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2" r:id="rId2"/>
    <p:sldMasterId id="2147483711" r:id="rId3"/>
  </p:sldMasterIdLst>
  <p:notesMasterIdLst>
    <p:notesMasterId r:id="rId14"/>
  </p:notesMasterIdLst>
  <p:sldIdLst>
    <p:sldId id="257" r:id="rId4"/>
    <p:sldId id="304" r:id="rId5"/>
    <p:sldId id="272" r:id="rId6"/>
    <p:sldId id="314" r:id="rId7"/>
    <p:sldId id="315" r:id="rId8"/>
    <p:sldId id="316" r:id="rId9"/>
    <p:sldId id="317" r:id="rId10"/>
    <p:sldId id="318" r:id="rId11"/>
    <p:sldId id="320" r:id="rId12"/>
    <p:sldId id="278" r:id="rId13"/>
  </p:sldIdLst>
  <p:sldSz cx="9144000" cy="5143500" type="screen16x9"/>
  <p:notesSz cx="6805613" cy="9944100"/>
  <p:defaultTextStyle>
    <a:defPPr>
      <a:defRPr lang="ru-RU"/>
    </a:defPPr>
    <a:lvl1pPr marL="0" algn="l" defTabSz="9140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34" algn="l" defTabSz="9140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85" algn="l" defTabSz="9140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24" algn="l" defTabSz="9140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69" algn="l" defTabSz="9140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202" algn="l" defTabSz="9140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236" algn="l" defTabSz="9140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280" algn="l" defTabSz="9140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320" algn="l" defTabSz="91408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78" y="6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C68C77-ADA0-4F48-B4CC-EE1504E93037}" type="doc">
      <dgm:prSet loTypeId="urn:microsoft.com/office/officeart/2005/8/layout/radial6" loCatId="relationship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35F618F-A541-4AB9-B6EF-11C755141202}">
      <dgm:prSet phldrT="[Текст]" custT="1"/>
      <dgm:spPr/>
      <dgm:t>
        <a:bodyPr/>
        <a:lstStyle/>
        <a:p>
          <a:r>
            <a:rPr lang="ru-RU" sz="1600" dirty="0" smtClean="0"/>
            <a:t>МУМЦФМ</a:t>
          </a:r>
          <a:endParaRPr lang="ru-RU" sz="1600" dirty="0"/>
        </a:p>
      </dgm:t>
    </dgm:pt>
    <dgm:pt modelId="{11E995D9-569B-447A-A14A-B79831E0D04C}" type="parTrans" cxnId="{740A285F-E91B-439E-95D7-AF6FD6E14D8B}">
      <dgm:prSet/>
      <dgm:spPr/>
      <dgm:t>
        <a:bodyPr/>
        <a:lstStyle/>
        <a:p>
          <a:endParaRPr lang="ru-RU" sz="1400"/>
        </a:p>
      </dgm:t>
    </dgm:pt>
    <dgm:pt modelId="{6FCDA269-6930-4EE0-8E2F-A10C35183E21}" type="sibTrans" cxnId="{740A285F-E91B-439E-95D7-AF6FD6E14D8B}">
      <dgm:prSet/>
      <dgm:spPr/>
      <dgm:t>
        <a:bodyPr/>
        <a:lstStyle/>
        <a:p>
          <a:endParaRPr lang="ru-RU" sz="1400"/>
        </a:p>
      </dgm:t>
    </dgm:pt>
    <dgm:pt modelId="{B5C021BC-53FF-4C9B-A61A-CB82251B7143}">
      <dgm:prSet phldrT="[Текст]" custT="1"/>
      <dgm:spPr/>
      <dgm:t>
        <a:bodyPr/>
        <a:lstStyle/>
        <a:p>
          <a:r>
            <a:rPr lang="ru-RU" sz="1200" dirty="0" smtClean="0">
              <a:latin typeface="+mj-lt"/>
            </a:rPr>
            <a:t>Обучение преподавателей</a:t>
          </a:r>
          <a:endParaRPr lang="ru-RU" sz="1200" dirty="0">
            <a:latin typeface="+mj-lt"/>
          </a:endParaRPr>
        </a:p>
      </dgm:t>
    </dgm:pt>
    <dgm:pt modelId="{C7F6F6DF-FDBC-4725-8CE9-447781259DDB}" type="parTrans" cxnId="{4EF69D64-9BA0-4BBB-A0AD-F7845FDDFFEA}">
      <dgm:prSet/>
      <dgm:spPr/>
      <dgm:t>
        <a:bodyPr/>
        <a:lstStyle/>
        <a:p>
          <a:endParaRPr lang="ru-RU" sz="1400"/>
        </a:p>
      </dgm:t>
    </dgm:pt>
    <dgm:pt modelId="{D2880EFB-FD20-417A-92FF-921905EFE8E1}" type="sibTrans" cxnId="{4EF69D64-9BA0-4BBB-A0AD-F7845FDDFFEA}">
      <dgm:prSet/>
      <dgm:spPr/>
      <dgm:t>
        <a:bodyPr/>
        <a:lstStyle/>
        <a:p>
          <a:endParaRPr lang="ru-RU" sz="1400"/>
        </a:p>
      </dgm:t>
    </dgm:pt>
    <dgm:pt modelId="{FBD1DF8C-ED22-4BA7-90F6-EBE0AE8989E3}">
      <dgm:prSet phldrT="[Текст]" custT="1"/>
      <dgm:spPr/>
      <dgm:t>
        <a:bodyPr/>
        <a:lstStyle/>
        <a:p>
          <a:r>
            <a:rPr lang="ru-RU" sz="1600" b="1" dirty="0" smtClean="0">
              <a:latin typeface="+mj-lt"/>
            </a:rPr>
            <a:t>МСИ</a:t>
          </a:r>
          <a:endParaRPr lang="ru-RU" sz="1600" b="1" dirty="0">
            <a:latin typeface="+mj-lt"/>
          </a:endParaRPr>
        </a:p>
      </dgm:t>
    </dgm:pt>
    <dgm:pt modelId="{02B339F3-2F40-4D01-9633-A4DFB9B759DF}" type="parTrans" cxnId="{7ECF0719-C040-4F69-BA23-BE653C245572}">
      <dgm:prSet/>
      <dgm:spPr/>
      <dgm:t>
        <a:bodyPr/>
        <a:lstStyle/>
        <a:p>
          <a:endParaRPr lang="ru-RU" sz="1400"/>
        </a:p>
      </dgm:t>
    </dgm:pt>
    <dgm:pt modelId="{2F94BF4B-14E5-419A-B5E1-CA9AF42424FC}" type="sibTrans" cxnId="{7ECF0719-C040-4F69-BA23-BE653C245572}">
      <dgm:prSet/>
      <dgm:spPr/>
      <dgm:t>
        <a:bodyPr/>
        <a:lstStyle/>
        <a:p>
          <a:endParaRPr lang="ru-RU" sz="1400"/>
        </a:p>
      </dgm:t>
    </dgm:pt>
    <dgm:pt modelId="{766B8060-5390-4AEE-ACF0-B0F2E14E9B02}">
      <dgm:prSet custT="1"/>
      <dgm:spPr/>
      <dgm:t>
        <a:bodyPr/>
        <a:lstStyle/>
        <a:p>
          <a:r>
            <a:rPr lang="ru-RU" sz="1100" dirty="0" smtClean="0">
              <a:latin typeface="+mj-lt"/>
            </a:rPr>
            <a:t>Профессиональные стандарты</a:t>
          </a:r>
          <a:endParaRPr lang="ru-RU" sz="1100" dirty="0">
            <a:latin typeface="+mj-lt"/>
          </a:endParaRPr>
        </a:p>
      </dgm:t>
    </dgm:pt>
    <dgm:pt modelId="{7103D822-574E-42B2-BB83-FAFC727F4F7A}" type="parTrans" cxnId="{35CD18F2-0732-4344-B031-7B5E9DC515D5}">
      <dgm:prSet/>
      <dgm:spPr/>
      <dgm:t>
        <a:bodyPr/>
        <a:lstStyle/>
        <a:p>
          <a:endParaRPr lang="ru-RU"/>
        </a:p>
      </dgm:t>
    </dgm:pt>
    <dgm:pt modelId="{17A082EC-F4FB-48DF-9E30-792C514BAA1B}" type="sibTrans" cxnId="{35CD18F2-0732-4344-B031-7B5E9DC515D5}">
      <dgm:prSet/>
      <dgm:spPr/>
      <dgm:t>
        <a:bodyPr/>
        <a:lstStyle/>
        <a:p>
          <a:endParaRPr lang="ru-RU"/>
        </a:p>
      </dgm:t>
    </dgm:pt>
    <dgm:pt modelId="{66064160-9EE6-40AE-BED4-52ABC56DFC69}">
      <dgm:prSet custT="1"/>
      <dgm:spPr/>
      <dgm:t>
        <a:bodyPr/>
        <a:lstStyle/>
        <a:p>
          <a:r>
            <a:rPr lang="ru-RU" sz="1100" dirty="0" smtClean="0">
              <a:latin typeface="+mj-lt"/>
            </a:rPr>
            <a:t>Техническое содействие зарубежным партнерам и обмен опытом</a:t>
          </a:r>
          <a:endParaRPr lang="ru-RU" sz="1100" dirty="0">
            <a:latin typeface="+mj-lt"/>
          </a:endParaRPr>
        </a:p>
      </dgm:t>
    </dgm:pt>
    <dgm:pt modelId="{816CEF09-3D85-40CE-B33F-D0371994F17F}" type="parTrans" cxnId="{217FE318-48BC-4D42-8ECE-7CC60130DEFD}">
      <dgm:prSet/>
      <dgm:spPr/>
      <dgm:t>
        <a:bodyPr/>
        <a:lstStyle/>
        <a:p>
          <a:endParaRPr lang="ru-RU"/>
        </a:p>
      </dgm:t>
    </dgm:pt>
    <dgm:pt modelId="{C693C008-72C5-495C-87D0-D4F745B69038}" type="sibTrans" cxnId="{217FE318-48BC-4D42-8ECE-7CC60130DEFD}">
      <dgm:prSet/>
      <dgm:spPr/>
      <dgm:t>
        <a:bodyPr/>
        <a:lstStyle/>
        <a:p>
          <a:endParaRPr lang="ru-RU"/>
        </a:p>
      </dgm:t>
    </dgm:pt>
    <dgm:pt modelId="{4385BBEA-8971-4B6D-AB5E-D0595704486B}">
      <dgm:prSet custT="1"/>
      <dgm:spPr>
        <a:scene3d>
          <a:camera prst="orthographicFront">
            <a:rot lat="300000" lon="0" rev="0"/>
          </a:camera>
          <a:lightRig rig="threePt" dir="t"/>
        </a:scene3d>
      </dgm:spPr>
      <dgm:t>
        <a:bodyPr/>
        <a:lstStyle/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ru-RU" sz="1200" dirty="0" smtClean="0">
              <a:latin typeface="+mj-lt"/>
            </a:rPr>
            <a:t>Образовательные </a:t>
          </a:r>
        </a:p>
        <a:p>
          <a:pPr marR="0" eaLnBrk="1" fontAlgn="auto" latinLnBrk="0" hangingPunct="1">
            <a:buClrTx/>
            <a:buSzTx/>
            <a:buFontTx/>
            <a:tabLst/>
            <a:defRPr/>
          </a:pPr>
          <a:r>
            <a:rPr lang="ru-RU" sz="1200" dirty="0" smtClean="0">
              <a:latin typeface="+mj-lt"/>
            </a:rPr>
            <a:t>программы</a:t>
          </a:r>
          <a:endParaRPr lang="ru-RU" sz="1200" dirty="0">
            <a:latin typeface="+mj-lt"/>
          </a:endParaRPr>
        </a:p>
      </dgm:t>
    </dgm:pt>
    <dgm:pt modelId="{C1656243-7E58-4FBD-9076-834855B71F51}" type="parTrans" cxnId="{1C8CDBA8-5538-4A1D-9DA5-1F55A48CF860}">
      <dgm:prSet/>
      <dgm:spPr/>
      <dgm:t>
        <a:bodyPr/>
        <a:lstStyle/>
        <a:p>
          <a:endParaRPr lang="ru-RU"/>
        </a:p>
      </dgm:t>
    </dgm:pt>
    <dgm:pt modelId="{D272B0F4-A26E-44C7-A073-EDDA80FB6B7C}" type="sibTrans" cxnId="{1C8CDBA8-5538-4A1D-9DA5-1F55A48CF860}">
      <dgm:prSet/>
      <dgm:spPr/>
      <dgm:t>
        <a:bodyPr/>
        <a:lstStyle/>
        <a:p>
          <a:endParaRPr lang="ru-RU"/>
        </a:p>
      </dgm:t>
    </dgm:pt>
    <dgm:pt modelId="{673736CC-E964-4F9A-977D-8E5E75A137C8}" type="pres">
      <dgm:prSet presAssocID="{6EC68C77-ADA0-4F48-B4CC-EE1504E9303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580A4E-B80C-4323-A07A-EE1BC7202602}" type="pres">
      <dgm:prSet presAssocID="{735F618F-A541-4AB9-B6EF-11C755141202}" presName="centerShape" presStyleLbl="node0" presStyleIdx="0" presStyleCnt="1" custScaleX="103552" custScaleY="86434" custLinFactNeighborX="1343" custLinFactNeighborY="2217"/>
      <dgm:spPr/>
      <dgm:t>
        <a:bodyPr/>
        <a:lstStyle/>
        <a:p>
          <a:endParaRPr lang="ru-RU"/>
        </a:p>
      </dgm:t>
    </dgm:pt>
    <dgm:pt modelId="{703355C2-1157-4FF7-9C12-87721977E663}" type="pres">
      <dgm:prSet presAssocID="{4385BBEA-8971-4B6D-AB5E-D0595704486B}" presName="node" presStyleLbl="node1" presStyleIdx="0" presStyleCnt="5" custScaleX="167760" custScaleY="1207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7D971-B52A-4DCB-B2C7-05A08AA6D65F}" type="pres">
      <dgm:prSet presAssocID="{4385BBEA-8971-4B6D-AB5E-D0595704486B}" presName="dummy" presStyleCnt="0"/>
      <dgm:spPr/>
    </dgm:pt>
    <dgm:pt modelId="{AA090B6D-FFE1-4D57-AD12-E35DC1BE8137}" type="pres">
      <dgm:prSet presAssocID="{D272B0F4-A26E-44C7-A073-EDDA80FB6B7C}" presName="sibTrans" presStyleLbl="sibTrans2D1" presStyleIdx="0" presStyleCnt="5"/>
      <dgm:spPr/>
      <dgm:t>
        <a:bodyPr/>
        <a:lstStyle/>
        <a:p>
          <a:endParaRPr lang="ru-RU"/>
        </a:p>
      </dgm:t>
    </dgm:pt>
    <dgm:pt modelId="{8A433E36-DDA3-4511-BB65-B0110FCA7A8D}" type="pres">
      <dgm:prSet presAssocID="{B5C021BC-53FF-4C9B-A61A-CB82251B7143}" presName="node" presStyleLbl="node1" presStyleIdx="1" presStyleCnt="5" custScaleX="155730" custScaleY="107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8095E-AB48-4709-A618-034D9E025EF0}" type="pres">
      <dgm:prSet presAssocID="{B5C021BC-53FF-4C9B-A61A-CB82251B7143}" presName="dummy" presStyleCnt="0"/>
      <dgm:spPr/>
      <dgm:t>
        <a:bodyPr/>
        <a:lstStyle/>
        <a:p>
          <a:endParaRPr lang="ru-RU"/>
        </a:p>
      </dgm:t>
    </dgm:pt>
    <dgm:pt modelId="{C5C2397B-82D6-46D6-860B-67580CBB60E5}" type="pres">
      <dgm:prSet presAssocID="{D2880EFB-FD20-417A-92FF-921905EFE8E1}" presName="sibTrans" presStyleLbl="sibTrans2D1" presStyleIdx="1" presStyleCnt="5"/>
      <dgm:spPr/>
      <dgm:t>
        <a:bodyPr/>
        <a:lstStyle/>
        <a:p>
          <a:endParaRPr lang="ru-RU"/>
        </a:p>
      </dgm:t>
    </dgm:pt>
    <dgm:pt modelId="{D72FACC6-3D71-417F-B5A1-D3AA37982EB0}" type="pres">
      <dgm:prSet presAssocID="{FBD1DF8C-ED22-4BA7-90F6-EBE0AE8989E3}" presName="node" presStyleLbl="node1" presStyleIdx="2" presStyleCnt="5" custScaleX="145647" custScaleY="116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5C544-1EF7-4CB0-938A-AC16C7A80288}" type="pres">
      <dgm:prSet presAssocID="{FBD1DF8C-ED22-4BA7-90F6-EBE0AE8989E3}" presName="dummy" presStyleCnt="0"/>
      <dgm:spPr/>
      <dgm:t>
        <a:bodyPr/>
        <a:lstStyle/>
        <a:p>
          <a:endParaRPr lang="ru-RU"/>
        </a:p>
      </dgm:t>
    </dgm:pt>
    <dgm:pt modelId="{5E449EE7-A59C-484B-8C5F-1FA1B848150F}" type="pres">
      <dgm:prSet presAssocID="{2F94BF4B-14E5-419A-B5E1-CA9AF42424FC}" presName="sibTrans" presStyleLbl="sibTrans2D1" presStyleIdx="2" presStyleCnt="5"/>
      <dgm:spPr/>
      <dgm:t>
        <a:bodyPr/>
        <a:lstStyle/>
        <a:p>
          <a:endParaRPr lang="ru-RU"/>
        </a:p>
      </dgm:t>
    </dgm:pt>
    <dgm:pt modelId="{83A3D6C9-0CCC-4C45-BF72-2E6A90C81AD4}" type="pres">
      <dgm:prSet presAssocID="{66064160-9EE6-40AE-BED4-52ABC56DFC69}" presName="node" presStyleLbl="node1" presStyleIdx="3" presStyleCnt="5" custScaleX="149688" custScaleY="108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1C1070-F6C5-4352-9698-5269052AD956}" type="pres">
      <dgm:prSet presAssocID="{66064160-9EE6-40AE-BED4-52ABC56DFC69}" presName="dummy" presStyleCnt="0"/>
      <dgm:spPr/>
    </dgm:pt>
    <dgm:pt modelId="{86C0F432-AFAE-4C66-9769-03FA8FFE4273}" type="pres">
      <dgm:prSet presAssocID="{C693C008-72C5-495C-87D0-D4F745B69038}" presName="sibTrans" presStyleLbl="sibTrans2D1" presStyleIdx="3" presStyleCnt="5"/>
      <dgm:spPr/>
      <dgm:t>
        <a:bodyPr/>
        <a:lstStyle/>
        <a:p>
          <a:endParaRPr lang="ru-RU"/>
        </a:p>
      </dgm:t>
    </dgm:pt>
    <dgm:pt modelId="{36769C47-6F8B-42B4-84FE-2381BA4AB9EA}" type="pres">
      <dgm:prSet presAssocID="{766B8060-5390-4AEE-ACF0-B0F2E14E9B02}" presName="node" presStyleLbl="node1" presStyleIdx="4" presStyleCnt="5" custScaleX="156184" custScaleY="111639" custRadScaleRad="103052" custRadScaleInc="115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07452-D192-4D4D-B41F-D86DF540DF60}" type="pres">
      <dgm:prSet presAssocID="{766B8060-5390-4AEE-ACF0-B0F2E14E9B02}" presName="dummy" presStyleCnt="0"/>
      <dgm:spPr/>
    </dgm:pt>
    <dgm:pt modelId="{F8E2388E-787B-440A-AFE7-BE335A01ADF5}" type="pres">
      <dgm:prSet presAssocID="{17A082EC-F4FB-48DF-9E30-792C514BAA1B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5D6964DF-87F8-4358-87FE-4576096B2472}" type="presOf" srcId="{FBD1DF8C-ED22-4BA7-90F6-EBE0AE8989E3}" destId="{D72FACC6-3D71-417F-B5A1-D3AA37982EB0}" srcOrd="0" destOrd="0" presId="urn:microsoft.com/office/officeart/2005/8/layout/radial6"/>
    <dgm:cxn modelId="{7ECF0719-C040-4F69-BA23-BE653C245572}" srcId="{735F618F-A541-4AB9-B6EF-11C755141202}" destId="{FBD1DF8C-ED22-4BA7-90F6-EBE0AE8989E3}" srcOrd="2" destOrd="0" parTransId="{02B339F3-2F40-4D01-9633-A4DFB9B759DF}" sibTransId="{2F94BF4B-14E5-419A-B5E1-CA9AF42424FC}"/>
    <dgm:cxn modelId="{76919799-20C1-446F-BB12-25A767B1DFC5}" type="presOf" srcId="{17A082EC-F4FB-48DF-9E30-792C514BAA1B}" destId="{F8E2388E-787B-440A-AFE7-BE335A01ADF5}" srcOrd="0" destOrd="0" presId="urn:microsoft.com/office/officeart/2005/8/layout/radial6"/>
    <dgm:cxn modelId="{F040A191-B670-4134-9011-2B690C8DDAF7}" type="presOf" srcId="{66064160-9EE6-40AE-BED4-52ABC56DFC69}" destId="{83A3D6C9-0CCC-4C45-BF72-2E6A90C81AD4}" srcOrd="0" destOrd="0" presId="urn:microsoft.com/office/officeart/2005/8/layout/radial6"/>
    <dgm:cxn modelId="{A307FB45-4D8D-4E3F-9921-E34B8BE0C92F}" type="presOf" srcId="{D2880EFB-FD20-417A-92FF-921905EFE8E1}" destId="{C5C2397B-82D6-46D6-860B-67580CBB60E5}" srcOrd="0" destOrd="0" presId="urn:microsoft.com/office/officeart/2005/8/layout/radial6"/>
    <dgm:cxn modelId="{4EF69D64-9BA0-4BBB-A0AD-F7845FDDFFEA}" srcId="{735F618F-A541-4AB9-B6EF-11C755141202}" destId="{B5C021BC-53FF-4C9B-A61A-CB82251B7143}" srcOrd="1" destOrd="0" parTransId="{C7F6F6DF-FDBC-4725-8CE9-447781259DDB}" sibTransId="{D2880EFB-FD20-417A-92FF-921905EFE8E1}"/>
    <dgm:cxn modelId="{58ED1724-7B89-4854-98AA-E6608706391F}" type="presOf" srcId="{6EC68C77-ADA0-4F48-B4CC-EE1504E93037}" destId="{673736CC-E964-4F9A-977D-8E5E75A137C8}" srcOrd="0" destOrd="0" presId="urn:microsoft.com/office/officeart/2005/8/layout/radial6"/>
    <dgm:cxn modelId="{B71BE8CF-35BC-4A48-8CF1-78036C9C7CFF}" type="presOf" srcId="{D272B0F4-A26E-44C7-A073-EDDA80FB6B7C}" destId="{AA090B6D-FFE1-4D57-AD12-E35DC1BE8137}" srcOrd="0" destOrd="0" presId="urn:microsoft.com/office/officeart/2005/8/layout/radial6"/>
    <dgm:cxn modelId="{1C8CDBA8-5538-4A1D-9DA5-1F55A48CF860}" srcId="{735F618F-A541-4AB9-B6EF-11C755141202}" destId="{4385BBEA-8971-4B6D-AB5E-D0595704486B}" srcOrd="0" destOrd="0" parTransId="{C1656243-7E58-4FBD-9076-834855B71F51}" sibTransId="{D272B0F4-A26E-44C7-A073-EDDA80FB6B7C}"/>
    <dgm:cxn modelId="{D6BC613D-F71A-49E5-BA2A-4C847047D4D2}" type="presOf" srcId="{2F94BF4B-14E5-419A-B5E1-CA9AF42424FC}" destId="{5E449EE7-A59C-484B-8C5F-1FA1B848150F}" srcOrd="0" destOrd="0" presId="urn:microsoft.com/office/officeart/2005/8/layout/radial6"/>
    <dgm:cxn modelId="{5A15AFED-2DF3-4CF5-B298-47A15BB1B486}" type="presOf" srcId="{B5C021BC-53FF-4C9B-A61A-CB82251B7143}" destId="{8A433E36-DDA3-4511-BB65-B0110FCA7A8D}" srcOrd="0" destOrd="0" presId="urn:microsoft.com/office/officeart/2005/8/layout/radial6"/>
    <dgm:cxn modelId="{217FE318-48BC-4D42-8ECE-7CC60130DEFD}" srcId="{735F618F-A541-4AB9-B6EF-11C755141202}" destId="{66064160-9EE6-40AE-BED4-52ABC56DFC69}" srcOrd="3" destOrd="0" parTransId="{816CEF09-3D85-40CE-B33F-D0371994F17F}" sibTransId="{C693C008-72C5-495C-87D0-D4F745B69038}"/>
    <dgm:cxn modelId="{740A285F-E91B-439E-95D7-AF6FD6E14D8B}" srcId="{6EC68C77-ADA0-4F48-B4CC-EE1504E93037}" destId="{735F618F-A541-4AB9-B6EF-11C755141202}" srcOrd="0" destOrd="0" parTransId="{11E995D9-569B-447A-A14A-B79831E0D04C}" sibTransId="{6FCDA269-6930-4EE0-8E2F-A10C35183E21}"/>
    <dgm:cxn modelId="{90497E9A-DA0F-4930-9B02-EAC050E347FC}" type="presOf" srcId="{735F618F-A541-4AB9-B6EF-11C755141202}" destId="{78580A4E-B80C-4323-A07A-EE1BC7202602}" srcOrd="0" destOrd="0" presId="urn:microsoft.com/office/officeart/2005/8/layout/radial6"/>
    <dgm:cxn modelId="{35CD18F2-0732-4344-B031-7B5E9DC515D5}" srcId="{735F618F-A541-4AB9-B6EF-11C755141202}" destId="{766B8060-5390-4AEE-ACF0-B0F2E14E9B02}" srcOrd="4" destOrd="0" parTransId="{7103D822-574E-42B2-BB83-FAFC727F4F7A}" sibTransId="{17A082EC-F4FB-48DF-9E30-792C514BAA1B}"/>
    <dgm:cxn modelId="{E9550E50-6813-4FCF-ACC2-4F67EAE9083D}" type="presOf" srcId="{C693C008-72C5-495C-87D0-D4F745B69038}" destId="{86C0F432-AFAE-4C66-9769-03FA8FFE4273}" srcOrd="0" destOrd="0" presId="urn:microsoft.com/office/officeart/2005/8/layout/radial6"/>
    <dgm:cxn modelId="{AA4A1A77-4448-4E8D-A388-EEB45B37166E}" type="presOf" srcId="{766B8060-5390-4AEE-ACF0-B0F2E14E9B02}" destId="{36769C47-6F8B-42B4-84FE-2381BA4AB9EA}" srcOrd="0" destOrd="0" presId="urn:microsoft.com/office/officeart/2005/8/layout/radial6"/>
    <dgm:cxn modelId="{7ACB45D2-0E96-4595-84BB-F2F3F3B9FCC1}" type="presOf" srcId="{4385BBEA-8971-4B6D-AB5E-D0595704486B}" destId="{703355C2-1157-4FF7-9C12-87721977E663}" srcOrd="0" destOrd="0" presId="urn:microsoft.com/office/officeart/2005/8/layout/radial6"/>
    <dgm:cxn modelId="{E691B40B-69FB-4C31-9B2D-22110344AAAA}" type="presParOf" srcId="{673736CC-E964-4F9A-977D-8E5E75A137C8}" destId="{78580A4E-B80C-4323-A07A-EE1BC7202602}" srcOrd="0" destOrd="0" presId="urn:microsoft.com/office/officeart/2005/8/layout/radial6"/>
    <dgm:cxn modelId="{B399531C-0E1B-4F3B-A534-EA17071E49F3}" type="presParOf" srcId="{673736CC-E964-4F9A-977D-8E5E75A137C8}" destId="{703355C2-1157-4FF7-9C12-87721977E663}" srcOrd="1" destOrd="0" presId="urn:microsoft.com/office/officeart/2005/8/layout/radial6"/>
    <dgm:cxn modelId="{76A596AE-92F9-47CB-B720-EC2120C316A0}" type="presParOf" srcId="{673736CC-E964-4F9A-977D-8E5E75A137C8}" destId="{0DF7D971-B52A-4DCB-B2C7-05A08AA6D65F}" srcOrd="2" destOrd="0" presId="urn:microsoft.com/office/officeart/2005/8/layout/radial6"/>
    <dgm:cxn modelId="{746A27F2-0907-431D-B891-3280B64EBC0F}" type="presParOf" srcId="{673736CC-E964-4F9A-977D-8E5E75A137C8}" destId="{AA090B6D-FFE1-4D57-AD12-E35DC1BE8137}" srcOrd="3" destOrd="0" presId="urn:microsoft.com/office/officeart/2005/8/layout/radial6"/>
    <dgm:cxn modelId="{A3CEAA53-A53E-4EBC-B381-DC02373C8979}" type="presParOf" srcId="{673736CC-E964-4F9A-977D-8E5E75A137C8}" destId="{8A433E36-DDA3-4511-BB65-B0110FCA7A8D}" srcOrd="4" destOrd="0" presId="urn:microsoft.com/office/officeart/2005/8/layout/radial6"/>
    <dgm:cxn modelId="{F498884F-0235-4353-AEDE-8E48B29FB3A3}" type="presParOf" srcId="{673736CC-E964-4F9A-977D-8E5E75A137C8}" destId="{5158095E-AB48-4709-A618-034D9E025EF0}" srcOrd="5" destOrd="0" presId="urn:microsoft.com/office/officeart/2005/8/layout/radial6"/>
    <dgm:cxn modelId="{C64357CA-87AA-4BEC-8644-A00FC9657BE6}" type="presParOf" srcId="{673736CC-E964-4F9A-977D-8E5E75A137C8}" destId="{C5C2397B-82D6-46D6-860B-67580CBB60E5}" srcOrd="6" destOrd="0" presId="urn:microsoft.com/office/officeart/2005/8/layout/radial6"/>
    <dgm:cxn modelId="{31D46DA8-3F65-4E6F-B5D0-326F4D64229D}" type="presParOf" srcId="{673736CC-E964-4F9A-977D-8E5E75A137C8}" destId="{D72FACC6-3D71-417F-B5A1-D3AA37982EB0}" srcOrd="7" destOrd="0" presId="urn:microsoft.com/office/officeart/2005/8/layout/radial6"/>
    <dgm:cxn modelId="{4A73F177-68B6-49EA-A801-70000B2EFCAC}" type="presParOf" srcId="{673736CC-E964-4F9A-977D-8E5E75A137C8}" destId="{2BE5C544-1EF7-4CB0-938A-AC16C7A80288}" srcOrd="8" destOrd="0" presId="urn:microsoft.com/office/officeart/2005/8/layout/radial6"/>
    <dgm:cxn modelId="{8B8C567B-067E-4A6C-9B6C-EE9832B18C07}" type="presParOf" srcId="{673736CC-E964-4F9A-977D-8E5E75A137C8}" destId="{5E449EE7-A59C-484B-8C5F-1FA1B848150F}" srcOrd="9" destOrd="0" presId="urn:microsoft.com/office/officeart/2005/8/layout/radial6"/>
    <dgm:cxn modelId="{E5601D29-20C2-4D22-BBCB-A0515B78BB10}" type="presParOf" srcId="{673736CC-E964-4F9A-977D-8E5E75A137C8}" destId="{83A3D6C9-0CCC-4C45-BF72-2E6A90C81AD4}" srcOrd="10" destOrd="0" presId="urn:microsoft.com/office/officeart/2005/8/layout/radial6"/>
    <dgm:cxn modelId="{F743E65C-4BD9-4CD1-963A-3B8C31262B67}" type="presParOf" srcId="{673736CC-E964-4F9A-977D-8E5E75A137C8}" destId="{391C1070-F6C5-4352-9698-5269052AD956}" srcOrd="11" destOrd="0" presId="urn:microsoft.com/office/officeart/2005/8/layout/radial6"/>
    <dgm:cxn modelId="{E5538E38-FB71-48CA-8F78-F590EC98A93B}" type="presParOf" srcId="{673736CC-E964-4F9A-977D-8E5E75A137C8}" destId="{86C0F432-AFAE-4C66-9769-03FA8FFE4273}" srcOrd="12" destOrd="0" presId="urn:microsoft.com/office/officeart/2005/8/layout/radial6"/>
    <dgm:cxn modelId="{E492E707-AD9D-4DB1-A627-27E84E166C9D}" type="presParOf" srcId="{673736CC-E964-4F9A-977D-8E5E75A137C8}" destId="{36769C47-6F8B-42B4-84FE-2381BA4AB9EA}" srcOrd="13" destOrd="0" presId="urn:microsoft.com/office/officeart/2005/8/layout/radial6"/>
    <dgm:cxn modelId="{8B131689-B544-4C37-99BE-805329FA7A53}" type="presParOf" srcId="{673736CC-E964-4F9A-977D-8E5E75A137C8}" destId="{89507452-D192-4D4D-B41F-D86DF540DF60}" srcOrd="14" destOrd="0" presId="urn:microsoft.com/office/officeart/2005/8/layout/radial6"/>
    <dgm:cxn modelId="{1DE19A24-A11C-4A58-8A45-C1ABA3F72A0C}" type="presParOf" srcId="{673736CC-E964-4F9A-977D-8E5E75A137C8}" destId="{F8E2388E-787B-440A-AFE7-BE335A01ADF5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E2388E-787B-440A-AFE7-BE335A01ADF5}">
      <dsp:nvSpPr>
        <dsp:cNvPr id="0" name=""/>
        <dsp:cNvSpPr/>
      </dsp:nvSpPr>
      <dsp:spPr>
        <a:xfrm>
          <a:off x="1194805" y="526956"/>
          <a:ext cx="3358198" cy="3358198"/>
        </a:xfrm>
        <a:prstGeom prst="blockArc">
          <a:avLst>
            <a:gd name="adj1" fmla="val 12084686"/>
            <a:gd name="adj2" fmla="val 16311774"/>
            <a:gd name="adj3" fmla="val 46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6C0F432-AFAE-4C66-9769-03FA8FFE4273}">
      <dsp:nvSpPr>
        <dsp:cNvPr id="0" name=""/>
        <dsp:cNvSpPr/>
      </dsp:nvSpPr>
      <dsp:spPr>
        <a:xfrm>
          <a:off x="1205812" y="498090"/>
          <a:ext cx="3358198" cy="3358198"/>
        </a:xfrm>
        <a:prstGeom prst="blockArc">
          <a:avLst>
            <a:gd name="adj1" fmla="val 7451604"/>
            <a:gd name="adj2" fmla="val 12019932"/>
            <a:gd name="adj3" fmla="val 464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E449EE7-A59C-484B-8C5F-1FA1B848150F}">
      <dsp:nvSpPr>
        <dsp:cNvPr id="0" name=""/>
        <dsp:cNvSpPr/>
      </dsp:nvSpPr>
      <dsp:spPr>
        <a:xfrm>
          <a:off x="1248123" y="527823"/>
          <a:ext cx="3358198" cy="3358198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5C2397B-82D6-46D6-860B-67580CBB60E5}">
      <dsp:nvSpPr>
        <dsp:cNvPr id="0" name=""/>
        <dsp:cNvSpPr/>
      </dsp:nvSpPr>
      <dsp:spPr>
        <a:xfrm>
          <a:off x="1248123" y="527823"/>
          <a:ext cx="3358198" cy="3358198"/>
        </a:xfrm>
        <a:prstGeom prst="blockArc">
          <a:avLst>
            <a:gd name="adj1" fmla="val 20520000"/>
            <a:gd name="adj2" fmla="val 3240000"/>
            <a:gd name="adj3" fmla="val 464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A090B6D-FFE1-4D57-AD12-E35DC1BE8137}">
      <dsp:nvSpPr>
        <dsp:cNvPr id="0" name=""/>
        <dsp:cNvSpPr/>
      </dsp:nvSpPr>
      <dsp:spPr>
        <a:xfrm>
          <a:off x="1248123" y="527823"/>
          <a:ext cx="3358198" cy="3358198"/>
        </a:xfrm>
        <a:prstGeom prst="blockArc">
          <a:avLst>
            <a:gd name="adj1" fmla="val 16200000"/>
            <a:gd name="adj2" fmla="val 20520000"/>
            <a:gd name="adj3" fmla="val 464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8580A4E-B80C-4323-A07A-EE1BC7202602}">
      <dsp:nvSpPr>
        <dsp:cNvPr id="0" name=""/>
        <dsp:cNvSpPr/>
      </dsp:nvSpPr>
      <dsp:spPr>
        <a:xfrm>
          <a:off x="2170891" y="1611571"/>
          <a:ext cx="1600771" cy="133615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МУМЦФМ</a:t>
          </a:r>
          <a:endParaRPr lang="ru-RU" sz="1600" kern="1200" dirty="0"/>
        </a:p>
      </dsp:txBody>
      <dsp:txXfrm>
        <a:off x="2405318" y="1807246"/>
        <a:ext cx="1131917" cy="944800"/>
      </dsp:txXfrm>
    </dsp:sp>
    <dsp:sp modelId="{703355C2-1157-4FF7-9C12-87721977E663}">
      <dsp:nvSpPr>
        <dsp:cNvPr id="0" name=""/>
        <dsp:cNvSpPr/>
      </dsp:nvSpPr>
      <dsp:spPr>
        <a:xfrm>
          <a:off x="2019554" y="-86621"/>
          <a:ext cx="1815337" cy="130680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300000" lon="0" rev="0"/>
          </a:camera>
          <a:lightRig rig="threePt" dir="t"/>
        </a:scene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R="0" lvl="0" algn="ctr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lang="ru-RU" sz="1200" kern="1200" dirty="0" smtClean="0">
              <a:latin typeface="+mj-lt"/>
            </a:rPr>
            <a:t>Образовательные </a:t>
          </a:r>
        </a:p>
        <a:p>
          <a:pPr marR="0" lvl="0" algn="ctr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lang="ru-RU" sz="1200" kern="1200" dirty="0" smtClean="0">
              <a:latin typeface="+mj-lt"/>
            </a:rPr>
            <a:t>программы</a:t>
          </a:r>
          <a:endParaRPr lang="ru-RU" sz="1200" kern="1200" dirty="0">
            <a:latin typeface="+mj-lt"/>
          </a:endParaRPr>
        </a:p>
      </dsp:txBody>
      <dsp:txXfrm>
        <a:off x="2285404" y="104756"/>
        <a:ext cx="1283637" cy="924048"/>
      </dsp:txXfrm>
    </dsp:sp>
    <dsp:sp modelId="{8A433E36-DDA3-4511-BB65-B0110FCA7A8D}">
      <dsp:nvSpPr>
        <dsp:cNvPr id="0" name=""/>
        <dsp:cNvSpPr/>
      </dsp:nvSpPr>
      <dsp:spPr>
        <a:xfrm>
          <a:off x="3644511" y="1120499"/>
          <a:ext cx="1685159" cy="115918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j-lt"/>
            </a:rPr>
            <a:t>Обучение преподавателей</a:t>
          </a:r>
          <a:endParaRPr lang="ru-RU" sz="1200" kern="1200" dirty="0">
            <a:latin typeface="+mj-lt"/>
          </a:endParaRPr>
        </a:p>
      </dsp:txBody>
      <dsp:txXfrm>
        <a:off x="3891297" y="1290257"/>
        <a:ext cx="1191587" cy="819665"/>
      </dsp:txXfrm>
    </dsp:sp>
    <dsp:sp modelId="{D72FACC6-3D71-417F-B5A1-D3AA37982EB0}">
      <dsp:nvSpPr>
        <dsp:cNvPr id="0" name=""/>
        <dsp:cNvSpPr/>
      </dsp:nvSpPr>
      <dsp:spPr>
        <a:xfrm>
          <a:off x="3103249" y="2901856"/>
          <a:ext cx="1576051" cy="126394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+mj-lt"/>
            </a:rPr>
            <a:t>МСИ</a:t>
          </a:r>
          <a:endParaRPr lang="ru-RU" sz="1600" b="1" kern="1200" dirty="0">
            <a:latin typeface="+mj-lt"/>
          </a:endParaRPr>
        </a:p>
      </dsp:txBody>
      <dsp:txXfrm>
        <a:off x="3334056" y="3086956"/>
        <a:ext cx="1114437" cy="893740"/>
      </dsp:txXfrm>
    </dsp:sp>
    <dsp:sp modelId="{83A3D6C9-0CCC-4C45-BF72-2E6A90C81AD4}">
      <dsp:nvSpPr>
        <dsp:cNvPr id="0" name=""/>
        <dsp:cNvSpPr/>
      </dsp:nvSpPr>
      <dsp:spPr>
        <a:xfrm>
          <a:off x="1153280" y="2947721"/>
          <a:ext cx="1619779" cy="117221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+mj-lt"/>
            </a:rPr>
            <a:t>Техническое содействие зарубежным партнерам и обмен опытом</a:t>
          </a:r>
          <a:endParaRPr lang="ru-RU" sz="1100" kern="1200" dirty="0">
            <a:latin typeface="+mj-lt"/>
          </a:endParaRPr>
        </a:p>
      </dsp:txBody>
      <dsp:txXfrm>
        <a:off x="1390491" y="3119387"/>
        <a:ext cx="1145357" cy="828878"/>
      </dsp:txXfrm>
    </dsp:sp>
    <dsp:sp modelId="{36769C47-6F8B-42B4-84FE-2381BA4AB9EA}">
      <dsp:nvSpPr>
        <dsp:cNvPr id="0" name=""/>
        <dsp:cNvSpPr/>
      </dsp:nvSpPr>
      <dsp:spPr>
        <a:xfrm>
          <a:off x="501923" y="1003276"/>
          <a:ext cx="1690072" cy="120804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+mj-lt"/>
            </a:rPr>
            <a:t>Профессиональные стандарты</a:t>
          </a:r>
          <a:endParaRPr lang="ru-RU" sz="1100" kern="1200" dirty="0">
            <a:latin typeface="+mj-lt"/>
          </a:endParaRPr>
        </a:p>
      </dsp:txBody>
      <dsp:txXfrm>
        <a:off x="749428" y="1180191"/>
        <a:ext cx="1195062" cy="8542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86B48-C22D-4F77-B4D8-A3BA01BF36FA}" type="datetimeFigureOut">
              <a:rPr lang="ru-RU" smtClean="0"/>
              <a:t>18.09.2019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34F23-027A-42C8-BB7E-0FFBE79B6A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222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34" algn="l" defTabSz="9140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85" algn="l" defTabSz="9140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24" algn="l" defTabSz="9140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9" algn="l" defTabSz="9140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202" algn="l" defTabSz="9140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236" algn="l" defTabSz="9140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280" algn="l" defTabSz="9140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20" algn="l" defTabSz="91408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785" indent="0" algn="ctr">
              <a:buNone/>
              <a:defRPr sz="1500"/>
            </a:lvl2pPr>
            <a:lvl3pPr marL="685579" indent="0" algn="ctr">
              <a:buNone/>
              <a:defRPr sz="1400"/>
            </a:lvl3pPr>
            <a:lvl4pPr marL="1028369" indent="0" algn="ctr">
              <a:buNone/>
              <a:defRPr sz="1200"/>
            </a:lvl4pPr>
            <a:lvl5pPr marL="1371158" indent="0" algn="ctr">
              <a:buNone/>
              <a:defRPr sz="1200"/>
            </a:lvl5pPr>
            <a:lvl6pPr marL="1713953" indent="0" algn="ctr">
              <a:buNone/>
              <a:defRPr sz="1200"/>
            </a:lvl6pPr>
            <a:lvl7pPr marL="2056736" indent="0" algn="ctr">
              <a:buNone/>
              <a:defRPr sz="1200"/>
            </a:lvl7pPr>
            <a:lvl8pPr marL="2399520" indent="0" algn="ctr">
              <a:buNone/>
              <a:defRPr sz="1200"/>
            </a:lvl8pPr>
            <a:lvl9pPr marL="2742305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9/18/2019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4572000"/>
            <a:ext cx="9144000" cy="571500"/>
          </a:xfrm>
          <a:prstGeom prst="rect">
            <a:avLst/>
          </a:prstGeom>
          <a:solidFill>
            <a:srgbClr val="F1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9" rIns="68559" bIns="34289" rtlCol="0" anchor="ctr"/>
          <a:lstStyle/>
          <a:p>
            <a:pPr algn="ctr" defTabSz="342776"/>
            <a:endParaRPr lang="ru-RU" sz="1400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89" y="4624202"/>
            <a:ext cx="495457" cy="401429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11843" y="4769303"/>
            <a:ext cx="6970426" cy="176970"/>
          </a:xfrm>
          <a:prstGeom prst="rect">
            <a:avLst/>
          </a:prstGeom>
        </p:spPr>
        <p:txBody>
          <a:bodyPr wrap="square" lIns="68559" tIns="34289" rIns="68559" bIns="34289">
            <a:spAutoFit/>
          </a:bodyPr>
          <a:lstStyle/>
          <a:p>
            <a:pPr defTabSz="342776"/>
            <a:r>
              <a:rPr lang="ru-RU" sz="700" dirty="0">
                <a:solidFill>
                  <a:srgbClr val="DBEFF9">
                    <a:lumMod val="50000"/>
                  </a:srgbClr>
                </a:solidFill>
              </a:rPr>
              <a:t>Федеральная служба по финансовому мониторингу</a:t>
            </a: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381017" y="843576"/>
            <a:ext cx="8413577" cy="1280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874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172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7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57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403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 userDrawn="1"/>
        </p:nvSpPr>
        <p:spPr>
          <a:xfrm>
            <a:off x="0" y="4572000"/>
            <a:ext cx="9144000" cy="571500"/>
          </a:xfrm>
          <a:prstGeom prst="rect">
            <a:avLst/>
          </a:prstGeom>
          <a:solidFill>
            <a:srgbClr val="F1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9" tIns="34289" rIns="68559" bIns="34289" rtlCol="0" anchor="ctr"/>
          <a:lstStyle/>
          <a:p>
            <a:pPr algn="ctr" defTabSz="342776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8531" y="889809"/>
            <a:ext cx="8495987" cy="35233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20118" y="4716558"/>
            <a:ext cx="670247" cy="273844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11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89" y="4624202"/>
            <a:ext cx="495457" cy="401429"/>
          </a:xfrm>
          <a:prstGeom prst="rect">
            <a:avLst/>
          </a:prstGeom>
        </p:spPr>
      </p:pic>
      <p:sp>
        <p:nvSpPr>
          <p:cNvPr id="12" name="Прямоугольник 11"/>
          <p:cNvSpPr/>
          <p:nvPr userDrawn="1"/>
        </p:nvSpPr>
        <p:spPr>
          <a:xfrm>
            <a:off x="711843" y="4769303"/>
            <a:ext cx="6970426" cy="176970"/>
          </a:xfrm>
          <a:prstGeom prst="rect">
            <a:avLst/>
          </a:prstGeom>
        </p:spPr>
        <p:txBody>
          <a:bodyPr wrap="square" lIns="68559" tIns="34289" rIns="68559" bIns="34289">
            <a:spAutoFit/>
          </a:bodyPr>
          <a:lstStyle/>
          <a:p>
            <a:pPr defTabSz="342776"/>
            <a:r>
              <a:rPr lang="ru-RU" sz="700" dirty="0">
                <a:solidFill>
                  <a:srgbClr val="DBEFF9">
                    <a:lumMod val="50000"/>
                  </a:srgbClr>
                </a:solidFill>
              </a:rPr>
              <a:t>Федеральная служба по финансовому мониторингу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7182" y="71506"/>
            <a:ext cx="8355969" cy="733424"/>
          </a:xfrm>
        </p:spPr>
        <p:txBody>
          <a:bodyPr>
            <a:noAutofit/>
          </a:bodyPr>
          <a:lstStyle>
            <a:lvl1pPr>
              <a:defRPr sz="27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cxnSp>
        <p:nvCxnSpPr>
          <p:cNvPr id="15" name="Прямая соединительная линия 14"/>
          <p:cNvCxnSpPr/>
          <p:nvPr userDrawn="1"/>
        </p:nvCxnSpPr>
        <p:spPr>
          <a:xfrm flipV="1">
            <a:off x="381017" y="843576"/>
            <a:ext cx="8413577" cy="1280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52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2" indent="0" algn="ctr">
              <a:buNone/>
              <a:defRPr sz="1500"/>
            </a:lvl2pPr>
            <a:lvl3pPr marL="685630" indent="0" algn="ctr">
              <a:buNone/>
              <a:defRPr sz="1400"/>
            </a:lvl3pPr>
            <a:lvl4pPr marL="1028445" indent="0" algn="ctr">
              <a:buNone/>
              <a:defRPr sz="1200"/>
            </a:lvl4pPr>
            <a:lvl5pPr marL="1371260" indent="0" algn="ctr">
              <a:buNone/>
              <a:defRPr sz="1200"/>
            </a:lvl5pPr>
            <a:lvl6pPr marL="1714079" indent="0" algn="ctr">
              <a:buNone/>
              <a:defRPr sz="1200"/>
            </a:lvl6pPr>
            <a:lvl7pPr marL="2056889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2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9/18/2019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83922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9/18/2019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858" y="157228"/>
            <a:ext cx="516744" cy="558234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285763" y="838865"/>
            <a:ext cx="8629651" cy="1751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391113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4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25711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25711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257114"/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257114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181399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373194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2" indent="0">
              <a:buNone/>
              <a:defRPr sz="1500" b="1"/>
            </a:lvl2pPr>
            <a:lvl3pPr marL="685630" indent="0">
              <a:buNone/>
              <a:defRPr sz="1400" b="1"/>
            </a:lvl3pPr>
            <a:lvl4pPr marL="1028445" indent="0">
              <a:buNone/>
              <a:defRPr sz="1200" b="1"/>
            </a:lvl4pPr>
            <a:lvl5pPr marL="1371260" indent="0">
              <a:buNone/>
              <a:defRPr sz="1200" b="1"/>
            </a:lvl5pPr>
            <a:lvl6pPr marL="1714079" indent="0">
              <a:buNone/>
              <a:defRPr sz="1200" b="1"/>
            </a:lvl6pPr>
            <a:lvl7pPr marL="2056889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2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2" indent="0">
              <a:buNone/>
              <a:defRPr sz="1500" b="1"/>
            </a:lvl2pPr>
            <a:lvl3pPr marL="685630" indent="0">
              <a:buNone/>
              <a:defRPr sz="1400" b="1"/>
            </a:lvl3pPr>
            <a:lvl4pPr marL="1028445" indent="0">
              <a:buNone/>
              <a:defRPr sz="1200" b="1"/>
            </a:lvl4pPr>
            <a:lvl5pPr marL="1371260" indent="0">
              <a:buNone/>
              <a:defRPr sz="1200" b="1"/>
            </a:lvl5pPr>
            <a:lvl6pPr marL="1714079" indent="0">
              <a:buNone/>
              <a:defRPr sz="1200" b="1"/>
            </a:lvl6pPr>
            <a:lvl7pPr marL="2056889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2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003164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673210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240783" y="370461"/>
            <a:ext cx="4754988" cy="4534649"/>
          </a:xfrm>
          <a:prstGeom prst="rect">
            <a:avLst/>
          </a:prstGeom>
        </p:spPr>
        <p:txBody>
          <a:bodyPr wrap="square" lIns="51425" tIns="25718" rIns="51425" bIns="25718">
            <a:noAutofit/>
          </a:bodyPr>
          <a:lstStyle/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Подозрительная финансовая операция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Нормативно-правовой акт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Законопроект, закон 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Правоохранительный орган 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Орган государственной власти 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Коррупция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Бюджетная сфера</a:t>
            </a:r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4204638" y="206422"/>
            <a:ext cx="656086" cy="546367"/>
            <a:chOff x="106363" y="727075"/>
            <a:chExt cx="935038" cy="1038225"/>
          </a:xfrm>
          <a:solidFill>
            <a:schemeClr val="bg2">
              <a:lumMod val="50000"/>
            </a:schemeClr>
          </a:solidFill>
        </p:grpSpPr>
        <p:sp>
          <p:nvSpPr>
            <p:cNvPr id="7" name="Freeform 89"/>
            <p:cNvSpPr>
              <a:spLocks noEditPoints="1"/>
            </p:cNvSpPr>
            <p:nvPr userDrawn="1"/>
          </p:nvSpPr>
          <p:spPr bwMode="auto">
            <a:xfrm>
              <a:off x="106363" y="727075"/>
              <a:ext cx="935038" cy="1038225"/>
            </a:xfrm>
            <a:custGeom>
              <a:avLst/>
              <a:gdLst>
                <a:gd name="T0" fmla="*/ 1754 w 1767"/>
                <a:gd name="T1" fmla="*/ 714 h 1961"/>
                <a:gd name="T2" fmla="*/ 1491 w 1767"/>
                <a:gd name="T3" fmla="*/ 466 h 1961"/>
                <a:gd name="T4" fmla="*/ 1479 w 1767"/>
                <a:gd name="T5" fmla="*/ 29 h 1961"/>
                <a:gd name="T6" fmla="*/ 688 w 1767"/>
                <a:gd name="T7" fmla="*/ 0 h 1961"/>
                <a:gd name="T8" fmla="*/ 322 w 1767"/>
                <a:gd name="T9" fmla="*/ 47 h 1961"/>
                <a:gd name="T10" fmla="*/ 295 w 1767"/>
                <a:gd name="T11" fmla="*/ 255 h 1961"/>
                <a:gd name="T12" fmla="*/ 31 w 1767"/>
                <a:gd name="T13" fmla="*/ 274 h 1961"/>
                <a:gd name="T14" fmla="*/ 5 w 1767"/>
                <a:gd name="T15" fmla="*/ 1911 h 1961"/>
                <a:gd name="T16" fmla="*/ 1065 w 1767"/>
                <a:gd name="T17" fmla="*/ 1960 h 1961"/>
                <a:gd name="T18" fmla="*/ 60 w 1767"/>
                <a:gd name="T19" fmla="*/ 1919 h 1961"/>
                <a:gd name="T20" fmla="*/ 41 w 1767"/>
                <a:gd name="T21" fmla="*/ 317 h 1961"/>
                <a:gd name="T22" fmla="*/ 1118 w 1767"/>
                <a:gd name="T23" fmla="*/ 293 h 1961"/>
                <a:gd name="T24" fmla="*/ 1169 w 1767"/>
                <a:gd name="T25" fmla="*/ 1887 h 1961"/>
                <a:gd name="T26" fmla="*/ 1205 w 1767"/>
                <a:gd name="T27" fmla="*/ 1844 h 1961"/>
                <a:gd name="T28" fmla="*/ 1307 w 1767"/>
                <a:gd name="T29" fmla="*/ 1685 h 1961"/>
                <a:gd name="T30" fmla="*/ 1452 w 1767"/>
                <a:gd name="T31" fmla="*/ 1667 h 1961"/>
                <a:gd name="T32" fmla="*/ 1486 w 1767"/>
                <a:gd name="T33" fmla="*/ 1566 h 1961"/>
                <a:gd name="T34" fmla="*/ 1656 w 1767"/>
                <a:gd name="T35" fmla="*/ 1271 h 1961"/>
                <a:gd name="T36" fmla="*/ 1707 w 1767"/>
                <a:gd name="T37" fmla="*/ 1101 h 1961"/>
                <a:gd name="T38" fmla="*/ 1028 w 1767"/>
                <a:gd name="T39" fmla="*/ 110 h 1961"/>
                <a:gd name="T40" fmla="*/ 460 w 1767"/>
                <a:gd name="T41" fmla="*/ 88 h 1961"/>
                <a:gd name="T42" fmla="*/ 415 w 1767"/>
                <a:gd name="T43" fmla="*/ 221 h 1961"/>
                <a:gd name="T44" fmla="*/ 350 w 1767"/>
                <a:gd name="T45" fmla="*/ 201 h 1961"/>
                <a:gd name="T46" fmla="*/ 394 w 1767"/>
                <a:gd name="T47" fmla="*/ 38 h 1961"/>
                <a:gd name="T48" fmla="*/ 1449 w 1767"/>
                <a:gd name="T49" fmla="*/ 80 h 1961"/>
                <a:gd name="T50" fmla="*/ 1387 w 1767"/>
                <a:gd name="T51" fmla="*/ 531 h 1961"/>
                <a:gd name="T52" fmla="*/ 1212 w 1767"/>
                <a:gd name="T53" fmla="*/ 386 h 1961"/>
                <a:gd name="T54" fmla="*/ 1307 w 1767"/>
                <a:gd name="T55" fmla="*/ 338 h 1961"/>
                <a:gd name="T56" fmla="*/ 1200 w 1767"/>
                <a:gd name="T57" fmla="*/ 308 h 1961"/>
                <a:gd name="T58" fmla="*/ 1037 w 1767"/>
                <a:gd name="T59" fmla="*/ 256 h 1961"/>
                <a:gd name="T60" fmla="*/ 977 w 1767"/>
                <a:gd name="T61" fmla="*/ 127 h 1961"/>
                <a:gd name="T62" fmla="*/ 995 w 1767"/>
                <a:gd name="T63" fmla="*/ 213 h 1961"/>
                <a:gd name="T64" fmla="*/ 463 w 1767"/>
                <a:gd name="T65" fmla="*/ 230 h 1961"/>
                <a:gd name="T66" fmla="*/ 1320 w 1767"/>
                <a:gd name="T67" fmla="*/ 557 h 1961"/>
                <a:gd name="T68" fmla="*/ 1272 w 1767"/>
                <a:gd name="T69" fmla="*/ 617 h 1961"/>
                <a:gd name="T70" fmla="*/ 1272 w 1767"/>
                <a:gd name="T71" fmla="*/ 667 h 1961"/>
                <a:gd name="T72" fmla="*/ 1205 w 1767"/>
                <a:gd name="T73" fmla="*/ 672 h 1961"/>
                <a:gd name="T74" fmla="*/ 1300 w 1767"/>
                <a:gd name="T75" fmla="*/ 866 h 1961"/>
                <a:gd name="T76" fmla="*/ 1310 w 1767"/>
                <a:gd name="T77" fmla="*/ 934 h 1961"/>
                <a:gd name="T78" fmla="*/ 1307 w 1767"/>
                <a:gd name="T79" fmla="*/ 1283 h 1961"/>
                <a:gd name="T80" fmla="*/ 1368 w 1767"/>
                <a:gd name="T81" fmla="*/ 1391 h 1961"/>
                <a:gd name="T82" fmla="*/ 1251 w 1767"/>
                <a:gd name="T83" fmla="*/ 1269 h 1961"/>
                <a:gd name="T84" fmla="*/ 1439 w 1767"/>
                <a:gd name="T85" fmla="*/ 691 h 1961"/>
                <a:gd name="T86" fmla="*/ 1551 w 1767"/>
                <a:gd name="T87" fmla="*/ 693 h 1961"/>
                <a:gd name="T88" fmla="*/ 1551 w 1767"/>
                <a:gd name="T89" fmla="*/ 776 h 1961"/>
                <a:gd name="T90" fmla="*/ 1516 w 1767"/>
                <a:gd name="T91" fmla="*/ 936 h 1961"/>
                <a:gd name="T92" fmla="*/ 1402 w 1767"/>
                <a:gd name="T93" fmla="*/ 804 h 1961"/>
                <a:gd name="T94" fmla="*/ 1274 w 1767"/>
                <a:gd name="T95" fmla="*/ 812 h 1961"/>
                <a:gd name="T96" fmla="*/ 1212 w 1767"/>
                <a:gd name="T97" fmla="*/ 936 h 1961"/>
                <a:gd name="T98" fmla="*/ 1267 w 1767"/>
                <a:gd name="T99" fmla="*/ 1043 h 1961"/>
                <a:gd name="T100" fmla="*/ 1206 w 1767"/>
                <a:gd name="T101" fmla="*/ 1092 h 1961"/>
                <a:gd name="T102" fmla="*/ 1733 w 1767"/>
                <a:gd name="T103" fmla="*/ 745 h 1961"/>
                <a:gd name="T104" fmla="*/ 1236 w 1767"/>
                <a:gd name="T105" fmla="*/ 1560 h 1961"/>
                <a:gd name="T106" fmla="*/ 1206 w 1767"/>
                <a:gd name="T107" fmla="*/ 1448 h 1961"/>
                <a:gd name="T108" fmla="*/ 1376 w 1767"/>
                <a:gd name="T109" fmla="*/ 1450 h 1961"/>
                <a:gd name="T110" fmla="*/ 1450 w 1767"/>
                <a:gd name="T111" fmla="*/ 1313 h 1961"/>
                <a:gd name="T112" fmla="*/ 1339 w 1767"/>
                <a:gd name="T113" fmla="*/ 1201 h 1961"/>
                <a:gd name="T114" fmla="*/ 1207 w 1767"/>
                <a:gd name="T115" fmla="*/ 1197 h 1961"/>
                <a:gd name="T116" fmla="*/ 1439 w 1767"/>
                <a:gd name="T117" fmla="*/ 924 h 1961"/>
                <a:gd name="T118" fmla="*/ 1700 w 1767"/>
                <a:gd name="T119" fmla="*/ 1153 h 1961"/>
                <a:gd name="T120" fmla="*/ 1209 w 1767"/>
                <a:gd name="T121" fmla="*/ 1718 h 1961"/>
                <a:gd name="T122" fmla="*/ 1432 w 1767"/>
                <a:gd name="T123" fmla="*/ 1632 h 1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7" h="1961">
                  <a:moveTo>
                    <a:pt x="1743" y="795"/>
                  </a:moveTo>
                  <a:lnTo>
                    <a:pt x="1743" y="795"/>
                  </a:lnTo>
                  <a:lnTo>
                    <a:pt x="1754" y="780"/>
                  </a:lnTo>
                  <a:lnTo>
                    <a:pt x="1758" y="773"/>
                  </a:lnTo>
                  <a:lnTo>
                    <a:pt x="1761" y="767"/>
                  </a:lnTo>
                  <a:lnTo>
                    <a:pt x="1765" y="761"/>
                  </a:lnTo>
                  <a:lnTo>
                    <a:pt x="1766" y="755"/>
                  </a:lnTo>
                  <a:lnTo>
                    <a:pt x="1767" y="749"/>
                  </a:lnTo>
                  <a:lnTo>
                    <a:pt x="1767" y="742"/>
                  </a:lnTo>
                  <a:lnTo>
                    <a:pt x="1767" y="742"/>
                  </a:lnTo>
                  <a:lnTo>
                    <a:pt x="1766" y="736"/>
                  </a:lnTo>
                  <a:lnTo>
                    <a:pt x="1765" y="731"/>
                  </a:lnTo>
                  <a:lnTo>
                    <a:pt x="1761" y="725"/>
                  </a:lnTo>
                  <a:lnTo>
                    <a:pt x="1758" y="719"/>
                  </a:lnTo>
                  <a:lnTo>
                    <a:pt x="1754" y="714"/>
                  </a:lnTo>
                  <a:lnTo>
                    <a:pt x="1749" y="707"/>
                  </a:lnTo>
                  <a:lnTo>
                    <a:pt x="1737" y="696"/>
                  </a:lnTo>
                  <a:lnTo>
                    <a:pt x="1737" y="696"/>
                  </a:lnTo>
                  <a:lnTo>
                    <a:pt x="1708" y="672"/>
                  </a:lnTo>
                  <a:lnTo>
                    <a:pt x="1679" y="647"/>
                  </a:lnTo>
                  <a:lnTo>
                    <a:pt x="1622" y="597"/>
                  </a:lnTo>
                  <a:lnTo>
                    <a:pt x="1622" y="597"/>
                  </a:lnTo>
                  <a:lnTo>
                    <a:pt x="1574" y="553"/>
                  </a:lnTo>
                  <a:lnTo>
                    <a:pt x="1523" y="511"/>
                  </a:lnTo>
                  <a:lnTo>
                    <a:pt x="1523" y="511"/>
                  </a:lnTo>
                  <a:lnTo>
                    <a:pt x="1514" y="502"/>
                  </a:lnTo>
                  <a:lnTo>
                    <a:pt x="1507" y="494"/>
                  </a:lnTo>
                  <a:lnTo>
                    <a:pt x="1500" y="485"/>
                  </a:lnTo>
                  <a:lnTo>
                    <a:pt x="1494" y="475"/>
                  </a:lnTo>
                  <a:lnTo>
                    <a:pt x="1491" y="466"/>
                  </a:lnTo>
                  <a:lnTo>
                    <a:pt x="1488" y="456"/>
                  </a:lnTo>
                  <a:lnTo>
                    <a:pt x="1487" y="445"/>
                  </a:lnTo>
                  <a:lnTo>
                    <a:pt x="1487" y="432"/>
                  </a:lnTo>
                  <a:lnTo>
                    <a:pt x="1487" y="432"/>
                  </a:lnTo>
                  <a:lnTo>
                    <a:pt x="1488" y="367"/>
                  </a:lnTo>
                  <a:lnTo>
                    <a:pt x="1488" y="301"/>
                  </a:lnTo>
                  <a:lnTo>
                    <a:pt x="1488" y="170"/>
                  </a:lnTo>
                  <a:lnTo>
                    <a:pt x="1488" y="170"/>
                  </a:lnTo>
                  <a:lnTo>
                    <a:pt x="1488" y="83"/>
                  </a:lnTo>
                  <a:lnTo>
                    <a:pt x="1488" y="83"/>
                  </a:lnTo>
                  <a:lnTo>
                    <a:pt x="1487" y="62"/>
                  </a:lnTo>
                  <a:lnTo>
                    <a:pt x="1485" y="51"/>
                  </a:lnTo>
                  <a:lnTo>
                    <a:pt x="1484" y="43"/>
                  </a:lnTo>
                  <a:lnTo>
                    <a:pt x="1481" y="35"/>
                  </a:lnTo>
                  <a:lnTo>
                    <a:pt x="1479" y="29"/>
                  </a:lnTo>
                  <a:lnTo>
                    <a:pt x="1475" y="23"/>
                  </a:lnTo>
                  <a:lnTo>
                    <a:pt x="1471" y="17"/>
                  </a:lnTo>
                  <a:lnTo>
                    <a:pt x="1466" y="13"/>
                  </a:lnTo>
                  <a:lnTo>
                    <a:pt x="1460" y="9"/>
                  </a:lnTo>
                  <a:lnTo>
                    <a:pt x="1452" y="6"/>
                  </a:lnTo>
                  <a:lnTo>
                    <a:pt x="1445" y="4"/>
                  </a:lnTo>
                  <a:lnTo>
                    <a:pt x="1436" y="2"/>
                  </a:lnTo>
                  <a:lnTo>
                    <a:pt x="1427" y="1"/>
                  </a:lnTo>
                  <a:lnTo>
                    <a:pt x="1404" y="0"/>
                  </a:lnTo>
                  <a:lnTo>
                    <a:pt x="1404" y="0"/>
                  </a:lnTo>
                  <a:lnTo>
                    <a:pt x="1187" y="0"/>
                  </a:lnTo>
                  <a:lnTo>
                    <a:pt x="971" y="0"/>
                  </a:lnTo>
                  <a:lnTo>
                    <a:pt x="873" y="0"/>
                  </a:lnTo>
                  <a:lnTo>
                    <a:pt x="873" y="0"/>
                  </a:lnTo>
                  <a:lnTo>
                    <a:pt x="688" y="0"/>
                  </a:lnTo>
                  <a:lnTo>
                    <a:pt x="688" y="0"/>
                  </a:lnTo>
                  <a:lnTo>
                    <a:pt x="387" y="0"/>
                  </a:lnTo>
                  <a:lnTo>
                    <a:pt x="387" y="0"/>
                  </a:lnTo>
                  <a:lnTo>
                    <a:pt x="373" y="0"/>
                  </a:lnTo>
                  <a:lnTo>
                    <a:pt x="359" y="2"/>
                  </a:lnTo>
                  <a:lnTo>
                    <a:pt x="353" y="4"/>
                  </a:lnTo>
                  <a:lnTo>
                    <a:pt x="345" y="7"/>
                  </a:lnTo>
                  <a:lnTo>
                    <a:pt x="340" y="11"/>
                  </a:lnTo>
                  <a:lnTo>
                    <a:pt x="334" y="15"/>
                  </a:lnTo>
                  <a:lnTo>
                    <a:pt x="334" y="15"/>
                  </a:lnTo>
                  <a:lnTo>
                    <a:pt x="331" y="20"/>
                  </a:lnTo>
                  <a:lnTo>
                    <a:pt x="328" y="25"/>
                  </a:lnTo>
                  <a:lnTo>
                    <a:pt x="326" y="29"/>
                  </a:lnTo>
                  <a:lnTo>
                    <a:pt x="324" y="35"/>
                  </a:lnTo>
                  <a:lnTo>
                    <a:pt x="322" y="47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322" y="84"/>
                  </a:lnTo>
                  <a:lnTo>
                    <a:pt x="321" y="106"/>
                  </a:lnTo>
                  <a:lnTo>
                    <a:pt x="319" y="150"/>
                  </a:lnTo>
                  <a:lnTo>
                    <a:pt x="319" y="150"/>
                  </a:lnTo>
                  <a:lnTo>
                    <a:pt x="316" y="184"/>
                  </a:lnTo>
                  <a:lnTo>
                    <a:pt x="315" y="218"/>
                  </a:lnTo>
                  <a:lnTo>
                    <a:pt x="315" y="218"/>
                  </a:lnTo>
                  <a:lnTo>
                    <a:pt x="315" y="228"/>
                  </a:lnTo>
                  <a:lnTo>
                    <a:pt x="312" y="236"/>
                  </a:lnTo>
                  <a:lnTo>
                    <a:pt x="310" y="243"/>
                  </a:lnTo>
                  <a:lnTo>
                    <a:pt x="306" y="248"/>
                  </a:lnTo>
                  <a:lnTo>
                    <a:pt x="301" y="252"/>
                  </a:lnTo>
                  <a:lnTo>
                    <a:pt x="295" y="255"/>
                  </a:lnTo>
                  <a:lnTo>
                    <a:pt x="288" y="256"/>
                  </a:lnTo>
                  <a:lnTo>
                    <a:pt x="278" y="256"/>
                  </a:lnTo>
                  <a:lnTo>
                    <a:pt x="278" y="256"/>
                  </a:lnTo>
                  <a:lnTo>
                    <a:pt x="202" y="255"/>
                  </a:lnTo>
                  <a:lnTo>
                    <a:pt x="202" y="255"/>
                  </a:lnTo>
                  <a:lnTo>
                    <a:pt x="105" y="256"/>
                  </a:lnTo>
                  <a:lnTo>
                    <a:pt x="101" y="256"/>
                  </a:lnTo>
                  <a:lnTo>
                    <a:pt x="101" y="256"/>
                  </a:lnTo>
                  <a:lnTo>
                    <a:pt x="89" y="257"/>
                  </a:lnTo>
                  <a:lnTo>
                    <a:pt x="76" y="258"/>
                  </a:lnTo>
                  <a:lnTo>
                    <a:pt x="66" y="260"/>
                  </a:lnTo>
                  <a:lnTo>
                    <a:pt x="56" y="262"/>
                  </a:lnTo>
                  <a:lnTo>
                    <a:pt x="46" y="266"/>
                  </a:lnTo>
                  <a:lnTo>
                    <a:pt x="38" y="270"/>
                  </a:lnTo>
                  <a:lnTo>
                    <a:pt x="31" y="274"/>
                  </a:lnTo>
                  <a:lnTo>
                    <a:pt x="25" y="280"/>
                  </a:lnTo>
                  <a:lnTo>
                    <a:pt x="19" y="288"/>
                  </a:lnTo>
                  <a:lnTo>
                    <a:pt x="14" y="295"/>
                  </a:lnTo>
                  <a:lnTo>
                    <a:pt x="10" y="303"/>
                  </a:lnTo>
                  <a:lnTo>
                    <a:pt x="6" y="312"/>
                  </a:lnTo>
                  <a:lnTo>
                    <a:pt x="4" y="322"/>
                  </a:lnTo>
                  <a:lnTo>
                    <a:pt x="2" y="333"/>
                  </a:lnTo>
                  <a:lnTo>
                    <a:pt x="1" y="345"/>
                  </a:lnTo>
                  <a:lnTo>
                    <a:pt x="0" y="357"/>
                  </a:lnTo>
                  <a:lnTo>
                    <a:pt x="0" y="357"/>
                  </a:lnTo>
                  <a:lnTo>
                    <a:pt x="1" y="1860"/>
                  </a:lnTo>
                  <a:lnTo>
                    <a:pt x="1" y="1860"/>
                  </a:lnTo>
                  <a:lnTo>
                    <a:pt x="2" y="1888"/>
                  </a:lnTo>
                  <a:lnTo>
                    <a:pt x="3" y="1900"/>
                  </a:lnTo>
                  <a:lnTo>
                    <a:pt x="5" y="1911"/>
                  </a:lnTo>
                  <a:lnTo>
                    <a:pt x="7" y="1920"/>
                  </a:lnTo>
                  <a:lnTo>
                    <a:pt x="12" y="1928"/>
                  </a:lnTo>
                  <a:lnTo>
                    <a:pt x="16" y="1935"/>
                  </a:lnTo>
                  <a:lnTo>
                    <a:pt x="21" y="1941"/>
                  </a:lnTo>
                  <a:lnTo>
                    <a:pt x="27" y="1946"/>
                  </a:lnTo>
                  <a:lnTo>
                    <a:pt x="34" y="1951"/>
                  </a:lnTo>
                  <a:lnTo>
                    <a:pt x="42" y="1954"/>
                  </a:lnTo>
                  <a:lnTo>
                    <a:pt x="52" y="1956"/>
                  </a:lnTo>
                  <a:lnTo>
                    <a:pt x="63" y="1958"/>
                  </a:lnTo>
                  <a:lnTo>
                    <a:pt x="74" y="1960"/>
                  </a:lnTo>
                  <a:lnTo>
                    <a:pt x="103" y="1961"/>
                  </a:lnTo>
                  <a:lnTo>
                    <a:pt x="103" y="1961"/>
                  </a:lnTo>
                  <a:lnTo>
                    <a:pt x="440" y="1961"/>
                  </a:lnTo>
                  <a:lnTo>
                    <a:pt x="440" y="1961"/>
                  </a:lnTo>
                  <a:lnTo>
                    <a:pt x="1065" y="1960"/>
                  </a:lnTo>
                  <a:lnTo>
                    <a:pt x="1065" y="1960"/>
                  </a:lnTo>
                  <a:lnTo>
                    <a:pt x="1085" y="1959"/>
                  </a:lnTo>
                  <a:lnTo>
                    <a:pt x="1104" y="1957"/>
                  </a:lnTo>
                  <a:lnTo>
                    <a:pt x="1104" y="1957"/>
                  </a:lnTo>
                  <a:lnTo>
                    <a:pt x="1122" y="1955"/>
                  </a:lnTo>
                  <a:lnTo>
                    <a:pt x="1128" y="1955"/>
                  </a:lnTo>
                  <a:lnTo>
                    <a:pt x="1126" y="1924"/>
                  </a:lnTo>
                  <a:lnTo>
                    <a:pt x="519" y="1924"/>
                  </a:lnTo>
                  <a:lnTo>
                    <a:pt x="519" y="1924"/>
                  </a:lnTo>
                  <a:lnTo>
                    <a:pt x="111" y="1924"/>
                  </a:lnTo>
                  <a:lnTo>
                    <a:pt x="111" y="1924"/>
                  </a:lnTo>
                  <a:lnTo>
                    <a:pt x="90" y="1924"/>
                  </a:lnTo>
                  <a:lnTo>
                    <a:pt x="72" y="1922"/>
                  </a:lnTo>
                  <a:lnTo>
                    <a:pt x="65" y="1921"/>
                  </a:lnTo>
                  <a:lnTo>
                    <a:pt x="60" y="1919"/>
                  </a:lnTo>
                  <a:lnTo>
                    <a:pt x="55" y="1917"/>
                  </a:lnTo>
                  <a:lnTo>
                    <a:pt x="51" y="1914"/>
                  </a:lnTo>
                  <a:lnTo>
                    <a:pt x="46" y="1910"/>
                  </a:lnTo>
                  <a:lnTo>
                    <a:pt x="43" y="1906"/>
                  </a:lnTo>
                  <a:lnTo>
                    <a:pt x="41" y="1901"/>
                  </a:lnTo>
                  <a:lnTo>
                    <a:pt x="40" y="1894"/>
                  </a:lnTo>
                  <a:lnTo>
                    <a:pt x="38" y="1880"/>
                  </a:lnTo>
                  <a:lnTo>
                    <a:pt x="38" y="1860"/>
                  </a:lnTo>
                  <a:lnTo>
                    <a:pt x="38" y="1860"/>
                  </a:lnTo>
                  <a:lnTo>
                    <a:pt x="37" y="1116"/>
                  </a:lnTo>
                  <a:lnTo>
                    <a:pt x="38" y="358"/>
                  </a:lnTo>
                  <a:lnTo>
                    <a:pt x="38" y="358"/>
                  </a:lnTo>
                  <a:lnTo>
                    <a:pt x="38" y="339"/>
                  </a:lnTo>
                  <a:lnTo>
                    <a:pt x="40" y="323"/>
                  </a:lnTo>
                  <a:lnTo>
                    <a:pt x="41" y="317"/>
                  </a:lnTo>
                  <a:lnTo>
                    <a:pt x="43" y="312"/>
                  </a:lnTo>
                  <a:lnTo>
                    <a:pt x="46" y="307"/>
                  </a:lnTo>
                  <a:lnTo>
                    <a:pt x="50" y="304"/>
                  </a:lnTo>
                  <a:lnTo>
                    <a:pt x="54" y="301"/>
                  </a:lnTo>
                  <a:lnTo>
                    <a:pt x="58" y="298"/>
                  </a:lnTo>
                  <a:lnTo>
                    <a:pt x="64" y="296"/>
                  </a:lnTo>
                  <a:lnTo>
                    <a:pt x="70" y="295"/>
                  </a:lnTo>
                  <a:lnTo>
                    <a:pt x="86" y="293"/>
                  </a:lnTo>
                  <a:lnTo>
                    <a:pt x="105" y="292"/>
                  </a:lnTo>
                  <a:lnTo>
                    <a:pt x="105" y="292"/>
                  </a:lnTo>
                  <a:lnTo>
                    <a:pt x="605" y="292"/>
                  </a:lnTo>
                  <a:lnTo>
                    <a:pt x="605" y="292"/>
                  </a:lnTo>
                  <a:lnTo>
                    <a:pt x="1097" y="292"/>
                  </a:lnTo>
                  <a:lnTo>
                    <a:pt x="1097" y="292"/>
                  </a:lnTo>
                  <a:lnTo>
                    <a:pt x="1118" y="293"/>
                  </a:lnTo>
                  <a:lnTo>
                    <a:pt x="1133" y="295"/>
                  </a:lnTo>
                  <a:lnTo>
                    <a:pt x="1140" y="297"/>
                  </a:lnTo>
                  <a:lnTo>
                    <a:pt x="1146" y="299"/>
                  </a:lnTo>
                  <a:lnTo>
                    <a:pt x="1151" y="302"/>
                  </a:lnTo>
                  <a:lnTo>
                    <a:pt x="1156" y="306"/>
                  </a:lnTo>
                  <a:lnTo>
                    <a:pt x="1159" y="310"/>
                  </a:lnTo>
                  <a:lnTo>
                    <a:pt x="1162" y="315"/>
                  </a:lnTo>
                  <a:lnTo>
                    <a:pt x="1165" y="321"/>
                  </a:lnTo>
                  <a:lnTo>
                    <a:pt x="1166" y="328"/>
                  </a:lnTo>
                  <a:lnTo>
                    <a:pt x="1168" y="344"/>
                  </a:lnTo>
                  <a:lnTo>
                    <a:pt x="1169" y="365"/>
                  </a:lnTo>
                  <a:lnTo>
                    <a:pt x="1169" y="365"/>
                  </a:lnTo>
                  <a:lnTo>
                    <a:pt x="1169" y="1024"/>
                  </a:lnTo>
                  <a:lnTo>
                    <a:pt x="1169" y="1024"/>
                  </a:lnTo>
                  <a:lnTo>
                    <a:pt x="1169" y="1887"/>
                  </a:lnTo>
                  <a:lnTo>
                    <a:pt x="1169" y="1887"/>
                  </a:lnTo>
                  <a:lnTo>
                    <a:pt x="1170" y="1896"/>
                  </a:lnTo>
                  <a:lnTo>
                    <a:pt x="1172" y="1906"/>
                  </a:lnTo>
                  <a:lnTo>
                    <a:pt x="1172" y="1906"/>
                  </a:lnTo>
                  <a:lnTo>
                    <a:pt x="1174" y="1913"/>
                  </a:lnTo>
                  <a:lnTo>
                    <a:pt x="1175" y="1917"/>
                  </a:lnTo>
                  <a:lnTo>
                    <a:pt x="1199" y="1918"/>
                  </a:lnTo>
                  <a:lnTo>
                    <a:pt x="1200" y="1912"/>
                  </a:lnTo>
                  <a:lnTo>
                    <a:pt x="1200" y="1912"/>
                  </a:lnTo>
                  <a:lnTo>
                    <a:pt x="1202" y="1891"/>
                  </a:lnTo>
                  <a:lnTo>
                    <a:pt x="1202" y="1891"/>
                  </a:lnTo>
                  <a:lnTo>
                    <a:pt x="1204" y="1868"/>
                  </a:lnTo>
                  <a:lnTo>
                    <a:pt x="1205" y="1855"/>
                  </a:lnTo>
                  <a:lnTo>
                    <a:pt x="1205" y="1844"/>
                  </a:lnTo>
                  <a:lnTo>
                    <a:pt x="1205" y="1844"/>
                  </a:lnTo>
                  <a:lnTo>
                    <a:pt x="1205" y="1831"/>
                  </a:lnTo>
                  <a:lnTo>
                    <a:pt x="1206" y="1817"/>
                  </a:lnTo>
                  <a:lnTo>
                    <a:pt x="1208" y="1805"/>
                  </a:lnTo>
                  <a:lnTo>
                    <a:pt x="1211" y="1794"/>
                  </a:lnTo>
                  <a:lnTo>
                    <a:pt x="1215" y="1781"/>
                  </a:lnTo>
                  <a:lnTo>
                    <a:pt x="1221" y="1770"/>
                  </a:lnTo>
                  <a:lnTo>
                    <a:pt x="1228" y="1758"/>
                  </a:lnTo>
                  <a:lnTo>
                    <a:pt x="1237" y="1745"/>
                  </a:lnTo>
                  <a:lnTo>
                    <a:pt x="1237" y="1745"/>
                  </a:lnTo>
                  <a:lnTo>
                    <a:pt x="1251" y="1728"/>
                  </a:lnTo>
                  <a:lnTo>
                    <a:pt x="1265" y="1713"/>
                  </a:lnTo>
                  <a:lnTo>
                    <a:pt x="1281" y="1700"/>
                  </a:lnTo>
                  <a:lnTo>
                    <a:pt x="1289" y="1694"/>
                  </a:lnTo>
                  <a:lnTo>
                    <a:pt x="1297" y="1689"/>
                  </a:lnTo>
                  <a:lnTo>
                    <a:pt x="1307" y="1685"/>
                  </a:lnTo>
                  <a:lnTo>
                    <a:pt x="1315" y="1682"/>
                  </a:lnTo>
                  <a:lnTo>
                    <a:pt x="1324" y="1678"/>
                  </a:lnTo>
                  <a:lnTo>
                    <a:pt x="1333" y="1676"/>
                  </a:lnTo>
                  <a:lnTo>
                    <a:pt x="1352" y="1673"/>
                  </a:lnTo>
                  <a:lnTo>
                    <a:pt x="1372" y="1672"/>
                  </a:lnTo>
                  <a:lnTo>
                    <a:pt x="1372" y="1672"/>
                  </a:lnTo>
                  <a:lnTo>
                    <a:pt x="1389" y="1672"/>
                  </a:lnTo>
                  <a:lnTo>
                    <a:pt x="1407" y="1674"/>
                  </a:lnTo>
                  <a:lnTo>
                    <a:pt x="1407" y="1674"/>
                  </a:lnTo>
                  <a:lnTo>
                    <a:pt x="1414" y="1675"/>
                  </a:lnTo>
                  <a:lnTo>
                    <a:pt x="1422" y="1674"/>
                  </a:lnTo>
                  <a:lnTo>
                    <a:pt x="1423" y="1674"/>
                  </a:lnTo>
                  <a:lnTo>
                    <a:pt x="1423" y="1674"/>
                  </a:lnTo>
                  <a:lnTo>
                    <a:pt x="1438" y="1672"/>
                  </a:lnTo>
                  <a:lnTo>
                    <a:pt x="1452" y="1667"/>
                  </a:lnTo>
                  <a:lnTo>
                    <a:pt x="1457" y="1664"/>
                  </a:lnTo>
                  <a:lnTo>
                    <a:pt x="1464" y="1661"/>
                  </a:lnTo>
                  <a:lnTo>
                    <a:pt x="1468" y="1658"/>
                  </a:lnTo>
                  <a:lnTo>
                    <a:pt x="1473" y="1654"/>
                  </a:lnTo>
                  <a:lnTo>
                    <a:pt x="1476" y="1649"/>
                  </a:lnTo>
                  <a:lnTo>
                    <a:pt x="1480" y="1645"/>
                  </a:lnTo>
                  <a:lnTo>
                    <a:pt x="1482" y="1639"/>
                  </a:lnTo>
                  <a:lnTo>
                    <a:pt x="1484" y="1634"/>
                  </a:lnTo>
                  <a:lnTo>
                    <a:pt x="1486" y="1627"/>
                  </a:lnTo>
                  <a:lnTo>
                    <a:pt x="1487" y="1620"/>
                  </a:lnTo>
                  <a:lnTo>
                    <a:pt x="1488" y="1606"/>
                  </a:lnTo>
                  <a:lnTo>
                    <a:pt x="1488" y="1606"/>
                  </a:lnTo>
                  <a:lnTo>
                    <a:pt x="1487" y="1584"/>
                  </a:lnTo>
                  <a:lnTo>
                    <a:pt x="1487" y="1584"/>
                  </a:lnTo>
                  <a:lnTo>
                    <a:pt x="1486" y="1566"/>
                  </a:lnTo>
                  <a:lnTo>
                    <a:pt x="1486" y="1546"/>
                  </a:lnTo>
                  <a:lnTo>
                    <a:pt x="1487" y="1528"/>
                  </a:lnTo>
                  <a:lnTo>
                    <a:pt x="1489" y="1509"/>
                  </a:lnTo>
                  <a:lnTo>
                    <a:pt x="1489" y="1509"/>
                  </a:lnTo>
                  <a:lnTo>
                    <a:pt x="1494" y="1484"/>
                  </a:lnTo>
                  <a:lnTo>
                    <a:pt x="1498" y="1472"/>
                  </a:lnTo>
                  <a:lnTo>
                    <a:pt x="1501" y="1462"/>
                  </a:lnTo>
                  <a:lnTo>
                    <a:pt x="1505" y="1453"/>
                  </a:lnTo>
                  <a:lnTo>
                    <a:pt x="1509" y="1444"/>
                  </a:lnTo>
                  <a:lnTo>
                    <a:pt x="1513" y="1436"/>
                  </a:lnTo>
                  <a:lnTo>
                    <a:pt x="1518" y="1429"/>
                  </a:lnTo>
                  <a:lnTo>
                    <a:pt x="1518" y="1429"/>
                  </a:lnTo>
                  <a:lnTo>
                    <a:pt x="1552" y="1389"/>
                  </a:lnTo>
                  <a:lnTo>
                    <a:pt x="1586" y="1349"/>
                  </a:lnTo>
                  <a:lnTo>
                    <a:pt x="1656" y="1271"/>
                  </a:lnTo>
                  <a:lnTo>
                    <a:pt x="1656" y="1271"/>
                  </a:lnTo>
                  <a:lnTo>
                    <a:pt x="1713" y="1205"/>
                  </a:lnTo>
                  <a:lnTo>
                    <a:pt x="1713" y="1205"/>
                  </a:lnTo>
                  <a:lnTo>
                    <a:pt x="1727" y="1189"/>
                  </a:lnTo>
                  <a:lnTo>
                    <a:pt x="1736" y="1176"/>
                  </a:lnTo>
                  <a:lnTo>
                    <a:pt x="1739" y="1168"/>
                  </a:lnTo>
                  <a:lnTo>
                    <a:pt x="1741" y="1162"/>
                  </a:lnTo>
                  <a:lnTo>
                    <a:pt x="1742" y="1157"/>
                  </a:lnTo>
                  <a:lnTo>
                    <a:pt x="1743" y="1151"/>
                  </a:lnTo>
                  <a:lnTo>
                    <a:pt x="1742" y="1145"/>
                  </a:lnTo>
                  <a:lnTo>
                    <a:pt x="1740" y="1140"/>
                  </a:lnTo>
                  <a:lnTo>
                    <a:pt x="1737" y="1134"/>
                  </a:lnTo>
                  <a:lnTo>
                    <a:pt x="1733" y="1127"/>
                  </a:lnTo>
                  <a:lnTo>
                    <a:pt x="1722" y="1115"/>
                  </a:lnTo>
                  <a:lnTo>
                    <a:pt x="1707" y="1101"/>
                  </a:lnTo>
                  <a:lnTo>
                    <a:pt x="1707" y="1101"/>
                  </a:lnTo>
                  <a:lnTo>
                    <a:pt x="1617" y="1021"/>
                  </a:lnTo>
                  <a:lnTo>
                    <a:pt x="1617" y="1021"/>
                  </a:lnTo>
                  <a:lnTo>
                    <a:pt x="1576" y="985"/>
                  </a:lnTo>
                  <a:lnTo>
                    <a:pt x="1576" y="985"/>
                  </a:lnTo>
                  <a:lnTo>
                    <a:pt x="1624" y="930"/>
                  </a:lnTo>
                  <a:lnTo>
                    <a:pt x="1624" y="930"/>
                  </a:lnTo>
                  <a:lnTo>
                    <a:pt x="1683" y="861"/>
                  </a:lnTo>
                  <a:lnTo>
                    <a:pt x="1743" y="795"/>
                  </a:lnTo>
                  <a:lnTo>
                    <a:pt x="1743" y="795"/>
                  </a:lnTo>
                  <a:close/>
                  <a:moveTo>
                    <a:pt x="1037" y="147"/>
                  </a:moveTo>
                  <a:lnTo>
                    <a:pt x="1037" y="147"/>
                  </a:lnTo>
                  <a:lnTo>
                    <a:pt x="1036" y="132"/>
                  </a:lnTo>
                  <a:lnTo>
                    <a:pt x="1033" y="120"/>
                  </a:lnTo>
                  <a:lnTo>
                    <a:pt x="1028" y="110"/>
                  </a:lnTo>
                  <a:lnTo>
                    <a:pt x="1025" y="106"/>
                  </a:lnTo>
                  <a:lnTo>
                    <a:pt x="1022" y="102"/>
                  </a:lnTo>
                  <a:lnTo>
                    <a:pt x="1018" y="99"/>
                  </a:lnTo>
                  <a:lnTo>
                    <a:pt x="1014" y="96"/>
                  </a:lnTo>
                  <a:lnTo>
                    <a:pt x="1004" y="91"/>
                  </a:lnTo>
                  <a:lnTo>
                    <a:pt x="991" y="88"/>
                  </a:lnTo>
                  <a:lnTo>
                    <a:pt x="978" y="87"/>
                  </a:lnTo>
                  <a:lnTo>
                    <a:pt x="978" y="87"/>
                  </a:lnTo>
                  <a:lnTo>
                    <a:pt x="978" y="87"/>
                  </a:lnTo>
                  <a:lnTo>
                    <a:pt x="729" y="88"/>
                  </a:lnTo>
                  <a:lnTo>
                    <a:pt x="729" y="88"/>
                  </a:lnTo>
                  <a:lnTo>
                    <a:pt x="477" y="87"/>
                  </a:lnTo>
                  <a:lnTo>
                    <a:pt x="476" y="87"/>
                  </a:lnTo>
                  <a:lnTo>
                    <a:pt x="476" y="87"/>
                  </a:lnTo>
                  <a:lnTo>
                    <a:pt x="460" y="88"/>
                  </a:lnTo>
                  <a:lnTo>
                    <a:pt x="448" y="91"/>
                  </a:lnTo>
                  <a:lnTo>
                    <a:pt x="443" y="93"/>
                  </a:lnTo>
                  <a:lnTo>
                    <a:pt x="438" y="96"/>
                  </a:lnTo>
                  <a:lnTo>
                    <a:pt x="433" y="99"/>
                  </a:lnTo>
                  <a:lnTo>
                    <a:pt x="429" y="103"/>
                  </a:lnTo>
                  <a:lnTo>
                    <a:pt x="429" y="103"/>
                  </a:lnTo>
                  <a:lnTo>
                    <a:pt x="425" y="107"/>
                  </a:lnTo>
                  <a:lnTo>
                    <a:pt x="422" y="111"/>
                  </a:lnTo>
                  <a:lnTo>
                    <a:pt x="420" y="116"/>
                  </a:lnTo>
                  <a:lnTo>
                    <a:pt x="418" y="122"/>
                  </a:lnTo>
                  <a:lnTo>
                    <a:pt x="415" y="135"/>
                  </a:lnTo>
                  <a:lnTo>
                    <a:pt x="415" y="149"/>
                  </a:lnTo>
                  <a:lnTo>
                    <a:pt x="415" y="149"/>
                  </a:lnTo>
                  <a:lnTo>
                    <a:pt x="416" y="185"/>
                  </a:lnTo>
                  <a:lnTo>
                    <a:pt x="415" y="221"/>
                  </a:lnTo>
                  <a:lnTo>
                    <a:pt x="415" y="221"/>
                  </a:lnTo>
                  <a:lnTo>
                    <a:pt x="415" y="250"/>
                  </a:lnTo>
                  <a:lnTo>
                    <a:pt x="415" y="250"/>
                  </a:lnTo>
                  <a:lnTo>
                    <a:pt x="392" y="254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67" y="255"/>
                  </a:lnTo>
                  <a:lnTo>
                    <a:pt x="362" y="254"/>
                  </a:lnTo>
                  <a:lnTo>
                    <a:pt x="358" y="251"/>
                  </a:lnTo>
                  <a:lnTo>
                    <a:pt x="355" y="245"/>
                  </a:lnTo>
                  <a:lnTo>
                    <a:pt x="353" y="239"/>
                  </a:lnTo>
                  <a:lnTo>
                    <a:pt x="351" y="229"/>
                  </a:lnTo>
                  <a:lnTo>
                    <a:pt x="350" y="201"/>
                  </a:lnTo>
                  <a:lnTo>
                    <a:pt x="350" y="201"/>
                  </a:lnTo>
                  <a:lnTo>
                    <a:pt x="350" y="158"/>
                  </a:lnTo>
                  <a:lnTo>
                    <a:pt x="350" y="158"/>
                  </a:lnTo>
                  <a:lnTo>
                    <a:pt x="350" y="121"/>
                  </a:lnTo>
                  <a:lnTo>
                    <a:pt x="349" y="83"/>
                  </a:lnTo>
                  <a:lnTo>
                    <a:pt x="349" y="83"/>
                  </a:lnTo>
                  <a:lnTo>
                    <a:pt x="350" y="72"/>
                  </a:lnTo>
                  <a:lnTo>
                    <a:pt x="353" y="63"/>
                  </a:lnTo>
                  <a:lnTo>
                    <a:pt x="356" y="54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6" y="44"/>
                  </a:lnTo>
                  <a:lnTo>
                    <a:pt x="373" y="41"/>
                  </a:lnTo>
                  <a:lnTo>
                    <a:pt x="382" y="39"/>
                  </a:lnTo>
                  <a:lnTo>
                    <a:pt x="394" y="38"/>
                  </a:lnTo>
                  <a:lnTo>
                    <a:pt x="394" y="38"/>
                  </a:lnTo>
                  <a:lnTo>
                    <a:pt x="907" y="39"/>
                  </a:lnTo>
                  <a:lnTo>
                    <a:pt x="907" y="39"/>
                  </a:lnTo>
                  <a:lnTo>
                    <a:pt x="1410" y="38"/>
                  </a:lnTo>
                  <a:lnTo>
                    <a:pt x="1410" y="38"/>
                  </a:lnTo>
                  <a:lnTo>
                    <a:pt x="1421" y="39"/>
                  </a:lnTo>
                  <a:lnTo>
                    <a:pt x="1429" y="41"/>
                  </a:lnTo>
                  <a:lnTo>
                    <a:pt x="1436" y="43"/>
                  </a:lnTo>
                  <a:lnTo>
                    <a:pt x="1441" y="47"/>
                  </a:lnTo>
                  <a:lnTo>
                    <a:pt x="1441" y="47"/>
                  </a:lnTo>
                  <a:lnTo>
                    <a:pt x="1445" y="52"/>
                  </a:lnTo>
                  <a:lnTo>
                    <a:pt x="1447" y="60"/>
                  </a:lnTo>
                  <a:lnTo>
                    <a:pt x="1449" y="69"/>
                  </a:lnTo>
                  <a:lnTo>
                    <a:pt x="1449" y="80"/>
                  </a:lnTo>
                  <a:lnTo>
                    <a:pt x="1449" y="80"/>
                  </a:lnTo>
                  <a:lnTo>
                    <a:pt x="1450" y="197"/>
                  </a:lnTo>
                  <a:lnTo>
                    <a:pt x="1450" y="197"/>
                  </a:lnTo>
                  <a:lnTo>
                    <a:pt x="1450" y="259"/>
                  </a:lnTo>
                  <a:lnTo>
                    <a:pt x="1450" y="319"/>
                  </a:lnTo>
                  <a:lnTo>
                    <a:pt x="1449" y="382"/>
                  </a:lnTo>
                  <a:lnTo>
                    <a:pt x="1446" y="444"/>
                  </a:lnTo>
                  <a:lnTo>
                    <a:pt x="1446" y="444"/>
                  </a:lnTo>
                  <a:lnTo>
                    <a:pt x="1445" y="452"/>
                  </a:lnTo>
                  <a:lnTo>
                    <a:pt x="1442" y="460"/>
                  </a:lnTo>
                  <a:lnTo>
                    <a:pt x="1438" y="468"/>
                  </a:lnTo>
                  <a:lnTo>
                    <a:pt x="1432" y="477"/>
                  </a:lnTo>
                  <a:lnTo>
                    <a:pt x="1419" y="494"/>
                  </a:lnTo>
                  <a:lnTo>
                    <a:pt x="1404" y="510"/>
                  </a:lnTo>
                  <a:lnTo>
                    <a:pt x="1404" y="510"/>
                  </a:lnTo>
                  <a:lnTo>
                    <a:pt x="1387" y="531"/>
                  </a:lnTo>
                  <a:lnTo>
                    <a:pt x="1387" y="531"/>
                  </a:lnTo>
                  <a:lnTo>
                    <a:pt x="1380" y="530"/>
                  </a:lnTo>
                  <a:lnTo>
                    <a:pt x="1372" y="527"/>
                  </a:lnTo>
                  <a:lnTo>
                    <a:pt x="1364" y="523"/>
                  </a:lnTo>
                  <a:lnTo>
                    <a:pt x="1357" y="519"/>
                  </a:lnTo>
                  <a:lnTo>
                    <a:pt x="1357" y="519"/>
                  </a:lnTo>
                  <a:lnTo>
                    <a:pt x="1291" y="468"/>
                  </a:lnTo>
                  <a:lnTo>
                    <a:pt x="1217" y="408"/>
                  </a:lnTo>
                  <a:lnTo>
                    <a:pt x="1217" y="408"/>
                  </a:lnTo>
                  <a:lnTo>
                    <a:pt x="1213" y="404"/>
                  </a:lnTo>
                  <a:lnTo>
                    <a:pt x="1211" y="398"/>
                  </a:lnTo>
                  <a:lnTo>
                    <a:pt x="1209" y="394"/>
                  </a:lnTo>
                  <a:lnTo>
                    <a:pt x="1208" y="390"/>
                  </a:lnTo>
                  <a:lnTo>
                    <a:pt x="1208" y="390"/>
                  </a:lnTo>
                  <a:lnTo>
                    <a:pt x="1212" y="386"/>
                  </a:lnTo>
                  <a:lnTo>
                    <a:pt x="1217" y="382"/>
                  </a:lnTo>
                  <a:lnTo>
                    <a:pt x="1223" y="379"/>
                  </a:lnTo>
                  <a:lnTo>
                    <a:pt x="1228" y="377"/>
                  </a:lnTo>
                  <a:lnTo>
                    <a:pt x="1228" y="377"/>
                  </a:lnTo>
                  <a:lnTo>
                    <a:pt x="1250" y="376"/>
                  </a:lnTo>
                  <a:lnTo>
                    <a:pt x="1275" y="376"/>
                  </a:lnTo>
                  <a:lnTo>
                    <a:pt x="1275" y="376"/>
                  </a:lnTo>
                  <a:lnTo>
                    <a:pt x="1303" y="376"/>
                  </a:lnTo>
                  <a:lnTo>
                    <a:pt x="1303" y="376"/>
                  </a:lnTo>
                  <a:lnTo>
                    <a:pt x="1331" y="377"/>
                  </a:lnTo>
                  <a:lnTo>
                    <a:pt x="1337" y="377"/>
                  </a:lnTo>
                  <a:lnTo>
                    <a:pt x="1337" y="338"/>
                  </a:lnTo>
                  <a:lnTo>
                    <a:pt x="1331" y="338"/>
                  </a:lnTo>
                  <a:lnTo>
                    <a:pt x="1331" y="338"/>
                  </a:lnTo>
                  <a:lnTo>
                    <a:pt x="1307" y="338"/>
                  </a:lnTo>
                  <a:lnTo>
                    <a:pt x="1307" y="338"/>
                  </a:lnTo>
                  <a:lnTo>
                    <a:pt x="1281" y="338"/>
                  </a:lnTo>
                  <a:lnTo>
                    <a:pt x="1281" y="338"/>
                  </a:lnTo>
                  <a:lnTo>
                    <a:pt x="1248" y="339"/>
                  </a:lnTo>
                  <a:lnTo>
                    <a:pt x="1248" y="339"/>
                  </a:lnTo>
                  <a:lnTo>
                    <a:pt x="1241" y="339"/>
                  </a:lnTo>
                  <a:lnTo>
                    <a:pt x="1241" y="339"/>
                  </a:lnTo>
                  <a:lnTo>
                    <a:pt x="1233" y="339"/>
                  </a:lnTo>
                  <a:lnTo>
                    <a:pt x="1226" y="338"/>
                  </a:lnTo>
                  <a:lnTo>
                    <a:pt x="1220" y="336"/>
                  </a:lnTo>
                  <a:lnTo>
                    <a:pt x="1214" y="333"/>
                  </a:lnTo>
                  <a:lnTo>
                    <a:pt x="1210" y="329"/>
                  </a:lnTo>
                  <a:lnTo>
                    <a:pt x="1206" y="323"/>
                  </a:lnTo>
                  <a:lnTo>
                    <a:pt x="1203" y="316"/>
                  </a:lnTo>
                  <a:lnTo>
                    <a:pt x="1200" y="308"/>
                  </a:lnTo>
                  <a:lnTo>
                    <a:pt x="1200" y="308"/>
                  </a:lnTo>
                  <a:lnTo>
                    <a:pt x="1197" y="297"/>
                  </a:lnTo>
                  <a:lnTo>
                    <a:pt x="1192" y="285"/>
                  </a:lnTo>
                  <a:lnTo>
                    <a:pt x="1184" y="277"/>
                  </a:lnTo>
                  <a:lnTo>
                    <a:pt x="1175" y="270"/>
                  </a:lnTo>
                  <a:lnTo>
                    <a:pt x="1165" y="264"/>
                  </a:lnTo>
                  <a:lnTo>
                    <a:pt x="1152" y="260"/>
                  </a:lnTo>
                  <a:lnTo>
                    <a:pt x="1138" y="258"/>
                  </a:lnTo>
                  <a:lnTo>
                    <a:pt x="1123" y="256"/>
                  </a:lnTo>
                  <a:lnTo>
                    <a:pt x="1123" y="256"/>
                  </a:lnTo>
                  <a:lnTo>
                    <a:pt x="1088" y="256"/>
                  </a:lnTo>
                  <a:lnTo>
                    <a:pt x="1088" y="256"/>
                  </a:lnTo>
                  <a:lnTo>
                    <a:pt x="1059" y="256"/>
                  </a:lnTo>
                  <a:lnTo>
                    <a:pt x="1059" y="256"/>
                  </a:lnTo>
                  <a:lnTo>
                    <a:pt x="1037" y="256"/>
                  </a:lnTo>
                  <a:lnTo>
                    <a:pt x="1037" y="256"/>
                  </a:lnTo>
                  <a:lnTo>
                    <a:pt x="1037" y="222"/>
                  </a:lnTo>
                  <a:lnTo>
                    <a:pt x="1037" y="222"/>
                  </a:lnTo>
                  <a:lnTo>
                    <a:pt x="1038" y="183"/>
                  </a:lnTo>
                  <a:lnTo>
                    <a:pt x="1037" y="147"/>
                  </a:lnTo>
                  <a:lnTo>
                    <a:pt x="1037" y="147"/>
                  </a:lnTo>
                  <a:close/>
                  <a:moveTo>
                    <a:pt x="454" y="176"/>
                  </a:moveTo>
                  <a:lnTo>
                    <a:pt x="454" y="176"/>
                  </a:lnTo>
                  <a:lnTo>
                    <a:pt x="456" y="142"/>
                  </a:lnTo>
                  <a:lnTo>
                    <a:pt x="456" y="142"/>
                  </a:lnTo>
                  <a:lnTo>
                    <a:pt x="456" y="126"/>
                  </a:lnTo>
                  <a:lnTo>
                    <a:pt x="630" y="126"/>
                  </a:lnTo>
                  <a:lnTo>
                    <a:pt x="630" y="126"/>
                  </a:lnTo>
                  <a:lnTo>
                    <a:pt x="977" y="127"/>
                  </a:lnTo>
                  <a:lnTo>
                    <a:pt x="977" y="127"/>
                  </a:lnTo>
                  <a:lnTo>
                    <a:pt x="983" y="128"/>
                  </a:lnTo>
                  <a:lnTo>
                    <a:pt x="989" y="131"/>
                  </a:lnTo>
                  <a:lnTo>
                    <a:pt x="994" y="136"/>
                  </a:lnTo>
                  <a:lnTo>
                    <a:pt x="998" y="140"/>
                  </a:lnTo>
                  <a:lnTo>
                    <a:pt x="998" y="140"/>
                  </a:lnTo>
                  <a:lnTo>
                    <a:pt x="1003" y="148"/>
                  </a:lnTo>
                  <a:lnTo>
                    <a:pt x="1006" y="157"/>
                  </a:lnTo>
                  <a:lnTo>
                    <a:pt x="1008" y="166"/>
                  </a:lnTo>
                  <a:lnTo>
                    <a:pt x="1009" y="175"/>
                  </a:lnTo>
                  <a:lnTo>
                    <a:pt x="1008" y="184"/>
                  </a:lnTo>
                  <a:lnTo>
                    <a:pt x="1007" y="191"/>
                  </a:lnTo>
                  <a:lnTo>
                    <a:pt x="1004" y="199"/>
                  </a:lnTo>
                  <a:lnTo>
                    <a:pt x="1000" y="206"/>
                  </a:lnTo>
                  <a:lnTo>
                    <a:pt x="1000" y="206"/>
                  </a:lnTo>
                  <a:lnTo>
                    <a:pt x="995" y="213"/>
                  </a:lnTo>
                  <a:lnTo>
                    <a:pt x="990" y="218"/>
                  </a:lnTo>
                  <a:lnTo>
                    <a:pt x="984" y="223"/>
                  </a:lnTo>
                  <a:lnTo>
                    <a:pt x="977" y="227"/>
                  </a:lnTo>
                  <a:lnTo>
                    <a:pt x="970" y="230"/>
                  </a:lnTo>
                  <a:lnTo>
                    <a:pt x="961" y="232"/>
                  </a:lnTo>
                  <a:lnTo>
                    <a:pt x="952" y="234"/>
                  </a:lnTo>
                  <a:lnTo>
                    <a:pt x="943" y="234"/>
                  </a:lnTo>
                  <a:lnTo>
                    <a:pt x="740" y="234"/>
                  </a:lnTo>
                  <a:lnTo>
                    <a:pt x="740" y="234"/>
                  </a:lnTo>
                  <a:lnTo>
                    <a:pt x="511" y="234"/>
                  </a:lnTo>
                  <a:lnTo>
                    <a:pt x="511" y="234"/>
                  </a:lnTo>
                  <a:lnTo>
                    <a:pt x="492" y="234"/>
                  </a:lnTo>
                  <a:lnTo>
                    <a:pt x="477" y="233"/>
                  </a:lnTo>
                  <a:lnTo>
                    <a:pt x="466" y="232"/>
                  </a:lnTo>
                  <a:lnTo>
                    <a:pt x="463" y="230"/>
                  </a:lnTo>
                  <a:lnTo>
                    <a:pt x="460" y="228"/>
                  </a:lnTo>
                  <a:lnTo>
                    <a:pt x="460" y="228"/>
                  </a:lnTo>
                  <a:lnTo>
                    <a:pt x="458" y="225"/>
                  </a:lnTo>
                  <a:lnTo>
                    <a:pt x="456" y="221"/>
                  </a:lnTo>
                  <a:lnTo>
                    <a:pt x="455" y="211"/>
                  </a:lnTo>
                  <a:lnTo>
                    <a:pt x="454" y="195"/>
                  </a:lnTo>
                  <a:lnTo>
                    <a:pt x="454" y="176"/>
                  </a:lnTo>
                  <a:lnTo>
                    <a:pt x="454" y="176"/>
                  </a:lnTo>
                  <a:close/>
                  <a:moveTo>
                    <a:pt x="1209" y="451"/>
                  </a:moveTo>
                  <a:lnTo>
                    <a:pt x="1213" y="447"/>
                  </a:lnTo>
                  <a:lnTo>
                    <a:pt x="1354" y="568"/>
                  </a:lnTo>
                  <a:lnTo>
                    <a:pt x="1347" y="578"/>
                  </a:lnTo>
                  <a:lnTo>
                    <a:pt x="1347" y="578"/>
                  </a:lnTo>
                  <a:lnTo>
                    <a:pt x="1320" y="557"/>
                  </a:lnTo>
                  <a:lnTo>
                    <a:pt x="1320" y="557"/>
                  </a:lnTo>
                  <a:lnTo>
                    <a:pt x="1265" y="512"/>
                  </a:lnTo>
                  <a:lnTo>
                    <a:pt x="1211" y="468"/>
                  </a:lnTo>
                  <a:lnTo>
                    <a:pt x="1211" y="468"/>
                  </a:lnTo>
                  <a:lnTo>
                    <a:pt x="1210" y="466"/>
                  </a:lnTo>
                  <a:lnTo>
                    <a:pt x="1210" y="463"/>
                  </a:lnTo>
                  <a:lnTo>
                    <a:pt x="1209" y="456"/>
                  </a:lnTo>
                  <a:lnTo>
                    <a:pt x="1209" y="456"/>
                  </a:lnTo>
                  <a:lnTo>
                    <a:pt x="1209" y="451"/>
                  </a:lnTo>
                  <a:lnTo>
                    <a:pt x="1209" y="451"/>
                  </a:lnTo>
                  <a:close/>
                  <a:moveTo>
                    <a:pt x="1253" y="633"/>
                  </a:moveTo>
                  <a:lnTo>
                    <a:pt x="1253" y="633"/>
                  </a:lnTo>
                  <a:lnTo>
                    <a:pt x="1258" y="630"/>
                  </a:lnTo>
                  <a:lnTo>
                    <a:pt x="1263" y="626"/>
                  </a:lnTo>
                  <a:lnTo>
                    <a:pt x="1272" y="617"/>
                  </a:lnTo>
                  <a:lnTo>
                    <a:pt x="1272" y="617"/>
                  </a:lnTo>
                  <a:lnTo>
                    <a:pt x="1280" y="609"/>
                  </a:lnTo>
                  <a:lnTo>
                    <a:pt x="1283" y="606"/>
                  </a:lnTo>
                  <a:lnTo>
                    <a:pt x="1287" y="605"/>
                  </a:lnTo>
                  <a:lnTo>
                    <a:pt x="1287" y="605"/>
                  </a:lnTo>
                  <a:lnTo>
                    <a:pt x="1290" y="606"/>
                  </a:lnTo>
                  <a:lnTo>
                    <a:pt x="1293" y="608"/>
                  </a:lnTo>
                  <a:lnTo>
                    <a:pt x="1298" y="615"/>
                  </a:lnTo>
                  <a:lnTo>
                    <a:pt x="1298" y="615"/>
                  </a:lnTo>
                  <a:lnTo>
                    <a:pt x="1299" y="618"/>
                  </a:lnTo>
                  <a:lnTo>
                    <a:pt x="1298" y="621"/>
                  </a:lnTo>
                  <a:lnTo>
                    <a:pt x="1296" y="625"/>
                  </a:lnTo>
                  <a:lnTo>
                    <a:pt x="1293" y="633"/>
                  </a:lnTo>
                  <a:lnTo>
                    <a:pt x="1289" y="642"/>
                  </a:lnTo>
                  <a:lnTo>
                    <a:pt x="1282" y="653"/>
                  </a:lnTo>
                  <a:lnTo>
                    <a:pt x="1272" y="667"/>
                  </a:lnTo>
                  <a:lnTo>
                    <a:pt x="1272" y="667"/>
                  </a:lnTo>
                  <a:lnTo>
                    <a:pt x="1262" y="680"/>
                  </a:lnTo>
                  <a:lnTo>
                    <a:pt x="1253" y="691"/>
                  </a:lnTo>
                  <a:lnTo>
                    <a:pt x="1233" y="713"/>
                  </a:lnTo>
                  <a:lnTo>
                    <a:pt x="1233" y="713"/>
                  </a:lnTo>
                  <a:lnTo>
                    <a:pt x="1217" y="729"/>
                  </a:lnTo>
                  <a:lnTo>
                    <a:pt x="1217" y="729"/>
                  </a:lnTo>
                  <a:lnTo>
                    <a:pt x="1213" y="732"/>
                  </a:lnTo>
                  <a:lnTo>
                    <a:pt x="1213" y="732"/>
                  </a:lnTo>
                  <a:lnTo>
                    <a:pt x="1206" y="711"/>
                  </a:lnTo>
                  <a:lnTo>
                    <a:pt x="1204" y="701"/>
                  </a:lnTo>
                  <a:lnTo>
                    <a:pt x="1203" y="692"/>
                  </a:lnTo>
                  <a:lnTo>
                    <a:pt x="1203" y="685"/>
                  </a:lnTo>
                  <a:lnTo>
                    <a:pt x="1203" y="678"/>
                  </a:lnTo>
                  <a:lnTo>
                    <a:pt x="1205" y="672"/>
                  </a:lnTo>
                  <a:lnTo>
                    <a:pt x="1207" y="665"/>
                  </a:lnTo>
                  <a:lnTo>
                    <a:pt x="1207" y="665"/>
                  </a:lnTo>
                  <a:lnTo>
                    <a:pt x="1209" y="661"/>
                  </a:lnTo>
                  <a:lnTo>
                    <a:pt x="1213" y="656"/>
                  </a:lnTo>
                  <a:lnTo>
                    <a:pt x="1217" y="652"/>
                  </a:lnTo>
                  <a:lnTo>
                    <a:pt x="1222" y="648"/>
                  </a:lnTo>
                  <a:lnTo>
                    <a:pt x="1228" y="644"/>
                  </a:lnTo>
                  <a:lnTo>
                    <a:pt x="1236" y="640"/>
                  </a:lnTo>
                  <a:lnTo>
                    <a:pt x="1253" y="633"/>
                  </a:lnTo>
                  <a:lnTo>
                    <a:pt x="1253" y="633"/>
                  </a:lnTo>
                  <a:close/>
                  <a:moveTo>
                    <a:pt x="1275" y="867"/>
                  </a:moveTo>
                  <a:lnTo>
                    <a:pt x="1275" y="867"/>
                  </a:lnTo>
                  <a:lnTo>
                    <a:pt x="1292" y="866"/>
                  </a:lnTo>
                  <a:lnTo>
                    <a:pt x="1292" y="866"/>
                  </a:lnTo>
                  <a:lnTo>
                    <a:pt x="1300" y="866"/>
                  </a:lnTo>
                  <a:lnTo>
                    <a:pt x="1308" y="868"/>
                  </a:lnTo>
                  <a:lnTo>
                    <a:pt x="1316" y="871"/>
                  </a:lnTo>
                  <a:lnTo>
                    <a:pt x="1325" y="877"/>
                  </a:lnTo>
                  <a:lnTo>
                    <a:pt x="1335" y="885"/>
                  </a:lnTo>
                  <a:lnTo>
                    <a:pt x="1349" y="895"/>
                  </a:lnTo>
                  <a:lnTo>
                    <a:pt x="1384" y="929"/>
                  </a:lnTo>
                  <a:lnTo>
                    <a:pt x="1384" y="929"/>
                  </a:lnTo>
                  <a:lnTo>
                    <a:pt x="1368" y="934"/>
                  </a:lnTo>
                  <a:lnTo>
                    <a:pt x="1368" y="934"/>
                  </a:lnTo>
                  <a:lnTo>
                    <a:pt x="1350" y="939"/>
                  </a:lnTo>
                  <a:lnTo>
                    <a:pt x="1341" y="942"/>
                  </a:lnTo>
                  <a:lnTo>
                    <a:pt x="1334" y="942"/>
                  </a:lnTo>
                  <a:lnTo>
                    <a:pt x="1334" y="942"/>
                  </a:lnTo>
                  <a:lnTo>
                    <a:pt x="1321" y="939"/>
                  </a:lnTo>
                  <a:lnTo>
                    <a:pt x="1310" y="934"/>
                  </a:lnTo>
                  <a:lnTo>
                    <a:pt x="1304" y="932"/>
                  </a:lnTo>
                  <a:lnTo>
                    <a:pt x="1300" y="929"/>
                  </a:lnTo>
                  <a:lnTo>
                    <a:pt x="1296" y="925"/>
                  </a:lnTo>
                  <a:lnTo>
                    <a:pt x="1292" y="921"/>
                  </a:lnTo>
                  <a:lnTo>
                    <a:pt x="1286" y="911"/>
                  </a:lnTo>
                  <a:lnTo>
                    <a:pt x="1281" y="898"/>
                  </a:lnTo>
                  <a:lnTo>
                    <a:pt x="1277" y="883"/>
                  </a:lnTo>
                  <a:lnTo>
                    <a:pt x="1275" y="867"/>
                  </a:lnTo>
                  <a:lnTo>
                    <a:pt x="1275" y="867"/>
                  </a:lnTo>
                  <a:close/>
                  <a:moveTo>
                    <a:pt x="1251" y="1269"/>
                  </a:moveTo>
                  <a:lnTo>
                    <a:pt x="1251" y="1269"/>
                  </a:lnTo>
                  <a:lnTo>
                    <a:pt x="1269" y="1273"/>
                  </a:lnTo>
                  <a:lnTo>
                    <a:pt x="1269" y="1273"/>
                  </a:lnTo>
                  <a:lnTo>
                    <a:pt x="1294" y="1279"/>
                  </a:lnTo>
                  <a:lnTo>
                    <a:pt x="1307" y="1283"/>
                  </a:lnTo>
                  <a:lnTo>
                    <a:pt x="1319" y="1289"/>
                  </a:lnTo>
                  <a:lnTo>
                    <a:pt x="1319" y="1289"/>
                  </a:lnTo>
                  <a:lnTo>
                    <a:pt x="1333" y="1297"/>
                  </a:lnTo>
                  <a:lnTo>
                    <a:pt x="1347" y="1307"/>
                  </a:lnTo>
                  <a:lnTo>
                    <a:pt x="1359" y="1319"/>
                  </a:lnTo>
                  <a:lnTo>
                    <a:pt x="1369" y="1333"/>
                  </a:lnTo>
                  <a:lnTo>
                    <a:pt x="1369" y="1333"/>
                  </a:lnTo>
                  <a:lnTo>
                    <a:pt x="1375" y="1343"/>
                  </a:lnTo>
                  <a:lnTo>
                    <a:pt x="1381" y="1355"/>
                  </a:lnTo>
                  <a:lnTo>
                    <a:pt x="1391" y="1380"/>
                  </a:lnTo>
                  <a:lnTo>
                    <a:pt x="1391" y="1380"/>
                  </a:lnTo>
                  <a:lnTo>
                    <a:pt x="1397" y="1396"/>
                  </a:lnTo>
                  <a:lnTo>
                    <a:pt x="1397" y="1396"/>
                  </a:lnTo>
                  <a:lnTo>
                    <a:pt x="1383" y="1394"/>
                  </a:lnTo>
                  <a:lnTo>
                    <a:pt x="1368" y="1391"/>
                  </a:lnTo>
                  <a:lnTo>
                    <a:pt x="1355" y="1387"/>
                  </a:lnTo>
                  <a:lnTo>
                    <a:pt x="1341" y="1382"/>
                  </a:lnTo>
                  <a:lnTo>
                    <a:pt x="1329" y="1377"/>
                  </a:lnTo>
                  <a:lnTo>
                    <a:pt x="1318" y="1370"/>
                  </a:lnTo>
                  <a:lnTo>
                    <a:pt x="1308" y="1363"/>
                  </a:lnTo>
                  <a:lnTo>
                    <a:pt x="1297" y="1355"/>
                  </a:lnTo>
                  <a:lnTo>
                    <a:pt x="1288" y="1346"/>
                  </a:lnTo>
                  <a:lnTo>
                    <a:pt x="1280" y="1337"/>
                  </a:lnTo>
                  <a:lnTo>
                    <a:pt x="1273" y="1328"/>
                  </a:lnTo>
                  <a:lnTo>
                    <a:pt x="1266" y="1316"/>
                  </a:lnTo>
                  <a:lnTo>
                    <a:pt x="1261" y="1305"/>
                  </a:lnTo>
                  <a:lnTo>
                    <a:pt x="1257" y="1294"/>
                  </a:lnTo>
                  <a:lnTo>
                    <a:pt x="1253" y="1281"/>
                  </a:lnTo>
                  <a:lnTo>
                    <a:pt x="1251" y="1269"/>
                  </a:lnTo>
                  <a:lnTo>
                    <a:pt x="1251" y="1269"/>
                  </a:lnTo>
                  <a:close/>
                  <a:moveTo>
                    <a:pt x="1542" y="951"/>
                  </a:moveTo>
                  <a:lnTo>
                    <a:pt x="1712" y="747"/>
                  </a:lnTo>
                  <a:lnTo>
                    <a:pt x="1463" y="529"/>
                  </a:lnTo>
                  <a:lnTo>
                    <a:pt x="1270" y="746"/>
                  </a:lnTo>
                  <a:lnTo>
                    <a:pt x="1291" y="739"/>
                  </a:lnTo>
                  <a:lnTo>
                    <a:pt x="1291" y="739"/>
                  </a:lnTo>
                  <a:lnTo>
                    <a:pt x="1338" y="723"/>
                  </a:lnTo>
                  <a:lnTo>
                    <a:pt x="1338" y="723"/>
                  </a:lnTo>
                  <a:lnTo>
                    <a:pt x="1363" y="714"/>
                  </a:lnTo>
                  <a:lnTo>
                    <a:pt x="1387" y="704"/>
                  </a:lnTo>
                  <a:lnTo>
                    <a:pt x="1411" y="697"/>
                  </a:lnTo>
                  <a:lnTo>
                    <a:pt x="1435" y="692"/>
                  </a:lnTo>
                  <a:lnTo>
                    <a:pt x="1435" y="692"/>
                  </a:lnTo>
                  <a:lnTo>
                    <a:pt x="1439" y="691"/>
                  </a:lnTo>
                  <a:lnTo>
                    <a:pt x="1439" y="691"/>
                  </a:lnTo>
                  <a:lnTo>
                    <a:pt x="1445" y="692"/>
                  </a:lnTo>
                  <a:lnTo>
                    <a:pt x="1453" y="694"/>
                  </a:lnTo>
                  <a:lnTo>
                    <a:pt x="1470" y="700"/>
                  </a:lnTo>
                  <a:lnTo>
                    <a:pt x="1470" y="700"/>
                  </a:lnTo>
                  <a:lnTo>
                    <a:pt x="1488" y="706"/>
                  </a:lnTo>
                  <a:lnTo>
                    <a:pt x="1498" y="710"/>
                  </a:lnTo>
                  <a:lnTo>
                    <a:pt x="1506" y="710"/>
                  </a:lnTo>
                  <a:lnTo>
                    <a:pt x="1507" y="710"/>
                  </a:lnTo>
                  <a:lnTo>
                    <a:pt x="1507" y="710"/>
                  </a:lnTo>
                  <a:lnTo>
                    <a:pt x="1517" y="708"/>
                  </a:lnTo>
                  <a:lnTo>
                    <a:pt x="1526" y="705"/>
                  </a:lnTo>
                  <a:lnTo>
                    <a:pt x="1534" y="701"/>
                  </a:lnTo>
                  <a:lnTo>
                    <a:pt x="1543" y="697"/>
                  </a:lnTo>
                  <a:lnTo>
                    <a:pt x="1543" y="697"/>
                  </a:lnTo>
                  <a:lnTo>
                    <a:pt x="1551" y="693"/>
                  </a:lnTo>
                  <a:lnTo>
                    <a:pt x="1559" y="689"/>
                  </a:lnTo>
                  <a:lnTo>
                    <a:pt x="1568" y="686"/>
                  </a:lnTo>
                  <a:lnTo>
                    <a:pt x="1578" y="684"/>
                  </a:lnTo>
                  <a:lnTo>
                    <a:pt x="1578" y="684"/>
                  </a:lnTo>
                  <a:lnTo>
                    <a:pt x="1580" y="689"/>
                  </a:lnTo>
                  <a:lnTo>
                    <a:pt x="1581" y="693"/>
                  </a:lnTo>
                  <a:lnTo>
                    <a:pt x="1580" y="699"/>
                  </a:lnTo>
                  <a:lnTo>
                    <a:pt x="1579" y="704"/>
                  </a:lnTo>
                  <a:lnTo>
                    <a:pt x="1575" y="717"/>
                  </a:lnTo>
                  <a:lnTo>
                    <a:pt x="1568" y="730"/>
                  </a:lnTo>
                  <a:lnTo>
                    <a:pt x="1568" y="730"/>
                  </a:lnTo>
                  <a:lnTo>
                    <a:pt x="1560" y="749"/>
                  </a:lnTo>
                  <a:lnTo>
                    <a:pt x="1556" y="758"/>
                  </a:lnTo>
                  <a:lnTo>
                    <a:pt x="1553" y="767"/>
                  </a:lnTo>
                  <a:lnTo>
                    <a:pt x="1551" y="776"/>
                  </a:lnTo>
                  <a:lnTo>
                    <a:pt x="1551" y="785"/>
                  </a:lnTo>
                  <a:lnTo>
                    <a:pt x="1552" y="796"/>
                  </a:lnTo>
                  <a:lnTo>
                    <a:pt x="1555" y="805"/>
                  </a:lnTo>
                  <a:lnTo>
                    <a:pt x="1555" y="805"/>
                  </a:lnTo>
                  <a:lnTo>
                    <a:pt x="1557" y="814"/>
                  </a:lnTo>
                  <a:lnTo>
                    <a:pt x="1558" y="825"/>
                  </a:lnTo>
                  <a:lnTo>
                    <a:pt x="1557" y="835"/>
                  </a:lnTo>
                  <a:lnTo>
                    <a:pt x="1555" y="846"/>
                  </a:lnTo>
                  <a:lnTo>
                    <a:pt x="1552" y="857"/>
                  </a:lnTo>
                  <a:lnTo>
                    <a:pt x="1549" y="869"/>
                  </a:lnTo>
                  <a:lnTo>
                    <a:pt x="1541" y="892"/>
                  </a:lnTo>
                  <a:lnTo>
                    <a:pt x="1541" y="892"/>
                  </a:lnTo>
                  <a:lnTo>
                    <a:pt x="1533" y="913"/>
                  </a:lnTo>
                  <a:lnTo>
                    <a:pt x="1527" y="933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02" y="918"/>
                  </a:lnTo>
                  <a:lnTo>
                    <a:pt x="1502" y="918"/>
                  </a:lnTo>
                  <a:lnTo>
                    <a:pt x="1483" y="895"/>
                  </a:lnTo>
                  <a:lnTo>
                    <a:pt x="1475" y="883"/>
                  </a:lnTo>
                  <a:lnTo>
                    <a:pt x="1468" y="871"/>
                  </a:lnTo>
                  <a:lnTo>
                    <a:pt x="1468" y="871"/>
                  </a:lnTo>
                  <a:lnTo>
                    <a:pt x="1456" y="852"/>
                  </a:lnTo>
                  <a:lnTo>
                    <a:pt x="1445" y="836"/>
                  </a:lnTo>
                  <a:lnTo>
                    <a:pt x="1438" y="830"/>
                  </a:lnTo>
                  <a:lnTo>
                    <a:pt x="1432" y="822"/>
                  </a:lnTo>
                  <a:lnTo>
                    <a:pt x="1425" y="817"/>
                  </a:lnTo>
                  <a:lnTo>
                    <a:pt x="1417" y="812"/>
                  </a:lnTo>
                  <a:lnTo>
                    <a:pt x="1410" y="808"/>
                  </a:lnTo>
                  <a:lnTo>
                    <a:pt x="1402" y="804"/>
                  </a:lnTo>
                  <a:lnTo>
                    <a:pt x="1394" y="801"/>
                  </a:lnTo>
                  <a:lnTo>
                    <a:pt x="1385" y="798"/>
                  </a:lnTo>
                  <a:lnTo>
                    <a:pt x="1375" y="796"/>
                  </a:lnTo>
                  <a:lnTo>
                    <a:pt x="1366" y="794"/>
                  </a:lnTo>
                  <a:lnTo>
                    <a:pt x="1347" y="793"/>
                  </a:lnTo>
                  <a:lnTo>
                    <a:pt x="1346" y="793"/>
                  </a:lnTo>
                  <a:lnTo>
                    <a:pt x="1346" y="793"/>
                  </a:lnTo>
                  <a:lnTo>
                    <a:pt x="1335" y="793"/>
                  </a:lnTo>
                  <a:lnTo>
                    <a:pt x="1325" y="794"/>
                  </a:lnTo>
                  <a:lnTo>
                    <a:pt x="1316" y="796"/>
                  </a:lnTo>
                  <a:lnTo>
                    <a:pt x="1307" y="798"/>
                  </a:lnTo>
                  <a:lnTo>
                    <a:pt x="1298" y="801"/>
                  </a:lnTo>
                  <a:lnTo>
                    <a:pt x="1290" y="804"/>
                  </a:lnTo>
                  <a:lnTo>
                    <a:pt x="1282" y="808"/>
                  </a:lnTo>
                  <a:lnTo>
                    <a:pt x="1274" y="812"/>
                  </a:lnTo>
                  <a:lnTo>
                    <a:pt x="1266" y="817"/>
                  </a:lnTo>
                  <a:lnTo>
                    <a:pt x="1259" y="823"/>
                  </a:lnTo>
                  <a:lnTo>
                    <a:pt x="1253" y="830"/>
                  </a:lnTo>
                  <a:lnTo>
                    <a:pt x="1247" y="837"/>
                  </a:lnTo>
                  <a:lnTo>
                    <a:pt x="1241" y="844"/>
                  </a:lnTo>
                  <a:lnTo>
                    <a:pt x="1236" y="852"/>
                  </a:lnTo>
                  <a:lnTo>
                    <a:pt x="1225" y="871"/>
                  </a:lnTo>
                  <a:lnTo>
                    <a:pt x="1225" y="871"/>
                  </a:lnTo>
                  <a:lnTo>
                    <a:pt x="1221" y="880"/>
                  </a:lnTo>
                  <a:lnTo>
                    <a:pt x="1218" y="889"/>
                  </a:lnTo>
                  <a:lnTo>
                    <a:pt x="1215" y="898"/>
                  </a:lnTo>
                  <a:lnTo>
                    <a:pt x="1213" y="909"/>
                  </a:lnTo>
                  <a:lnTo>
                    <a:pt x="1212" y="918"/>
                  </a:lnTo>
                  <a:lnTo>
                    <a:pt x="1211" y="927"/>
                  </a:lnTo>
                  <a:lnTo>
                    <a:pt x="1212" y="936"/>
                  </a:lnTo>
                  <a:lnTo>
                    <a:pt x="1213" y="945"/>
                  </a:lnTo>
                  <a:lnTo>
                    <a:pt x="1214" y="954"/>
                  </a:lnTo>
                  <a:lnTo>
                    <a:pt x="1217" y="962"/>
                  </a:lnTo>
                  <a:lnTo>
                    <a:pt x="1220" y="971"/>
                  </a:lnTo>
                  <a:lnTo>
                    <a:pt x="1223" y="979"/>
                  </a:lnTo>
                  <a:lnTo>
                    <a:pt x="1228" y="987"/>
                  </a:lnTo>
                  <a:lnTo>
                    <a:pt x="1234" y="994"/>
                  </a:lnTo>
                  <a:lnTo>
                    <a:pt x="1240" y="1001"/>
                  </a:lnTo>
                  <a:lnTo>
                    <a:pt x="1246" y="1008"/>
                  </a:lnTo>
                  <a:lnTo>
                    <a:pt x="1246" y="1008"/>
                  </a:lnTo>
                  <a:lnTo>
                    <a:pt x="1255" y="1018"/>
                  </a:lnTo>
                  <a:lnTo>
                    <a:pt x="1262" y="1027"/>
                  </a:lnTo>
                  <a:lnTo>
                    <a:pt x="1266" y="1035"/>
                  </a:lnTo>
                  <a:lnTo>
                    <a:pt x="1266" y="1039"/>
                  </a:lnTo>
                  <a:lnTo>
                    <a:pt x="1267" y="1043"/>
                  </a:lnTo>
                  <a:lnTo>
                    <a:pt x="1267" y="1043"/>
                  </a:lnTo>
                  <a:lnTo>
                    <a:pt x="1266" y="1046"/>
                  </a:lnTo>
                  <a:lnTo>
                    <a:pt x="1265" y="1050"/>
                  </a:lnTo>
                  <a:lnTo>
                    <a:pt x="1262" y="1059"/>
                  </a:lnTo>
                  <a:lnTo>
                    <a:pt x="1255" y="1067"/>
                  </a:lnTo>
                  <a:lnTo>
                    <a:pt x="1245" y="1077"/>
                  </a:lnTo>
                  <a:lnTo>
                    <a:pt x="1245" y="1077"/>
                  </a:lnTo>
                  <a:lnTo>
                    <a:pt x="1233" y="1089"/>
                  </a:lnTo>
                  <a:lnTo>
                    <a:pt x="1218" y="1105"/>
                  </a:lnTo>
                  <a:lnTo>
                    <a:pt x="1218" y="1105"/>
                  </a:lnTo>
                  <a:lnTo>
                    <a:pt x="1210" y="1115"/>
                  </a:lnTo>
                  <a:lnTo>
                    <a:pt x="1210" y="1115"/>
                  </a:lnTo>
                  <a:lnTo>
                    <a:pt x="1209" y="1107"/>
                  </a:lnTo>
                  <a:lnTo>
                    <a:pt x="1209" y="1107"/>
                  </a:lnTo>
                  <a:lnTo>
                    <a:pt x="1206" y="1092"/>
                  </a:lnTo>
                  <a:lnTo>
                    <a:pt x="1205" y="1080"/>
                  </a:lnTo>
                  <a:lnTo>
                    <a:pt x="1205" y="1080"/>
                  </a:lnTo>
                  <a:lnTo>
                    <a:pt x="1205" y="959"/>
                  </a:lnTo>
                  <a:lnTo>
                    <a:pt x="1206" y="835"/>
                  </a:lnTo>
                  <a:lnTo>
                    <a:pt x="1206" y="835"/>
                  </a:lnTo>
                  <a:lnTo>
                    <a:pt x="1206" y="821"/>
                  </a:lnTo>
                  <a:lnTo>
                    <a:pt x="1209" y="810"/>
                  </a:lnTo>
                  <a:lnTo>
                    <a:pt x="1212" y="800"/>
                  </a:lnTo>
                  <a:lnTo>
                    <a:pt x="1216" y="793"/>
                  </a:lnTo>
                  <a:lnTo>
                    <a:pt x="1216" y="793"/>
                  </a:lnTo>
                  <a:lnTo>
                    <a:pt x="1311" y="683"/>
                  </a:lnTo>
                  <a:lnTo>
                    <a:pt x="1408" y="571"/>
                  </a:lnTo>
                  <a:lnTo>
                    <a:pt x="1408" y="571"/>
                  </a:lnTo>
                  <a:lnTo>
                    <a:pt x="1463" y="508"/>
                  </a:lnTo>
                  <a:lnTo>
                    <a:pt x="1733" y="745"/>
                  </a:lnTo>
                  <a:lnTo>
                    <a:pt x="1549" y="956"/>
                  </a:lnTo>
                  <a:lnTo>
                    <a:pt x="1549" y="956"/>
                  </a:lnTo>
                  <a:lnTo>
                    <a:pt x="1542" y="951"/>
                  </a:lnTo>
                  <a:lnTo>
                    <a:pt x="1542" y="951"/>
                  </a:lnTo>
                  <a:close/>
                  <a:moveTo>
                    <a:pt x="1345" y="1546"/>
                  </a:moveTo>
                  <a:lnTo>
                    <a:pt x="1336" y="1529"/>
                  </a:lnTo>
                  <a:lnTo>
                    <a:pt x="1332" y="1530"/>
                  </a:lnTo>
                  <a:lnTo>
                    <a:pt x="1332" y="1530"/>
                  </a:lnTo>
                  <a:lnTo>
                    <a:pt x="1307" y="1537"/>
                  </a:lnTo>
                  <a:lnTo>
                    <a:pt x="1307" y="1537"/>
                  </a:lnTo>
                  <a:lnTo>
                    <a:pt x="1276" y="1544"/>
                  </a:lnTo>
                  <a:lnTo>
                    <a:pt x="1261" y="1549"/>
                  </a:lnTo>
                  <a:lnTo>
                    <a:pt x="1248" y="1556"/>
                  </a:lnTo>
                  <a:lnTo>
                    <a:pt x="1248" y="1556"/>
                  </a:lnTo>
                  <a:lnTo>
                    <a:pt x="1236" y="1560"/>
                  </a:lnTo>
                  <a:lnTo>
                    <a:pt x="1231" y="1561"/>
                  </a:lnTo>
                  <a:lnTo>
                    <a:pt x="1226" y="1562"/>
                  </a:lnTo>
                  <a:lnTo>
                    <a:pt x="1226" y="1562"/>
                  </a:lnTo>
                  <a:lnTo>
                    <a:pt x="1222" y="1561"/>
                  </a:lnTo>
                  <a:lnTo>
                    <a:pt x="1218" y="1560"/>
                  </a:lnTo>
                  <a:lnTo>
                    <a:pt x="1215" y="1558"/>
                  </a:lnTo>
                  <a:lnTo>
                    <a:pt x="1213" y="1556"/>
                  </a:lnTo>
                  <a:lnTo>
                    <a:pt x="1211" y="1551"/>
                  </a:lnTo>
                  <a:lnTo>
                    <a:pt x="1209" y="1547"/>
                  </a:lnTo>
                  <a:lnTo>
                    <a:pt x="1207" y="1537"/>
                  </a:lnTo>
                  <a:lnTo>
                    <a:pt x="1207" y="1537"/>
                  </a:lnTo>
                  <a:lnTo>
                    <a:pt x="1206" y="1514"/>
                  </a:lnTo>
                  <a:lnTo>
                    <a:pt x="1205" y="1491"/>
                  </a:lnTo>
                  <a:lnTo>
                    <a:pt x="1206" y="1448"/>
                  </a:lnTo>
                  <a:lnTo>
                    <a:pt x="1206" y="1448"/>
                  </a:lnTo>
                  <a:lnTo>
                    <a:pt x="1206" y="1426"/>
                  </a:lnTo>
                  <a:lnTo>
                    <a:pt x="1206" y="1426"/>
                  </a:lnTo>
                  <a:lnTo>
                    <a:pt x="1243" y="1436"/>
                  </a:lnTo>
                  <a:lnTo>
                    <a:pt x="1243" y="1436"/>
                  </a:lnTo>
                  <a:lnTo>
                    <a:pt x="1269" y="1445"/>
                  </a:lnTo>
                  <a:lnTo>
                    <a:pt x="1293" y="1451"/>
                  </a:lnTo>
                  <a:lnTo>
                    <a:pt x="1318" y="1456"/>
                  </a:lnTo>
                  <a:lnTo>
                    <a:pt x="1330" y="1457"/>
                  </a:lnTo>
                  <a:lnTo>
                    <a:pt x="1342" y="1458"/>
                  </a:lnTo>
                  <a:lnTo>
                    <a:pt x="1342" y="1458"/>
                  </a:lnTo>
                  <a:lnTo>
                    <a:pt x="1345" y="1458"/>
                  </a:lnTo>
                  <a:lnTo>
                    <a:pt x="1345" y="1458"/>
                  </a:lnTo>
                  <a:lnTo>
                    <a:pt x="1355" y="1457"/>
                  </a:lnTo>
                  <a:lnTo>
                    <a:pt x="1366" y="1454"/>
                  </a:lnTo>
                  <a:lnTo>
                    <a:pt x="1376" y="1450"/>
                  </a:lnTo>
                  <a:lnTo>
                    <a:pt x="1388" y="1444"/>
                  </a:lnTo>
                  <a:lnTo>
                    <a:pt x="1398" y="1436"/>
                  </a:lnTo>
                  <a:lnTo>
                    <a:pt x="1407" y="1429"/>
                  </a:lnTo>
                  <a:lnTo>
                    <a:pt x="1416" y="1421"/>
                  </a:lnTo>
                  <a:lnTo>
                    <a:pt x="1425" y="1413"/>
                  </a:lnTo>
                  <a:lnTo>
                    <a:pt x="1425" y="1413"/>
                  </a:lnTo>
                  <a:lnTo>
                    <a:pt x="1432" y="1405"/>
                  </a:lnTo>
                  <a:lnTo>
                    <a:pt x="1437" y="1394"/>
                  </a:lnTo>
                  <a:lnTo>
                    <a:pt x="1442" y="1384"/>
                  </a:lnTo>
                  <a:lnTo>
                    <a:pt x="1446" y="1373"/>
                  </a:lnTo>
                  <a:lnTo>
                    <a:pt x="1449" y="1361"/>
                  </a:lnTo>
                  <a:lnTo>
                    <a:pt x="1451" y="1350"/>
                  </a:lnTo>
                  <a:lnTo>
                    <a:pt x="1452" y="1338"/>
                  </a:lnTo>
                  <a:lnTo>
                    <a:pt x="1451" y="1326"/>
                  </a:lnTo>
                  <a:lnTo>
                    <a:pt x="1450" y="1313"/>
                  </a:lnTo>
                  <a:lnTo>
                    <a:pt x="1448" y="1302"/>
                  </a:lnTo>
                  <a:lnTo>
                    <a:pt x="1446" y="1290"/>
                  </a:lnTo>
                  <a:lnTo>
                    <a:pt x="1442" y="1278"/>
                  </a:lnTo>
                  <a:lnTo>
                    <a:pt x="1437" y="1268"/>
                  </a:lnTo>
                  <a:lnTo>
                    <a:pt x="1431" y="1258"/>
                  </a:lnTo>
                  <a:lnTo>
                    <a:pt x="1424" y="1249"/>
                  </a:lnTo>
                  <a:lnTo>
                    <a:pt x="1416" y="1239"/>
                  </a:lnTo>
                  <a:lnTo>
                    <a:pt x="1416" y="1239"/>
                  </a:lnTo>
                  <a:lnTo>
                    <a:pt x="1406" y="1230"/>
                  </a:lnTo>
                  <a:lnTo>
                    <a:pt x="1396" y="1223"/>
                  </a:lnTo>
                  <a:lnTo>
                    <a:pt x="1386" y="1216"/>
                  </a:lnTo>
                  <a:lnTo>
                    <a:pt x="1374" y="1211"/>
                  </a:lnTo>
                  <a:lnTo>
                    <a:pt x="1363" y="1206"/>
                  </a:lnTo>
                  <a:lnTo>
                    <a:pt x="1352" y="1203"/>
                  </a:lnTo>
                  <a:lnTo>
                    <a:pt x="1339" y="1201"/>
                  </a:lnTo>
                  <a:lnTo>
                    <a:pt x="1328" y="1200"/>
                  </a:lnTo>
                  <a:lnTo>
                    <a:pt x="1328" y="1200"/>
                  </a:lnTo>
                  <a:lnTo>
                    <a:pt x="1314" y="1201"/>
                  </a:lnTo>
                  <a:lnTo>
                    <a:pt x="1300" y="1203"/>
                  </a:lnTo>
                  <a:lnTo>
                    <a:pt x="1285" y="1207"/>
                  </a:lnTo>
                  <a:lnTo>
                    <a:pt x="1271" y="1213"/>
                  </a:lnTo>
                  <a:lnTo>
                    <a:pt x="1256" y="1220"/>
                  </a:lnTo>
                  <a:lnTo>
                    <a:pt x="1241" y="1229"/>
                  </a:lnTo>
                  <a:lnTo>
                    <a:pt x="1225" y="1239"/>
                  </a:lnTo>
                  <a:lnTo>
                    <a:pt x="1210" y="1251"/>
                  </a:lnTo>
                  <a:lnTo>
                    <a:pt x="1210" y="1251"/>
                  </a:lnTo>
                  <a:lnTo>
                    <a:pt x="1207" y="1236"/>
                  </a:lnTo>
                  <a:lnTo>
                    <a:pt x="1206" y="1223"/>
                  </a:lnTo>
                  <a:lnTo>
                    <a:pt x="1205" y="1210"/>
                  </a:lnTo>
                  <a:lnTo>
                    <a:pt x="1207" y="1197"/>
                  </a:lnTo>
                  <a:lnTo>
                    <a:pt x="1210" y="1186"/>
                  </a:lnTo>
                  <a:lnTo>
                    <a:pt x="1214" y="1175"/>
                  </a:lnTo>
                  <a:lnTo>
                    <a:pt x="1221" y="1163"/>
                  </a:lnTo>
                  <a:lnTo>
                    <a:pt x="1231" y="1152"/>
                  </a:lnTo>
                  <a:lnTo>
                    <a:pt x="1231" y="1152"/>
                  </a:lnTo>
                  <a:lnTo>
                    <a:pt x="1277" y="1102"/>
                  </a:lnTo>
                  <a:lnTo>
                    <a:pt x="1322" y="1050"/>
                  </a:lnTo>
                  <a:lnTo>
                    <a:pt x="1410" y="947"/>
                  </a:lnTo>
                  <a:lnTo>
                    <a:pt x="1413" y="943"/>
                  </a:lnTo>
                  <a:lnTo>
                    <a:pt x="1413" y="943"/>
                  </a:lnTo>
                  <a:lnTo>
                    <a:pt x="1421" y="934"/>
                  </a:lnTo>
                  <a:lnTo>
                    <a:pt x="1428" y="929"/>
                  </a:lnTo>
                  <a:lnTo>
                    <a:pt x="1433" y="925"/>
                  </a:lnTo>
                  <a:lnTo>
                    <a:pt x="1439" y="924"/>
                  </a:lnTo>
                  <a:lnTo>
                    <a:pt x="1439" y="924"/>
                  </a:lnTo>
                  <a:lnTo>
                    <a:pt x="1444" y="925"/>
                  </a:lnTo>
                  <a:lnTo>
                    <a:pt x="1449" y="928"/>
                  </a:lnTo>
                  <a:lnTo>
                    <a:pt x="1456" y="932"/>
                  </a:lnTo>
                  <a:lnTo>
                    <a:pt x="1463" y="937"/>
                  </a:lnTo>
                  <a:lnTo>
                    <a:pt x="1463" y="937"/>
                  </a:lnTo>
                  <a:lnTo>
                    <a:pt x="1504" y="974"/>
                  </a:lnTo>
                  <a:lnTo>
                    <a:pt x="1544" y="1010"/>
                  </a:lnTo>
                  <a:lnTo>
                    <a:pt x="1625" y="1080"/>
                  </a:lnTo>
                  <a:lnTo>
                    <a:pt x="1625" y="1080"/>
                  </a:lnTo>
                  <a:lnTo>
                    <a:pt x="1683" y="1130"/>
                  </a:lnTo>
                  <a:lnTo>
                    <a:pt x="1683" y="1130"/>
                  </a:lnTo>
                  <a:lnTo>
                    <a:pt x="1690" y="1137"/>
                  </a:lnTo>
                  <a:lnTo>
                    <a:pt x="1695" y="1142"/>
                  </a:lnTo>
                  <a:lnTo>
                    <a:pt x="1698" y="1147"/>
                  </a:lnTo>
                  <a:lnTo>
                    <a:pt x="1700" y="1153"/>
                  </a:lnTo>
                  <a:lnTo>
                    <a:pt x="1700" y="1153"/>
                  </a:lnTo>
                  <a:lnTo>
                    <a:pt x="1699" y="1157"/>
                  </a:lnTo>
                  <a:lnTo>
                    <a:pt x="1698" y="1162"/>
                  </a:lnTo>
                  <a:lnTo>
                    <a:pt x="1694" y="1167"/>
                  </a:lnTo>
                  <a:lnTo>
                    <a:pt x="1690" y="1174"/>
                  </a:lnTo>
                  <a:lnTo>
                    <a:pt x="1690" y="1174"/>
                  </a:lnTo>
                  <a:lnTo>
                    <a:pt x="1530" y="1355"/>
                  </a:lnTo>
                  <a:lnTo>
                    <a:pt x="1372" y="1536"/>
                  </a:lnTo>
                  <a:lnTo>
                    <a:pt x="1372" y="1536"/>
                  </a:lnTo>
                  <a:lnTo>
                    <a:pt x="1224" y="1706"/>
                  </a:lnTo>
                  <a:lnTo>
                    <a:pt x="1224" y="1706"/>
                  </a:lnTo>
                  <a:lnTo>
                    <a:pt x="1219" y="1712"/>
                  </a:lnTo>
                  <a:lnTo>
                    <a:pt x="1212" y="1716"/>
                  </a:lnTo>
                  <a:lnTo>
                    <a:pt x="1212" y="1716"/>
                  </a:lnTo>
                  <a:lnTo>
                    <a:pt x="1209" y="1718"/>
                  </a:lnTo>
                  <a:lnTo>
                    <a:pt x="1204" y="1714"/>
                  </a:lnTo>
                  <a:lnTo>
                    <a:pt x="1345" y="1546"/>
                  </a:lnTo>
                  <a:close/>
                  <a:moveTo>
                    <a:pt x="1452" y="1516"/>
                  </a:moveTo>
                  <a:lnTo>
                    <a:pt x="1452" y="1516"/>
                  </a:lnTo>
                  <a:lnTo>
                    <a:pt x="1450" y="1532"/>
                  </a:lnTo>
                  <a:lnTo>
                    <a:pt x="1450" y="1548"/>
                  </a:lnTo>
                  <a:lnTo>
                    <a:pt x="1450" y="1548"/>
                  </a:lnTo>
                  <a:lnTo>
                    <a:pt x="1449" y="1571"/>
                  </a:lnTo>
                  <a:lnTo>
                    <a:pt x="1447" y="1591"/>
                  </a:lnTo>
                  <a:lnTo>
                    <a:pt x="1445" y="1602"/>
                  </a:lnTo>
                  <a:lnTo>
                    <a:pt x="1443" y="1611"/>
                  </a:lnTo>
                  <a:lnTo>
                    <a:pt x="1440" y="1620"/>
                  </a:lnTo>
                  <a:lnTo>
                    <a:pt x="1435" y="1628"/>
                  </a:lnTo>
                  <a:lnTo>
                    <a:pt x="1435" y="1628"/>
                  </a:lnTo>
                  <a:lnTo>
                    <a:pt x="1432" y="1632"/>
                  </a:lnTo>
                  <a:lnTo>
                    <a:pt x="1427" y="1635"/>
                  </a:lnTo>
                  <a:lnTo>
                    <a:pt x="1419" y="1636"/>
                  </a:lnTo>
                  <a:lnTo>
                    <a:pt x="1412" y="1638"/>
                  </a:lnTo>
                  <a:lnTo>
                    <a:pt x="1394" y="1639"/>
                  </a:lnTo>
                  <a:lnTo>
                    <a:pt x="1375" y="1639"/>
                  </a:lnTo>
                  <a:lnTo>
                    <a:pt x="1375" y="1639"/>
                  </a:lnTo>
                  <a:lnTo>
                    <a:pt x="1359" y="1639"/>
                  </a:lnTo>
                  <a:lnTo>
                    <a:pt x="1342" y="1640"/>
                  </a:lnTo>
                  <a:lnTo>
                    <a:pt x="1340" y="1633"/>
                  </a:lnTo>
                  <a:lnTo>
                    <a:pt x="1444" y="1513"/>
                  </a:lnTo>
                  <a:lnTo>
                    <a:pt x="1452" y="15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" name="Freeform 90"/>
            <p:cNvSpPr>
              <a:spLocks noEditPoints="1"/>
            </p:cNvSpPr>
            <p:nvPr userDrawn="1"/>
          </p:nvSpPr>
          <p:spPr bwMode="auto">
            <a:xfrm>
              <a:off x="184150" y="915988"/>
              <a:ext cx="330200" cy="98425"/>
            </a:xfrm>
            <a:custGeom>
              <a:avLst/>
              <a:gdLst>
                <a:gd name="T0" fmla="*/ 622 w 623"/>
                <a:gd name="T1" fmla="*/ 54 h 186"/>
                <a:gd name="T2" fmla="*/ 615 w 623"/>
                <a:gd name="T3" fmla="*/ 25 h 186"/>
                <a:gd name="T4" fmla="*/ 603 w 623"/>
                <a:gd name="T5" fmla="*/ 11 h 186"/>
                <a:gd name="T6" fmla="*/ 584 w 623"/>
                <a:gd name="T7" fmla="*/ 3 h 186"/>
                <a:gd name="T8" fmla="*/ 548 w 623"/>
                <a:gd name="T9" fmla="*/ 0 h 186"/>
                <a:gd name="T10" fmla="*/ 126 w 623"/>
                <a:gd name="T11" fmla="*/ 0 h 186"/>
                <a:gd name="T12" fmla="*/ 68 w 623"/>
                <a:gd name="T13" fmla="*/ 1 h 186"/>
                <a:gd name="T14" fmla="*/ 31 w 623"/>
                <a:gd name="T15" fmla="*/ 7 h 186"/>
                <a:gd name="T16" fmla="*/ 15 w 623"/>
                <a:gd name="T17" fmla="*/ 17 h 186"/>
                <a:gd name="T18" fmla="*/ 3 w 623"/>
                <a:gd name="T19" fmla="*/ 42 h 186"/>
                <a:gd name="T20" fmla="*/ 0 w 623"/>
                <a:gd name="T21" fmla="*/ 86 h 186"/>
                <a:gd name="T22" fmla="*/ 1 w 623"/>
                <a:gd name="T23" fmla="*/ 128 h 186"/>
                <a:gd name="T24" fmla="*/ 9 w 623"/>
                <a:gd name="T25" fmla="*/ 164 h 186"/>
                <a:gd name="T26" fmla="*/ 20 w 623"/>
                <a:gd name="T27" fmla="*/ 175 h 186"/>
                <a:gd name="T28" fmla="*/ 45 w 623"/>
                <a:gd name="T29" fmla="*/ 185 h 186"/>
                <a:gd name="T30" fmla="*/ 61 w 623"/>
                <a:gd name="T31" fmla="*/ 185 h 186"/>
                <a:gd name="T32" fmla="*/ 238 w 623"/>
                <a:gd name="T33" fmla="*/ 185 h 186"/>
                <a:gd name="T34" fmla="*/ 312 w 623"/>
                <a:gd name="T35" fmla="*/ 185 h 186"/>
                <a:gd name="T36" fmla="*/ 384 w 623"/>
                <a:gd name="T37" fmla="*/ 185 h 186"/>
                <a:gd name="T38" fmla="*/ 510 w 623"/>
                <a:gd name="T39" fmla="*/ 185 h 186"/>
                <a:gd name="T40" fmla="*/ 561 w 623"/>
                <a:gd name="T41" fmla="*/ 186 h 186"/>
                <a:gd name="T42" fmla="*/ 589 w 623"/>
                <a:gd name="T43" fmla="*/ 182 h 186"/>
                <a:gd name="T44" fmla="*/ 604 w 623"/>
                <a:gd name="T45" fmla="*/ 174 h 186"/>
                <a:gd name="T46" fmla="*/ 612 w 623"/>
                <a:gd name="T47" fmla="*/ 166 h 186"/>
                <a:gd name="T48" fmla="*/ 620 w 623"/>
                <a:gd name="T49" fmla="*/ 149 h 186"/>
                <a:gd name="T50" fmla="*/ 623 w 623"/>
                <a:gd name="T51" fmla="*/ 118 h 186"/>
                <a:gd name="T52" fmla="*/ 623 w 623"/>
                <a:gd name="T53" fmla="*/ 97 h 186"/>
                <a:gd name="T54" fmla="*/ 588 w 623"/>
                <a:gd name="T55" fmla="*/ 94 h 186"/>
                <a:gd name="T56" fmla="*/ 587 w 623"/>
                <a:gd name="T57" fmla="*/ 120 h 186"/>
                <a:gd name="T58" fmla="*/ 581 w 623"/>
                <a:gd name="T59" fmla="*/ 135 h 186"/>
                <a:gd name="T60" fmla="*/ 572 w 623"/>
                <a:gd name="T61" fmla="*/ 142 h 186"/>
                <a:gd name="T62" fmla="*/ 541 w 623"/>
                <a:gd name="T63" fmla="*/ 147 h 186"/>
                <a:gd name="T64" fmla="*/ 339 w 623"/>
                <a:gd name="T65" fmla="*/ 146 h 186"/>
                <a:gd name="T66" fmla="*/ 219 w 623"/>
                <a:gd name="T67" fmla="*/ 146 h 186"/>
                <a:gd name="T68" fmla="*/ 80 w 623"/>
                <a:gd name="T69" fmla="*/ 146 h 186"/>
                <a:gd name="T70" fmla="*/ 55 w 623"/>
                <a:gd name="T71" fmla="*/ 145 h 186"/>
                <a:gd name="T72" fmla="*/ 40 w 623"/>
                <a:gd name="T73" fmla="*/ 108 h 186"/>
                <a:gd name="T74" fmla="*/ 40 w 623"/>
                <a:gd name="T75" fmla="*/ 63 h 186"/>
                <a:gd name="T76" fmla="*/ 46 w 623"/>
                <a:gd name="T77" fmla="*/ 51 h 186"/>
                <a:gd name="T78" fmla="*/ 66 w 623"/>
                <a:gd name="T79" fmla="*/ 41 h 186"/>
                <a:gd name="T80" fmla="*/ 135 w 623"/>
                <a:gd name="T81" fmla="*/ 39 h 186"/>
                <a:gd name="T82" fmla="*/ 251 w 623"/>
                <a:gd name="T83" fmla="*/ 39 h 186"/>
                <a:gd name="T84" fmla="*/ 461 w 623"/>
                <a:gd name="T85" fmla="*/ 39 h 186"/>
                <a:gd name="T86" fmla="*/ 557 w 623"/>
                <a:gd name="T87" fmla="*/ 38 h 186"/>
                <a:gd name="T88" fmla="*/ 575 w 623"/>
                <a:gd name="T89" fmla="*/ 45 h 186"/>
                <a:gd name="T90" fmla="*/ 584 w 623"/>
                <a:gd name="T91" fmla="*/ 59 h 186"/>
                <a:gd name="T92" fmla="*/ 588 w 623"/>
                <a:gd name="T93" fmla="*/ 9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186">
                  <a:moveTo>
                    <a:pt x="623" y="74"/>
                  </a:moveTo>
                  <a:lnTo>
                    <a:pt x="623" y="74"/>
                  </a:lnTo>
                  <a:lnTo>
                    <a:pt x="622" y="54"/>
                  </a:lnTo>
                  <a:lnTo>
                    <a:pt x="619" y="37"/>
                  </a:lnTo>
                  <a:lnTo>
                    <a:pt x="617" y="31"/>
                  </a:lnTo>
                  <a:lnTo>
                    <a:pt x="615" y="25"/>
                  </a:lnTo>
                  <a:lnTo>
                    <a:pt x="611" y="19"/>
                  </a:lnTo>
                  <a:lnTo>
                    <a:pt x="608" y="15"/>
                  </a:lnTo>
                  <a:lnTo>
                    <a:pt x="603" y="11"/>
                  </a:lnTo>
                  <a:lnTo>
                    <a:pt x="598" y="7"/>
                  </a:lnTo>
                  <a:lnTo>
                    <a:pt x="592" y="5"/>
                  </a:lnTo>
                  <a:lnTo>
                    <a:pt x="584" y="3"/>
                  </a:lnTo>
                  <a:lnTo>
                    <a:pt x="568" y="1"/>
                  </a:lnTo>
                  <a:lnTo>
                    <a:pt x="548" y="0"/>
                  </a:lnTo>
                  <a:lnTo>
                    <a:pt x="548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84" y="0"/>
                  </a:lnTo>
                  <a:lnTo>
                    <a:pt x="68" y="1"/>
                  </a:lnTo>
                  <a:lnTo>
                    <a:pt x="54" y="2"/>
                  </a:lnTo>
                  <a:lnTo>
                    <a:pt x="41" y="4"/>
                  </a:lnTo>
                  <a:lnTo>
                    <a:pt x="31" y="7"/>
                  </a:lnTo>
                  <a:lnTo>
                    <a:pt x="22" y="12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9" y="24"/>
                  </a:lnTo>
                  <a:lnTo>
                    <a:pt x="5" y="32"/>
                  </a:lnTo>
                  <a:lnTo>
                    <a:pt x="3" y="42"/>
                  </a:lnTo>
                  <a:lnTo>
                    <a:pt x="1" y="55"/>
                  </a:lnTo>
                  <a:lnTo>
                    <a:pt x="0" y="69"/>
                  </a:lnTo>
                  <a:lnTo>
                    <a:pt x="0" y="86"/>
                  </a:lnTo>
                  <a:lnTo>
                    <a:pt x="1" y="126"/>
                  </a:lnTo>
                  <a:lnTo>
                    <a:pt x="1" y="128"/>
                  </a:lnTo>
                  <a:lnTo>
                    <a:pt x="1" y="128"/>
                  </a:lnTo>
                  <a:lnTo>
                    <a:pt x="2" y="142"/>
                  </a:lnTo>
                  <a:lnTo>
                    <a:pt x="5" y="154"/>
                  </a:lnTo>
                  <a:lnTo>
                    <a:pt x="9" y="164"/>
                  </a:lnTo>
                  <a:lnTo>
                    <a:pt x="12" y="168"/>
                  </a:lnTo>
                  <a:lnTo>
                    <a:pt x="16" y="172"/>
                  </a:lnTo>
                  <a:lnTo>
                    <a:pt x="20" y="175"/>
                  </a:lnTo>
                  <a:lnTo>
                    <a:pt x="24" y="178"/>
                  </a:lnTo>
                  <a:lnTo>
                    <a:pt x="33" y="182"/>
                  </a:lnTo>
                  <a:lnTo>
                    <a:pt x="45" y="185"/>
                  </a:lnTo>
                  <a:lnTo>
                    <a:pt x="59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165" y="185"/>
                  </a:lnTo>
                  <a:lnTo>
                    <a:pt x="165" y="185"/>
                  </a:lnTo>
                  <a:lnTo>
                    <a:pt x="238" y="185"/>
                  </a:lnTo>
                  <a:lnTo>
                    <a:pt x="238" y="185"/>
                  </a:lnTo>
                  <a:lnTo>
                    <a:pt x="311" y="185"/>
                  </a:lnTo>
                  <a:lnTo>
                    <a:pt x="312" y="185"/>
                  </a:lnTo>
                  <a:lnTo>
                    <a:pt x="312" y="185"/>
                  </a:lnTo>
                  <a:lnTo>
                    <a:pt x="384" y="185"/>
                  </a:lnTo>
                  <a:lnTo>
                    <a:pt x="384" y="185"/>
                  </a:lnTo>
                  <a:lnTo>
                    <a:pt x="455" y="184"/>
                  </a:lnTo>
                  <a:lnTo>
                    <a:pt x="455" y="184"/>
                  </a:lnTo>
                  <a:lnTo>
                    <a:pt x="510" y="185"/>
                  </a:lnTo>
                  <a:lnTo>
                    <a:pt x="556" y="186"/>
                  </a:lnTo>
                  <a:lnTo>
                    <a:pt x="556" y="186"/>
                  </a:lnTo>
                  <a:lnTo>
                    <a:pt x="561" y="186"/>
                  </a:lnTo>
                  <a:lnTo>
                    <a:pt x="561" y="186"/>
                  </a:lnTo>
                  <a:lnTo>
                    <a:pt x="575" y="185"/>
                  </a:lnTo>
                  <a:lnTo>
                    <a:pt x="589" y="182"/>
                  </a:lnTo>
                  <a:lnTo>
                    <a:pt x="594" y="180"/>
                  </a:lnTo>
                  <a:lnTo>
                    <a:pt x="599" y="177"/>
                  </a:lnTo>
                  <a:lnTo>
                    <a:pt x="604" y="174"/>
                  </a:lnTo>
                  <a:lnTo>
                    <a:pt x="608" y="170"/>
                  </a:lnTo>
                  <a:lnTo>
                    <a:pt x="608" y="170"/>
                  </a:lnTo>
                  <a:lnTo>
                    <a:pt x="612" y="166"/>
                  </a:lnTo>
                  <a:lnTo>
                    <a:pt x="615" y="160"/>
                  </a:lnTo>
                  <a:lnTo>
                    <a:pt x="617" y="155"/>
                  </a:lnTo>
                  <a:lnTo>
                    <a:pt x="620" y="149"/>
                  </a:lnTo>
                  <a:lnTo>
                    <a:pt x="621" y="142"/>
                  </a:lnTo>
                  <a:lnTo>
                    <a:pt x="622" y="135"/>
                  </a:lnTo>
                  <a:lnTo>
                    <a:pt x="623" y="118"/>
                  </a:lnTo>
                  <a:lnTo>
                    <a:pt x="623" y="118"/>
                  </a:lnTo>
                  <a:lnTo>
                    <a:pt x="623" y="97"/>
                  </a:lnTo>
                  <a:lnTo>
                    <a:pt x="623" y="97"/>
                  </a:lnTo>
                  <a:lnTo>
                    <a:pt x="623" y="74"/>
                  </a:lnTo>
                  <a:lnTo>
                    <a:pt x="623" y="74"/>
                  </a:lnTo>
                  <a:close/>
                  <a:moveTo>
                    <a:pt x="588" y="94"/>
                  </a:moveTo>
                  <a:lnTo>
                    <a:pt x="588" y="94"/>
                  </a:lnTo>
                  <a:lnTo>
                    <a:pt x="588" y="108"/>
                  </a:lnTo>
                  <a:lnTo>
                    <a:pt x="587" y="120"/>
                  </a:lnTo>
                  <a:lnTo>
                    <a:pt x="585" y="126"/>
                  </a:lnTo>
                  <a:lnTo>
                    <a:pt x="583" y="131"/>
                  </a:lnTo>
                  <a:lnTo>
                    <a:pt x="581" y="135"/>
                  </a:lnTo>
                  <a:lnTo>
                    <a:pt x="578" y="138"/>
                  </a:lnTo>
                  <a:lnTo>
                    <a:pt x="578" y="138"/>
                  </a:lnTo>
                  <a:lnTo>
                    <a:pt x="572" y="142"/>
                  </a:lnTo>
                  <a:lnTo>
                    <a:pt x="565" y="145"/>
                  </a:lnTo>
                  <a:lnTo>
                    <a:pt x="555" y="147"/>
                  </a:lnTo>
                  <a:lnTo>
                    <a:pt x="541" y="147"/>
                  </a:lnTo>
                  <a:lnTo>
                    <a:pt x="541" y="147"/>
                  </a:lnTo>
                  <a:lnTo>
                    <a:pt x="448" y="146"/>
                  </a:lnTo>
                  <a:lnTo>
                    <a:pt x="339" y="146"/>
                  </a:lnTo>
                  <a:lnTo>
                    <a:pt x="339" y="146"/>
                  </a:lnTo>
                  <a:lnTo>
                    <a:pt x="219" y="146"/>
                  </a:lnTo>
                  <a:lnTo>
                    <a:pt x="219" y="146"/>
                  </a:lnTo>
                  <a:lnTo>
                    <a:pt x="99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68" y="146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0" y="108"/>
                  </a:lnTo>
                  <a:lnTo>
                    <a:pt x="39" y="81"/>
                  </a:lnTo>
                  <a:lnTo>
                    <a:pt x="39" y="71"/>
                  </a:lnTo>
                  <a:lnTo>
                    <a:pt x="40" y="63"/>
                  </a:lnTo>
                  <a:lnTo>
                    <a:pt x="42" y="56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50" y="47"/>
                  </a:lnTo>
                  <a:lnTo>
                    <a:pt x="58" y="43"/>
                  </a:lnTo>
                  <a:lnTo>
                    <a:pt x="66" y="41"/>
                  </a:lnTo>
                  <a:lnTo>
                    <a:pt x="75" y="40"/>
                  </a:lnTo>
                  <a:lnTo>
                    <a:pt x="101" y="39"/>
                  </a:lnTo>
                  <a:lnTo>
                    <a:pt x="135" y="39"/>
                  </a:lnTo>
                  <a:lnTo>
                    <a:pt x="135" y="39"/>
                  </a:lnTo>
                  <a:lnTo>
                    <a:pt x="251" y="39"/>
                  </a:lnTo>
                  <a:lnTo>
                    <a:pt x="251" y="39"/>
                  </a:lnTo>
                  <a:lnTo>
                    <a:pt x="367" y="39"/>
                  </a:lnTo>
                  <a:lnTo>
                    <a:pt x="367" y="39"/>
                  </a:lnTo>
                  <a:lnTo>
                    <a:pt x="461" y="39"/>
                  </a:lnTo>
                  <a:lnTo>
                    <a:pt x="542" y="38"/>
                  </a:lnTo>
                  <a:lnTo>
                    <a:pt x="542" y="38"/>
                  </a:lnTo>
                  <a:lnTo>
                    <a:pt x="557" y="38"/>
                  </a:lnTo>
                  <a:lnTo>
                    <a:pt x="567" y="41"/>
                  </a:lnTo>
                  <a:lnTo>
                    <a:pt x="571" y="42"/>
                  </a:lnTo>
                  <a:lnTo>
                    <a:pt x="575" y="45"/>
                  </a:lnTo>
                  <a:lnTo>
                    <a:pt x="578" y="48"/>
                  </a:lnTo>
                  <a:lnTo>
                    <a:pt x="580" y="51"/>
                  </a:lnTo>
                  <a:lnTo>
                    <a:pt x="584" y="59"/>
                  </a:lnTo>
                  <a:lnTo>
                    <a:pt x="587" y="69"/>
                  </a:lnTo>
                  <a:lnTo>
                    <a:pt x="588" y="80"/>
                  </a:lnTo>
                  <a:lnTo>
                    <a:pt x="588" y="94"/>
                  </a:lnTo>
                  <a:lnTo>
                    <a:pt x="588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" name="Freeform 91"/>
            <p:cNvSpPr>
              <a:spLocks/>
            </p:cNvSpPr>
            <p:nvPr userDrawn="1"/>
          </p:nvSpPr>
          <p:spPr bwMode="auto">
            <a:xfrm>
              <a:off x="195263" y="1052513"/>
              <a:ext cx="401638" cy="14288"/>
            </a:xfrm>
            <a:custGeom>
              <a:avLst/>
              <a:gdLst>
                <a:gd name="T0" fmla="*/ 757 w 757"/>
                <a:gd name="T1" fmla="*/ 0 h 26"/>
                <a:gd name="T2" fmla="*/ 1 w 757"/>
                <a:gd name="T3" fmla="*/ 0 h 26"/>
                <a:gd name="T4" fmla="*/ 0 w 757"/>
                <a:gd name="T5" fmla="*/ 26 h 26"/>
                <a:gd name="T6" fmla="*/ 753 w 757"/>
                <a:gd name="T7" fmla="*/ 26 h 26"/>
                <a:gd name="T8" fmla="*/ 757 w 75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7" h="26">
                  <a:moveTo>
                    <a:pt x="757" y="0"/>
                  </a:moveTo>
                  <a:lnTo>
                    <a:pt x="1" y="0"/>
                  </a:lnTo>
                  <a:lnTo>
                    <a:pt x="0" y="26"/>
                  </a:lnTo>
                  <a:lnTo>
                    <a:pt x="753" y="26"/>
                  </a:lnTo>
                  <a:lnTo>
                    <a:pt x="7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" name="Freeform 92"/>
            <p:cNvSpPr>
              <a:spLocks/>
            </p:cNvSpPr>
            <p:nvPr userDrawn="1"/>
          </p:nvSpPr>
          <p:spPr bwMode="auto">
            <a:xfrm>
              <a:off x="206375" y="1692275"/>
              <a:ext cx="434975" cy="9525"/>
            </a:xfrm>
            <a:custGeom>
              <a:avLst/>
              <a:gdLst>
                <a:gd name="T0" fmla="*/ 824 w 824"/>
                <a:gd name="T1" fmla="*/ 17 h 17"/>
                <a:gd name="T2" fmla="*/ 823 w 824"/>
                <a:gd name="T3" fmla="*/ 0 h 17"/>
                <a:gd name="T4" fmla="*/ 0 w 824"/>
                <a:gd name="T5" fmla="*/ 0 h 17"/>
                <a:gd name="T6" fmla="*/ 1 w 824"/>
                <a:gd name="T7" fmla="*/ 17 h 17"/>
                <a:gd name="T8" fmla="*/ 824 w 82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17">
                  <a:moveTo>
                    <a:pt x="824" y="17"/>
                  </a:moveTo>
                  <a:lnTo>
                    <a:pt x="823" y="0"/>
                  </a:lnTo>
                  <a:lnTo>
                    <a:pt x="0" y="0"/>
                  </a:lnTo>
                  <a:lnTo>
                    <a:pt x="1" y="17"/>
                  </a:lnTo>
                  <a:lnTo>
                    <a:pt x="82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" name="Freeform 93"/>
            <p:cNvSpPr>
              <a:spLocks noEditPoints="1"/>
            </p:cNvSpPr>
            <p:nvPr userDrawn="1"/>
          </p:nvSpPr>
          <p:spPr bwMode="auto">
            <a:xfrm>
              <a:off x="482600" y="1535113"/>
              <a:ext cx="130175" cy="128588"/>
            </a:xfrm>
            <a:custGeom>
              <a:avLst/>
              <a:gdLst>
                <a:gd name="T0" fmla="*/ 136 w 246"/>
                <a:gd name="T1" fmla="*/ 243 h 244"/>
                <a:gd name="T2" fmla="*/ 170 w 246"/>
                <a:gd name="T3" fmla="*/ 234 h 244"/>
                <a:gd name="T4" fmla="*/ 200 w 246"/>
                <a:gd name="T5" fmla="*/ 214 h 244"/>
                <a:gd name="T6" fmla="*/ 225 w 246"/>
                <a:gd name="T7" fmla="*/ 189 h 244"/>
                <a:gd name="T8" fmla="*/ 240 w 246"/>
                <a:gd name="T9" fmla="*/ 157 h 244"/>
                <a:gd name="T10" fmla="*/ 246 w 246"/>
                <a:gd name="T11" fmla="*/ 122 h 244"/>
                <a:gd name="T12" fmla="*/ 243 w 246"/>
                <a:gd name="T13" fmla="*/ 99 h 244"/>
                <a:gd name="T14" fmla="*/ 232 w 246"/>
                <a:gd name="T15" fmla="*/ 66 h 244"/>
                <a:gd name="T16" fmla="*/ 209 w 246"/>
                <a:gd name="T17" fmla="*/ 38 h 244"/>
                <a:gd name="T18" fmla="*/ 191 w 246"/>
                <a:gd name="T19" fmla="*/ 21 h 244"/>
                <a:gd name="T20" fmla="*/ 157 w 246"/>
                <a:gd name="T21" fmla="*/ 5 h 244"/>
                <a:gd name="T22" fmla="*/ 121 w 246"/>
                <a:gd name="T23" fmla="*/ 0 h 244"/>
                <a:gd name="T24" fmla="*/ 96 w 246"/>
                <a:gd name="T25" fmla="*/ 2 h 244"/>
                <a:gd name="T26" fmla="*/ 63 w 246"/>
                <a:gd name="T27" fmla="*/ 13 h 244"/>
                <a:gd name="T28" fmla="*/ 34 w 246"/>
                <a:gd name="T29" fmla="*/ 35 h 244"/>
                <a:gd name="T30" fmla="*/ 19 w 246"/>
                <a:gd name="T31" fmla="*/ 53 h 244"/>
                <a:gd name="T32" fmla="*/ 5 w 246"/>
                <a:gd name="T33" fmla="*/ 86 h 244"/>
                <a:gd name="T34" fmla="*/ 0 w 246"/>
                <a:gd name="T35" fmla="*/ 123 h 244"/>
                <a:gd name="T36" fmla="*/ 2 w 246"/>
                <a:gd name="T37" fmla="*/ 148 h 244"/>
                <a:gd name="T38" fmla="*/ 14 w 246"/>
                <a:gd name="T39" fmla="*/ 181 h 244"/>
                <a:gd name="T40" fmla="*/ 35 w 246"/>
                <a:gd name="T41" fmla="*/ 209 h 244"/>
                <a:gd name="T42" fmla="*/ 63 w 246"/>
                <a:gd name="T43" fmla="*/ 230 h 244"/>
                <a:gd name="T44" fmla="*/ 95 w 246"/>
                <a:gd name="T45" fmla="*/ 242 h 244"/>
                <a:gd name="T46" fmla="*/ 120 w 246"/>
                <a:gd name="T47" fmla="*/ 244 h 244"/>
                <a:gd name="T48" fmla="*/ 122 w 246"/>
                <a:gd name="T49" fmla="*/ 211 h 244"/>
                <a:gd name="T50" fmla="*/ 113 w 246"/>
                <a:gd name="T51" fmla="*/ 210 h 244"/>
                <a:gd name="T52" fmla="*/ 88 w 246"/>
                <a:gd name="T53" fmla="*/ 204 h 244"/>
                <a:gd name="T54" fmla="*/ 67 w 246"/>
                <a:gd name="T55" fmla="*/ 191 h 244"/>
                <a:gd name="T56" fmla="*/ 54 w 246"/>
                <a:gd name="T57" fmla="*/ 178 h 244"/>
                <a:gd name="T58" fmla="*/ 41 w 246"/>
                <a:gd name="T59" fmla="*/ 155 h 244"/>
                <a:gd name="T60" fmla="*/ 34 w 246"/>
                <a:gd name="T61" fmla="*/ 128 h 244"/>
                <a:gd name="T62" fmla="*/ 35 w 246"/>
                <a:gd name="T63" fmla="*/ 111 h 244"/>
                <a:gd name="T64" fmla="*/ 41 w 246"/>
                <a:gd name="T65" fmla="*/ 86 h 244"/>
                <a:gd name="T66" fmla="*/ 54 w 246"/>
                <a:gd name="T67" fmla="*/ 64 h 244"/>
                <a:gd name="T68" fmla="*/ 73 w 246"/>
                <a:gd name="T69" fmla="*/ 47 h 244"/>
                <a:gd name="T70" fmla="*/ 95 w 246"/>
                <a:gd name="T71" fmla="*/ 37 h 244"/>
                <a:gd name="T72" fmla="*/ 121 w 246"/>
                <a:gd name="T73" fmla="*/ 33 h 244"/>
                <a:gd name="T74" fmla="*/ 130 w 246"/>
                <a:gd name="T75" fmla="*/ 33 h 244"/>
                <a:gd name="T76" fmla="*/ 155 w 246"/>
                <a:gd name="T77" fmla="*/ 40 h 244"/>
                <a:gd name="T78" fmla="*/ 177 w 246"/>
                <a:gd name="T79" fmla="*/ 54 h 244"/>
                <a:gd name="T80" fmla="*/ 193 w 246"/>
                <a:gd name="T81" fmla="*/ 73 h 244"/>
                <a:gd name="T82" fmla="*/ 204 w 246"/>
                <a:gd name="T83" fmla="*/ 96 h 244"/>
                <a:gd name="T84" fmla="*/ 208 w 246"/>
                <a:gd name="T85" fmla="*/ 121 h 244"/>
                <a:gd name="T86" fmla="*/ 206 w 246"/>
                <a:gd name="T87" fmla="*/ 138 h 244"/>
                <a:gd name="T88" fmla="*/ 198 w 246"/>
                <a:gd name="T89" fmla="*/ 163 h 244"/>
                <a:gd name="T90" fmla="*/ 183 w 246"/>
                <a:gd name="T91" fmla="*/ 184 h 244"/>
                <a:gd name="T92" fmla="*/ 162 w 246"/>
                <a:gd name="T93" fmla="*/ 199 h 244"/>
                <a:gd name="T94" fmla="*/ 140 w 246"/>
                <a:gd name="T95" fmla="*/ 209 h 244"/>
                <a:gd name="T96" fmla="*/ 122 w 246"/>
                <a:gd name="T97" fmla="*/ 21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6" h="244">
                  <a:moveTo>
                    <a:pt x="124" y="244"/>
                  </a:moveTo>
                  <a:lnTo>
                    <a:pt x="124" y="244"/>
                  </a:lnTo>
                  <a:lnTo>
                    <a:pt x="136" y="243"/>
                  </a:lnTo>
                  <a:lnTo>
                    <a:pt x="148" y="241"/>
                  </a:lnTo>
                  <a:lnTo>
                    <a:pt x="159" y="238"/>
                  </a:lnTo>
                  <a:lnTo>
                    <a:pt x="170" y="234"/>
                  </a:lnTo>
                  <a:lnTo>
                    <a:pt x="181" y="228"/>
                  </a:lnTo>
                  <a:lnTo>
                    <a:pt x="191" y="222"/>
                  </a:lnTo>
                  <a:lnTo>
                    <a:pt x="200" y="214"/>
                  </a:lnTo>
                  <a:lnTo>
                    <a:pt x="209" y="206"/>
                  </a:lnTo>
                  <a:lnTo>
                    <a:pt x="218" y="198"/>
                  </a:lnTo>
                  <a:lnTo>
                    <a:pt x="225" y="189"/>
                  </a:lnTo>
                  <a:lnTo>
                    <a:pt x="231" y="178"/>
                  </a:lnTo>
                  <a:lnTo>
                    <a:pt x="236" y="168"/>
                  </a:lnTo>
                  <a:lnTo>
                    <a:pt x="240" y="157"/>
                  </a:lnTo>
                  <a:lnTo>
                    <a:pt x="243" y="146"/>
                  </a:lnTo>
                  <a:lnTo>
                    <a:pt x="245" y="134"/>
                  </a:lnTo>
                  <a:lnTo>
                    <a:pt x="246" y="122"/>
                  </a:lnTo>
                  <a:lnTo>
                    <a:pt x="246" y="122"/>
                  </a:lnTo>
                  <a:lnTo>
                    <a:pt x="245" y="111"/>
                  </a:lnTo>
                  <a:lnTo>
                    <a:pt x="243" y="99"/>
                  </a:lnTo>
                  <a:lnTo>
                    <a:pt x="241" y="88"/>
                  </a:lnTo>
                  <a:lnTo>
                    <a:pt x="237" y="77"/>
                  </a:lnTo>
                  <a:lnTo>
                    <a:pt x="232" y="66"/>
                  </a:lnTo>
                  <a:lnTo>
                    <a:pt x="226" y="56"/>
                  </a:lnTo>
                  <a:lnTo>
                    <a:pt x="219" y="47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200" y="28"/>
                  </a:lnTo>
                  <a:lnTo>
                    <a:pt x="191" y="21"/>
                  </a:lnTo>
                  <a:lnTo>
                    <a:pt x="180" y="15"/>
                  </a:lnTo>
                  <a:lnTo>
                    <a:pt x="168" y="10"/>
                  </a:lnTo>
                  <a:lnTo>
                    <a:pt x="157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3" y="9"/>
                  </a:lnTo>
                  <a:lnTo>
                    <a:pt x="63" y="13"/>
                  </a:lnTo>
                  <a:lnTo>
                    <a:pt x="52" y="19"/>
                  </a:lnTo>
                  <a:lnTo>
                    <a:pt x="43" y="26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3"/>
                  </a:lnTo>
                  <a:lnTo>
                    <a:pt x="19" y="53"/>
                  </a:lnTo>
                  <a:lnTo>
                    <a:pt x="13" y="63"/>
                  </a:lnTo>
                  <a:lnTo>
                    <a:pt x="8" y="75"/>
                  </a:lnTo>
                  <a:lnTo>
                    <a:pt x="5" y="86"/>
                  </a:lnTo>
                  <a:lnTo>
                    <a:pt x="2" y="98"/>
                  </a:lnTo>
                  <a:lnTo>
                    <a:pt x="0" y="111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1" y="135"/>
                  </a:lnTo>
                  <a:lnTo>
                    <a:pt x="2" y="148"/>
                  </a:lnTo>
                  <a:lnTo>
                    <a:pt x="5" y="160"/>
                  </a:lnTo>
                  <a:lnTo>
                    <a:pt x="9" y="171"/>
                  </a:lnTo>
                  <a:lnTo>
                    <a:pt x="14" y="181"/>
                  </a:lnTo>
                  <a:lnTo>
                    <a:pt x="20" y="192"/>
                  </a:lnTo>
                  <a:lnTo>
                    <a:pt x="28" y="201"/>
                  </a:lnTo>
                  <a:lnTo>
                    <a:pt x="35" y="209"/>
                  </a:lnTo>
                  <a:lnTo>
                    <a:pt x="43" y="217"/>
                  </a:lnTo>
                  <a:lnTo>
                    <a:pt x="52" y="225"/>
                  </a:lnTo>
                  <a:lnTo>
                    <a:pt x="63" y="230"/>
                  </a:lnTo>
                  <a:lnTo>
                    <a:pt x="73" y="235"/>
                  </a:lnTo>
                  <a:lnTo>
                    <a:pt x="84" y="239"/>
                  </a:lnTo>
                  <a:lnTo>
                    <a:pt x="95" y="242"/>
                  </a:lnTo>
                  <a:lnTo>
                    <a:pt x="108" y="244"/>
                  </a:lnTo>
                  <a:lnTo>
                    <a:pt x="120" y="244"/>
                  </a:lnTo>
                  <a:lnTo>
                    <a:pt x="120" y="244"/>
                  </a:lnTo>
                  <a:lnTo>
                    <a:pt x="124" y="244"/>
                  </a:lnTo>
                  <a:lnTo>
                    <a:pt x="124" y="244"/>
                  </a:lnTo>
                  <a:close/>
                  <a:moveTo>
                    <a:pt x="122" y="211"/>
                  </a:moveTo>
                  <a:lnTo>
                    <a:pt x="121" y="211"/>
                  </a:lnTo>
                  <a:lnTo>
                    <a:pt x="121" y="211"/>
                  </a:lnTo>
                  <a:lnTo>
                    <a:pt x="113" y="210"/>
                  </a:lnTo>
                  <a:lnTo>
                    <a:pt x="105" y="209"/>
                  </a:lnTo>
                  <a:lnTo>
                    <a:pt x="96" y="207"/>
                  </a:lnTo>
                  <a:lnTo>
                    <a:pt x="88" y="204"/>
                  </a:lnTo>
                  <a:lnTo>
                    <a:pt x="81" y="201"/>
                  </a:lnTo>
                  <a:lnTo>
                    <a:pt x="74" y="196"/>
                  </a:lnTo>
                  <a:lnTo>
                    <a:pt x="67" y="191"/>
                  </a:lnTo>
                  <a:lnTo>
                    <a:pt x="60" y="185"/>
                  </a:lnTo>
                  <a:lnTo>
                    <a:pt x="60" y="185"/>
                  </a:lnTo>
                  <a:lnTo>
                    <a:pt x="54" y="178"/>
                  </a:lnTo>
                  <a:lnTo>
                    <a:pt x="49" y="170"/>
                  </a:lnTo>
                  <a:lnTo>
                    <a:pt x="44" y="163"/>
                  </a:lnTo>
                  <a:lnTo>
                    <a:pt x="41" y="155"/>
                  </a:lnTo>
                  <a:lnTo>
                    <a:pt x="38" y="146"/>
                  </a:lnTo>
                  <a:lnTo>
                    <a:pt x="36" y="137"/>
                  </a:lnTo>
                  <a:lnTo>
                    <a:pt x="34" y="128"/>
                  </a:lnTo>
                  <a:lnTo>
                    <a:pt x="34" y="119"/>
                  </a:lnTo>
                  <a:lnTo>
                    <a:pt x="34" y="119"/>
                  </a:lnTo>
                  <a:lnTo>
                    <a:pt x="35" y="111"/>
                  </a:lnTo>
                  <a:lnTo>
                    <a:pt x="36" y="102"/>
                  </a:lnTo>
                  <a:lnTo>
                    <a:pt x="38" y="94"/>
                  </a:lnTo>
                  <a:lnTo>
                    <a:pt x="41" y="86"/>
                  </a:lnTo>
                  <a:lnTo>
                    <a:pt x="45" y="78"/>
                  </a:lnTo>
                  <a:lnTo>
                    <a:pt x="49" y="71"/>
                  </a:lnTo>
                  <a:lnTo>
                    <a:pt x="54" y="64"/>
                  </a:lnTo>
                  <a:lnTo>
                    <a:pt x="60" y="58"/>
                  </a:lnTo>
                  <a:lnTo>
                    <a:pt x="67" y="52"/>
                  </a:lnTo>
                  <a:lnTo>
                    <a:pt x="73" y="47"/>
                  </a:lnTo>
                  <a:lnTo>
                    <a:pt x="80" y="43"/>
                  </a:lnTo>
                  <a:lnTo>
                    <a:pt x="88" y="39"/>
                  </a:lnTo>
                  <a:lnTo>
                    <a:pt x="95" y="37"/>
                  </a:lnTo>
                  <a:lnTo>
                    <a:pt x="104" y="34"/>
                  </a:lnTo>
                  <a:lnTo>
                    <a:pt x="113" y="33"/>
                  </a:lnTo>
                  <a:lnTo>
                    <a:pt x="121" y="33"/>
                  </a:lnTo>
                  <a:lnTo>
                    <a:pt x="122" y="33"/>
                  </a:lnTo>
                  <a:lnTo>
                    <a:pt x="122" y="33"/>
                  </a:lnTo>
                  <a:lnTo>
                    <a:pt x="130" y="33"/>
                  </a:lnTo>
                  <a:lnTo>
                    <a:pt x="140" y="35"/>
                  </a:lnTo>
                  <a:lnTo>
                    <a:pt x="147" y="37"/>
                  </a:lnTo>
                  <a:lnTo>
                    <a:pt x="155" y="40"/>
                  </a:lnTo>
                  <a:lnTo>
                    <a:pt x="162" y="44"/>
                  </a:lnTo>
                  <a:lnTo>
                    <a:pt x="169" y="48"/>
                  </a:lnTo>
                  <a:lnTo>
                    <a:pt x="177" y="54"/>
                  </a:lnTo>
                  <a:lnTo>
                    <a:pt x="183" y="59"/>
                  </a:lnTo>
                  <a:lnTo>
                    <a:pt x="188" y="65"/>
                  </a:lnTo>
                  <a:lnTo>
                    <a:pt x="193" y="73"/>
                  </a:lnTo>
                  <a:lnTo>
                    <a:pt x="198" y="80"/>
                  </a:lnTo>
                  <a:lnTo>
                    <a:pt x="201" y="88"/>
                  </a:lnTo>
                  <a:lnTo>
                    <a:pt x="204" y="96"/>
                  </a:lnTo>
                  <a:lnTo>
                    <a:pt x="206" y="104"/>
                  </a:lnTo>
                  <a:lnTo>
                    <a:pt x="208" y="113"/>
                  </a:lnTo>
                  <a:lnTo>
                    <a:pt x="208" y="121"/>
                  </a:lnTo>
                  <a:lnTo>
                    <a:pt x="208" y="121"/>
                  </a:lnTo>
                  <a:lnTo>
                    <a:pt x="208" y="130"/>
                  </a:lnTo>
                  <a:lnTo>
                    <a:pt x="206" y="138"/>
                  </a:lnTo>
                  <a:lnTo>
                    <a:pt x="204" y="147"/>
                  </a:lnTo>
                  <a:lnTo>
                    <a:pt x="201" y="155"/>
                  </a:lnTo>
                  <a:lnTo>
                    <a:pt x="198" y="163"/>
                  </a:lnTo>
                  <a:lnTo>
                    <a:pt x="193" y="170"/>
                  </a:lnTo>
                  <a:lnTo>
                    <a:pt x="188" y="177"/>
                  </a:lnTo>
                  <a:lnTo>
                    <a:pt x="183" y="184"/>
                  </a:lnTo>
                  <a:lnTo>
                    <a:pt x="177" y="190"/>
                  </a:lnTo>
                  <a:lnTo>
                    <a:pt x="169" y="195"/>
                  </a:lnTo>
                  <a:lnTo>
                    <a:pt x="162" y="199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40" y="209"/>
                  </a:lnTo>
                  <a:lnTo>
                    <a:pt x="130" y="210"/>
                  </a:lnTo>
                  <a:lnTo>
                    <a:pt x="122" y="211"/>
                  </a:lnTo>
                  <a:lnTo>
                    <a:pt x="122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" name="Freeform 94"/>
            <p:cNvSpPr>
              <a:spLocks/>
            </p:cNvSpPr>
            <p:nvPr userDrawn="1"/>
          </p:nvSpPr>
          <p:spPr bwMode="auto">
            <a:xfrm>
              <a:off x="201613" y="1165225"/>
              <a:ext cx="449263" cy="9525"/>
            </a:xfrm>
            <a:custGeom>
              <a:avLst/>
              <a:gdLst>
                <a:gd name="T0" fmla="*/ 849 w 849"/>
                <a:gd name="T1" fmla="*/ 0 h 17"/>
                <a:gd name="T2" fmla="*/ 0 w 849"/>
                <a:gd name="T3" fmla="*/ 0 h 17"/>
                <a:gd name="T4" fmla="*/ 6 w 849"/>
                <a:gd name="T5" fmla="*/ 17 h 17"/>
                <a:gd name="T6" fmla="*/ 849 w 849"/>
                <a:gd name="T7" fmla="*/ 17 h 17"/>
                <a:gd name="T8" fmla="*/ 849 w 84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9" h="17">
                  <a:moveTo>
                    <a:pt x="849" y="0"/>
                  </a:moveTo>
                  <a:lnTo>
                    <a:pt x="0" y="0"/>
                  </a:lnTo>
                  <a:lnTo>
                    <a:pt x="6" y="17"/>
                  </a:lnTo>
                  <a:lnTo>
                    <a:pt x="849" y="17"/>
                  </a:lnTo>
                  <a:lnTo>
                    <a:pt x="8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3" name="Freeform 95"/>
            <p:cNvSpPr>
              <a:spLocks/>
            </p:cNvSpPr>
            <p:nvPr userDrawn="1"/>
          </p:nvSpPr>
          <p:spPr bwMode="auto">
            <a:xfrm>
              <a:off x="204788" y="1384300"/>
              <a:ext cx="442913" cy="9525"/>
            </a:xfrm>
            <a:custGeom>
              <a:avLst/>
              <a:gdLst>
                <a:gd name="T0" fmla="*/ 0 w 837"/>
                <a:gd name="T1" fmla="*/ 17 h 17"/>
                <a:gd name="T2" fmla="*/ 837 w 837"/>
                <a:gd name="T3" fmla="*/ 17 h 17"/>
                <a:gd name="T4" fmla="*/ 837 w 837"/>
                <a:gd name="T5" fmla="*/ 0 h 17"/>
                <a:gd name="T6" fmla="*/ 1 w 837"/>
                <a:gd name="T7" fmla="*/ 0 h 17"/>
                <a:gd name="T8" fmla="*/ 0 w 83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17">
                  <a:moveTo>
                    <a:pt x="0" y="17"/>
                  </a:moveTo>
                  <a:lnTo>
                    <a:pt x="837" y="17"/>
                  </a:lnTo>
                  <a:lnTo>
                    <a:pt x="837" y="0"/>
                  </a:lnTo>
                  <a:lnTo>
                    <a:pt x="1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4" name="Freeform 96"/>
            <p:cNvSpPr>
              <a:spLocks/>
            </p:cNvSpPr>
            <p:nvPr userDrawn="1"/>
          </p:nvSpPr>
          <p:spPr bwMode="auto">
            <a:xfrm>
              <a:off x="207963" y="1493838"/>
              <a:ext cx="438150" cy="7938"/>
            </a:xfrm>
            <a:custGeom>
              <a:avLst/>
              <a:gdLst>
                <a:gd name="T0" fmla="*/ 830 w 830"/>
                <a:gd name="T1" fmla="*/ 0 h 16"/>
                <a:gd name="T2" fmla="*/ 0 w 830"/>
                <a:gd name="T3" fmla="*/ 0 h 16"/>
                <a:gd name="T4" fmla="*/ 1 w 830"/>
                <a:gd name="T5" fmla="*/ 16 h 16"/>
                <a:gd name="T6" fmla="*/ 830 w 830"/>
                <a:gd name="T7" fmla="*/ 16 h 16"/>
                <a:gd name="T8" fmla="*/ 830 w 83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0" h="16">
                  <a:moveTo>
                    <a:pt x="830" y="0"/>
                  </a:moveTo>
                  <a:lnTo>
                    <a:pt x="0" y="0"/>
                  </a:lnTo>
                  <a:lnTo>
                    <a:pt x="1" y="16"/>
                  </a:lnTo>
                  <a:lnTo>
                    <a:pt x="830" y="16"/>
                  </a:lnTo>
                  <a:lnTo>
                    <a:pt x="8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5" name="Freeform 97"/>
            <p:cNvSpPr>
              <a:spLocks/>
            </p:cNvSpPr>
            <p:nvPr userDrawn="1"/>
          </p:nvSpPr>
          <p:spPr bwMode="auto">
            <a:xfrm>
              <a:off x="201613" y="1423988"/>
              <a:ext cx="449263" cy="9525"/>
            </a:xfrm>
            <a:custGeom>
              <a:avLst/>
              <a:gdLst>
                <a:gd name="T0" fmla="*/ 848 w 848"/>
                <a:gd name="T1" fmla="*/ 12 h 18"/>
                <a:gd name="T2" fmla="*/ 848 w 848"/>
                <a:gd name="T3" fmla="*/ 12 h 18"/>
                <a:gd name="T4" fmla="*/ 848 w 848"/>
                <a:gd name="T5" fmla="*/ 6 h 18"/>
                <a:gd name="T6" fmla="*/ 848 w 848"/>
                <a:gd name="T7" fmla="*/ 0 h 18"/>
                <a:gd name="T8" fmla="*/ 4 w 848"/>
                <a:gd name="T9" fmla="*/ 0 h 18"/>
                <a:gd name="T10" fmla="*/ 0 w 848"/>
                <a:gd name="T11" fmla="*/ 18 h 18"/>
                <a:gd name="T12" fmla="*/ 848 w 848"/>
                <a:gd name="T13" fmla="*/ 18 h 18"/>
                <a:gd name="T14" fmla="*/ 848 w 848"/>
                <a:gd name="T15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8" h="18">
                  <a:moveTo>
                    <a:pt x="848" y="12"/>
                  </a:moveTo>
                  <a:lnTo>
                    <a:pt x="848" y="12"/>
                  </a:lnTo>
                  <a:lnTo>
                    <a:pt x="848" y="6"/>
                  </a:lnTo>
                  <a:lnTo>
                    <a:pt x="848" y="0"/>
                  </a:lnTo>
                  <a:lnTo>
                    <a:pt x="4" y="0"/>
                  </a:lnTo>
                  <a:lnTo>
                    <a:pt x="0" y="18"/>
                  </a:lnTo>
                  <a:lnTo>
                    <a:pt x="848" y="18"/>
                  </a:lnTo>
                  <a:lnTo>
                    <a:pt x="84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6" name="Freeform 98"/>
            <p:cNvSpPr>
              <a:spLocks/>
            </p:cNvSpPr>
            <p:nvPr userDrawn="1"/>
          </p:nvSpPr>
          <p:spPr bwMode="auto">
            <a:xfrm>
              <a:off x="204788" y="1204913"/>
              <a:ext cx="442913" cy="7938"/>
            </a:xfrm>
            <a:custGeom>
              <a:avLst/>
              <a:gdLst>
                <a:gd name="T0" fmla="*/ 837 w 837"/>
                <a:gd name="T1" fmla="*/ 0 h 16"/>
                <a:gd name="T2" fmla="*/ 0 w 837"/>
                <a:gd name="T3" fmla="*/ 0 h 16"/>
                <a:gd name="T4" fmla="*/ 1 w 837"/>
                <a:gd name="T5" fmla="*/ 16 h 16"/>
                <a:gd name="T6" fmla="*/ 837 w 837"/>
                <a:gd name="T7" fmla="*/ 16 h 16"/>
                <a:gd name="T8" fmla="*/ 837 w 83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16">
                  <a:moveTo>
                    <a:pt x="837" y="0"/>
                  </a:moveTo>
                  <a:lnTo>
                    <a:pt x="0" y="0"/>
                  </a:lnTo>
                  <a:lnTo>
                    <a:pt x="1" y="16"/>
                  </a:lnTo>
                  <a:lnTo>
                    <a:pt x="837" y="16"/>
                  </a:lnTo>
                  <a:lnTo>
                    <a:pt x="8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7" name="Freeform 99"/>
            <p:cNvSpPr>
              <a:spLocks/>
            </p:cNvSpPr>
            <p:nvPr userDrawn="1"/>
          </p:nvSpPr>
          <p:spPr bwMode="auto">
            <a:xfrm>
              <a:off x="204788" y="1128713"/>
              <a:ext cx="441325" cy="7938"/>
            </a:xfrm>
            <a:custGeom>
              <a:avLst/>
              <a:gdLst>
                <a:gd name="T0" fmla="*/ 0 w 832"/>
                <a:gd name="T1" fmla="*/ 15 h 15"/>
                <a:gd name="T2" fmla="*/ 827 w 832"/>
                <a:gd name="T3" fmla="*/ 15 h 15"/>
                <a:gd name="T4" fmla="*/ 832 w 832"/>
                <a:gd name="T5" fmla="*/ 15 h 15"/>
                <a:gd name="T6" fmla="*/ 832 w 832"/>
                <a:gd name="T7" fmla="*/ 0 h 15"/>
                <a:gd name="T8" fmla="*/ 0 w 832"/>
                <a:gd name="T9" fmla="*/ 0 h 15"/>
                <a:gd name="T10" fmla="*/ 0 w 83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2" h="15">
                  <a:moveTo>
                    <a:pt x="0" y="15"/>
                  </a:moveTo>
                  <a:lnTo>
                    <a:pt x="827" y="15"/>
                  </a:lnTo>
                  <a:lnTo>
                    <a:pt x="832" y="15"/>
                  </a:lnTo>
                  <a:lnTo>
                    <a:pt x="832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8" name="Rectangle 100"/>
            <p:cNvSpPr>
              <a:spLocks noChangeArrowheads="1"/>
            </p:cNvSpPr>
            <p:nvPr userDrawn="1"/>
          </p:nvSpPr>
          <p:spPr bwMode="auto">
            <a:xfrm>
              <a:off x="207963" y="1350963"/>
              <a:ext cx="43497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9" name="Freeform 101"/>
            <p:cNvSpPr>
              <a:spLocks/>
            </p:cNvSpPr>
            <p:nvPr userDrawn="1"/>
          </p:nvSpPr>
          <p:spPr bwMode="auto">
            <a:xfrm>
              <a:off x="203200" y="1314450"/>
              <a:ext cx="446088" cy="9525"/>
            </a:xfrm>
            <a:custGeom>
              <a:avLst/>
              <a:gdLst>
                <a:gd name="T0" fmla="*/ 836 w 841"/>
                <a:gd name="T1" fmla="*/ 0 h 17"/>
                <a:gd name="T2" fmla="*/ 0 w 841"/>
                <a:gd name="T3" fmla="*/ 0 h 17"/>
                <a:gd name="T4" fmla="*/ 0 w 841"/>
                <a:gd name="T5" fmla="*/ 17 h 17"/>
                <a:gd name="T6" fmla="*/ 841 w 841"/>
                <a:gd name="T7" fmla="*/ 17 h 17"/>
                <a:gd name="T8" fmla="*/ 836 w 84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1" h="17">
                  <a:moveTo>
                    <a:pt x="836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41" y="17"/>
                  </a:lnTo>
                  <a:lnTo>
                    <a:pt x="8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0" name="Freeform 102"/>
            <p:cNvSpPr>
              <a:spLocks/>
            </p:cNvSpPr>
            <p:nvPr userDrawn="1"/>
          </p:nvSpPr>
          <p:spPr bwMode="auto">
            <a:xfrm>
              <a:off x="203200" y="1274763"/>
              <a:ext cx="444500" cy="9525"/>
            </a:xfrm>
            <a:custGeom>
              <a:avLst/>
              <a:gdLst>
                <a:gd name="T0" fmla="*/ 0 w 840"/>
                <a:gd name="T1" fmla="*/ 17 h 17"/>
                <a:gd name="T2" fmla="*/ 839 w 840"/>
                <a:gd name="T3" fmla="*/ 17 h 17"/>
                <a:gd name="T4" fmla="*/ 840 w 840"/>
                <a:gd name="T5" fmla="*/ 0 h 17"/>
                <a:gd name="T6" fmla="*/ 0 w 840"/>
                <a:gd name="T7" fmla="*/ 0 h 17"/>
                <a:gd name="T8" fmla="*/ 0 w 84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17">
                  <a:moveTo>
                    <a:pt x="0" y="17"/>
                  </a:moveTo>
                  <a:lnTo>
                    <a:pt x="839" y="17"/>
                  </a:lnTo>
                  <a:lnTo>
                    <a:pt x="840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1" name="Freeform 103"/>
            <p:cNvSpPr>
              <a:spLocks/>
            </p:cNvSpPr>
            <p:nvPr userDrawn="1"/>
          </p:nvSpPr>
          <p:spPr bwMode="auto">
            <a:xfrm>
              <a:off x="207963" y="1238250"/>
              <a:ext cx="434975" cy="7938"/>
            </a:xfrm>
            <a:custGeom>
              <a:avLst/>
              <a:gdLst>
                <a:gd name="T0" fmla="*/ 822 w 822"/>
                <a:gd name="T1" fmla="*/ 16 h 16"/>
                <a:gd name="T2" fmla="*/ 822 w 822"/>
                <a:gd name="T3" fmla="*/ 0 h 16"/>
                <a:gd name="T4" fmla="*/ 4 w 822"/>
                <a:gd name="T5" fmla="*/ 0 h 16"/>
                <a:gd name="T6" fmla="*/ 0 w 822"/>
                <a:gd name="T7" fmla="*/ 16 h 16"/>
                <a:gd name="T8" fmla="*/ 822 w 822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16">
                  <a:moveTo>
                    <a:pt x="822" y="16"/>
                  </a:moveTo>
                  <a:lnTo>
                    <a:pt x="822" y="0"/>
                  </a:lnTo>
                  <a:lnTo>
                    <a:pt x="4" y="0"/>
                  </a:lnTo>
                  <a:lnTo>
                    <a:pt x="0" y="16"/>
                  </a:lnTo>
                  <a:lnTo>
                    <a:pt x="82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2" name="Rectangle 104"/>
            <p:cNvSpPr>
              <a:spLocks noChangeArrowheads="1"/>
            </p:cNvSpPr>
            <p:nvPr userDrawn="1"/>
          </p:nvSpPr>
          <p:spPr bwMode="auto">
            <a:xfrm>
              <a:off x="204788" y="1460500"/>
              <a:ext cx="4413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3" name="Freeform 105"/>
            <p:cNvSpPr>
              <a:spLocks/>
            </p:cNvSpPr>
            <p:nvPr userDrawn="1"/>
          </p:nvSpPr>
          <p:spPr bwMode="auto">
            <a:xfrm>
              <a:off x="203200" y="1611313"/>
              <a:ext cx="212725" cy="7938"/>
            </a:xfrm>
            <a:custGeom>
              <a:avLst/>
              <a:gdLst>
                <a:gd name="T0" fmla="*/ 401 w 401"/>
                <a:gd name="T1" fmla="*/ 16 h 16"/>
                <a:gd name="T2" fmla="*/ 401 w 401"/>
                <a:gd name="T3" fmla="*/ 0 h 16"/>
                <a:gd name="T4" fmla="*/ 0 w 401"/>
                <a:gd name="T5" fmla="*/ 0 h 16"/>
                <a:gd name="T6" fmla="*/ 1 w 401"/>
                <a:gd name="T7" fmla="*/ 16 h 16"/>
                <a:gd name="T8" fmla="*/ 401 w 40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16">
                  <a:moveTo>
                    <a:pt x="401" y="16"/>
                  </a:moveTo>
                  <a:lnTo>
                    <a:pt x="401" y="0"/>
                  </a:lnTo>
                  <a:lnTo>
                    <a:pt x="0" y="0"/>
                  </a:lnTo>
                  <a:lnTo>
                    <a:pt x="1" y="16"/>
                  </a:lnTo>
                  <a:lnTo>
                    <a:pt x="40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4" name="Freeform 106"/>
            <p:cNvSpPr>
              <a:spLocks/>
            </p:cNvSpPr>
            <p:nvPr userDrawn="1"/>
          </p:nvSpPr>
          <p:spPr bwMode="auto">
            <a:xfrm>
              <a:off x="203200" y="1563688"/>
              <a:ext cx="207963" cy="9525"/>
            </a:xfrm>
            <a:custGeom>
              <a:avLst/>
              <a:gdLst>
                <a:gd name="T0" fmla="*/ 393 w 393"/>
                <a:gd name="T1" fmla="*/ 18 h 18"/>
                <a:gd name="T2" fmla="*/ 393 w 393"/>
                <a:gd name="T3" fmla="*/ 0 h 18"/>
                <a:gd name="T4" fmla="*/ 7 w 393"/>
                <a:gd name="T5" fmla="*/ 0 h 18"/>
                <a:gd name="T6" fmla="*/ 0 w 393"/>
                <a:gd name="T7" fmla="*/ 18 h 18"/>
                <a:gd name="T8" fmla="*/ 393 w 39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8">
                  <a:moveTo>
                    <a:pt x="393" y="18"/>
                  </a:moveTo>
                  <a:lnTo>
                    <a:pt x="393" y="0"/>
                  </a:lnTo>
                  <a:lnTo>
                    <a:pt x="7" y="0"/>
                  </a:lnTo>
                  <a:lnTo>
                    <a:pt x="0" y="18"/>
                  </a:lnTo>
                  <a:lnTo>
                    <a:pt x="39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5" name="Rectangle 107"/>
            <p:cNvSpPr>
              <a:spLocks noChangeArrowheads="1"/>
            </p:cNvSpPr>
            <p:nvPr userDrawn="1"/>
          </p:nvSpPr>
          <p:spPr bwMode="auto">
            <a:xfrm>
              <a:off x="203200" y="1585913"/>
              <a:ext cx="2111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6" name="Freeform 108"/>
            <p:cNvSpPr>
              <a:spLocks/>
            </p:cNvSpPr>
            <p:nvPr userDrawn="1"/>
          </p:nvSpPr>
          <p:spPr bwMode="auto">
            <a:xfrm>
              <a:off x="769938" y="1222375"/>
              <a:ext cx="228600" cy="242888"/>
            </a:xfrm>
            <a:custGeom>
              <a:avLst/>
              <a:gdLst>
                <a:gd name="T0" fmla="*/ 243 w 432"/>
                <a:gd name="T1" fmla="*/ 158 h 457"/>
                <a:gd name="T2" fmla="*/ 256 w 432"/>
                <a:gd name="T3" fmla="*/ 146 h 457"/>
                <a:gd name="T4" fmla="*/ 265 w 432"/>
                <a:gd name="T5" fmla="*/ 143 h 457"/>
                <a:gd name="T6" fmla="*/ 268 w 432"/>
                <a:gd name="T7" fmla="*/ 144 h 457"/>
                <a:gd name="T8" fmla="*/ 273 w 432"/>
                <a:gd name="T9" fmla="*/ 147 h 457"/>
                <a:gd name="T10" fmla="*/ 275 w 432"/>
                <a:gd name="T11" fmla="*/ 150 h 457"/>
                <a:gd name="T12" fmla="*/ 266 w 432"/>
                <a:gd name="T13" fmla="*/ 187 h 457"/>
                <a:gd name="T14" fmla="*/ 261 w 432"/>
                <a:gd name="T15" fmla="*/ 206 h 457"/>
                <a:gd name="T16" fmla="*/ 257 w 432"/>
                <a:gd name="T17" fmla="*/ 228 h 457"/>
                <a:gd name="T18" fmla="*/ 259 w 432"/>
                <a:gd name="T19" fmla="*/ 241 h 457"/>
                <a:gd name="T20" fmla="*/ 262 w 432"/>
                <a:gd name="T21" fmla="*/ 246 h 457"/>
                <a:gd name="T22" fmla="*/ 273 w 432"/>
                <a:gd name="T23" fmla="*/ 268 h 457"/>
                <a:gd name="T24" fmla="*/ 276 w 432"/>
                <a:gd name="T25" fmla="*/ 290 h 457"/>
                <a:gd name="T26" fmla="*/ 273 w 432"/>
                <a:gd name="T27" fmla="*/ 310 h 457"/>
                <a:gd name="T28" fmla="*/ 267 w 432"/>
                <a:gd name="T29" fmla="*/ 332 h 457"/>
                <a:gd name="T30" fmla="*/ 260 w 432"/>
                <a:gd name="T31" fmla="*/ 360 h 457"/>
                <a:gd name="T32" fmla="*/ 259 w 432"/>
                <a:gd name="T33" fmla="*/ 369 h 457"/>
                <a:gd name="T34" fmla="*/ 255 w 432"/>
                <a:gd name="T35" fmla="*/ 384 h 457"/>
                <a:gd name="T36" fmla="*/ 248 w 432"/>
                <a:gd name="T37" fmla="*/ 402 h 457"/>
                <a:gd name="T38" fmla="*/ 228 w 432"/>
                <a:gd name="T39" fmla="*/ 457 h 457"/>
                <a:gd name="T40" fmla="*/ 182 w 432"/>
                <a:gd name="T41" fmla="*/ 0 h 457"/>
                <a:gd name="T42" fmla="*/ 18 w 432"/>
                <a:gd name="T43" fmla="*/ 205 h 457"/>
                <a:gd name="T44" fmla="*/ 33 w 432"/>
                <a:gd name="T45" fmla="*/ 201 h 457"/>
                <a:gd name="T46" fmla="*/ 77 w 432"/>
                <a:gd name="T47" fmla="*/ 185 h 457"/>
                <a:gd name="T48" fmla="*/ 98 w 432"/>
                <a:gd name="T49" fmla="*/ 178 h 457"/>
                <a:gd name="T50" fmla="*/ 137 w 432"/>
                <a:gd name="T51" fmla="*/ 168 h 457"/>
                <a:gd name="T52" fmla="*/ 157 w 432"/>
                <a:gd name="T53" fmla="*/ 166 h 457"/>
                <a:gd name="T54" fmla="*/ 167 w 432"/>
                <a:gd name="T55" fmla="*/ 167 h 457"/>
                <a:gd name="T56" fmla="*/ 187 w 432"/>
                <a:gd name="T57" fmla="*/ 170 h 457"/>
                <a:gd name="T58" fmla="*/ 196 w 432"/>
                <a:gd name="T59" fmla="*/ 174 h 457"/>
                <a:gd name="T60" fmla="*/ 205 w 432"/>
                <a:gd name="T61" fmla="*/ 175 h 457"/>
                <a:gd name="T62" fmla="*/ 209 w 432"/>
                <a:gd name="T63" fmla="*/ 175 h 457"/>
                <a:gd name="T64" fmla="*/ 225 w 432"/>
                <a:gd name="T65" fmla="*/ 169 h 457"/>
                <a:gd name="T66" fmla="*/ 243 w 432"/>
                <a:gd name="T67" fmla="*/ 15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457">
                  <a:moveTo>
                    <a:pt x="243" y="158"/>
                  </a:moveTo>
                  <a:lnTo>
                    <a:pt x="243" y="158"/>
                  </a:lnTo>
                  <a:lnTo>
                    <a:pt x="250" y="150"/>
                  </a:lnTo>
                  <a:lnTo>
                    <a:pt x="256" y="146"/>
                  </a:lnTo>
                  <a:lnTo>
                    <a:pt x="261" y="144"/>
                  </a:lnTo>
                  <a:lnTo>
                    <a:pt x="265" y="143"/>
                  </a:lnTo>
                  <a:lnTo>
                    <a:pt x="265" y="143"/>
                  </a:lnTo>
                  <a:lnTo>
                    <a:pt x="268" y="144"/>
                  </a:lnTo>
                  <a:lnTo>
                    <a:pt x="270" y="145"/>
                  </a:lnTo>
                  <a:lnTo>
                    <a:pt x="273" y="147"/>
                  </a:lnTo>
                  <a:lnTo>
                    <a:pt x="275" y="150"/>
                  </a:lnTo>
                  <a:lnTo>
                    <a:pt x="275" y="150"/>
                  </a:lnTo>
                  <a:lnTo>
                    <a:pt x="271" y="170"/>
                  </a:lnTo>
                  <a:lnTo>
                    <a:pt x="266" y="187"/>
                  </a:lnTo>
                  <a:lnTo>
                    <a:pt x="266" y="187"/>
                  </a:lnTo>
                  <a:lnTo>
                    <a:pt x="261" y="206"/>
                  </a:lnTo>
                  <a:lnTo>
                    <a:pt x="258" y="222"/>
                  </a:lnTo>
                  <a:lnTo>
                    <a:pt x="257" y="228"/>
                  </a:lnTo>
                  <a:lnTo>
                    <a:pt x="257" y="236"/>
                  </a:lnTo>
                  <a:lnTo>
                    <a:pt x="259" y="241"/>
                  </a:lnTo>
                  <a:lnTo>
                    <a:pt x="262" y="246"/>
                  </a:lnTo>
                  <a:lnTo>
                    <a:pt x="262" y="246"/>
                  </a:lnTo>
                  <a:lnTo>
                    <a:pt x="269" y="257"/>
                  </a:lnTo>
                  <a:lnTo>
                    <a:pt x="273" y="268"/>
                  </a:lnTo>
                  <a:lnTo>
                    <a:pt x="275" y="279"/>
                  </a:lnTo>
                  <a:lnTo>
                    <a:pt x="276" y="290"/>
                  </a:lnTo>
                  <a:lnTo>
                    <a:pt x="275" y="300"/>
                  </a:lnTo>
                  <a:lnTo>
                    <a:pt x="273" y="310"/>
                  </a:lnTo>
                  <a:lnTo>
                    <a:pt x="267" y="332"/>
                  </a:lnTo>
                  <a:lnTo>
                    <a:pt x="267" y="332"/>
                  </a:lnTo>
                  <a:lnTo>
                    <a:pt x="262" y="351"/>
                  </a:lnTo>
                  <a:lnTo>
                    <a:pt x="260" y="360"/>
                  </a:lnTo>
                  <a:lnTo>
                    <a:pt x="259" y="369"/>
                  </a:lnTo>
                  <a:lnTo>
                    <a:pt x="259" y="369"/>
                  </a:lnTo>
                  <a:lnTo>
                    <a:pt x="257" y="376"/>
                  </a:lnTo>
                  <a:lnTo>
                    <a:pt x="255" y="384"/>
                  </a:lnTo>
                  <a:lnTo>
                    <a:pt x="248" y="402"/>
                  </a:lnTo>
                  <a:lnTo>
                    <a:pt x="248" y="402"/>
                  </a:lnTo>
                  <a:lnTo>
                    <a:pt x="238" y="429"/>
                  </a:lnTo>
                  <a:lnTo>
                    <a:pt x="228" y="457"/>
                  </a:lnTo>
                  <a:lnTo>
                    <a:pt x="432" y="220"/>
                  </a:lnTo>
                  <a:lnTo>
                    <a:pt x="182" y="0"/>
                  </a:lnTo>
                  <a:lnTo>
                    <a:pt x="0" y="208"/>
                  </a:lnTo>
                  <a:lnTo>
                    <a:pt x="18" y="205"/>
                  </a:lnTo>
                  <a:lnTo>
                    <a:pt x="18" y="205"/>
                  </a:lnTo>
                  <a:lnTo>
                    <a:pt x="33" y="201"/>
                  </a:lnTo>
                  <a:lnTo>
                    <a:pt x="48" y="195"/>
                  </a:lnTo>
                  <a:lnTo>
                    <a:pt x="77" y="185"/>
                  </a:lnTo>
                  <a:lnTo>
                    <a:pt x="77" y="185"/>
                  </a:lnTo>
                  <a:lnTo>
                    <a:pt x="98" y="178"/>
                  </a:lnTo>
                  <a:lnTo>
                    <a:pt x="117" y="172"/>
                  </a:lnTo>
                  <a:lnTo>
                    <a:pt x="137" y="168"/>
                  </a:lnTo>
                  <a:lnTo>
                    <a:pt x="147" y="167"/>
                  </a:lnTo>
                  <a:lnTo>
                    <a:pt x="157" y="166"/>
                  </a:lnTo>
                  <a:lnTo>
                    <a:pt x="157" y="166"/>
                  </a:lnTo>
                  <a:lnTo>
                    <a:pt x="167" y="167"/>
                  </a:lnTo>
                  <a:lnTo>
                    <a:pt x="177" y="168"/>
                  </a:lnTo>
                  <a:lnTo>
                    <a:pt x="187" y="170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200" y="175"/>
                  </a:lnTo>
                  <a:lnTo>
                    <a:pt x="205" y="175"/>
                  </a:lnTo>
                  <a:lnTo>
                    <a:pt x="205" y="175"/>
                  </a:lnTo>
                  <a:lnTo>
                    <a:pt x="209" y="175"/>
                  </a:lnTo>
                  <a:lnTo>
                    <a:pt x="215" y="173"/>
                  </a:lnTo>
                  <a:lnTo>
                    <a:pt x="225" y="169"/>
                  </a:lnTo>
                  <a:lnTo>
                    <a:pt x="234" y="164"/>
                  </a:lnTo>
                  <a:lnTo>
                    <a:pt x="243" y="158"/>
                  </a:lnTo>
                  <a:lnTo>
                    <a:pt x="243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6701625" y="969134"/>
            <a:ext cx="666995" cy="512076"/>
            <a:chOff x="2673350" y="752475"/>
            <a:chExt cx="939801" cy="962025"/>
          </a:xfrm>
          <a:solidFill>
            <a:schemeClr val="bg2">
              <a:lumMod val="50000"/>
            </a:schemeClr>
          </a:solidFill>
        </p:grpSpPr>
        <p:sp>
          <p:nvSpPr>
            <p:cNvPr id="28" name="Freeform 132"/>
            <p:cNvSpPr>
              <a:spLocks/>
            </p:cNvSpPr>
            <p:nvPr userDrawn="1"/>
          </p:nvSpPr>
          <p:spPr bwMode="auto">
            <a:xfrm>
              <a:off x="2673350" y="922338"/>
              <a:ext cx="334963" cy="336550"/>
            </a:xfrm>
            <a:custGeom>
              <a:avLst/>
              <a:gdLst>
                <a:gd name="T0" fmla="*/ 421 w 634"/>
                <a:gd name="T1" fmla="*/ 634 h 634"/>
                <a:gd name="T2" fmla="*/ 421 w 634"/>
                <a:gd name="T3" fmla="*/ 418 h 634"/>
                <a:gd name="T4" fmla="*/ 634 w 634"/>
                <a:gd name="T5" fmla="*/ 418 h 634"/>
                <a:gd name="T6" fmla="*/ 634 w 634"/>
                <a:gd name="T7" fmla="*/ 209 h 634"/>
                <a:gd name="T8" fmla="*/ 421 w 634"/>
                <a:gd name="T9" fmla="*/ 209 h 634"/>
                <a:gd name="T10" fmla="*/ 421 w 634"/>
                <a:gd name="T11" fmla="*/ 0 h 634"/>
                <a:gd name="T12" fmla="*/ 213 w 634"/>
                <a:gd name="T13" fmla="*/ 0 h 634"/>
                <a:gd name="T14" fmla="*/ 213 w 634"/>
                <a:gd name="T15" fmla="*/ 209 h 634"/>
                <a:gd name="T16" fmla="*/ 0 w 634"/>
                <a:gd name="T17" fmla="*/ 209 h 634"/>
                <a:gd name="T18" fmla="*/ 0 w 634"/>
                <a:gd name="T19" fmla="*/ 418 h 634"/>
                <a:gd name="T20" fmla="*/ 213 w 634"/>
                <a:gd name="T21" fmla="*/ 418 h 634"/>
                <a:gd name="T22" fmla="*/ 213 w 634"/>
                <a:gd name="T23" fmla="*/ 634 h 634"/>
                <a:gd name="T24" fmla="*/ 421 w 634"/>
                <a:gd name="T25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4" h="634">
                  <a:moveTo>
                    <a:pt x="421" y="634"/>
                  </a:moveTo>
                  <a:lnTo>
                    <a:pt x="421" y="418"/>
                  </a:lnTo>
                  <a:lnTo>
                    <a:pt x="634" y="418"/>
                  </a:lnTo>
                  <a:lnTo>
                    <a:pt x="634" y="209"/>
                  </a:lnTo>
                  <a:lnTo>
                    <a:pt x="421" y="209"/>
                  </a:lnTo>
                  <a:lnTo>
                    <a:pt x="421" y="0"/>
                  </a:lnTo>
                  <a:lnTo>
                    <a:pt x="213" y="0"/>
                  </a:lnTo>
                  <a:lnTo>
                    <a:pt x="213" y="209"/>
                  </a:lnTo>
                  <a:lnTo>
                    <a:pt x="0" y="209"/>
                  </a:lnTo>
                  <a:lnTo>
                    <a:pt x="0" y="418"/>
                  </a:lnTo>
                  <a:lnTo>
                    <a:pt x="213" y="418"/>
                  </a:lnTo>
                  <a:lnTo>
                    <a:pt x="213" y="634"/>
                  </a:lnTo>
                  <a:lnTo>
                    <a:pt x="421" y="6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" name="Freeform 133"/>
            <p:cNvSpPr>
              <a:spLocks/>
            </p:cNvSpPr>
            <p:nvPr userDrawn="1"/>
          </p:nvSpPr>
          <p:spPr bwMode="auto">
            <a:xfrm>
              <a:off x="2811463" y="752475"/>
              <a:ext cx="801688" cy="962025"/>
            </a:xfrm>
            <a:custGeom>
              <a:avLst/>
              <a:gdLst>
                <a:gd name="T0" fmla="*/ 875 w 1515"/>
                <a:gd name="T1" fmla="*/ 0 h 1817"/>
                <a:gd name="T2" fmla="*/ 0 w 1515"/>
                <a:gd name="T3" fmla="*/ 0 h 1817"/>
                <a:gd name="T4" fmla="*/ 0 w 1515"/>
                <a:gd name="T5" fmla="*/ 262 h 1817"/>
                <a:gd name="T6" fmla="*/ 112 w 1515"/>
                <a:gd name="T7" fmla="*/ 262 h 1817"/>
                <a:gd name="T8" fmla="*/ 112 w 1515"/>
                <a:gd name="T9" fmla="*/ 136 h 1817"/>
                <a:gd name="T10" fmla="*/ 840 w 1515"/>
                <a:gd name="T11" fmla="*/ 136 h 1817"/>
                <a:gd name="T12" fmla="*/ 840 w 1515"/>
                <a:gd name="T13" fmla="*/ 715 h 1817"/>
                <a:gd name="T14" fmla="*/ 1403 w 1515"/>
                <a:gd name="T15" fmla="*/ 715 h 1817"/>
                <a:gd name="T16" fmla="*/ 1403 w 1515"/>
                <a:gd name="T17" fmla="*/ 1675 h 1817"/>
                <a:gd name="T18" fmla="*/ 112 w 1515"/>
                <a:gd name="T19" fmla="*/ 1675 h 1817"/>
                <a:gd name="T20" fmla="*/ 112 w 1515"/>
                <a:gd name="T21" fmla="*/ 1014 h 1817"/>
                <a:gd name="T22" fmla="*/ 0 w 1515"/>
                <a:gd name="T23" fmla="*/ 1014 h 1817"/>
                <a:gd name="T24" fmla="*/ 0 w 1515"/>
                <a:gd name="T25" fmla="*/ 1817 h 1817"/>
                <a:gd name="T26" fmla="*/ 1515 w 1515"/>
                <a:gd name="T27" fmla="*/ 1817 h 1817"/>
                <a:gd name="T28" fmla="*/ 1515 w 1515"/>
                <a:gd name="T29" fmla="*/ 689 h 1817"/>
                <a:gd name="T30" fmla="*/ 875 w 1515"/>
                <a:gd name="T31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5" h="1817">
                  <a:moveTo>
                    <a:pt x="875" y="0"/>
                  </a:moveTo>
                  <a:lnTo>
                    <a:pt x="0" y="0"/>
                  </a:lnTo>
                  <a:lnTo>
                    <a:pt x="0" y="262"/>
                  </a:lnTo>
                  <a:lnTo>
                    <a:pt x="112" y="262"/>
                  </a:lnTo>
                  <a:lnTo>
                    <a:pt x="112" y="136"/>
                  </a:lnTo>
                  <a:lnTo>
                    <a:pt x="840" y="136"/>
                  </a:lnTo>
                  <a:lnTo>
                    <a:pt x="840" y="715"/>
                  </a:lnTo>
                  <a:lnTo>
                    <a:pt x="1403" y="715"/>
                  </a:lnTo>
                  <a:lnTo>
                    <a:pt x="1403" y="1675"/>
                  </a:lnTo>
                  <a:lnTo>
                    <a:pt x="112" y="1675"/>
                  </a:lnTo>
                  <a:lnTo>
                    <a:pt x="112" y="1014"/>
                  </a:lnTo>
                  <a:lnTo>
                    <a:pt x="0" y="1014"/>
                  </a:lnTo>
                  <a:lnTo>
                    <a:pt x="0" y="1817"/>
                  </a:lnTo>
                  <a:lnTo>
                    <a:pt x="1515" y="1817"/>
                  </a:lnTo>
                  <a:lnTo>
                    <a:pt x="1515" y="689"/>
                  </a:lnTo>
                  <a:lnTo>
                    <a:pt x="8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" name="Rectangle 134"/>
            <p:cNvSpPr>
              <a:spLocks noChangeArrowheads="1"/>
            </p:cNvSpPr>
            <p:nvPr userDrawn="1"/>
          </p:nvSpPr>
          <p:spPr bwMode="auto">
            <a:xfrm>
              <a:off x="3005138" y="1223963"/>
              <a:ext cx="43973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" name="Rectangle 135"/>
            <p:cNvSpPr>
              <a:spLocks noChangeArrowheads="1"/>
            </p:cNvSpPr>
            <p:nvPr userDrawn="1"/>
          </p:nvSpPr>
          <p:spPr bwMode="auto">
            <a:xfrm>
              <a:off x="3005138" y="1339850"/>
              <a:ext cx="43973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" name="Rectangle 136"/>
            <p:cNvSpPr>
              <a:spLocks noChangeArrowheads="1"/>
            </p:cNvSpPr>
            <p:nvPr userDrawn="1"/>
          </p:nvSpPr>
          <p:spPr bwMode="auto">
            <a:xfrm>
              <a:off x="3005138" y="1446213"/>
              <a:ext cx="30003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Группа 32"/>
          <p:cNvGrpSpPr/>
          <p:nvPr userDrawn="1"/>
        </p:nvGrpSpPr>
        <p:grpSpPr>
          <a:xfrm>
            <a:off x="5538698" y="943991"/>
            <a:ext cx="547567" cy="559397"/>
            <a:chOff x="1539875" y="749300"/>
            <a:chExt cx="771525" cy="1050926"/>
          </a:xfrm>
          <a:solidFill>
            <a:schemeClr val="bg2">
              <a:lumMod val="50000"/>
            </a:schemeClr>
          </a:solidFill>
        </p:grpSpPr>
        <p:sp>
          <p:nvSpPr>
            <p:cNvPr id="34" name="Freeform 152"/>
            <p:cNvSpPr>
              <a:spLocks/>
            </p:cNvSpPr>
            <p:nvPr userDrawn="1"/>
          </p:nvSpPr>
          <p:spPr bwMode="auto">
            <a:xfrm>
              <a:off x="1693863" y="979488"/>
              <a:ext cx="447675" cy="58738"/>
            </a:xfrm>
            <a:custGeom>
              <a:avLst/>
              <a:gdLst>
                <a:gd name="T0" fmla="*/ 824 w 845"/>
                <a:gd name="T1" fmla="*/ 112 h 112"/>
                <a:gd name="T2" fmla="*/ 20 w 845"/>
                <a:gd name="T3" fmla="*/ 112 h 112"/>
                <a:gd name="T4" fmla="*/ 20 w 845"/>
                <a:gd name="T5" fmla="*/ 112 h 112"/>
                <a:gd name="T6" fmla="*/ 16 w 845"/>
                <a:gd name="T7" fmla="*/ 112 h 112"/>
                <a:gd name="T8" fmla="*/ 12 w 845"/>
                <a:gd name="T9" fmla="*/ 110 h 112"/>
                <a:gd name="T10" fmla="*/ 9 w 845"/>
                <a:gd name="T11" fmla="*/ 109 h 112"/>
                <a:gd name="T12" fmla="*/ 6 w 845"/>
                <a:gd name="T13" fmla="*/ 106 h 112"/>
                <a:gd name="T14" fmla="*/ 3 w 845"/>
                <a:gd name="T15" fmla="*/ 103 h 112"/>
                <a:gd name="T16" fmla="*/ 1 w 845"/>
                <a:gd name="T17" fmla="*/ 100 h 112"/>
                <a:gd name="T18" fmla="*/ 0 w 845"/>
                <a:gd name="T19" fmla="*/ 96 h 112"/>
                <a:gd name="T20" fmla="*/ 0 w 845"/>
                <a:gd name="T21" fmla="*/ 92 h 112"/>
                <a:gd name="T22" fmla="*/ 0 w 845"/>
                <a:gd name="T23" fmla="*/ 21 h 112"/>
                <a:gd name="T24" fmla="*/ 0 w 845"/>
                <a:gd name="T25" fmla="*/ 21 h 112"/>
                <a:gd name="T26" fmla="*/ 0 w 845"/>
                <a:gd name="T27" fmla="*/ 17 h 112"/>
                <a:gd name="T28" fmla="*/ 1 w 845"/>
                <a:gd name="T29" fmla="*/ 13 h 112"/>
                <a:gd name="T30" fmla="*/ 3 w 845"/>
                <a:gd name="T31" fmla="*/ 10 h 112"/>
                <a:gd name="T32" fmla="*/ 6 w 845"/>
                <a:gd name="T33" fmla="*/ 7 h 112"/>
                <a:gd name="T34" fmla="*/ 9 w 845"/>
                <a:gd name="T35" fmla="*/ 5 h 112"/>
                <a:gd name="T36" fmla="*/ 12 w 845"/>
                <a:gd name="T37" fmla="*/ 2 h 112"/>
                <a:gd name="T38" fmla="*/ 16 w 845"/>
                <a:gd name="T39" fmla="*/ 0 h 112"/>
                <a:gd name="T40" fmla="*/ 20 w 845"/>
                <a:gd name="T41" fmla="*/ 0 h 112"/>
                <a:gd name="T42" fmla="*/ 824 w 845"/>
                <a:gd name="T43" fmla="*/ 0 h 112"/>
                <a:gd name="T44" fmla="*/ 824 w 845"/>
                <a:gd name="T45" fmla="*/ 0 h 112"/>
                <a:gd name="T46" fmla="*/ 828 w 845"/>
                <a:gd name="T47" fmla="*/ 0 h 112"/>
                <a:gd name="T48" fmla="*/ 832 w 845"/>
                <a:gd name="T49" fmla="*/ 2 h 112"/>
                <a:gd name="T50" fmla="*/ 836 w 845"/>
                <a:gd name="T51" fmla="*/ 5 h 112"/>
                <a:gd name="T52" fmla="*/ 839 w 845"/>
                <a:gd name="T53" fmla="*/ 7 h 112"/>
                <a:gd name="T54" fmla="*/ 841 w 845"/>
                <a:gd name="T55" fmla="*/ 10 h 112"/>
                <a:gd name="T56" fmla="*/ 843 w 845"/>
                <a:gd name="T57" fmla="*/ 13 h 112"/>
                <a:gd name="T58" fmla="*/ 844 w 845"/>
                <a:gd name="T59" fmla="*/ 17 h 112"/>
                <a:gd name="T60" fmla="*/ 845 w 845"/>
                <a:gd name="T61" fmla="*/ 21 h 112"/>
                <a:gd name="T62" fmla="*/ 845 w 845"/>
                <a:gd name="T63" fmla="*/ 92 h 112"/>
                <a:gd name="T64" fmla="*/ 845 w 845"/>
                <a:gd name="T65" fmla="*/ 92 h 112"/>
                <a:gd name="T66" fmla="*/ 844 w 845"/>
                <a:gd name="T67" fmla="*/ 96 h 112"/>
                <a:gd name="T68" fmla="*/ 843 w 845"/>
                <a:gd name="T69" fmla="*/ 100 h 112"/>
                <a:gd name="T70" fmla="*/ 841 w 845"/>
                <a:gd name="T71" fmla="*/ 103 h 112"/>
                <a:gd name="T72" fmla="*/ 839 w 845"/>
                <a:gd name="T73" fmla="*/ 106 h 112"/>
                <a:gd name="T74" fmla="*/ 836 w 845"/>
                <a:gd name="T75" fmla="*/ 109 h 112"/>
                <a:gd name="T76" fmla="*/ 832 w 845"/>
                <a:gd name="T77" fmla="*/ 110 h 112"/>
                <a:gd name="T78" fmla="*/ 828 w 845"/>
                <a:gd name="T79" fmla="*/ 112 h 112"/>
                <a:gd name="T80" fmla="*/ 824 w 845"/>
                <a:gd name="T81" fmla="*/ 112 h 112"/>
                <a:gd name="T82" fmla="*/ 824 w 845"/>
                <a:gd name="T8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5" h="112">
                  <a:moveTo>
                    <a:pt x="824" y="112"/>
                  </a:moveTo>
                  <a:lnTo>
                    <a:pt x="20" y="112"/>
                  </a:lnTo>
                  <a:lnTo>
                    <a:pt x="20" y="112"/>
                  </a:lnTo>
                  <a:lnTo>
                    <a:pt x="16" y="112"/>
                  </a:lnTo>
                  <a:lnTo>
                    <a:pt x="12" y="110"/>
                  </a:lnTo>
                  <a:lnTo>
                    <a:pt x="9" y="109"/>
                  </a:lnTo>
                  <a:lnTo>
                    <a:pt x="6" y="106"/>
                  </a:lnTo>
                  <a:lnTo>
                    <a:pt x="3" y="103"/>
                  </a:lnTo>
                  <a:lnTo>
                    <a:pt x="1" y="100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3" y="10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8" y="0"/>
                  </a:lnTo>
                  <a:lnTo>
                    <a:pt x="832" y="2"/>
                  </a:lnTo>
                  <a:lnTo>
                    <a:pt x="836" y="5"/>
                  </a:lnTo>
                  <a:lnTo>
                    <a:pt x="839" y="7"/>
                  </a:lnTo>
                  <a:lnTo>
                    <a:pt x="841" y="10"/>
                  </a:lnTo>
                  <a:lnTo>
                    <a:pt x="843" y="13"/>
                  </a:lnTo>
                  <a:lnTo>
                    <a:pt x="844" y="17"/>
                  </a:lnTo>
                  <a:lnTo>
                    <a:pt x="845" y="21"/>
                  </a:lnTo>
                  <a:lnTo>
                    <a:pt x="845" y="92"/>
                  </a:lnTo>
                  <a:lnTo>
                    <a:pt x="845" y="92"/>
                  </a:lnTo>
                  <a:lnTo>
                    <a:pt x="844" y="96"/>
                  </a:lnTo>
                  <a:lnTo>
                    <a:pt x="843" y="100"/>
                  </a:lnTo>
                  <a:lnTo>
                    <a:pt x="841" y="103"/>
                  </a:lnTo>
                  <a:lnTo>
                    <a:pt x="839" y="106"/>
                  </a:lnTo>
                  <a:lnTo>
                    <a:pt x="836" y="109"/>
                  </a:lnTo>
                  <a:lnTo>
                    <a:pt x="832" y="110"/>
                  </a:lnTo>
                  <a:lnTo>
                    <a:pt x="828" y="112"/>
                  </a:lnTo>
                  <a:lnTo>
                    <a:pt x="824" y="112"/>
                  </a:lnTo>
                  <a:lnTo>
                    <a:pt x="82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" name="Freeform 153"/>
            <p:cNvSpPr>
              <a:spLocks/>
            </p:cNvSpPr>
            <p:nvPr userDrawn="1"/>
          </p:nvSpPr>
          <p:spPr bwMode="auto">
            <a:xfrm>
              <a:off x="1693863" y="1112838"/>
              <a:ext cx="447675" cy="58738"/>
            </a:xfrm>
            <a:custGeom>
              <a:avLst/>
              <a:gdLst>
                <a:gd name="T0" fmla="*/ 824 w 845"/>
                <a:gd name="T1" fmla="*/ 112 h 112"/>
                <a:gd name="T2" fmla="*/ 20 w 845"/>
                <a:gd name="T3" fmla="*/ 112 h 112"/>
                <a:gd name="T4" fmla="*/ 20 w 845"/>
                <a:gd name="T5" fmla="*/ 112 h 112"/>
                <a:gd name="T6" fmla="*/ 16 w 845"/>
                <a:gd name="T7" fmla="*/ 112 h 112"/>
                <a:gd name="T8" fmla="*/ 12 w 845"/>
                <a:gd name="T9" fmla="*/ 111 h 112"/>
                <a:gd name="T10" fmla="*/ 9 w 845"/>
                <a:gd name="T11" fmla="*/ 109 h 112"/>
                <a:gd name="T12" fmla="*/ 6 w 845"/>
                <a:gd name="T13" fmla="*/ 106 h 112"/>
                <a:gd name="T14" fmla="*/ 3 w 845"/>
                <a:gd name="T15" fmla="*/ 103 h 112"/>
                <a:gd name="T16" fmla="*/ 1 w 845"/>
                <a:gd name="T17" fmla="*/ 100 h 112"/>
                <a:gd name="T18" fmla="*/ 0 w 845"/>
                <a:gd name="T19" fmla="*/ 95 h 112"/>
                <a:gd name="T20" fmla="*/ 0 w 845"/>
                <a:gd name="T21" fmla="*/ 91 h 112"/>
                <a:gd name="T22" fmla="*/ 0 w 845"/>
                <a:gd name="T23" fmla="*/ 22 h 112"/>
                <a:gd name="T24" fmla="*/ 0 w 845"/>
                <a:gd name="T25" fmla="*/ 22 h 112"/>
                <a:gd name="T26" fmla="*/ 0 w 845"/>
                <a:gd name="T27" fmla="*/ 16 h 112"/>
                <a:gd name="T28" fmla="*/ 1 w 845"/>
                <a:gd name="T29" fmla="*/ 13 h 112"/>
                <a:gd name="T30" fmla="*/ 3 w 845"/>
                <a:gd name="T31" fmla="*/ 9 h 112"/>
                <a:gd name="T32" fmla="*/ 6 w 845"/>
                <a:gd name="T33" fmla="*/ 6 h 112"/>
                <a:gd name="T34" fmla="*/ 9 w 845"/>
                <a:gd name="T35" fmla="*/ 4 h 112"/>
                <a:gd name="T36" fmla="*/ 12 w 845"/>
                <a:gd name="T37" fmla="*/ 2 h 112"/>
                <a:gd name="T38" fmla="*/ 16 w 845"/>
                <a:gd name="T39" fmla="*/ 1 h 112"/>
                <a:gd name="T40" fmla="*/ 20 w 845"/>
                <a:gd name="T41" fmla="*/ 0 h 112"/>
                <a:gd name="T42" fmla="*/ 824 w 845"/>
                <a:gd name="T43" fmla="*/ 0 h 112"/>
                <a:gd name="T44" fmla="*/ 824 w 845"/>
                <a:gd name="T45" fmla="*/ 0 h 112"/>
                <a:gd name="T46" fmla="*/ 828 w 845"/>
                <a:gd name="T47" fmla="*/ 1 h 112"/>
                <a:gd name="T48" fmla="*/ 832 w 845"/>
                <a:gd name="T49" fmla="*/ 2 h 112"/>
                <a:gd name="T50" fmla="*/ 836 w 845"/>
                <a:gd name="T51" fmla="*/ 4 h 112"/>
                <a:gd name="T52" fmla="*/ 839 w 845"/>
                <a:gd name="T53" fmla="*/ 6 h 112"/>
                <a:gd name="T54" fmla="*/ 841 w 845"/>
                <a:gd name="T55" fmla="*/ 9 h 112"/>
                <a:gd name="T56" fmla="*/ 843 w 845"/>
                <a:gd name="T57" fmla="*/ 13 h 112"/>
                <a:gd name="T58" fmla="*/ 844 w 845"/>
                <a:gd name="T59" fmla="*/ 16 h 112"/>
                <a:gd name="T60" fmla="*/ 845 w 845"/>
                <a:gd name="T61" fmla="*/ 22 h 112"/>
                <a:gd name="T62" fmla="*/ 845 w 845"/>
                <a:gd name="T63" fmla="*/ 91 h 112"/>
                <a:gd name="T64" fmla="*/ 845 w 845"/>
                <a:gd name="T65" fmla="*/ 91 h 112"/>
                <a:gd name="T66" fmla="*/ 844 w 845"/>
                <a:gd name="T67" fmla="*/ 95 h 112"/>
                <a:gd name="T68" fmla="*/ 843 w 845"/>
                <a:gd name="T69" fmla="*/ 100 h 112"/>
                <a:gd name="T70" fmla="*/ 841 w 845"/>
                <a:gd name="T71" fmla="*/ 103 h 112"/>
                <a:gd name="T72" fmla="*/ 839 w 845"/>
                <a:gd name="T73" fmla="*/ 106 h 112"/>
                <a:gd name="T74" fmla="*/ 836 w 845"/>
                <a:gd name="T75" fmla="*/ 109 h 112"/>
                <a:gd name="T76" fmla="*/ 832 w 845"/>
                <a:gd name="T77" fmla="*/ 111 h 112"/>
                <a:gd name="T78" fmla="*/ 828 w 845"/>
                <a:gd name="T79" fmla="*/ 112 h 112"/>
                <a:gd name="T80" fmla="*/ 824 w 845"/>
                <a:gd name="T81" fmla="*/ 112 h 112"/>
                <a:gd name="T82" fmla="*/ 824 w 845"/>
                <a:gd name="T8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5" h="112">
                  <a:moveTo>
                    <a:pt x="824" y="112"/>
                  </a:moveTo>
                  <a:lnTo>
                    <a:pt x="20" y="112"/>
                  </a:lnTo>
                  <a:lnTo>
                    <a:pt x="20" y="112"/>
                  </a:lnTo>
                  <a:lnTo>
                    <a:pt x="16" y="112"/>
                  </a:lnTo>
                  <a:lnTo>
                    <a:pt x="12" y="111"/>
                  </a:lnTo>
                  <a:lnTo>
                    <a:pt x="9" y="109"/>
                  </a:lnTo>
                  <a:lnTo>
                    <a:pt x="6" y="106"/>
                  </a:lnTo>
                  <a:lnTo>
                    <a:pt x="3" y="103"/>
                  </a:lnTo>
                  <a:lnTo>
                    <a:pt x="1" y="100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8" y="1"/>
                  </a:lnTo>
                  <a:lnTo>
                    <a:pt x="832" y="2"/>
                  </a:lnTo>
                  <a:lnTo>
                    <a:pt x="836" y="4"/>
                  </a:lnTo>
                  <a:lnTo>
                    <a:pt x="839" y="6"/>
                  </a:lnTo>
                  <a:lnTo>
                    <a:pt x="841" y="9"/>
                  </a:lnTo>
                  <a:lnTo>
                    <a:pt x="843" y="13"/>
                  </a:lnTo>
                  <a:lnTo>
                    <a:pt x="844" y="16"/>
                  </a:lnTo>
                  <a:lnTo>
                    <a:pt x="845" y="22"/>
                  </a:lnTo>
                  <a:lnTo>
                    <a:pt x="845" y="91"/>
                  </a:lnTo>
                  <a:lnTo>
                    <a:pt x="845" y="91"/>
                  </a:lnTo>
                  <a:lnTo>
                    <a:pt x="844" y="95"/>
                  </a:lnTo>
                  <a:lnTo>
                    <a:pt x="843" y="100"/>
                  </a:lnTo>
                  <a:lnTo>
                    <a:pt x="841" y="103"/>
                  </a:lnTo>
                  <a:lnTo>
                    <a:pt x="839" y="106"/>
                  </a:lnTo>
                  <a:lnTo>
                    <a:pt x="836" y="109"/>
                  </a:lnTo>
                  <a:lnTo>
                    <a:pt x="832" y="111"/>
                  </a:lnTo>
                  <a:lnTo>
                    <a:pt x="828" y="112"/>
                  </a:lnTo>
                  <a:lnTo>
                    <a:pt x="824" y="112"/>
                  </a:lnTo>
                  <a:lnTo>
                    <a:pt x="82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" name="Freeform 154"/>
            <p:cNvSpPr>
              <a:spLocks/>
            </p:cNvSpPr>
            <p:nvPr userDrawn="1"/>
          </p:nvSpPr>
          <p:spPr bwMode="auto">
            <a:xfrm>
              <a:off x="1693863" y="1246188"/>
              <a:ext cx="447675" cy="58738"/>
            </a:xfrm>
            <a:custGeom>
              <a:avLst/>
              <a:gdLst>
                <a:gd name="T0" fmla="*/ 824 w 845"/>
                <a:gd name="T1" fmla="*/ 111 h 111"/>
                <a:gd name="T2" fmla="*/ 20 w 845"/>
                <a:gd name="T3" fmla="*/ 111 h 111"/>
                <a:gd name="T4" fmla="*/ 20 w 845"/>
                <a:gd name="T5" fmla="*/ 111 h 111"/>
                <a:gd name="T6" fmla="*/ 16 w 845"/>
                <a:gd name="T7" fmla="*/ 111 h 111"/>
                <a:gd name="T8" fmla="*/ 12 w 845"/>
                <a:gd name="T9" fmla="*/ 110 h 111"/>
                <a:gd name="T10" fmla="*/ 9 w 845"/>
                <a:gd name="T11" fmla="*/ 108 h 111"/>
                <a:gd name="T12" fmla="*/ 6 w 845"/>
                <a:gd name="T13" fmla="*/ 105 h 111"/>
                <a:gd name="T14" fmla="*/ 3 w 845"/>
                <a:gd name="T15" fmla="*/ 102 h 111"/>
                <a:gd name="T16" fmla="*/ 1 w 845"/>
                <a:gd name="T17" fmla="*/ 99 h 111"/>
                <a:gd name="T18" fmla="*/ 0 w 845"/>
                <a:gd name="T19" fmla="*/ 95 h 111"/>
                <a:gd name="T20" fmla="*/ 0 w 845"/>
                <a:gd name="T21" fmla="*/ 91 h 111"/>
                <a:gd name="T22" fmla="*/ 0 w 845"/>
                <a:gd name="T23" fmla="*/ 21 h 111"/>
                <a:gd name="T24" fmla="*/ 0 w 845"/>
                <a:gd name="T25" fmla="*/ 21 h 111"/>
                <a:gd name="T26" fmla="*/ 0 w 845"/>
                <a:gd name="T27" fmla="*/ 17 h 111"/>
                <a:gd name="T28" fmla="*/ 1 w 845"/>
                <a:gd name="T29" fmla="*/ 13 h 111"/>
                <a:gd name="T30" fmla="*/ 3 w 845"/>
                <a:gd name="T31" fmla="*/ 9 h 111"/>
                <a:gd name="T32" fmla="*/ 6 w 845"/>
                <a:gd name="T33" fmla="*/ 6 h 111"/>
                <a:gd name="T34" fmla="*/ 9 w 845"/>
                <a:gd name="T35" fmla="*/ 4 h 111"/>
                <a:gd name="T36" fmla="*/ 12 w 845"/>
                <a:gd name="T37" fmla="*/ 2 h 111"/>
                <a:gd name="T38" fmla="*/ 16 w 845"/>
                <a:gd name="T39" fmla="*/ 1 h 111"/>
                <a:gd name="T40" fmla="*/ 20 w 845"/>
                <a:gd name="T41" fmla="*/ 0 h 111"/>
                <a:gd name="T42" fmla="*/ 824 w 845"/>
                <a:gd name="T43" fmla="*/ 0 h 111"/>
                <a:gd name="T44" fmla="*/ 824 w 845"/>
                <a:gd name="T45" fmla="*/ 0 h 111"/>
                <a:gd name="T46" fmla="*/ 828 w 845"/>
                <a:gd name="T47" fmla="*/ 1 h 111"/>
                <a:gd name="T48" fmla="*/ 832 w 845"/>
                <a:gd name="T49" fmla="*/ 2 h 111"/>
                <a:gd name="T50" fmla="*/ 836 w 845"/>
                <a:gd name="T51" fmla="*/ 4 h 111"/>
                <a:gd name="T52" fmla="*/ 839 w 845"/>
                <a:gd name="T53" fmla="*/ 6 h 111"/>
                <a:gd name="T54" fmla="*/ 841 w 845"/>
                <a:gd name="T55" fmla="*/ 9 h 111"/>
                <a:gd name="T56" fmla="*/ 843 w 845"/>
                <a:gd name="T57" fmla="*/ 13 h 111"/>
                <a:gd name="T58" fmla="*/ 844 w 845"/>
                <a:gd name="T59" fmla="*/ 17 h 111"/>
                <a:gd name="T60" fmla="*/ 845 w 845"/>
                <a:gd name="T61" fmla="*/ 21 h 111"/>
                <a:gd name="T62" fmla="*/ 845 w 845"/>
                <a:gd name="T63" fmla="*/ 91 h 111"/>
                <a:gd name="T64" fmla="*/ 845 w 845"/>
                <a:gd name="T65" fmla="*/ 91 h 111"/>
                <a:gd name="T66" fmla="*/ 844 w 845"/>
                <a:gd name="T67" fmla="*/ 95 h 111"/>
                <a:gd name="T68" fmla="*/ 843 w 845"/>
                <a:gd name="T69" fmla="*/ 99 h 111"/>
                <a:gd name="T70" fmla="*/ 841 w 845"/>
                <a:gd name="T71" fmla="*/ 102 h 111"/>
                <a:gd name="T72" fmla="*/ 839 w 845"/>
                <a:gd name="T73" fmla="*/ 105 h 111"/>
                <a:gd name="T74" fmla="*/ 836 w 845"/>
                <a:gd name="T75" fmla="*/ 108 h 111"/>
                <a:gd name="T76" fmla="*/ 832 w 845"/>
                <a:gd name="T77" fmla="*/ 110 h 111"/>
                <a:gd name="T78" fmla="*/ 828 w 845"/>
                <a:gd name="T79" fmla="*/ 111 h 111"/>
                <a:gd name="T80" fmla="*/ 824 w 845"/>
                <a:gd name="T81" fmla="*/ 111 h 111"/>
                <a:gd name="T82" fmla="*/ 824 w 845"/>
                <a:gd name="T8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5" h="111">
                  <a:moveTo>
                    <a:pt x="824" y="111"/>
                  </a:moveTo>
                  <a:lnTo>
                    <a:pt x="20" y="111"/>
                  </a:lnTo>
                  <a:lnTo>
                    <a:pt x="20" y="111"/>
                  </a:lnTo>
                  <a:lnTo>
                    <a:pt x="16" y="111"/>
                  </a:lnTo>
                  <a:lnTo>
                    <a:pt x="12" y="110"/>
                  </a:lnTo>
                  <a:lnTo>
                    <a:pt x="9" y="108"/>
                  </a:lnTo>
                  <a:lnTo>
                    <a:pt x="6" y="105"/>
                  </a:lnTo>
                  <a:lnTo>
                    <a:pt x="3" y="102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8" y="1"/>
                  </a:lnTo>
                  <a:lnTo>
                    <a:pt x="832" y="2"/>
                  </a:lnTo>
                  <a:lnTo>
                    <a:pt x="836" y="4"/>
                  </a:lnTo>
                  <a:lnTo>
                    <a:pt x="839" y="6"/>
                  </a:lnTo>
                  <a:lnTo>
                    <a:pt x="841" y="9"/>
                  </a:lnTo>
                  <a:lnTo>
                    <a:pt x="843" y="13"/>
                  </a:lnTo>
                  <a:lnTo>
                    <a:pt x="844" y="17"/>
                  </a:lnTo>
                  <a:lnTo>
                    <a:pt x="845" y="21"/>
                  </a:lnTo>
                  <a:lnTo>
                    <a:pt x="845" y="91"/>
                  </a:lnTo>
                  <a:lnTo>
                    <a:pt x="845" y="91"/>
                  </a:lnTo>
                  <a:lnTo>
                    <a:pt x="844" y="95"/>
                  </a:lnTo>
                  <a:lnTo>
                    <a:pt x="843" y="99"/>
                  </a:lnTo>
                  <a:lnTo>
                    <a:pt x="841" y="102"/>
                  </a:lnTo>
                  <a:lnTo>
                    <a:pt x="839" y="105"/>
                  </a:lnTo>
                  <a:lnTo>
                    <a:pt x="836" y="108"/>
                  </a:lnTo>
                  <a:lnTo>
                    <a:pt x="832" y="110"/>
                  </a:lnTo>
                  <a:lnTo>
                    <a:pt x="828" y="111"/>
                  </a:lnTo>
                  <a:lnTo>
                    <a:pt x="824" y="111"/>
                  </a:lnTo>
                  <a:lnTo>
                    <a:pt x="824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" name="Freeform 155"/>
            <p:cNvSpPr>
              <a:spLocks/>
            </p:cNvSpPr>
            <p:nvPr userDrawn="1"/>
          </p:nvSpPr>
          <p:spPr bwMode="auto">
            <a:xfrm>
              <a:off x="1895475" y="1357313"/>
              <a:ext cx="280988" cy="279400"/>
            </a:xfrm>
            <a:custGeom>
              <a:avLst/>
              <a:gdLst>
                <a:gd name="T0" fmla="*/ 445 w 531"/>
                <a:gd name="T1" fmla="*/ 450 h 527"/>
                <a:gd name="T2" fmla="*/ 433 w 531"/>
                <a:gd name="T3" fmla="*/ 469 h 527"/>
                <a:gd name="T4" fmla="*/ 419 w 531"/>
                <a:gd name="T5" fmla="*/ 476 h 527"/>
                <a:gd name="T6" fmla="*/ 353 w 531"/>
                <a:gd name="T7" fmla="*/ 462 h 527"/>
                <a:gd name="T8" fmla="*/ 343 w 531"/>
                <a:gd name="T9" fmla="*/ 461 h 527"/>
                <a:gd name="T10" fmla="*/ 330 w 531"/>
                <a:gd name="T11" fmla="*/ 464 h 527"/>
                <a:gd name="T12" fmla="*/ 318 w 531"/>
                <a:gd name="T13" fmla="*/ 473 h 527"/>
                <a:gd name="T14" fmla="*/ 279 w 531"/>
                <a:gd name="T15" fmla="*/ 520 h 527"/>
                <a:gd name="T16" fmla="*/ 258 w 531"/>
                <a:gd name="T17" fmla="*/ 527 h 527"/>
                <a:gd name="T18" fmla="*/ 242 w 531"/>
                <a:gd name="T19" fmla="*/ 523 h 527"/>
                <a:gd name="T20" fmla="*/ 201 w 531"/>
                <a:gd name="T21" fmla="*/ 469 h 527"/>
                <a:gd name="T22" fmla="*/ 194 w 531"/>
                <a:gd name="T23" fmla="*/ 462 h 527"/>
                <a:gd name="T24" fmla="*/ 182 w 531"/>
                <a:gd name="T25" fmla="*/ 456 h 527"/>
                <a:gd name="T26" fmla="*/ 167 w 531"/>
                <a:gd name="T27" fmla="*/ 456 h 527"/>
                <a:gd name="T28" fmla="*/ 108 w 531"/>
                <a:gd name="T29" fmla="*/ 466 h 527"/>
                <a:gd name="T30" fmla="*/ 87 w 531"/>
                <a:gd name="T31" fmla="*/ 458 h 527"/>
                <a:gd name="T32" fmla="*/ 78 w 531"/>
                <a:gd name="T33" fmla="*/ 445 h 527"/>
                <a:gd name="T34" fmla="*/ 80 w 531"/>
                <a:gd name="T35" fmla="*/ 378 h 527"/>
                <a:gd name="T36" fmla="*/ 80 w 531"/>
                <a:gd name="T37" fmla="*/ 368 h 527"/>
                <a:gd name="T38" fmla="*/ 74 w 531"/>
                <a:gd name="T39" fmla="*/ 355 h 527"/>
                <a:gd name="T40" fmla="*/ 63 w 531"/>
                <a:gd name="T41" fmla="*/ 345 h 527"/>
                <a:gd name="T42" fmla="*/ 11 w 531"/>
                <a:gd name="T43" fmla="*/ 315 h 527"/>
                <a:gd name="T44" fmla="*/ 0 w 531"/>
                <a:gd name="T45" fmla="*/ 296 h 527"/>
                <a:gd name="T46" fmla="*/ 2 w 531"/>
                <a:gd name="T47" fmla="*/ 279 h 527"/>
                <a:gd name="T48" fmla="*/ 63 w 531"/>
                <a:gd name="T49" fmla="*/ 215 h 527"/>
                <a:gd name="T50" fmla="*/ 34 w 531"/>
                <a:gd name="T51" fmla="*/ 138 h 527"/>
                <a:gd name="T52" fmla="*/ 38 w 531"/>
                <a:gd name="T53" fmla="*/ 115 h 527"/>
                <a:gd name="T54" fmla="*/ 49 w 531"/>
                <a:gd name="T55" fmla="*/ 104 h 527"/>
                <a:gd name="T56" fmla="*/ 116 w 531"/>
                <a:gd name="T57" fmla="*/ 95 h 527"/>
                <a:gd name="T58" fmla="*/ 125 w 531"/>
                <a:gd name="T59" fmla="*/ 92 h 527"/>
                <a:gd name="T60" fmla="*/ 138 w 531"/>
                <a:gd name="T61" fmla="*/ 84 h 527"/>
                <a:gd name="T62" fmla="*/ 145 w 531"/>
                <a:gd name="T63" fmla="*/ 72 h 527"/>
                <a:gd name="T64" fmla="*/ 165 w 531"/>
                <a:gd name="T65" fmla="*/ 15 h 527"/>
                <a:gd name="T66" fmla="*/ 184 w 531"/>
                <a:gd name="T67" fmla="*/ 1 h 527"/>
                <a:gd name="T68" fmla="*/ 199 w 531"/>
                <a:gd name="T69" fmla="*/ 0 h 527"/>
                <a:gd name="T70" fmla="*/ 256 w 531"/>
                <a:gd name="T71" fmla="*/ 36 h 527"/>
                <a:gd name="T72" fmla="*/ 265 w 531"/>
                <a:gd name="T73" fmla="*/ 40 h 527"/>
                <a:gd name="T74" fmla="*/ 279 w 531"/>
                <a:gd name="T75" fmla="*/ 42 h 527"/>
                <a:gd name="T76" fmla="*/ 293 w 531"/>
                <a:gd name="T77" fmla="*/ 37 h 527"/>
                <a:gd name="T78" fmla="*/ 344 w 531"/>
                <a:gd name="T79" fmla="*/ 7 h 527"/>
                <a:gd name="T80" fmla="*/ 368 w 531"/>
                <a:gd name="T81" fmla="*/ 7 h 527"/>
                <a:gd name="T82" fmla="*/ 380 w 531"/>
                <a:gd name="T83" fmla="*/ 16 h 527"/>
                <a:gd name="T84" fmla="*/ 400 w 531"/>
                <a:gd name="T85" fmla="*/ 80 h 527"/>
                <a:gd name="T86" fmla="*/ 405 w 531"/>
                <a:gd name="T87" fmla="*/ 89 h 527"/>
                <a:gd name="T88" fmla="*/ 415 w 531"/>
                <a:gd name="T89" fmla="*/ 100 h 527"/>
                <a:gd name="T90" fmla="*/ 428 w 531"/>
                <a:gd name="T91" fmla="*/ 106 h 527"/>
                <a:gd name="T92" fmla="*/ 488 w 531"/>
                <a:gd name="T93" fmla="*/ 115 h 527"/>
                <a:gd name="T94" fmla="*/ 504 w 531"/>
                <a:gd name="T95" fmla="*/ 130 h 527"/>
                <a:gd name="T96" fmla="*/ 508 w 531"/>
                <a:gd name="T97" fmla="*/ 146 h 527"/>
                <a:gd name="T98" fmla="*/ 474 w 531"/>
                <a:gd name="T99" fmla="*/ 228 h 527"/>
                <a:gd name="T100" fmla="*/ 527 w 531"/>
                <a:gd name="T101" fmla="*/ 291 h 527"/>
                <a:gd name="T102" fmla="*/ 530 w 531"/>
                <a:gd name="T103" fmla="*/ 313 h 527"/>
                <a:gd name="T104" fmla="*/ 524 w 531"/>
                <a:gd name="T105" fmla="*/ 328 h 527"/>
                <a:gd name="T106" fmla="*/ 464 w 531"/>
                <a:gd name="T107" fmla="*/ 358 h 527"/>
                <a:gd name="T108" fmla="*/ 456 w 531"/>
                <a:gd name="T109" fmla="*/ 365 h 527"/>
                <a:gd name="T110" fmla="*/ 448 w 531"/>
                <a:gd name="T111" fmla="*/ 376 h 527"/>
                <a:gd name="T112" fmla="*/ 445 w 531"/>
                <a:gd name="T113" fmla="*/ 39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1" h="527">
                  <a:moveTo>
                    <a:pt x="446" y="443"/>
                  </a:moveTo>
                  <a:lnTo>
                    <a:pt x="446" y="443"/>
                  </a:lnTo>
                  <a:lnTo>
                    <a:pt x="445" y="450"/>
                  </a:lnTo>
                  <a:lnTo>
                    <a:pt x="443" y="457"/>
                  </a:lnTo>
                  <a:lnTo>
                    <a:pt x="438" y="464"/>
                  </a:lnTo>
                  <a:lnTo>
                    <a:pt x="433" y="469"/>
                  </a:lnTo>
                  <a:lnTo>
                    <a:pt x="433" y="469"/>
                  </a:lnTo>
                  <a:lnTo>
                    <a:pt x="426" y="473"/>
                  </a:lnTo>
                  <a:lnTo>
                    <a:pt x="419" y="476"/>
                  </a:lnTo>
                  <a:lnTo>
                    <a:pt x="411" y="476"/>
                  </a:lnTo>
                  <a:lnTo>
                    <a:pt x="403" y="475"/>
                  </a:lnTo>
                  <a:lnTo>
                    <a:pt x="353" y="462"/>
                  </a:lnTo>
                  <a:lnTo>
                    <a:pt x="353" y="462"/>
                  </a:lnTo>
                  <a:lnTo>
                    <a:pt x="348" y="461"/>
                  </a:lnTo>
                  <a:lnTo>
                    <a:pt x="343" y="461"/>
                  </a:lnTo>
                  <a:lnTo>
                    <a:pt x="339" y="461"/>
                  </a:lnTo>
                  <a:lnTo>
                    <a:pt x="334" y="463"/>
                  </a:lnTo>
                  <a:lnTo>
                    <a:pt x="330" y="464"/>
                  </a:lnTo>
                  <a:lnTo>
                    <a:pt x="325" y="467"/>
                  </a:lnTo>
                  <a:lnTo>
                    <a:pt x="321" y="470"/>
                  </a:lnTo>
                  <a:lnTo>
                    <a:pt x="318" y="473"/>
                  </a:lnTo>
                  <a:lnTo>
                    <a:pt x="285" y="514"/>
                  </a:lnTo>
                  <a:lnTo>
                    <a:pt x="285" y="514"/>
                  </a:lnTo>
                  <a:lnTo>
                    <a:pt x="279" y="520"/>
                  </a:lnTo>
                  <a:lnTo>
                    <a:pt x="273" y="524"/>
                  </a:lnTo>
                  <a:lnTo>
                    <a:pt x="266" y="526"/>
                  </a:lnTo>
                  <a:lnTo>
                    <a:pt x="258" y="527"/>
                  </a:lnTo>
                  <a:lnTo>
                    <a:pt x="258" y="527"/>
                  </a:lnTo>
                  <a:lnTo>
                    <a:pt x="249" y="526"/>
                  </a:lnTo>
                  <a:lnTo>
                    <a:pt x="242" y="523"/>
                  </a:lnTo>
                  <a:lnTo>
                    <a:pt x="236" y="519"/>
                  </a:lnTo>
                  <a:lnTo>
                    <a:pt x="231" y="512"/>
                  </a:lnTo>
                  <a:lnTo>
                    <a:pt x="201" y="469"/>
                  </a:lnTo>
                  <a:lnTo>
                    <a:pt x="201" y="469"/>
                  </a:lnTo>
                  <a:lnTo>
                    <a:pt x="198" y="466"/>
                  </a:lnTo>
                  <a:lnTo>
                    <a:pt x="194" y="462"/>
                  </a:lnTo>
                  <a:lnTo>
                    <a:pt x="191" y="460"/>
                  </a:lnTo>
                  <a:lnTo>
                    <a:pt x="186" y="458"/>
                  </a:lnTo>
                  <a:lnTo>
                    <a:pt x="182" y="456"/>
                  </a:lnTo>
                  <a:lnTo>
                    <a:pt x="177" y="455"/>
                  </a:lnTo>
                  <a:lnTo>
                    <a:pt x="171" y="455"/>
                  </a:lnTo>
                  <a:lnTo>
                    <a:pt x="167" y="456"/>
                  </a:lnTo>
                  <a:lnTo>
                    <a:pt x="116" y="466"/>
                  </a:lnTo>
                  <a:lnTo>
                    <a:pt x="116" y="466"/>
                  </a:lnTo>
                  <a:lnTo>
                    <a:pt x="108" y="466"/>
                  </a:lnTo>
                  <a:lnTo>
                    <a:pt x="101" y="465"/>
                  </a:lnTo>
                  <a:lnTo>
                    <a:pt x="93" y="462"/>
                  </a:lnTo>
                  <a:lnTo>
                    <a:pt x="87" y="458"/>
                  </a:lnTo>
                  <a:lnTo>
                    <a:pt x="87" y="458"/>
                  </a:lnTo>
                  <a:lnTo>
                    <a:pt x="81" y="452"/>
                  </a:lnTo>
                  <a:lnTo>
                    <a:pt x="78" y="445"/>
                  </a:lnTo>
                  <a:lnTo>
                    <a:pt x="76" y="437"/>
                  </a:lnTo>
                  <a:lnTo>
                    <a:pt x="76" y="429"/>
                  </a:lnTo>
                  <a:lnTo>
                    <a:pt x="80" y="378"/>
                  </a:lnTo>
                  <a:lnTo>
                    <a:pt x="80" y="378"/>
                  </a:lnTo>
                  <a:lnTo>
                    <a:pt x="80" y="373"/>
                  </a:lnTo>
                  <a:lnTo>
                    <a:pt x="80" y="368"/>
                  </a:lnTo>
                  <a:lnTo>
                    <a:pt x="78" y="364"/>
                  </a:lnTo>
                  <a:lnTo>
                    <a:pt x="76" y="359"/>
                  </a:lnTo>
                  <a:lnTo>
                    <a:pt x="74" y="355"/>
                  </a:lnTo>
                  <a:lnTo>
                    <a:pt x="71" y="351"/>
                  </a:lnTo>
                  <a:lnTo>
                    <a:pt x="67" y="348"/>
                  </a:lnTo>
                  <a:lnTo>
                    <a:pt x="63" y="345"/>
                  </a:lnTo>
                  <a:lnTo>
                    <a:pt x="17" y="320"/>
                  </a:lnTo>
                  <a:lnTo>
                    <a:pt x="17" y="320"/>
                  </a:lnTo>
                  <a:lnTo>
                    <a:pt x="11" y="315"/>
                  </a:lnTo>
                  <a:lnTo>
                    <a:pt x="6" y="310"/>
                  </a:lnTo>
                  <a:lnTo>
                    <a:pt x="2" y="303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88"/>
                  </a:lnTo>
                  <a:lnTo>
                    <a:pt x="2" y="279"/>
                  </a:lnTo>
                  <a:lnTo>
                    <a:pt x="5" y="273"/>
                  </a:lnTo>
                  <a:lnTo>
                    <a:pt x="10" y="267"/>
                  </a:lnTo>
                  <a:lnTo>
                    <a:pt x="63" y="21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4" y="138"/>
                  </a:lnTo>
                  <a:lnTo>
                    <a:pt x="33" y="129"/>
                  </a:lnTo>
                  <a:lnTo>
                    <a:pt x="35" y="122"/>
                  </a:lnTo>
                  <a:lnTo>
                    <a:pt x="38" y="115"/>
                  </a:lnTo>
                  <a:lnTo>
                    <a:pt x="38" y="115"/>
                  </a:lnTo>
                  <a:lnTo>
                    <a:pt x="43" y="109"/>
                  </a:lnTo>
                  <a:lnTo>
                    <a:pt x="49" y="104"/>
                  </a:lnTo>
                  <a:lnTo>
                    <a:pt x="56" y="101"/>
                  </a:lnTo>
                  <a:lnTo>
                    <a:pt x="64" y="100"/>
                  </a:lnTo>
                  <a:lnTo>
                    <a:pt x="116" y="95"/>
                  </a:lnTo>
                  <a:lnTo>
                    <a:pt x="116" y="95"/>
                  </a:lnTo>
                  <a:lnTo>
                    <a:pt x="121" y="93"/>
                  </a:lnTo>
                  <a:lnTo>
                    <a:pt x="125" y="92"/>
                  </a:lnTo>
                  <a:lnTo>
                    <a:pt x="129" y="90"/>
                  </a:lnTo>
                  <a:lnTo>
                    <a:pt x="133" y="87"/>
                  </a:lnTo>
                  <a:lnTo>
                    <a:pt x="138" y="84"/>
                  </a:lnTo>
                  <a:lnTo>
                    <a:pt x="141" y="80"/>
                  </a:lnTo>
                  <a:lnTo>
                    <a:pt x="143" y="76"/>
                  </a:lnTo>
                  <a:lnTo>
                    <a:pt x="145" y="72"/>
                  </a:lnTo>
                  <a:lnTo>
                    <a:pt x="162" y="23"/>
                  </a:lnTo>
                  <a:lnTo>
                    <a:pt x="162" y="23"/>
                  </a:lnTo>
                  <a:lnTo>
                    <a:pt x="165" y="15"/>
                  </a:lnTo>
                  <a:lnTo>
                    <a:pt x="170" y="9"/>
                  </a:lnTo>
                  <a:lnTo>
                    <a:pt x="177" y="5"/>
                  </a:lnTo>
                  <a:lnTo>
                    <a:pt x="184" y="1"/>
                  </a:lnTo>
                  <a:lnTo>
                    <a:pt x="184" y="1"/>
                  </a:lnTo>
                  <a:lnTo>
                    <a:pt x="191" y="0"/>
                  </a:lnTo>
                  <a:lnTo>
                    <a:pt x="199" y="0"/>
                  </a:lnTo>
                  <a:lnTo>
                    <a:pt x="206" y="2"/>
                  </a:lnTo>
                  <a:lnTo>
                    <a:pt x="214" y="6"/>
                  </a:lnTo>
                  <a:lnTo>
                    <a:pt x="256" y="36"/>
                  </a:lnTo>
                  <a:lnTo>
                    <a:pt x="256" y="36"/>
                  </a:lnTo>
                  <a:lnTo>
                    <a:pt x="260" y="38"/>
                  </a:lnTo>
                  <a:lnTo>
                    <a:pt x="265" y="40"/>
                  </a:lnTo>
                  <a:lnTo>
                    <a:pt x="269" y="41"/>
                  </a:lnTo>
                  <a:lnTo>
                    <a:pt x="274" y="42"/>
                  </a:lnTo>
                  <a:lnTo>
                    <a:pt x="279" y="42"/>
                  </a:lnTo>
                  <a:lnTo>
                    <a:pt x="283" y="41"/>
                  </a:lnTo>
                  <a:lnTo>
                    <a:pt x="288" y="39"/>
                  </a:lnTo>
                  <a:lnTo>
                    <a:pt x="293" y="37"/>
                  </a:lnTo>
                  <a:lnTo>
                    <a:pt x="337" y="10"/>
                  </a:lnTo>
                  <a:lnTo>
                    <a:pt x="337" y="10"/>
                  </a:lnTo>
                  <a:lnTo>
                    <a:pt x="344" y="7"/>
                  </a:lnTo>
                  <a:lnTo>
                    <a:pt x="352" y="5"/>
                  </a:lnTo>
                  <a:lnTo>
                    <a:pt x="359" y="5"/>
                  </a:lnTo>
                  <a:lnTo>
                    <a:pt x="368" y="7"/>
                  </a:lnTo>
                  <a:lnTo>
                    <a:pt x="368" y="7"/>
                  </a:lnTo>
                  <a:lnTo>
                    <a:pt x="375" y="11"/>
                  </a:lnTo>
                  <a:lnTo>
                    <a:pt x="380" y="16"/>
                  </a:lnTo>
                  <a:lnTo>
                    <a:pt x="385" y="23"/>
                  </a:lnTo>
                  <a:lnTo>
                    <a:pt x="387" y="31"/>
                  </a:lnTo>
                  <a:lnTo>
                    <a:pt x="400" y="80"/>
                  </a:lnTo>
                  <a:lnTo>
                    <a:pt x="400" y="80"/>
                  </a:lnTo>
                  <a:lnTo>
                    <a:pt x="402" y="85"/>
                  </a:lnTo>
                  <a:lnTo>
                    <a:pt x="405" y="89"/>
                  </a:lnTo>
                  <a:lnTo>
                    <a:pt x="408" y="93"/>
                  </a:lnTo>
                  <a:lnTo>
                    <a:pt x="411" y="97"/>
                  </a:lnTo>
                  <a:lnTo>
                    <a:pt x="415" y="100"/>
                  </a:lnTo>
                  <a:lnTo>
                    <a:pt x="419" y="103"/>
                  </a:lnTo>
                  <a:lnTo>
                    <a:pt x="424" y="104"/>
                  </a:lnTo>
                  <a:lnTo>
                    <a:pt x="428" y="106"/>
                  </a:lnTo>
                  <a:lnTo>
                    <a:pt x="479" y="113"/>
                  </a:lnTo>
                  <a:lnTo>
                    <a:pt x="479" y="113"/>
                  </a:lnTo>
                  <a:lnTo>
                    <a:pt x="488" y="115"/>
                  </a:lnTo>
                  <a:lnTo>
                    <a:pt x="494" y="119"/>
                  </a:lnTo>
                  <a:lnTo>
                    <a:pt x="500" y="124"/>
                  </a:lnTo>
                  <a:lnTo>
                    <a:pt x="504" y="130"/>
                  </a:lnTo>
                  <a:lnTo>
                    <a:pt x="504" y="130"/>
                  </a:lnTo>
                  <a:lnTo>
                    <a:pt x="507" y="139"/>
                  </a:lnTo>
                  <a:lnTo>
                    <a:pt x="508" y="146"/>
                  </a:lnTo>
                  <a:lnTo>
                    <a:pt x="508" y="154"/>
                  </a:lnTo>
                  <a:lnTo>
                    <a:pt x="505" y="161"/>
                  </a:lnTo>
                  <a:lnTo>
                    <a:pt x="474" y="228"/>
                  </a:lnTo>
                  <a:lnTo>
                    <a:pt x="523" y="283"/>
                  </a:lnTo>
                  <a:lnTo>
                    <a:pt x="523" y="283"/>
                  </a:lnTo>
                  <a:lnTo>
                    <a:pt x="527" y="291"/>
                  </a:lnTo>
                  <a:lnTo>
                    <a:pt x="530" y="298"/>
                  </a:lnTo>
                  <a:lnTo>
                    <a:pt x="531" y="305"/>
                  </a:lnTo>
                  <a:lnTo>
                    <a:pt x="530" y="313"/>
                  </a:lnTo>
                  <a:lnTo>
                    <a:pt x="530" y="313"/>
                  </a:lnTo>
                  <a:lnTo>
                    <a:pt x="528" y="320"/>
                  </a:lnTo>
                  <a:lnTo>
                    <a:pt x="524" y="328"/>
                  </a:lnTo>
                  <a:lnTo>
                    <a:pt x="518" y="333"/>
                  </a:lnTo>
                  <a:lnTo>
                    <a:pt x="511" y="337"/>
                  </a:lnTo>
                  <a:lnTo>
                    <a:pt x="464" y="358"/>
                  </a:lnTo>
                  <a:lnTo>
                    <a:pt x="464" y="358"/>
                  </a:lnTo>
                  <a:lnTo>
                    <a:pt x="460" y="361"/>
                  </a:lnTo>
                  <a:lnTo>
                    <a:pt x="456" y="365"/>
                  </a:lnTo>
                  <a:lnTo>
                    <a:pt x="453" y="368"/>
                  </a:lnTo>
                  <a:lnTo>
                    <a:pt x="450" y="372"/>
                  </a:lnTo>
                  <a:lnTo>
                    <a:pt x="448" y="376"/>
                  </a:lnTo>
                  <a:lnTo>
                    <a:pt x="446" y="381"/>
                  </a:lnTo>
                  <a:lnTo>
                    <a:pt x="445" y="385"/>
                  </a:lnTo>
                  <a:lnTo>
                    <a:pt x="445" y="390"/>
                  </a:lnTo>
                  <a:lnTo>
                    <a:pt x="446" y="4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" name="Freeform 156"/>
            <p:cNvSpPr>
              <a:spLocks/>
            </p:cNvSpPr>
            <p:nvPr userDrawn="1"/>
          </p:nvSpPr>
          <p:spPr bwMode="auto">
            <a:xfrm>
              <a:off x="1539875" y="749300"/>
              <a:ext cx="771525" cy="960438"/>
            </a:xfrm>
            <a:custGeom>
              <a:avLst/>
              <a:gdLst>
                <a:gd name="T0" fmla="*/ 226 w 1458"/>
                <a:gd name="T1" fmla="*/ 0 h 1813"/>
                <a:gd name="T2" fmla="*/ 159 w 1458"/>
                <a:gd name="T3" fmla="*/ 10 h 1813"/>
                <a:gd name="T4" fmla="*/ 100 w 1458"/>
                <a:gd name="T5" fmla="*/ 39 h 1813"/>
                <a:gd name="T6" fmla="*/ 53 w 1458"/>
                <a:gd name="T7" fmla="*/ 83 h 1813"/>
                <a:gd name="T8" fmla="*/ 19 w 1458"/>
                <a:gd name="T9" fmla="*/ 139 h 1813"/>
                <a:gd name="T10" fmla="*/ 1 w 1458"/>
                <a:gd name="T11" fmla="*/ 203 h 1813"/>
                <a:gd name="T12" fmla="*/ 0 w 1458"/>
                <a:gd name="T13" fmla="*/ 1587 h 1813"/>
                <a:gd name="T14" fmla="*/ 11 w 1458"/>
                <a:gd name="T15" fmla="*/ 1655 h 1813"/>
                <a:gd name="T16" fmla="*/ 39 w 1458"/>
                <a:gd name="T17" fmla="*/ 1714 h 1813"/>
                <a:gd name="T18" fmla="*/ 82 w 1458"/>
                <a:gd name="T19" fmla="*/ 1762 h 1813"/>
                <a:gd name="T20" fmla="*/ 139 w 1458"/>
                <a:gd name="T21" fmla="*/ 1796 h 1813"/>
                <a:gd name="T22" fmla="*/ 204 w 1458"/>
                <a:gd name="T23" fmla="*/ 1812 h 1813"/>
                <a:gd name="T24" fmla="*/ 710 w 1458"/>
                <a:gd name="T25" fmla="*/ 1696 h 1813"/>
                <a:gd name="T26" fmla="*/ 216 w 1458"/>
                <a:gd name="T27" fmla="*/ 1696 h 1813"/>
                <a:gd name="T28" fmla="*/ 184 w 1458"/>
                <a:gd name="T29" fmla="*/ 1688 h 1813"/>
                <a:gd name="T30" fmla="*/ 157 w 1458"/>
                <a:gd name="T31" fmla="*/ 1672 h 1813"/>
                <a:gd name="T32" fmla="*/ 137 w 1458"/>
                <a:gd name="T33" fmla="*/ 1648 h 1813"/>
                <a:gd name="T34" fmla="*/ 123 w 1458"/>
                <a:gd name="T35" fmla="*/ 1620 h 1813"/>
                <a:gd name="T36" fmla="*/ 117 w 1458"/>
                <a:gd name="T37" fmla="*/ 1587 h 1813"/>
                <a:gd name="T38" fmla="*/ 118 w 1458"/>
                <a:gd name="T39" fmla="*/ 216 h 1813"/>
                <a:gd name="T40" fmla="*/ 127 w 1458"/>
                <a:gd name="T41" fmla="*/ 184 h 1813"/>
                <a:gd name="T42" fmla="*/ 143 w 1458"/>
                <a:gd name="T43" fmla="*/ 157 h 1813"/>
                <a:gd name="T44" fmla="*/ 166 w 1458"/>
                <a:gd name="T45" fmla="*/ 137 h 1813"/>
                <a:gd name="T46" fmla="*/ 194 w 1458"/>
                <a:gd name="T47" fmla="*/ 122 h 1813"/>
                <a:gd name="T48" fmla="*/ 226 w 1458"/>
                <a:gd name="T49" fmla="*/ 118 h 1813"/>
                <a:gd name="T50" fmla="*/ 1243 w 1458"/>
                <a:gd name="T51" fmla="*/ 118 h 1813"/>
                <a:gd name="T52" fmla="*/ 1274 w 1458"/>
                <a:gd name="T53" fmla="*/ 126 h 1813"/>
                <a:gd name="T54" fmla="*/ 1300 w 1458"/>
                <a:gd name="T55" fmla="*/ 143 h 1813"/>
                <a:gd name="T56" fmla="*/ 1322 w 1458"/>
                <a:gd name="T57" fmla="*/ 165 h 1813"/>
                <a:gd name="T58" fmla="*/ 1335 w 1458"/>
                <a:gd name="T59" fmla="*/ 194 h 1813"/>
                <a:gd name="T60" fmla="*/ 1340 w 1458"/>
                <a:gd name="T61" fmla="*/ 227 h 1813"/>
                <a:gd name="T62" fmla="*/ 1340 w 1458"/>
                <a:gd name="T63" fmla="*/ 1599 h 1813"/>
                <a:gd name="T64" fmla="*/ 1332 w 1458"/>
                <a:gd name="T65" fmla="*/ 1630 h 1813"/>
                <a:gd name="T66" fmla="*/ 1316 w 1458"/>
                <a:gd name="T67" fmla="*/ 1657 h 1813"/>
                <a:gd name="T68" fmla="*/ 1292 w 1458"/>
                <a:gd name="T69" fmla="*/ 1678 h 1813"/>
                <a:gd name="T70" fmla="*/ 1264 w 1458"/>
                <a:gd name="T71" fmla="*/ 1691 h 1813"/>
                <a:gd name="T72" fmla="*/ 1232 w 1458"/>
                <a:gd name="T73" fmla="*/ 1696 h 1813"/>
                <a:gd name="T74" fmla="*/ 1232 w 1458"/>
                <a:gd name="T75" fmla="*/ 1813 h 1813"/>
                <a:gd name="T76" fmla="*/ 1277 w 1458"/>
                <a:gd name="T77" fmla="*/ 1809 h 1813"/>
                <a:gd name="T78" fmla="*/ 1339 w 1458"/>
                <a:gd name="T79" fmla="*/ 1787 h 1813"/>
                <a:gd name="T80" fmla="*/ 1392 w 1458"/>
                <a:gd name="T81" fmla="*/ 1748 h 1813"/>
                <a:gd name="T82" fmla="*/ 1431 w 1458"/>
                <a:gd name="T83" fmla="*/ 1695 h 1813"/>
                <a:gd name="T84" fmla="*/ 1453 w 1458"/>
                <a:gd name="T85" fmla="*/ 1634 h 1813"/>
                <a:gd name="T86" fmla="*/ 1458 w 1458"/>
                <a:gd name="T87" fmla="*/ 227 h 1813"/>
                <a:gd name="T88" fmla="*/ 1453 w 1458"/>
                <a:gd name="T89" fmla="*/ 181 h 1813"/>
                <a:gd name="T90" fmla="*/ 1431 w 1458"/>
                <a:gd name="T91" fmla="*/ 119 h 1813"/>
                <a:gd name="T92" fmla="*/ 1392 w 1458"/>
                <a:gd name="T93" fmla="*/ 67 h 1813"/>
                <a:gd name="T94" fmla="*/ 1339 w 1458"/>
                <a:gd name="T95" fmla="*/ 28 h 1813"/>
                <a:gd name="T96" fmla="*/ 1277 w 1458"/>
                <a:gd name="T97" fmla="*/ 5 h 1813"/>
                <a:gd name="T98" fmla="*/ 1232 w 1458"/>
                <a:gd name="T99" fmla="*/ 0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8" h="1813">
                  <a:moveTo>
                    <a:pt x="1232" y="0"/>
                  </a:moveTo>
                  <a:lnTo>
                    <a:pt x="226" y="0"/>
                  </a:lnTo>
                  <a:lnTo>
                    <a:pt x="226" y="0"/>
                  </a:lnTo>
                  <a:lnTo>
                    <a:pt x="204" y="1"/>
                  </a:lnTo>
                  <a:lnTo>
                    <a:pt x="181" y="5"/>
                  </a:lnTo>
                  <a:lnTo>
                    <a:pt x="159" y="10"/>
                  </a:lnTo>
                  <a:lnTo>
                    <a:pt x="139" y="19"/>
                  </a:lnTo>
                  <a:lnTo>
                    <a:pt x="119" y="28"/>
                  </a:lnTo>
                  <a:lnTo>
                    <a:pt x="100" y="39"/>
                  </a:lnTo>
                  <a:lnTo>
                    <a:pt x="82" y="52"/>
                  </a:lnTo>
                  <a:lnTo>
                    <a:pt x="67" y="67"/>
                  </a:lnTo>
                  <a:lnTo>
                    <a:pt x="53" y="83"/>
                  </a:lnTo>
                  <a:lnTo>
                    <a:pt x="39" y="101"/>
                  </a:lnTo>
                  <a:lnTo>
                    <a:pt x="28" y="119"/>
                  </a:lnTo>
                  <a:lnTo>
                    <a:pt x="19" y="139"/>
                  </a:lnTo>
                  <a:lnTo>
                    <a:pt x="11" y="159"/>
                  </a:lnTo>
                  <a:lnTo>
                    <a:pt x="5" y="181"/>
                  </a:lnTo>
                  <a:lnTo>
                    <a:pt x="1" y="203"/>
                  </a:lnTo>
                  <a:lnTo>
                    <a:pt x="0" y="227"/>
                  </a:lnTo>
                  <a:lnTo>
                    <a:pt x="0" y="1587"/>
                  </a:lnTo>
                  <a:lnTo>
                    <a:pt x="0" y="1587"/>
                  </a:lnTo>
                  <a:lnTo>
                    <a:pt x="1" y="1611"/>
                  </a:lnTo>
                  <a:lnTo>
                    <a:pt x="5" y="1634"/>
                  </a:lnTo>
                  <a:lnTo>
                    <a:pt x="11" y="1655"/>
                  </a:lnTo>
                  <a:lnTo>
                    <a:pt x="19" y="1676"/>
                  </a:lnTo>
                  <a:lnTo>
                    <a:pt x="28" y="1695"/>
                  </a:lnTo>
                  <a:lnTo>
                    <a:pt x="39" y="1714"/>
                  </a:lnTo>
                  <a:lnTo>
                    <a:pt x="53" y="1731"/>
                  </a:lnTo>
                  <a:lnTo>
                    <a:pt x="67" y="1748"/>
                  </a:lnTo>
                  <a:lnTo>
                    <a:pt x="82" y="1762"/>
                  </a:lnTo>
                  <a:lnTo>
                    <a:pt x="100" y="1775"/>
                  </a:lnTo>
                  <a:lnTo>
                    <a:pt x="119" y="1787"/>
                  </a:lnTo>
                  <a:lnTo>
                    <a:pt x="139" y="1796"/>
                  </a:lnTo>
                  <a:lnTo>
                    <a:pt x="159" y="1804"/>
                  </a:lnTo>
                  <a:lnTo>
                    <a:pt x="181" y="1809"/>
                  </a:lnTo>
                  <a:lnTo>
                    <a:pt x="204" y="1812"/>
                  </a:lnTo>
                  <a:lnTo>
                    <a:pt x="226" y="1813"/>
                  </a:lnTo>
                  <a:lnTo>
                    <a:pt x="710" y="1813"/>
                  </a:lnTo>
                  <a:lnTo>
                    <a:pt x="710" y="1696"/>
                  </a:lnTo>
                  <a:lnTo>
                    <a:pt x="226" y="1696"/>
                  </a:lnTo>
                  <a:lnTo>
                    <a:pt x="226" y="1696"/>
                  </a:lnTo>
                  <a:lnTo>
                    <a:pt x="216" y="1696"/>
                  </a:lnTo>
                  <a:lnTo>
                    <a:pt x="205" y="1694"/>
                  </a:lnTo>
                  <a:lnTo>
                    <a:pt x="194" y="1691"/>
                  </a:lnTo>
                  <a:lnTo>
                    <a:pt x="184" y="1688"/>
                  </a:lnTo>
                  <a:lnTo>
                    <a:pt x="175" y="1683"/>
                  </a:lnTo>
                  <a:lnTo>
                    <a:pt x="166" y="1678"/>
                  </a:lnTo>
                  <a:lnTo>
                    <a:pt x="157" y="1672"/>
                  </a:lnTo>
                  <a:lnTo>
                    <a:pt x="149" y="1664"/>
                  </a:lnTo>
                  <a:lnTo>
                    <a:pt x="143" y="1657"/>
                  </a:lnTo>
                  <a:lnTo>
                    <a:pt x="137" y="1648"/>
                  </a:lnTo>
                  <a:lnTo>
                    <a:pt x="131" y="1640"/>
                  </a:lnTo>
                  <a:lnTo>
                    <a:pt x="127" y="1630"/>
                  </a:lnTo>
                  <a:lnTo>
                    <a:pt x="123" y="1620"/>
                  </a:lnTo>
                  <a:lnTo>
                    <a:pt x="120" y="1610"/>
                  </a:lnTo>
                  <a:lnTo>
                    <a:pt x="118" y="1599"/>
                  </a:lnTo>
                  <a:lnTo>
                    <a:pt x="117" y="158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8" y="216"/>
                  </a:lnTo>
                  <a:lnTo>
                    <a:pt x="120" y="204"/>
                  </a:lnTo>
                  <a:lnTo>
                    <a:pt x="123" y="194"/>
                  </a:lnTo>
                  <a:lnTo>
                    <a:pt x="127" y="184"/>
                  </a:lnTo>
                  <a:lnTo>
                    <a:pt x="131" y="175"/>
                  </a:lnTo>
                  <a:lnTo>
                    <a:pt x="137" y="165"/>
                  </a:lnTo>
                  <a:lnTo>
                    <a:pt x="143" y="157"/>
                  </a:lnTo>
                  <a:lnTo>
                    <a:pt x="149" y="150"/>
                  </a:lnTo>
                  <a:lnTo>
                    <a:pt x="157" y="143"/>
                  </a:lnTo>
                  <a:lnTo>
                    <a:pt x="166" y="137"/>
                  </a:lnTo>
                  <a:lnTo>
                    <a:pt x="175" y="131"/>
                  </a:lnTo>
                  <a:lnTo>
                    <a:pt x="184" y="126"/>
                  </a:lnTo>
                  <a:lnTo>
                    <a:pt x="194" y="122"/>
                  </a:lnTo>
                  <a:lnTo>
                    <a:pt x="205" y="120"/>
                  </a:lnTo>
                  <a:lnTo>
                    <a:pt x="216" y="118"/>
                  </a:lnTo>
                  <a:lnTo>
                    <a:pt x="226" y="118"/>
                  </a:lnTo>
                  <a:lnTo>
                    <a:pt x="1232" y="118"/>
                  </a:lnTo>
                  <a:lnTo>
                    <a:pt x="1232" y="118"/>
                  </a:lnTo>
                  <a:lnTo>
                    <a:pt x="1243" y="118"/>
                  </a:lnTo>
                  <a:lnTo>
                    <a:pt x="1253" y="120"/>
                  </a:lnTo>
                  <a:lnTo>
                    <a:pt x="1264" y="122"/>
                  </a:lnTo>
                  <a:lnTo>
                    <a:pt x="1274" y="126"/>
                  </a:lnTo>
                  <a:lnTo>
                    <a:pt x="1284" y="131"/>
                  </a:lnTo>
                  <a:lnTo>
                    <a:pt x="1292" y="137"/>
                  </a:lnTo>
                  <a:lnTo>
                    <a:pt x="1300" y="143"/>
                  </a:lnTo>
                  <a:lnTo>
                    <a:pt x="1309" y="150"/>
                  </a:lnTo>
                  <a:lnTo>
                    <a:pt x="1316" y="157"/>
                  </a:lnTo>
                  <a:lnTo>
                    <a:pt x="1322" y="165"/>
                  </a:lnTo>
                  <a:lnTo>
                    <a:pt x="1327" y="175"/>
                  </a:lnTo>
                  <a:lnTo>
                    <a:pt x="1332" y="184"/>
                  </a:lnTo>
                  <a:lnTo>
                    <a:pt x="1335" y="194"/>
                  </a:lnTo>
                  <a:lnTo>
                    <a:pt x="1338" y="204"/>
                  </a:lnTo>
                  <a:lnTo>
                    <a:pt x="1340" y="216"/>
                  </a:lnTo>
                  <a:lnTo>
                    <a:pt x="1340" y="227"/>
                  </a:lnTo>
                  <a:lnTo>
                    <a:pt x="1340" y="1587"/>
                  </a:lnTo>
                  <a:lnTo>
                    <a:pt x="1340" y="1587"/>
                  </a:lnTo>
                  <a:lnTo>
                    <a:pt x="1340" y="1599"/>
                  </a:lnTo>
                  <a:lnTo>
                    <a:pt x="1338" y="1610"/>
                  </a:lnTo>
                  <a:lnTo>
                    <a:pt x="1335" y="1620"/>
                  </a:lnTo>
                  <a:lnTo>
                    <a:pt x="1332" y="1630"/>
                  </a:lnTo>
                  <a:lnTo>
                    <a:pt x="1327" y="1640"/>
                  </a:lnTo>
                  <a:lnTo>
                    <a:pt x="1322" y="1648"/>
                  </a:lnTo>
                  <a:lnTo>
                    <a:pt x="1316" y="1657"/>
                  </a:lnTo>
                  <a:lnTo>
                    <a:pt x="1309" y="1664"/>
                  </a:lnTo>
                  <a:lnTo>
                    <a:pt x="1300" y="1672"/>
                  </a:lnTo>
                  <a:lnTo>
                    <a:pt x="1292" y="1678"/>
                  </a:lnTo>
                  <a:lnTo>
                    <a:pt x="1284" y="1683"/>
                  </a:lnTo>
                  <a:lnTo>
                    <a:pt x="1274" y="1688"/>
                  </a:lnTo>
                  <a:lnTo>
                    <a:pt x="1264" y="1691"/>
                  </a:lnTo>
                  <a:lnTo>
                    <a:pt x="1253" y="1694"/>
                  </a:lnTo>
                  <a:lnTo>
                    <a:pt x="1243" y="1696"/>
                  </a:lnTo>
                  <a:lnTo>
                    <a:pt x="1232" y="1696"/>
                  </a:lnTo>
                  <a:lnTo>
                    <a:pt x="1160" y="1696"/>
                  </a:lnTo>
                  <a:lnTo>
                    <a:pt x="1160" y="1813"/>
                  </a:lnTo>
                  <a:lnTo>
                    <a:pt x="1232" y="1813"/>
                  </a:lnTo>
                  <a:lnTo>
                    <a:pt x="1232" y="1813"/>
                  </a:lnTo>
                  <a:lnTo>
                    <a:pt x="1255" y="1812"/>
                  </a:lnTo>
                  <a:lnTo>
                    <a:pt x="1277" y="1809"/>
                  </a:lnTo>
                  <a:lnTo>
                    <a:pt x="1298" y="1804"/>
                  </a:lnTo>
                  <a:lnTo>
                    <a:pt x="1320" y="1796"/>
                  </a:lnTo>
                  <a:lnTo>
                    <a:pt x="1339" y="1787"/>
                  </a:lnTo>
                  <a:lnTo>
                    <a:pt x="1358" y="1775"/>
                  </a:lnTo>
                  <a:lnTo>
                    <a:pt x="1375" y="1762"/>
                  </a:lnTo>
                  <a:lnTo>
                    <a:pt x="1392" y="1748"/>
                  </a:lnTo>
                  <a:lnTo>
                    <a:pt x="1406" y="1731"/>
                  </a:lnTo>
                  <a:lnTo>
                    <a:pt x="1420" y="1714"/>
                  </a:lnTo>
                  <a:lnTo>
                    <a:pt x="1431" y="1695"/>
                  </a:lnTo>
                  <a:lnTo>
                    <a:pt x="1440" y="1676"/>
                  </a:lnTo>
                  <a:lnTo>
                    <a:pt x="1447" y="1655"/>
                  </a:lnTo>
                  <a:lnTo>
                    <a:pt x="1453" y="1634"/>
                  </a:lnTo>
                  <a:lnTo>
                    <a:pt x="1456" y="1611"/>
                  </a:lnTo>
                  <a:lnTo>
                    <a:pt x="1458" y="1587"/>
                  </a:lnTo>
                  <a:lnTo>
                    <a:pt x="1458" y="227"/>
                  </a:lnTo>
                  <a:lnTo>
                    <a:pt x="1458" y="227"/>
                  </a:lnTo>
                  <a:lnTo>
                    <a:pt x="1456" y="203"/>
                  </a:lnTo>
                  <a:lnTo>
                    <a:pt x="1453" y="181"/>
                  </a:lnTo>
                  <a:lnTo>
                    <a:pt x="1447" y="159"/>
                  </a:lnTo>
                  <a:lnTo>
                    <a:pt x="1440" y="139"/>
                  </a:lnTo>
                  <a:lnTo>
                    <a:pt x="1431" y="119"/>
                  </a:lnTo>
                  <a:lnTo>
                    <a:pt x="1420" y="101"/>
                  </a:lnTo>
                  <a:lnTo>
                    <a:pt x="1406" y="83"/>
                  </a:lnTo>
                  <a:lnTo>
                    <a:pt x="1392" y="67"/>
                  </a:lnTo>
                  <a:lnTo>
                    <a:pt x="1375" y="52"/>
                  </a:lnTo>
                  <a:lnTo>
                    <a:pt x="1358" y="39"/>
                  </a:lnTo>
                  <a:lnTo>
                    <a:pt x="1339" y="28"/>
                  </a:lnTo>
                  <a:lnTo>
                    <a:pt x="1320" y="19"/>
                  </a:lnTo>
                  <a:lnTo>
                    <a:pt x="1298" y="10"/>
                  </a:lnTo>
                  <a:lnTo>
                    <a:pt x="1277" y="5"/>
                  </a:lnTo>
                  <a:lnTo>
                    <a:pt x="1255" y="1"/>
                  </a:lnTo>
                  <a:lnTo>
                    <a:pt x="1232" y="0"/>
                  </a:lnTo>
                  <a:lnTo>
                    <a:pt x="12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" name="Freeform 157"/>
            <p:cNvSpPr>
              <a:spLocks/>
            </p:cNvSpPr>
            <p:nvPr userDrawn="1"/>
          </p:nvSpPr>
          <p:spPr bwMode="auto">
            <a:xfrm>
              <a:off x="1951038" y="1636713"/>
              <a:ext cx="168275" cy="163513"/>
            </a:xfrm>
            <a:custGeom>
              <a:avLst/>
              <a:gdLst>
                <a:gd name="T0" fmla="*/ 306 w 316"/>
                <a:gd name="T1" fmla="*/ 18 h 309"/>
                <a:gd name="T2" fmla="*/ 306 w 316"/>
                <a:gd name="T3" fmla="*/ 18 h 309"/>
                <a:gd name="T4" fmla="*/ 292 w 316"/>
                <a:gd name="T5" fmla="*/ 17 h 309"/>
                <a:gd name="T6" fmla="*/ 280 w 316"/>
                <a:gd name="T7" fmla="*/ 14 h 309"/>
                <a:gd name="T8" fmla="*/ 250 w 316"/>
                <a:gd name="T9" fmla="*/ 7 h 309"/>
                <a:gd name="T10" fmla="*/ 232 w 316"/>
                <a:gd name="T11" fmla="*/ 31 h 309"/>
                <a:gd name="T12" fmla="*/ 232 w 316"/>
                <a:gd name="T13" fmla="*/ 31 h 309"/>
                <a:gd name="T14" fmla="*/ 224 w 316"/>
                <a:gd name="T15" fmla="*/ 39 h 309"/>
                <a:gd name="T16" fmla="*/ 215 w 316"/>
                <a:gd name="T17" fmla="*/ 46 h 309"/>
                <a:gd name="T18" fmla="*/ 206 w 316"/>
                <a:gd name="T19" fmla="*/ 52 h 309"/>
                <a:gd name="T20" fmla="*/ 197 w 316"/>
                <a:gd name="T21" fmla="*/ 58 h 309"/>
                <a:gd name="T22" fmla="*/ 186 w 316"/>
                <a:gd name="T23" fmla="*/ 62 h 309"/>
                <a:gd name="T24" fmla="*/ 175 w 316"/>
                <a:gd name="T25" fmla="*/ 65 h 309"/>
                <a:gd name="T26" fmla="*/ 164 w 316"/>
                <a:gd name="T27" fmla="*/ 68 h 309"/>
                <a:gd name="T28" fmla="*/ 153 w 316"/>
                <a:gd name="T29" fmla="*/ 68 h 309"/>
                <a:gd name="T30" fmla="*/ 150 w 316"/>
                <a:gd name="T31" fmla="*/ 68 h 309"/>
                <a:gd name="T32" fmla="*/ 150 w 316"/>
                <a:gd name="T33" fmla="*/ 68 h 309"/>
                <a:gd name="T34" fmla="*/ 137 w 316"/>
                <a:gd name="T35" fmla="*/ 66 h 309"/>
                <a:gd name="T36" fmla="*/ 126 w 316"/>
                <a:gd name="T37" fmla="*/ 64 h 309"/>
                <a:gd name="T38" fmla="*/ 115 w 316"/>
                <a:gd name="T39" fmla="*/ 60 h 309"/>
                <a:gd name="T40" fmla="*/ 104 w 316"/>
                <a:gd name="T41" fmla="*/ 55 h 309"/>
                <a:gd name="T42" fmla="*/ 95 w 316"/>
                <a:gd name="T43" fmla="*/ 49 h 309"/>
                <a:gd name="T44" fmla="*/ 86 w 316"/>
                <a:gd name="T45" fmla="*/ 42 h 309"/>
                <a:gd name="T46" fmla="*/ 78 w 316"/>
                <a:gd name="T47" fmla="*/ 34 h 309"/>
                <a:gd name="T48" fmla="*/ 71 w 316"/>
                <a:gd name="T49" fmla="*/ 24 h 309"/>
                <a:gd name="T50" fmla="*/ 53 w 316"/>
                <a:gd name="T51" fmla="*/ 0 h 309"/>
                <a:gd name="T52" fmla="*/ 23 w 316"/>
                <a:gd name="T53" fmla="*/ 6 h 309"/>
                <a:gd name="T54" fmla="*/ 23 w 316"/>
                <a:gd name="T55" fmla="*/ 6 h 309"/>
                <a:gd name="T56" fmla="*/ 13 w 316"/>
                <a:gd name="T57" fmla="*/ 7 h 309"/>
                <a:gd name="T58" fmla="*/ 4 w 316"/>
                <a:gd name="T59" fmla="*/ 8 h 309"/>
                <a:gd name="T60" fmla="*/ 4 w 316"/>
                <a:gd name="T61" fmla="*/ 8 h 309"/>
                <a:gd name="T62" fmla="*/ 0 w 316"/>
                <a:gd name="T63" fmla="*/ 7 h 309"/>
                <a:gd name="T64" fmla="*/ 0 w 316"/>
                <a:gd name="T65" fmla="*/ 309 h 309"/>
                <a:gd name="T66" fmla="*/ 158 w 316"/>
                <a:gd name="T67" fmla="*/ 241 h 309"/>
                <a:gd name="T68" fmla="*/ 316 w 316"/>
                <a:gd name="T69" fmla="*/ 309 h 309"/>
                <a:gd name="T70" fmla="*/ 316 w 316"/>
                <a:gd name="T71" fmla="*/ 17 h 309"/>
                <a:gd name="T72" fmla="*/ 316 w 316"/>
                <a:gd name="T73" fmla="*/ 17 h 309"/>
                <a:gd name="T74" fmla="*/ 306 w 316"/>
                <a:gd name="T75" fmla="*/ 18 h 309"/>
                <a:gd name="T76" fmla="*/ 306 w 316"/>
                <a:gd name="T77" fmla="*/ 1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6" h="309">
                  <a:moveTo>
                    <a:pt x="306" y="18"/>
                  </a:moveTo>
                  <a:lnTo>
                    <a:pt x="306" y="18"/>
                  </a:lnTo>
                  <a:lnTo>
                    <a:pt x="292" y="17"/>
                  </a:lnTo>
                  <a:lnTo>
                    <a:pt x="280" y="14"/>
                  </a:lnTo>
                  <a:lnTo>
                    <a:pt x="250" y="7"/>
                  </a:lnTo>
                  <a:lnTo>
                    <a:pt x="232" y="31"/>
                  </a:lnTo>
                  <a:lnTo>
                    <a:pt x="232" y="31"/>
                  </a:lnTo>
                  <a:lnTo>
                    <a:pt x="224" y="39"/>
                  </a:lnTo>
                  <a:lnTo>
                    <a:pt x="215" y="46"/>
                  </a:lnTo>
                  <a:lnTo>
                    <a:pt x="206" y="52"/>
                  </a:lnTo>
                  <a:lnTo>
                    <a:pt x="197" y="58"/>
                  </a:lnTo>
                  <a:lnTo>
                    <a:pt x="186" y="62"/>
                  </a:lnTo>
                  <a:lnTo>
                    <a:pt x="175" y="65"/>
                  </a:lnTo>
                  <a:lnTo>
                    <a:pt x="164" y="68"/>
                  </a:lnTo>
                  <a:lnTo>
                    <a:pt x="153" y="68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37" y="66"/>
                  </a:lnTo>
                  <a:lnTo>
                    <a:pt x="126" y="64"/>
                  </a:lnTo>
                  <a:lnTo>
                    <a:pt x="115" y="60"/>
                  </a:lnTo>
                  <a:lnTo>
                    <a:pt x="104" y="55"/>
                  </a:lnTo>
                  <a:lnTo>
                    <a:pt x="95" y="49"/>
                  </a:lnTo>
                  <a:lnTo>
                    <a:pt x="86" y="42"/>
                  </a:lnTo>
                  <a:lnTo>
                    <a:pt x="78" y="34"/>
                  </a:lnTo>
                  <a:lnTo>
                    <a:pt x="71" y="24"/>
                  </a:lnTo>
                  <a:lnTo>
                    <a:pt x="53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3" y="7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7"/>
                  </a:lnTo>
                  <a:lnTo>
                    <a:pt x="0" y="309"/>
                  </a:lnTo>
                  <a:lnTo>
                    <a:pt x="158" y="241"/>
                  </a:lnTo>
                  <a:lnTo>
                    <a:pt x="316" y="30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06" y="18"/>
                  </a:lnTo>
                  <a:lnTo>
                    <a:pt x="30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Группа 39"/>
          <p:cNvGrpSpPr/>
          <p:nvPr userDrawn="1"/>
        </p:nvGrpSpPr>
        <p:grpSpPr>
          <a:xfrm>
            <a:off x="5417881" y="1663715"/>
            <a:ext cx="697184" cy="518559"/>
            <a:chOff x="3876675" y="773113"/>
            <a:chExt cx="958850" cy="950913"/>
          </a:xfrm>
          <a:solidFill>
            <a:schemeClr val="bg2">
              <a:lumMod val="50000"/>
            </a:schemeClr>
          </a:solidFill>
        </p:grpSpPr>
        <p:sp>
          <p:nvSpPr>
            <p:cNvPr id="41" name="Freeform 148"/>
            <p:cNvSpPr>
              <a:spLocks/>
            </p:cNvSpPr>
            <p:nvPr userDrawn="1"/>
          </p:nvSpPr>
          <p:spPr bwMode="auto">
            <a:xfrm>
              <a:off x="4138613" y="1012825"/>
              <a:ext cx="442913" cy="42863"/>
            </a:xfrm>
            <a:custGeom>
              <a:avLst/>
              <a:gdLst>
                <a:gd name="T0" fmla="*/ 821 w 836"/>
                <a:gd name="T1" fmla="*/ 83 h 83"/>
                <a:gd name="T2" fmla="*/ 15 w 836"/>
                <a:gd name="T3" fmla="*/ 83 h 83"/>
                <a:gd name="T4" fmla="*/ 15 w 836"/>
                <a:gd name="T5" fmla="*/ 83 h 83"/>
                <a:gd name="T6" fmla="*/ 12 w 836"/>
                <a:gd name="T7" fmla="*/ 83 h 83"/>
                <a:gd name="T8" fmla="*/ 9 w 836"/>
                <a:gd name="T9" fmla="*/ 82 h 83"/>
                <a:gd name="T10" fmla="*/ 4 w 836"/>
                <a:gd name="T11" fmla="*/ 79 h 83"/>
                <a:gd name="T12" fmla="*/ 1 w 836"/>
                <a:gd name="T13" fmla="*/ 74 h 83"/>
                <a:gd name="T14" fmla="*/ 0 w 836"/>
                <a:gd name="T15" fmla="*/ 71 h 83"/>
                <a:gd name="T16" fmla="*/ 0 w 836"/>
                <a:gd name="T17" fmla="*/ 68 h 83"/>
                <a:gd name="T18" fmla="*/ 0 w 836"/>
                <a:gd name="T19" fmla="*/ 16 h 83"/>
                <a:gd name="T20" fmla="*/ 0 w 836"/>
                <a:gd name="T21" fmla="*/ 16 h 83"/>
                <a:gd name="T22" fmla="*/ 0 w 836"/>
                <a:gd name="T23" fmla="*/ 13 h 83"/>
                <a:gd name="T24" fmla="*/ 1 w 836"/>
                <a:gd name="T25" fmla="*/ 10 h 83"/>
                <a:gd name="T26" fmla="*/ 4 w 836"/>
                <a:gd name="T27" fmla="*/ 5 h 83"/>
                <a:gd name="T28" fmla="*/ 9 w 836"/>
                <a:gd name="T29" fmla="*/ 2 h 83"/>
                <a:gd name="T30" fmla="*/ 12 w 836"/>
                <a:gd name="T31" fmla="*/ 1 h 83"/>
                <a:gd name="T32" fmla="*/ 15 w 836"/>
                <a:gd name="T33" fmla="*/ 0 h 83"/>
                <a:gd name="T34" fmla="*/ 821 w 836"/>
                <a:gd name="T35" fmla="*/ 0 h 83"/>
                <a:gd name="T36" fmla="*/ 821 w 836"/>
                <a:gd name="T37" fmla="*/ 0 h 83"/>
                <a:gd name="T38" fmla="*/ 824 w 836"/>
                <a:gd name="T39" fmla="*/ 1 h 83"/>
                <a:gd name="T40" fmla="*/ 827 w 836"/>
                <a:gd name="T41" fmla="*/ 2 h 83"/>
                <a:gd name="T42" fmla="*/ 832 w 836"/>
                <a:gd name="T43" fmla="*/ 5 h 83"/>
                <a:gd name="T44" fmla="*/ 835 w 836"/>
                <a:gd name="T45" fmla="*/ 10 h 83"/>
                <a:gd name="T46" fmla="*/ 836 w 836"/>
                <a:gd name="T47" fmla="*/ 13 h 83"/>
                <a:gd name="T48" fmla="*/ 836 w 836"/>
                <a:gd name="T49" fmla="*/ 16 h 83"/>
                <a:gd name="T50" fmla="*/ 836 w 836"/>
                <a:gd name="T51" fmla="*/ 68 h 83"/>
                <a:gd name="T52" fmla="*/ 836 w 836"/>
                <a:gd name="T53" fmla="*/ 68 h 83"/>
                <a:gd name="T54" fmla="*/ 836 w 836"/>
                <a:gd name="T55" fmla="*/ 71 h 83"/>
                <a:gd name="T56" fmla="*/ 835 w 836"/>
                <a:gd name="T57" fmla="*/ 74 h 83"/>
                <a:gd name="T58" fmla="*/ 832 w 836"/>
                <a:gd name="T59" fmla="*/ 79 h 83"/>
                <a:gd name="T60" fmla="*/ 827 w 836"/>
                <a:gd name="T61" fmla="*/ 82 h 83"/>
                <a:gd name="T62" fmla="*/ 824 w 836"/>
                <a:gd name="T63" fmla="*/ 83 h 83"/>
                <a:gd name="T64" fmla="*/ 821 w 836"/>
                <a:gd name="T65" fmla="*/ 83 h 83"/>
                <a:gd name="T66" fmla="*/ 821 w 836"/>
                <a:gd name="T6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83">
                  <a:moveTo>
                    <a:pt x="821" y="83"/>
                  </a:moveTo>
                  <a:lnTo>
                    <a:pt x="15" y="83"/>
                  </a:lnTo>
                  <a:lnTo>
                    <a:pt x="15" y="83"/>
                  </a:lnTo>
                  <a:lnTo>
                    <a:pt x="12" y="83"/>
                  </a:lnTo>
                  <a:lnTo>
                    <a:pt x="9" y="82"/>
                  </a:lnTo>
                  <a:lnTo>
                    <a:pt x="4" y="79"/>
                  </a:lnTo>
                  <a:lnTo>
                    <a:pt x="1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821" y="0"/>
                  </a:lnTo>
                  <a:lnTo>
                    <a:pt x="821" y="0"/>
                  </a:lnTo>
                  <a:lnTo>
                    <a:pt x="824" y="1"/>
                  </a:lnTo>
                  <a:lnTo>
                    <a:pt x="827" y="2"/>
                  </a:lnTo>
                  <a:lnTo>
                    <a:pt x="832" y="5"/>
                  </a:lnTo>
                  <a:lnTo>
                    <a:pt x="835" y="10"/>
                  </a:lnTo>
                  <a:lnTo>
                    <a:pt x="836" y="13"/>
                  </a:lnTo>
                  <a:lnTo>
                    <a:pt x="836" y="16"/>
                  </a:lnTo>
                  <a:lnTo>
                    <a:pt x="836" y="68"/>
                  </a:lnTo>
                  <a:lnTo>
                    <a:pt x="836" y="68"/>
                  </a:lnTo>
                  <a:lnTo>
                    <a:pt x="836" y="71"/>
                  </a:lnTo>
                  <a:lnTo>
                    <a:pt x="835" y="74"/>
                  </a:lnTo>
                  <a:lnTo>
                    <a:pt x="832" y="79"/>
                  </a:lnTo>
                  <a:lnTo>
                    <a:pt x="827" y="82"/>
                  </a:lnTo>
                  <a:lnTo>
                    <a:pt x="824" y="83"/>
                  </a:lnTo>
                  <a:lnTo>
                    <a:pt x="821" y="83"/>
                  </a:lnTo>
                  <a:lnTo>
                    <a:pt x="821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" name="Freeform 149"/>
            <p:cNvSpPr>
              <a:spLocks/>
            </p:cNvSpPr>
            <p:nvPr userDrawn="1"/>
          </p:nvSpPr>
          <p:spPr bwMode="auto">
            <a:xfrm>
              <a:off x="4138613" y="1143000"/>
              <a:ext cx="442913" cy="44450"/>
            </a:xfrm>
            <a:custGeom>
              <a:avLst/>
              <a:gdLst>
                <a:gd name="T0" fmla="*/ 821 w 836"/>
                <a:gd name="T1" fmla="*/ 84 h 84"/>
                <a:gd name="T2" fmla="*/ 15 w 836"/>
                <a:gd name="T3" fmla="*/ 84 h 84"/>
                <a:gd name="T4" fmla="*/ 15 w 836"/>
                <a:gd name="T5" fmla="*/ 84 h 84"/>
                <a:gd name="T6" fmla="*/ 12 w 836"/>
                <a:gd name="T7" fmla="*/ 84 h 84"/>
                <a:gd name="T8" fmla="*/ 9 w 836"/>
                <a:gd name="T9" fmla="*/ 83 h 84"/>
                <a:gd name="T10" fmla="*/ 4 w 836"/>
                <a:gd name="T11" fmla="*/ 78 h 84"/>
                <a:gd name="T12" fmla="*/ 1 w 836"/>
                <a:gd name="T13" fmla="*/ 74 h 84"/>
                <a:gd name="T14" fmla="*/ 0 w 836"/>
                <a:gd name="T15" fmla="*/ 71 h 84"/>
                <a:gd name="T16" fmla="*/ 0 w 836"/>
                <a:gd name="T17" fmla="*/ 68 h 84"/>
                <a:gd name="T18" fmla="*/ 0 w 836"/>
                <a:gd name="T19" fmla="*/ 16 h 84"/>
                <a:gd name="T20" fmla="*/ 0 w 836"/>
                <a:gd name="T21" fmla="*/ 16 h 84"/>
                <a:gd name="T22" fmla="*/ 0 w 836"/>
                <a:gd name="T23" fmla="*/ 13 h 84"/>
                <a:gd name="T24" fmla="*/ 1 w 836"/>
                <a:gd name="T25" fmla="*/ 10 h 84"/>
                <a:gd name="T26" fmla="*/ 4 w 836"/>
                <a:gd name="T27" fmla="*/ 6 h 84"/>
                <a:gd name="T28" fmla="*/ 9 w 836"/>
                <a:gd name="T29" fmla="*/ 1 h 84"/>
                <a:gd name="T30" fmla="*/ 12 w 836"/>
                <a:gd name="T31" fmla="*/ 0 h 84"/>
                <a:gd name="T32" fmla="*/ 15 w 836"/>
                <a:gd name="T33" fmla="*/ 0 h 84"/>
                <a:gd name="T34" fmla="*/ 821 w 836"/>
                <a:gd name="T35" fmla="*/ 0 h 84"/>
                <a:gd name="T36" fmla="*/ 821 w 836"/>
                <a:gd name="T37" fmla="*/ 0 h 84"/>
                <a:gd name="T38" fmla="*/ 824 w 836"/>
                <a:gd name="T39" fmla="*/ 0 h 84"/>
                <a:gd name="T40" fmla="*/ 827 w 836"/>
                <a:gd name="T41" fmla="*/ 1 h 84"/>
                <a:gd name="T42" fmla="*/ 832 w 836"/>
                <a:gd name="T43" fmla="*/ 6 h 84"/>
                <a:gd name="T44" fmla="*/ 835 w 836"/>
                <a:gd name="T45" fmla="*/ 10 h 84"/>
                <a:gd name="T46" fmla="*/ 836 w 836"/>
                <a:gd name="T47" fmla="*/ 13 h 84"/>
                <a:gd name="T48" fmla="*/ 836 w 836"/>
                <a:gd name="T49" fmla="*/ 16 h 84"/>
                <a:gd name="T50" fmla="*/ 836 w 836"/>
                <a:gd name="T51" fmla="*/ 68 h 84"/>
                <a:gd name="T52" fmla="*/ 836 w 836"/>
                <a:gd name="T53" fmla="*/ 68 h 84"/>
                <a:gd name="T54" fmla="*/ 836 w 836"/>
                <a:gd name="T55" fmla="*/ 71 h 84"/>
                <a:gd name="T56" fmla="*/ 835 w 836"/>
                <a:gd name="T57" fmla="*/ 74 h 84"/>
                <a:gd name="T58" fmla="*/ 832 w 836"/>
                <a:gd name="T59" fmla="*/ 78 h 84"/>
                <a:gd name="T60" fmla="*/ 827 w 836"/>
                <a:gd name="T61" fmla="*/ 83 h 84"/>
                <a:gd name="T62" fmla="*/ 824 w 836"/>
                <a:gd name="T63" fmla="*/ 84 h 84"/>
                <a:gd name="T64" fmla="*/ 821 w 836"/>
                <a:gd name="T65" fmla="*/ 84 h 84"/>
                <a:gd name="T66" fmla="*/ 821 w 836"/>
                <a:gd name="T6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84">
                  <a:moveTo>
                    <a:pt x="821" y="84"/>
                  </a:moveTo>
                  <a:lnTo>
                    <a:pt x="15" y="84"/>
                  </a:lnTo>
                  <a:lnTo>
                    <a:pt x="15" y="84"/>
                  </a:lnTo>
                  <a:lnTo>
                    <a:pt x="12" y="84"/>
                  </a:lnTo>
                  <a:lnTo>
                    <a:pt x="9" y="83"/>
                  </a:lnTo>
                  <a:lnTo>
                    <a:pt x="4" y="78"/>
                  </a:lnTo>
                  <a:lnTo>
                    <a:pt x="1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6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821" y="0"/>
                  </a:lnTo>
                  <a:lnTo>
                    <a:pt x="821" y="0"/>
                  </a:lnTo>
                  <a:lnTo>
                    <a:pt x="824" y="0"/>
                  </a:lnTo>
                  <a:lnTo>
                    <a:pt x="827" y="1"/>
                  </a:lnTo>
                  <a:lnTo>
                    <a:pt x="832" y="6"/>
                  </a:lnTo>
                  <a:lnTo>
                    <a:pt x="835" y="10"/>
                  </a:lnTo>
                  <a:lnTo>
                    <a:pt x="836" y="13"/>
                  </a:lnTo>
                  <a:lnTo>
                    <a:pt x="836" y="16"/>
                  </a:lnTo>
                  <a:lnTo>
                    <a:pt x="836" y="68"/>
                  </a:lnTo>
                  <a:lnTo>
                    <a:pt x="836" y="68"/>
                  </a:lnTo>
                  <a:lnTo>
                    <a:pt x="836" y="71"/>
                  </a:lnTo>
                  <a:lnTo>
                    <a:pt x="835" y="74"/>
                  </a:lnTo>
                  <a:lnTo>
                    <a:pt x="832" y="78"/>
                  </a:lnTo>
                  <a:lnTo>
                    <a:pt x="827" y="83"/>
                  </a:lnTo>
                  <a:lnTo>
                    <a:pt x="824" y="84"/>
                  </a:lnTo>
                  <a:lnTo>
                    <a:pt x="821" y="84"/>
                  </a:lnTo>
                  <a:lnTo>
                    <a:pt x="821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" name="Freeform 150"/>
            <p:cNvSpPr>
              <a:spLocks/>
            </p:cNvSpPr>
            <p:nvPr userDrawn="1"/>
          </p:nvSpPr>
          <p:spPr bwMode="auto">
            <a:xfrm>
              <a:off x="4138613" y="1279525"/>
              <a:ext cx="442913" cy="44450"/>
            </a:xfrm>
            <a:custGeom>
              <a:avLst/>
              <a:gdLst>
                <a:gd name="T0" fmla="*/ 821 w 836"/>
                <a:gd name="T1" fmla="*/ 83 h 83"/>
                <a:gd name="T2" fmla="*/ 15 w 836"/>
                <a:gd name="T3" fmla="*/ 83 h 83"/>
                <a:gd name="T4" fmla="*/ 15 w 836"/>
                <a:gd name="T5" fmla="*/ 83 h 83"/>
                <a:gd name="T6" fmla="*/ 12 w 836"/>
                <a:gd name="T7" fmla="*/ 82 h 83"/>
                <a:gd name="T8" fmla="*/ 9 w 836"/>
                <a:gd name="T9" fmla="*/ 81 h 83"/>
                <a:gd name="T10" fmla="*/ 4 w 836"/>
                <a:gd name="T11" fmla="*/ 78 h 83"/>
                <a:gd name="T12" fmla="*/ 1 w 836"/>
                <a:gd name="T13" fmla="*/ 73 h 83"/>
                <a:gd name="T14" fmla="*/ 0 w 836"/>
                <a:gd name="T15" fmla="*/ 70 h 83"/>
                <a:gd name="T16" fmla="*/ 0 w 836"/>
                <a:gd name="T17" fmla="*/ 67 h 83"/>
                <a:gd name="T18" fmla="*/ 0 w 836"/>
                <a:gd name="T19" fmla="*/ 16 h 83"/>
                <a:gd name="T20" fmla="*/ 0 w 836"/>
                <a:gd name="T21" fmla="*/ 16 h 83"/>
                <a:gd name="T22" fmla="*/ 0 w 836"/>
                <a:gd name="T23" fmla="*/ 13 h 83"/>
                <a:gd name="T24" fmla="*/ 1 w 836"/>
                <a:gd name="T25" fmla="*/ 9 h 83"/>
                <a:gd name="T26" fmla="*/ 4 w 836"/>
                <a:gd name="T27" fmla="*/ 4 h 83"/>
                <a:gd name="T28" fmla="*/ 9 w 836"/>
                <a:gd name="T29" fmla="*/ 1 h 83"/>
                <a:gd name="T30" fmla="*/ 12 w 836"/>
                <a:gd name="T31" fmla="*/ 0 h 83"/>
                <a:gd name="T32" fmla="*/ 15 w 836"/>
                <a:gd name="T33" fmla="*/ 0 h 83"/>
                <a:gd name="T34" fmla="*/ 821 w 836"/>
                <a:gd name="T35" fmla="*/ 0 h 83"/>
                <a:gd name="T36" fmla="*/ 821 w 836"/>
                <a:gd name="T37" fmla="*/ 0 h 83"/>
                <a:gd name="T38" fmla="*/ 824 w 836"/>
                <a:gd name="T39" fmla="*/ 0 h 83"/>
                <a:gd name="T40" fmla="*/ 827 w 836"/>
                <a:gd name="T41" fmla="*/ 1 h 83"/>
                <a:gd name="T42" fmla="*/ 832 w 836"/>
                <a:gd name="T43" fmla="*/ 4 h 83"/>
                <a:gd name="T44" fmla="*/ 835 w 836"/>
                <a:gd name="T45" fmla="*/ 9 h 83"/>
                <a:gd name="T46" fmla="*/ 836 w 836"/>
                <a:gd name="T47" fmla="*/ 13 h 83"/>
                <a:gd name="T48" fmla="*/ 836 w 836"/>
                <a:gd name="T49" fmla="*/ 16 h 83"/>
                <a:gd name="T50" fmla="*/ 836 w 836"/>
                <a:gd name="T51" fmla="*/ 67 h 83"/>
                <a:gd name="T52" fmla="*/ 836 w 836"/>
                <a:gd name="T53" fmla="*/ 67 h 83"/>
                <a:gd name="T54" fmla="*/ 836 w 836"/>
                <a:gd name="T55" fmla="*/ 70 h 83"/>
                <a:gd name="T56" fmla="*/ 835 w 836"/>
                <a:gd name="T57" fmla="*/ 73 h 83"/>
                <a:gd name="T58" fmla="*/ 832 w 836"/>
                <a:gd name="T59" fmla="*/ 78 h 83"/>
                <a:gd name="T60" fmla="*/ 827 w 836"/>
                <a:gd name="T61" fmla="*/ 81 h 83"/>
                <a:gd name="T62" fmla="*/ 824 w 836"/>
                <a:gd name="T63" fmla="*/ 82 h 83"/>
                <a:gd name="T64" fmla="*/ 821 w 836"/>
                <a:gd name="T65" fmla="*/ 83 h 83"/>
                <a:gd name="T66" fmla="*/ 821 w 836"/>
                <a:gd name="T6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83">
                  <a:moveTo>
                    <a:pt x="821" y="83"/>
                  </a:moveTo>
                  <a:lnTo>
                    <a:pt x="15" y="83"/>
                  </a:lnTo>
                  <a:lnTo>
                    <a:pt x="15" y="83"/>
                  </a:lnTo>
                  <a:lnTo>
                    <a:pt x="12" y="82"/>
                  </a:lnTo>
                  <a:lnTo>
                    <a:pt x="9" y="81"/>
                  </a:lnTo>
                  <a:lnTo>
                    <a:pt x="4" y="78"/>
                  </a:lnTo>
                  <a:lnTo>
                    <a:pt x="1" y="73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4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821" y="0"/>
                  </a:lnTo>
                  <a:lnTo>
                    <a:pt x="821" y="0"/>
                  </a:lnTo>
                  <a:lnTo>
                    <a:pt x="824" y="0"/>
                  </a:lnTo>
                  <a:lnTo>
                    <a:pt x="827" y="1"/>
                  </a:lnTo>
                  <a:lnTo>
                    <a:pt x="832" y="4"/>
                  </a:lnTo>
                  <a:lnTo>
                    <a:pt x="835" y="9"/>
                  </a:lnTo>
                  <a:lnTo>
                    <a:pt x="836" y="13"/>
                  </a:lnTo>
                  <a:lnTo>
                    <a:pt x="836" y="16"/>
                  </a:lnTo>
                  <a:lnTo>
                    <a:pt x="836" y="67"/>
                  </a:lnTo>
                  <a:lnTo>
                    <a:pt x="836" y="67"/>
                  </a:lnTo>
                  <a:lnTo>
                    <a:pt x="836" y="70"/>
                  </a:lnTo>
                  <a:lnTo>
                    <a:pt x="835" y="73"/>
                  </a:lnTo>
                  <a:lnTo>
                    <a:pt x="832" y="78"/>
                  </a:lnTo>
                  <a:lnTo>
                    <a:pt x="827" y="81"/>
                  </a:lnTo>
                  <a:lnTo>
                    <a:pt x="824" y="82"/>
                  </a:lnTo>
                  <a:lnTo>
                    <a:pt x="821" y="83"/>
                  </a:lnTo>
                  <a:lnTo>
                    <a:pt x="821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" name="Freeform 151"/>
            <p:cNvSpPr>
              <a:spLocks noEditPoints="1"/>
            </p:cNvSpPr>
            <p:nvPr userDrawn="1"/>
          </p:nvSpPr>
          <p:spPr bwMode="auto">
            <a:xfrm>
              <a:off x="3876675" y="773113"/>
              <a:ext cx="958850" cy="950913"/>
            </a:xfrm>
            <a:custGeom>
              <a:avLst/>
              <a:gdLst>
                <a:gd name="T0" fmla="*/ 1478 w 1812"/>
                <a:gd name="T1" fmla="*/ 0 h 1796"/>
                <a:gd name="T2" fmla="*/ 562 w 1812"/>
                <a:gd name="T3" fmla="*/ 4 h 1796"/>
                <a:gd name="T4" fmla="*/ 477 w 1812"/>
                <a:gd name="T5" fmla="*/ 29 h 1796"/>
                <a:gd name="T6" fmla="*/ 401 w 1812"/>
                <a:gd name="T7" fmla="*/ 72 h 1796"/>
                <a:gd name="T8" fmla="*/ 338 w 1812"/>
                <a:gd name="T9" fmla="*/ 132 h 1796"/>
                <a:gd name="T10" fmla="*/ 292 w 1812"/>
                <a:gd name="T11" fmla="*/ 205 h 1796"/>
                <a:gd name="T12" fmla="*/ 263 w 1812"/>
                <a:gd name="T13" fmla="*/ 289 h 1796"/>
                <a:gd name="T14" fmla="*/ 256 w 1812"/>
                <a:gd name="T15" fmla="*/ 1223 h 1796"/>
                <a:gd name="T16" fmla="*/ 204 w 1812"/>
                <a:gd name="T17" fmla="*/ 1232 h 1796"/>
                <a:gd name="T18" fmla="*/ 92 w 1812"/>
                <a:gd name="T19" fmla="*/ 1295 h 1796"/>
                <a:gd name="T20" fmla="*/ 21 w 1812"/>
                <a:gd name="T21" fmla="*/ 1400 h 1796"/>
                <a:gd name="T22" fmla="*/ 2 w 1812"/>
                <a:gd name="T23" fmla="*/ 1476 h 1796"/>
                <a:gd name="T24" fmla="*/ 1 w 1812"/>
                <a:gd name="T25" fmla="*/ 1530 h 1796"/>
                <a:gd name="T26" fmla="*/ 13 w 1812"/>
                <a:gd name="T27" fmla="*/ 1599 h 1796"/>
                <a:gd name="T28" fmla="*/ 41 w 1812"/>
                <a:gd name="T29" fmla="*/ 1661 h 1796"/>
                <a:gd name="T30" fmla="*/ 82 w 1812"/>
                <a:gd name="T31" fmla="*/ 1714 h 1796"/>
                <a:gd name="T32" fmla="*/ 136 w 1812"/>
                <a:gd name="T33" fmla="*/ 1755 h 1796"/>
                <a:gd name="T34" fmla="*/ 198 w 1812"/>
                <a:gd name="T35" fmla="*/ 1784 h 1796"/>
                <a:gd name="T36" fmla="*/ 267 w 1812"/>
                <a:gd name="T37" fmla="*/ 1796 h 1796"/>
                <a:gd name="T38" fmla="*/ 1376 w 1812"/>
                <a:gd name="T39" fmla="*/ 1796 h 1796"/>
                <a:gd name="T40" fmla="*/ 1417 w 1812"/>
                <a:gd name="T41" fmla="*/ 1791 h 1796"/>
                <a:gd name="T42" fmla="*/ 1532 w 1812"/>
                <a:gd name="T43" fmla="*/ 1738 h 1796"/>
                <a:gd name="T44" fmla="*/ 1612 w 1812"/>
                <a:gd name="T45" fmla="*/ 1641 h 1796"/>
                <a:gd name="T46" fmla="*/ 1641 w 1812"/>
                <a:gd name="T47" fmla="*/ 1542 h 1796"/>
                <a:gd name="T48" fmla="*/ 1642 w 1812"/>
                <a:gd name="T49" fmla="*/ 321 h 1796"/>
                <a:gd name="T50" fmla="*/ 1645 w 1812"/>
                <a:gd name="T51" fmla="*/ 262 h 1796"/>
                <a:gd name="T52" fmla="*/ 1664 w 1812"/>
                <a:gd name="T53" fmla="*/ 201 h 1796"/>
                <a:gd name="T54" fmla="*/ 1699 w 1812"/>
                <a:gd name="T55" fmla="*/ 154 h 1796"/>
                <a:gd name="T56" fmla="*/ 1772 w 1812"/>
                <a:gd name="T57" fmla="*/ 117 h 1796"/>
                <a:gd name="T58" fmla="*/ 281 w 1812"/>
                <a:gd name="T59" fmla="*/ 1688 h 1796"/>
                <a:gd name="T60" fmla="*/ 214 w 1812"/>
                <a:gd name="T61" fmla="*/ 1675 h 1796"/>
                <a:gd name="T62" fmla="*/ 148 w 1812"/>
                <a:gd name="T63" fmla="*/ 1626 h 1796"/>
                <a:gd name="T64" fmla="*/ 112 w 1812"/>
                <a:gd name="T65" fmla="*/ 1550 h 1796"/>
                <a:gd name="T66" fmla="*/ 109 w 1812"/>
                <a:gd name="T67" fmla="*/ 1485 h 1796"/>
                <a:gd name="T68" fmla="*/ 138 w 1812"/>
                <a:gd name="T69" fmla="*/ 1406 h 1796"/>
                <a:gd name="T70" fmla="*/ 199 w 1812"/>
                <a:gd name="T71" fmla="*/ 1350 h 1796"/>
                <a:gd name="T72" fmla="*/ 281 w 1812"/>
                <a:gd name="T73" fmla="*/ 1330 h 1796"/>
                <a:gd name="T74" fmla="*/ 1126 w 1812"/>
                <a:gd name="T75" fmla="*/ 1391 h 1796"/>
                <a:gd name="T76" fmla="*/ 1100 w 1812"/>
                <a:gd name="T77" fmla="*/ 1509 h 1796"/>
                <a:gd name="T78" fmla="*/ 1116 w 1812"/>
                <a:gd name="T79" fmla="*/ 1605 h 1796"/>
                <a:gd name="T80" fmla="*/ 1164 w 1812"/>
                <a:gd name="T81" fmla="*/ 1688 h 1796"/>
                <a:gd name="T82" fmla="*/ 1527 w 1812"/>
                <a:gd name="T83" fmla="*/ 1564 h 1796"/>
                <a:gd name="T84" fmla="*/ 1488 w 1812"/>
                <a:gd name="T85" fmla="*/ 1633 h 1796"/>
                <a:gd name="T86" fmla="*/ 1423 w 1812"/>
                <a:gd name="T87" fmla="*/ 1677 h 1796"/>
                <a:gd name="T88" fmla="*/ 1359 w 1812"/>
                <a:gd name="T89" fmla="*/ 1685 h 1796"/>
                <a:gd name="T90" fmla="*/ 1282 w 1812"/>
                <a:gd name="T91" fmla="*/ 1652 h 1796"/>
                <a:gd name="T92" fmla="*/ 1227 w 1812"/>
                <a:gd name="T93" fmla="*/ 1591 h 1796"/>
                <a:gd name="T94" fmla="*/ 1208 w 1812"/>
                <a:gd name="T95" fmla="*/ 1509 h 1796"/>
                <a:gd name="T96" fmla="*/ 1222 w 1812"/>
                <a:gd name="T97" fmla="*/ 1440 h 1796"/>
                <a:gd name="T98" fmla="*/ 1274 w 1812"/>
                <a:gd name="T99" fmla="*/ 1371 h 1796"/>
                <a:gd name="T100" fmla="*/ 1355 w 1812"/>
                <a:gd name="T101" fmla="*/ 1334 h 1796"/>
                <a:gd name="T102" fmla="*/ 1534 w 1812"/>
                <a:gd name="T103" fmla="*/ 323 h 1796"/>
                <a:gd name="T104" fmla="*/ 365 w 1812"/>
                <a:gd name="T105" fmla="*/ 347 h 1796"/>
                <a:gd name="T106" fmla="*/ 375 w 1812"/>
                <a:gd name="T107" fmla="*/ 286 h 1796"/>
                <a:gd name="T108" fmla="*/ 437 w 1812"/>
                <a:gd name="T109" fmla="*/ 183 h 1796"/>
                <a:gd name="T110" fmla="*/ 541 w 1812"/>
                <a:gd name="T111" fmla="*/ 120 h 1796"/>
                <a:gd name="T112" fmla="*/ 603 w 1812"/>
                <a:gd name="T113" fmla="*/ 109 h 1796"/>
                <a:gd name="T114" fmla="*/ 1594 w 1812"/>
                <a:gd name="T115" fmla="*/ 109 h 1796"/>
                <a:gd name="T116" fmla="*/ 1551 w 1812"/>
                <a:gd name="T117" fmla="*/ 192 h 1796"/>
                <a:gd name="T118" fmla="*/ 1534 w 1812"/>
                <a:gd name="T119" fmla="*/ 293 h 1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12" h="1796">
                  <a:moveTo>
                    <a:pt x="1812" y="111"/>
                  </a:moveTo>
                  <a:lnTo>
                    <a:pt x="1812" y="0"/>
                  </a:lnTo>
                  <a:lnTo>
                    <a:pt x="1636" y="0"/>
                  </a:lnTo>
                  <a:lnTo>
                    <a:pt x="1589" y="0"/>
                  </a:lnTo>
                  <a:lnTo>
                    <a:pt x="1478" y="0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598" y="1"/>
                  </a:lnTo>
                  <a:lnTo>
                    <a:pt x="579" y="2"/>
                  </a:lnTo>
                  <a:lnTo>
                    <a:pt x="562" y="4"/>
                  </a:lnTo>
                  <a:lnTo>
                    <a:pt x="543" y="9"/>
                  </a:lnTo>
                  <a:lnTo>
                    <a:pt x="526" y="12"/>
                  </a:lnTo>
                  <a:lnTo>
                    <a:pt x="509" y="17"/>
                  </a:lnTo>
                  <a:lnTo>
                    <a:pt x="492" y="23"/>
                  </a:lnTo>
                  <a:lnTo>
                    <a:pt x="477" y="29"/>
                  </a:lnTo>
                  <a:lnTo>
                    <a:pt x="460" y="36"/>
                  </a:lnTo>
                  <a:lnTo>
                    <a:pt x="445" y="44"/>
                  </a:lnTo>
                  <a:lnTo>
                    <a:pt x="429" y="53"/>
                  </a:lnTo>
                  <a:lnTo>
                    <a:pt x="415" y="62"/>
                  </a:lnTo>
                  <a:lnTo>
                    <a:pt x="401" y="72"/>
                  </a:lnTo>
                  <a:lnTo>
                    <a:pt x="387" y="83"/>
                  </a:lnTo>
                  <a:lnTo>
                    <a:pt x="374" y="95"/>
                  </a:lnTo>
                  <a:lnTo>
                    <a:pt x="362" y="106"/>
                  </a:lnTo>
                  <a:lnTo>
                    <a:pt x="349" y="118"/>
                  </a:lnTo>
                  <a:lnTo>
                    <a:pt x="338" y="132"/>
                  </a:lnTo>
                  <a:lnTo>
                    <a:pt x="328" y="145"/>
                  </a:lnTo>
                  <a:lnTo>
                    <a:pt x="317" y="159"/>
                  </a:lnTo>
                  <a:lnTo>
                    <a:pt x="308" y="174"/>
                  </a:lnTo>
                  <a:lnTo>
                    <a:pt x="300" y="189"/>
                  </a:lnTo>
                  <a:lnTo>
                    <a:pt x="292" y="205"/>
                  </a:lnTo>
                  <a:lnTo>
                    <a:pt x="284" y="221"/>
                  </a:lnTo>
                  <a:lnTo>
                    <a:pt x="278" y="237"/>
                  </a:lnTo>
                  <a:lnTo>
                    <a:pt x="272" y="254"/>
                  </a:lnTo>
                  <a:lnTo>
                    <a:pt x="267" y="271"/>
                  </a:lnTo>
                  <a:lnTo>
                    <a:pt x="263" y="289"/>
                  </a:lnTo>
                  <a:lnTo>
                    <a:pt x="260" y="306"/>
                  </a:lnTo>
                  <a:lnTo>
                    <a:pt x="258" y="324"/>
                  </a:lnTo>
                  <a:lnTo>
                    <a:pt x="257" y="342"/>
                  </a:lnTo>
                  <a:lnTo>
                    <a:pt x="256" y="361"/>
                  </a:lnTo>
                  <a:lnTo>
                    <a:pt x="256" y="1223"/>
                  </a:lnTo>
                  <a:lnTo>
                    <a:pt x="256" y="1223"/>
                  </a:lnTo>
                  <a:lnTo>
                    <a:pt x="242" y="1225"/>
                  </a:lnTo>
                  <a:lnTo>
                    <a:pt x="229" y="1227"/>
                  </a:lnTo>
                  <a:lnTo>
                    <a:pt x="217" y="1229"/>
                  </a:lnTo>
                  <a:lnTo>
                    <a:pt x="204" y="1232"/>
                  </a:lnTo>
                  <a:lnTo>
                    <a:pt x="180" y="1242"/>
                  </a:lnTo>
                  <a:lnTo>
                    <a:pt x="156" y="1252"/>
                  </a:lnTo>
                  <a:lnTo>
                    <a:pt x="134" y="1264"/>
                  </a:lnTo>
                  <a:lnTo>
                    <a:pt x="112" y="1279"/>
                  </a:lnTo>
                  <a:lnTo>
                    <a:pt x="92" y="1295"/>
                  </a:lnTo>
                  <a:lnTo>
                    <a:pt x="74" y="1314"/>
                  </a:lnTo>
                  <a:lnTo>
                    <a:pt x="59" y="1333"/>
                  </a:lnTo>
                  <a:lnTo>
                    <a:pt x="43" y="1354"/>
                  </a:lnTo>
                  <a:lnTo>
                    <a:pt x="31" y="1376"/>
                  </a:lnTo>
                  <a:lnTo>
                    <a:pt x="21" y="1400"/>
                  </a:lnTo>
                  <a:lnTo>
                    <a:pt x="11" y="1424"/>
                  </a:lnTo>
                  <a:lnTo>
                    <a:pt x="8" y="1437"/>
                  </a:lnTo>
                  <a:lnTo>
                    <a:pt x="5" y="1449"/>
                  </a:lnTo>
                  <a:lnTo>
                    <a:pt x="3" y="1462"/>
                  </a:lnTo>
                  <a:lnTo>
                    <a:pt x="2" y="1476"/>
                  </a:lnTo>
                  <a:lnTo>
                    <a:pt x="1" y="1489"/>
                  </a:lnTo>
                  <a:lnTo>
                    <a:pt x="0" y="1503"/>
                  </a:lnTo>
                  <a:lnTo>
                    <a:pt x="0" y="1515"/>
                  </a:lnTo>
                  <a:lnTo>
                    <a:pt x="0" y="1515"/>
                  </a:lnTo>
                  <a:lnTo>
                    <a:pt x="1" y="1530"/>
                  </a:lnTo>
                  <a:lnTo>
                    <a:pt x="2" y="1543"/>
                  </a:lnTo>
                  <a:lnTo>
                    <a:pt x="3" y="1558"/>
                  </a:lnTo>
                  <a:lnTo>
                    <a:pt x="6" y="1572"/>
                  </a:lnTo>
                  <a:lnTo>
                    <a:pt x="9" y="1586"/>
                  </a:lnTo>
                  <a:lnTo>
                    <a:pt x="13" y="1599"/>
                  </a:lnTo>
                  <a:lnTo>
                    <a:pt x="17" y="1611"/>
                  </a:lnTo>
                  <a:lnTo>
                    <a:pt x="23" y="1625"/>
                  </a:lnTo>
                  <a:lnTo>
                    <a:pt x="28" y="1637"/>
                  </a:lnTo>
                  <a:lnTo>
                    <a:pt x="34" y="1649"/>
                  </a:lnTo>
                  <a:lnTo>
                    <a:pt x="41" y="1661"/>
                  </a:lnTo>
                  <a:lnTo>
                    <a:pt x="48" y="1672"/>
                  </a:lnTo>
                  <a:lnTo>
                    <a:pt x="57" y="1683"/>
                  </a:lnTo>
                  <a:lnTo>
                    <a:pt x="65" y="1693"/>
                  </a:lnTo>
                  <a:lnTo>
                    <a:pt x="73" y="1704"/>
                  </a:lnTo>
                  <a:lnTo>
                    <a:pt x="82" y="1714"/>
                  </a:lnTo>
                  <a:lnTo>
                    <a:pt x="92" y="1723"/>
                  </a:lnTo>
                  <a:lnTo>
                    <a:pt x="103" y="1732"/>
                  </a:lnTo>
                  <a:lnTo>
                    <a:pt x="113" y="1741"/>
                  </a:lnTo>
                  <a:lnTo>
                    <a:pt x="124" y="1748"/>
                  </a:lnTo>
                  <a:lnTo>
                    <a:pt x="136" y="1755"/>
                  </a:lnTo>
                  <a:lnTo>
                    <a:pt x="148" y="1762"/>
                  </a:lnTo>
                  <a:lnTo>
                    <a:pt x="159" y="1768"/>
                  </a:lnTo>
                  <a:lnTo>
                    <a:pt x="172" y="1775"/>
                  </a:lnTo>
                  <a:lnTo>
                    <a:pt x="185" y="1779"/>
                  </a:lnTo>
                  <a:lnTo>
                    <a:pt x="198" y="1784"/>
                  </a:lnTo>
                  <a:lnTo>
                    <a:pt x="212" y="1787"/>
                  </a:lnTo>
                  <a:lnTo>
                    <a:pt x="225" y="1791"/>
                  </a:lnTo>
                  <a:lnTo>
                    <a:pt x="238" y="1793"/>
                  </a:lnTo>
                  <a:lnTo>
                    <a:pt x="253" y="1795"/>
                  </a:lnTo>
                  <a:lnTo>
                    <a:pt x="267" y="1796"/>
                  </a:lnTo>
                  <a:lnTo>
                    <a:pt x="281" y="1796"/>
                  </a:lnTo>
                  <a:lnTo>
                    <a:pt x="1362" y="1796"/>
                  </a:lnTo>
                  <a:lnTo>
                    <a:pt x="1362" y="1796"/>
                  </a:lnTo>
                  <a:lnTo>
                    <a:pt x="1376" y="1796"/>
                  </a:lnTo>
                  <a:lnTo>
                    <a:pt x="1376" y="1796"/>
                  </a:lnTo>
                  <a:lnTo>
                    <a:pt x="1392" y="1796"/>
                  </a:lnTo>
                  <a:lnTo>
                    <a:pt x="1392" y="1795"/>
                  </a:lnTo>
                  <a:lnTo>
                    <a:pt x="1392" y="1795"/>
                  </a:lnTo>
                  <a:lnTo>
                    <a:pt x="1404" y="1793"/>
                  </a:lnTo>
                  <a:lnTo>
                    <a:pt x="1417" y="1791"/>
                  </a:lnTo>
                  <a:lnTo>
                    <a:pt x="1443" y="1785"/>
                  </a:lnTo>
                  <a:lnTo>
                    <a:pt x="1466" y="1776"/>
                  </a:lnTo>
                  <a:lnTo>
                    <a:pt x="1490" y="1765"/>
                  </a:lnTo>
                  <a:lnTo>
                    <a:pt x="1512" y="1752"/>
                  </a:lnTo>
                  <a:lnTo>
                    <a:pt x="1532" y="1738"/>
                  </a:lnTo>
                  <a:lnTo>
                    <a:pt x="1552" y="1721"/>
                  </a:lnTo>
                  <a:lnTo>
                    <a:pt x="1570" y="1704"/>
                  </a:lnTo>
                  <a:lnTo>
                    <a:pt x="1586" y="1684"/>
                  </a:lnTo>
                  <a:lnTo>
                    <a:pt x="1600" y="1664"/>
                  </a:lnTo>
                  <a:lnTo>
                    <a:pt x="1612" y="1641"/>
                  </a:lnTo>
                  <a:lnTo>
                    <a:pt x="1623" y="1617"/>
                  </a:lnTo>
                  <a:lnTo>
                    <a:pt x="1632" y="1594"/>
                  </a:lnTo>
                  <a:lnTo>
                    <a:pt x="1638" y="1568"/>
                  </a:lnTo>
                  <a:lnTo>
                    <a:pt x="1640" y="1555"/>
                  </a:lnTo>
                  <a:lnTo>
                    <a:pt x="1641" y="1542"/>
                  </a:lnTo>
                  <a:lnTo>
                    <a:pt x="1642" y="1529"/>
                  </a:lnTo>
                  <a:lnTo>
                    <a:pt x="1642" y="1515"/>
                  </a:lnTo>
                  <a:lnTo>
                    <a:pt x="1642" y="1327"/>
                  </a:lnTo>
                  <a:lnTo>
                    <a:pt x="1642" y="1222"/>
                  </a:lnTo>
                  <a:lnTo>
                    <a:pt x="1642" y="321"/>
                  </a:lnTo>
                  <a:lnTo>
                    <a:pt x="1642" y="314"/>
                  </a:lnTo>
                  <a:lnTo>
                    <a:pt x="1642" y="314"/>
                  </a:lnTo>
                  <a:lnTo>
                    <a:pt x="1642" y="299"/>
                  </a:lnTo>
                  <a:lnTo>
                    <a:pt x="1642" y="283"/>
                  </a:lnTo>
                  <a:lnTo>
                    <a:pt x="1645" y="262"/>
                  </a:lnTo>
                  <a:lnTo>
                    <a:pt x="1647" y="250"/>
                  </a:lnTo>
                  <a:lnTo>
                    <a:pt x="1649" y="239"/>
                  </a:lnTo>
                  <a:lnTo>
                    <a:pt x="1653" y="226"/>
                  </a:lnTo>
                  <a:lnTo>
                    <a:pt x="1657" y="214"/>
                  </a:lnTo>
                  <a:lnTo>
                    <a:pt x="1664" y="201"/>
                  </a:lnTo>
                  <a:lnTo>
                    <a:pt x="1670" y="188"/>
                  </a:lnTo>
                  <a:lnTo>
                    <a:pt x="1678" y="177"/>
                  </a:lnTo>
                  <a:lnTo>
                    <a:pt x="1687" y="166"/>
                  </a:lnTo>
                  <a:lnTo>
                    <a:pt x="1687" y="166"/>
                  </a:lnTo>
                  <a:lnTo>
                    <a:pt x="1699" y="154"/>
                  </a:lnTo>
                  <a:lnTo>
                    <a:pt x="1711" y="144"/>
                  </a:lnTo>
                  <a:lnTo>
                    <a:pt x="1724" y="136"/>
                  </a:lnTo>
                  <a:lnTo>
                    <a:pt x="1740" y="129"/>
                  </a:lnTo>
                  <a:lnTo>
                    <a:pt x="1756" y="122"/>
                  </a:lnTo>
                  <a:lnTo>
                    <a:pt x="1772" y="117"/>
                  </a:lnTo>
                  <a:lnTo>
                    <a:pt x="1791" y="114"/>
                  </a:lnTo>
                  <a:lnTo>
                    <a:pt x="1812" y="111"/>
                  </a:lnTo>
                  <a:lnTo>
                    <a:pt x="1812" y="111"/>
                  </a:lnTo>
                  <a:close/>
                  <a:moveTo>
                    <a:pt x="1164" y="1688"/>
                  </a:moveTo>
                  <a:lnTo>
                    <a:pt x="281" y="1688"/>
                  </a:lnTo>
                  <a:lnTo>
                    <a:pt x="281" y="1688"/>
                  </a:lnTo>
                  <a:lnTo>
                    <a:pt x="264" y="1687"/>
                  </a:lnTo>
                  <a:lnTo>
                    <a:pt x="246" y="1685"/>
                  </a:lnTo>
                  <a:lnTo>
                    <a:pt x="230" y="1680"/>
                  </a:lnTo>
                  <a:lnTo>
                    <a:pt x="214" y="1675"/>
                  </a:lnTo>
                  <a:lnTo>
                    <a:pt x="199" y="1668"/>
                  </a:lnTo>
                  <a:lnTo>
                    <a:pt x="185" y="1658"/>
                  </a:lnTo>
                  <a:lnTo>
                    <a:pt x="172" y="1648"/>
                  </a:lnTo>
                  <a:lnTo>
                    <a:pt x="159" y="1638"/>
                  </a:lnTo>
                  <a:lnTo>
                    <a:pt x="148" y="1626"/>
                  </a:lnTo>
                  <a:lnTo>
                    <a:pt x="138" y="1612"/>
                  </a:lnTo>
                  <a:lnTo>
                    <a:pt x="129" y="1598"/>
                  </a:lnTo>
                  <a:lnTo>
                    <a:pt x="122" y="1583"/>
                  </a:lnTo>
                  <a:lnTo>
                    <a:pt x="116" y="1567"/>
                  </a:lnTo>
                  <a:lnTo>
                    <a:pt x="112" y="1550"/>
                  </a:lnTo>
                  <a:lnTo>
                    <a:pt x="109" y="1533"/>
                  </a:lnTo>
                  <a:lnTo>
                    <a:pt x="108" y="1515"/>
                  </a:lnTo>
                  <a:lnTo>
                    <a:pt x="108" y="1503"/>
                  </a:lnTo>
                  <a:lnTo>
                    <a:pt x="108" y="1503"/>
                  </a:lnTo>
                  <a:lnTo>
                    <a:pt x="109" y="1485"/>
                  </a:lnTo>
                  <a:lnTo>
                    <a:pt x="112" y="1469"/>
                  </a:lnTo>
                  <a:lnTo>
                    <a:pt x="116" y="1451"/>
                  </a:lnTo>
                  <a:lnTo>
                    <a:pt x="122" y="1436"/>
                  </a:lnTo>
                  <a:lnTo>
                    <a:pt x="129" y="1420"/>
                  </a:lnTo>
                  <a:lnTo>
                    <a:pt x="138" y="1406"/>
                  </a:lnTo>
                  <a:lnTo>
                    <a:pt x="148" y="1393"/>
                  </a:lnTo>
                  <a:lnTo>
                    <a:pt x="159" y="1380"/>
                  </a:lnTo>
                  <a:lnTo>
                    <a:pt x="172" y="1370"/>
                  </a:lnTo>
                  <a:lnTo>
                    <a:pt x="185" y="1360"/>
                  </a:lnTo>
                  <a:lnTo>
                    <a:pt x="199" y="1350"/>
                  </a:lnTo>
                  <a:lnTo>
                    <a:pt x="214" y="1343"/>
                  </a:lnTo>
                  <a:lnTo>
                    <a:pt x="230" y="1338"/>
                  </a:lnTo>
                  <a:lnTo>
                    <a:pt x="246" y="1333"/>
                  </a:lnTo>
                  <a:lnTo>
                    <a:pt x="264" y="1331"/>
                  </a:lnTo>
                  <a:lnTo>
                    <a:pt x="281" y="1330"/>
                  </a:lnTo>
                  <a:lnTo>
                    <a:pt x="1164" y="1330"/>
                  </a:lnTo>
                  <a:lnTo>
                    <a:pt x="1164" y="1330"/>
                  </a:lnTo>
                  <a:lnTo>
                    <a:pt x="1149" y="1349"/>
                  </a:lnTo>
                  <a:lnTo>
                    <a:pt x="1137" y="1369"/>
                  </a:lnTo>
                  <a:lnTo>
                    <a:pt x="1126" y="1391"/>
                  </a:lnTo>
                  <a:lnTo>
                    <a:pt x="1116" y="1412"/>
                  </a:lnTo>
                  <a:lnTo>
                    <a:pt x="1109" y="1436"/>
                  </a:lnTo>
                  <a:lnTo>
                    <a:pt x="1104" y="1459"/>
                  </a:lnTo>
                  <a:lnTo>
                    <a:pt x="1101" y="1484"/>
                  </a:lnTo>
                  <a:lnTo>
                    <a:pt x="1100" y="1509"/>
                  </a:lnTo>
                  <a:lnTo>
                    <a:pt x="1100" y="1509"/>
                  </a:lnTo>
                  <a:lnTo>
                    <a:pt x="1101" y="1534"/>
                  </a:lnTo>
                  <a:lnTo>
                    <a:pt x="1104" y="1559"/>
                  </a:lnTo>
                  <a:lnTo>
                    <a:pt x="1109" y="1583"/>
                  </a:lnTo>
                  <a:lnTo>
                    <a:pt x="1116" y="1605"/>
                  </a:lnTo>
                  <a:lnTo>
                    <a:pt x="1126" y="1628"/>
                  </a:lnTo>
                  <a:lnTo>
                    <a:pt x="1137" y="1649"/>
                  </a:lnTo>
                  <a:lnTo>
                    <a:pt x="1149" y="1669"/>
                  </a:lnTo>
                  <a:lnTo>
                    <a:pt x="1164" y="1688"/>
                  </a:lnTo>
                  <a:lnTo>
                    <a:pt x="1164" y="1688"/>
                  </a:lnTo>
                  <a:close/>
                  <a:moveTo>
                    <a:pt x="1534" y="1515"/>
                  </a:moveTo>
                  <a:lnTo>
                    <a:pt x="1534" y="1515"/>
                  </a:lnTo>
                  <a:lnTo>
                    <a:pt x="1533" y="1532"/>
                  </a:lnTo>
                  <a:lnTo>
                    <a:pt x="1531" y="1549"/>
                  </a:lnTo>
                  <a:lnTo>
                    <a:pt x="1527" y="1564"/>
                  </a:lnTo>
                  <a:lnTo>
                    <a:pt x="1522" y="1579"/>
                  </a:lnTo>
                  <a:lnTo>
                    <a:pt x="1516" y="1594"/>
                  </a:lnTo>
                  <a:lnTo>
                    <a:pt x="1508" y="1607"/>
                  </a:lnTo>
                  <a:lnTo>
                    <a:pt x="1498" y="1621"/>
                  </a:lnTo>
                  <a:lnTo>
                    <a:pt x="1488" y="1633"/>
                  </a:lnTo>
                  <a:lnTo>
                    <a:pt x="1478" y="1643"/>
                  </a:lnTo>
                  <a:lnTo>
                    <a:pt x="1465" y="1653"/>
                  </a:lnTo>
                  <a:lnTo>
                    <a:pt x="1452" y="1663"/>
                  </a:lnTo>
                  <a:lnTo>
                    <a:pt x="1439" y="1670"/>
                  </a:lnTo>
                  <a:lnTo>
                    <a:pt x="1423" y="1677"/>
                  </a:lnTo>
                  <a:lnTo>
                    <a:pt x="1408" y="1682"/>
                  </a:lnTo>
                  <a:lnTo>
                    <a:pt x="1393" y="1685"/>
                  </a:lnTo>
                  <a:lnTo>
                    <a:pt x="1376" y="1687"/>
                  </a:lnTo>
                  <a:lnTo>
                    <a:pt x="1376" y="1687"/>
                  </a:lnTo>
                  <a:lnTo>
                    <a:pt x="1359" y="1685"/>
                  </a:lnTo>
                  <a:lnTo>
                    <a:pt x="1342" y="1681"/>
                  </a:lnTo>
                  <a:lnTo>
                    <a:pt x="1326" y="1676"/>
                  </a:lnTo>
                  <a:lnTo>
                    <a:pt x="1310" y="1670"/>
                  </a:lnTo>
                  <a:lnTo>
                    <a:pt x="1295" y="1662"/>
                  </a:lnTo>
                  <a:lnTo>
                    <a:pt x="1282" y="1652"/>
                  </a:lnTo>
                  <a:lnTo>
                    <a:pt x="1268" y="1642"/>
                  </a:lnTo>
                  <a:lnTo>
                    <a:pt x="1257" y="1631"/>
                  </a:lnTo>
                  <a:lnTo>
                    <a:pt x="1246" y="1618"/>
                  </a:lnTo>
                  <a:lnTo>
                    <a:pt x="1236" y="1605"/>
                  </a:lnTo>
                  <a:lnTo>
                    <a:pt x="1227" y="1591"/>
                  </a:lnTo>
                  <a:lnTo>
                    <a:pt x="1221" y="1575"/>
                  </a:lnTo>
                  <a:lnTo>
                    <a:pt x="1215" y="1560"/>
                  </a:lnTo>
                  <a:lnTo>
                    <a:pt x="1211" y="1543"/>
                  </a:lnTo>
                  <a:lnTo>
                    <a:pt x="1209" y="1526"/>
                  </a:lnTo>
                  <a:lnTo>
                    <a:pt x="1208" y="1509"/>
                  </a:lnTo>
                  <a:lnTo>
                    <a:pt x="1208" y="1509"/>
                  </a:lnTo>
                  <a:lnTo>
                    <a:pt x="1209" y="1491"/>
                  </a:lnTo>
                  <a:lnTo>
                    <a:pt x="1211" y="1473"/>
                  </a:lnTo>
                  <a:lnTo>
                    <a:pt x="1216" y="1456"/>
                  </a:lnTo>
                  <a:lnTo>
                    <a:pt x="1222" y="1440"/>
                  </a:lnTo>
                  <a:lnTo>
                    <a:pt x="1229" y="1423"/>
                  </a:lnTo>
                  <a:lnTo>
                    <a:pt x="1238" y="1409"/>
                  </a:lnTo>
                  <a:lnTo>
                    <a:pt x="1250" y="1396"/>
                  </a:lnTo>
                  <a:lnTo>
                    <a:pt x="1261" y="1382"/>
                  </a:lnTo>
                  <a:lnTo>
                    <a:pt x="1274" y="1371"/>
                  </a:lnTo>
                  <a:lnTo>
                    <a:pt x="1289" y="1361"/>
                  </a:lnTo>
                  <a:lnTo>
                    <a:pt x="1303" y="1351"/>
                  </a:lnTo>
                  <a:lnTo>
                    <a:pt x="1320" y="1344"/>
                  </a:lnTo>
                  <a:lnTo>
                    <a:pt x="1337" y="1338"/>
                  </a:lnTo>
                  <a:lnTo>
                    <a:pt x="1355" y="1334"/>
                  </a:lnTo>
                  <a:lnTo>
                    <a:pt x="1372" y="1331"/>
                  </a:lnTo>
                  <a:lnTo>
                    <a:pt x="1392" y="1330"/>
                  </a:lnTo>
                  <a:lnTo>
                    <a:pt x="1534" y="1330"/>
                  </a:lnTo>
                  <a:lnTo>
                    <a:pt x="1534" y="1515"/>
                  </a:lnTo>
                  <a:close/>
                  <a:moveTo>
                    <a:pt x="1534" y="323"/>
                  </a:moveTo>
                  <a:lnTo>
                    <a:pt x="1534" y="1219"/>
                  </a:lnTo>
                  <a:lnTo>
                    <a:pt x="364" y="1219"/>
                  </a:lnTo>
                  <a:lnTo>
                    <a:pt x="364" y="361"/>
                  </a:lnTo>
                  <a:lnTo>
                    <a:pt x="364" y="361"/>
                  </a:lnTo>
                  <a:lnTo>
                    <a:pt x="365" y="347"/>
                  </a:lnTo>
                  <a:lnTo>
                    <a:pt x="366" y="335"/>
                  </a:lnTo>
                  <a:lnTo>
                    <a:pt x="367" y="323"/>
                  </a:lnTo>
                  <a:lnTo>
                    <a:pt x="369" y="310"/>
                  </a:lnTo>
                  <a:lnTo>
                    <a:pt x="372" y="298"/>
                  </a:lnTo>
                  <a:lnTo>
                    <a:pt x="375" y="286"/>
                  </a:lnTo>
                  <a:lnTo>
                    <a:pt x="384" y="263"/>
                  </a:lnTo>
                  <a:lnTo>
                    <a:pt x="394" y="241"/>
                  </a:lnTo>
                  <a:lnTo>
                    <a:pt x="407" y="220"/>
                  </a:lnTo>
                  <a:lnTo>
                    <a:pt x="422" y="201"/>
                  </a:lnTo>
                  <a:lnTo>
                    <a:pt x="437" y="183"/>
                  </a:lnTo>
                  <a:lnTo>
                    <a:pt x="456" y="167"/>
                  </a:lnTo>
                  <a:lnTo>
                    <a:pt x="475" y="152"/>
                  </a:lnTo>
                  <a:lnTo>
                    <a:pt x="496" y="139"/>
                  </a:lnTo>
                  <a:lnTo>
                    <a:pt x="518" y="129"/>
                  </a:lnTo>
                  <a:lnTo>
                    <a:pt x="541" y="120"/>
                  </a:lnTo>
                  <a:lnTo>
                    <a:pt x="554" y="116"/>
                  </a:lnTo>
                  <a:lnTo>
                    <a:pt x="566" y="114"/>
                  </a:lnTo>
                  <a:lnTo>
                    <a:pt x="578" y="111"/>
                  </a:lnTo>
                  <a:lnTo>
                    <a:pt x="591" y="110"/>
                  </a:lnTo>
                  <a:lnTo>
                    <a:pt x="603" y="109"/>
                  </a:lnTo>
                  <a:lnTo>
                    <a:pt x="616" y="109"/>
                  </a:lnTo>
                  <a:lnTo>
                    <a:pt x="1478" y="109"/>
                  </a:lnTo>
                  <a:lnTo>
                    <a:pt x="1589" y="109"/>
                  </a:lnTo>
                  <a:lnTo>
                    <a:pt x="1594" y="109"/>
                  </a:lnTo>
                  <a:lnTo>
                    <a:pt x="1594" y="109"/>
                  </a:lnTo>
                  <a:lnTo>
                    <a:pt x="1583" y="126"/>
                  </a:lnTo>
                  <a:lnTo>
                    <a:pt x="1572" y="142"/>
                  </a:lnTo>
                  <a:lnTo>
                    <a:pt x="1564" y="158"/>
                  </a:lnTo>
                  <a:lnTo>
                    <a:pt x="1557" y="176"/>
                  </a:lnTo>
                  <a:lnTo>
                    <a:pt x="1551" y="192"/>
                  </a:lnTo>
                  <a:lnTo>
                    <a:pt x="1546" y="209"/>
                  </a:lnTo>
                  <a:lnTo>
                    <a:pt x="1542" y="225"/>
                  </a:lnTo>
                  <a:lnTo>
                    <a:pt x="1539" y="241"/>
                  </a:lnTo>
                  <a:lnTo>
                    <a:pt x="1535" y="268"/>
                  </a:lnTo>
                  <a:lnTo>
                    <a:pt x="1534" y="293"/>
                  </a:lnTo>
                  <a:lnTo>
                    <a:pt x="1534" y="311"/>
                  </a:lnTo>
                  <a:lnTo>
                    <a:pt x="1534" y="323"/>
                  </a:lnTo>
                  <a:lnTo>
                    <a:pt x="1534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Группа 44"/>
          <p:cNvGrpSpPr/>
          <p:nvPr userDrawn="1"/>
        </p:nvGrpSpPr>
        <p:grpSpPr>
          <a:xfrm>
            <a:off x="4172528" y="880111"/>
            <a:ext cx="562239" cy="597301"/>
            <a:chOff x="5106988" y="727075"/>
            <a:chExt cx="712788" cy="1009650"/>
          </a:xfrm>
          <a:solidFill>
            <a:schemeClr val="bg2">
              <a:lumMod val="50000"/>
            </a:schemeClr>
          </a:solidFill>
        </p:grpSpPr>
        <p:sp>
          <p:nvSpPr>
            <p:cNvPr id="46" name="Freeform 47"/>
            <p:cNvSpPr>
              <a:spLocks/>
            </p:cNvSpPr>
            <p:nvPr userDrawn="1"/>
          </p:nvSpPr>
          <p:spPr bwMode="auto">
            <a:xfrm>
              <a:off x="5106988" y="812800"/>
              <a:ext cx="712788" cy="923925"/>
            </a:xfrm>
            <a:custGeom>
              <a:avLst/>
              <a:gdLst>
                <a:gd name="T0" fmla="*/ 1347 w 1347"/>
                <a:gd name="T1" fmla="*/ 1654 h 1747"/>
                <a:gd name="T2" fmla="*/ 1341 w 1347"/>
                <a:gd name="T3" fmla="*/ 1708 h 1747"/>
                <a:gd name="T4" fmla="*/ 1323 w 1347"/>
                <a:gd name="T5" fmla="*/ 1733 h 1747"/>
                <a:gd name="T6" fmla="*/ 1291 w 1347"/>
                <a:gd name="T7" fmla="*/ 1745 h 1747"/>
                <a:gd name="T8" fmla="*/ 93 w 1347"/>
                <a:gd name="T9" fmla="*/ 1747 h 1747"/>
                <a:gd name="T10" fmla="*/ 59 w 1347"/>
                <a:gd name="T11" fmla="*/ 1745 h 1747"/>
                <a:gd name="T12" fmla="*/ 27 w 1347"/>
                <a:gd name="T13" fmla="*/ 1731 h 1747"/>
                <a:gd name="T14" fmla="*/ 7 w 1347"/>
                <a:gd name="T15" fmla="*/ 1706 h 1747"/>
                <a:gd name="T16" fmla="*/ 0 w 1347"/>
                <a:gd name="T17" fmla="*/ 1665 h 1747"/>
                <a:gd name="T18" fmla="*/ 0 w 1347"/>
                <a:gd name="T19" fmla="*/ 99 h 1747"/>
                <a:gd name="T20" fmla="*/ 5 w 1347"/>
                <a:gd name="T21" fmla="*/ 53 h 1747"/>
                <a:gd name="T22" fmla="*/ 21 w 1347"/>
                <a:gd name="T23" fmla="*/ 23 h 1747"/>
                <a:gd name="T24" fmla="*/ 50 w 1347"/>
                <a:gd name="T25" fmla="*/ 6 h 1747"/>
                <a:gd name="T26" fmla="*/ 96 w 1347"/>
                <a:gd name="T27" fmla="*/ 1 h 1747"/>
                <a:gd name="T28" fmla="*/ 296 w 1347"/>
                <a:gd name="T29" fmla="*/ 1 h 1747"/>
                <a:gd name="T30" fmla="*/ 329 w 1347"/>
                <a:gd name="T31" fmla="*/ 14 h 1747"/>
                <a:gd name="T32" fmla="*/ 338 w 1347"/>
                <a:gd name="T33" fmla="*/ 30 h 1747"/>
                <a:gd name="T34" fmla="*/ 339 w 1347"/>
                <a:gd name="T35" fmla="*/ 53 h 1747"/>
                <a:gd name="T36" fmla="*/ 331 w 1347"/>
                <a:gd name="T37" fmla="*/ 69 h 1747"/>
                <a:gd name="T38" fmla="*/ 298 w 1347"/>
                <a:gd name="T39" fmla="*/ 81 h 1747"/>
                <a:gd name="T40" fmla="*/ 203 w 1347"/>
                <a:gd name="T41" fmla="*/ 82 h 1747"/>
                <a:gd name="T42" fmla="*/ 152 w 1347"/>
                <a:gd name="T43" fmla="*/ 85 h 1747"/>
                <a:gd name="T44" fmla="*/ 118 w 1347"/>
                <a:gd name="T45" fmla="*/ 97 h 1747"/>
                <a:gd name="T46" fmla="*/ 97 w 1347"/>
                <a:gd name="T47" fmla="*/ 119 h 1747"/>
                <a:gd name="T48" fmla="*/ 86 w 1347"/>
                <a:gd name="T49" fmla="*/ 153 h 1747"/>
                <a:gd name="T50" fmla="*/ 85 w 1347"/>
                <a:gd name="T51" fmla="*/ 1575 h 1747"/>
                <a:gd name="T52" fmla="*/ 88 w 1347"/>
                <a:gd name="T53" fmla="*/ 1606 h 1747"/>
                <a:gd name="T54" fmla="*/ 102 w 1347"/>
                <a:gd name="T55" fmla="*/ 1638 h 1747"/>
                <a:gd name="T56" fmla="*/ 127 w 1347"/>
                <a:gd name="T57" fmla="*/ 1657 h 1747"/>
                <a:gd name="T58" fmla="*/ 164 w 1347"/>
                <a:gd name="T59" fmla="*/ 1666 h 1747"/>
                <a:gd name="T60" fmla="*/ 1175 w 1347"/>
                <a:gd name="T61" fmla="*/ 1667 h 1747"/>
                <a:gd name="T62" fmla="*/ 1215 w 1347"/>
                <a:gd name="T63" fmla="*/ 1660 h 1747"/>
                <a:gd name="T64" fmla="*/ 1244 w 1347"/>
                <a:gd name="T65" fmla="*/ 1643 h 1747"/>
                <a:gd name="T66" fmla="*/ 1261 w 1347"/>
                <a:gd name="T67" fmla="*/ 1615 h 1747"/>
                <a:gd name="T68" fmla="*/ 1267 w 1347"/>
                <a:gd name="T69" fmla="*/ 1575 h 1747"/>
                <a:gd name="T70" fmla="*/ 1267 w 1347"/>
                <a:gd name="T71" fmla="*/ 165 h 1747"/>
                <a:gd name="T72" fmla="*/ 1259 w 1347"/>
                <a:gd name="T73" fmla="*/ 128 h 1747"/>
                <a:gd name="T74" fmla="*/ 1240 w 1347"/>
                <a:gd name="T75" fmla="*/ 102 h 1747"/>
                <a:gd name="T76" fmla="*/ 1208 w 1347"/>
                <a:gd name="T77" fmla="*/ 87 h 1747"/>
                <a:gd name="T78" fmla="*/ 1177 w 1347"/>
                <a:gd name="T79" fmla="*/ 83 h 1747"/>
                <a:gd name="T80" fmla="*/ 1073 w 1347"/>
                <a:gd name="T81" fmla="*/ 82 h 1747"/>
                <a:gd name="T82" fmla="*/ 1030 w 1347"/>
                <a:gd name="T83" fmla="*/ 77 h 1747"/>
                <a:gd name="T84" fmla="*/ 1016 w 1347"/>
                <a:gd name="T85" fmla="*/ 65 h 1747"/>
                <a:gd name="T86" fmla="*/ 1009 w 1347"/>
                <a:gd name="T87" fmla="*/ 42 h 1747"/>
                <a:gd name="T88" fmla="*/ 1013 w 1347"/>
                <a:gd name="T89" fmla="*/ 25 h 1747"/>
                <a:gd name="T90" fmla="*/ 1025 w 1347"/>
                <a:gd name="T91" fmla="*/ 10 h 1747"/>
                <a:gd name="T92" fmla="*/ 1060 w 1347"/>
                <a:gd name="T93" fmla="*/ 1 h 1747"/>
                <a:gd name="T94" fmla="*/ 1261 w 1347"/>
                <a:gd name="T95" fmla="*/ 1 h 1747"/>
                <a:gd name="T96" fmla="*/ 1301 w 1347"/>
                <a:gd name="T97" fmla="*/ 6 h 1747"/>
                <a:gd name="T98" fmla="*/ 1328 w 1347"/>
                <a:gd name="T99" fmla="*/ 21 h 1747"/>
                <a:gd name="T100" fmla="*/ 1343 w 1347"/>
                <a:gd name="T101" fmla="*/ 47 h 1747"/>
                <a:gd name="T102" fmla="*/ 1347 w 1347"/>
                <a:gd name="T103" fmla="*/ 87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7" h="1747">
                  <a:moveTo>
                    <a:pt x="1347" y="875"/>
                  </a:moveTo>
                  <a:lnTo>
                    <a:pt x="1347" y="875"/>
                  </a:lnTo>
                  <a:lnTo>
                    <a:pt x="1347" y="1654"/>
                  </a:lnTo>
                  <a:lnTo>
                    <a:pt x="1347" y="1654"/>
                  </a:lnTo>
                  <a:lnTo>
                    <a:pt x="1346" y="1679"/>
                  </a:lnTo>
                  <a:lnTo>
                    <a:pt x="1345" y="1690"/>
                  </a:lnTo>
                  <a:lnTo>
                    <a:pt x="1343" y="1699"/>
                  </a:lnTo>
                  <a:lnTo>
                    <a:pt x="1341" y="1708"/>
                  </a:lnTo>
                  <a:lnTo>
                    <a:pt x="1337" y="1716"/>
                  </a:lnTo>
                  <a:lnTo>
                    <a:pt x="1334" y="1722"/>
                  </a:lnTo>
                  <a:lnTo>
                    <a:pt x="1329" y="1728"/>
                  </a:lnTo>
                  <a:lnTo>
                    <a:pt x="1323" y="1733"/>
                  </a:lnTo>
                  <a:lnTo>
                    <a:pt x="1317" y="1736"/>
                  </a:lnTo>
                  <a:lnTo>
                    <a:pt x="1308" y="1741"/>
                  </a:lnTo>
                  <a:lnTo>
                    <a:pt x="1300" y="1743"/>
                  </a:lnTo>
                  <a:lnTo>
                    <a:pt x="1291" y="1745"/>
                  </a:lnTo>
                  <a:lnTo>
                    <a:pt x="1280" y="1746"/>
                  </a:lnTo>
                  <a:lnTo>
                    <a:pt x="1255" y="1747"/>
                  </a:lnTo>
                  <a:lnTo>
                    <a:pt x="1255" y="1747"/>
                  </a:lnTo>
                  <a:lnTo>
                    <a:pt x="93" y="1747"/>
                  </a:lnTo>
                  <a:lnTo>
                    <a:pt x="93" y="1747"/>
                  </a:lnTo>
                  <a:lnTo>
                    <a:pt x="81" y="1747"/>
                  </a:lnTo>
                  <a:lnTo>
                    <a:pt x="69" y="1746"/>
                  </a:lnTo>
                  <a:lnTo>
                    <a:pt x="59" y="1745"/>
                  </a:lnTo>
                  <a:lnTo>
                    <a:pt x="49" y="1742"/>
                  </a:lnTo>
                  <a:lnTo>
                    <a:pt x="41" y="1740"/>
                  </a:lnTo>
                  <a:lnTo>
                    <a:pt x="33" y="1735"/>
                  </a:lnTo>
                  <a:lnTo>
                    <a:pt x="27" y="1731"/>
                  </a:lnTo>
                  <a:lnTo>
                    <a:pt x="21" y="1726"/>
                  </a:lnTo>
                  <a:lnTo>
                    <a:pt x="15" y="1720"/>
                  </a:lnTo>
                  <a:lnTo>
                    <a:pt x="11" y="1713"/>
                  </a:lnTo>
                  <a:lnTo>
                    <a:pt x="7" y="1706"/>
                  </a:lnTo>
                  <a:lnTo>
                    <a:pt x="5" y="1696"/>
                  </a:lnTo>
                  <a:lnTo>
                    <a:pt x="2" y="1687"/>
                  </a:lnTo>
                  <a:lnTo>
                    <a:pt x="1" y="1676"/>
                  </a:lnTo>
                  <a:lnTo>
                    <a:pt x="0" y="1665"/>
                  </a:lnTo>
                  <a:lnTo>
                    <a:pt x="0" y="1651"/>
                  </a:lnTo>
                  <a:lnTo>
                    <a:pt x="0" y="1651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85"/>
                  </a:lnTo>
                  <a:lnTo>
                    <a:pt x="1" y="74"/>
                  </a:lnTo>
                  <a:lnTo>
                    <a:pt x="2" y="63"/>
                  </a:lnTo>
                  <a:lnTo>
                    <a:pt x="5" y="53"/>
                  </a:lnTo>
                  <a:lnTo>
                    <a:pt x="7" y="43"/>
                  </a:lnTo>
                  <a:lnTo>
                    <a:pt x="11" y="36"/>
                  </a:lnTo>
                  <a:lnTo>
                    <a:pt x="15" y="29"/>
                  </a:lnTo>
                  <a:lnTo>
                    <a:pt x="21" y="23"/>
                  </a:lnTo>
                  <a:lnTo>
                    <a:pt x="27" y="18"/>
                  </a:lnTo>
                  <a:lnTo>
                    <a:pt x="34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61" y="4"/>
                  </a:lnTo>
                  <a:lnTo>
                    <a:pt x="71" y="2"/>
                  </a:lnTo>
                  <a:lnTo>
                    <a:pt x="83" y="1"/>
                  </a:lnTo>
                  <a:lnTo>
                    <a:pt x="96" y="1"/>
                  </a:lnTo>
                  <a:lnTo>
                    <a:pt x="96" y="1"/>
                  </a:lnTo>
                  <a:lnTo>
                    <a:pt x="286" y="1"/>
                  </a:lnTo>
                  <a:lnTo>
                    <a:pt x="286" y="1"/>
                  </a:lnTo>
                  <a:lnTo>
                    <a:pt x="296" y="1"/>
                  </a:lnTo>
                  <a:lnTo>
                    <a:pt x="305" y="2"/>
                  </a:lnTo>
                  <a:lnTo>
                    <a:pt x="314" y="4"/>
                  </a:lnTo>
                  <a:lnTo>
                    <a:pt x="322" y="8"/>
                  </a:lnTo>
                  <a:lnTo>
                    <a:pt x="329" y="14"/>
                  </a:lnTo>
                  <a:lnTo>
                    <a:pt x="332" y="17"/>
                  </a:lnTo>
                  <a:lnTo>
                    <a:pt x="334" y="21"/>
                  </a:lnTo>
                  <a:lnTo>
                    <a:pt x="336" y="25"/>
                  </a:lnTo>
                  <a:lnTo>
                    <a:pt x="338" y="30"/>
                  </a:lnTo>
                  <a:lnTo>
                    <a:pt x="339" y="40"/>
                  </a:lnTo>
                  <a:lnTo>
                    <a:pt x="339" y="40"/>
                  </a:lnTo>
                  <a:lnTo>
                    <a:pt x="339" y="46"/>
                  </a:lnTo>
                  <a:lnTo>
                    <a:pt x="339" y="53"/>
                  </a:lnTo>
                  <a:lnTo>
                    <a:pt x="337" y="57"/>
                  </a:lnTo>
                  <a:lnTo>
                    <a:pt x="336" y="62"/>
                  </a:lnTo>
                  <a:lnTo>
                    <a:pt x="334" y="65"/>
                  </a:lnTo>
                  <a:lnTo>
                    <a:pt x="331" y="69"/>
                  </a:lnTo>
                  <a:lnTo>
                    <a:pt x="325" y="74"/>
                  </a:lnTo>
                  <a:lnTo>
                    <a:pt x="316" y="78"/>
                  </a:lnTo>
                  <a:lnTo>
                    <a:pt x="307" y="80"/>
                  </a:lnTo>
                  <a:lnTo>
                    <a:pt x="298" y="81"/>
                  </a:lnTo>
                  <a:lnTo>
                    <a:pt x="288" y="82"/>
                  </a:lnTo>
                  <a:lnTo>
                    <a:pt x="288" y="82"/>
                  </a:lnTo>
                  <a:lnTo>
                    <a:pt x="231" y="82"/>
                  </a:lnTo>
                  <a:lnTo>
                    <a:pt x="203" y="82"/>
                  </a:lnTo>
                  <a:lnTo>
                    <a:pt x="175" y="83"/>
                  </a:lnTo>
                  <a:lnTo>
                    <a:pt x="175" y="83"/>
                  </a:lnTo>
                  <a:lnTo>
                    <a:pt x="163" y="83"/>
                  </a:lnTo>
                  <a:lnTo>
                    <a:pt x="152" y="85"/>
                  </a:lnTo>
                  <a:lnTo>
                    <a:pt x="143" y="87"/>
                  </a:lnTo>
                  <a:lnTo>
                    <a:pt x="134" y="90"/>
                  </a:lnTo>
                  <a:lnTo>
                    <a:pt x="125" y="93"/>
                  </a:lnTo>
                  <a:lnTo>
                    <a:pt x="118" y="97"/>
                  </a:lnTo>
                  <a:lnTo>
                    <a:pt x="112" y="101"/>
                  </a:lnTo>
                  <a:lnTo>
                    <a:pt x="106" y="106"/>
                  </a:lnTo>
                  <a:lnTo>
                    <a:pt x="101" y="112"/>
                  </a:lnTo>
                  <a:lnTo>
                    <a:pt x="97" y="119"/>
                  </a:lnTo>
                  <a:lnTo>
                    <a:pt x="92" y="127"/>
                  </a:lnTo>
                  <a:lnTo>
                    <a:pt x="90" y="135"/>
                  </a:lnTo>
                  <a:lnTo>
                    <a:pt x="88" y="144"/>
                  </a:lnTo>
                  <a:lnTo>
                    <a:pt x="86" y="153"/>
                  </a:lnTo>
                  <a:lnTo>
                    <a:pt x="85" y="163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5" y="1575"/>
                  </a:lnTo>
                  <a:lnTo>
                    <a:pt x="85" y="1575"/>
                  </a:lnTo>
                  <a:lnTo>
                    <a:pt x="85" y="1587"/>
                  </a:lnTo>
                  <a:lnTo>
                    <a:pt x="86" y="1597"/>
                  </a:lnTo>
                  <a:lnTo>
                    <a:pt x="88" y="1606"/>
                  </a:lnTo>
                  <a:lnTo>
                    <a:pt x="90" y="1615"/>
                  </a:lnTo>
                  <a:lnTo>
                    <a:pt x="93" y="1624"/>
                  </a:lnTo>
                  <a:lnTo>
                    <a:pt x="98" y="1631"/>
                  </a:lnTo>
                  <a:lnTo>
                    <a:pt x="102" y="1638"/>
                  </a:lnTo>
                  <a:lnTo>
                    <a:pt x="107" y="1644"/>
                  </a:lnTo>
                  <a:lnTo>
                    <a:pt x="113" y="1649"/>
                  </a:lnTo>
                  <a:lnTo>
                    <a:pt x="119" y="1653"/>
                  </a:lnTo>
                  <a:lnTo>
                    <a:pt x="127" y="1657"/>
                  </a:lnTo>
                  <a:lnTo>
                    <a:pt x="136" y="1660"/>
                  </a:lnTo>
                  <a:lnTo>
                    <a:pt x="144" y="1663"/>
                  </a:lnTo>
                  <a:lnTo>
                    <a:pt x="154" y="1665"/>
                  </a:lnTo>
                  <a:lnTo>
                    <a:pt x="164" y="1666"/>
                  </a:lnTo>
                  <a:lnTo>
                    <a:pt x="176" y="1667"/>
                  </a:lnTo>
                  <a:lnTo>
                    <a:pt x="176" y="1667"/>
                  </a:lnTo>
                  <a:lnTo>
                    <a:pt x="1175" y="1667"/>
                  </a:lnTo>
                  <a:lnTo>
                    <a:pt x="1175" y="1667"/>
                  </a:lnTo>
                  <a:lnTo>
                    <a:pt x="1186" y="1666"/>
                  </a:lnTo>
                  <a:lnTo>
                    <a:pt x="1196" y="1665"/>
                  </a:lnTo>
                  <a:lnTo>
                    <a:pt x="1206" y="1663"/>
                  </a:lnTo>
                  <a:lnTo>
                    <a:pt x="1215" y="1660"/>
                  </a:lnTo>
                  <a:lnTo>
                    <a:pt x="1223" y="1657"/>
                  </a:lnTo>
                  <a:lnTo>
                    <a:pt x="1230" y="1653"/>
                  </a:lnTo>
                  <a:lnTo>
                    <a:pt x="1237" y="1649"/>
                  </a:lnTo>
                  <a:lnTo>
                    <a:pt x="1244" y="1643"/>
                  </a:lnTo>
                  <a:lnTo>
                    <a:pt x="1249" y="1638"/>
                  </a:lnTo>
                  <a:lnTo>
                    <a:pt x="1254" y="1631"/>
                  </a:lnTo>
                  <a:lnTo>
                    <a:pt x="1258" y="1624"/>
                  </a:lnTo>
                  <a:lnTo>
                    <a:pt x="1261" y="1615"/>
                  </a:lnTo>
                  <a:lnTo>
                    <a:pt x="1264" y="1606"/>
                  </a:lnTo>
                  <a:lnTo>
                    <a:pt x="1265" y="1597"/>
                  </a:lnTo>
                  <a:lnTo>
                    <a:pt x="1266" y="1587"/>
                  </a:lnTo>
                  <a:lnTo>
                    <a:pt x="1267" y="1575"/>
                  </a:lnTo>
                  <a:lnTo>
                    <a:pt x="1267" y="1575"/>
                  </a:lnTo>
                  <a:lnTo>
                    <a:pt x="1267" y="176"/>
                  </a:lnTo>
                  <a:lnTo>
                    <a:pt x="1267" y="176"/>
                  </a:lnTo>
                  <a:lnTo>
                    <a:pt x="1267" y="165"/>
                  </a:lnTo>
                  <a:lnTo>
                    <a:pt x="1266" y="154"/>
                  </a:lnTo>
                  <a:lnTo>
                    <a:pt x="1264" y="145"/>
                  </a:lnTo>
                  <a:lnTo>
                    <a:pt x="1262" y="136"/>
                  </a:lnTo>
                  <a:lnTo>
                    <a:pt x="1259" y="128"/>
                  </a:lnTo>
                  <a:lnTo>
                    <a:pt x="1255" y="120"/>
                  </a:lnTo>
                  <a:lnTo>
                    <a:pt x="1251" y="113"/>
                  </a:lnTo>
                  <a:lnTo>
                    <a:pt x="1246" y="107"/>
                  </a:lnTo>
                  <a:lnTo>
                    <a:pt x="1240" y="102"/>
                  </a:lnTo>
                  <a:lnTo>
                    <a:pt x="1232" y="98"/>
                  </a:lnTo>
                  <a:lnTo>
                    <a:pt x="1225" y="94"/>
                  </a:lnTo>
                  <a:lnTo>
                    <a:pt x="1217" y="91"/>
                  </a:lnTo>
                  <a:lnTo>
                    <a:pt x="1208" y="87"/>
                  </a:lnTo>
                  <a:lnTo>
                    <a:pt x="1198" y="85"/>
                  </a:lnTo>
                  <a:lnTo>
                    <a:pt x="1188" y="84"/>
                  </a:lnTo>
                  <a:lnTo>
                    <a:pt x="1177" y="83"/>
                  </a:lnTo>
                  <a:lnTo>
                    <a:pt x="1177" y="83"/>
                  </a:lnTo>
                  <a:lnTo>
                    <a:pt x="1150" y="82"/>
                  </a:lnTo>
                  <a:lnTo>
                    <a:pt x="1125" y="82"/>
                  </a:lnTo>
                  <a:lnTo>
                    <a:pt x="1073" y="82"/>
                  </a:lnTo>
                  <a:lnTo>
                    <a:pt x="1073" y="82"/>
                  </a:lnTo>
                  <a:lnTo>
                    <a:pt x="1062" y="82"/>
                  </a:lnTo>
                  <a:lnTo>
                    <a:pt x="1051" y="81"/>
                  </a:lnTo>
                  <a:lnTo>
                    <a:pt x="1040" y="80"/>
                  </a:lnTo>
                  <a:lnTo>
                    <a:pt x="1030" y="77"/>
                  </a:lnTo>
                  <a:lnTo>
                    <a:pt x="1026" y="74"/>
                  </a:lnTo>
                  <a:lnTo>
                    <a:pt x="1022" y="72"/>
                  </a:lnTo>
                  <a:lnTo>
                    <a:pt x="1019" y="69"/>
                  </a:lnTo>
                  <a:lnTo>
                    <a:pt x="1016" y="65"/>
                  </a:lnTo>
                  <a:lnTo>
                    <a:pt x="1013" y="61"/>
                  </a:lnTo>
                  <a:lnTo>
                    <a:pt x="1012" y="56"/>
                  </a:lnTo>
                  <a:lnTo>
                    <a:pt x="1011" y="50"/>
                  </a:lnTo>
                  <a:lnTo>
                    <a:pt x="1009" y="42"/>
                  </a:lnTo>
                  <a:lnTo>
                    <a:pt x="1009" y="42"/>
                  </a:lnTo>
                  <a:lnTo>
                    <a:pt x="1011" y="36"/>
                  </a:lnTo>
                  <a:lnTo>
                    <a:pt x="1012" y="30"/>
                  </a:lnTo>
                  <a:lnTo>
                    <a:pt x="1013" y="25"/>
                  </a:lnTo>
                  <a:lnTo>
                    <a:pt x="1015" y="21"/>
                  </a:lnTo>
                  <a:lnTo>
                    <a:pt x="1018" y="17"/>
                  </a:lnTo>
                  <a:lnTo>
                    <a:pt x="1021" y="14"/>
                  </a:lnTo>
                  <a:lnTo>
                    <a:pt x="1025" y="10"/>
                  </a:lnTo>
                  <a:lnTo>
                    <a:pt x="1029" y="7"/>
                  </a:lnTo>
                  <a:lnTo>
                    <a:pt x="1038" y="4"/>
                  </a:lnTo>
                  <a:lnTo>
                    <a:pt x="1049" y="2"/>
                  </a:lnTo>
                  <a:lnTo>
                    <a:pt x="1060" y="1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167" y="1"/>
                  </a:lnTo>
                  <a:lnTo>
                    <a:pt x="1261" y="1"/>
                  </a:lnTo>
                  <a:lnTo>
                    <a:pt x="1261" y="1"/>
                  </a:lnTo>
                  <a:lnTo>
                    <a:pt x="1283" y="2"/>
                  </a:lnTo>
                  <a:lnTo>
                    <a:pt x="1292" y="3"/>
                  </a:lnTo>
                  <a:lnTo>
                    <a:pt x="1301" y="6"/>
                  </a:lnTo>
                  <a:lnTo>
                    <a:pt x="1309" y="8"/>
                  </a:lnTo>
                  <a:lnTo>
                    <a:pt x="1316" y="12"/>
                  </a:lnTo>
                  <a:lnTo>
                    <a:pt x="1323" y="16"/>
                  </a:lnTo>
                  <a:lnTo>
                    <a:pt x="1328" y="21"/>
                  </a:lnTo>
                  <a:lnTo>
                    <a:pt x="1333" y="26"/>
                  </a:lnTo>
                  <a:lnTo>
                    <a:pt x="1337" y="33"/>
                  </a:lnTo>
                  <a:lnTo>
                    <a:pt x="1340" y="39"/>
                  </a:lnTo>
                  <a:lnTo>
                    <a:pt x="1343" y="47"/>
                  </a:lnTo>
                  <a:lnTo>
                    <a:pt x="1345" y="57"/>
                  </a:lnTo>
                  <a:lnTo>
                    <a:pt x="1346" y="66"/>
                  </a:lnTo>
                  <a:lnTo>
                    <a:pt x="1347" y="76"/>
                  </a:lnTo>
                  <a:lnTo>
                    <a:pt x="1347" y="87"/>
                  </a:lnTo>
                  <a:lnTo>
                    <a:pt x="1347" y="87"/>
                  </a:lnTo>
                  <a:lnTo>
                    <a:pt x="1347" y="8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" name="Freeform 48"/>
            <p:cNvSpPr>
              <a:spLocks/>
            </p:cNvSpPr>
            <p:nvPr userDrawn="1"/>
          </p:nvSpPr>
          <p:spPr bwMode="auto">
            <a:xfrm>
              <a:off x="5106988" y="812800"/>
              <a:ext cx="712788" cy="923925"/>
            </a:xfrm>
            <a:custGeom>
              <a:avLst/>
              <a:gdLst>
                <a:gd name="T0" fmla="*/ 1347 w 1347"/>
                <a:gd name="T1" fmla="*/ 1654 h 1747"/>
                <a:gd name="T2" fmla="*/ 1341 w 1347"/>
                <a:gd name="T3" fmla="*/ 1708 h 1747"/>
                <a:gd name="T4" fmla="*/ 1323 w 1347"/>
                <a:gd name="T5" fmla="*/ 1733 h 1747"/>
                <a:gd name="T6" fmla="*/ 1291 w 1347"/>
                <a:gd name="T7" fmla="*/ 1745 h 1747"/>
                <a:gd name="T8" fmla="*/ 93 w 1347"/>
                <a:gd name="T9" fmla="*/ 1747 h 1747"/>
                <a:gd name="T10" fmla="*/ 59 w 1347"/>
                <a:gd name="T11" fmla="*/ 1745 h 1747"/>
                <a:gd name="T12" fmla="*/ 27 w 1347"/>
                <a:gd name="T13" fmla="*/ 1731 h 1747"/>
                <a:gd name="T14" fmla="*/ 7 w 1347"/>
                <a:gd name="T15" fmla="*/ 1706 h 1747"/>
                <a:gd name="T16" fmla="*/ 0 w 1347"/>
                <a:gd name="T17" fmla="*/ 1665 h 1747"/>
                <a:gd name="T18" fmla="*/ 0 w 1347"/>
                <a:gd name="T19" fmla="*/ 99 h 1747"/>
                <a:gd name="T20" fmla="*/ 5 w 1347"/>
                <a:gd name="T21" fmla="*/ 53 h 1747"/>
                <a:gd name="T22" fmla="*/ 21 w 1347"/>
                <a:gd name="T23" fmla="*/ 23 h 1747"/>
                <a:gd name="T24" fmla="*/ 50 w 1347"/>
                <a:gd name="T25" fmla="*/ 6 h 1747"/>
                <a:gd name="T26" fmla="*/ 96 w 1347"/>
                <a:gd name="T27" fmla="*/ 1 h 1747"/>
                <a:gd name="T28" fmla="*/ 296 w 1347"/>
                <a:gd name="T29" fmla="*/ 1 h 1747"/>
                <a:gd name="T30" fmla="*/ 329 w 1347"/>
                <a:gd name="T31" fmla="*/ 14 h 1747"/>
                <a:gd name="T32" fmla="*/ 338 w 1347"/>
                <a:gd name="T33" fmla="*/ 30 h 1747"/>
                <a:gd name="T34" fmla="*/ 339 w 1347"/>
                <a:gd name="T35" fmla="*/ 53 h 1747"/>
                <a:gd name="T36" fmla="*/ 331 w 1347"/>
                <a:gd name="T37" fmla="*/ 69 h 1747"/>
                <a:gd name="T38" fmla="*/ 298 w 1347"/>
                <a:gd name="T39" fmla="*/ 81 h 1747"/>
                <a:gd name="T40" fmla="*/ 203 w 1347"/>
                <a:gd name="T41" fmla="*/ 82 h 1747"/>
                <a:gd name="T42" fmla="*/ 152 w 1347"/>
                <a:gd name="T43" fmla="*/ 85 h 1747"/>
                <a:gd name="T44" fmla="*/ 118 w 1347"/>
                <a:gd name="T45" fmla="*/ 97 h 1747"/>
                <a:gd name="T46" fmla="*/ 97 w 1347"/>
                <a:gd name="T47" fmla="*/ 119 h 1747"/>
                <a:gd name="T48" fmla="*/ 86 w 1347"/>
                <a:gd name="T49" fmla="*/ 153 h 1747"/>
                <a:gd name="T50" fmla="*/ 85 w 1347"/>
                <a:gd name="T51" fmla="*/ 1575 h 1747"/>
                <a:gd name="T52" fmla="*/ 88 w 1347"/>
                <a:gd name="T53" fmla="*/ 1606 h 1747"/>
                <a:gd name="T54" fmla="*/ 102 w 1347"/>
                <a:gd name="T55" fmla="*/ 1638 h 1747"/>
                <a:gd name="T56" fmla="*/ 127 w 1347"/>
                <a:gd name="T57" fmla="*/ 1657 h 1747"/>
                <a:gd name="T58" fmla="*/ 164 w 1347"/>
                <a:gd name="T59" fmla="*/ 1666 h 1747"/>
                <a:gd name="T60" fmla="*/ 1175 w 1347"/>
                <a:gd name="T61" fmla="*/ 1667 h 1747"/>
                <a:gd name="T62" fmla="*/ 1215 w 1347"/>
                <a:gd name="T63" fmla="*/ 1660 h 1747"/>
                <a:gd name="T64" fmla="*/ 1244 w 1347"/>
                <a:gd name="T65" fmla="*/ 1643 h 1747"/>
                <a:gd name="T66" fmla="*/ 1261 w 1347"/>
                <a:gd name="T67" fmla="*/ 1615 h 1747"/>
                <a:gd name="T68" fmla="*/ 1267 w 1347"/>
                <a:gd name="T69" fmla="*/ 1575 h 1747"/>
                <a:gd name="T70" fmla="*/ 1267 w 1347"/>
                <a:gd name="T71" fmla="*/ 165 h 1747"/>
                <a:gd name="T72" fmla="*/ 1259 w 1347"/>
                <a:gd name="T73" fmla="*/ 128 h 1747"/>
                <a:gd name="T74" fmla="*/ 1240 w 1347"/>
                <a:gd name="T75" fmla="*/ 102 h 1747"/>
                <a:gd name="T76" fmla="*/ 1208 w 1347"/>
                <a:gd name="T77" fmla="*/ 87 h 1747"/>
                <a:gd name="T78" fmla="*/ 1177 w 1347"/>
                <a:gd name="T79" fmla="*/ 83 h 1747"/>
                <a:gd name="T80" fmla="*/ 1073 w 1347"/>
                <a:gd name="T81" fmla="*/ 82 h 1747"/>
                <a:gd name="T82" fmla="*/ 1030 w 1347"/>
                <a:gd name="T83" fmla="*/ 77 h 1747"/>
                <a:gd name="T84" fmla="*/ 1016 w 1347"/>
                <a:gd name="T85" fmla="*/ 65 h 1747"/>
                <a:gd name="T86" fmla="*/ 1009 w 1347"/>
                <a:gd name="T87" fmla="*/ 42 h 1747"/>
                <a:gd name="T88" fmla="*/ 1013 w 1347"/>
                <a:gd name="T89" fmla="*/ 25 h 1747"/>
                <a:gd name="T90" fmla="*/ 1025 w 1347"/>
                <a:gd name="T91" fmla="*/ 10 h 1747"/>
                <a:gd name="T92" fmla="*/ 1060 w 1347"/>
                <a:gd name="T93" fmla="*/ 1 h 1747"/>
                <a:gd name="T94" fmla="*/ 1261 w 1347"/>
                <a:gd name="T95" fmla="*/ 1 h 1747"/>
                <a:gd name="T96" fmla="*/ 1301 w 1347"/>
                <a:gd name="T97" fmla="*/ 6 h 1747"/>
                <a:gd name="T98" fmla="*/ 1328 w 1347"/>
                <a:gd name="T99" fmla="*/ 21 h 1747"/>
                <a:gd name="T100" fmla="*/ 1343 w 1347"/>
                <a:gd name="T101" fmla="*/ 47 h 1747"/>
                <a:gd name="T102" fmla="*/ 1347 w 1347"/>
                <a:gd name="T103" fmla="*/ 87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7" h="1747">
                  <a:moveTo>
                    <a:pt x="1347" y="875"/>
                  </a:moveTo>
                  <a:lnTo>
                    <a:pt x="1347" y="875"/>
                  </a:lnTo>
                  <a:lnTo>
                    <a:pt x="1347" y="1654"/>
                  </a:lnTo>
                  <a:lnTo>
                    <a:pt x="1347" y="1654"/>
                  </a:lnTo>
                  <a:lnTo>
                    <a:pt x="1346" y="1679"/>
                  </a:lnTo>
                  <a:lnTo>
                    <a:pt x="1345" y="1690"/>
                  </a:lnTo>
                  <a:lnTo>
                    <a:pt x="1343" y="1699"/>
                  </a:lnTo>
                  <a:lnTo>
                    <a:pt x="1341" y="1708"/>
                  </a:lnTo>
                  <a:lnTo>
                    <a:pt x="1337" y="1716"/>
                  </a:lnTo>
                  <a:lnTo>
                    <a:pt x="1334" y="1722"/>
                  </a:lnTo>
                  <a:lnTo>
                    <a:pt x="1329" y="1728"/>
                  </a:lnTo>
                  <a:lnTo>
                    <a:pt x="1323" y="1733"/>
                  </a:lnTo>
                  <a:lnTo>
                    <a:pt x="1317" y="1736"/>
                  </a:lnTo>
                  <a:lnTo>
                    <a:pt x="1308" y="1741"/>
                  </a:lnTo>
                  <a:lnTo>
                    <a:pt x="1300" y="1743"/>
                  </a:lnTo>
                  <a:lnTo>
                    <a:pt x="1291" y="1745"/>
                  </a:lnTo>
                  <a:lnTo>
                    <a:pt x="1280" y="1746"/>
                  </a:lnTo>
                  <a:lnTo>
                    <a:pt x="1255" y="1747"/>
                  </a:lnTo>
                  <a:lnTo>
                    <a:pt x="1255" y="1747"/>
                  </a:lnTo>
                  <a:lnTo>
                    <a:pt x="93" y="1747"/>
                  </a:lnTo>
                  <a:lnTo>
                    <a:pt x="93" y="1747"/>
                  </a:lnTo>
                  <a:lnTo>
                    <a:pt x="81" y="1747"/>
                  </a:lnTo>
                  <a:lnTo>
                    <a:pt x="69" y="1746"/>
                  </a:lnTo>
                  <a:lnTo>
                    <a:pt x="59" y="1745"/>
                  </a:lnTo>
                  <a:lnTo>
                    <a:pt x="49" y="1742"/>
                  </a:lnTo>
                  <a:lnTo>
                    <a:pt x="41" y="1740"/>
                  </a:lnTo>
                  <a:lnTo>
                    <a:pt x="33" y="1735"/>
                  </a:lnTo>
                  <a:lnTo>
                    <a:pt x="27" y="1731"/>
                  </a:lnTo>
                  <a:lnTo>
                    <a:pt x="21" y="1726"/>
                  </a:lnTo>
                  <a:lnTo>
                    <a:pt x="15" y="1720"/>
                  </a:lnTo>
                  <a:lnTo>
                    <a:pt x="11" y="1713"/>
                  </a:lnTo>
                  <a:lnTo>
                    <a:pt x="7" y="1706"/>
                  </a:lnTo>
                  <a:lnTo>
                    <a:pt x="5" y="1696"/>
                  </a:lnTo>
                  <a:lnTo>
                    <a:pt x="2" y="1687"/>
                  </a:lnTo>
                  <a:lnTo>
                    <a:pt x="1" y="1676"/>
                  </a:lnTo>
                  <a:lnTo>
                    <a:pt x="0" y="1665"/>
                  </a:lnTo>
                  <a:lnTo>
                    <a:pt x="0" y="1651"/>
                  </a:lnTo>
                  <a:lnTo>
                    <a:pt x="0" y="1651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85"/>
                  </a:lnTo>
                  <a:lnTo>
                    <a:pt x="1" y="74"/>
                  </a:lnTo>
                  <a:lnTo>
                    <a:pt x="2" y="63"/>
                  </a:lnTo>
                  <a:lnTo>
                    <a:pt x="5" y="53"/>
                  </a:lnTo>
                  <a:lnTo>
                    <a:pt x="7" y="43"/>
                  </a:lnTo>
                  <a:lnTo>
                    <a:pt x="11" y="36"/>
                  </a:lnTo>
                  <a:lnTo>
                    <a:pt x="15" y="29"/>
                  </a:lnTo>
                  <a:lnTo>
                    <a:pt x="21" y="23"/>
                  </a:lnTo>
                  <a:lnTo>
                    <a:pt x="27" y="18"/>
                  </a:lnTo>
                  <a:lnTo>
                    <a:pt x="34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61" y="4"/>
                  </a:lnTo>
                  <a:lnTo>
                    <a:pt x="71" y="2"/>
                  </a:lnTo>
                  <a:lnTo>
                    <a:pt x="83" y="1"/>
                  </a:lnTo>
                  <a:lnTo>
                    <a:pt x="96" y="1"/>
                  </a:lnTo>
                  <a:lnTo>
                    <a:pt x="96" y="1"/>
                  </a:lnTo>
                  <a:lnTo>
                    <a:pt x="286" y="1"/>
                  </a:lnTo>
                  <a:lnTo>
                    <a:pt x="286" y="1"/>
                  </a:lnTo>
                  <a:lnTo>
                    <a:pt x="296" y="1"/>
                  </a:lnTo>
                  <a:lnTo>
                    <a:pt x="305" y="2"/>
                  </a:lnTo>
                  <a:lnTo>
                    <a:pt x="314" y="4"/>
                  </a:lnTo>
                  <a:lnTo>
                    <a:pt x="322" y="8"/>
                  </a:lnTo>
                  <a:lnTo>
                    <a:pt x="329" y="14"/>
                  </a:lnTo>
                  <a:lnTo>
                    <a:pt x="332" y="17"/>
                  </a:lnTo>
                  <a:lnTo>
                    <a:pt x="334" y="21"/>
                  </a:lnTo>
                  <a:lnTo>
                    <a:pt x="336" y="25"/>
                  </a:lnTo>
                  <a:lnTo>
                    <a:pt x="338" y="30"/>
                  </a:lnTo>
                  <a:lnTo>
                    <a:pt x="339" y="40"/>
                  </a:lnTo>
                  <a:lnTo>
                    <a:pt x="339" y="40"/>
                  </a:lnTo>
                  <a:lnTo>
                    <a:pt x="339" y="46"/>
                  </a:lnTo>
                  <a:lnTo>
                    <a:pt x="339" y="53"/>
                  </a:lnTo>
                  <a:lnTo>
                    <a:pt x="337" y="57"/>
                  </a:lnTo>
                  <a:lnTo>
                    <a:pt x="336" y="62"/>
                  </a:lnTo>
                  <a:lnTo>
                    <a:pt x="334" y="65"/>
                  </a:lnTo>
                  <a:lnTo>
                    <a:pt x="331" y="69"/>
                  </a:lnTo>
                  <a:lnTo>
                    <a:pt x="325" y="74"/>
                  </a:lnTo>
                  <a:lnTo>
                    <a:pt x="316" y="78"/>
                  </a:lnTo>
                  <a:lnTo>
                    <a:pt x="307" y="80"/>
                  </a:lnTo>
                  <a:lnTo>
                    <a:pt x="298" y="81"/>
                  </a:lnTo>
                  <a:lnTo>
                    <a:pt x="288" y="82"/>
                  </a:lnTo>
                  <a:lnTo>
                    <a:pt x="288" y="82"/>
                  </a:lnTo>
                  <a:lnTo>
                    <a:pt x="231" y="82"/>
                  </a:lnTo>
                  <a:lnTo>
                    <a:pt x="203" y="82"/>
                  </a:lnTo>
                  <a:lnTo>
                    <a:pt x="175" y="83"/>
                  </a:lnTo>
                  <a:lnTo>
                    <a:pt x="175" y="83"/>
                  </a:lnTo>
                  <a:lnTo>
                    <a:pt x="163" y="83"/>
                  </a:lnTo>
                  <a:lnTo>
                    <a:pt x="152" y="85"/>
                  </a:lnTo>
                  <a:lnTo>
                    <a:pt x="143" y="87"/>
                  </a:lnTo>
                  <a:lnTo>
                    <a:pt x="134" y="90"/>
                  </a:lnTo>
                  <a:lnTo>
                    <a:pt x="125" y="93"/>
                  </a:lnTo>
                  <a:lnTo>
                    <a:pt x="118" y="97"/>
                  </a:lnTo>
                  <a:lnTo>
                    <a:pt x="112" y="101"/>
                  </a:lnTo>
                  <a:lnTo>
                    <a:pt x="106" y="106"/>
                  </a:lnTo>
                  <a:lnTo>
                    <a:pt x="101" y="112"/>
                  </a:lnTo>
                  <a:lnTo>
                    <a:pt x="97" y="119"/>
                  </a:lnTo>
                  <a:lnTo>
                    <a:pt x="92" y="127"/>
                  </a:lnTo>
                  <a:lnTo>
                    <a:pt x="90" y="135"/>
                  </a:lnTo>
                  <a:lnTo>
                    <a:pt x="88" y="144"/>
                  </a:lnTo>
                  <a:lnTo>
                    <a:pt x="86" y="153"/>
                  </a:lnTo>
                  <a:lnTo>
                    <a:pt x="85" y="163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5" y="1575"/>
                  </a:lnTo>
                  <a:lnTo>
                    <a:pt x="85" y="1575"/>
                  </a:lnTo>
                  <a:lnTo>
                    <a:pt x="85" y="1587"/>
                  </a:lnTo>
                  <a:lnTo>
                    <a:pt x="86" y="1597"/>
                  </a:lnTo>
                  <a:lnTo>
                    <a:pt x="88" y="1606"/>
                  </a:lnTo>
                  <a:lnTo>
                    <a:pt x="90" y="1615"/>
                  </a:lnTo>
                  <a:lnTo>
                    <a:pt x="93" y="1624"/>
                  </a:lnTo>
                  <a:lnTo>
                    <a:pt x="98" y="1631"/>
                  </a:lnTo>
                  <a:lnTo>
                    <a:pt x="102" y="1638"/>
                  </a:lnTo>
                  <a:lnTo>
                    <a:pt x="107" y="1644"/>
                  </a:lnTo>
                  <a:lnTo>
                    <a:pt x="113" y="1649"/>
                  </a:lnTo>
                  <a:lnTo>
                    <a:pt x="119" y="1653"/>
                  </a:lnTo>
                  <a:lnTo>
                    <a:pt x="127" y="1657"/>
                  </a:lnTo>
                  <a:lnTo>
                    <a:pt x="136" y="1660"/>
                  </a:lnTo>
                  <a:lnTo>
                    <a:pt x="144" y="1663"/>
                  </a:lnTo>
                  <a:lnTo>
                    <a:pt x="154" y="1665"/>
                  </a:lnTo>
                  <a:lnTo>
                    <a:pt x="164" y="1666"/>
                  </a:lnTo>
                  <a:lnTo>
                    <a:pt x="176" y="1667"/>
                  </a:lnTo>
                  <a:lnTo>
                    <a:pt x="176" y="1667"/>
                  </a:lnTo>
                  <a:lnTo>
                    <a:pt x="1175" y="1667"/>
                  </a:lnTo>
                  <a:lnTo>
                    <a:pt x="1175" y="1667"/>
                  </a:lnTo>
                  <a:lnTo>
                    <a:pt x="1186" y="1666"/>
                  </a:lnTo>
                  <a:lnTo>
                    <a:pt x="1196" y="1665"/>
                  </a:lnTo>
                  <a:lnTo>
                    <a:pt x="1206" y="1663"/>
                  </a:lnTo>
                  <a:lnTo>
                    <a:pt x="1215" y="1660"/>
                  </a:lnTo>
                  <a:lnTo>
                    <a:pt x="1223" y="1657"/>
                  </a:lnTo>
                  <a:lnTo>
                    <a:pt x="1230" y="1653"/>
                  </a:lnTo>
                  <a:lnTo>
                    <a:pt x="1237" y="1649"/>
                  </a:lnTo>
                  <a:lnTo>
                    <a:pt x="1244" y="1643"/>
                  </a:lnTo>
                  <a:lnTo>
                    <a:pt x="1249" y="1638"/>
                  </a:lnTo>
                  <a:lnTo>
                    <a:pt x="1254" y="1631"/>
                  </a:lnTo>
                  <a:lnTo>
                    <a:pt x="1258" y="1624"/>
                  </a:lnTo>
                  <a:lnTo>
                    <a:pt x="1261" y="1615"/>
                  </a:lnTo>
                  <a:lnTo>
                    <a:pt x="1264" y="1606"/>
                  </a:lnTo>
                  <a:lnTo>
                    <a:pt x="1265" y="1597"/>
                  </a:lnTo>
                  <a:lnTo>
                    <a:pt x="1266" y="1587"/>
                  </a:lnTo>
                  <a:lnTo>
                    <a:pt x="1267" y="1575"/>
                  </a:lnTo>
                  <a:lnTo>
                    <a:pt x="1267" y="1575"/>
                  </a:lnTo>
                  <a:lnTo>
                    <a:pt x="1267" y="176"/>
                  </a:lnTo>
                  <a:lnTo>
                    <a:pt x="1267" y="176"/>
                  </a:lnTo>
                  <a:lnTo>
                    <a:pt x="1267" y="165"/>
                  </a:lnTo>
                  <a:lnTo>
                    <a:pt x="1266" y="154"/>
                  </a:lnTo>
                  <a:lnTo>
                    <a:pt x="1264" y="145"/>
                  </a:lnTo>
                  <a:lnTo>
                    <a:pt x="1262" y="136"/>
                  </a:lnTo>
                  <a:lnTo>
                    <a:pt x="1259" y="128"/>
                  </a:lnTo>
                  <a:lnTo>
                    <a:pt x="1255" y="120"/>
                  </a:lnTo>
                  <a:lnTo>
                    <a:pt x="1251" y="113"/>
                  </a:lnTo>
                  <a:lnTo>
                    <a:pt x="1246" y="107"/>
                  </a:lnTo>
                  <a:lnTo>
                    <a:pt x="1240" y="102"/>
                  </a:lnTo>
                  <a:lnTo>
                    <a:pt x="1232" y="98"/>
                  </a:lnTo>
                  <a:lnTo>
                    <a:pt x="1225" y="94"/>
                  </a:lnTo>
                  <a:lnTo>
                    <a:pt x="1217" y="91"/>
                  </a:lnTo>
                  <a:lnTo>
                    <a:pt x="1208" y="87"/>
                  </a:lnTo>
                  <a:lnTo>
                    <a:pt x="1198" y="85"/>
                  </a:lnTo>
                  <a:lnTo>
                    <a:pt x="1188" y="84"/>
                  </a:lnTo>
                  <a:lnTo>
                    <a:pt x="1177" y="83"/>
                  </a:lnTo>
                  <a:lnTo>
                    <a:pt x="1177" y="83"/>
                  </a:lnTo>
                  <a:lnTo>
                    <a:pt x="1150" y="82"/>
                  </a:lnTo>
                  <a:lnTo>
                    <a:pt x="1125" y="82"/>
                  </a:lnTo>
                  <a:lnTo>
                    <a:pt x="1073" y="82"/>
                  </a:lnTo>
                  <a:lnTo>
                    <a:pt x="1073" y="82"/>
                  </a:lnTo>
                  <a:lnTo>
                    <a:pt x="1062" y="82"/>
                  </a:lnTo>
                  <a:lnTo>
                    <a:pt x="1051" y="81"/>
                  </a:lnTo>
                  <a:lnTo>
                    <a:pt x="1040" y="80"/>
                  </a:lnTo>
                  <a:lnTo>
                    <a:pt x="1030" y="77"/>
                  </a:lnTo>
                  <a:lnTo>
                    <a:pt x="1026" y="74"/>
                  </a:lnTo>
                  <a:lnTo>
                    <a:pt x="1022" y="72"/>
                  </a:lnTo>
                  <a:lnTo>
                    <a:pt x="1019" y="69"/>
                  </a:lnTo>
                  <a:lnTo>
                    <a:pt x="1016" y="65"/>
                  </a:lnTo>
                  <a:lnTo>
                    <a:pt x="1013" y="61"/>
                  </a:lnTo>
                  <a:lnTo>
                    <a:pt x="1012" y="56"/>
                  </a:lnTo>
                  <a:lnTo>
                    <a:pt x="1011" y="50"/>
                  </a:lnTo>
                  <a:lnTo>
                    <a:pt x="1009" y="42"/>
                  </a:lnTo>
                  <a:lnTo>
                    <a:pt x="1009" y="42"/>
                  </a:lnTo>
                  <a:lnTo>
                    <a:pt x="1011" y="36"/>
                  </a:lnTo>
                  <a:lnTo>
                    <a:pt x="1012" y="30"/>
                  </a:lnTo>
                  <a:lnTo>
                    <a:pt x="1013" y="25"/>
                  </a:lnTo>
                  <a:lnTo>
                    <a:pt x="1015" y="21"/>
                  </a:lnTo>
                  <a:lnTo>
                    <a:pt x="1018" y="17"/>
                  </a:lnTo>
                  <a:lnTo>
                    <a:pt x="1021" y="14"/>
                  </a:lnTo>
                  <a:lnTo>
                    <a:pt x="1025" y="10"/>
                  </a:lnTo>
                  <a:lnTo>
                    <a:pt x="1029" y="7"/>
                  </a:lnTo>
                  <a:lnTo>
                    <a:pt x="1038" y="4"/>
                  </a:lnTo>
                  <a:lnTo>
                    <a:pt x="1049" y="2"/>
                  </a:lnTo>
                  <a:lnTo>
                    <a:pt x="1060" y="1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167" y="1"/>
                  </a:lnTo>
                  <a:lnTo>
                    <a:pt x="1261" y="1"/>
                  </a:lnTo>
                  <a:lnTo>
                    <a:pt x="1261" y="1"/>
                  </a:lnTo>
                  <a:lnTo>
                    <a:pt x="1283" y="2"/>
                  </a:lnTo>
                  <a:lnTo>
                    <a:pt x="1292" y="3"/>
                  </a:lnTo>
                  <a:lnTo>
                    <a:pt x="1301" y="6"/>
                  </a:lnTo>
                  <a:lnTo>
                    <a:pt x="1309" y="8"/>
                  </a:lnTo>
                  <a:lnTo>
                    <a:pt x="1316" y="12"/>
                  </a:lnTo>
                  <a:lnTo>
                    <a:pt x="1323" y="16"/>
                  </a:lnTo>
                  <a:lnTo>
                    <a:pt x="1328" y="21"/>
                  </a:lnTo>
                  <a:lnTo>
                    <a:pt x="1333" y="26"/>
                  </a:lnTo>
                  <a:lnTo>
                    <a:pt x="1337" y="33"/>
                  </a:lnTo>
                  <a:lnTo>
                    <a:pt x="1340" y="39"/>
                  </a:lnTo>
                  <a:lnTo>
                    <a:pt x="1343" y="47"/>
                  </a:lnTo>
                  <a:lnTo>
                    <a:pt x="1345" y="57"/>
                  </a:lnTo>
                  <a:lnTo>
                    <a:pt x="1346" y="66"/>
                  </a:lnTo>
                  <a:lnTo>
                    <a:pt x="1347" y="76"/>
                  </a:lnTo>
                  <a:lnTo>
                    <a:pt x="1347" y="87"/>
                  </a:lnTo>
                  <a:lnTo>
                    <a:pt x="1347" y="87"/>
                  </a:lnTo>
                  <a:lnTo>
                    <a:pt x="1347" y="87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" name="Freeform 49"/>
            <p:cNvSpPr>
              <a:spLocks/>
            </p:cNvSpPr>
            <p:nvPr userDrawn="1"/>
          </p:nvSpPr>
          <p:spPr bwMode="auto">
            <a:xfrm>
              <a:off x="5218113" y="1022350"/>
              <a:ext cx="177800" cy="179388"/>
            </a:xfrm>
            <a:custGeom>
              <a:avLst/>
              <a:gdLst>
                <a:gd name="T0" fmla="*/ 172 w 338"/>
                <a:gd name="T1" fmla="*/ 0 h 337"/>
                <a:gd name="T2" fmla="*/ 172 w 338"/>
                <a:gd name="T3" fmla="*/ 0 h 337"/>
                <a:gd name="T4" fmla="*/ 231 w 338"/>
                <a:gd name="T5" fmla="*/ 0 h 337"/>
                <a:gd name="T6" fmla="*/ 289 w 338"/>
                <a:gd name="T7" fmla="*/ 0 h 337"/>
                <a:gd name="T8" fmla="*/ 289 w 338"/>
                <a:gd name="T9" fmla="*/ 0 h 337"/>
                <a:gd name="T10" fmla="*/ 301 w 338"/>
                <a:gd name="T11" fmla="*/ 0 h 337"/>
                <a:gd name="T12" fmla="*/ 312 w 338"/>
                <a:gd name="T13" fmla="*/ 2 h 337"/>
                <a:gd name="T14" fmla="*/ 320 w 338"/>
                <a:gd name="T15" fmla="*/ 6 h 337"/>
                <a:gd name="T16" fmla="*/ 327 w 338"/>
                <a:gd name="T17" fmla="*/ 11 h 337"/>
                <a:gd name="T18" fmla="*/ 332 w 338"/>
                <a:gd name="T19" fmla="*/ 18 h 337"/>
                <a:gd name="T20" fmla="*/ 335 w 338"/>
                <a:gd name="T21" fmla="*/ 26 h 337"/>
                <a:gd name="T22" fmla="*/ 338 w 338"/>
                <a:gd name="T23" fmla="*/ 37 h 337"/>
                <a:gd name="T24" fmla="*/ 338 w 338"/>
                <a:gd name="T25" fmla="*/ 49 h 337"/>
                <a:gd name="T26" fmla="*/ 338 w 338"/>
                <a:gd name="T27" fmla="*/ 49 h 337"/>
                <a:gd name="T28" fmla="*/ 338 w 338"/>
                <a:gd name="T29" fmla="*/ 287 h 337"/>
                <a:gd name="T30" fmla="*/ 338 w 338"/>
                <a:gd name="T31" fmla="*/ 287 h 337"/>
                <a:gd name="T32" fmla="*/ 338 w 338"/>
                <a:gd name="T33" fmla="*/ 298 h 337"/>
                <a:gd name="T34" fmla="*/ 335 w 338"/>
                <a:gd name="T35" fmla="*/ 309 h 337"/>
                <a:gd name="T36" fmla="*/ 331 w 338"/>
                <a:gd name="T37" fmla="*/ 317 h 337"/>
                <a:gd name="T38" fmla="*/ 325 w 338"/>
                <a:gd name="T39" fmla="*/ 324 h 337"/>
                <a:gd name="T40" fmla="*/ 318 w 338"/>
                <a:gd name="T41" fmla="*/ 330 h 337"/>
                <a:gd name="T42" fmla="*/ 310 w 338"/>
                <a:gd name="T43" fmla="*/ 333 h 337"/>
                <a:gd name="T44" fmla="*/ 299 w 338"/>
                <a:gd name="T45" fmla="*/ 336 h 337"/>
                <a:gd name="T46" fmla="*/ 288 w 338"/>
                <a:gd name="T47" fmla="*/ 336 h 337"/>
                <a:gd name="T48" fmla="*/ 288 w 338"/>
                <a:gd name="T49" fmla="*/ 336 h 337"/>
                <a:gd name="T50" fmla="*/ 172 w 338"/>
                <a:gd name="T51" fmla="*/ 337 h 337"/>
                <a:gd name="T52" fmla="*/ 55 w 338"/>
                <a:gd name="T53" fmla="*/ 337 h 337"/>
                <a:gd name="T54" fmla="*/ 55 w 338"/>
                <a:gd name="T55" fmla="*/ 337 h 337"/>
                <a:gd name="T56" fmla="*/ 43 w 338"/>
                <a:gd name="T57" fmla="*/ 336 h 337"/>
                <a:gd name="T58" fmla="*/ 31 w 338"/>
                <a:gd name="T59" fmla="*/ 333 h 337"/>
                <a:gd name="T60" fmla="*/ 22 w 338"/>
                <a:gd name="T61" fmla="*/ 329 h 337"/>
                <a:gd name="T62" fmla="*/ 15 w 338"/>
                <a:gd name="T63" fmla="*/ 323 h 337"/>
                <a:gd name="T64" fmla="*/ 9 w 338"/>
                <a:gd name="T65" fmla="*/ 316 h 337"/>
                <a:gd name="T66" fmla="*/ 5 w 338"/>
                <a:gd name="T67" fmla="*/ 307 h 337"/>
                <a:gd name="T68" fmla="*/ 2 w 338"/>
                <a:gd name="T69" fmla="*/ 295 h 337"/>
                <a:gd name="T70" fmla="*/ 2 w 338"/>
                <a:gd name="T71" fmla="*/ 284 h 337"/>
                <a:gd name="T72" fmla="*/ 2 w 338"/>
                <a:gd name="T73" fmla="*/ 284 h 337"/>
                <a:gd name="T74" fmla="*/ 0 w 338"/>
                <a:gd name="T75" fmla="*/ 167 h 337"/>
                <a:gd name="T76" fmla="*/ 2 w 338"/>
                <a:gd name="T77" fmla="*/ 50 h 337"/>
                <a:gd name="T78" fmla="*/ 2 w 338"/>
                <a:gd name="T79" fmla="*/ 50 h 337"/>
                <a:gd name="T80" fmla="*/ 3 w 338"/>
                <a:gd name="T81" fmla="*/ 39 h 337"/>
                <a:gd name="T82" fmla="*/ 5 w 338"/>
                <a:gd name="T83" fmla="*/ 28 h 337"/>
                <a:gd name="T84" fmla="*/ 9 w 338"/>
                <a:gd name="T85" fmla="*/ 19 h 337"/>
                <a:gd name="T86" fmla="*/ 15 w 338"/>
                <a:gd name="T87" fmla="*/ 12 h 337"/>
                <a:gd name="T88" fmla="*/ 22 w 338"/>
                <a:gd name="T89" fmla="*/ 6 h 337"/>
                <a:gd name="T90" fmla="*/ 31 w 338"/>
                <a:gd name="T91" fmla="*/ 2 h 337"/>
                <a:gd name="T92" fmla="*/ 43 w 338"/>
                <a:gd name="T93" fmla="*/ 0 h 337"/>
                <a:gd name="T94" fmla="*/ 55 w 338"/>
                <a:gd name="T95" fmla="*/ 0 h 337"/>
                <a:gd name="T96" fmla="*/ 55 w 338"/>
                <a:gd name="T97" fmla="*/ 0 h 337"/>
                <a:gd name="T98" fmla="*/ 85 w 338"/>
                <a:gd name="T99" fmla="*/ 0 h 337"/>
                <a:gd name="T100" fmla="*/ 113 w 338"/>
                <a:gd name="T101" fmla="*/ 0 h 337"/>
                <a:gd name="T102" fmla="*/ 172 w 338"/>
                <a:gd name="T10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" h="337">
                  <a:moveTo>
                    <a:pt x="172" y="0"/>
                  </a:moveTo>
                  <a:lnTo>
                    <a:pt x="172" y="0"/>
                  </a:lnTo>
                  <a:lnTo>
                    <a:pt x="231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301" y="0"/>
                  </a:lnTo>
                  <a:lnTo>
                    <a:pt x="312" y="2"/>
                  </a:lnTo>
                  <a:lnTo>
                    <a:pt x="320" y="6"/>
                  </a:lnTo>
                  <a:lnTo>
                    <a:pt x="327" y="11"/>
                  </a:lnTo>
                  <a:lnTo>
                    <a:pt x="332" y="18"/>
                  </a:lnTo>
                  <a:lnTo>
                    <a:pt x="335" y="26"/>
                  </a:lnTo>
                  <a:lnTo>
                    <a:pt x="338" y="37"/>
                  </a:lnTo>
                  <a:lnTo>
                    <a:pt x="338" y="49"/>
                  </a:lnTo>
                  <a:lnTo>
                    <a:pt x="338" y="49"/>
                  </a:lnTo>
                  <a:lnTo>
                    <a:pt x="338" y="287"/>
                  </a:lnTo>
                  <a:lnTo>
                    <a:pt x="338" y="287"/>
                  </a:lnTo>
                  <a:lnTo>
                    <a:pt x="338" y="298"/>
                  </a:lnTo>
                  <a:lnTo>
                    <a:pt x="335" y="309"/>
                  </a:lnTo>
                  <a:lnTo>
                    <a:pt x="331" y="317"/>
                  </a:lnTo>
                  <a:lnTo>
                    <a:pt x="325" y="324"/>
                  </a:lnTo>
                  <a:lnTo>
                    <a:pt x="318" y="330"/>
                  </a:lnTo>
                  <a:lnTo>
                    <a:pt x="310" y="333"/>
                  </a:lnTo>
                  <a:lnTo>
                    <a:pt x="299" y="336"/>
                  </a:lnTo>
                  <a:lnTo>
                    <a:pt x="288" y="336"/>
                  </a:lnTo>
                  <a:lnTo>
                    <a:pt x="288" y="336"/>
                  </a:lnTo>
                  <a:lnTo>
                    <a:pt x="172" y="337"/>
                  </a:lnTo>
                  <a:lnTo>
                    <a:pt x="55" y="337"/>
                  </a:lnTo>
                  <a:lnTo>
                    <a:pt x="55" y="337"/>
                  </a:lnTo>
                  <a:lnTo>
                    <a:pt x="43" y="336"/>
                  </a:lnTo>
                  <a:lnTo>
                    <a:pt x="31" y="333"/>
                  </a:lnTo>
                  <a:lnTo>
                    <a:pt x="22" y="329"/>
                  </a:lnTo>
                  <a:lnTo>
                    <a:pt x="15" y="323"/>
                  </a:lnTo>
                  <a:lnTo>
                    <a:pt x="9" y="316"/>
                  </a:lnTo>
                  <a:lnTo>
                    <a:pt x="5" y="307"/>
                  </a:lnTo>
                  <a:lnTo>
                    <a:pt x="2" y="295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0" y="167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3" y="39"/>
                  </a:lnTo>
                  <a:lnTo>
                    <a:pt x="5" y="28"/>
                  </a:lnTo>
                  <a:lnTo>
                    <a:pt x="9" y="19"/>
                  </a:lnTo>
                  <a:lnTo>
                    <a:pt x="15" y="12"/>
                  </a:lnTo>
                  <a:lnTo>
                    <a:pt x="22" y="6"/>
                  </a:lnTo>
                  <a:lnTo>
                    <a:pt x="31" y="2"/>
                  </a:lnTo>
                  <a:lnTo>
                    <a:pt x="43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85" y="0"/>
                  </a:lnTo>
                  <a:lnTo>
                    <a:pt x="113" y="0"/>
                  </a:lnTo>
                  <a:lnTo>
                    <a:pt x="1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" name="Freeform 50"/>
            <p:cNvSpPr>
              <a:spLocks/>
            </p:cNvSpPr>
            <p:nvPr userDrawn="1"/>
          </p:nvSpPr>
          <p:spPr bwMode="auto">
            <a:xfrm>
              <a:off x="5218113" y="1022350"/>
              <a:ext cx="177800" cy="179388"/>
            </a:xfrm>
            <a:custGeom>
              <a:avLst/>
              <a:gdLst>
                <a:gd name="T0" fmla="*/ 172 w 338"/>
                <a:gd name="T1" fmla="*/ 0 h 337"/>
                <a:gd name="T2" fmla="*/ 172 w 338"/>
                <a:gd name="T3" fmla="*/ 0 h 337"/>
                <a:gd name="T4" fmla="*/ 231 w 338"/>
                <a:gd name="T5" fmla="*/ 0 h 337"/>
                <a:gd name="T6" fmla="*/ 289 w 338"/>
                <a:gd name="T7" fmla="*/ 0 h 337"/>
                <a:gd name="T8" fmla="*/ 289 w 338"/>
                <a:gd name="T9" fmla="*/ 0 h 337"/>
                <a:gd name="T10" fmla="*/ 301 w 338"/>
                <a:gd name="T11" fmla="*/ 0 h 337"/>
                <a:gd name="T12" fmla="*/ 312 w 338"/>
                <a:gd name="T13" fmla="*/ 2 h 337"/>
                <a:gd name="T14" fmla="*/ 320 w 338"/>
                <a:gd name="T15" fmla="*/ 6 h 337"/>
                <a:gd name="T16" fmla="*/ 327 w 338"/>
                <a:gd name="T17" fmla="*/ 11 h 337"/>
                <a:gd name="T18" fmla="*/ 332 w 338"/>
                <a:gd name="T19" fmla="*/ 18 h 337"/>
                <a:gd name="T20" fmla="*/ 335 w 338"/>
                <a:gd name="T21" fmla="*/ 26 h 337"/>
                <a:gd name="T22" fmla="*/ 338 w 338"/>
                <a:gd name="T23" fmla="*/ 37 h 337"/>
                <a:gd name="T24" fmla="*/ 338 w 338"/>
                <a:gd name="T25" fmla="*/ 49 h 337"/>
                <a:gd name="T26" fmla="*/ 338 w 338"/>
                <a:gd name="T27" fmla="*/ 49 h 337"/>
                <a:gd name="T28" fmla="*/ 338 w 338"/>
                <a:gd name="T29" fmla="*/ 287 h 337"/>
                <a:gd name="T30" fmla="*/ 338 w 338"/>
                <a:gd name="T31" fmla="*/ 287 h 337"/>
                <a:gd name="T32" fmla="*/ 338 w 338"/>
                <a:gd name="T33" fmla="*/ 298 h 337"/>
                <a:gd name="T34" fmla="*/ 335 w 338"/>
                <a:gd name="T35" fmla="*/ 309 h 337"/>
                <a:gd name="T36" fmla="*/ 331 w 338"/>
                <a:gd name="T37" fmla="*/ 317 h 337"/>
                <a:gd name="T38" fmla="*/ 325 w 338"/>
                <a:gd name="T39" fmla="*/ 324 h 337"/>
                <a:gd name="T40" fmla="*/ 318 w 338"/>
                <a:gd name="T41" fmla="*/ 330 h 337"/>
                <a:gd name="T42" fmla="*/ 310 w 338"/>
                <a:gd name="T43" fmla="*/ 333 h 337"/>
                <a:gd name="T44" fmla="*/ 299 w 338"/>
                <a:gd name="T45" fmla="*/ 336 h 337"/>
                <a:gd name="T46" fmla="*/ 288 w 338"/>
                <a:gd name="T47" fmla="*/ 336 h 337"/>
                <a:gd name="T48" fmla="*/ 288 w 338"/>
                <a:gd name="T49" fmla="*/ 336 h 337"/>
                <a:gd name="T50" fmla="*/ 172 w 338"/>
                <a:gd name="T51" fmla="*/ 337 h 337"/>
                <a:gd name="T52" fmla="*/ 55 w 338"/>
                <a:gd name="T53" fmla="*/ 337 h 337"/>
                <a:gd name="T54" fmla="*/ 55 w 338"/>
                <a:gd name="T55" fmla="*/ 337 h 337"/>
                <a:gd name="T56" fmla="*/ 43 w 338"/>
                <a:gd name="T57" fmla="*/ 336 h 337"/>
                <a:gd name="T58" fmla="*/ 31 w 338"/>
                <a:gd name="T59" fmla="*/ 333 h 337"/>
                <a:gd name="T60" fmla="*/ 22 w 338"/>
                <a:gd name="T61" fmla="*/ 329 h 337"/>
                <a:gd name="T62" fmla="*/ 15 w 338"/>
                <a:gd name="T63" fmla="*/ 323 h 337"/>
                <a:gd name="T64" fmla="*/ 9 w 338"/>
                <a:gd name="T65" fmla="*/ 316 h 337"/>
                <a:gd name="T66" fmla="*/ 5 w 338"/>
                <a:gd name="T67" fmla="*/ 307 h 337"/>
                <a:gd name="T68" fmla="*/ 2 w 338"/>
                <a:gd name="T69" fmla="*/ 295 h 337"/>
                <a:gd name="T70" fmla="*/ 2 w 338"/>
                <a:gd name="T71" fmla="*/ 284 h 337"/>
                <a:gd name="T72" fmla="*/ 2 w 338"/>
                <a:gd name="T73" fmla="*/ 284 h 337"/>
                <a:gd name="T74" fmla="*/ 0 w 338"/>
                <a:gd name="T75" fmla="*/ 167 h 337"/>
                <a:gd name="T76" fmla="*/ 2 w 338"/>
                <a:gd name="T77" fmla="*/ 50 h 337"/>
                <a:gd name="T78" fmla="*/ 2 w 338"/>
                <a:gd name="T79" fmla="*/ 50 h 337"/>
                <a:gd name="T80" fmla="*/ 3 w 338"/>
                <a:gd name="T81" fmla="*/ 39 h 337"/>
                <a:gd name="T82" fmla="*/ 5 w 338"/>
                <a:gd name="T83" fmla="*/ 28 h 337"/>
                <a:gd name="T84" fmla="*/ 9 w 338"/>
                <a:gd name="T85" fmla="*/ 19 h 337"/>
                <a:gd name="T86" fmla="*/ 15 w 338"/>
                <a:gd name="T87" fmla="*/ 12 h 337"/>
                <a:gd name="T88" fmla="*/ 22 w 338"/>
                <a:gd name="T89" fmla="*/ 6 h 337"/>
                <a:gd name="T90" fmla="*/ 31 w 338"/>
                <a:gd name="T91" fmla="*/ 2 h 337"/>
                <a:gd name="T92" fmla="*/ 43 w 338"/>
                <a:gd name="T93" fmla="*/ 0 h 337"/>
                <a:gd name="T94" fmla="*/ 55 w 338"/>
                <a:gd name="T95" fmla="*/ 0 h 337"/>
                <a:gd name="T96" fmla="*/ 55 w 338"/>
                <a:gd name="T97" fmla="*/ 0 h 337"/>
                <a:gd name="T98" fmla="*/ 85 w 338"/>
                <a:gd name="T99" fmla="*/ 0 h 337"/>
                <a:gd name="T100" fmla="*/ 113 w 338"/>
                <a:gd name="T101" fmla="*/ 0 h 337"/>
                <a:gd name="T102" fmla="*/ 172 w 338"/>
                <a:gd name="T10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" h="337">
                  <a:moveTo>
                    <a:pt x="172" y="0"/>
                  </a:moveTo>
                  <a:lnTo>
                    <a:pt x="172" y="0"/>
                  </a:lnTo>
                  <a:lnTo>
                    <a:pt x="231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301" y="0"/>
                  </a:lnTo>
                  <a:lnTo>
                    <a:pt x="312" y="2"/>
                  </a:lnTo>
                  <a:lnTo>
                    <a:pt x="320" y="6"/>
                  </a:lnTo>
                  <a:lnTo>
                    <a:pt x="327" y="11"/>
                  </a:lnTo>
                  <a:lnTo>
                    <a:pt x="332" y="18"/>
                  </a:lnTo>
                  <a:lnTo>
                    <a:pt x="335" y="26"/>
                  </a:lnTo>
                  <a:lnTo>
                    <a:pt x="338" y="37"/>
                  </a:lnTo>
                  <a:lnTo>
                    <a:pt x="338" y="49"/>
                  </a:lnTo>
                  <a:lnTo>
                    <a:pt x="338" y="49"/>
                  </a:lnTo>
                  <a:lnTo>
                    <a:pt x="338" y="287"/>
                  </a:lnTo>
                  <a:lnTo>
                    <a:pt x="338" y="287"/>
                  </a:lnTo>
                  <a:lnTo>
                    <a:pt x="338" y="298"/>
                  </a:lnTo>
                  <a:lnTo>
                    <a:pt x="335" y="309"/>
                  </a:lnTo>
                  <a:lnTo>
                    <a:pt x="331" y="317"/>
                  </a:lnTo>
                  <a:lnTo>
                    <a:pt x="325" y="324"/>
                  </a:lnTo>
                  <a:lnTo>
                    <a:pt x="318" y="330"/>
                  </a:lnTo>
                  <a:lnTo>
                    <a:pt x="310" y="333"/>
                  </a:lnTo>
                  <a:lnTo>
                    <a:pt x="299" y="336"/>
                  </a:lnTo>
                  <a:lnTo>
                    <a:pt x="288" y="336"/>
                  </a:lnTo>
                  <a:lnTo>
                    <a:pt x="288" y="336"/>
                  </a:lnTo>
                  <a:lnTo>
                    <a:pt x="172" y="337"/>
                  </a:lnTo>
                  <a:lnTo>
                    <a:pt x="55" y="337"/>
                  </a:lnTo>
                  <a:lnTo>
                    <a:pt x="55" y="337"/>
                  </a:lnTo>
                  <a:lnTo>
                    <a:pt x="43" y="336"/>
                  </a:lnTo>
                  <a:lnTo>
                    <a:pt x="31" y="333"/>
                  </a:lnTo>
                  <a:lnTo>
                    <a:pt x="22" y="329"/>
                  </a:lnTo>
                  <a:lnTo>
                    <a:pt x="15" y="323"/>
                  </a:lnTo>
                  <a:lnTo>
                    <a:pt x="9" y="316"/>
                  </a:lnTo>
                  <a:lnTo>
                    <a:pt x="5" y="307"/>
                  </a:lnTo>
                  <a:lnTo>
                    <a:pt x="2" y="295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0" y="167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3" y="39"/>
                  </a:lnTo>
                  <a:lnTo>
                    <a:pt x="5" y="28"/>
                  </a:lnTo>
                  <a:lnTo>
                    <a:pt x="9" y="19"/>
                  </a:lnTo>
                  <a:lnTo>
                    <a:pt x="15" y="12"/>
                  </a:lnTo>
                  <a:lnTo>
                    <a:pt x="22" y="6"/>
                  </a:lnTo>
                  <a:lnTo>
                    <a:pt x="31" y="2"/>
                  </a:lnTo>
                  <a:lnTo>
                    <a:pt x="43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85" y="0"/>
                  </a:lnTo>
                  <a:lnTo>
                    <a:pt x="113" y="0"/>
                  </a:lnTo>
                  <a:lnTo>
                    <a:pt x="17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" name="Freeform 51"/>
            <p:cNvSpPr>
              <a:spLocks/>
            </p:cNvSpPr>
            <p:nvPr userDrawn="1"/>
          </p:nvSpPr>
          <p:spPr bwMode="auto">
            <a:xfrm>
              <a:off x="5213350" y="1252538"/>
              <a:ext cx="501650" cy="30163"/>
            </a:xfrm>
            <a:custGeom>
              <a:avLst/>
              <a:gdLst>
                <a:gd name="T0" fmla="*/ 476 w 950"/>
                <a:gd name="T1" fmla="*/ 56 h 57"/>
                <a:gd name="T2" fmla="*/ 476 w 950"/>
                <a:gd name="T3" fmla="*/ 56 h 57"/>
                <a:gd name="T4" fmla="*/ 62 w 950"/>
                <a:gd name="T5" fmla="*/ 56 h 57"/>
                <a:gd name="T6" fmla="*/ 62 w 950"/>
                <a:gd name="T7" fmla="*/ 56 h 57"/>
                <a:gd name="T8" fmla="*/ 45 w 950"/>
                <a:gd name="T9" fmla="*/ 57 h 57"/>
                <a:gd name="T10" fmla="*/ 38 w 950"/>
                <a:gd name="T11" fmla="*/ 56 h 57"/>
                <a:gd name="T12" fmla="*/ 34 w 950"/>
                <a:gd name="T13" fmla="*/ 56 h 57"/>
                <a:gd name="T14" fmla="*/ 31 w 950"/>
                <a:gd name="T15" fmla="*/ 54 h 57"/>
                <a:gd name="T16" fmla="*/ 31 w 950"/>
                <a:gd name="T17" fmla="*/ 54 h 57"/>
                <a:gd name="T18" fmla="*/ 23 w 950"/>
                <a:gd name="T19" fmla="*/ 49 h 57"/>
                <a:gd name="T20" fmla="*/ 15 w 950"/>
                <a:gd name="T21" fmla="*/ 42 h 57"/>
                <a:gd name="T22" fmla="*/ 0 w 950"/>
                <a:gd name="T23" fmla="*/ 28 h 57"/>
                <a:gd name="T24" fmla="*/ 0 w 950"/>
                <a:gd name="T25" fmla="*/ 28 h 57"/>
                <a:gd name="T26" fmla="*/ 14 w 950"/>
                <a:gd name="T27" fmla="*/ 13 h 57"/>
                <a:gd name="T28" fmla="*/ 20 w 950"/>
                <a:gd name="T29" fmla="*/ 7 h 57"/>
                <a:gd name="T30" fmla="*/ 28 w 950"/>
                <a:gd name="T31" fmla="*/ 3 h 57"/>
                <a:gd name="T32" fmla="*/ 28 w 950"/>
                <a:gd name="T33" fmla="*/ 3 h 57"/>
                <a:gd name="T34" fmla="*/ 32 w 950"/>
                <a:gd name="T35" fmla="*/ 1 h 57"/>
                <a:gd name="T36" fmla="*/ 36 w 950"/>
                <a:gd name="T37" fmla="*/ 0 h 57"/>
                <a:gd name="T38" fmla="*/ 45 w 950"/>
                <a:gd name="T39" fmla="*/ 0 h 57"/>
                <a:gd name="T40" fmla="*/ 63 w 950"/>
                <a:gd name="T41" fmla="*/ 0 h 57"/>
                <a:gd name="T42" fmla="*/ 63 w 950"/>
                <a:gd name="T43" fmla="*/ 0 h 57"/>
                <a:gd name="T44" fmla="*/ 888 w 950"/>
                <a:gd name="T45" fmla="*/ 0 h 57"/>
                <a:gd name="T46" fmla="*/ 888 w 950"/>
                <a:gd name="T47" fmla="*/ 0 h 57"/>
                <a:gd name="T48" fmla="*/ 899 w 950"/>
                <a:gd name="T49" fmla="*/ 0 h 57"/>
                <a:gd name="T50" fmla="*/ 905 w 950"/>
                <a:gd name="T51" fmla="*/ 0 h 57"/>
                <a:gd name="T52" fmla="*/ 910 w 950"/>
                <a:gd name="T53" fmla="*/ 1 h 57"/>
                <a:gd name="T54" fmla="*/ 910 w 950"/>
                <a:gd name="T55" fmla="*/ 1 h 57"/>
                <a:gd name="T56" fmla="*/ 920 w 950"/>
                <a:gd name="T57" fmla="*/ 7 h 57"/>
                <a:gd name="T58" fmla="*/ 930 w 950"/>
                <a:gd name="T59" fmla="*/ 13 h 57"/>
                <a:gd name="T60" fmla="*/ 950 w 950"/>
                <a:gd name="T61" fmla="*/ 27 h 57"/>
                <a:gd name="T62" fmla="*/ 950 w 950"/>
                <a:gd name="T63" fmla="*/ 27 h 57"/>
                <a:gd name="T64" fmla="*/ 939 w 950"/>
                <a:gd name="T65" fmla="*/ 36 h 57"/>
                <a:gd name="T66" fmla="*/ 929 w 950"/>
                <a:gd name="T67" fmla="*/ 44 h 57"/>
                <a:gd name="T68" fmla="*/ 923 w 950"/>
                <a:gd name="T69" fmla="*/ 48 h 57"/>
                <a:gd name="T70" fmla="*/ 918 w 950"/>
                <a:gd name="T71" fmla="*/ 51 h 57"/>
                <a:gd name="T72" fmla="*/ 913 w 950"/>
                <a:gd name="T73" fmla="*/ 54 h 57"/>
                <a:gd name="T74" fmla="*/ 908 w 950"/>
                <a:gd name="T75" fmla="*/ 54 h 57"/>
                <a:gd name="T76" fmla="*/ 908 w 950"/>
                <a:gd name="T77" fmla="*/ 54 h 57"/>
                <a:gd name="T78" fmla="*/ 800 w 950"/>
                <a:gd name="T79" fmla="*/ 55 h 57"/>
                <a:gd name="T80" fmla="*/ 692 w 950"/>
                <a:gd name="T81" fmla="*/ 56 h 57"/>
                <a:gd name="T82" fmla="*/ 476 w 950"/>
                <a:gd name="T83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0" h="57">
                  <a:moveTo>
                    <a:pt x="476" y="56"/>
                  </a:moveTo>
                  <a:lnTo>
                    <a:pt x="476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5" y="57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1" y="54"/>
                  </a:lnTo>
                  <a:lnTo>
                    <a:pt x="31" y="54"/>
                  </a:lnTo>
                  <a:lnTo>
                    <a:pt x="23" y="49"/>
                  </a:lnTo>
                  <a:lnTo>
                    <a:pt x="15" y="4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4" y="13"/>
                  </a:lnTo>
                  <a:lnTo>
                    <a:pt x="20" y="7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888" y="0"/>
                  </a:lnTo>
                  <a:lnTo>
                    <a:pt x="888" y="0"/>
                  </a:lnTo>
                  <a:lnTo>
                    <a:pt x="899" y="0"/>
                  </a:lnTo>
                  <a:lnTo>
                    <a:pt x="905" y="0"/>
                  </a:lnTo>
                  <a:lnTo>
                    <a:pt x="910" y="1"/>
                  </a:lnTo>
                  <a:lnTo>
                    <a:pt x="910" y="1"/>
                  </a:lnTo>
                  <a:lnTo>
                    <a:pt x="920" y="7"/>
                  </a:lnTo>
                  <a:lnTo>
                    <a:pt x="930" y="13"/>
                  </a:lnTo>
                  <a:lnTo>
                    <a:pt x="950" y="27"/>
                  </a:lnTo>
                  <a:lnTo>
                    <a:pt x="950" y="27"/>
                  </a:lnTo>
                  <a:lnTo>
                    <a:pt x="939" y="36"/>
                  </a:lnTo>
                  <a:lnTo>
                    <a:pt x="929" y="44"/>
                  </a:lnTo>
                  <a:lnTo>
                    <a:pt x="923" y="48"/>
                  </a:lnTo>
                  <a:lnTo>
                    <a:pt x="918" y="51"/>
                  </a:lnTo>
                  <a:lnTo>
                    <a:pt x="913" y="54"/>
                  </a:lnTo>
                  <a:lnTo>
                    <a:pt x="908" y="54"/>
                  </a:lnTo>
                  <a:lnTo>
                    <a:pt x="908" y="54"/>
                  </a:lnTo>
                  <a:lnTo>
                    <a:pt x="800" y="55"/>
                  </a:lnTo>
                  <a:lnTo>
                    <a:pt x="692" y="56"/>
                  </a:lnTo>
                  <a:lnTo>
                    <a:pt x="47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" name="Freeform 52"/>
            <p:cNvSpPr>
              <a:spLocks/>
            </p:cNvSpPr>
            <p:nvPr userDrawn="1"/>
          </p:nvSpPr>
          <p:spPr bwMode="auto">
            <a:xfrm>
              <a:off x="5213350" y="1252538"/>
              <a:ext cx="501650" cy="30163"/>
            </a:xfrm>
            <a:custGeom>
              <a:avLst/>
              <a:gdLst>
                <a:gd name="T0" fmla="*/ 476 w 950"/>
                <a:gd name="T1" fmla="*/ 56 h 57"/>
                <a:gd name="T2" fmla="*/ 476 w 950"/>
                <a:gd name="T3" fmla="*/ 56 h 57"/>
                <a:gd name="T4" fmla="*/ 62 w 950"/>
                <a:gd name="T5" fmla="*/ 56 h 57"/>
                <a:gd name="T6" fmla="*/ 62 w 950"/>
                <a:gd name="T7" fmla="*/ 56 h 57"/>
                <a:gd name="T8" fmla="*/ 45 w 950"/>
                <a:gd name="T9" fmla="*/ 57 h 57"/>
                <a:gd name="T10" fmla="*/ 38 w 950"/>
                <a:gd name="T11" fmla="*/ 56 h 57"/>
                <a:gd name="T12" fmla="*/ 34 w 950"/>
                <a:gd name="T13" fmla="*/ 56 h 57"/>
                <a:gd name="T14" fmla="*/ 31 w 950"/>
                <a:gd name="T15" fmla="*/ 54 h 57"/>
                <a:gd name="T16" fmla="*/ 31 w 950"/>
                <a:gd name="T17" fmla="*/ 54 h 57"/>
                <a:gd name="T18" fmla="*/ 23 w 950"/>
                <a:gd name="T19" fmla="*/ 49 h 57"/>
                <a:gd name="T20" fmla="*/ 15 w 950"/>
                <a:gd name="T21" fmla="*/ 42 h 57"/>
                <a:gd name="T22" fmla="*/ 0 w 950"/>
                <a:gd name="T23" fmla="*/ 28 h 57"/>
                <a:gd name="T24" fmla="*/ 0 w 950"/>
                <a:gd name="T25" fmla="*/ 28 h 57"/>
                <a:gd name="T26" fmla="*/ 14 w 950"/>
                <a:gd name="T27" fmla="*/ 13 h 57"/>
                <a:gd name="T28" fmla="*/ 20 w 950"/>
                <a:gd name="T29" fmla="*/ 7 h 57"/>
                <a:gd name="T30" fmla="*/ 28 w 950"/>
                <a:gd name="T31" fmla="*/ 3 h 57"/>
                <a:gd name="T32" fmla="*/ 28 w 950"/>
                <a:gd name="T33" fmla="*/ 3 h 57"/>
                <a:gd name="T34" fmla="*/ 32 w 950"/>
                <a:gd name="T35" fmla="*/ 1 h 57"/>
                <a:gd name="T36" fmla="*/ 36 w 950"/>
                <a:gd name="T37" fmla="*/ 0 h 57"/>
                <a:gd name="T38" fmla="*/ 45 w 950"/>
                <a:gd name="T39" fmla="*/ 0 h 57"/>
                <a:gd name="T40" fmla="*/ 63 w 950"/>
                <a:gd name="T41" fmla="*/ 0 h 57"/>
                <a:gd name="T42" fmla="*/ 63 w 950"/>
                <a:gd name="T43" fmla="*/ 0 h 57"/>
                <a:gd name="T44" fmla="*/ 888 w 950"/>
                <a:gd name="T45" fmla="*/ 0 h 57"/>
                <a:gd name="T46" fmla="*/ 888 w 950"/>
                <a:gd name="T47" fmla="*/ 0 h 57"/>
                <a:gd name="T48" fmla="*/ 899 w 950"/>
                <a:gd name="T49" fmla="*/ 0 h 57"/>
                <a:gd name="T50" fmla="*/ 905 w 950"/>
                <a:gd name="T51" fmla="*/ 0 h 57"/>
                <a:gd name="T52" fmla="*/ 910 w 950"/>
                <a:gd name="T53" fmla="*/ 1 h 57"/>
                <a:gd name="T54" fmla="*/ 910 w 950"/>
                <a:gd name="T55" fmla="*/ 1 h 57"/>
                <a:gd name="T56" fmla="*/ 920 w 950"/>
                <a:gd name="T57" fmla="*/ 7 h 57"/>
                <a:gd name="T58" fmla="*/ 930 w 950"/>
                <a:gd name="T59" fmla="*/ 13 h 57"/>
                <a:gd name="T60" fmla="*/ 950 w 950"/>
                <a:gd name="T61" fmla="*/ 27 h 57"/>
                <a:gd name="T62" fmla="*/ 950 w 950"/>
                <a:gd name="T63" fmla="*/ 27 h 57"/>
                <a:gd name="T64" fmla="*/ 939 w 950"/>
                <a:gd name="T65" fmla="*/ 36 h 57"/>
                <a:gd name="T66" fmla="*/ 929 w 950"/>
                <a:gd name="T67" fmla="*/ 44 h 57"/>
                <a:gd name="T68" fmla="*/ 923 w 950"/>
                <a:gd name="T69" fmla="*/ 48 h 57"/>
                <a:gd name="T70" fmla="*/ 918 w 950"/>
                <a:gd name="T71" fmla="*/ 51 h 57"/>
                <a:gd name="T72" fmla="*/ 913 w 950"/>
                <a:gd name="T73" fmla="*/ 54 h 57"/>
                <a:gd name="T74" fmla="*/ 908 w 950"/>
                <a:gd name="T75" fmla="*/ 54 h 57"/>
                <a:gd name="T76" fmla="*/ 908 w 950"/>
                <a:gd name="T77" fmla="*/ 54 h 57"/>
                <a:gd name="T78" fmla="*/ 800 w 950"/>
                <a:gd name="T79" fmla="*/ 55 h 57"/>
                <a:gd name="T80" fmla="*/ 692 w 950"/>
                <a:gd name="T81" fmla="*/ 56 h 57"/>
                <a:gd name="T82" fmla="*/ 476 w 950"/>
                <a:gd name="T83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0" h="57">
                  <a:moveTo>
                    <a:pt x="476" y="56"/>
                  </a:moveTo>
                  <a:lnTo>
                    <a:pt x="476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5" y="57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1" y="54"/>
                  </a:lnTo>
                  <a:lnTo>
                    <a:pt x="31" y="54"/>
                  </a:lnTo>
                  <a:lnTo>
                    <a:pt x="23" y="49"/>
                  </a:lnTo>
                  <a:lnTo>
                    <a:pt x="15" y="4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4" y="13"/>
                  </a:lnTo>
                  <a:lnTo>
                    <a:pt x="20" y="7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888" y="0"/>
                  </a:lnTo>
                  <a:lnTo>
                    <a:pt x="888" y="0"/>
                  </a:lnTo>
                  <a:lnTo>
                    <a:pt x="899" y="0"/>
                  </a:lnTo>
                  <a:lnTo>
                    <a:pt x="905" y="0"/>
                  </a:lnTo>
                  <a:lnTo>
                    <a:pt x="910" y="1"/>
                  </a:lnTo>
                  <a:lnTo>
                    <a:pt x="910" y="1"/>
                  </a:lnTo>
                  <a:lnTo>
                    <a:pt x="920" y="7"/>
                  </a:lnTo>
                  <a:lnTo>
                    <a:pt x="930" y="13"/>
                  </a:lnTo>
                  <a:lnTo>
                    <a:pt x="950" y="27"/>
                  </a:lnTo>
                  <a:lnTo>
                    <a:pt x="950" y="27"/>
                  </a:lnTo>
                  <a:lnTo>
                    <a:pt x="939" y="36"/>
                  </a:lnTo>
                  <a:lnTo>
                    <a:pt x="929" y="44"/>
                  </a:lnTo>
                  <a:lnTo>
                    <a:pt x="923" y="48"/>
                  </a:lnTo>
                  <a:lnTo>
                    <a:pt x="918" y="51"/>
                  </a:lnTo>
                  <a:lnTo>
                    <a:pt x="913" y="54"/>
                  </a:lnTo>
                  <a:lnTo>
                    <a:pt x="908" y="54"/>
                  </a:lnTo>
                  <a:lnTo>
                    <a:pt x="908" y="54"/>
                  </a:lnTo>
                  <a:lnTo>
                    <a:pt x="800" y="55"/>
                  </a:lnTo>
                  <a:lnTo>
                    <a:pt x="692" y="56"/>
                  </a:lnTo>
                  <a:lnTo>
                    <a:pt x="476" y="5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 userDrawn="1"/>
          </p:nvSpPr>
          <p:spPr bwMode="auto">
            <a:xfrm>
              <a:off x="5213350" y="1566863"/>
              <a:ext cx="501650" cy="30163"/>
            </a:xfrm>
            <a:custGeom>
              <a:avLst/>
              <a:gdLst>
                <a:gd name="T0" fmla="*/ 478 w 949"/>
                <a:gd name="T1" fmla="*/ 57 h 58"/>
                <a:gd name="T2" fmla="*/ 478 w 949"/>
                <a:gd name="T3" fmla="*/ 57 h 58"/>
                <a:gd name="T4" fmla="*/ 68 w 949"/>
                <a:gd name="T5" fmla="*/ 57 h 58"/>
                <a:gd name="T6" fmla="*/ 68 w 949"/>
                <a:gd name="T7" fmla="*/ 57 h 58"/>
                <a:gd name="T8" fmla="*/ 47 w 949"/>
                <a:gd name="T9" fmla="*/ 58 h 58"/>
                <a:gd name="T10" fmla="*/ 37 w 949"/>
                <a:gd name="T11" fmla="*/ 57 h 58"/>
                <a:gd name="T12" fmla="*/ 32 w 949"/>
                <a:gd name="T13" fmla="*/ 56 h 58"/>
                <a:gd name="T14" fmla="*/ 28 w 949"/>
                <a:gd name="T15" fmla="*/ 55 h 58"/>
                <a:gd name="T16" fmla="*/ 28 w 949"/>
                <a:gd name="T17" fmla="*/ 55 h 58"/>
                <a:gd name="T18" fmla="*/ 24 w 949"/>
                <a:gd name="T19" fmla="*/ 53 h 58"/>
                <a:gd name="T20" fmla="*/ 21 w 949"/>
                <a:gd name="T21" fmla="*/ 50 h 58"/>
                <a:gd name="T22" fmla="*/ 14 w 949"/>
                <a:gd name="T23" fmla="*/ 43 h 58"/>
                <a:gd name="T24" fmla="*/ 0 w 949"/>
                <a:gd name="T25" fmla="*/ 30 h 58"/>
                <a:gd name="T26" fmla="*/ 0 w 949"/>
                <a:gd name="T27" fmla="*/ 30 h 58"/>
                <a:gd name="T28" fmla="*/ 15 w 949"/>
                <a:gd name="T29" fmla="*/ 15 h 58"/>
                <a:gd name="T30" fmla="*/ 22 w 949"/>
                <a:gd name="T31" fmla="*/ 8 h 58"/>
                <a:gd name="T32" fmla="*/ 31 w 949"/>
                <a:gd name="T33" fmla="*/ 2 h 58"/>
                <a:gd name="T34" fmla="*/ 31 w 949"/>
                <a:gd name="T35" fmla="*/ 2 h 58"/>
                <a:gd name="T36" fmla="*/ 34 w 949"/>
                <a:gd name="T37" fmla="*/ 1 h 58"/>
                <a:gd name="T38" fmla="*/ 37 w 949"/>
                <a:gd name="T39" fmla="*/ 0 h 58"/>
                <a:gd name="T40" fmla="*/ 45 w 949"/>
                <a:gd name="T41" fmla="*/ 0 h 58"/>
                <a:gd name="T42" fmla="*/ 62 w 949"/>
                <a:gd name="T43" fmla="*/ 1 h 58"/>
                <a:gd name="T44" fmla="*/ 62 w 949"/>
                <a:gd name="T45" fmla="*/ 1 h 58"/>
                <a:gd name="T46" fmla="*/ 890 w 949"/>
                <a:gd name="T47" fmla="*/ 1 h 58"/>
                <a:gd name="T48" fmla="*/ 890 w 949"/>
                <a:gd name="T49" fmla="*/ 1 h 58"/>
                <a:gd name="T50" fmla="*/ 904 w 949"/>
                <a:gd name="T51" fmla="*/ 0 h 58"/>
                <a:gd name="T52" fmla="*/ 911 w 949"/>
                <a:gd name="T53" fmla="*/ 0 h 58"/>
                <a:gd name="T54" fmla="*/ 914 w 949"/>
                <a:gd name="T55" fmla="*/ 0 h 58"/>
                <a:gd name="T56" fmla="*/ 916 w 949"/>
                <a:gd name="T57" fmla="*/ 2 h 58"/>
                <a:gd name="T58" fmla="*/ 916 w 949"/>
                <a:gd name="T59" fmla="*/ 2 h 58"/>
                <a:gd name="T60" fmla="*/ 926 w 949"/>
                <a:gd name="T61" fmla="*/ 8 h 58"/>
                <a:gd name="T62" fmla="*/ 934 w 949"/>
                <a:gd name="T63" fmla="*/ 15 h 58"/>
                <a:gd name="T64" fmla="*/ 949 w 949"/>
                <a:gd name="T65" fmla="*/ 30 h 58"/>
                <a:gd name="T66" fmla="*/ 949 w 949"/>
                <a:gd name="T67" fmla="*/ 30 h 58"/>
                <a:gd name="T68" fmla="*/ 942 w 949"/>
                <a:gd name="T69" fmla="*/ 37 h 58"/>
                <a:gd name="T70" fmla="*/ 935 w 949"/>
                <a:gd name="T71" fmla="*/ 44 h 58"/>
                <a:gd name="T72" fmla="*/ 928 w 949"/>
                <a:gd name="T73" fmla="*/ 51 h 58"/>
                <a:gd name="T74" fmla="*/ 923 w 949"/>
                <a:gd name="T75" fmla="*/ 54 h 58"/>
                <a:gd name="T76" fmla="*/ 918 w 949"/>
                <a:gd name="T77" fmla="*/ 55 h 58"/>
                <a:gd name="T78" fmla="*/ 918 w 949"/>
                <a:gd name="T79" fmla="*/ 55 h 58"/>
                <a:gd name="T80" fmla="*/ 913 w 949"/>
                <a:gd name="T81" fmla="*/ 57 h 58"/>
                <a:gd name="T82" fmla="*/ 907 w 949"/>
                <a:gd name="T83" fmla="*/ 57 h 58"/>
                <a:gd name="T84" fmla="*/ 895 w 949"/>
                <a:gd name="T85" fmla="*/ 58 h 58"/>
                <a:gd name="T86" fmla="*/ 869 w 949"/>
                <a:gd name="T87" fmla="*/ 57 h 58"/>
                <a:gd name="T88" fmla="*/ 869 w 949"/>
                <a:gd name="T89" fmla="*/ 57 h 58"/>
                <a:gd name="T90" fmla="*/ 478 w 949"/>
                <a:gd name="T9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9" h="58">
                  <a:moveTo>
                    <a:pt x="478" y="57"/>
                  </a:moveTo>
                  <a:lnTo>
                    <a:pt x="47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47" y="58"/>
                  </a:lnTo>
                  <a:lnTo>
                    <a:pt x="37" y="57"/>
                  </a:lnTo>
                  <a:lnTo>
                    <a:pt x="32" y="56"/>
                  </a:lnTo>
                  <a:lnTo>
                    <a:pt x="28" y="55"/>
                  </a:lnTo>
                  <a:lnTo>
                    <a:pt x="28" y="55"/>
                  </a:lnTo>
                  <a:lnTo>
                    <a:pt x="24" y="53"/>
                  </a:lnTo>
                  <a:lnTo>
                    <a:pt x="21" y="50"/>
                  </a:lnTo>
                  <a:lnTo>
                    <a:pt x="14" y="4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22" y="8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4" y="1"/>
                  </a:lnTo>
                  <a:lnTo>
                    <a:pt x="37" y="0"/>
                  </a:lnTo>
                  <a:lnTo>
                    <a:pt x="45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4" y="0"/>
                  </a:lnTo>
                  <a:lnTo>
                    <a:pt x="911" y="0"/>
                  </a:lnTo>
                  <a:lnTo>
                    <a:pt x="914" y="0"/>
                  </a:lnTo>
                  <a:lnTo>
                    <a:pt x="916" y="2"/>
                  </a:lnTo>
                  <a:lnTo>
                    <a:pt x="916" y="2"/>
                  </a:lnTo>
                  <a:lnTo>
                    <a:pt x="926" y="8"/>
                  </a:lnTo>
                  <a:lnTo>
                    <a:pt x="934" y="15"/>
                  </a:lnTo>
                  <a:lnTo>
                    <a:pt x="949" y="30"/>
                  </a:lnTo>
                  <a:lnTo>
                    <a:pt x="949" y="30"/>
                  </a:lnTo>
                  <a:lnTo>
                    <a:pt x="942" y="37"/>
                  </a:lnTo>
                  <a:lnTo>
                    <a:pt x="935" y="44"/>
                  </a:lnTo>
                  <a:lnTo>
                    <a:pt x="928" y="51"/>
                  </a:lnTo>
                  <a:lnTo>
                    <a:pt x="923" y="54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3" y="57"/>
                  </a:lnTo>
                  <a:lnTo>
                    <a:pt x="907" y="57"/>
                  </a:lnTo>
                  <a:lnTo>
                    <a:pt x="895" y="58"/>
                  </a:lnTo>
                  <a:lnTo>
                    <a:pt x="869" y="57"/>
                  </a:lnTo>
                  <a:lnTo>
                    <a:pt x="869" y="57"/>
                  </a:lnTo>
                  <a:lnTo>
                    <a:pt x="47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3" name="Freeform 54"/>
            <p:cNvSpPr>
              <a:spLocks/>
            </p:cNvSpPr>
            <p:nvPr userDrawn="1"/>
          </p:nvSpPr>
          <p:spPr bwMode="auto">
            <a:xfrm>
              <a:off x="5213350" y="1566863"/>
              <a:ext cx="501650" cy="30163"/>
            </a:xfrm>
            <a:custGeom>
              <a:avLst/>
              <a:gdLst>
                <a:gd name="T0" fmla="*/ 478 w 949"/>
                <a:gd name="T1" fmla="*/ 57 h 58"/>
                <a:gd name="T2" fmla="*/ 478 w 949"/>
                <a:gd name="T3" fmla="*/ 57 h 58"/>
                <a:gd name="T4" fmla="*/ 68 w 949"/>
                <a:gd name="T5" fmla="*/ 57 h 58"/>
                <a:gd name="T6" fmla="*/ 68 w 949"/>
                <a:gd name="T7" fmla="*/ 57 h 58"/>
                <a:gd name="T8" fmla="*/ 47 w 949"/>
                <a:gd name="T9" fmla="*/ 58 h 58"/>
                <a:gd name="T10" fmla="*/ 37 w 949"/>
                <a:gd name="T11" fmla="*/ 57 h 58"/>
                <a:gd name="T12" fmla="*/ 32 w 949"/>
                <a:gd name="T13" fmla="*/ 56 h 58"/>
                <a:gd name="T14" fmla="*/ 28 w 949"/>
                <a:gd name="T15" fmla="*/ 55 h 58"/>
                <a:gd name="T16" fmla="*/ 28 w 949"/>
                <a:gd name="T17" fmla="*/ 55 h 58"/>
                <a:gd name="T18" fmla="*/ 24 w 949"/>
                <a:gd name="T19" fmla="*/ 53 h 58"/>
                <a:gd name="T20" fmla="*/ 21 w 949"/>
                <a:gd name="T21" fmla="*/ 50 h 58"/>
                <a:gd name="T22" fmla="*/ 14 w 949"/>
                <a:gd name="T23" fmla="*/ 43 h 58"/>
                <a:gd name="T24" fmla="*/ 0 w 949"/>
                <a:gd name="T25" fmla="*/ 30 h 58"/>
                <a:gd name="T26" fmla="*/ 0 w 949"/>
                <a:gd name="T27" fmla="*/ 30 h 58"/>
                <a:gd name="T28" fmla="*/ 15 w 949"/>
                <a:gd name="T29" fmla="*/ 15 h 58"/>
                <a:gd name="T30" fmla="*/ 22 w 949"/>
                <a:gd name="T31" fmla="*/ 8 h 58"/>
                <a:gd name="T32" fmla="*/ 31 w 949"/>
                <a:gd name="T33" fmla="*/ 2 h 58"/>
                <a:gd name="T34" fmla="*/ 31 w 949"/>
                <a:gd name="T35" fmla="*/ 2 h 58"/>
                <a:gd name="T36" fmla="*/ 34 w 949"/>
                <a:gd name="T37" fmla="*/ 1 h 58"/>
                <a:gd name="T38" fmla="*/ 37 w 949"/>
                <a:gd name="T39" fmla="*/ 0 h 58"/>
                <a:gd name="T40" fmla="*/ 45 w 949"/>
                <a:gd name="T41" fmla="*/ 0 h 58"/>
                <a:gd name="T42" fmla="*/ 62 w 949"/>
                <a:gd name="T43" fmla="*/ 1 h 58"/>
                <a:gd name="T44" fmla="*/ 62 w 949"/>
                <a:gd name="T45" fmla="*/ 1 h 58"/>
                <a:gd name="T46" fmla="*/ 890 w 949"/>
                <a:gd name="T47" fmla="*/ 1 h 58"/>
                <a:gd name="T48" fmla="*/ 890 w 949"/>
                <a:gd name="T49" fmla="*/ 1 h 58"/>
                <a:gd name="T50" fmla="*/ 904 w 949"/>
                <a:gd name="T51" fmla="*/ 0 h 58"/>
                <a:gd name="T52" fmla="*/ 911 w 949"/>
                <a:gd name="T53" fmla="*/ 0 h 58"/>
                <a:gd name="T54" fmla="*/ 914 w 949"/>
                <a:gd name="T55" fmla="*/ 0 h 58"/>
                <a:gd name="T56" fmla="*/ 916 w 949"/>
                <a:gd name="T57" fmla="*/ 2 h 58"/>
                <a:gd name="T58" fmla="*/ 916 w 949"/>
                <a:gd name="T59" fmla="*/ 2 h 58"/>
                <a:gd name="T60" fmla="*/ 926 w 949"/>
                <a:gd name="T61" fmla="*/ 8 h 58"/>
                <a:gd name="T62" fmla="*/ 934 w 949"/>
                <a:gd name="T63" fmla="*/ 15 h 58"/>
                <a:gd name="T64" fmla="*/ 949 w 949"/>
                <a:gd name="T65" fmla="*/ 30 h 58"/>
                <a:gd name="T66" fmla="*/ 949 w 949"/>
                <a:gd name="T67" fmla="*/ 30 h 58"/>
                <a:gd name="T68" fmla="*/ 942 w 949"/>
                <a:gd name="T69" fmla="*/ 37 h 58"/>
                <a:gd name="T70" fmla="*/ 935 w 949"/>
                <a:gd name="T71" fmla="*/ 44 h 58"/>
                <a:gd name="T72" fmla="*/ 928 w 949"/>
                <a:gd name="T73" fmla="*/ 51 h 58"/>
                <a:gd name="T74" fmla="*/ 923 w 949"/>
                <a:gd name="T75" fmla="*/ 54 h 58"/>
                <a:gd name="T76" fmla="*/ 918 w 949"/>
                <a:gd name="T77" fmla="*/ 55 h 58"/>
                <a:gd name="T78" fmla="*/ 918 w 949"/>
                <a:gd name="T79" fmla="*/ 55 h 58"/>
                <a:gd name="T80" fmla="*/ 913 w 949"/>
                <a:gd name="T81" fmla="*/ 57 h 58"/>
                <a:gd name="T82" fmla="*/ 907 w 949"/>
                <a:gd name="T83" fmla="*/ 57 h 58"/>
                <a:gd name="T84" fmla="*/ 895 w 949"/>
                <a:gd name="T85" fmla="*/ 58 h 58"/>
                <a:gd name="T86" fmla="*/ 869 w 949"/>
                <a:gd name="T87" fmla="*/ 57 h 58"/>
                <a:gd name="T88" fmla="*/ 869 w 949"/>
                <a:gd name="T89" fmla="*/ 57 h 58"/>
                <a:gd name="T90" fmla="*/ 478 w 949"/>
                <a:gd name="T9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9" h="58">
                  <a:moveTo>
                    <a:pt x="478" y="57"/>
                  </a:moveTo>
                  <a:lnTo>
                    <a:pt x="47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47" y="58"/>
                  </a:lnTo>
                  <a:lnTo>
                    <a:pt x="37" y="57"/>
                  </a:lnTo>
                  <a:lnTo>
                    <a:pt x="32" y="56"/>
                  </a:lnTo>
                  <a:lnTo>
                    <a:pt x="28" y="55"/>
                  </a:lnTo>
                  <a:lnTo>
                    <a:pt x="28" y="55"/>
                  </a:lnTo>
                  <a:lnTo>
                    <a:pt x="24" y="53"/>
                  </a:lnTo>
                  <a:lnTo>
                    <a:pt x="21" y="50"/>
                  </a:lnTo>
                  <a:lnTo>
                    <a:pt x="14" y="4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22" y="8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4" y="1"/>
                  </a:lnTo>
                  <a:lnTo>
                    <a:pt x="37" y="0"/>
                  </a:lnTo>
                  <a:lnTo>
                    <a:pt x="45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4" y="0"/>
                  </a:lnTo>
                  <a:lnTo>
                    <a:pt x="911" y="0"/>
                  </a:lnTo>
                  <a:lnTo>
                    <a:pt x="914" y="0"/>
                  </a:lnTo>
                  <a:lnTo>
                    <a:pt x="916" y="2"/>
                  </a:lnTo>
                  <a:lnTo>
                    <a:pt x="916" y="2"/>
                  </a:lnTo>
                  <a:lnTo>
                    <a:pt x="926" y="8"/>
                  </a:lnTo>
                  <a:lnTo>
                    <a:pt x="934" y="15"/>
                  </a:lnTo>
                  <a:lnTo>
                    <a:pt x="949" y="30"/>
                  </a:lnTo>
                  <a:lnTo>
                    <a:pt x="949" y="30"/>
                  </a:lnTo>
                  <a:lnTo>
                    <a:pt x="942" y="37"/>
                  </a:lnTo>
                  <a:lnTo>
                    <a:pt x="935" y="44"/>
                  </a:lnTo>
                  <a:lnTo>
                    <a:pt x="928" y="51"/>
                  </a:lnTo>
                  <a:lnTo>
                    <a:pt x="923" y="54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3" y="57"/>
                  </a:lnTo>
                  <a:lnTo>
                    <a:pt x="907" y="57"/>
                  </a:lnTo>
                  <a:lnTo>
                    <a:pt x="895" y="58"/>
                  </a:lnTo>
                  <a:lnTo>
                    <a:pt x="869" y="57"/>
                  </a:lnTo>
                  <a:lnTo>
                    <a:pt x="869" y="57"/>
                  </a:lnTo>
                  <a:lnTo>
                    <a:pt x="478" y="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4" name="Freeform 55"/>
            <p:cNvSpPr>
              <a:spLocks/>
            </p:cNvSpPr>
            <p:nvPr userDrawn="1"/>
          </p:nvSpPr>
          <p:spPr bwMode="auto">
            <a:xfrm>
              <a:off x="5213350" y="1409700"/>
              <a:ext cx="501650" cy="30163"/>
            </a:xfrm>
            <a:custGeom>
              <a:avLst/>
              <a:gdLst>
                <a:gd name="T0" fmla="*/ 471 w 946"/>
                <a:gd name="T1" fmla="*/ 56 h 57"/>
                <a:gd name="T2" fmla="*/ 471 w 946"/>
                <a:gd name="T3" fmla="*/ 56 h 57"/>
                <a:gd name="T4" fmla="*/ 62 w 946"/>
                <a:gd name="T5" fmla="*/ 56 h 57"/>
                <a:gd name="T6" fmla="*/ 62 w 946"/>
                <a:gd name="T7" fmla="*/ 56 h 57"/>
                <a:gd name="T8" fmla="*/ 41 w 946"/>
                <a:gd name="T9" fmla="*/ 57 h 57"/>
                <a:gd name="T10" fmla="*/ 31 w 946"/>
                <a:gd name="T11" fmla="*/ 56 h 57"/>
                <a:gd name="T12" fmla="*/ 22 w 946"/>
                <a:gd name="T13" fmla="*/ 54 h 57"/>
                <a:gd name="T14" fmla="*/ 22 w 946"/>
                <a:gd name="T15" fmla="*/ 54 h 57"/>
                <a:gd name="T16" fmla="*/ 15 w 946"/>
                <a:gd name="T17" fmla="*/ 50 h 57"/>
                <a:gd name="T18" fmla="*/ 7 w 946"/>
                <a:gd name="T19" fmla="*/ 43 h 57"/>
                <a:gd name="T20" fmla="*/ 2 w 946"/>
                <a:gd name="T21" fmla="*/ 37 h 57"/>
                <a:gd name="T22" fmla="*/ 0 w 946"/>
                <a:gd name="T23" fmla="*/ 33 h 57"/>
                <a:gd name="T24" fmla="*/ 0 w 946"/>
                <a:gd name="T25" fmla="*/ 30 h 57"/>
                <a:gd name="T26" fmla="*/ 0 w 946"/>
                <a:gd name="T27" fmla="*/ 30 h 57"/>
                <a:gd name="T28" fmla="*/ 1 w 946"/>
                <a:gd name="T29" fmla="*/ 26 h 57"/>
                <a:gd name="T30" fmla="*/ 3 w 946"/>
                <a:gd name="T31" fmla="*/ 22 h 57"/>
                <a:gd name="T32" fmla="*/ 9 w 946"/>
                <a:gd name="T33" fmla="*/ 15 h 57"/>
                <a:gd name="T34" fmla="*/ 16 w 946"/>
                <a:gd name="T35" fmla="*/ 8 h 57"/>
                <a:gd name="T36" fmla="*/ 23 w 946"/>
                <a:gd name="T37" fmla="*/ 3 h 57"/>
                <a:gd name="T38" fmla="*/ 23 w 946"/>
                <a:gd name="T39" fmla="*/ 3 h 57"/>
                <a:gd name="T40" fmla="*/ 27 w 946"/>
                <a:gd name="T41" fmla="*/ 2 h 57"/>
                <a:gd name="T42" fmla="*/ 31 w 946"/>
                <a:gd name="T43" fmla="*/ 1 h 57"/>
                <a:gd name="T44" fmla="*/ 40 w 946"/>
                <a:gd name="T45" fmla="*/ 0 h 57"/>
                <a:gd name="T46" fmla="*/ 59 w 946"/>
                <a:gd name="T47" fmla="*/ 1 h 57"/>
                <a:gd name="T48" fmla="*/ 59 w 946"/>
                <a:gd name="T49" fmla="*/ 1 h 57"/>
                <a:gd name="T50" fmla="*/ 890 w 946"/>
                <a:gd name="T51" fmla="*/ 1 h 57"/>
                <a:gd name="T52" fmla="*/ 890 w 946"/>
                <a:gd name="T53" fmla="*/ 1 h 57"/>
                <a:gd name="T54" fmla="*/ 908 w 946"/>
                <a:gd name="T55" fmla="*/ 1 h 57"/>
                <a:gd name="T56" fmla="*/ 917 w 946"/>
                <a:gd name="T57" fmla="*/ 1 h 57"/>
                <a:gd name="T58" fmla="*/ 926 w 946"/>
                <a:gd name="T59" fmla="*/ 3 h 57"/>
                <a:gd name="T60" fmla="*/ 926 w 946"/>
                <a:gd name="T61" fmla="*/ 3 h 57"/>
                <a:gd name="T62" fmla="*/ 933 w 946"/>
                <a:gd name="T63" fmla="*/ 8 h 57"/>
                <a:gd name="T64" fmla="*/ 940 w 946"/>
                <a:gd name="T65" fmla="*/ 14 h 57"/>
                <a:gd name="T66" fmla="*/ 944 w 946"/>
                <a:gd name="T67" fmla="*/ 20 h 57"/>
                <a:gd name="T68" fmla="*/ 946 w 946"/>
                <a:gd name="T69" fmla="*/ 24 h 57"/>
                <a:gd name="T70" fmla="*/ 946 w 946"/>
                <a:gd name="T71" fmla="*/ 26 h 57"/>
                <a:gd name="T72" fmla="*/ 946 w 946"/>
                <a:gd name="T73" fmla="*/ 26 h 57"/>
                <a:gd name="T74" fmla="*/ 945 w 946"/>
                <a:gd name="T75" fmla="*/ 30 h 57"/>
                <a:gd name="T76" fmla="*/ 943 w 946"/>
                <a:gd name="T77" fmla="*/ 35 h 57"/>
                <a:gd name="T78" fmla="*/ 938 w 946"/>
                <a:gd name="T79" fmla="*/ 43 h 57"/>
                <a:gd name="T80" fmla="*/ 932 w 946"/>
                <a:gd name="T81" fmla="*/ 49 h 57"/>
                <a:gd name="T82" fmla="*/ 925 w 946"/>
                <a:gd name="T83" fmla="*/ 54 h 57"/>
                <a:gd name="T84" fmla="*/ 925 w 946"/>
                <a:gd name="T85" fmla="*/ 54 h 57"/>
                <a:gd name="T86" fmla="*/ 920 w 946"/>
                <a:gd name="T87" fmla="*/ 56 h 57"/>
                <a:gd name="T88" fmla="*/ 916 w 946"/>
                <a:gd name="T89" fmla="*/ 57 h 57"/>
                <a:gd name="T90" fmla="*/ 907 w 946"/>
                <a:gd name="T91" fmla="*/ 57 h 57"/>
                <a:gd name="T92" fmla="*/ 889 w 946"/>
                <a:gd name="T93" fmla="*/ 56 h 57"/>
                <a:gd name="T94" fmla="*/ 889 w 946"/>
                <a:gd name="T95" fmla="*/ 56 h 57"/>
                <a:gd name="T96" fmla="*/ 471 w 946"/>
                <a:gd name="T9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6" h="57">
                  <a:moveTo>
                    <a:pt x="471" y="56"/>
                  </a:moveTo>
                  <a:lnTo>
                    <a:pt x="471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1" y="57"/>
                  </a:lnTo>
                  <a:lnTo>
                    <a:pt x="31" y="56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5" y="50"/>
                  </a:lnTo>
                  <a:lnTo>
                    <a:pt x="7" y="43"/>
                  </a:lnTo>
                  <a:lnTo>
                    <a:pt x="2" y="37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6"/>
                  </a:lnTo>
                  <a:lnTo>
                    <a:pt x="3" y="22"/>
                  </a:lnTo>
                  <a:lnTo>
                    <a:pt x="9" y="15"/>
                  </a:lnTo>
                  <a:lnTo>
                    <a:pt x="16" y="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2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59" y="1"/>
                  </a:lnTo>
                  <a:lnTo>
                    <a:pt x="59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8" y="1"/>
                  </a:lnTo>
                  <a:lnTo>
                    <a:pt x="917" y="1"/>
                  </a:lnTo>
                  <a:lnTo>
                    <a:pt x="926" y="3"/>
                  </a:lnTo>
                  <a:lnTo>
                    <a:pt x="926" y="3"/>
                  </a:lnTo>
                  <a:lnTo>
                    <a:pt x="933" y="8"/>
                  </a:lnTo>
                  <a:lnTo>
                    <a:pt x="940" y="14"/>
                  </a:lnTo>
                  <a:lnTo>
                    <a:pt x="944" y="20"/>
                  </a:lnTo>
                  <a:lnTo>
                    <a:pt x="946" y="24"/>
                  </a:lnTo>
                  <a:lnTo>
                    <a:pt x="946" y="26"/>
                  </a:lnTo>
                  <a:lnTo>
                    <a:pt x="946" y="26"/>
                  </a:lnTo>
                  <a:lnTo>
                    <a:pt x="945" y="30"/>
                  </a:lnTo>
                  <a:lnTo>
                    <a:pt x="943" y="35"/>
                  </a:lnTo>
                  <a:lnTo>
                    <a:pt x="938" y="43"/>
                  </a:lnTo>
                  <a:lnTo>
                    <a:pt x="932" y="49"/>
                  </a:lnTo>
                  <a:lnTo>
                    <a:pt x="925" y="54"/>
                  </a:lnTo>
                  <a:lnTo>
                    <a:pt x="925" y="54"/>
                  </a:lnTo>
                  <a:lnTo>
                    <a:pt x="920" y="56"/>
                  </a:lnTo>
                  <a:lnTo>
                    <a:pt x="916" y="57"/>
                  </a:lnTo>
                  <a:lnTo>
                    <a:pt x="907" y="57"/>
                  </a:lnTo>
                  <a:lnTo>
                    <a:pt x="889" y="56"/>
                  </a:lnTo>
                  <a:lnTo>
                    <a:pt x="889" y="56"/>
                  </a:lnTo>
                  <a:lnTo>
                    <a:pt x="47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5" name="Freeform 56"/>
            <p:cNvSpPr>
              <a:spLocks/>
            </p:cNvSpPr>
            <p:nvPr userDrawn="1"/>
          </p:nvSpPr>
          <p:spPr bwMode="auto">
            <a:xfrm>
              <a:off x="5213350" y="1409700"/>
              <a:ext cx="501650" cy="30163"/>
            </a:xfrm>
            <a:custGeom>
              <a:avLst/>
              <a:gdLst>
                <a:gd name="T0" fmla="*/ 471 w 946"/>
                <a:gd name="T1" fmla="*/ 56 h 57"/>
                <a:gd name="T2" fmla="*/ 471 w 946"/>
                <a:gd name="T3" fmla="*/ 56 h 57"/>
                <a:gd name="T4" fmla="*/ 62 w 946"/>
                <a:gd name="T5" fmla="*/ 56 h 57"/>
                <a:gd name="T6" fmla="*/ 62 w 946"/>
                <a:gd name="T7" fmla="*/ 56 h 57"/>
                <a:gd name="T8" fmla="*/ 41 w 946"/>
                <a:gd name="T9" fmla="*/ 57 h 57"/>
                <a:gd name="T10" fmla="*/ 31 w 946"/>
                <a:gd name="T11" fmla="*/ 56 h 57"/>
                <a:gd name="T12" fmla="*/ 22 w 946"/>
                <a:gd name="T13" fmla="*/ 54 h 57"/>
                <a:gd name="T14" fmla="*/ 22 w 946"/>
                <a:gd name="T15" fmla="*/ 54 h 57"/>
                <a:gd name="T16" fmla="*/ 15 w 946"/>
                <a:gd name="T17" fmla="*/ 50 h 57"/>
                <a:gd name="T18" fmla="*/ 7 w 946"/>
                <a:gd name="T19" fmla="*/ 43 h 57"/>
                <a:gd name="T20" fmla="*/ 2 w 946"/>
                <a:gd name="T21" fmla="*/ 37 h 57"/>
                <a:gd name="T22" fmla="*/ 0 w 946"/>
                <a:gd name="T23" fmla="*/ 33 h 57"/>
                <a:gd name="T24" fmla="*/ 0 w 946"/>
                <a:gd name="T25" fmla="*/ 30 h 57"/>
                <a:gd name="T26" fmla="*/ 0 w 946"/>
                <a:gd name="T27" fmla="*/ 30 h 57"/>
                <a:gd name="T28" fmla="*/ 1 w 946"/>
                <a:gd name="T29" fmla="*/ 26 h 57"/>
                <a:gd name="T30" fmla="*/ 3 w 946"/>
                <a:gd name="T31" fmla="*/ 22 h 57"/>
                <a:gd name="T32" fmla="*/ 9 w 946"/>
                <a:gd name="T33" fmla="*/ 15 h 57"/>
                <a:gd name="T34" fmla="*/ 16 w 946"/>
                <a:gd name="T35" fmla="*/ 8 h 57"/>
                <a:gd name="T36" fmla="*/ 23 w 946"/>
                <a:gd name="T37" fmla="*/ 3 h 57"/>
                <a:gd name="T38" fmla="*/ 23 w 946"/>
                <a:gd name="T39" fmla="*/ 3 h 57"/>
                <a:gd name="T40" fmla="*/ 27 w 946"/>
                <a:gd name="T41" fmla="*/ 2 h 57"/>
                <a:gd name="T42" fmla="*/ 31 w 946"/>
                <a:gd name="T43" fmla="*/ 1 h 57"/>
                <a:gd name="T44" fmla="*/ 40 w 946"/>
                <a:gd name="T45" fmla="*/ 0 h 57"/>
                <a:gd name="T46" fmla="*/ 59 w 946"/>
                <a:gd name="T47" fmla="*/ 1 h 57"/>
                <a:gd name="T48" fmla="*/ 59 w 946"/>
                <a:gd name="T49" fmla="*/ 1 h 57"/>
                <a:gd name="T50" fmla="*/ 890 w 946"/>
                <a:gd name="T51" fmla="*/ 1 h 57"/>
                <a:gd name="T52" fmla="*/ 890 w 946"/>
                <a:gd name="T53" fmla="*/ 1 h 57"/>
                <a:gd name="T54" fmla="*/ 908 w 946"/>
                <a:gd name="T55" fmla="*/ 1 h 57"/>
                <a:gd name="T56" fmla="*/ 917 w 946"/>
                <a:gd name="T57" fmla="*/ 1 h 57"/>
                <a:gd name="T58" fmla="*/ 926 w 946"/>
                <a:gd name="T59" fmla="*/ 3 h 57"/>
                <a:gd name="T60" fmla="*/ 926 w 946"/>
                <a:gd name="T61" fmla="*/ 3 h 57"/>
                <a:gd name="T62" fmla="*/ 933 w 946"/>
                <a:gd name="T63" fmla="*/ 8 h 57"/>
                <a:gd name="T64" fmla="*/ 940 w 946"/>
                <a:gd name="T65" fmla="*/ 14 h 57"/>
                <a:gd name="T66" fmla="*/ 944 w 946"/>
                <a:gd name="T67" fmla="*/ 20 h 57"/>
                <a:gd name="T68" fmla="*/ 946 w 946"/>
                <a:gd name="T69" fmla="*/ 24 h 57"/>
                <a:gd name="T70" fmla="*/ 946 w 946"/>
                <a:gd name="T71" fmla="*/ 26 h 57"/>
                <a:gd name="T72" fmla="*/ 946 w 946"/>
                <a:gd name="T73" fmla="*/ 26 h 57"/>
                <a:gd name="T74" fmla="*/ 945 w 946"/>
                <a:gd name="T75" fmla="*/ 30 h 57"/>
                <a:gd name="T76" fmla="*/ 943 w 946"/>
                <a:gd name="T77" fmla="*/ 35 h 57"/>
                <a:gd name="T78" fmla="*/ 938 w 946"/>
                <a:gd name="T79" fmla="*/ 43 h 57"/>
                <a:gd name="T80" fmla="*/ 932 w 946"/>
                <a:gd name="T81" fmla="*/ 49 h 57"/>
                <a:gd name="T82" fmla="*/ 925 w 946"/>
                <a:gd name="T83" fmla="*/ 54 h 57"/>
                <a:gd name="T84" fmla="*/ 925 w 946"/>
                <a:gd name="T85" fmla="*/ 54 h 57"/>
                <a:gd name="T86" fmla="*/ 920 w 946"/>
                <a:gd name="T87" fmla="*/ 56 h 57"/>
                <a:gd name="T88" fmla="*/ 916 w 946"/>
                <a:gd name="T89" fmla="*/ 57 h 57"/>
                <a:gd name="T90" fmla="*/ 907 w 946"/>
                <a:gd name="T91" fmla="*/ 57 h 57"/>
                <a:gd name="T92" fmla="*/ 889 w 946"/>
                <a:gd name="T93" fmla="*/ 56 h 57"/>
                <a:gd name="T94" fmla="*/ 889 w 946"/>
                <a:gd name="T95" fmla="*/ 56 h 57"/>
                <a:gd name="T96" fmla="*/ 471 w 946"/>
                <a:gd name="T9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6" h="57">
                  <a:moveTo>
                    <a:pt x="471" y="56"/>
                  </a:moveTo>
                  <a:lnTo>
                    <a:pt x="471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1" y="57"/>
                  </a:lnTo>
                  <a:lnTo>
                    <a:pt x="31" y="56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5" y="50"/>
                  </a:lnTo>
                  <a:lnTo>
                    <a:pt x="7" y="43"/>
                  </a:lnTo>
                  <a:lnTo>
                    <a:pt x="2" y="37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6"/>
                  </a:lnTo>
                  <a:lnTo>
                    <a:pt x="3" y="22"/>
                  </a:lnTo>
                  <a:lnTo>
                    <a:pt x="9" y="15"/>
                  </a:lnTo>
                  <a:lnTo>
                    <a:pt x="16" y="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2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59" y="1"/>
                  </a:lnTo>
                  <a:lnTo>
                    <a:pt x="59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8" y="1"/>
                  </a:lnTo>
                  <a:lnTo>
                    <a:pt x="917" y="1"/>
                  </a:lnTo>
                  <a:lnTo>
                    <a:pt x="926" y="3"/>
                  </a:lnTo>
                  <a:lnTo>
                    <a:pt x="926" y="3"/>
                  </a:lnTo>
                  <a:lnTo>
                    <a:pt x="933" y="8"/>
                  </a:lnTo>
                  <a:lnTo>
                    <a:pt x="940" y="14"/>
                  </a:lnTo>
                  <a:lnTo>
                    <a:pt x="944" y="20"/>
                  </a:lnTo>
                  <a:lnTo>
                    <a:pt x="946" y="24"/>
                  </a:lnTo>
                  <a:lnTo>
                    <a:pt x="946" y="26"/>
                  </a:lnTo>
                  <a:lnTo>
                    <a:pt x="946" y="26"/>
                  </a:lnTo>
                  <a:lnTo>
                    <a:pt x="945" y="30"/>
                  </a:lnTo>
                  <a:lnTo>
                    <a:pt x="943" y="35"/>
                  </a:lnTo>
                  <a:lnTo>
                    <a:pt x="938" y="43"/>
                  </a:lnTo>
                  <a:lnTo>
                    <a:pt x="932" y="49"/>
                  </a:lnTo>
                  <a:lnTo>
                    <a:pt x="925" y="54"/>
                  </a:lnTo>
                  <a:lnTo>
                    <a:pt x="925" y="54"/>
                  </a:lnTo>
                  <a:lnTo>
                    <a:pt x="920" y="56"/>
                  </a:lnTo>
                  <a:lnTo>
                    <a:pt x="916" y="57"/>
                  </a:lnTo>
                  <a:lnTo>
                    <a:pt x="907" y="57"/>
                  </a:lnTo>
                  <a:lnTo>
                    <a:pt x="889" y="56"/>
                  </a:lnTo>
                  <a:lnTo>
                    <a:pt x="889" y="56"/>
                  </a:lnTo>
                  <a:lnTo>
                    <a:pt x="471" y="5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6" name="Freeform 57"/>
            <p:cNvSpPr>
              <a:spLocks/>
            </p:cNvSpPr>
            <p:nvPr userDrawn="1"/>
          </p:nvSpPr>
          <p:spPr bwMode="auto">
            <a:xfrm>
              <a:off x="5213350" y="1331913"/>
              <a:ext cx="501650" cy="28575"/>
            </a:xfrm>
            <a:custGeom>
              <a:avLst/>
              <a:gdLst>
                <a:gd name="T0" fmla="*/ 477 w 948"/>
                <a:gd name="T1" fmla="*/ 1 h 53"/>
                <a:gd name="T2" fmla="*/ 891 w 948"/>
                <a:gd name="T3" fmla="*/ 1 h 53"/>
                <a:gd name="T4" fmla="*/ 891 w 948"/>
                <a:gd name="T5" fmla="*/ 1 h 53"/>
                <a:gd name="T6" fmla="*/ 907 w 948"/>
                <a:gd name="T7" fmla="*/ 0 h 53"/>
                <a:gd name="T8" fmla="*/ 915 w 948"/>
                <a:gd name="T9" fmla="*/ 0 h 53"/>
                <a:gd name="T10" fmla="*/ 918 w 948"/>
                <a:gd name="T11" fmla="*/ 0 h 53"/>
                <a:gd name="T12" fmla="*/ 922 w 948"/>
                <a:gd name="T13" fmla="*/ 2 h 53"/>
                <a:gd name="T14" fmla="*/ 922 w 948"/>
                <a:gd name="T15" fmla="*/ 2 h 53"/>
                <a:gd name="T16" fmla="*/ 930 w 948"/>
                <a:gd name="T17" fmla="*/ 6 h 53"/>
                <a:gd name="T18" fmla="*/ 936 w 948"/>
                <a:gd name="T19" fmla="*/ 12 h 53"/>
                <a:gd name="T20" fmla="*/ 948 w 948"/>
                <a:gd name="T21" fmla="*/ 25 h 53"/>
                <a:gd name="T22" fmla="*/ 948 w 948"/>
                <a:gd name="T23" fmla="*/ 25 h 53"/>
                <a:gd name="T24" fmla="*/ 935 w 948"/>
                <a:gd name="T25" fmla="*/ 39 h 53"/>
                <a:gd name="T26" fmla="*/ 928 w 948"/>
                <a:gd name="T27" fmla="*/ 46 h 53"/>
                <a:gd name="T28" fmla="*/ 920 w 948"/>
                <a:gd name="T29" fmla="*/ 51 h 53"/>
                <a:gd name="T30" fmla="*/ 920 w 948"/>
                <a:gd name="T31" fmla="*/ 51 h 53"/>
                <a:gd name="T32" fmla="*/ 917 w 948"/>
                <a:gd name="T33" fmla="*/ 52 h 53"/>
                <a:gd name="T34" fmla="*/ 914 w 948"/>
                <a:gd name="T35" fmla="*/ 53 h 53"/>
                <a:gd name="T36" fmla="*/ 907 w 948"/>
                <a:gd name="T37" fmla="*/ 53 h 53"/>
                <a:gd name="T38" fmla="*/ 894 w 948"/>
                <a:gd name="T39" fmla="*/ 52 h 53"/>
                <a:gd name="T40" fmla="*/ 57 w 948"/>
                <a:gd name="T41" fmla="*/ 52 h 53"/>
                <a:gd name="T42" fmla="*/ 57 w 948"/>
                <a:gd name="T43" fmla="*/ 52 h 53"/>
                <a:gd name="T44" fmla="*/ 42 w 948"/>
                <a:gd name="T45" fmla="*/ 53 h 53"/>
                <a:gd name="T46" fmla="*/ 36 w 948"/>
                <a:gd name="T47" fmla="*/ 53 h 53"/>
                <a:gd name="T48" fmla="*/ 33 w 948"/>
                <a:gd name="T49" fmla="*/ 52 h 53"/>
                <a:gd name="T50" fmla="*/ 30 w 948"/>
                <a:gd name="T51" fmla="*/ 51 h 53"/>
                <a:gd name="T52" fmla="*/ 30 w 948"/>
                <a:gd name="T53" fmla="*/ 51 h 53"/>
                <a:gd name="T54" fmla="*/ 22 w 948"/>
                <a:gd name="T55" fmla="*/ 46 h 53"/>
                <a:gd name="T56" fmla="*/ 15 w 948"/>
                <a:gd name="T57" fmla="*/ 40 h 53"/>
                <a:gd name="T58" fmla="*/ 0 w 948"/>
                <a:gd name="T59" fmla="*/ 25 h 53"/>
                <a:gd name="T60" fmla="*/ 0 w 948"/>
                <a:gd name="T61" fmla="*/ 25 h 53"/>
                <a:gd name="T62" fmla="*/ 16 w 948"/>
                <a:gd name="T63" fmla="*/ 12 h 53"/>
                <a:gd name="T64" fmla="*/ 24 w 948"/>
                <a:gd name="T65" fmla="*/ 6 h 53"/>
                <a:gd name="T66" fmla="*/ 32 w 948"/>
                <a:gd name="T67" fmla="*/ 1 h 53"/>
                <a:gd name="T68" fmla="*/ 32 w 948"/>
                <a:gd name="T69" fmla="*/ 1 h 53"/>
                <a:gd name="T70" fmla="*/ 39 w 948"/>
                <a:gd name="T71" fmla="*/ 0 h 53"/>
                <a:gd name="T72" fmla="*/ 46 w 948"/>
                <a:gd name="T73" fmla="*/ 0 h 53"/>
                <a:gd name="T74" fmla="*/ 63 w 948"/>
                <a:gd name="T75" fmla="*/ 1 h 53"/>
                <a:gd name="T76" fmla="*/ 63 w 948"/>
                <a:gd name="T77" fmla="*/ 1 h 53"/>
                <a:gd name="T78" fmla="*/ 477 w 948"/>
                <a:gd name="T7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8" h="53">
                  <a:moveTo>
                    <a:pt x="477" y="1"/>
                  </a:moveTo>
                  <a:lnTo>
                    <a:pt x="891" y="1"/>
                  </a:lnTo>
                  <a:lnTo>
                    <a:pt x="891" y="1"/>
                  </a:lnTo>
                  <a:lnTo>
                    <a:pt x="907" y="0"/>
                  </a:lnTo>
                  <a:lnTo>
                    <a:pt x="915" y="0"/>
                  </a:lnTo>
                  <a:lnTo>
                    <a:pt x="918" y="0"/>
                  </a:lnTo>
                  <a:lnTo>
                    <a:pt x="922" y="2"/>
                  </a:lnTo>
                  <a:lnTo>
                    <a:pt x="922" y="2"/>
                  </a:lnTo>
                  <a:lnTo>
                    <a:pt x="930" y="6"/>
                  </a:lnTo>
                  <a:lnTo>
                    <a:pt x="936" y="12"/>
                  </a:lnTo>
                  <a:lnTo>
                    <a:pt x="948" y="25"/>
                  </a:lnTo>
                  <a:lnTo>
                    <a:pt x="948" y="25"/>
                  </a:lnTo>
                  <a:lnTo>
                    <a:pt x="935" y="39"/>
                  </a:lnTo>
                  <a:lnTo>
                    <a:pt x="928" y="46"/>
                  </a:lnTo>
                  <a:lnTo>
                    <a:pt x="920" y="51"/>
                  </a:lnTo>
                  <a:lnTo>
                    <a:pt x="920" y="51"/>
                  </a:lnTo>
                  <a:lnTo>
                    <a:pt x="917" y="52"/>
                  </a:lnTo>
                  <a:lnTo>
                    <a:pt x="914" y="53"/>
                  </a:lnTo>
                  <a:lnTo>
                    <a:pt x="907" y="53"/>
                  </a:lnTo>
                  <a:lnTo>
                    <a:pt x="894" y="52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42" y="53"/>
                  </a:lnTo>
                  <a:lnTo>
                    <a:pt x="36" y="53"/>
                  </a:lnTo>
                  <a:lnTo>
                    <a:pt x="33" y="52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22" y="4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6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47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 userDrawn="1"/>
          </p:nvSpPr>
          <p:spPr bwMode="auto">
            <a:xfrm>
              <a:off x="5213350" y="1331913"/>
              <a:ext cx="501650" cy="28575"/>
            </a:xfrm>
            <a:custGeom>
              <a:avLst/>
              <a:gdLst>
                <a:gd name="T0" fmla="*/ 477 w 948"/>
                <a:gd name="T1" fmla="*/ 1 h 53"/>
                <a:gd name="T2" fmla="*/ 891 w 948"/>
                <a:gd name="T3" fmla="*/ 1 h 53"/>
                <a:gd name="T4" fmla="*/ 891 w 948"/>
                <a:gd name="T5" fmla="*/ 1 h 53"/>
                <a:gd name="T6" fmla="*/ 907 w 948"/>
                <a:gd name="T7" fmla="*/ 0 h 53"/>
                <a:gd name="T8" fmla="*/ 915 w 948"/>
                <a:gd name="T9" fmla="*/ 0 h 53"/>
                <a:gd name="T10" fmla="*/ 918 w 948"/>
                <a:gd name="T11" fmla="*/ 0 h 53"/>
                <a:gd name="T12" fmla="*/ 922 w 948"/>
                <a:gd name="T13" fmla="*/ 2 h 53"/>
                <a:gd name="T14" fmla="*/ 922 w 948"/>
                <a:gd name="T15" fmla="*/ 2 h 53"/>
                <a:gd name="T16" fmla="*/ 930 w 948"/>
                <a:gd name="T17" fmla="*/ 6 h 53"/>
                <a:gd name="T18" fmla="*/ 936 w 948"/>
                <a:gd name="T19" fmla="*/ 12 h 53"/>
                <a:gd name="T20" fmla="*/ 948 w 948"/>
                <a:gd name="T21" fmla="*/ 25 h 53"/>
                <a:gd name="T22" fmla="*/ 948 w 948"/>
                <a:gd name="T23" fmla="*/ 25 h 53"/>
                <a:gd name="T24" fmla="*/ 935 w 948"/>
                <a:gd name="T25" fmla="*/ 39 h 53"/>
                <a:gd name="T26" fmla="*/ 928 w 948"/>
                <a:gd name="T27" fmla="*/ 46 h 53"/>
                <a:gd name="T28" fmla="*/ 920 w 948"/>
                <a:gd name="T29" fmla="*/ 51 h 53"/>
                <a:gd name="T30" fmla="*/ 920 w 948"/>
                <a:gd name="T31" fmla="*/ 51 h 53"/>
                <a:gd name="T32" fmla="*/ 917 w 948"/>
                <a:gd name="T33" fmla="*/ 52 h 53"/>
                <a:gd name="T34" fmla="*/ 914 w 948"/>
                <a:gd name="T35" fmla="*/ 53 h 53"/>
                <a:gd name="T36" fmla="*/ 907 w 948"/>
                <a:gd name="T37" fmla="*/ 53 h 53"/>
                <a:gd name="T38" fmla="*/ 894 w 948"/>
                <a:gd name="T39" fmla="*/ 52 h 53"/>
                <a:gd name="T40" fmla="*/ 57 w 948"/>
                <a:gd name="T41" fmla="*/ 52 h 53"/>
                <a:gd name="T42" fmla="*/ 57 w 948"/>
                <a:gd name="T43" fmla="*/ 52 h 53"/>
                <a:gd name="T44" fmla="*/ 42 w 948"/>
                <a:gd name="T45" fmla="*/ 53 h 53"/>
                <a:gd name="T46" fmla="*/ 36 w 948"/>
                <a:gd name="T47" fmla="*/ 53 h 53"/>
                <a:gd name="T48" fmla="*/ 33 w 948"/>
                <a:gd name="T49" fmla="*/ 52 h 53"/>
                <a:gd name="T50" fmla="*/ 30 w 948"/>
                <a:gd name="T51" fmla="*/ 51 h 53"/>
                <a:gd name="T52" fmla="*/ 30 w 948"/>
                <a:gd name="T53" fmla="*/ 51 h 53"/>
                <a:gd name="T54" fmla="*/ 22 w 948"/>
                <a:gd name="T55" fmla="*/ 46 h 53"/>
                <a:gd name="T56" fmla="*/ 15 w 948"/>
                <a:gd name="T57" fmla="*/ 40 h 53"/>
                <a:gd name="T58" fmla="*/ 0 w 948"/>
                <a:gd name="T59" fmla="*/ 25 h 53"/>
                <a:gd name="T60" fmla="*/ 0 w 948"/>
                <a:gd name="T61" fmla="*/ 25 h 53"/>
                <a:gd name="T62" fmla="*/ 16 w 948"/>
                <a:gd name="T63" fmla="*/ 12 h 53"/>
                <a:gd name="T64" fmla="*/ 24 w 948"/>
                <a:gd name="T65" fmla="*/ 6 h 53"/>
                <a:gd name="T66" fmla="*/ 32 w 948"/>
                <a:gd name="T67" fmla="*/ 1 h 53"/>
                <a:gd name="T68" fmla="*/ 32 w 948"/>
                <a:gd name="T69" fmla="*/ 1 h 53"/>
                <a:gd name="T70" fmla="*/ 39 w 948"/>
                <a:gd name="T71" fmla="*/ 0 h 53"/>
                <a:gd name="T72" fmla="*/ 46 w 948"/>
                <a:gd name="T73" fmla="*/ 0 h 53"/>
                <a:gd name="T74" fmla="*/ 63 w 948"/>
                <a:gd name="T75" fmla="*/ 1 h 53"/>
                <a:gd name="T76" fmla="*/ 63 w 948"/>
                <a:gd name="T77" fmla="*/ 1 h 53"/>
                <a:gd name="T78" fmla="*/ 477 w 948"/>
                <a:gd name="T7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8" h="53">
                  <a:moveTo>
                    <a:pt x="477" y="1"/>
                  </a:moveTo>
                  <a:lnTo>
                    <a:pt x="891" y="1"/>
                  </a:lnTo>
                  <a:lnTo>
                    <a:pt x="891" y="1"/>
                  </a:lnTo>
                  <a:lnTo>
                    <a:pt x="907" y="0"/>
                  </a:lnTo>
                  <a:lnTo>
                    <a:pt x="915" y="0"/>
                  </a:lnTo>
                  <a:lnTo>
                    <a:pt x="918" y="0"/>
                  </a:lnTo>
                  <a:lnTo>
                    <a:pt x="922" y="2"/>
                  </a:lnTo>
                  <a:lnTo>
                    <a:pt x="922" y="2"/>
                  </a:lnTo>
                  <a:lnTo>
                    <a:pt x="930" y="6"/>
                  </a:lnTo>
                  <a:lnTo>
                    <a:pt x="936" y="12"/>
                  </a:lnTo>
                  <a:lnTo>
                    <a:pt x="948" y="25"/>
                  </a:lnTo>
                  <a:lnTo>
                    <a:pt x="948" y="25"/>
                  </a:lnTo>
                  <a:lnTo>
                    <a:pt x="935" y="39"/>
                  </a:lnTo>
                  <a:lnTo>
                    <a:pt x="928" y="46"/>
                  </a:lnTo>
                  <a:lnTo>
                    <a:pt x="920" y="51"/>
                  </a:lnTo>
                  <a:lnTo>
                    <a:pt x="920" y="51"/>
                  </a:lnTo>
                  <a:lnTo>
                    <a:pt x="917" y="52"/>
                  </a:lnTo>
                  <a:lnTo>
                    <a:pt x="914" y="53"/>
                  </a:lnTo>
                  <a:lnTo>
                    <a:pt x="907" y="53"/>
                  </a:lnTo>
                  <a:lnTo>
                    <a:pt x="894" y="52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42" y="53"/>
                  </a:lnTo>
                  <a:lnTo>
                    <a:pt x="36" y="53"/>
                  </a:lnTo>
                  <a:lnTo>
                    <a:pt x="33" y="52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22" y="4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6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477" y="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 userDrawn="1"/>
          </p:nvSpPr>
          <p:spPr bwMode="auto">
            <a:xfrm>
              <a:off x="5213350" y="1489075"/>
              <a:ext cx="501650" cy="28575"/>
            </a:xfrm>
            <a:custGeom>
              <a:avLst/>
              <a:gdLst>
                <a:gd name="T0" fmla="*/ 472 w 948"/>
                <a:gd name="T1" fmla="*/ 52 h 52"/>
                <a:gd name="T2" fmla="*/ 472 w 948"/>
                <a:gd name="T3" fmla="*/ 52 h 52"/>
                <a:gd name="T4" fmla="*/ 260 w 948"/>
                <a:gd name="T5" fmla="*/ 52 h 52"/>
                <a:gd name="T6" fmla="*/ 154 w 948"/>
                <a:gd name="T7" fmla="*/ 52 h 52"/>
                <a:gd name="T8" fmla="*/ 49 w 948"/>
                <a:gd name="T9" fmla="*/ 51 h 52"/>
                <a:gd name="T10" fmla="*/ 49 w 948"/>
                <a:gd name="T11" fmla="*/ 51 h 52"/>
                <a:gd name="T12" fmla="*/ 42 w 948"/>
                <a:gd name="T13" fmla="*/ 50 h 52"/>
                <a:gd name="T14" fmla="*/ 36 w 948"/>
                <a:gd name="T15" fmla="*/ 48 h 52"/>
                <a:gd name="T16" fmla="*/ 30 w 948"/>
                <a:gd name="T17" fmla="*/ 45 h 52"/>
                <a:gd name="T18" fmla="*/ 24 w 948"/>
                <a:gd name="T19" fmla="*/ 42 h 52"/>
                <a:gd name="T20" fmla="*/ 12 w 948"/>
                <a:gd name="T21" fmla="*/ 33 h 52"/>
                <a:gd name="T22" fmla="*/ 0 w 948"/>
                <a:gd name="T23" fmla="*/ 26 h 52"/>
                <a:gd name="T24" fmla="*/ 0 w 948"/>
                <a:gd name="T25" fmla="*/ 26 h 52"/>
                <a:gd name="T26" fmla="*/ 12 w 948"/>
                <a:gd name="T27" fmla="*/ 18 h 52"/>
                <a:gd name="T28" fmla="*/ 24 w 948"/>
                <a:gd name="T29" fmla="*/ 10 h 52"/>
                <a:gd name="T30" fmla="*/ 30 w 948"/>
                <a:gd name="T31" fmla="*/ 7 h 52"/>
                <a:gd name="T32" fmla="*/ 36 w 948"/>
                <a:gd name="T33" fmla="*/ 4 h 52"/>
                <a:gd name="T34" fmla="*/ 42 w 948"/>
                <a:gd name="T35" fmla="*/ 2 h 52"/>
                <a:gd name="T36" fmla="*/ 49 w 948"/>
                <a:gd name="T37" fmla="*/ 1 h 52"/>
                <a:gd name="T38" fmla="*/ 49 w 948"/>
                <a:gd name="T39" fmla="*/ 1 h 52"/>
                <a:gd name="T40" fmla="*/ 476 w 948"/>
                <a:gd name="T41" fmla="*/ 0 h 52"/>
                <a:gd name="T42" fmla="*/ 904 w 948"/>
                <a:gd name="T43" fmla="*/ 1 h 52"/>
                <a:gd name="T44" fmla="*/ 904 w 948"/>
                <a:gd name="T45" fmla="*/ 1 h 52"/>
                <a:gd name="T46" fmla="*/ 913 w 948"/>
                <a:gd name="T47" fmla="*/ 1 h 52"/>
                <a:gd name="T48" fmla="*/ 923 w 948"/>
                <a:gd name="T49" fmla="*/ 2 h 52"/>
                <a:gd name="T50" fmla="*/ 933 w 948"/>
                <a:gd name="T51" fmla="*/ 5 h 52"/>
                <a:gd name="T52" fmla="*/ 941 w 948"/>
                <a:gd name="T53" fmla="*/ 9 h 52"/>
                <a:gd name="T54" fmla="*/ 941 w 948"/>
                <a:gd name="T55" fmla="*/ 9 h 52"/>
                <a:gd name="T56" fmla="*/ 943 w 948"/>
                <a:gd name="T57" fmla="*/ 11 h 52"/>
                <a:gd name="T58" fmla="*/ 945 w 948"/>
                <a:gd name="T59" fmla="*/ 14 h 52"/>
                <a:gd name="T60" fmla="*/ 947 w 948"/>
                <a:gd name="T61" fmla="*/ 22 h 52"/>
                <a:gd name="T62" fmla="*/ 948 w 948"/>
                <a:gd name="T63" fmla="*/ 30 h 52"/>
                <a:gd name="T64" fmla="*/ 947 w 948"/>
                <a:gd name="T65" fmla="*/ 33 h 52"/>
                <a:gd name="T66" fmla="*/ 946 w 948"/>
                <a:gd name="T67" fmla="*/ 36 h 52"/>
                <a:gd name="T68" fmla="*/ 946 w 948"/>
                <a:gd name="T69" fmla="*/ 36 h 52"/>
                <a:gd name="T70" fmla="*/ 939 w 948"/>
                <a:gd name="T71" fmla="*/ 42 h 52"/>
                <a:gd name="T72" fmla="*/ 931 w 948"/>
                <a:gd name="T73" fmla="*/ 47 h 52"/>
                <a:gd name="T74" fmla="*/ 921 w 948"/>
                <a:gd name="T75" fmla="*/ 50 h 52"/>
                <a:gd name="T76" fmla="*/ 912 w 948"/>
                <a:gd name="T77" fmla="*/ 51 h 52"/>
                <a:gd name="T78" fmla="*/ 912 w 948"/>
                <a:gd name="T79" fmla="*/ 51 h 52"/>
                <a:gd name="T80" fmla="*/ 759 w 948"/>
                <a:gd name="T81" fmla="*/ 52 h 52"/>
                <a:gd name="T82" fmla="*/ 606 w 948"/>
                <a:gd name="T83" fmla="*/ 52 h 52"/>
                <a:gd name="T84" fmla="*/ 606 w 948"/>
                <a:gd name="T85" fmla="*/ 52 h 52"/>
                <a:gd name="T86" fmla="*/ 472 w 948"/>
                <a:gd name="T8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8" h="52">
                  <a:moveTo>
                    <a:pt x="472" y="52"/>
                  </a:moveTo>
                  <a:lnTo>
                    <a:pt x="472" y="52"/>
                  </a:lnTo>
                  <a:lnTo>
                    <a:pt x="260" y="52"/>
                  </a:lnTo>
                  <a:lnTo>
                    <a:pt x="154" y="52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42" y="50"/>
                  </a:lnTo>
                  <a:lnTo>
                    <a:pt x="36" y="48"/>
                  </a:lnTo>
                  <a:lnTo>
                    <a:pt x="30" y="45"/>
                  </a:lnTo>
                  <a:lnTo>
                    <a:pt x="24" y="42"/>
                  </a:lnTo>
                  <a:lnTo>
                    <a:pt x="12" y="3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2" y="18"/>
                  </a:lnTo>
                  <a:lnTo>
                    <a:pt x="24" y="10"/>
                  </a:lnTo>
                  <a:lnTo>
                    <a:pt x="30" y="7"/>
                  </a:lnTo>
                  <a:lnTo>
                    <a:pt x="36" y="4"/>
                  </a:lnTo>
                  <a:lnTo>
                    <a:pt x="42" y="2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476" y="0"/>
                  </a:lnTo>
                  <a:lnTo>
                    <a:pt x="904" y="1"/>
                  </a:lnTo>
                  <a:lnTo>
                    <a:pt x="904" y="1"/>
                  </a:lnTo>
                  <a:lnTo>
                    <a:pt x="913" y="1"/>
                  </a:lnTo>
                  <a:lnTo>
                    <a:pt x="923" y="2"/>
                  </a:lnTo>
                  <a:lnTo>
                    <a:pt x="933" y="5"/>
                  </a:lnTo>
                  <a:lnTo>
                    <a:pt x="941" y="9"/>
                  </a:lnTo>
                  <a:lnTo>
                    <a:pt x="941" y="9"/>
                  </a:lnTo>
                  <a:lnTo>
                    <a:pt x="943" y="11"/>
                  </a:lnTo>
                  <a:lnTo>
                    <a:pt x="945" y="14"/>
                  </a:lnTo>
                  <a:lnTo>
                    <a:pt x="947" y="22"/>
                  </a:lnTo>
                  <a:lnTo>
                    <a:pt x="948" y="30"/>
                  </a:lnTo>
                  <a:lnTo>
                    <a:pt x="947" y="33"/>
                  </a:lnTo>
                  <a:lnTo>
                    <a:pt x="946" y="36"/>
                  </a:lnTo>
                  <a:lnTo>
                    <a:pt x="946" y="36"/>
                  </a:lnTo>
                  <a:lnTo>
                    <a:pt x="939" y="42"/>
                  </a:lnTo>
                  <a:lnTo>
                    <a:pt x="931" y="47"/>
                  </a:lnTo>
                  <a:lnTo>
                    <a:pt x="921" y="50"/>
                  </a:lnTo>
                  <a:lnTo>
                    <a:pt x="912" y="51"/>
                  </a:lnTo>
                  <a:lnTo>
                    <a:pt x="912" y="51"/>
                  </a:lnTo>
                  <a:lnTo>
                    <a:pt x="759" y="52"/>
                  </a:lnTo>
                  <a:lnTo>
                    <a:pt x="606" y="52"/>
                  </a:lnTo>
                  <a:lnTo>
                    <a:pt x="606" y="52"/>
                  </a:lnTo>
                  <a:lnTo>
                    <a:pt x="47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 userDrawn="1"/>
          </p:nvSpPr>
          <p:spPr bwMode="auto">
            <a:xfrm>
              <a:off x="5213350" y="1489075"/>
              <a:ext cx="501650" cy="28575"/>
            </a:xfrm>
            <a:custGeom>
              <a:avLst/>
              <a:gdLst>
                <a:gd name="T0" fmla="*/ 472 w 948"/>
                <a:gd name="T1" fmla="*/ 52 h 52"/>
                <a:gd name="T2" fmla="*/ 472 w 948"/>
                <a:gd name="T3" fmla="*/ 52 h 52"/>
                <a:gd name="T4" fmla="*/ 260 w 948"/>
                <a:gd name="T5" fmla="*/ 52 h 52"/>
                <a:gd name="T6" fmla="*/ 154 w 948"/>
                <a:gd name="T7" fmla="*/ 52 h 52"/>
                <a:gd name="T8" fmla="*/ 49 w 948"/>
                <a:gd name="T9" fmla="*/ 51 h 52"/>
                <a:gd name="T10" fmla="*/ 49 w 948"/>
                <a:gd name="T11" fmla="*/ 51 h 52"/>
                <a:gd name="T12" fmla="*/ 42 w 948"/>
                <a:gd name="T13" fmla="*/ 50 h 52"/>
                <a:gd name="T14" fmla="*/ 36 w 948"/>
                <a:gd name="T15" fmla="*/ 48 h 52"/>
                <a:gd name="T16" fmla="*/ 30 w 948"/>
                <a:gd name="T17" fmla="*/ 45 h 52"/>
                <a:gd name="T18" fmla="*/ 24 w 948"/>
                <a:gd name="T19" fmla="*/ 42 h 52"/>
                <a:gd name="T20" fmla="*/ 12 w 948"/>
                <a:gd name="T21" fmla="*/ 33 h 52"/>
                <a:gd name="T22" fmla="*/ 0 w 948"/>
                <a:gd name="T23" fmla="*/ 26 h 52"/>
                <a:gd name="T24" fmla="*/ 0 w 948"/>
                <a:gd name="T25" fmla="*/ 26 h 52"/>
                <a:gd name="T26" fmla="*/ 12 w 948"/>
                <a:gd name="T27" fmla="*/ 18 h 52"/>
                <a:gd name="T28" fmla="*/ 24 w 948"/>
                <a:gd name="T29" fmla="*/ 10 h 52"/>
                <a:gd name="T30" fmla="*/ 30 w 948"/>
                <a:gd name="T31" fmla="*/ 7 h 52"/>
                <a:gd name="T32" fmla="*/ 36 w 948"/>
                <a:gd name="T33" fmla="*/ 4 h 52"/>
                <a:gd name="T34" fmla="*/ 42 w 948"/>
                <a:gd name="T35" fmla="*/ 2 h 52"/>
                <a:gd name="T36" fmla="*/ 49 w 948"/>
                <a:gd name="T37" fmla="*/ 1 h 52"/>
                <a:gd name="T38" fmla="*/ 49 w 948"/>
                <a:gd name="T39" fmla="*/ 1 h 52"/>
                <a:gd name="T40" fmla="*/ 476 w 948"/>
                <a:gd name="T41" fmla="*/ 0 h 52"/>
                <a:gd name="T42" fmla="*/ 904 w 948"/>
                <a:gd name="T43" fmla="*/ 1 h 52"/>
                <a:gd name="T44" fmla="*/ 904 w 948"/>
                <a:gd name="T45" fmla="*/ 1 h 52"/>
                <a:gd name="T46" fmla="*/ 913 w 948"/>
                <a:gd name="T47" fmla="*/ 1 h 52"/>
                <a:gd name="T48" fmla="*/ 923 w 948"/>
                <a:gd name="T49" fmla="*/ 2 h 52"/>
                <a:gd name="T50" fmla="*/ 933 w 948"/>
                <a:gd name="T51" fmla="*/ 5 h 52"/>
                <a:gd name="T52" fmla="*/ 941 w 948"/>
                <a:gd name="T53" fmla="*/ 9 h 52"/>
                <a:gd name="T54" fmla="*/ 941 w 948"/>
                <a:gd name="T55" fmla="*/ 9 h 52"/>
                <a:gd name="T56" fmla="*/ 943 w 948"/>
                <a:gd name="T57" fmla="*/ 11 h 52"/>
                <a:gd name="T58" fmla="*/ 945 w 948"/>
                <a:gd name="T59" fmla="*/ 14 h 52"/>
                <a:gd name="T60" fmla="*/ 947 w 948"/>
                <a:gd name="T61" fmla="*/ 22 h 52"/>
                <a:gd name="T62" fmla="*/ 948 w 948"/>
                <a:gd name="T63" fmla="*/ 30 h 52"/>
                <a:gd name="T64" fmla="*/ 947 w 948"/>
                <a:gd name="T65" fmla="*/ 33 h 52"/>
                <a:gd name="T66" fmla="*/ 946 w 948"/>
                <a:gd name="T67" fmla="*/ 36 h 52"/>
                <a:gd name="T68" fmla="*/ 946 w 948"/>
                <a:gd name="T69" fmla="*/ 36 h 52"/>
                <a:gd name="T70" fmla="*/ 939 w 948"/>
                <a:gd name="T71" fmla="*/ 42 h 52"/>
                <a:gd name="T72" fmla="*/ 931 w 948"/>
                <a:gd name="T73" fmla="*/ 47 h 52"/>
                <a:gd name="T74" fmla="*/ 921 w 948"/>
                <a:gd name="T75" fmla="*/ 50 h 52"/>
                <a:gd name="T76" fmla="*/ 912 w 948"/>
                <a:gd name="T77" fmla="*/ 51 h 52"/>
                <a:gd name="T78" fmla="*/ 912 w 948"/>
                <a:gd name="T79" fmla="*/ 51 h 52"/>
                <a:gd name="T80" fmla="*/ 759 w 948"/>
                <a:gd name="T81" fmla="*/ 52 h 52"/>
                <a:gd name="T82" fmla="*/ 606 w 948"/>
                <a:gd name="T83" fmla="*/ 52 h 52"/>
                <a:gd name="T84" fmla="*/ 606 w 948"/>
                <a:gd name="T85" fmla="*/ 52 h 52"/>
                <a:gd name="T86" fmla="*/ 472 w 948"/>
                <a:gd name="T8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8" h="52">
                  <a:moveTo>
                    <a:pt x="472" y="52"/>
                  </a:moveTo>
                  <a:lnTo>
                    <a:pt x="472" y="52"/>
                  </a:lnTo>
                  <a:lnTo>
                    <a:pt x="260" y="52"/>
                  </a:lnTo>
                  <a:lnTo>
                    <a:pt x="154" y="52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42" y="50"/>
                  </a:lnTo>
                  <a:lnTo>
                    <a:pt x="36" y="48"/>
                  </a:lnTo>
                  <a:lnTo>
                    <a:pt x="30" y="45"/>
                  </a:lnTo>
                  <a:lnTo>
                    <a:pt x="24" y="42"/>
                  </a:lnTo>
                  <a:lnTo>
                    <a:pt x="12" y="3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2" y="18"/>
                  </a:lnTo>
                  <a:lnTo>
                    <a:pt x="24" y="10"/>
                  </a:lnTo>
                  <a:lnTo>
                    <a:pt x="30" y="7"/>
                  </a:lnTo>
                  <a:lnTo>
                    <a:pt x="36" y="4"/>
                  </a:lnTo>
                  <a:lnTo>
                    <a:pt x="42" y="2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476" y="0"/>
                  </a:lnTo>
                  <a:lnTo>
                    <a:pt x="904" y="1"/>
                  </a:lnTo>
                  <a:lnTo>
                    <a:pt x="904" y="1"/>
                  </a:lnTo>
                  <a:lnTo>
                    <a:pt x="913" y="1"/>
                  </a:lnTo>
                  <a:lnTo>
                    <a:pt x="923" y="2"/>
                  </a:lnTo>
                  <a:lnTo>
                    <a:pt x="933" y="5"/>
                  </a:lnTo>
                  <a:lnTo>
                    <a:pt x="941" y="9"/>
                  </a:lnTo>
                  <a:lnTo>
                    <a:pt x="941" y="9"/>
                  </a:lnTo>
                  <a:lnTo>
                    <a:pt x="943" y="11"/>
                  </a:lnTo>
                  <a:lnTo>
                    <a:pt x="945" y="14"/>
                  </a:lnTo>
                  <a:lnTo>
                    <a:pt x="947" y="22"/>
                  </a:lnTo>
                  <a:lnTo>
                    <a:pt x="948" y="30"/>
                  </a:lnTo>
                  <a:lnTo>
                    <a:pt x="947" y="33"/>
                  </a:lnTo>
                  <a:lnTo>
                    <a:pt x="946" y="36"/>
                  </a:lnTo>
                  <a:lnTo>
                    <a:pt x="946" y="36"/>
                  </a:lnTo>
                  <a:lnTo>
                    <a:pt x="939" y="42"/>
                  </a:lnTo>
                  <a:lnTo>
                    <a:pt x="931" y="47"/>
                  </a:lnTo>
                  <a:lnTo>
                    <a:pt x="921" y="50"/>
                  </a:lnTo>
                  <a:lnTo>
                    <a:pt x="912" y="51"/>
                  </a:lnTo>
                  <a:lnTo>
                    <a:pt x="912" y="51"/>
                  </a:lnTo>
                  <a:lnTo>
                    <a:pt x="759" y="52"/>
                  </a:lnTo>
                  <a:lnTo>
                    <a:pt x="606" y="52"/>
                  </a:lnTo>
                  <a:lnTo>
                    <a:pt x="606" y="52"/>
                  </a:lnTo>
                  <a:lnTo>
                    <a:pt x="472" y="5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 userDrawn="1"/>
          </p:nvSpPr>
          <p:spPr bwMode="auto">
            <a:xfrm>
              <a:off x="5451475" y="1096963"/>
              <a:ext cx="263525" cy="28575"/>
            </a:xfrm>
            <a:custGeom>
              <a:avLst/>
              <a:gdLst>
                <a:gd name="T0" fmla="*/ 250 w 499"/>
                <a:gd name="T1" fmla="*/ 55 h 55"/>
                <a:gd name="T2" fmla="*/ 250 w 499"/>
                <a:gd name="T3" fmla="*/ 55 h 55"/>
                <a:gd name="T4" fmla="*/ 149 w 499"/>
                <a:gd name="T5" fmla="*/ 55 h 55"/>
                <a:gd name="T6" fmla="*/ 98 w 499"/>
                <a:gd name="T7" fmla="*/ 55 h 55"/>
                <a:gd name="T8" fmla="*/ 47 w 499"/>
                <a:gd name="T9" fmla="*/ 54 h 55"/>
                <a:gd name="T10" fmla="*/ 47 w 499"/>
                <a:gd name="T11" fmla="*/ 54 h 55"/>
                <a:gd name="T12" fmla="*/ 41 w 499"/>
                <a:gd name="T13" fmla="*/ 53 h 55"/>
                <a:gd name="T14" fmla="*/ 36 w 499"/>
                <a:gd name="T15" fmla="*/ 49 h 55"/>
                <a:gd name="T16" fmla="*/ 30 w 499"/>
                <a:gd name="T17" fmla="*/ 46 h 55"/>
                <a:gd name="T18" fmla="*/ 24 w 499"/>
                <a:gd name="T19" fmla="*/ 43 h 55"/>
                <a:gd name="T20" fmla="*/ 11 w 499"/>
                <a:gd name="T21" fmla="*/ 34 h 55"/>
                <a:gd name="T22" fmla="*/ 0 w 499"/>
                <a:gd name="T23" fmla="*/ 27 h 55"/>
                <a:gd name="T24" fmla="*/ 0 w 499"/>
                <a:gd name="T25" fmla="*/ 27 h 55"/>
                <a:gd name="T26" fmla="*/ 11 w 499"/>
                <a:gd name="T27" fmla="*/ 20 h 55"/>
                <a:gd name="T28" fmla="*/ 22 w 499"/>
                <a:gd name="T29" fmla="*/ 12 h 55"/>
                <a:gd name="T30" fmla="*/ 28 w 499"/>
                <a:gd name="T31" fmla="*/ 7 h 55"/>
                <a:gd name="T32" fmla="*/ 33 w 499"/>
                <a:gd name="T33" fmla="*/ 4 h 55"/>
                <a:gd name="T34" fmla="*/ 39 w 499"/>
                <a:gd name="T35" fmla="*/ 3 h 55"/>
                <a:gd name="T36" fmla="*/ 44 w 499"/>
                <a:gd name="T37" fmla="*/ 2 h 55"/>
                <a:gd name="T38" fmla="*/ 44 w 499"/>
                <a:gd name="T39" fmla="*/ 2 h 55"/>
                <a:gd name="T40" fmla="*/ 148 w 499"/>
                <a:gd name="T41" fmla="*/ 1 h 55"/>
                <a:gd name="T42" fmla="*/ 251 w 499"/>
                <a:gd name="T43" fmla="*/ 0 h 55"/>
                <a:gd name="T44" fmla="*/ 354 w 499"/>
                <a:gd name="T45" fmla="*/ 1 h 55"/>
                <a:gd name="T46" fmla="*/ 457 w 499"/>
                <a:gd name="T47" fmla="*/ 2 h 55"/>
                <a:gd name="T48" fmla="*/ 457 w 499"/>
                <a:gd name="T49" fmla="*/ 2 h 55"/>
                <a:gd name="T50" fmla="*/ 463 w 499"/>
                <a:gd name="T51" fmla="*/ 3 h 55"/>
                <a:gd name="T52" fmla="*/ 468 w 499"/>
                <a:gd name="T53" fmla="*/ 5 h 55"/>
                <a:gd name="T54" fmla="*/ 473 w 499"/>
                <a:gd name="T55" fmla="*/ 8 h 55"/>
                <a:gd name="T56" fmla="*/ 479 w 499"/>
                <a:gd name="T57" fmla="*/ 12 h 55"/>
                <a:gd name="T58" fmla="*/ 489 w 499"/>
                <a:gd name="T59" fmla="*/ 21 h 55"/>
                <a:gd name="T60" fmla="*/ 499 w 499"/>
                <a:gd name="T61" fmla="*/ 28 h 55"/>
                <a:gd name="T62" fmla="*/ 499 w 499"/>
                <a:gd name="T63" fmla="*/ 28 h 55"/>
                <a:gd name="T64" fmla="*/ 489 w 499"/>
                <a:gd name="T65" fmla="*/ 36 h 55"/>
                <a:gd name="T66" fmla="*/ 478 w 499"/>
                <a:gd name="T67" fmla="*/ 43 h 55"/>
                <a:gd name="T68" fmla="*/ 472 w 499"/>
                <a:gd name="T69" fmla="*/ 47 h 55"/>
                <a:gd name="T70" fmla="*/ 467 w 499"/>
                <a:gd name="T71" fmla="*/ 51 h 55"/>
                <a:gd name="T72" fmla="*/ 461 w 499"/>
                <a:gd name="T73" fmla="*/ 53 h 55"/>
                <a:gd name="T74" fmla="*/ 456 w 499"/>
                <a:gd name="T75" fmla="*/ 54 h 55"/>
                <a:gd name="T76" fmla="*/ 456 w 499"/>
                <a:gd name="T77" fmla="*/ 54 h 55"/>
                <a:gd name="T78" fmla="*/ 405 w 499"/>
                <a:gd name="T79" fmla="*/ 55 h 55"/>
                <a:gd name="T80" fmla="*/ 353 w 499"/>
                <a:gd name="T81" fmla="*/ 55 h 55"/>
                <a:gd name="T82" fmla="*/ 250 w 499"/>
                <a:gd name="T8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9" h="55">
                  <a:moveTo>
                    <a:pt x="250" y="55"/>
                  </a:moveTo>
                  <a:lnTo>
                    <a:pt x="250" y="55"/>
                  </a:lnTo>
                  <a:lnTo>
                    <a:pt x="149" y="55"/>
                  </a:lnTo>
                  <a:lnTo>
                    <a:pt x="98" y="55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1" y="53"/>
                  </a:lnTo>
                  <a:lnTo>
                    <a:pt x="36" y="49"/>
                  </a:lnTo>
                  <a:lnTo>
                    <a:pt x="30" y="46"/>
                  </a:lnTo>
                  <a:lnTo>
                    <a:pt x="24" y="43"/>
                  </a:lnTo>
                  <a:lnTo>
                    <a:pt x="11" y="34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1" y="20"/>
                  </a:lnTo>
                  <a:lnTo>
                    <a:pt x="22" y="12"/>
                  </a:lnTo>
                  <a:lnTo>
                    <a:pt x="28" y="7"/>
                  </a:lnTo>
                  <a:lnTo>
                    <a:pt x="33" y="4"/>
                  </a:lnTo>
                  <a:lnTo>
                    <a:pt x="39" y="3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148" y="1"/>
                  </a:lnTo>
                  <a:lnTo>
                    <a:pt x="251" y="0"/>
                  </a:lnTo>
                  <a:lnTo>
                    <a:pt x="354" y="1"/>
                  </a:lnTo>
                  <a:lnTo>
                    <a:pt x="457" y="2"/>
                  </a:lnTo>
                  <a:lnTo>
                    <a:pt x="457" y="2"/>
                  </a:lnTo>
                  <a:lnTo>
                    <a:pt x="463" y="3"/>
                  </a:lnTo>
                  <a:lnTo>
                    <a:pt x="468" y="5"/>
                  </a:lnTo>
                  <a:lnTo>
                    <a:pt x="473" y="8"/>
                  </a:lnTo>
                  <a:lnTo>
                    <a:pt x="479" y="12"/>
                  </a:lnTo>
                  <a:lnTo>
                    <a:pt x="489" y="21"/>
                  </a:lnTo>
                  <a:lnTo>
                    <a:pt x="499" y="28"/>
                  </a:lnTo>
                  <a:lnTo>
                    <a:pt x="499" y="28"/>
                  </a:lnTo>
                  <a:lnTo>
                    <a:pt x="489" y="36"/>
                  </a:lnTo>
                  <a:lnTo>
                    <a:pt x="478" y="43"/>
                  </a:lnTo>
                  <a:lnTo>
                    <a:pt x="472" y="47"/>
                  </a:lnTo>
                  <a:lnTo>
                    <a:pt x="467" y="51"/>
                  </a:lnTo>
                  <a:lnTo>
                    <a:pt x="461" y="53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05" y="55"/>
                  </a:lnTo>
                  <a:lnTo>
                    <a:pt x="353" y="55"/>
                  </a:lnTo>
                  <a:lnTo>
                    <a:pt x="25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 userDrawn="1"/>
          </p:nvSpPr>
          <p:spPr bwMode="auto">
            <a:xfrm>
              <a:off x="5451475" y="1096963"/>
              <a:ext cx="263525" cy="28575"/>
            </a:xfrm>
            <a:custGeom>
              <a:avLst/>
              <a:gdLst>
                <a:gd name="T0" fmla="*/ 250 w 499"/>
                <a:gd name="T1" fmla="*/ 55 h 55"/>
                <a:gd name="T2" fmla="*/ 250 w 499"/>
                <a:gd name="T3" fmla="*/ 55 h 55"/>
                <a:gd name="T4" fmla="*/ 149 w 499"/>
                <a:gd name="T5" fmla="*/ 55 h 55"/>
                <a:gd name="T6" fmla="*/ 98 w 499"/>
                <a:gd name="T7" fmla="*/ 55 h 55"/>
                <a:gd name="T8" fmla="*/ 47 w 499"/>
                <a:gd name="T9" fmla="*/ 54 h 55"/>
                <a:gd name="T10" fmla="*/ 47 w 499"/>
                <a:gd name="T11" fmla="*/ 54 h 55"/>
                <a:gd name="T12" fmla="*/ 41 w 499"/>
                <a:gd name="T13" fmla="*/ 53 h 55"/>
                <a:gd name="T14" fmla="*/ 36 w 499"/>
                <a:gd name="T15" fmla="*/ 49 h 55"/>
                <a:gd name="T16" fmla="*/ 30 w 499"/>
                <a:gd name="T17" fmla="*/ 46 h 55"/>
                <a:gd name="T18" fmla="*/ 24 w 499"/>
                <a:gd name="T19" fmla="*/ 43 h 55"/>
                <a:gd name="T20" fmla="*/ 11 w 499"/>
                <a:gd name="T21" fmla="*/ 34 h 55"/>
                <a:gd name="T22" fmla="*/ 0 w 499"/>
                <a:gd name="T23" fmla="*/ 27 h 55"/>
                <a:gd name="T24" fmla="*/ 0 w 499"/>
                <a:gd name="T25" fmla="*/ 27 h 55"/>
                <a:gd name="T26" fmla="*/ 11 w 499"/>
                <a:gd name="T27" fmla="*/ 20 h 55"/>
                <a:gd name="T28" fmla="*/ 22 w 499"/>
                <a:gd name="T29" fmla="*/ 12 h 55"/>
                <a:gd name="T30" fmla="*/ 28 w 499"/>
                <a:gd name="T31" fmla="*/ 7 h 55"/>
                <a:gd name="T32" fmla="*/ 33 w 499"/>
                <a:gd name="T33" fmla="*/ 4 h 55"/>
                <a:gd name="T34" fmla="*/ 39 w 499"/>
                <a:gd name="T35" fmla="*/ 3 h 55"/>
                <a:gd name="T36" fmla="*/ 44 w 499"/>
                <a:gd name="T37" fmla="*/ 2 h 55"/>
                <a:gd name="T38" fmla="*/ 44 w 499"/>
                <a:gd name="T39" fmla="*/ 2 h 55"/>
                <a:gd name="T40" fmla="*/ 148 w 499"/>
                <a:gd name="T41" fmla="*/ 1 h 55"/>
                <a:gd name="T42" fmla="*/ 251 w 499"/>
                <a:gd name="T43" fmla="*/ 0 h 55"/>
                <a:gd name="T44" fmla="*/ 354 w 499"/>
                <a:gd name="T45" fmla="*/ 1 h 55"/>
                <a:gd name="T46" fmla="*/ 457 w 499"/>
                <a:gd name="T47" fmla="*/ 2 h 55"/>
                <a:gd name="T48" fmla="*/ 457 w 499"/>
                <a:gd name="T49" fmla="*/ 2 h 55"/>
                <a:gd name="T50" fmla="*/ 463 w 499"/>
                <a:gd name="T51" fmla="*/ 3 h 55"/>
                <a:gd name="T52" fmla="*/ 468 w 499"/>
                <a:gd name="T53" fmla="*/ 5 h 55"/>
                <a:gd name="T54" fmla="*/ 473 w 499"/>
                <a:gd name="T55" fmla="*/ 8 h 55"/>
                <a:gd name="T56" fmla="*/ 479 w 499"/>
                <a:gd name="T57" fmla="*/ 12 h 55"/>
                <a:gd name="T58" fmla="*/ 489 w 499"/>
                <a:gd name="T59" fmla="*/ 21 h 55"/>
                <a:gd name="T60" fmla="*/ 499 w 499"/>
                <a:gd name="T61" fmla="*/ 28 h 55"/>
                <a:gd name="T62" fmla="*/ 499 w 499"/>
                <a:gd name="T63" fmla="*/ 28 h 55"/>
                <a:gd name="T64" fmla="*/ 489 w 499"/>
                <a:gd name="T65" fmla="*/ 36 h 55"/>
                <a:gd name="T66" fmla="*/ 478 w 499"/>
                <a:gd name="T67" fmla="*/ 43 h 55"/>
                <a:gd name="T68" fmla="*/ 472 w 499"/>
                <a:gd name="T69" fmla="*/ 47 h 55"/>
                <a:gd name="T70" fmla="*/ 467 w 499"/>
                <a:gd name="T71" fmla="*/ 51 h 55"/>
                <a:gd name="T72" fmla="*/ 461 w 499"/>
                <a:gd name="T73" fmla="*/ 53 h 55"/>
                <a:gd name="T74" fmla="*/ 456 w 499"/>
                <a:gd name="T75" fmla="*/ 54 h 55"/>
                <a:gd name="T76" fmla="*/ 456 w 499"/>
                <a:gd name="T77" fmla="*/ 54 h 55"/>
                <a:gd name="T78" fmla="*/ 405 w 499"/>
                <a:gd name="T79" fmla="*/ 55 h 55"/>
                <a:gd name="T80" fmla="*/ 353 w 499"/>
                <a:gd name="T81" fmla="*/ 55 h 55"/>
                <a:gd name="T82" fmla="*/ 250 w 499"/>
                <a:gd name="T8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9" h="55">
                  <a:moveTo>
                    <a:pt x="250" y="55"/>
                  </a:moveTo>
                  <a:lnTo>
                    <a:pt x="250" y="55"/>
                  </a:lnTo>
                  <a:lnTo>
                    <a:pt x="149" y="55"/>
                  </a:lnTo>
                  <a:lnTo>
                    <a:pt x="98" y="55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1" y="53"/>
                  </a:lnTo>
                  <a:lnTo>
                    <a:pt x="36" y="49"/>
                  </a:lnTo>
                  <a:lnTo>
                    <a:pt x="30" y="46"/>
                  </a:lnTo>
                  <a:lnTo>
                    <a:pt x="24" y="43"/>
                  </a:lnTo>
                  <a:lnTo>
                    <a:pt x="11" y="34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1" y="20"/>
                  </a:lnTo>
                  <a:lnTo>
                    <a:pt x="22" y="12"/>
                  </a:lnTo>
                  <a:lnTo>
                    <a:pt x="28" y="7"/>
                  </a:lnTo>
                  <a:lnTo>
                    <a:pt x="33" y="4"/>
                  </a:lnTo>
                  <a:lnTo>
                    <a:pt x="39" y="3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148" y="1"/>
                  </a:lnTo>
                  <a:lnTo>
                    <a:pt x="251" y="0"/>
                  </a:lnTo>
                  <a:lnTo>
                    <a:pt x="354" y="1"/>
                  </a:lnTo>
                  <a:lnTo>
                    <a:pt x="457" y="2"/>
                  </a:lnTo>
                  <a:lnTo>
                    <a:pt x="457" y="2"/>
                  </a:lnTo>
                  <a:lnTo>
                    <a:pt x="463" y="3"/>
                  </a:lnTo>
                  <a:lnTo>
                    <a:pt x="468" y="5"/>
                  </a:lnTo>
                  <a:lnTo>
                    <a:pt x="473" y="8"/>
                  </a:lnTo>
                  <a:lnTo>
                    <a:pt x="479" y="12"/>
                  </a:lnTo>
                  <a:lnTo>
                    <a:pt x="489" y="21"/>
                  </a:lnTo>
                  <a:lnTo>
                    <a:pt x="499" y="28"/>
                  </a:lnTo>
                  <a:lnTo>
                    <a:pt x="499" y="28"/>
                  </a:lnTo>
                  <a:lnTo>
                    <a:pt x="489" y="36"/>
                  </a:lnTo>
                  <a:lnTo>
                    <a:pt x="478" y="43"/>
                  </a:lnTo>
                  <a:lnTo>
                    <a:pt x="472" y="47"/>
                  </a:lnTo>
                  <a:lnTo>
                    <a:pt x="467" y="51"/>
                  </a:lnTo>
                  <a:lnTo>
                    <a:pt x="461" y="53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05" y="55"/>
                  </a:lnTo>
                  <a:lnTo>
                    <a:pt x="353" y="55"/>
                  </a:lnTo>
                  <a:lnTo>
                    <a:pt x="250" y="5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 userDrawn="1"/>
          </p:nvSpPr>
          <p:spPr bwMode="auto">
            <a:xfrm>
              <a:off x="5451475" y="1017588"/>
              <a:ext cx="263525" cy="28575"/>
            </a:xfrm>
            <a:custGeom>
              <a:avLst/>
              <a:gdLst>
                <a:gd name="T0" fmla="*/ 252 w 497"/>
                <a:gd name="T1" fmla="*/ 54 h 54"/>
                <a:gd name="T2" fmla="*/ 252 w 497"/>
                <a:gd name="T3" fmla="*/ 54 h 54"/>
                <a:gd name="T4" fmla="*/ 44 w 497"/>
                <a:gd name="T5" fmla="*/ 54 h 54"/>
                <a:gd name="T6" fmla="*/ 44 w 497"/>
                <a:gd name="T7" fmla="*/ 54 h 54"/>
                <a:gd name="T8" fmla="*/ 29 w 497"/>
                <a:gd name="T9" fmla="*/ 54 h 54"/>
                <a:gd name="T10" fmla="*/ 21 w 497"/>
                <a:gd name="T11" fmla="*/ 53 h 54"/>
                <a:gd name="T12" fmla="*/ 13 w 497"/>
                <a:gd name="T13" fmla="*/ 52 h 54"/>
                <a:gd name="T14" fmla="*/ 7 w 497"/>
                <a:gd name="T15" fmla="*/ 49 h 54"/>
                <a:gd name="T16" fmla="*/ 5 w 497"/>
                <a:gd name="T17" fmla="*/ 47 h 54"/>
                <a:gd name="T18" fmla="*/ 3 w 497"/>
                <a:gd name="T19" fmla="*/ 43 h 54"/>
                <a:gd name="T20" fmla="*/ 1 w 497"/>
                <a:gd name="T21" fmla="*/ 40 h 54"/>
                <a:gd name="T22" fmla="*/ 0 w 497"/>
                <a:gd name="T23" fmla="*/ 36 h 54"/>
                <a:gd name="T24" fmla="*/ 0 w 497"/>
                <a:gd name="T25" fmla="*/ 32 h 54"/>
                <a:gd name="T26" fmla="*/ 0 w 497"/>
                <a:gd name="T27" fmla="*/ 26 h 54"/>
                <a:gd name="T28" fmla="*/ 0 w 497"/>
                <a:gd name="T29" fmla="*/ 26 h 54"/>
                <a:gd name="T30" fmla="*/ 1 w 497"/>
                <a:gd name="T31" fmla="*/ 23 h 54"/>
                <a:gd name="T32" fmla="*/ 5 w 497"/>
                <a:gd name="T33" fmla="*/ 19 h 54"/>
                <a:gd name="T34" fmla="*/ 10 w 497"/>
                <a:gd name="T35" fmla="*/ 15 h 54"/>
                <a:gd name="T36" fmla="*/ 17 w 497"/>
                <a:gd name="T37" fmla="*/ 11 h 54"/>
                <a:gd name="T38" fmla="*/ 23 w 497"/>
                <a:gd name="T39" fmla="*/ 6 h 54"/>
                <a:gd name="T40" fmla="*/ 30 w 497"/>
                <a:gd name="T41" fmla="*/ 4 h 54"/>
                <a:gd name="T42" fmla="*/ 37 w 497"/>
                <a:gd name="T43" fmla="*/ 2 h 54"/>
                <a:gd name="T44" fmla="*/ 43 w 497"/>
                <a:gd name="T45" fmla="*/ 1 h 54"/>
                <a:gd name="T46" fmla="*/ 43 w 497"/>
                <a:gd name="T47" fmla="*/ 1 h 54"/>
                <a:gd name="T48" fmla="*/ 146 w 497"/>
                <a:gd name="T49" fmla="*/ 0 h 54"/>
                <a:gd name="T50" fmla="*/ 250 w 497"/>
                <a:gd name="T51" fmla="*/ 0 h 54"/>
                <a:gd name="T52" fmla="*/ 352 w 497"/>
                <a:gd name="T53" fmla="*/ 0 h 54"/>
                <a:gd name="T54" fmla="*/ 456 w 497"/>
                <a:gd name="T55" fmla="*/ 1 h 54"/>
                <a:gd name="T56" fmla="*/ 456 w 497"/>
                <a:gd name="T57" fmla="*/ 1 h 54"/>
                <a:gd name="T58" fmla="*/ 461 w 497"/>
                <a:gd name="T59" fmla="*/ 2 h 54"/>
                <a:gd name="T60" fmla="*/ 466 w 497"/>
                <a:gd name="T61" fmla="*/ 4 h 54"/>
                <a:gd name="T62" fmla="*/ 471 w 497"/>
                <a:gd name="T63" fmla="*/ 8 h 54"/>
                <a:gd name="T64" fmla="*/ 477 w 497"/>
                <a:gd name="T65" fmla="*/ 12 h 54"/>
                <a:gd name="T66" fmla="*/ 487 w 497"/>
                <a:gd name="T67" fmla="*/ 21 h 54"/>
                <a:gd name="T68" fmla="*/ 497 w 497"/>
                <a:gd name="T69" fmla="*/ 29 h 54"/>
                <a:gd name="T70" fmla="*/ 497 w 497"/>
                <a:gd name="T71" fmla="*/ 29 h 54"/>
                <a:gd name="T72" fmla="*/ 488 w 497"/>
                <a:gd name="T73" fmla="*/ 36 h 54"/>
                <a:gd name="T74" fmla="*/ 478 w 497"/>
                <a:gd name="T75" fmla="*/ 43 h 54"/>
                <a:gd name="T76" fmla="*/ 467 w 497"/>
                <a:gd name="T77" fmla="*/ 50 h 54"/>
                <a:gd name="T78" fmla="*/ 462 w 497"/>
                <a:gd name="T79" fmla="*/ 52 h 54"/>
                <a:gd name="T80" fmla="*/ 458 w 497"/>
                <a:gd name="T81" fmla="*/ 53 h 54"/>
                <a:gd name="T82" fmla="*/ 458 w 497"/>
                <a:gd name="T83" fmla="*/ 53 h 54"/>
                <a:gd name="T84" fmla="*/ 406 w 497"/>
                <a:gd name="T85" fmla="*/ 54 h 54"/>
                <a:gd name="T86" fmla="*/ 354 w 497"/>
                <a:gd name="T87" fmla="*/ 54 h 54"/>
                <a:gd name="T88" fmla="*/ 252 w 497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54">
                  <a:moveTo>
                    <a:pt x="252" y="54"/>
                  </a:moveTo>
                  <a:lnTo>
                    <a:pt x="252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29" y="54"/>
                  </a:lnTo>
                  <a:lnTo>
                    <a:pt x="21" y="53"/>
                  </a:lnTo>
                  <a:lnTo>
                    <a:pt x="13" y="52"/>
                  </a:lnTo>
                  <a:lnTo>
                    <a:pt x="7" y="49"/>
                  </a:lnTo>
                  <a:lnTo>
                    <a:pt x="5" y="47"/>
                  </a:lnTo>
                  <a:lnTo>
                    <a:pt x="3" y="43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9"/>
                  </a:lnTo>
                  <a:lnTo>
                    <a:pt x="10" y="15"/>
                  </a:lnTo>
                  <a:lnTo>
                    <a:pt x="17" y="11"/>
                  </a:lnTo>
                  <a:lnTo>
                    <a:pt x="23" y="6"/>
                  </a:lnTo>
                  <a:lnTo>
                    <a:pt x="30" y="4"/>
                  </a:lnTo>
                  <a:lnTo>
                    <a:pt x="37" y="2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146" y="0"/>
                  </a:lnTo>
                  <a:lnTo>
                    <a:pt x="250" y="0"/>
                  </a:lnTo>
                  <a:lnTo>
                    <a:pt x="352" y="0"/>
                  </a:lnTo>
                  <a:lnTo>
                    <a:pt x="456" y="1"/>
                  </a:lnTo>
                  <a:lnTo>
                    <a:pt x="456" y="1"/>
                  </a:lnTo>
                  <a:lnTo>
                    <a:pt x="461" y="2"/>
                  </a:lnTo>
                  <a:lnTo>
                    <a:pt x="466" y="4"/>
                  </a:lnTo>
                  <a:lnTo>
                    <a:pt x="471" y="8"/>
                  </a:lnTo>
                  <a:lnTo>
                    <a:pt x="477" y="12"/>
                  </a:lnTo>
                  <a:lnTo>
                    <a:pt x="487" y="21"/>
                  </a:lnTo>
                  <a:lnTo>
                    <a:pt x="497" y="29"/>
                  </a:lnTo>
                  <a:lnTo>
                    <a:pt x="497" y="29"/>
                  </a:lnTo>
                  <a:lnTo>
                    <a:pt x="488" y="36"/>
                  </a:lnTo>
                  <a:lnTo>
                    <a:pt x="478" y="43"/>
                  </a:lnTo>
                  <a:lnTo>
                    <a:pt x="467" y="50"/>
                  </a:lnTo>
                  <a:lnTo>
                    <a:pt x="462" y="52"/>
                  </a:lnTo>
                  <a:lnTo>
                    <a:pt x="458" y="53"/>
                  </a:lnTo>
                  <a:lnTo>
                    <a:pt x="458" y="53"/>
                  </a:lnTo>
                  <a:lnTo>
                    <a:pt x="406" y="54"/>
                  </a:lnTo>
                  <a:lnTo>
                    <a:pt x="354" y="54"/>
                  </a:lnTo>
                  <a:lnTo>
                    <a:pt x="25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 userDrawn="1"/>
          </p:nvSpPr>
          <p:spPr bwMode="auto">
            <a:xfrm>
              <a:off x="5451475" y="1017588"/>
              <a:ext cx="263525" cy="28575"/>
            </a:xfrm>
            <a:custGeom>
              <a:avLst/>
              <a:gdLst>
                <a:gd name="T0" fmla="*/ 252 w 497"/>
                <a:gd name="T1" fmla="*/ 54 h 54"/>
                <a:gd name="T2" fmla="*/ 252 w 497"/>
                <a:gd name="T3" fmla="*/ 54 h 54"/>
                <a:gd name="T4" fmla="*/ 44 w 497"/>
                <a:gd name="T5" fmla="*/ 54 h 54"/>
                <a:gd name="T6" fmla="*/ 44 w 497"/>
                <a:gd name="T7" fmla="*/ 54 h 54"/>
                <a:gd name="T8" fmla="*/ 29 w 497"/>
                <a:gd name="T9" fmla="*/ 54 h 54"/>
                <a:gd name="T10" fmla="*/ 21 w 497"/>
                <a:gd name="T11" fmla="*/ 53 h 54"/>
                <a:gd name="T12" fmla="*/ 13 w 497"/>
                <a:gd name="T13" fmla="*/ 52 h 54"/>
                <a:gd name="T14" fmla="*/ 7 w 497"/>
                <a:gd name="T15" fmla="*/ 49 h 54"/>
                <a:gd name="T16" fmla="*/ 5 w 497"/>
                <a:gd name="T17" fmla="*/ 47 h 54"/>
                <a:gd name="T18" fmla="*/ 3 w 497"/>
                <a:gd name="T19" fmla="*/ 43 h 54"/>
                <a:gd name="T20" fmla="*/ 1 w 497"/>
                <a:gd name="T21" fmla="*/ 40 h 54"/>
                <a:gd name="T22" fmla="*/ 0 w 497"/>
                <a:gd name="T23" fmla="*/ 36 h 54"/>
                <a:gd name="T24" fmla="*/ 0 w 497"/>
                <a:gd name="T25" fmla="*/ 32 h 54"/>
                <a:gd name="T26" fmla="*/ 0 w 497"/>
                <a:gd name="T27" fmla="*/ 26 h 54"/>
                <a:gd name="T28" fmla="*/ 0 w 497"/>
                <a:gd name="T29" fmla="*/ 26 h 54"/>
                <a:gd name="T30" fmla="*/ 1 w 497"/>
                <a:gd name="T31" fmla="*/ 23 h 54"/>
                <a:gd name="T32" fmla="*/ 5 w 497"/>
                <a:gd name="T33" fmla="*/ 19 h 54"/>
                <a:gd name="T34" fmla="*/ 10 w 497"/>
                <a:gd name="T35" fmla="*/ 15 h 54"/>
                <a:gd name="T36" fmla="*/ 17 w 497"/>
                <a:gd name="T37" fmla="*/ 11 h 54"/>
                <a:gd name="T38" fmla="*/ 23 w 497"/>
                <a:gd name="T39" fmla="*/ 6 h 54"/>
                <a:gd name="T40" fmla="*/ 30 w 497"/>
                <a:gd name="T41" fmla="*/ 4 h 54"/>
                <a:gd name="T42" fmla="*/ 37 w 497"/>
                <a:gd name="T43" fmla="*/ 2 h 54"/>
                <a:gd name="T44" fmla="*/ 43 w 497"/>
                <a:gd name="T45" fmla="*/ 1 h 54"/>
                <a:gd name="T46" fmla="*/ 43 w 497"/>
                <a:gd name="T47" fmla="*/ 1 h 54"/>
                <a:gd name="T48" fmla="*/ 146 w 497"/>
                <a:gd name="T49" fmla="*/ 0 h 54"/>
                <a:gd name="T50" fmla="*/ 250 w 497"/>
                <a:gd name="T51" fmla="*/ 0 h 54"/>
                <a:gd name="T52" fmla="*/ 352 w 497"/>
                <a:gd name="T53" fmla="*/ 0 h 54"/>
                <a:gd name="T54" fmla="*/ 456 w 497"/>
                <a:gd name="T55" fmla="*/ 1 h 54"/>
                <a:gd name="T56" fmla="*/ 456 w 497"/>
                <a:gd name="T57" fmla="*/ 1 h 54"/>
                <a:gd name="T58" fmla="*/ 461 w 497"/>
                <a:gd name="T59" fmla="*/ 2 h 54"/>
                <a:gd name="T60" fmla="*/ 466 w 497"/>
                <a:gd name="T61" fmla="*/ 4 h 54"/>
                <a:gd name="T62" fmla="*/ 471 w 497"/>
                <a:gd name="T63" fmla="*/ 8 h 54"/>
                <a:gd name="T64" fmla="*/ 477 w 497"/>
                <a:gd name="T65" fmla="*/ 12 h 54"/>
                <a:gd name="T66" fmla="*/ 487 w 497"/>
                <a:gd name="T67" fmla="*/ 21 h 54"/>
                <a:gd name="T68" fmla="*/ 497 w 497"/>
                <a:gd name="T69" fmla="*/ 29 h 54"/>
                <a:gd name="T70" fmla="*/ 497 w 497"/>
                <a:gd name="T71" fmla="*/ 29 h 54"/>
                <a:gd name="T72" fmla="*/ 488 w 497"/>
                <a:gd name="T73" fmla="*/ 36 h 54"/>
                <a:gd name="T74" fmla="*/ 478 w 497"/>
                <a:gd name="T75" fmla="*/ 43 h 54"/>
                <a:gd name="T76" fmla="*/ 467 w 497"/>
                <a:gd name="T77" fmla="*/ 50 h 54"/>
                <a:gd name="T78" fmla="*/ 462 w 497"/>
                <a:gd name="T79" fmla="*/ 52 h 54"/>
                <a:gd name="T80" fmla="*/ 458 w 497"/>
                <a:gd name="T81" fmla="*/ 53 h 54"/>
                <a:gd name="T82" fmla="*/ 458 w 497"/>
                <a:gd name="T83" fmla="*/ 53 h 54"/>
                <a:gd name="T84" fmla="*/ 406 w 497"/>
                <a:gd name="T85" fmla="*/ 54 h 54"/>
                <a:gd name="T86" fmla="*/ 354 w 497"/>
                <a:gd name="T87" fmla="*/ 54 h 54"/>
                <a:gd name="T88" fmla="*/ 252 w 497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54">
                  <a:moveTo>
                    <a:pt x="252" y="54"/>
                  </a:moveTo>
                  <a:lnTo>
                    <a:pt x="252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29" y="54"/>
                  </a:lnTo>
                  <a:lnTo>
                    <a:pt x="21" y="53"/>
                  </a:lnTo>
                  <a:lnTo>
                    <a:pt x="13" y="52"/>
                  </a:lnTo>
                  <a:lnTo>
                    <a:pt x="7" y="49"/>
                  </a:lnTo>
                  <a:lnTo>
                    <a:pt x="5" y="47"/>
                  </a:lnTo>
                  <a:lnTo>
                    <a:pt x="3" y="43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9"/>
                  </a:lnTo>
                  <a:lnTo>
                    <a:pt x="10" y="15"/>
                  </a:lnTo>
                  <a:lnTo>
                    <a:pt x="17" y="11"/>
                  </a:lnTo>
                  <a:lnTo>
                    <a:pt x="23" y="6"/>
                  </a:lnTo>
                  <a:lnTo>
                    <a:pt x="30" y="4"/>
                  </a:lnTo>
                  <a:lnTo>
                    <a:pt x="37" y="2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146" y="0"/>
                  </a:lnTo>
                  <a:lnTo>
                    <a:pt x="250" y="0"/>
                  </a:lnTo>
                  <a:lnTo>
                    <a:pt x="352" y="0"/>
                  </a:lnTo>
                  <a:lnTo>
                    <a:pt x="456" y="1"/>
                  </a:lnTo>
                  <a:lnTo>
                    <a:pt x="456" y="1"/>
                  </a:lnTo>
                  <a:lnTo>
                    <a:pt x="461" y="2"/>
                  </a:lnTo>
                  <a:lnTo>
                    <a:pt x="466" y="4"/>
                  </a:lnTo>
                  <a:lnTo>
                    <a:pt x="471" y="8"/>
                  </a:lnTo>
                  <a:lnTo>
                    <a:pt x="477" y="12"/>
                  </a:lnTo>
                  <a:lnTo>
                    <a:pt x="487" y="21"/>
                  </a:lnTo>
                  <a:lnTo>
                    <a:pt x="497" y="29"/>
                  </a:lnTo>
                  <a:lnTo>
                    <a:pt x="497" y="29"/>
                  </a:lnTo>
                  <a:lnTo>
                    <a:pt x="488" y="36"/>
                  </a:lnTo>
                  <a:lnTo>
                    <a:pt x="478" y="43"/>
                  </a:lnTo>
                  <a:lnTo>
                    <a:pt x="467" y="50"/>
                  </a:lnTo>
                  <a:lnTo>
                    <a:pt x="462" y="52"/>
                  </a:lnTo>
                  <a:lnTo>
                    <a:pt x="458" y="53"/>
                  </a:lnTo>
                  <a:lnTo>
                    <a:pt x="458" y="53"/>
                  </a:lnTo>
                  <a:lnTo>
                    <a:pt x="406" y="54"/>
                  </a:lnTo>
                  <a:lnTo>
                    <a:pt x="354" y="54"/>
                  </a:lnTo>
                  <a:lnTo>
                    <a:pt x="252" y="5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4" name="Freeform 65"/>
            <p:cNvSpPr>
              <a:spLocks/>
            </p:cNvSpPr>
            <p:nvPr userDrawn="1"/>
          </p:nvSpPr>
          <p:spPr bwMode="auto">
            <a:xfrm>
              <a:off x="5451475" y="1174750"/>
              <a:ext cx="263525" cy="28575"/>
            </a:xfrm>
            <a:custGeom>
              <a:avLst/>
              <a:gdLst>
                <a:gd name="T0" fmla="*/ 253 w 498"/>
                <a:gd name="T1" fmla="*/ 0 h 52"/>
                <a:gd name="T2" fmla="*/ 253 w 498"/>
                <a:gd name="T3" fmla="*/ 0 h 52"/>
                <a:gd name="T4" fmla="*/ 356 w 498"/>
                <a:gd name="T5" fmla="*/ 0 h 52"/>
                <a:gd name="T6" fmla="*/ 408 w 498"/>
                <a:gd name="T7" fmla="*/ 0 h 52"/>
                <a:gd name="T8" fmla="*/ 459 w 498"/>
                <a:gd name="T9" fmla="*/ 2 h 52"/>
                <a:gd name="T10" fmla="*/ 459 w 498"/>
                <a:gd name="T11" fmla="*/ 2 h 52"/>
                <a:gd name="T12" fmla="*/ 465 w 498"/>
                <a:gd name="T13" fmla="*/ 2 h 52"/>
                <a:gd name="T14" fmla="*/ 471 w 498"/>
                <a:gd name="T15" fmla="*/ 4 h 52"/>
                <a:gd name="T16" fmla="*/ 478 w 498"/>
                <a:gd name="T17" fmla="*/ 6 h 52"/>
                <a:gd name="T18" fmla="*/ 483 w 498"/>
                <a:gd name="T19" fmla="*/ 10 h 52"/>
                <a:gd name="T20" fmla="*/ 489 w 498"/>
                <a:gd name="T21" fmla="*/ 13 h 52"/>
                <a:gd name="T22" fmla="*/ 493 w 498"/>
                <a:gd name="T23" fmla="*/ 18 h 52"/>
                <a:gd name="T24" fmla="*/ 496 w 498"/>
                <a:gd name="T25" fmla="*/ 22 h 52"/>
                <a:gd name="T26" fmla="*/ 498 w 498"/>
                <a:gd name="T27" fmla="*/ 26 h 52"/>
                <a:gd name="T28" fmla="*/ 498 w 498"/>
                <a:gd name="T29" fmla="*/ 26 h 52"/>
                <a:gd name="T30" fmla="*/ 498 w 498"/>
                <a:gd name="T31" fmla="*/ 31 h 52"/>
                <a:gd name="T32" fmla="*/ 498 w 498"/>
                <a:gd name="T33" fmla="*/ 35 h 52"/>
                <a:gd name="T34" fmla="*/ 498 w 498"/>
                <a:gd name="T35" fmla="*/ 38 h 52"/>
                <a:gd name="T36" fmla="*/ 496 w 498"/>
                <a:gd name="T37" fmla="*/ 42 h 52"/>
                <a:gd name="T38" fmla="*/ 495 w 498"/>
                <a:gd name="T39" fmla="*/ 44 h 52"/>
                <a:gd name="T40" fmla="*/ 493 w 498"/>
                <a:gd name="T41" fmla="*/ 46 h 52"/>
                <a:gd name="T42" fmla="*/ 488 w 498"/>
                <a:gd name="T43" fmla="*/ 49 h 52"/>
                <a:gd name="T44" fmla="*/ 481 w 498"/>
                <a:gd name="T45" fmla="*/ 51 h 52"/>
                <a:gd name="T46" fmla="*/ 473 w 498"/>
                <a:gd name="T47" fmla="*/ 52 h 52"/>
                <a:gd name="T48" fmla="*/ 458 w 498"/>
                <a:gd name="T49" fmla="*/ 52 h 52"/>
                <a:gd name="T50" fmla="*/ 458 w 498"/>
                <a:gd name="T51" fmla="*/ 52 h 52"/>
                <a:gd name="T52" fmla="*/ 250 w 498"/>
                <a:gd name="T53" fmla="*/ 52 h 52"/>
                <a:gd name="T54" fmla="*/ 146 w 498"/>
                <a:gd name="T55" fmla="*/ 52 h 52"/>
                <a:gd name="T56" fmla="*/ 41 w 498"/>
                <a:gd name="T57" fmla="*/ 51 h 52"/>
                <a:gd name="T58" fmla="*/ 41 w 498"/>
                <a:gd name="T59" fmla="*/ 51 h 52"/>
                <a:gd name="T60" fmla="*/ 36 w 498"/>
                <a:gd name="T61" fmla="*/ 51 h 52"/>
                <a:gd name="T62" fmla="*/ 31 w 498"/>
                <a:gd name="T63" fmla="*/ 49 h 52"/>
                <a:gd name="T64" fmla="*/ 21 w 498"/>
                <a:gd name="T65" fmla="*/ 43 h 52"/>
                <a:gd name="T66" fmla="*/ 10 w 498"/>
                <a:gd name="T67" fmla="*/ 36 h 52"/>
                <a:gd name="T68" fmla="*/ 0 w 498"/>
                <a:gd name="T69" fmla="*/ 29 h 52"/>
                <a:gd name="T70" fmla="*/ 0 w 498"/>
                <a:gd name="T71" fmla="*/ 29 h 52"/>
                <a:gd name="T72" fmla="*/ 10 w 498"/>
                <a:gd name="T73" fmla="*/ 21 h 52"/>
                <a:gd name="T74" fmla="*/ 21 w 498"/>
                <a:gd name="T75" fmla="*/ 12 h 52"/>
                <a:gd name="T76" fmla="*/ 26 w 498"/>
                <a:gd name="T77" fmla="*/ 8 h 52"/>
                <a:gd name="T78" fmla="*/ 32 w 498"/>
                <a:gd name="T79" fmla="*/ 5 h 52"/>
                <a:gd name="T80" fmla="*/ 37 w 498"/>
                <a:gd name="T81" fmla="*/ 3 h 52"/>
                <a:gd name="T82" fmla="*/ 42 w 498"/>
                <a:gd name="T83" fmla="*/ 2 h 52"/>
                <a:gd name="T84" fmla="*/ 42 w 498"/>
                <a:gd name="T85" fmla="*/ 2 h 52"/>
                <a:gd name="T86" fmla="*/ 95 w 498"/>
                <a:gd name="T87" fmla="*/ 0 h 52"/>
                <a:gd name="T88" fmla="*/ 148 w 498"/>
                <a:gd name="T89" fmla="*/ 0 h 52"/>
                <a:gd name="T90" fmla="*/ 253 w 498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8" h="52">
                  <a:moveTo>
                    <a:pt x="253" y="0"/>
                  </a:moveTo>
                  <a:lnTo>
                    <a:pt x="253" y="0"/>
                  </a:lnTo>
                  <a:lnTo>
                    <a:pt x="356" y="0"/>
                  </a:lnTo>
                  <a:lnTo>
                    <a:pt x="408" y="0"/>
                  </a:lnTo>
                  <a:lnTo>
                    <a:pt x="459" y="2"/>
                  </a:lnTo>
                  <a:lnTo>
                    <a:pt x="459" y="2"/>
                  </a:lnTo>
                  <a:lnTo>
                    <a:pt x="465" y="2"/>
                  </a:lnTo>
                  <a:lnTo>
                    <a:pt x="471" y="4"/>
                  </a:lnTo>
                  <a:lnTo>
                    <a:pt x="478" y="6"/>
                  </a:lnTo>
                  <a:lnTo>
                    <a:pt x="483" y="10"/>
                  </a:lnTo>
                  <a:lnTo>
                    <a:pt x="489" y="13"/>
                  </a:lnTo>
                  <a:lnTo>
                    <a:pt x="493" y="18"/>
                  </a:lnTo>
                  <a:lnTo>
                    <a:pt x="496" y="22"/>
                  </a:lnTo>
                  <a:lnTo>
                    <a:pt x="498" y="26"/>
                  </a:lnTo>
                  <a:lnTo>
                    <a:pt x="498" y="26"/>
                  </a:lnTo>
                  <a:lnTo>
                    <a:pt x="498" y="31"/>
                  </a:lnTo>
                  <a:lnTo>
                    <a:pt x="498" y="35"/>
                  </a:lnTo>
                  <a:lnTo>
                    <a:pt x="498" y="38"/>
                  </a:lnTo>
                  <a:lnTo>
                    <a:pt x="496" y="42"/>
                  </a:lnTo>
                  <a:lnTo>
                    <a:pt x="495" y="44"/>
                  </a:lnTo>
                  <a:lnTo>
                    <a:pt x="493" y="46"/>
                  </a:lnTo>
                  <a:lnTo>
                    <a:pt x="488" y="49"/>
                  </a:lnTo>
                  <a:lnTo>
                    <a:pt x="481" y="51"/>
                  </a:lnTo>
                  <a:lnTo>
                    <a:pt x="473" y="52"/>
                  </a:lnTo>
                  <a:lnTo>
                    <a:pt x="458" y="52"/>
                  </a:lnTo>
                  <a:lnTo>
                    <a:pt x="458" y="52"/>
                  </a:lnTo>
                  <a:lnTo>
                    <a:pt x="250" y="52"/>
                  </a:lnTo>
                  <a:lnTo>
                    <a:pt x="146" y="52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36" y="51"/>
                  </a:lnTo>
                  <a:lnTo>
                    <a:pt x="31" y="49"/>
                  </a:lnTo>
                  <a:lnTo>
                    <a:pt x="21" y="43"/>
                  </a:lnTo>
                  <a:lnTo>
                    <a:pt x="10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0" y="21"/>
                  </a:lnTo>
                  <a:lnTo>
                    <a:pt x="21" y="12"/>
                  </a:lnTo>
                  <a:lnTo>
                    <a:pt x="26" y="8"/>
                  </a:lnTo>
                  <a:lnTo>
                    <a:pt x="32" y="5"/>
                  </a:lnTo>
                  <a:lnTo>
                    <a:pt x="37" y="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95" y="0"/>
                  </a:lnTo>
                  <a:lnTo>
                    <a:pt x="148" y="0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5" name="Freeform 66"/>
            <p:cNvSpPr>
              <a:spLocks/>
            </p:cNvSpPr>
            <p:nvPr userDrawn="1"/>
          </p:nvSpPr>
          <p:spPr bwMode="auto">
            <a:xfrm>
              <a:off x="5451475" y="1174750"/>
              <a:ext cx="263525" cy="28575"/>
            </a:xfrm>
            <a:custGeom>
              <a:avLst/>
              <a:gdLst>
                <a:gd name="T0" fmla="*/ 253 w 498"/>
                <a:gd name="T1" fmla="*/ 0 h 52"/>
                <a:gd name="T2" fmla="*/ 253 w 498"/>
                <a:gd name="T3" fmla="*/ 0 h 52"/>
                <a:gd name="T4" fmla="*/ 356 w 498"/>
                <a:gd name="T5" fmla="*/ 0 h 52"/>
                <a:gd name="T6" fmla="*/ 408 w 498"/>
                <a:gd name="T7" fmla="*/ 0 h 52"/>
                <a:gd name="T8" fmla="*/ 459 w 498"/>
                <a:gd name="T9" fmla="*/ 2 h 52"/>
                <a:gd name="T10" fmla="*/ 459 w 498"/>
                <a:gd name="T11" fmla="*/ 2 h 52"/>
                <a:gd name="T12" fmla="*/ 465 w 498"/>
                <a:gd name="T13" fmla="*/ 2 h 52"/>
                <a:gd name="T14" fmla="*/ 471 w 498"/>
                <a:gd name="T15" fmla="*/ 4 h 52"/>
                <a:gd name="T16" fmla="*/ 478 w 498"/>
                <a:gd name="T17" fmla="*/ 6 h 52"/>
                <a:gd name="T18" fmla="*/ 483 w 498"/>
                <a:gd name="T19" fmla="*/ 10 h 52"/>
                <a:gd name="T20" fmla="*/ 489 w 498"/>
                <a:gd name="T21" fmla="*/ 13 h 52"/>
                <a:gd name="T22" fmla="*/ 493 w 498"/>
                <a:gd name="T23" fmla="*/ 18 h 52"/>
                <a:gd name="T24" fmla="*/ 496 w 498"/>
                <a:gd name="T25" fmla="*/ 22 h 52"/>
                <a:gd name="T26" fmla="*/ 498 w 498"/>
                <a:gd name="T27" fmla="*/ 26 h 52"/>
                <a:gd name="T28" fmla="*/ 498 w 498"/>
                <a:gd name="T29" fmla="*/ 26 h 52"/>
                <a:gd name="T30" fmla="*/ 498 w 498"/>
                <a:gd name="T31" fmla="*/ 31 h 52"/>
                <a:gd name="T32" fmla="*/ 498 w 498"/>
                <a:gd name="T33" fmla="*/ 35 h 52"/>
                <a:gd name="T34" fmla="*/ 498 w 498"/>
                <a:gd name="T35" fmla="*/ 38 h 52"/>
                <a:gd name="T36" fmla="*/ 496 w 498"/>
                <a:gd name="T37" fmla="*/ 42 h 52"/>
                <a:gd name="T38" fmla="*/ 495 w 498"/>
                <a:gd name="T39" fmla="*/ 44 h 52"/>
                <a:gd name="T40" fmla="*/ 493 w 498"/>
                <a:gd name="T41" fmla="*/ 46 h 52"/>
                <a:gd name="T42" fmla="*/ 488 w 498"/>
                <a:gd name="T43" fmla="*/ 49 h 52"/>
                <a:gd name="T44" fmla="*/ 481 w 498"/>
                <a:gd name="T45" fmla="*/ 51 h 52"/>
                <a:gd name="T46" fmla="*/ 473 w 498"/>
                <a:gd name="T47" fmla="*/ 52 h 52"/>
                <a:gd name="T48" fmla="*/ 458 w 498"/>
                <a:gd name="T49" fmla="*/ 52 h 52"/>
                <a:gd name="T50" fmla="*/ 458 w 498"/>
                <a:gd name="T51" fmla="*/ 52 h 52"/>
                <a:gd name="T52" fmla="*/ 250 w 498"/>
                <a:gd name="T53" fmla="*/ 52 h 52"/>
                <a:gd name="T54" fmla="*/ 146 w 498"/>
                <a:gd name="T55" fmla="*/ 52 h 52"/>
                <a:gd name="T56" fmla="*/ 41 w 498"/>
                <a:gd name="T57" fmla="*/ 51 h 52"/>
                <a:gd name="T58" fmla="*/ 41 w 498"/>
                <a:gd name="T59" fmla="*/ 51 h 52"/>
                <a:gd name="T60" fmla="*/ 36 w 498"/>
                <a:gd name="T61" fmla="*/ 51 h 52"/>
                <a:gd name="T62" fmla="*/ 31 w 498"/>
                <a:gd name="T63" fmla="*/ 49 h 52"/>
                <a:gd name="T64" fmla="*/ 21 w 498"/>
                <a:gd name="T65" fmla="*/ 43 h 52"/>
                <a:gd name="T66" fmla="*/ 10 w 498"/>
                <a:gd name="T67" fmla="*/ 36 h 52"/>
                <a:gd name="T68" fmla="*/ 0 w 498"/>
                <a:gd name="T69" fmla="*/ 29 h 52"/>
                <a:gd name="T70" fmla="*/ 0 w 498"/>
                <a:gd name="T71" fmla="*/ 29 h 52"/>
                <a:gd name="T72" fmla="*/ 10 w 498"/>
                <a:gd name="T73" fmla="*/ 21 h 52"/>
                <a:gd name="T74" fmla="*/ 21 w 498"/>
                <a:gd name="T75" fmla="*/ 12 h 52"/>
                <a:gd name="T76" fmla="*/ 26 w 498"/>
                <a:gd name="T77" fmla="*/ 8 h 52"/>
                <a:gd name="T78" fmla="*/ 32 w 498"/>
                <a:gd name="T79" fmla="*/ 5 h 52"/>
                <a:gd name="T80" fmla="*/ 37 w 498"/>
                <a:gd name="T81" fmla="*/ 3 h 52"/>
                <a:gd name="T82" fmla="*/ 42 w 498"/>
                <a:gd name="T83" fmla="*/ 2 h 52"/>
                <a:gd name="T84" fmla="*/ 42 w 498"/>
                <a:gd name="T85" fmla="*/ 2 h 52"/>
                <a:gd name="T86" fmla="*/ 95 w 498"/>
                <a:gd name="T87" fmla="*/ 0 h 52"/>
                <a:gd name="T88" fmla="*/ 148 w 498"/>
                <a:gd name="T89" fmla="*/ 0 h 52"/>
                <a:gd name="T90" fmla="*/ 253 w 498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8" h="52">
                  <a:moveTo>
                    <a:pt x="253" y="0"/>
                  </a:moveTo>
                  <a:lnTo>
                    <a:pt x="253" y="0"/>
                  </a:lnTo>
                  <a:lnTo>
                    <a:pt x="356" y="0"/>
                  </a:lnTo>
                  <a:lnTo>
                    <a:pt x="408" y="0"/>
                  </a:lnTo>
                  <a:lnTo>
                    <a:pt x="459" y="2"/>
                  </a:lnTo>
                  <a:lnTo>
                    <a:pt x="459" y="2"/>
                  </a:lnTo>
                  <a:lnTo>
                    <a:pt x="465" y="2"/>
                  </a:lnTo>
                  <a:lnTo>
                    <a:pt x="471" y="4"/>
                  </a:lnTo>
                  <a:lnTo>
                    <a:pt x="478" y="6"/>
                  </a:lnTo>
                  <a:lnTo>
                    <a:pt x="483" y="10"/>
                  </a:lnTo>
                  <a:lnTo>
                    <a:pt x="489" y="13"/>
                  </a:lnTo>
                  <a:lnTo>
                    <a:pt x="493" y="18"/>
                  </a:lnTo>
                  <a:lnTo>
                    <a:pt x="496" y="22"/>
                  </a:lnTo>
                  <a:lnTo>
                    <a:pt x="498" y="26"/>
                  </a:lnTo>
                  <a:lnTo>
                    <a:pt x="498" y="26"/>
                  </a:lnTo>
                  <a:lnTo>
                    <a:pt x="498" y="31"/>
                  </a:lnTo>
                  <a:lnTo>
                    <a:pt x="498" y="35"/>
                  </a:lnTo>
                  <a:lnTo>
                    <a:pt x="498" y="38"/>
                  </a:lnTo>
                  <a:lnTo>
                    <a:pt x="496" y="42"/>
                  </a:lnTo>
                  <a:lnTo>
                    <a:pt x="495" y="44"/>
                  </a:lnTo>
                  <a:lnTo>
                    <a:pt x="493" y="46"/>
                  </a:lnTo>
                  <a:lnTo>
                    <a:pt x="488" y="49"/>
                  </a:lnTo>
                  <a:lnTo>
                    <a:pt x="481" y="51"/>
                  </a:lnTo>
                  <a:lnTo>
                    <a:pt x="473" y="52"/>
                  </a:lnTo>
                  <a:lnTo>
                    <a:pt x="458" y="52"/>
                  </a:lnTo>
                  <a:lnTo>
                    <a:pt x="458" y="52"/>
                  </a:lnTo>
                  <a:lnTo>
                    <a:pt x="250" y="52"/>
                  </a:lnTo>
                  <a:lnTo>
                    <a:pt x="146" y="52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36" y="51"/>
                  </a:lnTo>
                  <a:lnTo>
                    <a:pt x="31" y="49"/>
                  </a:lnTo>
                  <a:lnTo>
                    <a:pt x="21" y="43"/>
                  </a:lnTo>
                  <a:lnTo>
                    <a:pt x="10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0" y="21"/>
                  </a:lnTo>
                  <a:lnTo>
                    <a:pt x="21" y="12"/>
                  </a:lnTo>
                  <a:lnTo>
                    <a:pt x="26" y="8"/>
                  </a:lnTo>
                  <a:lnTo>
                    <a:pt x="32" y="5"/>
                  </a:lnTo>
                  <a:lnTo>
                    <a:pt x="37" y="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95" y="0"/>
                  </a:lnTo>
                  <a:lnTo>
                    <a:pt x="148" y="0"/>
                  </a:lnTo>
                  <a:lnTo>
                    <a:pt x="2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6" name="Freeform 67"/>
            <p:cNvSpPr>
              <a:spLocks noEditPoints="1"/>
            </p:cNvSpPr>
            <p:nvPr userDrawn="1"/>
          </p:nvSpPr>
          <p:spPr bwMode="auto">
            <a:xfrm>
              <a:off x="5341938" y="727075"/>
              <a:ext cx="244475" cy="204788"/>
            </a:xfrm>
            <a:custGeom>
              <a:avLst/>
              <a:gdLst>
                <a:gd name="T0" fmla="*/ 307 w 463"/>
                <a:gd name="T1" fmla="*/ 144 h 386"/>
                <a:gd name="T2" fmla="*/ 285 w 463"/>
                <a:gd name="T3" fmla="*/ 154 h 386"/>
                <a:gd name="T4" fmla="*/ 265 w 463"/>
                <a:gd name="T5" fmla="*/ 157 h 386"/>
                <a:gd name="T6" fmla="*/ 231 w 463"/>
                <a:gd name="T7" fmla="*/ 156 h 386"/>
                <a:gd name="T8" fmla="*/ 195 w 463"/>
                <a:gd name="T9" fmla="*/ 156 h 386"/>
                <a:gd name="T10" fmla="*/ 175 w 463"/>
                <a:gd name="T11" fmla="*/ 150 h 386"/>
                <a:gd name="T12" fmla="*/ 158 w 463"/>
                <a:gd name="T13" fmla="*/ 132 h 386"/>
                <a:gd name="T14" fmla="*/ 167 w 463"/>
                <a:gd name="T15" fmla="*/ 105 h 386"/>
                <a:gd name="T16" fmla="*/ 177 w 463"/>
                <a:gd name="T17" fmla="*/ 92 h 386"/>
                <a:gd name="T18" fmla="*/ 201 w 463"/>
                <a:gd name="T19" fmla="*/ 77 h 386"/>
                <a:gd name="T20" fmla="*/ 227 w 463"/>
                <a:gd name="T21" fmla="*/ 71 h 386"/>
                <a:gd name="T22" fmla="*/ 253 w 463"/>
                <a:gd name="T23" fmla="*/ 74 h 386"/>
                <a:gd name="T24" fmla="*/ 278 w 463"/>
                <a:gd name="T25" fmla="*/ 85 h 386"/>
                <a:gd name="T26" fmla="*/ 298 w 463"/>
                <a:gd name="T27" fmla="*/ 106 h 386"/>
                <a:gd name="T28" fmla="*/ 308 w 463"/>
                <a:gd name="T29" fmla="*/ 123 h 386"/>
                <a:gd name="T30" fmla="*/ 309 w 463"/>
                <a:gd name="T31" fmla="*/ 142 h 386"/>
                <a:gd name="T32" fmla="*/ 389 w 463"/>
                <a:gd name="T33" fmla="*/ 132 h 386"/>
                <a:gd name="T34" fmla="*/ 368 w 463"/>
                <a:gd name="T35" fmla="*/ 82 h 386"/>
                <a:gd name="T36" fmla="*/ 343 w 463"/>
                <a:gd name="T37" fmla="*/ 44 h 386"/>
                <a:gd name="T38" fmla="*/ 311 w 463"/>
                <a:gd name="T39" fmla="*/ 18 h 386"/>
                <a:gd name="T40" fmla="*/ 272 w 463"/>
                <a:gd name="T41" fmla="*/ 4 h 386"/>
                <a:gd name="T42" fmla="*/ 225 w 463"/>
                <a:gd name="T43" fmla="*/ 0 h 386"/>
                <a:gd name="T44" fmla="*/ 196 w 463"/>
                <a:gd name="T45" fmla="*/ 3 h 386"/>
                <a:gd name="T46" fmla="*/ 158 w 463"/>
                <a:gd name="T47" fmla="*/ 16 h 386"/>
                <a:gd name="T48" fmla="*/ 126 w 463"/>
                <a:gd name="T49" fmla="*/ 40 h 386"/>
                <a:gd name="T50" fmla="*/ 100 w 463"/>
                <a:gd name="T51" fmla="*/ 74 h 386"/>
                <a:gd name="T52" fmla="*/ 81 w 463"/>
                <a:gd name="T53" fmla="*/ 118 h 386"/>
                <a:gd name="T54" fmla="*/ 72 w 463"/>
                <a:gd name="T55" fmla="*/ 154 h 386"/>
                <a:gd name="T56" fmla="*/ 34 w 463"/>
                <a:gd name="T57" fmla="*/ 158 h 386"/>
                <a:gd name="T58" fmla="*/ 14 w 463"/>
                <a:gd name="T59" fmla="*/ 168 h 386"/>
                <a:gd name="T60" fmla="*/ 5 w 463"/>
                <a:gd name="T61" fmla="*/ 183 h 386"/>
                <a:gd name="T62" fmla="*/ 1 w 463"/>
                <a:gd name="T63" fmla="*/ 204 h 386"/>
                <a:gd name="T64" fmla="*/ 0 w 463"/>
                <a:gd name="T65" fmla="*/ 306 h 386"/>
                <a:gd name="T66" fmla="*/ 2 w 463"/>
                <a:gd name="T67" fmla="*/ 349 h 386"/>
                <a:gd name="T68" fmla="*/ 14 w 463"/>
                <a:gd name="T69" fmla="*/ 374 h 386"/>
                <a:gd name="T70" fmla="*/ 39 w 463"/>
                <a:gd name="T71" fmla="*/ 385 h 386"/>
                <a:gd name="T72" fmla="*/ 415 w 463"/>
                <a:gd name="T73" fmla="*/ 386 h 386"/>
                <a:gd name="T74" fmla="*/ 436 w 463"/>
                <a:gd name="T75" fmla="*/ 382 h 386"/>
                <a:gd name="T76" fmla="*/ 457 w 463"/>
                <a:gd name="T77" fmla="*/ 364 h 386"/>
                <a:gd name="T78" fmla="*/ 463 w 463"/>
                <a:gd name="T79" fmla="*/ 335 h 386"/>
                <a:gd name="T80" fmla="*/ 463 w 463"/>
                <a:gd name="T81" fmla="*/ 235 h 386"/>
                <a:gd name="T82" fmla="*/ 461 w 463"/>
                <a:gd name="T83" fmla="*/ 187 h 386"/>
                <a:gd name="T84" fmla="*/ 454 w 463"/>
                <a:gd name="T85" fmla="*/ 171 h 386"/>
                <a:gd name="T86" fmla="*/ 440 w 463"/>
                <a:gd name="T87" fmla="*/ 162 h 386"/>
                <a:gd name="T88" fmla="*/ 394 w 463"/>
                <a:gd name="T89" fmla="*/ 15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86">
                  <a:moveTo>
                    <a:pt x="309" y="142"/>
                  </a:moveTo>
                  <a:lnTo>
                    <a:pt x="309" y="142"/>
                  </a:lnTo>
                  <a:lnTo>
                    <a:pt x="307" y="144"/>
                  </a:lnTo>
                  <a:lnTo>
                    <a:pt x="304" y="147"/>
                  </a:lnTo>
                  <a:lnTo>
                    <a:pt x="295" y="151"/>
                  </a:lnTo>
                  <a:lnTo>
                    <a:pt x="285" y="154"/>
                  </a:lnTo>
                  <a:lnTo>
                    <a:pt x="276" y="155"/>
                  </a:lnTo>
                  <a:lnTo>
                    <a:pt x="276" y="155"/>
                  </a:lnTo>
                  <a:lnTo>
                    <a:pt x="265" y="157"/>
                  </a:lnTo>
                  <a:lnTo>
                    <a:pt x="253" y="157"/>
                  </a:lnTo>
                  <a:lnTo>
                    <a:pt x="231" y="156"/>
                  </a:lnTo>
                  <a:lnTo>
                    <a:pt x="231" y="156"/>
                  </a:lnTo>
                  <a:lnTo>
                    <a:pt x="213" y="157"/>
                  </a:lnTo>
                  <a:lnTo>
                    <a:pt x="204" y="157"/>
                  </a:lnTo>
                  <a:lnTo>
                    <a:pt x="195" y="156"/>
                  </a:lnTo>
                  <a:lnTo>
                    <a:pt x="195" y="156"/>
                  </a:lnTo>
                  <a:lnTo>
                    <a:pt x="184" y="153"/>
                  </a:lnTo>
                  <a:lnTo>
                    <a:pt x="175" y="150"/>
                  </a:lnTo>
                  <a:lnTo>
                    <a:pt x="155" y="144"/>
                  </a:lnTo>
                  <a:lnTo>
                    <a:pt x="155" y="144"/>
                  </a:lnTo>
                  <a:lnTo>
                    <a:pt x="158" y="132"/>
                  </a:lnTo>
                  <a:lnTo>
                    <a:pt x="161" y="120"/>
                  </a:lnTo>
                  <a:lnTo>
                    <a:pt x="165" y="109"/>
                  </a:lnTo>
                  <a:lnTo>
                    <a:pt x="167" y="105"/>
                  </a:lnTo>
                  <a:lnTo>
                    <a:pt x="171" y="100"/>
                  </a:lnTo>
                  <a:lnTo>
                    <a:pt x="171" y="100"/>
                  </a:lnTo>
                  <a:lnTo>
                    <a:pt x="177" y="92"/>
                  </a:lnTo>
                  <a:lnTo>
                    <a:pt x="184" y="86"/>
                  </a:lnTo>
                  <a:lnTo>
                    <a:pt x="193" y="81"/>
                  </a:lnTo>
                  <a:lnTo>
                    <a:pt x="201" y="77"/>
                  </a:lnTo>
                  <a:lnTo>
                    <a:pt x="209" y="74"/>
                  </a:lnTo>
                  <a:lnTo>
                    <a:pt x="217" y="72"/>
                  </a:lnTo>
                  <a:lnTo>
                    <a:pt x="227" y="71"/>
                  </a:lnTo>
                  <a:lnTo>
                    <a:pt x="236" y="71"/>
                  </a:lnTo>
                  <a:lnTo>
                    <a:pt x="245" y="72"/>
                  </a:lnTo>
                  <a:lnTo>
                    <a:pt x="253" y="74"/>
                  </a:lnTo>
                  <a:lnTo>
                    <a:pt x="261" y="77"/>
                  </a:lnTo>
                  <a:lnTo>
                    <a:pt x="271" y="80"/>
                  </a:lnTo>
                  <a:lnTo>
                    <a:pt x="278" y="85"/>
                  </a:lnTo>
                  <a:lnTo>
                    <a:pt x="285" y="91"/>
                  </a:lnTo>
                  <a:lnTo>
                    <a:pt x="292" y="98"/>
                  </a:lnTo>
                  <a:lnTo>
                    <a:pt x="298" y="106"/>
                  </a:lnTo>
                  <a:lnTo>
                    <a:pt x="298" y="106"/>
                  </a:lnTo>
                  <a:lnTo>
                    <a:pt x="304" y="114"/>
                  </a:lnTo>
                  <a:lnTo>
                    <a:pt x="308" y="123"/>
                  </a:lnTo>
                  <a:lnTo>
                    <a:pt x="310" y="133"/>
                  </a:lnTo>
                  <a:lnTo>
                    <a:pt x="310" y="138"/>
                  </a:lnTo>
                  <a:lnTo>
                    <a:pt x="309" y="142"/>
                  </a:lnTo>
                  <a:close/>
                  <a:moveTo>
                    <a:pt x="394" y="151"/>
                  </a:moveTo>
                  <a:lnTo>
                    <a:pt x="394" y="151"/>
                  </a:lnTo>
                  <a:lnTo>
                    <a:pt x="389" y="132"/>
                  </a:lnTo>
                  <a:lnTo>
                    <a:pt x="383" y="114"/>
                  </a:lnTo>
                  <a:lnTo>
                    <a:pt x="377" y="98"/>
                  </a:lnTo>
                  <a:lnTo>
                    <a:pt x="368" y="82"/>
                  </a:lnTo>
                  <a:lnTo>
                    <a:pt x="361" y="68"/>
                  </a:lnTo>
                  <a:lnTo>
                    <a:pt x="352" y="55"/>
                  </a:lnTo>
                  <a:lnTo>
                    <a:pt x="343" y="44"/>
                  </a:lnTo>
                  <a:lnTo>
                    <a:pt x="333" y="34"/>
                  </a:lnTo>
                  <a:lnTo>
                    <a:pt x="322" y="26"/>
                  </a:lnTo>
                  <a:lnTo>
                    <a:pt x="311" y="18"/>
                  </a:lnTo>
                  <a:lnTo>
                    <a:pt x="298" y="12"/>
                  </a:lnTo>
                  <a:lnTo>
                    <a:pt x="285" y="7"/>
                  </a:lnTo>
                  <a:lnTo>
                    <a:pt x="272" y="4"/>
                  </a:lnTo>
                  <a:lnTo>
                    <a:pt x="257" y="1"/>
                  </a:lnTo>
                  <a:lnTo>
                    <a:pt x="241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10" y="1"/>
                  </a:lnTo>
                  <a:lnTo>
                    <a:pt x="196" y="3"/>
                  </a:lnTo>
                  <a:lnTo>
                    <a:pt x="182" y="6"/>
                  </a:lnTo>
                  <a:lnTo>
                    <a:pt x="170" y="10"/>
                  </a:lnTo>
                  <a:lnTo>
                    <a:pt x="158" y="16"/>
                  </a:lnTo>
                  <a:lnTo>
                    <a:pt x="146" y="23"/>
                  </a:lnTo>
                  <a:lnTo>
                    <a:pt x="136" y="31"/>
                  </a:lnTo>
                  <a:lnTo>
                    <a:pt x="126" y="40"/>
                  </a:lnTo>
                  <a:lnTo>
                    <a:pt x="117" y="50"/>
                  </a:lnTo>
                  <a:lnTo>
                    <a:pt x="108" y="62"/>
                  </a:lnTo>
                  <a:lnTo>
                    <a:pt x="100" y="74"/>
                  </a:lnTo>
                  <a:lnTo>
                    <a:pt x="93" y="87"/>
                  </a:lnTo>
                  <a:lnTo>
                    <a:pt x="87" y="103"/>
                  </a:lnTo>
                  <a:lnTo>
                    <a:pt x="81" y="118"/>
                  </a:lnTo>
                  <a:lnTo>
                    <a:pt x="76" y="136"/>
                  </a:lnTo>
                  <a:lnTo>
                    <a:pt x="72" y="154"/>
                  </a:lnTo>
                  <a:lnTo>
                    <a:pt x="72" y="154"/>
                  </a:lnTo>
                  <a:lnTo>
                    <a:pt x="58" y="154"/>
                  </a:lnTo>
                  <a:lnTo>
                    <a:pt x="46" y="156"/>
                  </a:lnTo>
                  <a:lnTo>
                    <a:pt x="34" y="158"/>
                  </a:lnTo>
                  <a:lnTo>
                    <a:pt x="23" y="162"/>
                  </a:lnTo>
                  <a:lnTo>
                    <a:pt x="18" y="165"/>
                  </a:lnTo>
                  <a:lnTo>
                    <a:pt x="14" y="168"/>
                  </a:lnTo>
                  <a:lnTo>
                    <a:pt x="10" y="172"/>
                  </a:lnTo>
                  <a:lnTo>
                    <a:pt x="7" y="178"/>
                  </a:lnTo>
                  <a:lnTo>
                    <a:pt x="5" y="183"/>
                  </a:lnTo>
                  <a:lnTo>
                    <a:pt x="3" y="189"/>
                  </a:lnTo>
                  <a:lnTo>
                    <a:pt x="1" y="196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72"/>
                  </a:lnTo>
                  <a:lnTo>
                    <a:pt x="0" y="306"/>
                  </a:lnTo>
                  <a:lnTo>
                    <a:pt x="1" y="340"/>
                  </a:lnTo>
                  <a:lnTo>
                    <a:pt x="1" y="340"/>
                  </a:lnTo>
                  <a:lnTo>
                    <a:pt x="2" y="349"/>
                  </a:lnTo>
                  <a:lnTo>
                    <a:pt x="5" y="358"/>
                  </a:lnTo>
                  <a:lnTo>
                    <a:pt x="9" y="367"/>
                  </a:lnTo>
                  <a:lnTo>
                    <a:pt x="14" y="374"/>
                  </a:lnTo>
                  <a:lnTo>
                    <a:pt x="21" y="379"/>
                  </a:lnTo>
                  <a:lnTo>
                    <a:pt x="29" y="383"/>
                  </a:lnTo>
                  <a:lnTo>
                    <a:pt x="39" y="385"/>
                  </a:lnTo>
                  <a:lnTo>
                    <a:pt x="50" y="386"/>
                  </a:lnTo>
                  <a:lnTo>
                    <a:pt x="50" y="386"/>
                  </a:lnTo>
                  <a:lnTo>
                    <a:pt x="415" y="386"/>
                  </a:lnTo>
                  <a:lnTo>
                    <a:pt x="415" y="386"/>
                  </a:lnTo>
                  <a:lnTo>
                    <a:pt x="426" y="385"/>
                  </a:lnTo>
                  <a:lnTo>
                    <a:pt x="436" y="382"/>
                  </a:lnTo>
                  <a:lnTo>
                    <a:pt x="444" y="378"/>
                  </a:lnTo>
                  <a:lnTo>
                    <a:pt x="451" y="373"/>
                  </a:lnTo>
                  <a:lnTo>
                    <a:pt x="457" y="364"/>
                  </a:lnTo>
                  <a:lnTo>
                    <a:pt x="460" y="356"/>
                  </a:lnTo>
                  <a:lnTo>
                    <a:pt x="462" y="346"/>
                  </a:lnTo>
                  <a:lnTo>
                    <a:pt x="463" y="335"/>
                  </a:lnTo>
                  <a:lnTo>
                    <a:pt x="463" y="335"/>
                  </a:lnTo>
                  <a:lnTo>
                    <a:pt x="463" y="235"/>
                  </a:lnTo>
                  <a:lnTo>
                    <a:pt x="463" y="235"/>
                  </a:lnTo>
                  <a:lnTo>
                    <a:pt x="463" y="212"/>
                  </a:lnTo>
                  <a:lnTo>
                    <a:pt x="462" y="194"/>
                  </a:lnTo>
                  <a:lnTo>
                    <a:pt x="461" y="187"/>
                  </a:lnTo>
                  <a:lnTo>
                    <a:pt x="459" y="181"/>
                  </a:lnTo>
                  <a:lnTo>
                    <a:pt x="457" y="176"/>
                  </a:lnTo>
                  <a:lnTo>
                    <a:pt x="454" y="171"/>
                  </a:lnTo>
                  <a:lnTo>
                    <a:pt x="450" y="167"/>
                  </a:lnTo>
                  <a:lnTo>
                    <a:pt x="445" y="164"/>
                  </a:lnTo>
                  <a:lnTo>
                    <a:pt x="440" y="162"/>
                  </a:lnTo>
                  <a:lnTo>
                    <a:pt x="434" y="160"/>
                  </a:lnTo>
                  <a:lnTo>
                    <a:pt x="417" y="156"/>
                  </a:lnTo>
                  <a:lnTo>
                    <a:pt x="39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7" name="Freeform 68"/>
            <p:cNvSpPr>
              <a:spLocks/>
            </p:cNvSpPr>
            <p:nvPr userDrawn="1"/>
          </p:nvSpPr>
          <p:spPr bwMode="auto">
            <a:xfrm>
              <a:off x="5424488" y="765175"/>
              <a:ext cx="80963" cy="44450"/>
            </a:xfrm>
            <a:custGeom>
              <a:avLst/>
              <a:gdLst>
                <a:gd name="T0" fmla="*/ 154 w 155"/>
                <a:gd name="T1" fmla="*/ 71 h 86"/>
                <a:gd name="T2" fmla="*/ 154 w 155"/>
                <a:gd name="T3" fmla="*/ 71 h 86"/>
                <a:gd name="T4" fmla="*/ 152 w 155"/>
                <a:gd name="T5" fmla="*/ 73 h 86"/>
                <a:gd name="T6" fmla="*/ 149 w 155"/>
                <a:gd name="T7" fmla="*/ 76 h 86"/>
                <a:gd name="T8" fmla="*/ 140 w 155"/>
                <a:gd name="T9" fmla="*/ 80 h 86"/>
                <a:gd name="T10" fmla="*/ 130 w 155"/>
                <a:gd name="T11" fmla="*/ 83 h 86"/>
                <a:gd name="T12" fmla="*/ 121 w 155"/>
                <a:gd name="T13" fmla="*/ 84 h 86"/>
                <a:gd name="T14" fmla="*/ 121 w 155"/>
                <a:gd name="T15" fmla="*/ 84 h 86"/>
                <a:gd name="T16" fmla="*/ 110 w 155"/>
                <a:gd name="T17" fmla="*/ 86 h 86"/>
                <a:gd name="T18" fmla="*/ 98 w 155"/>
                <a:gd name="T19" fmla="*/ 86 h 86"/>
                <a:gd name="T20" fmla="*/ 76 w 155"/>
                <a:gd name="T21" fmla="*/ 85 h 86"/>
                <a:gd name="T22" fmla="*/ 76 w 155"/>
                <a:gd name="T23" fmla="*/ 85 h 86"/>
                <a:gd name="T24" fmla="*/ 58 w 155"/>
                <a:gd name="T25" fmla="*/ 86 h 86"/>
                <a:gd name="T26" fmla="*/ 49 w 155"/>
                <a:gd name="T27" fmla="*/ 86 h 86"/>
                <a:gd name="T28" fmla="*/ 40 w 155"/>
                <a:gd name="T29" fmla="*/ 85 h 86"/>
                <a:gd name="T30" fmla="*/ 40 w 155"/>
                <a:gd name="T31" fmla="*/ 85 h 86"/>
                <a:gd name="T32" fmla="*/ 29 w 155"/>
                <a:gd name="T33" fmla="*/ 82 h 86"/>
                <a:gd name="T34" fmla="*/ 20 w 155"/>
                <a:gd name="T35" fmla="*/ 79 h 86"/>
                <a:gd name="T36" fmla="*/ 0 w 155"/>
                <a:gd name="T37" fmla="*/ 73 h 86"/>
                <a:gd name="T38" fmla="*/ 0 w 155"/>
                <a:gd name="T39" fmla="*/ 73 h 86"/>
                <a:gd name="T40" fmla="*/ 3 w 155"/>
                <a:gd name="T41" fmla="*/ 61 h 86"/>
                <a:gd name="T42" fmla="*/ 6 w 155"/>
                <a:gd name="T43" fmla="*/ 49 h 86"/>
                <a:gd name="T44" fmla="*/ 10 w 155"/>
                <a:gd name="T45" fmla="*/ 38 h 86"/>
                <a:gd name="T46" fmla="*/ 12 w 155"/>
                <a:gd name="T47" fmla="*/ 34 h 86"/>
                <a:gd name="T48" fmla="*/ 16 w 155"/>
                <a:gd name="T49" fmla="*/ 29 h 86"/>
                <a:gd name="T50" fmla="*/ 16 w 155"/>
                <a:gd name="T51" fmla="*/ 29 h 86"/>
                <a:gd name="T52" fmla="*/ 22 w 155"/>
                <a:gd name="T53" fmla="*/ 21 h 86"/>
                <a:gd name="T54" fmla="*/ 29 w 155"/>
                <a:gd name="T55" fmla="*/ 15 h 86"/>
                <a:gd name="T56" fmla="*/ 38 w 155"/>
                <a:gd name="T57" fmla="*/ 10 h 86"/>
                <a:gd name="T58" fmla="*/ 46 w 155"/>
                <a:gd name="T59" fmla="*/ 6 h 86"/>
                <a:gd name="T60" fmla="*/ 54 w 155"/>
                <a:gd name="T61" fmla="*/ 3 h 86"/>
                <a:gd name="T62" fmla="*/ 62 w 155"/>
                <a:gd name="T63" fmla="*/ 1 h 86"/>
                <a:gd name="T64" fmla="*/ 72 w 155"/>
                <a:gd name="T65" fmla="*/ 0 h 86"/>
                <a:gd name="T66" fmla="*/ 81 w 155"/>
                <a:gd name="T67" fmla="*/ 0 h 86"/>
                <a:gd name="T68" fmla="*/ 90 w 155"/>
                <a:gd name="T69" fmla="*/ 1 h 86"/>
                <a:gd name="T70" fmla="*/ 98 w 155"/>
                <a:gd name="T71" fmla="*/ 3 h 86"/>
                <a:gd name="T72" fmla="*/ 106 w 155"/>
                <a:gd name="T73" fmla="*/ 6 h 86"/>
                <a:gd name="T74" fmla="*/ 116 w 155"/>
                <a:gd name="T75" fmla="*/ 9 h 86"/>
                <a:gd name="T76" fmla="*/ 123 w 155"/>
                <a:gd name="T77" fmla="*/ 14 h 86"/>
                <a:gd name="T78" fmla="*/ 130 w 155"/>
                <a:gd name="T79" fmla="*/ 20 h 86"/>
                <a:gd name="T80" fmla="*/ 137 w 155"/>
                <a:gd name="T81" fmla="*/ 27 h 86"/>
                <a:gd name="T82" fmla="*/ 143 w 155"/>
                <a:gd name="T83" fmla="*/ 35 h 86"/>
                <a:gd name="T84" fmla="*/ 143 w 155"/>
                <a:gd name="T85" fmla="*/ 35 h 86"/>
                <a:gd name="T86" fmla="*/ 149 w 155"/>
                <a:gd name="T87" fmla="*/ 43 h 86"/>
                <a:gd name="T88" fmla="*/ 153 w 155"/>
                <a:gd name="T89" fmla="*/ 52 h 86"/>
                <a:gd name="T90" fmla="*/ 155 w 155"/>
                <a:gd name="T91" fmla="*/ 62 h 86"/>
                <a:gd name="T92" fmla="*/ 155 w 155"/>
                <a:gd name="T93" fmla="*/ 67 h 86"/>
                <a:gd name="T94" fmla="*/ 154 w 155"/>
                <a:gd name="T95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86">
                  <a:moveTo>
                    <a:pt x="154" y="71"/>
                  </a:moveTo>
                  <a:lnTo>
                    <a:pt x="154" y="71"/>
                  </a:lnTo>
                  <a:lnTo>
                    <a:pt x="152" y="73"/>
                  </a:lnTo>
                  <a:lnTo>
                    <a:pt x="149" y="76"/>
                  </a:lnTo>
                  <a:lnTo>
                    <a:pt x="140" y="80"/>
                  </a:lnTo>
                  <a:lnTo>
                    <a:pt x="130" y="83"/>
                  </a:lnTo>
                  <a:lnTo>
                    <a:pt x="121" y="84"/>
                  </a:lnTo>
                  <a:lnTo>
                    <a:pt x="121" y="84"/>
                  </a:lnTo>
                  <a:lnTo>
                    <a:pt x="110" y="86"/>
                  </a:lnTo>
                  <a:lnTo>
                    <a:pt x="98" y="86"/>
                  </a:lnTo>
                  <a:lnTo>
                    <a:pt x="76" y="85"/>
                  </a:lnTo>
                  <a:lnTo>
                    <a:pt x="76" y="85"/>
                  </a:lnTo>
                  <a:lnTo>
                    <a:pt x="58" y="86"/>
                  </a:lnTo>
                  <a:lnTo>
                    <a:pt x="49" y="86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29" y="82"/>
                  </a:lnTo>
                  <a:lnTo>
                    <a:pt x="20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3" y="61"/>
                  </a:lnTo>
                  <a:lnTo>
                    <a:pt x="6" y="49"/>
                  </a:lnTo>
                  <a:lnTo>
                    <a:pt x="10" y="38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22" y="21"/>
                  </a:lnTo>
                  <a:lnTo>
                    <a:pt x="29" y="15"/>
                  </a:lnTo>
                  <a:lnTo>
                    <a:pt x="38" y="10"/>
                  </a:lnTo>
                  <a:lnTo>
                    <a:pt x="46" y="6"/>
                  </a:lnTo>
                  <a:lnTo>
                    <a:pt x="54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81" y="0"/>
                  </a:lnTo>
                  <a:lnTo>
                    <a:pt x="90" y="1"/>
                  </a:lnTo>
                  <a:lnTo>
                    <a:pt x="98" y="3"/>
                  </a:lnTo>
                  <a:lnTo>
                    <a:pt x="106" y="6"/>
                  </a:lnTo>
                  <a:lnTo>
                    <a:pt x="116" y="9"/>
                  </a:lnTo>
                  <a:lnTo>
                    <a:pt x="123" y="14"/>
                  </a:lnTo>
                  <a:lnTo>
                    <a:pt x="130" y="20"/>
                  </a:lnTo>
                  <a:lnTo>
                    <a:pt x="137" y="27"/>
                  </a:lnTo>
                  <a:lnTo>
                    <a:pt x="143" y="35"/>
                  </a:lnTo>
                  <a:lnTo>
                    <a:pt x="143" y="35"/>
                  </a:lnTo>
                  <a:lnTo>
                    <a:pt x="149" y="43"/>
                  </a:lnTo>
                  <a:lnTo>
                    <a:pt x="153" y="52"/>
                  </a:lnTo>
                  <a:lnTo>
                    <a:pt x="155" y="62"/>
                  </a:lnTo>
                  <a:lnTo>
                    <a:pt x="155" y="67"/>
                  </a:lnTo>
                  <a:lnTo>
                    <a:pt x="154" y="7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8" name="Freeform 69"/>
            <p:cNvSpPr>
              <a:spLocks/>
            </p:cNvSpPr>
            <p:nvPr userDrawn="1"/>
          </p:nvSpPr>
          <p:spPr bwMode="auto">
            <a:xfrm>
              <a:off x="5341938" y="727075"/>
              <a:ext cx="244475" cy="204788"/>
            </a:xfrm>
            <a:custGeom>
              <a:avLst/>
              <a:gdLst>
                <a:gd name="T0" fmla="*/ 394 w 463"/>
                <a:gd name="T1" fmla="*/ 151 h 386"/>
                <a:gd name="T2" fmla="*/ 383 w 463"/>
                <a:gd name="T3" fmla="*/ 114 h 386"/>
                <a:gd name="T4" fmla="*/ 368 w 463"/>
                <a:gd name="T5" fmla="*/ 82 h 386"/>
                <a:gd name="T6" fmla="*/ 352 w 463"/>
                <a:gd name="T7" fmla="*/ 55 h 386"/>
                <a:gd name="T8" fmla="*/ 333 w 463"/>
                <a:gd name="T9" fmla="*/ 34 h 386"/>
                <a:gd name="T10" fmla="*/ 311 w 463"/>
                <a:gd name="T11" fmla="*/ 18 h 386"/>
                <a:gd name="T12" fmla="*/ 285 w 463"/>
                <a:gd name="T13" fmla="*/ 7 h 386"/>
                <a:gd name="T14" fmla="*/ 257 w 463"/>
                <a:gd name="T15" fmla="*/ 1 h 386"/>
                <a:gd name="T16" fmla="*/ 225 w 463"/>
                <a:gd name="T17" fmla="*/ 0 h 386"/>
                <a:gd name="T18" fmla="*/ 210 w 463"/>
                <a:gd name="T19" fmla="*/ 1 h 386"/>
                <a:gd name="T20" fmla="*/ 182 w 463"/>
                <a:gd name="T21" fmla="*/ 6 h 386"/>
                <a:gd name="T22" fmla="*/ 158 w 463"/>
                <a:gd name="T23" fmla="*/ 16 h 386"/>
                <a:gd name="T24" fmla="*/ 136 w 463"/>
                <a:gd name="T25" fmla="*/ 31 h 386"/>
                <a:gd name="T26" fmla="*/ 117 w 463"/>
                <a:gd name="T27" fmla="*/ 50 h 386"/>
                <a:gd name="T28" fmla="*/ 100 w 463"/>
                <a:gd name="T29" fmla="*/ 74 h 386"/>
                <a:gd name="T30" fmla="*/ 87 w 463"/>
                <a:gd name="T31" fmla="*/ 103 h 386"/>
                <a:gd name="T32" fmla="*/ 76 w 463"/>
                <a:gd name="T33" fmla="*/ 136 h 386"/>
                <a:gd name="T34" fmla="*/ 72 w 463"/>
                <a:gd name="T35" fmla="*/ 154 h 386"/>
                <a:gd name="T36" fmla="*/ 46 w 463"/>
                <a:gd name="T37" fmla="*/ 156 h 386"/>
                <a:gd name="T38" fmla="*/ 23 w 463"/>
                <a:gd name="T39" fmla="*/ 162 h 386"/>
                <a:gd name="T40" fmla="*/ 14 w 463"/>
                <a:gd name="T41" fmla="*/ 168 h 386"/>
                <a:gd name="T42" fmla="*/ 7 w 463"/>
                <a:gd name="T43" fmla="*/ 178 h 386"/>
                <a:gd name="T44" fmla="*/ 3 w 463"/>
                <a:gd name="T45" fmla="*/ 189 h 386"/>
                <a:gd name="T46" fmla="*/ 1 w 463"/>
                <a:gd name="T47" fmla="*/ 204 h 386"/>
                <a:gd name="T48" fmla="*/ 0 w 463"/>
                <a:gd name="T49" fmla="*/ 272 h 386"/>
                <a:gd name="T50" fmla="*/ 1 w 463"/>
                <a:gd name="T51" fmla="*/ 340 h 386"/>
                <a:gd name="T52" fmla="*/ 2 w 463"/>
                <a:gd name="T53" fmla="*/ 349 h 386"/>
                <a:gd name="T54" fmla="*/ 9 w 463"/>
                <a:gd name="T55" fmla="*/ 367 h 386"/>
                <a:gd name="T56" fmla="*/ 21 w 463"/>
                <a:gd name="T57" fmla="*/ 379 h 386"/>
                <a:gd name="T58" fmla="*/ 39 w 463"/>
                <a:gd name="T59" fmla="*/ 385 h 386"/>
                <a:gd name="T60" fmla="*/ 50 w 463"/>
                <a:gd name="T61" fmla="*/ 386 h 386"/>
                <a:gd name="T62" fmla="*/ 415 w 463"/>
                <a:gd name="T63" fmla="*/ 386 h 386"/>
                <a:gd name="T64" fmla="*/ 436 w 463"/>
                <a:gd name="T65" fmla="*/ 382 h 386"/>
                <a:gd name="T66" fmla="*/ 451 w 463"/>
                <a:gd name="T67" fmla="*/ 373 h 386"/>
                <a:gd name="T68" fmla="*/ 460 w 463"/>
                <a:gd name="T69" fmla="*/ 356 h 386"/>
                <a:gd name="T70" fmla="*/ 463 w 463"/>
                <a:gd name="T71" fmla="*/ 335 h 386"/>
                <a:gd name="T72" fmla="*/ 463 w 463"/>
                <a:gd name="T73" fmla="*/ 235 h 386"/>
                <a:gd name="T74" fmla="*/ 463 w 463"/>
                <a:gd name="T75" fmla="*/ 212 h 386"/>
                <a:gd name="T76" fmla="*/ 461 w 463"/>
                <a:gd name="T77" fmla="*/ 187 h 386"/>
                <a:gd name="T78" fmla="*/ 457 w 463"/>
                <a:gd name="T79" fmla="*/ 176 h 386"/>
                <a:gd name="T80" fmla="*/ 450 w 463"/>
                <a:gd name="T81" fmla="*/ 167 h 386"/>
                <a:gd name="T82" fmla="*/ 440 w 463"/>
                <a:gd name="T83" fmla="*/ 162 h 386"/>
                <a:gd name="T84" fmla="*/ 417 w 463"/>
                <a:gd name="T85" fmla="*/ 15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3" h="386">
                  <a:moveTo>
                    <a:pt x="394" y="151"/>
                  </a:moveTo>
                  <a:lnTo>
                    <a:pt x="394" y="151"/>
                  </a:lnTo>
                  <a:lnTo>
                    <a:pt x="389" y="132"/>
                  </a:lnTo>
                  <a:lnTo>
                    <a:pt x="383" y="114"/>
                  </a:lnTo>
                  <a:lnTo>
                    <a:pt x="377" y="98"/>
                  </a:lnTo>
                  <a:lnTo>
                    <a:pt x="368" y="82"/>
                  </a:lnTo>
                  <a:lnTo>
                    <a:pt x="361" y="68"/>
                  </a:lnTo>
                  <a:lnTo>
                    <a:pt x="352" y="55"/>
                  </a:lnTo>
                  <a:lnTo>
                    <a:pt x="343" y="44"/>
                  </a:lnTo>
                  <a:lnTo>
                    <a:pt x="333" y="34"/>
                  </a:lnTo>
                  <a:lnTo>
                    <a:pt x="322" y="26"/>
                  </a:lnTo>
                  <a:lnTo>
                    <a:pt x="311" y="18"/>
                  </a:lnTo>
                  <a:lnTo>
                    <a:pt x="298" y="12"/>
                  </a:lnTo>
                  <a:lnTo>
                    <a:pt x="285" y="7"/>
                  </a:lnTo>
                  <a:lnTo>
                    <a:pt x="272" y="4"/>
                  </a:lnTo>
                  <a:lnTo>
                    <a:pt x="257" y="1"/>
                  </a:lnTo>
                  <a:lnTo>
                    <a:pt x="241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10" y="1"/>
                  </a:lnTo>
                  <a:lnTo>
                    <a:pt x="196" y="3"/>
                  </a:lnTo>
                  <a:lnTo>
                    <a:pt x="182" y="6"/>
                  </a:lnTo>
                  <a:lnTo>
                    <a:pt x="170" y="10"/>
                  </a:lnTo>
                  <a:lnTo>
                    <a:pt x="158" y="16"/>
                  </a:lnTo>
                  <a:lnTo>
                    <a:pt x="146" y="23"/>
                  </a:lnTo>
                  <a:lnTo>
                    <a:pt x="136" y="31"/>
                  </a:lnTo>
                  <a:lnTo>
                    <a:pt x="126" y="40"/>
                  </a:lnTo>
                  <a:lnTo>
                    <a:pt x="117" y="50"/>
                  </a:lnTo>
                  <a:lnTo>
                    <a:pt x="108" y="62"/>
                  </a:lnTo>
                  <a:lnTo>
                    <a:pt x="100" y="74"/>
                  </a:lnTo>
                  <a:lnTo>
                    <a:pt x="93" y="87"/>
                  </a:lnTo>
                  <a:lnTo>
                    <a:pt x="87" y="103"/>
                  </a:lnTo>
                  <a:lnTo>
                    <a:pt x="81" y="118"/>
                  </a:lnTo>
                  <a:lnTo>
                    <a:pt x="76" y="136"/>
                  </a:lnTo>
                  <a:lnTo>
                    <a:pt x="72" y="154"/>
                  </a:lnTo>
                  <a:lnTo>
                    <a:pt x="72" y="154"/>
                  </a:lnTo>
                  <a:lnTo>
                    <a:pt x="58" y="154"/>
                  </a:lnTo>
                  <a:lnTo>
                    <a:pt x="46" y="156"/>
                  </a:lnTo>
                  <a:lnTo>
                    <a:pt x="34" y="158"/>
                  </a:lnTo>
                  <a:lnTo>
                    <a:pt x="23" y="162"/>
                  </a:lnTo>
                  <a:lnTo>
                    <a:pt x="18" y="165"/>
                  </a:lnTo>
                  <a:lnTo>
                    <a:pt x="14" y="168"/>
                  </a:lnTo>
                  <a:lnTo>
                    <a:pt x="10" y="172"/>
                  </a:lnTo>
                  <a:lnTo>
                    <a:pt x="7" y="178"/>
                  </a:lnTo>
                  <a:lnTo>
                    <a:pt x="5" y="183"/>
                  </a:lnTo>
                  <a:lnTo>
                    <a:pt x="3" y="189"/>
                  </a:lnTo>
                  <a:lnTo>
                    <a:pt x="1" y="196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72"/>
                  </a:lnTo>
                  <a:lnTo>
                    <a:pt x="0" y="306"/>
                  </a:lnTo>
                  <a:lnTo>
                    <a:pt x="1" y="340"/>
                  </a:lnTo>
                  <a:lnTo>
                    <a:pt x="1" y="340"/>
                  </a:lnTo>
                  <a:lnTo>
                    <a:pt x="2" y="349"/>
                  </a:lnTo>
                  <a:lnTo>
                    <a:pt x="5" y="358"/>
                  </a:lnTo>
                  <a:lnTo>
                    <a:pt x="9" y="367"/>
                  </a:lnTo>
                  <a:lnTo>
                    <a:pt x="14" y="374"/>
                  </a:lnTo>
                  <a:lnTo>
                    <a:pt x="21" y="379"/>
                  </a:lnTo>
                  <a:lnTo>
                    <a:pt x="29" y="383"/>
                  </a:lnTo>
                  <a:lnTo>
                    <a:pt x="39" y="385"/>
                  </a:lnTo>
                  <a:lnTo>
                    <a:pt x="50" y="386"/>
                  </a:lnTo>
                  <a:lnTo>
                    <a:pt x="50" y="386"/>
                  </a:lnTo>
                  <a:lnTo>
                    <a:pt x="415" y="386"/>
                  </a:lnTo>
                  <a:lnTo>
                    <a:pt x="415" y="386"/>
                  </a:lnTo>
                  <a:lnTo>
                    <a:pt x="426" y="385"/>
                  </a:lnTo>
                  <a:lnTo>
                    <a:pt x="436" y="382"/>
                  </a:lnTo>
                  <a:lnTo>
                    <a:pt x="444" y="378"/>
                  </a:lnTo>
                  <a:lnTo>
                    <a:pt x="451" y="373"/>
                  </a:lnTo>
                  <a:lnTo>
                    <a:pt x="457" y="364"/>
                  </a:lnTo>
                  <a:lnTo>
                    <a:pt x="460" y="356"/>
                  </a:lnTo>
                  <a:lnTo>
                    <a:pt x="462" y="346"/>
                  </a:lnTo>
                  <a:lnTo>
                    <a:pt x="463" y="335"/>
                  </a:lnTo>
                  <a:lnTo>
                    <a:pt x="463" y="335"/>
                  </a:lnTo>
                  <a:lnTo>
                    <a:pt x="463" y="235"/>
                  </a:lnTo>
                  <a:lnTo>
                    <a:pt x="463" y="235"/>
                  </a:lnTo>
                  <a:lnTo>
                    <a:pt x="463" y="212"/>
                  </a:lnTo>
                  <a:lnTo>
                    <a:pt x="462" y="194"/>
                  </a:lnTo>
                  <a:lnTo>
                    <a:pt x="461" y="187"/>
                  </a:lnTo>
                  <a:lnTo>
                    <a:pt x="459" y="181"/>
                  </a:lnTo>
                  <a:lnTo>
                    <a:pt x="457" y="176"/>
                  </a:lnTo>
                  <a:lnTo>
                    <a:pt x="454" y="171"/>
                  </a:lnTo>
                  <a:lnTo>
                    <a:pt x="450" y="167"/>
                  </a:lnTo>
                  <a:lnTo>
                    <a:pt x="445" y="164"/>
                  </a:lnTo>
                  <a:lnTo>
                    <a:pt x="440" y="162"/>
                  </a:lnTo>
                  <a:lnTo>
                    <a:pt x="434" y="160"/>
                  </a:lnTo>
                  <a:lnTo>
                    <a:pt x="417" y="156"/>
                  </a:lnTo>
                  <a:lnTo>
                    <a:pt x="394" y="15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Группа 68"/>
          <p:cNvGrpSpPr/>
          <p:nvPr userDrawn="1"/>
        </p:nvGrpSpPr>
        <p:grpSpPr>
          <a:xfrm>
            <a:off x="4156991" y="1667060"/>
            <a:ext cx="573201" cy="526559"/>
            <a:chOff x="6002338" y="801688"/>
            <a:chExt cx="741363" cy="908050"/>
          </a:xfrm>
        </p:grpSpPr>
        <p:sp>
          <p:nvSpPr>
            <p:cNvPr id="70" name="Freeform 172"/>
            <p:cNvSpPr>
              <a:spLocks/>
            </p:cNvSpPr>
            <p:nvPr userDrawn="1"/>
          </p:nvSpPr>
          <p:spPr bwMode="auto">
            <a:xfrm>
              <a:off x="6381750" y="1265238"/>
              <a:ext cx="134938" cy="128588"/>
            </a:xfrm>
            <a:custGeom>
              <a:avLst/>
              <a:gdLst>
                <a:gd name="T0" fmla="*/ 181 w 254"/>
                <a:gd name="T1" fmla="*/ 85 h 241"/>
                <a:gd name="T2" fmla="*/ 49 w 254"/>
                <a:gd name="T3" fmla="*/ 0 h 241"/>
                <a:gd name="T4" fmla="*/ 44 w 254"/>
                <a:gd name="T5" fmla="*/ 3 h 241"/>
                <a:gd name="T6" fmla="*/ 44 w 254"/>
                <a:gd name="T7" fmla="*/ 3 h 241"/>
                <a:gd name="T8" fmla="*/ 36 w 254"/>
                <a:gd name="T9" fmla="*/ 8 h 241"/>
                <a:gd name="T10" fmla="*/ 28 w 254"/>
                <a:gd name="T11" fmla="*/ 14 h 241"/>
                <a:gd name="T12" fmla="*/ 21 w 254"/>
                <a:gd name="T13" fmla="*/ 20 h 241"/>
                <a:gd name="T14" fmla="*/ 14 w 254"/>
                <a:gd name="T15" fmla="*/ 28 h 241"/>
                <a:gd name="T16" fmla="*/ 14 w 254"/>
                <a:gd name="T17" fmla="*/ 28 h 241"/>
                <a:gd name="T18" fmla="*/ 7 w 254"/>
                <a:gd name="T19" fmla="*/ 37 h 241"/>
                <a:gd name="T20" fmla="*/ 3 w 254"/>
                <a:gd name="T21" fmla="*/ 47 h 241"/>
                <a:gd name="T22" fmla="*/ 1 w 254"/>
                <a:gd name="T23" fmla="*/ 57 h 241"/>
                <a:gd name="T24" fmla="*/ 0 w 254"/>
                <a:gd name="T25" fmla="*/ 67 h 241"/>
                <a:gd name="T26" fmla="*/ 0 w 254"/>
                <a:gd name="T27" fmla="*/ 67 h 241"/>
                <a:gd name="T28" fmla="*/ 1 w 254"/>
                <a:gd name="T29" fmla="*/ 80 h 241"/>
                <a:gd name="T30" fmla="*/ 4 w 254"/>
                <a:gd name="T31" fmla="*/ 91 h 241"/>
                <a:gd name="T32" fmla="*/ 9 w 254"/>
                <a:gd name="T33" fmla="*/ 102 h 241"/>
                <a:gd name="T34" fmla="*/ 17 w 254"/>
                <a:gd name="T35" fmla="*/ 113 h 241"/>
                <a:gd name="T36" fmla="*/ 26 w 254"/>
                <a:gd name="T37" fmla="*/ 124 h 241"/>
                <a:gd name="T38" fmla="*/ 38 w 254"/>
                <a:gd name="T39" fmla="*/ 135 h 241"/>
                <a:gd name="T40" fmla="*/ 52 w 254"/>
                <a:gd name="T41" fmla="*/ 145 h 241"/>
                <a:gd name="T42" fmla="*/ 67 w 254"/>
                <a:gd name="T43" fmla="*/ 156 h 241"/>
                <a:gd name="T44" fmla="*/ 206 w 254"/>
                <a:gd name="T45" fmla="*/ 241 h 241"/>
                <a:gd name="T46" fmla="*/ 211 w 254"/>
                <a:gd name="T47" fmla="*/ 237 h 241"/>
                <a:gd name="T48" fmla="*/ 211 w 254"/>
                <a:gd name="T49" fmla="*/ 237 h 241"/>
                <a:gd name="T50" fmla="*/ 221 w 254"/>
                <a:gd name="T51" fmla="*/ 227 h 241"/>
                <a:gd name="T52" fmla="*/ 229 w 254"/>
                <a:gd name="T53" fmla="*/ 219 h 241"/>
                <a:gd name="T54" fmla="*/ 236 w 254"/>
                <a:gd name="T55" fmla="*/ 210 h 241"/>
                <a:gd name="T56" fmla="*/ 243 w 254"/>
                <a:gd name="T57" fmla="*/ 202 h 241"/>
                <a:gd name="T58" fmla="*/ 243 w 254"/>
                <a:gd name="T59" fmla="*/ 202 h 241"/>
                <a:gd name="T60" fmla="*/ 248 w 254"/>
                <a:gd name="T61" fmla="*/ 194 h 241"/>
                <a:gd name="T62" fmla="*/ 252 w 254"/>
                <a:gd name="T63" fmla="*/ 184 h 241"/>
                <a:gd name="T64" fmla="*/ 254 w 254"/>
                <a:gd name="T65" fmla="*/ 176 h 241"/>
                <a:gd name="T66" fmla="*/ 254 w 254"/>
                <a:gd name="T67" fmla="*/ 168 h 241"/>
                <a:gd name="T68" fmla="*/ 254 w 254"/>
                <a:gd name="T69" fmla="*/ 168 h 241"/>
                <a:gd name="T70" fmla="*/ 254 w 254"/>
                <a:gd name="T71" fmla="*/ 159 h 241"/>
                <a:gd name="T72" fmla="*/ 251 w 254"/>
                <a:gd name="T73" fmla="*/ 150 h 241"/>
                <a:gd name="T74" fmla="*/ 248 w 254"/>
                <a:gd name="T75" fmla="*/ 142 h 241"/>
                <a:gd name="T76" fmla="*/ 241 w 254"/>
                <a:gd name="T77" fmla="*/ 133 h 241"/>
                <a:gd name="T78" fmla="*/ 241 w 254"/>
                <a:gd name="T79" fmla="*/ 133 h 241"/>
                <a:gd name="T80" fmla="*/ 233 w 254"/>
                <a:gd name="T81" fmla="*/ 125 h 241"/>
                <a:gd name="T82" fmla="*/ 221 w 254"/>
                <a:gd name="T83" fmla="*/ 113 h 241"/>
                <a:gd name="T84" fmla="*/ 203 w 254"/>
                <a:gd name="T85" fmla="*/ 100 h 241"/>
                <a:gd name="T86" fmla="*/ 181 w 254"/>
                <a:gd name="T87" fmla="*/ 85 h 241"/>
                <a:gd name="T88" fmla="*/ 181 w 254"/>
                <a:gd name="T89" fmla="*/ 8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4" h="241">
                  <a:moveTo>
                    <a:pt x="181" y="85"/>
                  </a:moveTo>
                  <a:lnTo>
                    <a:pt x="49" y="0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36" y="8"/>
                  </a:lnTo>
                  <a:lnTo>
                    <a:pt x="28" y="14"/>
                  </a:lnTo>
                  <a:lnTo>
                    <a:pt x="21" y="2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7" y="37"/>
                  </a:lnTo>
                  <a:lnTo>
                    <a:pt x="3" y="47"/>
                  </a:lnTo>
                  <a:lnTo>
                    <a:pt x="1" y="5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2"/>
                  </a:lnTo>
                  <a:lnTo>
                    <a:pt x="17" y="113"/>
                  </a:lnTo>
                  <a:lnTo>
                    <a:pt x="26" y="124"/>
                  </a:lnTo>
                  <a:lnTo>
                    <a:pt x="38" y="135"/>
                  </a:lnTo>
                  <a:lnTo>
                    <a:pt x="52" y="145"/>
                  </a:lnTo>
                  <a:lnTo>
                    <a:pt x="67" y="156"/>
                  </a:lnTo>
                  <a:lnTo>
                    <a:pt x="206" y="241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21" y="227"/>
                  </a:lnTo>
                  <a:lnTo>
                    <a:pt x="229" y="219"/>
                  </a:lnTo>
                  <a:lnTo>
                    <a:pt x="236" y="210"/>
                  </a:lnTo>
                  <a:lnTo>
                    <a:pt x="243" y="202"/>
                  </a:lnTo>
                  <a:lnTo>
                    <a:pt x="243" y="202"/>
                  </a:lnTo>
                  <a:lnTo>
                    <a:pt x="248" y="194"/>
                  </a:lnTo>
                  <a:lnTo>
                    <a:pt x="252" y="184"/>
                  </a:lnTo>
                  <a:lnTo>
                    <a:pt x="254" y="176"/>
                  </a:lnTo>
                  <a:lnTo>
                    <a:pt x="254" y="168"/>
                  </a:lnTo>
                  <a:lnTo>
                    <a:pt x="254" y="168"/>
                  </a:lnTo>
                  <a:lnTo>
                    <a:pt x="254" y="159"/>
                  </a:lnTo>
                  <a:lnTo>
                    <a:pt x="251" y="150"/>
                  </a:lnTo>
                  <a:lnTo>
                    <a:pt x="248" y="142"/>
                  </a:lnTo>
                  <a:lnTo>
                    <a:pt x="241" y="133"/>
                  </a:lnTo>
                  <a:lnTo>
                    <a:pt x="241" y="133"/>
                  </a:lnTo>
                  <a:lnTo>
                    <a:pt x="233" y="125"/>
                  </a:lnTo>
                  <a:lnTo>
                    <a:pt x="221" y="113"/>
                  </a:lnTo>
                  <a:lnTo>
                    <a:pt x="203" y="100"/>
                  </a:lnTo>
                  <a:lnTo>
                    <a:pt x="181" y="85"/>
                  </a:lnTo>
                  <a:lnTo>
                    <a:pt x="181" y="8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1" name="Freeform 173"/>
            <p:cNvSpPr>
              <a:spLocks noEditPoints="1"/>
            </p:cNvSpPr>
            <p:nvPr userDrawn="1"/>
          </p:nvSpPr>
          <p:spPr bwMode="auto">
            <a:xfrm>
              <a:off x="6002338" y="801688"/>
              <a:ext cx="741363" cy="908050"/>
            </a:xfrm>
            <a:custGeom>
              <a:avLst/>
              <a:gdLst>
                <a:gd name="T0" fmla="*/ 1385 w 1401"/>
                <a:gd name="T1" fmla="*/ 108 h 1715"/>
                <a:gd name="T2" fmla="*/ 1400 w 1401"/>
                <a:gd name="T3" fmla="*/ 52 h 1715"/>
                <a:gd name="T4" fmla="*/ 1367 w 1401"/>
                <a:gd name="T5" fmla="*/ 8 h 1715"/>
                <a:gd name="T6" fmla="*/ 255 w 1401"/>
                <a:gd name="T7" fmla="*/ 0 h 1715"/>
                <a:gd name="T8" fmla="*/ 134 w 1401"/>
                <a:gd name="T9" fmla="*/ 29 h 1715"/>
                <a:gd name="T10" fmla="*/ 21 w 1401"/>
                <a:gd name="T11" fmla="*/ 149 h 1715"/>
                <a:gd name="T12" fmla="*/ 0 w 1401"/>
                <a:gd name="T13" fmla="*/ 244 h 1715"/>
                <a:gd name="T14" fmla="*/ 6 w 1401"/>
                <a:gd name="T15" fmla="*/ 1521 h 1715"/>
                <a:gd name="T16" fmla="*/ 75 w 1401"/>
                <a:gd name="T17" fmla="*/ 1645 h 1715"/>
                <a:gd name="T18" fmla="*/ 217 w 1401"/>
                <a:gd name="T19" fmla="*/ 1713 h 1715"/>
                <a:gd name="T20" fmla="*/ 1401 w 1401"/>
                <a:gd name="T21" fmla="*/ 422 h 1715"/>
                <a:gd name="T22" fmla="*/ 1356 w 1401"/>
                <a:gd name="T23" fmla="*/ 360 h 1715"/>
                <a:gd name="T24" fmla="*/ 137 w 1401"/>
                <a:gd name="T25" fmla="*/ 210 h 1715"/>
                <a:gd name="T26" fmla="*/ 186 w 1401"/>
                <a:gd name="T27" fmla="*/ 150 h 1715"/>
                <a:gd name="T28" fmla="*/ 1248 w 1401"/>
                <a:gd name="T29" fmla="*/ 130 h 1715"/>
                <a:gd name="T30" fmla="*/ 207 w 1401"/>
                <a:gd name="T31" fmla="*/ 348 h 1715"/>
                <a:gd name="T32" fmla="*/ 146 w 1401"/>
                <a:gd name="T33" fmla="*/ 297 h 1715"/>
                <a:gd name="T34" fmla="*/ 368 w 1401"/>
                <a:gd name="T35" fmla="*/ 1537 h 1715"/>
                <a:gd name="T36" fmla="*/ 347 w 1401"/>
                <a:gd name="T37" fmla="*/ 1568 h 1715"/>
                <a:gd name="T38" fmla="*/ 312 w 1401"/>
                <a:gd name="T39" fmla="*/ 1560 h 1715"/>
                <a:gd name="T40" fmla="*/ 302 w 1401"/>
                <a:gd name="T41" fmla="*/ 535 h 1715"/>
                <a:gd name="T42" fmla="*/ 335 w 1401"/>
                <a:gd name="T43" fmla="*/ 507 h 1715"/>
                <a:gd name="T44" fmla="*/ 366 w 1401"/>
                <a:gd name="T45" fmla="*/ 527 h 1715"/>
                <a:gd name="T46" fmla="*/ 1020 w 1401"/>
                <a:gd name="T47" fmla="*/ 1122 h 1715"/>
                <a:gd name="T48" fmla="*/ 1008 w 1401"/>
                <a:gd name="T49" fmla="*/ 1187 h 1715"/>
                <a:gd name="T50" fmla="*/ 1037 w 1401"/>
                <a:gd name="T51" fmla="*/ 1263 h 1715"/>
                <a:gd name="T52" fmla="*/ 1010 w 1401"/>
                <a:gd name="T53" fmla="*/ 1338 h 1715"/>
                <a:gd name="T54" fmla="*/ 929 w 1401"/>
                <a:gd name="T55" fmla="*/ 1388 h 1715"/>
                <a:gd name="T56" fmla="*/ 804 w 1401"/>
                <a:gd name="T57" fmla="*/ 1396 h 1715"/>
                <a:gd name="T58" fmla="*/ 705 w 1401"/>
                <a:gd name="T59" fmla="*/ 1359 h 1715"/>
                <a:gd name="T60" fmla="*/ 648 w 1401"/>
                <a:gd name="T61" fmla="*/ 1279 h 1715"/>
                <a:gd name="T62" fmla="*/ 775 w 1401"/>
                <a:gd name="T63" fmla="*/ 1296 h 1715"/>
                <a:gd name="T64" fmla="*/ 815 w 1401"/>
                <a:gd name="T65" fmla="*/ 1322 h 1715"/>
                <a:gd name="T66" fmla="*/ 881 w 1401"/>
                <a:gd name="T67" fmla="*/ 1323 h 1715"/>
                <a:gd name="T68" fmla="*/ 915 w 1401"/>
                <a:gd name="T69" fmla="*/ 1302 h 1715"/>
                <a:gd name="T70" fmla="*/ 927 w 1401"/>
                <a:gd name="T71" fmla="*/ 1269 h 1715"/>
                <a:gd name="T72" fmla="*/ 907 w 1401"/>
                <a:gd name="T73" fmla="*/ 1227 h 1715"/>
                <a:gd name="T74" fmla="*/ 757 w 1401"/>
                <a:gd name="T75" fmla="*/ 1135 h 1715"/>
                <a:gd name="T76" fmla="*/ 647 w 1401"/>
                <a:gd name="T77" fmla="*/ 1051 h 1715"/>
                <a:gd name="T78" fmla="*/ 619 w 1401"/>
                <a:gd name="T79" fmla="*/ 989 h 1715"/>
                <a:gd name="T80" fmla="*/ 622 w 1401"/>
                <a:gd name="T81" fmla="*/ 931 h 1715"/>
                <a:gd name="T82" fmla="*/ 647 w 1401"/>
                <a:gd name="T83" fmla="*/ 881 h 1715"/>
                <a:gd name="T84" fmla="*/ 709 w 1401"/>
                <a:gd name="T85" fmla="*/ 836 h 1715"/>
                <a:gd name="T86" fmla="*/ 667 w 1401"/>
                <a:gd name="T87" fmla="*/ 784 h 1715"/>
                <a:gd name="T88" fmla="*/ 659 w 1401"/>
                <a:gd name="T89" fmla="*/ 715 h 1715"/>
                <a:gd name="T90" fmla="*/ 701 w 1401"/>
                <a:gd name="T91" fmla="*/ 653 h 1715"/>
                <a:gd name="T92" fmla="*/ 812 w 1401"/>
                <a:gd name="T93" fmla="*/ 617 h 1715"/>
                <a:gd name="T94" fmla="*/ 927 w 1401"/>
                <a:gd name="T95" fmla="*/ 630 h 1715"/>
                <a:gd name="T96" fmla="*/ 999 w 1401"/>
                <a:gd name="T97" fmla="*/ 680 h 1715"/>
                <a:gd name="T98" fmla="*/ 917 w 1401"/>
                <a:gd name="T99" fmla="*/ 748 h 1715"/>
                <a:gd name="T100" fmla="*/ 884 w 1401"/>
                <a:gd name="T101" fmla="*/ 696 h 1715"/>
                <a:gd name="T102" fmla="*/ 838 w 1401"/>
                <a:gd name="T103" fmla="*/ 686 h 1715"/>
                <a:gd name="T104" fmla="*/ 773 w 1401"/>
                <a:gd name="T105" fmla="*/ 715 h 1715"/>
                <a:gd name="T106" fmla="*/ 769 w 1401"/>
                <a:gd name="T107" fmla="*/ 746 h 1715"/>
                <a:gd name="T108" fmla="*/ 792 w 1401"/>
                <a:gd name="T109" fmla="*/ 781 h 1715"/>
                <a:gd name="T110" fmla="*/ 977 w 1401"/>
                <a:gd name="T111" fmla="*/ 895 h 1715"/>
                <a:gd name="T112" fmla="*/ 1049 w 1401"/>
                <a:gd name="T113" fmla="*/ 965 h 1715"/>
                <a:gd name="T114" fmla="*/ 1063 w 1401"/>
                <a:gd name="T115" fmla="*/ 1043 h 1715"/>
                <a:gd name="T116" fmla="*/ 1046 w 1401"/>
                <a:gd name="T117" fmla="*/ 1092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01" h="1715">
                  <a:moveTo>
                    <a:pt x="1345" y="357"/>
                  </a:moveTo>
                  <a:lnTo>
                    <a:pt x="1345" y="130"/>
                  </a:lnTo>
                  <a:lnTo>
                    <a:pt x="1345" y="130"/>
                  </a:lnTo>
                  <a:lnTo>
                    <a:pt x="1356" y="127"/>
                  </a:lnTo>
                  <a:lnTo>
                    <a:pt x="1367" y="123"/>
                  </a:lnTo>
                  <a:lnTo>
                    <a:pt x="1376" y="116"/>
                  </a:lnTo>
                  <a:lnTo>
                    <a:pt x="1385" y="108"/>
                  </a:lnTo>
                  <a:lnTo>
                    <a:pt x="1392" y="99"/>
                  </a:lnTo>
                  <a:lnTo>
                    <a:pt x="1397" y="89"/>
                  </a:lnTo>
                  <a:lnTo>
                    <a:pt x="1400" y="78"/>
                  </a:lnTo>
                  <a:lnTo>
                    <a:pt x="1401" y="65"/>
                  </a:lnTo>
                  <a:lnTo>
                    <a:pt x="1401" y="65"/>
                  </a:lnTo>
                  <a:lnTo>
                    <a:pt x="1401" y="58"/>
                  </a:lnTo>
                  <a:lnTo>
                    <a:pt x="1400" y="52"/>
                  </a:lnTo>
                  <a:lnTo>
                    <a:pt x="1398" y="46"/>
                  </a:lnTo>
                  <a:lnTo>
                    <a:pt x="1396" y="40"/>
                  </a:lnTo>
                  <a:lnTo>
                    <a:pt x="1393" y="34"/>
                  </a:lnTo>
                  <a:lnTo>
                    <a:pt x="1390" y="28"/>
                  </a:lnTo>
                  <a:lnTo>
                    <a:pt x="1382" y="19"/>
                  </a:lnTo>
                  <a:lnTo>
                    <a:pt x="1372" y="11"/>
                  </a:lnTo>
                  <a:lnTo>
                    <a:pt x="1367" y="8"/>
                  </a:lnTo>
                  <a:lnTo>
                    <a:pt x="1361" y="5"/>
                  </a:lnTo>
                  <a:lnTo>
                    <a:pt x="1355" y="3"/>
                  </a:lnTo>
                  <a:lnTo>
                    <a:pt x="1349" y="1"/>
                  </a:lnTo>
                  <a:lnTo>
                    <a:pt x="1343" y="0"/>
                  </a:lnTo>
                  <a:lnTo>
                    <a:pt x="133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43" y="0"/>
                  </a:lnTo>
                  <a:lnTo>
                    <a:pt x="229" y="1"/>
                  </a:lnTo>
                  <a:lnTo>
                    <a:pt x="217" y="3"/>
                  </a:lnTo>
                  <a:lnTo>
                    <a:pt x="204" y="5"/>
                  </a:lnTo>
                  <a:lnTo>
                    <a:pt x="180" y="11"/>
                  </a:lnTo>
                  <a:lnTo>
                    <a:pt x="156" y="19"/>
                  </a:lnTo>
                  <a:lnTo>
                    <a:pt x="134" y="29"/>
                  </a:lnTo>
                  <a:lnTo>
                    <a:pt x="113" y="42"/>
                  </a:lnTo>
                  <a:lnTo>
                    <a:pt x="94" y="55"/>
                  </a:lnTo>
                  <a:lnTo>
                    <a:pt x="75" y="72"/>
                  </a:lnTo>
                  <a:lnTo>
                    <a:pt x="59" y="89"/>
                  </a:lnTo>
                  <a:lnTo>
                    <a:pt x="45" y="107"/>
                  </a:lnTo>
                  <a:lnTo>
                    <a:pt x="31" y="127"/>
                  </a:lnTo>
                  <a:lnTo>
                    <a:pt x="21" y="149"/>
                  </a:lnTo>
                  <a:lnTo>
                    <a:pt x="12" y="171"/>
                  </a:lnTo>
                  <a:lnTo>
                    <a:pt x="9" y="182"/>
                  </a:lnTo>
                  <a:lnTo>
                    <a:pt x="6" y="195"/>
                  </a:lnTo>
                  <a:lnTo>
                    <a:pt x="3" y="206"/>
                  </a:lnTo>
                  <a:lnTo>
                    <a:pt x="1" y="218"/>
                  </a:lnTo>
                  <a:lnTo>
                    <a:pt x="0" y="231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1472"/>
                  </a:lnTo>
                  <a:lnTo>
                    <a:pt x="0" y="1472"/>
                  </a:lnTo>
                  <a:lnTo>
                    <a:pt x="0" y="1484"/>
                  </a:lnTo>
                  <a:lnTo>
                    <a:pt x="1" y="1497"/>
                  </a:lnTo>
                  <a:lnTo>
                    <a:pt x="3" y="1509"/>
                  </a:lnTo>
                  <a:lnTo>
                    <a:pt x="6" y="1521"/>
                  </a:lnTo>
                  <a:lnTo>
                    <a:pt x="9" y="1533"/>
                  </a:lnTo>
                  <a:lnTo>
                    <a:pt x="12" y="1545"/>
                  </a:lnTo>
                  <a:lnTo>
                    <a:pt x="21" y="1566"/>
                  </a:lnTo>
                  <a:lnTo>
                    <a:pt x="31" y="1588"/>
                  </a:lnTo>
                  <a:lnTo>
                    <a:pt x="45" y="1609"/>
                  </a:lnTo>
                  <a:lnTo>
                    <a:pt x="59" y="1627"/>
                  </a:lnTo>
                  <a:lnTo>
                    <a:pt x="75" y="1645"/>
                  </a:lnTo>
                  <a:lnTo>
                    <a:pt x="94" y="1660"/>
                  </a:lnTo>
                  <a:lnTo>
                    <a:pt x="113" y="1674"/>
                  </a:lnTo>
                  <a:lnTo>
                    <a:pt x="134" y="1687"/>
                  </a:lnTo>
                  <a:lnTo>
                    <a:pt x="156" y="1697"/>
                  </a:lnTo>
                  <a:lnTo>
                    <a:pt x="180" y="1705"/>
                  </a:lnTo>
                  <a:lnTo>
                    <a:pt x="204" y="1711"/>
                  </a:lnTo>
                  <a:lnTo>
                    <a:pt x="217" y="1713"/>
                  </a:lnTo>
                  <a:lnTo>
                    <a:pt x="229" y="1714"/>
                  </a:lnTo>
                  <a:lnTo>
                    <a:pt x="243" y="1715"/>
                  </a:lnTo>
                  <a:lnTo>
                    <a:pt x="255" y="1715"/>
                  </a:lnTo>
                  <a:lnTo>
                    <a:pt x="1401" y="1715"/>
                  </a:lnTo>
                  <a:lnTo>
                    <a:pt x="1401" y="1715"/>
                  </a:lnTo>
                  <a:lnTo>
                    <a:pt x="1401" y="422"/>
                  </a:lnTo>
                  <a:lnTo>
                    <a:pt x="1401" y="422"/>
                  </a:lnTo>
                  <a:lnTo>
                    <a:pt x="1400" y="410"/>
                  </a:lnTo>
                  <a:lnTo>
                    <a:pt x="1397" y="398"/>
                  </a:lnTo>
                  <a:lnTo>
                    <a:pt x="1392" y="388"/>
                  </a:lnTo>
                  <a:lnTo>
                    <a:pt x="1385" y="379"/>
                  </a:lnTo>
                  <a:lnTo>
                    <a:pt x="1376" y="371"/>
                  </a:lnTo>
                  <a:lnTo>
                    <a:pt x="1367" y="364"/>
                  </a:lnTo>
                  <a:lnTo>
                    <a:pt x="1356" y="360"/>
                  </a:lnTo>
                  <a:lnTo>
                    <a:pt x="1345" y="357"/>
                  </a:lnTo>
                  <a:lnTo>
                    <a:pt x="1345" y="357"/>
                  </a:lnTo>
                  <a:close/>
                  <a:moveTo>
                    <a:pt x="131" y="244"/>
                  </a:moveTo>
                  <a:lnTo>
                    <a:pt x="131" y="244"/>
                  </a:lnTo>
                  <a:lnTo>
                    <a:pt x="132" y="232"/>
                  </a:lnTo>
                  <a:lnTo>
                    <a:pt x="134" y="220"/>
                  </a:lnTo>
                  <a:lnTo>
                    <a:pt x="137" y="210"/>
                  </a:lnTo>
                  <a:lnTo>
                    <a:pt x="141" y="200"/>
                  </a:lnTo>
                  <a:lnTo>
                    <a:pt x="146" y="190"/>
                  </a:lnTo>
                  <a:lnTo>
                    <a:pt x="152" y="180"/>
                  </a:lnTo>
                  <a:lnTo>
                    <a:pt x="160" y="171"/>
                  </a:lnTo>
                  <a:lnTo>
                    <a:pt x="168" y="164"/>
                  </a:lnTo>
                  <a:lnTo>
                    <a:pt x="176" y="157"/>
                  </a:lnTo>
                  <a:lnTo>
                    <a:pt x="186" y="150"/>
                  </a:lnTo>
                  <a:lnTo>
                    <a:pt x="197" y="144"/>
                  </a:lnTo>
                  <a:lnTo>
                    <a:pt x="207" y="139"/>
                  </a:lnTo>
                  <a:lnTo>
                    <a:pt x="218" y="135"/>
                  </a:lnTo>
                  <a:lnTo>
                    <a:pt x="230" y="133"/>
                  </a:lnTo>
                  <a:lnTo>
                    <a:pt x="243" y="131"/>
                  </a:lnTo>
                  <a:lnTo>
                    <a:pt x="255" y="130"/>
                  </a:lnTo>
                  <a:lnTo>
                    <a:pt x="1248" y="130"/>
                  </a:lnTo>
                  <a:lnTo>
                    <a:pt x="1248" y="357"/>
                  </a:lnTo>
                  <a:lnTo>
                    <a:pt x="255" y="357"/>
                  </a:lnTo>
                  <a:lnTo>
                    <a:pt x="255" y="357"/>
                  </a:lnTo>
                  <a:lnTo>
                    <a:pt x="243" y="356"/>
                  </a:lnTo>
                  <a:lnTo>
                    <a:pt x="230" y="355"/>
                  </a:lnTo>
                  <a:lnTo>
                    <a:pt x="218" y="352"/>
                  </a:lnTo>
                  <a:lnTo>
                    <a:pt x="207" y="348"/>
                  </a:lnTo>
                  <a:lnTo>
                    <a:pt x="197" y="343"/>
                  </a:lnTo>
                  <a:lnTo>
                    <a:pt x="186" y="337"/>
                  </a:lnTo>
                  <a:lnTo>
                    <a:pt x="176" y="331"/>
                  </a:lnTo>
                  <a:lnTo>
                    <a:pt x="168" y="323"/>
                  </a:lnTo>
                  <a:lnTo>
                    <a:pt x="160" y="316"/>
                  </a:lnTo>
                  <a:lnTo>
                    <a:pt x="152" y="307"/>
                  </a:lnTo>
                  <a:lnTo>
                    <a:pt x="146" y="297"/>
                  </a:lnTo>
                  <a:lnTo>
                    <a:pt x="141" y="287"/>
                  </a:lnTo>
                  <a:lnTo>
                    <a:pt x="137" y="277"/>
                  </a:lnTo>
                  <a:lnTo>
                    <a:pt x="134" y="267"/>
                  </a:lnTo>
                  <a:lnTo>
                    <a:pt x="132" y="255"/>
                  </a:lnTo>
                  <a:lnTo>
                    <a:pt x="131" y="244"/>
                  </a:lnTo>
                  <a:lnTo>
                    <a:pt x="131" y="244"/>
                  </a:lnTo>
                  <a:close/>
                  <a:moveTo>
                    <a:pt x="368" y="1537"/>
                  </a:moveTo>
                  <a:lnTo>
                    <a:pt x="368" y="1537"/>
                  </a:lnTo>
                  <a:lnTo>
                    <a:pt x="368" y="1544"/>
                  </a:lnTo>
                  <a:lnTo>
                    <a:pt x="366" y="1550"/>
                  </a:lnTo>
                  <a:lnTo>
                    <a:pt x="363" y="1555"/>
                  </a:lnTo>
                  <a:lnTo>
                    <a:pt x="359" y="1560"/>
                  </a:lnTo>
                  <a:lnTo>
                    <a:pt x="354" y="1564"/>
                  </a:lnTo>
                  <a:lnTo>
                    <a:pt x="347" y="1568"/>
                  </a:lnTo>
                  <a:lnTo>
                    <a:pt x="341" y="1570"/>
                  </a:lnTo>
                  <a:lnTo>
                    <a:pt x="335" y="1571"/>
                  </a:lnTo>
                  <a:lnTo>
                    <a:pt x="335" y="1571"/>
                  </a:lnTo>
                  <a:lnTo>
                    <a:pt x="328" y="1570"/>
                  </a:lnTo>
                  <a:lnTo>
                    <a:pt x="322" y="1568"/>
                  </a:lnTo>
                  <a:lnTo>
                    <a:pt x="316" y="1564"/>
                  </a:lnTo>
                  <a:lnTo>
                    <a:pt x="312" y="1560"/>
                  </a:lnTo>
                  <a:lnTo>
                    <a:pt x="307" y="1555"/>
                  </a:lnTo>
                  <a:lnTo>
                    <a:pt x="304" y="1550"/>
                  </a:lnTo>
                  <a:lnTo>
                    <a:pt x="302" y="1544"/>
                  </a:lnTo>
                  <a:lnTo>
                    <a:pt x="301" y="1537"/>
                  </a:lnTo>
                  <a:lnTo>
                    <a:pt x="301" y="541"/>
                  </a:lnTo>
                  <a:lnTo>
                    <a:pt x="301" y="541"/>
                  </a:lnTo>
                  <a:lnTo>
                    <a:pt x="302" y="535"/>
                  </a:lnTo>
                  <a:lnTo>
                    <a:pt x="304" y="527"/>
                  </a:lnTo>
                  <a:lnTo>
                    <a:pt x="307" y="522"/>
                  </a:lnTo>
                  <a:lnTo>
                    <a:pt x="312" y="517"/>
                  </a:lnTo>
                  <a:lnTo>
                    <a:pt x="316" y="513"/>
                  </a:lnTo>
                  <a:lnTo>
                    <a:pt x="322" y="510"/>
                  </a:lnTo>
                  <a:lnTo>
                    <a:pt x="328" y="508"/>
                  </a:lnTo>
                  <a:lnTo>
                    <a:pt x="335" y="507"/>
                  </a:lnTo>
                  <a:lnTo>
                    <a:pt x="335" y="507"/>
                  </a:lnTo>
                  <a:lnTo>
                    <a:pt x="341" y="508"/>
                  </a:lnTo>
                  <a:lnTo>
                    <a:pt x="347" y="510"/>
                  </a:lnTo>
                  <a:lnTo>
                    <a:pt x="354" y="513"/>
                  </a:lnTo>
                  <a:lnTo>
                    <a:pt x="359" y="517"/>
                  </a:lnTo>
                  <a:lnTo>
                    <a:pt x="363" y="522"/>
                  </a:lnTo>
                  <a:lnTo>
                    <a:pt x="366" y="527"/>
                  </a:lnTo>
                  <a:lnTo>
                    <a:pt x="368" y="535"/>
                  </a:lnTo>
                  <a:lnTo>
                    <a:pt x="368" y="541"/>
                  </a:lnTo>
                  <a:lnTo>
                    <a:pt x="368" y="1537"/>
                  </a:lnTo>
                  <a:close/>
                  <a:moveTo>
                    <a:pt x="1046" y="1092"/>
                  </a:moveTo>
                  <a:lnTo>
                    <a:pt x="1046" y="1092"/>
                  </a:lnTo>
                  <a:lnTo>
                    <a:pt x="1035" y="1108"/>
                  </a:lnTo>
                  <a:lnTo>
                    <a:pt x="1020" y="1122"/>
                  </a:lnTo>
                  <a:lnTo>
                    <a:pt x="1004" y="1135"/>
                  </a:lnTo>
                  <a:lnTo>
                    <a:pt x="985" y="1149"/>
                  </a:lnTo>
                  <a:lnTo>
                    <a:pt x="974" y="1156"/>
                  </a:lnTo>
                  <a:lnTo>
                    <a:pt x="984" y="1164"/>
                  </a:lnTo>
                  <a:lnTo>
                    <a:pt x="984" y="1164"/>
                  </a:lnTo>
                  <a:lnTo>
                    <a:pt x="997" y="1175"/>
                  </a:lnTo>
                  <a:lnTo>
                    <a:pt x="1008" y="1187"/>
                  </a:lnTo>
                  <a:lnTo>
                    <a:pt x="1016" y="1199"/>
                  </a:lnTo>
                  <a:lnTo>
                    <a:pt x="1024" y="1211"/>
                  </a:lnTo>
                  <a:lnTo>
                    <a:pt x="1024" y="1211"/>
                  </a:lnTo>
                  <a:lnTo>
                    <a:pt x="1029" y="1224"/>
                  </a:lnTo>
                  <a:lnTo>
                    <a:pt x="1033" y="1236"/>
                  </a:lnTo>
                  <a:lnTo>
                    <a:pt x="1036" y="1249"/>
                  </a:lnTo>
                  <a:lnTo>
                    <a:pt x="1037" y="1263"/>
                  </a:lnTo>
                  <a:lnTo>
                    <a:pt x="1037" y="1263"/>
                  </a:lnTo>
                  <a:lnTo>
                    <a:pt x="1036" y="1277"/>
                  </a:lnTo>
                  <a:lnTo>
                    <a:pt x="1033" y="1290"/>
                  </a:lnTo>
                  <a:lnTo>
                    <a:pt x="1030" y="1303"/>
                  </a:lnTo>
                  <a:lnTo>
                    <a:pt x="1025" y="1315"/>
                  </a:lnTo>
                  <a:lnTo>
                    <a:pt x="1018" y="1327"/>
                  </a:lnTo>
                  <a:lnTo>
                    <a:pt x="1010" y="1338"/>
                  </a:lnTo>
                  <a:lnTo>
                    <a:pt x="1001" y="1349"/>
                  </a:lnTo>
                  <a:lnTo>
                    <a:pt x="989" y="1358"/>
                  </a:lnTo>
                  <a:lnTo>
                    <a:pt x="989" y="1358"/>
                  </a:lnTo>
                  <a:lnTo>
                    <a:pt x="976" y="1367"/>
                  </a:lnTo>
                  <a:lnTo>
                    <a:pt x="962" y="1376"/>
                  </a:lnTo>
                  <a:lnTo>
                    <a:pt x="946" y="1383"/>
                  </a:lnTo>
                  <a:lnTo>
                    <a:pt x="929" y="1388"/>
                  </a:lnTo>
                  <a:lnTo>
                    <a:pt x="910" y="1393"/>
                  </a:lnTo>
                  <a:lnTo>
                    <a:pt x="891" y="1396"/>
                  </a:lnTo>
                  <a:lnTo>
                    <a:pt x="869" y="1397"/>
                  </a:lnTo>
                  <a:lnTo>
                    <a:pt x="848" y="1398"/>
                  </a:lnTo>
                  <a:lnTo>
                    <a:pt x="848" y="1398"/>
                  </a:lnTo>
                  <a:lnTo>
                    <a:pt x="825" y="1397"/>
                  </a:lnTo>
                  <a:lnTo>
                    <a:pt x="804" y="1396"/>
                  </a:lnTo>
                  <a:lnTo>
                    <a:pt x="785" y="1393"/>
                  </a:lnTo>
                  <a:lnTo>
                    <a:pt x="766" y="1388"/>
                  </a:lnTo>
                  <a:lnTo>
                    <a:pt x="750" y="1383"/>
                  </a:lnTo>
                  <a:lnTo>
                    <a:pt x="734" y="1376"/>
                  </a:lnTo>
                  <a:lnTo>
                    <a:pt x="718" y="1368"/>
                  </a:lnTo>
                  <a:lnTo>
                    <a:pt x="705" y="1359"/>
                  </a:lnTo>
                  <a:lnTo>
                    <a:pt x="705" y="1359"/>
                  </a:lnTo>
                  <a:lnTo>
                    <a:pt x="694" y="1350"/>
                  </a:lnTo>
                  <a:lnTo>
                    <a:pt x="683" y="1340"/>
                  </a:lnTo>
                  <a:lnTo>
                    <a:pt x="674" y="1328"/>
                  </a:lnTo>
                  <a:lnTo>
                    <a:pt x="666" y="1317"/>
                  </a:lnTo>
                  <a:lnTo>
                    <a:pt x="659" y="1306"/>
                  </a:lnTo>
                  <a:lnTo>
                    <a:pt x="652" y="1292"/>
                  </a:lnTo>
                  <a:lnTo>
                    <a:pt x="648" y="1279"/>
                  </a:lnTo>
                  <a:lnTo>
                    <a:pt x="644" y="1265"/>
                  </a:lnTo>
                  <a:lnTo>
                    <a:pt x="753" y="1253"/>
                  </a:lnTo>
                  <a:lnTo>
                    <a:pt x="753" y="1253"/>
                  </a:lnTo>
                  <a:lnTo>
                    <a:pt x="758" y="1270"/>
                  </a:lnTo>
                  <a:lnTo>
                    <a:pt x="766" y="1284"/>
                  </a:lnTo>
                  <a:lnTo>
                    <a:pt x="771" y="1290"/>
                  </a:lnTo>
                  <a:lnTo>
                    <a:pt x="775" y="1296"/>
                  </a:lnTo>
                  <a:lnTo>
                    <a:pt x="780" y="1302"/>
                  </a:lnTo>
                  <a:lnTo>
                    <a:pt x="786" y="1307"/>
                  </a:lnTo>
                  <a:lnTo>
                    <a:pt x="786" y="1307"/>
                  </a:lnTo>
                  <a:lnTo>
                    <a:pt x="792" y="1312"/>
                  </a:lnTo>
                  <a:lnTo>
                    <a:pt x="799" y="1316"/>
                  </a:lnTo>
                  <a:lnTo>
                    <a:pt x="808" y="1319"/>
                  </a:lnTo>
                  <a:lnTo>
                    <a:pt x="815" y="1322"/>
                  </a:lnTo>
                  <a:lnTo>
                    <a:pt x="824" y="1324"/>
                  </a:lnTo>
                  <a:lnTo>
                    <a:pt x="832" y="1326"/>
                  </a:lnTo>
                  <a:lnTo>
                    <a:pt x="841" y="1327"/>
                  </a:lnTo>
                  <a:lnTo>
                    <a:pt x="851" y="1327"/>
                  </a:lnTo>
                  <a:lnTo>
                    <a:pt x="851" y="1327"/>
                  </a:lnTo>
                  <a:lnTo>
                    <a:pt x="867" y="1326"/>
                  </a:lnTo>
                  <a:lnTo>
                    <a:pt x="881" y="1323"/>
                  </a:lnTo>
                  <a:lnTo>
                    <a:pt x="888" y="1321"/>
                  </a:lnTo>
                  <a:lnTo>
                    <a:pt x="895" y="1318"/>
                  </a:lnTo>
                  <a:lnTo>
                    <a:pt x="900" y="1315"/>
                  </a:lnTo>
                  <a:lnTo>
                    <a:pt x="905" y="1311"/>
                  </a:lnTo>
                  <a:lnTo>
                    <a:pt x="905" y="1311"/>
                  </a:lnTo>
                  <a:lnTo>
                    <a:pt x="910" y="1307"/>
                  </a:lnTo>
                  <a:lnTo>
                    <a:pt x="915" y="1302"/>
                  </a:lnTo>
                  <a:lnTo>
                    <a:pt x="918" y="1297"/>
                  </a:lnTo>
                  <a:lnTo>
                    <a:pt x="922" y="1292"/>
                  </a:lnTo>
                  <a:lnTo>
                    <a:pt x="924" y="1286"/>
                  </a:lnTo>
                  <a:lnTo>
                    <a:pt x="926" y="1281"/>
                  </a:lnTo>
                  <a:lnTo>
                    <a:pt x="927" y="1275"/>
                  </a:lnTo>
                  <a:lnTo>
                    <a:pt x="927" y="1269"/>
                  </a:lnTo>
                  <a:lnTo>
                    <a:pt x="927" y="1269"/>
                  </a:lnTo>
                  <a:lnTo>
                    <a:pt x="927" y="1263"/>
                  </a:lnTo>
                  <a:lnTo>
                    <a:pt x="926" y="1257"/>
                  </a:lnTo>
                  <a:lnTo>
                    <a:pt x="925" y="1251"/>
                  </a:lnTo>
                  <a:lnTo>
                    <a:pt x="923" y="1246"/>
                  </a:lnTo>
                  <a:lnTo>
                    <a:pt x="919" y="1241"/>
                  </a:lnTo>
                  <a:lnTo>
                    <a:pt x="915" y="1236"/>
                  </a:lnTo>
                  <a:lnTo>
                    <a:pt x="907" y="1227"/>
                  </a:lnTo>
                  <a:lnTo>
                    <a:pt x="907" y="1227"/>
                  </a:lnTo>
                  <a:lnTo>
                    <a:pt x="892" y="1215"/>
                  </a:lnTo>
                  <a:lnTo>
                    <a:pt x="866" y="1199"/>
                  </a:lnTo>
                  <a:lnTo>
                    <a:pt x="830" y="1177"/>
                  </a:lnTo>
                  <a:lnTo>
                    <a:pt x="782" y="1150"/>
                  </a:lnTo>
                  <a:lnTo>
                    <a:pt x="782" y="1150"/>
                  </a:lnTo>
                  <a:lnTo>
                    <a:pt x="757" y="1135"/>
                  </a:lnTo>
                  <a:lnTo>
                    <a:pt x="735" y="1121"/>
                  </a:lnTo>
                  <a:lnTo>
                    <a:pt x="714" y="1108"/>
                  </a:lnTo>
                  <a:lnTo>
                    <a:pt x="696" y="1095"/>
                  </a:lnTo>
                  <a:lnTo>
                    <a:pt x="680" y="1083"/>
                  </a:lnTo>
                  <a:lnTo>
                    <a:pt x="667" y="1072"/>
                  </a:lnTo>
                  <a:lnTo>
                    <a:pt x="656" y="1061"/>
                  </a:lnTo>
                  <a:lnTo>
                    <a:pt x="647" y="1051"/>
                  </a:lnTo>
                  <a:lnTo>
                    <a:pt x="647" y="1051"/>
                  </a:lnTo>
                  <a:lnTo>
                    <a:pt x="640" y="1042"/>
                  </a:lnTo>
                  <a:lnTo>
                    <a:pt x="634" y="1032"/>
                  </a:lnTo>
                  <a:lnTo>
                    <a:pt x="629" y="1021"/>
                  </a:lnTo>
                  <a:lnTo>
                    <a:pt x="625" y="1011"/>
                  </a:lnTo>
                  <a:lnTo>
                    <a:pt x="622" y="1001"/>
                  </a:lnTo>
                  <a:lnTo>
                    <a:pt x="619" y="989"/>
                  </a:lnTo>
                  <a:lnTo>
                    <a:pt x="618" y="979"/>
                  </a:lnTo>
                  <a:lnTo>
                    <a:pt x="617" y="967"/>
                  </a:lnTo>
                  <a:lnTo>
                    <a:pt x="617" y="967"/>
                  </a:lnTo>
                  <a:lnTo>
                    <a:pt x="618" y="958"/>
                  </a:lnTo>
                  <a:lnTo>
                    <a:pt x="619" y="948"/>
                  </a:lnTo>
                  <a:lnTo>
                    <a:pt x="620" y="939"/>
                  </a:lnTo>
                  <a:lnTo>
                    <a:pt x="622" y="931"/>
                  </a:lnTo>
                  <a:lnTo>
                    <a:pt x="625" y="922"/>
                  </a:lnTo>
                  <a:lnTo>
                    <a:pt x="628" y="913"/>
                  </a:lnTo>
                  <a:lnTo>
                    <a:pt x="632" y="904"/>
                  </a:lnTo>
                  <a:lnTo>
                    <a:pt x="636" y="896"/>
                  </a:lnTo>
                  <a:lnTo>
                    <a:pt x="636" y="896"/>
                  </a:lnTo>
                  <a:lnTo>
                    <a:pt x="642" y="889"/>
                  </a:lnTo>
                  <a:lnTo>
                    <a:pt x="647" y="881"/>
                  </a:lnTo>
                  <a:lnTo>
                    <a:pt x="655" y="873"/>
                  </a:lnTo>
                  <a:lnTo>
                    <a:pt x="662" y="866"/>
                  </a:lnTo>
                  <a:lnTo>
                    <a:pt x="670" y="860"/>
                  </a:lnTo>
                  <a:lnTo>
                    <a:pt x="678" y="854"/>
                  </a:lnTo>
                  <a:lnTo>
                    <a:pt x="687" y="848"/>
                  </a:lnTo>
                  <a:lnTo>
                    <a:pt x="698" y="843"/>
                  </a:lnTo>
                  <a:lnTo>
                    <a:pt x="709" y="836"/>
                  </a:lnTo>
                  <a:lnTo>
                    <a:pt x="700" y="827"/>
                  </a:lnTo>
                  <a:lnTo>
                    <a:pt x="700" y="827"/>
                  </a:lnTo>
                  <a:lnTo>
                    <a:pt x="689" y="816"/>
                  </a:lnTo>
                  <a:lnTo>
                    <a:pt x="680" y="806"/>
                  </a:lnTo>
                  <a:lnTo>
                    <a:pt x="673" y="794"/>
                  </a:lnTo>
                  <a:lnTo>
                    <a:pt x="667" y="784"/>
                  </a:lnTo>
                  <a:lnTo>
                    <a:pt x="667" y="784"/>
                  </a:lnTo>
                  <a:lnTo>
                    <a:pt x="662" y="773"/>
                  </a:lnTo>
                  <a:lnTo>
                    <a:pt x="659" y="763"/>
                  </a:lnTo>
                  <a:lnTo>
                    <a:pt x="657" y="751"/>
                  </a:lnTo>
                  <a:lnTo>
                    <a:pt x="656" y="740"/>
                  </a:lnTo>
                  <a:lnTo>
                    <a:pt x="656" y="740"/>
                  </a:lnTo>
                  <a:lnTo>
                    <a:pt x="657" y="728"/>
                  </a:lnTo>
                  <a:lnTo>
                    <a:pt x="659" y="715"/>
                  </a:lnTo>
                  <a:lnTo>
                    <a:pt x="662" y="704"/>
                  </a:lnTo>
                  <a:lnTo>
                    <a:pt x="667" y="693"/>
                  </a:lnTo>
                  <a:lnTo>
                    <a:pt x="673" y="681"/>
                  </a:lnTo>
                  <a:lnTo>
                    <a:pt x="681" y="672"/>
                  </a:lnTo>
                  <a:lnTo>
                    <a:pt x="690" y="662"/>
                  </a:lnTo>
                  <a:lnTo>
                    <a:pt x="701" y="653"/>
                  </a:lnTo>
                  <a:lnTo>
                    <a:pt x="701" y="653"/>
                  </a:lnTo>
                  <a:lnTo>
                    <a:pt x="713" y="644"/>
                  </a:lnTo>
                  <a:lnTo>
                    <a:pt x="726" y="636"/>
                  </a:lnTo>
                  <a:lnTo>
                    <a:pt x="741" y="630"/>
                  </a:lnTo>
                  <a:lnTo>
                    <a:pt x="757" y="625"/>
                  </a:lnTo>
                  <a:lnTo>
                    <a:pt x="774" y="621"/>
                  </a:lnTo>
                  <a:lnTo>
                    <a:pt x="792" y="618"/>
                  </a:lnTo>
                  <a:lnTo>
                    <a:pt x="812" y="617"/>
                  </a:lnTo>
                  <a:lnTo>
                    <a:pt x="832" y="616"/>
                  </a:lnTo>
                  <a:lnTo>
                    <a:pt x="832" y="616"/>
                  </a:lnTo>
                  <a:lnTo>
                    <a:pt x="854" y="617"/>
                  </a:lnTo>
                  <a:lnTo>
                    <a:pt x="873" y="618"/>
                  </a:lnTo>
                  <a:lnTo>
                    <a:pt x="893" y="621"/>
                  </a:lnTo>
                  <a:lnTo>
                    <a:pt x="910" y="625"/>
                  </a:lnTo>
                  <a:lnTo>
                    <a:pt x="927" y="630"/>
                  </a:lnTo>
                  <a:lnTo>
                    <a:pt x="942" y="636"/>
                  </a:lnTo>
                  <a:lnTo>
                    <a:pt x="956" y="644"/>
                  </a:lnTo>
                  <a:lnTo>
                    <a:pt x="970" y="653"/>
                  </a:lnTo>
                  <a:lnTo>
                    <a:pt x="970" y="653"/>
                  </a:lnTo>
                  <a:lnTo>
                    <a:pt x="980" y="662"/>
                  </a:lnTo>
                  <a:lnTo>
                    <a:pt x="989" y="671"/>
                  </a:lnTo>
                  <a:lnTo>
                    <a:pt x="999" y="680"/>
                  </a:lnTo>
                  <a:lnTo>
                    <a:pt x="1006" y="691"/>
                  </a:lnTo>
                  <a:lnTo>
                    <a:pt x="1012" y="702"/>
                  </a:lnTo>
                  <a:lnTo>
                    <a:pt x="1018" y="713"/>
                  </a:lnTo>
                  <a:lnTo>
                    <a:pt x="1022" y="726"/>
                  </a:lnTo>
                  <a:lnTo>
                    <a:pt x="1025" y="738"/>
                  </a:lnTo>
                  <a:lnTo>
                    <a:pt x="917" y="748"/>
                  </a:lnTo>
                  <a:lnTo>
                    <a:pt x="917" y="748"/>
                  </a:lnTo>
                  <a:lnTo>
                    <a:pt x="914" y="735"/>
                  </a:lnTo>
                  <a:lnTo>
                    <a:pt x="910" y="724"/>
                  </a:lnTo>
                  <a:lnTo>
                    <a:pt x="904" y="713"/>
                  </a:lnTo>
                  <a:lnTo>
                    <a:pt x="896" y="704"/>
                  </a:lnTo>
                  <a:lnTo>
                    <a:pt x="896" y="704"/>
                  </a:lnTo>
                  <a:lnTo>
                    <a:pt x="890" y="700"/>
                  </a:lnTo>
                  <a:lnTo>
                    <a:pt x="884" y="696"/>
                  </a:lnTo>
                  <a:lnTo>
                    <a:pt x="877" y="693"/>
                  </a:lnTo>
                  <a:lnTo>
                    <a:pt x="870" y="691"/>
                  </a:lnTo>
                  <a:lnTo>
                    <a:pt x="863" y="689"/>
                  </a:lnTo>
                  <a:lnTo>
                    <a:pt x="856" y="687"/>
                  </a:lnTo>
                  <a:lnTo>
                    <a:pt x="848" y="686"/>
                  </a:lnTo>
                  <a:lnTo>
                    <a:pt x="838" y="686"/>
                  </a:lnTo>
                  <a:lnTo>
                    <a:pt x="838" y="686"/>
                  </a:lnTo>
                  <a:lnTo>
                    <a:pt x="823" y="687"/>
                  </a:lnTo>
                  <a:lnTo>
                    <a:pt x="809" y="690"/>
                  </a:lnTo>
                  <a:lnTo>
                    <a:pt x="797" y="694"/>
                  </a:lnTo>
                  <a:lnTo>
                    <a:pt x="787" y="700"/>
                  </a:lnTo>
                  <a:lnTo>
                    <a:pt x="787" y="700"/>
                  </a:lnTo>
                  <a:lnTo>
                    <a:pt x="778" y="707"/>
                  </a:lnTo>
                  <a:lnTo>
                    <a:pt x="773" y="715"/>
                  </a:lnTo>
                  <a:lnTo>
                    <a:pt x="770" y="720"/>
                  </a:lnTo>
                  <a:lnTo>
                    <a:pt x="769" y="725"/>
                  </a:lnTo>
                  <a:lnTo>
                    <a:pt x="768" y="730"/>
                  </a:lnTo>
                  <a:lnTo>
                    <a:pt x="768" y="734"/>
                  </a:lnTo>
                  <a:lnTo>
                    <a:pt x="768" y="734"/>
                  </a:lnTo>
                  <a:lnTo>
                    <a:pt x="768" y="740"/>
                  </a:lnTo>
                  <a:lnTo>
                    <a:pt x="769" y="746"/>
                  </a:lnTo>
                  <a:lnTo>
                    <a:pt x="771" y="752"/>
                  </a:lnTo>
                  <a:lnTo>
                    <a:pt x="774" y="758"/>
                  </a:lnTo>
                  <a:lnTo>
                    <a:pt x="777" y="764"/>
                  </a:lnTo>
                  <a:lnTo>
                    <a:pt x="781" y="770"/>
                  </a:lnTo>
                  <a:lnTo>
                    <a:pt x="786" y="775"/>
                  </a:lnTo>
                  <a:lnTo>
                    <a:pt x="792" y="781"/>
                  </a:lnTo>
                  <a:lnTo>
                    <a:pt x="792" y="781"/>
                  </a:lnTo>
                  <a:lnTo>
                    <a:pt x="803" y="789"/>
                  </a:lnTo>
                  <a:lnTo>
                    <a:pt x="823" y="803"/>
                  </a:lnTo>
                  <a:lnTo>
                    <a:pt x="889" y="841"/>
                  </a:lnTo>
                  <a:lnTo>
                    <a:pt x="889" y="841"/>
                  </a:lnTo>
                  <a:lnTo>
                    <a:pt x="925" y="862"/>
                  </a:lnTo>
                  <a:lnTo>
                    <a:pt x="954" y="881"/>
                  </a:lnTo>
                  <a:lnTo>
                    <a:pt x="977" y="895"/>
                  </a:lnTo>
                  <a:lnTo>
                    <a:pt x="993" y="907"/>
                  </a:lnTo>
                  <a:lnTo>
                    <a:pt x="993" y="907"/>
                  </a:lnTo>
                  <a:lnTo>
                    <a:pt x="1012" y="922"/>
                  </a:lnTo>
                  <a:lnTo>
                    <a:pt x="1027" y="936"/>
                  </a:lnTo>
                  <a:lnTo>
                    <a:pt x="1040" y="950"/>
                  </a:lnTo>
                  <a:lnTo>
                    <a:pt x="1049" y="965"/>
                  </a:lnTo>
                  <a:lnTo>
                    <a:pt x="1049" y="965"/>
                  </a:lnTo>
                  <a:lnTo>
                    <a:pt x="1056" y="978"/>
                  </a:lnTo>
                  <a:lnTo>
                    <a:pt x="1061" y="994"/>
                  </a:lnTo>
                  <a:lnTo>
                    <a:pt x="1064" y="1009"/>
                  </a:lnTo>
                  <a:lnTo>
                    <a:pt x="1065" y="1025"/>
                  </a:lnTo>
                  <a:lnTo>
                    <a:pt x="1065" y="1025"/>
                  </a:lnTo>
                  <a:lnTo>
                    <a:pt x="1064" y="1035"/>
                  </a:lnTo>
                  <a:lnTo>
                    <a:pt x="1063" y="1043"/>
                  </a:lnTo>
                  <a:lnTo>
                    <a:pt x="1062" y="1052"/>
                  </a:lnTo>
                  <a:lnTo>
                    <a:pt x="1060" y="1060"/>
                  </a:lnTo>
                  <a:lnTo>
                    <a:pt x="1057" y="1069"/>
                  </a:lnTo>
                  <a:lnTo>
                    <a:pt x="1054" y="1077"/>
                  </a:lnTo>
                  <a:lnTo>
                    <a:pt x="1050" y="1084"/>
                  </a:lnTo>
                  <a:lnTo>
                    <a:pt x="1046" y="1092"/>
                  </a:lnTo>
                  <a:lnTo>
                    <a:pt x="1046" y="109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Группа 71"/>
          <p:cNvGrpSpPr/>
          <p:nvPr userDrawn="1"/>
        </p:nvGrpSpPr>
        <p:grpSpPr>
          <a:xfrm>
            <a:off x="4129035" y="2393135"/>
            <a:ext cx="609822" cy="541373"/>
            <a:chOff x="33338" y="2370138"/>
            <a:chExt cx="777875" cy="920750"/>
          </a:xfrm>
          <a:solidFill>
            <a:schemeClr val="bg2">
              <a:lumMod val="50000"/>
            </a:schemeClr>
          </a:solidFill>
        </p:grpSpPr>
        <p:sp>
          <p:nvSpPr>
            <p:cNvPr id="73" name="Freeform 167"/>
            <p:cNvSpPr>
              <a:spLocks noEditPoints="1"/>
            </p:cNvSpPr>
            <p:nvPr userDrawn="1"/>
          </p:nvSpPr>
          <p:spPr bwMode="auto">
            <a:xfrm>
              <a:off x="114300" y="2370138"/>
              <a:ext cx="614363" cy="252413"/>
            </a:xfrm>
            <a:custGeom>
              <a:avLst/>
              <a:gdLst>
                <a:gd name="T0" fmla="*/ 923 w 1161"/>
                <a:gd name="T1" fmla="*/ 144 h 478"/>
                <a:gd name="T2" fmla="*/ 838 w 1161"/>
                <a:gd name="T3" fmla="*/ 116 h 478"/>
                <a:gd name="T4" fmla="*/ 606 w 1161"/>
                <a:gd name="T5" fmla="*/ 5 h 478"/>
                <a:gd name="T6" fmla="*/ 588 w 1161"/>
                <a:gd name="T7" fmla="*/ 0 h 478"/>
                <a:gd name="T8" fmla="*/ 568 w 1161"/>
                <a:gd name="T9" fmla="*/ 1 h 478"/>
                <a:gd name="T10" fmla="*/ 347 w 1161"/>
                <a:gd name="T11" fmla="*/ 107 h 478"/>
                <a:gd name="T12" fmla="*/ 293 w 1161"/>
                <a:gd name="T13" fmla="*/ 127 h 478"/>
                <a:gd name="T14" fmla="*/ 18 w 1161"/>
                <a:gd name="T15" fmla="*/ 193 h 478"/>
                <a:gd name="T16" fmla="*/ 7 w 1161"/>
                <a:gd name="T17" fmla="*/ 197 h 478"/>
                <a:gd name="T18" fmla="*/ 1 w 1161"/>
                <a:gd name="T19" fmla="*/ 205 h 478"/>
                <a:gd name="T20" fmla="*/ 1 w 1161"/>
                <a:gd name="T21" fmla="*/ 218 h 478"/>
                <a:gd name="T22" fmla="*/ 9 w 1161"/>
                <a:gd name="T23" fmla="*/ 235 h 478"/>
                <a:gd name="T24" fmla="*/ 20 w 1161"/>
                <a:gd name="T25" fmla="*/ 249 h 478"/>
                <a:gd name="T26" fmla="*/ 79 w 1161"/>
                <a:gd name="T27" fmla="*/ 314 h 478"/>
                <a:gd name="T28" fmla="*/ 144 w 1161"/>
                <a:gd name="T29" fmla="*/ 374 h 478"/>
                <a:gd name="T30" fmla="*/ 192 w 1161"/>
                <a:gd name="T31" fmla="*/ 478 h 478"/>
                <a:gd name="T32" fmla="*/ 969 w 1161"/>
                <a:gd name="T33" fmla="*/ 410 h 478"/>
                <a:gd name="T34" fmla="*/ 1039 w 1161"/>
                <a:gd name="T35" fmla="*/ 354 h 478"/>
                <a:gd name="T36" fmla="*/ 1103 w 1161"/>
                <a:gd name="T37" fmla="*/ 294 h 478"/>
                <a:gd name="T38" fmla="*/ 1141 w 1161"/>
                <a:gd name="T39" fmla="*/ 249 h 478"/>
                <a:gd name="T40" fmla="*/ 1156 w 1161"/>
                <a:gd name="T41" fmla="*/ 230 h 478"/>
                <a:gd name="T42" fmla="*/ 1161 w 1161"/>
                <a:gd name="T43" fmla="*/ 212 h 478"/>
                <a:gd name="T44" fmla="*/ 1158 w 1161"/>
                <a:gd name="T45" fmla="*/ 202 h 478"/>
                <a:gd name="T46" fmla="*/ 1151 w 1161"/>
                <a:gd name="T47" fmla="*/ 195 h 478"/>
                <a:gd name="T48" fmla="*/ 580 w 1161"/>
                <a:gd name="T49" fmla="*/ 314 h 478"/>
                <a:gd name="T50" fmla="*/ 563 w 1161"/>
                <a:gd name="T51" fmla="*/ 312 h 478"/>
                <a:gd name="T52" fmla="*/ 541 w 1161"/>
                <a:gd name="T53" fmla="*/ 303 h 478"/>
                <a:gd name="T54" fmla="*/ 522 w 1161"/>
                <a:gd name="T55" fmla="*/ 287 h 478"/>
                <a:gd name="T56" fmla="*/ 508 w 1161"/>
                <a:gd name="T57" fmla="*/ 267 h 478"/>
                <a:gd name="T58" fmla="*/ 500 w 1161"/>
                <a:gd name="T59" fmla="*/ 242 h 478"/>
                <a:gd name="T60" fmla="*/ 499 w 1161"/>
                <a:gd name="T61" fmla="*/ 224 h 478"/>
                <a:gd name="T62" fmla="*/ 502 w 1161"/>
                <a:gd name="T63" fmla="*/ 197 h 478"/>
                <a:gd name="T64" fmla="*/ 512 w 1161"/>
                <a:gd name="T65" fmla="*/ 173 h 478"/>
                <a:gd name="T66" fmla="*/ 529 w 1161"/>
                <a:gd name="T67" fmla="*/ 154 h 478"/>
                <a:gd name="T68" fmla="*/ 548 w 1161"/>
                <a:gd name="T69" fmla="*/ 141 h 478"/>
                <a:gd name="T70" fmla="*/ 572 w 1161"/>
                <a:gd name="T71" fmla="*/ 134 h 478"/>
                <a:gd name="T72" fmla="*/ 588 w 1161"/>
                <a:gd name="T73" fmla="*/ 134 h 478"/>
                <a:gd name="T74" fmla="*/ 612 w 1161"/>
                <a:gd name="T75" fmla="*/ 141 h 478"/>
                <a:gd name="T76" fmla="*/ 632 w 1161"/>
                <a:gd name="T77" fmla="*/ 154 h 478"/>
                <a:gd name="T78" fmla="*/ 648 w 1161"/>
                <a:gd name="T79" fmla="*/ 173 h 478"/>
                <a:gd name="T80" fmla="*/ 658 w 1161"/>
                <a:gd name="T81" fmla="*/ 197 h 478"/>
                <a:gd name="T82" fmla="*/ 661 w 1161"/>
                <a:gd name="T83" fmla="*/ 224 h 478"/>
                <a:gd name="T84" fmla="*/ 660 w 1161"/>
                <a:gd name="T85" fmla="*/ 242 h 478"/>
                <a:gd name="T86" fmla="*/ 652 w 1161"/>
                <a:gd name="T87" fmla="*/ 267 h 478"/>
                <a:gd name="T88" fmla="*/ 637 w 1161"/>
                <a:gd name="T89" fmla="*/ 287 h 478"/>
                <a:gd name="T90" fmla="*/ 619 w 1161"/>
                <a:gd name="T91" fmla="*/ 303 h 478"/>
                <a:gd name="T92" fmla="*/ 596 w 1161"/>
                <a:gd name="T93" fmla="*/ 312 h 478"/>
                <a:gd name="T94" fmla="*/ 580 w 1161"/>
                <a:gd name="T95" fmla="*/ 31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1" h="478">
                  <a:moveTo>
                    <a:pt x="1143" y="193"/>
                  </a:moveTo>
                  <a:lnTo>
                    <a:pt x="923" y="144"/>
                  </a:lnTo>
                  <a:lnTo>
                    <a:pt x="923" y="144"/>
                  </a:lnTo>
                  <a:lnTo>
                    <a:pt x="899" y="137"/>
                  </a:lnTo>
                  <a:lnTo>
                    <a:pt x="868" y="127"/>
                  </a:lnTo>
                  <a:lnTo>
                    <a:pt x="838" y="116"/>
                  </a:lnTo>
                  <a:lnTo>
                    <a:pt x="814" y="107"/>
                  </a:lnTo>
                  <a:lnTo>
                    <a:pt x="606" y="5"/>
                  </a:lnTo>
                  <a:lnTo>
                    <a:pt x="606" y="5"/>
                  </a:lnTo>
                  <a:lnTo>
                    <a:pt x="600" y="3"/>
                  </a:lnTo>
                  <a:lnTo>
                    <a:pt x="594" y="1"/>
                  </a:lnTo>
                  <a:lnTo>
                    <a:pt x="588" y="0"/>
                  </a:lnTo>
                  <a:lnTo>
                    <a:pt x="582" y="0"/>
                  </a:lnTo>
                  <a:lnTo>
                    <a:pt x="575" y="0"/>
                  </a:lnTo>
                  <a:lnTo>
                    <a:pt x="568" y="1"/>
                  </a:lnTo>
                  <a:lnTo>
                    <a:pt x="561" y="3"/>
                  </a:lnTo>
                  <a:lnTo>
                    <a:pt x="555" y="5"/>
                  </a:lnTo>
                  <a:lnTo>
                    <a:pt x="347" y="107"/>
                  </a:lnTo>
                  <a:lnTo>
                    <a:pt x="347" y="107"/>
                  </a:lnTo>
                  <a:lnTo>
                    <a:pt x="323" y="116"/>
                  </a:lnTo>
                  <a:lnTo>
                    <a:pt x="293" y="127"/>
                  </a:lnTo>
                  <a:lnTo>
                    <a:pt x="262" y="137"/>
                  </a:lnTo>
                  <a:lnTo>
                    <a:pt x="238" y="144"/>
                  </a:lnTo>
                  <a:lnTo>
                    <a:pt x="18" y="193"/>
                  </a:lnTo>
                  <a:lnTo>
                    <a:pt x="18" y="193"/>
                  </a:lnTo>
                  <a:lnTo>
                    <a:pt x="10" y="195"/>
                  </a:lnTo>
                  <a:lnTo>
                    <a:pt x="7" y="197"/>
                  </a:lnTo>
                  <a:lnTo>
                    <a:pt x="4" y="199"/>
                  </a:lnTo>
                  <a:lnTo>
                    <a:pt x="3" y="202"/>
                  </a:lnTo>
                  <a:lnTo>
                    <a:pt x="1" y="205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1" y="218"/>
                  </a:lnTo>
                  <a:lnTo>
                    <a:pt x="3" y="224"/>
                  </a:lnTo>
                  <a:lnTo>
                    <a:pt x="5" y="230"/>
                  </a:lnTo>
                  <a:lnTo>
                    <a:pt x="9" y="235"/>
                  </a:lnTo>
                  <a:lnTo>
                    <a:pt x="15" y="244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39" y="272"/>
                  </a:lnTo>
                  <a:lnTo>
                    <a:pt x="58" y="294"/>
                  </a:lnTo>
                  <a:lnTo>
                    <a:pt x="79" y="314"/>
                  </a:lnTo>
                  <a:lnTo>
                    <a:pt x="100" y="335"/>
                  </a:lnTo>
                  <a:lnTo>
                    <a:pt x="122" y="354"/>
                  </a:lnTo>
                  <a:lnTo>
                    <a:pt x="144" y="374"/>
                  </a:lnTo>
                  <a:lnTo>
                    <a:pt x="168" y="392"/>
                  </a:lnTo>
                  <a:lnTo>
                    <a:pt x="192" y="410"/>
                  </a:lnTo>
                  <a:lnTo>
                    <a:pt x="192" y="478"/>
                  </a:lnTo>
                  <a:lnTo>
                    <a:pt x="969" y="478"/>
                  </a:lnTo>
                  <a:lnTo>
                    <a:pt x="969" y="410"/>
                  </a:lnTo>
                  <a:lnTo>
                    <a:pt x="969" y="410"/>
                  </a:lnTo>
                  <a:lnTo>
                    <a:pt x="993" y="392"/>
                  </a:lnTo>
                  <a:lnTo>
                    <a:pt x="1016" y="374"/>
                  </a:lnTo>
                  <a:lnTo>
                    <a:pt x="1039" y="354"/>
                  </a:lnTo>
                  <a:lnTo>
                    <a:pt x="1060" y="335"/>
                  </a:lnTo>
                  <a:lnTo>
                    <a:pt x="1082" y="314"/>
                  </a:lnTo>
                  <a:lnTo>
                    <a:pt x="1103" y="294"/>
                  </a:lnTo>
                  <a:lnTo>
                    <a:pt x="1122" y="272"/>
                  </a:lnTo>
                  <a:lnTo>
                    <a:pt x="1141" y="249"/>
                  </a:lnTo>
                  <a:lnTo>
                    <a:pt x="1141" y="249"/>
                  </a:lnTo>
                  <a:lnTo>
                    <a:pt x="1146" y="244"/>
                  </a:lnTo>
                  <a:lnTo>
                    <a:pt x="1152" y="235"/>
                  </a:lnTo>
                  <a:lnTo>
                    <a:pt x="1156" y="230"/>
                  </a:lnTo>
                  <a:lnTo>
                    <a:pt x="1158" y="224"/>
                  </a:lnTo>
                  <a:lnTo>
                    <a:pt x="1160" y="218"/>
                  </a:lnTo>
                  <a:lnTo>
                    <a:pt x="1161" y="212"/>
                  </a:lnTo>
                  <a:lnTo>
                    <a:pt x="1161" y="212"/>
                  </a:lnTo>
                  <a:lnTo>
                    <a:pt x="1160" y="205"/>
                  </a:lnTo>
                  <a:lnTo>
                    <a:pt x="1158" y="202"/>
                  </a:lnTo>
                  <a:lnTo>
                    <a:pt x="1157" y="199"/>
                  </a:lnTo>
                  <a:lnTo>
                    <a:pt x="1154" y="197"/>
                  </a:lnTo>
                  <a:lnTo>
                    <a:pt x="1151" y="195"/>
                  </a:lnTo>
                  <a:lnTo>
                    <a:pt x="1143" y="193"/>
                  </a:lnTo>
                  <a:lnTo>
                    <a:pt x="1143" y="193"/>
                  </a:lnTo>
                  <a:close/>
                  <a:moveTo>
                    <a:pt x="580" y="314"/>
                  </a:moveTo>
                  <a:lnTo>
                    <a:pt x="580" y="314"/>
                  </a:lnTo>
                  <a:lnTo>
                    <a:pt x="572" y="313"/>
                  </a:lnTo>
                  <a:lnTo>
                    <a:pt x="563" y="312"/>
                  </a:lnTo>
                  <a:lnTo>
                    <a:pt x="555" y="310"/>
                  </a:lnTo>
                  <a:lnTo>
                    <a:pt x="548" y="307"/>
                  </a:lnTo>
                  <a:lnTo>
                    <a:pt x="541" y="303"/>
                  </a:lnTo>
                  <a:lnTo>
                    <a:pt x="535" y="299"/>
                  </a:lnTo>
                  <a:lnTo>
                    <a:pt x="529" y="294"/>
                  </a:lnTo>
                  <a:lnTo>
                    <a:pt x="522" y="287"/>
                  </a:lnTo>
                  <a:lnTo>
                    <a:pt x="517" y="281"/>
                  </a:lnTo>
                  <a:lnTo>
                    <a:pt x="512" y="274"/>
                  </a:lnTo>
                  <a:lnTo>
                    <a:pt x="508" y="267"/>
                  </a:lnTo>
                  <a:lnTo>
                    <a:pt x="505" y="259"/>
                  </a:lnTo>
                  <a:lnTo>
                    <a:pt x="502" y="250"/>
                  </a:lnTo>
                  <a:lnTo>
                    <a:pt x="500" y="242"/>
                  </a:lnTo>
                  <a:lnTo>
                    <a:pt x="499" y="233"/>
                  </a:lnTo>
                  <a:lnTo>
                    <a:pt x="499" y="224"/>
                  </a:lnTo>
                  <a:lnTo>
                    <a:pt x="499" y="224"/>
                  </a:lnTo>
                  <a:lnTo>
                    <a:pt x="499" y="214"/>
                  </a:lnTo>
                  <a:lnTo>
                    <a:pt x="500" y="205"/>
                  </a:lnTo>
                  <a:lnTo>
                    <a:pt x="502" y="197"/>
                  </a:lnTo>
                  <a:lnTo>
                    <a:pt x="505" y="189"/>
                  </a:lnTo>
                  <a:lnTo>
                    <a:pt x="508" y="181"/>
                  </a:lnTo>
                  <a:lnTo>
                    <a:pt x="512" y="173"/>
                  </a:lnTo>
                  <a:lnTo>
                    <a:pt x="517" y="166"/>
                  </a:lnTo>
                  <a:lnTo>
                    <a:pt x="522" y="160"/>
                  </a:lnTo>
                  <a:lnTo>
                    <a:pt x="529" y="154"/>
                  </a:lnTo>
                  <a:lnTo>
                    <a:pt x="535" y="149"/>
                  </a:lnTo>
                  <a:lnTo>
                    <a:pt x="541" y="145"/>
                  </a:lnTo>
                  <a:lnTo>
                    <a:pt x="548" y="141"/>
                  </a:lnTo>
                  <a:lnTo>
                    <a:pt x="555" y="137"/>
                  </a:lnTo>
                  <a:lnTo>
                    <a:pt x="563" y="135"/>
                  </a:lnTo>
                  <a:lnTo>
                    <a:pt x="572" y="134"/>
                  </a:lnTo>
                  <a:lnTo>
                    <a:pt x="580" y="133"/>
                  </a:lnTo>
                  <a:lnTo>
                    <a:pt x="580" y="133"/>
                  </a:lnTo>
                  <a:lnTo>
                    <a:pt x="588" y="134"/>
                  </a:lnTo>
                  <a:lnTo>
                    <a:pt x="596" y="135"/>
                  </a:lnTo>
                  <a:lnTo>
                    <a:pt x="605" y="137"/>
                  </a:lnTo>
                  <a:lnTo>
                    <a:pt x="612" y="141"/>
                  </a:lnTo>
                  <a:lnTo>
                    <a:pt x="619" y="145"/>
                  </a:lnTo>
                  <a:lnTo>
                    <a:pt x="625" y="149"/>
                  </a:lnTo>
                  <a:lnTo>
                    <a:pt x="632" y="154"/>
                  </a:lnTo>
                  <a:lnTo>
                    <a:pt x="637" y="160"/>
                  </a:lnTo>
                  <a:lnTo>
                    <a:pt x="643" y="166"/>
                  </a:lnTo>
                  <a:lnTo>
                    <a:pt x="648" y="173"/>
                  </a:lnTo>
                  <a:lnTo>
                    <a:pt x="652" y="181"/>
                  </a:lnTo>
                  <a:lnTo>
                    <a:pt x="655" y="189"/>
                  </a:lnTo>
                  <a:lnTo>
                    <a:pt x="658" y="197"/>
                  </a:lnTo>
                  <a:lnTo>
                    <a:pt x="660" y="205"/>
                  </a:lnTo>
                  <a:lnTo>
                    <a:pt x="661" y="214"/>
                  </a:lnTo>
                  <a:lnTo>
                    <a:pt x="661" y="224"/>
                  </a:lnTo>
                  <a:lnTo>
                    <a:pt x="661" y="224"/>
                  </a:lnTo>
                  <a:lnTo>
                    <a:pt x="661" y="233"/>
                  </a:lnTo>
                  <a:lnTo>
                    <a:pt x="660" y="242"/>
                  </a:lnTo>
                  <a:lnTo>
                    <a:pt x="658" y="250"/>
                  </a:lnTo>
                  <a:lnTo>
                    <a:pt x="655" y="259"/>
                  </a:lnTo>
                  <a:lnTo>
                    <a:pt x="652" y="267"/>
                  </a:lnTo>
                  <a:lnTo>
                    <a:pt x="648" y="274"/>
                  </a:lnTo>
                  <a:lnTo>
                    <a:pt x="643" y="281"/>
                  </a:lnTo>
                  <a:lnTo>
                    <a:pt x="637" y="287"/>
                  </a:lnTo>
                  <a:lnTo>
                    <a:pt x="632" y="294"/>
                  </a:lnTo>
                  <a:lnTo>
                    <a:pt x="625" y="299"/>
                  </a:lnTo>
                  <a:lnTo>
                    <a:pt x="619" y="303"/>
                  </a:lnTo>
                  <a:lnTo>
                    <a:pt x="612" y="307"/>
                  </a:lnTo>
                  <a:lnTo>
                    <a:pt x="605" y="310"/>
                  </a:lnTo>
                  <a:lnTo>
                    <a:pt x="596" y="312"/>
                  </a:lnTo>
                  <a:lnTo>
                    <a:pt x="588" y="313"/>
                  </a:lnTo>
                  <a:lnTo>
                    <a:pt x="580" y="314"/>
                  </a:lnTo>
                  <a:lnTo>
                    <a:pt x="580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4" name="Freeform 168"/>
            <p:cNvSpPr>
              <a:spLocks/>
            </p:cNvSpPr>
            <p:nvPr userDrawn="1"/>
          </p:nvSpPr>
          <p:spPr bwMode="auto">
            <a:xfrm>
              <a:off x="215900" y="2651125"/>
              <a:ext cx="411163" cy="109538"/>
            </a:xfrm>
            <a:custGeom>
              <a:avLst/>
              <a:gdLst>
                <a:gd name="T0" fmla="*/ 0 w 777"/>
                <a:gd name="T1" fmla="*/ 19 h 206"/>
                <a:gd name="T2" fmla="*/ 0 w 777"/>
                <a:gd name="T3" fmla="*/ 19 h 206"/>
                <a:gd name="T4" fmla="*/ 0 w 777"/>
                <a:gd name="T5" fmla="*/ 22 h 206"/>
                <a:gd name="T6" fmla="*/ 1 w 777"/>
                <a:gd name="T7" fmla="*/ 25 h 206"/>
                <a:gd name="T8" fmla="*/ 5 w 777"/>
                <a:gd name="T9" fmla="*/ 31 h 206"/>
                <a:gd name="T10" fmla="*/ 9 w 777"/>
                <a:gd name="T11" fmla="*/ 34 h 206"/>
                <a:gd name="T12" fmla="*/ 12 w 777"/>
                <a:gd name="T13" fmla="*/ 35 h 206"/>
                <a:gd name="T14" fmla="*/ 15 w 777"/>
                <a:gd name="T15" fmla="*/ 35 h 206"/>
                <a:gd name="T16" fmla="*/ 60 w 777"/>
                <a:gd name="T17" fmla="*/ 35 h 206"/>
                <a:gd name="T18" fmla="*/ 60 w 777"/>
                <a:gd name="T19" fmla="*/ 35 h 206"/>
                <a:gd name="T20" fmla="*/ 63 w 777"/>
                <a:gd name="T21" fmla="*/ 44 h 206"/>
                <a:gd name="T22" fmla="*/ 66 w 777"/>
                <a:gd name="T23" fmla="*/ 53 h 206"/>
                <a:gd name="T24" fmla="*/ 76 w 777"/>
                <a:gd name="T25" fmla="*/ 70 h 206"/>
                <a:gd name="T26" fmla="*/ 87 w 777"/>
                <a:gd name="T27" fmla="*/ 87 h 206"/>
                <a:gd name="T28" fmla="*/ 100 w 777"/>
                <a:gd name="T29" fmla="*/ 102 h 206"/>
                <a:gd name="T30" fmla="*/ 116 w 777"/>
                <a:gd name="T31" fmla="*/ 118 h 206"/>
                <a:gd name="T32" fmla="*/ 133 w 777"/>
                <a:gd name="T33" fmla="*/ 131 h 206"/>
                <a:gd name="T34" fmla="*/ 152 w 777"/>
                <a:gd name="T35" fmla="*/ 144 h 206"/>
                <a:gd name="T36" fmla="*/ 173 w 777"/>
                <a:gd name="T37" fmla="*/ 157 h 206"/>
                <a:gd name="T38" fmla="*/ 196 w 777"/>
                <a:gd name="T39" fmla="*/ 168 h 206"/>
                <a:gd name="T40" fmla="*/ 219 w 777"/>
                <a:gd name="T41" fmla="*/ 177 h 206"/>
                <a:gd name="T42" fmla="*/ 245 w 777"/>
                <a:gd name="T43" fmla="*/ 186 h 206"/>
                <a:gd name="T44" fmla="*/ 272 w 777"/>
                <a:gd name="T45" fmla="*/ 193 h 206"/>
                <a:gd name="T46" fmla="*/ 300 w 777"/>
                <a:gd name="T47" fmla="*/ 199 h 206"/>
                <a:gd name="T48" fmla="*/ 328 w 777"/>
                <a:gd name="T49" fmla="*/ 203 h 206"/>
                <a:gd name="T50" fmla="*/ 358 w 777"/>
                <a:gd name="T51" fmla="*/ 205 h 206"/>
                <a:gd name="T52" fmla="*/ 389 w 777"/>
                <a:gd name="T53" fmla="*/ 206 h 206"/>
                <a:gd name="T54" fmla="*/ 389 w 777"/>
                <a:gd name="T55" fmla="*/ 206 h 206"/>
                <a:gd name="T56" fmla="*/ 419 w 777"/>
                <a:gd name="T57" fmla="*/ 205 h 206"/>
                <a:gd name="T58" fmla="*/ 448 w 777"/>
                <a:gd name="T59" fmla="*/ 203 h 206"/>
                <a:gd name="T60" fmla="*/ 477 w 777"/>
                <a:gd name="T61" fmla="*/ 199 h 206"/>
                <a:gd name="T62" fmla="*/ 505 w 777"/>
                <a:gd name="T63" fmla="*/ 193 h 206"/>
                <a:gd name="T64" fmla="*/ 532 w 777"/>
                <a:gd name="T65" fmla="*/ 186 h 206"/>
                <a:gd name="T66" fmla="*/ 557 w 777"/>
                <a:gd name="T67" fmla="*/ 177 h 206"/>
                <a:gd name="T68" fmla="*/ 581 w 777"/>
                <a:gd name="T69" fmla="*/ 168 h 206"/>
                <a:gd name="T70" fmla="*/ 604 w 777"/>
                <a:gd name="T71" fmla="*/ 157 h 206"/>
                <a:gd name="T72" fmla="*/ 625 w 777"/>
                <a:gd name="T73" fmla="*/ 144 h 206"/>
                <a:gd name="T74" fmla="*/ 644 w 777"/>
                <a:gd name="T75" fmla="*/ 131 h 206"/>
                <a:gd name="T76" fmla="*/ 661 w 777"/>
                <a:gd name="T77" fmla="*/ 118 h 206"/>
                <a:gd name="T78" fmla="*/ 676 w 777"/>
                <a:gd name="T79" fmla="*/ 102 h 206"/>
                <a:gd name="T80" fmla="*/ 690 w 777"/>
                <a:gd name="T81" fmla="*/ 87 h 206"/>
                <a:gd name="T82" fmla="*/ 701 w 777"/>
                <a:gd name="T83" fmla="*/ 70 h 206"/>
                <a:gd name="T84" fmla="*/ 710 w 777"/>
                <a:gd name="T85" fmla="*/ 53 h 206"/>
                <a:gd name="T86" fmla="*/ 713 w 777"/>
                <a:gd name="T87" fmla="*/ 44 h 206"/>
                <a:gd name="T88" fmla="*/ 717 w 777"/>
                <a:gd name="T89" fmla="*/ 35 h 206"/>
                <a:gd name="T90" fmla="*/ 762 w 777"/>
                <a:gd name="T91" fmla="*/ 35 h 206"/>
                <a:gd name="T92" fmla="*/ 762 w 777"/>
                <a:gd name="T93" fmla="*/ 35 h 206"/>
                <a:gd name="T94" fmla="*/ 765 w 777"/>
                <a:gd name="T95" fmla="*/ 35 h 206"/>
                <a:gd name="T96" fmla="*/ 768 w 777"/>
                <a:gd name="T97" fmla="*/ 34 h 206"/>
                <a:gd name="T98" fmla="*/ 772 w 777"/>
                <a:gd name="T99" fmla="*/ 31 h 206"/>
                <a:gd name="T100" fmla="*/ 776 w 777"/>
                <a:gd name="T101" fmla="*/ 25 h 206"/>
                <a:gd name="T102" fmla="*/ 777 w 777"/>
                <a:gd name="T103" fmla="*/ 22 h 206"/>
                <a:gd name="T104" fmla="*/ 777 w 777"/>
                <a:gd name="T105" fmla="*/ 19 h 206"/>
                <a:gd name="T106" fmla="*/ 777 w 777"/>
                <a:gd name="T107" fmla="*/ 0 h 206"/>
                <a:gd name="T108" fmla="*/ 0 w 777"/>
                <a:gd name="T109" fmla="*/ 0 h 206"/>
                <a:gd name="T110" fmla="*/ 0 w 777"/>
                <a:gd name="T111" fmla="*/ 1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7" h="206">
                  <a:moveTo>
                    <a:pt x="0" y="19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5" y="31"/>
                  </a:lnTo>
                  <a:lnTo>
                    <a:pt x="9" y="34"/>
                  </a:lnTo>
                  <a:lnTo>
                    <a:pt x="12" y="35"/>
                  </a:lnTo>
                  <a:lnTo>
                    <a:pt x="15" y="35"/>
                  </a:lnTo>
                  <a:lnTo>
                    <a:pt x="60" y="35"/>
                  </a:lnTo>
                  <a:lnTo>
                    <a:pt x="60" y="35"/>
                  </a:lnTo>
                  <a:lnTo>
                    <a:pt x="63" y="44"/>
                  </a:lnTo>
                  <a:lnTo>
                    <a:pt x="66" y="53"/>
                  </a:lnTo>
                  <a:lnTo>
                    <a:pt x="76" y="70"/>
                  </a:lnTo>
                  <a:lnTo>
                    <a:pt x="87" y="87"/>
                  </a:lnTo>
                  <a:lnTo>
                    <a:pt x="100" y="102"/>
                  </a:lnTo>
                  <a:lnTo>
                    <a:pt x="116" y="118"/>
                  </a:lnTo>
                  <a:lnTo>
                    <a:pt x="133" y="131"/>
                  </a:lnTo>
                  <a:lnTo>
                    <a:pt x="152" y="144"/>
                  </a:lnTo>
                  <a:lnTo>
                    <a:pt x="173" y="157"/>
                  </a:lnTo>
                  <a:lnTo>
                    <a:pt x="196" y="168"/>
                  </a:lnTo>
                  <a:lnTo>
                    <a:pt x="219" y="177"/>
                  </a:lnTo>
                  <a:lnTo>
                    <a:pt x="245" y="186"/>
                  </a:lnTo>
                  <a:lnTo>
                    <a:pt x="272" y="193"/>
                  </a:lnTo>
                  <a:lnTo>
                    <a:pt x="300" y="199"/>
                  </a:lnTo>
                  <a:lnTo>
                    <a:pt x="328" y="203"/>
                  </a:lnTo>
                  <a:lnTo>
                    <a:pt x="358" y="205"/>
                  </a:lnTo>
                  <a:lnTo>
                    <a:pt x="389" y="206"/>
                  </a:lnTo>
                  <a:lnTo>
                    <a:pt x="389" y="206"/>
                  </a:lnTo>
                  <a:lnTo>
                    <a:pt x="419" y="205"/>
                  </a:lnTo>
                  <a:lnTo>
                    <a:pt x="448" y="203"/>
                  </a:lnTo>
                  <a:lnTo>
                    <a:pt x="477" y="199"/>
                  </a:lnTo>
                  <a:lnTo>
                    <a:pt x="505" y="193"/>
                  </a:lnTo>
                  <a:lnTo>
                    <a:pt x="532" y="186"/>
                  </a:lnTo>
                  <a:lnTo>
                    <a:pt x="557" y="177"/>
                  </a:lnTo>
                  <a:lnTo>
                    <a:pt x="581" y="168"/>
                  </a:lnTo>
                  <a:lnTo>
                    <a:pt x="604" y="157"/>
                  </a:lnTo>
                  <a:lnTo>
                    <a:pt x="625" y="144"/>
                  </a:lnTo>
                  <a:lnTo>
                    <a:pt x="644" y="131"/>
                  </a:lnTo>
                  <a:lnTo>
                    <a:pt x="661" y="118"/>
                  </a:lnTo>
                  <a:lnTo>
                    <a:pt x="676" y="102"/>
                  </a:lnTo>
                  <a:lnTo>
                    <a:pt x="690" y="87"/>
                  </a:lnTo>
                  <a:lnTo>
                    <a:pt x="701" y="70"/>
                  </a:lnTo>
                  <a:lnTo>
                    <a:pt x="710" y="53"/>
                  </a:lnTo>
                  <a:lnTo>
                    <a:pt x="713" y="44"/>
                  </a:lnTo>
                  <a:lnTo>
                    <a:pt x="717" y="35"/>
                  </a:lnTo>
                  <a:lnTo>
                    <a:pt x="762" y="35"/>
                  </a:lnTo>
                  <a:lnTo>
                    <a:pt x="762" y="35"/>
                  </a:lnTo>
                  <a:lnTo>
                    <a:pt x="765" y="35"/>
                  </a:lnTo>
                  <a:lnTo>
                    <a:pt x="768" y="34"/>
                  </a:lnTo>
                  <a:lnTo>
                    <a:pt x="772" y="31"/>
                  </a:lnTo>
                  <a:lnTo>
                    <a:pt x="776" y="25"/>
                  </a:lnTo>
                  <a:lnTo>
                    <a:pt x="777" y="22"/>
                  </a:lnTo>
                  <a:lnTo>
                    <a:pt x="777" y="19"/>
                  </a:lnTo>
                  <a:lnTo>
                    <a:pt x="777" y="0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5" name="Freeform 169"/>
            <p:cNvSpPr>
              <a:spLocks noEditPoints="1"/>
            </p:cNvSpPr>
            <p:nvPr userDrawn="1"/>
          </p:nvSpPr>
          <p:spPr bwMode="auto">
            <a:xfrm>
              <a:off x="201613" y="2498725"/>
              <a:ext cx="439738" cy="468313"/>
            </a:xfrm>
            <a:custGeom>
              <a:avLst/>
              <a:gdLst>
                <a:gd name="T0" fmla="*/ 801 w 831"/>
                <a:gd name="T1" fmla="*/ 386 h 885"/>
                <a:gd name="T2" fmla="*/ 784 w 831"/>
                <a:gd name="T3" fmla="*/ 271 h 885"/>
                <a:gd name="T4" fmla="*/ 735 w 831"/>
                <a:gd name="T5" fmla="*/ 171 h 885"/>
                <a:gd name="T6" fmla="*/ 660 w 831"/>
                <a:gd name="T7" fmla="*/ 88 h 885"/>
                <a:gd name="T8" fmla="*/ 566 w 831"/>
                <a:gd name="T9" fmla="*/ 31 h 885"/>
                <a:gd name="T10" fmla="*/ 455 w 831"/>
                <a:gd name="T11" fmla="*/ 2 h 885"/>
                <a:gd name="T12" fmla="*/ 415 w 831"/>
                <a:gd name="T13" fmla="*/ 0 h 885"/>
                <a:gd name="T14" fmla="*/ 318 w 831"/>
                <a:gd name="T15" fmla="*/ 13 h 885"/>
                <a:gd name="T16" fmla="*/ 216 w 831"/>
                <a:gd name="T17" fmla="*/ 56 h 885"/>
                <a:gd name="T18" fmla="*/ 129 w 831"/>
                <a:gd name="T19" fmla="*/ 126 h 885"/>
                <a:gd name="T20" fmla="*/ 68 w 831"/>
                <a:gd name="T21" fmla="*/ 219 h 885"/>
                <a:gd name="T22" fmla="*/ 34 w 831"/>
                <a:gd name="T23" fmla="*/ 327 h 885"/>
                <a:gd name="T24" fmla="*/ 30 w 831"/>
                <a:gd name="T25" fmla="*/ 416 h 885"/>
                <a:gd name="T26" fmla="*/ 1 w 831"/>
                <a:gd name="T27" fmla="*/ 483 h 885"/>
                <a:gd name="T28" fmla="*/ 12 w 831"/>
                <a:gd name="T29" fmla="*/ 570 h 885"/>
                <a:gd name="T30" fmla="*/ 72 w 831"/>
                <a:gd name="T31" fmla="*/ 664 h 885"/>
                <a:gd name="T32" fmla="*/ 121 w 831"/>
                <a:gd name="T33" fmla="*/ 726 h 885"/>
                <a:gd name="T34" fmla="*/ 219 w 831"/>
                <a:gd name="T35" fmla="*/ 828 h 885"/>
                <a:gd name="T36" fmla="*/ 353 w 831"/>
                <a:gd name="T37" fmla="*/ 880 h 885"/>
                <a:gd name="T38" fmla="*/ 449 w 831"/>
                <a:gd name="T39" fmla="*/ 884 h 885"/>
                <a:gd name="T40" fmla="*/ 592 w 831"/>
                <a:gd name="T41" fmla="*/ 840 h 885"/>
                <a:gd name="T42" fmla="*/ 695 w 831"/>
                <a:gd name="T43" fmla="*/ 747 h 885"/>
                <a:gd name="T44" fmla="*/ 751 w 831"/>
                <a:gd name="T45" fmla="*/ 672 h 885"/>
                <a:gd name="T46" fmla="*/ 811 w 831"/>
                <a:gd name="T47" fmla="*/ 586 h 885"/>
                <a:gd name="T48" fmla="*/ 831 w 831"/>
                <a:gd name="T49" fmla="*/ 501 h 885"/>
                <a:gd name="T50" fmla="*/ 804 w 831"/>
                <a:gd name="T51" fmla="*/ 420 h 885"/>
                <a:gd name="T52" fmla="*/ 722 w 831"/>
                <a:gd name="T53" fmla="*/ 589 h 885"/>
                <a:gd name="T54" fmla="*/ 682 w 831"/>
                <a:gd name="T55" fmla="*/ 625 h 885"/>
                <a:gd name="T56" fmla="*/ 633 w 831"/>
                <a:gd name="T57" fmla="*/ 699 h 885"/>
                <a:gd name="T58" fmla="*/ 561 w 831"/>
                <a:gd name="T59" fmla="*/ 768 h 885"/>
                <a:gd name="T60" fmla="*/ 461 w 831"/>
                <a:gd name="T61" fmla="*/ 805 h 885"/>
                <a:gd name="T62" fmla="*/ 390 w 831"/>
                <a:gd name="T63" fmla="*/ 807 h 885"/>
                <a:gd name="T64" fmla="*/ 285 w 831"/>
                <a:gd name="T65" fmla="*/ 777 h 885"/>
                <a:gd name="T66" fmla="*/ 208 w 831"/>
                <a:gd name="T67" fmla="*/ 713 h 885"/>
                <a:gd name="T68" fmla="*/ 154 w 831"/>
                <a:gd name="T69" fmla="*/ 630 h 885"/>
                <a:gd name="T70" fmla="*/ 117 w 831"/>
                <a:gd name="T71" fmla="*/ 600 h 885"/>
                <a:gd name="T72" fmla="*/ 81 w 831"/>
                <a:gd name="T73" fmla="*/ 533 h 885"/>
                <a:gd name="T74" fmla="*/ 81 w 831"/>
                <a:gd name="T75" fmla="*/ 480 h 885"/>
                <a:gd name="T76" fmla="*/ 104 w 831"/>
                <a:gd name="T77" fmla="*/ 456 h 885"/>
                <a:gd name="T78" fmla="*/ 109 w 831"/>
                <a:gd name="T79" fmla="*/ 346 h 885"/>
                <a:gd name="T80" fmla="*/ 126 w 831"/>
                <a:gd name="T81" fmla="*/ 278 h 885"/>
                <a:gd name="T82" fmla="*/ 191 w 831"/>
                <a:gd name="T83" fmla="*/ 174 h 885"/>
                <a:gd name="T84" fmla="*/ 304 w 831"/>
                <a:gd name="T85" fmla="*/ 98 h 885"/>
                <a:gd name="T86" fmla="*/ 386 w 831"/>
                <a:gd name="T87" fmla="*/ 78 h 885"/>
                <a:gd name="T88" fmla="*/ 415 w 831"/>
                <a:gd name="T89" fmla="*/ 77 h 885"/>
                <a:gd name="T90" fmla="*/ 430 w 831"/>
                <a:gd name="T91" fmla="*/ 77 h 885"/>
                <a:gd name="T92" fmla="*/ 515 w 831"/>
                <a:gd name="T93" fmla="*/ 94 h 885"/>
                <a:gd name="T94" fmla="*/ 588 w 831"/>
                <a:gd name="T95" fmla="*/ 131 h 885"/>
                <a:gd name="T96" fmla="*/ 675 w 831"/>
                <a:gd name="T97" fmla="*/ 219 h 885"/>
                <a:gd name="T98" fmla="*/ 710 w 831"/>
                <a:gd name="T99" fmla="*/ 295 h 885"/>
                <a:gd name="T100" fmla="*/ 722 w 831"/>
                <a:gd name="T101" fmla="*/ 359 h 885"/>
                <a:gd name="T102" fmla="*/ 727 w 831"/>
                <a:gd name="T103" fmla="*/ 456 h 885"/>
                <a:gd name="T104" fmla="*/ 750 w 831"/>
                <a:gd name="T105" fmla="*/ 480 h 885"/>
                <a:gd name="T106" fmla="*/ 749 w 831"/>
                <a:gd name="T107" fmla="*/ 533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885">
                  <a:moveTo>
                    <a:pt x="804" y="420"/>
                  </a:moveTo>
                  <a:lnTo>
                    <a:pt x="804" y="420"/>
                  </a:lnTo>
                  <a:lnTo>
                    <a:pt x="800" y="416"/>
                  </a:lnTo>
                  <a:lnTo>
                    <a:pt x="800" y="416"/>
                  </a:lnTo>
                  <a:lnTo>
                    <a:pt x="801" y="386"/>
                  </a:lnTo>
                  <a:lnTo>
                    <a:pt x="801" y="386"/>
                  </a:lnTo>
                  <a:lnTo>
                    <a:pt x="801" y="366"/>
                  </a:lnTo>
                  <a:lnTo>
                    <a:pt x="799" y="346"/>
                  </a:lnTo>
                  <a:lnTo>
                    <a:pt x="797" y="327"/>
                  </a:lnTo>
                  <a:lnTo>
                    <a:pt x="793" y="308"/>
                  </a:lnTo>
                  <a:lnTo>
                    <a:pt x="789" y="290"/>
                  </a:lnTo>
                  <a:lnTo>
                    <a:pt x="784" y="271"/>
                  </a:lnTo>
                  <a:lnTo>
                    <a:pt x="777" y="254"/>
                  </a:lnTo>
                  <a:lnTo>
                    <a:pt x="770" y="236"/>
                  </a:lnTo>
                  <a:lnTo>
                    <a:pt x="763" y="219"/>
                  </a:lnTo>
                  <a:lnTo>
                    <a:pt x="755" y="202"/>
                  </a:lnTo>
                  <a:lnTo>
                    <a:pt x="746" y="186"/>
                  </a:lnTo>
                  <a:lnTo>
                    <a:pt x="735" y="171"/>
                  </a:lnTo>
                  <a:lnTo>
                    <a:pt x="724" y="155"/>
                  </a:lnTo>
                  <a:lnTo>
                    <a:pt x="713" y="141"/>
                  </a:lnTo>
                  <a:lnTo>
                    <a:pt x="700" y="126"/>
                  </a:lnTo>
                  <a:lnTo>
                    <a:pt x="688" y="113"/>
                  </a:lnTo>
                  <a:lnTo>
                    <a:pt x="675" y="101"/>
                  </a:lnTo>
                  <a:lnTo>
                    <a:pt x="660" y="88"/>
                  </a:lnTo>
                  <a:lnTo>
                    <a:pt x="646" y="77"/>
                  </a:lnTo>
                  <a:lnTo>
                    <a:pt x="631" y="66"/>
                  </a:lnTo>
                  <a:lnTo>
                    <a:pt x="615" y="56"/>
                  </a:lnTo>
                  <a:lnTo>
                    <a:pt x="599" y="46"/>
                  </a:lnTo>
                  <a:lnTo>
                    <a:pt x="582" y="38"/>
                  </a:lnTo>
                  <a:lnTo>
                    <a:pt x="566" y="31"/>
                  </a:lnTo>
                  <a:lnTo>
                    <a:pt x="547" y="24"/>
                  </a:lnTo>
                  <a:lnTo>
                    <a:pt x="530" y="18"/>
                  </a:lnTo>
                  <a:lnTo>
                    <a:pt x="511" y="13"/>
                  </a:lnTo>
                  <a:lnTo>
                    <a:pt x="493" y="8"/>
                  </a:lnTo>
                  <a:lnTo>
                    <a:pt x="474" y="4"/>
                  </a:lnTo>
                  <a:lnTo>
                    <a:pt x="455" y="2"/>
                  </a:lnTo>
                  <a:lnTo>
                    <a:pt x="435" y="1"/>
                  </a:lnTo>
                  <a:lnTo>
                    <a:pt x="416" y="0"/>
                  </a:lnTo>
                  <a:lnTo>
                    <a:pt x="416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395" y="1"/>
                  </a:lnTo>
                  <a:lnTo>
                    <a:pt x="376" y="2"/>
                  </a:lnTo>
                  <a:lnTo>
                    <a:pt x="356" y="4"/>
                  </a:lnTo>
                  <a:lnTo>
                    <a:pt x="337" y="8"/>
                  </a:lnTo>
                  <a:lnTo>
                    <a:pt x="318" y="13"/>
                  </a:lnTo>
                  <a:lnTo>
                    <a:pt x="301" y="18"/>
                  </a:lnTo>
                  <a:lnTo>
                    <a:pt x="282" y="24"/>
                  </a:lnTo>
                  <a:lnTo>
                    <a:pt x="265" y="31"/>
                  </a:lnTo>
                  <a:lnTo>
                    <a:pt x="248" y="38"/>
                  </a:lnTo>
                  <a:lnTo>
                    <a:pt x="231" y="46"/>
                  </a:lnTo>
                  <a:lnTo>
                    <a:pt x="216" y="56"/>
                  </a:lnTo>
                  <a:lnTo>
                    <a:pt x="199" y="66"/>
                  </a:lnTo>
                  <a:lnTo>
                    <a:pt x="185" y="77"/>
                  </a:lnTo>
                  <a:lnTo>
                    <a:pt x="169" y="88"/>
                  </a:lnTo>
                  <a:lnTo>
                    <a:pt x="156" y="101"/>
                  </a:lnTo>
                  <a:lnTo>
                    <a:pt x="143" y="113"/>
                  </a:lnTo>
                  <a:lnTo>
                    <a:pt x="129" y="126"/>
                  </a:lnTo>
                  <a:lnTo>
                    <a:pt x="117" y="141"/>
                  </a:lnTo>
                  <a:lnTo>
                    <a:pt x="106" y="155"/>
                  </a:lnTo>
                  <a:lnTo>
                    <a:pt x="96" y="171"/>
                  </a:lnTo>
                  <a:lnTo>
                    <a:pt x="85" y="186"/>
                  </a:lnTo>
                  <a:lnTo>
                    <a:pt x="76" y="202"/>
                  </a:lnTo>
                  <a:lnTo>
                    <a:pt x="68" y="219"/>
                  </a:lnTo>
                  <a:lnTo>
                    <a:pt x="60" y="236"/>
                  </a:lnTo>
                  <a:lnTo>
                    <a:pt x="52" y="254"/>
                  </a:lnTo>
                  <a:lnTo>
                    <a:pt x="46" y="271"/>
                  </a:lnTo>
                  <a:lnTo>
                    <a:pt x="41" y="290"/>
                  </a:lnTo>
                  <a:lnTo>
                    <a:pt x="37" y="308"/>
                  </a:lnTo>
                  <a:lnTo>
                    <a:pt x="34" y="327"/>
                  </a:lnTo>
                  <a:lnTo>
                    <a:pt x="32" y="346"/>
                  </a:lnTo>
                  <a:lnTo>
                    <a:pt x="30" y="366"/>
                  </a:lnTo>
                  <a:lnTo>
                    <a:pt x="30" y="386"/>
                  </a:lnTo>
                  <a:lnTo>
                    <a:pt x="30" y="386"/>
                  </a:lnTo>
                  <a:lnTo>
                    <a:pt x="30" y="416"/>
                  </a:lnTo>
                  <a:lnTo>
                    <a:pt x="30" y="416"/>
                  </a:lnTo>
                  <a:lnTo>
                    <a:pt x="26" y="420"/>
                  </a:lnTo>
                  <a:lnTo>
                    <a:pt x="26" y="420"/>
                  </a:lnTo>
                  <a:lnTo>
                    <a:pt x="17" y="434"/>
                  </a:lnTo>
                  <a:lnTo>
                    <a:pt x="10" y="450"/>
                  </a:lnTo>
                  <a:lnTo>
                    <a:pt x="5" y="466"/>
                  </a:lnTo>
                  <a:lnTo>
                    <a:pt x="1" y="483"/>
                  </a:lnTo>
                  <a:lnTo>
                    <a:pt x="0" y="501"/>
                  </a:lnTo>
                  <a:lnTo>
                    <a:pt x="1" y="519"/>
                  </a:lnTo>
                  <a:lnTo>
                    <a:pt x="3" y="537"/>
                  </a:lnTo>
                  <a:lnTo>
                    <a:pt x="7" y="556"/>
                  </a:lnTo>
                  <a:lnTo>
                    <a:pt x="7" y="556"/>
                  </a:lnTo>
                  <a:lnTo>
                    <a:pt x="12" y="570"/>
                  </a:lnTo>
                  <a:lnTo>
                    <a:pt x="20" y="586"/>
                  </a:lnTo>
                  <a:lnTo>
                    <a:pt x="28" y="605"/>
                  </a:lnTo>
                  <a:lnTo>
                    <a:pt x="38" y="622"/>
                  </a:lnTo>
                  <a:lnTo>
                    <a:pt x="50" y="641"/>
                  </a:lnTo>
                  <a:lnTo>
                    <a:pt x="64" y="657"/>
                  </a:lnTo>
                  <a:lnTo>
                    <a:pt x="72" y="664"/>
                  </a:lnTo>
                  <a:lnTo>
                    <a:pt x="79" y="672"/>
                  </a:lnTo>
                  <a:lnTo>
                    <a:pt x="87" y="679"/>
                  </a:lnTo>
                  <a:lnTo>
                    <a:pt x="97" y="685"/>
                  </a:lnTo>
                  <a:lnTo>
                    <a:pt x="97" y="685"/>
                  </a:lnTo>
                  <a:lnTo>
                    <a:pt x="108" y="706"/>
                  </a:lnTo>
                  <a:lnTo>
                    <a:pt x="121" y="726"/>
                  </a:lnTo>
                  <a:lnTo>
                    <a:pt x="135" y="746"/>
                  </a:lnTo>
                  <a:lnTo>
                    <a:pt x="149" y="764"/>
                  </a:lnTo>
                  <a:lnTo>
                    <a:pt x="165" y="782"/>
                  </a:lnTo>
                  <a:lnTo>
                    <a:pt x="182" y="798"/>
                  </a:lnTo>
                  <a:lnTo>
                    <a:pt x="199" y="813"/>
                  </a:lnTo>
                  <a:lnTo>
                    <a:pt x="219" y="828"/>
                  </a:lnTo>
                  <a:lnTo>
                    <a:pt x="238" y="840"/>
                  </a:lnTo>
                  <a:lnTo>
                    <a:pt x="259" y="851"/>
                  </a:lnTo>
                  <a:lnTo>
                    <a:pt x="281" y="861"/>
                  </a:lnTo>
                  <a:lnTo>
                    <a:pt x="304" y="869"/>
                  </a:lnTo>
                  <a:lnTo>
                    <a:pt x="328" y="876"/>
                  </a:lnTo>
                  <a:lnTo>
                    <a:pt x="353" y="880"/>
                  </a:lnTo>
                  <a:lnTo>
                    <a:pt x="379" y="884"/>
                  </a:lnTo>
                  <a:lnTo>
                    <a:pt x="407" y="885"/>
                  </a:lnTo>
                  <a:lnTo>
                    <a:pt x="407" y="885"/>
                  </a:lnTo>
                  <a:lnTo>
                    <a:pt x="421" y="885"/>
                  </a:lnTo>
                  <a:lnTo>
                    <a:pt x="421" y="885"/>
                  </a:lnTo>
                  <a:lnTo>
                    <a:pt x="449" y="884"/>
                  </a:lnTo>
                  <a:lnTo>
                    <a:pt x="475" y="881"/>
                  </a:lnTo>
                  <a:lnTo>
                    <a:pt x="500" y="876"/>
                  </a:lnTo>
                  <a:lnTo>
                    <a:pt x="525" y="870"/>
                  </a:lnTo>
                  <a:lnTo>
                    <a:pt x="548" y="862"/>
                  </a:lnTo>
                  <a:lnTo>
                    <a:pt x="570" y="851"/>
                  </a:lnTo>
                  <a:lnTo>
                    <a:pt x="592" y="840"/>
                  </a:lnTo>
                  <a:lnTo>
                    <a:pt x="611" y="828"/>
                  </a:lnTo>
                  <a:lnTo>
                    <a:pt x="631" y="814"/>
                  </a:lnTo>
                  <a:lnTo>
                    <a:pt x="648" y="799"/>
                  </a:lnTo>
                  <a:lnTo>
                    <a:pt x="664" y="783"/>
                  </a:lnTo>
                  <a:lnTo>
                    <a:pt x="681" y="765"/>
                  </a:lnTo>
                  <a:lnTo>
                    <a:pt x="695" y="747"/>
                  </a:lnTo>
                  <a:lnTo>
                    <a:pt x="710" y="727"/>
                  </a:lnTo>
                  <a:lnTo>
                    <a:pt x="722" y="707"/>
                  </a:lnTo>
                  <a:lnTo>
                    <a:pt x="734" y="685"/>
                  </a:lnTo>
                  <a:lnTo>
                    <a:pt x="734" y="685"/>
                  </a:lnTo>
                  <a:lnTo>
                    <a:pt x="742" y="679"/>
                  </a:lnTo>
                  <a:lnTo>
                    <a:pt x="751" y="672"/>
                  </a:lnTo>
                  <a:lnTo>
                    <a:pt x="759" y="664"/>
                  </a:lnTo>
                  <a:lnTo>
                    <a:pt x="766" y="657"/>
                  </a:lnTo>
                  <a:lnTo>
                    <a:pt x="780" y="641"/>
                  </a:lnTo>
                  <a:lnTo>
                    <a:pt x="792" y="622"/>
                  </a:lnTo>
                  <a:lnTo>
                    <a:pt x="802" y="605"/>
                  </a:lnTo>
                  <a:lnTo>
                    <a:pt x="811" y="586"/>
                  </a:lnTo>
                  <a:lnTo>
                    <a:pt x="817" y="570"/>
                  </a:lnTo>
                  <a:lnTo>
                    <a:pt x="823" y="556"/>
                  </a:lnTo>
                  <a:lnTo>
                    <a:pt x="823" y="556"/>
                  </a:lnTo>
                  <a:lnTo>
                    <a:pt x="828" y="537"/>
                  </a:lnTo>
                  <a:lnTo>
                    <a:pt x="830" y="519"/>
                  </a:lnTo>
                  <a:lnTo>
                    <a:pt x="831" y="501"/>
                  </a:lnTo>
                  <a:lnTo>
                    <a:pt x="829" y="483"/>
                  </a:lnTo>
                  <a:lnTo>
                    <a:pt x="826" y="466"/>
                  </a:lnTo>
                  <a:lnTo>
                    <a:pt x="821" y="450"/>
                  </a:lnTo>
                  <a:lnTo>
                    <a:pt x="813" y="434"/>
                  </a:lnTo>
                  <a:lnTo>
                    <a:pt x="804" y="420"/>
                  </a:lnTo>
                  <a:lnTo>
                    <a:pt x="804" y="420"/>
                  </a:lnTo>
                  <a:close/>
                  <a:moveTo>
                    <a:pt x="749" y="533"/>
                  </a:moveTo>
                  <a:lnTo>
                    <a:pt x="749" y="533"/>
                  </a:lnTo>
                  <a:lnTo>
                    <a:pt x="744" y="547"/>
                  </a:lnTo>
                  <a:lnTo>
                    <a:pt x="737" y="562"/>
                  </a:lnTo>
                  <a:lnTo>
                    <a:pt x="730" y="576"/>
                  </a:lnTo>
                  <a:lnTo>
                    <a:pt x="722" y="589"/>
                  </a:lnTo>
                  <a:lnTo>
                    <a:pt x="714" y="600"/>
                  </a:lnTo>
                  <a:lnTo>
                    <a:pt x="706" y="609"/>
                  </a:lnTo>
                  <a:lnTo>
                    <a:pt x="697" y="617"/>
                  </a:lnTo>
                  <a:lnTo>
                    <a:pt x="689" y="621"/>
                  </a:lnTo>
                  <a:lnTo>
                    <a:pt x="689" y="621"/>
                  </a:lnTo>
                  <a:lnTo>
                    <a:pt x="682" y="625"/>
                  </a:lnTo>
                  <a:lnTo>
                    <a:pt x="677" y="630"/>
                  </a:lnTo>
                  <a:lnTo>
                    <a:pt x="673" y="634"/>
                  </a:lnTo>
                  <a:lnTo>
                    <a:pt x="651" y="672"/>
                  </a:lnTo>
                  <a:lnTo>
                    <a:pt x="651" y="672"/>
                  </a:lnTo>
                  <a:lnTo>
                    <a:pt x="643" y="686"/>
                  </a:lnTo>
                  <a:lnTo>
                    <a:pt x="633" y="699"/>
                  </a:lnTo>
                  <a:lnTo>
                    <a:pt x="622" y="713"/>
                  </a:lnTo>
                  <a:lnTo>
                    <a:pt x="611" y="725"/>
                  </a:lnTo>
                  <a:lnTo>
                    <a:pt x="600" y="737"/>
                  </a:lnTo>
                  <a:lnTo>
                    <a:pt x="587" y="749"/>
                  </a:lnTo>
                  <a:lnTo>
                    <a:pt x="574" y="759"/>
                  </a:lnTo>
                  <a:lnTo>
                    <a:pt x="561" y="768"/>
                  </a:lnTo>
                  <a:lnTo>
                    <a:pt x="546" y="776"/>
                  </a:lnTo>
                  <a:lnTo>
                    <a:pt x="531" y="785"/>
                  </a:lnTo>
                  <a:lnTo>
                    <a:pt x="515" y="791"/>
                  </a:lnTo>
                  <a:lnTo>
                    <a:pt x="498" y="797"/>
                  </a:lnTo>
                  <a:lnTo>
                    <a:pt x="480" y="801"/>
                  </a:lnTo>
                  <a:lnTo>
                    <a:pt x="461" y="805"/>
                  </a:lnTo>
                  <a:lnTo>
                    <a:pt x="442" y="807"/>
                  </a:lnTo>
                  <a:lnTo>
                    <a:pt x="422" y="808"/>
                  </a:lnTo>
                  <a:lnTo>
                    <a:pt x="422" y="808"/>
                  </a:lnTo>
                  <a:lnTo>
                    <a:pt x="411" y="808"/>
                  </a:lnTo>
                  <a:lnTo>
                    <a:pt x="411" y="808"/>
                  </a:lnTo>
                  <a:lnTo>
                    <a:pt x="390" y="807"/>
                  </a:lnTo>
                  <a:lnTo>
                    <a:pt x="371" y="805"/>
                  </a:lnTo>
                  <a:lnTo>
                    <a:pt x="352" y="802"/>
                  </a:lnTo>
                  <a:lnTo>
                    <a:pt x="334" y="797"/>
                  </a:lnTo>
                  <a:lnTo>
                    <a:pt x="317" y="792"/>
                  </a:lnTo>
                  <a:lnTo>
                    <a:pt x="301" y="785"/>
                  </a:lnTo>
                  <a:lnTo>
                    <a:pt x="285" y="777"/>
                  </a:lnTo>
                  <a:lnTo>
                    <a:pt x="270" y="768"/>
                  </a:lnTo>
                  <a:lnTo>
                    <a:pt x="257" y="759"/>
                  </a:lnTo>
                  <a:lnTo>
                    <a:pt x="243" y="749"/>
                  </a:lnTo>
                  <a:lnTo>
                    <a:pt x="231" y="737"/>
                  </a:lnTo>
                  <a:lnTo>
                    <a:pt x="219" y="726"/>
                  </a:lnTo>
                  <a:lnTo>
                    <a:pt x="208" y="713"/>
                  </a:lnTo>
                  <a:lnTo>
                    <a:pt x="198" y="700"/>
                  </a:lnTo>
                  <a:lnTo>
                    <a:pt x="188" y="686"/>
                  </a:lnTo>
                  <a:lnTo>
                    <a:pt x="179" y="672"/>
                  </a:lnTo>
                  <a:lnTo>
                    <a:pt x="157" y="634"/>
                  </a:lnTo>
                  <a:lnTo>
                    <a:pt x="157" y="634"/>
                  </a:lnTo>
                  <a:lnTo>
                    <a:pt x="154" y="630"/>
                  </a:lnTo>
                  <a:lnTo>
                    <a:pt x="149" y="625"/>
                  </a:lnTo>
                  <a:lnTo>
                    <a:pt x="142" y="621"/>
                  </a:lnTo>
                  <a:lnTo>
                    <a:pt x="142" y="621"/>
                  </a:lnTo>
                  <a:lnTo>
                    <a:pt x="134" y="617"/>
                  </a:lnTo>
                  <a:lnTo>
                    <a:pt x="125" y="609"/>
                  </a:lnTo>
                  <a:lnTo>
                    <a:pt x="117" y="600"/>
                  </a:lnTo>
                  <a:lnTo>
                    <a:pt x="108" y="589"/>
                  </a:lnTo>
                  <a:lnTo>
                    <a:pt x="101" y="576"/>
                  </a:lnTo>
                  <a:lnTo>
                    <a:pt x="92" y="562"/>
                  </a:lnTo>
                  <a:lnTo>
                    <a:pt x="86" y="547"/>
                  </a:lnTo>
                  <a:lnTo>
                    <a:pt x="81" y="533"/>
                  </a:lnTo>
                  <a:lnTo>
                    <a:pt x="81" y="533"/>
                  </a:lnTo>
                  <a:lnTo>
                    <a:pt x="79" y="524"/>
                  </a:lnTo>
                  <a:lnTo>
                    <a:pt x="78" y="515"/>
                  </a:lnTo>
                  <a:lnTo>
                    <a:pt x="77" y="505"/>
                  </a:lnTo>
                  <a:lnTo>
                    <a:pt x="78" y="496"/>
                  </a:lnTo>
                  <a:lnTo>
                    <a:pt x="79" y="488"/>
                  </a:lnTo>
                  <a:lnTo>
                    <a:pt x="81" y="480"/>
                  </a:lnTo>
                  <a:lnTo>
                    <a:pt x="84" y="472"/>
                  </a:lnTo>
                  <a:lnTo>
                    <a:pt x="88" y="466"/>
                  </a:lnTo>
                  <a:lnTo>
                    <a:pt x="88" y="466"/>
                  </a:lnTo>
                  <a:lnTo>
                    <a:pt x="92" y="461"/>
                  </a:lnTo>
                  <a:lnTo>
                    <a:pt x="98" y="458"/>
                  </a:lnTo>
                  <a:lnTo>
                    <a:pt x="104" y="456"/>
                  </a:lnTo>
                  <a:lnTo>
                    <a:pt x="110" y="456"/>
                  </a:lnTo>
                  <a:lnTo>
                    <a:pt x="111" y="379"/>
                  </a:lnTo>
                  <a:lnTo>
                    <a:pt x="111" y="379"/>
                  </a:lnTo>
                  <a:lnTo>
                    <a:pt x="110" y="367"/>
                  </a:lnTo>
                  <a:lnTo>
                    <a:pt x="109" y="355"/>
                  </a:lnTo>
                  <a:lnTo>
                    <a:pt x="109" y="346"/>
                  </a:lnTo>
                  <a:lnTo>
                    <a:pt x="109" y="346"/>
                  </a:lnTo>
                  <a:lnTo>
                    <a:pt x="111" y="332"/>
                  </a:lnTo>
                  <a:lnTo>
                    <a:pt x="114" y="318"/>
                  </a:lnTo>
                  <a:lnTo>
                    <a:pt x="117" y="305"/>
                  </a:lnTo>
                  <a:lnTo>
                    <a:pt x="121" y="291"/>
                  </a:lnTo>
                  <a:lnTo>
                    <a:pt x="126" y="278"/>
                  </a:lnTo>
                  <a:lnTo>
                    <a:pt x="131" y="265"/>
                  </a:lnTo>
                  <a:lnTo>
                    <a:pt x="137" y="253"/>
                  </a:lnTo>
                  <a:lnTo>
                    <a:pt x="143" y="240"/>
                  </a:lnTo>
                  <a:lnTo>
                    <a:pt x="157" y="217"/>
                  </a:lnTo>
                  <a:lnTo>
                    <a:pt x="174" y="194"/>
                  </a:lnTo>
                  <a:lnTo>
                    <a:pt x="191" y="174"/>
                  </a:lnTo>
                  <a:lnTo>
                    <a:pt x="211" y="155"/>
                  </a:lnTo>
                  <a:lnTo>
                    <a:pt x="232" y="138"/>
                  </a:lnTo>
                  <a:lnTo>
                    <a:pt x="255" y="122"/>
                  </a:lnTo>
                  <a:lnTo>
                    <a:pt x="278" y="109"/>
                  </a:lnTo>
                  <a:lnTo>
                    <a:pt x="291" y="103"/>
                  </a:lnTo>
                  <a:lnTo>
                    <a:pt x="304" y="98"/>
                  </a:lnTo>
                  <a:lnTo>
                    <a:pt x="317" y="94"/>
                  </a:lnTo>
                  <a:lnTo>
                    <a:pt x="331" y="90"/>
                  </a:lnTo>
                  <a:lnTo>
                    <a:pt x="344" y="85"/>
                  </a:lnTo>
                  <a:lnTo>
                    <a:pt x="357" y="82"/>
                  </a:lnTo>
                  <a:lnTo>
                    <a:pt x="372" y="80"/>
                  </a:lnTo>
                  <a:lnTo>
                    <a:pt x="386" y="78"/>
                  </a:lnTo>
                  <a:lnTo>
                    <a:pt x="401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30" y="77"/>
                  </a:lnTo>
                  <a:lnTo>
                    <a:pt x="445" y="78"/>
                  </a:lnTo>
                  <a:lnTo>
                    <a:pt x="459" y="80"/>
                  </a:lnTo>
                  <a:lnTo>
                    <a:pt x="473" y="82"/>
                  </a:lnTo>
                  <a:lnTo>
                    <a:pt x="487" y="85"/>
                  </a:lnTo>
                  <a:lnTo>
                    <a:pt x="501" y="90"/>
                  </a:lnTo>
                  <a:lnTo>
                    <a:pt x="515" y="94"/>
                  </a:lnTo>
                  <a:lnTo>
                    <a:pt x="528" y="99"/>
                  </a:lnTo>
                  <a:lnTo>
                    <a:pt x="540" y="104"/>
                  </a:lnTo>
                  <a:lnTo>
                    <a:pt x="554" y="110"/>
                  </a:lnTo>
                  <a:lnTo>
                    <a:pt x="565" y="116"/>
                  </a:lnTo>
                  <a:lnTo>
                    <a:pt x="577" y="123"/>
                  </a:lnTo>
                  <a:lnTo>
                    <a:pt x="588" y="131"/>
                  </a:lnTo>
                  <a:lnTo>
                    <a:pt x="600" y="139"/>
                  </a:lnTo>
                  <a:lnTo>
                    <a:pt x="621" y="156"/>
                  </a:lnTo>
                  <a:lnTo>
                    <a:pt x="641" y="176"/>
                  </a:lnTo>
                  <a:lnTo>
                    <a:pt x="659" y="196"/>
                  </a:lnTo>
                  <a:lnTo>
                    <a:pt x="668" y="208"/>
                  </a:lnTo>
                  <a:lnTo>
                    <a:pt x="675" y="219"/>
                  </a:lnTo>
                  <a:lnTo>
                    <a:pt x="682" y="231"/>
                  </a:lnTo>
                  <a:lnTo>
                    <a:pt x="689" y="244"/>
                  </a:lnTo>
                  <a:lnTo>
                    <a:pt x="695" y="256"/>
                  </a:lnTo>
                  <a:lnTo>
                    <a:pt x="700" y="268"/>
                  </a:lnTo>
                  <a:lnTo>
                    <a:pt x="706" y="282"/>
                  </a:lnTo>
                  <a:lnTo>
                    <a:pt x="710" y="295"/>
                  </a:lnTo>
                  <a:lnTo>
                    <a:pt x="714" y="308"/>
                  </a:lnTo>
                  <a:lnTo>
                    <a:pt x="717" y="323"/>
                  </a:lnTo>
                  <a:lnTo>
                    <a:pt x="720" y="337"/>
                  </a:lnTo>
                  <a:lnTo>
                    <a:pt x="722" y="350"/>
                  </a:lnTo>
                  <a:lnTo>
                    <a:pt x="722" y="350"/>
                  </a:lnTo>
                  <a:lnTo>
                    <a:pt x="722" y="359"/>
                  </a:lnTo>
                  <a:lnTo>
                    <a:pt x="722" y="368"/>
                  </a:lnTo>
                  <a:lnTo>
                    <a:pt x="721" y="376"/>
                  </a:lnTo>
                  <a:lnTo>
                    <a:pt x="720" y="379"/>
                  </a:lnTo>
                  <a:lnTo>
                    <a:pt x="720" y="456"/>
                  </a:lnTo>
                  <a:lnTo>
                    <a:pt x="720" y="456"/>
                  </a:lnTo>
                  <a:lnTo>
                    <a:pt x="727" y="456"/>
                  </a:lnTo>
                  <a:lnTo>
                    <a:pt x="733" y="458"/>
                  </a:lnTo>
                  <a:lnTo>
                    <a:pt x="738" y="461"/>
                  </a:lnTo>
                  <a:lnTo>
                    <a:pt x="742" y="466"/>
                  </a:lnTo>
                  <a:lnTo>
                    <a:pt x="742" y="466"/>
                  </a:lnTo>
                  <a:lnTo>
                    <a:pt x="747" y="472"/>
                  </a:lnTo>
                  <a:lnTo>
                    <a:pt x="750" y="480"/>
                  </a:lnTo>
                  <a:lnTo>
                    <a:pt x="752" y="488"/>
                  </a:lnTo>
                  <a:lnTo>
                    <a:pt x="753" y="496"/>
                  </a:lnTo>
                  <a:lnTo>
                    <a:pt x="753" y="505"/>
                  </a:lnTo>
                  <a:lnTo>
                    <a:pt x="753" y="515"/>
                  </a:lnTo>
                  <a:lnTo>
                    <a:pt x="752" y="524"/>
                  </a:lnTo>
                  <a:lnTo>
                    <a:pt x="749" y="533"/>
                  </a:lnTo>
                  <a:lnTo>
                    <a:pt x="749" y="5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6" name="Freeform 170"/>
            <p:cNvSpPr>
              <a:spLocks/>
            </p:cNvSpPr>
            <p:nvPr userDrawn="1"/>
          </p:nvSpPr>
          <p:spPr bwMode="auto">
            <a:xfrm>
              <a:off x="33338" y="2982913"/>
              <a:ext cx="777875" cy="307975"/>
            </a:xfrm>
            <a:custGeom>
              <a:avLst/>
              <a:gdLst>
                <a:gd name="T0" fmla="*/ 1469 w 1469"/>
                <a:gd name="T1" fmla="*/ 377 h 583"/>
                <a:gd name="T2" fmla="*/ 1464 w 1469"/>
                <a:gd name="T3" fmla="*/ 317 h 583"/>
                <a:gd name="T4" fmla="*/ 1455 w 1469"/>
                <a:gd name="T5" fmla="*/ 266 h 583"/>
                <a:gd name="T6" fmla="*/ 1439 w 1469"/>
                <a:gd name="T7" fmla="*/ 221 h 583"/>
                <a:gd name="T8" fmla="*/ 1418 w 1469"/>
                <a:gd name="T9" fmla="*/ 183 h 583"/>
                <a:gd name="T10" fmla="*/ 1389 w 1469"/>
                <a:gd name="T11" fmla="*/ 151 h 583"/>
                <a:gd name="T12" fmla="*/ 1353 w 1469"/>
                <a:gd name="T13" fmla="*/ 124 h 583"/>
                <a:gd name="T14" fmla="*/ 1310 w 1469"/>
                <a:gd name="T15" fmla="*/ 101 h 583"/>
                <a:gd name="T16" fmla="*/ 1258 w 1469"/>
                <a:gd name="T17" fmla="*/ 82 h 583"/>
                <a:gd name="T18" fmla="*/ 1132 w 1469"/>
                <a:gd name="T19" fmla="*/ 45 h 583"/>
                <a:gd name="T20" fmla="*/ 976 w 1469"/>
                <a:gd name="T21" fmla="*/ 0 h 583"/>
                <a:gd name="T22" fmla="*/ 933 w 1469"/>
                <a:gd name="T23" fmla="*/ 66 h 583"/>
                <a:gd name="T24" fmla="*/ 895 w 1469"/>
                <a:gd name="T25" fmla="*/ 111 h 583"/>
                <a:gd name="T26" fmla="*/ 867 w 1469"/>
                <a:gd name="T27" fmla="*/ 140 h 583"/>
                <a:gd name="T28" fmla="*/ 838 w 1469"/>
                <a:gd name="T29" fmla="*/ 166 h 583"/>
                <a:gd name="T30" fmla="*/ 806 w 1469"/>
                <a:gd name="T31" fmla="*/ 192 h 583"/>
                <a:gd name="T32" fmla="*/ 771 w 1469"/>
                <a:gd name="T33" fmla="*/ 216 h 583"/>
                <a:gd name="T34" fmla="*/ 752 w 1469"/>
                <a:gd name="T35" fmla="*/ 226 h 583"/>
                <a:gd name="T36" fmla="*/ 744 w 1469"/>
                <a:gd name="T37" fmla="*/ 230 h 583"/>
                <a:gd name="T38" fmla="*/ 735 w 1469"/>
                <a:gd name="T39" fmla="*/ 231 h 583"/>
                <a:gd name="T40" fmla="*/ 721 w 1469"/>
                <a:gd name="T41" fmla="*/ 228 h 583"/>
                <a:gd name="T42" fmla="*/ 716 w 1469"/>
                <a:gd name="T43" fmla="*/ 226 h 583"/>
                <a:gd name="T44" fmla="*/ 680 w 1469"/>
                <a:gd name="T45" fmla="*/ 203 h 583"/>
                <a:gd name="T46" fmla="*/ 647 w 1469"/>
                <a:gd name="T47" fmla="*/ 180 h 583"/>
                <a:gd name="T48" fmla="*/ 616 w 1469"/>
                <a:gd name="T49" fmla="*/ 153 h 583"/>
                <a:gd name="T50" fmla="*/ 587 w 1469"/>
                <a:gd name="T51" fmla="*/ 125 h 583"/>
                <a:gd name="T52" fmla="*/ 560 w 1469"/>
                <a:gd name="T53" fmla="*/ 97 h 583"/>
                <a:gd name="T54" fmla="*/ 513 w 1469"/>
                <a:gd name="T55" fmla="*/ 33 h 583"/>
                <a:gd name="T56" fmla="*/ 493 w 1469"/>
                <a:gd name="T57" fmla="*/ 0 h 583"/>
                <a:gd name="T58" fmla="*/ 241 w 1469"/>
                <a:gd name="T59" fmla="*/ 73 h 583"/>
                <a:gd name="T60" fmla="*/ 193 w 1469"/>
                <a:gd name="T61" fmla="*/ 88 h 583"/>
                <a:gd name="T62" fmla="*/ 145 w 1469"/>
                <a:gd name="T63" fmla="*/ 109 h 583"/>
                <a:gd name="T64" fmla="*/ 105 w 1469"/>
                <a:gd name="T65" fmla="*/ 131 h 583"/>
                <a:gd name="T66" fmla="*/ 73 w 1469"/>
                <a:gd name="T67" fmla="*/ 158 h 583"/>
                <a:gd name="T68" fmla="*/ 47 w 1469"/>
                <a:gd name="T69" fmla="*/ 190 h 583"/>
                <a:gd name="T70" fmla="*/ 27 w 1469"/>
                <a:gd name="T71" fmla="*/ 227 h 583"/>
                <a:gd name="T72" fmla="*/ 13 w 1469"/>
                <a:gd name="T73" fmla="*/ 270 h 583"/>
                <a:gd name="T74" fmla="*/ 4 w 1469"/>
                <a:gd name="T75" fmla="*/ 319 h 583"/>
                <a:gd name="T76" fmla="*/ 0 w 1469"/>
                <a:gd name="T77" fmla="*/ 377 h 583"/>
                <a:gd name="T78" fmla="*/ 0 w 1469"/>
                <a:gd name="T79" fmla="*/ 552 h 583"/>
                <a:gd name="T80" fmla="*/ 0 w 1469"/>
                <a:gd name="T81" fmla="*/ 559 h 583"/>
                <a:gd name="T82" fmla="*/ 5 w 1469"/>
                <a:gd name="T83" fmla="*/ 570 h 583"/>
                <a:gd name="T84" fmla="*/ 13 w 1469"/>
                <a:gd name="T85" fmla="*/ 578 h 583"/>
                <a:gd name="T86" fmla="*/ 24 w 1469"/>
                <a:gd name="T87" fmla="*/ 583 h 583"/>
                <a:gd name="T88" fmla="*/ 652 w 1469"/>
                <a:gd name="T89" fmla="*/ 583 h 583"/>
                <a:gd name="T90" fmla="*/ 1107 w 1469"/>
                <a:gd name="T91" fmla="*/ 38 h 583"/>
                <a:gd name="T92" fmla="*/ 827 w 1469"/>
                <a:gd name="T93" fmla="*/ 583 h 583"/>
                <a:gd name="T94" fmla="*/ 1438 w 1469"/>
                <a:gd name="T95" fmla="*/ 583 h 583"/>
                <a:gd name="T96" fmla="*/ 1451 w 1469"/>
                <a:gd name="T97" fmla="*/ 581 h 583"/>
                <a:gd name="T98" fmla="*/ 1461 w 1469"/>
                <a:gd name="T99" fmla="*/ 574 h 583"/>
                <a:gd name="T100" fmla="*/ 1467 w 1469"/>
                <a:gd name="T101" fmla="*/ 565 h 583"/>
                <a:gd name="T102" fmla="*/ 1469 w 1469"/>
                <a:gd name="T103" fmla="*/ 552 h 583"/>
                <a:gd name="T104" fmla="*/ 1469 w 1469"/>
                <a:gd name="T105" fmla="*/ 37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69" h="583">
                  <a:moveTo>
                    <a:pt x="1469" y="377"/>
                  </a:moveTo>
                  <a:lnTo>
                    <a:pt x="1469" y="377"/>
                  </a:lnTo>
                  <a:lnTo>
                    <a:pt x="1467" y="346"/>
                  </a:lnTo>
                  <a:lnTo>
                    <a:pt x="1464" y="317"/>
                  </a:lnTo>
                  <a:lnTo>
                    <a:pt x="1460" y="291"/>
                  </a:lnTo>
                  <a:lnTo>
                    <a:pt x="1455" y="266"/>
                  </a:lnTo>
                  <a:lnTo>
                    <a:pt x="1448" y="242"/>
                  </a:lnTo>
                  <a:lnTo>
                    <a:pt x="1439" y="221"/>
                  </a:lnTo>
                  <a:lnTo>
                    <a:pt x="1429" y="201"/>
                  </a:lnTo>
                  <a:lnTo>
                    <a:pt x="1418" y="183"/>
                  </a:lnTo>
                  <a:lnTo>
                    <a:pt x="1404" y="166"/>
                  </a:lnTo>
                  <a:lnTo>
                    <a:pt x="1389" y="151"/>
                  </a:lnTo>
                  <a:lnTo>
                    <a:pt x="1373" y="137"/>
                  </a:lnTo>
                  <a:lnTo>
                    <a:pt x="1353" y="124"/>
                  </a:lnTo>
                  <a:lnTo>
                    <a:pt x="1333" y="112"/>
                  </a:lnTo>
                  <a:lnTo>
                    <a:pt x="1310" y="101"/>
                  </a:lnTo>
                  <a:lnTo>
                    <a:pt x="1284" y="91"/>
                  </a:lnTo>
                  <a:lnTo>
                    <a:pt x="1258" y="82"/>
                  </a:lnTo>
                  <a:lnTo>
                    <a:pt x="1258" y="82"/>
                  </a:lnTo>
                  <a:lnTo>
                    <a:pt x="1132" y="45"/>
                  </a:lnTo>
                  <a:lnTo>
                    <a:pt x="976" y="0"/>
                  </a:lnTo>
                  <a:lnTo>
                    <a:pt x="976" y="0"/>
                  </a:lnTo>
                  <a:lnTo>
                    <a:pt x="956" y="33"/>
                  </a:lnTo>
                  <a:lnTo>
                    <a:pt x="933" y="66"/>
                  </a:lnTo>
                  <a:lnTo>
                    <a:pt x="908" y="97"/>
                  </a:lnTo>
                  <a:lnTo>
                    <a:pt x="895" y="111"/>
                  </a:lnTo>
                  <a:lnTo>
                    <a:pt x="882" y="125"/>
                  </a:lnTo>
                  <a:lnTo>
                    <a:pt x="867" y="140"/>
                  </a:lnTo>
                  <a:lnTo>
                    <a:pt x="853" y="153"/>
                  </a:lnTo>
                  <a:lnTo>
                    <a:pt x="838" y="166"/>
                  </a:lnTo>
                  <a:lnTo>
                    <a:pt x="822" y="180"/>
                  </a:lnTo>
                  <a:lnTo>
                    <a:pt x="806" y="192"/>
                  </a:lnTo>
                  <a:lnTo>
                    <a:pt x="788" y="203"/>
                  </a:lnTo>
                  <a:lnTo>
                    <a:pt x="771" y="216"/>
                  </a:lnTo>
                  <a:lnTo>
                    <a:pt x="752" y="226"/>
                  </a:lnTo>
                  <a:lnTo>
                    <a:pt x="752" y="226"/>
                  </a:lnTo>
                  <a:lnTo>
                    <a:pt x="748" y="228"/>
                  </a:lnTo>
                  <a:lnTo>
                    <a:pt x="744" y="230"/>
                  </a:lnTo>
                  <a:lnTo>
                    <a:pt x="735" y="231"/>
                  </a:lnTo>
                  <a:lnTo>
                    <a:pt x="735" y="231"/>
                  </a:lnTo>
                  <a:lnTo>
                    <a:pt x="725" y="230"/>
                  </a:lnTo>
                  <a:lnTo>
                    <a:pt x="721" y="228"/>
                  </a:lnTo>
                  <a:lnTo>
                    <a:pt x="716" y="226"/>
                  </a:lnTo>
                  <a:lnTo>
                    <a:pt x="716" y="226"/>
                  </a:lnTo>
                  <a:lnTo>
                    <a:pt x="698" y="216"/>
                  </a:lnTo>
                  <a:lnTo>
                    <a:pt x="680" y="203"/>
                  </a:lnTo>
                  <a:lnTo>
                    <a:pt x="663" y="192"/>
                  </a:lnTo>
                  <a:lnTo>
                    <a:pt x="647" y="180"/>
                  </a:lnTo>
                  <a:lnTo>
                    <a:pt x="631" y="166"/>
                  </a:lnTo>
                  <a:lnTo>
                    <a:pt x="616" y="153"/>
                  </a:lnTo>
                  <a:lnTo>
                    <a:pt x="601" y="140"/>
                  </a:lnTo>
                  <a:lnTo>
                    <a:pt x="587" y="125"/>
                  </a:lnTo>
                  <a:lnTo>
                    <a:pt x="574" y="111"/>
                  </a:lnTo>
                  <a:lnTo>
                    <a:pt x="560" y="97"/>
                  </a:lnTo>
                  <a:lnTo>
                    <a:pt x="536" y="66"/>
                  </a:lnTo>
                  <a:lnTo>
                    <a:pt x="513" y="33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327" y="47"/>
                  </a:lnTo>
                  <a:lnTo>
                    <a:pt x="241" y="73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68" y="98"/>
                  </a:lnTo>
                  <a:lnTo>
                    <a:pt x="145" y="109"/>
                  </a:lnTo>
                  <a:lnTo>
                    <a:pt x="125" y="119"/>
                  </a:lnTo>
                  <a:lnTo>
                    <a:pt x="105" y="131"/>
                  </a:lnTo>
                  <a:lnTo>
                    <a:pt x="88" y="145"/>
                  </a:lnTo>
                  <a:lnTo>
                    <a:pt x="73" y="158"/>
                  </a:lnTo>
                  <a:lnTo>
                    <a:pt x="59" y="174"/>
                  </a:lnTo>
                  <a:lnTo>
                    <a:pt x="47" y="190"/>
                  </a:lnTo>
                  <a:lnTo>
                    <a:pt x="37" y="208"/>
                  </a:lnTo>
                  <a:lnTo>
                    <a:pt x="27" y="227"/>
                  </a:lnTo>
                  <a:lnTo>
                    <a:pt x="19" y="247"/>
                  </a:lnTo>
                  <a:lnTo>
                    <a:pt x="13" y="270"/>
                  </a:lnTo>
                  <a:lnTo>
                    <a:pt x="8" y="294"/>
                  </a:lnTo>
                  <a:lnTo>
                    <a:pt x="4" y="319"/>
                  </a:lnTo>
                  <a:lnTo>
                    <a:pt x="2" y="347"/>
                  </a:lnTo>
                  <a:lnTo>
                    <a:pt x="0" y="377"/>
                  </a:lnTo>
                  <a:lnTo>
                    <a:pt x="0" y="377"/>
                  </a:lnTo>
                  <a:lnTo>
                    <a:pt x="0" y="552"/>
                  </a:lnTo>
                  <a:lnTo>
                    <a:pt x="0" y="552"/>
                  </a:lnTo>
                  <a:lnTo>
                    <a:pt x="0" y="559"/>
                  </a:lnTo>
                  <a:lnTo>
                    <a:pt x="2" y="565"/>
                  </a:lnTo>
                  <a:lnTo>
                    <a:pt x="5" y="570"/>
                  </a:lnTo>
                  <a:lnTo>
                    <a:pt x="8" y="574"/>
                  </a:lnTo>
                  <a:lnTo>
                    <a:pt x="13" y="578"/>
                  </a:lnTo>
                  <a:lnTo>
                    <a:pt x="18" y="581"/>
                  </a:lnTo>
                  <a:lnTo>
                    <a:pt x="24" y="583"/>
                  </a:lnTo>
                  <a:lnTo>
                    <a:pt x="30" y="583"/>
                  </a:lnTo>
                  <a:lnTo>
                    <a:pt x="652" y="583"/>
                  </a:lnTo>
                  <a:lnTo>
                    <a:pt x="1107" y="38"/>
                  </a:lnTo>
                  <a:lnTo>
                    <a:pt x="1107" y="38"/>
                  </a:lnTo>
                  <a:lnTo>
                    <a:pt x="1247" y="79"/>
                  </a:lnTo>
                  <a:lnTo>
                    <a:pt x="827" y="583"/>
                  </a:lnTo>
                  <a:lnTo>
                    <a:pt x="1438" y="583"/>
                  </a:lnTo>
                  <a:lnTo>
                    <a:pt x="1438" y="583"/>
                  </a:lnTo>
                  <a:lnTo>
                    <a:pt x="1445" y="583"/>
                  </a:lnTo>
                  <a:lnTo>
                    <a:pt x="1451" y="581"/>
                  </a:lnTo>
                  <a:lnTo>
                    <a:pt x="1456" y="578"/>
                  </a:lnTo>
                  <a:lnTo>
                    <a:pt x="1461" y="574"/>
                  </a:lnTo>
                  <a:lnTo>
                    <a:pt x="1464" y="570"/>
                  </a:lnTo>
                  <a:lnTo>
                    <a:pt x="1467" y="565"/>
                  </a:lnTo>
                  <a:lnTo>
                    <a:pt x="1469" y="559"/>
                  </a:lnTo>
                  <a:lnTo>
                    <a:pt x="1469" y="552"/>
                  </a:lnTo>
                  <a:lnTo>
                    <a:pt x="1469" y="552"/>
                  </a:lnTo>
                  <a:lnTo>
                    <a:pt x="1469" y="377"/>
                  </a:lnTo>
                  <a:lnTo>
                    <a:pt x="1469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7" name="Freeform 171"/>
            <p:cNvSpPr>
              <a:spLocks/>
            </p:cNvSpPr>
            <p:nvPr userDrawn="1"/>
          </p:nvSpPr>
          <p:spPr bwMode="auto">
            <a:xfrm>
              <a:off x="368300" y="3011488"/>
              <a:ext cx="107950" cy="101600"/>
            </a:xfrm>
            <a:custGeom>
              <a:avLst/>
              <a:gdLst>
                <a:gd name="T0" fmla="*/ 178 w 203"/>
                <a:gd name="T1" fmla="*/ 160 h 190"/>
                <a:gd name="T2" fmla="*/ 178 w 203"/>
                <a:gd name="T3" fmla="*/ 160 h 190"/>
                <a:gd name="T4" fmla="*/ 176 w 203"/>
                <a:gd name="T5" fmla="*/ 166 h 190"/>
                <a:gd name="T6" fmla="*/ 174 w 203"/>
                <a:gd name="T7" fmla="*/ 172 h 190"/>
                <a:gd name="T8" fmla="*/ 170 w 203"/>
                <a:gd name="T9" fmla="*/ 177 h 190"/>
                <a:gd name="T10" fmla="*/ 165 w 203"/>
                <a:gd name="T11" fmla="*/ 181 h 190"/>
                <a:gd name="T12" fmla="*/ 159 w 203"/>
                <a:gd name="T13" fmla="*/ 185 h 190"/>
                <a:gd name="T14" fmla="*/ 154 w 203"/>
                <a:gd name="T15" fmla="*/ 187 h 190"/>
                <a:gd name="T16" fmla="*/ 148 w 203"/>
                <a:gd name="T17" fmla="*/ 189 h 190"/>
                <a:gd name="T18" fmla="*/ 142 w 203"/>
                <a:gd name="T19" fmla="*/ 190 h 190"/>
                <a:gd name="T20" fmla="*/ 61 w 203"/>
                <a:gd name="T21" fmla="*/ 190 h 190"/>
                <a:gd name="T22" fmla="*/ 61 w 203"/>
                <a:gd name="T23" fmla="*/ 190 h 190"/>
                <a:gd name="T24" fmla="*/ 55 w 203"/>
                <a:gd name="T25" fmla="*/ 189 h 190"/>
                <a:gd name="T26" fmla="*/ 49 w 203"/>
                <a:gd name="T27" fmla="*/ 187 h 190"/>
                <a:gd name="T28" fmla="*/ 43 w 203"/>
                <a:gd name="T29" fmla="*/ 185 h 190"/>
                <a:gd name="T30" fmla="*/ 38 w 203"/>
                <a:gd name="T31" fmla="*/ 181 h 190"/>
                <a:gd name="T32" fmla="*/ 33 w 203"/>
                <a:gd name="T33" fmla="*/ 177 h 190"/>
                <a:gd name="T34" fmla="*/ 29 w 203"/>
                <a:gd name="T35" fmla="*/ 172 h 190"/>
                <a:gd name="T36" fmla="*/ 27 w 203"/>
                <a:gd name="T37" fmla="*/ 166 h 190"/>
                <a:gd name="T38" fmla="*/ 25 w 203"/>
                <a:gd name="T39" fmla="*/ 160 h 190"/>
                <a:gd name="T40" fmla="*/ 0 w 203"/>
                <a:gd name="T41" fmla="*/ 30 h 190"/>
                <a:gd name="T42" fmla="*/ 0 w 203"/>
                <a:gd name="T43" fmla="*/ 30 h 190"/>
                <a:gd name="T44" fmla="*/ 0 w 203"/>
                <a:gd name="T45" fmla="*/ 24 h 190"/>
                <a:gd name="T46" fmla="*/ 1 w 203"/>
                <a:gd name="T47" fmla="*/ 19 h 190"/>
                <a:gd name="T48" fmla="*/ 2 w 203"/>
                <a:gd name="T49" fmla="*/ 14 h 190"/>
                <a:gd name="T50" fmla="*/ 5 w 203"/>
                <a:gd name="T51" fmla="*/ 9 h 190"/>
                <a:gd name="T52" fmla="*/ 9 w 203"/>
                <a:gd name="T53" fmla="*/ 6 h 190"/>
                <a:gd name="T54" fmla="*/ 15 w 203"/>
                <a:gd name="T55" fmla="*/ 3 h 190"/>
                <a:gd name="T56" fmla="*/ 20 w 203"/>
                <a:gd name="T57" fmla="*/ 0 h 190"/>
                <a:gd name="T58" fmla="*/ 26 w 203"/>
                <a:gd name="T59" fmla="*/ 0 h 190"/>
                <a:gd name="T60" fmla="*/ 177 w 203"/>
                <a:gd name="T61" fmla="*/ 0 h 190"/>
                <a:gd name="T62" fmla="*/ 177 w 203"/>
                <a:gd name="T63" fmla="*/ 0 h 190"/>
                <a:gd name="T64" fmla="*/ 183 w 203"/>
                <a:gd name="T65" fmla="*/ 0 h 190"/>
                <a:gd name="T66" fmla="*/ 188 w 203"/>
                <a:gd name="T67" fmla="*/ 3 h 190"/>
                <a:gd name="T68" fmla="*/ 193 w 203"/>
                <a:gd name="T69" fmla="*/ 6 h 190"/>
                <a:gd name="T70" fmla="*/ 197 w 203"/>
                <a:gd name="T71" fmla="*/ 9 h 190"/>
                <a:gd name="T72" fmla="*/ 201 w 203"/>
                <a:gd name="T73" fmla="*/ 14 h 190"/>
                <a:gd name="T74" fmla="*/ 202 w 203"/>
                <a:gd name="T75" fmla="*/ 19 h 190"/>
                <a:gd name="T76" fmla="*/ 203 w 203"/>
                <a:gd name="T77" fmla="*/ 24 h 190"/>
                <a:gd name="T78" fmla="*/ 203 w 203"/>
                <a:gd name="T79" fmla="*/ 30 h 190"/>
                <a:gd name="T80" fmla="*/ 178 w 203"/>
                <a:gd name="T81" fmla="*/ 16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190">
                  <a:moveTo>
                    <a:pt x="178" y="160"/>
                  </a:moveTo>
                  <a:lnTo>
                    <a:pt x="178" y="160"/>
                  </a:lnTo>
                  <a:lnTo>
                    <a:pt x="176" y="166"/>
                  </a:lnTo>
                  <a:lnTo>
                    <a:pt x="174" y="172"/>
                  </a:lnTo>
                  <a:lnTo>
                    <a:pt x="170" y="177"/>
                  </a:lnTo>
                  <a:lnTo>
                    <a:pt x="165" y="181"/>
                  </a:lnTo>
                  <a:lnTo>
                    <a:pt x="159" y="185"/>
                  </a:lnTo>
                  <a:lnTo>
                    <a:pt x="154" y="187"/>
                  </a:lnTo>
                  <a:lnTo>
                    <a:pt x="148" y="189"/>
                  </a:lnTo>
                  <a:lnTo>
                    <a:pt x="142" y="190"/>
                  </a:lnTo>
                  <a:lnTo>
                    <a:pt x="61" y="190"/>
                  </a:lnTo>
                  <a:lnTo>
                    <a:pt x="61" y="190"/>
                  </a:lnTo>
                  <a:lnTo>
                    <a:pt x="55" y="189"/>
                  </a:lnTo>
                  <a:lnTo>
                    <a:pt x="49" y="187"/>
                  </a:lnTo>
                  <a:lnTo>
                    <a:pt x="43" y="185"/>
                  </a:lnTo>
                  <a:lnTo>
                    <a:pt x="38" y="181"/>
                  </a:lnTo>
                  <a:lnTo>
                    <a:pt x="33" y="177"/>
                  </a:lnTo>
                  <a:lnTo>
                    <a:pt x="29" y="172"/>
                  </a:lnTo>
                  <a:lnTo>
                    <a:pt x="27" y="166"/>
                  </a:lnTo>
                  <a:lnTo>
                    <a:pt x="25" y="16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1" y="19"/>
                  </a:lnTo>
                  <a:lnTo>
                    <a:pt x="2" y="14"/>
                  </a:lnTo>
                  <a:lnTo>
                    <a:pt x="5" y="9"/>
                  </a:lnTo>
                  <a:lnTo>
                    <a:pt x="9" y="6"/>
                  </a:lnTo>
                  <a:lnTo>
                    <a:pt x="15" y="3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8" y="3"/>
                  </a:lnTo>
                  <a:lnTo>
                    <a:pt x="193" y="6"/>
                  </a:lnTo>
                  <a:lnTo>
                    <a:pt x="197" y="9"/>
                  </a:lnTo>
                  <a:lnTo>
                    <a:pt x="201" y="14"/>
                  </a:lnTo>
                  <a:lnTo>
                    <a:pt x="202" y="19"/>
                  </a:lnTo>
                  <a:lnTo>
                    <a:pt x="203" y="24"/>
                  </a:lnTo>
                  <a:lnTo>
                    <a:pt x="203" y="30"/>
                  </a:lnTo>
                  <a:lnTo>
                    <a:pt x="178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Группа 77"/>
          <p:cNvGrpSpPr/>
          <p:nvPr userDrawn="1"/>
        </p:nvGrpSpPr>
        <p:grpSpPr>
          <a:xfrm>
            <a:off x="5417881" y="3119092"/>
            <a:ext cx="745026" cy="521695"/>
            <a:chOff x="6946900" y="781050"/>
            <a:chExt cx="1004888" cy="938213"/>
          </a:xfrm>
          <a:solidFill>
            <a:schemeClr val="bg2">
              <a:lumMod val="50000"/>
            </a:schemeClr>
          </a:solidFill>
        </p:grpSpPr>
        <p:sp>
          <p:nvSpPr>
            <p:cNvPr id="79" name="Freeform 158"/>
            <p:cNvSpPr>
              <a:spLocks/>
            </p:cNvSpPr>
            <p:nvPr userDrawn="1"/>
          </p:nvSpPr>
          <p:spPr bwMode="auto">
            <a:xfrm>
              <a:off x="7078663" y="1179513"/>
              <a:ext cx="100013" cy="355600"/>
            </a:xfrm>
            <a:custGeom>
              <a:avLst/>
              <a:gdLst>
                <a:gd name="T0" fmla="*/ 189 w 189"/>
                <a:gd name="T1" fmla="*/ 659 h 673"/>
                <a:gd name="T2" fmla="*/ 189 w 189"/>
                <a:gd name="T3" fmla="*/ 659 h 673"/>
                <a:gd name="T4" fmla="*/ 188 w 189"/>
                <a:gd name="T5" fmla="*/ 665 h 673"/>
                <a:gd name="T6" fmla="*/ 185 w 189"/>
                <a:gd name="T7" fmla="*/ 669 h 673"/>
                <a:gd name="T8" fmla="*/ 180 w 189"/>
                <a:gd name="T9" fmla="*/ 672 h 673"/>
                <a:gd name="T10" fmla="*/ 176 w 189"/>
                <a:gd name="T11" fmla="*/ 673 h 673"/>
                <a:gd name="T12" fmla="*/ 12 w 189"/>
                <a:gd name="T13" fmla="*/ 673 h 673"/>
                <a:gd name="T14" fmla="*/ 12 w 189"/>
                <a:gd name="T15" fmla="*/ 673 h 673"/>
                <a:gd name="T16" fmla="*/ 8 w 189"/>
                <a:gd name="T17" fmla="*/ 672 h 673"/>
                <a:gd name="T18" fmla="*/ 4 w 189"/>
                <a:gd name="T19" fmla="*/ 669 h 673"/>
                <a:gd name="T20" fmla="*/ 1 w 189"/>
                <a:gd name="T21" fmla="*/ 665 h 673"/>
                <a:gd name="T22" fmla="*/ 0 w 189"/>
                <a:gd name="T23" fmla="*/ 659 h 673"/>
                <a:gd name="T24" fmla="*/ 0 w 189"/>
                <a:gd name="T25" fmla="*/ 13 h 673"/>
                <a:gd name="T26" fmla="*/ 0 w 189"/>
                <a:gd name="T27" fmla="*/ 13 h 673"/>
                <a:gd name="T28" fmla="*/ 1 w 189"/>
                <a:gd name="T29" fmla="*/ 8 h 673"/>
                <a:gd name="T30" fmla="*/ 4 w 189"/>
                <a:gd name="T31" fmla="*/ 4 h 673"/>
                <a:gd name="T32" fmla="*/ 8 w 189"/>
                <a:gd name="T33" fmla="*/ 1 h 673"/>
                <a:gd name="T34" fmla="*/ 12 w 189"/>
                <a:gd name="T35" fmla="*/ 0 h 673"/>
                <a:gd name="T36" fmla="*/ 176 w 189"/>
                <a:gd name="T37" fmla="*/ 0 h 673"/>
                <a:gd name="T38" fmla="*/ 176 w 189"/>
                <a:gd name="T39" fmla="*/ 0 h 673"/>
                <a:gd name="T40" fmla="*/ 180 w 189"/>
                <a:gd name="T41" fmla="*/ 1 h 673"/>
                <a:gd name="T42" fmla="*/ 185 w 189"/>
                <a:gd name="T43" fmla="*/ 4 h 673"/>
                <a:gd name="T44" fmla="*/ 188 w 189"/>
                <a:gd name="T45" fmla="*/ 8 h 673"/>
                <a:gd name="T46" fmla="*/ 189 w 189"/>
                <a:gd name="T47" fmla="*/ 13 h 673"/>
                <a:gd name="T48" fmla="*/ 189 w 189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673">
                  <a:moveTo>
                    <a:pt x="189" y="659"/>
                  </a:moveTo>
                  <a:lnTo>
                    <a:pt x="189" y="659"/>
                  </a:lnTo>
                  <a:lnTo>
                    <a:pt x="188" y="665"/>
                  </a:lnTo>
                  <a:lnTo>
                    <a:pt x="185" y="669"/>
                  </a:lnTo>
                  <a:lnTo>
                    <a:pt x="180" y="672"/>
                  </a:lnTo>
                  <a:lnTo>
                    <a:pt x="176" y="673"/>
                  </a:lnTo>
                  <a:lnTo>
                    <a:pt x="12" y="673"/>
                  </a:lnTo>
                  <a:lnTo>
                    <a:pt x="12" y="673"/>
                  </a:lnTo>
                  <a:lnTo>
                    <a:pt x="8" y="672"/>
                  </a:lnTo>
                  <a:lnTo>
                    <a:pt x="4" y="669"/>
                  </a:lnTo>
                  <a:lnTo>
                    <a:pt x="1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80" y="1"/>
                  </a:lnTo>
                  <a:lnTo>
                    <a:pt x="185" y="4"/>
                  </a:lnTo>
                  <a:lnTo>
                    <a:pt x="188" y="8"/>
                  </a:lnTo>
                  <a:lnTo>
                    <a:pt x="189" y="13"/>
                  </a:lnTo>
                  <a:lnTo>
                    <a:pt x="189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0" name="Freeform 159"/>
            <p:cNvSpPr>
              <a:spLocks/>
            </p:cNvSpPr>
            <p:nvPr userDrawn="1"/>
          </p:nvSpPr>
          <p:spPr bwMode="auto">
            <a:xfrm>
              <a:off x="7292975" y="1179513"/>
              <a:ext cx="98425" cy="355600"/>
            </a:xfrm>
            <a:custGeom>
              <a:avLst/>
              <a:gdLst>
                <a:gd name="T0" fmla="*/ 188 w 188"/>
                <a:gd name="T1" fmla="*/ 659 h 673"/>
                <a:gd name="T2" fmla="*/ 188 w 188"/>
                <a:gd name="T3" fmla="*/ 659 h 673"/>
                <a:gd name="T4" fmla="*/ 187 w 188"/>
                <a:gd name="T5" fmla="*/ 665 h 673"/>
                <a:gd name="T6" fmla="*/ 185 w 188"/>
                <a:gd name="T7" fmla="*/ 669 h 673"/>
                <a:gd name="T8" fmla="*/ 181 w 188"/>
                <a:gd name="T9" fmla="*/ 672 h 673"/>
                <a:gd name="T10" fmla="*/ 176 w 188"/>
                <a:gd name="T11" fmla="*/ 673 h 673"/>
                <a:gd name="T12" fmla="*/ 13 w 188"/>
                <a:gd name="T13" fmla="*/ 673 h 673"/>
                <a:gd name="T14" fmla="*/ 13 w 188"/>
                <a:gd name="T15" fmla="*/ 673 h 673"/>
                <a:gd name="T16" fmla="*/ 7 w 188"/>
                <a:gd name="T17" fmla="*/ 672 h 673"/>
                <a:gd name="T18" fmla="*/ 3 w 188"/>
                <a:gd name="T19" fmla="*/ 669 h 673"/>
                <a:gd name="T20" fmla="*/ 0 w 188"/>
                <a:gd name="T21" fmla="*/ 665 h 673"/>
                <a:gd name="T22" fmla="*/ 0 w 188"/>
                <a:gd name="T23" fmla="*/ 659 h 673"/>
                <a:gd name="T24" fmla="*/ 0 w 188"/>
                <a:gd name="T25" fmla="*/ 13 h 673"/>
                <a:gd name="T26" fmla="*/ 0 w 188"/>
                <a:gd name="T27" fmla="*/ 13 h 673"/>
                <a:gd name="T28" fmla="*/ 0 w 188"/>
                <a:gd name="T29" fmla="*/ 8 h 673"/>
                <a:gd name="T30" fmla="*/ 3 w 188"/>
                <a:gd name="T31" fmla="*/ 4 h 673"/>
                <a:gd name="T32" fmla="*/ 7 w 188"/>
                <a:gd name="T33" fmla="*/ 1 h 673"/>
                <a:gd name="T34" fmla="*/ 13 w 188"/>
                <a:gd name="T35" fmla="*/ 0 h 673"/>
                <a:gd name="T36" fmla="*/ 176 w 188"/>
                <a:gd name="T37" fmla="*/ 0 h 673"/>
                <a:gd name="T38" fmla="*/ 176 w 188"/>
                <a:gd name="T39" fmla="*/ 0 h 673"/>
                <a:gd name="T40" fmla="*/ 181 w 188"/>
                <a:gd name="T41" fmla="*/ 1 h 673"/>
                <a:gd name="T42" fmla="*/ 185 w 188"/>
                <a:gd name="T43" fmla="*/ 4 h 673"/>
                <a:gd name="T44" fmla="*/ 187 w 188"/>
                <a:gd name="T45" fmla="*/ 8 h 673"/>
                <a:gd name="T46" fmla="*/ 188 w 188"/>
                <a:gd name="T47" fmla="*/ 13 h 673"/>
                <a:gd name="T48" fmla="*/ 188 w 188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" h="673">
                  <a:moveTo>
                    <a:pt x="188" y="659"/>
                  </a:moveTo>
                  <a:lnTo>
                    <a:pt x="188" y="659"/>
                  </a:lnTo>
                  <a:lnTo>
                    <a:pt x="187" y="665"/>
                  </a:lnTo>
                  <a:lnTo>
                    <a:pt x="185" y="669"/>
                  </a:lnTo>
                  <a:lnTo>
                    <a:pt x="181" y="672"/>
                  </a:lnTo>
                  <a:lnTo>
                    <a:pt x="176" y="673"/>
                  </a:lnTo>
                  <a:lnTo>
                    <a:pt x="13" y="673"/>
                  </a:lnTo>
                  <a:lnTo>
                    <a:pt x="13" y="673"/>
                  </a:lnTo>
                  <a:lnTo>
                    <a:pt x="7" y="672"/>
                  </a:lnTo>
                  <a:lnTo>
                    <a:pt x="3" y="669"/>
                  </a:lnTo>
                  <a:lnTo>
                    <a:pt x="0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8"/>
                  </a:lnTo>
                  <a:lnTo>
                    <a:pt x="3" y="4"/>
                  </a:lnTo>
                  <a:lnTo>
                    <a:pt x="7" y="1"/>
                  </a:lnTo>
                  <a:lnTo>
                    <a:pt x="13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81" y="1"/>
                  </a:lnTo>
                  <a:lnTo>
                    <a:pt x="185" y="4"/>
                  </a:lnTo>
                  <a:lnTo>
                    <a:pt x="187" y="8"/>
                  </a:lnTo>
                  <a:lnTo>
                    <a:pt x="188" y="13"/>
                  </a:lnTo>
                  <a:lnTo>
                    <a:pt x="188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1" name="Freeform 160"/>
            <p:cNvSpPr>
              <a:spLocks/>
            </p:cNvSpPr>
            <p:nvPr userDrawn="1"/>
          </p:nvSpPr>
          <p:spPr bwMode="auto">
            <a:xfrm>
              <a:off x="7505700" y="1179513"/>
              <a:ext cx="100013" cy="355600"/>
            </a:xfrm>
            <a:custGeom>
              <a:avLst/>
              <a:gdLst>
                <a:gd name="T0" fmla="*/ 189 w 189"/>
                <a:gd name="T1" fmla="*/ 659 h 673"/>
                <a:gd name="T2" fmla="*/ 189 w 189"/>
                <a:gd name="T3" fmla="*/ 659 h 673"/>
                <a:gd name="T4" fmla="*/ 188 w 189"/>
                <a:gd name="T5" fmla="*/ 665 h 673"/>
                <a:gd name="T6" fmla="*/ 185 w 189"/>
                <a:gd name="T7" fmla="*/ 669 h 673"/>
                <a:gd name="T8" fmla="*/ 181 w 189"/>
                <a:gd name="T9" fmla="*/ 672 h 673"/>
                <a:gd name="T10" fmla="*/ 175 w 189"/>
                <a:gd name="T11" fmla="*/ 673 h 673"/>
                <a:gd name="T12" fmla="*/ 12 w 189"/>
                <a:gd name="T13" fmla="*/ 673 h 673"/>
                <a:gd name="T14" fmla="*/ 12 w 189"/>
                <a:gd name="T15" fmla="*/ 673 h 673"/>
                <a:gd name="T16" fmla="*/ 7 w 189"/>
                <a:gd name="T17" fmla="*/ 672 h 673"/>
                <a:gd name="T18" fmla="*/ 4 w 189"/>
                <a:gd name="T19" fmla="*/ 669 h 673"/>
                <a:gd name="T20" fmla="*/ 1 w 189"/>
                <a:gd name="T21" fmla="*/ 665 h 673"/>
                <a:gd name="T22" fmla="*/ 0 w 189"/>
                <a:gd name="T23" fmla="*/ 659 h 673"/>
                <a:gd name="T24" fmla="*/ 0 w 189"/>
                <a:gd name="T25" fmla="*/ 13 h 673"/>
                <a:gd name="T26" fmla="*/ 0 w 189"/>
                <a:gd name="T27" fmla="*/ 13 h 673"/>
                <a:gd name="T28" fmla="*/ 1 w 189"/>
                <a:gd name="T29" fmla="*/ 8 h 673"/>
                <a:gd name="T30" fmla="*/ 4 w 189"/>
                <a:gd name="T31" fmla="*/ 4 h 673"/>
                <a:gd name="T32" fmla="*/ 7 w 189"/>
                <a:gd name="T33" fmla="*/ 1 h 673"/>
                <a:gd name="T34" fmla="*/ 12 w 189"/>
                <a:gd name="T35" fmla="*/ 0 h 673"/>
                <a:gd name="T36" fmla="*/ 175 w 189"/>
                <a:gd name="T37" fmla="*/ 0 h 673"/>
                <a:gd name="T38" fmla="*/ 175 w 189"/>
                <a:gd name="T39" fmla="*/ 0 h 673"/>
                <a:gd name="T40" fmla="*/ 181 w 189"/>
                <a:gd name="T41" fmla="*/ 1 h 673"/>
                <a:gd name="T42" fmla="*/ 185 w 189"/>
                <a:gd name="T43" fmla="*/ 4 h 673"/>
                <a:gd name="T44" fmla="*/ 188 w 189"/>
                <a:gd name="T45" fmla="*/ 8 h 673"/>
                <a:gd name="T46" fmla="*/ 189 w 189"/>
                <a:gd name="T47" fmla="*/ 13 h 673"/>
                <a:gd name="T48" fmla="*/ 189 w 189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673">
                  <a:moveTo>
                    <a:pt x="189" y="659"/>
                  </a:moveTo>
                  <a:lnTo>
                    <a:pt x="189" y="659"/>
                  </a:lnTo>
                  <a:lnTo>
                    <a:pt x="188" y="665"/>
                  </a:lnTo>
                  <a:lnTo>
                    <a:pt x="185" y="669"/>
                  </a:lnTo>
                  <a:lnTo>
                    <a:pt x="181" y="672"/>
                  </a:lnTo>
                  <a:lnTo>
                    <a:pt x="175" y="673"/>
                  </a:lnTo>
                  <a:lnTo>
                    <a:pt x="12" y="673"/>
                  </a:lnTo>
                  <a:lnTo>
                    <a:pt x="12" y="673"/>
                  </a:lnTo>
                  <a:lnTo>
                    <a:pt x="7" y="672"/>
                  </a:lnTo>
                  <a:lnTo>
                    <a:pt x="4" y="669"/>
                  </a:lnTo>
                  <a:lnTo>
                    <a:pt x="1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75" y="0"/>
                  </a:lnTo>
                  <a:lnTo>
                    <a:pt x="175" y="0"/>
                  </a:lnTo>
                  <a:lnTo>
                    <a:pt x="181" y="1"/>
                  </a:lnTo>
                  <a:lnTo>
                    <a:pt x="185" y="4"/>
                  </a:lnTo>
                  <a:lnTo>
                    <a:pt x="188" y="8"/>
                  </a:lnTo>
                  <a:lnTo>
                    <a:pt x="189" y="13"/>
                  </a:lnTo>
                  <a:lnTo>
                    <a:pt x="189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2" name="Freeform 161"/>
            <p:cNvSpPr>
              <a:spLocks/>
            </p:cNvSpPr>
            <p:nvPr userDrawn="1"/>
          </p:nvSpPr>
          <p:spPr bwMode="auto">
            <a:xfrm>
              <a:off x="7718425" y="1179513"/>
              <a:ext cx="100013" cy="355600"/>
            </a:xfrm>
            <a:custGeom>
              <a:avLst/>
              <a:gdLst>
                <a:gd name="T0" fmla="*/ 189 w 189"/>
                <a:gd name="T1" fmla="*/ 659 h 673"/>
                <a:gd name="T2" fmla="*/ 189 w 189"/>
                <a:gd name="T3" fmla="*/ 659 h 673"/>
                <a:gd name="T4" fmla="*/ 188 w 189"/>
                <a:gd name="T5" fmla="*/ 665 h 673"/>
                <a:gd name="T6" fmla="*/ 185 w 189"/>
                <a:gd name="T7" fmla="*/ 669 h 673"/>
                <a:gd name="T8" fmla="*/ 181 w 189"/>
                <a:gd name="T9" fmla="*/ 672 h 673"/>
                <a:gd name="T10" fmla="*/ 177 w 189"/>
                <a:gd name="T11" fmla="*/ 673 h 673"/>
                <a:gd name="T12" fmla="*/ 14 w 189"/>
                <a:gd name="T13" fmla="*/ 673 h 673"/>
                <a:gd name="T14" fmla="*/ 14 w 189"/>
                <a:gd name="T15" fmla="*/ 673 h 673"/>
                <a:gd name="T16" fmla="*/ 9 w 189"/>
                <a:gd name="T17" fmla="*/ 672 h 673"/>
                <a:gd name="T18" fmla="*/ 4 w 189"/>
                <a:gd name="T19" fmla="*/ 669 h 673"/>
                <a:gd name="T20" fmla="*/ 1 w 189"/>
                <a:gd name="T21" fmla="*/ 665 h 673"/>
                <a:gd name="T22" fmla="*/ 0 w 189"/>
                <a:gd name="T23" fmla="*/ 659 h 673"/>
                <a:gd name="T24" fmla="*/ 0 w 189"/>
                <a:gd name="T25" fmla="*/ 13 h 673"/>
                <a:gd name="T26" fmla="*/ 0 w 189"/>
                <a:gd name="T27" fmla="*/ 13 h 673"/>
                <a:gd name="T28" fmla="*/ 1 w 189"/>
                <a:gd name="T29" fmla="*/ 8 h 673"/>
                <a:gd name="T30" fmla="*/ 4 w 189"/>
                <a:gd name="T31" fmla="*/ 4 h 673"/>
                <a:gd name="T32" fmla="*/ 9 w 189"/>
                <a:gd name="T33" fmla="*/ 1 h 673"/>
                <a:gd name="T34" fmla="*/ 14 w 189"/>
                <a:gd name="T35" fmla="*/ 0 h 673"/>
                <a:gd name="T36" fmla="*/ 177 w 189"/>
                <a:gd name="T37" fmla="*/ 0 h 673"/>
                <a:gd name="T38" fmla="*/ 177 w 189"/>
                <a:gd name="T39" fmla="*/ 0 h 673"/>
                <a:gd name="T40" fmla="*/ 181 w 189"/>
                <a:gd name="T41" fmla="*/ 1 h 673"/>
                <a:gd name="T42" fmla="*/ 185 w 189"/>
                <a:gd name="T43" fmla="*/ 4 h 673"/>
                <a:gd name="T44" fmla="*/ 188 w 189"/>
                <a:gd name="T45" fmla="*/ 8 h 673"/>
                <a:gd name="T46" fmla="*/ 189 w 189"/>
                <a:gd name="T47" fmla="*/ 13 h 673"/>
                <a:gd name="T48" fmla="*/ 189 w 189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673">
                  <a:moveTo>
                    <a:pt x="189" y="659"/>
                  </a:moveTo>
                  <a:lnTo>
                    <a:pt x="189" y="659"/>
                  </a:lnTo>
                  <a:lnTo>
                    <a:pt x="188" y="665"/>
                  </a:lnTo>
                  <a:lnTo>
                    <a:pt x="185" y="669"/>
                  </a:lnTo>
                  <a:lnTo>
                    <a:pt x="181" y="672"/>
                  </a:lnTo>
                  <a:lnTo>
                    <a:pt x="177" y="673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9" y="672"/>
                  </a:lnTo>
                  <a:lnTo>
                    <a:pt x="4" y="669"/>
                  </a:lnTo>
                  <a:lnTo>
                    <a:pt x="1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81" y="1"/>
                  </a:lnTo>
                  <a:lnTo>
                    <a:pt x="185" y="4"/>
                  </a:lnTo>
                  <a:lnTo>
                    <a:pt x="188" y="8"/>
                  </a:lnTo>
                  <a:lnTo>
                    <a:pt x="189" y="13"/>
                  </a:lnTo>
                  <a:lnTo>
                    <a:pt x="189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3" name="Rectangle 162"/>
            <p:cNvSpPr>
              <a:spLocks noChangeArrowheads="1"/>
            </p:cNvSpPr>
            <p:nvPr userDrawn="1"/>
          </p:nvSpPr>
          <p:spPr bwMode="auto">
            <a:xfrm>
              <a:off x="7007225" y="1108075"/>
              <a:ext cx="88423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4" name="Rectangle 163"/>
            <p:cNvSpPr>
              <a:spLocks noChangeArrowheads="1"/>
            </p:cNvSpPr>
            <p:nvPr userDrawn="1"/>
          </p:nvSpPr>
          <p:spPr bwMode="auto">
            <a:xfrm>
              <a:off x="7007225" y="1562100"/>
              <a:ext cx="884238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5" name="Rectangle 164"/>
            <p:cNvSpPr>
              <a:spLocks noChangeArrowheads="1"/>
            </p:cNvSpPr>
            <p:nvPr userDrawn="1"/>
          </p:nvSpPr>
          <p:spPr bwMode="auto">
            <a:xfrm>
              <a:off x="6954838" y="1654175"/>
              <a:ext cx="987425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6" name="Freeform 165"/>
            <p:cNvSpPr>
              <a:spLocks noEditPoints="1"/>
            </p:cNvSpPr>
            <p:nvPr userDrawn="1"/>
          </p:nvSpPr>
          <p:spPr bwMode="auto">
            <a:xfrm>
              <a:off x="7050088" y="868363"/>
              <a:ext cx="798513" cy="209550"/>
            </a:xfrm>
            <a:custGeom>
              <a:avLst/>
              <a:gdLst>
                <a:gd name="T0" fmla="*/ 777 w 1509"/>
                <a:gd name="T1" fmla="*/ 5 h 396"/>
                <a:gd name="T2" fmla="*/ 771 w 1509"/>
                <a:gd name="T3" fmla="*/ 3 h 396"/>
                <a:gd name="T4" fmla="*/ 760 w 1509"/>
                <a:gd name="T5" fmla="*/ 0 h 396"/>
                <a:gd name="T6" fmla="*/ 749 w 1509"/>
                <a:gd name="T7" fmla="*/ 0 h 396"/>
                <a:gd name="T8" fmla="*/ 738 w 1509"/>
                <a:gd name="T9" fmla="*/ 3 h 396"/>
                <a:gd name="T10" fmla="*/ 8 w 1509"/>
                <a:gd name="T11" fmla="*/ 385 h 396"/>
                <a:gd name="T12" fmla="*/ 2 w 1509"/>
                <a:gd name="T13" fmla="*/ 389 h 396"/>
                <a:gd name="T14" fmla="*/ 0 w 1509"/>
                <a:gd name="T15" fmla="*/ 393 h 396"/>
                <a:gd name="T16" fmla="*/ 3 w 1509"/>
                <a:gd name="T17" fmla="*/ 396 h 396"/>
                <a:gd name="T18" fmla="*/ 1497 w 1509"/>
                <a:gd name="T19" fmla="*/ 396 h 396"/>
                <a:gd name="T20" fmla="*/ 1506 w 1509"/>
                <a:gd name="T21" fmla="*/ 396 h 396"/>
                <a:gd name="T22" fmla="*/ 1509 w 1509"/>
                <a:gd name="T23" fmla="*/ 393 h 396"/>
                <a:gd name="T24" fmla="*/ 1507 w 1509"/>
                <a:gd name="T25" fmla="*/ 389 h 396"/>
                <a:gd name="T26" fmla="*/ 1501 w 1509"/>
                <a:gd name="T27" fmla="*/ 385 h 396"/>
                <a:gd name="T28" fmla="*/ 755 w 1509"/>
                <a:gd name="T29" fmla="*/ 301 h 396"/>
                <a:gd name="T30" fmla="*/ 739 w 1509"/>
                <a:gd name="T31" fmla="*/ 300 h 396"/>
                <a:gd name="T32" fmla="*/ 724 w 1509"/>
                <a:gd name="T33" fmla="*/ 295 h 396"/>
                <a:gd name="T34" fmla="*/ 711 w 1509"/>
                <a:gd name="T35" fmla="*/ 287 h 396"/>
                <a:gd name="T36" fmla="*/ 699 w 1509"/>
                <a:gd name="T37" fmla="*/ 278 h 396"/>
                <a:gd name="T38" fmla="*/ 689 w 1509"/>
                <a:gd name="T39" fmla="*/ 266 h 396"/>
                <a:gd name="T40" fmla="*/ 682 w 1509"/>
                <a:gd name="T41" fmla="*/ 253 h 396"/>
                <a:gd name="T42" fmla="*/ 677 w 1509"/>
                <a:gd name="T43" fmla="*/ 238 h 396"/>
                <a:gd name="T44" fmla="*/ 676 w 1509"/>
                <a:gd name="T45" fmla="*/ 222 h 396"/>
                <a:gd name="T46" fmla="*/ 676 w 1509"/>
                <a:gd name="T47" fmla="*/ 215 h 396"/>
                <a:gd name="T48" fmla="*/ 679 w 1509"/>
                <a:gd name="T49" fmla="*/ 199 h 396"/>
                <a:gd name="T50" fmla="*/ 685 w 1509"/>
                <a:gd name="T51" fmla="*/ 185 h 396"/>
                <a:gd name="T52" fmla="*/ 693 w 1509"/>
                <a:gd name="T53" fmla="*/ 172 h 396"/>
                <a:gd name="T54" fmla="*/ 705 w 1509"/>
                <a:gd name="T55" fmla="*/ 161 h 396"/>
                <a:gd name="T56" fmla="*/ 717 w 1509"/>
                <a:gd name="T57" fmla="*/ 153 h 396"/>
                <a:gd name="T58" fmla="*/ 731 w 1509"/>
                <a:gd name="T59" fmla="*/ 147 h 396"/>
                <a:gd name="T60" fmla="*/ 747 w 1509"/>
                <a:gd name="T61" fmla="*/ 144 h 396"/>
                <a:gd name="T62" fmla="*/ 755 w 1509"/>
                <a:gd name="T63" fmla="*/ 144 h 396"/>
                <a:gd name="T64" fmla="*/ 770 w 1509"/>
                <a:gd name="T65" fmla="*/ 145 h 396"/>
                <a:gd name="T66" fmla="*/ 785 w 1509"/>
                <a:gd name="T67" fmla="*/ 150 h 396"/>
                <a:gd name="T68" fmla="*/ 799 w 1509"/>
                <a:gd name="T69" fmla="*/ 157 h 396"/>
                <a:gd name="T70" fmla="*/ 810 w 1509"/>
                <a:gd name="T71" fmla="*/ 166 h 396"/>
                <a:gd name="T72" fmla="*/ 820 w 1509"/>
                <a:gd name="T73" fmla="*/ 178 h 396"/>
                <a:gd name="T74" fmla="*/ 827 w 1509"/>
                <a:gd name="T75" fmla="*/ 192 h 396"/>
                <a:gd name="T76" fmla="*/ 832 w 1509"/>
                <a:gd name="T77" fmla="*/ 206 h 396"/>
                <a:gd name="T78" fmla="*/ 833 w 1509"/>
                <a:gd name="T79" fmla="*/ 222 h 396"/>
                <a:gd name="T80" fmla="*/ 833 w 1509"/>
                <a:gd name="T81" fmla="*/ 230 h 396"/>
                <a:gd name="T82" fmla="*/ 830 w 1509"/>
                <a:gd name="T83" fmla="*/ 245 h 396"/>
                <a:gd name="T84" fmla="*/ 824 w 1509"/>
                <a:gd name="T85" fmla="*/ 260 h 396"/>
                <a:gd name="T86" fmla="*/ 816 w 1509"/>
                <a:gd name="T87" fmla="*/ 272 h 396"/>
                <a:gd name="T88" fmla="*/ 804 w 1509"/>
                <a:gd name="T89" fmla="*/ 283 h 396"/>
                <a:gd name="T90" fmla="*/ 792 w 1509"/>
                <a:gd name="T91" fmla="*/ 292 h 396"/>
                <a:gd name="T92" fmla="*/ 778 w 1509"/>
                <a:gd name="T93" fmla="*/ 298 h 396"/>
                <a:gd name="T94" fmla="*/ 762 w 1509"/>
                <a:gd name="T95" fmla="*/ 301 h 396"/>
                <a:gd name="T96" fmla="*/ 755 w 1509"/>
                <a:gd name="T97" fmla="*/ 3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9" h="396">
                  <a:moveTo>
                    <a:pt x="1501" y="385"/>
                  </a:moveTo>
                  <a:lnTo>
                    <a:pt x="777" y="5"/>
                  </a:lnTo>
                  <a:lnTo>
                    <a:pt x="777" y="5"/>
                  </a:lnTo>
                  <a:lnTo>
                    <a:pt x="771" y="3"/>
                  </a:lnTo>
                  <a:lnTo>
                    <a:pt x="766" y="1"/>
                  </a:lnTo>
                  <a:lnTo>
                    <a:pt x="760" y="0"/>
                  </a:lnTo>
                  <a:lnTo>
                    <a:pt x="755" y="0"/>
                  </a:lnTo>
                  <a:lnTo>
                    <a:pt x="749" y="0"/>
                  </a:lnTo>
                  <a:lnTo>
                    <a:pt x="743" y="1"/>
                  </a:lnTo>
                  <a:lnTo>
                    <a:pt x="738" y="3"/>
                  </a:lnTo>
                  <a:lnTo>
                    <a:pt x="732" y="5"/>
                  </a:lnTo>
                  <a:lnTo>
                    <a:pt x="8" y="385"/>
                  </a:lnTo>
                  <a:lnTo>
                    <a:pt x="8" y="385"/>
                  </a:lnTo>
                  <a:lnTo>
                    <a:pt x="2" y="389"/>
                  </a:lnTo>
                  <a:lnTo>
                    <a:pt x="0" y="391"/>
                  </a:lnTo>
                  <a:lnTo>
                    <a:pt x="0" y="393"/>
                  </a:lnTo>
                  <a:lnTo>
                    <a:pt x="1" y="395"/>
                  </a:lnTo>
                  <a:lnTo>
                    <a:pt x="3" y="396"/>
                  </a:lnTo>
                  <a:lnTo>
                    <a:pt x="12" y="396"/>
                  </a:lnTo>
                  <a:lnTo>
                    <a:pt x="1497" y="396"/>
                  </a:lnTo>
                  <a:lnTo>
                    <a:pt x="1497" y="396"/>
                  </a:lnTo>
                  <a:lnTo>
                    <a:pt x="1506" y="396"/>
                  </a:lnTo>
                  <a:lnTo>
                    <a:pt x="1508" y="395"/>
                  </a:lnTo>
                  <a:lnTo>
                    <a:pt x="1509" y="393"/>
                  </a:lnTo>
                  <a:lnTo>
                    <a:pt x="1509" y="391"/>
                  </a:lnTo>
                  <a:lnTo>
                    <a:pt x="1507" y="389"/>
                  </a:lnTo>
                  <a:lnTo>
                    <a:pt x="1501" y="385"/>
                  </a:lnTo>
                  <a:lnTo>
                    <a:pt x="1501" y="385"/>
                  </a:lnTo>
                  <a:close/>
                  <a:moveTo>
                    <a:pt x="755" y="301"/>
                  </a:moveTo>
                  <a:lnTo>
                    <a:pt x="755" y="301"/>
                  </a:lnTo>
                  <a:lnTo>
                    <a:pt x="747" y="301"/>
                  </a:lnTo>
                  <a:lnTo>
                    <a:pt x="739" y="300"/>
                  </a:lnTo>
                  <a:lnTo>
                    <a:pt x="731" y="298"/>
                  </a:lnTo>
                  <a:lnTo>
                    <a:pt x="724" y="295"/>
                  </a:lnTo>
                  <a:lnTo>
                    <a:pt x="717" y="292"/>
                  </a:lnTo>
                  <a:lnTo>
                    <a:pt x="711" y="287"/>
                  </a:lnTo>
                  <a:lnTo>
                    <a:pt x="705" y="283"/>
                  </a:lnTo>
                  <a:lnTo>
                    <a:pt x="699" y="278"/>
                  </a:lnTo>
                  <a:lnTo>
                    <a:pt x="693" y="272"/>
                  </a:lnTo>
                  <a:lnTo>
                    <a:pt x="689" y="266"/>
                  </a:lnTo>
                  <a:lnTo>
                    <a:pt x="685" y="260"/>
                  </a:lnTo>
                  <a:lnTo>
                    <a:pt x="682" y="253"/>
                  </a:lnTo>
                  <a:lnTo>
                    <a:pt x="679" y="245"/>
                  </a:lnTo>
                  <a:lnTo>
                    <a:pt x="677" y="238"/>
                  </a:lnTo>
                  <a:lnTo>
                    <a:pt x="676" y="230"/>
                  </a:lnTo>
                  <a:lnTo>
                    <a:pt x="676" y="222"/>
                  </a:lnTo>
                  <a:lnTo>
                    <a:pt x="676" y="222"/>
                  </a:lnTo>
                  <a:lnTo>
                    <a:pt x="676" y="215"/>
                  </a:lnTo>
                  <a:lnTo>
                    <a:pt x="677" y="206"/>
                  </a:lnTo>
                  <a:lnTo>
                    <a:pt x="679" y="199"/>
                  </a:lnTo>
                  <a:lnTo>
                    <a:pt x="682" y="192"/>
                  </a:lnTo>
                  <a:lnTo>
                    <a:pt x="685" y="185"/>
                  </a:lnTo>
                  <a:lnTo>
                    <a:pt x="689" y="178"/>
                  </a:lnTo>
                  <a:lnTo>
                    <a:pt x="693" y="172"/>
                  </a:lnTo>
                  <a:lnTo>
                    <a:pt x="699" y="166"/>
                  </a:lnTo>
                  <a:lnTo>
                    <a:pt x="705" y="161"/>
                  </a:lnTo>
                  <a:lnTo>
                    <a:pt x="711" y="157"/>
                  </a:lnTo>
                  <a:lnTo>
                    <a:pt x="717" y="153"/>
                  </a:lnTo>
                  <a:lnTo>
                    <a:pt x="724" y="150"/>
                  </a:lnTo>
                  <a:lnTo>
                    <a:pt x="731" y="147"/>
                  </a:lnTo>
                  <a:lnTo>
                    <a:pt x="739" y="145"/>
                  </a:lnTo>
                  <a:lnTo>
                    <a:pt x="747" y="144"/>
                  </a:lnTo>
                  <a:lnTo>
                    <a:pt x="755" y="144"/>
                  </a:lnTo>
                  <a:lnTo>
                    <a:pt x="755" y="144"/>
                  </a:lnTo>
                  <a:lnTo>
                    <a:pt x="762" y="144"/>
                  </a:lnTo>
                  <a:lnTo>
                    <a:pt x="770" y="145"/>
                  </a:lnTo>
                  <a:lnTo>
                    <a:pt x="778" y="147"/>
                  </a:lnTo>
                  <a:lnTo>
                    <a:pt x="785" y="150"/>
                  </a:lnTo>
                  <a:lnTo>
                    <a:pt x="792" y="153"/>
                  </a:lnTo>
                  <a:lnTo>
                    <a:pt x="799" y="157"/>
                  </a:lnTo>
                  <a:lnTo>
                    <a:pt x="804" y="161"/>
                  </a:lnTo>
                  <a:lnTo>
                    <a:pt x="810" y="166"/>
                  </a:lnTo>
                  <a:lnTo>
                    <a:pt x="816" y="172"/>
                  </a:lnTo>
                  <a:lnTo>
                    <a:pt x="820" y="178"/>
                  </a:lnTo>
                  <a:lnTo>
                    <a:pt x="824" y="185"/>
                  </a:lnTo>
                  <a:lnTo>
                    <a:pt x="827" y="192"/>
                  </a:lnTo>
                  <a:lnTo>
                    <a:pt x="830" y="199"/>
                  </a:lnTo>
                  <a:lnTo>
                    <a:pt x="832" y="206"/>
                  </a:lnTo>
                  <a:lnTo>
                    <a:pt x="833" y="215"/>
                  </a:lnTo>
                  <a:lnTo>
                    <a:pt x="833" y="222"/>
                  </a:lnTo>
                  <a:lnTo>
                    <a:pt x="833" y="222"/>
                  </a:lnTo>
                  <a:lnTo>
                    <a:pt x="833" y="230"/>
                  </a:lnTo>
                  <a:lnTo>
                    <a:pt x="832" y="238"/>
                  </a:lnTo>
                  <a:lnTo>
                    <a:pt x="830" y="245"/>
                  </a:lnTo>
                  <a:lnTo>
                    <a:pt x="827" y="253"/>
                  </a:lnTo>
                  <a:lnTo>
                    <a:pt x="824" y="260"/>
                  </a:lnTo>
                  <a:lnTo>
                    <a:pt x="820" y="266"/>
                  </a:lnTo>
                  <a:lnTo>
                    <a:pt x="816" y="272"/>
                  </a:lnTo>
                  <a:lnTo>
                    <a:pt x="810" y="278"/>
                  </a:lnTo>
                  <a:lnTo>
                    <a:pt x="804" y="283"/>
                  </a:lnTo>
                  <a:lnTo>
                    <a:pt x="799" y="287"/>
                  </a:lnTo>
                  <a:lnTo>
                    <a:pt x="792" y="292"/>
                  </a:lnTo>
                  <a:lnTo>
                    <a:pt x="785" y="295"/>
                  </a:lnTo>
                  <a:lnTo>
                    <a:pt x="778" y="298"/>
                  </a:lnTo>
                  <a:lnTo>
                    <a:pt x="770" y="300"/>
                  </a:lnTo>
                  <a:lnTo>
                    <a:pt x="762" y="301"/>
                  </a:lnTo>
                  <a:lnTo>
                    <a:pt x="755" y="301"/>
                  </a:lnTo>
                  <a:lnTo>
                    <a:pt x="755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7" name="Freeform 166"/>
            <p:cNvSpPr>
              <a:spLocks/>
            </p:cNvSpPr>
            <p:nvPr userDrawn="1"/>
          </p:nvSpPr>
          <p:spPr bwMode="auto">
            <a:xfrm>
              <a:off x="6946900" y="781050"/>
              <a:ext cx="1004888" cy="300038"/>
            </a:xfrm>
            <a:custGeom>
              <a:avLst/>
              <a:gdLst>
                <a:gd name="T0" fmla="*/ 1854 w 1898"/>
                <a:gd name="T1" fmla="*/ 569 h 569"/>
                <a:gd name="T2" fmla="*/ 1854 w 1898"/>
                <a:gd name="T3" fmla="*/ 569 h 569"/>
                <a:gd name="T4" fmla="*/ 1849 w 1898"/>
                <a:gd name="T5" fmla="*/ 569 h 569"/>
                <a:gd name="T6" fmla="*/ 1843 w 1898"/>
                <a:gd name="T7" fmla="*/ 568 h 569"/>
                <a:gd name="T8" fmla="*/ 1838 w 1898"/>
                <a:gd name="T9" fmla="*/ 566 h 569"/>
                <a:gd name="T10" fmla="*/ 1833 w 1898"/>
                <a:gd name="T11" fmla="*/ 564 h 569"/>
                <a:gd name="T12" fmla="*/ 949 w 1898"/>
                <a:gd name="T13" fmla="*/ 99 h 569"/>
                <a:gd name="T14" fmla="*/ 64 w 1898"/>
                <a:gd name="T15" fmla="*/ 564 h 569"/>
                <a:gd name="T16" fmla="*/ 64 w 1898"/>
                <a:gd name="T17" fmla="*/ 564 h 569"/>
                <a:gd name="T18" fmla="*/ 56 w 1898"/>
                <a:gd name="T19" fmla="*/ 567 h 569"/>
                <a:gd name="T20" fmla="*/ 47 w 1898"/>
                <a:gd name="T21" fmla="*/ 569 h 569"/>
                <a:gd name="T22" fmla="*/ 39 w 1898"/>
                <a:gd name="T23" fmla="*/ 569 h 569"/>
                <a:gd name="T24" fmla="*/ 31 w 1898"/>
                <a:gd name="T25" fmla="*/ 567 h 569"/>
                <a:gd name="T26" fmla="*/ 23 w 1898"/>
                <a:gd name="T27" fmla="*/ 564 h 569"/>
                <a:gd name="T28" fmla="*/ 16 w 1898"/>
                <a:gd name="T29" fmla="*/ 559 h 569"/>
                <a:gd name="T30" fmla="*/ 9 w 1898"/>
                <a:gd name="T31" fmla="*/ 553 h 569"/>
                <a:gd name="T32" fmla="*/ 4 w 1898"/>
                <a:gd name="T33" fmla="*/ 546 h 569"/>
                <a:gd name="T34" fmla="*/ 4 w 1898"/>
                <a:gd name="T35" fmla="*/ 546 h 569"/>
                <a:gd name="T36" fmla="*/ 1 w 1898"/>
                <a:gd name="T37" fmla="*/ 538 h 569"/>
                <a:gd name="T38" fmla="*/ 0 w 1898"/>
                <a:gd name="T39" fmla="*/ 528 h 569"/>
                <a:gd name="T40" fmla="*/ 0 w 1898"/>
                <a:gd name="T41" fmla="*/ 520 h 569"/>
                <a:gd name="T42" fmla="*/ 1 w 1898"/>
                <a:gd name="T43" fmla="*/ 512 h 569"/>
                <a:gd name="T44" fmla="*/ 4 w 1898"/>
                <a:gd name="T45" fmla="*/ 504 h 569"/>
                <a:gd name="T46" fmla="*/ 9 w 1898"/>
                <a:gd name="T47" fmla="*/ 498 h 569"/>
                <a:gd name="T48" fmla="*/ 16 w 1898"/>
                <a:gd name="T49" fmla="*/ 491 h 569"/>
                <a:gd name="T50" fmla="*/ 23 w 1898"/>
                <a:gd name="T51" fmla="*/ 486 h 569"/>
                <a:gd name="T52" fmla="*/ 949 w 1898"/>
                <a:gd name="T53" fmla="*/ 0 h 569"/>
                <a:gd name="T54" fmla="*/ 1874 w 1898"/>
                <a:gd name="T55" fmla="*/ 486 h 569"/>
                <a:gd name="T56" fmla="*/ 1874 w 1898"/>
                <a:gd name="T57" fmla="*/ 486 h 569"/>
                <a:gd name="T58" fmla="*/ 1881 w 1898"/>
                <a:gd name="T59" fmla="*/ 491 h 569"/>
                <a:gd name="T60" fmla="*/ 1888 w 1898"/>
                <a:gd name="T61" fmla="*/ 498 h 569"/>
                <a:gd name="T62" fmla="*/ 1893 w 1898"/>
                <a:gd name="T63" fmla="*/ 504 h 569"/>
                <a:gd name="T64" fmla="*/ 1896 w 1898"/>
                <a:gd name="T65" fmla="*/ 512 h 569"/>
                <a:gd name="T66" fmla="*/ 1897 w 1898"/>
                <a:gd name="T67" fmla="*/ 520 h 569"/>
                <a:gd name="T68" fmla="*/ 1898 w 1898"/>
                <a:gd name="T69" fmla="*/ 528 h 569"/>
                <a:gd name="T70" fmla="*/ 1896 w 1898"/>
                <a:gd name="T71" fmla="*/ 538 h 569"/>
                <a:gd name="T72" fmla="*/ 1893 w 1898"/>
                <a:gd name="T73" fmla="*/ 546 h 569"/>
                <a:gd name="T74" fmla="*/ 1893 w 1898"/>
                <a:gd name="T75" fmla="*/ 546 h 569"/>
                <a:gd name="T76" fmla="*/ 1890 w 1898"/>
                <a:gd name="T77" fmla="*/ 551 h 569"/>
                <a:gd name="T78" fmla="*/ 1886 w 1898"/>
                <a:gd name="T79" fmla="*/ 556 h 569"/>
                <a:gd name="T80" fmla="*/ 1880 w 1898"/>
                <a:gd name="T81" fmla="*/ 560 h 569"/>
                <a:gd name="T82" fmla="*/ 1876 w 1898"/>
                <a:gd name="T83" fmla="*/ 563 h 569"/>
                <a:gd name="T84" fmla="*/ 1871 w 1898"/>
                <a:gd name="T85" fmla="*/ 565 h 569"/>
                <a:gd name="T86" fmla="*/ 1865 w 1898"/>
                <a:gd name="T87" fmla="*/ 567 h 569"/>
                <a:gd name="T88" fmla="*/ 1859 w 1898"/>
                <a:gd name="T89" fmla="*/ 568 h 569"/>
                <a:gd name="T90" fmla="*/ 1854 w 1898"/>
                <a:gd name="T91" fmla="*/ 569 h 569"/>
                <a:gd name="T92" fmla="*/ 1854 w 1898"/>
                <a:gd name="T93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8" h="569">
                  <a:moveTo>
                    <a:pt x="1854" y="569"/>
                  </a:moveTo>
                  <a:lnTo>
                    <a:pt x="1854" y="569"/>
                  </a:lnTo>
                  <a:lnTo>
                    <a:pt x="1849" y="569"/>
                  </a:lnTo>
                  <a:lnTo>
                    <a:pt x="1843" y="568"/>
                  </a:lnTo>
                  <a:lnTo>
                    <a:pt x="1838" y="566"/>
                  </a:lnTo>
                  <a:lnTo>
                    <a:pt x="1833" y="564"/>
                  </a:lnTo>
                  <a:lnTo>
                    <a:pt x="949" y="99"/>
                  </a:lnTo>
                  <a:lnTo>
                    <a:pt x="64" y="564"/>
                  </a:lnTo>
                  <a:lnTo>
                    <a:pt x="64" y="564"/>
                  </a:lnTo>
                  <a:lnTo>
                    <a:pt x="56" y="567"/>
                  </a:lnTo>
                  <a:lnTo>
                    <a:pt x="47" y="569"/>
                  </a:lnTo>
                  <a:lnTo>
                    <a:pt x="39" y="569"/>
                  </a:lnTo>
                  <a:lnTo>
                    <a:pt x="31" y="567"/>
                  </a:lnTo>
                  <a:lnTo>
                    <a:pt x="23" y="564"/>
                  </a:lnTo>
                  <a:lnTo>
                    <a:pt x="16" y="559"/>
                  </a:lnTo>
                  <a:lnTo>
                    <a:pt x="9" y="553"/>
                  </a:lnTo>
                  <a:lnTo>
                    <a:pt x="4" y="546"/>
                  </a:lnTo>
                  <a:lnTo>
                    <a:pt x="4" y="546"/>
                  </a:lnTo>
                  <a:lnTo>
                    <a:pt x="1" y="538"/>
                  </a:lnTo>
                  <a:lnTo>
                    <a:pt x="0" y="528"/>
                  </a:lnTo>
                  <a:lnTo>
                    <a:pt x="0" y="520"/>
                  </a:lnTo>
                  <a:lnTo>
                    <a:pt x="1" y="512"/>
                  </a:lnTo>
                  <a:lnTo>
                    <a:pt x="4" y="504"/>
                  </a:lnTo>
                  <a:lnTo>
                    <a:pt x="9" y="498"/>
                  </a:lnTo>
                  <a:lnTo>
                    <a:pt x="16" y="491"/>
                  </a:lnTo>
                  <a:lnTo>
                    <a:pt x="23" y="486"/>
                  </a:lnTo>
                  <a:lnTo>
                    <a:pt x="949" y="0"/>
                  </a:lnTo>
                  <a:lnTo>
                    <a:pt x="1874" y="486"/>
                  </a:lnTo>
                  <a:lnTo>
                    <a:pt x="1874" y="486"/>
                  </a:lnTo>
                  <a:lnTo>
                    <a:pt x="1881" y="491"/>
                  </a:lnTo>
                  <a:lnTo>
                    <a:pt x="1888" y="498"/>
                  </a:lnTo>
                  <a:lnTo>
                    <a:pt x="1893" y="504"/>
                  </a:lnTo>
                  <a:lnTo>
                    <a:pt x="1896" y="512"/>
                  </a:lnTo>
                  <a:lnTo>
                    <a:pt x="1897" y="520"/>
                  </a:lnTo>
                  <a:lnTo>
                    <a:pt x="1898" y="528"/>
                  </a:lnTo>
                  <a:lnTo>
                    <a:pt x="1896" y="538"/>
                  </a:lnTo>
                  <a:lnTo>
                    <a:pt x="1893" y="546"/>
                  </a:lnTo>
                  <a:lnTo>
                    <a:pt x="1893" y="546"/>
                  </a:lnTo>
                  <a:lnTo>
                    <a:pt x="1890" y="551"/>
                  </a:lnTo>
                  <a:lnTo>
                    <a:pt x="1886" y="556"/>
                  </a:lnTo>
                  <a:lnTo>
                    <a:pt x="1880" y="560"/>
                  </a:lnTo>
                  <a:lnTo>
                    <a:pt x="1876" y="563"/>
                  </a:lnTo>
                  <a:lnTo>
                    <a:pt x="1871" y="565"/>
                  </a:lnTo>
                  <a:lnTo>
                    <a:pt x="1865" y="567"/>
                  </a:lnTo>
                  <a:lnTo>
                    <a:pt x="1859" y="568"/>
                  </a:lnTo>
                  <a:lnTo>
                    <a:pt x="1854" y="569"/>
                  </a:lnTo>
                  <a:lnTo>
                    <a:pt x="1854" y="5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88" name="Freeform 208"/>
          <p:cNvSpPr>
            <a:spLocks noEditPoints="1"/>
          </p:cNvSpPr>
          <p:nvPr userDrawn="1"/>
        </p:nvSpPr>
        <p:spPr bwMode="auto">
          <a:xfrm>
            <a:off x="4100032" y="3121454"/>
            <a:ext cx="613205" cy="519930"/>
          </a:xfrm>
          <a:custGeom>
            <a:avLst/>
            <a:gdLst>
              <a:gd name="T0" fmla="*/ 1162 w 1562"/>
              <a:gd name="T1" fmla="*/ 235 h 1767"/>
              <a:gd name="T2" fmla="*/ 1003 w 1562"/>
              <a:gd name="T3" fmla="*/ 180 h 1767"/>
              <a:gd name="T4" fmla="*/ 779 w 1562"/>
              <a:gd name="T5" fmla="*/ 242 h 1767"/>
              <a:gd name="T6" fmla="*/ 776 w 1562"/>
              <a:gd name="T7" fmla="*/ 58 h 1767"/>
              <a:gd name="T8" fmla="*/ 720 w 1562"/>
              <a:gd name="T9" fmla="*/ 1 h 1767"/>
              <a:gd name="T10" fmla="*/ 605 w 1562"/>
              <a:gd name="T11" fmla="*/ 4 h 1767"/>
              <a:gd name="T12" fmla="*/ 570 w 1562"/>
              <a:gd name="T13" fmla="*/ 90 h 1767"/>
              <a:gd name="T14" fmla="*/ 570 w 1562"/>
              <a:gd name="T15" fmla="*/ 1579 h 1767"/>
              <a:gd name="T16" fmla="*/ 57 w 1562"/>
              <a:gd name="T17" fmla="*/ 1671 h 1767"/>
              <a:gd name="T18" fmla="*/ 41 w 1562"/>
              <a:gd name="T19" fmla="*/ 1752 h 1767"/>
              <a:gd name="T20" fmla="*/ 1348 w 1562"/>
              <a:gd name="T21" fmla="*/ 1766 h 1767"/>
              <a:gd name="T22" fmla="*/ 1414 w 1562"/>
              <a:gd name="T23" fmla="*/ 1713 h 1767"/>
              <a:gd name="T24" fmla="*/ 1354 w 1562"/>
              <a:gd name="T25" fmla="*/ 1668 h 1767"/>
              <a:gd name="T26" fmla="*/ 784 w 1562"/>
              <a:gd name="T27" fmla="*/ 866 h 1767"/>
              <a:gd name="T28" fmla="*/ 912 w 1562"/>
              <a:gd name="T29" fmla="*/ 811 h 1767"/>
              <a:gd name="T30" fmla="*/ 1085 w 1562"/>
              <a:gd name="T31" fmla="*/ 833 h 1767"/>
              <a:gd name="T32" fmla="*/ 1230 w 1562"/>
              <a:gd name="T33" fmla="*/ 856 h 1767"/>
              <a:gd name="T34" fmla="*/ 1421 w 1562"/>
              <a:gd name="T35" fmla="*/ 805 h 1767"/>
              <a:gd name="T36" fmla="*/ 1529 w 1562"/>
              <a:gd name="T37" fmla="*/ 826 h 1767"/>
              <a:gd name="T38" fmla="*/ 1562 w 1562"/>
              <a:gd name="T39" fmla="*/ 768 h 1767"/>
              <a:gd name="T40" fmla="*/ 1490 w 1562"/>
              <a:gd name="T41" fmla="*/ 153 h 1767"/>
              <a:gd name="T42" fmla="*/ 711 w 1562"/>
              <a:gd name="T43" fmla="*/ 1602 h 1767"/>
              <a:gd name="T44" fmla="*/ 681 w 1562"/>
              <a:gd name="T45" fmla="*/ 1667 h 1767"/>
              <a:gd name="T46" fmla="*/ 646 w 1562"/>
              <a:gd name="T47" fmla="*/ 1610 h 1767"/>
              <a:gd name="T48" fmla="*/ 635 w 1562"/>
              <a:gd name="T49" fmla="*/ 649 h 1767"/>
              <a:gd name="T50" fmla="*/ 691 w 1562"/>
              <a:gd name="T51" fmla="*/ 103 h 1767"/>
              <a:gd name="T52" fmla="*/ 711 w 1562"/>
              <a:gd name="T53" fmla="*/ 686 h 1767"/>
              <a:gd name="T54" fmla="*/ 959 w 1562"/>
              <a:gd name="T55" fmla="*/ 266 h 1767"/>
              <a:gd name="T56" fmla="*/ 1079 w 1562"/>
              <a:gd name="T57" fmla="*/ 296 h 1767"/>
              <a:gd name="T58" fmla="*/ 1218 w 1562"/>
              <a:gd name="T59" fmla="*/ 326 h 1767"/>
              <a:gd name="T60" fmla="*/ 1382 w 1562"/>
              <a:gd name="T61" fmla="*/ 275 h 1767"/>
              <a:gd name="T62" fmla="*/ 1483 w 1562"/>
              <a:gd name="T63" fmla="*/ 278 h 1767"/>
              <a:gd name="T64" fmla="*/ 1384 w 1562"/>
              <a:gd name="T65" fmla="*/ 359 h 1767"/>
              <a:gd name="T66" fmla="*/ 1220 w 1562"/>
              <a:gd name="T67" fmla="*/ 406 h 1767"/>
              <a:gd name="T68" fmla="*/ 1092 w 1562"/>
              <a:gd name="T69" fmla="*/ 384 h 1767"/>
              <a:gd name="T70" fmla="*/ 989 w 1562"/>
              <a:gd name="T71" fmla="*/ 348 h 1767"/>
              <a:gd name="T72" fmla="*/ 884 w 1562"/>
              <a:gd name="T73" fmla="*/ 376 h 1767"/>
              <a:gd name="T74" fmla="*/ 782 w 1562"/>
              <a:gd name="T75" fmla="*/ 353 h 1767"/>
              <a:gd name="T76" fmla="*/ 823 w 1562"/>
              <a:gd name="T77" fmla="*/ 311 h 1767"/>
              <a:gd name="T78" fmla="*/ 1209 w 1562"/>
              <a:gd name="T79" fmla="*/ 767 h 1767"/>
              <a:gd name="T80" fmla="*/ 1068 w 1562"/>
              <a:gd name="T81" fmla="*/ 726 h 1767"/>
              <a:gd name="T82" fmla="*/ 872 w 1562"/>
              <a:gd name="T83" fmla="*/ 724 h 1767"/>
              <a:gd name="T84" fmla="*/ 783 w 1562"/>
              <a:gd name="T85" fmla="*/ 693 h 1767"/>
              <a:gd name="T86" fmla="*/ 986 w 1562"/>
              <a:gd name="T87" fmla="*/ 627 h 1767"/>
              <a:gd name="T88" fmla="*/ 1145 w 1562"/>
              <a:gd name="T89" fmla="*/ 684 h 1767"/>
              <a:gd name="T90" fmla="*/ 1295 w 1562"/>
              <a:gd name="T91" fmla="*/ 661 h 1767"/>
              <a:gd name="T92" fmla="*/ 1462 w 1562"/>
              <a:gd name="T93" fmla="*/ 628 h 1767"/>
              <a:gd name="T94" fmla="*/ 1496 w 1562"/>
              <a:gd name="T95" fmla="*/ 672 h 1767"/>
              <a:gd name="T96" fmla="*/ 1256 w 1562"/>
              <a:gd name="T97" fmla="*/ 575 h 1767"/>
              <a:gd name="T98" fmla="*/ 1115 w 1562"/>
              <a:gd name="T99" fmla="*/ 569 h 1767"/>
              <a:gd name="T100" fmla="*/ 954 w 1562"/>
              <a:gd name="T101" fmla="*/ 529 h 1767"/>
              <a:gd name="T102" fmla="*/ 813 w 1562"/>
              <a:gd name="T103" fmla="*/ 574 h 1767"/>
              <a:gd name="T104" fmla="*/ 783 w 1562"/>
              <a:gd name="T105" fmla="*/ 527 h 1767"/>
              <a:gd name="T106" fmla="*/ 884 w 1562"/>
              <a:gd name="T107" fmla="*/ 464 h 1767"/>
              <a:gd name="T108" fmla="*/ 1051 w 1562"/>
              <a:gd name="T109" fmla="*/ 460 h 1767"/>
              <a:gd name="T110" fmla="*/ 1190 w 1562"/>
              <a:gd name="T111" fmla="*/ 507 h 1767"/>
              <a:gd name="T112" fmla="*/ 1356 w 1562"/>
              <a:gd name="T113" fmla="*/ 459 h 1767"/>
              <a:gd name="T114" fmla="*/ 1468 w 1562"/>
              <a:gd name="T115" fmla="*/ 450 h 1767"/>
              <a:gd name="T116" fmla="*/ 1497 w 1562"/>
              <a:gd name="T117" fmla="*/ 496 h 1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62" h="1767">
                <a:moveTo>
                  <a:pt x="1266" y="207"/>
                </a:moveTo>
                <a:lnTo>
                  <a:pt x="1266" y="207"/>
                </a:lnTo>
                <a:lnTo>
                  <a:pt x="1249" y="214"/>
                </a:lnTo>
                <a:lnTo>
                  <a:pt x="1237" y="220"/>
                </a:lnTo>
                <a:lnTo>
                  <a:pt x="1222" y="226"/>
                </a:lnTo>
                <a:lnTo>
                  <a:pt x="1204" y="230"/>
                </a:lnTo>
                <a:lnTo>
                  <a:pt x="1187" y="234"/>
                </a:lnTo>
                <a:lnTo>
                  <a:pt x="1178" y="235"/>
                </a:lnTo>
                <a:lnTo>
                  <a:pt x="1170" y="235"/>
                </a:lnTo>
                <a:lnTo>
                  <a:pt x="1162" y="235"/>
                </a:lnTo>
                <a:lnTo>
                  <a:pt x="1154" y="234"/>
                </a:lnTo>
                <a:lnTo>
                  <a:pt x="1154" y="234"/>
                </a:lnTo>
                <a:lnTo>
                  <a:pt x="1138" y="225"/>
                </a:lnTo>
                <a:lnTo>
                  <a:pt x="1138" y="225"/>
                </a:lnTo>
                <a:lnTo>
                  <a:pt x="1116" y="212"/>
                </a:lnTo>
                <a:lnTo>
                  <a:pt x="1093" y="202"/>
                </a:lnTo>
                <a:lnTo>
                  <a:pt x="1071" y="193"/>
                </a:lnTo>
                <a:lnTo>
                  <a:pt x="1048" y="187"/>
                </a:lnTo>
                <a:lnTo>
                  <a:pt x="1025" y="182"/>
                </a:lnTo>
                <a:lnTo>
                  <a:pt x="1003" y="180"/>
                </a:lnTo>
                <a:lnTo>
                  <a:pt x="981" y="178"/>
                </a:lnTo>
                <a:lnTo>
                  <a:pt x="959" y="178"/>
                </a:lnTo>
                <a:lnTo>
                  <a:pt x="936" y="181"/>
                </a:lnTo>
                <a:lnTo>
                  <a:pt x="915" y="185"/>
                </a:lnTo>
                <a:lnTo>
                  <a:pt x="892" y="191"/>
                </a:lnTo>
                <a:lnTo>
                  <a:pt x="869" y="198"/>
                </a:lnTo>
                <a:lnTo>
                  <a:pt x="847" y="206"/>
                </a:lnTo>
                <a:lnTo>
                  <a:pt x="824" y="216"/>
                </a:lnTo>
                <a:lnTo>
                  <a:pt x="802" y="229"/>
                </a:lnTo>
                <a:lnTo>
                  <a:pt x="779" y="242"/>
                </a:lnTo>
                <a:lnTo>
                  <a:pt x="779" y="242"/>
                </a:lnTo>
                <a:lnTo>
                  <a:pt x="779" y="214"/>
                </a:lnTo>
                <a:lnTo>
                  <a:pt x="779" y="241"/>
                </a:lnTo>
                <a:lnTo>
                  <a:pt x="779" y="270"/>
                </a:lnTo>
                <a:lnTo>
                  <a:pt x="779" y="252"/>
                </a:lnTo>
                <a:lnTo>
                  <a:pt x="779" y="252"/>
                </a:lnTo>
                <a:lnTo>
                  <a:pt x="781" y="245"/>
                </a:lnTo>
                <a:lnTo>
                  <a:pt x="781" y="87"/>
                </a:lnTo>
                <a:lnTo>
                  <a:pt x="781" y="87"/>
                </a:lnTo>
                <a:lnTo>
                  <a:pt x="776" y="58"/>
                </a:lnTo>
                <a:lnTo>
                  <a:pt x="774" y="46"/>
                </a:lnTo>
                <a:lnTo>
                  <a:pt x="771" y="36"/>
                </a:lnTo>
                <a:lnTo>
                  <a:pt x="768" y="28"/>
                </a:lnTo>
                <a:lnTo>
                  <a:pt x="764" y="20"/>
                </a:lnTo>
                <a:lnTo>
                  <a:pt x="758" y="15"/>
                </a:lnTo>
                <a:lnTo>
                  <a:pt x="753" y="10"/>
                </a:lnTo>
                <a:lnTo>
                  <a:pt x="747" y="7"/>
                </a:lnTo>
                <a:lnTo>
                  <a:pt x="739" y="4"/>
                </a:lnTo>
                <a:lnTo>
                  <a:pt x="731" y="2"/>
                </a:lnTo>
                <a:lnTo>
                  <a:pt x="720" y="1"/>
                </a:lnTo>
                <a:lnTo>
                  <a:pt x="696" y="0"/>
                </a:lnTo>
                <a:lnTo>
                  <a:pt x="664" y="0"/>
                </a:lnTo>
                <a:lnTo>
                  <a:pt x="664" y="0"/>
                </a:lnTo>
                <a:lnTo>
                  <a:pt x="651" y="0"/>
                </a:lnTo>
                <a:lnTo>
                  <a:pt x="636" y="0"/>
                </a:lnTo>
                <a:lnTo>
                  <a:pt x="636" y="0"/>
                </a:lnTo>
                <a:lnTo>
                  <a:pt x="628" y="0"/>
                </a:lnTo>
                <a:lnTo>
                  <a:pt x="620" y="0"/>
                </a:lnTo>
                <a:lnTo>
                  <a:pt x="613" y="2"/>
                </a:lnTo>
                <a:lnTo>
                  <a:pt x="605" y="4"/>
                </a:lnTo>
                <a:lnTo>
                  <a:pt x="599" y="7"/>
                </a:lnTo>
                <a:lnTo>
                  <a:pt x="594" y="10"/>
                </a:lnTo>
                <a:lnTo>
                  <a:pt x="589" y="15"/>
                </a:lnTo>
                <a:lnTo>
                  <a:pt x="585" y="20"/>
                </a:lnTo>
                <a:lnTo>
                  <a:pt x="582" y="27"/>
                </a:lnTo>
                <a:lnTo>
                  <a:pt x="579" y="34"/>
                </a:lnTo>
                <a:lnTo>
                  <a:pt x="576" y="41"/>
                </a:lnTo>
                <a:lnTo>
                  <a:pt x="574" y="49"/>
                </a:lnTo>
                <a:lnTo>
                  <a:pt x="572" y="69"/>
                </a:lnTo>
                <a:lnTo>
                  <a:pt x="570" y="90"/>
                </a:lnTo>
                <a:lnTo>
                  <a:pt x="570" y="90"/>
                </a:lnTo>
                <a:lnTo>
                  <a:pt x="570" y="225"/>
                </a:lnTo>
                <a:lnTo>
                  <a:pt x="570" y="359"/>
                </a:lnTo>
                <a:lnTo>
                  <a:pt x="569" y="628"/>
                </a:lnTo>
                <a:lnTo>
                  <a:pt x="569" y="628"/>
                </a:lnTo>
                <a:lnTo>
                  <a:pt x="570" y="853"/>
                </a:lnTo>
                <a:lnTo>
                  <a:pt x="570" y="1078"/>
                </a:lnTo>
                <a:lnTo>
                  <a:pt x="570" y="1078"/>
                </a:lnTo>
                <a:lnTo>
                  <a:pt x="570" y="1579"/>
                </a:lnTo>
                <a:lnTo>
                  <a:pt x="570" y="1579"/>
                </a:lnTo>
                <a:lnTo>
                  <a:pt x="570" y="1601"/>
                </a:lnTo>
                <a:lnTo>
                  <a:pt x="569" y="1622"/>
                </a:lnTo>
                <a:lnTo>
                  <a:pt x="565" y="1669"/>
                </a:lnTo>
                <a:lnTo>
                  <a:pt x="565" y="1669"/>
                </a:lnTo>
                <a:lnTo>
                  <a:pt x="492" y="1669"/>
                </a:lnTo>
                <a:lnTo>
                  <a:pt x="492" y="1669"/>
                </a:lnTo>
                <a:lnTo>
                  <a:pt x="275" y="1669"/>
                </a:lnTo>
                <a:lnTo>
                  <a:pt x="171" y="1670"/>
                </a:lnTo>
                <a:lnTo>
                  <a:pt x="57" y="1671"/>
                </a:lnTo>
                <a:lnTo>
                  <a:pt x="57" y="1671"/>
                </a:lnTo>
                <a:lnTo>
                  <a:pt x="50" y="1673"/>
                </a:lnTo>
                <a:lnTo>
                  <a:pt x="43" y="1677"/>
                </a:lnTo>
                <a:lnTo>
                  <a:pt x="35" y="1682"/>
                </a:lnTo>
                <a:lnTo>
                  <a:pt x="28" y="1688"/>
                </a:lnTo>
                <a:lnTo>
                  <a:pt x="14" y="1702"/>
                </a:lnTo>
                <a:lnTo>
                  <a:pt x="7" y="1709"/>
                </a:lnTo>
                <a:lnTo>
                  <a:pt x="0" y="1716"/>
                </a:lnTo>
                <a:lnTo>
                  <a:pt x="0" y="1716"/>
                </a:lnTo>
                <a:lnTo>
                  <a:pt x="27" y="1740"/>
                </a:lnTo>
                <a:lnTo>
                  <a:pt x="41" y="1752"/>
                </a:lnTo>
                <a:lnTo>
                  <a:pt x="55" y="1764"/>
                </a:lnTo>
                <a:lnTo>
                  <a:pt x="55" y="1764"/>
                </a:lnTo>
                <a:lnTo>
                  <a:pt x="57" y="1766"/>
                </a:lnTo>
                <a:lnTo>
                  <a:pt x="60" y="1766"/>
                </a:lnTo>
                <a:lnTo>
                  <a:pt x="65" y="1766"/>
                </a:lnTo>
                <a:lnTo>
                  <a:pt x="77" y="1765"/>
                </a:lnTo>
                <a:lnTo>
                  <a:pt x="77" y="1765"/>
                </a:lnTo>
                <a:lnTo>
                  <a:pt x="1338" y="1765"/>
                </a:lnTo>
                <a:lnTo>
                  <a:pt x="1338" y="1765"/>
                </a:lnTo>
                <a:lnTo>
                  <a:pt x="1348" y="1766"/>
                </a:lnTo>
                <a:lnTo>
                  <a:pt x="1358" y="1767"/>
                </a:lnTo>
                <a:lnTo>
                  <a:pt x="1362" y="1767"/>
                </a:lnTo>
                <a:lnTo>
                  <a:pt x="1367" y="1766"/>
                </a:lnTo>
                <a:lnTo>
                  <a:pt x="1371" y="1765"/>
                </a:lnTo>
                <a:lnTo>
                  <a:pt x="1376" y="1763"/>
                </a:lnTo>
                <a:lnTo>
                  <a:pt x="1376" y="1763"/>
                </a:lnTo>
                <a:lnTo>
                  <a:pt x="1381" y="1758"/>
                </a:lnTo>
                <a:lnTo>
                  <a:pt x="1386" y="1752"/>
                </a:lnTo>
                <a:lnTo>
                  <a:pt x="1395" y="1740"/>
                </a:lnTo>
                <a:lnTo>
                  <a:pt x="1414" y="1713"/>
                </a:lnTo>
                <a:lnTo>
                  <a:pt x="1414" y="1713"/>
                </a:lnTo>
                <a:lnTo>
                  <a:pt x="1404" y="1702"/>
                </a:lnTo>
                <a:lnTo>
                  <a:pt x="1395" y="1691"/>
                </a:lnTo>
                <a:lnTo>
                  <a:pt x="1385" y="1681"/>
                </a:lnTo>
                <a:lnTo>
                  <a:pt x="1381" y="1677"/>
                </a:lnTo>
                <a:lnTo>
                  <a:pt x="1375" y="1672"/>
                </a:lnTo>
                <a:lnTo>
                  <a:pt x="1375" y="1672"/>
                </a:lnTo>
                <a:lnTo>
                  <a:pt x="1370" y="1670"/>
                </a:lnTo>
                <a:lnTo>
                  <a:pt x="1365" y="1669"/>
                </a:lnTo>
                <a:lnTo>
                  <a:pt x="1354" y="1668"/>
                </a:lnTo>
                <a:lnTo>
                  <a:pt x="1344" y="1669"/>
                </a:lnTo>
                <a:lnTo>
                  <a:pt x="1332" y="1669"/>
                </a:lnTo>
                <a:lnTo>
                  <a:pt x="1332" y="1669"/>
                </a:lnTo>
                <a:lnTo>
                  <a:pt x="847" y="1669"/>
                </a:lnTo>
                <a:lnTo>
                  <a:pt x="847" y="1669"/>
                </a:lnTo>
                <a:lnTo>
                  <a:pt x="831" y="1668"/>
                </a:lnTo>
                <a:lnTo>
                  <a:pt x="815" y="1667"/>
                </a:lnTo>
                <a:lnTo>
                  <a:pt x="784" y="1664"/>
                </a:lnTo>
                <a:lnTo>
                  <a:pt x="784" y="1664"/>
                </a:lnTo>
                <a:lnTo>
                  <a:pt x="784" y="866"/>
                </a:lnTo>
                <a:lnTo>
                  <a:pt x="784" y="866"/>
                </a:lnTo>
                <a:lnTo>
                  <a:pt x="807" y="857"/>
                </a:lnTo>
                <a:lnTo>
                  <a:pt x="818" y="853"/>
                </a:lnTo>
                <a:lnTo>
                  <a:pt x="827" y="847"/>
                </a:lnTo>
                <a:lnTo>
                  <a:pt x="827" y="847"/>
                </a:lnTo>
                <a:lnTo>
                  <a:pt x="845" y="838"/>
                </a:lnTo>
                <a:lnTo>
                  <a:pt x="861" y="828"/>
                </a:lnTo>
                <a:lnTo>
                  <a:pt x="879" y="821"/>
                </a:lnTo>
                <a:lnTo>
                  <a:pt x="896" y="816"/>
                </a:lnTo>
                <a:lnTo>
                  <a:pt x="912" y="811"/>
                </a:lnTo>
                <a:lnTo>
                  <a:pt x="930" y="808"/>
                </a:lnTo>
                <a:lnTo>
                  <a:pt x="946" y="806"/>
                </a:lnTo>
                <a:lnTo>
                  <a:pt x="964" y="805"/>
                </a:lnTo>
                <a:lnTo>
                  <a:pt x="980" y="806"/>
                </a:lnTo>
                <a:lnTo>
                  <a:pt x="998" y="807"/>
                </a:lnTo>
                <a:lnTo>
                  <a:pt x="1015" y="810"/>
                </a:lnTo>
                <a:lnTo>
                  <a:pt x="1033" y="814"/>
                </a:lnTo>
                <a:lnTo>
                  <a:pt x="1050" y="819"/>
                </a:lnTo>
                <a:lnTo>
                  <a:pt x="1068" y="825"/>
                </a:lnTo>
                <a:lnTo>
                  <a:pt x="1085" y="833"/>
                </a:lnTo>
                <a:lnTo>
                  <a:pt x="1103" y="842"/>
                </a:lnTo>
                <a:lnTo>
                  <a:pt x="1103" y="842"/>
                </a:lnTo>
                <a:lnTo>
                  <a:pt x="1113" y="846"/>
                </a:lnTo>
                <a:lnTo>
                  <a:pt x="1122" y="849"/>
                </a:lnTo>
                <a:lnTo>
                  <a:pt x="1132" y="853"/>
                </a:lnTo>
                <a:lnTo>
                  <a:pt x="1142" y="855"/>
                </a:lnTo>
                <a:lnTo>
                  <a:pt x="1164" y="859"/>
                </a:lnTo>
                <a:lnTo>
                  <a:pt x="1187" y="860"/>
                </a:lnTo>
                <a:lnTo>
                  <a:pt x="1208" y="859"/>
                </a:lnTo>
                <a:lnTo>
                  <a:pt x="1230" y="856"/>
                </a:lnTo>
                <a:lnTo>
                  <a:pt x="1251" y="851"/>
                </a:lnTo>
                <a:lnTo>
                  <a:pt x="1271" y="845"/>
                </a:lnTo>
                <a:lnTo>
                  <a:pt x="1271" y="845"/>
                </a:lnTo>
                <a:lnTo>
                  <a:pt x="1302" y="833"/>
                </a:lnTo>
                <a:lnTo>
                  <a:pt x="1331" y="822"/>
                </a:lnTo>
                <a:lnTo>
                  <a:pt x="1361" y="814"/>
                </a:lnTo>
                <a:lnTo>
                  <a:pt x="1376" y="810"/>
                </a:lnTo>
                <a:lnTo>
                  <a:pt x="1391" y="808"/>
                </a:lnTo>
                <a:lnTo>
                  <a:pt x="1405" y="806"/>
                </a:lnTo>
                <a:lnTo>
                  <a:pt x="1421" y="805"/>
                </a:lnTo>
                <a:lnTo>
                  <a:pt x="1435" y="805"/>
                </a:lnTo>
                <a:lnTo>
                  <a:pt x="1451" y="805"/>
                </a:lnTo>
                <a:lnTo>
                  <a:pt x="1466" y="808"/>
                </a:lnTo>
                <a:lnTo>
                  <a:pt x="1481" y="811"/>
                </a:lnTo>
                <a:lnTo>
                  <a:pt x="1497" y="815"/>
                </a:lnTo>
                <a:lnTo>
                  <a:pt x="1512" y="821"/>
                </a:lnTo>
                <a:lnTo>
                  <a:pt x="1512" y="821"/>
                </a:lnTo>
                <a:lnTo>
                  <a:pt x="1518" y="823"/>
                </a:lnTo>
                <a:lnTo>
                  <a:pt x="1523" y="825"/>
                </a:lnTo>
                <a:lnTo>
                  <a:pt x="1529" y="826"/>
                </a:lnTo>
                <a:lnTo>
                  <a:pt x="1534" y="826"/>
                </a:lnTo>
                <a:lnTo>
                  <a:pt x="1539" y="825"/>
                </a:lnTo>
                <a:lnTo>
                  <a:pt x="1543" y="823"/>
                </a:lnTo>
                <a:lnTo>
                  <a:pt x="1546" y="821"/>
                </a:lnTo>
                <a:lnTo>
                  <a:pt x="1549" y="818"/>
                </a:lnTo>
                <a:lnTo>
                  <a:pt x="1552" y="814"/>
                </a:lnTo>
                <a:lnTo>
                  <a:pt x="1555" y="810"/>
                </a:lnTo>
                <a:lnTo>
                  <a:pt x="1559" y="799"/>
                </a:lnTo>
                <a:lnTo>
                  <a:pt x="1561" y="784"/>
                </a:lnTo>
                <a:lnTo>
                  <a:pt x="1562" y="768"/>
                </a:lnTo>
                <a:lnTo>
                  <a:pt x="1562" y="768"/>
                </a:lnTo>
                <a:lnTo>
                  <a:pt x="1561" y="163"/>
                </a:lnTo>
                <a:lnTo>
                  <a:pt x="1561" y="163"/>
                </a:lnTo>
                <a:lnTo>
                  <a:pt x="1559" y="161"/>
                </a:lnTo>
                <a:lnTo>
                  <a:pt x="1550" y="158"/>
                </a:lnTo>
                <a:lnTo>
                  <a:pt x="1543" y="156"/>
                </a:lnTo>
                <a:lnTo>
                  <a:pt x="1534" y="154"/>
                </a:lnTo>
                <a:lnTo>
                  <a:pt x="1521" y="153"/>
                </a:lnTo>
                <a:lnTo>
                  <a:pt x="1507" y="152"/>
                </a:lnTo>
                <a:lnTo>
                  <a:pt x="1490" y="153"/>
                </a:lnTo>
                <a:lnTo>
                  <a:pt x="1469" y="155"/>
                </a:lnTo>
                <a:lnTo>
                  <a:pt x="1445" y="158"/>
                </a:lnTo>
                <a:lnTo>
                  <a:pt x="1418" y="163"/>
                </a:lnTo>
                <a:lnTo>
                  <a:pt x="1386" y="170"/>
                </a:lnTo>
                <a:lnTo>
                  <a:pt x="1350" y="181"/>
                </a:lnTo>
                <a:lnTo>
                  <a:pt x="1310" y="193"/>
                </a:lnTo>
                <a:lnTo>
                  <a:pt x="1266" y="207"/>
                </a:lnTo>
                <a:lnTo>
                  <a:pt x="1266" y="207"/>
                </a:lnTo>
                <a:close/>
                <a:moveTo>
                  <a:pt x="711" y="1602"/>
                </a:moveTo>
                <a:lnTo>
                  <a:pt x="711" y="1602"/>
                </a:lnTo>
                <a:lnTo>
                  <a:pt x="711" y="1627"/>
                </a:lnTo>
                <a:lnTo>
                  <a:pt x="709" y="1640"/>
                </a:lnTo>
                <a:lnTo>
                  <a:pt x="707" y="1651"/>
                </a:lnTo>
                <a:lnTo>
                  <a:pt x="705" y="1655"/>
                </a:lnTo>
                <a:lnTo>
                  <a:pt x="703" y="1659"/>
                </a:lnTo>
                <a:lnTo>
                  <a:pt x="700" y="1662"/>
                </a:lnTo>
                <a:lnTo>
                  <a:pt x="696" y="1665"/>
                </a:lnTo>
                <a:lnTo>
                  <a:pt x="692" y="1666"/>
                </a:lnTo>
                <a:lnTo>
                  <a:pt x="687" y="1667"/>
                </a:lnTo>
                <a:lnTo>
                  <a:pt x="681" y="1667"/>
                </a:lnTo>
                <a:lnTo>
                  <a:pt x="675" y="1665"/>
                </a:lnTo>
                <a:lnTo>
                  <a:pt x="675" y="1665"/>
                </a:lnTo>
                <a:lnTo>
                  <a:pt x="672" y="1664"/>
                </a:lnTo>
                <a:lnTo>
                  <a:pt x="670" y="1662"/>
                </a:lnTo>
                <a:lnTo>
                  <a:pt x="665" y="1657"/>
                </a:lnTo>
                <a:lnTo>
                  <a:pt x="660" y="1649"/>
                </a:lnTo>
                <a:lnTo>
                  <a:pt x="656" y="1640"/>
                </a:lnTo>
                <a:lnTo>
                  <a:pt x="652" y="1630"/>
                </a:lnTo>
                <a:lnTo>
                  <a:pt x="649" y="1620"/>
                </a:lnTo>
                <a:lnTo>
                  <a:pt x="646" y="1610"/>
                </a:lnTo>
                <a:lnTo>
                  <a:pt x="645" y="1601"/>
                </a:lnTo>
                <a:lnTo>
                  <a:pt x="645" y="1601"/>
                </a:lnTo>
                <a:lnTo>
                  <a:pt x="644" y="1289"/>
                </a:lnTo>
                <a:lnTo>
                  <a:pt x="644" y="978"/>
                </a:lnTo>
                <a:lnTo>
                  <a:pt x="644" y="978"/>
                </a:lnTo>
                <a:lnTo>
                  <a:pt x="642" y="896"/>
                </a:lnTo>
                <a:lnTo>
                  <a:pt x="640" y="814"/>
                </a:lnTo>
                <a:lnTo>
                  <a:pt x="637" y="731"/>
                </a:lnTo>
                <a:lnTo>
                  <a:pt x="635" y="649"/>
                </a:lnTo>
                <a:lnTo>
                  <a:pt x="635" y="649"/>
                </a:lnTo>
                <a:lnTo>
                  <a:pt x="634" y="514"/>
                </a:lnTo>
                <a:lnTo>
                  <a:pt x="634" y="379"/>
                </a:lnTo>
                <a:lnTo>
                  <a:pt x="635" y="111"/>
                </a:lnTo>
                <a:lnTo>
                  <a:pt x="635" y="111"/>
                </a:lnTo>
                <a:lnTo>
                  <a:pt x="656" y="104"/>
                </a:lnTo>
                <a:lnTo>
                  <a:pt x="664" y="101"/>
                </a:lnTo>
                <a:lnTo>
                  <a:pt x="672" y="100"/>
                </a:lnTo>
                <a:lnTo>
                  <a:pt x="679" y="99"/>
                </a:lnTo>
                <a:lnTo>
                  <a:pt x="686" y="100"/>
                </a:lnTo>
                <a:lnTo>
                  <a:pt x="691" y="103"/>
                </a:lnTo>
                <a:lnTo>
                  <a:pt x="696" y="105"/>
                </a:lnTo>
                <a:lnTo>
                  <a:pt x="700" y="109"/>
                </a:lnTo>
                <a:lnTo>
                  <a:pt x="703" y="114"/>
                </a:lnTo>
                <a:lnTo>
                  <a:pt x="706" y="119"/>
                </a:lnTo>
                <a:lnTo>
                  <a:pt x="708" y="126"/>
                </a:lnTo>
                <a:lnTo>
                  <a:pt x="710" y="133"/>
                </a:lnTo>
                <a:lnTo>
                  <a:pt x="711" y="143"/>
                </a:lnTo>
                <a:lnTo>
                  <a:pt x="712" y="163"/>
                </a:lnTo>
                <a:lnTo>
                  <a:pt x="712" y="163"/>
                </a:lnTo>
                <a:lnTo>
                  <a:pt x="711" y="686"/>
                </a:lnTo>
                <a:lnTo>
                  <a:pt x="711" y="1602"/>
                </a:lnTo>
                <a:lnTo>
                  <a:pt x="711" y="1602"/>
                </a:lnTo>
                <a:close/>
                <a:moveTo>
                  <a:pt x="823" y="311"/>
                </a:moveTo>
                <a:lnTo>
                  <a:pt x="823" y="311"/>
                </a:lnTo>
                <a:lnTo>
                  <a:pt x="843" y="304"/>
                </a:lnTo>
                <a:lnTo>
                  <a:pt x="862" y="297"/>
                </a:lnTo>
                <a:lnTo>
                  <a:pt x="900" y="281"/>
                </a:lnTo>
                <a:lnTo>
                  <a:pt x="920" y="275"/>
                </a:lnTo>
                <a:lnTo>
                  <a:pt x="939" y="270"/>
                </a:lnTo>
                <a:lnTo>
                  <a:pt x="959" y="266"/>
                </a:lnTo>
                <a:lnTo>
                  <a:pt x="969" y="265"/>
                </a:lnTo>
                <a:lnTo>
                  <a:pt x="978" y="264"/>
                </a:lnTo>
                <a:lnTo>
                  <a:pt x="978" y="264"/>
                </a:lnTo>
                <a:lnTo>
                  <a:pt x="986" y="264"/>
                </a:lnTo>
                <a:lnTo>
                  <a:pt x="995" y="265"/>
                </a:lnTo>
                <a:lnTo>
                  <a:pt x="1012" y="268"/>
                </a:lnTo>
                <a:lnTo>
                  <a:pt x="1028" y="273"/>
                </a:lnTo>
                <a:lnTo>
                  <a:pt x="1045" y="280"/>
                </a:lnTo>
                <a:lnTo>
                  <a:pt x="1062" y="287"/>
                </a:lnTo>
                <a:lnTo>
                  <a:pt x="1079" y="296"/>
                </a:lnTo>
                <a:lnTo>
                  <a:pt x="1112" y="312"/>
                </a:lnTo>
                <a:lnTo>
                  <a:pt x="1112" y="312"/>
                </a:lnTo>
                <a:lnTo>
                  <a:pt x="1125" y="318"/>
                </a:lnTo>
                <a:lnTo>
                  <a:pt x="1139" y="322"/>
                </a:lnTo>
                <a:lnTo>
                  <a:pt x="1153" y="325"/>
                </a:lnTo>
                <a:lnTo>
                  <a:pt x="1166" y="327"/>
                </a:lnTo>
                <a:lnTo>
                  <a:pt x="1178" y="328"/>
                </a:lnTo>
                <a:lnTo>
                  <a:pt x="1192" y="328"/>
                </a:lnTo>
                <a:lnTo>
                  <a:pt x="1205" y="328"/>
                </a:lnTo>
                <a:lnTo>
                  <a:pt x="1218" y="326"/>
                </a:lnTo>
                <a:lnTo>
                  <a:pt x="1231" y="324"/>
                </a:lnTo>
                <a:lnTo>
                  <a:pt x="1244" y="320"/>
                </a:lnTo>
                <a:lnTo>
                  <a:pt x="1270" y="313"/>
                </a:lnTo>
                <a:lnTo>
                  <a:pt x="1295" y="303"/>
                </a:lnTo>
                <a:lnTo>
                  <a:pt x="1322" y="292"/>
                </a:lnTo>
                <a:lnTo>
                  <a:pt x="1322" y="292"/>
                </a:lnTo>
                <a:lnTo>
                  <a:pt x="1337" y="287"/>
                </a:lnTo>
                <a:lnTo>
                  <a:pt x="1351" y="282"/>
                </a:lnTo>
                <a:lnTo>
                  <a:pt x="1366" y="278"/>
                </a:lnTo>
                <a:lnTo>
                  <a:pt x="1382" y="275"/>
                </a:lnTo>
                <a:lnTo>
                  <a:pt x="1412" y="270"/>
                </a:lnTo>
                <a:lnTo>
                  <a:pt x="1442" y="267"/>
                </a:lnTo>
                <a:lnTo>
                  <a:pt x="1442" y="267"/>
                </a:lnTo>
                <a:lnTo>
                  <a:pt x="1450" y="266"/>
                </a:lnTo>
                <a:lnTo>
                  <a:pt x="1457" y="267"/>
                </a:lnTo>
                <a:lnTo>
                  <a:pt x="1463" y="268"/>
                </a:lnTo>
                <a:lnTo>
                  <a:pt x="1469" y="270"/>
                </a:lnTo>
                <a:lnTo>
                  <a:pt x="1474" y="272"/>
                </a:lnTo>
                <a:lnTo>
                  <a:pt x="1479" y="275"/>
                </a:lnTo>
                <a:lnTo>
                  <a:pt x="1483" y="278"/>
                </a:lnTo>
                <a:lnTo>
                  <a:pt x="1487" y="282"/>
                </a:lnTo>
                <a:lnTo>
                  <a:pt x="1490" y="287"/>
                </a:lnTo>
                <a:lnTo>
                  <a:pt x="1492" y="292"/>
                </a:lnTo>
                <a:lnTo>
                  <a:pt x="1493" y="298"/>
                </a:lnTo>
                <a:lnTo>
                  <a:pt x="1494" y="304"/>
                </a:lnTo>
                <a:lnTo>
                  <a:pt x="1495" y="317"/>
                </a:lnTo>
                <a:lnTo>
                  <a:pt x="1493" y="331"/>
                </a:lnTo>
                <a:lnTo>
                  <a:pt x="1493" y="331"/>
                </a:lnTo>
                <a:lnTo>
                  <a:pt x="1436" y="346"/>
                </a:lnTo>
                <a:lnTo>
                  <a:pt x="1384" y="359"/>
                </a:lnTo>
                <a:lnTo>
                  <a:pt x="1358" y="365"/>
                </a:lnTo>
                <a:lnTo>
                  <a:pt x="1333" y="373"/>
                </a:lnTo>
                <a:lnTo>
                  <a:pt x="1309" y="381"/>
                </a:lnTo>
                <a:lnTo>
                  <a:pt x="1284" y="389"/>
                </a:lnTo>
                <a:lnTo>
                  <a:pt x="1284" y="389"/>
                </a:lnTo>
                <a:lnTo>
                  <a:pt x="1271" y="394"/>
                </a:lnTo>
                <a:lnTo>
                  <a:pt x="1259" y="398"/>
                </a:lnTo>
                <a:lnTo>
                  <a:pt x="1245" y="402"/>
                </a:lnTo>
                <a:lnTo>
                  <a:pt x="1232" y="404"/>
                </a:lnTo>
                <a:lnTo>
                  <a:pt x="1220" y="406"/>
                </a:lnTo>
                <a:lnTo>
                  <a:pt x="1206" y="408"/>
                </a:lnTo>
                <a:lnTo>
                  <a:pt x="1194" y="408"/>
                </a:lnTo>
                <a:lnTo>
                  <a:pt x="1180" y="408"/>
                </a:lnTo>
                <a:lnTo>
                  <a:pt x="1168" y="407"/>
                </a:lnTo>
                <a:lnTo>
                  <a:pt x="1156" y="405"/>
                </a:lnTo>
                <a:lnTo>
                  <a:pt x="1142" y="403"/>
                </a:lnTo>
                <a:lnTo>
                  <a:pt x="1130" y="399"/>
                </a:lnTo>
                <a:lnTo>
                  <a:pt x="1118" y="395"/>
                </a:lnTo>
                <a:lnTo>
                  <a:pt x="1104" y="390"/>
                </a:lnTo>
                <a:lnTo>
                  <a:pt x="1092" y="384"/>
                </a:lnTo>
                <a:lnTo>
                  <a:pt x="1080" y="378"/>
                </a:lnTo>
                <a:lnTo>
                  <a:pt x="1080" y="378"/>
                </a:lnTo>
                <a:lnTo>
                  <a:pt x="1069" y="372"/>
                </a:lnTo>
                <a:lnTo>
                  <a:pt x="1057" y="365"/>
                </a:lnTo>
                <a:lnTo>
                  <a:pt x="1046" y="361"/>
                </a:lnTo>
                <a:lnTo>
                  <a:pt x="1035" y="357"/>
                </a:lnTo>
                <a:lnTo>
                  <a:pt x="1023" y="353"/>
                </a:lnTo>
                <a:lnTo>
                  <a:pt x="1012" y="351"/>
                </a:lnTo>
                <a:lnTo>
                  <a:pt x="1001" y="349"/>
                </a:lnTo>
                <a:lnTo>
                  <a:pt x="989" y="348"/>
                </a:lnTo>
                <a:lnTo>
                  <a:pt x="978" y="348"/>
                </a:lnTo>
                <a:lnTo>
                  <a:pt x="966" y="348"/>
                </a:lnTo>
                <a:lnTo>
                  <a:pt x="955" y="350"/>
                </a:lnTo>
                <a:lnTo>
                  <a:pt x="943" y="352"/>
                </a:lnTo>
                <a:lnTo>
                  <a:pt x="932" y="355"/>
                </a:lnTo>
                <a:lnTo>
                  <a:pt x="920" y="359"/>
                </a:lnTo>
                <a:lnTo>
                  <a:pt x="908" y="363"/>
                </a:lnTo>
                <a:lnTo>
                  <a:pt x="896" y="369"/>
                </a:lnTo>
                <a:lnTo>
                  <a:pt x="896" y="369"/>
                </a:lnTo>
                <a:lnTo>
                  <a:pt x="884" y="376"/>
                </a:lnTo>
                <a:lnTo>
                  <a:pt x="870" y="381"/>
                </a:lnTo>
                <a:lnTo>
                  <a:pt x="844" y="389"/>
                </a:lnTo>
                <a:lnTo>
                  <a:pt x="816" y="396"/>
                </a:lnTo>
                <a:lnTo>
                  <a:pt x="788" y="403"/>
                </a:lnTo>
                <a:lnTo>
                  <a:pt x="788" y="403"/>
                </a:lnTo>
                <a:lnTo>
                  <a:pt x="783" y="384"/>
                </a:lnTo>
                <a:lnTo>
                  <a:pt x="782" y="376"/>
                </a:lnTo>
                <a:lnTo>
                  <a:pt x="781" y="367"/>
                </a:lnTo>
                <a:lnTo>
                  <a:pt x="781" y="360"/>
                </a:lnTo>
                <a:lnTo>
                  <a:pt x="782" y="353"/>
                </a:lnTo>
                <a:lnTo>
                  <a:pt x="783" y="347"/>
                </a:lnTo>
                <a:lnTo>
                  <a:pt x="785" y="341"/>
                </a:lnTo>
                <a:lnTo>
                  <a:pt x="788" y="336"/>
                </a:lnTo>
                <a:lnTo>
                  <a:pt x="791" y="330"/>
                </a:lnTo>
                <a:lnTo>
                  <a:pt x="795" y="326"/>
                </a:lnTo>
                <a:lnTo>
                  <a:pt x="799" y="322"/>
                </a:lnTo>
                <a:lnTo>
                  <a:pt x="805" y="319"/>
                </a:lnTo>
                <a:lnTo>
                  <a:pt x="811" y="316"/>
                </a:lnTo>
                <a:lnTo>
                  <a:pt x="823" y="311"/>
                </a:lnTo>
                <a:lnTo>
                  <a:pt x="823" y="311"/>
                </a:lnTo>
                <a:close/>
                <a:moveTo>
                  <a:pt x="1494" y="684"/>
                </a:moveTo>
                <a:lnTo>
                  <a:pt x="1494" y="684"/>
                </a:lnTo>
                <a:lnTo>
                  <a:pt x="1426" y="705"/>
                </a:lnTo>
                <a:lnTo>
                  <a:pt x="1361" y="727"/>
                </a:lnTo>
                <a:lnTo>
                  <a:pt x="1299" y="745"/>
                </a:lnTo>
                <a:lnTo>
                  <a:pt x="1268" y="754"/>
                </a:lnTo>
                <a:lnTo>
                  <a:pt x="1236" y="762"/>
                </a:lnTo>
                <a:lnTo>
                  <a:pt x="1236" y="762"/>
                </a:lnTo>
                <a:lnTo>
                  <a:pt x="1223" y="765"/>
                </a:lnTo>
                <a:lnTo>
                  <a:pt x="1209" y="767"/>
                </a:lnTo>
                <a:lnTo>
                  <a:pt x="1195" y="768"/>
                </a:lnTo>
                <a:lnTo>
                  <a:pt x="1180" y="767"/>
                </a:lnTo>
                <a:lnTo>
                  <a:pt x="1166" y="766"/>
                </a:lnTo>
                <a:lnTo>
                  <a:pt x="1153" y="763"/>
                </a:lnTo>
                <a:lnTo>
                  <a:pt x="1139" y="759"/>
                </a:lnTo>
                <a:lnTo>
                  <a:pt x="1126" y="752"/>
                </a:lnTo>
                <a:lnTo>
                  <a:pt x="1126" y="752"/>
                </a:lnTo>
                <a:lnTo>
                  <a:pt x="1107" y="742"/>
                </a:lnTo>
                <a:lnTo>
                  <a:pt x="1087" y="734"/>
                </a:lnTo>
                <a:lnTo>
                  <a:pt x="1068" y="726"/>
                </a:lnTo>
                <a:lnTo>
                  <a:pt x="1048" y="720"/>
                </a:lnTo>
                <a:lnTo>
                  <a:pt x="1028" y="714"/>
                </a:lnTo>
                <a:lnTo>
                  <a:pt x="1009" y="710"/>
                </a:lnTo>
                <a:lnTo>
                  <a:pt x="989" y="707"/>
                </a:lnTo>
                <a:lnTo>
                  <a:pt x="970" y="706"/>
                </a:lnTo>
                <a:lnTo>
                  <a:pt x="950" y="707"/>
                </a:lnTo>
                <a:lnTo>
                  <a:pt x="931" y="708"/>
                </a:lnTo>
                <a:lnTo>
                  <a:pt x="911" y="712"/>
                </a:lnTo>
                <a:lnTo>
                  <a:pt x="892" y="717"/>
                </a:lnTo>
                <a:lnTo>
                  <a:pt x="872" y="724"/>
                </a:lnTo>
                <a:lnTo>
                  <a:pt x="853" y="732"/>
                </a:lnTo>
                <a:lnTo>
                  <a:pt x="833" y="741"/>
                </a:lnTo>
                <a:lnTo>
                  <a:pt x="814" y="753"/>
                </a:lnTo>
                <a:lnTo>
                  <a:pt x="814" y="753"/>
                </a:lnTo>
                <a:lnTo>
                  <a:pt x="808" y="756"/>
                </a:lnTo>
                <a:lnTo>
                  <a:pt x="801" y="758"/>
                </a:lnTo>
                <a:lnTo>
                  <a:pt x="783" y="761"/>
                </a:lnTo>
                <a:lnTo>
                  <a:pt x="783" y="761"/>
                </a:lnTo>
                <a:lnTo>
                  <a:pt x="783" y="693"/>
                </a:lnTo>
                <a:lnTo>
                  <a:pt x="783" y="693"/>
                </a:lnTo>
                <a:lnTo>
                  <a:pt x="804" y="681"/>
                </a:lnTo>
                <a:lnTo>
                  <a:pt x="824" y="668"/>
                </a:lnTo>
                <a:lnTo>
                  <a:pt x="845" y="658"/>
                </a:lnTo>
                <a:lnTo>
                  <a:pt x="864" y="650"/>
                </a:lnTo>
                <a:lnTo>
                  <a:pt x="885" y="643"/>
                </a:lnTo>
                <a:lnTo>
                  <a:pt x="905" y="636"/>
                </a:lnTo>
                <a:lnTo>
                  <a:pt x="925" y="631"/>
                </a:lnTo>
                <a:lnTo>
                  <a:pt x="945" y="628"/>
                </a:lnTo>
                <a:lnTo>
                  <a:pt x="966" y="627"/>
                </a:lnTo>
                <a:lnTo>
                  <a:pt x="986" y="627"/>
                </a:lnTo>
                <a:lnTo>
                  <a:pt x="1007" y="629"/>
                </a:lnTo>
                <a:lnTo>
                  <a:pt x="1027" y="633"/>
                </a:lnTo>
                <a:lnTo>
                  <a:pt x="1048" y="639"/>
                </a:lnTo>
                <a:lnTo>
                  <a:pt x="1070" y="648"/>
                </a:lnTo>
                <a:lnTo>
                  <a:pt x="1090" y="657"/>
                </a:lnTo>
                <a:lnTo>
                  <a:pt x="1112" y="669"/>
                </a:lnTo>
                <a:lnTo>
                  <a:pt x="1112" y="669"/>
                </a:lnTo>
                <a:lnTo>
                  <a:pt x="1122" y="674"/>
                </a:lnTo>
                <a:lnTo>
                  <a:pt x="1133" y="680"/>
                </a:lnTo>
                <a:lnTo>
                  <a:pt x="1145" y="684"/>
                </a:lnTo>
                <a:lnTo>
                  <a:pt x="1156" y="686"/>
                </a:lnTo>
                <a:lnTo>
                  <a:pt x="1167" y="688"/>
                </a:lnTo>
                <a:lnTo>
                  <a:pt x="1178" y="689"/>
                </a:lnTo>
                <a:lnTo>
                  <a:pt x="1191" y="689"/>
                </a:lnTo>
                <a:lnTo>
                  <a:pt x="1202" y="688"/>
                </a:lnTo>
                <a:lnTo>
                  <a:pt x="1213" y="687"/>
                </a:lnTo>
                <a:lnTo>
                  <a:pt x="1226" y="685"/>
                </a:lnTo>
                <a:lnTo>
                  <a:pt x="1249" y="679"/>
                </a:lnTo>
                <a:lnTo>
                  <a:pt x="1272" y="670"/>
                </a:lnTo>
                <a:lnTo>
                  <a:pt x="1295" y="661"/>
                </a:lnTo>
                <a:lnTo>
                  <a:pt x="1295" y="661"/>
                </a:lnTo>
                <a:lnTo>
                  <a:pt x="1314" y="654"/>
                </a:lnTo>
                <a:lnTo>
                  <a:pt x="1332" y="648"/>
                </a:lnTo>
                <a:lnTo>
                  <a:pt x="1352" y="644"/>
                </a:lnTo>
                <a:lnTo>
                  <a:pt x="1370" y="639"/>
                </a:lnTo>
                <a:lnTo>
                  <a:pt x="1409" y="633"/>
                </a:lnTo>
                <a:lnTo>
                  <a:pt x="1447" y="628"/>
                </a:lnTo>
                <a:lnTo>
                  <a:pt x="1447" y="628"/>
                </a:lnTo>
                <a:lnTo>
                  <a:pt x="1455" y="628"/>
                </a:lnTo>
                <a:lnTo>
                  <a:pt x="1462" y="628"/>
                </a:lnTo>
                <a:lnTo>
                  <a:pt x="1467" y="629"/>
                </a:lnTo>
                <a:lnTo>
                  <a:pt x="1473" y="631"/>
                </a:lnTo>
                <a:lnTo>
                  <a:pt x="1477" y="633"/>
                </a:lnTo>
                <a:lnTo>
                  <a:pt x="1482" y="635"/>
                </a:lnTo>
                <a:lnTo>
                  <a:pt x="1485" y="639"/>
                </a:lnTo>
                <a:lnTo>
                  <a:pt x="1489" y="643"/>
                </a:lnTo>
                <a:lnTo>
                  <a:pt x="1492" y="647"/>
                </a:lnTo>
                <a:lnTo>
                  <a:pt x="1494" y="652"/>
                </a:lnTo>
                <a:lnTo>
                  <a:pt x="1496" y="661"/>
                </a:lnTo>
                <a:lnTo>
                  <a:pt x="1496" y="672"/>
                </a:lnTo>
                <a:lnTo>
                  <a:pt x="1494" y="684"/>
                </a:lnTo>
                <a:lnTo>
                  <a:pt x="1494" y="684"/>
                </a:lnTo>
                <a:close/>
                <a:moveTo>
                  <a:pt x="1495" y="507"/>
                </a:moveTo>
                <a:lnTo>
                  <a:pt x="1495" y="507"/>
                </a:lnTo>
                <a:lnTo>
                  <a:pt x="1431" y="527"/>
                </a:lnTo>
                <a:lnTo>
                  <a:pt x="1371" y="545"/>
                </a:lnTo>
                <a:lnTo>
                  <a:pt x="1343" y="554"/>
                </a:lnTo>
                <a:lnTo>
                  <a:pt x="1314" y="561"/>
                </a:lnTo>
                <a:lnTo>
                  <a:pt x="1285" y="569"/>
                </a:lnTo>
                <a:lnTo>
                  <a:pt x="1256" y="575"/>
                </a:lnTo>
                <a:lnTo>
                  <a:pt x="1256" y="575"/>
                </a:lnTo>
                <a:lnTo>
                  <a:pt x="1239" y="579"/>
                </a:lnTo>
                <a:lnTo>
                  <a:pt x="1222" y="581"/>
                </a:lnTo>
                <a:lnTo>
                  <a:pt x="1203" y="583"/>
                </a:lnTo>
                <a:lnTo>
                  <a:pt x="1185" y="583"/>
                </a:lnTo>
                <a:lnTo>
                  <a:pt x="1166" y="582"/>
                </a:lnTo>
                <a:lnTo>
                  <a:pt x="1149" y="580"/>
                </a:lnTo>
                <a:lnTo>
                  <a:pt x="1131" y="575"/>
                </a:lnTo>
                <a:lnTo>
                  <a:pt x="1123" y="572"/>
                </a:lnTo>
                <a:lnTo>
                  <a:pt x="1115" y="569"/>
                </a:lnTo>
                <a:lnTo>
                  <a:pt x="1115" y="569"/>
                </a:lnTo>
                <a:lnTo>
                  <a:pt x="1097" y="559"/>
                </a:lnTo>
                <a:lnTo>
                  <a:pt x="1079" y="552"/>
                </a:lnTo>
                <a:lnTo>
                  <a:pt x="1060" y="545"/>
                </a:lnTo>
                <a:lnTo>
                  <a:pt x="1043" y="540"/>
                </a:lnTo>
                <a:lnTo>
                  <a:pt x="1024" y="535"/>
                </a:lnTo>
                <a:lnTo>
                  <a:pt x="1007" y="532"/>
                </a:lnTo>
                <a:lnTo>
                  <a:pt x="988" y="530"/>
                </a:lnTo>
                <a:lnTo>
                  <a:pt x="971" y="529"/>
                </a:lnTo>
                <a:lnTo>
                  <a:pt x="954" y="529"/>
                </a:lnTo>
                <a:lnTo>
                  <a:pt x="935" y="530"/>
                </a:lnTo>
                <a:lnTo>
                  <a:pt x="918" y="533"/>
                </a:lnTo>
                <a:lnTo>
                  <a:pt x="900" y="537"/>
                </a:lnTo>
                <a:lnTo>
                  <a:pt x="882" y="542"/>
                </a:lnTo>
                <a:lnTo>
                  <a:pt x="864" y="548"/>
                </a:lnTo>
                <a:lnTo>
                  <a:pt x="847" y="556"/>
                </a:lnTo>
                <a:lnTo>
                  <a:pt x="828" y="567"/>
                </a:lnTo>
                <a:lnTo>
                  <a:pt x="828" y="567"/>
                </a:lnTo>
                <a:lnTo>
                  <a:pt x="821" y="571"/>
                </a:lnTo>
                <a:lnTo>
                  <a:pt x="813" y="574"/>
                </a:lnTo>
                <a:lnTo>
                  <a:pt x="797" y="579"/>
                </a:lnTo>
                <a:lnTo>
                  <a:pt x="797" y="579"/>
                </a:lnTo>
                <a:lnTo>
                  <a:pt x="795" y="579"/>
                </a:lnTo>
                <a:lnTo>
                  <a:pt x="792" y="579"/>
                </a:lnTo>
                <a:lnTo>
                  <a:pt x="786" y="576"/>
                </a:lnTo>
                <a:lnTo>
                  <a:pt x="786" y="576"/>
                </a:lnTo>
                <a:lnTo>
                  <a:pt x="783" y="561"/>
                </a:lnTo>
                <a:lnTo>
                  <a:pt x="781" y="548"/>
                </a:lnTo>
                <a:lnTo>
                  <a:pt x="781" y="537"/>
                </a:lnTo>
                <a:lnTo>
                  <a:pt x="783" y="527"/>
                </a:lnTo>
                <a:lnTo>
                  <a:pt x="785" y="521"/>
                </a:lnTo>
                <a:lnTo>
                  <a:pt x="788" y="517"/>
                </a:lnTo>
                <a:lnTo>
                  <a:pt x="791" y="513"/>
                </a:lnTo>
                <a:lnTo>
                  <a:pt x="794" y="509"/>
                </a:lnTo>
                <a:lnTo>
                  <a:pt x="805" y="501"/>
                </a:lnTo>
                <a:lnTo>
                  <a:pt x="817" y="494"/>
                </a:lnTo>
                <a:lnTo>
                  <a:pt x="817" y="494"/>
                </a:lnTo>
                <a:lnTo>
                  <a:pt x="850" y="477"/>
                </a:lnTo>
                <a:lnTo>
                  <a:pt x="866" y="470"/>
                </a:lnTo>
                <a:lnTo>
                  <a:pt x="884" y="464"/>
                </a:lnTo>
                <a:lnTo>
                  <a:pt x="900" y="458"/>
                </a:lnTo>
                <a:lnTo>
                  <a:pt x="917" y="453"/>
                </a:lnTo>
                <a:lnTo>
                  <a:pt x="933" y="450"/>
                </a:lnTo>
                <a:lnTo>
                  <a:pt x="949" y="446"/>
                </a:lnTo>
                <a:lnTo>
                  <a:pt x="966" y="445"/>
                </a:lnTo>
                <a:lnTo>
                  <a:pt x="983" y="445"/>
                </a:lnTo>
                <a:lnTo>
                  <a:pt x="1000" y="446"/>
                </a:lnTo>
                <a:lnTo>
                  <a:pt x="1016" y="450"/>
                </a:lnTo>
                <a:lnTo>
                  <a:pt x="1034" y="454"/>
                </a:lnTo>
                <a:lnTo>
                  <a:pt x="1051" y="460"/>
                </a:lnTo>
                <a:lnTo>
                  <a:pt x="1069" y="468"/>
                </a:lnTo>
                <a:lnTo>
                  <a:pt x="1086" y="478"/>
                </a:lnTo>
                <a:lnTo>
                  <a:pt x="1086" y="478"/>
                </a:lnTo>
                <a:lnTo>
                  <a:pt x="1100" y="487"/>
                </a:lnTo>
                <a:lnTo>
                  <a:pt x="1115" y="494"/>
                </a:lnTo>
                <a:lnTo>
                  <a:pt x="1130" y="499"/>
                </a:lnTo>
                <a:lnTo>
                  <a:pt x="1146" y="503"/>
                </a:lnTo>
                <a:lnTo>
                  <a:pt x="1160" y="506"/>
                </a:lnTo>
                <a:lnTo>
                  <a:pt x="1175" y="507"/>
                </a:lnTo>
                <a:lnTo>
                  <a:pt x="1190" y="507"/>
                </a:lnTo>
                <a:lnTo>
                  <a:pt x="1205" y="506"/>
                </a:lnTo>
                <a:lnTo>
                  <a:pt x="1221" y="505"/>
                </a:lnTo>
                <a:lnTo>
                  <a:pt x="1235" y="502"/>
                </a:lnTo>
                <a:lnTo>
                  <a:pt x="1250" y="498"/>
                </a:lnTo>
                <a:lnTo>
                  <a:pt x="1266" y="494"/>
                </a:lnTo>
                <a:lnTo>
                  <a:pt x="1295" y="482"/>
                </a:lnTo>
                <a:lnTo>
                  <a:pt x="1325" y="470"/>
                </a:lnTo>
                <a:lnTo>
                  <a:pt x="1325" y="470"/>
                </a:lnTo>
                <a:lnTo>
                  <a:pt x="1341" y="464"/>
                </a:lnTo>
                <a:lnTo>
                  <a:pt x="1356" y="459"/>
                </a:lnTo>
                <a:lnTo>
                  <a:pt x="1371" y="454"/>
                </a:lnTo>
                <a:lnTo>
                  <a:pt x="1387" y="451"/>
                </a:lnTo>
                <a:lnTo>
                  <a:pt x="1403" y="449"/>
                </a:lnTo>
                <a:lnTo>
                  <a:pt x="1419" y="446"/>
                </a:lnTo>
                <a:lnTo>
                  <a:pt x="1435" y="446"/>
                </a:lnTo>
                <a:lnTo>
                  <a:pt x="1451" y="446"/>
                </a:lnTo>
                <a:lnTo>
                  <a:pt x="1451" y="446"/>
                </a:lnTo>
                <a:lnTo>
                  <a:pt x="1457" y="446"/>
                </a:lnTo>
                <a:lnTo>
                  <a:pt x="1463" y="447"/>
                </a:lnTo>
                <a:lnTo>
                  <a:pt x="1468" y="450"/>
                </a:lnTo>
                <a:lnTo>
                  <a:pt x="1473" y="452"/>
                </a:lnTo>
                <a:lnTo>
                  <a:pt x="1478" y="455"/>
                </a:lnTo>
                <a:lnTo>
                  <a:pt x="1482" y="458"/>
                </a:lnTo>
                <a:lnTo>
                  <a:pt x="1487" y="462"/>
                </a:lnTo>
                <a:lnTo>
                  <a:pt x="1490" y="466"/>
                </a:lnTo>
                <a:lnTo>
                  <a:pt x="1495" y="475"/>
                </a:lnTo>
                <a:lnTo>
                  <a:pt x="1496" y="480"/>
                </a:lnTo>
                <a:lnTo>
                  <a:pt x="1497" y="485"/>
                </a:lnTo>
                <a:lnTo>
                  <a:pt x="1498" y="491"/>
                </a:lnTo>
                <a:lnTo>
                  <a:pt x="1497" y="496"/>
                </a:lnTo>
                <a:lnTo>
                  <a:pt x="1496" y="501"/>
                </a:lnTo>
                <a:lnTo>
                  <a:pt x="1495" y="507"/>
                </a:lnTo>
                <a:lnTo>
                  <a:pt x="1495" y="507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89" name="Группа 88"/>
          <p:cNvGrpSpPr/>
          <p:nvPr userDrawn="1"/>
        </p:nvGrpSpPr>
        <p:grpSpPr>
          <a:xfrm>
            <a:off x="4129035" y="3827391"/>
            <a:ext cx="640564" cy="535718"/>
            <a:chOff x="4625975" y="2352675"/>
            <a:chExt cx="841375" cy="938213"/>
          </a:xfrm>
        </p:grpSpPr>
        <p:sp>
          <p:nvSpPr>
            <p:cNvPr id="90" name="Freeform 70"/>
            <p:cNvSpPr>
              <a:spLocks noEditPoints="1"/>
            </p:cNvSpPr>
            <p:nvPr userDrawn="1"/>
          </p:nvSpPr>
          <p:spPr bwMode="auto">
            <a:xfrm>
              <a:off x="4625975" y="2352675"/>
              <a:ext cx="841375" cy="938213"/>
            </a:xfrm>
            <a:custGeom>
              <a:avLst/>
              <a:gdLst>
                <a:gd name="T0" fmla="*/ 424 w 1591"/>
                <a:gd name="T1" fmla="*/ 967 h 1771"/>
                <a:gd name="T2" fmla="*/ 447 w 1591"/>
                <a:gd name="T3" fmla="*/ 1006 h 1771"/>
                <a:gd name="T4" fmla="*/ 1346 w 1591"/>
                <a:gd name="T5" fmla="*/ 367 h 1771"/>
                <a:gd name="T6" fmla="*/ 369 w 1591"/>
                <a:gd name="T7" fmla="*/ 919 h 1771"/>
                <a:gd name="T8" fmla="*/ 379 w 1591"/>
                <a:gd name="T9" fmla="*/ 956 h 1771"/>
                <a:gd name="T10" fmla="*/ 1030 w 1591"/>
                <a:gd name="T11" fmla="*/ 200 h 1771"/>
                <a:gd name="T12" fmla="*/ 1297 w 1591"/>
                <a:gd name="T13" fmla="*/ 301 h 1771"/>
                <a:gd name="T14" fmla="*/ 1380 w 1591"/>
                <a:gd name="T15" fmla="*/ 457 h 1771"/>
                <a:gd name="T16" fmla="*/ 481 w 1591"/>
                <a:gd name="T17" fmla="*/ 1003 h 1771"/>
                <a:gd name="T18" fmla="*/ 493 w 1591"/>
                <a:gd name="T19" fmla="*/ 1042 h 1771"/>
                <a:gd name="T20" fmla="*/ 818 w 1591"/>
                <a:gd name="T21" fmla="*/ 456 h 1771"/>
                <a:gd name="T22" fmla="*/ 922 w 1591"/>
                <a:gd name="T23" fmla="*/ 426 h 1771"/>
                <a:gd name="T24" fmla="*/ 990 w 1591"/>
                <a:gd name="T25" fmla="*/ 355 h 1771"/>
                <a:gd name="T26" fmla="*/ 1164 w 1591"/>
                <a:gd name="T27" fmla="*/ 414 h 1771"/>
                <a:gd name="T28" fmla="*/ 1155 w 1591"/>
                <a:gd name="T29" fmla="*/ 515 h 1771"/>
                <a:gd name="T30" fmla="*/ 1215 w 1591"/>
                <a:gd name="T31" fmla="*/ 621 h 1771"/>
                <a:gd name="T32" fmla="*/ 1129 w 1591"/>
                <a:gd name="T33" fmla="*/ 1034 h 1771"/>
                <a:gd name="T34" fmla="*/ 1161 w 1591"/>
                <a:gd name="T35" fmla="*/ 990 h 1771"/>
                <a:gd name="T36" fmla="*/ 969 w 1591"/>
                <a:gd name="T37" fmla="*/ 421 h 1771"/>
                <a:gd name="T38" fmla="*/ 884 w 1591"/>
                <a:gd name="T39" fmla="*/ 494 h 1771"/>
                <a:gd name="T40" fmla="*/ 773 w 1591"/>
                <a:gd name="T41" fmla="*/ 495 h 1771"/>
                <a:gd name="T42" fmla="*/ 591 w 1591"/>
                <a:gd name="T43" fmla="*/ 1112 h 1771"/>
                <a:gd name="T44" fmla="*/ 930 w 1591"/>
                <a:gd name="T45" fmla="*/ 1190 h 1771"/>
                <a:gd name="T46" fmla="*/ 1071 w 1591"/>
                <a:gd name="T47" fmla="*/ 1056 h 1771"/>
                <a:gd name="T48" fmla="*/ 1223 w 1591"/>
                <a:gd name="T49" fmla="*/ 682 h 1771"/>
                <a:gd name="T50" fmla="*/ 1140 w 1591"/>
                <a:gd name="T51" fmla="*/ 606 h 1771"/>
                <a:gd name="T52" fmla="*/ 1125 w 1591"/>
                <a:gd name="T53" fmla="*/ 502 h 1771"/>
                <a:gd name="T54" fmla="*/ 1483 w 1591"/>
                <a:gd name="T55" fmla="*/ 1676 h 1771"/>
                <a:gd name="T56" fmla="*/ 1509 w 1591"/>
                <a:gd name="T57" fmla="*/ 1610 h 1771"/>
                <a:gd name="T58" fmla="*/ 1505 w 1591"/>
                <a:gd name="T59" fmla="*/ 832 h 1771"/>
                <a:gd name="T60" fmla="*/ 1127 w 1591"/>
                <a:gd name="T61" fmla="*/ 1381 h 1771"/>
                <a:gd name="T62" fmla="*/ 994 w 1591"/>
                <a:gd name="T63" fmla="*/ 1326 h 1771"/>
                <a:gd name="T64" fmla="*/ 737 w 1591"/>
                <a:gd name="T65" fmla="*/ 1305 h 1771"/>
                <a:gd name="T66" fmla="*/ 685 w 1591"/>
                <a:gd name="T67" fmla="*/ 1275 h 1771"/>
                <a:gd name="T68" fmla="*/ 186 w 1591"/>
                <a:gd name="T69" fmla="*/ 1628 h 1771"/>
                <a:gd name="T70" fmla="*/ 178 w 1591"/>
                <a:gd name="T71" fmla="*/ 1625 h 1771"/>
                <a:gd name="T72" fmla="*/ 98 w 1591"/>
                <a:gd name="T73" fmla="*/ 789 h 1771"/>
                <a:gd name="T74" fmla="*/ 83 w 1591"/>
                <a:gd name="T75" fmla="*/ 1232 h 1771"/>
                <a:gd name="T76" fmla="*/ 86 w 1591"/>
                <a:gd name="T77" fmla="*/ 1637 h 1771"/>
                <a:gd name="T78" fmla="*/ 125 w 1591"/>
                <a:gd name="T79" fmla="*/ 1699 h 1771"/>
                <a:gd name="T80" fmla="*/ 196 w 1591"/>
                <a:gd name="T81" fmla="*/ 1725 h 1771"/>
                <a:gd name="T82" fmla="*/ 1186 w 1591"/>
                <a:gd name="T83" fmla="*/ 1729 h 1771"/>
                <a:gd name="T84" fmla="*/ 1447 w 1591"/>
                <a:gd name="T85" fmla="*/ 1716 h 1771"/>
                <a:gd name="T86" fmla="*/ 1346 w 1591"/>
                <a:gd name="T87" fmla="*/ 260 h 1771"/>
                <a:gd name="T88" fmla="*/ 1363 w 1591"/>
                <a:gd name="T89" fmla="*/ 411 h 1771"/>
                <a:gd name="T90" fmla="*/ 1466 w 1591"/>
                <a:gd name="T91" fmla="*/ 677 h 1771"/>
                <a:gd name="T92" fmla="*/ 1555 w 1591"/>
                <a:gd name="T93" fmla="*/ 713 h 1771"/>
                <a:gd name="T94" fmla="*/ 1591 w 1591"/>
                <a:gd name="T95" fmla="*/ 802 h 1771"/>
                <a:gd name="T96" fmla="*/ 1587 w 1591"/>
                <a:gd name="T97" fmla="*/ 1667 h 1771"/>
                <a:gd name="T98" fmla="*/ 1544 w 1591"/>
                <a:gd name="T99" fmla="*/ 1743 h 1771"/>
                <a:gd name="T100" fmla="*/ 1457 w 1591"/>
                <a:gd name="T101" fmla="*/ 1771 h 1771"/>
                <a:gd name="T102" fmla="*/ 83 w 1591"/>
                <a:gd name="T103" fmla="*/ 1761 h 1771"/>
                <a:gd name="T104" fmla="*/ 16 w 1591"/>
                <a:gd name="T105" fmla="*/ 1700 h 1771"/>
                <a:gd name="T106" fmla="*/ 1 w 1591"/>
                <a:gd name="T107" fmla="*/ 1221 h 1771"/>
                <a:gd name="T108" fmla="*/ 18 w 1591"/>
                <a:gd name="T109" fmla="*/ 740 h 1771"/>
                <a:gd name="T110" fmla="*/ 84 w 1591"/>
                <a:gd name="T111" fmla="*/ 683 h 1771"/>
                <a:gd name="T112" fmla="*/ 339 w 1591"/>
                <a:gd name="T113" fmla="*/ 674 h 1771"/>
                <a:gd name="T114" fmla="*/ 439 w 1591"/>
                <a:gd name="T115" fmla="*/ 663 h 1771"/>
                <a:gd name="T116" fmla="*/ 701 w 1591"/>
                <a:gd name="T117" fmla="*/ 35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1" h="1771">
                  <a:moveTo>
                    <a:pt x="771" y="130"/>
                  </a:moveTo>
                  <a:lnTo>
                    <a:pt x="771" y="130"/>
                  </a:lnTo>
                  <a:lnTo>
                    <a:pt x="766" y="140"/>
                  </a:lnTo>
                  <a:lnTo>
                    <a:pt x="763" y="146"/>
                  </a:lnTo>
                  <a:lnTo>
                    <a:pt x="763" y="146"/>
                  </a:lnTo>
                  <a:lnTo>
                    <a:pt x="424" y="967"/>
                  </a:lnTo>
                  <a:lnTo>
                    <a:pt x="424" y="967"/>
                  </a:lnTo>
                  <a:lnTo>
                    <a:pt x="422" y="975"/>
                  </a:lnTo>
                  <a:lnTo>
                    <a:pt x="421" y="982"/>
                  </a:lnTo>
                  <a:lnTo>
                    <a:pt x="422" y="988"/>
                  </a:lnTo>
                  <a:lnTo>
                    <a:pt x="424" y="992"/>
                  </a:lnTo>
                  <a:lnTo>
                    <a:pt x="428" y="996"/>
                  </a:lnTo>
                  <a:lnTo>
                    <a:pt x="434" y="1000"/>
                  </a:lnTo>
                  <a:lnTo>
                    <a:pt x="447" y="1006"/>
                  </a:lnTo>
                  <a:lnTo>
                    <a:pt x="447" y="1006"/>
                  </a:lnTo>
                  <a:lnTo>
                    <a:pt x="789" y="177"/>
                  </a:lnTo>
                  <a:lnTo>
                    <a:pt x="789" y="177"/>
                  </a:lnTo>
                  <a:lnTo>
                    <a:pt x="1332" y="399"/>
                  </a:lnTo>
                  <a:lnTo>
                    <a:pt x="1332" y="399"/>
                  </a:lnTo>
                  <a:lnTo>
                    <a:pt x="1346" y="367"/>
                  </a:lnTo>
                  <a:lnTo>
                    <a:pt x="1346" y="367"/>
                  </a:lnTo>
                  <a:lnTo>
                    <a:pt x="771" y="130"/>
                  </a:lnTo>
                  <a:close/>
                  <a:moveTo>
                    <a:pt x="731" y="43"/>
                  </a:moveTo>
                  <a:lnTo>
                    <a:pt x="731" y="43"/>
                  </a:lnTo>
                  <a:lnTo>
                    <a:pt x="723" y="59"/>
                  </a:lnTo>
                  <a:lnTo>
                    <a:pt x="723" y="59"/>
                  </a:lnTo>
                  <a:lnTo>
                    <a:pt x="546" y="489"/>
                  </a:lnTo>
                  <a:lnTo>
                    <a:pt x="369" y="919"/>
                  </a:lnTo>
                  <a:lnTo>
                    <a:pt x="369" y="919"/>
                  </a:lnTo>
                  <a:lnTo>
                    <a:pt x="366" y="928"/>
                  </a:lnTo>
                  <a:lnTo>
                    <a:pt x="365" y="936"/>
                  </a:lnTo>
                  <a:lnTo>
                    <a:pt x="366" y="943"/>
                  </a:lnTo>
                  <a:lnTo>
                    <a:pt x="369" y="948"/>
                  </a:lnTo>
                  <a:lnTo>
                    <a:pt x="374" y="952"/>
                  </a:lnTo>
                  <a:lnTo>
                    <a:pt x="379" y="956"/>
                  </a:lnTo>
                  <a:lnTo>
                    <a:pt x="394" y="963"/>
                  </a:lnTo>
                  <a:lnTo>
                    <a:pt x="394" y="963"/>
                  </a:lnTo>
                  <a:lnTo>
                    <a:pt x="755" y="88"/>
                  </a:lnTo>
                  <a:lnTo>
                    <a:pt x="755" y="88"/>
                  </a:lnTo>
                  <a:lnTo>
                    <a:pt x="791" y="102"/>
                  </a:lnTo>
                  <a:lnTo>
                    <a:pt x="791" y="102"/>
                  </a:lnTo>
                  <a:lnTo>
                    <a:pt x="1030" y="200"/>
                  </a:lnTo>
                  <a:lnTo>
                    <a:pt x="1268" y="299"/>
                  </a:lnTo>
                  <a:lnTo>
                    <a:pt x="1268" y="299"/>
                  </a:lnTo>
                  <a:lnTo>
                    <a:pt x="1276" y="301"/>
                  </a:lnTo>
                  <a:lnTo>
                    <a:pt x="1282" y="303"/>
                  </a:lnTo>
                  <a:lnTo>
                    <a:pt x="1288" y="304"/>
                  </a:lnTo>
                  <a:lnTo>
                    <a:pt x="1293" y="303"/>
                  </a:lnTo>
                  <a:lnTo>
                    <a:pt x="1297" y="301"/>
                  </a:lnTo>
                  <a:lnTo>
                    <a:pt x="1300" y="296"/>
                  </a:lnTo>
                  <a:lnTo>
                    <a:pt x="1302" y="289"/>
                  </a:lnTo>
                  <a:lnTo>
                    <a:pt x="1303" y="278"/>
                  </a:lnTo>
                  <a:lnTo>
                    <a:pt x="1303" y="278"/>
                  </a:lnTo>
                  <a:lnTo>
                    <a:pt x="731" y="43"/>
                  </a:lnTo>
                  <a:close/>
                  <a:moveTo>
                    <a:pt x="1380" y="457"/>
                  </a:moveTo>
                  <a:lnTo>
                    <a:pt x="1380" y="457"/>
                  </a:lnTo>
                  <a:lnTo>
                    <a:pt x="805" y="220"/>
                  </a:lnTo>
                  <a:lnTo>
                    <a:pt x="805" y="220"/>
                  </a:lnTo>
                  <a:lnTo>
                    <a:pt x="789" y="255"/>
                  </a:lnTo>
                  <a:lnTo>
                    <a:pt x="789" y="255"/>
                  </a:lnTo>
                  <a:lnTo>
                    <a:pt x="699" y="474"/>
                  </a:lnTo>
                  <a:lnTo>
                    <a:pt x="699" y="474"/>
                  </a:lnTo>
                  <a:lnTo>
                    <a:pt x="481" y="1003"/>
                  </a:lnTo>
                  <a:lnTo>
                    <a:pt x="481" y="1003"/>
                  </a:lnTo>
                  <a:lnTo>
                    <a:pt x="475" y="1019"/>
                  </a:lnTo>
                  <a:lnTo>
                    <a:pt x="474" y="1024"/>
                  </a:lnTo>
                  <a:lnTo>
                    <a:pt x="475" y="1028"/>
                  </a:lnTo>
                  <a:lnTo>
                    <a:pt x="477" y="1031"/>
                  </a:lnTo>
                  <a:lnTo>
                    <a:pt x="480" y="1034"/>
                  </a:lnTo>
                  <a:lnTo>
                    <a:pt x="493" y="1042"/>
                  </a:lnTo>
                  <a:lnTo>
                    <a:pt x="493" y="1042"/>
                  </a:lnTo>
                  <a:lnTo>
                    <a:pt x="741" y="442"/>
                  </a:lnTo>
                  <a:lnTo>
                    <a:pt x="741" y="442"/>
                  </a:lnTo>
                  <a:lnTo>
                    <a:pt x="761" y="447"/>
                  </a:lnTo>
                  <a:lnTo>
                    <a:pt x="782" y="451"/>
                  </a:lnTo>
                  <a:lnTo>
                    <a:pt x="800" y="454"/>
                  </a:lnTo>
                  <a:lnTo>
                    <a:pt x="818" y="456"/>
                  </a:lnTo>
                  <a:lnTo>
                    <a:pt x="835" y="456"/>
                  </a:lnTo>
                  <a:lnTo>
                    <a:pt x="850" y="454"/>
                  </a:lnTo>
                  <a:lnTo>
                    <a:pt x="866" y="452"/>
                  </a:lnTo>
                  <a:lnTo>
                    <a:pt x="881" y="448"/>
                  </a:lnTo>
                  <a:lnTo>
                    <a:pt x="896" y="442"/>
                  </a:lnTo>
                  <a:lnTo>
                    <a:pt x="909" y="434"/>
                  </a:lnTo>
                  <a:lnTo>
                    <a:pt x="922" y="426"/>
                  </a:lnTo>
                  <a:lnTo>
                    <a:pt x="936" y="416"/>
                  </a:lnTo>
                  <a:lnTo>
                    <a:pt x="948" y="404"/>
                  </a:lnTo>
                  <a:lnTo>
                    <a:pt x="961" y="390"/>
                  </a:lnTo>
                  <a:lnTo>
                    <a:pt x="974" y="376"/>
                  </a:lnTo>
                  <a:lnTo>
                    <a:pt x="986" y="359"/>
                  </a:lnTo>
                  <a:lnTo>
                    <a:pt x="986" y="359"/>
                  </a:lnTo>
                  <a:lnTo>
                    <a:pt x="990" y="355"/>
                  </a:lnTo>
                  <a:lnTo>
                    <a:pt x="995" y="351"/>
                  </a:lnTo>
                  <a:lnTo>
                    <a:pt x="1000" y="348"/>
                  </a:lnTo>
                  <a:lnTo>
                    <a:pt x="1002" y="348"/>
                  </a:lnTo>
                  <a:lnTo>
                    <a:pt x="1004" y="348"/>
                  </a:lnTo>
                  <a:lnTo>
                    <a:pt x="1004" y="348"/>
                  </a:lnTo>
                  <a:lnTo>
                    <a:pt x="1085" y="381"/>
                  </a:lnTo>
                  <a:lnTo>
                    <a:pt x="1164" y="414"/>
                  </a:lnTo>
                  <a:lnTo>
                    <a:pt x="1164" y="414"/>
                  </a:lnTo>
                  <a:lnTo>
                    <a:pt x="1160" y="430"/>
                  </a:lnTo>
                  <a:lnTo>
                    <a:pt x="1155" y="448"/>
                  </a:lnTo>
                  <a:lnTo>
                    <a:pt x="1153" y="465"/>
                  </a:lnTo>
                  <a:lnTo>
                    <a:pt x="1152" y="482"/>
                  </a:lnTo>
                  <a:lnTo>
                    <a:pt x="1153" y="499"/>
                  </a:lnTo>
                  <a:lnTo>
                    <a:pt x="1155" y="515"/>
                  </a:lnTo>
                  <a:lnTo>
                    <a:pt x="1159" y="532"/>
                  </a:lnTo>
                  <a:lnTo>
                    <a:pt x="1164" y="547"/>
                  </a:lnTo>
                  <a:lnTo>
                    <a:pt x="1171" y="563"/>
                  </a:lnTo>
                  <a:lnTo>
                    <a:pt x="1179" y="578"/>
                  </a:lnTo>
                  <a:lnTo>
                    <a:pt x="1189" y="594"/>
                  </a:lnTo>
                  <a:lnTo>
                    <a:pt x="1201" y="608"/>
                  </a:lnTo>
                  <a:lnTo>
                    <a:pt x="1215" y="621"/>
                  </a:lnTo>
                  <a:lnTo>
                    <a:pt x="1230" y="635"/>
                  </a:lnTo>
                  <a:lnTo>
                    <a:pt x="1248" y="648"/>
                  </a:lnTo>
                  <a:lnTo>
                    <a:pt x="1268" y="660"/>
                  </a:lnTo>
                  <a:lnTo>
                    <a:pt x="1268" y="660"/>
                  </a:lnTo>
                  <a:lnTo>
                    <a:pt x="1117" y="1028"/>
                  </a:lnTo>
                  <a:lnTo>
                    <a:pt x="1117" y="1028"/>
                  </a:lnTo>
                  <a:lnTo>
                    <a:pt x="1129" y="1034"/>
                  </a:lnTo>
                  <a:lnTo>
                    <a:pt x="1129" y="1034"/>
                  </a:lnTo>
                  <a:lnTo>
                    <a:pt x="1137" y="1023"/>
                  </a:lnTo>
                  <a:lnTo>
                    <a:pt x="1146" y="1012"/>
                  </a:lnTo>
                  <a:lnTo>
                    <a:pt x="1154" y="1001"/>
                  </a:lnTo>
                  <a:lnTo>
                    <a:pt x="1157" y="996"/>
                  </a:lnTo>
                  <a:lnTo>
                    <a:pt x="1161" y="990"/>
                  </a:lnTo>
                  <a:lnTo>
                    <a:pt x="1161" y="990"/>
                  </a:lnTo>
                  <a:lnTo>
                    <a:pt x="1244" y="790"/>
                  </a:lnTo>
                  <a:lnTo>
                    <a:pt x="1326" y="589"/>
                  </a:lnTo>
                  <a:lnTo>
                    <a:pt x="1326" y="589"/>
                  </a:lnTo>
                  <a:lnTo>
                    <a:pt x="1380" y="457"/>
                  </a:lnTo>
                  <a:close/>
                  <a:moveTo>
                    <a:pt x="979" y="405"/>
                  </a:moveTo>
                  <a:lnTo>
                    <a:pt x="979" y="405"/>
                  </a:lnTo>
                  <a:lnTo>
                    <a:pt x="969" y="421"/>
                  </a:lnTo>
                  <a:lnTo>
                    <a:pt x="958" y="435"/>
                  </a:lnTo>
                  <a:lnTo>
                    <a:pt x="947" y="450"/>
                  </a:lnTo>
                  <a:lnTo>
                    <a:pt x="936" y="461"/>
                  </a:lnTo>
                  <a:lnTo>
                    <a:pt x="923" y="471"/>
                  </a:lnTo>
                  <a:lnTo>
                    <a:pt x="911" y="481"/>
                  </a:lnTo>
                  <a:lnTo>
                    <a:pt x="898" y="488"/>
                  </a:lnTo>
                  <a:lnTo>
                    <a:pt x="884" y="494"/>
                  </a:lnTo>
                  <a:lnTo>
                    <a:pt x="870" y="498"/>
                  </a:lnTo>
                  <a:lnTo>
                    <a:pt x="856" y="501"/>
                  </a:lnTo>
                  <a:lnTo>
                    <a:pt x="840" y="503"/>
                  </a:lnTo>
                  <a:lnTo>
                    <a:pt x="825" y="503"/>
                  </a:lnTo>
                  <a:lnTo>
                    <a:pt x="807" y="502"/>
                  </a:lnTo>
                  <a:lnTo>
                    <a:pt x="791" y="499"/>
                  </a:lnTo>
                  <a:lnTo>
                    <a:pt x="773" y="495"/>
                  </a:lnTo>
                  <a:lnTo>
                    <a:pt x="755" y="490"/>
                  </a:lnTo>
                  <a:lnTo>
                    <a:pt x="755" y="490"/>
                  </a:lnTo>
                  <a:lnTo>
                    <a:pt x="522" y="1057"/>
                  </a:lnTo>
                  <a:lnTo>
                    <a:pt x="522" y="1057"/>
                  </a:lnTo>
                  <a:lnTo>
                    <a:pt x="558" y="1085"/>
                  </a:lnTo>
                  <a:lnTo>
                    <a:pt x="574" y="1099"/>
                  </a:lnTo>
                  <a:lnTo>
                    <a:pt x="591" y="1112"/>
                  </a:lnTo>
                  <a:lnTo>
                    <a:pt x="591" y="1112"/>
                  </a:lnTo>
                  <a:lnTo>
                    <a:pt x="691" y="1204"/>
                  </a:lnTo>
                  <a:lnTo>
                    <a:pt x="793" y="1297"/>
                  </a:lnTo>
                  <a:lnTo>
                    <a:pt x="793" y="1297"/>
                  </a:lnTo>
                  <a:lnTo>
                    <a:pt x="824" y="1273"/>
                  </a:lnTo>
                  <a:lnTo>
                    <a:pt x="824" y="1273"/>
                  </a:lnTo>
                  <a:lnTo>
                    <a:pt x="930" y="1190"/>
                  </a:lnTo>
                  <a:lnTo>
                    <a:pt x="982" y="1148"/>
                  </a:lnTo>
                  <a:lnTo>
                    <a:pt x="1033" y="1105"/>
                  </a:lnTo>
                  <a:lnTo>
                    <a:pt x="1033" y="1105"/>
                  </a:lnTo>
                  <a:lnTo>
                    <a:pt x="1045" y="1095"/>
                  </a:lnTo>
                  <a:lnTo>
                    <a:pt x="1055" y="1082"/>
                  </a:lnTo>
                  <a:lnTo>
                    <a:pt x="1064" y="1070"/>
                  </a:lnTo>
                  <a:lnTo>
                    <a:pt x="1071" y="1056"/>
                  </a:lnTo>
                  <a:lnTo>
                    <a:pt x="1071" y="1056"/>
                  </a:lnTo>
                  <a:lnTo>
                    <a:pt x="1143" y="882"/>
                  </a:lnTo>
                  <a:lnTo>
                    <a:pt x="1215" y="708"/>
                  </a:lnTo>
                  <a:lnTo>
                    <a:pt x="1215" y="708"/>
                  </a:lnTo>
                  <a:lnTo>
                    <a:pt x="1219" y="695"/>
                  </a:lnTo>
                  <a:lnTo>
                    <a:pt x="1223" y="682"/>
                  </a:lnTo>
                  <a:lnTo>
                    <a:pt x="1223" y="682"/>
                  </a:lnTo>
                  <a:lnTo>
                    <a:pt x="1207" y="673"/>
                  </a:lnTo>
                  <a:lnTo>
                    <a:pt x="1192" y="663"/>
                  </a:lnTo>
                  <a:lnTo>
                    <a:pt x="1179" y="653"/>
                  </a:lnTo>
                  <a:lnTo>
                    <a:pt x="1167" y="643"/>
                  </a:lnTo>
                  <a:lnTo>
                    <a:pt x="1156" y="630"/>
                  </a:lnTo>
                  <a:lnTo>
                    <a:pt x="1147" y="619"/>
                  </a:lnTo>
                  <a:lnTo>
                    <a:pt x="1140" y="606"/>
                  </a:lnTo>
                  <a:lnTo>
                    <a:pt x="1134" y="594"/>
                  </a:lnTo>
                  <a:lnTo>
                    <a:pt x="1129" y="579"/>
                  </a:lnTo>
                  <a:lnTo>
                    <a:pt x="1126" y="565"/>
                  </a:lnTo>
                  <a:lnTo>
                    <a:pt x="1123" y="550"/>
                  </a:lnTo>
                  <a:lnTo>
                    <a:pt x="1123" y="535"/>
                  </a:lnTo>
                  <a:lnTo>
                    <a:pt x="1123" y="519"/>
                  </a:lnTo>
                  <a:lnTo>
                    <a:pt x="1125" y="502"/>
                  </a:lnTo>
                  <a:lnTo>
                    <a:pt x="1128" y="485"/>
                  </a:lnTo>
                  <a:lnTo>
                    <a:pt x="1132" y="467"/>
                  </a:lnTo>
                  <a:lnTo>
                    <a:pt x="1132" y="467"/>
                  </a:lnTo>
                  <a:lnTo>
                    <a:pt x="979" y="405"/>
                  </a:lnTo>
                  <a:close/>
                  <a:moveTo>
                    <a:pt x="1478" y="1679"/>
                  </a:moveTo>
                  <a:lnTo>
                    <a:pt x="1478" y="1679"/>
                  </a:lnTo>
                  <a:lnTo>
                    <a:pt x="1483" y="1676"/>
                  </a:lnTo>
                  <a:lnTo>
                    <a:pt x="1488" y="1673"/>
                  </a:lnTo>
                  <a:lnTo>
                    <a:pt x="1495" y="1665"/>
                  </a:lnTo>
                  <a:lnTo>
                    <a:pt x="1500" y="1657"/>
                  </a:lnTo>
                  <a:lnTo>
                    <a:pt x="1505" y="1649"/>
                  </a:lnTo>
                  <a:lnTo>
                    <a:pt x="1507" y="1640"/>
                  </a:lnTo>
                  <a:lnTo>
                    <a:pt x="1508" y="1629"/>
                  </a:lnTo>
                  <a:lnTo>
                    <a:pt x="1509" y="1610"/>
                  </a:lnTo>
                  <a:lnTo>
                    <a:pt x="1509" y="1610"/>
                  </a:lnTo>
                  <a:lnTo>
                    <a:pt x="1510" y="1236"/>
                  </a:lnTo>
                  <a:lnTo>
                    <a:pt x="1509" y="863"/>
                  </a:lnTo>
                  <a:lnTo>
                    <a:pt x="1509" y="863"/>
                  </a:lnTo>
                  <a:lnTo>
                    <a:pt x="1509" y="854"/>
                  </a:lnTo>
                  <a:lnTo>
                    <a:pt x="1508" y="847"/>
                  </a:lnTo>
                  <a:lnTo>
                    <a:pt x="1505" y="832"/>
                  </a:lnTo>
                  <a:lnTo>
                    <a:pt x="1499" y="814"/>
                  </a:lnTo>
                  <a:lnTo>
                    <a:pt x="1495" y="796"/>
                  </a:lnTo>
                  <a:lnTo>
                    <a:pt x="1495" y="796"/>
                  </a:lnTo>
                  <a:lnTo>
                    <a:pt x="951" y="1231"/>
                  </a:lnTo>
                  <a:lnTo>
                    <a:pt x="951" y="1231"/>
                  </a:lnTo>
                  <a:lnTo>
                    <a:pt x="1127" y="1381"/>
                  </a:lnTo>
                  <a:lnTo>
                    <a:pt x="1127" y="1381"/>
                  </a:lnTo>
                  <a:lnTo>
                    <a:pt x="1430" y="1642"/>
                  </a:lnTo>
                  <a:lnTo>
                    <a:pt x="1430" y="1642"/>
                  </a:lnTo>
                  <a:lnTo>
                    <a:pt x="1414" y="1634"/>
                  </a:lnTo>
                  <a:lnTo>
                    <a:pt x="1407" y="1629"/>
                  </a:lnTo>
                  <a:lnTo>
                    <a:pt x="1400" y="1624"/>
                  </a:lnTo>
                  <a:lnTo>
                    <a:pt x="1400" y="1624"/>
                  </a:lnTo>
                  <a:lnTo>
                    <a:pt x="994" y="1326"/>
                  </a:lnTo>
                  <a:lnTo>
                    <a:pt x="994" y="1326"/>
                  </a:lnTo>
                  <a:lnTo>
                    <a:pt x="910" y="1265"/>
                  </a:lnTo>
                  <a:lnTo>
                    <a:pt x="910" y="1265"/>
                  </a:lnTo>
                  <a:lnTo>
                    <a:pt x="798" y="1353"/>
                  </a:lnTo>
                  <a:lnTo>
                    <a:pt x="798" y="1353"/>
                  </a:lnTo>
                  <a:lnTo>
                    <a:pt x="757" y="1321"/>
                  </a:lnTo>
                  <a:lnTo>
                    <a:pt x="737" y="1305"/>
                  </a:lnTo>
                  <a:lnTo>
                    <a:pt x="718" y="1289"/>
                  </a:lnTo>
                  <a:lnTo>
                    <a:pt x="718" y="1289"/>
                  </a:lnTo>
                  <a:lnTo>
                    <a:pt x="712" y="1282"/>
                  </a:lnTo>
                  <a:lnTo>
                    <a:pt x="705" y="1278"/>
                  </a:lnTo>
                  <a:lnTo>
                    <a:pt x="698" y="1275"/>
                  </a:lnTo>
                  <a:lnTo>
                    <a:pt x="691" y="1274"/>
                  </a:lnTo>
                  <a:lnTo>
                    <a:pt x="685" y="1275"/>
                  </a:lnTo>
                  <a:lnTo>
                    <a:pt x="678" y="1277"/>
                  </a:lnTo>
                  <a:lnTo>
                    <a:pt x="671" y="1280"/>
                  </a:lnTo>
                  <a:lnTo>
                    <a:pt x="663" y="1287"/>
                  </a:lnTo>
                  <a:lnTo>
                    <a:pt x="663" y="1287"/>
                  </a:lnTo>
                  <a:lnTo>
                    <a:pt x="424" y="1458"/>
                  </a:lnTo>
                  <a:lnTo>
                    <a:pt x="186" y="1628"/>
                  </a:lnTo>
                  <a:lnTo>
                    <a:pt x="186" y="1628"/>
                  </a:lnTo>
                  <a:lnTo>
                    <a:pt x="179" y="1634"/>
                  </a:lnTo>
                  <a:lnTo>
                    <a:pt x="171" y="1638"/>
                  </a:lnTo>
                  <a:lnTo>
                    <a:pt x="154" y="1647"/>
                  </a:lnTo>
                  <a:lnTo>
                    <a:pt x="154" y="1647"/>
                  </a:lnTo>
                  <a:lnTo>
                    <a:pt x="165" y="1637"/>
                  </a:lnTo>
                  <a:lnTo>
                    <a:pt x="178" y="1625"/>
                  </a:lnTo>
                  <a:lnTo>
                    <a:pt x="178" y="1625"/>
                  </a:lnTo>
                  <a:lnTo>
                    <a:pt x="627" y="1253"/>
                  </a:lnTo>
                  <a:lnTo>
                    <a:pt x="627" y="1253"/>
                  </a:lnTo>
                  <a:lnTo>
                    <a:pt x="632" y="1249"/>
                  </a:lnTo>
                  <a:lnTo>
                    <a:pt x="638" y="1244"/>
                  </a:lnTo>
                  <a:lnTo>
                    <a:pt x="653" y="1236"/>
                  </a:lnTo>
                  <a:lnTo>
                    <a:pt x="653" y="1236"/>
                  </a:lnTo>
                  <a:lnTo>
                    <a:pt x="98" y="789"/>
                  </a:lnTo>
                  <a:lnTo>
                    <a:pt x="98" y="789"/>
                  </a:lnTo>
                  <a:lnTo>
                    <a:pt x="94" y="812"/>
                  </a:lnTo>
                  <a:lnTo>
                    <a:pt x="89" y="833"/>
                  </a:lnTo>
                  <a:lnTo>
                    <a:pt x="86" y="851"/>
                  </a:lnTo>
                  <a:lnTo>
                    <a:pt x="84" y="869"/>
                  </a:lnTo>
                  <a:lnTo>
                    <a:pt x="84" y="869"/>
                  </a:lnTo>
                  <a:lnTo>
                    <a:pt x="83" y="1232"/>
                  </a:lnTo>
                  <a:lnTo>
                    <a:pt x="83" y="1596"/>
                  </a:lnTo>
                  <a:lnTo>
                    <a:pt x="83" y="1596"/>
                  </a:lnTo>
                  <a:lnTo>
                    <a:pt x="83" y="1616"/>
                  </a:lnTo>
                  <a:lnTo>
                    <a:pt x="84" y="1626"/>
                  </a:lnTo>
                  <a:lnTo>
                    <a:pt x="85" y="1632"/>
                  </a:lnTo>
                  <a:lnTo>
                    <a:pt x="86" y="1637"/>
                  </a:lnTo>
                  <a:lnTo>
                    <a:pt x="86" y="1637"/>
                  </a:lnTo>
                  <a:lnTo>
                    <a:pt x="93" y="1647"/>
                  </a:lnTo>
                  <a:lnTo>
                    <a:pt x="101" y="1658"/>
                  </a:lnTo>
                  <a:lnTo>
                    <a:pt x="117" y="1679"/>
                  </a:lnTo>
                  <a:lnTo>
                    <a:pt x="117" y="1679"/>
                  </a:lnTo>
                  <a:lnTo>
                    <a:pt x="119" y="1685"/>
                  </a:lnTo>
                  <a:lnTo>
                    <a:pt x="122" y="1693"/>
                  </a:lnTo>
                  <a:lnTo>
                    <a:pt x="125" y="1699"/>
                  </a:lnTo>
                  <a:lnTo>
                    <a:pt x="127" y="1701"/>
                  </a:lnTo>
                  <a:lnTo>
                    <a:pt x="130" y="1702"/>
                  </a:lnTo>
                  <a:lnTo>
                    <a:pt x="130" y="1702"/>
                  </a:lnTo>
                  <a:lnTo>
                    <a:pt x="152" y="1711"/>
                  </a:lnTo>
                  <a:lnTo>
                    <a:pt x="175" y="1719"/>
                  </a:lnTo>
                  <a:lnTo>
                    <a:pt x="185" y="1723"/>
                  </a:lnTo>
                  <a:lnTo>
                    <a:pt x="196" y="1725"/>
                  </a:lnTo>
                  <a:lnTo>
                    <a:pt x="208" y="1727"/>
                  </a:lnTo>
                  <a:lnTo>
                    <a:pt x="219" y="1728"/>
                  </a:lnTo>
                  <a:lnTo>
                    <a:pt x="219" y="1728"/>
                  </a:lnTo>
                  <a:lnTo>
                    <a:pt x="461" y="1729"/>
                  </a:lnTo>
                  <a:lnTo>
                    <a:pt x="703" y="1729"/>
                  </a:lnTo>
                  <a:lnTo>
                    <a:pt x="1186" y="1729"/>
                  </a:lnTo>
                  <a:lnTo>
                    <a:pt x="1186" y="1729"/>
                  </a:lnTo>
                  <a:lnTo>
                    <a:pt x="1288" y="1730"/>
                  </a:lnTo>
                  <a:lnTo>
                    <a:pt x="1390" y="1729"/>
                  </a:lnTo>
                  <a:lnTo>
                    <a:pt x="1390" y="1729"/>
                  </a:lnTo>
                  <a:lnTo>
                    <a:pt x="1406" y="1728"/>
                  </a:lnTo>
                  <a:lnTo>
                    <a:pt x="1420" y="1726"/>
                  </a:lnTo>
                  <a:lnTo>
                    <a:pt x="1435" y="1721"/>
                  </a:lnTo>
                  <a:lnTo>
                    <a:pt x="1447" y="1716"/>
                  </a:lnTo>
                  <a:lnTo>
                    <a:pt x="1457" y="1708"/>
                  </a:lnTo>
                  <a:lnTo>
                    <a:pt x="1467" y="1699"/>
                  </a:lnTo>
                  <a:lnTo>
                    <a:pt x="1473" y="1689"/>
                  </a:lnTo>
                  <a:lnTo>
                    <a:pt x="1478" y="1679"/>
                  </a:lnTo>
                  <a:close/>
                  <a:moveTo>
                    <a:pt x="716" y="0"/>
                  </a:moveTo>
                  <a:lnTo>
                    <a:pt x="716" y="0"/>
                  </a:lnTo>
                  <a:lnTo>
                    <a:pt x="1346" y="260"/>
                  </a:lnTo>
                  <a:lnTo>
                    <a:pt x="1346" y="260"/>
                  </a:lnTo>
                  <a:lnTo>
                    <a:pt x="1324" y="319"/>
                  </a:lnTo>
                  <a:lnTo>
                    <a:pt x="1324" y="319"/>
                  </a:lnTo>
                  <a:lnTo>
                    <a:pt x="1385" y="348"/>
                  </a:lnTo>
                  <a:lnTo>
                    <a:pt x="1385" y="348"/>
                  </a:lnTo>
                  <a:lnTo>
                    <a:pt x="1363" y="411"/>
                  </a:lnTo>
                  <a:lnTo>
                    <a:pt x="1363" y="411"/>
                  </a:lnTo>
                  <a:lnTo>
                    <a:pt x="1420" y="437"/>
                  </a:lnTo>
                  <a:lnTo>
                    <a:pt x="1420" y="437"/>
                  </a:lnTo>
                  <a:lnTo>
                    <a:pt x="1323" y="676"/>
                  </a:lnTo>
                  <a:lnTo>
                    <a:pt x="1323" y="676"/>
                  </a:lnTo>
                  <a:lnTo>
                    <a:pt x="1448" y="676"/>
                  </a:lnTo>
                  <a:lnTo>
                    <a:pt x="1448" y="676"/>
                  </a:lnTo>
                  <a:lnTo>
                    <a:pt x="1466" y="677"/>
                  </a:lnTo>
                  <a:lnTo>
                    <a:pt x="1481" y="679"/>
                  </a:lnTo>
                  <a:lnTo>
                    <a:pt x="1496" y="681"/>
                  </a:lnTo>
                  <a:lnTo>
                    <a:pt x="1510" y="685"/>
                  </a:lnTo>
                  <a:lnTo>
                    <a:pt x="1523" y="690"/>
                  </a:lnTo>
                  <a:lnTo>
                    <a:pt x="1534" y="696"/>
                  </a:lnTo>
                  <a:lnTo>
                    <a:pt x="1545" y="703"/>
                  </a:lnTo>
                  <a:lnTo>
                    <a:pt x="1555" y="713"/>
                  </a:lnTo>
                  <a:lnTo>
                    <a:pt x="1563" y="722"/>
                  </a:lnTo>
                  <a:lnTo>
                    <a:pt x="1570" y="732"/>
                  </a:lnTo>
                  <a:lnTo>
                    <a:pt x="1576" y="744"/>
                  </a:lnTo>
                  <a:lnTo>
                    <a:pt x="1582" y="757"/>
                  </a:lnTo>
                  <a:lnTo>
                    <a:pt x="1586" y="770"/>
                  </a:lnTo>
                  <a:lnTo>
                    <a:pt x="1589" y="786"/>
                  </a:lnTo>
                  <a:lnTo>
                    <a:pt x="1591" y="802"/>
                  </a:lnTo>
                  <a:lnTo>
                    <a:pt x="1591" y="818"/>
                  </a:lnTo>
                  <a:lnTo>
                    <a:pt x="1591" y="818"/>
                  </a:lnTo>
                  <a:lnTo>
                    <a:pt x="1591" y="1229"/>
                  </a:lnTo>
                  <a:lnTo>
                    <a:pt x="1590" y="1640"/>
                  </a:lnTo>
                  <a:lnTo>
                    <a:pt x="1590" y="1640"/>
                  </a:lnTo>
                  <a:lnTo>
                    <a:pt x="1589" y="1654"/>
                  </a:lnTo>
                  <a:lnTo>
                    <a:pt x="1587" y="1667"/>
                  </a:lnTo>
                  <a:lnTo>
                    <a:pt x="1584" y="1681"/>
                  </a:lnTo>
                  <a:lnTo>
                    <a:pt x="1580" y="1693"/>
                  </a:lnTo>
                  <a:lnTo>
                    <a:pt x="1574" y="1704"/>
                  </a:lnTo>
                  <a:lnTo>
                    <a:pt x="1568" y="1716"/>
                  </a:lnTo>
                  <a:lnTo>
                    <a:pt x="1561" y="1726"/>
                  </a:lnTo>
                  <a:lnTo>
                    <a:pt x="1553" y="1735"/>
                  </a:lnTo>
                  <a:lnTo>
                    <a:pt x="1544" y="1743"/>
                  </a:lnTo>
                  <a:lnTo>
                    <a:pt x="1533" y="1751"/>
                  </a:lnTo>
                  <a:lnTo>
                    <a:pt x="1523" y="1757"/>
                  </a:lnTo>
                  <a:lnTo>
                    <a:pt x="1511" y="1762"/>
                  </a:lnTo>
                  <a:lnTo>
                    <a:pt x="1498" y="1766"/>
                  </a:lnTo>
                  <a:lnTo>
                    <a:pt x="1486" y="1769"/>
                  </a:lnTo>
                  <a:lnTo>
                    <a:pt x="1472" y="1771"/>
                  </a:lnTo>
                  <a:lnTo>
                    <a:pt x="1457" y="1771"/>
                  </a:lnTo>
                  <a:lnTo>
                    <a:pt x="1457" y="1771"/>
                  </a:lnTo>
                  <a:lnTo>
                    <a:pt x="141" y="1770"/>
                  </a:lnTo>
                  <a:lnTo>
                    <a:pt x="141" y="1770"/>
                  </a:lnTo>
                  <a:lnTo>
                    <a:pt x="125" y="1770"/>
                  </a:lnTo>
                  <a:lnTo>
                    <a:pt x="110" y="1768"/>
                  </a:lnTo>
                  <a:lnTo>
                    <a:pt x="97" y="1765"/>
                  </a:lnTo>
                  <a:lnTo>
                    <a:pt x="83" y="1761"/>
                  </a:lnTo>
                  <a:lnTo>
                    <a:pt x="70" y="1755"/>
                  </a:lnTo>
                  <a:lnTo>
                    <a:pt x="59" y="1749"/>
                  </a:lnTo>
                  <a:lnTo>
                    <a:pt x="48" y="1741"/>
                  </a:lnTo>
                  <a:lnTo>
                    <a:pt x="38" y="1732"/>
                  </a:lnTo>
                  <a:lnTo>
                    <a:pt x="30" y="1723"/>
                  </a:lnTo>
                  <a:lnTo>
                    <a:pt x="22" y="1713"/>
                  </a:lnTo>
                  <a:lnTo>
                    <a:pt x="16" y="1700"/>
                  </a:lnTo>
                  <a:lnTo>
                    <a:pt x="10" y="1688"/>
                  </a:lnTo>
                  <a:lnTo>
                    <a:pt x="5" y="1675"/>
                  </a:lnTo>
                  <a:lnTo>
                    <a:pt x="2" y="1660"/>
                  </a:lnTo>
                  <a:lnTo>
                    <a:pt x="1" y="1646"/>
                  </a:lnTo>
                  <a:lnTo>
                    <a:pt x="0" y="1629"/>
                  </a:lnTo>
                  <a:lnTo>
                    <a:pt x="0" y="1629"/>
                  </a:lnTo>
                  <a:lnTo>
                    <a:pt x="1" y="1221"/>
                  </a:lnTo>
                  <a:lnTo>
                    <a:pt x="3" y="812"/>
                  </a:lnTo>
                  <a:lnTo>
                    <a:pt x="3" y="812"/>
                  </a:lnTo>
                  <a:lnTo>
                    <a:pt x="4" y="796"/>
                  </a:lnTo>
                  <a:lnTo>
                    <a:pt x="5" y="780"/>
                  </a:lnTo>
                  <a:lnTo>
                    <a:pt x="8" y="766"/>
                  </a:lnTo>
                  <a:lnTo>
                    <a:pt x="12" y="753"/>
                  </a:lnTo>
                  <a:lnTo>
                    <a:pt x="18" y="740"/>
                  </a:lnTo>
                  <a:lnTo>
                    <a:pt x="25" y="729"/>
                  </a:lnTo>
                  <a:lnTo>
                    <a:pt x="32" y="719"/>
                  </a:lnTo>
                  <a:lnTo>
                    <a:pt x="40" y="710"/>
                  </a:lnTo>
                  <a:lnTo>
                    <a:pt x="50" y="701"/>
                  </a:lnTo>
                  <a:lnTo>
                    <a:pt x="61" y="694"/>
                  </a:lnTo>
                  <a:lnTo>
                    <a:pt x="72" y="688"/>
                  </a:lnTo>
                  <a:lnTo>
                    <a:pt x="84" y="683"/>
                  </a:lnTo>
                  <a:lnTo>
                    <a:pt x="99" y="679"/>
                  </a:lnTo>
                  <a:lnTo>
                    <a:pt x="113" y="676"/>
                  </a:lnTo>
                  <a:lnTo>
                    <a:pt x="129" y="675"/>
                  </a:lnTo>
                  <a:lnTo>
                    <a:pt x="144" y="674"/>
                  </a:lnTo>
                  <a:lnTo>
                    <a:pt x="144" y="674"/>
                  </a:lnTo>
                  <a:lnTo>
                    <a:pt x="274" y="674"/>
                  </a:lnTo>
                  <a:lnTo>
                    <a:pt x="339" y="674"/>
                  </a:lnTo>
                  <a:lnTo>
                    <a:pt x="405" y="675"/>
                  </a:lnTo>
                  <a:lnTo>
                    <a:pt x="405" y="675"/>
                  </a:lnTo>
                  <a:lnTo>
                    <a:pt x="413" y="675"/>
                  </a:lnTo>
                  <a:lnTo>
                    <a:pt x="421" y="674"/>
                  </a:lnTo>
                  <a:lnTo>
                    <a:pt x="427" y="672"/>
                  </a:lnTo>
                  <a:lnTo>
                    <a:pt x="434" y="668"/>
                  </a:lnTo>
                  <a:lnTo>
                    <a:pt x="439" y="663"/>
                  </a:lnTo>
                  <a:lnTo>
                    <a:pt x="443" y="658"/>
                  </a:lnTo>
                  <a:lnTo>
                    <a:pt x="447" y="651"/>
                  </a:lnTo>
                  <a:lnTo>
                    <a:pt x="451" y="643"/>
                  </a:lnTo>
                  <a:lnTo>
                    <a:pt x="451" y="643"/>
                  </a:lnTo>
                  <a:lnTo>
                    <a:pt x="575" y="339"/>
                  </a:lnTo>
                  <a:lnTo>
                    <a:pt x="701" y="35"/>
                  </a:lnTo>
                  <a:lnTo>
                    <a:pt x="701" y="35"/>
                  </a:lnTo>
                  <a:lnTo>
                    <a:pt x="716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1" name="Freeform 77"/>
            <p:cNvSpPr>
              <a:spLocks noEditPoints="1"/>
            </p:cNvSpPr>
            <p:nvPr userDrawn="1"/>
          </p:nvSpPr>
          <p:spPr bwMode="auto">
            <a:xfrm>
              <a:off x="4984750" y="2714625"/>
              <a:ext cx="203200" cy="203200"/>
            </a:xfrm>
            <a:custGeom>
              <a:avLst/>
              <a:gdLst>
                <a:gd name="T0" fmla="*/ 316 w 384"/>
                <a:gd name="T1" fmla="*/ 203 h 384"/>
                <a:gd name="T2" fmla="*/ 315 w 384"/>
                <a:gd name="T3" fmla="*/ 177 h 384"/>
                <a:gd name="T4" fmla="*/ 301 w 384"/>
                <a:gd name="T5" fmla="*/ 147 h 384"/>
                <a:gd name="T6" fmla="*/ 271 w 384"/>
                <a:gd name="T7" fmla="*/ 125 h 384"/>
                <a:gd name="T8" fmla="*/ 246 w 384"/>
                <a:gd name="T9" fmla="*/ 119 h 384"/>
                <a:gd name="T10" fmla="*/ 214 w 384"/>
                <a:gd name="T11" fmla="*/ 127 h 384"/>
                <a:gd name="T12" fmla="*/ 186 w 384"/>
                <a:gd name="T13" fmla="*/ 149 h 384"/>
                <a:gd name="T14" fmla="*/ 160 w 384"/>
                <a:gd name="T15" fmla="*/ 173 h 384"/>
                <a:gd name="T16" fmla="*/ 146 w 384"/>
                <a:gd name="T17" fmla="*/ 184 h 384"/>
                <a:gd name="T18" fmla="*/ 128 w 384"/>
                <a:gd name="T19" fmla="*/ 186 h 384"/>
                <a:gd name="T20" fmla="*/ 124 w 384"/>
                <a:gd name="T21" fmla="*/ 183 h 384"/>
                <a:gd name="T22" fmla="*/ 119 w 384"/>
                <a:gd name="T23" fmla="*/ 166 h 384"/>
                <a:gd name="T24" fmla="*/ 120 w 384"/>
                <a:gd name="T25" fmla="*/ 160 h 384"/>
                <a:gd name="T26" fmla="*/ 153 w 384"/>
                <a:gd name="T27" fmla="*/ 100 h 384"/>
                <a:gd name="T28" fmla="*/ 116 w 384"/>
                <a:gd name="T29" fmla="*/ 73 h 384"/>
                <a:gd name="T30" fmla="*/ 48 w 384"/>
                <a:gd name="T31" fmla="*/ 111 h 384"/>
                <a:gd name="T32" fmla="*/ 34 w 384"/>
                <a:gd name="T33" fmla="*/ 147 h 384"/>
                <a:gd name="T34" fmla="*/ 57 w 384"/>
                <a:gd name="T35" fmla="*/ 168 h 384"/>
                <a:gd name="T36" fmla="*/ 66 w 384"/>
                <a:gd name="T37" fmla="*/ 192 h 384"/>
                <a:gd name="T38" fmla="*/ 75 w 384"/>
                <a:gd name="T39" fmla="*/ 220 h 384"/>
                <a:gd name="T40" fmla="*/ 91 w 384"/>
                <a:gd name="T41" fmla="*/ 240 h 384"/>
                <a:gd name="T42" fmla="*/ 108 w 384"/>
                <a:gd name="T43" fmla="*/ 251 h 384"/>
                <a:gd name="T44" fmla="*/ 136 w 384"/>
                <a:gd name="T45" fmla="*/ 258 h 384"/>
                <a:gd name="T46" fmla="*/ 162 w 384"/>
                <a:gd name="T47" fmla="*/ 251 h 384"/>
                <a:gd name="T48" fmla="*/ 179 w 384"/>
                <a:gd name="T49" fmla="*/ 240 h 384"/>
                <a:gd name="T50" fmla="*/ 208 w 384"/>
                <a:gd name="T51" fmla="*/ 210 h 384"/>
                <a:gd name="T52" fmla="*/ 223 w 384"/>
                <a:gd name="T53" fmla="*/ 199 h 384"/>
                <a:gd name="T54" fmla="*/ 255 w 384"/>
                <a:gd name="T55" fmla="*/ 191 h 384"/>
                <a:gd name="T56" fmla="*/ 259 w 384"/>
                <a:gd name="T57" fmla="*/ 210 h 384"/>
                <a:gd name="T58" fmla="*/ 258 w 384"/>
                <a:gd name="T59" fmla="*/ 229 h 384"/>
                <a:gd name="T60" fmla="*/ 241 w 384"/>
                <a:gd name="T61" fmla="*/ 258 h 384"/>
                <a:gd name="T62" fmla="*/ 234 w 384"/>
                <a:gd name="T63" fmla="*/ 298 h 384"/>
                <a:gd name="T64" fmla="*/ 252 w 384"/>
                <a:gd name="T65" fmla="*/ 309 h 384"/>
                <a:gd name="T66" fmla="*/ 263 w 384"/>
                <a:gd name="T67" fmla="*/ 308 h 384"/>
                <a:gd name="T68" fmla="*/ 289 w 384"/>
                <a:gd name="T69" fmla="*/ 282 h 384"/>
                <a:gd name="T70" fmla="*/ 338 w 384"/>
                <a:gd name="T71" fmla="*/ 273 h 384"/>
                <a:gd name="T72" fmla="*/ 351 w 384"/>
                <a:gd name="T73" fmla="*/ 236 h 384"/>
                <a:gd name="T74" fmla="*/ 194 w 384"/>
                <a:gd name="T75" fmla="*/ 0 h 384"/>
                <a:gd name="T76" fmla="*/ 253 w 384"/>
                <a:gd name="T77" fmla="*/ 8 h 384"/>
                <a:gd name="T78" fmla="*/ 303 w 384"/>
                <a:gd name="T79" fmla="*/ 33 h 384"/>
                <a:gd name="T80" fmla="*/ 343 w 384"/>
                <a:gd name="T81" fmla="*/ 70 h 384"/>
                <a:gd name="T82" fmla="*/ 371 w 384"/>
                <a:gd name="T83" fmla="*/ 118 h 384"/>
                <a:gd name="T84" fmla="*/ 384 w 384"/>
                <a:gd name="T85" fmla="*/ 173 h 384"/>
                <a:gd name="T86" fmla="*/ 383 w 384"/>
                <a:gd name="T87" fmla="*/ 213 h 384"/>
                <a:gd name="T88" fmla="*/ 369 w 384"/>
                <a:gd name="T89" fmla="*/ 269 h 384"/>
                <a:gd name="T90" fmla="*/ 339 w 384"/>
                <a:gd name="T91" fmla="*/ 316 h 384"/>
                <a:gd name="T92" fmla="*/ 298 w 384"/>
                <a:gd name="T93" fmla="*/ 353 h 384"/>
                <a:gd name="T94" fmla="*/ 247 w 384"/>
                <a:gd name="T95" fmla="*/ 377 h 384"/>
                <a:gd name="T96" fmla="*/ 191 w 384"/>
                <a:gd name="T97" fmla="*/ 384 h 384"/>
                <a:gd name="T98" fmla="*/ 153 w 384"/>
                <a:gd name="T99" fmla="*/ 380 h 384"/>
                <a:gd name="T100" fmla="*/ 101 w 384"/>
                <a:gd name="T101" fmla="*/ 359 h 384"/>
                <a:gd name="T102" fmla="*/ 56 w 384"/>
                <a:gd name="T103" fmla="*/ 326 h 384"/>
                <a:gd name="T104" fmla="*/ 24 w 384"/>
                <a:gd name="T105" fmla="*/ 281 h 384"/>
                <a:gd name="T106" fmla="*/ 4 w 384"/>
                <a:gd name="T107" fmla="*/ 229 h 384"/>
                <a:gd name="T108" fmla="*/ 0 w 384"/>
                <a:gd name="T109" fmla="*/ 191 h 384"/>
                <a:gd name="T110" fmla="*/ 8 w 384"/>
                <a:gd name="T111" fmla="*/ 133 h 384"/>
                <a:gd name="T112" fmla="*/ 33 w 384"/>
                <a:gd name="T113" fmla="*/ 83 h 384"/>
                <a:gd name="T114" fmla="*/ 70 w 384"/>
                <a:gd name="T115" fmla="*/ 43 h 384"/>
                <a:gd name="T116" fmla="*/ 118 w 384"/>
                <a:gd name="T117" fmla="*/ 14 h 384"/>
                <a:gd name="T118" fmla="*/ 175 w 384"/>
                <a:gd name="T119" fmla="*/ 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4" h="384">
                  <a:moveTo>
                    <a:pt x="316" y="217"/>
                  </a:moveTo>
                  <a:lnTo>
                    <a:pt x="316" y="217"/>
                  </a:lnTo>
                  <a:lnTo>
                    <a:pt x="316" y="203"/>
                  </a:lnTo>
                  <a:lnTo>
                    <a:pt x="316" y="203"/>
                  </a:lnTo>
                  <a:lnTo>
                    <a:pt x="316" y="190"/>
                  </a:lnTo>
                  <a:lnTo>
                    <a:pt x="315" y="177"/>
                  </a:lnTo>
                  <a:lnTo>
                    <a:pt x="312" y="166"/>
                  </a:lnTo>
                  <a:lnTo>
                    <a:pt x="307" y="156"/>
                  </a:lnTo>
                  <a:lnTo>
                    <a:pt x="301" y="147"/>
                  </a:lnTo>
                  <a:lnTo>
                    <a:pt x="293" y="138"/>
                  </a:lnTo>
                  <a:lnTo>
                    <a:pt x="282" y="131"/>
                  </a:lnTo>
                  <a:lnTo>
                    <a:pt x="271" y="125"/>
                  </a:lnTo>
                  <a:lnTo>
                    <a:pt x="271" y="125"/>
                  </a:lnTo>
                  <a:lnTo>
                    <a:pt x="258" y="120"/>
                  </a:lnTo>
                  <a:lnTo>
                    <a:pt x="246" y="119"/>
                  </a:lnTo>
                  <a:lnTo>
                    <a:pt x="235" y="119"/>
                  </a:lnTo>
                  <a:lnTo>
                    <a:pt x="224" y="122"/>
                  </a:lnTo>
                  <a:lnTo>
                    <a:pt x="214" y="127"/>
                  </a:lnTo>
                  <a:lnTo>
                    <a:pt x="204" y="132"/>
                  </a:lnTo>
                  <a:lnTo>
                    <a:pt x="195" y="140"/>
                  </a:lnTo>
                  <a:lnTo>
                    <a:pt x="186" y="149"/>
                  </a:lnTo>
                  <a:lnTo>
                    <a:pt x="186" y="149"/>
                  </a:lnTo>
                  <a:lnTo>
                    <a:pt x="169" y="165"/>
                  </a:lnTo>
                  <a:lnTo>
                    <a:pt x="160" y="173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46" y="184"/>
                  </a:lnTo>
                  <a:lnTo>
                    <a:pt x="139" y="186"/>
                  </a:lnTo>
                  <a:lnTo>
                    <a:pt x="131" y="187"/>
                  </a:lnTo>
                  <a:lnTo>
                    <a:pt x="128" y="186"/>
                  </a:lnTo>
                  <a:lnTo>
                    <a:pt x="126" y="185"/>
                  </a:lnTo>
                  <a:lnTo>
                    <a:pt x="126" y="185"/>
                  </a:lnTo>
                  <a:lnTo>
                    <a:pt x="124" y="183"/>
                  </a:lnTo>
                  <a:lnTo>
                    <a:pt x="123" y="181"/>
                  </a:lnTo>
                  <a:lnTo>
                    <a:pt x="120" y="173"/>
                  </a:lnTo>
                  <a:lnTo>
                    <a:pt x="119" y="166"/>
                  </a:lnTo>
                  <a:lnTo>
                    <a:pt x="120" y="163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27" y="146"/>
                  </a:lnTo>
                  <a:lnTo>
                    <a:pt x="136" y="131"/>
                  </a:lnTo>
                  <a:lnTo>
                    <a:pt x="153" y="100"/>
                  </a:lnTo>
                  <a:lnTo>
                    <a:pt x="153" y="100"/>
                  </a:lnTo>
                  <a:lnTo>
                    <a:pt x="116" y="73"/>
                  </a:lnTo>
                  <a:lnTo>
                    <a:pt x="116" y="73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34" y="147"/>
                  </a:lnTo>
                  <a:lnTo>
                    <a:pt x="34" y="147"/>
                  </a:lnTo>
                  <a:lnTo>
                    <a:pt x="46" y="145"/>
                  </a:lnTo>
                  <a:lnTo>
                    <a:pt x="46" y="145"/>
                  </a:lnTo>
                  <a:lnTo>
                    <a:pt x="57" y="168"/>
                  </a:lnTo>
                  <a:lnTo>
                    <a:pt x="63" y="179"/>
                  </a:lnTo>
                  <a:lnTo>
                    <a:pt x="66" y="192"/>
                  </a:lnTo>
                  <a:lnTo>
                    <a:pt x="66" y="192"/>
                  </a:lnTo>
                  <a:lnTo>
                    <a:pt x="68" y="201"/>
                  </a:lnTo>
                  <a:lnTo>
                    <a:pt x="71" y="210"/>
                  </a:lnTo>
                  <a:lnTo>
                    <a:pt x="75" y="220"/>
                  </a:lnTo>
                  <a:lnTo>
                    <a:pt x="79" y="227"/>
                  </a:lnTo>
                  <a:lnTo>
                    <a:pt x="84" y="234"/>
                  </a:lnTo>
                  <a:lnTo>
                    <a:pt x="91" y="240"/>
                  </a:lnTo>
                  <a:lnTo>
                    <a:pt x="99" y="246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17" y="254"/>
                  </a:lnTo>
                  <a:lnTo>
                    <a:pt x="126" y="256"/>
                  </a:lnTo>
                  <a:lnTo>
                    <a:pt x="136" y="258"/>
                  </a:lnTo>
                  <a:lnTo>
                    <a:pt x="145" y="256"/>
                  </a:lnTo>
                  <a:lnTo>
                    <a:pt x="153" y="254"/>
                  </a:lnTo>
                  <a:lnTo>
                    <a:pt x="162" y="251"/>
                  </a:lnTo>
                  <a:lnTo>
                    <a:pt x="170" y="246"/>
                  </a:lnTo>
                  <a:lnTo>
                    <a:pt x="179" y="240"/>
                  </a:lnTo>
                  <a:lnTo>
                    <a:pt x="179" y="240"/>
                  </a:lnTo>
                  <a:lnTo>
                    <a:pt x="189" y="231"/>
                  </a:lnTo>
                  <a:lnTo>
                    <a:pt x="198" y="221"/>
                  </a:lnTo>
                  <a:lnTo>
                    <a:pt x="208" y="210"/>
                  </a:lnTo>
                  <a:lnTo>
                    <a:pt x="220" y="201"/>
                  </a:lnTo>
                  <a:lnTo>
                    <a:pt x="220" y="201"/>
                  </a:lnTo>
                  <a:lnTo>
                    <a:pt x="223" y="199"/>
                  </a:lnTo>
                  <a:lnTo>
                    <a:pt x="227" y="197"/>
                  </a:lnTo>
                  <a:lnTo>
                    <a:pt x="236" y="195"/>
                  </a:lnTo>
                  <a:lnTo>
                    <a:pt x="255" y="191"/>
                  </a:lnTo>
                  <a:lnTo>
                    <a:pt x="255" y="191"/>
                  </a:lnTo>
                  <a:lnTo>
                    <a:pt x="257" y="201"/>
                  </a:lnTo>
                  <a:lnTo>
                    <a:pt x="259" y="210"/>
                  </a:lnTo>
                  <a:lnTo>
                    <a:pt x="260" y="220"/>
                  </a:lnTo>
                  <a:lnTo>
                    <a:pt x="259" y="225"/>
                  </a:lnTo>
                  <a:lnTo>
                    <a:pt x="258" y="229"/>
                  </a:lnTo>
                  <a:lnTo>
                    <a:pt x="258" y="229"/>
                  </a:lnTo>
                  <a:lnTo>
                    <a:pt x="251" y="243"/>
                  </a:lnTo>
                  <a:lnTo>
                    <a:pt x="241" y="258"/>
                  </a:lnTo>
                  <a:lnTo>
                    <a:pt x="223" y="286"/>
                  </a:lnTo>
                  <a:lnTo>
                    <a:pt x="223" y="286"/>
                  </a:lnTo>
                  <a:lnTo>
                    <a:pt x="234" y="298"/>
                  </a:lnTo>
                  <a:lnTo>
                    <a:pt x="243" y="305"/>
                  </a:lnTo>
                  <a:lnTo>
                    <a:pt x="247" y="308"/>
                  </a:lnTo>
                  <a:lnTo>
                    <a:pt x="252" y="309"/>
                  </a:lnTo>
                  <a:lnTo>
                    <a:pt x="255" y="310"/>
                  </a:lnTo>
                  <a:lnTo>
                    <a:pt x="259" y="309"/>
                  </a:lnTo>
                  <a:lnTo>
                    <a:pt x="263" y="308"/>
                  </a:lnTo>
                  <a:lnTo>
                    <a:pt x="267" y="305"/>
                  </a:lnTo>
                  <a:lnTo>
                    <a:pt x="276" y="297"/>
                  </a:lnTo>
                  <a:lnTo>
                    <a:pt x="289" y="282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38" y="273"/>
                  </a:lnTo>
                  <a:lnTo>
                    <a:pt x="338" y="273"/>
                  </a:lnTo>
                  <a:lnTo>
                    <a:pt x="351" y="236"/>
                  </a:lnTo>
                  <a:lnTo>
                    <a:pt x="351" y="236"/>
                  </a:lnTo>
                  <a:lnTo>
                    <a:pt x="316" y="217"/>
                  </a:lnTo>
                  <a:close/>
                  <a:moveTo>
                    <a:pt x="194" y="0"/>
                  </a:moveTo>
                  <a:lnTo>
                    <a:pt x="194" y="0"/>
                  </a:lnTo>
                  <a:lnTo>
                    <a:pt x="215" y="1"/>
                  </a:lnTo>
                  <a:lnTo>
                    <a:pt x="234" y="4"/>
                  </a:lnTo>
                  <a:lnTo>
                    <a:pt x="253" y="8"/>
                  </a:lnTo>
                  <a:lnTo>
                    <a:pt x="270" y="15"/>
                  </a:lnTo>
                  <a:lnTo>
                    <a:pt x="286" y="22"/>
                  </a:lnTo>
                  <a:lnTo>
                    <a:pt x="303" y="33"/>
                  </a:lnTo>
                  <a:lnTo>
                    <a:pt x="317" y="43"/>
                  </a:lnTo>
                  <a:lnTo>
                    <a:pt x="331" y="56"/>
                  </a:lnTo>
                  <a:lnTo>
                    <a:pt x="343" y="70"/>
                  </a:lnTo>
                  <a:lnTo>
                    <a:pt x="353" y="84"/>
                  </a:lnTo>
                  <a:lnTo>
                    <a:pt x="362" y="100"/>
                  </a:lnTo>
                  <a:lnTo>
                    <a:pt x="371" y="118"/>
                  </a:lnTo>
                  <a:lnTo>
                    <a:pt x="377" y="135"/>
                  </a:lnTo>
                  <a:lnTo>
                    <a:pt x="381" y="154"/>
                  </a:lnTo>
                  <a:lnTo>
                    <a:pt x="384" y="173"/>
                  </a:lnTo>
                  <a:lnTo>
                    <a:pt x="384" y="194"/>
                  </a:lnTo>
                  <a:lnTo>
                    <a:pt x="384" y="194"/>
                  </a:lnTo>
                  <a:lnTo>
                    <a:pt x="383" y="213"/>
                  </a:lnTo>
                  <a:lnTo>
                    <a:pt x="380" y="233"/>
                  </a:lnTo>
                  <a:lnTo>
                    <a:pt x="375" y="251"/>
                  </a:lnTo>
                  <a:lnTo>
                    <a:pt x="369" y="269"/>
                  </a:lnTo>
                  <a:lnTo>
                    <a:pt x="360" y="285"/>
                  </a:lnTo>
                  <a:lnTo>
                    <a:pt x="350" y="301"/>
                  </a:lnTo>
                  <a:lnTo>
                    <a:pt x="339" y="316"/>
                  </a:lnTo>
                  <a:lnTo>
                    <a:pt x="327" y="329"/>
                  </a:lnTo>
                  <a:lnTo>
                    <a:pt x="313" y="342"/>
                  </a:lnTo>
                  <a:lnTo>
                    <a:pt x="298" y="353"/>
                  </a:lnTo>
                  <a:lnTo>
                    <a:pt x="282" y="362"/>
                  </a:lnTo>
                  <a:lnTo>
                    <a:pt x="266" y="369"/>
                  </a:lnTo>
                  <a:lnTo>
                    <a:pt x="247" y="377"/>
                  </a:lnTo>
                  <a:lnTo>
                    <a:pt x="230" y="381"/>
                  </a:lnTo>
                  <a:lnTo>
                    <a:pt x="210" y="383"/>
                  </a:lnTo>
                  <a:lnTo>
                    <a:pt x="191" y="384"/>
                  </a:lnTo>
                  <a:lnTo>
                    <a:pt x="191" y="384"/>
                  </a:lnTo>
                  <a:lnTo>
                    <a:pt x="171" y="383"/>
                  </a:lnTo>
                  <a:lnTo>
                    <a:pt x="153" y="380"/>
                  </a:lnTo>
                  <a:lnTo>
                    <a:pt x="134" y="375"/>
                  </a:lnTo>
                  <a:lnTo>
                    <a:pt x="117" y="367"/>
                  </a:lnTo>
                  <a:lnTo>
                    <a:pt x="101" y="359"/>
                  </a:lnTo>
                  <a:lnTo>
                    <a:pt x="84" y="350"/>
                  </a:lnTo>
                  <a:lnTo>
                    <a:pt x="70" y="339"/>
                  </a:lnTo>
                  <a:lnTo>
                    <a:pt x="56" y="326"/>
                  </a:lnTo>
                  <a:lnTo>
                    <a:pt x="44" y="312"/>
                  </a:lnTo>
                  <a:lnTo>
                    <a:pt x="33" y="298"/>
                  </a:lnTo>
                  <a:lnTo>
                    <a:pt x="24" y="281"/>
                  </a:lnTo>
                  <a:lnTo>
                    <a:pt x="15" y="265"/>
                  </a:lnTo>
                  <a:lnTo>
                    <a:pt x="9" y="247"/>
                  </a:lnTo>
                  <a:lnTo>
                    <a:pt x="4" y="229"/>
                  </a:lnTo>
                  <a:lnTo>
                    <a:pt x="1" y="210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1"/>
                  </a:lnTo>
                  <a:lnTo>
                    <a:pt x="4" y="152"/>
                  </a:lnTo>
                  <a:lnTo>
                    <a:pt x="8" y="133"/>
                  </a:lnTo>
                  <a:lnTo>
                    <a:pt x="15" y="116"/>
                  </a:lnTo>
                  <a:lnTo>
                    <a:pt x="24" y="99"/>
                  </a:lnTo>
                  <a:lnTo>
                    <a:pt x="33" y="83"/>
                  </a:lnTo>
                  <a:lnTo>
                    <a:pt x="44" y="69"/>
                  </a:lnTo>
                  <a:lnTo>
                    <a:pt x="56" y="55"/>
                  </a:lnTo>
                  <a:lnTo>
                    <a:pt x="70" y="43"/>
                  </a:lnTo>
                  <a:lnTo>
                    <a:pt x="85" y="32"/>
                  </a:lnTo>
                  <a:lnTo>
                    <a:pt x="102" y="22"/>
                  </a:lnTo>
                  <a:lnTo>
                    <a:pt x="118" y="14"/>
                  </a:lnTo>
                  <a:lnTo>
                    <a:pt x="137" y="8"/>
                  </a:lnTo>
                  <a:lnTo>
                    <a:pt x="155" y="3"/>
                  </a:lnTo>
                  <a:lnTo>
                    <a:pt x="175" y="1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2" name="Freeform 80"/>
            <p:cNvSpPr>
              <a:spLocks/>
            </p:cNvSpPr>
            <p:nvPr userDrawn="1"/>
          </p:nvSpPr>
          <p:spPr bwMode="auto">
            <a:xfrm>
              <a:off x="5129213" y="2635250"/>
              <a:ext cx="44450" cy="44450"/>
            </a:xfrm>
            <a:custGeom>
              <a:avLst/>
              <a:gdLst>
                <a:gd name="T0" fmla="*/ 86 w 86"/>
                <a:gd name="T1" fmla="*/ 45 h 86"/>
                <a:gd name="T2" fmla="*/ 86 w 86"/>
                <a:gd name="T3" fmla="*/ 45 h 86"/>
                <a:gd name="T4" fmla="*/ 85 w 86"/>
                <a:gd name="T5" fmla="*/ 54 h 86"/>
                <a:gd name="T6" fmla="*/ 82 w 86"/>
                <a:gd name="T7" fmla="*/ 63 h 86"/>
                <a:gd name="T8" fmla="*/ 78 w 86"/>
                <a:gd name="T9" fmla="*/ 70 h 86"/>
                <a:gd name="T10" fmla="*/ 73 w 86"/>
                <a:gd name="T11" fmla="*/ 76 h 86"/>
                <a:gd name="T12" fmla="*/ 67 w 86"/>
                <a:gd name="T13" fmla="*/ 81 h 86"/>
                <a:gd name="T14" fmla="*/ 59 w 86"/>
                <a:gd name="T15" fmla="*/ 84 h 86"/>
                <a:gd name="T16" fmla="*/ 50 w 86"/>
                <a:gd name="T17" fmla="*/ 86 h 86"/>
                <a:gd name="T18" fmla="*/ 41 w 86"/>
                <a:gd name="T19" fmla="*/ 86 h 86"/>
                <a:gd name="T20" fmla="*/ 41 w 86"/>
                <a:gd name="T21" fmla="*/ 86 h 86"/>
                <a:gd name="T22" fmla="*/ 32 w 86"/>
                <a:gd name="T23" fmla="*/ 85 h 86"/>
                <a:gd name="T24" fmla="*/ 24 w 86"/>
                <a:gd name="T25" fmla="*/ 83 h 86"/>
                <a:gd name="T26" fmla="*/ 17 w 86"/>
                <a:gd name="T27" fmla="*/ 79 h 86"/>
                <a:gd name="T28" fmla="*/ 11 w 86"/>
                <a:gd name="T29" fmla="*/ 74 h 86"/>
                <a:gd name="T30" fmla="*/ 6 w 86"/>
                <a:gd name="T31" fmla="*/ 69 h 86"/>
                <a:gd name="T32" fmla="*/ 3 w 86"/>
                <a:gd name="T33" fmla="*/ 62 h 86"/>
                <a:gd name="T34" fmla="*/ 1 w 86"/>
                <a:gd name="T35" fmla="*/ 53 h 86"/>
                <a:gd name="T36" fmla="*/ 0 w 86"/>
                <a:gd name="T37" fmla="*/ 44 h 86"/>
                <a:gd name="T38" fmla="*/ 0 w 86"/>
                <a:gd name="T39" fmla="*/ 44 h 86"/>
                <a:gd name="T40" fmla="*/ 1 w 86"/>
                <a:gd name="T41" fmla="*/ 35 h 86"/>
                <a:gd name="T42" fmla="*/ 3 w 86"/>
                <a:gd name="T43" fmla="*/ 27 h 86"/>
                <a:gd name="T44" fmla="*/ 7 w 86"/>
                <a:gd name="T45" fmla="*/ 19 h 86"/>
                <a:gd name="T46" fmla="*/ 12 w 86"/>
                <a:gd name="T47" fmla="*/ 13 h 86"/>
                <a:gd name="T48" fmla="*/ 20 w 86"/>
                <a:gd name="T49" fmla="*/ 7 h 86"/>
                <a:gd name="T50" fmla="*/ 27 w 86"/>
                <a:gd name="T51" fmla="*/ 3 h 86"/>
                <a:gd name="T52" fmla="*/ 35 w 86"/>
                <a:gd name="T53" fmla="*/ 1 h 86"/>
                <a:gd name="T54" fmla="*/ 43 w 86"/>
                <a:gd name="T55" fmla="*/ 0 h 86"/>
                <a:gd name="T56" fmla="*/ 43 w 86"/>
                <a:gd name="T57" fmla="*/ 0 h 86"/>
                <a:gd name="T58" fmla="*/ 52 w 86"/>
                <a:gd name="T59" fmla="*/ 1 h 86"/>
                <a:gd name="T60" fmla="*/ 61 w 86"/>
                <a:gd name="T61" fmla="*/ 3 h 86"/>
                <a:gd name="T62" fmla="*/ 68 w 86"/>
                <a:gd name="T63" fmla="*/ 7 h 86"/>
                <a:gd name="T64" fmla="*/ 74 w 86"/>
                <a:gd name="T65" fmla="*/ 13 h 86"/>
                <a:gd name="T66" fmla="*/ 79 w 86"/>
                <a:gd name="T67" fmla="*/ 19 h 86"/>
                <a:gd name="T68" fmla="*/ 83 w 86"/>
                <a:gd name="T69" fmla="*/ 28 h 86"/>
                <a:gd name="T70" fmla="*/ 85 w 86"/>
                <a:gd name="T71" fmla="*/ 36 h 86"/>
                <a:gd name="T72" fmla="*/ 86 w 86"/>
                <a:gd name="T73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6">
                  <a:moveTo>
                    <a:pt x="86" y="45"/>
                  </a:moveTo>
                  <a:lnTo>
                    <a:pt x="86" y="45"/>
                  </a:lnTo>
                  <a:lnTo>
                    <a:pt x="85" y="54"/>
                  </a:lnTo>
                  <a:lnTo>
                    <a:pt x="82" y="63"/>
                  </a:lnTo>
                  <a:lnTo>
                    <a:pt x="78" y="70"/>
                  </a:lnTo>
                  <a:lnTo>
                    <a:pt x="73" y="76"/>
                  </a:lnTo>
                  <a:lnTo>
                    <a:pt x="67" y="81"/>
                  </a:lnTo>
                  <a:lnTo>
                    <a:pt x="59" y="84"/>
                  </a:lnTo>
                  <a:lnTo>
                    <a:pt x="5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32" y="85"/>
                  </a:lnTo>
                  <a:lnTo>
                    <a:pt x="24" y="83"/>
                  </a:lnTo>
                  <a:lnTo>
                    <a:pt x="17" y="79"/>
                  </a:lnTo>
                  <a:lnTo>
                    <a:pt x="11" y="74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3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2" y="1"/>
                  </a:lnTo>
                  <a:lnTo>
                    <a:pt x="61" y="3"/>
                  </a:lnTo>
                  <a:lnTo>
                    <a:pt x="68" y="7"/>
                  </a:lnTo>
                  <a:lnTo>
                    <a:pt x="74" y="13"/>
                  </a:lnTo>
                  <a:lnTo>
                    <a:pt x="79" y="19"/>
                  </a:lnTo>
                  <a:lnTo>
                    <a:pt x="83" y="28"/>
                  </a:lnTo>
                  <a:lnTo>
                    <a:pt x="85" y="36"/>
                  </a:lnTo>
                  <a:lnTo>
                    <a:pt x="86" y="4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3" name="Freeform 81"/>
            <p:cNvSpPr>
              <a:spLocks/>
            </p:cNvSpPr>
            <p:nvPr userDrawn="1"/>
          </p:nvSpPr>
          <p:spPr bwMode="auto">
            <a:xfrm>
              <a:off x="5129213" y="2635250"/>
              <a:ext cx="44450" cy="44450"/>
            </a:xfrm>
            <a:custGeom>
              <a:avLst/>
              <a:gdLst>
                <a:gd name="T0" fmla="*/ 86 w 86"/>
                <a:gd name="T1" fmla="*/ 45 h 86"/>
                <a:gd name="T2" fmla="*/ 86 w 86"/>
                <a:gd name="T3" fmla="*/ 45 h 86"/>
                <a:gd name="T4" fmla="*/ 85 w 86"/>
                <a:gd name="T5" fmla="*/ 54 h 86"/>
                <a:gd name="T6" fmla="*/ 82 w 86"/>
                <a:gd name="T7" fmla="*/ 63 h 86"/>
                <a:gd name="T8" fmla="*/ 78 w 86"/>
                <a:gd name="T9" fmla="*/ 70 h 86"/>
                <a:gd name="T10" fmla="*/ 73 w 86"/>
                <a:gd name="T11" fmla="*/ 76 h 86"/>
                <a:gd name="T12" fmla="*/ 67 w 86"/>
                <a:gd name="T13" fmla="*/ 81 h 86"/>
                <a:gd name="T14" fmla="*/ 59 w 86"/>
                <a:gd name="T15" fmla="*/ 84 h 86"/>
                <a:gd name="T16" fmla="*/ 50 w 86"/>
                <a:gd name="T17" fmla="*/ 86 h 86"/>
                <a:gd name="T18" fmla="*/ 41 w 86"/>
                <a:gd name="T19" fmla="*/ 86 h 86"/>
                <a:gd name="T20" fmla="*/ 41 w 86"/>
                <a:gd name="T21" fmla="*/ 86 h 86"/>
                <a:gd name="T22" fmla="*/ 32 w 86"/>
                <a:gd name="T23" fmla="*/ 85 h 86"/>
                <a:gd name="T24" fmla="*/ 24 w 86"/>
                <a:gd name="T25" fmla="*/ 83 h 86"/>
                <a:gd name="T26" fmla="*/ 17 w 86"/>
                <a:gd name="T27" fmla="*/ 79 h 86"/>
                <a:gd name="T28" fmla="*/ 11 w 86"/>
                <a:gd name="T29" fmla="*/ 74 h 86"/>
                <a:gd name="T30" fmla="*/ 6 w 86"/>
                <a:gd name="T31" fmla="*/ 69 h 86"/>
                <a:gd name="T32" fmla="*/ 3 w 86"/>
                <a:gd name="T33" fmla="*/ 62 h 86"/>
                <a:gd name="T34" fmla="*/ 1 w 86"/>
                <a:gd name="T35" fmla="*/ 53 h 86"/>
                <a:gd name="T36" fmla="*/ 0 w 86"/>
                <a:gd name="T37" fmla="*/ 44 h 86"/>
                <a:gd name="T38" fmla="*/ 0 w 86"/>
                <a:gd name="T39" fmla="*/ 44 h 86"/>
                <a:gd name="T40" fmla="*/ 1 w 86"/>
                <a:gd name="T41" fmla="*/ 35 h 86"/>
                <a:gd name="T42" fmla="*/ 3 w 86"/>
                <a:gd name="T43" fmla="*/ 27 h 86"/>
                <a:gd name="T44" fmla="*/ 7 w 86"/>
                <a:gd name="T45" fmla="*/ 19 h 86"/>
                <a:gd name="T46" fmla="*/ 12 w 86"/>
                <a:gd name="T47" fmla="*/ 13 h 86"/>
                <a:gd name="T48" fmla="*/ 20 w 86"/>
                <a:gd name="T49" fmla="*/ 7 h 86"/>
                <a:gd name="T50" fmla="*/ 27 w 86"/>
                <a:gd name="T51" fmla="*/ 3 h 86"/>
                <a:gd name="T52" fmla="*/ 35 w 86"/>
                <a:gd name="T53" fmla="*/ 1 h 86"/>
                <a:gd name="T54" fmla="*/ 43 w 86"/>
                <a:gd name="T55" fmla="*/ 0 h 86"/>
                <a:gd name="T56" fmla="*/ 43 w 86"/>
                <a:gd name="T57" fmla="*/ 0 h 86"/>
                <a:gd name="T58" fmla="*/ 52 w 86"/>
                <a:gd name="T59" fmla="*/ 1 h 86"/>
                <a:gd name="T60" fmla="*/ 61 w 86"/>
                <a:gd name="T61" fmla="*/ 3 h 86"/>
                <a:gd name="T62" fmla="*/ 68 w 86"/>
                <a:gd name="T63" fmla="*/ 7 h 86"/>
                <a:gd name="T64" fmla="*/ 74 w 86"/>
                <a:gd name="T65" fmla="*/ 13 h 86"/>
                <a:gd name="T66" fmla="*/ 79 w 86"/>
                <a:gd name="T67" fmla="*/ 19 h 86"/>
                <a:gd name="T68" fmla="*/ 83 w 86"/>
                <a:gd name="T69" fmla="*/ 28 h 86"/>
                <a:gd name="T70" fmla="*/ 85 w 86"/>
                <a:gd name="T71" fmla="*/ 36 h 86"/>
                <a:gd name="T72" fmla="*/ 86 w 86"/>
                <a:gd name="T73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6">
                  <a:moveTo>
                    <a:pt x="86" y="45"/>
                  </a:moveTo>
                  <a:lnTo>
                    <a:pt x="86" y="45"/>
                  </a:lnTo>
                  <a:lnTo>
                    <a:pt x="85" y="54"/>
                  </a:lnTo>
                  <a:lnTo>
                    <a:pt x="82" y="63"/>
                  </a:lnTo>
                  <a:lnTo>
                    <a:pt x="78" y="70"/>
                  </a:lnTo>
                  <a:lnTo>
                    <a:pt x="73" y="76"/>
                  </a:lnTo>
                  <a:lnTo>
                    <a:pt x="67" y="81"/>
                  </a:lnTo>
                  <a:lnTo>
                    <a:pt x="59" y="84"/>
                  </a:lnTo>
                  <a:lnTo>
                    <a:pt x="5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32" y="85"/>
                  </a:lnTo>
                  <a:lnTo>
                    <a:pt x="24" y="83"/>
                  </a:lnTo>
                  <a:lnTo>
                    <a:pt x="17" y="79"/>
                  </a:lnTo>
                  <a:lnTo>
                    <a:pt x="11" y="74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3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2" y="1"/>
                  </a:lnTo>
                  <a:lnTo>
                    <a:pt x="61" y="3"/>
                  </a:lnTo>
                  <a:lnTo>
                    <a:pt x="68" y="7"/>
                  </a:lnTo>
                  <a:lnTo>
                    <a:pt x="74" y="13"/>
                  </a:lnTo>
                  <a:lnTo>
                    <a:pt x="79" y="19"/>
                  </a:lnTo>
                  <a:lnTo>
                    <a:pt x="83" y="28"/>
                  </a:lnTo>
                  <a:lnTo>
                    <a:pt x="85" y="36"/>
                  </a:lnTo>
                  <a:lnTo>
                    <a:pt x="86" y="45"/>
                  </a:lnTo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4" name="Freeform 82"/>
            <p:cNvSpPr>
              <a:spLocks/>
            </p:cNvSpPr>
            <p:nvPr userDrawn="1"/>
          </p:nvSpPr>
          <p:spPr bwMode="auto">
            <a:xfrm>
              <a:off x="5000625" y="2949575"/>
              <a:ext cx="44450" cy="46038"/>
            </a:xfrm>
            <a:custGeom>
              <a:avLst/>
              <a:gdLst>
                <a:gd name="T0" fmla="*/ 42 w 86"/>
                <a:gd name="T1" fmla="*/ 0 h 87"/>
                <a:gd name="T2" fmla="*/ 42 w 86"/>
                <a:gd name="T3" fmla="*/ 0 h 87"/>
                <a:gd name="T4" fmla="*/ 51 w 86"/>
                <a:gd name="T5" fmla="*/ 1 h 87"/>
                <a:gd name="T6" fmla="*/ 59 w 86"/>
                <a:gd name="T7" fmla="*/ 4 h 87"/>
                <a:gd name="T8" fmla="*/ 66 w 86"/>
                <a:gd name="T9" fmla="*/ 9 h 87"/>
                <a:gd name="T10" fmla="*/ 74 w 86"/>
                <a:gd name="T11" fmla="*/ 14 h 87"/>
                <a:gd name="T12" fmla="*/ 79 w 86"/>
                <a:gd name="T13" fmla="*/ 20 h 87"/>
                <a:gd name="T14" fmla="*/ 83 w 86"/>
                <a:gd name="T15" fmla="*/ 27 h 87"/>
                <a:gd name="T16" fmla="*/ 85 w 86"/>
                <a:gd name="T17" fmla="*/ 35 h 87"/>
                <a:gd name="T18" fmla="*/ 86 w 86"/>
                <a:gd name="T19" fmla="*/ 45 h 87"/>
                <a:gd name="T20" fmla="*/ 86 w 86"/>
                <a:gd name="T21" fmla="*/ 45 h 87"/>
                <a:gd name="T22" fmla="*/ 85 w 86"/>
                <a:gd name="T23" fmla="*/ 53 h 87"/>
                <a:gd name="T24" fmla="*/ 82 w 86"/>
                <a:gd name="T25" fmla="*/ 61 h 87"/>
                <a:gd name="T26" fmla="*/ 78 w 86"/>
                <a:gd name="T27" fmla="*/ 68 h 87"/>
                <a:gd name="T28" fmla="*/ 73 w 86"/>
                <a:gd name="T29" fmla="*/ 75 h 87"/>
                <a:gd name="T30" fmla="*/ 65 w 86"/>
                <a:gd name="T31" fmla="*/ 80 h 87"/>
                <a:gd name="T32" fmla="*/ 58 w 86"/>
                <a:gd name="T33" fmla="*/ 85 h 87"/>
                <a:gd name="T34" fmla="*/ 49 w 86"/>
                <a:gd name="T35" fmla="*/ 87 h 87"/>
                <a:gd name="T36" fmla="*/ 41 w 86"/>
                <a:gd name="T37" fmla="*/ 87 h 87"/>
                <a:gd name="T38" fmla="*/ 41 w 86"/>
                <a:gd name="T39" fmla="*/ 87 h 87"/>
                <a:gd name="T40" fmla="*/ 32 w 86"/>
                <a:gd name="T41" fmla="*/ 86 h 87"/>
                <a:gd name="T42" fmla="*/ 23 w 86"/>
                <a:gd name="T43" fmla="*/ 84 h 87"/>
                <a:gd name="T44" fmla="*/ 16 w 86"/>
                <a:gd name="T45" fmla="*/ 79 h 87"/>
                <a:gd name="T46" fmla="*/ 11 w 86"/>
                <a:gd name="T47" fmla="*/ 75 h 87"/>
                <a:gd name="T48" fmla="*/ 6 w 86"/>
                <a:gd name="T49" fmla="*/ 69 h 87"/>
                <a:gd name="T50" fmla="*/ 3 w 86"/>
                <a:gd name="T51" fmla="*/ 62 h 87"/>
                <a:gd name="T52" fmla="*/ 1 w 86"/>
                <a:gd name="T53" fmla="*/ 54 h 87"/>
                <a:gd name="T54" fmla="*/ 0 w 86"/>
                <a:gd name="T55" fmla="*/ 45 h 87"/>
                <a:gd name="T56" fmla="*/ 0 w 86"/>
                <a:gd name="T57" fmla="*/ 45 h 87"/>
                <a:gd name="T58" fmla="*/ 0 w 86"/>
                <a:gd name="T59" fmla="*/ 35 h 87"/>
                <a:gd name="T60" fmla="*/ 2 w 86"/>
                <a:gd name="T61" fmla="*/ 27 h 87"/>
                <a:gd name="T62" fmla="*/ 6 w 86"/>
                <a:gd name="T63" fmla="*/ 20 h 87"/>
                <a:gd name="T64" fmla="*/ 10 w 86"/>
                <a:gd name="T65" fmla="*/ 13 h 87"/>
                <a:gd name="T66" fmla="*/ 17 w 86"/>
                <a:gd name="T67" fmla="*/ 8 h 87"/>
                <a:gd name="T68" fmla="*/ 24 w 86"/>
                <a:gd name="T69" fmla="*/ 4 h 87"/>
                <a:gd name="T70" fmla="*/ 33 w 86"/>
                <a:gd name="T71" fmla="*/ 1 h 87"/>
                <a:gd name="T72" fmla="*/ 42 w 86"/>
                <a:gd name="T7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7">
                  <a:moveTo>
                    <a:pt x="42" y="0"/>
                  </a:moveTo>
                  <a:lnTo>
                    <a:pt x="42" y="0"/>
                  </a:lnTo>
                  <a:lnTo>
                    <a:pt x="51" y="1"/>
                  </a:lnTo>
                  <a:lnTo>
                    <a:pt x="59" y="4"/>
                  </a:lnTo>
                  <a:lnTo>
                    <a:pt x="66" y="9"/>
                  </a:lnTo>
                  <a:lnTo>
                    <a:pt x="74" y="14"/>
                  </a:lnTo>
                  <a:lnTo>
                    <a:pt x="79" y="20"/>
                  </a:lnTo>
                  <a:lnTo>
                    <a:pt x="83" y="27"/>
                  </a:lnTo>
                  <a:lnTo>
                    <a:pt x="85" y="3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5" y="53"/>
                  </a:lnTo>
                  <a:lnTo>
                    <a:pt x="82" y="61"/>
                  </a:lnTo>
                  <a:lnTo>
                    <a:pt x="78" y="68"/>
                  </a:lnTo>
                  <a:lnTo>
                    <a:pt x="73" y="75"/>
                  </a:lnTo>
                  <a:lnTo>
                    <a:pt x="65" y="80"/>
                  </a:lnTo>
                  <a:lnTo>
                    <a:pt x="58" y="85"/>
                  </a:lnTo>
                  <a:lnTo>
                    <a:pt x="49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32" y="86"/>
                  </a:lnTo>
                  <a:lnTo>
                    <a:pt x="23" y="84"/>
                  </a:lnTo>
                  <a:lnTo>
                    <a:pt x="16" y="79"/>
                  </a:lnTo>
                  <a:lnTo>
                    <a:pt x="11" y="75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6" y="20"/>
                  </a:lnTo>
                  <a:lnTo>
                    <a:pt x="10" y="13"/>
                  </a:lnTo>
                  <a:lnTo>
                    <a:pt x="17" y="8"/>
                  </a:lnTo>
                  <a:lnTo>
                    <a:pt x="24" y="4"/>
                  </a:lnTo>
                  <a:lnTo>
                    <a:pt x="33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5" name="Freeform 83"/>
            <p:cNvSpPr>
              <a:spLocks/>
            </p:cNvSpPr>
            <p:nvPr userDrawn="1"/>
          </p:nvSpPr>
          <p:spPr bwMode="auto">
            <a:xfrm>
              <a:off x="5000625" y="2949575"/>
              <a:ext cx="44450" cy="46038"/>
            </a:xfrm>
            <a:custGeom>
              <a:avLst/>
              <a:gdLst>
                <a:gd name="T0" fmla="*/ 42 w 86"/>
                <a:gd name="T1" fmla="*/ 0 h 87"/>
                <a:gd name="T2" fmla="*/ 42 w 86"/>
                <a:gd name="T3" fmla="*/ 0 h 87"/>
                <a:gd name="T4" fmla="*/ 51 w 86"/>
                <a:gd name="T5" fmla="*/ 1 h 87"/>
                <a:gd name="T6" fmla="*/ 59 w 86"/>
                <a:gd name="T7" fmla="*/ 4 h 87"/>
                <a:gd name="T8" fmla="*/ 66 w 86"/>
                <a:gd name="T9" fmla="*/ 9 h 87"/>
                <a:gd name="T10" fmla="*/ 74 w 86"/>
                <a:gd name="T11" fmla="*/ 14 h 87"/>
                <a:gd name="T12" fmla="*/ 79 w 86"/>
                <a:gd name="T13" fmla="*/ 20 h 87"/>
                <a:gd name="T14" fmla="*/ 83 w 86"/>
                <a:gd name="T15" fmla="*/ 27 h 87"/>
                <a:gd name="T16" fmla="*/ 85 w 86"/>
                <a:gd name="T17" fmla="*/ 35 h 87"/>
                <a:gd name="T18" fmla="*/ 86 w 86"/>
                <a:gd name="T19" fmla="*/ 45 h 87"/>
                <a:gd name="T20" fmla="*/ 86 w 86"/>
                <a:gd name="T21" fmla="*/ 45 h 87"/>
                <a:gd name="T22" fmla="*/ 85 w 86"/>
                <a:gd name="T23" fmla="*/ 53 h 87"/>
                <a:gd name="T24" fmla="*/ 82 w 86"/>
                <a:gd name="T25" fmla="*/ 61 h 87"/>
                <a:gd name="T26" fmla="*/ 78 w 86"/>
                <a:gd name="T27" fmla="*/ 68 h 87"/>
                <a:gd name="T28" fmla="*/ 73 w 86"/>
                <a:gd name="T29" fmla="*/ 75 h 87"/>
                <a:gd name="T30" fmla="*/ 65 w 86"/>
                <a:gd name="T31" fmla="*/ 80 h 87"/>
                <a:gd name="T32" fmla="*/ 58 w 86"/>
                <a:gd name="T33" fmla="*/ 85 h 87"/>
                <a:gd name="T34" fmla="*/ 49 w 86"/>
                <a:gd name="T35" fmla="*/ 87 h 87"/>
                <a:gd name="T36" fmla="*/ 41 w 86"/>
                <a:gd name="T37" fmla="*/ 87 h 87"/>
                <a:gd name="T38" fmla="*/ 41 w 86"/>
                <a:gd name="T39" fmla="*/ 87 h 87"/>
                <a:gd name="T40" fmla="*/ 32 w 86"/>
                <a:gd name="T41" fmla="*/ 86 h 87"/>
                <a:gd name="T42" fmla="*/ 23 w 86"/>
                <a:gd name="T43" fmla="*/ 84 h 87"/>
                <a:gd name="T44" fmla="*/ 16 w 86"/>
                <a:gd name="T45" fmla="*/ 79 h 87"/>
                <a:gd name="T46" fmla="*/ 11 w 86"/>
                <a:gd name="T47" fmla="*/ 75 h 87"/>
                <a:gd name="T48" fmla="*/ 6 w 86"/>
                <a:gd name="T49" fmla="*/ 69 h 87"/>
                <a:gd name="T50" fmla="*/ 3 w 86"/>
                <a:gd name="T51" fmla="*/ 62 h 87"/>
                <a:gd name="T52" fmla="*/ 1 w 86"/>
                <a:gd name="T53" fmla="*/ 54 h 87"/>
                <a:gd name="T54" fmla="*/ 0 w 86"/>
                <a:gd name="T55" fmla="*/ 45 h 87"/>
                <a:gd name="T56" fmla="*/ 0 w 86"/>
                <a:gd name="T57" fmla="*/ 45 h 87"/>
                <a:gd name="T58" fmla="*/ 0 w 86"/>
                <a:gd name="T59" fmla="*/ 35 h 87"/>
                <a:gd name="T60" fmla="*/ 2 w 86"/>
                <a:gd name="T61" fmla="*/ 27 h 87"/>
                <a:gd name="T62" fmla="*/ 6 w 86"/>
                <a:gd name="T63" fmla="*/ 20 h 87"/>
                <a:gd name="T64" fmla="*/ 10 w 86"/>
                <a:gd name="T65" fmla="*/ 13 h 87"/>
                <a:gd name="T66" fmla="*/ 17 w 86"/>
                <a:gd name="T67" fmla="*/ 8 h 87"/>
                <a:gd name="T68" fmla="*/ 24 w 86"/>
                <a:gd name="T69" fmla="*/ 4 h 87"/>
                <a:gd name="T70" fmla="*/ 33 w 86"/>
                <a:gd name="T71" fmla="*/ 1 h 87"/>
                <a:gd name="T72" fmla="*/ 42 w 86"/>
                <a:gd name="T7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7">
                  <a:moveTo>
                    <a:pt x="42" y="0"/>
                  </a:moveTo>
                  <a:lnTo>
                    <a:pt x="42" y="0"/>
                  </a:lnTo>
                  <a:lnTo>
                    <a:pt x="51" y="1"/>
                  </a:lnTo>
                  <a:lnTo>
                    <a:pt x="59" y="4"/>
                  </a:lnTo>
                  <a:lnTo>
                    <a:pt x="66" y="9"/>
                  </a:lnTo>
                  <a:lnTo>
                    <a:pt x="74" y="14"/>
                  </a:lnTo>
                  <a:lnTo>
                    <a:pt x="79" y="20"/>
                  </a:lnTo>
                  <a:lnTo>
                    <a:pt x="83" y="27"/>
                  </a:lnTo>
                  <a:lnTo>
                    <a:pt x="85" y="3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5" y="53"/>
                  </a:lnTo>
                  <a:lnTo>
                    <a:pt x="82" y="61"/>
                  </a:lnTo>
                  <a:lnTo>
                    <a:pt x="78" y="68"/>
                  </a:lnTo>
                  <a:lnTo>
                    <a:pt x="73" y="75"/>
                  </a:lnTo>
                  <a:lnTo>
                    <a:pt x="65" y="80"/>
                  </a:lnTo>
                  <a:lnTo>
                    <a:pt x="58" y="85"/>
                  </a:lnTo>
                  <a:lnTo>
                    <a:pt x="49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32" y="86"/>
                  </a:lnTo>
                  <a:lnTo>
                    <a:pt x="23" y="84"/>
                  </a:lnTo>
                  <a:lnTo>
                    <a:pt x="16" y="79"/>
                  </a:lnTo>
                  <a:lnTo>
                    <a:pt x="11" y="75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6" y="20"/>
                  </a:lnTo>
                  <a:lnTo>
                    <a:pt x="10" y="13"/>
                  </a:lnTo>
                  <a:lnTo>
                    <a:pt x="17" y="8"/>
                  </a:lnTo>
                  <a:lnTo>
                    <a:pt x="24" y="4"/>
                  </a:lnTo>
                  <a:lnTo>
                    <a:pt x="33" y="1"/>
                  </a:lnTo>
                  <a:lnTo>
                    <a:pt x="42" y="0"/>
                  </a:lnTo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Группа 95"/>
          <p:cNvGrpSpPr/>
          <p:nvPr userDrawn="1"/>
        </p:nvGrpSpPr>
        <p:grpSpPr>
          <a:xfrm>
            <a:off x="5385029" y="181922"/>
            <a:ext cx="784951" cy="551215"/>
            <a:chOff x="2413000" y="2360613"/>
            <a:chExt cx="996951" cy="933450"/>
          </a:xfrm>
          <a:solidFill>
            <a:schemeClr val="bg2">
              <a:lumMod val="50000"/>
            </a:schemeClr>
          </a:solidFill>
        </p:grpSpPr>
        <p:sp>
          <p:nvSpPr>
            <p:cNvPr id="97" name="Freeform 109"/>
            <p:cNvSpPr>
              <a:spLocks noEditPoints="1"/>
            </p:cNvSpPr>
            <p:nvPr userDrawn="1"/>
          </p:nvSpPr>
          <p:spPr bwMode="auto">
            <a:xfrm>
              <a:off x="3005138" y="2616200"/>
              <a:ext cx="404813" cy="458788"/>
            </a:xfrm>
            <a:custGeom>
              <a:avLst/>
              <a:gdLst>
                <a:gd name="T0" fmla="*/ 508 w 763"/>
                <a:gd name="T1" fmla="*/ 2 h 869"/>
                <a:gd name="T2" fmla="*/ 529 w 763"/>
                <a:gd name="T3" fmla="*/ 41 h 869"/>
                <a:gd name="T4" fmla="*/ 530 w 763"/>
                <a:gd name="T5" fmla="*/ 96 h 869"/>
                <a:gd name="T6" fmla="*/ 559 w 763"/>
                <a:gd name="T7" fmla="*/ 148 h 869"/>
                <a:gd name="T8" fmla="*/ 630 w 763"/>
                <a:gd name="T9" fmla="*/ 204 h 869"/>
                <a:gd name="T10" fmla="*/ 695 w 763"/>
                <a:gd name="T11" fmla="*/ 274 h 869"/>
                <a:gd name="T12" fmla="*/ 739 w 763"/>
                <a:gd name="T13" fmla="*/ 357 h 869"/>
                <a:gd name="T14" fmla="*/ 761 w 763"/>
                <a:gd name="T15" fmla="*/ 449 h 869"/>
                <a:gd name="T16" fmla="*/ 758 w 763"/>
                <a:gd name="T17" fmla="*/ 544 h 869"/>
                <a:gd name="T18" fmla="*/ 730 w 763"/>
                <a:gd name="T19" fmla="*/ 641 h 869"/>
                <a:gd name="T20" fmla="*/ 688 w 763"/>
                <a:gd name="T21" fmla="*/ 714 h 869"/>
                <a:gd name="T22" fmla="*/ 620 w 763"/>
                <a:gd name="T23" fmla="*/ 784 h 869"/>
                <a:gd name="T24" fmla="*/ 538 w 763"/>
                <a:gd name="T25" fmla="*/ 835 h 869"/>
                <a:gd name="T26" fmla="*/ 445 w 763"/>
                <a:gd name="T27" fmla="*/ 863 h 869"/>
                <a:gd name="T28" fmla="*/ 347 w 763"/>
                <a:gd name="T29" fmla="*/ 867 h 869"/>
                <a:gd name="T30" fmla="*/ 265 w 763"/>
                <a:gd name="T31" fmla="*/ 850 h 869"/>
                <a:gd name="T32" fmla="*/ 176 w 763"/>
                <a:gd name="T33" fmla="*/ 808 h 869"/>
                <a:gd name="T34" fmla="*/ 101 w 763"/>
                <a:gd name="T35" fmla="*/ 745 h 869"/>
                <a:gd name="T36" fmla="*/ 44 w 763"/>
                <a:gd name="T37" fmla="*/ 667 h 869"/>
                <a:gd name="T38" fmla="*/ 9 w 763"/>
                <a:gd name="T39" fmla="*/ 578 h 869"/>
                <a:gd name="T40" fmla="*/ 0 w 763"/>
                <a:gd name="T41" fmla="*/ 482 h 869"/>
                <a:gd name="T42" fmla="*/ 22 w 763"/>
                <a:gd name="T43" fmla="*/ 359 h 869"/>
                <a:gd name="T44" fmla="*/ 94 w 763"/>
                <a:gd name="T45" fmla="*/ 237 h 869"/>
                <a:gd name="T46" fmla="*/ 195 w 763"/>
                <a:gd name="T47" fmla="*/ 160 h 869"/>
                <a:gd name="T48" fmla="*/ 233 w 763"/>
                <a:gd name="T49" fmla="*/ 109 h 869"/>
                <a:gd name="T50" fmla="*/ 236 w 763"/>
                <a:gd name="T51" fmla="*/ 28 h 869"/>
                <a:gd name="T52" fmla="*/ 262 w 763"/>
                <a:gd name="T53" fmla="*/ 2 h 869"/>
                <a:gd name="T54" fmla="*/ 383 w 763"/>
                <a:gd name="T55" fmla="*/ 0 h 869"/>
                <a:gd name="T56" fmla="*/ 410 w 763"/>
                <a:gd name="T57" fmla="*/ 778 h 869"/>
                <a:gd name="T58" fmla="*/ 492 w 763"/>
                <a:gd name="T59" fmla="*/ 760 h 869"/>
                <a:gd name="T60" fmla="*/ 564 w 763"/>
                <a:gd name="T61" fmla="*/ 717 h 869"/>
                <a:gd name="T62" fmla="*/ 621 w 763"/>
                <a:gd name="T63" fmla="*/ 654 h 869"/>
                <a:gd name="T64" fmla="*/ 660 w 763"/>
                <a:gd name="T65" fmla="*/ 577 h 869"/>
                <a:gd name="T66" fmla="*/ 674 w 763"/>
                <a:gd name="T67" fmla="*/ 490 h 869"/>
                <a:gd name="T68" fmla="*/ 665 w 763"/>
                <a:gd name="T69" fmla="*/ 417 h 869"/>
                <a:gd name="T70" fmla="*/ 631 w 763"/>
                <a:gd name="T71" fmla="*/ 339 h 869"/>
                <a:gd name="T72" fmla="*/ 577 w 763"/>
                <a:gd name="T73" fmla="*/ 273 h 869"/>
                <a:gd name="T74" fmla="*/ 506 w 763"/>
                <a:gd name="T75" fmla="*/ 226 h 869"/>
                <a:gd name="T76" fmla="*/ 423 w 763"/>
                <a:gd name="T77" fmla="*/ 200 h 869"/>
                <a:gd name="T78" fmla="*/ 349 w 763"/>
                <a:gd name="T79" fmla="*/ 198 h 869"/>
                <a:gd name="T80" fmla="*/ 266 w 763"/>
                <a:gd name="T81" fmla="*/ 221 h 869"/>
                <a:gd name="T82" fmla="*/ 194 w 763"/>
                <a:gd name="T83" fmla="*/ 265 h 869"/>
                <a:gd name="T84" fmla="*/ 139 w 763"/>
                <a:gd name="T85" fmla="*/ 327 h 869"/>
                <a:gd name="T86" fmla="*/ 102 w 763"/>
                <a:gd name="T87" fmla="*/ 403 h 869"/>
                <a:gd name="T88" fmla="*/ 88 w 763"/>
                <a:gd name="T89" fmla="*/ 490 h 869"/>
                <a:gd name="T90" fmla="*/ 98 w 763"/>
                <a:gd name="T91" fmla="*/ 565 h 869"/>
                <a:gd name="T92" fmla="*/ 134 w 763"/>
                <a:gd name="T93" fmla="*/ 644 h 869"/>
                <a:gd name="T94" fmla="*/ 189 w 763"/>
                <a:gd name="T95" fmla="*/ 709 h 869"/>
                <a:gd name="T96" fmla="*/ 260 w 763"/>
                <a:gd name="T97" fmla="*/ 755 h 869"/>
                <a:gd name="T98" fmla="*/ 339 w 763"/>
                <a:gd name="T99" fmla="*/ 777 h 869"/>
                <a:gd name="T100" fmla="*/ 438 w 763"/>
                <a:gd name="T101" fmla="*/ 126 h 869"/>
                <a:gd name="T102" fmla="*/ 502 w 763"/>
                <a:gd name="T103" fmla="*/ 96 h 869"/>
                <a:gd name="T104" fmla="*/ 496 w 763"/>
                <a:gd name="T105" fmla="*/ 74 h 869"/>
                <a:gd name="T106" fmla="*/ 460 w 763"/>
                <a:gd name="T107" fmla="*/ 67 h 869"/>
                <a:gd name="T108" fmla="*/ 405 w 763"/>
                <a:gd name="T109" fmla="*/ 68 h 869"/>
                <a:gd name="T110" fmla="*/ 384 w 763"/>
                <a:gd name="T111" fmla="*/ 86 h 869"/>
                <a:gd name="T112" fmla="*/ 394 w 763"/>
                <a:gd name="T113" fmla="*/ 104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3" h="869">
                  <a:moveTo>
                    <a:pt x="383" y="0"/>
                  </a:moveTo>
                  <a:lnTo>
                    <a:pt x="383" y="0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499" y="0"/>
                  </a:lnTo>
                  <a:lnTo>
                    <a:pt x="508" y="2"/>
                  </a:lnTo>
                  <a:lnTo>
                    <a:pt x="515" y="5"/>
                  </a:lnTo>
                  <a:lnTo>
                    <a:pt x="522" y="9"/>
                  </a:lnTo>
                  <a:lnTo>
                    <a:pt x="527" y="14"/>
                  </a:lnTo>
                  <a:lnTo>
                    <a:pt x="529" y="22"/>
                  </a:lnTo>
                  <a:lnTo>
                    <a:pt x="530" y="31"/>
                  </a:lnTo>
                  <a:lnTo>
                    <a:pt x="529" y="41"/>
                  </a:lnTo>
                  <a:lnTo>
                    <a:pt x="529" y="41"/>
                  </a:lnTo>
                  <a:lnTo>
                    <a:pt x="528" y="53"/>
                  </a:lnTo>
                  <a:lnTo>
                    <a:pt x="527" y="65"/>
                  </a:lnTo>
                  <a:lnTo>
                    <a:pt x="527" y="76"/>
                  </a:lnTo>
                  <a:lnTo>
                    <a:pt x="528" y="86"/>
                  </a:lnTo>
                  <a:lnTo>
                    <a:pt x="530" y="96"/>
                  </a:lnTo>
                  <a:lnTo>
                    <a:pt x="532" y="106"/>
                  </a:lnTo>
                  <a:lnTo>
                    <a:pt x="536" y="115"/>
                  </a:lnTo>
                  <a:lnTo>
                    <a:pt x="540" y="124"/>
                  </a:lnTo>
                  <a:lnTo>
                    <a:pt x="545" y="132"/>
                  </a:lnTo>
                  <a:lnTo>
                    <a:pt x="551" y="141"/>
                  </a:lnTo>
                  <a:lnTo>
                    <a:pt x="559" y="148"/>
                  </a:lnTo>
                  <a:lnTo>
                    <a:pt x="566" y="156"/>
                  </a:lnTo>
                  <a:lnTo>
                    <a:pt x="583" y="170"/>
                  </a:lnTo>
                  <a:lnTo>
                    <a:pt x="604" y="185"/>
                  </a:lnTo>
                  <a:lnTo>
                    <a:pt x="604" y="185"/>
                  </a:lnTo>
                  <a:lnTo>
                    <a:pt x="617" y="195"/>
                  </a:lnTo>
                  <a:lnTo>
                    <a:pt x="630" y="204"/>
                  </a:lnTo>
                  <a:lnTo>
                    <a:pt x="643" y="216"/>
                  </a:lnTo>
                  <a:lnTo>
                    <a:pt x="654" y="226"/>
                  </a:lnTo>
                  <a:lnTo>
                    <a:pt x="665" y="237"/>
                  </a:lnTo>
                  <a:lnTo>
                    <a:pt x="676" y="249"/>
                  </a:lnTo>
                  <a:lnTo>
                    <a:pt x="686" y="262"/>
                  </a:lnTo>
                  <a:lnTo>
                    <a:pt x="695" y="274"/>
                  </a:lnTo>
                  <a:lnTo>
                    <a:pt x="704" y="287"/>
                  </a:lnTo>
                  <a:lnTo>
                    <a:pt x="713" y="301"/>
                  </a:lnTo>
                  <a:lnTo>
                    <a:pt x="721" y="314"/>
                  </a:lnTo>
                  <a:lnTo>
                    <a:pt x="727" y="329"/>
                  </a:lnTo>
                  <a:lnTo>
                    <a:pt x="734" y="343"/>
                  </a:lnTo>
                  <a:lnTo>
                    <a:pt x="739" y="357"/>
                  </a:lnTo>
                  <a:lnTo>
                    <a:pt x="744" y="372"/>
                  </a:lnTo>
                  <a:lnTo>
                    <a:pt x="750" y="387"/>
                  </a:lnTo>
                  <a:lnTo>
                    <a:pt x="753" y="401"/>
                  </a:lnTo>
                  <a:lnTo>
                    <a:pt x="757" y="417"/>
                  </a:lnTo>
                  <a:lnTo>
                    <a:pt x="759" y="433"/>
                  </a:lnTo>
                  <a:lnTo>
                    <a:pt x="761" y="449"/>
                  </a:lnTo>
                  <a:lnTo>
                    <a:pt x="762" y="464"/>
                  </a:lnTo>
                  <a:lnTo>
                    <a:pt x="763" y="480"/>
                  </a:lnTo>
                  <a:lnTo>
                    <a:pt x="763" y="496"/>
                  </a:lnTo>
                  <a:lnTo>
                    <a:pt x="762" y="512"/>
                  </a:lnTo>
                  <a:lnTo>
                    <a:pt x="760" y="529"/>
                  </a:lnTo>
                  <a:lnTo>
                    <a:pt x="758" y="544"/>
                  </a:lnTo>
                  <a:lnTo>
                    <a:pt x="755" y="561"/>
                  </a:lnTo>
                  <a:lnTo>
                    <a:pt x="752" y="577"/>
                  </a:lnTo>
                  <a:lnTo>
                    <a:pt x="747" y="592"/>
                  </a:lnTo>
                  <a:lnTo>
                    <a:pt x="742" y="609"/>
                  </a:lnTo>
                  <a:lnTo>
                    <a:pt x="736" y="625"/>
                  </a:lnTo>
                  <a:lnTo>
                    <a:pt x="730" y="641"/>
                  </a:lnTo>
                  <a:lnTo>
                    <a:pt x="730" y="641"/>
                  </a:lnTo>
                  <a:lnTo>
                    <a:pt x="723" y="656"/>
                  </a:lnTo>
                  <a:lnTo>
                    <a:pt x="716" y="671"/>
                  </a:lnTo>
                  <a:lnTo>
                    <a:pt x="706" y="686"/>
                  </a:lnTo>
                  <a:lnTo>
                    <a:pt x="698" y="700"/>
                  </a:lnTo>
                  <a:lnTo>
                    <a:pt x="688" y="714"/>
                  </a:lnTo>
                  <a:lnTo>
                    <a:pt x="679" y="727"/>
                  </a:lnTo>
                  <a:lnTo>
                    <a:pt x="667" y="739"/>
                  </a:lnTo>
                  <a:lnTo>
                    <a:pt x="656" y="752"/>
                  </a:lnTo>
                  <a:lnTo>
                    <a:pt x="645" y="763"/>
                  </a:lnTo>
                  <a:lnTo>
                    <a:pt x="632" y="774"/>
                  </a:lnTo>
                  <a:lnTo>
                    <a:pt x="620" y="784"/>
                  </a:lnTo>
                  <a:lnTo>
                    <a:pt x="608" y="795"/>
                  </a:lnTo>
                  <a:lnTo>
                    <a:pt x="594" y="804"/>
                  </a:lnTo>
                  <a:lnTo>
                    <a:pt x="580" y="812"/>
                  </a:lnTo>
                  <a:lnTo>
                    <a:pt x="567" y="820"/>
                  </a:lnTo>
                  <a:lnTo>
                    <a:pt x="552" y="829"/>
                  </a:lnTo>
                  <a:lnTo>
                    <a:pt x="538" y="835"/>
                  </a:lnTo>
                  <a:lnTo>
                    <a:pt x="523" y="841"/>
                  </a:lnTo>
                  <a:lnTo>
                    <a:pt x="507" y="847"/>
                  </a:lnTo>
                  <a:lnTo>
                    <a:pt x="492" y="852"/>
                  </a:lnTo>
                  <a:lnTo>
                    <a:pt x="476" y="856"/>
                  </a:lnTo>
                  <a:lnTo>
                    <a:pt x="461" y="860"/>
                  </a:lnTo>
                  <a:lnTo>
                    <a:pt x="445" y="863"/>
                  </a:lnTo>
                  <a:lnTo>
                    <a:pt x="428" y="866"/>
                  </a:lnTo>
                  <a:lnTo>
                    <a:pt x="413" y="868"/>
                  </a:lnTo>
                  <a:lnTo>
                    <a:pt x="396" y="869"/>
                  </a:lnTo>
                  <a:lnTo>
                    <a:pt x="380" y="869"/>
                  </a:lnTo>
                  <a:lnTo>
                    <a:pt x="363" y="869"/>
                  </a:lnTo>
                  <a:lnTo>
                    <a:pt x="347" y="867"/>
                  </a:lnTo>
                  <a:lnTo>
                    <a:pt x="331" y="866"/>
                  </a:lnTo>
                  <a:lnTo>
                    <a:pt x="314" y="862"/>
                  </a:lnTo>
                  <a:lnTo>
                    <a:pt x="298" y="859"/>
                  </a:lnTo>
                  <a:lnTo>
                    <a:pt x="298" y="859"/>
                  </a:lnTo>
                  <a:lnTo>
                    <a:pt x="281" y="855"/>
                  </a:lnTo>
                  <a:lnTo>
                    <a:pt x="265" y="850"/>
                  </a:lnTo>
                  <a:lnTo>
                    <a:pt x="249" y="844"/>
                  </a:lnTo>
                  <a:lnTo>
                    <a:pt x="234" y="838"/>
                  </a:lnTo>
                  <a:lnTo>
                    <a:pt x="219" y="832"/>
                  </a:lnTo>
                  <a:lnTo>
                    <a:pt x="203" y="824"/>
                  </a:lnTo>
                  <a:lnTo>
                    <a:pt x="189" y="816"/>
                  </a:lnTo>
                  <a:lnTo>
                    <a:pt x="176" y="808"/>
                  </a:lnTo>
                  <a:lnTo>
                    <a:pt x="162" y="799"/>
                  </a:lnTo>
                  <a:lnTo>
                    <a:pt x="149" y="789"/>
                  </a:lnTo>
                  <a:lnTo>
                    <a:pt x="135" y="779"/>
                  </a:lnTo>
                  <a:lnTo>
                    <a:pt x="123" y="768"/>
                  </a:lnTo>
                  <a:lnTo>
                    <a:pt x="112" y="757"/>
                  </a:lnTo>
                  <a:lnTo>
                    <a:pt x="101" y="745"/>
                  </a:lnTo>
                  <a:lnTo>
                    <a:pt x="89" y="734"/>
                  </a:lnTo>
                  <a:lnTo>
                    <a:pt x="79" y="721"/>
                  </a:lnTo>
                  <a:lnTo>
                    <a:pt x="70" y="708"/>
                  </a:lnTo>
                  <a:lnTo>
                    <a:pt x="60" y="695"/>
                  </a:lnTo>
                  <a:lnTo>
                    <a:pt x="52" y="682"/>
                  </a:lnTo>
                  <a:lnTo>
                    <a:pt x="44" y="667"/>
                  </a:lnTo>
                  <a:lnTo>
                    <a:pt x="37" y="654"/>
                  </a:lnTo>
                  <a:lnTo>
                    <a:pt x="30" y="639"/>
                  </a:lnTo>
                  <a:lnTo>
                    <a:pt x="24" y="624"/>
                  </a:lnTo>
                  <a:lnTo>
                    <a:pt x="18" y="609"/>
                  </a:lnTo>
                  <a:lnTo>
                    <a:pt x="13" y="594"/>
                  </a:lnTo>
                  <a:lnTo>
                    <a:pt x="9" y="578"/>
                  </a:lnTo>
                  <a:lnTo>
                    <a:pt x="6" y="563"/>
                  </a:lnTo>
                  <a:lnTo>
                    <a:pt x="3" y="546"/>
                  </a:lnTo>
                  <a:lnTo>
                    <a:pt x="1" y="531"/>
                  </a:lnTo>
                  <a:lnTo>
                    <a:pt x="0" y="514"/>
                  </a:lnTo>
                  <a:lnTo>
                    <a:pt x="0" y="498"/>
                  </a:lnTo>
                  <a:lnTo>
                    <a:pt x="0" y="482"/>
                  </a:lnTo>
                  <a:lnTo>
                    <a:pt x="0" y="482"/>
                  </a:lnTo>
                  <a:lnTo>
                    <a:pt x="2" y="456"/>
                  </a:lnTo>
                  <a:lnTo>
                    <a:pt x="5" y="430"/>
                  </a:lnTo>
                  <a:lnTo>
                    <a:pt x="10" y="406"/>
                  </a:lnTo>
                  <a:lnTo>
                    <a:pt x="15" y="382"/>
                  </a:lnTo>
                  <a:lnTo>
                    <a:pt x="22" y="359"/>
                  </a:lnTo>
                  <a:lnTo>
                    <a:pt x="32" y="337"/>
                  </a:lnTo>
                  <a:lnTo>
                    <a:pt x="41" y="315"/>
                  </a:lnTo>
                  <a:lnTo>
                    <a:pt x="52" y="295"/>
                  </a:lnTo>
                  <a:lnTo>
                    <a:pt x="65" y="274"/>
                  </a:lnTo>
                  <a:lnTo>
                    <a:pt x="79" y="256"/>
                  </a:lnTo>
                  <a:lnTo>
                    <a:pt x="94" y="237"/>
                  </a:lnTo>
                  <a:lnTo>
                    <a:pt x="112" y="220"/>
                  </a:lnTo>
                  <a:lnTo>
                    <a:pt x="130" y="203"/>
                  </a:lnTo>
                  <a:lnTo>
                    <a:pt x="150" y="188"/>
                  </a:lnTo>
                  <a:lnTo>
                    <a:pt x="171" y="173"/>
                  </a:lnTo>
                  <a:lnTo>
                    <a:pt x="195" y="160"/>
                  </a:lnTo>
                  <a:lnTo>
                    <a:pt x="195" y="160"/>
                  </a:lnTo>
                  <a:lnTo>
                    <a:pt x="206" y="154"/>
                  </a:lnTo>
                  <a:lnTo>
                    <a:pt x="216" y="146"/>
                  </a:lnTo>
                  <a:lnTo>
                    <a:pt x="222" y="138"/>
                  </a:lnTo>
                  <a:lnTo>
                    <a:pt x="227" y="129"/>
                  </a:lnTo>
                  <a:lnTo>
                    <a:pt x="231" y="119"/>
                  </a:lnTo>
                  <a:lnTo>
                    <a:pt x="233" y="109"/>
                  </a:lnTo>
                  <a:lnTo>
                    <a:pt x="234" y="98"/>
                  </a:lnTo>
                  <a:lnTo>
                    <a:pt x="234" y="85"/>
                  </a:lnTo>
                  <a:lnTo>
                    <a:pt x="234" y="85"/>
                  </a:lnTo>
                  <a:lnTo>
                    <a:pt x="234" y="56"/>
                  </a:lnTo>
                  <a:lnTo>
                    <a:pt x="235" y="36"/>
                  </a:lnTo>
                  <a:lnTo>
                    <a:pt x="236" y="28"/>
                  </a:lnTo>
                  <a:lnTo>
                    <a:pt x="238" y="20"/>
                  </a:lnTo>
                  <a:lnTo>
                    <a:pt x="241" y="14"/>
                  </a:lnTo>
                  <a:lnTo>
                    <a:pt x="244" y="10"/>
                  </a:lnTo>
                  <a:lnTo>
                    <a:pt x="249" y="7"/>
                  </a:lnTo>
                  <a:lnTo>
                    <a:pt x="255" y="4"/>
                  </a:lnTo>
                  <a:lnTo>
                    <a:pt x="262" y="2"/>
                  </a:lnTo>
                  <a:lnTo>
                    <a:pt x="270" y="1"/>
                  </a:lnTo>
                  <a:lnTo>
                    <a:pt x="292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83" y="0"/>
                  </a:lnTo>
                  <a:lnTo>
                    <a:pt x="383" y="0"/>
                  </a:lnTo>
                  <a:lnTo>
                    <a:pt x="383" y="0"/>
                  </a:lnTo>
                  <a:lnTo>
                    <a:pt x="383" y="0"/>
                  </a:lnTo>
                  <a:close/>
                  <a:moveTo>
                    <a:pt x="381" y="779"/>
                  </a:moveTo>
                  <a:lnTo>
                    <a:pt x="381" y="779"/>
                  </a:lnTo>
                  <a:lnTo>
                    <a:pt x="395" y="779"/>
                  </a:lnTo>
                  <a:lnTo>
                    <a:pt x="410" y="778"/>
                  </a:lnTo>
                  <a:lnTo>
                    <a:pt x="424" y="777"/>
                  </a:lnTo>
                  <a:lnTo>
                    <a:pt x="438" y="775"/>
                  </a:lnTo>
                  <a:lnTo>
                    <a:pt x="452" y="772"/>
                  </a:lnTo>
                  <a:lnTo>
                    <a:pt x="465" y="769"/>
                  </a:lnTo>
                  <a:lnTo>
                    <a:pt x="478" y="765"/>
                  </a:lnTo>
                  <a:lnTo>
                    <a:pt x="492" y="760"/>
                  </a:lnTo>
                  <a:lnTo>
                    <a:pt x="505" y="754"/>
                  </a:lnTo>
                  <a:lnTo>
                    <a:pt x="517" y="747"/>
                  </a:lnTo>
                  <a:lnTo>
                    <a:pt x="530" y="740"/>
                  </a:lnTo>
                  <a:lnTo>
                    <a:pt x="541" y="733"/>
                  </a:lnTo>
                  <a:lnTo>
                    <a:pt x="553" y="725"/>
                  </a:lnTo>
                  <a:lnTo>
                    <a:pt x="564" y="717"/>
                  </a:lnTo>
                  <a:lnTo>
                    <a:pt x="575" y="707"/>
                  </a:lnTo>
                  <a:lnTo>
                    <a:pt x="585" y="697"/>
                  </a:lnTo>
                  <a:lnTo>
                    <a:pt x="596" y="687"/>
                  </a:lnTo>
                  <a:lnTo>
                    <a:pt x="605" y="677"/>
                  </a:lnTo>
                  <a:lnTo>
                    <a:pt x="613" y="665"/>
                  </a:lnTo>
                  <a:lnTo>
                    <a:pt x="621" y="654"/>
                  </a:lnTo>
                  <a:lnTo>
                    <a:pt x="629" y="642"/>
                  </a:lnTo>
                  <a:lnTo>
                    <a:pt x="637" y="629"/>
                  </a:lnTo>
                  <a:lnTo>
                    <a:pt x="644" y="617"/>
                  </a:lnTo>
                  <a:lnTo>
                    <a:pt x="650" y="604"/>
                  </a:lnTo>
                  <a:lnTo>
                    <a:pt x="655" y="590"/>
                  </a:lnTo>
                  <a:lnTo>
                    <a:pt x="660" y="577"/>
                  </a:lnTo>
                  <a:lnTo>
                    <a:pt x="664" y="563"/>
                  </a:lnTo>
                  <a:lnTo>
                    <a:pt x="667" y="548"/>
                  </a:lnTo>
                  <a:lnTo>
                    <a:pt x="670" y="534"/>
                  </a:lnTo>
                  <a:lnTo>
                    <a:pt x="673" y="519"/>
                  </a:lnTo>
                  <a:lnTo>
                    <a:pt x="674" y="505"/>
                  </a:lnTo>
                  <a:lnTo>
                    <a:pt x="674" y="490"/>
                  </a:lnTo>
                  <a:lnTo>
                    <a:pt x="674" y="490"/>
                  </a:lnTo>
                  <a:lnTo>
                    <a:pt x="674" y="474"/>
                  </a:lnTo>
                  <a:lnTo>
                    <a:pt x="673" y="460"/>
                  </a:lnTo>
                  <a:lnTo>
                    <a:pt x="670" y="446"/>
                  </a:lnTo>
                  <a:lnTo>
                    <a:pt x="668" y="431"/>
                  </a:lnTo>
                  <a:lnTo>
                    <a:pt x="665" y="417"/>
                  </a:lnTo>
                  <a:lnTo>
                    <a:pt x="661" y="403"/>
                  </a:lnTo>
                  <a:lnTo>
                    <a:pt x="656" y="389"/>
                  </a:lnTo>
                  <a:lnTo>
                    <a:pt x="651" y="376"/>
                  </a:lnTo>
                  <a:lnTo>
                    <a:pt x="645" y="363"/>
                  </a:lnTo>
                  <a:lnTo>
                    <a:pt x="639" y="351"/>
                  </a:lnTo>
                  <a:lnTo>
                    <a:pt x="631" y="339"/>
                  </a:lnTo>
                  <a:lnTo>
                    <a:pt x="623" y="326"/>
                  </a:lnTo>
                  <a:lnTo>
                    <a:pt x="615" y="315"/>
                  </a:lnTo>
                  <a:lnTo>
                    <a:pt x="607" y="304"/>
                  </a:lnTo>
                  <a:lnTo>
                    <a:pt x="598" y="293"/>
                  </a:lnTo>
                  <a:lnTo>
                    <a:pt x="587" y="282"/>
                  </a:lnTo>
                  <a:lnTo>
                    <a:pt x="577" y="273"/>
                  </a:lnTo>
                  <a:lnTo>
                    <a:pt x="566" y="264"/>
                  </a:lnTo>
                  <a:lnTo>
                    <a:pt x="554" y="255"/>
                  </a:lnTo>
                  <a:lnTo>
                    <a:pt x="543" y="246"/>
                  </a:lnTo>
                  <a:lnTo>
                    <a:pt x="531" y="239"/>
                  </a:lnTo>
                  <a:lnTo>
                    <a:pt x="518" y="232"/>
                  </a:lnTo>
                  <a:lnTo>
                    <a:pt x="506" y="226"/>
                  </a:lnTo>
                  <a:lnTo>
                    <a:pt x="493" y="220"/>
                  </a:lnTo>
                  <a:lnTo>
                    <a:pt x="479" y="215"/>
                  </a:lnTo>
                  <a:lnTo>
                    <a:pt x="466" y="209"/>
                  </a:lnTo>
                  <a:lnTo>
                    <a:pt x="452" y="205"/>
                  </a:lnTo>
                  <a:lnTo>
                    <a:pt x="437" y="202"/>
                  </a:lnTo>
                  <a:lnTo>
                    <a:pt x="423" y="200"/>
                  </a:lnTo>
                  <a:lnTo>
                    <a:pt x="409" y="198"/>
                  </a:lnTo>
                  <a:lnTo>
                    <a:pt x="394" y="197"/>
                  </a:lnTo>
                  <a:lnTo>
                    <a:pt x="379" y="197"/>
                  </a:lnTo>
                  <a:lnTo>
                    <a:pt x="379" y="197"/>
                  </a:lnTo>
                  <a:lnTo>
                    <a:pt x="363" y="197"/>
                  </a:lnTo>
                  <a:lnTo>
                    <a:pt x="349" y="198"/>
                  </a:lnTo>
                  <a:lnTo>
                    <a:pt x="335" y="200"/>
                  </a:lnTo>
                  <a:lnTo>
                    <a:pt x="320" y="203"/>
                  </a:lnTo>
                  <a:lnTo>
                    <a:pt x="307" y="206"/>
                  </a:lnTo>
                  <a:lnTo>
                    <a:pt x="293" y="210"/>
                  </a:lnTo>
                  <a:lnTo>
                    <a:pt x="279" y="215"/>
                  </a:lnTo>
                  <a:lnTo>
                    <a:pt x="266" y="221"/>
                  </a:lnTo>
                  <a:lnTo>
                    <a:pt x="254" y="226"/>
                  </a:lnTo>
                  <a:lnTo>
                    <a:pt x="241" y="233"/>
                  </a:lnTo>
                  <a:lnTo>
                    <a:pt x="229" y="240"/>
                  </a:lnTo>
                  <a:lnTo>
                    <a:pt x="217" y="247"/>
                  </a:lnTo>
                  <a:lnTo>
                    <a:pt x="205" y="256"/>
                  </a:lnTo>
                  <a:lnTo>
                    <a:pt x="194" y="265"/>
                  </a:lnTo>
                  <a:lnTo>
                    <a:pt x="184" y="274"/>
                  </a:lnTo>
                  <a:lnTo>
                    <a:pt x="173" y="283"/>
                  </a:lnTo>
                  <a:lnTo>
                    <a:pt x="164" y="294"/>
                  </a:lnTo>
                  <a:lnTo>
                    <a:pt x="155" y="305"/>
                  </a:lnTo>
                  <a:lnTo>
                    <a:pt x="146" y="315"/>
                  </a:lnTo>
                  <a:lnTo>
                    <a:pt x="139" y="327"/>
                  </a:lnTo>
                  <a:lnTo>
                    <a:pt x="130" y="339"/>
                  </a:lnTo>
                  <a:lnTo>
                    <a:pt x="123" y="351"/>
                  </a:lnTo>
                  <a:lnTo>
                    <a:pt x="117" y="363"/>
                  </a:lnTo>
                  <a:lnTo>
                    <a:pt x="111" y="377"/>
                  </a:lnTo>
                  <a:lnTo>
                    <a:pt x="106" y="390"/>
                  </a:lnTo>
                  <a:lnTo>
                    <a:pt x="102" y="403"/>
                  </a:lnTo>
                  <a:lnTo>
                    <a:pt x="97" y="418"/>
                  </a:lnTo>
                  <a:lnTo>
                    <a:pt x="94" y="431"/>
                  </a:lnTo>
                  <a:lnTo>
                    <a:pt x="91" y="446"/>
                  </a:lnTo>
                  <a:lnTo>
                    <a:pt x="90" y="460"/>
                  </a:lnTo>
                  <a:lnTo>
                    <a:pt x="89" y="475"/>
                  </a:lnTo>
                  <a:lnTo>
                    <a:pt x="88" y="490"/>
                  </a:lnTo>
                  <a:lnTo>
                    <a:pt x="88" y="490"/>
                  </a:lnTo>
                  <a:lnTo>
                    <a:pt x="89" y="505"/>
                  </a:lnTo>
                  <a:lnTo>
                    <a:pt x="90" y="521"/>
                  </a:lnTo>
                  <a:lnTo>
                    <a:pt x="92" y="535"/>
                  </a:lnTo>
                  <a:lnTo>
                    <a:pt x="95" y="550"/>
                  </a:lnTo>
                  <a:lnTo>
                    <a:pt x="98" y="565"/>
                  </a:lnTo>
                  <a:lnTo>
                    <a:pt x="103" y="578"/>
                  </a:lnTo>
                  <a:lnTo>
                    <a:pt x="108" y="592"/>
                  </a:lnTo>
                  <a:lnTo>
                    <a:pt x="114" y="606"/>
                  </a:lnTo>
                  <a:lnTo>
                    <a:pt x="120" y="619"/>
                  </a:lnTo>
                  <a:lnTo>
                    <a:pt x="126" y="631"/>
                  </a:lnTo>
                  <a:lnTo>
                    <a:pt x="134" y="644"/>
                  </a:lnTo>
                  <a:lnTo>
                    <a:pt x="142" y="656"/>
                  </a:lnTo>
                  <a:lnTo>
                    <a:pt x="151" y="667"/>
                  </a:lnTo>
                  <a:lnTo>
                    <a:pt x="159" y="679"/>
                  </a:lnTo>
                  <a:lnTo>
                    <a:pt x="169" y="689"/>
                  </a:lnTo>
                  <a:lnTo>
                    <a:pt x="179" y="699"/>
                  </a:lnTo>
                  <a:lnTo>
                    <a:pt x="189" y="709"/>
                  </a:lnTo>
                  <a:lnTo>
                    <a:pt x="200" y="718"/>
                  </a:lnTo>
                  <a:lnTo>
                    <a:pt x="211" y="727"/>
                  </a:lnTo>
                  <a:lnTo>
                    <a:pt x="223" y="735"/>
                  </a:lnTo>
                  <a:lnTo>
                    <a:pt x="235" y="742"/>
                  </a:lnTo>
                  <a:lnTo>
                    <a:pt x="246" y="748"/>
                  </a:lnTo>
                  <a:lnTo>
                    <a:pt x="260" y="755"/>
                  </a:lnTo>
                  <a:lnTo>
                    <a:pt x="272" y="761"/>
                  </a:lnTo>
                  <a:lnTo>
                    <a:pt x="285" y="765"/>
                  </a:lnTo>
                  <a:lnTo>
                    <a:pt x="299" y="769"/>
                  </a:lnTo>
                  <a:lnTo>
                    <a:pt x="312" y="773"/>
                  </a:lnTo>
                  <a:lnTo>
                    <a:pt x="325" y="775"/>
                  </a:lnTo>
                  <a:lnTo>
                    <a:pt x="339" y="777"/>
                  </a:lnTo>
                  <a:lnTo>
                    <a:pt x="353" y="778"/>
                  </a:lnTo>
                  <a:lnTo>
                    <a:pt x="367" y="779"/>
                  </a:lnTo>
                  <a:lnTo>
                    <a:pt x="381" y="779"/>
                  </a:lnTo>
                  <a:lnTo>
                    <a:pt x="381" y="779"/>
                  </a:lnTo>
                  <a:close/>
                  <a:moveTo>
                    <a:pt x="438" y="126"/>
                  </a:moveTo>
                  <a:lnTo>
                    <a:pt x="438" y="126"/>
                  </a:lnTo>
                  <a:lnTo>
                    <a:pt x="459" y="117"/>
                  </a:lnTo>
                  <a:lnTo>
                    <a:pt x="480" y="109"/>
                  </a:lnTo>
                  <a:lnTo>
                    <a:pt x="489" y="106"/>
                  </a:lnTo>
                  <a:lnTo>
                    <a:pt x="496" y="102"/>
                  </a:lnTo>
                  <a:lnTo>
                    <a:pt x="501" y="99"/>
                  </a:lnTo>
                  <a:lnTo>
                    <a:pt x="502" y="96"/>
                  </a:lnTo>
                  <a:lnTo>
                    <a:pt x="502" y="94"/>
                  </a:lnTo>
                  <a:lnTo>
                    <a:pt x="502" y="94"/>
                  </a:lnTo>
                  <a:lnTo>
                    <a:pt x="502" y="88"/>
                  </a:lnTo>
                  <a:lnTo>
                    <a:pt x="500" y="82"/>
                  </a:lnTo>
                  <a:lnTo>
                    <a:pt x="498" y="77"/>
                  </a:lnTo>
                  <a:lnTo>
                    <a:pt x="496" y="74"/>
                  </a:lnTo>
                  <a:lnTo>
                    <a:pt x="492" y="71"/>
                  </a:lnTo>
                  <a:lnTo>
                    <a:pt x="489" y="69"/>
                  </a:lnTo>
                  <a:lnTo>
                    <a:pt x="485" y="68"/>
                  </a:lnTo>
                  <a:lnTo>
                    <a:pt x="479" y="67"/>
                  </a:lnTo>
                  <a:lnTo>
                    <a:pt x="470" y="67"/>
                  </a:lnTo>
                  <a:lnTo>
                    <a:pt x="460" y="67"/>
                  </a:lnTo>
                  <a:lnTo>
                    <a:pt x="450" y="68"/>
                  </a:lnTo>
                  <a:lnTo>
                    <a:pt x="440" y="69"/>
                  </a:lnTo>
                  <a:lnTo>
                    <a:pt x="440" y="69"/>
                  </a:lnTo>
                  <a:lnTo>
                    <a:pt x="422" y="67"/>
                  </a:lnTo>
                  <a:lnTo>
                    <a:pt x="413" y="67"/>
                  </a:lnTo>
                  <a:lnTo>
                    <a:pt x="405" y="68"/>
                  </a:lnTo>
                  <a:lnTo>
                    <a:pt x="396" y="70"/>
                  </a:lnTo>
                  <a:lnTo>
                    <a:pt x="393" y="72"/>
                  </a:lnTo>
                  <a:lnTo>
                    <a:pt x="390" y="74"/>
                  </a:lnTo>
                  <a:lnTo>
                    <a:pt x="387" y="78"/>
                  </a:lnTo>
                  <a:lnTo>
                    <a:pt x="385" y="82"/>
                  </a:lnTo>
                  <a:lnTo>
                    <a:pt x="384" y="86"/>
                  </a:lnTo>
                  <a:lnTo>
                    <a:pt x="383" y="92"/>
                  </a:lnTo>
                  <a:lnTo>
                    <a:pt x="383" y="92"/>
                  </a:lnTo>
                  <a:lnTo>
                    <a:pt x="383" y="94"/>
                  </a:lnTo>
                  <a:lnTo>
                    <a:pt x="384" y="96"/>
                  </a:lnTo>
                  <a:lnTo>
                    <a:pt x="388" y="100"/>
                  </a:lnTo>
                  <a:lnTo>
                    <a:pt x="394" y="104"/>
                  </a:lnTo>
                  <a:lnTo>
                    <a:pt x="402" y="108"/>
                  </a:lnTo>
                  <a:lnTo>
                    <a:pt x="420" y="117"/>
                  </a:lnTo>
                  <a:lnTo>
                    <a:pt x="438" y="126"/>
                  </a:lnTo>
                  <a:lnTo>
                    <a:pt x="438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8" name="Freeform 110"/>
            <p:cNvSpPr>
              <a:spLocks noEditPoints="1"/>
            </p:cNvSpPr>
            <p:nvPr userDrawn="1"/>
          </p:nvSpPr>
          <p:spPr bwMode="auto">
            <a:xfrm>
              <a:off x="2501900" y="2614613"/>
              <a:ext cx="401638" cy="460375"/>
            </a:xfrm>
            <a:custGeom>
              <a:avLst/>
              <a:gdLst>
                <a:gd name="T0" fmla="*/ 9 w 757"/>
                <a:gd name="T1" fmla="*/ 411 h 871"/>
                <a:gd name="T2" fmla="*/ 51 w 757"/>
                <a:gd name="T3" fmla="*/ 298 h 871"/>
                <a:gd name="T4" fmla="*/ 129 w 757"/>
                <a:gd name="T5" fmla="*/ 205 h 871"/>
                <a:gd name="T6" fmla="*/ 206 w 757"/>
                <a:gd name="T7" fmla="*/ 154 h 871"/>
                <a:gd name="T8" fmla="*/ 232 w 757"/>
                <a:gd name="T9" fmla="*/ 110 h 871"/>
                <a:gd name="T10" fmla="*/ 234 w 757"/>
                <a:gd name="T11" fmla="*/ 34 h 871"/>
                <a:gd name="T12" fmla="*/ 250 w 757"/>
                <a:gd name="T13" fmla="*/ 4 h 871"/>
                <a:gd name="T14" fmla="*/ 326 w 757"/>
                <a:gd name="T15" fmla="*/ 3 h 871"/>
                <a:gd name="T16" fmla="*/ 486 w 757"/>
                <a:gd name="T17" fmla="*/ 2 h 871"/>
                <a:gd name="T18" fmla="*/ 522 w 757"/>
                <a:gd name="T19" fmla="*/ 15 h 871"/>
                <a:gd name="T20" fmla="*/ 522 w 757"/>
                <a:gd name="T21" fmla="*/ 52 h 871"/>
                <a:gd name="T22" fmla="*/ 527 w 757"/>
                <a:gd name="T23" fmla="*/ 107 h 871"/>
                <a:gd name="T24" fmla="*/ 556 w 757"/>
                <a:gd name="T25" fmla="*/ 150 h 871"/>
                <a:gd name="T26" fmla="*/ 624 w 757"/>
                <a:gd name="T27" fmla="*/ 204 h 871"/>
                <a:gd name="T28" fmla="*/ 711 w 757"/>
                <a:gd name="T29" fmla="*/ 300 h 871"/>
                <a:gd name="T30" fmla="*/ 753 w 757"/>
                <a:gd name="T31" fmla="*/ 417 h 871"/>
                <a:gd name="T32" fmla="*/ 753 w 757"/>
                <a:gd name="T33" fmla="*/ 550 h 871"/>
                <a:gd name="T34" fmla="*/ 725 w 757"/>
                <a:gd name="T35" fmla="*/ 652 h 871"/>
                <a:gd name="T36" fmla="*/ 657 w 757"/>
                <a:gd name="T37" fmla="*/ 755 h 871"/>
                <a:gd name="T38" fmla="*/ 557 w 757"/>
                <a:gd name="T39" fmla="*/ 827 h 871"/>
                <a:gd name="T40" fmla="*/ 458 w 757"/>
                <a:gd name="T41" fmla="*/ 862 h 871"/>
                <a:gd name="T42" fmla="*/ 337 w 757"/>
                <a:gd name="T43" fmla="*/ 869 h 871"/>
                <a:gd name="T44" fmla="*/ 227 w 757"/>
                <a:gd name="T45" fmla="*/ 841 h 871"/>
                <a:gd name="T46" fmla="*/ 133 w 757"/>
                <a:gd name="T47" fmla="*/ 782 h 871"/>
                <a:gd name="T48" fmla="*/ 62 w 757"/>
                <a:gd name="T49" fmla="*/ 700 h 871"/>
                <a:gd name="T50" fmla="*/ 15 w 757"/>
                <a:gd name="T51" fmla="*/ 601 h 871"/>
                <a:gd name="T52" fmla="*/ 0 w 757"/>
                <a:gd name="T53" fmla="*/ 489 h 871"/>
                <a:gd name="T54" fmla="*/ 408 w 757"/>
                <a:gd name="T55" fmla="*/ 781 h 871"/>
                <a:gd name="T56" fmla="*/ 479 w 757"/>
                <a:gd name="T57" fmla="*/ 766 h 871"/>
                <a:gd name="T58" fmla="*/ 542 w 757"/>
                <a:gd name="T59" fmla="*/ 733 h 871"/>
                <a:gd name="T60" fmla="*/ 596 w 757"/>
                <a:gd name="T61" fmla="*/ 685 h 871"/>
                <a:gd name="T62" fmla="*/ 637 w 757"/>
                <a:gd name="T63" fmla="*/ 626 h 871"/>
                <a:gd name="T64" fmla="*/ 662 w 757"/>
                <a:gd name="T65" fmla="*/ 562 h 871"/>
                <a:gd name="T66" fmla="*/ 670 w 757"/>
                <a:gd name="T67" fmla="*/ 494 h 871"/>
                <a:gd name="T68" fmla="*/ 663 w 757"/>
                <a:gd name="T69" fmla="*/ 434 h 871"/>
                <a:gd name="T70" fmla="*/ 640 w 757"/>
                <a:gd name="T71" fmla="*/ 365 h 871"/>
                <a:gd name="T72" fmla="*/ 602 w 757"/>
                <a:gd name="T73" fmla="*/ 305 h 871"/>
                <a:gd name="T74" fmla="*/ 552 w 757"/>
                <a:gd name="T75" fmla="*/ 257 h 871"/>
                <a:gd name="T76" fmla="*/ 492 w 757"/>
                <a:gd name="T77" fmla="*/ 222 h 871"/>
                <a:gd name="T78" fmla="*/ 423 w 757"/>
                <a:gd name="T79" fmla="*/ 202 h 871"/>
                <a:gd name="T80" fmla="*/ 364 w 757"/>
                <a:gd name="T81" fmla="*/ 199 h 871"/>
                <a:gd name="T82" fmla="*/ 293 w 757"/>
                <a:gd name="T83" fmla="*/ 212 h 871"/>
                <a:gd name="T84" fmla="*/ 229 w 757"/>
                <a:gd name="T85" fmla="*/ 241 h 871"/>
                <a:gd name="T86" fmla="*/ 174 w 757"/>
                <a:gd name="T87" fmla="*/ 284 h 871"/>
                <a:gd name="T88" fmla="*/ 130 w 757"/>
                <a:gd name="T89" fmla="*/ 339 h 871"/>
                <a:gd name="T90" fmla="*/ 101 w 757"/>
                <a:gd name="T91" fmla="*/ 402 h 871"/>
                <a:gd name="T92" fmla="*/ 87 w 757"/>
                <a:gd name="T93" fmla="*/ 472 h 871"/>
                <a:gd name="T94" fmla="*/ 89 w 757"/>
                <a:gd name="T95" fmla="*/ 532 h 871"/>
                <a:gd name="T96" fmla="*/ 108 w 757"/>
                <a:gd name="T97" fmla="*/ 602 h 871"/>
                <a:gd name="T98" fmla="*/ 143 w 757"/>
                <a:gd name="T99" fmla="*/ 663 h 871"/>
                <a:gd name="T100" fmla="*/ 190 w 757"/>
                <a:gd name="T101" fmla="*/ 713 h 871"/>
                <a:gd name="T102" fmla="*/ 250 w 757"/>
                <a:gd name="T103" fmla="*/ 751 h 871"/>
                <a:gd name="T104" fmla="*/ 317 w 757"/>
                <a:gd name="T105" fmla="*/ 775 h 871"/>
                <a:gd name="T106" fmla="*/ 378 w 757"/>
                <a:gd name="T107" fmla="*/ 781 h 871"/>
                <a:gd name="T108" fmla="*/ 453 w 757"/>
                <a:gd name="T109" fmla="*/ 118 h 871"/>
                <a:gd name="T110" fmla="*/ 475 w 757"/>
                <a:gd name="T111" fmla="*/ 111 h 871"/>
                <a:gd name="T112" fmla="*/ 470 w 757"/>
                <a:gd name="T113" fmla="*/ 71 h 871"/>
                <a:gd name="T114" fmla="*/ 436 w 757"/>
                <a:gd name="T115" fmla="*/ 65 h 871"/>
                <a:gd name="T116" fmla="*/ 396 w 757"/>
                <a:gd name="T117" fmla="*/ 80 h 871"/>
                <a:gd name="T118" fmla="*/ 417 w 757"/>
                <a:gd name="T119" fmla="*/ 118 h 871"/>
                <a:gd name="T120" fmla="*/ 437 w 757"/>
                <a:gd name="T121" fmla="*/ 119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7" h="871">
                  <a:moveTo>
                    <a:pt x="0" y="489"/>
                  </a:moveTo>
                  <a:lnTo>
                    <a:pt x="0" y="489"/>
                  </a:lnTo>
                  <a:lnTo>
                    <a:pt x="2" y="462"/>
                  </a:lnTo>
                  <a:lnTo>
                    <a:pt x="4" y="436"/>
                  </a:lnTo>
                  <a:lnTo>
                    <a:pt x="9" y="411"/>
                  </a:lnTo>
                  <a:lnTo>
                    <a:pt x="14" y="387"/>
                  </a:lnTo>
                  <a:lnTo>
                    <a:pt x="22" y="363"/>
                  </a:lnTo>
                  <a:lnTo>
                    <a:pt x="30" y="340"/>
                  </a:lnTo>
                  <a:lnTo>
                    <a:pt x="40" y="318"/>
                  </a:lnTo>
                  <a:lnTo>
                    <a:pt x="51" y="298"/>
                  </a:lnTo>
                  <a:lnTo>
                    <a:pt x="64" y="277"/>
                  </a:lnTo>
                  <a:lnTo>
                    <a:pt x="78" y="258"/>
                  </a:lnTo>
                  <a:lnTo>
                    <a:pt x="93" y="239"/>
                  </a:lnTo>
                  <a:lnTo>
                    <a:pt x="111" y="222"/>
                  </a:lnTo>
                  <a:lnTo>
                    <a:pt x="129" y="205"/>
                  </a:lnTo>
                  <a:lnTo>
                    <a:pt x="150" y="190"/>
                  </a:lnTo>
                  <a:lnTo>
                    <a:pt x="171" y="175"/>
                  </a:lnTo>
                  <a:lnTo>
                    <a:pt x="195" y="161"/>
                  </a:lnTo>
                  <a:lnTo>
                    <a:pt x="195" y="161"/>
                  </a:lnTo>
                  <a:lnTo>
                    <a:pt x="206" y="154"/>
                  </a:lnTo>
                  <a:lnTo>
                    <a:pt x="215" y="147"/>
                  </a:lnTo>
                  <a:lnTo>
                    <a:pt x="222" y="139"/>
                  </a:lnTo>
                  <a:lnTo>
                    <a:pt x="227" y="129"/>
                  </a:lnTo>
                  <a:lnTo>
                    <a:pt x="230" y="120"/>
                  </a:lnTo>
                  <a:lnTo>
                    <a:pt x="232" y="110"/>
                  </a:lnTo>
                  <a:lnTo>
                    <a:pt x="233" y="98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56"/>
                  </a:lnTo>
                  <a:lnTo>
                    <a:pt x="234" y="34"/>
                  </a:lnTo>
                  <a:lnTo>
                    <a:pt x="235" y="26"/>
                  </a:lnTo>
                  <a:lnTo>
                    <a:pt x="238" y="18"/>
                  </a:lnTo>
                  <a:lnTo>
                    <a:pt x="240" y="12"/>
                  </a:lnTo>
                  <a:lnTo>
                    <a:pt x="244" y="8"/>
                  </a:lnTo>
                  <a:lnTo>
                    <a:pt x="250" y="4"/>
                  </a:lnTo>
                  <a:lnTo>
                    <a:pt x="256" y="2"/>
                  </a:lnTo>
                  <a:lnTo>
                    <a:pt x="263" y="1"/>
                  </a:lnTo>
                  <a:lnTo>
                    <a:pt x="272" y="0"/>
                  </a:lnTo>
                  <a:lnTo>
                    <a:pt x="295" y="1"/>
                  </a:lnTo>
                  <a:lnTo>
                    <a:pt x="326" y="3"/>
                  </a:lnTo>
                  <a:lnTo>
                    <a:pt x="326" y="3"/>
                  </a:lnTo>
                  <a:lnTo>
                    <a:pt x="366" y="5"/>
                  </a:lnTo>
                  <a:lnTo>
                    <a:pt x="406" y="5"/>
                  </a:lnTo>
                  <a:lnTo>
                    <a:pt x="486" y="2"/>
                  </a:lnTo>
                  <a:lnTo>
                    <a:pt x="486" y="2"/>
                  </a:lnTo>
                  <a:lnTo>
                    <a:pt x="496" y="3"/>
                  </a:lnTo>
                  <a:lnTo>
                    <a:pt x="504" y="4"/>
                  </a:lnTo>
                  <a:lnTo>
                    <a:pt x="511" y="7"/>
                  </a:lnTo>
                  <a:lnTo>
                    <a:pt x="518" y="10"/>
                  </a:lnTo>
                  <a:lnTo>
                    <a:pt x="522" y="15"/>
                  </a:lnTo>
                  <a:lnTo>
                    <a:pt x="524" y="22"/>
                  </a:lnTo>
                  <a:lnTo>
                    <a:pt x="525" y="30"/>
                  </a:lnTo>
                  <a:lnTo>
                    <a:pt x="524" y="40"/>
                  </a:lnTo>
                  <a:lnTo>
                    <a:pt x="524" y="40"/>
                  </a:lnTo>
                  <a:lnTo>
                    <a:pt x="522" y="52"/>
                  </a:lnTo>
                  <a:lnTo>
                    <a:pt x="521" y="65"/>
                  </a:lnTo>
                  <a:lnTo>
                    <a:pt x="521" y="76"/>
                  </a:lnTo>
                  <a:lnTo>
                    <a:pt x="522" y="87"/>
                  </a:lnTo>
                  <a:lnTo>
                    <a:pt x="524" y="97"/>
                  </a:lnTo>
                  <a:lnTo>
                    <a:pt x="527" y="107"/>
                  </a:lnTo>
                  <a:lnTo>
                    <a:pt x="531" y="116"/>
                  </a:lnTo>
                  <a:lnTo>
                    <a:pt x="536" y="125"/>
                  </a:lnTo>
                  <a:lnTo>
                    <a:pt x="541" y="133"/>
                  </a:lnTo>
                  <a:lnTo>
                    <a:pt x="548" y="142"/>
                  </a:lnTo>
                  <a:lnTo>
                    <a:pt x="556" y="150"/>
                  </a:lnTo>
                  <a:lnTo>
                    <a:pt x="563" y="158"/>
                  </a:lnTo>
                  <a:lnTo>
                    <a:pt x="581" y="172"/>
                  </a:lnTo>
                  <a:lnTo>
                    <a:pt x="602" y="187"/>
                  </a:lnTo>
                  <a:lnTo>
                    <a:pt x="602" y="187"/>
                  </a:lnTo>
                  <a:lnTo>
                    <a:pt x="624" y="204"/>
                  </a:lnTo>
                  <a:lnTo>
                    <a:pt x="645" y="222"/>
                  </a:lnTo>
                  <a:lnTo>
                    <a:pt x="664" y="239"/>
                  </a:lnTo>
                  <a:lnTo>
                    <a:pt x="682" y="259"/>
                  </a:lnTo>
                  <a:lnTo>
                    <a:pt x="697" y="279"/>
                  </a:lnTo>
                  <a:lnTo>
                    <a:pt x="711" y="300"/>
                  </a:lnTo>
                  <a:lnTo>
                    <a:pt x="722" y="322"/>
                  </a:lnTo>
                  <a:lnTo>
                    <a:pt x="732" y="345"/>
                  </a:lnTo>
                  <a:lnTo>
                    <a:pt x="740" y="369"/>
                  </a:lnTo>
                  <a:lnTo>
                    <a:pt x="748" y="392"/>
                  </a:lnTo>
                  <a:lnTo>
                    <a:pt x="753" y="417"/>
                  </a:lnTo>
                  <a:lnTo>
                    <a:pt x="756" y="442"/>
                  </a:lnTo>
                  <a:lnTo>
                    <a:pt x="757" y="468"/>
                  </a:lnTo>
                  <a:lnTo>
                    <a:pt x="757" y="495"/>
                  </a:lnTo>
                  <a:lnTo>
                    <a:pt x="756" y="523"/>
                  </a:lnTo>
                  <a:lnTo>
                    <a:pt x="753" y="550"/>
                  </a:lnTo>
                  <a:lnTo>
                    <a:pt x="753" y="550"/>
                  </a:lnTo>
                  <a:lnTo>
                    <a:pt x="748" y="577"/>
                  </a:lnTo>
                  <a:lnTo>
                    <a:pt x="741" y="604"/>
                  </a:lnTo>
                  <a:lnTo>
                    <a:pt x="733" y="628"/>
                  </a:lnTo>
                  <a:lnTo>
                    <a:pt x="725" y="652"/>
                  </a:lnTo>
                  <a:lnTo>
                    <a:pt x="714" y="674"/>
                  </a:lnTo>
                  <a:lnTo>
                    <a:pt x="701" y="697"/>
                  </a:lnTo>
                  <a:lnTo>
                    <a:pt x="688" y="718"/>
                  </a:lnTo>
                  <a:lnTo>
                    <a:pt x="674" y="736"/>
                  </a:lnTo>
                  <a:lnTo>
                    <a:pt x="657" y="755"/>
                  </a:lnTo>
                  <a:lnTo>
                    <a:pt x="640" y="772"/>
                  </a:lnTo>
                  <a:lnTo>
                    <a:pt x="621" y="787"/>
                  </a:lnTo>
                  <a:lnTo>
                    <a:pt x="601" y="802"/>
                  </a:lnTo>
                  <a:lnTo>
                    <a:pt x="579" y="815"/>
                  </a:lnTo>
                  <a:lnTo>
                    <a:pt x="557" y="827"/>
                  </a:lnTo>
                  <a:lnTo>
                    <a:pt x="533" y="839"/>
                  </a:lnTo>
                  <a:lnTo>
                    <a:pt x="508" y="848"/>
                  </a:lnTo>
                  <a:lnTo>
                    <a:pt x="508" y="848"/>
                  </a:lnTo>
                  <a:lnTo>
                    <a:pt x="483" y="856"/>
                  </a:lnTo>
                  <a:lnTo>
                    <a:pt x="458" y="862"/>
                  </a:lnTo>
                  <a:lnTo>
                    <a:pt x="433" y="866"/>
                  </a:lnTo>
                  <a:lnTo>
                    <a:pt x="409" y="870"/>
                  </a:lnTo>
                  <a:lnTo>
                    <a:pt x="384" y="871"/>
                  </a:lnTo>
                  <a:lnTo>
                    <a:pt x="360" y="871"/>
                  </a:lnTo>
                  <a:lnTo>
                    <a:pt x="337" y="869"/>
                  </a:lnTo>
                  <a:lnTo>
                    <a:pt x="314" y="865"/>
                  </a:lnTo>
                  <a:lnTo>
                    <a:pt x="292" y="861"/>
                  </a:lnTo>
                  <a:lnTo>
                    <a:pt x="270" y="856"/>
                  </a:lnTo>
                  <a:lnTo>
                    <a:pt x="248" y="849"/>
                  </a:lnTo>
                  <a:lnTo>
                    <a:pt x="227" y="841"/>
                  </a:lnTo>
                  <a:lnTo>
                    <a:pt x="207" y="831"/>
                  </a:lnTo>
                  <a:lnTo>
                    <a:pt x="188" y="820"/>
                  </a:lnTo>
                  <a:lnTo>
                    <a:pt x="169" y="809"/>
                  </a:lnTo>
                  <a:lnTo>
                    <a:pt x="151" y="796"/>
                  </a:lnTo>
                  <a:lnTo>
                    <a:pt x="133" y="782"/>
                  </a:lnTo>
                  <a:lnTo>
                    <a:pt x="117" y="768"/>
                  </a:lnTo>
                  <a:lnTo>
                    <a:pt x="102" y="753"/>
                  </a:lnTo>
                  <a:lnTo>
                    <a:pt x="87" y="736"/>
                  </a:lnTo>
                  <a:lnTo>
                    <a:pt x="74" y="719"/>
                  </a:lnTo>
                  <a:lnTo>
                    <a:pt x="62" y="700"/>
                  </a:lnTo>
                  <a:lnTo>
                    <a:pt x="49" y="682"/>
                  </a:lnTo>
                  <a:lnTo>
                    <a:pt x="39" y="662"/>
                  </a:lnTo>
                  <a:lnTo>
                    <a:pt x="30" y="643"/>
                  </a:lnTo>
                  <a:lnTo>
                    <a:pt x="22" y="622"/>
                  </a:lnTo>
                  <a:lnTo>
                    <a:pt x="15" y="601"/>
                  </a:lnTo>
                  <a:lnTo>
                    <a:pt x="9" y="579"/>
                  </a:lnTo>
                  <a:lnTo>
                    <a:pt x="5" y="557"/>
                  </a:lnTo>
                  <a:lnTo>
                    <a:pt x="2" y="535"/>
                  </a:lnTo>
                  <a:lnTo>
                    <a:pt x="0" y="512"/>
                  </a:lnTo>
                  <a:lnTo>
                    <a:pt x="0" y="489"/>
                  </a:lnTo>
                  <a:lnTo>
                    <a:pt x="0" y="489"/>
                  </a:lnTo>
                  <a:close/>
                  <a:moveTo>
                    <a:pt x="378" y="781"/>
                  </a:moveTo>
                  <a:lnTo>
                    <a:pt x="378" y="781"/>
                  </a:lnTo>
                  <a:lnTo>
                    <a:pt x="392" y="781"/>
                  </a:lnTo>
                  <a:lnTo>
                    <a:pt x="408" y="781"/>
                  </a:lnTo>
                  <a:lnTo>
                    <a:pt x="422" y="779"/>
                  </a:lnTo>
                  <a:lnTo>
                    <a:pt x="436" y="777"/>
                  </a:lnTo>
                  <a:lnTo>
                    <a:pt x="451" y="774"/>
                  </a:lnTo>
                  <a:lnTo>
                    <a:pt x="464" y="771"/>
                  </a:lnTo>
                  <a:lnTo>
                    <a:pt x="479" y="766"/>
                  </a:lnTo>
                  <a:lnTo>
                    <a:pt x="492" y="761"/>
                  </a:lnTo>
                  <a:lnTo>
                    <a:pt x="505" y="755"/>
                  </a:lnTo>
                  <a:lnTo>
                    <a:pt x="518" y="748"/>
                  </a:lnTo>
                  <a:lnTo>
                    <a:pt x="530" y="740"/>
                  </a:lnTo>
                  <a:lnTo>
                    <a:pt x="542" y="733"/>
                  </a:lnTo>
                  <a:lnTo>
                    <a:pt x="553" y="724"/>
                  </a:lnTo>
                  <a:lnTo>
                    <a:pt x="565" y="716"/>
                  </a:lnTo>
                  <a:lnTo>
                    <a:pt x="575" y="705"/>
                  </a:lnTo>
                  <a:lnTo>
                    <a:pt x="585" y="695"/>
                  </a:lnTo>
                  <a:lnTo>
                    <a:pt x="596" y="685"/>
                  </a:lnTo>
                  <a:lnTo>
                    <a:pt x="605" y="673"/>
                  </a:lnTo>
                  <a:lnTo>
                    <a:pt x="613" y="662"/>
                  </a:lnTo>
                  <a:lnTo>
                    <a:pt x="621" y="651"/>
                  </a:lnTo>
                  <a:lnTo>
                    <a:pt x="629" y="639"/>
                  </a:lnTo>
                  <a:lnTo>
                    <a:pt x="637" y="626"/>
                  </a:lnTo>
                  <a:lnTo>
                    <a:pt x="643" y="614"/>
                  </a:lnTo>
                  <a:lnTo>
                    <a:pt x="649" y="602"/>
                  </a:lnTo>
                  <a:lnTo>
                    <a:pt x="654" y="588"/>
                  </a:lnTo>
                  <a:lnTo>
                    <a:pt x="658" y="575"/>
                  </a:lnTo>
                  <a:lnTo>
                    <a:pt x="662" y="562"/>
                  </a:lnTo>
                  <a:lnTo>
                    <a:pt x="665" y="548"/>
                  </a:lnTo>
                  <a:lnTo>
                    <a:pt x="667" y="535"/>
                  </a:lnTo>
                  <a:lnTo>
                    <a:pt x="670" y="520"/>
                  </a:lnTo>
                  <a:lnTo>
                    <a:pt x="670" y="507"/>
                  </a:lnTo>
                  <a:lnTo>
                    <a:pt x="670" y="494"/>
                  </a:lnTo>
                  <a:lnTo>
                    <a:pt x="670" y="494"/>
                  </a:lnTo>
                  <a:lnTo>
                    <a:pt x="670" y="478"/>
                  </a:lnTo>
                  <a:lnTo>
                    <a:pt x="667" y="463"/>
                  </a:lnTo>
                  <a:lnTo>
                    <a:pt x="665" y="449"/>
                  </a:lnTo>
                  <a:lnTo>
                    <a:pt x="663" y="434"/>
                  </a:lnTo>
                  <a:lnTo>
                    <a:pt x="659" y="420"/>
                  </a:lnTo>
                  <a:lnTo>
                    <a:pt x="655" y="405"/>
                  </a:lnTo>
                  <a:lnTo>
                    <a:pt x="651" y="391"/>
                  </a:lnTo>
                  <a:lnTo>
                    <a:pt x="646" y="378"/>
                  </a:lnTo>
                  <a:lnTo>
                    <a:pt x="640" y="365"/>
                  </a:lnTo>
                  <a:lnTo>
                    <a:pt x="634" y="352"/>
                  </a:lnTo>
                  <a:lnTo>
                    <a:pt x="626" y="340"/>
                  </a:lnTo>
                  <a:lnTo>
                    <a:pt x="619" y="328"/>
                  </a:lnTo>
                  <a:lnTo>
                    <a:pt x="611" y="316"/>
                  </a:lnTo>
                  <a:lnTo>
                    <a:pt x="602" y="305"/>
                  </a:lnTo>
                  <a:lnTo>
                    <a:pt x="594" y="295"/>
                  </a:lnTo>
                  <a:lnTo>
                    <a:pt x="583" y="284"/>
                  </a:lnTo>
                  <a:lnTo>
                    <a:pt x="574" y="275"/>
                  </a:lnTo>
                  <a:lnTo>
                    <a:pt x="563" y="266"/>
                  </a:lnTo>
                  <a:lnTo>
                    <a:pt x="552" y="257"/>
                  </a:lnTo>
                  <a:lnTo>
                    <a:pt x="541" y="248"/>
                  </a:lnTo>
                  <a:lnTo>
                    <a:pt x="529" y="241"/>
                  </a:lnTo>
                  <a:lnTo>
                    <a:pt x="518" y="234"/>
                  </a:lnTo>
                  <a:lnTo>
                    <a:pt x="504" y="228"/>
                  </a:lnTo>
                  <a:lnTo>
                    <a:pt x="492" y="222"/>
                  </a:lnTo>
                  <a:lnTo>
                    <a:pt x="479" y="217"/>
                  </a:lnTo>
                  <a:lnTo>
                    <a:pt x="465" y="211"/>
                  </a:lnTo>
                  <a:lnTo>
                    <a:pt x="451" y="208"/>
                  </a:lnTo>
                  <a:lnTo>
                    <a:pt x="437" y="204"/>
                  </a:lnTo>
                  <a:lnTo>
                    <a:pt x="423" y="202"/>
                  </a:lnTo>
                  <a:lnTo>
                    <a:pt x="408" y="200"/>
                  </a:lnTo>
                  <a:lnTo>
                    <a:pt x="393" y="199"/>
                  </a:lnTo>
                  <a:lnTo>
                    <a:pt x="378" y="199"/>
                  </a:lnTo>
                  <a:lnTo>
                    <a:pt x="378" y="199"/>
                  </a:lnTo>
                  <a:lnTo>
                    <a:pt x="364" y="199"/>
                  </a:lnTo>
                  <a:lnTo>
                    <a:pt x="349" y="200"/>
                  </a:lnTo>
                  <a:lnTo>
                    <a:pt x="335" y="202"/>
                  </a:lnTo>
                  <a:lnTo>
                    <a:pt x="320" y="205"/>
                  </a:lnTo>
                  <a:lnTo>
                    <a:pt x="306" y="208"/>
                  </a:lnTo>
                  <a:lnTo>
                    <a:pt x="293" y="212"/>
                  </a:lnTo>
                  <a:lnTo>
                    <a:pt x="279" y="217"/>
                  </a:lnTo>
                  <a:lnTo>
                    <a:pt x="266" y="222"/>
                  </a:lnTo>
                  <a:lnTo>
                    <a:pt x="254" y="228"/>
                  </a:lnTo>
                  <a:lnTo>
                    <a:pt x="241" y="234"/>
                  </a:lnTo>
                  <a:lnTo>
                    <a:pt x="229" y="241"/>
                  </a:lnTo>
                  <a:lnTo>
                    <a:pt x="217" y="248"/>
                  </a:lnTo>
                  <a:lnTo>
                    <a:pt x="205" y="257"/>
                  </a:lnTo>
                  <a:lnTo>
                    <a:pt x="194" y="266"/>
                  </a:lnTo>
                  <a:lnTo>
                    <a:pt x="184" y="275"/>
                  </a:lnTo>
                  <a:lnTo>
                    <a:pt x="174" y="284"/>
                  </a:lnTo>
                  <a:lnTo>
                    <a:pt x="164" y="295"/>
                  </a:lnTo>
                  <a:lnTo>
                    <a:pt x="155" y="305"/>
                  </a:lnTo>
                  <a:lnTo>
                    <a:pt x="146" y="316"/>
                  </a:lnTo>
                  <a:lnTo>
                    <a:pt x="138" y="327"/>
                  </a:lnTo>
                  <a:lnTo>
                    <a:pt x="130" y="339"/>
                  </a:lnTo>
                  <a:lnTo>
                    <a:pt x="123" y="351"/>
                  </a:lnTo>
                  <a:lnTo>
                    <a:pt x="116" y="363"/>
                  </a:lnTo>
                  <a:lnTo>
                    <a:pt x="111" y="376"/>
                  </a:lnTo>
                  <a:lnTo>
                    <a:pt x="105" y="389"/>
                  </a:lnTo>
                  <a:lnTo>
                    <a:pt x="101" y="402"/>
                  </a:lnTo>
                  <a:lnTo>
                    <a:pt x="97" y="416"/>
                  </a:lnTo>
                  <a:lnTo>
                    <a:pt x="92" y="429"/>
                  </a:lnTo>
                  <a:lnTo>
                    <a:pt x="90" y="443"/>
                  </a:lnTo>
                  <a:lnTo>
                    <a:pt x="88" y="458"/>
                  </a:lnTo>
                  <a:lnTo>
                    <a:pt x="87" y="472"/>
                  </a:lnTo>
                  <a:lnTo>
                    <a:pt x="86" y="487"/>
                  </a:lnTo>
                  <a:lnTo>
                    <a:pt x="86" y="487"/>
                  </a:lnTo>
                  <a:lnTo>
                    <a:pt x="86" y="502"/>
                  </a:lnTo>
                  <a:lnTo>
                    <a:pt x="87" y="516"/>
                  </a:lnTo>
                  <a:lnTo>
                    <a:pt x="89" y="532"/>
                  </a:lnTo>
                  <a:lnTo>
                    <a:pt x="91" y="546"/>
                  </a:lnTo>
                  <a:lnTo>
                    <a:pt x="94" y="561"/>
                  </a:lnTo>
                  <a:lnTo>
                    <a:pt x="99" y="575"/>
                  </a:lnTo>
                  <a:lnTo>
                    <a:pt x="104" y="588"/>
                  </a:lnTo>
                  <a:lnTo>
                    <a:pt x="108" y="602"/>
                  </a:lnTo>
                  <a:lnTo>
                    <a:pt x="114" y="615"/>
                  </a:lnTo>
                  <a:lnTo>
                    <a:pt x="120" y="627"/>
                  </a:lnTo>
                  <a:lnTo>
                    <a:pt x="127" y="640"/>
                  </a:lnTo>
                  <a:lnTo>
                    <a:pt x="134" y="652"/>
                  </a:lnTo>
                  <a:lnTo>
                    <a:pt x="143" y="663"/>
                  </a:lnTo>
                  <a:lnTo>
                    <a:pt x="151" y="674"/>
                  </a:lnTo>
                  <a:lnTo>
                    <a:pt x="160" y="685"/>
                  </a:lnTo>
                  <a:lnTo>
                    <a:pt x="169" y="695"/>
                  </a:lnTo>
                  <a:lnTo>
                    <a:pt x="180" y="704"/>
                  </a:lnTo>
                  <a:lnTo>
                    <a:pt x="190" y="713"/>
                  </a:lnTo>
                  <a:lnTo>
                    <a:pt x="201" y="723"/>
                  </a:lnTo>
                  <a:lnTo>
                    <a:pt x="213" y="731"/>
                  </a:lnTo>
                  <a:lnTo>
                    <a:pt x="225" y="738"/>
                  </a:lnTo>
                  <a:lnTo>
                    <a:pt x="237" y="745"/>
                  </a:lnTo>
                  <a:lnTo>
                    <a:pt x="250" y="751"/>
                  </a:lnTo>
                  <a:lnTo>
                    <a:pt x="263" y="758"/>
                  </a:lnTo>
                  <a:lnTo>
                    <a:pt x="276" y="763"/>
                  </a:lnTo>
                  <a:lnTo>
                    <a:pt x="290" y="768"/>
                  </a:lnTo>
                  <a:lnTo>
                    <a:pt x="304" y="771"/>
                  </a:lnTo>
                  <a:lnTo>
                    <a:pt x="317" y="775"/>
                  </a:lnTo>
                  <a:lnTo>
                    <a:pt x="333" y="777"/>
                  </a:lnTo>
                  <a:lnTo>
                    <a:pt x="347" y="779"/>
                  </a:lnTo>
                  <a:lnTo>
                    <a:pt x="362" y="780"/>
                  </a:lnTo>
                  <a:lnTo>
                    <a:pt x="378" y="781"/>
                  </a:lnTo>
                  <a:lnTo>
                    <a:pt x="378" y="781"/>
                  </a:lnTo>
                  <a:close/>
                  <a:moveTo>
                    <a:pt x="437" y="119"/>
                  </a:moveTo>
                  <a:lnTo>
                    <a:pt x="437" y="119"/>
                  </a:lnTo>
                  <a:lnTo>
                    <a:pt x="437" y="117"/>
                  </a:lnTo>
                  <a:lnTo>
                    <a:pt x="437" y="117"/>
                  </a:lnTo>
                  <a:lnTo>
                    <a:pt x="453" y="118"/>
                  </a:lnTo>
                  <a:lnTo>
                    <a:pt x="460" y="118"/>
                  </a:lnTo>
                  <a:lnTo>
                    <a:pt x="463" y="118"/>
                  </a:lnTo>
                  <a:lnTo>
                    <a:pt x="467" y="116"/>
                  </a:lnTo>
                  <a:lnTo>
                    <a:pt x="467" y="116"/>
                  </a:lnTo>
                  <a:lnTo>
                    <a:pt x="475" y="111"/>
                  </a:lnTo>
                  <a:lnTo>
                    <a:pt x="485" y="105"/>
                  </a:lnTo>
                  <a:lnTo>
                    <a:pt x="501" y="90"/>
                  </a:lnTo>
                  <a:lnTo>
                    <a:pt x="501" y="90"/>
                  </a:lnTo>
                  <a:lnTo>
                    <a:pt x="481" y="77"/>
                  </a:lnTo>
                  <a:lnTo>
                    <a:pt x="470" y="71"/>
                  </a:lnTo>
                  <a:lnTo>
                    <a:pt x="465" y="68"/>
                  </a:lnTo>
                  <a:lnTo>
                    <a:pt x="460" y="67"/>
                  </a:lnTo>
                  <a:lnTo>
                    <a:pt x="460" y="67"/>
                  </a:lnTo>
                  <a:lnTo>
                    <a:pt x="449" y="65"/>
                  </a:lnTo>
                  <a:lnTo>
                    <a:pt x="436" y="65"/>
                  </a:lnTo>
                  <a:lnTo>
                    <a:pt x="425" y="67"/>
                  </a:lnTo>
                  <a:lnTo>
                    <a:pt x="414" y="71"/>
                  </a:lnTo>
                  <a:lnTo>
                    <a:pt x="414" y="71"/>
                  </a:lnTo>
                  <a:lnTo>
                    <a:pt x="405" y="75"/>
                  </a:lnTo>
                  <a:lnTo>
                    <a:pt x="396" y="80"/>
                  </a:lnTo>
                  <a:lnTo>
                    <a:pt x="380" y="93"/>
                  </a:lnTo>
                  <a:lnTo>
                    <a:pt x="380" y="93"/>
                  </a:lnTo>
                  <a:lnTo>
                    <a:pt x="397" y="107"/>
                  </a:lnTo>
                  <a:lnTo>
                    <a:pt x="407" y="113"/>
                  </a:lnTo>
                  <a:lnTo>
                    <a:pt x="417" y="118"/>
                  </a:lnTo>
                  <a:lnTo>
                    <a:pt x="417" y="118"/>
                  </a:lnTo>
                  <a:lnTo>
                    <a:pt x="421" y="120"/>
                  </a:lnTo>
                  <a:lnTo>
                    <a:pt x="426" y="120"/>
                  </a:lnTo>
                  <a:lnTo>
                    <a:pt x="437" y="119"/>
                  </a:lnTo>
                  <a:lnTo>
                    <a:pt x="43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9" name="Freeform 111"/>
            <p:cNvSpPr>
              <a:spLocks/>
            </p:cNvSpPr>
            <p:nvPr userDrawn="1"/>
          </p:nvSpPr>
          <p:spPr bwMode="auto">
            <a:xfrm>
              <a:off x="2413000" y="2981325"/>
              <a:ext cx="871538" cy="312738"/>
            </a:xfrm>
            <a:custGeom>
              <a:avLst/>
              <a:gdLst>
                <a:gd name="T0" fmla="*/ 1051 w 1647"/>
                <a:gd name="T1" fmla="*/ 535 h 591"/>
                <a:gd name="T2" fmla="*/ 780 w 1647"/>
                <a:gd name="T3" fmla="*/ 534 h 591"/>
                <a:gd name="T4" fmla="*/ 943 w 1647"/>
                <a:gd name="T5" fmla="*/ 433 h 591"/>
                <a:gd name="T6" fmla="*/ 716 w 1647"/>
                <a:gd name="T7" fmla="*/ 422 h 591"/>
                <a:gd name="T8" fmla="*/ 650 w 1647"/>
                <a:gd name="T9" fmla="*/ 469 h 591"/>
                <a:gd name="T10" fmla="*/ 565 w 1647"/>
                <a:gd name="T11" fmla="*/ 474 h 591"/>
                <a:gd name="T12" fmla="*/ 485 w 1647"/>
                <a:gd name="T13" fmla="*/ 439 h 591"/>
                <a:gd name="T14" fmla="*/ 437 w 1647"/>
                <a:gd name="T15" fmla="*/ 384 h 591"/>
                <a:gd name="T16" fmla="*/ 411 w 1647"/>
                <a:gd name="T17" fmla="*/ 301 h 591"/>
                <a:gd name="T18" fmla="*/ 427 w 1647"/>
                <a:gd name="T19" fmla="*/ 218 h 591"/>
                <a:gd name="T20" fmla="*/ 453 w 1647"/>
                <a:gd name="T21" fmla="*/ 202 h 591"/>
                <a:gd name="T22" fmla="*/ 529 w 1647"/>
                <a:gd name="T23" fmla="*/ 214 h 591"/>
                <a:gd name="T24" fmla="*/ 547 w 1647"/>
                <a:gd name="T25" fmla="*/ 313 h 591"/>
                <a:gd name="T26" fmla="*/ 540 w 1647"/>
                <a:gd name="T27" fmla="*/ 347 h 591"/>
                <a:gd name="T28" fmla="*/ 574 w 1647"/>
                <a:gd name="T29" fmla="*/ 417 h 591"/>
                <a:gd name="T30" fmla="*/ 608 w 1647"/>
                <a:gd name="T31" fmla="*/ 432 h 591"/>
                <a:gd name="T32" fmla="*/ 648 w 1647"/>
                <a:gd name="T33" fmla="*/ 373 h 591"/>
                <a:gd name="T34" fmla="*/ 656 w 1647"/>
                <a:gd name="T35" fmla="*/ 317 h 591"/>
                <a:gd name="T36" fmla="*/ 658 w 1647"/>
                <a:gd name="T37" fmla="*/ 197 h 591"/>
                <a:gd name="T38" fmla="*/ 879 w 1647"/>
                <a:gd name="T39" fmla="*/ 354 h 591"/>
                <a:gd name="T40" fmla="*/ 1074 w 1647"/>
                <a:gd name="T41" fmla="*/ 495 h 591"/>
                <a:gd name="T42" fmla="*/ 1051 w 1647"/>
                <a:gd name="T43" fmla="*/ 447 h 591"/>
                <a:gd name="T44" fmla="*/ 845 w 1647"/>
                <a:gd name="T45" fmla="*/ 289 h 591"/>
                <a:gd name="T46" fmla="*/ 857 w 1647"/>
                <a:gd name="T47" fmla="*/ 278 h 591"/>
                <a:gd name="T48" fmla="*/ 921 w 1647"/>
                <a:gd name="T49" fmla="*/ 302 h 591"/>
                <a:gd name="T50" fmla="*/ 991 w 1647"/>
                <a:gd name="T51" fmla="*/ 267 h 591"/>
                <a:gd name="T52" fmla="*/ 963 w 1647"/>
                <a:gd name="T53" fmla="*/ 189 h 591"/>
                <a:gd name="T54" fmla="*/ 936 w 1647"/>
                <a:gd name="T55" fmla="*/ 175 h 591"/>
                <a:gd name="T56" fmla="*/ 867 w 1647"/>
                <a:gd name="T57" fmla="*/ 186 h 591"/>
                <a:gd name="T58" fmla="*/ 804 w 1647"/>
                <a:gd name="T59" fmla="*/ 174 h 591"/>
                <a:gd name="T60" fmla="*/ 801 w 1647"/>
                <a:gd name="T61" fmla="*/ 121 h 591"/>
                <a:gd name="T62" fmla="*/ 843 w 1647"/>
                <a:gd name="T63" fmla="*/ 105 h 591"/>
                <a:gd name="T64" fmla="*/ 880 w 1647"/>
                <a:gd name="T65" fmla="*/ 78 h 591"/>
                <a:gd name="T66" fmla="*/ 901 w 1647"/>
                <a:gd name="T67" fmla="*/ 21 h 591"/>
                <a:gd name="T68" fmla="*/ 918 w 1647"/>
                <a:gd name="T69" fmla="*/ 0 h 591"/>
                <a:gd name="T70" fmla="*/ 1126 w 1647"/>
                <a:gd name="T71" fmla="*/ 547 h 591"/>
                <a:gd name="T72" fmla="*/ 1159 w 1647"/>
                <a:gd name="T73" fmla="*/ 561 h 591"/>
                <a:gd name="T74" fmla="*/ 1598 w 1647"/>
                <a:gd name="T75" fmla="*/ 392 h 591"/>
                <a:gd name="T76" fmla="*/ 1627 w 1647"/>
                <a:gd name="T77" fmla="*/ 356 h 591"/>
                <a:gd name="T78" fmla="*/ 1585 w 1647"/>
                <a:gd name="T79" fmla="*/ 244 h 591"/>
                <a:gd name="T80" fmla="*/ 1588 w 1647"/>
                <a:gd name="T81" fmla="*/ 201 h 591"/>
                <a:gd name="T82" fmla="*/ 1637 w 1647"/>
                <a:gd name="T83" fmla="*/ 320 h 591"/>
                <a:gd name="T84" fmla="*/ 1643 w 1647"/>
                <a:gd name="T85" fmla="*/ 386 h 591"/>
                <a:gd name="T86" fmla="*/ 1588 w 1647"/>
                <a:gd name="T87" fmla="*/ 422 h 591"/>
                <a:gd name="T88" fmla="*/ 1251 w 1647"/>
                <a:gd name="T89" fmla="*/ 550 h 591"/>
                <a:gd name="T90" fmla="*/ 1139 w 1647"/>
                <a:gd name="T91" fmla="*/ 587 h 591"/>
                <a:gd name="T92" fmla="*/ 66 w 1647"/>
                <a:gd name="T93" fmla="*/ 591 h 591"/>
                <a:gd name="T94" fmla="*/ 11 w 1647"/>
                <a:gd name="T95" fmla="*/ 580 h 591"/>
                <a:gd name="T96" fmla="*/ 0 w 1647"/>
                <a:gd name="T97" fmla="*/ 525 h 591"/>
                <a:gd name="T98" fmla="*/ 6 w 1647"/>
                <a:gd name="T99" fmla="*/ 28 h 591"/>
                <a:gd name="T100" fmla="*/ 21 w 1647"/>
                <a:gd name="T101" fmla="*/ 56 h 591"/>
                <a:gd name="T102" fmla="*/ 22 w 1647"/>
                <a:gd name="T103" fmla="*/ 541 h 591"/>
                <a:gd name="T104" fmla="*/ 65 w 1647"/>
                <a:gd name="T105" fmla="*/ 568 h 591"/>
                <a:gd name="T106" fmla="*/ 1098 w 1647"/>
                <a:gd name="T107" fmla="*/ 566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47" h="591">
                  <a:moveTo>
                    <a:pt x="1102" y="550"/>
                  </a:moveTo>
                  <a:lnTo>
                    <a:pt x="1102" y="550"/>
                  </a:lnTo>
                  <a:lnTo>
                    <a:pt x="1088" y="545"/>
                  </a:lnTo>
                  <a:lnTo>
                    <a:pt x="1073" y="540"/>
                  </a:lnTo>
                  <a:lnTo>
                    <a:pt x="1058" y="536"/>
                  </a:lnTo>
                  <a:lnTo>
                    <a:pt x="1051" y="535"/>
                  </a:lnTo>
                  <a:lnTo>
                    <a:pt x="1044" y="535"/>
                  </a:lnTo>
                  <a:lnTo>
                    <a:pt x="1044" y="535"/>
                  </a:lnTo>
                  <a:lnTo>
                    <a:pt x="978" y="534"/>
                  </a:lnTo>
                  <a:lnTo>
                    <a:pt x="912" y="534"/>
                  </a:lnTo>
                  <a:lnTo>
                    <a:pt x="780" y="534"/>
                  </a:lnTo>
                  <a:lnTo>
                    <a:pt x="780" y="534"/>
                  </a:lnTo>
                  <a:lnTo>
                    <a:pt x="770" y="533"/>
                  </a:lnTo>
                  <a:lnTo>
                    <a:pt x="759" y="532"/>
                  </a:lnTo>
                  <a:lnTo>
                    <a:pt x="745" y="530"/>
                  </a:lnTo>
                  <a:lnTo>
                    <a:pt x="745" y="530"/>
                  </a:lnTo>
                  <a:lnTo>
                    <a:pt x="943" y="433"/>
                  </a:lnTo>
                  <a:lnTo>
                    <a:pt x="943" y="433"/>
                  </a:lnTo>
                  <a:lnTo>
                    <a:pt x="801" y="322"/>
                  </a:lnTo>
                  <a:lnTo>
                    <a:pt x="801" y="322"/>
                  </a:lnTo>
                  <a:lnTo>
                    <a:pt x="772" y="356"/>
                  </a:lnTo>
                  <a:lnTo>
                    <a:pt x="745" y="390"/>
                  </a:lnTo>
                  <a:lnTo>
                    <a:pt x="731" y="407"/>
                  </a:lnTo>
                  <a:lnTo>
                    <a:pt x="716" y="422"/>
                  </a:lnTo>
                  <a:lnTo>
                    <a:pt x="702" y="436"/>
                  </a:lnTo>
                  <a:lnTo>
                    <a:pt x="687" y="450"/>
                  </a:lnTo>
                  <a:lnTo>
                    <a:pt x="687" y="450"/>
                  </a:lnTo>
                  <a:lnTo>
                    <a:pt x="675" y="458"/>
                  </a:lnTo>
                  <a:lnTo>
                    <a:pt x="663" y="464"/>
                  </a:lnTo>
                  <a:lnTo>
                    <a:pt x="650" y="469"/>
                  </a:lnTo>
                  <a:lnTo>
                    <a:pt x="636" y="473"/>
                  </a:lnTo>
                  <a:lnTo>
                    <a:pt x="623" y="475"/>
                  </a:lnTo>
                  <a:lnTo>
                    <a:pt x="608" y="477"/>
                  </a:lnTo>
                  <a:lnTo>
                    <a:pt x="594" y="477"/>
                  </a:lnTo>
                  <a:lnTo>
                    <a:pt x="580" y="476"/>
                  </a:lnTo>
                  <a:lnTo>
                    <a:pt x="565" y="474"/>
                  </a:lnTo>
                  <a:lnTo>
                    <a:pt x="551" y="470"/>
                  </a:lnTo>
                  <a:lnTo>
                    <a:pt x="537" y="466"/>
                  </a:lnTo>
                  <a:lnTo>
                    <a:pt x="523" y="461"/>
                  </a:lnTo>
                  <a:lnTo>
                    <a:pt x="510" y="455"/>
                  </a:lnTo>
                  <a:lnTo>
                    <a:pt x="498" y="448"/>
                  </a:lnTo>
                  <a:lnTo>
                    <a:pt x="485" y="439"/>
                  </a:lnTo>
                  <a:lnTo>
                    <a:pt x="474" y="430"/>
                  </a:lnTo>
                  <a:lnTo>
                    <a:pt x="474" y="430"/>
                  </a:lnTo>
                  <a:lnTo>
                    <a:pt x="464" y="420"/>
                  </a:lnTo>
                  <a:lnTo>
                    <a:pt x="453" y="409"/>
                  </a:lnTo>
                  <a:lnTo>
                    <a:pt x="444" y="396"/>
                  </a:lnTo>
                  <a:lnTo>
                    <a:pt x="437" y="384"/>
                  </a:lnTo>
                  <a:lnTo>
                    <a:pt x="430" y="371"/>
                  </a:lnTo>
                  <a:lnTo>
                    <a:pt x="424" y="357"/>
                  </a:lnTo>
                  <a:lnTo>
                    <a:pt x="419" y="344"/>
                  </a:lnTo>
                  <a:lnTo>
                    <a:pt x="415" y="330"/>
                  </a:lnTo>
                  <a:lnTo>
                    <a:pt x="412" y="315"/>
                  </a:lnTo>
                  <a:lnTo>
                    <a:pt x="411" y="301"/>
                  </a:lnTo>
                  <a:lnTo>
                    <a:pt x="410" y="286"/>
                  </a:lnTo>
                  <a:lnTo>
                    <a:pt x="411" y="272"/>
                  </a:lnTo>
                  <a:lnTo>
                    <a:pt x="413" y="259"/>
                  </a:lnTo>
                  <a:lnTo>
                    <a:pt x="416" y="244"/>
                  </a:lnTo>
                  <a:lnTo>
                    <a:pt x="421" y="231"/>
                  </a:lnTo>
                  <a:lnTo>
                    <a:pt x="427" y="218"/>
                  </a:lnTo>
                  <a:lnTo>
                    <a:pt x="427" y="218"/>
                  </a:lnTo>
                  <a:lnTo>
                    <a:pt x="429" y="215"/>
                  </a:lnTo>
                  <a:lnTo>
                    <a:pt x="432" y="211"/>
                  </a:lnTo>
                  <a:lnTo>
                    <a:pt x="439" y="206"/>
                  </a:lnTo>
                  <a:lnTo>
                    <a:pt x="449" y="203"/>
                  </a:lnTo>
                  <a:lnTo>
                    <a:pt x="453" y="202"/>
                  </a:lnTo>
                  <a:lnTo>
                    <a:pt x="458" y="202"/>
                  </a:lnTo>
                  <a:lnTo>
                    <a:pt x="458" y="202"/>
                  </a:lnTo>
                  <a:lnTo>
                    <a:pt x="476" y="204"/>
                  </a:lnTo>
                  <a:lnTo>
                    <a:pt x="495" y="206"/>
                  </a:lnTo>
                  <a:lnTo>
                    <a:pt x="529" y="214"/>
                  </a:lnTo>
                  <a:lnTo>
                    <a:pt x="529" y="214"/>
                  </a:lnTo>
                  <a:lnTo>
                    <a:pt x="570" y="306"/>
                  </a:lnTo>
                  <a:lnTo>
                    <a:pt x="570" y="306"/>
                  </a:lnTo>
                  <a:lnTo>
                    <a:pt x="563" y="307"/>
                  </a:lnTo>
                  <a:lnTo>
                    <a:pt x="556" y="308"/>
                  </a:lnTo>
                  <a:lnTo>
                    <a:pt x="551" y="310"/>
                  </a:lnTo>
                  <a:lnTo>
                    <a:pt x="547" y="313"/>
                  </a:lnTo>
                  <a:lnTo>
                    <a:pt x="543" y="316"/>
                  </a:lnTo>
                  <a:lnTo>
                    <a:pt x="541" y="320"/>
                  </a:lnTo>
                  <a:lnTo>
                    <a:pt x="539" y="324"/>
                  </a:lnTo>
                  <a:lnTo>
                    <a:pt x="538" y="329"/>
                  </a:lnTo>
                  <a:lnTo>
                    <a:pt x="538" y="338"/>
                  </a:lnTo>
                  <a:lnTo>
                    <a:pt x="540" y="347"/>
                  </a:lnTo>
                  <a:lnTo>
                    <a:pt x="543" y="358"/>
                  </a:lnTo>
                  <a:lnTo>
                    <a:pt x="547" y="369"/>
                  </a:lnTo>
                  <a:lnTo>
                    <a:pt x="547" y="369"/>
                  </a:lnTo>
                  <a:lnTo>
                    <a:pt x="555" y="385"/>
                  </a:lnTo>
                  <a:lnTo>
                    <a:pt x="563" y="401"/>
                  </a:lnTo>
                  <a:lnTo>
                    <a:pt x="574" y="417"/>
                  </a:lnTo>
                  <a:lnTo>
                    <a:pt x="584" y="431"/>
                  </a:lnTo>
                  <a:lnTo>
                    <a:pt x="584" y="431"/>
                  </a:lnTo>
                  <a:lnTo>
                    <a:pt x="586" y="433"/>
                  </a:lnTo>
                  <a:lnTo>
                    <a:pt x="590" y="434"/>
                  </a:lnTo>
                  <a:lnTo>
                    <a:pt x="599" y="434"/>
                  </a:lnTo>
                  <a:lnTo>
                    <a:pt x="608" y="432"/>
                  </a:lnTo>
                  <a:lnTo>
                    <a:pt x="612" y="431"/>
                  </a:lnTo>
                  <a:lnTo>
                    <a:pt x="615" y="429"/>
                  </a:lnTo>
                  <a:lnTo>
                    <a:pt x="615" y="429"/>
                  </a:lnTo>
                  <a:lnTo>
                    <a:pt x="626" y="411"/>
                  </a:lnTo>
                  <a:lnTo>
                    <a:pt x="637" y="391"/>
                  </a:lnTo>
                  <a:lnTo>
                    <a:pt x="648" y="373"/>
                  </a:lnTo>
                  <a:lnTo>
                    <a:pt x="652" y="363"/>
                  </a:lnTo>
                  <a:lnTo>
                    <a:pt x="655" y="354"/>
                  </a:lnTo>
                  <a:lnTo>
                    <a:pt x="657" y="345"/>
                  </a:lnTo>
                  <a:lnTo>
                    <a:pt x="658" y="336"/>
                  </a:lnTo>
                  <a:lnTo>
                    <a:pt x="657" y="326"/>
                  </a:lnTo>
                  <a:lnTo>
                    <a:pt x="656" y="317"/>
                  </a:lnTo>
                  <a:lnTo>
                    <a:pt x="652" y="309"/>
                  </a:lnTo>
                  <a:lnTo>
                    <a:pt x="646" y="300"/>
                  </a:lnTo>
                  <a:lnTo>
                    <a:pt x="639" y="292"/>
                  </a:lnTo>
                  <a:lnTo>
                    <a:pt x="630" y="283"/>
                  </a:lnTo>
                  <a:lnTo>
                    <a:pt x="630" y="283"/>
                  </a:lnTo>
                  <a:lnTo>
                    <a:pt x="658" y="197"/>
                  </a:lnTo>
                  <a:lnTo>
                    <a:pt x="658" y="197"/>
                  </a:lnTo>
                  <a:lnTo>
                    <a:pt x="680" y="207"/>
                  </a:lnTo>
                  <a:lnTo>
                    <a:pt x="694" y="215"/>
                  </a:lnTo>
                  <a:lnTo>
                    <a:pt x="706" y="222"/>
                  </a:lnTo>
                  <a:lnTo>
                    <a:pt x="706" y="222"/>
                  </a:lnTo>
                  <a:lnTo>
                    <a:pt x="879" y="354"/>
                  </a:lnTo>
                  <a:lnTo>
                    <a:pt x="1052" y="486"/>
                  </a:lnTo>
                  <a:lnTo>
                    <a:pt x="1052" y="486"/>
                  </a:lnTo>
                  <a:lnTo>
                    <a:pt x="1056" y="489"/>
                  </a:lnTo>
                  <a:lnTo>
                    <a:pt x="1062" y="491"/>
                  </a:lnTo>
                  <a:lnTo>
                    <a:pt x="1074" y="495"/>
                  </a:lnTo>
                  <a:lnTo>
                    <a:pt x="1074" y="495"/>
                  </a:lnTo>
                  <a:lnTo>
                    <a:pt x="1082" y="488"/>
                  </a:lnTo>
                  <a:lnTo>
                    <a:pt x="1082" y="488"/>
                  </a:lnTo>
                  <a:lnTo>
                    <a:pt x="1074" y="475"/>
                  </a:lnTo>
                  <a:lnTo>
                    <a:pt x="1065" y="463"/>
                  </a:lnTo>
                  <a:lnTo>
                    <a:pt x="1056" y="452"/>
                  </a:lnTo>
                  <a:lnTo>
                    <a:pt x="1051" y="447"/>
                  </a:lnTo>
                  <a:lnTo>
                    <a:pt x="1046" y="441"/>
                  </a:lnTo>
                  <a:lnTo>
                    <a:pt x="1046" y="441"/>
                  </a:lnTo>
                  <a:lnTo>
                    <a:pt x="997" y="402"/>
                  </a:lnTo>
                  <a:lnTo>
                    <a:pt x="946" y="364"/>
                  </a:lnTo>
                  <a:lnTo>
                    <a:pt x="845" y="289"/>
                  </a:lnTo>
                  <a:lnTo>
                    <a:pt x="845" y="289"/>
                  </a:lnTo>
                  <a:lnTo>
                    <a:pt x="843" y="285"/>
                  </a:lnTo>
                  <a:lnTo>
                    <a:pt x="841" y="282"/>
                  </a:lnTo>
                  <a:lnTo>
                    <a:pt x="840" y="277"/>
                  </a:lnTo>
                  <a:lnTo>
                    <a:pt x="840" y="270"/>
                  </a:lnTo>
                  <a:lnTo>
                    <a:pt x="840" y="270"/>
                  </a:lnTo>
                  <a:lnTo>
                    <a:pt x="857" y="278"/>
                  </a:lnTo>
                  <a:lnTo>
                    <a:pt x="874" y="287"/>
                  </a:lnTo>
                  <a:lnTo>
                    <a:pt x="892" y="295"/>
                  </a:lnTo>
                  <a:lnTo>
                    <a:pt x="900" y="298"/>
                  </a:lnTo>
                  <a:lnTo>
                    <a:pt x="909" y="300"/>
                  </a:lnTo>
                  <a:lnTo>
                    <a:pt x="909" y="300"/>
                  </a:lnTo>
                  <a:lnTo>
                    <a:pt x="921" y="302"/>
                  </a:lnTo>
                  <a:lnTo>
                    <a:pt x="931" y="303"/>
                  </a:lnTo>
                  <a:lnTo>
                    <a:pt x="954" y="303"/>
                  </a:lnTo>
                  <a:lnTo>
                    <a:pt x="976" y="303"/>
                  </a:lnTo>
                  <a:lnTo>
                    <a:pt x="1000" y="302"/>
                  </a:lnTo>
                  <a:lnTo>
                    <a:pt x="1000" y="302"/>
                  </a:lnTo>
                  <a:lnTo>
                    <a:pt x="991" y="267"/>
                  </a:lnTo>
                  <a:lnTo>
                    <a:pt x="981" y="231"/>
                  </a:lnTo>
                  <a:lnTo>
                    <a:pt x="981" y="231"/>
                  </a:lnTo>
                  <a:lnTo>
                    <a:pt x="978" y="220"/>
                  </a:lnTo>
                  <a:lnTo>
                    <a:pt x="974" y="208"/>
                  </a:lnTo>
                  <a:lnTo>
                    <a:pt x="969" y="198"/>
                  </a:lnTo>
                  <a:lnTo>
                    <a:pt x="963" y="189"/>
                  </a:lnTo>
                  <a:lnTo>
                    <a:pt x="963" y="189"/>
                  </a:lnTo>
                  <a:lnTo>
                    <a:pt x="961" y="186"/>
                  </a:lnTo>
                  <a:lnTo>
                    <a:pt x="957" y="183"/>
                  </a:lnTo>
                  <a:lnTo>
                    <a:pt x="948" y="178"/>
                  </a:lnTo>
                  <a:lnTo>
                    <a:pt x="939" y="176"/>
                  </a:lnTo>
                  <a:lnTo>
                    <a:pt x="936" y="175"/>
                  </a:lnTo>
                  <a:lnTo>
                    <a:pt x="932" y="176"/>
                  </a:lnTo>
                  <a:lnTo>
                    <a:pt x="932" y="176"/>
                  </a:lnTo>
                  <a:lnTo>
                    <a:pt x="910" y="182"/>
                  </a:lnTo>
                  <a:lnTo>
                    <a:pt x="889" y="185"/>
                  </a:lnTo>
                  <a:lnTo>
                    <a:pt x="878" y="186"/>
                  </a:lnTo>
                  <a:lnTo>
                    <a:pt x="867" y="186"/>
                  </a:lnTo>
                  <a:lnTo>
                    <a:pt x="857" y="185"/>
                  </a:lnTo>
                  <a:lnTo>
                    <a:pt x="846" y="184"/>
                  </a:lnTo>
                  <a:lnTo>
                    <a:pt x="835" y="183"/>
                  </a:lnTo>
                  <a:lnTo>
                    <a:pt x="825" y="180"/>
                  </a:lnTo>
                  <a:lnTo>
                    <a:pt x="815" y="177"/>
                  </a:lnTo>
                  <a:lnTo>
                    <a:pt x="804" y="174"/>
                  </a:lnTo>
                  <a:lnTo>
                    <a:pt x="783" y="164"/>
                  </a:lnTo>
                  <a:lnTo>
                    <a:pt x="762" y="152"/>
                  </a:lnTo>
                  <a:lnTo>
                    <a:pt x="762" y="152"/>
                  </a:lnTo>
                  <a:lnTo>
                    <a:pt x="778" y="140"/>
                  </a:lnTo>
                  <a:lnTo>
                    <a:pt x="793" y="127"/>
                  </a:lnTo>
                  <a:lnTo>
                    <a:pt x="801" y="121"/>
                  </a:lnTo>
                  <a:lnTo>
                    <a:pt x="809" y="116"/>
                  </a:lnTo>
                  <a:lnTo>
                    <a:pt x="817" y="113"/>
                  </a:lnTo>
                  <a:lnTo>
                    <a:pt x="825" y="110"/>
                  </a:lnTo>
                  <a:lnTo>
                    <a:pt x="825" y="110"/>
                  </a:lnTo>
                  <a:lnTo>
                    <a:pt x="833" y="108"/>
                  </a:lnTo>
                  <a:lnTo>
                    <a:pt x="843" y="105"/>
                  </a:lnTo>
                  <a:lnTo>
                    <a:pt x="850" y="102"/>
                  </a:lnTo>
                  <a:lnTo>
                    <a:pt x="857" y="98"/>
                  </a:lnTo>
                  <a:lnTo>
                    <a:pt x="863" y="93"/>
                  </a:lnTo>
                  <a:lnTo>
                    <a:pt x="869" y="88"/>
                  </a:lnTo>
                  <a:lnTo>
                    <a:pt x="874" y="84"/>
                  </a:lnTo>
                  <a:lnTo>
                    <a:pt x="880" y="78"/>
                  </a:lnTo>
                  <a:lnTo>
                    <a:pt x="884" y="73"/>
                  </a:lnTo>
                  <a:lnTo>
                    <a:pt x="887" y="67"/>
                  </a:lnTo>
                  <a:lnTo>
                    <a:pt x="893" y="52"/>
                  </a:lnTo>
                  <a:lnTo>
                    <a:pt x="898" y="38"/>
                  </a:lnTo>
                  <a:lnTo>
                    <a:pt x="901" y="21"/>
                  </a:lnTo>
                  <a:lnTo>
                    <a:pt x="901" y="21"/>
                  </a:lnTo>
                  <a:lnTo>
                    <a:pt x="902" y="14"/>
                  </a:lnTo>
                  <a:lnTo>
                    <a:pt x="904" y="9"/>
                  </a:lnTo>
                  <a:lnTo>
                    <a:pt x="904" y="9"/>
                  </a:lnTo>
                  <a:lnTo>
                    <a:pt x="906" y="7"/>
                  </a:lnTo>
                  <a:lnTo>
                    <a:pt x="908" y="6"/>
                  </a:lnTo>
                  <a:lnTo>
                    <a:pt x="918" y="0"/>
                  </a:lnTo>
                  <a:lnTo>
                    <a:pt x="918" y="0"/>
                  </a:lnTo>
                  <a:lnTo>
                    <a:pt x="987" y="184"/>
                  </a:lnTo>
                  <a:lnTo>
                    <a:pt x="987" y="184"/>
                  </a:lnTo>
                  <a:lnTo>
                    <a:pt x="1123" y="540"/>
                  </a:lnTo>
                  <a:lnTo>
                    <a:pt x="1123" y="540"/>
                  </a:lnTo>
                  <a:lnTo>
                    <a:pt x="1126" y="547"/>
                  </a:lnTo>
                  <a:lnTo>
                    <a:pt x="1130" y="553"/>
                  </a:lnTo>
                  <a:lnTo>
                    <a:pt x="1134" y="559"/>
                  </a:lnTo>
                  <a:lnTo>
                    <a:pt x="1139" y="562"/>
                  </a:lnTo>
                  <a:lnTo>
                    <a:pt x="1146" y="563"/>
                  </a:lnTo>
                  <a:lnTo>
                    <a:pt x="1152" y="563"/>
                  </a:lnTo>
                  <a:lnTo>
                    <a:pt x="1159" y="561"/>
                  </a:lnTo>
                  <a:lnTo>
                    <a:pt x="1168" y="558"/>
                  </a:lnTo>
                  <a:lnTo>
                    <a:pt x="1168" y="558"/>
                  </a:lnTo>
                  <a:lnTo>
                    <a:pt x="1383" y="474"/>
                  </a:lnTo>
                  <a:lnTo>
                    <a:pt x="1491" y="433"/>
                  </a:lnTo>
                  <a:lnTo>
                    <a:pt x="1598" y="392"/>
                  </a:lnTo>
                  <a:lnTo>
                    <a:pt x="1598" y="392"/>
                  </a:lnTo>
                  <a:lnTo>
                    <a:pt x="1610" y="388"/>
                  </a:lnTo>
                  <a:lnTo>
                    <a:pt x="1618" y="383"/>
                  </a:lnTo>
                  <a:lnTo>
                    <a:pt x="1623" y="377"/>
                  </a:lnTo>
                  <a:lnTo>
                    <a:pt x="1626" y="371"/>
                  </a:lnTo>
                  <a:lnTo>
                    <a:pt x="1628" y="364"/>
                  </a:lnTo>
                  <a:lnTo>
                    <a:pt x="1627" y="356"/>
                  </a:lnTo>
                  <a:lnTo>
                    <a:pt x="1625" y="348"/>
                  </a:lnTo>
                  <a:lnTo>
                    <a:pt x="1622" y="339"/>
                  </a:lnTo>
                  <a:lnTo>
                    <a:pt x="1622" y="339"/>
                  </a:lnTo>
                  <a:lnTo>
                    <a:pt x="1604" y="292"/>
                  </a:lnTo>
                  <a:lnTo>
                    <a:pt x="1585" y="244"/>
                  </a:lnTo>
                  <a:lnTo>
                    <a:pt x="1585" y="244"/>
                  </a:lnTo>
                  <a:lnTo>
                    <a:pt x="1582" y="235"/>
                  </a:lnTo>
                  <a:lnTo>
                    <a:pt x="1579" y="226"/>
                  </a:lnTo>
                  <a:lnTo>
                    <a:pt x="1575" y="206"/>
                  </a:lnTo>
                  <a:lnTo>
                    <a:pt x="1575" y="206"/>
                  </a:lnTo>
                  <a:lnTo>
                    <a:pt x="1588" y="201"/>
                  </a:lnTo>
                  <a:lnTo>
                    <a:pt x="1588" y="201"/>
                  </a:lnTo>
                  <a:lnTo>
                    <a:pt x="1620" y="268"/>
                  </a:lnTo>
                  <a:lnTo>
                    <a:pt x="1620" y="268"/>
                  </a:lnTo>
                  <a:lnTo>
                    <a:pt x="1623" y="275"/>
                  </a:lnTo>
                  <a:lnTo>
                    <a:pt x="1625" y="283"/>
                  </a:lnTo>
                  <a:lnTo>
                    <a:pt x="1625" y="283"/>
                  </a:lnTo>
                  <a:lnTo>
                    <a:pt x="1637" y="320"/>
                  </a:lnTo>
                  <a:lnTo>
                    <a:pt x="1642" y="335"/>
                  </a:lnTo>
                  <a:lnTo>
                    <a:pt x="1645" y="348"/>
                  </a:lnTo>
                  <a:lnTo>
                    <a:pt x="1647" y="359"/>
                  </a:lnTo>
                  <a:lnTo>
                    <a:pt x="1647" y="370"/>
                  </a:lnTo>
                  <a:lnTo>
                    <a:pt x="1646" y="378"/>
                  </a:lnTo>
                  <a:lnTo>
                    <a:pt x="1643" y="386"/>
                  </a:lnTo>
                  <a:lnTo>
                    <a:pt x="1638" y="392"/>
                  </a:lnTo>
                  <a:lnTo>
                    <a:pt x="1632" y="398"/>
                  </a:lnTo>
                  <a:lnTo>
                    <a:pt x="1625" y="405"/>
                  </a:lnTo>
                  <a:lnTo>
                    <a:pt x="1615" y="410"/>
                  </a:lnTo>
                  <a:lnTo>
                    <a:pt x="1603" y="416"/>
                  </a:lnTo>
                  <a:lnTo>
                    <a:pt x="1588" y="422"/>
                  </a:lnTo>
                  <a:lnTo>
                    <a:pt x="1552" y="436"/>
                  </a:lnTo>
                  <a:lnTo>
                    <a:pt x="1552" y="436"/>
                  </a:lnTo>
                  <a:lnTo>
                    <a:pt x="1466" y="468"/>
                  </a:lnTo>
                  <a:lnTo>
                    <a:pt x="1380" y="500"/>
                  </a:lnTo>
                  <a:lnTo>
                    <a:pt x="1294" y="533"/>
                  </a:lnTo>
                  <a:lnTo>
                    <a:pt x="1251" y="550"/>
                  </a:lnTo>
                  <a:lnTo>
                    <a:pt x="1209" y="568"/>
                  </a:lnTo>
                  <a:lnTo>
                    <a:pt x="1209" y="568"/>
                  </a:lnTo>
                  <a:lnTo>
                    <a:pt x="1192" y="575"/>
                  </a:lnTo>
                  <a:lnTo>
                    <a:pt x="1174" y="580"/>
                  </a:lnTo>
                  <a:lnTo>
                    <a:pt x="1157" y="584"/>
                  </a:lnTo>
                  <a:lnTo>
                    <a:pt x="1139" y="587"/>
                  </a:lnTo>
                  <a:lnTo>
                    <a:pt x="1123" y="589"/>
                  </a:lnTo>
                  <a:lnTo>
                    <a:pt x="1106" y="590"/>
                  </a:lnTo>
                  <a:lnTo>
                    <a:pt x="1070" y="591"/>
                  </a:lnTo>
                  <a:lnTo>
                    <a:pt x="1070" y="591"/>
                  </a:lnTo>
                  <a:lnTo>
                    <a:pt x="66" y="591"/>
                  </a:lnTo>
                  <a:lnTo>
                    <a:pt x="66" y="591"/>
                  </a:lnTo>
                  <a:lnTo>
                    <a:pt x="47" y="590"/>
                  </a:lnTo>
                  <a:lnTo>
                    <a:pt x="31" y="588"/>
                  </a:lnTo>
                  <a:lnTo>
                    <a:pt x="25" y="587"/>
                  </a:lnTo>
                  <a:lnTo>
                    <a:pt x="19" y="585"/>
                  </a:lnTo>
                  <a:lnTo>
                    <a:pt x="15" y="583"/>
                  </a:lnTo>
                  <a:lnTo>
                    <a:pt x="11" y="580"/>
                  </a:lnTo>
                  <a:lnTo>
                    <a:pt x="8" y="576"/>
                  </a:lnTo>
                  <a:lnTo>
                    <a:pt x="6" y="571"/>
                  </a:lnTo>
                  <a:lnTo>
                    <a:pt x="4" y="566"/>
                  </a:lnTo>
                  <a:lnTo>
                    <a:pt x="2" y="560"/>
                  </a:lnTo>
                  <a:lnTo>
                    <a:pt x="0" y="544"/>
                  </a:lnTo>
                  <a:lnTo>
                    <a:pt x="0" y="525"/>
                  </a:lnTo>
                  <a:lnTo>
                    <a:pt x="0" y="52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60"/>
                  </a:lnTo>
                  <a:lnTo>
                    <a:pt x="2" y="4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42"/>
                  </a:lnTo>
                  <a:lnTo>
                    <a:pt x="21" y="49"/>
                  </a:lnTo>
                  <a:lnTo>
                    <a:pt x="21" y="56"/>
                  </a:lnTo>
                  <a:lnTo>
                    <a:pt x="21" y="56"/>
                  </a:lnTo>
                  <a:lnTo>
                    <a:pt x="21" y="289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1" y="532"/>
                  </a:lnTo>
                  <a:lnTo>
                    <a:pt x="22" y="541"/>
                  </a:lnTo>
                  <a:lnTo>
                    <a:pt x="24" y="549"/>
                  </a:lnTo>
                  <a:lnTo>
                    <a:pt x="28" y="556"/>
                  </a:lnTo>
                  <a:lnTo>
                    <a:pt x="34" y="562"/>
                  </a:lnTo>
                  <a:lnTo>
                    <a:pt x="43" y="566"/>
                  </a:lnTo>
                  <a:lnTo>
                    <a:pt x="53" y="568"/>
                  </a:lnTo>
                  <a:lnTo>
                    <a:pt x="65" y="568"/>
                  </a:lnTo>
                  <a:lnTo>
                    <a:pt x="65" y="568"/>
                  </a:lnTo>
                  <a:lnTo>
                    <a:pt x="572" y="568"/>
                  </a:lnTo>
                  <a:lnTo>
                    <a:pt x="1078" y="568"/>
                  </a:lnTo>
                  <a:lnTo>
                    <a:pt x="1078" y="568"/>
                  </a:lnTo>
                  <a:lnTo>
                    <a:pt x="1088" y="567"/>
                  </a:lnTo>
                  <a:lnTo>
                    <a:pt x="1098" y="566"/>
                  </a:lnTo>
                  <a:lnTo>
                    <a:pt x="1098" y="566"/>
                  </a:lnTo>
                  <a:lnTo>
                    <a:pt x="1102" y="550"/>
                  </a:lnTo>
                  <a:lnTo>
                    <a:pt x="1102" y="5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0" name="Freeform 112"/>
            <p:cNvSpPr>
              <a:spLocks noEditPoints="1"/>
            </p:cNvSpPr>
            <p:nvPr userDrawn="1"/>
          </p:nvSpPr>
          <p:spPr bwMode="auto">
            <a:xfrm>
              <a:off x="2681288" y="2360613"/>
              <a:ext cx="549275" cy="234950"/>
            </a:xfrm>
            <a:custGeom>
              <a:avLst/>
              <a:gdLst>
                <a:gd name="T0" fmla="*/ 484 w 1038"/>
                <a:gd name="T1" fmla="*/ 31 h 446"/>
                <a:gd name="T2" fmla="*/ 444 w 1038"/>
                <a:gd name="T3" fmla="*/ 54 h 446"/>
                <a:gd name="T4" fmla="*/ 468 w 1038"/>
                <a:gd name="T5" fmla="*/ 91 h 446"/>
                <a:gd name="T6" fmla="*/ 573 w 1038"/>
                <a:gd name="T7" fmla="*/ 94 h 446"/>
                <a:gd name="T8" fmla="*/ 721 w 1038"/>
                <a:gd name="T9" fmla="*/ 51 h 446"/>
                <a:gd name="T10" fmla="*/ 797 w 1038"/>
                <a:gd name="T11" fmla="*/ 73 h 446"/>
                <a:gd name="T12" fmla="*/ 861 w 1038"/>
                <a:gd name="T13" fmla="*/ 134 h 446"/>
                <a:gd name="T14" fmla="*/ 884 w 1038"/>
                <a:gd name="T15" fmla="*/ 206 h 446"/>
                <a:gd name="T16" fmla="*/ 938 w 1038"/>
                <a:gd name="T17" fmla="*/ 224 h 446"/>
                <a:gd name="T18" fmla="*/ 1011 w 1038"/>
                <a:gd name="T19" fmla="*/ 297 h 446"/>
                <a:gd name="T20" fmla="*/ 1038 w 1038"/>
                <a:gd name="T21" fmla="*/ 360 h 446"/>
                <a:gd name="T22" fmla="*/ 1018 w 1038"/>
                <a:gd name="T23" fmla="*/ 430 h 446"/>
                <a:gd name="T24" fmla="*/ 976 w 1038"/>
                <a:gd name="T25" fmla="*/ 442 h 446"/>
                <a:gd name="T26" fmla="*/ 888 w 1038"/>
                <a:gd name="T27" fmla="*/ 357 h 446"/>
                <a:gd name="T28" fmla="*/ 860 w 1038"/>
                <a:gd name="T29" fmla="*/ 252 h 446"/>
                <a:gd name="T30" fmla="*/ 825 w 1038"/>
                <a:gd name="T31" fmla="*/ 230 h 446"/>
                <a:gd name="T32" fmla="*/ 729 w 1038"/>
                <a:gd name="T33" fmla="*/ 195 h 446"/>
                <a:gd name="T34" fmla="*/ 669 w 1038"/>
                <a:gd name="T35" fmla="*/ 132 h 446"/>
                <a:gd name="T36" fmla="*/ 637 w 1038"/>
                <a:gd name="T37" fmla="*/ 94 h 446"/>
                <a:gd name="T38" fmla="*/ 572 w 1038"/>
                <a:gd name="T39" fmla="*/ 131 h 446"/>
                <a:gd name="T40" fmla="*/ 466 w 1038"/>
                <a:gd name="T41" fmla="*/ 128 h 446"/>
                <a:gd name="T42" fmla="*/ 400 w 1038"/>
                <a:gd name="T43" fmla="*/ 94 h 446"/>
                <a:gd name="T44" fmla="*/ 372 w 1038"/>
                <a:gd name="T45" fmla="*/ 112 h 446"/>
                <a:gd name="T46" fmla="*/ 321 w 1038"/>
                <a:gd name="T47" fmla="*/ 185 h 446"/>
                <a:gd name="T48" fmla="*/ 223 w 1038"/>
                <a:gd name="T49" fmla="*/ 229 h 446"/>
                <a:gd name="T50" fmla="*/ 177 w 1038"/>
                <a:gd name="T51" fmla="*/ 251 h 446"/>
                <a:gd name="T52" fmla="*/ 165 w 1038"/>
                <a:gd name="T53" fmla="*/ 330 h 446"/>
                <a:gd name="T54" fmla="*/ 98 w 1038"/>
                <a:gd name="T55" fmla="*/ 409 h 446"/>
                <a:gd name="T56" fmla="*/ 59 w 1038"/>
                <a:gd name="T57" fmla="*/ 437 h 446"/>
                <a:gd name="T58" fmla="*/ 31 w 1038"/>
                <a:gd name="T59" fmla="*/ 439 h 446"/>
                <a:gd name="T60" fmla="*/ 0 w 1038"/>
                <a:gd name="T61" fmla="*/ 352 h 446"/>
                <a:gd name="T62" fmla="*/ 59 w 1038"/>
                <a:gd name="T63" fmla="*/ 248 h 446"/>
                <a:gd name="T64" fmla="*/ 126 w 1038"/>
                <a:gd name="T65" fmla="*/ 214 h 446"/>
                <a:gd name="T66" fmla="*/ 158 w 1038"/>
                <a:gd name="T67" fmla="*/ 186 h 446"/>
                <a:gd name="T68" fmla="*/ 176 w 1038"/>
                <a:gd name="T69" fmla="*/ 125 h 446"/>
                <a:gd name="T70" fmla="*/ 239 w 1038"/>
                <a:gd name="T71" fmla="*/ 74 h 446"/>
                <a:gd name="T72" fmla="*/ 321 w 1038"/>
                <a:gd name="T73" fmla="*/ 56 h 446"/>
                <a:gd name="T74" fmla="*/ 399 w 1038"/>
                <a:gd name="T75" fmla="*/ 51 h 446"/>
                <a:gd name="T76" fmla="*/ 451 w 1038"/>
                <a:gd name="T77" fmla="*/ 1 h 446"/>
                <a:gd name="T78" fmla="*/ 600 w 1038"/>
                <a:gd name="T79" fmla="*/ 9 h 446"/>
                <a:gd name="T80" fmla="*/ 86 w 1038"/>
                <a:gd name="T81" fmla="*/ 380 h 446"/>
                <a:gd name="T82" fmla="*/ 142 w 1038"/>
                <a:gd name="T83" fmla="*/ 297 h 446"/>
                <a:gd name="T84" fmla="*/ 98 w 1038"/>
                <a:gd name="T85" fmla="*/ 264 h 446"/>
                <a:gd name="T86" fmla="*/ 37 w 1038"/>
                <a:gd name="T87" fmla="*/ 343 h 446"/>
                <a:gd name="T88" fmla="*/ 52 w 1038"/>
                <a:gd name="T89" fmla="*/ 387 h 446"/>
                <a:gd name="T90" fmla="*/ 837 w 1038"/>
                <a:gd name="T91" fmla="*/ 152 h 446"/>
                <a:gd name="T92" fmla="*/ 735 w 1038"/>
                <a:gd name="T93" fmla="*/ 85 h 446"/>
                <a:gd name="T94" fmla="*/ 708 w 1038"/>
                <a:gd name="T95" fmla="*/ 117 h 446"/>
                <a:gd name="T96" fmla="*/ 775 w 1038"/>
                <a:gd name="T97" fmla="*/ 182 h 446"/>
                <a:gd name="T98" fmla="*/ 832 w 1038"/>
                <a:gd name="T99" fmla="*/ 182 h 446"/>
                <a:gd name="T100" fmla="*/ 906 w 1038"/>
                <a:gd name="T101" fmla="*/ 258 h 446"/>
                <a:gd name="T102" fmla="*/ 888 w 1038"/>
                <a:gd name="T103" fmla="*/ 287 h 446"/>
                <a:gd name="T104" fmla="*/ 931 w 1038"/>
                <a:gd name="T105" fmla="*/ 361 h 446"/>
                <a:gd name="T106" fmla="*/ 990 w 1038"/>
                <a:gd name="T107" fmla="*/ 384 h 446"/>
                <a:gd name="T108" fmla="*/ 995 w 1038"/>
                <a:gd name="T109" fmla="*/ 341 h 446"/>
                <a:gd name="T110" fmla="*/ 925 w 1038"/>
                <a:gd name="T111" fmla="*/ 254 h 446"/>
                <a:gd name="T112" fmla="*/ 330 w 1038"/>
                <a:gd name="T113" fmla="*/ 118 h 446"/>
                <a:gd name="T114" fmla="*/ 302 w 1038"/>
                <a:gd name="T115" fmla="*/ 86 h 446"/>
                <a:gd name="T116" fmla="*/ 210 w 1038"/>
                <a:gd name="T117" fmla="*/ 140 h 446"/>
                <a:gd name="T118" fmla="*/ 202 w 1038"/>
                <a:gd name="T119" fmla="*/ 181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8" h="446">
                  <a:moveTo>
                    <a:pt x="623" y="28"/>
                  </a:moveTo>
                  <a:lnTo>
                    <a:pt x="623" y="28"/>
                  </a:lnTo>
                  <a:lnTo>
                    <a:pt x="593" y="32"/>
                  </a:lnTo>
                  <a:lnTo>
                    <a:pt x="583" y="33"/>
                  </a:lnTo>
                  <a:lnTo>
                    <a:pt x="573" y="33"/>
                  </a:lnTo>
                  <a:lnTo>
                    <a:pt x="573" y="33"/>
                  </a:lnTo>
                  <a:lnTo>
                    <a:pt x="529" y="33"/>
                  </a:lnTo>
                  <a:lnTo>
                    <a:pt x="484" y="31"/>
                  </a:lnTo>
                  <a:lnTo>
                    <a:pt x="484" y="31"/>
                  </a:lnTo>
                  <a:lnTo>
                    <a:pt x="475" y="31"/>
                  </a:lnTo>
                  <a:lnTo>
                    <a:pt x="467" y="32"/>
                  </a:lnTo>
                  <a:lnTo>
                    <a:pt x="460" y="34"/>
                  </a:lnTo>
                  <a:lnTo>
                    <a:pt x="454" y="37"/>
                  </a:lnTo>
                  <a:lnTo>
                    <a:pt x="450" y="41"/>
                  </a:lnTo>
                  <a:lnTo>
                    <a:pt x="446" y="48"/>
                  </a:lnTo>
                  <a:lnTo>
                    <a:pt x="444" y="54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6" y="67"/>
                  </a:lnTo>
                  <a:lnTo>
                    <a:pt x="449" y="72"/>
                  </a:lnTo>
                  <a:lnTo>
                    <a:pt x="453" y="77"/>
                  </a:lnTo>
                  <a:lnTo>
                    <a:pt x="458" y="83"/>
                  </a:lnTo>
                  <a:lnTo>
                    <a:pt x="463" y="87"/>
                  </a:lnTo>
                  <a:lnTo>
                    <a:pt x="468" y="91"/>
                  </a:lnTo>
                  <a:lnTo>
                    <a:pt x="474" y="94"/>
                  </a:lnTo>
                  <a:lnTo>
                    <a:pt x="480" y="95"/>
                  </a:lnTo>
                  <a:lnTo>
                    <a:pt x="480" y="95"/>
                  </a:lnTo>
                  <a:lnTo>
                    <a:pt x="499" y="98"/>
                  </a:lnTo>
                  <a:lnTo>
                    <a:pt x="517" y="100"/>
                  </a:lnTo>
                  <a:lnTo>
                    <a:pt x="536" y="99"/>
                  </a:lnTo>
                  <a:lnTo>
                    <a:pt x="554" y="97"/>
                  </a:lnTo>
                  <a:lnTo>
                    <a:pt x="573" y="94"/>
                  </a:lnTo>
                  <a:lnTo>
                    <a:pt x="591" y="89"/>
                  </a:lnTo>
                  <a:lnTo>
                    <a:pt x="610" y="84"/>
                  </a:lnTo>
                  <a:lnTo>
                    <a:pt x="627" y="77"/>
                  </a:lnTo>
                  <a:lnTo>
                    <a:pt x="627" y="77"/>
                  </a:lnTo>
                  <a:lnTo>
                    <a:pt x="651" y="69"/>
                  </a:lnTo>
                  <a:lnTo>
                    <a:pt x="673" y="62"/>
                  </a:lnTo>
                  <a:lnTo>
                    <a:pt x="697" y="56"/>
                  </a:lnTo>
                  <a:lnTo>
                    <a:pt x="721" y="51"/>
                  </a:lnTo>
                  <a:lnTo>
                    <a:pt x="721" y="51"/>
                  </a:lnTo>
                  <a:lnTo>
                    <a:pt x="728" y="51"/>
                  </a:lnTo>
                  <a:lnTo>
                    <a:pt x="735" y="51"/>
                  </a:lnTo>
                  <a:lnTo>
                    <a:pt x="749" y="53"/>
                  </a:lnTo>
                  <a:lnTo>
                    <a:pt x="764" y="57"/>
                  </a:lnTo>
                  <a:lnTo>
                    <a:pt x="777" y="62"/>
                  </a:lnTo>
                  <a:lnTo>
                    <a:pt x="777" y="62"/>
                  </a:lnTo>
                  <a:lnTo>
                    <a:pt x="797" y="73"/>
                  </a:lnTo>
                  <a:lnTo>
                    <a:pt x="815" y="86"/>
                  </a:lnTo>
                  <a:lnTo>
                    <a:pt x="833" y="99"/>
                  </a:lnTo>
                  <a:lnTo>
                    <a:pt x="841" y="106"/>
                  </a:lnTo>
                  <a:lnTo>
                    <a:pt x="848" y="114"/>
                  </a:lnTo>
                  <a:lnTo>
                    <a:pt x="848" y="114"/>
                  </a:lnTo>
                  <a:lnTo>
                    <a:pt x="853" y="121"/>
                  </a:lnTo>
                  <a:lnTo>
                    <a:pt x="857" y="127"/>
                  </a:lnTo>
                  <a:lnTo>
                    <a:pt x="861" y="134"/>
                  </a:lnTo>
                  <a:lnTo>
                    <a:pt x="864" y="142"/>
                  </a:lnTo>
                  <a:lnTo>
                    <a:pt x="870" y="157"/>
                  </a:lnTo>
                  <a:lnTo>
                    <a:pt x="873" y="174"/>
                  </a:lnTo>
                  <a:lnTo>
                    <a:pt x="873" y="174"/>
                  </a:lnTo>
                  <a:lnTo>
                    <a:pt x="875" y="183"/>
                  </a:lnTo>
                  <a:lnTo>
                    <a:pt x="877" y="192"/>
                  </a:lnTo>
                  <a:lnTo>
                    <a:pt x="880" y="200"/>
                  </a:lnTo>
                  <a:lnTo>
                    <a:pt x="884" y="206"/>
                  </a:lnTo>
                  <a:lnTo>
                    <a:pt x="889" y="211"/>
                  </a:lnTo>
                  <a:lnTo>
                    <a:pt x="896" y="214"/>
                  </a:lnTo>
                  <a:lnTo>
                    <a:pt x="905" y="217"/>
                  </a:lnTo>
                  <a:lnTo>
                    <a:pt x="916" y="218"/>
                  </a:lnTo>
                  <a:lnTo>
                    <a:pt x="916" y="218"/>
                  </a:lnTo>
                  <a:lnTo>
                    <a:pt x="923" y="219"/>
                  </a:lnTo>
                  <a:lnTo>
                    <a:pt x="931" y="221"/>
                  </a:lnTo>
                  <a:lnTo>
                    <a:pt x="938" y="224"/>
                  </a:lnTo>
                  <a:lnTo>
                    <a:pt x="946" y="227"/>
                  </a:lnTo>
                  <a:lnTo>
                    <a:pt x="960" y="237"/>
                  </a:lnTo>
                  <a:lnTo>
                    <a:pt x="973" y="247"/>
                  </a:lnTo>
                  <a:lnTo>
                    <a:pt x="973" y="247"/>
                  </a:lnTo>
                  <a:lnTo>
                    <a:pt x="978" y="252"/>
                  </a:lnTo>
                  <a:lnTo>
                    <a:pt x="985" y="258"/>
                  </a:lnTo>
                  <a:lnTo>
                    <a:pt x="994" y="270"/>
                  </a:lnTo>
                  <a:lnTo>
                    <a:pt x="1011" y="297"/>
                  </a:lnTo>
                  <a:lnTo>
                    <a:pt x="1011" y="297"/>
                  </a:lnTo>
                  <a:lnTo>
                    <a:pt x="1018" y="306"/>
                  </a:lnTo>
                  <a:lnTo>
                    <a:pt x="1024" y="316"/>
                  </a:lnTo>
                  <a:lnTo>
                    <a:pt x="1028" y="325"/>
                  </a:lnTo>
                  <a:lnTo>
                    <a:pt x="1032" y="334"/>
                  </a:lnTo>
                  <a:lnTo>
                    <a:pt x="1034" y="342"/>
                  </a:lnTo>
                  <a:lnTo>
                    <a:pt x="1036" y="352"/>
                  </a:lnTo>
                  <a:lnTo>
                    <a:pt x="1038" y="360"/>
                  </a:lnTo>
                  <a:lnTo>
                    <a:pt x="1038" y="369"/>
                  </a:lnTo>
                  <a:lnTo>
                    <a:pt x="1038" y="377"/>
                  </a:lnTo>
                  <a:lnTo>
                    <a:pt x="1036" y="386"/>
                  </a:lnTo>
                  <a:lnTo>
                    <a:pt x="1034" y="395"/>
                  </a:lnTo>
                  <a:lnTo>
                    <a:pt x="1031" y="404"/>
                  </a:lnTo>
                  <a:lnTo>
                    <a:pt x="1028" y="412"/>
                  </a:lnTo>
                  <a:lnTo>
                    <a:pt x="1023" y="421"/>
                  </a:lnTo>
                  <a:lnTo>
                    <a:pt x="1018" y="430"/>
                  </a:lnTo>
                  <a:lnTo>
                    <a:pt x="1011" y="439"/>
                  </a:lnTo>
                  <a:lnTo>
                    <a:pt x="1011" y="439"/>
                  </a:lnTo>
                  <a:lnTo>
                    <a:pt x="1007" y="442"/>
                  </a:lnTo>
                  <a:lnTo>
                    <a:pt x="1001" y="445"/>
                  </a:lnTo>
                  <a:lnTo>
                    <a:pt x="995" y="446"/>
                  </a:lnTo>
                  <a:lnTo>
                    <a:pt x="989" y="446"/>
                  </a:lnTo>
                  <a:lnTo>
                    <a:pt x="989" y="446"/>
                  </a:lnTo>
                  <a:lnTo>
                    <a:pt x="976" y="442"/>
                  </a:lnTo>
                  <a:lnTo>
                    <a:pt x="963" y="436"/>
                  </a:lnTo>
                  <a:lnTo>
                    <a:pt x="951" y="428"/>
                  </a:lnTo>
                  <a:lnTo>
                    <a:pt x="938" y="418"/>
                  </a:lnTo>
                  <a:lnTo>
                    <a:pt x="927" y="408"/>
                  </a:lnTo>
                  <a:lnTo>
                    <a:pt x="916" y="397"/>
                  </a:lnTo>
                  <a:lnTo>
                    <a:pt x="906" y="383"/>
                  </a:lnTo>
                  <a:lnTo>
                    <a:pt x="896" y="370"/>
                  </a:lnTo>
                  <a:lnTo>
                    <a:pt x="888" y="357"/>
                  </a:lnTo>
                  <a:lnTo>
                    <a:pt x="880" y="341"/>
                  </a:lnTo>
                  <a:lnTo>
                    <a:pt x="874" y="327"/>
                  </a:lnTo>
                  <a:lnTo>
                    <a:pt x="869" y="311"/>
                  </a:lnTo>
                  <a:lnTo>
                    <a:pt x="864" y="296"/>
                  </a:lnTo>
                  <a:lnTo>
                    <a:pt x="861" y="282"/>
                  </a:lnTo>
                  <a:lnTo>
                    <a:pt x="860" y="266"/>
                  </a:lnTo>
                  <a:lnTo>
                    <a:pt x="860" y="252"/>
                  </a:lnTo>
                  <a:lnTo>
                    <a:pt x="860" y="252"/>
                  </a:lnTo>
                  <a:lnTo>
                    <a:pt x="860" y="249"/>
                  </a:lnTo>
                  <a:lnTo>
                    <a:pt x="858" y="246"/>
                  </a:lnTo>
                  <a:lnTo>
                    <a:pt x="851" y="238"/>
                  </a:lnTo>
                  <a:lnTo>
                    <a:pt x="843" y="232"/>
                  </a:lnTo>
                  <a:lnTo>
                    <a:pt x="839" y="230"/>
                  </a:lnTo>
                  <a:lnTo>
                    <a:pt x="836" y="230"/>
                  </a:lnTo>
                  <a:lnTo>
                    <a:pt x="836" y="230"/>
                  </a:lnTo>
                  <a:lnTo>
                    <a:pt x="825" y="230"/>
                  </a:lnTo>
                  <a:lnTo>
                    <a:pt x="814" y="230"/>
                  </a:lnTo>
                  <a:lnTo>
                    <a:pt x="803" y="228"/>
                  </a:lnTo>
                  <a:lnTo>
                    <a:pt x="791" y="225"/>
                  </a:lnTo>
                  <a:lnTo>
                    <a:pt x="778" y="221"/>
                  </a:lnTo>
                  <a:lnTo>
                    <a:pt x="766" y="216"/>
                  </a:lnTo>
                  <a:lnTo>
                    <a:pt x="753" y="210"/>
                  </a:lnTo>
                  <a:lnTo>
                    <a:pt x="740" y="203"/>
                  </a:lnTo>
                  <a:lnTo>
                    <a:pt x="729" y="195"/>
                  </a:lnTo>
                  <a:lnTo>
                    <a:pt x="717" y="187"/>
                  </a:lnTo>
                  <a:lnTo>
                    <a:pt x="706" y="179"/>
                  </a:lnTo>
                  <a:lnTo>
                    <a:pt x="696" y="170"/>
                  </a:lnTo>
                  <a:lnTo>
                    <a:pt x="688" y="161"/>
                  </a:lnTo>
                  <a:lnTo>
                    <a:pt x="681" y="151"/>
                  </a:lnTo>
                  <a:lnTo>
                    <a:pt x="675" y="141"/>
                  </a:lnTo>
                  <a:lnTo>
                    <a:pt x="669" y="132"/>
                  </a:lnTo>
                  <a:lnTo>
                    <a:pt x="669" y="132"/>
                  </a:lnTo>
                  <a:lnTo>
                    <a:pt x="663" y="115"/>
                  </a:lnTo>
                  <a:lnTo>
                    <a:pt x="658" y="104"/>
                  </a:lnTo>
                  <a:lnTo>
                    <a:pt x="653" y="96"/>
                  </a:lnTo>
                  <a:lnTo>
                    <a:pt x="650" y="94"/>
                  </a:lnTo>
                  <a:lnTo>
                    <a:pt x="647" y="93"/>
                  </a:lnTo>
                  <a:lnTo>
                    <a:pt x="644" y="92"/>
                  </a:lnTo>
                  <a:lnTo>
                    <a:pt x="641" y="93"/>
                  </a:lnTo>
                  <a:lnTo>
                    <a:pt x="637" y="94"/>
                  </a:lnTo>
                  <a:lnTo>
                    <a:pt x="632" y="96"/>
                  </a:lnTo>
                  <a:lnTo>
                    <a:pt x="622" y="104"/>
                  </a:lnTo>
                  <a:lnTo>
                    <a:pt x="610" y="114"/>
                  </a:lnTo>
                  <a:lnTo>
                    <a:pt x="610" y="114"/>
                  </a:lnTo>
                  <a:lnTo>
                    <a:pt x="603" y="119"/>
                  </a:lnTo>
                  <a:lnTo>
                    <a:pt x="593" y="124"/>
                  </a:lnTo>
                  <a:lnTo>
                    <a:pt x="584" y="128"/>
                  </a:lnTo>
                  <a:lnTo>
                    <a:pt x="572" y="131"/>
                  </a:lnTo>
                  <a:lnTo>
                    <a:pt x="561" y="133"/>
                  </a:lnTo>
                  <a:lnTo>
                    <a:pt x="547" y="134"/>
                  </a:lnTo>
                  <a:lnTo>
                    <a:pt x="534" y="135"/>
                  </a:lnTo>
                  <a:lnTo>
                    <a:pt x="519" y="135"/>
                  </a:lnTo>
                  <a:lnTo>
                    <a:pt x="506" y="134"/>
                  </a:lnTo>
                  <a:lnTo>
                    <a:pt x="492" y="133"/>
                  </a:lnTo>
                  <a:lnTo>
                    <a:pt x="478" y="130"/>
                  </a:lnTo>
                  <a:lnTo>
                    <a:pt x="466" y="128"/>
                  </a:lnTo>
                  <a:lnTo>
                    <a:pt x="455" y="124"/>
                  </a:lnTo>
                  <a:lnTo>
                    <a:pt x="443" y="119"/>
                  </a:lnTo>
                  <a:lnTo>
                    <a:pt x="434" y="114"/>
                  </a:lnTo>
                  <a:lnTo>
                    <a:pt x="426" y="109"/>
                  </a:lnTo>
                  <a:lnTo>
                    <a:pt x="426" y="109"/>
                  </a:lnTo>
                  <a:lnTo>
                    <a:pt x="415" y="101"/>
                  </a:lnTo>
                  <a:lnTo>
                    <a:pt x="404" y="95"/>
                  </a:lnTo>
                  <a:lnTo>
                    <a:pt x="400" y="94"/>
                  </a:lnTo>
                  <a:lnTo>
                    <a:pt x="396" y="93"/>
                  </a:lnTo>
                  <a:lnTo>
                    <a:pt x="392" y="92"/>
                  </a:lnTo>
                  <a:lnTo>
                    <a:pt x="388" y="93"/>
                  </a:lnTo>
                  <a:lnTo>
                    <a:pt x="385" y="94"/>
                  </a:lnTo>
                  <a:lnTo>
                    <a:pt x="382" y="96"/>
                  </a:lnTo>
                  <a:lnTo>
                    <a:pt x="379" y="99"/>
                  </a:lnTo>
                  <a:lnTo>
                    <a:pt x="377" y="103"/>
                  </a:lnTo>
                  <a:lnTo>
                    <a:pt x="372" y="112"/>
                  </a:lnTo>
                  <a:lnTo>
                    <a:pt x="366" y="125"/>
                  </a:lnTo>
                  <a:lnTo>
                    <a:pt x="366" y="125"/>
                  </a:lnTo>
                  <a:lnTo>
                    <a:pt x="362" y="136"/>
                  </a:lnTo>
                  <a:lnTo>
                    <a:pt x="357" y="146"/>
                  </a:lnTo>
                  <a:lnTo>
                    <a:pt x="350" y="156"/>
                  </a:lnTo>
                  <a:lnTo>
                    <a:pt x="342" y="167"/>
                  </a:lnTo>
                  <a:lnTo>
                    <a:pt x="332" y="176"/>
                  </a:lnTo>
                  <a:lnTo>
                    <a:pt x="321" y="185"/>
                  </a:lnTo>
                  <a:lnTo>
                    <a:pt x="310" y="193"/>
                  </a:lnTo>
                  <a:lnTo>
                    <a:pt x="299" y="202"/>
                  </a:lnTo>
                  <a:lnTo>
                    <a:pt x="286" y="209"/>
                  </a:lnTo>
                  <a:lnTo>
                    <a:pt x="273" y="215"/>
                  </a:lnTo>
                  <a:lnTo>
                    <a:pt x="261" y="220"/>
                  </a:lnTo>
                  <a:lnTo>
                    <a:pt x="247" y="224"/>
                  </a:lnTo>
                  <a:lnTo>
                    <a:pt x="235" y="227"/>
                  </a:lnTo>
                  <a:lnTo>
                    <a:pt x="223" y="229"/>
                  </a:lnTo>
                  <a:lnTo>
                    <a:pt x="210" y="230"/>
                  </a:lnTo>
                  <a:lnTo>
                    <a:pt x="199" y="229"/>
                  </a:lnTo>
                  <a:lnTo>
                    <a:pt x="199" y="229"/>
                  </a:lnTo>
                  <a:lnTo>
                    <a:pt x="196" y="229"/>
                  </a:lnTo>
                  <a:lnTo>
                    <a:pt x="193" y="231"/>
                  </a:lnTo>
                  <a:lnTo>
                    <a:pt x="185" y="239"/>
                  </a:lnTo>
                  <a:lnTo>
                    <a:pt x="179" y="247"/>
                  </a:lnTo>
                  <a:lnTo>
                    <a:pt x="177" y="251"/>
                  </a:lnTo>
                  <a:lnTo>
                    <a:pt x="176" y="255"/>
                  </a:lnTo>
                  <a:lnTo>
                    <a:pt x="176" y="255"/>
                  </a:lnTo>
                  <a:lnTo>
                    <a:pt x="177" y="267"/>
                  </a:lnTo>
                  <a:lnTo>
                    <a:pt x="176" y="280"/>
                  </a:lnTo>
                  <a:lnTo>
                    <a:pt x="175" y="293"/>
                  </a:lnTo>
                  <a:lnTo>
                    <a:pt x="173" y="305"/>
                  </a:lnTo>
                  <a:lnTo>
                    <a:pt x="169" y="318"/>
                  </a:lnTo>
                  <a:lnTo>
                    <a:pt x="165" y="330"/>
                  </a:lnTo>
                  <a:lnTo>
                    <a:pt x="159" y="341"/>
                  </a:lnTo>
                  <a:lnTo>
                    <a:pt x="153" y="353"/>
                  </a:lnTo>
                  <a:lnTo>
                    <a:pt x="146" y="364"/>
                  </a:lnTo>
                  <a:lnTo>
                    <a:pt x="137" y="374"/>
                  </a:lnTo>
                  <a:lnTo>
                    <a:pt x="129" y="384"/>
                  </a:lnTo>
                  <a:lnTo>
                    <a:pt x="119" y="394"/>
                  </a:lnTo>
                  <a:lnTo>
                    <a:pt x="109" y="402"/>
                  </a:lnTo>
                  <a:lnTo>
                    <a:pt x="98" y="409"/>
                  </a:lnTo>
                  <a:lnTo>
                    <a:pt x="86" y="416"/>
                  </a:lnTo>
                  <a:lnTo>
                    <a:pt x="75" y="421"/>
                  </a:lnTo>
                  <a:lnTo>
                    <a:pt x="75" y="421"/>
                  </a:lnTo>
                  <a:lnTo>
                    <a:pt x="72" y="423"/>
                  </a:lnTo>
                  <a:lnTo>
                    <a:pt x="70" y="425"/>
                  </a:lnTo>
                  <a:lnTo>
                    <a:pt x="66" y="430"/>
                  </a:lnTo>
                  <a:lnTo>
                    <a:pt x="61" y="435"/>
                  </a:lnTo>
                  <a:lnTo>
                    <a:pt x="59" y="437"/>
                  </a:lnTo>
                  <a:lnTo>
                    <a:pt x="57" y="438"/>
                  </a:lnTo>
                  <a:lnTo>
                    <a:pt x="57" y="438"/>
                  </a:lnTo>
                  <a:lnTo>
                    <a:pt x="49" y="440"/>
                  </a:lnTo>
                  <a:lnTo>
                    <a:pt x="41" y="441"/>
                  </a:lnTo>
                  <a:lnTo>
                    <a:pt x="34" y="441"/>
                  </a:lnTo>
                  <a:lnTo>
                    <a:pt x="32" y="440"/>
                  </a:lnTo>
                  <a:lnTo>
                    <a:pt x="31" y="439"/>
                  </a:lnTo>
                  <a:lnTo>
                    <a:pt x="31" y="439"/>
                  </a:lnTo>
                  <a:lnTo>
                    <a:pt x="20" y="420"/>
                  </a:lnTo>
                  <a:lnTo>
                    <a:pt x="10" y="401"/>
                  </a:lnTo>
                  <a:lnTo>
                    <a:pt x="6" y="391"/>
                  </a:lnTo>
                  <a:lnTo>
                    <a:pt x="3" y="380"/>
                  </a:lnTo>
                  <a:lnTo>
                    <a:pt x="0" y="371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52"/>
                  </a:lnTo>
                  <a:lnTo>
                    <a:pt x="2" y="343"/>
                  </a:lnTo>
                  <a:lnTo>
                    <a:pt x="5" y="334"/>
                  </a:lnTo>
                  <a:lnTo>
                    <a:pt x="9" y="325"/>
                  </a:lnTo>
                  <a:lnTo>
                    <a:pt x="19" y="307"/>
                  </a:lnTo>
                  <a:lnTo>
                    <a:pt x="30" y="290"/>
                  </a:lnTo>
                  <a:lnTo>
                    <a:pt x="30" y="290"/>
                  </a:lnTo>
                  <a:lnTo>
                    <a:pt x="49" y="262"/>
                  </a:lnTo>
                  <a:lnTo>
                    <a:pt x="59" y="248"/>
                  </a:lnTo>
                  <a:lnTo>
                    <a:pt x="71" y="237"/>
                  </a:lnTo>
                  <a:lnTo>
                    <a:pt x="77" y="230"/>
                  </a:lnTo>
                  <a:lnTo>
                    <a:pt x="84" y="226"/>
                  </a:lnTo>
                  <a:lnTo>
                    <a:pt x="91" y="222"/>
                  </a:lnTo>
                  <a:lnTo>
                    <a:pt x="98" y="219"/>
                  </a:lnTo>
                  <a:lnTo>
                    <a:pt x="108" y="216"/>
                  </a:lnTo>
                  <a:lnTo>
                    <a:pt x="116" y="215"/>
                  </a:lnTo>
                  <a:lnTo>
                    <a:pt x="126" y="214"/>
                  </a:lnTo>
                  <a:lnTo>
                    <a:pt x="137" y="215"/>
                  </a:lnTo>
                  <a:lnTo>
                    <a:pt x="137" y="215"/>
                  </a:lnTo>
                  <a:lnTo>
                    <a:pt x="141" y="214"/>
                  </a:lnTo>
                  <a:lnTo>
                    <a:pt x="144" y="211"/>
                  </a:lnTo>
                  <a:lnTo>
                    <a:pt x="148" y="206"/>
                  </a:lnTo>
                  <a:lnTo>
                    <a:pt x="152" y="200"/>
                  </a:lnTo>
                  <a:lnTo>
                    <a:pt x="155" y="193"/>
                  </a:lnTo>
                  <a:lnTo>
                    <a:pt x="158" y="186"/>
                  </a:lnTo>
                  <a:lnTo>
                    <a:pt x="160" y="179"/>
                  </a:lnTo>
                  <a:lnTo>
                    <a:pt x="161" y="173"/>
                  </a:lnTo>
                  <a:lnTo>
                    <a:pt x="161" y="173"/>
                  </a:lnTo>
                  <a:lnTo>
                    <a:pt x="162" y="162"/>
                  </a:lnTo>
                  <a:lnTo>
                    <a:pt x="164" y="151"/>
                  </a:lnTo>
                  <a:lnTo>
                    <a:pt x="167" y="142"/>
                  </a:lnTo>
                  <a:lnTo>
                    <a:pt x="171" y="133"/>
                  </a:lnTo>
                  <a:lnTo>
                    <a:pt x="176" y="125"/>
                  </a:lnTo>
                  <a:lnTo>
                    <a:pt x="184" y="117"/>
                  </a:lnTo>
                  <a:lnTo>
                    <a:pt x="191" y="110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7" y="100"/>
                  </a:lnTo>
                  <a:lnTo>
                    <a:pt x="213" y="95"/>
                  </a:lnTo>
                  <a:lnTo>
                    <a:pt x="226" y="85"/>
                  </a:lnTo>
                  <a:lnTo>
                    <a:pt x="239" y="74"/>
                  </a:lnTo>
                  <a:lnTo>
                    <a:pt x="245" y="70"/>
                  </a:lnTo>
                  <a:lnTo>
                    <a:pt x="252" y="67"/>
                  </a:lnTo>
                  <a:lnTo>
                    <a:pt x="252" y="67"/>
                  </a:lnTo>
                  <a:lnTo>
                    <a:pt x="272" y="62"/>
                  </a:lnTo>
                  <a:lnTo>
                    <a:pt x="291" y="57"/>
                  </a:lnTo>
                  <a:lnTo>
                    <a:pt x="302" y="56"/>
                  </a:lnTo>
                  <a:lnTo>
                    <a:pt x="312" y="56"/>
                  </a:lnTo>
                  <a:lnTo>
                    <a:pt x="321" y="56"/>
                  </a:lnTo>
                  <a:lnTo>
                    <a:pt x="330" y="58"/>
                  </a:lnTo>
                  <a:lnTo>
                    <a:pt x="330" y="58"/>
                  </a:lnTo>
                  <a:lnTo>
                    <a:pt x="344" y="61"/>
                  </a:lnTo>
                  <a:lnTo>
                    <a:pt x="357" y="63"/>
                  </a:lnTo>
                  <a:lnTo>
                    <a:pt x="368" y="62"/>
                  </a:lnTo>
                  <a:lnTo>
                    <a:pt x="380" y="61"/>
                  </a:lnTo>
                  <a:lnTo>
                    <a:pt x="390" y="57"/>
                  </a:lnTo>
                  <a:lnTo>
                    <a:pt x="399" y="51"/>
                  </a:lnTo>
                  <a:lnTo>
                    <a:pt x="409" y="41"/>
                  </a:lnTo>
                  <a:lnTo>
                    <a:pt x="417" y="30"/>
                  </a:lnTo>
                  <a:lnTo>
                    <a:pt x="417" y="30"/>
                  </a:lnTo>
                  <a:lnTo>
                    <a:pt x="425" y="20"/>
                  </a:lnTo>
                  <a:lnTo>
                    <a:pt x="434" y="11"/>
                  </a:lnTo>
                  <a:lnTo>
                    <a:pt x="439" y="7"/>
                  </a:lnTo>
                  <a:lnTo>
                    <a:pt x="444" y="3"/>
                  </a:lnTo>
                  <a:lnTo>
                    <a:pt x="451" y="1"/>
                  </a:lnTo>
                  <a:lnTo>
                    <a:pt x="456" y="0"/>
                  </a:lnTo>
                  <a:lnTo>
                    <a:pt x="456" y="0"/>
                  </a:lnTo>
                  <a:lnTo>
                    <a:pt x="490" y="0"/>
                  </a:lnTo>
                  <a:lnTo>
                    <a:pt x="525" y="2"/>
                  </a:lnTo>
                  <a:lnTo>
                    <a:pt x="594" y="8"/>
                  </a:lnTo>
                  <a:lnTo>
                    <a:pt x="594" y="8"/>
                  </a:lnTo>
                  <a:lnTo>
                    <a:pt x="596" y="8"/>
                  </a:lnTo>
                  <a:lnTo>
                    <a:pt x="600" y="9"/>
                  </a:lnTo>
                  <a:lnTo>
                    <a:pt x="605" y="14"/>
                  </a:lnTo>
                  <a:lnTo>
                    <a:pt x="613" y="20"/>
                  </a:lnTo>
                  <a:lnTo>
                    <a:pt x="623" y="28"/>
                  </a:lnTo>
                  <a:lnTo>
                    <a:pt x="623" y="28"/>
                  </a:lnTo>
                  <a:close/>
                  <a:moveTo>
                    <a:pt x="71" y="393"/>
                  </a:moveTo>
                  <a:lnTo>
                    <a:pt x="71" y="393"/>
                  </a:lnTo>
                  <a:lnTo>
                    <a:pt x="81" y="385"/>
                  </a:lnTo>
                  <a:lnTo>
                    <a:pt x="86" y="380"/>
                  </a:lnTo>
                  <a:lnTo>
                    <a:pt x="91" y="375"/>
                  </a:lnTo>
                  <a:lnTo>
                    <a:pt x="91" y="375"/>
                  </a:lnTo>
                  <a:lnTo>
                    <a:pt x="117" y="342"/>
                  </a:lnTo>
                  <a:lnTo>
                    <a:pt x="129" y="325"/>
                  </a:lnTo>
                  <a:lnTo>
                    <a:pt x="139" y="306"/>
                  </a:lnTo>
                  <a:lnTo>
                    <a:pt x="139" y="306"/>
                  </a:lnTo>
                  <a:lnTo>
                    <a:pt x="141" y="302"/>
                  </a:lnTo>
                  <a:lnTo>
                    <a:pt x="142" y="297"/>
                  </a:lnTo>
                  <a:lnTo>
                    <a:pt x="141" y="286"/>
                  </a:lnTo>
                  <a:lnTo>
                    <a:pt x="138" y="275"/>
                  </a:lnTo>
                  <a:lnTo>
                    <a:pt x="136" y="263"/>
                  </a:lnTo>
                  <a:lnTo>
                    <a:pt x="136" y="263"/>
                  </a:lnTo>
                  <a:lnTo>
                    <a:pt x="124" y="263"/>
                  </a:lnTo>
                  <a:lnTo>
                    <a:pt x="111" y="263"/>
                  </a:lnTo>
                  <a:lnTo>
                    <a:pt x="105" y="263"/>
                  </a:lnTo>
                  <a:lnTo>
                    <a:pt x="98" y="264"/>
                  </a:lnTo>
                  <a:lnTo>
                    <a:pt x="94" y="266"/>
                  </a:lnTo>
                  <a:lnTo>
                    <a:pt x="90" y="269"/>
                  </a:lnTo>
                  <a:lnTo>
                    <a:pt x="90" y="269"/>
                  </a:lnTo>
                  <a:lnTo>
                    <a:pt x="75" y="286"/>
                  </a:lnTo>
                  <a:lnTo>
                    <a:pt x="61" y="304"/>
                  </a:lnTo>
                  <a:lnTo>
                    <a:pt x="48" y="324"/>
                  </a:lnTo>
                  <a:lnTo>
                    <a:pt x="37" y="343"/>
                  </a:lnTo>
                  <a:lnTo>
                    <a:pt x="37" y="343"/>
                  </a:lnTo>
                  <a:lnTo>
                    <a:pt x="35" y="347"/>
                  </a:lnTo>
                  <a:lnTo>
                    <a:pt x="34" y="352"/>
                  </a:lnTo>
                  <a:lnTo>
                    <a:pt x="33" y="356"/>
                  </a:lnTo>
                  <a:lnTo>
                    <a:pt x="33" y="360"/>
                  </a:lnTo>
                  <a:lnTo>
                    <a:pt x="35" y="368"/>
                  </a:lnTo>
                  <a:lnTo>
                    <a:pt x="39" y="376"/>
                  </a:lnTo>
                  <a:lnTo>
                    <a:pt x="44" y="382"/>
                  </a:lnTo>
                  <a:lnTo>
                    <a:pt x="52" y="387"/>
                  </a:lnTo>
                  <a:lnTo>
                    <a:pt x="60" y="392"/>
                  </a:lnTo>
                  <a:lnTo>
                    <a:pt x="66" y="393"/>
                  </a:lnTo>
                  <a:lnTo>
                    <a:pt x="71" y="393"/>
                  </a:lnTo>
                  <a:lnTo>
                    <a:pt x="71" y="393"/>
                  </a:lnTo>
                  <a:close/>
                  <a:moveTo>
                    <a:pt x="845" y="176"/>
                  </a:moveTo>
                  <a:lnTo>
                    <a:pt x="845" y="176"/>
                  </a:lnTo>
                  <a:lnTo>
                    <a:pt x="839" y="157"/>
                  </a:lnTo>
                  <a:lnTo>
                    <a:pt x="837" y="152"/>
                  </a:lnTo>
                  <a:lnTo>
                    <a:pt x="835" y="149"/>
                  </a:lnTo>
                  <a:lnTo>
                    <a:pt x="835" y="149"/>
                  </a:lnTo>
                  <a:lnTo>
                    <a:pt x="790" y="116"/>
                  </a:lnTo>
                  <a:lnTo>
                    <a:pt x="766" y="100"/>
                  </a:lnTo>
                  <a:lnTo>
                    <a:pt x="742" y="85"/>
                  </a:lnTo>
                  <a:lnTo>
                    <a:pt x="742" y="85"/>
                  </a:lnTo>
                  <a:lnTo>
                    <a:pt x="739" y="84"/>
                  </a:lnTo>
                  <a:lnTo>
                    <a:pt x="735" y="85"/>
                  </a:lnTo>
                  <a:lnTo>
                    <a:pt x="726" y="87"/>
                  </a:lnTo>
                  <a:lnTo>
                    <a:pt x="718" y="92"/>
                  </a:lnTo>
                  <a:lnTo>
                    <a:pt x="715" y="94"/>
                  </a:lnTo>
                  <a:lnTo>
                    <a:pt x="711" y="97"/>
                  </a:lnTo>
                  <a:lnTo>
                    <a:pt x="711" y="97"/>
                  </a:lnTo>
                  <a:lnTo>
                    <a:pt x="710" y="101"/>
                  </a:lnTo>
                  <a:lnTo>
                    <a:pt x="709" y="106"/>
                  </a:lnTo>
                  <a:lnTo>
                    <a:pt x="708" y="117"/>
                  </a:lnTo>
                  <a:lnTo>
                    <a:pt x="708" y="123"/>
                  </a:lnTo>
                  <a:lnTo>
                    <a:pt x="709" y="128"/>
                  </a:lnTo>
                  <a:lnTo>
                    <a:pt x="710" y="132"/>
                  </a:lnTo>
                  <a:lnTo>
                    <a:pt x="714" y="135"/>
                  </a:lnTo>
                  <a:lnTo>
                    <a:pt x="714" y="135"/>
                  </a:lnTo>
                  <a:lnTo>
                    <a:pt x="733" y="151"/>
                  </a:lnTo>
                  <a:lnTo>
                    <a:pt x="754" y="168"/>
                  </a:lnTo>
                  <a:lnTo>
                    <a:pt x="775" y="182"/>
                  </a:lnTo>
                  <a:lnTo>
                    <a:pt x="786" y="189"/>
                  </a:lnTo>
                  <a:lnTo>
                    <a:pt x="798" y="195"/>
                  </a:lnTo>
                  <a:lnTo>
                    <a:pt x="798" y="195"/>
                  </a:lnTo>
                  <a:lnTo>
                    <a:pt x="802" y="197"/>
                  </a:lnTo>
                  <a:lnTo>
                    <a:pt x="807" y="195"/>
                  </a:lnTo>
                  <a:lnTo>
                    <a:pt x="813" y="193"/>
                  </a:lnTo>
                  <a:lnTo>
                    <a:pt x="819" y="190"/>
                  </a:lnTo>
                  <a:lnTo>
                    <a:pt x="832" y="182"/>
                  </a:lnTo>
                  <a:lnTo>
                    <a:pt x="845" y="176"/>
                  </a:lnTo>
                  <a:lnTo>
                    <a:pt x="845" y="176"/>
                  </a:lnTo>
                  <a:close/>
                  <a:moveTo>
                    <a:pt x="925" y="254"/>
                  </a:moveTo>
                  <a:lnTo>
                    <a:pt x="925" y="254"/>
                  </a:lnTo>
                  <a:lnTo>
                    <a:pt x="920" y="254"/>
                  </a:lnTo>
                  <a:lnTo>
                    <a:pt x="915" y="255"/>
                  </a:lnTo>
                  <a:lnTo>
                    <a:pt x="910" y="256"/>
                  </a:lnTo>
                  <a:lnTo>
                    <a:pt x="906" y="258"/>
                  </a:lnTo>
                  <a:lnTo>
                    <a:pt x="901" y="260"/>
                  </a:lnTo>
                  <a:lnTo>
                    <a:pt x="897" y="263"/>
                  </a:lnTo>
                  <a:lnTo>
                    <a:pt x="894" y="266"/>
                  </a:lnTo>
                  <a:lnTo>
                    <a:pt x="892" y="269"/>
                  </a:lnTo>
                  <a:lnTo>
                    <a:pt x="890" y="274"/>
                  </a:lnTo>
                  <a:lnTo>
                    <a:pt x="889" y="278"/>
                  </a:lnTo>
                  <a:lnTo>
                    <a:pt x="888" y="282"/>
                  </a:lnTo>
                  <a:lnTo>
                    <a:pt x="888" y="287"/>
                  </a:lnTo>
                  <a:lnTo>
                    <a:pt x="889" y="291"/>
                  </a:lnTo>
                  <a:lnTo>
                    <a:pt x="890" y="296"/>
                  </a:lnTo>
                  <a:lnTo>
                    <a:pt x="892" y="300"/>
                  </a:lnTo>
                  <a:lnTo>
                    <a:pt x="894" y="305"/>
                  </a:lnTo>
                  <a:lnTo>
                    <a:pt x="894" y="305"/>
                  </a:lnTo>
                  <a:lnTo>
                    <a:pt x="907" y="324"/>
                  </a:lnTo>
                  <a:lnTo>
                    <a:pt x="919" y="342"/>
                  </a:lnTo>
                  <a:lnTo>
                    <a:pt x="931" y="361"/>
                  </a:lnTo>
                  <a:lnTo>
                    <a:pt x="947" y="376"/>
                  </a:lnTo>
                  <a:lnTo>
                    <a:pt x="947" y="376"/>
                  </a:lnTo>
                  <a:lnTo>
                    <a:pt x="950" y="379"/>
                  </a:lnTo>
                  <a:lnTo>
                    <a:pt x="955" y="381"/>
                  </a:lnTo>
                  <a:lnTo>
                    <a:pt x="960" y="382"/>
                  </a:lnTo>
                  <a:lnTo>
                    <a:pt x="966" y="383"/>
                  </a:lnTo>
                  <a:lnTo>
                    <a:pt x="978" y="383"/>
                  </a:lnTo>
                  <a:lnTo>
                    <a:pt x="990" y="384"/>
                  </a:lnTo>
                  <a:lnTo>
                    <a:pt x="990" y="384"/>
                  </a:lnTo>
                  <a:lnTo>
                    <a:pt x="993" y="373"/>
                  </a:lnTo>
                  <a:lnTo>
                    <a:pt x="996" y="362"/>
                  </a:lnTo>
                  <a:lnTo>
                    <a:pt x="997" y="356"/>
                  </a:lnTo>
                  <a:lnTo>
                    <a:pt x="997" y="351"/>
                  </a:lnTo>
                  <a:lnTo>
                    <a:pt x="997" y="345"/>
                  </a:lnTo>
                  <a:lnTo>
                    <a:pt x="995" y="341"/>
                  </a:lnTo>
                  <a:lnTo>
                    <a:pt x="995" y="341"/>
                  </a:lnTo>
                  <a:lnTo>
                    <a:pt x="985" y="322"/>
                  </a:lnTo>
                  <a:lnTo>
                    <a:pt x="972" y="303"/>
                  </a:lnTo>
                  <a:lnTo>
                    <a:pt x="946" y="268"/>
                  </a:lnTo>
                  <a:lnTo>
                    <a:pt x="946" y="268"/>
                  </a:lnTo>
                  <a:lnTo>
                    <a:pt x="940" y="263"/>
                  </a:lnTo>
                  <a:lnTo>
                    <a:pt x="935" y="260"/>
                  </a:lnTo>
                  <a:lnTo>
                    <a:pt x="925" y="254"/>
                  </a:lnTo>
                  <a:lnTo>
                    <a:pt x="925" y="254"/>
                  </a:lnTo>
                  <a:close/>
                  <a:moveTo>
                    <a:pt x="230" y="207"/>
                  </a:moveTo>
                  <a:lnTo>
                    <a:pt x="230" y="207"/>
                  </a:lnTo>
                  <a:lnTo>
                    <a:pt x="281" y="166"/>
                  </a:lnTo>
                  <a:lnTo>
                    <a:pt x="306" y="146"/>
                  </a:lnTo>
                  <a:lnTo>
                    <a:pt x="328" y="125"/>
                  </a:lnTo>
                  <a:lnTo>
                    <a:pt x="328" y="125"/>
                  </a:lnTo>
                  <a:lnTo>
                    <a:pt x="329" y="123"/>
                  </a:lnTo>
                  <a:lnTo>
                    <a:pt x="330" y="118"/>
                  </a:lnTo>
                  <a:lnTo>
                    <a:pt x="328" y="109"/>
                  </a:lnTo>
                  <a:lnTo>
                    <a:pt x="325" y="99"/>
                  </a:lnTo>
                  <a:lnTo>
                    <a:pt x="323" y="95"/>
                  </a:lnTo>
                  <a:lnTo>
                    <a:pt x="320" y="92"/>
                  </a:lnTo>
                  <a:lnTo>
                    <a:pt x="320" y="92"/>
                  </a:lnTo>
                  <a:lnTo>
                    <a:pt x="316" y="90"/>
                  </a:lnTo>
                  <a:lnTo>
                    <a:pt x="312" y="88"/>
                  </a:lnTo>
                  <a:lnTo>
                    <a:pt x="302" y="86"/>
                  </a:lnTo>
                  <a:lnTo>
                    <a:pt x="291" y="86"/>
                  </a:lnTo>
                  <a:lnTo>
                    <a:pt x="286" y="87"/>
                  </a:lnTo>
                  <a:lnTo>
                    <a:pt x="282" y="89"/>
                  </a:lnTo>
                  <a:lnTo>
                    <a:pt x="282" y="89"/>
                  </a:lnTo>
                  <a:lnTo>
                    <a:pt x="264" y="100"/>
                  </a:lnTo>
                  <a:lnTo>
                    <a:pt x="245" y="112"/>
                  </a:lnTo>
                  <a:lnTo>
                    <a:pt x="227" y="126"/>
                  </a:lnTo>
                  <a:lnTo>
                    <a:pt x="210" y="140"/>
                  </a:lnTo>
                  <a:lnTo>
                    <a:pt x="210" y="140"/>
                  </a:lnTo>
                  <a:lnTo>
                    <a:pt x="207" y="144"/>
                  </a:lnTo>
                  <a:lnTo>
                    <a:pt x="205" y="148"/>
                  </a:lnTo>
                  <a:lnTo>
                    <a:pt x="202" y="157"/>
                  </a:lnTo>
                  <a:lnTo>
                    <a:pt x="200" y="169"/>
                  </a:lnTo>
                  <a:lnTo>
                    <a:pt x="201" y="178"/>
                  </a:lnTo>
                  <a:lnTo>
                    <a:pt x="201" y="178"/>
                  </a:lnTo>
                  <a:lnTo>
                    <a:pt x="202" y="181"/>
                  </a:lnTo>
                  <a:lnTo>
                    <a:pt x="204" y="185"/>
                  </a:lnTo>
                  <a:lnTo>
                    <a:pt x="211" y="191"/>
                  </a:lnTo>
                  <a:lnTo>
                    <a:pt x="221" y="199"/>
                  </a:lnTo>
                  <a:lnTo>
                    <a:pt x="230" y="207"/>
                  </a:lnTo>
                  <a:lnTo>
                    <a:pt x="23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1" name="Freeform 113"/>
            <p:cNvSpPr>
              <a:spLocks/>
            </p:cNvSpPr>
            <p:nvPr userDrawn="1"/>
          </p:nvSpPr>
          <p:spPr bwMode="auto">
            <a:xfrm>
              <a:off x="2444750" y="3011488"/>
              <a:ext cx="211138" cy="252413"/>
            </a:xfrm>
            <a:custGeom>
              <a:avLst/>
              <a:gdLst>
                <a:gd name="T0" fmla="*/ 68 w 400"/>
                <a:gd name="T1" fmla="*/ 209 h 478"/>
                <a:gd name="T2" fmla="*/ 61 w 400"/>
                <a:gd name="T3" fmla="*/ 243 h 478"/>
                <a:gd name="T4" fmla="*/ 62 w 400"/>
                <a:gd name="T5" fmla="*/ 257 h 478"/>
                <a:gd name="T6" fmla="*/ 66 w 400"/>
                <a:gd name="T7" fmla="*/ 263 h 478"/>
                <a:gd name="T8" fmla="*/ 72 w 400"/>
                <a:gd name="T9" fmla="*/ 268 h 478"/>
                <a:gd name="T10" fmla="*/ 90 w 400"/>
                <a:gd name="T11" fmla="*/ 273 h 478"/>
                <a:gd name="T12" fmla="*/ 107 w 400"/>
                <a:gd name="T13" fmla="*/ 275 h 478"/>
                <a:gd name="T14" fmla="*/ 134 w 400"/>
                <a:gd name="T15" fmla="*/ 281 h 478"/>
                <a:gd name="T16" fmla="*/ 147 w 400"/>
                <a:gd name="T17" fmla="*/ 287 h 478"/>
                <a:gd name="T18" fmla="*/ 159 w 400"/>
                <a:gd name="T19" fmla="*/ 295 h 478"/>
                <a:gd name="T20" fmla="*/ 169 w 400"/>
                <a:gd name="T21" fmla="*/ 306 h 478"/>
                <a:gd name="T22" fmla="*/ 178 w 400"/>
                <a:gd name="T23" fmla="*/ 320 h 478"/>
                <a:gd name="T24" fmla="*/ 188 w 400"/>
                <a:gd name="T25" fmla="*/ 347 h 478"/>
                <a:gd name="T26" fmla="*/ 194 w 400"/>
                <a:gd name="T27" fmla="*/ 370 h 478"/>
                <a:gd name="T28" fmla="*/ 261 w 400"/>
                <a:gd name="T29" fmla="*/ 411 h 478"/>
                <a:gd name="T30" fmla="*/ 281 w 400"/>
                <a:gd name="T31" fmla="*/ 421 h 478"/>
                <a:gd name="T32" fmla="*/ 339 w 400"/>
                <a:gd name="T33" fmla="*/ 448 h 478"/>
                <a:gd name="T34" fmla="*/ 400 w 400"/>
                <a:gd name="T35" fmla="*/ 474 h 478"/>
                <a:gd name="T36" fmla="*/ 373 w 400"/>
                <a:gd name="T37" fmla="*/ 477 h 478"/>
                <a:gd name="T38" fmla="*/ 364 w 400"/>
                <a:gd name="T39" fmla="*/ 478 h 478"/>
                <a:gd name="T40" fmla="*/ 127 w 400"/>
                <a:gd name="T41" fmla="*/ 478 h 478"/>
                <a:gd name="T42" fmla="*/ 48 w 400"/>
                <a:gd name="T43" fmla="*/ 478 h 478"/>
                <a:gd name="T44" fmla="*/ 26 w 400"/>
                <a:gd name="T45" fmla="*/ 476 h 478"/>
                <a:gd name="T46" fmla="*/ 13 w 400"/>
                <a:gd name="T47" fmla="*/ 471 h 478"/>
                <a:gd name="T48" fmla="*/ 5 w 400"/>
                <a:gd name="T49" fmla="*/ 460 h 478"/>
                <a:gd name="T50" fmla="*/ 0 w 400"/>
                <a:gd name="T51" fmla="*/ 442 h 478"/>
                <a:gd name="T52" fmla="*/ 0 w 400"/>
                <a:gd name="T53" fmla="*/ 429 h 478"/>
                <a:gd name="T54" fmla="*/ 1 w 400"/>
                <a:gd name="T55" fmla="*/ 242 h 478"/>
                <a:gd name="T56" fmla="*/ 0 w 400"/>
                <a:gd name="T57" fmla="*/ 55 h 478"/>
                <a:gd name="T58" fmla="*/ 2 w 400"/>
                <a:gd name="T59" fmla="*/ 30 h 478"/>
                <a:gd name="T60" fmla="*/ 7 w 400"/>
                <a:gd name="T61" fmla="*/ 17 h 478"/>
                <a:gd name="T62" fmla="*/ 12 w 400"/>
                <a:gd name="T63" fmla="*/ 10 h 478"/>
                <a:gd name="T64" fmla="*/ 21 w 400"/>
                <a:gd name="T65" fmla="*/ 6 h 478"/>
                <a:gd name="T66" fmla="*/ 30 w 400"/>
                <a:gd name="T67" fmla="*/ 4 h 478"/>
                <a:gd name="T68" fmla="*/ 50 w 400"/>
                <a:gd name="T69" fmla="*/ 4 h 478"/>
                <a:gd name="T70" fmla="*/ 59 w 400"/>
                <a:gd name="T71" fmla="*/ 5 h 478"/>
                <a:gd name="T72" fmla="*/ 76 w 400"/>
                <a:gd name="T73" fmla="*/ 5 h 478"/>
                <a:gd name="T74" fmla="*/ 84 w 400"/>
                <a:gd name="T75" fmla="*/ 4 h 478"/>
                <a:gd name="T76" fmla="*/ 111 w 400"/>
                <a:gd name="T77" fmla="*/ 0 h 478"/>
                <a:gd name="T78" fmla="*/ 137 w 400"/>
                <a:gd name="T79" fmla="*/ 3 h 478"/>
                <a:gd name="T80" fmla="*/ 159 w 400"/>
                <a:gd name="T81" fmla="*/ 9 h 478"/>
                <a:gd name="T82" fmla="*/ 180 w 400"/>
                <a:gd name="T83" fmla="*/ 20 h 478"/>
                <a:gd name="T84" fmla="*/ 199 w 400"/>
                <a:gd name="T85" fmla="*/ 33 h 478"/>
                <a:gd name="T86" fmla="*/ 235 w 400"/>
                <a:gd name="T87" fmla="*/ 69 h 478"/>
                <a:gd name="T88" fmla="*/ 253 w 400"/>
                <a:gd name="T89" fmla="*/ 90 h 478"/>
                <a:gd name="T90" fmla="*/ 230 w 400"/>
                <a:gd name="T91" fmla="*/ 92 h 478"/>
                <a:gd name="T92" fmla="*/ 219 w 400"/>
                <a:gd name="T93" fmla="*/ 96 h 478"/>
                <a:gd name="T94" fmla="*/ 209 w 400"/>
                <a:gd name="T95" fmla="*/ 101 h 478"/>
                <a:gd name="T96" fmla="*/ 198 w 400"/>
                <a:gd name="T97" fmla="*/ 114 h 478"/>
                <a:gd name="T98" fmla="*/ 187 w 400"/>
                <a:gd name="T99" fmla="*/ 137 h 478"/>
                <a:gd name="T100" fmla="*/ 183 w 400"/>
                <a:gd name="T101" fmla="*/ 150 h 478"/>
                <a:gd name="T102" fmla="*/ 179 w 400"/>
                <a:gd name="T103" fmla="*/ 159 h 478"/>
                <a:gd name="T104" fmla="*/ 164 w 400"/>
                <a:gd name="T105" fmla="*/ 174 h 478"/>
                <a:gd name="T106" fmla="*/ 134 w 400"/>
                <a:gd name="T107" fmla="*/ 195 h 478"/>
                <a:gd name="T108" fmla="*/ 112 w 400"/>
                <a:gd name="T109" fmla="*/ 206 h 478"/>
                <a:gd name="T110" fmla="*/ 102 w 400"/>
                <a:gd name="T111" fmla="*/ 209 h 478"/>
                <a:gd name="T112" fmla="*/ 79 w 400"/>
                <a:gd name="T113" fmla="*/ 209 h 478"/>
                <a:gd name="T114" fmla="*/ 68 w 400"/>
                <a:gd name="T115" fmla="*/ 20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0" h="478">
                  <a:moveTo>
                    <a:pt x="68" y="209"/>
                  </a:moveTo>
                  <a:lnTo>
                    <a:pt x="68" y="209"/>
                  </a:lnTo>
                  <a:lnTo>
                    <a:pt x="64" y="228"/>
                  </a:lnTo>
                  <a:lnTo>
                    <a:pt x="61" y="243"/>
                  </a:lnTo>
                  <a:lnTo>
                    <a:pt x="61" y="253"/>
                  </a:lnTo>
                  <a:lnTo>
                    <a:pt x="62" y="257"/>
                  </a:lnTo>
                  <a:lnTo>
                    <a:pt x="63" y="261"/>
                  </a:lnTo>
                  <a:lnTo>
                    <a:pt x="66" y="263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lnTo>
                    <a:pt x="90" y="273"/>
                  </a:lnTo>
                  <a:lnTo>
                    <a:pt x="107" y="275"/>
                  </a:lnTo>
                  <a:lnTo>
                    <a:pt x="107" y="275"/>
                  </a:lnTo>
                  <a:lnTo>
                    <a:pt x="125" y="279"/>
                  </a:lnTo>
                  <a:lnTo>
                    <a:pt x="134" y="281"/>
                  </a:lnTo>
                  <a:lnTo>
                    <a:pt x="141" y="284"/>
                  </a:lnTo>
                  <a:lnTo>
                    <a:pt x="147" y="287"/>
                  </a:lnTo>
                  <a:lnTo>
                    <a:pt x="153" y="291"/>
                  </a:lnTo>
                  <a:lnTo>
                    <a:pt x="159" y="295"/>
                  </a:lnTo>
                  <a:lnTo>
                    <a:pt x="164" y="300"/>
                  </a:lnTo>
                  <a:lnTo>
                    <a:pt x="169" y="306"/>
                  </a:lnTo>
                  <a:lnTo>
                    <a:pt x="174" y="313"/>
                  </a:lnTo>
                  <a:lnTo>
                    <a:pt x="178" y="320"/>
                  </a:lnTo>
                  <a:lnTo>
                    <a:pt x="181" y="328"/>
                  </a:lnTo>
                  <a:lnTo>
                    <a:pt x="188" y="347"/>
                  </a:lnTo>
                  <a:lnTo>
                    <a:pt x="194" y="370"/>
                  </a:lnTo>
                  <a:lnTo>
                    <a:pt x="194" y="370"/>
                  </a:lnTo>
                  <a:lnTo>
                    <a:pt x="240" y="399"/>
                  </a:lnTo>
                  <a:lnTo>
                    <a:pt x="261" y="411"/>
                  </a:lnTo>
                  <a:lnTo>
                    <a:pt x="281" y="421"/>
                  </a:lnTo>
                  <a:lnTo>
                    <a:pt x="281" y="421"/>
                  </a:lnTo>
                  <a:lnTo>
                    <a:pt x="310" y="435"/>
                  </a:lnTo>
                  <a:lnTo>
                    <a:pt x="339" y="448"/>
                  </a:lnTo>
                  <a:lnTo>
                    <a:pt x="400" y="474"/>
                  </a:lnTo>
                  <a:lnTo>
                    <a:pt x="400" y="474"/>
                  </a:lnTo>
                  <a:lnTo>
                    <a:pt x="382" y="476"/>
                  </a:lnTo>
                  <a:lnTo>
                    <a:pt x="373" y="477"/>
                  </a:lnTo>
                  <a:lnTo>
                    <a:pt x="364" y="478"/>
                  </a:lnTo>
                  <a:lnTo>
                    <a:pt x="364" y="478"/>
                  </a:lnTo>
                  <a:lnTo>
                    <a:pt x="207" y="478"/>
                  </a:lnTo>
                  <a:lnTo>
                    <a:pt x="127" y="478"/>
                  </a:lnTo>
                  <a:lnTo>
                    <a:pt x="48" y="478"/>
                  </a:lnTo>
                  <a:lnTo>
                    <a:pt x="48" y="478"/>
                  </a:lnTo>
                  <a:lnTo>
                    <a:pt x="36" y="478"/>
                  </a:lnTo>
                  <a:lnTo>
                    <a:pt x="26" y="476"/>
                  </a:lnTo>
                  <a:lnTo>
                    <a:pt x="17" y="473"/>
                  </a:lnTo>
                  <a:lnTo>
                    <a:pt x="13" y="471"/>
                  </a:lnTo>
                  <a:lnTo>
                    <a:pt x="10" y="468"/>
                  </a:lnTo>
                  <a:lnTo>
                    <a:pt x="5" y="460"/>
                  </a:lnTo>
                  <a:lnTo>
                    <a:pt x="2" y="452"/>
                  </a:lnTo>
                  <a:lnTo>
                    <a:pt x="0" y="442"/>
                  </a:lnTo>
                  <a:lnTo>
                    <a:pt x="0" y="429"/>
                  </a:lnTo>
                  <a:lnTo>
                    <a:pt x="0" y="429"/>
                  </a:lnTo>
                  <a:lnTo>
                    <a:pt x="1" y="335"/>
                  </a:lnTo>
                  <a:lnTo>
                    <a:pt x="1" y="24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5" y="21"/>
                  </a:lnTo>
                  <a:lnTo>
                    <a:pt x="7" y="17"/>
                  </a:lnTo>
                  <a:lnTo>
                    <a:pt x="9" y="14"/>
                  </a:lnTo>
                  <a:lnTo>
                    <a:pt x="12" y="10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5" y="5"/>
                  </a:lnTo>
                  <a:lnTo>
                    <a:pt x="30" y="4"/>
                  </a:lnTo>
                  <a:lnTo>
                    <a:pt x="36" y="3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9" y="5"/>
                  </a:lnTo>
                  <a:lnTo>
                    <a:pt x="67" y="6"/>
                  </a:lnTo>
                  <a:lnTo>
                    <a:pt x="76" y="5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8" y="1"/>
                  </a:lnTo>
                  <a:lnTo>
                    <a:pt x="111" y="0"/>
                  </a:lnTo>
                  <a:lnTo>
                    <a:pt x="124" y="0"/>
                  </a:lnTo>
                  <a:lnTo>
                    <a:pt x="137" y="3"/>
                  </a:lnTo>
                  <a:lnTo>
                    <a:pt x="148" y="6"/>
                  </a:lnTo>
                  <a:lnTo>
                    <a:pt x="159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90" y="26"/>
                  </a:lnTo>
                  <a:lnTo>
                    <a:pt x="199" y="33"/>
                  </a:lnTo>
                  <a:lnTo>
                    <a:pt x="218" y="51"/>
                  </a:lnTo>
                  <a:lnTo>
                    <a:pt x="235" y="69"/>
                  </a:lnTo>
                  <a:lnTo>
                    <a:pt x="253" y="90"/>
                  </a:lnTo>
                  <a:lnTo>
                    <a:pt x="253" y="90"/>
                  </a:lnTo>
                  <a:lnTo>
                    <a:pt x="237" y="91"/>
                  </a:lnTo>
                  <a:lnTo>
                    <a:pt x="230" y="92"/>
                  </a:lnTo>
                  <a:lnTo>
                    <a:pt x="224" y="93"/>
                  </a:lnTo>
                  <a:lnTo>
                    <a:pt x="219" y="96"/>
                  </a:lnTo>
                  <a:lnTo>
                    <a:pt x="214" y="98"/>
                  </a:lnTo>
                  <a:lnTo>
                    <a:pt x="209" y="101"/>
                  </a:lnTo>
                  <a:lnTo>
                    <a:pt x="204" y="105"/>
                  </a:lnTo>
                  <a:lnTo>
                    <a:pt x="198" y="114"/>
                  </a:lnTo>
                  <a:lnTo>
                    <a:pt x="192" y="125"/>
                  </a:lnTo>
                  <a:lnTo>
                    <a:pt x="187" y="137"/>
                  </a:lnTo>
                  <a:lnTo>
                    <a:pt x="183" y="150"/>
                  </a:lnTo>
                  <a:lnTo>
                    <a:pt x="183" y="150"/>
                  </a:lnTo>
                  <a:lnTo>
                    <a:pt x="182" y="154"/>
                  </a:lnTo>
                  <a:lnTo>
                    <a:pt x="179" y="159"/>
                  </a:lnTo>
                  <a:lnTo>
                    <a:pt x="173" y="167"/>
                  </a:lnTo>
                  <a:lnTo>
                    <a:pt x="164" y="174"/>
                  </a:lnTo>
                  <a:lnTo>
                    <a:pt x="155" y="181"/>
                  </a:lnTo>
                  <a:lnTo>
                    <a:pt x="134" y="195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07" y="208"/>
                  </a:lnTo>
                  <a:lnTo>
                    <a:pt x="102" y="209"/>
                  </a:lnTo>
                  <a:lnTo>
                    <a:pt x="90" y="210"/>
                  </a:lnTo>
                  <a:lnTo>
                    <a:pt x="79" y="209"/>
                  </a:lnTo>
                  <a:lnTo>
                    <a:pt x="68" y="209"/>
                  </a:lnTo>
                  <a:lnTo>
                    <a:pt x="68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2" name="Freeform 114"/>
            <p:cNvSpPr>
              <a:spLocks/>
            </p:cNvSpPr>
            <p:nvPr userDrawn="1"/>
          </p:nvSpPr>
          <p:spPr bwMode="auto">
            <a:xfrm>
              <a:off x="2949575" y="3065463"/>
              <a:ext cx="303213" cy="193675"/>
            </a:xfrm>
            <a:custGeom>
              <a:avLst/>
              <a:gdLst>
                <a:gd name="T0" fmla="*/ 0 w 571"/>
                <a:gd name="T1" fmla="*/ 0 h 365"/>
                <a:gd name="T2" fmla="*/ 163 w 571"/>
                <a:gd name="T3" fmla="*/ 154 h 365"/>
                <a:gd name="T4" fmla="*/ 188 w 571"/>
                <a:gd name="T5" fmla="*/ 149 h 365"/>
                <a:gd name="T6" fmla="*/ 211 w 571"/>
                <a:gd name="T7" fmla="*/ 148 h 365"/>
                <a:gd name="T8" fmla="*/ 232 w 571"/>
                <a:gd name="T9" fmla="*/ 151 h 365"/>
                <a:gd name="T10" fmla="*/ 252 w 571"/>
                <a:gd name="T11" fmla="*/ 159 h 365"/>
                <a:gd name="T12" fmla="*/ 269 w 571"/>
                <a:gd name="T13" fmla="*/ 172 h 365"/>
                <a:gd name="T14" fmla="*/ 285 w 571"/>
                <a:gd name="T15" fmla="*/ 188 h 365"/>
                <a:gd name="T16" fmla="*/ 297 w 571"/>
                <a:gd name="T17" fmla="*/ 211 h 365"/>
                <a:gd name="T18" fmla="*/ 308 w 571"/>
                <a:gd name="T19" fmla="*/ 238 h 365"/>
                <a:gd name="T20" fmla="*/ 365 w 571"/>
                <a:gd name="T21" fmla="*/ 220 h 365"/>
                <a:gd name="T22" fmla="*/ 358 w 571"/>
                <a:gd name="T23" fmla="*/ 190 h 365"/>
                <a:gd name="T24" fmla="*/ 352 w 571"/>
                <a:gd name="T25" fmla="*/ 163 h 365"/>
                <a:gd name="T26" fmla="*/ 351 w 571"/>
                <a:gd name="T27" fmla="*/ 153 h 365"/>
                <a:gd name="T28" fmla="*/ 353 w 571"/>
                <a:gd name="T29" fmla="*/ 132 h 365"/>
                <a:gd name="T30" fmla="*/ 360 w 571"/>
                <a:gd name="T31" fmla="*/ 112 h 365"/>
                <a:gd name="T32" fmla="*/ 370 w 571"/>
                <a:gd name="T33" fmla="*/ 95 h 365"/>
                <a:gd name="T34" fmla="*/ 384 w 571"/>
                <a:gd name="T35" fmla="*/ 79 h 365"/>
                <a:gd name="T36" fmla="*/ 401 w 571"/>
                <a:gd name="T37" fmla="*/ 67 h 365"/>
                <a:gd name="T38" fmla="*/ 419 w 571"/>
                <a:gd name="T39" fmla="*/ 58 h 365"/>
                <a:gd name="T40" fmla="*/ 441 w 571"/>
                <a:gd name="T41" fmla="*/ 52 h 365"/>
                <a:gd name="T42" fmla="*/ 451 w 571"/>
                <a:gd name="T43" fmla="*/ 51 h 365"/>
                <a:gd name="T44" fmla="*/ 485 w 571"/>
                <a:gd name="T45" fmla="*/ 52 h 365"/>
                <a:gd name="T46" fmla="*/ 499 w 571"/>
                <a:gd name="T47" fmla="*/ 56 h 365"/>
                <a:gd name="T48" fmla="*/ 513 w 571"/>
                <a:gd name="T49" fmla="*/ 61 h 365"/>
                <a:gd name="T50" fmla="*/ 524 w 571"/>
                <a:gd name="T51" fmla="*/ 70 h 365"/>
                <a:gd name="T52" fmla="*/ 533 w 571"/>
                <a:gd name="T53" fmla="*/ 81 h 365"/>
                <a:gd name="T54" fmla="*/ 541 w 571"/>
                <a:gd name="T55" fmla="*/ 96 h 365"/>
                <a:gd name="T56" fmla="*/ 549 w 571"/>
                <a:gd name="T57" fmla="*/ 115 h 365"/>
                <a:gd name="T58" fmla="*/ 567 w 571"/>
                <a:gd name="T59" fmla="*/ 174 h 365"/>
                <a:gd name="T60" fmla="*/ 571 w 571"/>
                <a:gd name="T61" fmla="*/ 190 h 365"/>
                <a:gd name="T62" fmla="*/ 569 w 571"/>
                <a:gd name="T63" fmla="*/ 201 h 365"/>
                <a:gd name="T64" fmla="*/ 562 w 571"/>
                <a:gd name="T65" fmla="*/ 210 h 365"/>
                <a:gd name="T66" fmla="*/ 548 w 571"/>
                <a:gd name="T67" fmla="*/ 217 h 365"/>
                <a:gd name="T68" fmla="*/ 493 w 571"/>
                <a:gd name="T69" fmla="*/ 237 h 365"/>
                <a:gd name="T70" fmla="*/ 343 w 571"/>
                <a:gd name="T71" fmla="*/ 296 h 365"/>
                <a:gd name="T72" fmla="*/ 193 w 571"/>
                <a:gd name="T73" fmla="*/ 354 h 365"/>
                <a:gd name="T74" fmla="*/ 164 w 571"/>
                <a:gd name="T75" fmla="*/ 364 h 365"/>
                <a:gd name="T76" fmla="*/ 155 w 571"/>
                <a:gd name="T77" fmla="*/ 365 h 365"/>
                <a:gd name="T78" fmla="*/ 146 w 571"/>
                <a:gd name="T79" fmla="*/ 363 h 365"/>
                <a:gd name="T80" fmla="*/ 140 w 571"/>
                <a:gd name="T81" fmla="*/ 357 h 365"/>
                <a:gd name="T82" fmla="*/ 134 w 571"/>
                <a:gd name="T83" fmla="*/ 349 h 365"/>
                <a:gd name="T84" fmla="*/ 120 w 571"/>
                <a:gd name="T85" fmla="*/ 320 h 365"/>
                <a:gd name="T86" fmla="*/ 3 w 571"/>
                <a:gd name="T87" fmla="*/ 21 h 365"/>
                <a:gd name="T88" fmla="*/ 2 w 571"/>
                <a:gd name="T89" fmla="*/ 14 h 365"/>
                <a:gd name="T90" fmla="*/ 0 w 571"/>
                <a:gd name="T9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1" h="365">
                  <a:moveTo>
                    <a:pt x="0" y="0"/>
                  </a:moveTo>
                  <a:lnTo>
                    <a:pt x="0" y="0"/>
                  </a:lnTo>
                  <a:lnTo>
                    <a:pt x="163" y="154"/>
                  </a:lnTo>
                  <a:lnTo>
                    <a:pt x="163" y="154"/>
                  </a:lnTo>
                  <a:lnTo>
                    <a:pt x="176" y="151"/>
                  </a:lnTo>
                  <a:lnTo>
                    <a:pt x="188" y="149"/>
                  </a:lnTo>
                  <a:lnTo>
                    <a:pt x="199" y="148"/>
                  </a:lnTo>
                  <a:lnTo>
                    <a:pt x="211" y="148"/>
                  </a:lnTo>
                  <a:lnTo>
                    <a:pt x="222" y="149"/>
                  </a:lnTo>
                  <a:lnTo>
                    <a:pt x="232" y="151"/>
                  </a:lnTo>
                  <a:lnTo>
                    <a:pt x="243" y="154"/>
                  </a:lnTo>
                  <a:lnTo>
                    <a:pt x="252" y="159"/>
                  </a:lnTo>
                  <a:lnTo>
                    <a:pt x="261" y="164"/>
                  </a:lnTo>
                  <a:lnTo>
                    <a:pt x="269" y="172"/>
                  </a:lnTo>
                  <a:lnTo>
                    <a:pt x="276" y="179"/>
                  </a:lnTo>
                  <a:lnTo>
                    <a:pt x="285" y="188"/>
                  </a:lnTo>
                  <a:lnTo>
                    <a:pt x="291" y="199"/>
                  </a:lnTo>
                  <a:lnTo>
                    <a:pt x="297" y="211"/>
                  </a:lnTo>
                  <a:lnTo>
                    <a:pt x="303" y="224"/>
                  </a:lnTo>
                  <a:lnTo>
                    <a:pt x="308" y="238"/>
                  </a:lnTo>
                  <a:lnTo>
                    <a:pt x="308" y="238"/>
                  </a:lnTo>
                  <a:lnTo>
                    <a:pt x="365" y="220"/>
                  </a:lnTo>
                  <a:lnTo>
                    <a:pt x="365" y="220"/>
                  </a:lnTo>
                  <a:lnTo>
                    <a:pt x="358" y="190"/>
                  </a:lnTo>
                  <a:lnTo>
                    <a:pt x="354" y="177"/>
                  </a:lnTo>
                  <a:lnTo>
                    <a:pt x="352" y="163"/>
                  </a:lnTo>
                  <a:lnTo>
                    <a:pt x="352" y="163"/>
                  </a:lnTo>
                  <a:lnTo>
                    <a:pt x="351" y="153"/>
                  </a:lnTo>
                  <a:lnTo>
                    <a:pt x="351" y="142"/>
                  </a:lnTo>
                  <a:lnTo>
                    <a:pt x="353" y="132"/>
                  </a:lnTo>
                  <a:lnTo>
                    <a:pt x="356" y="121"/>
                  </a:lnTo>
                  <a:lnTo>
                    <a:pt x="360" y="112"/>
                  </a:lnTo>
                  <a:lnTo>
                    <a:pt x="365" y="103"/>
                  </a:lnTo>
                  <a:lnTo>
                    <a:pt x="370" y="95"/>
                  </a:lnTo>
                  <a:lnTo>
                    <a:pt x="377" y="86"/>
                  </a:lnTo>
                  <a:lnTo>
                    <a:pt x="384" y="79"/>
                  </a:lnTo>
                  <a:lnTo>
                    <a:pt x="391" y="73"/>
                  </a:lnTo>
                  <a:lnTo>
                    <a:pt x="401" y="67"/>
                  </a:lnTo>
                  <a:lnTo>
                    <a:pt x="410" y="62"/>
                  </a:lnTo>
                  <a:lnTo>
                    <a:pt x="419" y="58"/>
                  </a:lnTo>
                  <a:lnTo>
                    <a:pt x="429" y="55"/>
                  </a:lnTo>
                  <a:lnTo>
                    <a:pt x="441" y="52"/>
                  </a:lnTo>
                  <a:lnTo>
                    <a:pt x="451" y="51"/>
                  </a:lnTo>
                  <a:lnTo>
                    <a:pt x="451" y="51"/>
                  </a:lnTo>
                  <a:lnTo>
                    <a:pt x="469" y="51"/>
                  </a:lnTo>
                  <a:lnTo>
                    <a:pt x="485" y="52"/>
                  </a:lnTo>
                  <a:lnTo>
                    <a:pt x="493" y="53"/>
                  </a:lnTo>
                  <a:lnTo>
                    <a:pt x="499" y="56"/>
                  </a:lnTo>
                  <a:lnTo>
                    <a:pt x="506" y="58"/>
                  </a:lnTo>
                  <a:lnTo>
                    <a:pt x="513" y="61"/>
                  </a:lnTo>
                  <a:lnTo>
                    <a:pt x="518" y="65"/>
                  </a:lnTo>
                  <a:lnTo>
                    <a:pt x="524" y="70"/>
                  </a:lnTo>
                  <a:lnTo>
                    <a:pt x="528" y="75"/>
                  </a:lnTo>
                  <a:lnTo>
                    <a:pt x="533" y="81"/>
                  </a:lnTo>
                  <a:lnTo>
                    <a:pt x="537" y="88"/>
                  </a:lnTo>
                  <a:lnTo>
                    <a:pt x="541" y="96"/>
                  </a:lnTo>
                  <a:lnTo>
                    <a:pt x="545" y="105"/>
                  </a:lnTo>
                  <a:lnTo>
                    <a:pt x="549" y="115"/>
                  </a:lnTo>
                  <a:lnTo>
                    <a:pt x="549" y="115"/>
                  </a:lnTo>
                  <a:lnTo>
                    <a:pt x="567" y="174"/>
                  </a:lnTo>
                  <a:lnTo>
                    <a:pt x="569" y="183"/>
                  </a:lnTo>
                  <a:lnTo>
                    <a:pt x="571" y="190"/>
                  </a:lnTo>
                  <a:lnTo>
                    <a:pt x="570" y="196"/>
                  </a:lnTo>
                  <a:lnTo>
                    <a:pt x="569" y="201"/>
                  </a:lnTo>
                  <a:lnTo>
                    <a:pt x="566" y="206"/>
                  </a:lnTo>
                  <a:lnTo>
                    <a:pt x="562" y="210"/>
                  </a:lnTo>
                  <a:lnTo>
                    <a:pt x="556" y="214"/>
                  </a:lnTo>
                  <a:lnTo>
                    <a:pt x="548" y="217"/>
                  </a:lnTo>
                  <a:lnTo>
                    <a:pt x="525" y="226"/>
                  </a:lnTo>
                  <a:lnTo>
                    <a:pt x="493" y="237"/>
                  </a:lnTo>
                  <a:lnTo>
                    <a:pt x="493" y="237"/>
                  </a:lnTo>
                  <a:lnTo>
                    <a:pt x="343" y="296"/>
                  </a:lnTo>
                  <a:lnTo>
                    <a:pt x="193" y="354"/>
                  </a:lnTo>
                  <a:lnTo>
                    <a:pt x="193" y="354"/>
                  </a:lnTo>
                  <a:lnTo>
                    <a:pt x="178" y="360"/>
                  </a:lnTo>
                  <a:lnTo>
                    <a:pt x="164" y="364"/>
                  </a:lnTo>
                  <a:lnTo>
                    <a:pt x="159" y="365"/>
                  </a:lnTo>
                  <a:lnTo>
                    <a:pt x="155" y="365"/>
                  </a:lnTo>
                  <a:lnTo>
                    <a:pt x="150" y="364"/>
                  </a:lnTo>
                  <a:lnTo>
                    <a:pt x="146" y="363"/>
                  </a:lnTo>
                  <a:lnTo>
                    <a:pt x="143" y="360"/>
                  </a:lnTo>
                  <a:lnTo>
                    <a:pt x="140" y="357"/>
                  </a:lnTo>
                  <a:lnTo>
                    <a:pt x="137" y="353"/>
                  </a:lnTo>
                  <a:lnTo>
                    <a:pt x="134" y="349"/>
                  </a:lnTo>
                  <a:lnTo>
                    <a:pt x="126" y="337"/>
                  </a:lnTo>
                  <a:lnTo>
                    <a:pt x="120" y="320"/>
                  </a:lnTo>
                  <a:lnTo>
                    <a:pt x="120" y="320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2" y="14"/>
                  </a:lnTo>
                  <a:lnTo>
                    <a:pt x="1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3" name="Freeform 115"/>
            <p:cNvSpPr>
              <a:spLocks/>
            </p:cNvSpPr>
            <p:nvPr userDrawn="1"/>
          </p:nvSpPr>
          <p:spPr bwMode="auto">
            <a:xfrm>
              <a:off x="2855913" y="2643188"/>
              <a:ext cx="215900" cy="158750"/>
            </a:xfrm>
            <a:custGeom>
              <a:avLst/>
              <a:gdLst>
                <a:gd name="T0" fmla="*/ 105 w 408"/>
                <a:gd name="T1" fmla="*/ 299 h 299"/>
                <a:gd name="T2" fmla="*/ 71 w 408"/>
                <a:gd name="T3" fmla="*/ 234 h 299"/>
                <a:gd name="T4" fmla="*/ 59 w 408"/>
                <a:gd name="T5" fmla="*/ 214 h 299"/>
                <a:gd name="T6" fmla="*/ 32 w 408"/>
                <a:gd name="T7" fmla="*/ 176 h 299"/>
                <a:gd name="T8" fmla="*/ 0 w 408"/>
                <a:gd name="T9" fmla="*/ 136 h 299"/>
                <a:gd name="T10" fmla="*/ 190 w 408"/>
                <a:gd name="T11" fmla="*/ 61 h 299"/>
                <a:gd name="T12" fmla="*/ 268 w 408"/>
                <a:gd name="T13" fmla="*/ 32 h 299"/>
                <a:gd name="T14" fmla="*/ 346 w 408"/>
                <a:gd name="T15" fmla="*/ 4 h 299"/>
                <a:gd name="T16" fmla="*/ 354 w 408"/>
                <a:gd name="T17" fmla="*/ 1 h 299"/>
                <a:gd name="T18" fmla="*/ 367 w 408"/>
                <a:gd name="T19" fmla="*/ 0 h 299"/>
                <a:gd name="T20" fmla="*/ 376 w 408"/>
                <a:gd name="T21" fmla="*/ 5 h 299"/>
                <a:gd name="T22" fmla="*/ 384 w 408"/>
                <a:gd name="T23" fmla="*/ 17 h 299"/>
                <a:gd name="T24" fmla="*/ 386 w 408"/>
                <a:gd name="T25" fmla="*/ 24 h 299"/>
                <a:gd name="T26" fmla="*/ 390 w 408"/>
                <a:gd name="T27" fmla="*/ 32 h 299"/>
                <a:gd name="T28" fmla="*/ 399 w 408"/>
                <a:gd name="T29" fmla="*/ 54 h 299"/>
                <a:gd name="T30" fmla="*/ 407 w 408"/>
                <a:gd name="T31" fmla="*/ 78 h 299"/>
                <a:gd name="T32" fmla="*/ 408 w 408"/>
                <a:gd name="T33" fmla="*/ 91 h 299"/>
                <a:gd name="T34" fmla="*/ 406 w 408"/>
                <a:gd name="T35" fmla="*/ 101 h 299"/>
                <a:gd name="T36" fmla="*/ 401 w 408"/>
                <a:gd name="T37" fmla="*/ 112 h 299"/>
                <a:gd name="T38" fmla="*/ 385 w 408"/>
                <a:gd name="T39" fmla="*/ 132 h 299"/>
                <a:gd name="T40" fmla="*/ 368 w 408"/>
                <a:gd name="T41" fmla="*/ 148 h 299"/>
                <a:gd name="T42" fmla="*/ 343 w 408"/>
                <a:gd name="T43" fmla="*/ 177 h 299"/>
                <a:gd name="T44" fmla="*/ 335 w 408"/>
                <a:gd name="T45" fmla="*/ 186 h 299"/>
                <a:gd name="T46" fmla="*/ 318 w 408"/>
                <a:gd name="T47" fmla="*/ 201 h 299"/>
                <a:gd name="T48" fmla="*/ 301 w 408"/>
                <a:gd name="T49" fmla="*/ 209 h 299"/>
                <a:gd name="T50" fmla="*/ 284 w 408"/>
                <a:gd name="T51" fmla="*/ 212 h 299"/>
                <a:gd name="T52" fmla="*/ 268 w 408"/>
                <a:gd name="T53" fmla="*/ 209 h 299"/>
                <a:gd name="T54" fmla="*/ 253 w 408"/>
                <a:gd name="T55" fmla="*/ 201 h 299"/>
                <a:gd name="T56" fmla="*/ 238 w 408"/>
                <a:gd name="T57" fmla="*/ 187 h 299"/>
                <a:gd name="T58" fmla="*/ 225 w 408"/>
                <a:gd name="T59" fmla="*/ 169 h 299"/>
                <a:gd name="T60" fmla="*/ 219 w 408"/>
                <a:gd name="T61" fmla="*/ 157 h 299"/>
                <a:gd name="T62" fmla="*/ 213 w 408"/>
                <a:gd name="T63" fmla="*/ 149 h 299"/>
                <a:gd name="T64" fmla="*/ 200 w 408"/>
                <a:gd name="T65" fmla="*/ 138 h 299"/>
                <a:gd name="T66" fmla="*/ 190 w 408"/>
                <a:gd name="T67" fmla="*/ 134 h 299"/>
                <a:gd name="T68" fmla="*/ 186 w 408"/>
                <a:gd name="T69" fmla="*/ 134 h 299"/>
                <a:gd name="T70" fmla="*/ 168 w 408"/>
                <a:gd name="T71" fmla="*/ 136 h 299"/>
                <a:gd name="T72" fmla="*/ 157 w 408"/>
                <a:gd name="T73" fmla="*/ 145 h 299"/>
                <a:gd name="T74" fmla="*/ 153 w 408"/>
                <a:gd name="T75" fmla="*/ 159 h 299"/>
                <a:gd name="T76" fmla="*/ 158 w 408"/>
                <a:gd name="T77" fmla="*/ 181 h 299"/>
                <a:gd name="T78" fmla="*/ 161 w 408"/>
                <a:gd name="T79" fmla="*/ 190 h 299"/>
                <a:gd name="T80" fmla="*/ 164 w 408"/>
                <a:gd name="T81" fmla="*/ 209 h 299"/>
                <a:gd name="T82" fmla="*/ 164 w 408"/>
                <a:gd name="T83" fmla="*/ 226 h 299"/>
                <a:gd name="T84" fmla="*/ 161 w 408"/>
                <a:gd name="T85" fmla="*/ 243 h 299"/>
                <a:gd name="T86" fmla="*/ 153 w 408"/>
                <a:gd name="T87" fmla="*/ 258 h 299"/>
                <a:gd name="T88" fmla="*/ 143 w 408"/>
                <a:gd name="T89" fmla="*/ 271 h 299"/>
                <a:gd name="T90" fmla="*/ 130 w 408"/>
                <a:gd name="T91" fmla="*/ 284 h 299"/>
                <a:gd name="T92" fmla="*/ 114 w 408"/>
                <a:gd name="T93" fmla="*/ 294 h 299"/>
                <a:gd name="T94" fmla="*/ 105 w 408"/>
                <a:gd name="T95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8" h="299">
                  <a:moveTo>
                    <a:pt x="105" y="299"/>
                  </a:moveTo>
                  <a:lnTo>
                    <a:pt x="105" y="299"/>
                  </a:lnTo>
                  <a:lnTo>
                    <a:pt x="84" y="256"/>
                  </a:lnTo>
                  <a:lnTo>
                    <a:pt x="71" y="234"/>
                  </a:lnTo>
                  <a:lnTo>
                    <a:pt x="59" y="214"/>
                  </a:lnTo>
                  <a:lnTo>
                    <a:pt x="59" y="214"/>
                  </a:lnTo>
                  <a:lnTo>
                    <a:pt x="47" y="194"/>
                  </a:lnTo>
                  <a:lnTo>
                    <a:pt x="32" y="17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96" y="98"/>
                  </a:lnTo>
                  <a:lnTo>
                    <a:pt x="190" y="61"/>
                  </a:lnTo>
                  <a:lnTo>
                    <a:pt x="190" y="61"/>
                  </a:lnTo>
                  <a:lnTo>
                    <a:pt x="268" y="32"/>
                  </a:lnTo>
                  <a:lnTo>
                    <a:pt x="306" y="19"/>
                  </a:lnTo>
                  <a:lnTo>
                    <a:pt x="346" y="4"/>
                  </a:lnTo>
                  <a:lnTo>
                    <a:pt x="346" y="4"/>
                  </a:lnTo>
                  <a:lnTo>
                    <a:pt x="354" y="1"/>
                  </a:lnTo>
                  <a:lnTo>
                    <a:pt x="361" y="0"/>
                  </a:lnTo>
                  <a:lnTo>
                    <a:pt x="367" y="0"/>
                  </a:lnTo>
                  <a:lnTo>
                    <a:pt x="372" y="2"/>
                  </a:lnTo>
                  <a:lnTo>
                    <a:pt x="376" y="5"/>
                  </a:lnTo>
                  <a:lnTo>
                    <a:pt x="380" y="11"/>
                  </a:lnTo>
                  <a:lnTo>
                    <a:pt x="384" y="17"/>
                  </a:lnTo>
                  <a:lnTo>
                    <a:pt x="386" y="24"/>
                  </a:lnTo>
                  <a:lnTo>
                    <a:pt x="386" y="24"/>
                  </a:lnTo>
                  <a:lnTo>
                    <a:pt x="388" y="28"/>
                  </a:lnTo>
                  <a:lnTo>
                    <a:pt x="390" y="32"/>
                  </a:lnTo>
                  <a:lnTo>
                    <a:pt x="390" y="32"/>
                  </a:lnTo>
                  <a:lnTo>
                    <a:pt x="399" y="54"/>
                  </a:lnTo>
                  <a:lnTo>
                    <a:pt x="405" y="71"/>
                  </a:lnTo>
                  <a:lnTo>
                    <a:pt x="407" y="78"/>
                  </a:lnTo>
                  <a:lnTo>
                    <a:pt x="408" y="85"/>
                  </a:lnTo>
                  <a:lnTo>
                    <a:pt x="408" y="91"/>
                  </a:lnTo>
                  <a:lnTo>
                    <a:pt x="408" y="96"/>
                  </a:lnTo>
                  <a:lnTo>
                    <a:pt x="406" y="101"/>
                  </a:lnTo>
                  <a:lnTo>
                    <a:pt x="404" y="107"/>
                  </a:lnTo>
                  <a:lnTo>
                    <a:pt x="401" y="112"/>
                  </a:lnTo>
                  <a:lnTo>
                    <a:pt x="396" y="118"/>
                  </a:lnTo>
                  <a:lnTo>
                    <a:pt x="385" y="132"/>
                  </a:lnTo>
                  <a:lnTo>
                    <a:pt x="368" y="148"/>
                  </a:lnTo>
                  <a:lnTo>
                    <a:pt x="368" y="148"/>
                  </a:lnTo>
                  <a:lnTo>
                    <a:pt x="356" y="163"/>
                  </a:lnTo>
                  <a:lnTo>
                    <a:pt x="343" y="177"/>
                  </a:lnTo>
                  <a:lnTo>
                    <a:pt x="343" y="177"/>
                  </a:lnTo>
                  <a:lnTo>
                    <a:pt x="335" y="186"/>
                  </a:lnTo>
                  <a:lnTo>
                    <a:pt x="326" y="194"/>
                  </a:lnTo>
                  <a:lnTo>
                    <a:pt x="318" y="201"/>
                  </a:lnTo>
                  <a:lnTo>
                    <a:pt x="310" y="206"/>
                  </a:lnTo>
                  <a:lnTo>
                    <a:pt x="301" y="209"/>
                  </a:lnTo>
                  <a:lnTo>
                    <a:pt x="293" y="211"/>
                  </a:lnTo>
                  <a:lnTo>
                    <a:pt x="284" y="212"/>
                  </a:lnTo>
                  <a:lnTo>
                    <a:pt x="276" y="211"/>
                  </a:lnTo>
                  <a:lnTo>
                    <a:pt x="268" y="209"/>
                  </a:lnTo>
                  <a:lnTo>
                    <a:pt x="260" y="206"/>
                  </a:lnTo>
                  <a:lnTo>
                    <a:pt x="253" y="201"/>
                  </a:lnTo>
                  <a:lnTo>
                    <a:pt x="245" y="195"/>
                  </a:lnTo>
                  <a:lnTo>
                    <a:pt x="238" y="187"/>
                  </a:lnTo>
                  <a:lnTo>
                    <a:pt x="232" y="179"/>
                  </a:lnTo>
                  <a:lnTo>
                    <a:pt x="225" y="169"/>
                  </a:lnTo>
                  <a:lnTo>
                    <a:pt x="219" y="157"/>
                  </a:lnTo>
                  <a:lnTo>
                    <a:pt x="219" y="157"/>
                  </a:lnTo>
                  <a:lnTo>
                    <a:pt x="216" y="153"/>
                  </a:lnTo>
                  <a:lnTo>
                    <a:pt x="213" y="149"/>
                  </a:lnTo>
                  <a:lnTo>
                    <a:pt x="205" y="141"/>
                  </a:lnTo>
                  <a:lnTo>
                    <a:pt x="200" y="138"/>
                  </a:lnTo>
                  <a:lnTo>
                    <a:pt x="196" y="136"/>
                  </a:lnTo>
                  <a:lnTo>
                    <a:pt x="190" y="134"/>
                  </a:lnTo>
                  <a:lnTo>
                    <a:pt x="186" y="134"/>
                  </a:lnTo>
                  <a:lnTo>
                    <a:pt x="186" y="134"/>
                  </a:lnTo>
                  <a:lnTo>
                    <a:pt x="176" y="134"/>
                  </a:lnTo>
                  <a:lnTo>
                    <a:pt x="168" y="136"/>
                  </a:lnTo>
                  <a:lnTo>
                    <a:pt x="161" y="140"/>
                  </a:lnTo>
                  <a:lnTo>
                    <a:pt x="157" y="145"/>
                  </a:lnTo>
                  <a:lnTo>
                    <a:pt x="153" y="151"/>
                  </a:lnTo>
                  <a:lnTo>
                    <a:pt x="153" y="159"/>
                  </a:lnTo>
                  <a:lnTo>
                    <a:pt x="155" y="170"/>
                  </a:lnTo>
                  <a:lnTo>
                    <a:pt x="158" y="181"/>
                  </a:lnTo>
                  <a:lnTo>
                    <a:pt x="158" y="181"/>
                  </a:lnTo>
                  <a:lnTo>
                    <a:pt x="161" y="190"/>
                  </a:lnTo>
                  <a:lnTo>
                    <a:pt x="163" y="200"/>
                  </a:lnTo>
                  <a:lnTo>
                    <a:pt x="164" y="209"/>
                  </a:lnTo>
                  <a:lnTo>
                    <a:pt x="165" y="218"/>
                  </a:lnTo>
                  <a:lnTo>
                    <a:pt x="164" y="226"/>
                  </a:lnTo>
                  <a:lnTo>
                    <a:pt x="163" y="234"/>
                  </a:lnTo>
                  <a:lnTo>
                    <a:pt x="161" y="243"/>
                  </a:lnTo>
                  <a:lnTo>
                    <a:pt x="158" y="251"/>
                  </a:lnTo>
                  <a:lnTo>
                    <a:pt x="153" y="258"/>
                  </a:lnTo>
                  <a:lnTo>
                    <a:pt x="148" y="265"/>
                  </a:lnTo>
                  <a:lnTo>
                    <a:pt x="143" y="271"/>
                  </a:lnTo>
                  <a:lnTo>
                    <a:pt x="137" y="278"/>
                  </a:lnTo>
                  <a:lnTo>
                    <a:pt x="130" y="284"/>
                  </a:lnTo>
                  <a:lnTo>
                    <a:pt x="123" y="289"/>
                  </a:lnTo>
                  <a:lnTo>
                    <a:pt x="114" y="294"/>
                  </a:lnTo>
                  <a:lnTo>
                    <a:pt x="105" y="299"/>
                  </a:lnTo>
                  <a:lnTo>
                    <a:pt x="105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4" name="Freeform 116"/>
            <p:cNvSpPr>
              <a:spLocks/>
            </p:cNvSpPr>
            <p:nvPr userDrawn="1"/>
          </p:nvSpPr>
          <p:spPr bwMode="auto">
            <a:xfrm>
              <a:off x="2943225" y="2865438"/>
              <a:ext cx="120650" cy="177800"/>
            </a:xfrm>
            <a:custGeom>
              <a:avLst/>
              <a:gdLst>
                <a:gd name="T0" fmla="*/ 228 w 228"/>
                <a:gd name="T1" fmla="*/ 334 h 337"/>
                <a:gd name="T2" fmla="*/ 192 w 228"/>
                <a:gd name="T3" fmla="*/ 337 h 337"/>
                <a:gd name="T4" fmla="*/ 157 w 228"/>
                <a:gd name="T5" fmla="*/ 335 h 337"/>
                <a:gd name="T6" fmla="*/ 124 w 228"/>
                <a:gd name="T7" fmla="*/ 329 h 337"/>
                <a:gd name="T8" fmla="*/ 95 w 228"/>
                <a:gd name="T9" fmla="*/ 317 h 337"/>
                <a:gd name="T10" fmla="*/ 69 w 228"/>
                <a:gd name="T11" fmla="*/ 300 h 337"/>
                <a:gd name="T12" fmla="*/ 46 w 228"/>
                <a:gd name="T13" fmla="*/ 281 h 337"/>
                <a:gd name="T14" fmla="*/ 28 w 228"/>
                <a:gd name="T15" fmla="*/ 256 h 337"/>
                <a:gd name="T16" fmla="*/ 13 w 228"/>
                <a:gd name="T17" fmla="*/ 228 h 337"/>
                <a:gd name="T18" fmla="*/ 8 w 228"/>
                <a:gd name="T19" fmla="*/ 213 h 337"/>
                <a:gd name="T20" fmla="*/ 1 w 228"/>
                <a:gd name="T21" fmla="*/ 181 h 337"/>
                <a:gd name="T22" fmla="*/ 0 w 228"/>
                <a:gd name="T23" fmla="*/ 149 h 337"/>
                <a:gd name="T24" fmla="*/ 4 w 228"/>
                <a:gd name="T25" fmla="*/ 117 h 337"/>
                <a:gd name="T26" fmla="*/ 14 w 228"/>
                <a:gd name="T27" fmla="*/ 88 h 337"/>
                <a:gd name="T28" fmla="*/ 29 w 228"/>
                <a:gd name="T29" fmla="*/ 60 h 337"/>
                <a:gd name="T30" fmla="*/ 48 w 228"/>
                <a:gd name="T31" fmla="*/ 33 h 337"/>
                <a:gd name="T32" fmla="*/ 74 w 228"/>
                <a:gd name="T33" fmla="*/ 11 h 337"/>
                <a:gd name="T34" fmla="*/ 87 w 228"/>
                <a:gd name="T35" fmla="*/ 0 h 337"/>
                <a:gd name="T36" fmla="*/ 85 w 228"/>
                <a:gd name="T37" fmla="*/ 22 h 337"/>
                <a:gd name="T38" fmla="*/ 85 w 228"/>
                <a:gd name="T39" fmla="*/ 43 h 337"/>
                <a:gd name="T40" fmla="*/ 91 w 228"/>
                <a:gd name="T41" fmla="*/ 84 h 337"/>
                <a:gd name="T42" fmla="*/ 93 w 228"/>
                <a:gd name="T43" fmla="*/ 115 h 337"/>
                <a:gd name="T44" fmla="*/ 90 w 228"/>
                <a:gd name="T45" fmla="*/ 136 h 337"/>
                <a:gd name="T46" fmla="*/ 82 w 228"/>
                <a:gd name="T47" fmla="*/ 155 h 337"/>
                <a:gd name="T48" fmla="*/ 75 w 228"/>
                <a:gd name="T49" fmla="*/ 165 h 337"/>
                <a:gd name="T50" fmla="*/ 60 w 228"/>
                <a:gd name="T51" fmla="*/ 181 h 337"/>
                <a:gd name="T52" fmla="*/ 56 w 228"/>
                <a:gd name="T53" fmla="*/ 187 h 337"/>
                <a:gd name="T54" fmla="*/ 51 w 228"/>
                <a:gd name="T55" fmla="*/ 199 h 337"/>
                <a:gd name="T56" fmla="*/ 49 w 228"/>
                <a:gd name="T57" fmla="*/ 210 h 337"/>
                <a:gd name="T58" fmla="*/ 50 w 228"/>
                <a:gd name="T59" fmla="*/ 212 h 337"/>
                <a:gd name="T60" fmla="*/ 54 w 228"/>
                <a:gd name="T61" fmla="*/ 216 h 337"/>
                <a:gd name="T62" fmla="*/ 67 w 228"/>
                <a:gd name="T63" fmla="*/ 222 h 337"/>
                <a:gd name="T64" fmla="*/ 74 w 228"/>
                <a:gd name="T65" fmla="*/ 223 h 337"/>
                <a:gd name="T66" fmla="*/ 103 w 228"/>
                <a:gd name="T67" fmla="*/ 225 h 337"/>
                <a:gd name="T68" fmla="*/ 129 w 228"/>
                <a:gd name="T69" fmla="*/ 232 h 337"/>
                <a:gd name="T70" fmla="*/ 147 w 228"/>
                <a:gd name="T71" fmla="*/ 242 h 337"/>
                <a:gd name="T72" fmla="*/ 158 w 228"/>
                <a:gd name="T73" fmla="*/ 251 h 337"/>
                <a:gd name="T74" fmla="*/ 167 w 228"/>
                <a:gd name="T75" fmla="*/ 263 h 337"/>
                <a:gd name="T76" fmla="*/ 172 w 228"/>
                <a:gd name="T77" fmla="*/ 270 h 337"/>
                <a:gd name="T78" fmla="*/ 183 w 228"/>
                <a:gd name="T79" fmla="*/ 286 h 337"/>
                <a:gd name="T80" fmla="*/ 211 w 228"/>
                <a:gd name="T81" fmla="*/ 317 h 337"/>
                <a:gd name="T82" fmla="*/ 228 w 228"/>
                <a:gd name="T83" fmla="*/ 33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8" h="337">
                  <a:moveTo>
                    <a:pt x="228" y="334"/>
                  </a:moveTo>
                  <a:lnTo>
                    <a:pt x="228" y="334"/>
                  </a:lnTo>
                  <a:lnTo>
                    <a:pt x="209" y="336"/>
                  </a:lnTo>
                  <a:lnTo>
                    <a:pt x="192" y="337"/>
                  </a:lnTo>
                  <a:lnTo>
                    <a:pt x="174" y="337"/>
                  </a:lnTo>
                  <a:lnTo>
                    <a:pt x="157" y="335"/>
                  </a:lnTo>
                  <a:lnTo>
                    <a:pt x="141" y="333"/>
                  </a:lnTo>
                  <a:lnTo>
                    <a:pt x="124" y="329"/>
                  </a:lnTo>
                  <a:lnTo>
                    <a:pt x="110" y="323"/>
                  </a:lnTo>
                  <a:lnTo>
                    <a:pt x="95" y="317"/>
                  </a:lnTo>
                  <a:lnTo>
                    <a:pt x="81" y="309"/>
                  </a:lnTo>
                  <a:lnTo>
                    <a:pt x="69" y="300"/>
                  </a:lnTo>
                  <a:lnTo>
                    <a:pt x="56" y="291"/>
                  </a:lnTo>
                  <a:lnTo>
                    <a:pt x="46" y="281"/>
                  </a:lnTo>
                  <a:lnTo>
                    <a:pt x="36" y="268"/>
                  </a:lnTo>
                  <a:lnTo>
                    <a:pt x="28" y="256"/>
                  </a:lnTo>
                  <a:lnTo>
                    <a:pt x="19" y="243"/>
                  </a:lnTo>
                  <a:lnTo>
                    <a:pt x="13" y="228"/>
                  </a:lnTo>
                  <a:lnTo>
                    <a:pt x="13" y="228"/>
                  </a:lnTo>
                  <a:lnTo>
                    <a:pt x="8" y="213"/>
                  </a:lnTo>
                  <a:lnTo>
                    <a:pt x="4" y="197"/>
                  </a:lnTo>
                  <a:lnTo>
                    <a:pt x="1" y="181"/>
                  </a:lnTo>
                  <a:lnTo>
                    <a:pt x="0" y="165"/>
                  </a:lnTo>
                  <a:lnTo>
                    <a:pt x="0" y="149"/>
                  </a:lnTo>
                  <a:lnTo>
                    <a:pt x="2" y="134"/>
                  </a:lnTo>
                  <a:lnTo>
                    <a:pt x="4" y="117"/>
                  </a:lnTo>
                  <a:lnTo>
                    <a:pt x="8" y="103"/>
                  </a:lnTo>
                  <a:lnTo>
                    <a:pt x="14" y="88"/>
                  </a:lnTo>
                  <a:lnTo>
                    <a:pt x="20" y="73"/>
                  </a:lnTo>
                  <a:lnTo>
                    <a:pt x="29" y="60"/>
                  </a:lnTo>
                  <a:lnTo>
                    <a:pt x="38" y="46"/>
                  </a:lnTo>
                  <a:lnTo>
                    <a:pt x="48" y="33"/>
                  </a:lnTo>
                  <a:lnTo>
                    <a:pt x="60" y="22"/>
                  </a:lnTo>
                  <a:lnTo>
                    <a:pt x="74" y="1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6" y="11"/>
                  </a:lnTo>
                  <a:lnTo>
                    <a:pt x="85" y="22"/>
                  </a:lnTo>
                  <a:lnTo>
                    <a:pt x="85" y="32"/>
                  </a:lnTo>
                  <a:lnTo>
                    <a:pt x="85" y="43"/>
                  </a:lnTo>
                  <a:lnTo>
                    <a:pt x="88" y="64"/>
                  </a:lnTo>
                  <a:lnTo>
                    <a:pt x="91" y="84"/>
                  </a:lnTo>
                  <a:lnTo>
                    <a:pt x="93" y="105"/>
                  </a:lnTo>
                  <a:lnTo>
                    <a:pt x="93" y="115"/>
                  </a:lnTo>
                  <a:lnTo>
                    <a:pt x="92" y="126"/>
                  </a:lnTo>
                  <a:lnTo>
                    <a:pt x="90" y="136"/>
                  </a:lnTo>
                  <a:lnTo>
                    <a:pt x="87" y="145"/>
                  </a:lnTo>
                  <a:lnTo>
                    <a:pt x="82" y="155"/>
                  </a:lnTo>
                  <a:lnTo>
                    <a:pt x="75" y="165"/>
                  </a:lnTo>
                  <a:lnTo>
                    <a:pt x="75" y="165"/>
                  </a:lnTo>
                  <a:lnTo>
                    <a:pt x="66" y="176"/>
                  </a:lnTo>
                  <a:lnTo>
                    <a:pt x="60" y="181"/>
                  </a:lnTo>
                  <a:lnTo>
                    <a:pt x="56" y="187"/>
                  </a:lnTo>
                  <a:lnTo>
                    <a:pt x="56" y="187"/>
                  </a:lnTo>
                  <a:lnTo>
                    <a:pt x="53" y="193"/>
                  </a:lnTo>
                  <a:lnTo>
                    <a:pt x="51" y="199"/>
                  </a:lnTo>
                  <a:lnTo>
                    <a:pt x="49" y="207"/>
                  </a:lnTo>
                  <a:lnTo>
                    <a:pt x="49" y="210"/>
                  </a:lnTo>
                  <a:lnTo>
                    <a:pt x="50" y="212"/>
                  </a:lnTo>
                  <a:lnTo>
                    <a:pt x="50" y="212"/>
                  </a:lnTo>
                  <a:lnTo>
                    <a:pt x="52" y="214"/>
                  </a:lnTo>
                  <a:lnTo>
                    <a:pt x="54" y="216"/>
                  </a:lnTo>
                  <a:lnTo>
                    <a:pt x="60" y="219"/>
                  </a:lnTo>
                  <a:lnTo>
                    <a:pt x="67" y="222"/>
                  </a:lnTo>
                  <a:lnTo>
                    <a:pt x="74" y="223"/>
                  </a:lnTo>
                  <a:lnTo>
                    <a:pt x="74" y="223"/>
                  </a:lnTo>
                  <a:lnTo>
                    <a:pt x="88" y="224"/>
                  </a:lnTo>
                  <a:lnTo>
                    <a:pt x="103" y="225"/>
                  </a:lnTo>
                  <a:lnTo>
                    <a:pt x="116" y="228"/>
                  </a:lnTo>
                  <a:lnTo>
                    <a:pt x="129" y="232"/>
                  </a:lnTo>
                  <a:lnTo>
                    <a:pt x="142" y="237"/>
                  </a:lnTo>
                  <a:lnTo>
                    <a:pt x="147" y="242"/>
                  </a:lnTo>
                  <a:lnTo>
                    <a:pt x="153" y="246"/>
                  </a:lnTo>
                  <a:lnTo>
                    <a:pt x="158" y="251"/>
                  </a:lnTo>
                  <a:lnTo>
                    <a:pt x="163" y="256"/>
                  </a:lnTo>
                  <a:lnTo>
                    <a:pt x="167" y="263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6" y="279"/>
                  </a:lnTo>
                  <a:lnTo>
                    <a:pt x="183" y="286"/>
                  </a:lnTo>
                  <a:lnTo>
                    <a:pt x="196" y="301"/>
                  </a:lnTo>
                  <a:lnTo>
                    <a:pt x="211" y="317"/>
                  </a:lnTo>
                  <a:lnTo>
                    <a:pt x="228" y="334"/>
                  </a:lnTo>
                  <a:lnTo>
                    <a:pt x="228" y="3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5" name="Freeform 117"/>
            <p:cNvSpPr>
              <a:spLocks/>
            </p:cNvSpPr>
            <p:nvPr userDrawn="1"/>
          </p:nvSpPr>
          <p:spPr bwMode="auto">
            <a:xfrm>
              <a:off x="2828925" y="2605088"/>
              <a:ext cx="271463" cy="93663"/>
            </a:xfrm>
            <a:custGeom>
              <a:avLst/>
              <a:gdLst>
                <a:gd name="T0" fmla="*/ 0 w 512"/>
                <a:gd name="T1" fmla="*/ 162 h 175"/>
                <a:gd name="T2" fmla="*/ 0 w 512"/>
                <a:gd name="T3" fmla="*/ 162 h 175"/>
                <a:gd name="T4" fmla="*/ 195 w 512"/>
                <a:gd name="T5" fmla="*/ 87 h 175"/>
                <a:gd name="T6" fmla="*/ 390 w 512"/>
                <a:gd name="T7" fmla="*/ 11 h 175"/>
                <a:gd name="T8" fmla="*/ 390 w 512"/>
                <a:gd name="T9" fmla="*/ 11 h 175"/>
                <a:gd name="T10" fmla="*/ 408 w 512"/>
                <a:gd name="T11" fmla="*/ 5 h 175"/>
                <a:gd name="T12" fmla="*/ 422 w 512"/>
                <a:gd name="T13" fmla="*/ 2 h 175"/>
                <a:gd name="T14" fmla="*/ 429 w 512"/>
                <a:gd name="T15" fmla="*/ 0 h 175"/>
                <a:gd name="T16" fmla="*/ 436 w 512"/>
                <a:gd name="T17" fmla="*/ 0 h 175"/>
                <a:gd name="T18" fmla="*/ 441 w 512"/>
                <a:gd name="T19" fmla="*/ 2 h 175"/>
                <a:gd name="T20" fmla="*/ 446 w 512"/>
                <a:gd name="T21" fmla="*/ 4 h 175"/>
                <a:gd name="T22" fmla="*/ 451 w 512"/>
                <a:gd name="T23" fmla="*/ 6 h 175"/>
                <a:gd name="T24" fmla="*/ 455 w 512"/>
                <a:gd name="T25" fmla="*/ 9 h 175"/>
                <a:gd name="T26" fmla="*/ 459 w 512"/>
                <a:gd name="T27" fmla="*/ 13 h 175"/>
                <a:gd name="T28" fmla="*/ 463 w 512"/>
                <a:gd name="T29" fmla="*/ 18 h 175"/>
                <a:gd name="T30" fmla="*/ 471 w 512"/>
                <a:gd name="T31" fmla="*/ 30 h 175"/>
                <a:gd name="T32" fmla="*/ 478 w 512"/>
                <a:gd name="T33" fmla="*/ 47 h 175"/>
                <a:gd name="T34" fmla="*/ 478 w 512"/>
                <a:gd name="T35" fmla="*/ 47 h 175"/>
                <a:gd name="T36" fmla="*/ 487 w 512"/>
                <a:gd name="T37" fmla="*/ 72 h 175"/>
                <a:gd name="T38" fmla="*/ 495 w 512"/>
                <a:gd name="T39" fmla="*/ 98 h 175"/>
                <a:gd name="T40" fmla="*/ 512 w 512"/>
                <a:gd name="T41" fmla="*/ 150 h 175"/>
                <a:gd name="T42" fmla="*/ 512 w 512"/>
                <a:gd name="T43" fmla="*/ 150 h 175"/>
                <a:gd name="T44" fmla="*/ 495 w 512"/>
                <a:gd name="T45" fmla="*/ 157 h 175"/>
                <a:gd name="T46" fmla="*/ 495 w 512"/>
                <a:gd name="T47" fmla="*/ 157 h 175"/>
                <a:gd name="T48" fmla="*/ 476 w 512"/>
                <a:gd name="T49" fmla="*/ 109 h 175"/>
                <a:gd name="T50" fmla="*/ 466 w 512"/>
                <a:gd name="T51" fmla="*/ 86 h 175"/>
                <a:gd name="T52" fmla="*/ 458 w 512"/>
                <a:gd name="T53" fmla="*/ 62 h 175"/>
                <a:gd name="T54" fmla="*/ 458 w 512"/>
                <a:gd name="T55" fmla="*/ 62 h 175"/>
                <a:gd name="T56" fmla="*/ 454 w 512"/>
                <a:gd name="T57" fmla="*/ 50 h 175"/>
                <a:gd name="T58" fmla="*/ 449 w 512"/>
                <a:gd name="T59" fmla="*/ 39 h 175"/>
                <a:gd name="T60" fmla="*/ 446 w 512"/>
                <a:gd name="T61" fmla="*/ 36 h 175"/>
                <a:gd name="T62" fmla="*/ 443 w 512"/>
                <a:gd name="T63" fmla="*/ 33 h 175"/>
                <a:gd name="T64" fmla="*/ 440 w 512"/>
                <a:gd name="T65" fmla="*/ 30 h 175"/>
                <a:gd name="T66" fmla="*/ 436 w 512"/>
                <a:gd name="T67" fmla="*/ 29 h 175"/>
                <a:gd name="T68" fmla="*/ 431 w 512"/>
                <a:gd name="T69" fmla="*/ 27 h 175"/>
                <a:gd name="T70" fmla="*/ 427 w 512"/>
                <a:gd name="T71" fmla="*/ 27 h 175"/>
                <a:gd name="T72" fmla="*/ 418 w 512"/>
                <a:gd name="T73" fmla="*/ 27 h 175"/>
                <a:gd name="T74" fmla="*/ 408 w 512"/>
                <a:gd name="T75" fmla="*/ 29 h 175"/>
                <a:gd name="T76" fmla="*/ 396 w 512"/>
                <a:gd name="T77" fmla="*/ 33 h 175"/>
                <a:gd name="T78" fmla="*/ 396 w 512"/>
                <a:gd name="T79" fmla="*/ 33 h 175"/>
                <a:gd name="T80" fmla="*/ 217 w 512"/>
                <a:gd name="T81" fmla="*/ 102 h 175"/>
                <a:gd name="T82" fmla="*/ 36 w 512"/>
                <a:gd name="T83" fmla="*/ 171 h 175"/>
                <a:gd name="T84" fmla="*/ 36 w 512"/>
                <a:gd name="T85" fmla="*/ 171 h 175"/>
                <a:gd name="T86" fmla="*/ 28 w 512"/>
                <a:gd name="T87" fmla="*/ 173 h 175"/>
                <a:gd name="T88" fmla="*/ 19 w 512"/>
                <a:gd name="T89" fmla="*/ 174 h 175"/>
                <a:gd name="T90" fmla="*/ 0 w 512"/>
                <a:gd name="T91" fmla="*/ 175 h 175"/>
                <a:gd name="T92" fmla="*/ 0 w 512"/>
                <a:gd name="T93" fmla="*/ 175 h 175"/>
                <a:gd name="T94" fmla="*/ 0 w 512"/>
                <a:gd name="T95" fmla="*/ 162 h 175"/>
                <a:gd name="T96" fmla="*/ 0 w 512"/>
                <a:gd name="T97" fmla="*/ 16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175">
                  <a:moveTo>
                    <a:pt x="0" y="162"/>
                  </a:moveTo>
                  <a:lnTo>
                    <a:pt x="0" y="162"/>
                  </a:lnTo>
                  <a:lnTo>
                    <a:pt x="195" y="87"/>
                  </a:lnTo>
                  <a:lnTo>
                    <a:pt x="390" y="11"/>
                  </a:lnTo>
                  <a:lnTo>
                    <a:pt x="390" y="11"/>
                  </a:lnTo>
                  <a:lnTo>
                    <a:pt x="408" y="5"/>
                  </a:lnTo>
                  <a:lnTo>
                    <a:pt x="422" y="2"/>
                  </a:lnTo>
                  <a:lnTo>
                    <a:pt x="429" y="0"/>
                  </a:lnTo>
                  <a:lnTo>
                    <a:pt x="436" y="0"/>
                  </a:lnTo>
                  <a:lnTo>
                    <a:pt x="441" y="2"/>
                  </a:lnTo>
                  <a:lnTo>
                    <a:pt x="446" y="4"/>
                  </a:lnTo>
                  <a:lnTo>
                    <a:pt x="451" y="6"/>
                  </a:lnTo>
                  <a:lnTo>
                    <a:pt x="455" y="9"/>
                  </a:lnTo>
                  <a:lnTo>
                    <a:pt x="459" y="13"/>
                  </a:lnTo>
                  <a:lnTo>
                    <a:pt x="463" y="18"/>
                  </a:lnTo>
                  <a:lnTo>
                    <a:pt x="471" y="30"/>
                  </a:lnTo>
                  <a:lnTo>
                    <a:pt x="478" y="47"/>
                  </a:lnTo>
                  <a:lnTo>
                    <a:pt x="478" y="47"/>
                  </a:lnTo>
                  <a:lnTo>
                    <a:pt x="487" y="72"/>
                  </a:lnTo>
                  <a:lnTo>
                    <a:pt x="495" y="98"/>
                  </a:lnTo>
                  <a:lnTo>
                    <a:pt x="512" y="150"/>
                  </a:lnTo>
                  <a:lnTo>
                    <a:pt x="512" y="150"/>
                  </a:lnTo>
                  <a:lnTo>
                    <a:pt x="495" y="157"/>
                  </a:lnTo>
                  <a:lnTo>
                    <a:pt x="495" y="157"/>
                  </a:lnTo>
                  <a:lnTo>
                    <a:pt x="476" y="109"/>
                  </a:lnTo>
                  <a:lnTo>
                    <a:pt x="466" y="86"/>
                  </a:lnTo>
                  <a:lnTo>
                    <a:pt x="458" y="62"/>
                  </a:lnTo>
                  <a:lnTo>
                    <a:pt x="458" y="62"/>
                  </a:lnTo>
                  <a:lnTo>
                    <a:pt x="454" y="50"/>
                  </a:lnTo>
                  <a:lnTo>
                    <a:pt x="449" y="39"/>
                  </a:lnTo>
                  <a:lnTo>
                    <a:pt x="446" y="36"/>
                  </a:lnTo>
                  <a:lnTo>
                    <a:pt x="443" y="33"/>
                  </a:lnTo>
                  <a:lnTo>
                    <a:pt x="440" y="30"/>
                  </a:lnTo>
                  <a:lnTo>
                    <a:pt x="436" y="29"/>
                  </a:lnTo>
                  <a:lnTo>
                    <a:pt x="431" y="27"/>
                  </a:lnTo>
                  <a:lnTo>
                    <a:pt x="427" y="27"/>
                  </a:lnTo>
                  <a:lnTo>
                    <a:pt x="418" y="27"/>
                  </a:lnTo>
                  <a:lnTo>
                    <a:pt x="408" y="29"/>
                  </a:lnTo>
                  <a:lnTo>
                    <a:pt x="396" y="33"/>
                  </a:lnTo>
                  <a:lnTo>
                    <a:pt x="396" y="33"/>
                  </a:lnTo>
                  <a:lnTo>
                    <a:pt x="217" y="102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28" y="173"/>
                  </a:lnTo>
                  <a:lnTo>
                    <a:pt x="19" y="174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6" name="Freeform 118"/>
            <p:cNvSpPr>
              <a:spLocks/>
            </p:cNvSpPr>
            <p:nvPr userDrawn="1"/>
          </p:nvSpPr>
          <p:spPr bwMode="auto">
            <a:xfrm>
              <a:off x="2443163" y="2984500"/>
              <a:ext cx="74613" cy="12700"/>
            </a:xfrm>
            <a:custGeom>
              <a:avLst/>
              <a:gdLst>
                <a:gd name="T0" fmla="*/ 0 w 142"/>
                <a:gd name="T1" fmla="*/ 22 h 22"/>
                <a:gd name="T2" fmla="*/ 0 w 142"/>
                <a:gd name="T3" fmla="*/ 22 h 22"/>
                <a:gd name="T4" fmla="*/ 8 w 142"/>
                <a:gd name="T5" fmla="*/ 17 h 22"/>
                <a:gd name="T6" fmla="*/ 16 w 142"/>
                <a:gd name="T7" fmla="*/ 12 h 22"/>
                <a:gd name="T8" fmla="*/ 27 w 142"/>
                <a:gd name="T9" fmla="*/ 8 h 22"/>
                <a:gd name="T10" fmla="*/ 36 w 142"/>
                <a:gd name="T11" fmla="*/ 5 h 22"/>
                <a:gd name="T12" fmla="*/ 46 w 142"/>
                <a:gd name="T13" fmla="*/ 3 h 22"/>
                <a:gd name="T14" fmla="*/ 58 w 142"/>
                <a:gd name="T15" fmla="*/ 1 h 22"/>
                <a:gd name="T16" fmla="*/ 68 w 142"/>
                <a:gd name="T17" fmla="*/ 1 h 22"/>
                <a:gd name="T18" fmla="*/ 79 w 142"/>
                <a:gd name="T19" fmla="*/ 0 h 22"/>
                <a:gd name="T20" fmla="*/ 89 w 142"/>
                <a:gd name="T21" fmla="*/ 1 h 22"/>
                <a:gd name="T22" fmla="*/ 99 w 142"/>
                <a:gd name="T23" fmla="*/ 2 h 22"/>
                <a:gd name="T24" fmla="*/ 109 w 142"/>
                <a:gd name="T25" fmla="*/ 3 h 22"/>
                <a:gd name="T26" fmla="*/ 117 w 142"/>
                <a:gd name="T27" fmla="*/ 6 h 22"/>
                <a:gd name="T28" fmla="*/ 125 w 142"/>
                <a:gd name="T29" fmla="*/ 9 h 22"/>
                <a:gd name="T30" fmla="*/ 131 w 142"/>
                <a:gd name="T31" fmla="*/ 12 h 22"/>
                <a:gd name="T32" fmla="*/ 138 w 142"/>
                <a:gd name="T33" fmla="*/ 18 h 22"/>
                <a:gd name="T34" fmla="*/ 142 w 142"/>
                <a:gd name="T35" fmla="*/ 22 h 22"/>
                <a:gd name="T36" fmla="*/ 142 w 142"/>
                <a:gd name="T37" fmla="*/ 22 h 22"/>
                <a:gd name="T38" fmla="*/ 0 w 142"/>
                <a:gd name="T39" fmla="*/ 22 h 22"/>
                <a:gd name="T40" fmla="*/ 0 w 142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22">
                  <a:moveTo>
                    <a:pt x="0" y="22"/>
                  </a:moveTo>
                  <a:lnTo>
                    <a:pt x="0" y="22"/>
                  </a:lnTo>
                  <a:lnTo>
                    <a:pt x="8" y="17"/>
                  </a:lnTo>
                  <a:lnTo>
                    <a:pt x="16" y="12"/>
                  </a:lnTo>
                  <a:lnTo>
                    <a:pt x="27" y="8"/>
                  </a:lnTo>
                  <a:lnTo>
                    <a:pt x="36" y="5"/>
                  </a:lnTo>
                  <a:lnTo>
                    <a:pt x="46" y="3"/>
                  </a:lnTo>
                  <a:lnTo>
                    <a:pt x="58" y="1"/>
                  </a:lnTo>
                  <a:lnTo>
                    <a:pt x="68" y="1"/>
                  </a:lnTo>
                  <a:lnTo>
                    <a:pt x="79" y="0"/>
                  </a:lnTo>
                  <a:lnTo>
                    <a:pt x="89" y="1"/>
                  </a:lnTo>
                  <a:lnTo>
                    <a:pt x="99" y="2"/>
                  </a:lnTo>
                  <a:lnTo>
                    <a:pt x="109" y="3"/>
                  </a:lnTo>
                  <a:lnTo>
                    <a:pt x="117" y="6"/>
                  </a:lnTo>
                  <a:lnTo>
                    <a:pt x="125" y="9"/>
                  </a:lnTo>
                  <a:lnTo>
                    <a:pt x="131" y="12"/>
                  </a:lnTo>
                  <a:lnTo>
                    <a:pt x="138" y="18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7" name="Freeform 119"/>
            <p:cNvSpPr>
              <a:spLocks/>
            </p:cNvSpPr>
            <p:nvPr userDrawn="1"/>
          </p:nvSpPr>
          <p:spPr bwMode="auto">
            <a:xfrm>
              <a:off x="3071813" y="2857500"/>
              <a:ext cx="68263" cy="130175"/>
            </a:xfrm>
            <a:custGeom>
              <a:avLst/>
              <a:gdLst>
                <a:gd name="T0" fmla="*/ 108 w 129"/>
                <a:gd name="T1" fmla="*/ 245 h 245"/>
                <a:gd name="T2" fmla="*/ 108 w 129"/>
                <a:gd name="T3" fmla="*/ 245 h 245"/>
                <a:gd name="T4" fmla="*/ 87 w 129"/>
                <a:gd name="T5" fmla="*/ 228 h 245"/>
                <a:gd name="T6" fmla="*/ 70 w 129"/>
                <a:gd name="T7" fmla="*/ 212 h 245"/>
                <a:gd name="T8" fmla="*/ 70 w 129"/>
                <a:gd name="T9" fmla="*/ 212 h 245"/>
                <a:gd name="T10" fmla="*/ 65 w 129"/>
                <a:gd name="T11" fmla="*/ 207 h 245"/>
                <a:gd name="T12" fmla="*/ 61 w 129"/>
                <a:gd name="T13" fmla="*/ 203 h 245"/>
                <a:gd name="T14" fmla="*/ 57 w 129"/>
                <a:gd name="T15" fmla="*/ 198 h 245"/>
                <a:gd name="T16" fmla="*/ 55 w 129"/>
                <a:gd name="T17" fmla="*/ 194 h 245"/>
                <a:gd name="T18" fmla="*/ 53 w 129"/>
                <a:gd name="T19" fmla="*/ 190 h 245"/>
                <a:gd name="T20" fmla="*/ 52 w 129"/>
                <a:gd name="T21" fmla="*/ 185 h 245"/>
                <a:gd name="T22" fmla="*/ 52 w 129"/>
                <a:gd name="T23" fmla="*/ 181 h 245"/>
                <a:gd name="T24" fmla="*/ 52 w 129"/>
                <a:gd name="T25" fmla="*/ 176 h 245"/>
                <a:gd name="T26" fmla="*/ 54 w 129"/>
                <a:gd name="T27" fmla="*/ 167 h 245"/>
                <a:gd name="T28" fmla="*/ 59 w 129"/>
                <a:gd name="T29" fmla="*/ 159 h 245"/>
                <a:gd name="T30" fmla="*/ 65 w 129"/>
                <a:gd name="T31" fmla="*/ 150 h 245"/>
                <a:gd name="T32" fmla="*/ 72 w 129"/>
                <a:gd name="T33" fmla="*/ 142 h 245"/>
                <a:gd name="T34" fmla="*/ 72 w 129"/>
                <a:gd name="T35" fmla="*/ 142 h 245"/>
                <a:gd name="T36" fmla="*/ 77 w 129"/>
                <a:gd name="T37" fmla="*/ 135 h 245"/>
                <a:gd name="T38" fmla="*/ 81 w 129"/>
                <a:gd name="T39" fmla="*/ 129 h 245"/>
                <a:gd name="T40" fmla="*/ 88 w 129"/>
                <a:gd name="T41" fmla="*/ 117 h 245"/>
                <a:gd name="T42" fmla="*/ 88 w 129"/>
                <a:gd name="T43" fmla="*/ 117 h 245"/>
                <a:gd name="T44" fmla="*/ 75 w 129"/>
                <a:gd name="T45" fmla="*/ 110 h 245"/>
                <a:gd name="T46" fmla="*/ 61 w 129"/>
                <a:gd name="T47" fmla="*/ 105 h 245"/>
                <a:gd name="T48" fmla="*/ 61 w 129"/>
                <a:gd name="T49" fmla="*/ 105 h 245"/>
                <a:gd name="T50" fmla="*/ 31 w 129"/>
                <a:gd name="T51" fmla="*/ 94 h 245"/>
                <a:gd name="T52" fmla="*/ 0 w 129"/>
                <a:gd name="T53" fmla="*/ 84 h 245"/>
                <a:gd name="T54" fmla="*/ 0 w 129"/>
                <a:gd name="T55" fmla="*/ 84 h 245"/>
                <a:gd name="T56" fmla="*/ 0 w 129"/>
                <a:gd name="T57" fmla="*/ 0 h 245"/>
                <a:gd name="T58" fmla="*/ 0 w 129"/>
                <a:gd name="T59" fmla="*/ 0 h 245"/>
                <a:gd name="T60" fmla="*/ 8 w 129"/>
                <a:gd name="T61" fmla="*/ 1 h 245"/>
                <a:gd name="T62" fmla="*/ 17 w 129"/>
                <a:gd name="T63" fmla="*/ 3 h 245"/>
                <a:gd name="T64" fmla="*/ 25 w 129"/>
                <a:gd name="T65" fmla="*/ 5 h 245"/>
                <a:gd name="T66" fmla="*/ 33 w 129"/>
                <a:gd name="T67" fmla="*/ 8 h 245"/>
                <a:gd name="T68" fmla="*/ 41 w 129"/>
                <a:gd name="T69" fmla="*/ 11 h 245"/>
                <a:gd name="T70" fmla="*/ 48 w 129"/>
                <a:gd name="T71" fmla="*/ 16 h 245"/>
                <a:gd name="T72" fmla="*/ 63 w 129"/>
                <a:gd name="T73" fmla="*/ 27 h 245"/>
                <a:gd name="T74" fmla="*/ 77 w 129"/>
                <a:gd name="T75" fmla="*/ 39 h 245"/>
                <a:gd name="T76" fmla="*/ 90 w 129"/>
                <a:gd name="T77" fmla="*/ 53 h 245"/>
                <a:gd name="T78" fmla="*/ 100 w 129"/>
                <a:gd name="T79" fmla="*/ 70 h 245"/>
                <a:gd name="T80" fmla="*/ 109 w 129"/>
                <a:gd name="T81" fmla="*/ 86 h 245"/>
                <a:gd name="T82" fmla="*/ 117 w 129"/>
                <a:gd name="T83" fmla="*/ 105 h 245"/>
                <a:gd name="T84" fmla="*/ 123 w 129"/>
                <a:gd name="T85" fmla="*/ 124 h 245"/>
                <a:gd name="T86" fmla="*/ 126 w 129"/>
                <a:gd name="T87" fmla="*/ 145 h 245"/>
                <a:gd name="T88" fmla="*/ 129 w 129"/>
                <a:gd name="T89" fmla="*/ 165 h 245"/>
                <a:gd name="T90" fmla="*/ 128 w 129"/>
                <a:gd name="T91" fmla="*/ 175 h 245"/>
                <a:gd name="T92" fmla="*/ 128 w 129"/>
                <a:gd name="T93" fmla="*/ 186 h 245"/>
                <a:gd name="T94" fmla="*/ 125 w 129"/>
                <a:gd name="T95" fmla="*/ 195 h 245"/>
                <a:gd name="T96" fmla="*/ 123 w 129"/>
                <a:gd name="T97" fmla="*/ 205 h 245"/>
                <a:gd name="T98" fmla="*/ 120 w 129"/>
                <a:gd name="T99" fmla="*/ 215 h 245"/>
                <a:gd name="T100" fmla="*/ 117 w 129"/>
                <a:gd name="T101" fmla="*/ 226 h 245"/>
                <a:gd name="T102" fmla="*/ 113 w 129"/>
                <a:gd name="T103" fmla="*/ 235 h 245"/>
                <a:gd name="T104" fmla="*/ 108 w 129"/>
                <a:gd name="T105" fmla="*/ 245 h 245"/>
                <a:gd name="T106" fmla="*/ 108 w 129"/>
                <a:gd name="T10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45">
                  <a:moveTo>
                    <a:pt x="108" y="245"/>
                  </a:moveTo>
                  <a:lnTo>
                    <a:pt x="108" y="245"/>
                  </a:lnTo>
                  <a:lnTo>
                    <a:pt x="87" y="228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65" y="207"/>
                  </a:lnTo>
                  <a:lnTo>
                    <a:pt x="61" y="203"/>
                  </a:lnTo>
                  <a:lnTo>
                    <a:pt x="57" y="198"/>
                  </a:lnTo>
                  <a:lnTo>
                    <a:pt x="55" y="194"/>
                  </a:lnTo>
                  <a:lnTo>
                    <a:pt x="53" y="190"/>
                  </a:lnTo>
                  <a:lnTo>
                    <a:pt x="52" y="185"/>
                  </a:lnTo>
                  <a:lnTo>
                    <a:pt x="52" y="181"/>
                  </a:lnTo>
                  <a:lnTo>
                    <a:pt x="52" y="176"/>
                  </a:lnTo>
                  <a:lnTo>
                    <a:pt x="54" y="167"/>
                  </a:lnTo>
                  <a:lnTo>
                    <a:pt x="59" y="159"/>
                  </a:lnTo>
                  <a:lnTo>
                    <a:pt x="65" y="150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7" y="135"/>
                  </a:lnTo>
                  <a:lnTo>
                    <a:pt x="81" y="129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75" y="110"/>
                  </a:lnTo>
                  <a:lnTo>
                    <a:pt x="61" y="105"/>
                  </a:lnTo>
                  <a:lnTo>
                    <a:pt x="61" y="105"/>
                  </a:lnTo>
                  <a:lnTo>
                    <a:pt x="31" y="9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7" y="3"/>
                  </a:lnTo>
                  <a:lnTo>
                    <a:pt x="25" y="5"/>
                  </a:lnTo>
                  <a:lnTo>
                    <a:pt x="33" y="8"/>
                  </a:lnTo>
                  <a:lnTo>
                    <a:pt x="41" y="11"/>
                  </a:lnTo>
                  <a:lnTo>
                    <a:pt x="48" y="16"/>
                  </a:lnTo>
                  <a:lnTo>
                    <a:pt x="63" y="27"/>
                  </a:lnTo>
                  <a:lnTo>
                    <a:pt x="77" y="39"/>
                  </a:lnTo>
                  <a:lnTo>
                    <a:pt x="90" y="53"/>
                  </a:lnTo>
                  <a:lnTo>
                    <a:pt x="100" y="70"/>
                  </a:lnTo>
                  <a:lnTo>
                    <a:pt x="109" y="86"/>
                  </a:lnTo>
                  <a:lnTo>
                    <a:pt x="117" y="105"/>
                  </a:lnTo>
                  <a:lnTo>
                    <a:pt x="123" y="124"/>
                  </a:lnTo>
                  <a:lnTo>
                    <a:pt x="126" y="145"/>
                  </a:lnTo>
                  <a:lnTo>
                    <a:pt x="129" y="165"/>
                  </a:lnTo>
                  <a:lnTo>
                    <a:pt x="128" y="175"/>
                  </a:lnTo>
                  <a:lnTo>
                    <a:pt x="128" y="186"/>
                  </a:lnTo>
                  <a:lnTo>
                    <a:pt x="125" y="195"/>
                  </a:lnTo>
                  <a:lnTo>
                    <a:pt x="123" y="205"/>
                  </a:lnTo>
                  <a:lnTo>
                    <a:pt x="120" y="215"/>
                  </a:lnTo>
                  <a:lnTo>
                    <a:pt x="117" y="226"/>
                  </a:lnTo>
                  <a:lnTo>
                    <a:pt x="113" y="235"/>
                  </a:lnTo>
                  <a:lnTo>
                    <a:pt x="108" y="245"/>
                  </a:lnTo>
                  <a:lnTo>
                    <a:pt x="108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8" name="Freeform 120"/>
            <p:cNvSpPr>
              <a:spLocks/>
            </p:cNvSpPr>
            <p:nvPr userDrawn="1"/>
          </p:nvSpPr>
          <p:spPr bwMode="auto">
            <a:xfrm>
              <a:off x="3130550" y="2762250"/>
              <a:ext cx="95250" cy="246063"/>
            </a:xfrm>
            <a:custGeom>
              <a:avLst/>
              <a:gdLst>
                <a:gd name="T0" fmla="*/ 1 w 179"/>
                <a:gd name="T1" fmla="*/ 0 h 465"/>
                <a:gd name="T2" fmla="*/ 1 w 179"/>
                <a:gd name="T3" fmla="*/ 0 h 465"/>
                <a:gd name="T4" fmla="*/ 179 w 179"/>
                <a:gd name="T5" fmla="*/ 465 h 465"/>
                <a:gd name="T6" fmla="*/ 179 w 179"/>
                <a:gd name="T7" fmla="*/ 465 h 465"/>
                <a:gd name="T8" fmla="*/ 175 w 179"/>
                <a:gd name="T9" fmla="*/ 462 h 465"/>
                <a:gd name="T10" fmla="*/ 171 w 179"/>
                <a:gd name="T11" fmla="*/ 457 h 465"/>
                <a:gd name="T12" fmla="*/ 165 w 179"/>
                <a:gd name="T13" fmla="*/ 451 h 465"/>
                <a:gd name="T14" fmla="*/ 159 w 179"/>
                <a:gd name="T15" fmla="*/ 442 h 465"/>
                <a:gd name="T16" fmla="*/ 147 w 179"/>
                <a:gd name="T17" fmla="*/ 419 h 465"/>
                <a:gd name="T18" fmla="*/ 133 w 179"/>
                <a:gd name="T19" fmla="*/ 391 h 465"/>
                <a:gd name="T20" fmla="*/ 118 w 179"/>
                <a:gd name="T21" fmla="*/ 359 h 465"/>
                <a:gd name="T22" fmla="*/ 102 w 179"/>
                <a:gd name="T23" fmla="*/ 322 h 465"/>
                <a:gd name="T24" fmla="*/ 86 w 179"/>
                <a:gd name="T25" fmla="*/ 282 h 465"/>
                <a:gd name="T26" fmla="*/ 70 w 179"/>
                <a:gd name="T27" fmla="*/ 241 h 465"/>
                <a:gd name="T28" fmla="*/ 55 w 179"/>
                <a:gd name="T29" fmla="*/ 200 h 465"/>
                <a:gd name="T30" fmla="*/ 40 w 179"/>
                <a:gd name="T31" fmla="*/ 160 h 465"/>
                <a:gd name="T32" fmla="*/ 28 w 179"/>
                <a:gd name="T33" fmla="*/ 122 h 465"/>
                <a:gd name="T34" fmla="*/ 18 w 179"/>
                <a:gd name="T35" fmla="*/ 86 h 465"/>
                <a:gd name="T36" fmla="*/ 8 w 179"/>
                <a:gd name="T37" fmla="*/ 56 h 465"/>
                <a:gd name="T38" fmla="*/ 3 w 179"/>
                <a:gd name="T39" fmla="*/ 30 h 465"/>
                <a:gd name="T40" fmla="*/ 1 w 179"/>
                <a:gd name="T41" fmla="*/ 20 h 465"/>
                <a:gd name="T42" fmla="*/ 0 w 179"/>
                <a:gd name="T43" fmla="*/ 12 h 465"/>
                <a:gd name="T44" fmla="*/ 0 w 179"/>
                <a:gd name="T45" fmla="*/ 4 h 465"/>
                <a:gd name="T46" fmla="*/ 1 w 179"/>
                <a:gd name="T47" fmla="*/ 0 h 465"/>
                <a:gd name="T48" fmla="*/ 1 w 179"/>
                <a:gd name="T4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9" h="465">
                  <a:moveTo>
                    <a:pt x="1" y="0"/>
                  </a:moveTo>
                  <a:lnTo>
                    <a:pt x="1" y="0"/>
                  </a:lnTo>
                  <a:lnTo>
                    <a:pt x="179" y="465"/>
                  </a:lnTo>
                  <a:lnTo>
                    <a:pt x="179" y="465"/>
                  </a:lnTo>
                  <a:lnTo>
                    <a:pt x="175" y="462"/>
                  </a:lnTo>
                  <a:lnTo>
                    <a:pt x="171" y="457"/>
                  </a:lnTo>
                  <a:lnTo>
                    <a:pt x="165" y="451"/>
                  </a:lnTo>
                  <a:lnTo>
                    <a:pt x="159" y="442"/>
                  </a:lnTo>
                  <a:lnTo>
                    <a:pt x="147" y="419"/>
                  </a:lnTo>
                  <a:lnTo>
                    <a:pt x="133" y="391"/>
                  </a:lnTo>
                  <a:lnTo>
                    <a:pt x="118" y="359"/>
                  </a:lnTo>
                  <a:lnTo>
                    <a:pt x="102" y="322"/>
                  </a:lnTo>
                  <a:lnTo>
                    <a:pt x="86" y="282"/>
                  </a:lnTo>
                  <a:lnTo>
                    <a:pt x="70" y="241"/>
                  </a:lnTo>
                  <a:lnTo>
                    <a:pt x="55" y="200"/>
                  </a:lnTo>
                  <a:lnTo>
                    <a:pt x="40" y="160"/>
                  </a:lnTo>
                  <a:lnTo>
                    <a:pt x="28" y="122"/>
                  </a:lnTo>
                  <a:lnTo>
                    <a:pt x="18" y="86"/>
                  </a:lnTo>
                  <a:lnTo>
                    <a:pt x="8" y="56"/>
                  </a:lnTo>
                  <a:lnTo>
                    <a:pt x="3" y="30"/>
                  </a:lnTo>
                  <a:lnTo>
                    <a:pt x="1" y="20"/>
                  </a:lnTo>
                  <a:lnTo>
                    <a:pt x="0" y="12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9" name="Freeform 121"/>
            <p:cNvSpPr>
              <a:spLocks/>
            </p:cNvSpPr>
            <p:nvPr userDrawn="1"/>
          </p:nvSpPr>
          <p:spPr bwMode="auto">
            <a:xfrm>
              <a:off x="3098800" y="2782888"/>
              <a:ext cx="28575" cy="55563"/>
            </a:xfrm>
            <a:custGeom>
              <a:avLst/>
              <a:gdLst>
                <a:gd name="T0" fmla="*/ 45 w 55"/>
                <a:gd name="T1" fmla="*/ 105 h 105"/>
                <a:gd name="T2" fmla="*/ 45 w 55"/>
                <a:gd name="T3" fmla="*/ 105 h 105"/>
                <a:gd name="T4" fmla="*/ 27 w 55"/>
                <a:gd name="T5" fmla="*/ 79 h 105"/>
                <a:gd name="T6" fmla="*/ 14 w 55"/>
                <a:gd name="T7" fmla="*/ 60 h 105"/>
                <a:gd name="T8" fmla="*/ 5 w 55"/>
                <a:gd name="T9" fmla="*/ 44 h 105"/>
                <a:gd name="T10" fmla="*/ 3 w 55"/>
                <a:gd name="T11" fmla="*/ 39 h 105"/>
                <a:gd name="T12" fmla="*/ 1 w 55"/>
                <a:gd name="T13" fmla="*/ 33 h 105"/>
                <a:gd name="T14" fmla="*/ 0 w 55"/>
                <a:gd name="T15" fmla="*/ 29 h 105"/>
                <a:gd name="T16" fmla="*/ 0 w 55"/>
                <a:gd name="T17" fmla="*/ 25 h 105"/>
                <a:gd name="T18" fmla="*/ 1 w 55"/>
                <a:gd name="T19" fmla="*/ 21 h 105"/>
                <a:gd name="T20" fmla="*/ 3 w 55"/>
                <a:gd name="T21" fmla="*/ 17 h 105"/>
                <a:gd name="T22" fmla="*/ 10 w 55"/>
                <a:gd name="T23" fmla="*/ 9 h 105"/>
                <a:gd name="T24" fmla="*/ 19 w 55"/>
                <a:gd name="T25" fmla="*/ 0 h 105"/>
                <a:gd name="T26" fmla="*/ 19 w 55"/>
                <a:gd name="T27" fmla="*/ 0 h 105"/>
                <a:gd name="T28" fmla="*/ 55 w 55"/>
                <a:gd name="T29" fmla="*/ 102 h 105"/>
                <a:gd name="T30" fmla="*/ 55 w 55"/>
                <a:gd name="T31" fmla="*/ 102 h 105"/>
                <a:gd name="T32" fmla="*/ 45 w 55"/>
                <a:gd name="T33" fmla="*/ 105 h 105"/>
                <a:gd name="T34" fmla="*/ 45 w 55"/>
                <a:gd name="T3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105">
                  <a:moveTo>
                    <a:pt x="45" y="105"/>
                  </a:moveTo>
                  <a:lnTo>
                    <a:pt x="45" y="105"/>
                  </a:lnTo>
                  <a:lnTo>
                    <a:pt x="27" y="79"/>
                  </a:lnTo>
                  <a:lnTo>
                    <a:pt x="14" y="60"/>
                  </a:lnTo>
                  <a:lnTo>
                    <a:pt x="5" y="44"/>
                  </a:lnTo>
                  <a:lnTo>
                    <a:pt x="3" y="39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3" y="17"/>
                  </a:lnTo>
                  <a:lnTo>
                    <a:pt x="10" y="9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45" y="105"/>
                  </a:lnTo>
                  <a:lnTo>
                    <a:pt x="4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0" name="Freeform 122"/>
            <p:cNvSpPr>
              <a:spLocks/>
            </p:cNvSpPr>
            <p:nvPr userDrawn="1"/>
          </p:nvSpPr>
          <p:spPr bwMode="auto">
            <a:xfrm>
              <a:off x="2568575" y="2740025"/>
              <a:ext cx="261938" cy="276225"/>
            </a:xfrm>
            <a:custGeom>
              <a:avLst/>
              <a:gdLst>
                <a:gd name="T0" fmla="*/ 496 w 496"/>
                <a:gd name="T1" fmla="*/ 176 h 522"/>
                <a:gd name="T2" fmla="*/ 381 w 496"/>
                <a:gd name="T3" fmla="*/ 151 h 522"/>
                <a:gd name="T4" fmla="*/ 364 w 496"/>
                <a:gd name="T5" fmla="*/ 168 h 522"/>
                <a:gd name="T6" fmla="*/ 345 w 496"/>
                <a:gd name="T7" fmla="*/ 181 h 522"/>
                <a:gd name="T8" fmla="*/ 325 w 496"/>
                <a:gd name="T9" fmla="*/ 189 h 522"/>
                <a:gd name="T10" fmla="*/ 304 w 496"/>
                <a:gd name="T11" fmla="*/ 193 h 522"/>
                <a:gd name="T12" fmla="*/ 283 w 496"/>
                <a:gd name="T13" fmla="*/ 191 h 522"/>
                <a:gd name="T14" fmla="*/ 260 w 496"/>
                <a:gd name="T15" fmla="*/ 184 h 522"/>
                <a:gd name="T16" fmla="*/ 237 w 496"/>
                <a:gd name="T17" fmla="*/ 172 h 522"/>
                <a:gd name="T18" fmla="*/ 214 w 496"/>
                <a:gd name="T19" fmla="*/ 153 h 522"/>
                <a:gd name="T20" fmla="*/ 178 w 496"/>
                <a:gd name="T21" fmla="*/ 200 h 522"/>
                <a:gd name="T22" fmla="*/ 190 w 496"/>
                <a:gd name="T23" fmla="*/ 212 h 522"/>
                <a:gd name="T24" fmla="*/ 211 w 496"/>
                <a:gd name="T25" fmla="*/ 233 h 522"/>
                <a:gd name="T26" fmla="*/ 225 w 496"/>
                <a:gd name="T27" fmla="*/ 254 h 522"/>
                <a:gd name="T28" fmla="*/ 234 w 496"/>
                <a:gd name="T29" fmla="*/ 273 h 522"/>
                <a:gd name="T30" fmla="*/ 239 w 496"/>
                <a:gd name="T31" fmla="*/ 294 h 522"/>
                <a:gd name="T32" fmla="*/ 237 w 496"/>
                <a:gd name="T33" fmla="*/ 313 h 522"/>
                <a:gd name="T34" fmla="*/ 232 w 496"/>
                <a:gd name="T35" fmla="*/ 334 h 522"/>
                <a:gd name="T36" fmla="*/ 223 w 496"/>
                <a:gd name="T37" fmla="*/ 355 h 522"/>
                <a:gd name="T38" fmla="*/ 217 w 496"/>
                <a:gd name="T39" fmla="*/ 367 h 522"/>
                <a:gd name="T40" fmla="*/ 247 w 496"/>
                <a:gd name="T41" fmla="*/ 419 h 522"/>
                <a:gd name="T42" fmla="*/ 255 w 496"/>
                <a:gd name="T43" fmla="*/ 436 h 522"/>
                <a:gd name="T44" fmla="*/ 268 w 496"/>
                <a:gd name="T45" fmla="*/ 475 h 522"/>
                <a:gd name="T46" fmla="*/ 283 w 496"/>
                <a:gd name="T47" fmla="*/ 522 h 522"/>
                <a:gd name="T48" fmla="*/ 251 w 496"/>
                <a:gd name="T49" fmla="*/ 509 h 522"/>
                <a:gd name="T50" fmla="*/ 230 w 496"/>
                <a:gd name="T51" fmla="*/ 500 h 522"/>
                <a:gd name="T52" fmla="*/ 224 w 496"/>
                <a:gd name="T53" fmla="*/ 496 h 522"/>
                <a:gd name="T54" fmla="*/ 114 w 496"/>
                <a:gd name="T55" fmla="*/ 414 h 522"/>
                <a:gd name="T56" fmla="*/ 0 w 496"/>
                <a:gd name="T57" fmla="*/ 329 h 522"/>
                <a:gd name="T58" fmla="*/ 116 w 496"/>
                <a:gd name="T59" fmla="*/ 175 h 522"/>
                <a:gd name="T60" fmla="*/ 166 w 496"/>
                <a:gd name="T61" fmla="*/ 111 h 522"/>
                <a:gd name="T62" fmla="*/ 201 w 496"/>
                <a:gd name="T63" fmla="*/ 63 h 522"/>
                <a:gd name="T64" fmla="*/ 212 w 496"/>
                <a:gd name="T65" fmla="*/ 45 h 522"/>
                <a:gd name="T66" fmla="*/ 222 w 496"/>
                <a:gd name="T67" fmla="*/ 30 h 522"/>
                <a:gd name="T68" fmla="*/ 233 w 496"/>
                <a:gd name="T69" fmla="*/ 19 h 522"/>
                <a:gd name="T70" fmla="*/ 246 w 496"/>
                <a:gd name="T71" fmla="*/ 9 h 522"/>
                <a:gd name="T72" fmla="*/ 259 w 496"/>
                <a:gd name="T73" fmla="*/ 3 h 522"/>
                <a:gd name="T74" fmla="*/ 272 w 496"/>
                <a:gd name="T75" fmla="*/ 0 h 522"/>
                <a:gd name="T76" fmla="*/ 288 w 496"/>
                <a:gd name="T77" fmla="*/ 0 h 522"/>
                <a:gd name="T78" fmla="*/ 322 w 496"/>
                <a:gd name="T79" fmla="*/ 5 h 522"/>
                <a:gd name="T80" fmla="*/ 337 w 496"/>
                <a:gd name="T81" fmla="*/ 9 h 522"/>
                <a:gd name="T82" fmla="*/ 367 w 496"/>
                <a:gd name="T83" fmla="*/ 23 h 522"/>
                <a:gd name="T84" fmla="*/ 397 w 496"/>
                <a:gd name="T85" fmla="*/ 40 h 522"/>
                <a:gd name="T86" fmla="*/ 424 w 496"/>
                <a:gd name="T87" fmla="*/ 62 h 522"/>
                <a:gd name="T88" fmla="*/ 449 w 496"/>
                <a:gd name="T89" fmla="*/ 85 h 522"/>
                <a:gd name="T90" fmla="*/ 470 w 496"/>
                <a:gd name="T91" fmla="*/ 111 h 522"/>
                <a:gd name="T92" fmla="*/ 486 w 496"/>
                <a:gd name="T93" fmla="*/ 138 h 522"/>
                <a:gd name="T94" fmla="*/ 494 w 496"/>
                <a:gd name="T95" fmla="*/ 163 h 522"/>
                <a:gd name="T96" fmla="*/ 496 w 496"/>
                <a:gd name="T97" fmla="*/ 17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6" h="522">
                  <a:moveTo>
                    <a:pt x="496" y="176"/>
                  </a:moveTo>
                  <a:lnTo>
                    <a:pt x="496" y="176"/>
                  </a:lnTo>
                  <a:lnTo>
                    <a:pt x="381" y="151"/>
                  </a:lnTo>
                  <a:lnTo>
                    <a:pt x="381" y="151"/>
                  </a:lnTo>
                  <a:lnTo>
                    <a:pt x="373" y="160"/>
                  </a:lnTo>
                  <a:lnTo>
                    <a:pt x="364" y="168"/>
                  </a:lnTo>
                  <a:lnTo>
                    <a:pt x="355" y="175"/>
                  </a:lnTo>
                  <a:lnTo>
                    <a:pt x="345" y="181"/>
                  </a:lnTo>
                  <a:lnTo>
                    <a:pt x="335" y="186"/>
                  </a:lnTo>
                  <a:lnTo>
                    <a:pt x="325" y="189"/>
                  </a:lnTo>
                  <a:lnTo>
                    <a:pt x="314" y="191"/>
                  </a:lnTo>
                  <a:lnTo>
                    <a:pt x="304" y="193"/>
                  </a:lnTo>
                  <a:lnTo>
                    <a:pt x="294" y="192"/>
                  </a:lnTo>
                  <a:lnTo>
                    <a:pt x="283" y="191"/>
                  </a:lnTo>
                  <a:lnTo>
                    <a:pt x="271" y="188"/>
                  </a:lnTo>
                  <a:lnTo>
                    <a:pt x="260" y="184"/>
                  </a:lnTo>
                  <a:lnTo>
                    <a:pt x="249" y="179"/>
                  </a:lnTo>
                  <a:lnTo>
                    <a:pt x="237" y="172"/>
                  </a:lnTo>
                  <a:lnTo>
                    <a:pt x="226" y="163"/>
                  </a:lnTo>
                  <a:lnTo>
                    <a:pt x="214" y="153"/>
                  </a:lnTo>
                  <a:lnTo>
                    <a:pt x="214" y="153"/>
                  </a:lnTo>
                  <a:lnTo>
                    <a:pt x="178" y="200"/>
                  </a:lnTo>
                  <a:lnTo>
                    <a:pt x="178" y="200"/>
                  </a:lnTo>
                  <a:lnTo>
                    <a:pt x="190" y="212"/>
                  </a:lnTo>
                  <a:lnTo>
                    <a:pt x="202" y="222"/>
                  </a:lnTo>
                  <a:lnTo>
                    <a:pt x="211" y="233"/>
                  </a:lnTo>
                  <a:lnTo>
                    <a:pt x="219" y="243"/>
                  </a:lnTo>
                  <a:lnTo>
                    <a:pt x="225" y="254"/>
                  </a:lnTo>
                  <a:lnTo>
                    <a:pt x="230" y="264"/>
                  </a:lnTo>
                  <a:lnTo>
                    <a:pt x="234" y="273"/>
                  </a:lnTo>
                  <a:lnTo>
                    <a:pt x="237" y="283"/>
                  </a:lnTo>
                  <a:lnTo>
                    <a:pt x="239" y="294"/>
                  </a:lnTo>
                  <a:lnTo>
                    <a:pt x="239" y="303"/>
                  </a:lnTo>
                  <a:lnTo>
                    <a:pt x="237" y="313"/>
                  </a:lnTo>
                  <a:lnTo>
                    <a:pt x="235" y="323"/>
                  </a:lnTo>
                  <a:lnTo>
                    <a:pt x="232" y="334"/>
                  </a:lnTo>
                  <a:lnTo>
                    <a:pt x="228" y="344"/>
                  </a:lnTo>
                  <a:lnTo>
                    <a:pt x="223" y="355"/>
                  </a:lnTo>
                  <a:lnTo>
                    <a:pt x="217" y="367"/>
                  </a:lnTo>
                  <a:lnTo>
                    <a:pt x="217" y="367"/>
                  </a:lnTo>
                  <a:lnTo>
                    <a:pt x="236" y="402"/>
                  </a:lnTo>
                  <a:lnTo>
                    <a:pt x="247" y="419"/>
                  </a:lnTo>
                  <a:lnTo>
                    <a:pt x="255" y="436"/>
                  </a:lnTo>
                  <a:lnTo>
                    <a:pt x="255" y="436"/>
                  </a:lnTo>
                  <a:lnTo>
                    <a:pt x="262" y="455"/>
                  </a:lnTo>
                  <a:lnTo>
                    <a:pt x="268" y="475"/>
                  </a:lnTo>
                  <a:lnTo>
                    <a:pt x="283" y="522"/>
                  </a:lnTo>
                  <a:lnTo>
                    <a:pt x="283" y="522"/>
                  </a:lnTo>
                  <a:lnTo>
                    <a:pt x="266" y="515"/>
                  </a:lnTo>
                  <a:lnTo>
                    <a:pt x="251" y="509"/>
                  </a:lnTo>
                  <a:lnTo>
                    <a:pt x="236" y="503"/>
                  </a:lnTo>
                  <a:lnTo>
                    <a:pt x="230" y="500"/>
                  </a:lnTo>
                  <a:lnTo>
                    <a:pt x="224" y="496"/>
                  </a:lnTo>
                  <a:lnTo>
                    <a:pt x="224" y="496"/>
                  </a:lnTo>
                  <a:lnTo>
                    <a:pt x="170" y="455"/>
                  </a:lnTo>
                  <a:lnTo>
                    <a:pt x="114" y="414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116" y="175"/>
                  </a:lnTo>
                  <a:lnTo>
                    <a:pt x="116" y="175"/>
                  </a:lnTo>
                  <a:lnTo>
                    <a:pt x="141" y="143"/>
                  </a:lnTo>
                  <a:lnTo>
                    <a:pt x="166" y="111"/>
                  </a:lnTo>
                  <a:lnTo>
                    <a:pt x="189" y="79"/>
                  </a:lnTo>
                  <a:lnTo>
                    <a:pt x="201" y="63"/>
                  </a:lnTo>
                  <a:lnTo>
                    <a:pt x="212" y="45"/>
                  </a:lnTo>
                  <a:lnTo>
                    <a:pt x="212" y="45"/>
                  </a:lnTo>
                  <a:lnTo>
                    <a:pt x="217" y="38"/>
                  </a:lnTo>
                  <a:lnTo>
                    <a:pt x="222" y="30"/>
                  </a:lnTo>
                  <a:lnTo>
                    <a:pt x="228" y="24"/>
                  </a:lnTo>
                  <a:lnTo>
                    <a:pt x="233" y="19"/>
                  </a:lnTo>
                  <a:lnTo>
                    <a:pt x="240" y="13"/>
                  </a:lnTo>
                  <a:lnTo>
                    <a:pt x="246" y="9"/>
                  </a:lnTo>
                  <a:lnTo>
                    <a:pt x="252" y="6"/>
                  </a:lnTo>
                  <a:lnTo>
                    <a:pt x="259" y="3"/>
                  </a:lnTo>
                  <a:lnTo>
                    <a:pt x="266" y="1"/>
                  </a:lnTo>
                  <a:lnTo>
                    <a:pt x="272" y="0"/>
                  </a:lnTo>
                  <a:lnTo>
                    <a:pt x="281" y="0"/>
                  </a:lnTo>
                  <a:lnTo>
                    <a:pt x="288" y="0"/>
                  </a:lnTo>
                  <a:lnTo>
                    <a:pt x="304" y="1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37" y="9"/>
                  </a:lnTo>
                  <a:lnTo>
                    <a:pt x="351" y="15"/>
                  </a:lnTo>
                  <a:lnTo>
                    <a:pt x="367" y="23"/>
                  </a:lnTo>
                  <a:lnTo>
                    <a:pt x="382" y="31"/>
                  </a:lnTo>
                  <a:lnTo>
                    <a:pt x="397" y="40"/>
                  </a:lnTo>
                  <a:lnTo>
                    <a:pt x="411" y="50"/>
                  </a:lnTo>
                  <a:lnTo>
                    <a:pt x="424" y="62"/>
                  </a:lnTo>
                  <a:lnTo>
                    <a:pt x="438" y="73"/>
                  </a:lnTo>
                  <a:lnTo>
                    <a:pt x="449" y="85"/>
                  </a:lnTo>
                  <a:lnTo>
                    <a:pt x="460" y="98"/>
                  </a:lnTo>
                  <a:lnTo>
                    <a:pt x="470" y="111"/>
                  </a:lnTo>
                  <a:lnTo>
                    <a:pt x="479" y="124"/>
                  </a:lnTo>
                  <a:lnTo>
                    <a:pt x="486" y="138"/>
                  </a:lnTo>
                  <a:lnTo>
                    <a:pt x="491" y="150"/>
                  </a:lnTo>
                  <a:lnTo>
                    <a:pt x="494" y="163"/>
                  </a:lnTo>
                  <a:lnTo>
                    <a:pt x="496" y="176"/>
                  </a:lnTo>
                  <a:lnTo>
                    <a:pt x="496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1" name="Freeform 123"/>
            <p:cNvSpPr>
              <a:spLocks/>
            </p:cNvSpPr>
            <p:nvPr userDrawn="1"/>
          </p:nvSpPr>
          <p:spPr bwMode="auto">
            <a:xfrm>
              <a:off x="2776538" y="2892425"/>
              <a:ext cx="63500" cy="93663"/>
            </a:xfrm>
            <a:custGeom>
              <a:avLst/>
              <a:gdLst>
                <a:gd name="T0" fmla="*/ 120 w 120"/>
                <a:gd name="T1" fmla="*/ 0 h 176"/>
                <a:gd name="T2" fmla="*/ 120 w 120"/>
                <a:gd name="T3" fmla="*/ 0 h 176"/>
                <a:gd name="T4" fmla="*/ 109 w 120"/>
                <a:gd name="T5" fmla="*/ 36 h 176"/>
                <a:gd name="T6" fmla="*/ 97 w 120"/>
                <a:gd name="T7" fmla="*/ 66 h 176"/>
                <a:gd name="T8" fmla="*/ 91 w 120"/>
                <a:gd name="T9" fmla="*/ 81 h 176"/>
                <a:gd name="T10" fmla="*/ 85 w 120"/>
                <a:gd name="T11" fmla="*/ 94 h 176"/>
                <a:gd name="T12" fmla="*/ 79 w 120"/>
                <a:gd name="T13" fmla="*/ 105 h 176"/>
                <a:gd name="T14" fmla="*/ 71 w 120"/>
                <a:gd name="T15" fmla="*/ 117 h 176"/>
                <a:gd name="T16" fmla="*/ 64 w 120"/>
                <a:gd name="T17" fmla="*/ 127 h 176"/>
                <a:gd name="T18" fmla="*/ 56 w 120"/>
                <a:gd name="T19" fmla="*/ 136 h 176"/>
                <a:gd name="T20" fmla="*/ 48 w 120"/>
                <a:gd name="T21" fmla="*/ 144 h 176"/>
                <a:gd name="T22" fmla="*/ 40 w 120"/>
                <a:gd name="T23" fmla="*/ 153 h 176"/>
                <a:gd name="T24" fmla="*/ 31 w 120"/>
                <a:gd name="T25" fmla="*/ 160 h 176"/>
                <a:gd name="T26" fmla="*/ 22 w 120"/>
                <a:gd name="T27" fmla="*/ 166 h 176"/>
                <a:gd name="T28" fmla="*/ 12 w 120"/>
                <a:gd name="T29" fmla="*/ 171 h 176"/>
                <a:gd name="T30" fmla="*/ 2 w 120"/>
                <a:gd name="T31" fmla="*/ 176 h 176"/>
                <a:gd name="T32" fmla="*/ 2 w 120"/>
                <a:gd name="T33" fmla="*/ 176 h 176"/>
                <a:gd name="T34" fmla="*/ 1 w 120"/>
                <a:gd name="T35" fmla="*/ 162 h 176"/>
                <a:gd name="T36" fmla="*/ 0 w 120"/>
                <a:gd name="T37" fmla="*/ 147 h 176"/>
                <a:gd name="T38" fmla="*/ 2 w 120"/>
                <a:gd name="T39" fmla="*/ 132 h 176"/>
                <a:gd name="T40" fmla="*/ 4 w 120"/>
                <a:gd name="T41" fmla="*/ 118 h 176"/>
                <a:gd name="T42" fmla="*/ 8 w 120"/>
                <a:gd name="T43" fmla="*/ 104 h 176"/>
                <a:gd name="T44" fmla="*/ 14 w 120"/>
                <a:gd name="T45" fmla="*/ 90 h 176"/>
                <a:gd name="T46" fmla="*/ 20 w 120"/>
                <a:gd name="T47" fmla="*/ 77 h 176"/>
                <a:gd name="T48" fmla="*/ 27 w 120"/>
                <a:gd name="T49" fmla="*/ 64 h 176"/>
                <a:gd name="T50" fmla="*/ 36 w 120"/>
                <a:gd name="T51" fmla="*/ 52 h 176"/>
                <a:gd name="T52" fmla="*/ 46 w 120"/>
                <a:gd name="T53" fmla="*/ 41 h 176"/>
                <a:gd name="T54" fmla="*/ 56 w 120"/>
                <a:gd name="T55" fmla="*/ 31 h 176"/>
                <a:gd name="T56" fmla="*/ 67 w 120"/>
                <a:gd name="T57" fmla="*/ 22 h 176"/>
                <a:gd name="T58" fmla="*/ 80 w 120"/>
                <a:gd name="T59" fmla="*/ 14 h 176"/>
                <a:gd name="T60" fmla="*/ 93 w 120"/>
                <a:gd name="T61" fmla="*/ 8 h 176"/>
                <a:gd name="T62" fmla="*/ 106 w 120"/>
                <a:gd name="T63" fmla="*/ 3 h 176"/>
                <a:gd name="T64" fmla="*/ 120 w 120"/>
                <a:gd name="T65" fmla="*/ 0 h 176"/>
                <a:gd name="T66" fmla="*/ 120 w 120"/>
                <a:gd name="T6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76">
                  <a:moveTo>
                    <a:pt x="120" y="0"/>
                  </a:moveTo>
                  <a:lnTo>
                    <a:pt x="120" y="0"/>
                  </a:lnTo>
                  <a:lnTo>
                    <a:pt x="109" y="36"/>
                  </a:lnTo>
                  <a:lnTo>
                    <a:pt x="97" y="66"/>
                  </a:lnTo>
                  <a:lnTo>
                    <a:pt x="91" y="81"/>
                  </a:lnTo>
                  <a:lnTo>
                    <a:pt x="85" y="94"/>
                  </a:lnTo>
                  <a:lnTo>
                    <a:pt x="79" y="105"/>
                  </a:lnTo>
                  <a:lnTo>
                    <a:pt x="71" y="117"/>
                  </a:lnTo>
                  <a:lnTo>
                    <a:pt x="64" y="127"/>
                  </a:lnTo>
                  <a:lnTo>
                    <a:pt x="56" y="136"/>
                  </a:lnTo>
                  <a:lnTo>
                    <a:pt x="48" y="144"/>
                  </a:lnTo>
                  <a:lnTo>
                    <a:pt x="40" y="153"/>
                  </a:lnTo>
                  <a:lnTo>
                    <a:pt x="31" y="160"/>
                  </a:lnTo>
                  <a:lnTo>
                    <a:pt x="22" y="166"/>
                  </a:lnTo>
                  <a:lnTo>
                    <a:pt x="12" y="171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1" y="162"/>
                  </a:lnTo>
                  <a:lnTo>
                    <a:pt x="0" y="147"/>
                  </a:lnTo>
                  <a:lnTo>
                    <a:pt x="2" y="132"/>
                  </a:lnTo>
                  <a:lnTo>
                    <a:pt x="4" y="118"/>
                  </a:lnTo>
                  <a:lnTo>
                    <a:pt x="8" y="104"/>
                  </a:lnTo>
                  <a:lnTo>
                    <a:pt x="14" y="90"/>
                  </a:lnTo>
                  <a:lnTo>
                    <a:pt x="20" y="77"/>
                  </a:lnTo>
                  <a:lnTo>
                    <a:pt x="27" y="64"/>
                  </a:lnTo>
                  <a:lnTo>
                    <a:pt x="36" y="52"/>
                  </a:lnTo>
                  <a:lnTo>
                    <a:pt x="46" y="41"/>
                  </a:lnTo>
                  <a:lnTo>
                    <a:pt x="56" y="31"/>
                  </a:lnTo>
                  <a:lnTo>
                    <a:pt x="67" y="22"/>
                  </a:lnTo>
                  <a:lnTo>
                    <a:pt x="80" y="14"/>
                  </a:lnTo>
                  <a:lnTo>
                    <a:pt x="93" y="8"/>
                  </a:lnTo>
                  <a:lnTo>
                    <a:pt x="106" y="3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2" name="Freeform 124"/>
            <p:cNvSpPr>
              <a:spLocks/>
            </p:cNvSpPr>
            <p:nvPr userDrawn="1"/>
          </p:nvSpPr>
          <p:spPr bwMode="auto">
            <a:xfrm>
              <a:off x="2563813" y="2740025"/>
              <a:ext cx="106363" cy="138113"/>
            </a:xfrm>
            <a:custGeom>
              <a:avLst/>
              <a:gdLst>
                <a:gd name="T0" fmla="*/ 0 w 202"/>
                <a:gd name="T1" fmla="*/ 252 h 261"/>
                <a:gd name="T2" fmla="*/ 0 w 202"/>
                <a:gd name="T3" fmla="*/ 252 h 261"/>
                <a:gd name="T4" fmla="*/ 21 w 202"/>
                <a:gd name="T5" fmla="*/ 218 h 261"/>
                <a:gd name="T6" fmla="*/ 42 w 202"/>
                <a:gd name="T7" fmla="*/ 185 h 261"/>
                <a:gd name="T8" fmla="*/ 65 w 202"/>
                <a:gd name="T9" fmla="*/ 153 h 261"/>
                <a:gd name="T10" fmla="*/ 88 w 202"/>
                <a:gd name="T11" fmla="*/ 122 h 261"/>
                <a:gd name="T12" fmla="*/ 112 w 202"/>
                <a:gd name="T13" fmla="*/ 91 h 261"/>
                <a:gd name="T14" fmla="*/ 137 w 202"/>
                <a:gd name="T15" fmla="*/ 61 h 261"/>
                <a:gd name="T16" fmla="*/ 187 w 202"/>
                <a:gd name="T17" fmla="*/ 0 h 261"/>
                <a:gd name="T18" fmla="*/ 187 w 202"/>
                <a:gd name="T19" fmla="*/ 0 h 261"/>
                <a:gd name="T20" fmla="*/ 202 w 202"/>
                <a:gd name="T21" fmla="*/ 11 h 261"/>
                <a:gd name="T22" fmla="*/ 202 w 202"/>
                <a:gd name="T23" fmla="*/ 11 h 261"/>
                <a:gd name="T24" fmla="*/ 13 w 202"/>
                <a:gd name="T25" fmla="*/ 261 h 261"/>
                <a:gd name="T26" fmla="*/ 13 w 202"/>
                <a:gd name="T27" fmla="*/ 261 h 261"/>
                <a:gd name="T28" fmla="*/ 0 w 202"/>
                <a:gd name="T29" fmla="*/ 252 h 261"/>
                <a:gd name="T30" fmla="*/ 0 w 202"/>
                <a:gd name="T31" fmla="*/ 25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261">
                  <a:moveTo>
                    <a:pt x="0" y="252"/>
                  </a:moveTo>
                  <a:lnTo>
                    <a:pt x="0" y="252"/>
                  </a:lnTo>
                  <a:lnTo>
                    <a:pt x="21" y="218"/>
                  </a:lnTo>
                  <a:lnTo>
                    <a:pt x="42" y="185"/>
                  </a:lnTo>
                  <a:lnTo>
                    <a:pt x="65" y="153"/>
                  </a:lnTo>
                  <a:lnTo>
                    <a:pt x="88" y="122"/>
                  </a:lnTo>
                  <a:lnTo>
                    <a:pt x="112" y="91"/>
                  </a:lnTo>
                  <a:lnTo>
                    <a:pt x="137" y="61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202" y="11"/>
                  </a:lnTo>
                  <a:lnTo>
                    <a:pt x="202" y="11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0" y="252"/>
                  </a:lnTo>
                  <a:lnTo>
                    <a:pt x="0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Группа 112"/>
          <p:cNvGrpSpPr/>
          <p:nvPr userDrawn="1"/>
        </p:nvGrpSpPr>
        <p:grpSpPr>
          <a:xfrm>
            <a:off x="5440531" y="3854606"/>
            <a:ext cx="693587" cy="524643"/>
            <a:chOff x="3486150" y="2373313"/>
            <a:chExt cx="927101" cy="935037"/>
          </a:xfrm>
          <a:solidFill>
            <a:schemeClr val="bg2">
              <a:lumMod val="50000"/>
            </a:schemeClr>
          </a:solidFill>
        </p:grpSpPr>
        <p:sp>
          <p:nvSpPr>
            <p:cNvPr id="114" name="Freeform 209"/>
            <p:cNvSpPr>
              <a:spLocks/>
            </p:cNvSpPr>
            <p:nvPr userDrawn="1"/>
          </p:nvSpPr>
          <p:spPr bwMode="auto">
            <a:xfrm>
              <a:off x="3892550" y="2787650"/>
              <a:ext cx="74613" cy="58738"/>
            </a:xfrm>
            <a:custGeom>
              <a:avLst/>
              <a:gdLst>
                <a:gd name="T0" fmla="*/ 98 w 142"/>
                <a:gd name="T1" fmla="*/ 6 h 110"/>
                <a:gd name="T2" fmla="*/ 98 w 142"/>
                <a:gd name="T3" fmla="*/ 6 h 110"/>
                <a:gd name="T4" fmla="*/ 89 w 142"/>
                <a:gd name="T5" fmla="*/ 0 h 110"/>
                <a:gd name="T6" fmla="*/ 81 w 142"/>
                <a:gd name="T7" fmla="*/ 79 h 110"/>
                <a:gd name="T8" fmla="*/ 12 w 142"/>
                <a:gd name="T9" fmla="*/ 71 h 110"/>
                <a:gd name="T10" fmla="*/ 12 w 142"/>
                <a:gd name="T11" fmla="*/ 71 h 110"/>
                <a:gd name="T12" fmla="*/ 10 w 142"/>
                <a:gd name="T13" fmla="*/ 71 h 110"/>
                <a:gd name="T14" fmla="*/ 8 w 142"/>
                <a:gd name="T15" fmla="*/ 71 h 110"/>
                <a:gd name="T16" fmla="*/ 6 w 142"/>
                <a:gd name="T17" fmla="*/ 72 h 110"/>
                <a:gd name="T18" fmla="*/ 5 w 142"/>
                <a:gd name="T19" fmla="*/ 74 h 110"/>
                <a:gd name="T20" fmla="*/ 2 w 142"/>
                <a:gd name="T21" fmla="*/ 80 h 110"/>
                <a:gd name="T22" fmla="*/ 1 w 142"/>
                <a:gd name="T23" fmla="*/ 88 h 110"/>
                <a:gd name="T24" fmla="*/ 1 w 142"/>
                <a:gd name="T25" fmla="*/ 88 h 110"/>
                <a:gd name="T26" fmla="*/ 0 w 142"/>
                <a:gd name="T27" fmla="*/ 96 h 110"/>
                <a:gd name="T28" fmla="*/ 2 w 142"/>
                <a:gd name="T29" fmla="*/ 101 h 110"/>
                <a:gd name="T30" fmla="*/ 5 w 142"/>
                <a:gd name="T31" fmla="*/ 105 h 110"/>
                <a:gd name="T32" fmla="*/ 9 w 142"/>
                <a:gd name="T33" fmla="*/ 106 h 110"/>
                <a:gd name="T34" fmla="*/ 44 w 142"/>
                <a:gd name="T35" fmla="*/ 110 h 110"/>
                <a:gd name="T36" fmla="*/ 44 w 142"/>
                <a:gd name="T37" fmla="*/ 110 h 110"/>
                <a:gd name="T38" fmla="*/ 50 w 142"/>
                <a:gd name="T39" fmla="*/ 110 h 110"/>
                <a:gd name="T40" fmla="*/ 55 w 142"/>
                <a:gd name="T41" fmla="*/ 108 h 110"/>
                <a:gd name="T42" fmla="*/ 61 w 142"/>
                <a:gd name="T43" fmla="*/ 105 h 110"/>
                <a:gd name="T44" fmla="*/ 68 w 142"/>
                <a:gd name="T45" fmla="*/ 100 h 110"/>
                <a:gd name="T46" fmla="*/ 68 w 142"/>
                <a:gd name="T47" fmla="*/ 100 h 110"/>
                <a:gd name="T48" fmla="*/ 77 w 142"/>
                <a:gd name="T49" fmla="*/ 91 h 110"/>
                <a:gd name="T50" fmla="*/ 90 w 142"/>
                <a:gd name="T51" fmla="*/ 76 h 110"/>
                <a:gd name="T52" fmla="*/ 132 w 142"/>
                <a:gd name="T53" fmla="*/ 27 h 110"/>
                <a:gd name="T54" fmla="*/ 132 w 142"/>
                <a:gd name="T55" fmla="*/ 27 h 110"/>
                <a:gd name="T56" fmla="*/ 142 w 142"/>
                <a:gd name="T57" fmla="*/ 18 h 110"/>
                <a:gd name="T58" fmla="*/ 142 w 142"/>
                <a:gd name="T59" fmla="*/ 18 h 110"/>
                <a:gd name="T60" fmla="*/ 130 w 142"/>
                <a:gd name="T61" fmla="*/ 16 h 110"/>
                <a:gd name="T62" fmla="*/ 119 w 142"/>
                <a:gd name="T63" fmla="*/ 14 h 110"/>
                <a:gd name="T64" fmla="*/ 109 w 142"/>
                <a:gd name="T65" fmla="*/ 10 h 110"/>
                <a:gd name="T66" fmla="*/ 98 w 142"/>
                <a:gd name="T67" fmla="*/ 6 h 110"/>
                <a:gd name="T68" fmla="*/ 98 w 142"/>
                <a:gd name="T69" fmla="*/ 6 h 110"/>
                <a:gd name="T70" fmla="*/ 98 w 142"/>
                <a:gd name="T71" fmla="*/ 6 h 110"/>
                <a:gd name="T72" fmla="*/ 98 w 142"/>
                <a:gd name="T73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110">
                  <a:moveTo>
                    <a:pt x="98" y="6"/>
                  </a:moveTo>
                  <a:lnTo>
                    <a:pt x="98" y="6"/>
                  </a:lnTo>
                  <a:lnTo>
                    <a:pt x="89" y="0"/>
                  </a:lnTo>
                  <a:lnTo>
                    <a:pt x="81" y="79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0" y="71"/>
                  </a:lnTo>
                  <a:lnTo>
                    <a:pt x="8" y="71"/>
                  </a:lnTo>
                  <a:lnTo>
                    <a:pt x="6" y="72"/>
                  </a:lnTo>
                  <a:lnTo>
                    <a:pt x="5" y="74"/>
                  </a:lnTo>
                  <a:lnTo>
                    <a:pt x="2" y="80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5" y="105"/>
                  </a:lnTo>
                  <a:lnTo>
                    <a:pt x="9" y="106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50" y="110"/>
                  </a:lnTo>
                  <a:lnTo>
                    <a:pt x="55" y="108"/>
                  </a:lnTo>
                  <a:lnTo>
                    <a:pt x="61" y="105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77" y="91"/>
                  </a:lnTo>
                  <a:lnTo>
                    <a:pt x="90" y="76"/>
                  </a:lnTo>
                  <a:lnTo>
                    <a:pt x="132" y="27"/>
                  </a:lnTo>
                  <a:lnTo>
                    <a:pt x="132" y="27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30" y="16"/>
                  </a:lnTo>
                  <a:lnTo>
                    <a:pt x="119" y="14"/>
                  </a:lnTo>
                  <a:lnTo>
                    <a:pt x="109" y="10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5" name="Freeform 210"/>
            <p:cNvSpPr>
              <a:spLocks/>
            </p:cNvSpPr>
            <p:nvPr userDrawn="1"/>
          </p:nvSpPr>
          <p:spPr bwMode="auto">
            <a:xfrm>
              <a:off x="4151313" y="2373313"/>
              <a:ext cx="261938" cy="158750"/>
            </a:xfrm>
            <a:custGeom>
              <a:avLst/>
              <a:gdLst>
                <a:gd name="T0" fmla="*/ 36 w 497"/>
                <a:gd name="T1" fmla="*/ 0 h 300"/>
                <a:gd name="T2" fmla="*/ 0 w 497"/>
                <a:gd name="T3" fmla="*/ 74 h 300"/>
                <a:gd name="T4" fmla="*/ 461 w 497"/>
                <a:gd name="T5" fmla="*/ 300 h 300"/>
                <a:gd name="T6" fmla="*/ 497 w 497"/>
                <a:gd name="T7" fmla="*/ 133 h 300"/>
                <a:gd name="T8" fmla="*/ 36 w 497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300">
                  <a:moveTo>
                    <a:pt x="36" y="0"/>
                  </a:moveTo>
                  <a:lnTo>
                    <a:pt x="0" y="74"/>
                  </a:lnTo>
                  <a:lnTo>
                    <a:pt x="461" y="300"/>
                  </a:lnTo>
                  <a:lnTo>
                    <a:pt x="497" y="133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6" name="Freeform 211"/>
            <p:cNvSpPr>
              <a:spLocks/>
            </p:cNvSpPr>
            <p:nvPr userDrawn="1"/>
          </p:nvSpPr>
          <p:spPr bwMode="auto">
            <a:xfrm>
              <a:off x="3486150" y="3149600"/>
              <a:ext cx="261938" cy="158750"/>
            </a:xfrm>
            <a:custGeom>
              <a:avLst/>
              <a:gdLst>
                <a:gd name="T0" fmla="*/ 0 w 497"/>
                <a:gd name="T1" fmla="*/ 167 h 299"/>
                <a:gd name="T2" fmla="*/ 461 w 497"/>
                <a:gd name="T3" fmla="*/ 299 h 299"/>
                <a:gd name="T4" fmla="*/ 497 w 497"/>
                <a:gd name="T5" fmla="*/ 225 h 299"/>
                <a:gd name="T6" fmla="*/ 36 w 497"/>
                <a:gd name="T7" fmla="*/ 0 h 299"/>
                <a:gd name="T8" fmla="*/ 0 w 497"/>
                <a:gd name="T9" fmla="*/ 16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299">
                  <a:moveTo>
                    <a:pt x="0" y="167"/>
                  </a:moveTo>
                  <a:lnTo>
                    <a:pt x="461" y="299"/>
                  </a:lnTo>
                  <a:lnTo>
                    <a:pt x="497" y="225"/>
                  </a:lnTo>
                  <a:lnTo>
                    <a:pt x="36" y="0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7" name="Freeform 212"/>
            <p:cNvSpPr>
              <a:spLocks/>
            </p:cNvSpPr>
            <p:nvPr userDrawn="1"/>
          </p:nvSpPr>
          <p:spPr bwMode="auto">
            <a:xfrm>
              <a:off x="3941763" y="2838450"/>
              <a:ext cx="66675" cy="58738"/>
            </a:xfrm>
            <a:custGeom>
              <a:avLst/>
              <a:gdLst>
                <a:gd name="T0" fmla="*/ 27 w 126"/>
                <a:gd name="T1" fmla="*/ 92 h 109"/>
                <a:gd name="T2" fmla="*/ 27 w 126"/>
                <a:gd name="T3" fmla="*/ 92 h 109"/>
                <a:gd name="T4" fmla="*/ 39 w 126"/>
                <a:gd name="T5" fmla="*/ 101 h 109"/>
                <a:gd name="T6" fmla="*/ 52 w 126"/>
                <a:gd name="T7" fmla="*/ 109 h 109"/>
                <a:gd name="T8" fmla="*/ 61 w 126"/>
                <a:gd name="T9" fmla="*/ 26 h 109"/>
                <a:gd name="T10" fmla="*/ 115 w 126"/>
                <a:gd name="T11" fmla="*/ 32 h 109"/>
                <a:gd name="T12" fmla="*/ 115 w 126"/>
                <a:gd name="T13" fmla="*/ 32 h 109"/>
                <a:gd name="T14" fmla="*/ 119 w 126"/>
                <a:gd name="T15" fmla="*/ 31 h 109"/>
                <a:gd name="T16" fmla="*/ 122 w 126"/>
                <a:gd name="T17" fmla="*/ 29 h 109"/>
                <a:gd name="T18" fmla="*/ 125 w 126"/>
                <a:gd name="T19" fmla="*/ 25 h 109"/>
                <a:gd name="T20" fmla="*/ 126 w 126"/>
                <a:gd name="T21" fmla="*/ 18 h 109"/>
                <a:gd name="T22" fmla="*/ 126 w 126"/>
                <a:gd name="T23" fmla="*/ 18 h 109"/>
                <a:gd name="T24" fmla="*/ 126 w 126"/>
                <a:gd name="T25" fmla="*/ 11 h 109"/>
                <a:gd name="T26" fmla="*/ 125 w 126"/>
                <a:gd name="T27" fmla="*/ 8 h 109"/>
                <a:gd name="T28" fmla="*/ 122 w 126"/>
                <a:gd name="T29" fmla="*/ 5 h 109"/>
                <a:gd name="T30" fmla="*/ 120 w 126"/>
                <a:gd name="T31" fmla="*/ 3 h 109"/>
                <a:gd name="T32" fmla="*/ 117 w 126"/>
                <a:gd name="T33" fmla="*/ 2 h 109"/>
                <a:gd name="T34" fmla="*/ 110 w 126"/>
                <a:gd name="T35" fmla="*/ 0 h 109"/>
                <a:gd name="T36" fmla="*/ 91 w 126"/>
                <a:gd name="T37" fmla="*/ 0 h 109"/>
                <a:gd name="T38" fmla="*/ 91 w 126"/>
                <a:gd name="T39" fmla="*/ 0 h 109"/>
                <a:gd name="T40" fmla="*/ 87 w 126"/>
                <a:gd name="T41" fmla="*/ 0 h 109"/>
                <a:gd name="T42" fmla="*/ 81 w 126"/>
                <a:gd name="T43" fmla="*/ 1 h 109"/>
                <a:gd name="T44" fmla="*/ 77 w 126"/>
                <a:gd name="T45" fmla="*/ 3 h 109"/>
                <a:gd name="T46" fmla="*/ 72 w 126"/>
                <a:gd name="T47" fmla="*/ 6 h 109"/>
                <a:gd name="T48" fmla="*/ 61 w 126"/>
                <a:gd name="T49" fmla="*/ 15 h 109"/>
                <a:gd name="T50" fmla="*/ 49 w 126"/>
                <a:gd name="T51" fmla="*/ 28 h 109"/>
                <a:gd name="T52" fmla="*/ 49 w 126"/>
                <a:gd name="T53" fmla="*/ 28 h 109"/>
                <a:gd name="T54" fmla="*/ 21 w 126"/>
                <a:gd name="T55" fmla="*/ 60 h 109"/>
                <a:gd name="T56" fmla="*/ 0 w 126"/>
                <a:gd name="T57" fmla="*/ 83 h 109"/>
                <a:gd name="T58" fmla="*/ 0 w 126"/>
                <a:gd name="T59" fmla="*/ 83 h 109"/>
                <a:gd name="T60" fmla="*/ 14 w 126"/>
                <a:gd name="T61" fmla="*/ 87 h 109"/>
                <a:gd name="T62" fmla="*/ 27 w 126"/>
                <a:gd name="T63" fmla="*/ 92 h 109"/>
                <a:gd name="T64" fmla="*/ 27 w 126"/>
                <a:gd name="T65" fmla="*/ 9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109">
                  <a:moveTo>
                    <a:pt x="27" y="92"/>
                  </a:moveTo>
                  <a:lnTo>
                    <a:pt x="27" y="92"/>
                  </a:lnTo>
                  <a:lnTo>
                    <a:pt x="39" y="101"/>
                  </a:lnTo>
                  <a:lnTo>
                    <a:pt x="52" y="109"/>
                  </a:lnTo>
                  <a:lnTo>
                    <a:pt x="61" y="26"/>
                  </a:lnTo>
                  <a:lnTo>
                    <a:pt x="115" y="32"/>
                  </a:lnTo>
                  <a:lnTo>
                    <a:pt x="115" y="32"/>
                  </a:lnTo>
                  <a:lnTo>
                    <a:pt x="119" y="31"/>
                  </a:lnTo>
                  <a:lnTo>
                    <a:pt x="122" y="29"/>
                  </a:lnTo>
                  <a:lnTo>
                    <a:pt x="125" y="25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6" y="11"/>
                  </a:lnTo>
                  <a:lnTo>
                    <a:pt x="125" y="8"/>
                  </a:lnTo>
                  <a:lnTo>
                    <a:pt x="122" y="5"/>
                  </a:lnTo>
                  <a:lnTo>
                    <a:pt x="120" y="3"/>
                  </a:lnTo>
                  <a:lnTo>
                    <a:pt x="117" y="2"/>
                  </a:lnTo>
                  <a:lnTo>
                    <a:pt x="11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1" y="1"/>
                  </a:lnTo>
                  <a:lnTo>
                    <a:pt x="77" y="3"/>
                  </a:lnTo>
                  <a:lnTo>
                    <a:pt x="72" y="6"/>
                  </a:lnTo>
                  <a:lnTo>
                    <a:pt x="61" y="15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21" y="60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4" y="87"/>
                  </a:lnTo>
                  <a:lnTo>
                    <a:pt x="27" y="92"/>
                  </a:lnTo>
                  <a:lnTo>
                    <a:pt x="27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8" name="Freeform 213"/>
            <p:cNvSpPr>
              <a:spLocks/>
            </p:cNvSpPr>
            <p:nvPr userDrawn="1"/>
          </p:nvSpPr>
          <p:spPr bwMode="auto">
            <a:xfrm>
              <a:off x="3849688" y="2749550"/>
              <a:ext cx="242888" cy="434975"/>
            </a:xfrm>
            <a:custGeom>
              <a:avLst/>
              <a:gdLst>
                <a:gd name="T0" fmla="*/ 458 w 458"/>
                <a:gd name="T1" fmla="*/ 0 h 823"/>
                <a:gd name="T2" fmla="*/ 454 w 458"/>
                <a:gd name="T3" fmla="*/ 4 h 823"/>
                <a:gd name="T4" fmla="*/ 414 w 458"/>
                <a:gd name="T5" fmla="*/ 40 h 823"/>
                <a:gd name="T6" fmla="*/ 384 w 458"/>
                <a:gd name="T7" fmla="*/ 60 h 823"/>
                <a:gd name="T8" fmla="*/ 346 w 458"/>
                <a:gd name="T9" fmla="*/ 78 h 823"/>
                <a:gd name="T10" fmla="*/ 323 w 458"/>
                <a:gd name="T11" fmla="*/ 85 h 823"/>
                <a:gd name="T12" fmla="*/ 332 w 458"/>
                <a:gd name="T13" fmla="*/ 95 h 823"/>
                <a:gd name="T14" fmla="*/ 339 w 458"/>
                <a:gd name="T15" fmla="*/ 108 h 823"/>
                <a:gd name="T16" fmla="*/ 343 w 458"/>
                <a:gd name="T17" fmla="*/ 125 h 823"/>
                <a:gd name="T18" fmla="*/ 346 w 458"/>
                <a:gd name="T19" fmla="*/ 144 h 823"/>
                <a:gd name="T20" fmla="*/ 368 w 458"/>
                <a:gd name="T21" fmla="*/ 243 h 823"/>
                <a:gd name="T22" fmla="*/ 336 w 458"/>
                <a:gd name="T23" fmla="*/ 239 h 823"/>
                <a:gd name="T24" fmla="*/ 325 w 458"/>
                <a:gd name="T25" fmla="*/ 263 h 823"/>
                <a:gd name="T26" fmla="*/ 312 w 458"/>
                <a:gd name="T27" fmla="*/ 281 h 823"/>
                <a:gd name="T28" fmla="*/ 295 w 458"/>
                <a:gd name="T29" fmla="*/ 290 h 823"/>
                <a:gd name="T30" fmla="*/ 276 w 458"/>
                <a:gd name="T31" fmla="*/ 292 h 823"/>
                <a:gd name="T32" fmla="*/ 241 w 458"/>
                <a:gd name="T33" fmla="*/ 288 h 823"/>
                <a:gd name="T34" fmla="*/ 257 w 458"/>
                <a:gd name="T35" fmla="*/ 308 h 823"/>
                <a:gd name="T36" fmla="*/ 269 w 458"/>
                <a:gd name="T37" fmla="*/ 327 h 823"/>
                <a:gd name="T38" fmla="*/ 276 w 458"/>
                <a:gd name="T39" fmla="*/ 348 h 823"/>
                <a:gd name="T40" fmla="*/ 279 w 458"/>
                <a:gd name="T41" fmla="*/ 368 h 823"/>
                <a:gd name="T42" fmla="*/ 279 w 458"/>
                <a:gd name="T43" fmla="*/ 378 h 823"/>
                <a:gd name="T44" fmla="*/ 277 w 458"/>
                <a:gd name="T45" fmla="*/ 388 h 823"/>
                <a:gd name="T46" fmla="*/ 301 w 458"/>
                <a:gd name="T47" fmla="*/ 376 h 823"/>
                <a:gd name="T48" fmla="*/ 323 w 458"/>
                <a:gd name="T49" fmla="*/ 363 h 823"/>
                <a:gd name="T50" fmla="*/ 344 w 458"/>
                <a:gd name="T51" fmla="*/ 348 h 823"/>
                <a:gd name="T52" fmla="*/ 363 w 458"/>
                <a:gd name="T53" fmla="*/ 329 h 823"/>
                <a:gd name="T54" fmla="*/ 340 w 458"/>
                <a:gd name="T55" fmla="*/ 608 h 823"/>
                <a:gd name="T56" fmla="*/ 337 w 458"/>
                <a:gd name="T57" fmla="*/ 608 h 823"/>
                <a:gd name="T58" fmla="*/ 326 w 458"/>
                <a:gd name="T59" fmla="*/ 607 h 823"/>
                <a:gd name="T60" fmla="*/ 307 w 458"/>
                <a:gd name="T61" fmla="*/ 609 h 823"/>
                <a:gd name="T62" fmla="*/ 289 w 458"/>
                <a:gd name="T63" fmla="*/ 615 h 823"/>
                <a:gd name="T64" fmla="*/ 273 w 458"/>
                <a:gd name="T65" fmla="*/ 624 h 823"/>
                <a:gd name="T66" fmla="*/ 257 w 458"/>
                <a:gd name="T67" fmla="*/ 635 h 823"/>
                <a:gd name="T68" fmla="*/ 245 w 458"/>
                <a:gd name="T69" fmla="*/ 648 h 823"/>
                <a:gd name="T70" fmla="*/ 236 w 458"/>
                <a:gd name="T71" fmla="*/ 665 h 823"/>
                <a:gd name="T72" fmla="*/ 229 w 458"/>
                <a:gd name="T73" fmla="*/ 683 h 823"/>
                <a:gd name="T74" fmla="*/ 225 w 458"/>
                <a:gd name="T75" fmla="*/ 703 h 823"/>
                <a:gd name="T76" fmla="*/ 63 w 458"/>
                <a:gd name="T77" fmla="*/ 690 h 823"/>
                <a:gd name="T78" fmla="*/ 29 w 458"/>
                <a:gd name="T79" fmla="*/ 740 h 823"/>
                <a:gd name="T80" fmla="*/ 374 w 458"/>
                <a:gd name="T81" fmla="*/ 823 h 823"/>
                <a:gd name="T82" fmla="*/ 458 w 458"/>
                <a:gd name="T83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8" h="823">
                  <a:moveTo>
                    <a:pt x="458" y="0"/>
                  </a:moveTo>
                  <a:lnTo>
                    <a:pt x="458" y="0"/>
                  </a:lnTo>
                  <a:lnTo>
                    <a:pt x="454" y="4"/>
                  </a:lnTo>
                  <a:lnTo>
                    <a:pt x="454" y="4"/>
                  </a:lnTo>
                  <a:lnTo>
                    <a:pt x="428" y="28"/>
                  </a:lnTo>
                  <a:lnTo>
                    <a:pt x="414" y="40"/>
                  </a:lnTo>
                  <a:lnTo>
                    <a:pt x="399" y="50"/>
                  </a:lnTo>
                  <a:lnTo>
                    <a:pt x="384" y="60"/>
                  </a:lnTo>
                  <a:lnTo>
                    <a:pt x="365" y="69"/>
                  </a:lnTo>
                  <a:lnTo>
                    <a:pt x="346" y="78"/>
                  </a:lnTo>
                  <a:lnTo>
                    <a:pt x="323" y="85"/>
                  </a:lnTo>
                  <a:lnTo>
                    <a:pt x="323" y="85"/>
                  </a:lnTo>
                  <a:lnTo>
                    <a:pt x="328" y="90"/>
                  </a:lnTo>
                  <a:lnTo>
                    <a:pt x="332" y="95"/>
                  </a:lnTo>
                  <a:lnTo>
                    <a:pt x="336" y="101"/>
                  </a:lnTo>
                  <a:lnTo>
                    <a:pt x="339" y="108"/>
                  </a:lnTo>
                  <a:lnTo>
                    <a:pt x="342" y="117"/>
                  </a:lnTo>
                  <a:lnTo>
                    <a:pt x="343" y="125"/>
                  </a:lnTo>
                  <a:lnTo>
                    <a:pt x="345" y="134"/>
                  </a:lnTo>
                  <a:lnTo>
                    <a:pt x="346" y="144"/>
                  </a:lnTo>
                  <a:lnTo>
                    <a:pt x="379" y="148"/>
                  </a:lnTo>
                  <a:lnTo>
                    <a:pt x="368" y="243"/>
                  </a:lnTo>
                  <a:lnTo>
                    <a:pt x="336" y="239"/>
                  </a:lnTo>
                  <a:lnTo>
                    <a:pt x="336" y="239"/>
                  </a:lnTo>
                  <a:lnTo>
                    <a:pt x="330" y="252"/>
                  </a:lnTo>
                  <a:lnTo>
                    <a:pt x="325" y="263"/>
                  </a:lnTo>
                  <a:lnTo>
                    <a:pt x="319" y="273"/>
                  </a:lnTo>
                  <a:lnTo>
                    <a:pt x="312" y="281"/>
                  </a:lnTo>
                  <a:lnTo>
                    <a:pt x="305" y="286"/>
                  </a:lnTo>
                  <a:lnTo>
                    <a:pt x="295" y="290"/>
                  </a:lnTo>
                  <a:lnTo>
                    <a:pt x="286" y="292"/>
                  </a:lnTo>
                  <a:lnTo>
                    <a:pt x="276" y="292"/>
                  </a:lnTo>
                  <a:lnTo>
                    <a:pt x="241" y="288"/>
                  </a:lnTo>
                  <a:lnTo>
                    <a:pt x="241" y="288"/>
                  </a:lnTo>
                  <a:lnTo>
                    <a:pt x="249" y="297"/>
                  </a:lnTo>
                  <a:lnTo>
                    <a:pt x="257" y="308"/>
                  </a:lnTo>
                  <a:lnTo>
                    <a:pt x="264" y="318"/>
                  </a:lnTo>
                  <a:lnTo>
                    <a:pt x="269" y="327"/>
                  </a:lnTo>
                  <a:lnTo>
                    <a:pt x="273" y="337"/>
                  </a:lnTo>
                  <a:lnTo>
                    <a:pt x="276" y="348"/>
                  </a:lnTo>
                  <a:lnTo>
                    <a:pt x="278" y="358"/>
                  </a:lnTo>
                  <a:lnTo>
                    <a:pt x="279" y="368"/>
                  </a:lnTo>
                  <a:lnTo>
                    <a:pt x="279" y="368"/>
                  </a:lnTo>
                  <a:lnTo>
                    <a:pt x="279" y="378"/>
                  </a:lnTo>
                  <a:lnTo>
                    <a:pt x="277" y="388"/>
                  </a:lnTo>
                  <a:lnTo>
                    <a:pt x="277" y="388"/>
                  </a:lnTo>
                  <a:lnTo>
                    <a:pt x="289" y="383"/>
                  </a:lnTo>
                  <a:lnTo>
                    <a:pt x="301" y="376"/>
                  </a:lnTo>
                  <a:lnTo>
                    <a:pt x="312" y="370"/>
                  </a:lnTo>
                  <a:lnTo>
                    <a:pt x="323" y="363"/>
                  </a:lnTo>
                  <a:lnTo>
                    <a:pt x="333" y="356"/>
                  </a:lnTo>
                  <a:lnTo>
                    <a:pt x="344" y="348"/>
                  </a:lnTo>
                  <a:lnTo>
                    <a:pt x="354" y="338"/>
                  </a:lnTo>
                  <a:lnTo>
                    <a:pt x="363" y="329"/>
                  </a:lnTo>
                  <a:lnTo>
                    <a:pt x="370" y="321"/>
                  </a:lnTo>
                  <a:lnTo>
                    <a:pt x="340" y="608"/>
                  </a:lnTo>
                  <a:lnTo>
                    <a:pt x="337" y="608"/>
                  </a:lnTo>
                  <a:lnTo>
                    <a:pt x="337" y="608"/>
                  </a:lnTo>
                  <a:lnTo>
                    <a:pt x="326" y="607"/>
                  </a:lnTo>
                  <a:lnTo>
                    <a:pt x="326" y="607"/>
                  </a:lnTo>
                  <a:lnTo>
                    <a:pt x="316" y="607"/>
                  </a:lnTo>
                  <a:lnTo>
                    <a:pt x="307" y="609"/>
                  </a:lnTo>
                  <a:lnTo>
                    <a:pt x="298" y="611"/>
                  </a:lnTo>
                  <a:lnTo>
                    <a:pt x="289" y="615"/>
                  </a:lnTo>
                  <a:lnTo>
                    <a:pt x="280" y="619"/>
                  </a:lnTo>
                  <a:lnTo>
                    <a:pt x="273" y="624"/>
                  </a:lnTo>
                  <a:lnTo>
                    <a:pt x="265" y="629"/>
                  </a:lnTo>
                  <a:lnTo>
                    <a:pt x="257" y="635"/>
                  </a:lnTo>
                  <a:lnTo>
                    <a:pt x="251" y="641"/>
                  </a:lnTo>
                  <a:lnTo>
                    <a:pt x="245" y="648"/>
                  </a:lnTo>
                  <a:lnTo>
                    <a:pt x="240" y="657"/>
                  </a:lnTo>
                  <a:lnTo>
                    <a:pt x="236" y="665"/>
                  </a:lnTo>
                  <a:lnTo>
                    <a:pt x="232" y="674"/>
                  </a:lnTo>
                  <a:lnTo>
                    <a:pt x="229" y="683"/>
                  </a:lnTo>
                  <a:lnTo>
                    <a:pt x="226" y="694"/>
                  </a:lnTo>
                  <a:lnTo>
                    <a:pt x="225" y="703"/>
                  </a:lnTo>
                  <a:lnTo>
                    <a:pt x="225" y="707"/>
                  </a:lnTo>
                  <a:lnTo>
                    <a:pt x="63" y="690"/>
                  </a:lnTo>
                  <a:lnTo>
                    <a:pt x="63" y="690"/>
                  </a:lnTo>
                  <a:lnTo>
                    <a:pt x="29" y="740"/>
                  </a:lnTo>
                  <a:lnTo>
                    <a:pt x="0" y="784"/>
                  </a:lnTo>
                  <a:lnTo>
                    <a:pt x="374" y="823"/>
                  </a:lnTo>
                  <a:lnTo>
                    <a:pt x="453" y="76"/>
                  </a:lnTo>
                  <a:lnTo>
                    <a:pt x="4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9" name="Freeform 214"/>
            <p:cNvSpPr>
              <a:spLocks/>
            </p:cNvSpPr>
            <p:nvPr userDrawn="1"/>
          </p:nvSpPr>
          <p:spPr bwMode="auto">
            <a:xfrm>
              <a:off x="3932238" y="2449513"/>
              <a:ext cx="430213" cy="452438"/>
            </a:xfrm>
            <a:custGeom>
              <a:avLst/>
              <a:gdLst>
                <a:gd name="T0" fmla="*/ 147 w 813"/>
                <a:gd name="T1" fmla="*/ 348 h 854"/>
                <a:gd name="T2" fmla="*/ 128 w 813"/>
                <a:gd name="T3" fmla="*/ 375 h 854"/>
                <a:gd name="T4" fmla="*/ 86 w 813"/>
                <a:gd name="T5" fmla="*/ 423 h 854"/>
                <a:gd name="T6" fmla="*/ 66 w 813"/>
                <a:gd name="T7" fmla="*/ 444 h 854"/>
                <a:gd name="T8" fmla="*/ 29 w 813"/>
                <a:gd name="T9" fmla="*/ 483 h 854"/>
                <a:gd name="T10" fmla="*/ 11 w 813"/>
                <a:gd name="T11" fmla="*/ 507 h 854"/>
                <a:gd name="T12" fmla="*/ 1 w 813"/>
                <a:gd name="T13" fmla="*/ 530 h 854"/>
                <a:gd name="T14" fmla="*/ 0 w 813"/>
                <a:gd name="T15" fmla="*/ 540 h 854"/>
                <a:gd name="T16" fmla="*/ 1 w 813"/>
                <a:gd name="T17" fmla="*/ 545 h 854"/>
                <a:gd name="T18" fmla="*/ 4 w 813"/>
                <a:gd name="T19" fmla="*/ 557 h 854"/>
                <a:gd name="T20" fmla="*/ 11 w 813"/>
                <a:gd name="T21" fmla="*/ 570 h 854"/>
                <a:gd name="T22" fmla="*/ 30 w 813"/>
                <a:gd name="T23" fmla="*/ 589 h 854"/>
                <a:gd name="T24" fmla="*/ 37 w 813"/>
                <a:gd name="T25" fmla="*/ 594 h 854"/>
                <a:gd name="T26" fmla="*/ 44 w 813"/>
                <a:gd name="T27" fmla="*/ 599 h 854"/>
                <a:gd name="T28" fmla="*/ 67 w 813"/>
                <a:gd name="T29" fmla="*/ 607 h 854"/>
                <a:gd name="T30" fmla="*/ 92 w 813"/>
                <a:gd name="T31" fmla="*/ 609 h 854"/>
                <a:gd name="T32" fmla="*/ 111 w 813"/>
                <a:gd name="T33" fmla="*/ 608 h 854"/>
                <a:gd name="T34" fmla="*/ 149 w 813"/>
                <a:gd name="T35" fmla="*/ 600 h 854"/>
                <a:gd name="T36" fmla="*/ 186 w 813"/>
                <a:gd name="T37" fmla="*/ 587 h 854"/>
                <a:gd name="T38" fmla="*/ 219 w 813"/>
                <a:gd name="T39" fmla="*/ 568 h 854"/>
                <a:gd name="T40" fmla="*/ 232 w 813"/>
                <a:gd name="T41" fmla="*/ 557 h 854"/>
                <a:gd name="T42" fmla="*/ 378 w 813"/>
                <a:gd name="T43" fmla="*/ 422 h 854"/>
                <a:gd name="T44" fmla="*/ 394 w 813"/>
                <a:gd name="T45" fmla="*/ 411 h 854"/>
                <a:gd name="T46" fmla="*/ 403 w 813"/>
                <a:gd name="T47" fmla="*/ 416 h 854"/>
                <a:gd name="T48" fmla="*/ 417 w 813"/>
                <a:gd name="T49" fmla="*/ 431 h 854"/>
                <a:gd name="T50" fmla="*/ 421 w 813"/>
                <a:gd name="T51" fmla="*/ 440 h 854"/>
                <a:gd name="T52" fmla="*/ 422 w 813"/>
                <a:gd name="T53" fmla="*/ 455 h 854"/>
                <a:gd name="T54" fmla="*/ 419 w 813"/>
                <a:gd name="T55" fmla="*/ 470 h 854"/>
                <a:gd name="T56" fmla="*/ 413 w 813"/>
                <a:gd name="T57" fmla="*/ 488 h 854"/>
                <a:gd name="T58" fmla="*/ 391 w 813"/>
                <a:gd name="T59" fmla="*/ 524 h 854"/>
                <a:gd name="T60" fmla="*/ 347 w 813"/>
                <a:gd name="T61" fmla="*/ 585 h 854"/>
                <a:gd name="T62" fmla="*/ 315 w 813"/>
                <a:gd name="T63" fmla="*/ 626 h 854"/>
                <a:gd name="T64" fmla="*/ 320 w 813"/>
                <a:gd name="T65" fmla="*/ 854 h 854"/>
                <a:gd name="T66" fmla="*/ 420 w 813"/>
                <a:gd name="T67" fmla="*/ 802 h 854"/>
                <a:gd name="T68" fmla="*/ 514 w 813"/>
                <a:gd name="T69" fmla="*/ 750 h 854"/>
                <a:gd name="T70" fmla="*/ 619 w 813"/>
                <a:gd name="T71" fmla="*/ 695 h 854"/>
                <a:gd name="T72" fmla="*/ 645 w 813"/>
                <a:gd name="T73" fmla="*/ 676 h 854"/>
                <a:gd name="T74" fmla="*/ 663 w 813"/>
                <a:gd name="T75" fmla="*/ 651 h 854"/>
                <a:gd name="T76" fmla="*/ 680 w 813"/>
                <a:gd name="T77" fmla="*/ 617 h 854"/>
                <a:gd name="T78" fmla="*/ 710 w 813"/>
                <a:gd name="T79" fmla="*/ 544 h 854"/>
                <a:gd name="T80" fmla="*/ 738 w 813"/>
                <a:gd name="T81" fmla="*/ 465 h 854"/>
                <a:gd name="T82" fmla="*/ 762 w 813"/>
                <a:gd name="T83" fmla="*/ 388 h 854"/>
                <a:gd name="T84" fmla="*/ 790 w 813"/>
                <a:gd name="T85" fmla="*/ 283 h 854"/>
                <a:gd name="T86" fmla="*/ 813 w 813"/>
                <a:gd name="T87" fmla="*/ 179 h 854"/>
                <a:gd name="T88" fmla="*/ 439 w 813"/>
                <a:gd name="T89" fmla="*/ 3 h 854"/>
                <a:gd name="T90" fmla="*/ 412 w 813"/>
                <a:gd name="T91" fmla="*/ 18 h 854"/>
                <a:gd name="T92" fmla="*/ 386 w 813"/>
                <a:gd name="T93" fmla="*/ 34 h 854"/>
                <a:gd name="T94" fmla="*/ 358 w 813"/>
                <a:gd name="T95" fmla="*/ 55 h 854"/>
                <a:gd name="T96" fmla="*/ 328 w 813"/>
                <a:gd name="T97" fmla="*/ 84 h 854"/>
                <a:gd name="T98" fmla="*/ 295 w 813"/>
                <a:gd name="T99" fmla="*/ 125 h 854"/>
                <a:gd name="T100" fmla="*/ 253 w 813"/>
                <a:gd name="T101" fmla="*/ 181 h 854"/>
                <a:gd name="T102" fmla="*/ 205 w 813"/>
                <a:gd name="T103" fmla="*/ 253 h 854"/>
                <a:gd name="T104" fmla="*/ 147 w 813"/>
                <a:gd name="T105" fmla="*/ 348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3" h="854">
                  <a:moveTo>
                    <a:pt x="147" y="348"/>
                  </a:moveTo>
                  <a:lnTo>
                    <a:pt x="147" y="348"/>
                  </a:lnTo>
                  <a:lnTo>
                    <a:pt x="137" y="361"/>
                  </a:lnTo>
                  <a:lnTo>
                    <a:pt x="128" y="375"/>
                  </a:lnTo>
                  <a:lnTo>
                    <a:pt x="108" y="399"/>
                  </a:lnTo>
                  <a:lnTo>
                    <a:pt x="86" y="423"/>
                  </a:lnTo>
                  <a:lnTo>
                    <a:pt x="66" y="444"/>
                  </a:lnTo>
                  <a:lnTo>
                    <a:pt x="66" y="444"/>
                  </a:lnTo>
                  <a:lnTo>
                    <a:pt x="40" y="471"/>
                  </a:lnTo>
                  <a:lnTo>
                    <a:pt x="29" y="483"/>
                  </a:lnTo>
                  <a:lnTo>
                    <a:pt x="19" y="496"/>
                  </a:lnTo>
                  <a:lnTo>
                    <a:pt x="11" y="507"/>
                  </a:lnTo>
                  <a:lnTo>
                    <a:pt x="5" y="518"/>
                  </a:lnTo>
                  <a:lnTo>
                    <a:pt x="1" y="530"/>
                  </a:lnTo>
                  <a:lnTo>
                    <a:pt x="0" y="535"/>
                  </a:lnTo>
                  <a:lnTo>
                    <a:pt x="0" y="540"/>
                  </a:lnTo>
                  <a:lnTo>
                    <a:pt x="0" y="540"/>
                  </a:lnTo>
                  <a:lnTo>
                    <a:pt x="1" y="545"/>
                  </a:lnTo>
                  <a:lnTo>
                    <a:pt x="2" y="551"/>
                  </a:lnTo>
                  <a:lnTo>
                    <a:pt x="4" y="557"/>
                  </a:lnTo>
                  <a:lnTo>
                    <a:pt x="7" y="563"/>
                  </a:lnTo>
                  <a:lnTo>
                    <a:pt x="11" y="570"/>
                  </a:lnTo>
                  <a:lnTo>
                    <a:pt x="16" y="576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7" y="594"/>
                  </a:lnTo>
                  <a:lnTo>
                    <a:pt x="44" y="599"/>
                  </a:lnTo>
                  <a:lnTo>
                    <a:pt x="44" y="599"/>
                  </a:lnTo>
                  <a:lnTo>
                    <a:pt x="55" y="604"/>
                  </a:lnTo>
                  <a:lnTo>
                    <a:pt x="67" y="607"/>
                  </a:lnTo>
                  <a:lnTo>
                    <a:pt x="79" y="609"/>
                  </a:lnTo>
                  <a:lnTo>
                    <a:pt x="92" y="609"/>
                  </a:lnTo>
                  <a:lnTo>
                    <a:pt x="92" y="609"/>
                  </a:lnTo>
                  <a:lnTo>
                    <a:pt x="111" y="608"/>
                  </a:lnTo>
                  <a:lnTo>
                    <a:pt x="129" y="606"/>
                  </a:lnTo>
                  <a:lnTo>
                    <a:pt x="149" y="600"/>
                  </a:lnTo>
                  <a:lnTo>
                    <a:pt x="167" y="594"/>
                  </a:lnTo>
                  <a:lnTo>
                    <a:pt x="186" y="587"/>
                  </a:lnTo>
                  <a:lnTo>
                    <a:pt x="203" y="578"/>
                  </a:lnTo>
                  <a:lnTo>
                    <a:pt x="219" y="568"/>
                  </a:lnTo>
                  <a:lnTo>
                    <a:pt x="232" y="557"/>
                  </a:lnTo>
                  <a:lnTo>
                    <a:pt x="232" y="557"/>
                  </a:lnTo>
                  <a:lnTo>
                    <a:pt x="334" y="463"/>
                  </a:lnTo>
                  <a:lnTo>
                    <a:pt x="378" y="422"/>
                  </a:lnTo>
                  <a:lnTo>
                    <a:pt x="392" y="409"/>
                  </a:lnTo>
                  <a:lnTo>
                    <a:pt x="394" y="411"/>
                  </a:lnTo>
                  <a:lnTo>
                    <a:pt x="394" y="411"/>
                  </a:lnTo>
                  <a:lnTo>
                    <a:pt x="403" y="416"/>
                  </a:lnTo>
                  <a:lnTo>
                    <a:pt x="412" y="423"/>
                  </a:lnTo>
                  <a:lnTo>
                    <a:pt x="417" y="431"/>
                  </a:lnTo>
                  <a:lnTo>
                    <a:pt x="421" y="440"/>
                  </a:lnTo>
                  <a:lnTo>
                    <a:pt x="421" y="440"/>
                  </a:lnTo>
                  <a:lnTo>
                    <a:pt x="422" y="447"/>
                  </a:lnTo>
                  <a:lnTo>
                    <a:pt x="422" y="455"/>
                  </a:lnTo>
                  <a:lnTo>
                    <a:pt x="421" y="462"/>
                  </a:lnTo>
                  <a:lnTo>
                    <a:pt x="419" y="470"/>
                  </a:lnTo>
                  <a:lnTo>
                    <a:pt x="416" y="478"/>
                  </a:lnTo>
                  <a:lnTo>
                    <a:pt x="413" y="488"/>
                  </a:lnTo>
                  <a:lnTo>
                    <a:pt x="403" y="505"/>
                  </a:lnTo>
                  <a:lnTo>
                    <a:pt x="391" y="524"/>
                  </a:lnTo>
                  <a:lnTo>
                    <a:pt x="378" y="544"/>
                  </a:lnTo>
                  <a:lnTo>
                    <a:pt x="347" y="585"/>
                  </a:lnTo>
                  <a:lnTo>
                    <a:pt x="347" y="585"/>
                  </a:lnTo>
                  <a:lnTo>
                    <a:pt x="315" y="626"/>
                  </a:lnTo>
                  <a:lnTo>
                    <a:pt x="320" y="854"/>
                  </a:lnTo>
                  <a:lnTo>
                    <a:pt x="320" y="854"/>
                  </a:lnTo>
                  <a:lnTo>
                    <a:pt x="371" y="828"/>
                  </a:lnTo>
                  <a:lnTo>
                    <a:pt x="420" y="802"/>
                  </a:lnTo>
                  <a:lnTo>
                    <a:pt x="514" y="750"/>
                  </a:lnTo>
                  <a:lnTo>
                    <a:pt x="514" y="750"/>
                  </a:lnTo>
                  <a:lnTo>
                    <a:pt x="619" y="695"/>
                  </a:lnTo>
                  <a:lnTo>
                    <a:pt x="619" y="695"/>
                  </a:lnTo>
                  <a:lnTo>
                    <a:pt x="632" y="686"/>
                  </a:lnTo>
                  <a:lnTo>
                    <a:pt x="645" y="676"/>
                  </a:lnTo>
                  <a:lnTo>
                    <a:pt x="655" y="664"/>
                  </a:lnTo>
                  <a:lnTo>
                    <a:pt x="663" y="651"/>
                  </a:lnTo>
                  <a:lnTo>
                    <a:pt x="663" y="651"/>
                  </a:lnTo>
                  <a:lnTo>
                    <a:pt x="680" y="617"/>
                  </a:lnTo>
                  <a:lnTo>
                    <a:pt x="695" y="581"/>
                  </a:lnTo>
                  <a:lnTo>
                    <a:pt x="710" y="544"/>
                  </a:lnTo>
                  <a:lnTo>
                    <a:pt x="725" y="505"/>
                  </a:lnTo>
                  <a:lnTo>
                    <a:pt x="738" y="465"/>
                  </a:lnTo>
                  <a:lnTo>
                    <a:pt x="750" y="426"/>
                  </a:lnTo>
                  <a:lnTo>
                    <a:pt x="762" y="388"/>
                  </a:lnTo>
                  <a:lnTo>
                    <a:pt x="772" y="351"/>
                  </a:lnTo>
                  <a:lnTo>
                    <a:pt x="790" y="283"/>
                  </a:lnTo>
                  <a:lnTo>
                    <a:pt x="802" y="229"/>
                  </a:lnTo>
                  <a:lnTo>
                    <a:pt x="813" y="179"/>
                  </a:lnTo>
                  <a:lnTo>
                    <a:pt x="445" y="0"/>
                  </a:lnTo>
                  <a:lnTo>
                    <a:pt x="439" y="3"/>
                  </a:lnTo>
                  <a:lnTo>
                    <a:pt x="439" y="3"/>
                  </a:lnTo>
                  <a:lnTo>
                    <a:pt x="412" y="18"/>
                  </a:lnTo>
                  <a:lnTo>
                    <a:pt x="398" y="25"/>
                  </a:lnTo>
                  <a:lnTo>
                    <a:pt x="386" y="34"/>
                  </a:lnTo>
                  <a:lnTo>
                    <a:pt x="373" y="44"/>
                  </a:lnTo>
                  <a:lnTo>
                    <a:pt x="358" y="55"/>
                  </a:lnTo>
                  <a:lnTo>
                    <a:pt x="344" y="69"/>
                  </a:lnTo>
                  <a:lnTo>
                    <a:pt x="328" y="84"/>
                  </a:lnTo>
                  <a:lnTo>
                    <a:pt x="312" y="104"/>
                  </a:lnTo>
                  <a:lnTo>
                    <a:pt x="295" y="125"/>
                  </a:lnTo>
                  <a:lnTo>
                    <a:pt x="275" y="151"/>
                  </a:lnTo>
                  <a:lnTo>
                    <a:pt x="253" y="181"/>
                  </a:lnTo>
                  <a:lnTo>
                    <a:pt x="230" y="214"/>
                  </a:lnTo>
                  <a:lnTo>
                    <a:pt x="205" y="253"/>
                  </a:lnTo>
                  <a:lnTo>
                    <a:pt x="176" y="298"/>
                  </a:lnTo>
                  <a:lnTo>
                    <a:pt x="147" y="348"/>
                  </a:lnTo>
                  <a:lnTo>
                    <a:pt x="14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0" name="Freeform 215"/>
            <p:cNvSpPr>
              <a:spLocks/>
            </p:cNvSpPr>
            <p:nvPr userDrawn="1"/>
          </p:nvSpPr>
          <p:spPr bwMode="auto">
            <a:xfrm>
              <a:off x="3806825" y="2495550"/>
              <a:ext cx="246063" cy="433388"/>
            </a:xfrm>
            <a:custGeom>
              <a:avLst/>
              <a:gdLst>
                <a:gd name="T0" fmla="*/ 0 w 464"/>
                <a:gd name="T1" fmla="*/ 819 h 819"/>
                <a:gd name="T2" fmla="*/ 32 w 464"/>
                <a:gd name="T3" fmla="*/ 790 h 819"/>
                <a:gd name="T4" fmla="*/ 52 w 464"/>
                <a:gd name="T5" fmla="*/ 774 h 819"/>
                <a:gd name="T6" fmla="*/ 75 w 464"/>
                <a:gd name="T7" fmla="*/ 760 h 819"/>
                <a:gd name="T8" fmla="*/ 99 w 464"/>
                <a:gd name="T9" fmla="*/ 748 h 819"/>
                <a:gd name="T10" fmla="*/ 126 w 464"/>
                <a:gd name="T11" fmla="*/ 737 h 819"/>
                <a:gd name="T12" fmla="*/ 121 w 464"/>
                <a:gd name="T13" fmla="*/ 727 h 819"/>
                <a:gd name="T14" fmla="*/ 114 w 464"/>
                <a:gd name="T15" fmla="*/ 702 h 819"/>
                <a:gd name="T16" fmla="*/ 78 w 464"/>
                <a:gd name="T17" fmla="*/ 683 h 819"/>
                <a:gd name="T18" fmla="*/ 123 w 464"/>
                <a:gd name="T19" fmla="*/ 592 h 819"/>
                <a:gd name="T20" fmla="*/ 128 w 464"/>
                <a:gd name="T21" fmla="*/ 577 h 819"/>
                <a:gd name="T22" fmla="*/ 140 w 464"/>
                <a:gd name="T23" fmla="*/ 553 h 819"/>
                <a:gd name="T24" fmla="*/ 156 w 464"/>
                <a:gd name="T25" fmla="*/ 539 h 819"/>
                <a:gd name="T26" fmla="*/ 174 w 464"/>
                <a:gd name="T27" fmla="*/ 532 h 819"/>
                <a:gd name="T28" fmla="*/ 223 w 464"/>
                <a:gd name="T29" fmla="*/ 537 h 819"/>
                <a:gd name="T30" fmla="*/ 214 w 464"/>
                <a:gd name="T31" fmla="*/ 527 h 819"/>
                <a:gd name="T32" fmla="*/ 200 w 464"/>
                <a:gd name="T33" fmla="*/ 506 h 819"/>
                <a:gd name="T34" fmla="*/ 190 w 464"/>
                <a:gd name="T35" fmla="*/ 486 h 819"/>
                <a:gd name="T36" fmla="*/ 184 w 464"/>
                <a:gd name="T37" fmla="*/ 465 h 819"/>
                <a:gd name="T38" fmla="*/ 183 w 464"/>
                <a:gd name="T39" fmla="*/ 455 h 819"/>
                <a:gd name="T40" fmla="*/ 185 w 464"/>
                <a:gd name="T41" fmla="*/ 433 h 819"/>
                <a:gd name="T42" fmla="*/ 172 w 464"/>
                <a:gd name="T43" fmla="*/ 438 h 819"/>
                <a:gd name="T44" fmla="*/ 147 w 464"/>
                <a:gd name="T45" fmla="*/ 452 h 819"/>
                <a:gd name="T46" fmla="*/ 125 w 464"/>
                <a:gd name="T47" fmla="*/ 466 h 819"/>
                <a:gd name="T48" fmla="*/ 104 w 464"/>
                <a:gd name="T49" fmla="*/ 485 h 819"/>
                <a:gd name="T50" fmla="*/ 87 w 464"/>
                <a:gd name="T51" fmla="*/ 502 h 819"/>
                <a:gd name="T52" fmla="*/ 121 w 464"/>
                <a:gd name="T53" fmla="*/ 216 h 819"/>
                <a:gd name="T54" fmla="*/ 131 w 464"/>
                <a:gd name="T55" fmla="*/ 216 h 819"/>
                <a:gd name="T56" fmla="*/ 141 w 464"/>
                <a:gd name="T57" fmla="*/ 216 h 819"/>
                <a:gd name="T58" fmla="*/ 160 w 464"/>
                <a:gd name="T59" fmla="*/ 212 h 819"/>
                <a:gd name="T60" fmla="*/ 177 w 464"/>
                <a:gd name="T61" fmla="*/ 204 h 819"/>
                <a:gd name="T62" fmla="*/ 193 w 464"/>
                <a:gd name="T63" fmla="*/ 194 h 819"/>
                <a:gd name="T64" fmla="*/ 206 w 464"/>
                <a:gd name="T65" fmla="*/ 182 h 819"/>
                <a:gd name="T66" fmla="*/ 217 w 464"/>
                <a:gd name="T67" fmla="*/ 166 h 819"/>
                <a:gd name="T68" fmla="*/ 226 w 464"/>
                <a:gd name="T69" fmla="*/ 149 h 819"/>
                <a:gd name="T70" fmla="*/ 232 w 464"/>
                <a:gd name="T71" fmla="*/ 130 h 819"/>
                <a:gd name="T72" fmla="*/ 233 w 464"/>
                <a:gd name="T73" fmla="*/ 116 h 819"/>
                <a:gd name="T74" fmla="*/ 399 w 464"/>
                <a:gd name="T75" fmla="*/ 135 h 819"/>
                <a:gd name="T76" fmla="*/ 464 w 464"/>
                <a:gd name="T77" fmla="*/ 40 h 819"/>
                <a:gd name="T78" fmla="*/ 5 w 464"/>
                <a:gd name="T79" fmla="*/ 75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819">
                  <a:moveTo>
                    <a:pt x="0" y="819"/>
                  </a:moveTo>
                  <a:lnTo>
                    <a:pt x="0" y="819"/>
                  </a:lnTo>
                  <a:lnTo>
                    <a:pt x="32" y="790"/>
                  </a:lnTo>
                  <a:lnTo>
                    <a:pt x="32" y="790"/>
                  </a:lnTo>
                  <a:lnTo>
                    <a:pt x="42" y="781"/>
                  </a:lnTo>
                  <a:lnTo>
                    <a:pt x="52" y="774"/>
                  </a:lnTo>
                  <a:lnTo>
                    <a:pt x="62" y="767"/>
                  </a:lnTo>
                  <a:lnTo>
                    <a:pt x="75" y="760"/>
                  </a:lnTo>
                  <a:lnTo>
                    <a:pt x="86" y="754"/>
                  </a:lnTo>
                  <a:lnTo>
                    <a:pt x="99" y="748"/>
                  </a:lnTo>
                  <a:lnTo>
                    <a:pt x="113" y="742"/>
                  </a:lnTo>
                  <a:lnTo>
                    <a:pt x="126" y="737"/>
                  </a:lnTo>
                  <a:lnTo>
                    <a:pt x="126" y="737"/>
                  </a:lnTo>
                  <a:lnTo>
                    <a:pt x="121" y="727"/>
                  </a:lnTo>
                  <a:lnTo>
                    <a:pt x="117" y="716"/>
                  </a:lnTo>
                  <a:lnTo>
                    <a:pt x="114" y="702"/>
                  </a:lnTo>
                  <a:lnTo>
                    <a:pt x="113" y="687"/>
                  </a:lnTo>
                  <a:lnTo>
                    <a:pt x="78" y="683"/>
                  </a:lnTo>
                  <a:lnTo>
                    <a:pt x="88" y="588"/>
                  </a:lnTo>
                  <a:lnTo>
                    <a:pt x="123" y="592"/>
                  </a:lnTo>
                  <a:lnTo>
                    <a:pt x="123" y="592"/>
                  </a:lnTo>
                  <a:lnTo>
                    <a:pt x="128" y="577"/>
                  </a:lnTo>
                  <a:lnTo>
                    <a:pt x="134" y="565"/>
                  </a:lnTo>
                  <a:lnTo>
                    <a:pt x="140" y="553"/>
                  </a:lnTo>
                  <a:lnTo>
                    <a:pt x="147" y="545"/>
                  </a:lnTo>
                  <a:lnTo>
                    <a:pt x="156" y="539"/>
                  </a:lnTo>
                  <a:lnTo>
                    <a:pt x="164" y="534"/>
                  </a:lnTo>
                  <a:lnTo>
                    <a:pt x="174" y="532"/>
                  </a:lnTo>
                  <a:lnTo>
                    <a:pt x="183" y="532"/>
                  </a:lnTo>
                  <a:lnTo>
                    <a:pt x="223" y="537"/>
                  </a:lnTo>
                  <a:lnTo>
                    <a:pt x="223" y="537"/>
                  </a:lnTo>
                  <a:lnTo>
                    <a:pt x="214" y="527"/>
                  </a:lnTo>
                  <a:lnTo>
                    <a:pt x="206" y="517"/>
                  </a:lnTo>
                  <a:lnTo>
                    <a:pt x="200" y="506"/>
                  </a:lnTo>
                  <a:lnTo>
                    <a:pt x="194" y="496"/>
                  </a:lnTo>
                  <a:lnTo>
                    <a:pt x="190" y="486"/>
                  </a:lnTo>
                  <a:lnTo>
                    <a:pt x="186" y="475"/>
                  </a:lnTo>
                  <a:lnTo>
                    <a:pt x="184" y="465"/>
                  </a:lnTo>
                  <a:lnTo>
                    <a:pt x="183" y="455"/>
                  </a:lnTo>
                  <a:lnTo>
                    <a:pt x="183" y="455"/>
                  </a:lnTo>
                  <a:lnTo>
                    <a:pt x="183" y="445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72" y="438"/>
                  </a:lnTo>
                  <a:lnTo>
                    <a:pt x="160" y="445"/>
                  </a:lnTo>
                  <a:lnTo>
                    <a:pt x="147" y="452"/>
                  </a:lnTo>
                  <a:lnTo>
                    <a:pt x="136" y="459"/>
                  </a:lnTo>
                  <a:lnTo>
                    <a:pt x="125" y="466"/>
                  </a:lnTo>
                  <a:lnTo>
                    <a:pt x="115" y="475"/>
                  </a:lnTo>
                  <a:lnTo>
                    <a:pt x="104" y="485"/>
                  </a:lnTo>
                  <a:lnTo>
                    <a:pt x="94" y="494"/>
                  </a:lnTo>
                  <a:lnTo>
                    <a:pt x="87" y="502"/>
                  </a:lnTo>
                  <a:lnTo>
                    <a:pt x="118" y="215"/>
                  </a:lnTo>
                  <a:lnTo>
                    <a:pt x="121" y="216"/>
                  </a:lnTo>
                  <a:lnTo>
                    <a:pt x="121" y="216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41" y="216"/>
                  </a:lnTo>
                  <a:lnTo>
                    <a:pt x="151" y="214"/>
                  </a:lnTo>
                  <a:lnTo>
                    <a:pt x="160" y="212"/>
                  </a:lnTo>
                  <a:lnTo>
                    <a:pt x="168" y="208"/>
                  </a:lnTo>
                  <a:lnTo>
                    <a:pt x="177" y="204"/>
                  </a:lnTo>
                  <a:lnTo>
                    <a:pt x="184" y="200"/>
                  </a:lnTo>
                  <a:lnTo>
                    <a:pt x="193" y="194"/>
                  </a:lnTo>
                  <a:lnTo>
                    <a:pt x="200" y="188"/>
                  </a:lnTo>
                  <a:lnTo>
                    <a:pt x="206" y="182"/>
                  </a:lnTo>
                  <a:lnTo>
                    <a:pt x="212" y="175"/>
                  </a:lnTo>
                  <a:lnTo>
                    <a:pt x="217" y="166"/>
                  </a:lnTo>
                  <a:lnTo>
                    <a:pt x="221" y="158"/>
                  </a:lnTo>
                  <a:lnTo>
                    <a:pt x="226" y="149"/>
                  </a:lnTo>
                  <a:lnTo>
                    <a:pt x="229" y="140"/>
                  </a:lnTo>
                  <a:lnTo>
                    <a:pt x="232" y="130"/>
                  </a:lnTo>
                  <a:lnTo>
                    <a:pt x="233" y="120"/>
                  </a:lnTo>
                  <a:lnTo>
                    <a:pt x="233" y="116"/>
                  </a:lnTo>
                  <a:lnTo>
                    <a:pt x="399" y="135"/>
                  </a:lnTo>
                  <a:lnTo>
                    <a:pt x="399" y="135"/>
                  </a:lnTo>
                  <a:lnTo>
                    <a:pt x="433" y="84"/>
                  </a:lnTo>
                  <a:lnTo>
                    <a:pt x="464" y="40"/>
                  </a:lnTo>
                  <a:lnTo>
                    <a:pt x="84" y="0"/>
                  </a:lnTo>
                  <a:lnTo>
                    <a:pt x="5" y="750"/>
                  </a:lnTo>
                  <a:lnTo>
                    <a:pt x="0" y="8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1" name="Freeform 216"/>
            <p:cNvSpPr>
              <a:spLocks/>
            </p:cNvSpPr>
            <p:nvPr userDrawn="1"/>
          </p:nvSpPr>
          <p:spPr bwMode="auto">
            <a:xfrm>
              <a:off x="3536950" y="2779713"/>
              <a:ext cx="430213" cy="450850"/>
            </a:xfrm>
            <a:custGeom>
              <a:avLst/>
              <a:gdLst>
                <a:gd name="T0" fmla="*/ 668 w 814"/>
                <a:gd name="T1" fmla="*/ 506 h 853"/>
                <a:gd name="T2" fmla="*/ 685 w 814"/>
                <a:gd name="T3" fmla="*/ 478 h 853"/>
                <a:gd name="T4" fmla="*/ 727 w 814"/>
                <a:gd name="T5" fmla="*/ 430 h 853"/>
                <a:gd name="T6" fmla="*/ 748 w 814"/>
                <a:gd name="T7" fmla="*/ 409 h 853"/>
                <a:gd name="T8" fmla="*/ 785 w 814"/>
                <a:gd name="T9" fmla="*/ 371 h 853"/>
                <a:gd name="T10" fmla="*/ 802 w 814"/>
                <a:gd name="T11" fmla="*/ 346 h 853"/>
                <a:gd name="T12" fmla="*/ 812 w 814"/>
                <a:gd name="T13" fmla="*/ 324 h 853"/>
                <a:gd name="T14" fmla="*/ 814 w 814"/>
                <a:gd name="T15" fmla="*/ 313 h 853"/>
                <a:gd name="T16" fmla="*/ 812 w 814"/>
                <a:gd name="T17" fmla="*/ 308 h 853"/>
                <a:gd name="T18" fmla="*/ 809 w 814"/>
                <a:gd name="T19" fmla="*/ 296 h 853"/>
                <a:gd name="T20" fmla="*/ 802 w 814"/>
                <a:gd name="T21" fmla="*/ 283 h 853"/>
                <a:gd name="T22" fmla="*/ 784 w 814"/>
                <a:gd name="T23" fmla="*/ 264 h 853"/>
                <a:gd name="T24" fmla="*/ 777 w 814"/>
                <a:gd name="T25" fmla="*/ 259 h 853"/>
                <a:gd name="T26" fmla="*/ 767 w 814"/>
                <a:gd name="T27" fmla="*/ 254 h 853"/>
                <a:gd name="T28" fmla="*/ 758 w 814"/>
                <a:gd name="T29" fmla="*/ 250 h 853"/>
                <a:gd name="T30" fmla="*/ 734 w 814"/>
                <a:gd name="T31" fmla="*/ 245 h 853"/>
                <a:gd name="T32" fmla="*/ 721 w 814"/>
                <a:gd name="T33" fmla="*/ 244 h 853"/>
                <a:gd name="T34" fmla="*/ 684 w 814"/>
                <a:gd name="T35" fmla="*/ 248 h 853"/>
                <a:gd name="T36" fmla="*/ 646 w 814"/>
                <a:gd name="T37" fmla="*/ 259 h 853"/>
                <a:gd name="T38" fmla="*/ 610 w 814"/>
                <a:gd name="T39" fmla="*/ 275 h 853"/>
                <a:gd name="T40" fmla="*/ 581 w 814"/>
                <a:gd name="T41" fmla="*/ 296 h 853"/>
                <a:gd name="T42" fmla="*/ 482 w 814"/>
                <a:gd name="T43" fmla="*/ 388 h 853"/>
                <a:gd name="T44" fmla="*/ 422 w 814"/>
                <a:gd name="T45" fmla="*/ 445 h 853"/>
                <a:gd name="T46" fmla="*/ 419 w 814"/>
                <a:gd name="T47" fmla="*/ 443 h 853"/>
                <a:gd name="T48" fmla="*/ 402 w 814"/>
                <a:gd name="T49" fmla="*/ 430 h 853"/>
                <a:gd name="T50" fmla="*/ 392 w 814"/>
                <a:gd name="T51" fmla="*/ 413 h 853"/>
                <a:gd name="T52" fmla="*/ 391 w 814"/>
                <a:gd name="T53" fmla="*/ 406 h 853"/>
                <a:gd name="T54" fmla="*/ 392 w 814"/>
                <a:gd name="T55" fmla="*/ 391 h 853"/>
                <a:gd name="T56" fmla="*/ 398 w 814"/>
                <a:gd name="T57" fmla="*/ 375 h 853"/>
                <a:gd name="T58" fmla="*/ 410 w 814"/>
                <a:gd name="T59" fmla="*/ 348 h 853"/>
                <a:gd name="T60" fmla="*/ 436 w 814"/>
                <a:gd name="T61" fmla="*/ 310 h 853"/>
                <a:gd name="T62" fmla="*/ 466 w 814"/>
                <a:gd name="T63" fmla="*/ 269 h 853"/>
                <a:gd name="T64" fmla="*/ 493 w 814"/>
                <a:gd name="T65" fmla="*/ 0 h 853"/>
                <a:gd name="T66" fmla="*/ 443 w 814"/>
                <a:gd name="T67" fmla="*/ 26 h 853"/>
                <a:gd name="T68" fmla="*/ 299 w 814"/>
                <a:gd name="T69" fmla="*/ 103 h 853"/>
                <a:gd name="T70" fmla="*/ 194 w 814"/>
                <a:gd name="T71" fmla="*/ 159 h 853"/>
                <a:gd name="T72" fmla="*/ 181 w 814"/>
                <a:gd name="T73" fmla="*/ 167 h 853"/>
                <a:gd name="T74" fmla="*/ 158 w 814"/>
                <a:gd name="T75" fmla="*/ 189 h 853"/>
                <a:gd name="T76" fmla="*/ 150 w 814"/>
                <a:gd name="T77" fmla="*/ 202 h 853"/>
                <a:gd name="T78" fmla="*/ 118 w 814"/>
                <a:gd name="T79" fmla="*/ 272 h 853"/>
                <a:gd name="T80" fmla="*/ 89 w 814"/>
                <a:gd name="T81" fmla="*/ 349 h 853"/>
                <a:gd name="T82" fmla="*/ 63 w 814"/>
                <a:gd name="T83" fmla="*/ 427 h 853"/>
                <a:gd name="T84" fmla="*/ 41 w 814"/>
                <a:gd name="T85" fmla="*/ 503 h 853"/>
                <a:gd name="T86" fmla="*/ 11 w 814"/>
                <a:gd name="T87" fmla="*/ 624 h 853"/>
                <a:gd name="T88" fmla="*/ 368 w 814"/>
                <a:gd name="T89" fmla="*/ 853 h 853"/>
                <a:gd name="T90" fmla="*/ 374 w 814"/>
                <a:gd name="T91" fmla="*/ 850 h 853"/>
                <a:gd name="T92" fmla="*/ 415 w 814"/>
                <a:gd name="T93" fmla="*/ 828 h 853"/>
                <a:gd name="T94" fmla="*/ 441 w 814"/>
                <a:gd name="T95" fmla="*/ 809 h 853"/>
                <a:gd name="T96" fmla="*/ 470 w 814"/>
                <a:gd name="T97" fmla="*/ 784 h 853"/>
                <a:gd name="T98" fmla="*/ 501 w 814"/>
                <a:gd name="T99" fmla="*/ 751 h 853"/>
                <a:gd name="T100" fmla="*/ 538 w 814"/>
                <a:gd name="T101" fmla="*/ 702 h 853"/>
                <a:gd name="T102" fmla="*/ 583 w 814"/>
                <a:gd name="T103" fmla="*/ 639 h 853"/>
                <a:gd name="T104" fmla="*/ 637 w 814"/>
                <a:gd name="T105" fmla="*/ 555 h 853"/>
                <a:gd name="T106" fmla="*/ 668 w 814"/>
                <a:gd name="T107" fmla="*/ 506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4" h="853">
                  <a:moveTo>
                    <a:pt x="668" y="506"/>
                  </a:moveTo>
                  <a:lnTo>
                    <a:pt x="668" y="506"/>
                  </a:lnTo>
                  <a:lnTo>
                    <a:pt x="676" y="492"/>
                  </a:lnTo>
                  <a:lnTo>
                    <a:pt x="685" y="478"/>
                  </a:lnTo>
                  <a:lnTo>
                    <a:pt x="706" y="454"/>
                  </a:lnTo>
                  <a:lnTo>
                    <a:pt x="727" y="430"/>
                  </a:lnTo>
                  <a:lnTo>
                    <a:pt x="748" y="409"/>
                  </a:lnTo>
                  <a:lnTo>
                    <a:pt x="748" y="409"/>
                  </a:lnTo>
                  <a:lnTo>
                    <a:pt x="773" y="383"/>
                  </a:lnTo>
                  <a:lnTo>
                    <a:pt x="785" y="371"/>
                  </a:lnTo>
                  <a:lnTo>
                    <a:pt x="794" y="358"/>
                  </a:lnTo>
                  <a:lnTo>
                    <a:pt x="802" y="346"/>
                  </a:lnTo>
                  <a:lnTo>
                    <a:pt x="808" y="335"/>
                  </a:lnTo>
                  <a:lnTo>
                    <a:pt x="812" y="324"/>
                  </a:lnTo>
                  <a:lnTo>
                    <a:pt x="814" y="318"/>
                  </a:lnTo>
                  <a:lnTo>
                    <a:pt x="814" y="313"/>
                  </a:lnTo>
                  <a:lnTo>
                    <a:pt x="814" y="313"/>
                  </a:lnTo>
                  <a:lnTo>
                    <a:pt x="812" y="308"/>
                  </a:lnTo>
                  <a:lnTo>
                    <a:pt x="811" y="302"/>
                  </a:lnTo>
                  <a:lnTo>
                    <a:pt x="809" y="296"/>
                  </a:lnTo>
                  <a:lnTo>
                    <a:pt x="806" y="291"/>
                  </a:lnTo>
                  <a:lnTo>
                    <a:pt x="802" y="283"/>
                  </a:lnTo>
                  <a:lnTo>
                    <a:pt x="797" y="277"/>
                  </a:lnTo>
                  <a:lnTo>
                    <a:pt x="784" y="264"/>
                  </a:lnTo>
                  <a:lnTo>
                    <a:pt x="784" y="264"/>
                  </a:lnTo>
                  <a:lnTo>
                    <a:pt x="777" y="259"/>
                  </a:lnTo>
                  <a:lnTo>
                    <a:pt x="769" y="254"/>
                  </a:lnTo>
                  <a:lnTo>
                    <a:pt x="767" y="254"/>
                  </a:lnTo>
                  <a:lnTo>
                    <a:pt x="767" y="254"/>
                  </a:lnTo>
                  <a:lnTo>
                    <a:pt x="758" y="250"/>
                  </a:lnTo>
                  <a:lnTo>
                    <a:pt x="747" y="246"/>
                  </a:lnTo>
                  <a:lnTo>
                    <a:pt x="734" y="245"/>
                  </a:lnTo>
                  <a:lnTo>
                    <a:pt x="721" y="244"/>
                  </a:lnTo>
                  <a:lnTo>
                    <a:pt x="721" y="244"/>
                  </a:lnTo>
                  <a:lnTo>
                    <a:pt x="703" y="245"/>
                  </a:lnTo>
                  <a:lnTo>
                    <a:pt x="684" y="248"/>
                  </a:lnTo>
                  <a:lnTo>
                    <a:pt x="665" y="253"/>
                  </a:lnTo>
                  <a:lnTo>
                    <a:pt x="646" y="259"/>
                  </a:lnTo>
                  <a:lnTo>
                    <a:pt x="628" y="267"/>
                  </a:lnTo>
                  <a:lnTo>
                    <a:pt x="610" y="275"/>
                  </a:lnTo>
                  <a:lnTo>
                    <a:pt x="595" y="285"/>
                  </a:lnTo>
                  <a:lnTo>
                    <a:pt x="581" y="296"/>
                  </a:lnTo>
                  <a:lnTo>
                    <a:pt x="581" y="296"/>
                  </a:lnTo>
                  <a:lnTo>
                    <a:pt x="482" y="388"/>
                  </a:lnTo>
                  <a:lnTo>
                    <a:pt x="436" y="431"/>
                  </a:lnTo>
                  <a:lnTo>
                    <a:pt x="422" y="445"/>
                  </a:lnTo>
                  <a:lnTo>
                    <a:pt x="419" y="443"/>
                  </a:lnTo>
                  <a:lnTo>
                    <a:pt x="419" y="443"/>
                  </a:lnTo>
                  <a:lnTo>
                    <a:pt x="409" y="437"/>
                  </a:lnTo>
                  <a:lnTo>
                    <a:pt x="402" y="430"/>
                  </a:lnTo>
                  <a:lnTo>
                    <a:pt x="396" y="422"/>
                  </a:lnTo>
                  <a:lnTo>
                    <a:pt x="392" y="413"/>
                  </a:lnTo>
                  <a:lnTo>
                    <a:pt x="392" y="413"/>
                  </a:lnTo>
                  <a:lnTo>
                    <a:pt x="391" y="406"/>
                  </a:lnTo>
                  <a:lnTo>
                    <a:pt x="391" y="398"/>
                  </a:lnTo>
                  <a:lnTo>
                    <a:pt x="392" y="391"/>
                  </a:lnTo>
                  <a:lnTo>
                    <a:pt x="395" y="383"/>
                  </a:lnTo>
                  <a:lnTo>
                    <a:pt x="398" y="375"/>
                  </a:lnTo>
                  <a:lnTo>
                    <a:pt x="401" y="366"/>
                  </a:lnTo>
                  <a:lnTo>
                    <a:pt x="410" y="348"/>
                  </a:lnTo>
                  <a:lnTo>
                    <a:pt x="422" y="330"/>
                  </a:lnTo>
                  <a:lnTo>
                    <a:pt x="436" y="310"/>
                  </a:lnTo>
                  <a:lnTo>
                    <a:pt x="466" y="269"/>
                  </a:lnTo>
                  <a:lnTo>
                    <a:pt x="466" y="269"/>
                  </a:lnTo>
                  <a:lnTo>
                    <a:pt x="497" y="228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443" y="26"/>
                  </a:lnTo>
                  <a:lnTo>
                    <a:pt x="394" y="51"/>
                  </a:lnTo>
                  <a:lnTo>
                    <a:pt x="299" y="103"/>
                  </a:lnTo>
                  <a:lnTo>
                    <a:pt x="299" y="103"/>
                  </a:lnTo>
                  <a:lnTo>
                    <a:pt x="194" y="159"/>
                  </a:lnTo>
                  <a:lnTo>
                    <a:pt x="194" y="159"/>
                  </a:lnTo>
                  <a:lnTo>
                    <a:pt x="181" y="167"/>
                  </a:lnTo>
                  <a:lnTo>
                    <a:pt x="169" y="178"/>
                  </a:lnTo>
                  <a:lnTo>
                    <a:pt x="158" y="189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34" y="236"/>
                  </a:lnTo>
                  <a:lnTo>
                    <a:pt x="118" y="272"/>
                  </a:lnTo>
                  <a:lnTo>
                    <a:pt x="103" y="310"/>
                  </a:lnTo>
                  <a:lnTo>
                    <a:pt x="89" y="349"/>
                  </a:lnTo>
                  <a:lnTo>
                    <a:pt x="75" y="388"/>
                  </a:lnTo>
                  <a:lnTo>
                    <a:pt x="63" y="427"/>
                  </a:lnTo>
                  <a:lnTo>
                    <a:pt x="52" y="465"/>
                  </a:lnTo>
                  <a:lnTo>
                    <a:pt x="41" y="503"/>
                  </a:lnTo>
                  <a:lnTo>
                    <a:pt x="24" y="570"/>
                  </a:lnTo>
                  <a:lnTo>
                    <a:pt x="11" y="624"/>
                  </a:lnTo>
                  <a:lnTo>
                    <a:pt x="0" y="674"/>
                  </a:lnTo>
                  <a:lnTo>
                    <a:pt x="368" y="853"/>
                  </a:lnTo>
                  <a:lnTo>
                    <a:pt x="374" y="850"/>
                  </a:lnTo>
                  <a:lnTo>
                    <a:pt x="374" y="850"/>
                  </a:lnTo>
                  <a:lnTo>
                    <a:pt x="402" y="836"/>
                  </a:lnTo>
                  <a:lnTo>
                    <a:pt x="415" y="828"/>
                  </a:lnTo>
                  <a:lnTo>
                    <a:pt x="427" y="819"/>
                  </a:lnTo>
                  <a:lnTo>
                    <a:pt x="441" y="809"/>
                  </a:lnTo>
                  <a:lnTo>
                    <a:pt x="455" y="798"/>
                  </a:lnTo>
                  <a:lnTo>
                    <a:pt x="470" y="784"/>
                  </a:lnTo>
                  <a:lnTo>
                    <a:pt x="485" y="769"/>
                  </a:lnTo>
                  <a:lnTo>
                    <a:pt x="501" y="751"/>
                  </a:lnTo>
                  <a:lnTo>
                    <a:pt x="519" y="728"/>
                  </a:lnTo>
                  <a:lnTo>
                    <a:pt x="538" y="702"/>
                  </a:lnTo>
                  <a:lnTo>
                    <a:pt x="560" y="673"/>
                  </a:lnTo>
                  <a:lnTo>
                    <a:pt x="583" y="639"/>
                  </a:lnTo>
                  <a:lnTo>
                    <a:pt x="608" y="600"/>
                  </a:lnTo>
                  <a:lnTo>
                    <a:pt x="637" y="555"/>
                  </a:lnTo>
                  <a:lnTo>
                    <a:pt x="668" y="506"/>
                  </a:lnTo>
                  <a:lnTo>
                    <a:pt x="668" y="5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Группа 121"/>
          <p:cNvGrpSpPr/>
          <p:nvPr userDrawn="1"/>
        </p:nvGrpSpPr>
        <p:grpSpPr>
          <a:xfrm>
            <a:off x="4102882" y="4567352"/>
            <a:ext cx="676764" cy="512982"/>
            <a:chOff x="6904038" y="2362200"/>
            <a:chExt cx="893763" cy="903288"/>
          </a:xfrm>
          <a:solidFill>
            <a:schemeClr val="bg2">
              <a:lumMod val="50000"/>
            </a:schemeClr>
          </a:solidFill>
        </p:grpSpPr>
        <p:sp>
          <p:nvSpPr>
            <p:cNvPr id="123" name="Freeform 179"/>
            <p:cNvSpPr>
              <a:spLocks noEditPoints="1"/>
            </p:cNvSpPr>
            <p:nvPr userDrawn="1"/>
          </p:nvSpPr>
          <p:spPr bwMode="auto">
            <a:xfrm>
              <a:off x="7237413" y="2744788"/>
              <a:ext cx="560388" cy="520700"/>
            </a:xfrm>
            <a:custGeom>
              <a:avLst/>
              <a:gdLst>
                <a:gd name="T0" fmla="*/ 1051 w 1059"/>
                <a:gd name="T1" fmla="*/ 264 h 984"/>
                <a:gd name="T2" fmla="*/ 1019 w 1059"/>
                <a:gd name="T3" fmla="*/ 192 h 984"/>
                <a:gd name="T4" fmla="*/ 968 w 1059"/>
                <a:gd name="T5" fmla="*/ 133 h 984"/>
                <a:gd name="T6" fmla="*/ 875 w 1059"/>
                <a:gd name="T7" fmla="*/ 74 h 984"/>
                <a:gd name="T8" fmla="*/ 752 w 1059"/>
                <a:gd name="T9" fmla="*/ 29 h 984"/>
                <a:gd name="T10" fmla="*/ 594 w 1059"/>
                <a:gd name="T11" fmla="*/ 2 h 984"/>
                <a:gd name="T12" fmla="*/ 433 w 1059"/>
                <a:gd name="T13" fmla="*/ 7 h 984"/>
                <a:gd name="T14" fmla="*/ 305 w 1059"/>
                <a:gd name="T15" fmla="*/ 30 h 984"/>
                <a:gd name="T16" fmla="*/ 162 w 1059"/>
                <a:gd name="T17" fmla="*/ 88 h 984"/>
                <a:gd name="T18" fmla="*/ 84 w 1059"/>
                <a:gd name="T19" fmla="*/ 142 h 984"/>
                <a:gd name="T20" fmla="*/ 33 w 1059"/>
                <a:gd name="T21" fmla="*/ 201 h 984"/>
                <a:gd name="T22" fmla="*/ 6 w 1059"/>
                <a:gd name="T23" fmla="*/ 270 h 984"/>
                <a:gd name="T24" fmla="*/ 1 w 1059"/>
                <a:gd name="T25" fmla="*/ 336 h 984"/>
                <a:gd name="T26" fmla="*/ 1 w 1059"/>
                <a:gd name="T27" fmla="*/ 502 h 984"/>
                <a:gd name="T28" fmla="*/ 24 w 1059"/>
                <a:gd name="T29" fmla="*/ 611 h 984"/>
                <a:gd name="T30" fmla="*/ 66 w 1059"/>
                <a:gd name="T31" fmla="*/ 674 h 984"/>
                <a:gd name="T32" fmla="*/ 74 w 1059"/>
                <a:gd name="T33" fmla="*/ 732 h 984"/>
                <a:gd name="T34" fmla="*/ 77 w 1059"/>
                <a:gd name="T35" fmla="*/ 840 h 984"/>
                <a:gd name="T36" fmla="*/ 106 w 1059"/>
                <a:gd name="T37" fmla="*/ 874 h 984"/>
                <a:gd name="T38" fmla="*/ 211 w 1059"/>
                <a:gd name="T39" fmla="*/ 933 h 984"/>
                <a:gd name="T40" fmla="*/ 328 w 1059"/>
                <a:gd name="T41" fmla="*/ 968 h 984"/>
                <a:gd name="T42" fmla="*/ 416 w 1059"/>
                <a:gd name="T43" fmla="*/ 946 h 984"/>
                <a:gd name="T44" fmla="*/ 429 w 1059"/>
                <a:gd name="T45" fmla="*/ 922 h 984"/>
                <a:gd name="T46" fmla="*/ 455 w 1059"/>
                <a:gd name="T47" fmla="*/ 919 h 984"/>
                <a:gd name="T48" fmla="*/ 660 w 1059"/>
                <a:gd name="T49" fmla="*/ 914 h 984"/>
                <a:gd name="T50" fmla="*/ 780 w 1059"/>
                <a:gd name="T51" fmla="*/ 888 h 984"/>
                <a:gd name="T52" fmla="*/ 920 w 1059"/>
                <a:gd name="T53" fmla="*/ 829 h 984"/>
                <a:gd name="T54" fmla="*/ 993 w 1059"/>
                <a:gd name="T55" fmla="*/ 775 h 984"/>
                <a:gd name="T56" fmla="*/ 1046 w 1059"/>
                <a:gd name="T57" fmla="*/ 710 h 984"/>
                <a:gd name="T58" fmla="*/ 1058 w 1059"/>
                <a:gd name="T59" fmla="*/ 661 h 984"/>
                <a:gd name="T60" fmla="*/ 1057 w 1059"/>
                <a:gd name="T61" fmla="*/ 309 h 984"/>
                <a:gd name="T62" fmla="*/ 377 w 1059"/>
                <a:gd name="T63" fmla="*/ 695 h 984"/>
                <a:gd name="T64" fmla="*/ 358 w 1059"/>
                <a:gd name="T65" fmla="*/ 705 h 984"/>
                <a:gd name="T66" fmla="*/ 202 w 1059"/>
                <a:gd name="T67" fmla="*/ 654 h 984"/>
                <a:gd name="T68" fmla="*/ 451 w 1059"/>
                <a:gd name="T69" fmla="*/ 508 h 984"/>
                <a:gd name="T70" fmla="*/ 394 w 1059"/>
                <a:gd name="T71" fmla="*/ 662 h 984"/>
                <a:gd name="T72" fmla="*/ 142 w 1059"/>
                <a:gd name="T73" fmla="*/ 403 h 984"/>
                <a:gd name="T74" fmla="*/ 122 w 1059"/>
                <a:gd name="T75" fmla="*/ 389 h 984"/>
                <a:gd name="T76" fmla="*/ 94 w 1059"/>
                <a:gd name="T77" fmla="*/ 333 h 984"/>
                <a:gd name="T78" fmla="*/ 94 w 1059"/>
                <a:gd name="T79" fmla="*/ 262 h 984"/>
                <a:gd name="T80" fmla="*/ 136 w 1059"/>
                <a:gd name="T81" fmla="*/ 194 h 984"/>
                <a:gd name="T82" fmla="*/ 188 w 1059"/>
                <a:gd name="T83" fmla="*/ 150 h 984"/>
                <a:gd name="T84" fmla="*/ 329 w 1059"/>
                <a:gd name="T85" fmla="*/ 87 h 984"/>
                <a:gd name="T86" fmla="*/ 449 w 1059"/>
                <a:gd name="T87" fmla="*/ 64 h 984"/>
                <a:gd name="T88" fmla="*/ 598 w 1059"/>
                <a:gd name="T89" fmla="*/ 62 h 984"/>
                <a:gd name="T90" fmla="*/ 736 w 1059"/>
                <a:gd name="T91" fmla="*/ 88 h 984"/>
                <a:gd name="T92" fmla="*/ 835 w 1059"/>
                <a:gd name="T93" fmla="*/ 128 h 984"/>
                <a:gd name="T94" fmla="*/ 896 w 1059"/>
                <a:gd name="T95" fmla="*/ 169 h 984"/>
                <a:gd name="T96" fmla="*/ 950 w 1059"/>
                <a:gd name="T97" fmla="*/ 229 h 984"/>
                <a:gd name="T98" fmla="*/ 967 w 1059"/>
                <a:gd name="T99" fmla="*/ 280 h 984"/>
                <a:gd name="T100" fmla="*/ 705 w 1059"/>
                <a:gd name="T101" fmla="*/ 283 h 984"/>
                <a:gd name="T102" fmla="*/ 538 w 1059"/>
                <a:gd name="T103" fmla="*/ 263 h 984"/>
                <a:gd name="T104" fmla="*/ 486 w 1059"/>
                <a:gd name="T105" fmla="*/ 274 h 984"/>
                <a:gd name="T106" fmla="*/ 158 w 1059"/>
                <a:gd name="T107" fmla="*/ 399 h 984"/>
                <a:gd name="T108" fmla="*/ 824 w 1059"/>
                <a:gd name="T109" fmla="*/ 619 h 984"/>
                <a:gd name="T110" fmla="*/ 702 w 1059"/>
                <a:gd name="T111" fmla="*/ 656 h 984"/>
                <a:gd name="T112" fmla="*/ 574 w 1059"/>
                <a:gd name="T113" fmla="*/ 669 h 984"/>
                <a:gd name="T114" fmla="*/ 504 w 1059"/>
                <a:gd name="T115" fmla="*/ 632 h 984"/>
                <a:gd name="T116" fmla="*/ 565 w 1059"/>
                <a:gd name="T117" fmla="*/ 464 h 984"/>
                <a:gd name="T118" fmla="*/ 582 w 1059"/>
                <a:gd name="T119" fmla="*/ 445 h 984"/>
                <a:gd name="T120" fmla="*/ 656 w 1059"/>
                <a:gd name="T121" fmla="*/ 452 h 984"/>
                <a:gd name="T122" fmla="*/ 987 w 1059"/>
                <a:gd name="T123" fmla="*/ 492 h 984"/>
                <a:gd name="T124" fmla="*/ 933 w 1059"/>
                <a:gd name="T125" fmla="*/ 557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9" h="984">
                  <a:moveTo>
                    <a:pt x="1057" y="309"/>
                  </a:moveTo>
                  <a:lnTo>
                    <a:pt x="1057" y="309"/>
                  </a:lnTo>
                  <a:lnTo>
                    <a:pt x="1056" y="298"/>
                  </a:lnTo>
                  <a:lnTo>
                    <a:pt x="1055" y="287"/>
                  </a:lnTo>
                  <a:lnTo>
                    <a:pt x="1051" y="264"/>
                  </a:lnTo>
                  <a:lnTo>
                    <a:pt x="1044" y="243"/>
                  </a:lnTo>
                  <a:lnTo>
                    <a:pt x="1036" y="222"/>
                  </a:lnTo>
                  <a:lnTo>
                    <a:pt x="1036" y="222"/>
                  </a:lnTo>
                  <a:lnTo>
                    <a:pt x="1028" y="207"/>
                  </a:lnTo>
                  <a:lnTo>
                    <a:pt x="1019" y="192"/>
                  </a:lnTo>
                  <a:lnTo>
                    <a:pt x="1011" y="180"/>
                  </a:lnTo>
                  <a:lnTo>
                    <a:pt x="1001" y="167"/>
                  </a:lnTo>
                  <a:lnTo>
                    <a:pt x="990" y="155"/>
                  </a:lnTo>
                  <a:lnTo>
                    <a:pt x="979" y="144"/>
                  </a:lnTo>
                  <a:lnTo>
                    <a:pt x="968" y="133"/>
                  </a:lnTo>
                  <a:lnTo>
                    <a:pt x="957" y="124"/>
                  </a:lnTo>
                  <a:lnTo>
                    <a:pt x="943" y="114"/>
                  </a:lnTo>
                  <a:lnTo>
                    <a:pt x="931" y="105"/>
                  </a:lnTo>
                  <a:lnTo>
                    <a:pt x="904" y="89"/>
                  </a:lnTo>
                  <a:lnTo>
                    <a:pt x="875" y="74"/>
                  </a:lnTo>
                  <a:lnTo>
                    <a:pt x="846" y="61"/>
                  </a:lnTo>
                  <a:lnTo>
                    <a:pt x="846" y="61"/>
                  </a:lnTo>
                  <a:lnTo>
                    <a:pt x="815" y="50"/>
                  </a:lnTo>
                  <a:lnTo>
                    <a:pt x="784" y="38"/>
                  </a:lnTo>
                  <a:lnTo>
                    <a:pt x="752" y="29"/>
                  </a:lnTo>
                  <a:lnTo>
                    <a:pt x="721" y="21"/>
                  </a:lnTo>
                  <a:lnTo>
                    <a:pt x="690" y="15"/>
                  </a:lnTo>
                  <a:lnTo>
                    <a:pt x="658" y="10"/>
                  </a:lnTo>
                  <a:lnTo>
                    <a:pt x="626" y="5"/>
                  </a:lnTo>
                  <a:lnTo>
                    <a:pt x="594" y="2"/>
                  </a:lnTo>
                  <a:lnTo>
                    <a:pt x="562" y="0"/>
                  </a:lnTo>
                  <a:lnTo>
                    <a:pt x="529" y="0"/>
                  </a:lnTo>
                  <a:lnTo>
                    <a:pt x="498" y="1"/>
                  </a:lnTo>
                  <a:lnTo>
                    <a:pt x="466" y="3"/>
                  </a:lnTo>
                  <a:lnTo>
                    <a:pt x="433" y="7"/>
                  </a:lnTo>
                  <a:lnTo>
                    <a:pt x="401" y="11"/>
                  </a:lnTo>
                  <a:lnTo>
                    <a:pt x="368" y="16"/>
                  </a:lnTo>
                  <a:lnTo>
                    <a:pt x="335" y="23"/>
                  </a:lnTo>
                  <a:lnTo>
                    <a:pt x="335" y="23"/>
                  </a:lnTo>
                  <a:lnTo>
                    <a:pt x="305" y="30"/>
                  </a:lnTo>
                  <a:lnTo>
                    <a:pt x="275" y="38"/>
                  </a:lnTo>
                  <a:lnTo>
                    <a:pt x="246" y="49"/>
                  </a:lnTo>
                  <a:lnTo>
                    <a:pt x="217" y="60"/>
                  </a:lnTo>
                  <a:lnTo>
                    <a:pt x="188" y="73"/>
                  </a:lnTo>
                  <a:lnTo>
                    <a:pt x="162" y="88"/>
                  </a:lnTo>
                  <a:lnTo>
                    <a:pt x="135" y="103"/>
                  </a:lnTo>
                  <a:lnTo>
                    <a:pt x="109" y="122"/>
                  </a:lnTo>
                  <a:lnTo>
                    <a:pt x="109" y="122"/>
                  </a:lnTo>
                  <a:lnTo>
                    <a:pt x="96" y="132"/>
                  </a:lnTo>
                  <a:lnTo>
                    <a:pt x="84" y="142"/>
                  </a:lnTo>
                  <a:lnTo>
                    <a:pt x="72" y="153"/>
                  </a:lnTo>
                  <a:lnTo>
                    <a:pt x="61" y="165"/>
                  </a:lnTo>
                  <a:lnTo>
                    <a:pt x="51" y="176"/>
                  </a:lnTo>
                  <a:lnTo>
                    <a:pt x="42" y="188"/>
                  </a:lnTo>
                  <a:lnTo>
                    <a:pt x="33" y="201"/>
                  </a:lnTo>
                  <a:lnTo>
                    <a:pt x="26" y="214"/>
                  </a:lnTo>
                  <a:lnTo>
                    <a:pt x="19" y="227"/>
                  </a:lnTo>
                  <a:lnTo>
                    <a:pt x="14" y="242"/>
                  </a:lnTo>
                  <a:lnTo>
                    <a:pt x="9" y="256"/>
                  </a:lnTo>
                  <a:lnTo>
                    <a:pt x="6" y="270"/>
                  </a:lnTo>
                  <a:lnTo>
                    <a:pt x="3" y="287"/>
                  </a:lnTo>
                  <a:lnTo>
                    <a:pt x="1" y="302"/>
                  </a:lnTo>
                  <a:lnTo>
                    <a:pt x="0" y="319"/>
                  </a:lnTo>
                  <a:lnTo>
                    <a:pt x="1" y="336"/>
                  </a:lnTo>
                  <a:lnTo>
                    <a:pt x="1" y="336"/>
                  </a:lnTo>
                  <a:lnTo>
                    <a:pt x="2" y="378"/>
                  </a:lnTo>
                  <a:lnTo>
                    <a:pt x="3" y="419"/>
                  </a:lnTo>
                  <a:lnTo>
                    <a:pt x="2" y="461"/>
                  </a:lnTo>
                  <a:lnTo>
                    <a:pt x="1" y="502"/>
                  </a:lnTo>
                  <a:lnTo>
                    <a:pt x="1" y="502"/>
                  </a:lnTo>
                  <a:lnTo>
                    <a:pt x="2" y="526"/>
                  </a:lnTo>
                  <a:lnTo>
                    <a:pt x="4" y="549"/>
                  </a:lnTo>
                  <a:lnTo>
                    <a:pt x="9" y="570"/>
                  </a:lnTo>
                  <a:lnTo>
                    <a:pt x="16" y="591"/>
                  </a:lnTo>
                  <a:lnTo>
                    <a:pt x="24" y="611"/>
                  </a:lnTo>
                  <a:lnTo>
                    <a:pt x="34" y="630"/>
                  </a:lnTo>
                  <a:lnTo>
                    <a:pt x="47" y="648"/>
                  </a:lnTo>
                  <a:lnTo>
                    <a:pt x="61" y="667"/>
                  </a:lnTo>
                  <a:lnTo>
                    <a:pt x="61" y="667"/>
                  </a:lnTo>
                  <a:lnTo>
                    <a:pt x="66" y="674"/>
                  </a:lnTo>
                  <a:lnTo>
                    <a:pt x="70" y="682"/>
                  </a:lnTo>
                  <a:lnTo>
                    <a:pt x="72" y="690"/>
                  </a:lnTo>
                  <a:lnTo>
                    <a:pt x="73" y="699"/>
                  </a:lnTo>
                  <a:lnTo>
                    <a:pt x="73" y="699"/>
                  </a:lnTo>
                  <a:lnTo>
                    <a:pt x="74" y="732"/>
                  </a:lnTo>
                  <a:lnTo>
                    <a:pt x="74" y="766"/>
                  </a:lnTo>
                  <a:lnTo>
                    <a:pt x="74" y="800"/>
                  </a:lnTo>
                  <a:lnTo>
                    <a:pt x="75" y="834"/>
                  </a:lnTo>
                  <a:lnTo>
                    <a:pt x="75" y="834"/>
                  </a:lnTo>
                  <a:lnTo>
                    <a:pt x="77" y="840"/>
                  </a:lnTo>
                  <a:lnTo>
                    <a:pt x="79" y="847"/>
                  </a:lnTo>
                  <a:lnTo>
                    <a:pt x="83" y="854"/>
                  </a:lnTo>
                  <a:lnTo>
                    <a:pt x="88" y="859"/>
                  </a:lnTo>
                  <a:lnTo>
                    <a:pt x="88" y="859"/>
                  </a:lnTo>
                  <a:lnTo>
                    <a:pt x="106" y="874"/>
                  </a:lnTo>
                  <a:lnTo>
                    <a:pt x="126" y="888"/>
                  </a:lnTo>
                  <a:lnTo>
                    <a:pt x="146" y="901"/>
                  </a:lnTo>
                  <a:lnTo>
                    <a:pt x="167" y="912"/>
                  </a:lnTo>
                  <a:lnTo>
                    <a:pt x="188" y="922"/>
                  </a:lnTo>
                  <a:lnTo>
                    <a:pt x="211" y="933"/>
                  </a:lnTo>
                  <a:lnTo>
                    <a:pt x="233" y="941"/>
                  </a:lnTo>
                  <a:lnTo>
                    <a:pt x="256" y="948"/>
                  </a:lnTo>
                  <a:lnTo>
                    <a:pt x="256" y="948"/>
                  </a:lnTo>
                  <a:lnTo>
                    <a:pt x="292" y="958"/>
                  </a:lnTo>
                  <a:lnTo>
                    <a:pt x="328" y="968"/>
                  </a:lnTo>
                  <a:lnTo>
                    <a:pt x="402" y="984"/>
                  </a:lnTo>
                  <a:lnTo>
                    <a:pt x="402" y="984"/>
                  </a:lnTo>
                  <a:lnTo>
                    <a:pt x="411" y="963"/>
                  </a:lnTo>
                  <a:lnTo>
                    <a:pt x="415" y="955"/>
                  </a:lnTo>
                  <a:lnTo>
                    <a:pt x="416" y="946"/>
                  </a:lnTo>
                  <a:lnTo>
                    <a:pt x="416" y="946"/>
                  </a:lnTo>
                  <a:lnTo>
                    <a:pt x="418" y="938"/>
                  </a:lnTo>
                  <a:lnTo>
                    <a:pt x="421" y="931"/>
                  </a:lnTo>
                  <a:lnTo>
                    <a:pt x="424" y="925"/>
                  </a:lnTo>
                  <a:lnTo>
                    <a:pt x="429" y="922"/>
                  </a:lnTo>
                  <a:lnTo>
                    <a:pt x="434" y="920"/>
                  </a:lnTo>
                  <a:lnTo>
                    <a:pt x="440" y="919"/>
                  </a:lnTo>
                  <a:lnTo>
                    <a:pt x="447" y="918"/>
                  </a:lnTo>
                  <a:lnTo>
                    <a:pt x="455" y="919"/>
                  </a:lnTo>
                  <a:lnTo>
                    <a:pt x="455" y="919"/>
                  </a:lnTo>
                  <a:lnTo>
                    <a:pt x="497" y="920"/>
                  </a:lnTo>
                  <a:lnTo>
                    <a:pt x="538" y="921"/>
                  </a:lnTo>
                  <a:lnTo>
                    <a:pt x="579" y="921"/>
                  </a:lnTo>
                  <a:lnTo>
                    <a:pt x="620" y="918"/>
                  </a:lnTo>
                  <a:lnTo>
                    <a:pt x="660" y="914"/>
                  </a:lnTo>
                  <a:lnTo>
                    <a:pt x="700" y="908"/>
                  </a:lnTo>
                  <a:lnTo>
                    <a:pt x="741" y="900"/>
                  </a:lnTo>
                  <a:lnTo>
                    <a:pt x="760" y="895"/>
                  </a:lnTo>
                  <a:lnTo>
                    <a:pt x="780" y="888"/>
                  </a:lnTo>
                  <a:lnTo>
                    <a:pt x="780" y="888"/>
                  </a:lnTo>
                  <a:lnTo>
                    <a:pt x="810" y="879"/>
                  </a:lnTo>
                  <a:lnTo>
                    <a:pt x="839" y="869"/>
                  </a:lnTo>
                  <a:lnTo>
                    <a:pt x="866" y="857"/>
                  </a:lnTo>
                  <a:lnTo>
                    <a:pt x="894" y="843"/>
                  </a:lnTo>
                  <a:lnTo>
                    <a:pt x="920" y="829"/>
                  </a:lnTo>
                  <a:lnTo>
                    <a:pt x="945" y="813"/>
                  </a:lnTo>
                  <a:lnTo>
                    <a:pt x="970" y="795"/>
                  </a:lnTo>
                  <a:lnTo>
                    <a:pt x="981" y="785"/>
                  </a:lnTo>
                  <a:lnTo>
                    <a:pt x="993" y="775"/>
                  </a:lnTo>
                  <a:lnTo>
                    <a:pt x="993" y="775"/>
                  </a:lnTo>
                  <a:lnTo>
                    <a:pt x="1005" y="763"/>
                  </a:lnTo>
                  <a:lnTo>
                    <a:pt x="1016" y="751"/>
                  </a:lnTo>
                  <a:lnTo>
                    <a:pt x="1027" y="739"/>
                  </a:lnTo>
                  <a:lnTo>
                    <a:pt x="1038" y="724"/>
                  </a:lnTo>
                  <a:lnTo>
                    <a:pt x="1046" y="710"/>
                  </a:lnTo>
                  <a:lnTo>
                    <a:pt x="1052" y="695"/>
                  </a:lnTo>
                  <a:lnTo>
                    <a:pt x="1054" y="687"/>
                  </a:lnTo>
                  <a:lnTo>
                    <a:pt x="1056" y="679"/>
                  </a:lnTo>
                  <a:lnTo>
                    <a:pt x="1057" y="670"/>
                  </a:lnTo>
                  <a:lnTo>
                    <a:pt x="1058" y="661"/>
                  </a:lnTo>
                  <a:lnTo>
                    <a:pt x="1058" y="661"/>
                  </a:lnTo>
                  <a:lnTo>
                    <a:pt x="1059" y="485"/>
                  </a:lnTo>
                  <a:lnTo>
                    <a:pt x="1058" y="397"/>
                  </a:lnTo>
                  <a:lnTo>
                    <a:pt x="1057" y="309"/>
                  </a:lnTo>
                  <a:lnTo>
                    <a:pt x="1057" y="309"/>
                  </a:lnTo>
                  <a:close/>
                  <a:moveTo>
                    <a:pt x="394" y="662"/>
                  </a:moveTo>
                  <a:lnTo>
                    <a:pt x="394" y="662"/>
                  </a:lnTo>
                  <a:lnTo>
                    <a:pt x="388" y="677"/>
                  </a:lnTo>
                  <a:lnTo>
                    <a:pt x="383" y="688"/>
                  </a:lnTo>
                  <a:lnTo>
                    <a:pt x="377" y="695"/>
                  </a:lnTo>
                  <a:lnTo>
                    <a:pt x="375" y="699"/>
                  </a:lnTo>
                  <a:lnTo>
                    <a:pt x="372" y="702"/>
                  </a:lnTo>
                  <a:lnTo>
                    <a:pt x="369" y="703"/>
                  </a:lnTo>
                  <a:lnTo>
                    <a:pt x="366" y="704"/>
                  </a:lnTo>
                  <a:lnTo>
                    <a:pt x="358" y="705"/>
                  </a:lnTo>
                  <a:lnTo>
                    <a:pt x="347" y="703"/>
                  </a:lnTo>
                  <a:lnTo>
                    <a:pt x="333" y="700"/>
                  </a:lnTo>
                  <a:lnTo>
                    <a:pt x="333" y="700"/>
                  </a:lnTo>
                  <a:lnTo>
                    <a:pt x="202" y="654"/>
                  </a:lnTo>
                  <a:lnTo>
                    <a:pt x="202" y="654"/>
                  </a:lnTo>
                  <a:lnTo>
                    <a:pt x="151" y="628"/>
                  </a:lnTo>
                  <a:lnTo>
                    <a:pt x="151" y="628"/>
                  </a:lnTo>
                  <a:lnTo>
                    <a:pt x="151" y="621"/>
                  </a:lnTo>
                  <a:lnTo>
                    <a:pt x="151" y="621"/>
                  </a:lnTo>
                  <a:lnTo>
                    <a:pt x="451" y="508"/>
                  </a:lnTo>
                  <a:lnTo>
                    <a:pt x="451" y="508"/>
                  </a:lnTo>
                  <a:lnTo>
                    <a:pt x="423" y="588"/>
                  </a:lnTo>
                  <a:lnTo>
                    <a:pt x="408" y="626"/>
                  </a:lnTo>
                  <a:lnTo>
                    <a:pt x="394" y="662"/>
                  </a:lnTo>
                  <a:lnTo>
                    <a:pt x="394" y="662"/>
                  </a:lnTo>
                  <a:close/>
                  <a:moveTo>
                    <a:pt x="158" y="399"/>
                  </a:moveTo>
                  <a:lnTo>
                    <a:pt x="158" y="399"/>
                  </a:lnTo>
                  <a:lnTo>
                    <a:pt x="151" y="401"/>
                  </a:lnTo>
                  <a:lnTo>
                    <a:pt x="147" y="402"/>
                  </a:lnTo>
                  <a:lnTo>
                    <a:pt x="142" y="403"/>
                  </a:lnTo>
                  <a:lnTo>
                    <a:pt x="138" y="402"/>
                  </a:lnTo>
                  <a:lnTo>
                    <a:pt x="134" y="401"/>
                  </a:lnTo>
                  <a:lnTo>
                    <a:pt x="130" y="398"/>
                  </a:lnTo>
                  <a:lnTo>
                    <a:pt x="126" y="395"/>
                  </a:lnTo>
                  <a:lnTo>
                    <a:pt x="122" y="389"/>
                  </a:lnTo>
                  <a:lnTo>
                    <a:pt x="122" y="389"/>
                  </a:lnTo>
                  <a:lnTo>
                    <a:pt x="112" y="376"/>
                  </a:lnTo>
                  <a:lnTo>
                    <a:pt x="104" y="362"/>
                  </a:lnTo>
                  <a:lnTo>
                    <a:pt x="98" y="347"/>
                  </a:lnTo>
                  <a:lnTo>
                    <a:pt x="94" y="333"/>
                  </a:lnTo>
                  <a:lnTo>
                    <a:pt x="91" y="319"/>
                  </a:lnTo>
                  <a:lnTo>
                    <a:pt x="89" y="304"/>
                  </a:lnTo>
                  <a:lnTo>
                    <a:pt x="89" y="290"/>
                  </a:lnTo>
                  <a:lnTo>
                    <a:pt x="91" y="276"/>
                  </a:lnTo>
                  <a:lnTo>
                    <a:pt x="94" y="262"/>
                  </a:lnTo>
                  <a:lnTo>
                    <a:pt x="99" y="248"/>
                  </a:lnTo>
                  <a:lnTo>
                    <a:pt x="106" y="234"/>
                  </a:lnTo>
                  <a:lnTo>
                    <a:pt x="115" y="220"/>
                  </a:lnTo>
                  <a:lnTo>
                    <a:pt x="124" y="207"/>
                  </a:lnTo>
                  <a:lnTo>
                    <a:pt x="136" y="194"/>
                  </a:lnTo>
                  <a:lnTo>
                    <a:pt x="148" y="181"/>
                  </a:lnTo>
                  <a:lnTo>
                    <a:pt x="164" y="169"/>
                  </a:lnTo>
                  <a:lnTo>
                    <a:pt x="164" y="169"/>
                  </a:lnTo>
                  <a:lnTo>
                    <a:pt x="176" y="158"/>
                  </a:lnTo>
                  <a:lnTo>
                    <a:pt x="188" y="150"/>
                  </a:lnTo>
                  <a:lnTo>
                    <a:pt x="215" y="134"/>
                  </a:lnTo>
                  <a:lnTo>
                    <a:pt x="243" y="119"/>
                  </a:lnTo>
                  <a:lnTo>
                    <a:pt x="271" y="107"/>
                  </a:lnTo>
                  <a:lnTo>
                    <a:pt x="299" y="96"/>
                  </a:lnTo>
                  <a:lnTo>
                    <a:pt x="329" y="87"/>
                  </a:lnTo>
                  <a:lnTo>
                    <a:pt x="359" y="79"/>
                  </a:lnTo>
                  <a:lnTo>
                    <a:pt x="390" y="73"/>
                  </a:lnTo>
                  <a:lnTo>
                    <a:pt x="390" y="73"/>
                  </a:lnTo>
                  <a:lnTo>
                    <a:pt x="420" y="67"/>
                  </a:lnTo>
                  <a:lnTo>
                    <a:pt x="449" y="64"/>
                  </a:lnTo>
                  <a:lnTo>
                    <a:pt x="479" y="61"/>
                  </a:lnTo>
                  <a:lnTo>
                    <a:pt x="509" y="59"/>
                  </a:lnTo>
                  <a:lnTo>
                    <a:pt x="539" y="59"/>
                  </a:lnTo>
                  <a:lnTo>
                    <a:pt x="568" y="60"/>
                  </a:lnTo>
                  <a:lnTo>
                    <a:pt x="598" y="62"/>
                  </a:lnTo>
                  <a:lnTo>
                    <a:pt x="628" y="65"/>
                  </a:lnTo>
                  <a:lnTo>
                    <a:pt x="628" y="65"/>
                  </a:lnTo>
                  <a:lnTo>
                    <a:pt x="665" y="71"/>
                  </a:lnTo>
                  <a:lnTo>
                    <a:pt x="700" y="78"/>
                  </a:lnTo>
                  <a:lnTo>
                    <a:pt x="736" y="88"/>
                  </a:lnTo>
                  <a:lnTo>
                    <a:pt x="770" y="98"/>
                  </a:lnTo>
                  <a:lnTo>
                    <a:pt x="786" y="104"/>
                  </a:lnTo>
                  <a:lnTo>
                    <a:pt x="803" y="111"/>
                  </a:lnTo>
                  <a:lnTo>
                    <a:pt x="819" y="119"/>
                  </a:lnTo>
                  <a:lnTo>
                    <a:pt x="835" y="128"/>
                  </a:lnTo>
                  <a:lnTo>
                    <a:pt x="851" y="137"/>
                  </a:lnTo>
                  <a:lnTo>
                    <a:pt x="866" y="146"/>
                  </a:lnTo>
                  <a:lnTo>
                    <a:pt x="882" y="157"/>
                  </a:lnTo>
                  <a:lnTo>
                    <a:pt x="896" y="169"/>
                  </a:lnTo>
                  <a:lnTo>
                    <a:pt x="896" y="169"/>
                  </a:lnTo>
                  <a:lnTo>
                    <a:pt x="911" y="182"/>
                  </a:lnTo>
                  <a:lnTo>
                    <a:pt x="927" y="197"/>
                  </a:lnTo>
                  <a:lnTo>
                    <a:pt x="939" y="213"/>
                  </a:lnTo>
                  <a:lnTo>
                    <a:pt x="945" y="221"/>
                  </a:lnTo>
                  <a:lnTo>
                    <a:pt x="950" y="229"/>
                  </a:lnTo>
                  <a:lnTo>
                    <a:pt x="955" y="239"/>
                  </a:lnTo>
                  <a:lnTo>
                    <a:pt x="959" y="248"/>
                  </a:lnTo>
                  <a:lnTo>
                    <a:pt x="962" y="258"/>
                  </a:lnTo>
                  <a:lnTo>
                    <a:pt x="965" y="268"/>
                  </a:lnTo>
                  <a:lnTo>
                    <a:pt x="967" y="280"/>
                  </a:lnTo>
                  <a:lnTo>
                    <a:pt x="967" y="291"/>
                  </a:lnTo>
                  <a:lnTo>
                    <a:pt x="967" y="302"/>
                  </a:lnTo>
                  <a:lnTo>
                    <a:pt x="966" y="315"/>
                  </a:lnTo>
                  <a:lnTo>
                    <a:pt x="966" y="315"/>
                  </a:lnTo>
                  <a:lnTo>
                    <a:pt x="705" y="283"/>
                  </a:lnTo>
                  <a:lnTo>
                    <a:pt x="705" y="283"/>
                  </a:lnTo>
                  <a:lnTo>
                    <a:pt x="622" y="271"/>
                  </a:lnTo>
                  <a:lnTo>
                    <a:pt x="580" y="267"/>
                  </a:lnTo>
                  <a:lnTo>
                    <a:pt x="538" y="263"/>
                  </a:lnTo>
                  <a:lnTo>
                    <a:pt x="538" y="263"/>
                  </a:lnTo>
                  <a:lnTo>
                    <a:pt x="529" y="263"/>
                  </a:lnTo>
                  <a:lnTo>
                    <a:pt x="520" y="264"/>
                  </a:lnTo>
                  <a:lnTo>
                    <a:pt x="512" y="266"/>
                  </a:lnTo>
                  <a:lnTo>
                    <a:pt x="504" y="268"/>
                  </a:lnTo>
                  <a:lnTo>
                    <a:pt x="486" y="274"/>
                  </a:lnTo>
                  <a:lnTo>
                    <a:pt x="470" y="281"/>
                  </a:lnTo>
                  <a:lnTo>
                    <a:pt x="470" y="281"/>
                  </a:lnTo>
                  <a:lnTo>
                    <a:pt x="314" y="339"/>
                  </a:lnTo>
                  <a:lnTo>
                    <a:pt x="158" y="399"/>
                  </a:lnTo>
                  <a:lnTo>
                    <a:pt x="158" y="399"/>
                  </a:lnTo>
                  <a:close/>
                  <a:moveTo>
                    <a:pt x="894" y="584"/>
                  </a:moveTo>
                  <a:lnTo>
                    <a:pt x="894" y="584"/>
                  </a:lnTo>
                  <a:lnTo>
                    <a:pt x="871" y="597"/>
                  </a:lnTo>
                  <a:lnTo>
                    <a:pt x="848" y="609"/>
                  </a:lnTo>
                  <a:lnTo>
                    <a:pt x="824" y="619"/>
                  </a:lnTo>
                  <a:lnTo>
                    <a:pt x="801" y="629"/>
                  </a:lnTo>
                  <a:lnTo>
                    <a:pt x="776" y="637"/>
                  </a:lnTo>
                  <a:lnTo>
                    <a:pt x="752" y="644"/>
                  </a:lnTo>
                  <a:lnTo>
                    <a:pt x="728" y="650"/>
                  </a:lnTo>
                  <a:lnTo>
                    <a:pt x="702" y="656"/>
                  </a:lnTo>
                  <a:lnTo>
                    <a:pt x="677" y="661"/>
                  </a:lnTo>
                  <a:lnTo>
                    <a:pt x="652" y="664"/>
                  </a:lnTo>
                  <a:lnTo>
                    <a:pt x="626" y="667"/>
                  </a:lnTo>
                  <a:lnTo>
                    <a:pt x="599" y="668"/>
                  </a:lnTo>
                  <a:lnTo>
                    <a:pt x="574" y="669"/>
                  </a:lnTo>
                  <a:lnTo>
                    <a:pt x="547" y="669"/>
                  </a:lnTo>
                  <a:lnTo>
                    <a:pt x="520" y="669"/>
                  </a:lnTo>
                  <a:lnTo>
                    <a:pt x="492" y="668"/>
                  </a:lnTo>
                  <a:lnTo>
                    <a:pt x="492" y="668"/>
                  </a:lnTo>
                  <a:lnTo>
                    <a:pt x="504" y="632"/>
                  </a:lnTo>
                  <a:lnTo>
                    <a:pt x="515" y="598"/>
                  </a:lnTo>
                  <a:lnTo>
                    <a:pt x="515" y="598"/>
                  </a:lnTo>
                  <a:lnTo>
                    <a:pt x="540" y="531"/>
                  </a:lnTo>
                  <a:lnTo>
                    <a:pt x="565" y="464"/>
                  </a:lnTo>
                  <a:lnTo>
                    <a:pt x="565" y="464"/>
                  </a:lnTo>
                  <a:lnTo>
                    <a:pt x="567" y="458"/>
                  </a:lnTo>
                  <a:lnTo>
                    <a:pt x="570" y="453"/>
                  </a:lnTo>
                  <a:lnTo>
                    <a:pt x="574" y="449"/>
                  </a:lnTo>
                  <a:lnTo>
                    <a:pt x="577" y="447"/>
                  </a:lnTo>
                  <a:lnTo>
                    <a:pt x="582" y="445"/>
                  </a:lnTo>
                  <a:lnTo>
                    <a:pt x="587" y="444"/>
                  </a:lnTo>
                  <a:lnTo>
                    <a:pt x="592" y="444"/>
                  </a:lnTo>
                  <a:lnTo>
                    <a:pt x="599" y="445"/>
                  </a:lnTo>
                  <a:lnTo>
                    <a:pt x="599" y="445"/>
                  </a:lnTo>
                  <a:lnTo>
                    <a:pt x="656" y="452"/>
                  </a:lnTo>
                  <a:lnTo>
                    <a:pt x="713" y="459"/>
                  </a:lnTo>
                  <a:lnTo>
                    <a:pt x="827" y="473"/>
                  </a:lnTo>
                  <a:lnTo>
                    <a:pt x="827" y="473"/>
                  </a:lnTo>
                  <a:lnTo>
                    <a:pt x="987" y="492"/>
                  </a:lnTo>
                  <a:lnTo>
                    <a:pt x="987" y="492"/>
                  </a:lnTo>
                  <a:lnTo>
                    <a:pt x="977" y="508"/>
                  </a:lnTo>
                  <a:lnTo>
                    <a:pt x="967" y="522"/>
                  </a:lnTo>
                  <a:lnTo>
                    <a:pt x="957" y="534"/>
                  </a:lnTo>
                  <a:lnTo>
                    <a:pt x="945" y="547"/>
                  </a:lnTo>
                  <a:lnTo>
                    <a:pt x="933" y="557"/>
                  </a:lnTo>
                  <a:lnTo>
                    <a:pt x="921" y="567"/>
                  </a:lnTo>
                  <a:lnTo>
                    <a:pt x="907" y="575"/>
                  </a:lnTo>
                  <a:lnTo>
                    <a:pt x="894" y="584"/>
                  </a:lnTo>
                  <a:lnTo>
                    <a:pt x="894" y="5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4" name="Freeform 180"/>
            <p:cNvSpPr>
              <a:spLocks noEditPoints="1"/>
            </p:cNvSpPr>
            <p:nvPr userDrawn="1"/>
          </p:nvSpPr>
          <p:spPr bwMode="auto">
            <a:xfrm>
              <a:off x="6904038" y="2362200"/>
              <a:ext cx="596900" cy="596900"/>
            </a:xfrm>
            <a:custGeom>
              <a:avLst/>
              <a:gdLst>
                <a:gd name="T0" fmla="*/ 751 w 1128"/>
                <a:gd name="T1" fmla="*/ 32 h 1128"/>
                <a:gd name="T2" fmla="*/ 622 w 1128"/>
                <a:gd name="T3" fmla="*/ 4 h 1128"/>
                <a:gd name="T4" fmla="*/ 493 w 1128"/>
                <a:gd name="T5" fmla="*/ 6 h 1128"/>
                <a:gd name="T6" fmla="*/ 366 w 1128"/>
                <a:gd name="T7" fmla="*/ 37 h 1128"/>
                <a:gd name="T8" fmla="*/ 247 w 1128"/>
                <a:gd name="T9" fmla="*/ 99 h 1128"/>
                <a:gd name="T10" fmla="*/ 151 w 1128"/>
                <a:gd name="T11" fmla="*/ 180 h 1128"/>
                <a:gd name="T12" fmla="*/ 47 w 1128"/>
                <a:gd name="T13" fmla="*/ 344 h 1128"/>
                <a:gd name="T14" fmla="*/ 3 w 1128"/>
                <a:gd name="T15" fmla="*/ 514 h 1128"/>
                <a:gd name="T16" fmla="*/ 4 w 1128"/>
                <a:gd name="T17" fmla="*/ 607 h 1128"/>
                <a:gd name="T18" fmla="*/ 25 w 1128"/>
                <a:gd name="T19" fmla="*/ 723 h 1128"/>
                <a:gd name="T20" fmla="*/ 56 w 1128"/>
                <a:gd name="T21" fmla="*/ 812 h 1128"/>
                <a:gd name="T22" fmla="*/ 121 w 1128"/>
                <a:gd name="T23" fmla="*/ 912 h 1128"/>
                <a:gd name="T24" fmla="*/ 218 w 1128"/>
                <a:gd name="T25" fmla="*/ 1005 h 1128"/>
                <a:gd name="T26" fmla="*/ 332 w 1128"/>
                <a:gd name="T27" fmla="*/ 1078 h 1128"/>
                <a:gd name="T28" fmla="*/ 447 w 1128"/>
                <a:gd name="T29" fmla="*/ 1121 h 1128"/>
                <a:gd name="T30" fmla="*/ 547 w 1128"/>
                <a:gd name="T31" fmla="*/ 1123 h 1128"/>
                <a:gd name="T32" fmla="*/ 558 w 1128"/>
                <a:gd name="T33" fmla="*/ 967 h 1128"/>
                <a:gd name="T34" fmla="*/ 607 w 1128"/>
                <a:gd name="T35" fmla="*/ 875 h 1128"/>
                <a:gd name="T36" fmla="*/ 700 w 1128"/>
                <a:gd name="T37" fmla="*/ 784 h 1128"/>
                <a:gd name="T38" fmla="*/ 838 w 1128"/>
                <a:gd name="T39" fmla="*/ 710 h 1128"/>
                <a:gd name="T40" fmla="*/ 1006 w 1128"/>
                <a:gd name="T41" fmla="*/ 658 h 1128"/>
                <a:gd name="T42" fmla="*/ 1127 w 1128"/>
                <a:gd name="T43" fmla="*/ 602 h 1128"/>
                <a:gd name="T44" fmla="*/ 1121 w 1128"/>
                <a:gd name="T45" fmla="*/ 477 h 1128"/>
                <a:gd name="T46" fmla="*/ 1090 w 1128"/>
                <a:gd name="T47" fmla="*/ 357 h 1128"/>
                <a:gd name="T48" fmla="*/ 1030 w 1128"/>
                <a:gd name="T49" fmla="*/ 245 h 1128"/>
                <a:gd name="T50" fmla="*/ 944 w 1128"/>
                <a:gd name="T51" fmla="*/ 146 h 1128"/>
                <a:gd name="T52" fmla="*/ 832 w 1128"/>
                <a:gd name="T53" fmla="*/ 68 h 1128"/>
                <a:gd name="T54" fmla="*/ 774 w 1128"/>
                <a:gd name="T55" fmla="*/ 438 h 1128"/>
                <a:gd name="T56" fmla="*/ 736 w 1128"/>
                <a:gd name="T57" fmla="*/ 486 h 1128"/>
                <a:gd name="T58" fmla="*/ 660 w 1128"/>
                <a:gd name="T59" fmla="*/ 525 h 1128"/>
                <a:gd name="T60" fmla="*/ 508 w 1128"/>
                <a:gd name="T61" fmla="*/ 532 h 1128"/>
                <a:gd name="T62" fmla="*/ 501 w 1128"/>
                <a:gd name="T63" fmla="*/ 602 h 1128"/>
                <a:gd name="T64" fmla="*/ 761 w 1128"/>
                <a:gd name="T65" fmla="*/ 604 h 1128"/>
                <a:gd name="T66" fmla="*/ 763 w 1128"/>
                <a:gd name="T67" fmla="*/ 692 h 1128"/>
                <a:gd name="T68" fmla="*/ 621 w 1128"/>
                <a:gd name="T69" fmla="*/ 695 h 1128"/>
                <a:gd name="T70" fmla="*/ 504 w 1128"/>
                <a:gd name="T71" fmla="*/ 696 h 1128"/>
                <a:gd name="T72" fmla="*/ 503 w 1128"/>
                <a:gd name="T73" fmla="*/ 786 h 1128"/>
                <a:gd name="T74" fmla="*/ 380 w 1128"/>
                <a:gd name="T75" fmla="*/ 790 h 1128"/>
                <a:gd name="T76" fmla="*/ 349 w 1128"/>
                <a:gd name="T77" fmla="*/ 785 h 1128"/>
                <a:gd name="T78" fmla="*/ 341 w 1128"/>
                <a:gd name="T79" fmla="*/ 696 h 1128"/>
                <a:gd name="T80" fmla="*/ 243 w 1128"/>
                <a:gd name="T81" fmla="*/ 694 h 1128"/>
                <a:gd name="T82" fmla="*/ 242 w 1128"/>
                <a:gd name="T83" fmla="*/ 604 h 1128"/>
                <a:gd name="T84" fmla="*/ 348 w 1128"/>
                <a:gd name="T85" fmla="*/ 601 h 1128"/>
                <a:gd name="T86" fmla="*/ 348 w 1128"/>
                <a:gd name="T87" fmla="*/ 537 h 1128"/>
                <a:gd name="T88" fmla="*/ 265 w 1128"/>
                <a:gd name="T89" fmla="*/ 532 h 1128"/>
                <a:gd name="T90" fmla="*/ 240 w 1128"/>
                <a:gd name="T91" fmla="*/ 527 h 1128"/>
                <a:gd name="T92" fmla="*/ 243 w 1128"/>
                <a:gd name="T93" fmla="*/ 443 h 1128"/>
                <a:gd name="T94" fmla="*/ 347 w 1128"/>
                <a:gd name="T95" fmla="*/ 442 h 1128"/>
                <a:gd name="T96" fmla="*/ 421 w 1128"/>
                <a:gd name="T97" fmla="*/ 164 h 1128"/>
                <a:gd name="T98" fmla="*/ 632 w 1128"/>
                <a:gd name="T99" fmla="*/ 167 h 1128"/>
                <a:gd name="T100" fmla="*/ 702 w 1128"/>
                <a:gd name="T101" fmla="*/ 188 h 1128"/>
                <a:gd name="T102" fmla="*/ 776 w 1128"/>
                <a:gd name="T103" fmla="*/ 261 h 1128"/>
                <a:gd name="T104" fmla="*/ 795 w 1128"/>
                <a:gd name="T105" fmla="*/ 334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8" h="1128">
                  <a:moveTo>
                    <a:pt x="832" y="68"/>
                  </a:moveTo>
                  <a:lnTo>
                    <a:pt x="832" y="68"/>
                  </a:lnTo>
                  <a:lnTo>
                    <a:pt x="812" y="58"/>
                  </a:lnTo>
                  <a:lnTo>
                    <a:pt x="792" y="49"/>
                  </a:lnTo>
                  <a:lnTo>
                    <a:pt x="771" y="39"/>
                  </a:lnTo>
                  <a:lnTo>
                    <a:pt x="751" y="32"/>
                  </a:lnTo>
                  <a:lnTo>
                    <a:pt x="730" y="25"/>
                  </a:lnTo>
                  <a:lnTo>
                    <a:pt x="709" y="19"/>
                  </a:lnTo>
                  <a:lnTo>
                    <a:pt x="687" y="14"/>
                  </a:lnTo>
                  <a:lnTo>
                    <a:pt x="666" y="10"/>
                  </a:lnTo>
                  <a:lnTo>
                    <a:pt x="644" y="6"/>
                  </a:lnTo>
                  <a:lnTo>
                    <a:pt x="622" y="4"/>
                  </a:lnTo>
                  <a:lnTo>
                    <a:pt x="601" y="2"/>
                  </a:lnTo>
                  <a:lnTo>
                    <a:pt x="579" y="0"/>
                  </a:lnTo>
                  <a:lnTo>
                    <a:pt x="558" y="0"/>
                  </a:lnTo>
                  <a:lnTo>
                    <a:pt x="536" y="2"/>
                  </a:lnTo>
                  <a:lnTo>
                    <a:pt x="515" y="3"/>
                  </a:lnTo>
                  <a:lnTo>
                    <a:pt x="493" y="6"/>
                  </a:lnTo>
                  <a:lnTo>
                    <a:pt x="471" y="9"/>
                  </a:lnTo>
                  <a:lnTo>
                    <a:pt x="450" y="13"/>
                  </a:lnTo>
                  <a:lnTo>
                    <a:pt x="428" y="18"/>
                  </a:lnTo>
                  <a:lnTo>
                    <a:pt x="408" y="23"/>
                  </a:lnTo>
                  <a:lnTo>
                    <a:pt x="386" y="30"/>
                  </a:lnTo>
                  <a:lnTo>
                    <a:pt x="366" y="37"/>
                  </a:lnTo>
                  <a:lnTo>
                    <a:pt x="345" y="46"/>
                  </a:lnTo>
                  <a:lnTo>
                    <a:pt x="325" y="55"/>
                  </a:lnTo>
                  <a:lnTo>
                    <a:pt x="305" y="64"/>
                  </a:lnTo>
                  <a:lnTo>
                    <a:pt x="286" y="75"/>
                  </a:lnTo>
                  <a:lnTo>
                    <a:pt x="266" y="87"/>
                  </a:lnTo>
                  <a:lnTo>
                    <a:pt x="247" y="99"/>
                  </a:lnTo>
                  <a:lnTo>
                    <a:pt x="228" y="112"/>
                  </a:lnTo>
                  <a:lnTo>
                    <a:pt x="211" y="127"/>
                  </a:lnTo>
                  <a:lnTo>
                    <a:pt x="192" y="141"/>
                  </a:lnTo>
                  <a:lnTo>
                    <a:pt x="175" y="157"/>
                  </a:lnTo>
                  <a:lnTo>
                    <a:pt x="175" y="157"/>
                  </a:lnTo>
                  <a:lnTo>
                    <a:pt x="151" y="180"/>
                  </a:lnTo>
                  <a:lnTo>
                    <a:pt x="129" y="205"/>
                  </a:lnTo>
                  <a:lnTo>
                    <a:pt x="110" y="231"/>
                  </a:lnTo>
                  <a:lnTo>
                    <a:pt x="91" y="258"/>
                  </a:lnTo>
                  <a:lnTo>
                    <a:pt x="75" y="287"/>
                  </a:lnTo>
                  <a:lnTo>
                    <a:pt x="61" y="316"/>
                  </a:lnTo>
                  <a:lnTo>
                    <a:pt x="47" y="344"/>
                  </a:lnTo>
                  <a:lnTo>
                    <a:pt x="36" y="373"/>
                  </a:lnTo>
                  <a:lnTo>
                    <a:pt x="26" y="403"/>
                  </a:lnTo>
                  <a:lnTo>
                    <a:pt x="18" y="432"/>
                  </a:lnTo>
                  <a:lnTo>
                    <a:pt x="11" y="459"/>
                  </a:lnTo>
                  <a:lnTo>
                    <a:pt x="6" y="487"/>
                  </a:lnTo>
                  <a:lnTo>
                    <a:pt x="3" y="514"/>
                  </a:lnTo>
                  <a:lnTo>
                    <a:pt x="1" y="540"/>
                  </a:lnTo>
                  <a:lnTo>
                    <a:pt x="0" y="564"/>
                  </a:lnTo>
                  <a:lnTo>
                    <a:pt x="1" y="587"/>
                  </a:lnTo>
                  <a:lnTo>
                    <a:pt x="1" y="587"/>
                  </a:lnTo>
                  <a:lnTo>
                    <a:pt x="3" y="597"/>
                  </a:lnTo>
                  <a:lnTo>
                    <a:pt x="4" y="607"/>
                  </a:lnTo>
                  <a:lnTo>
                    <a:pt x="4" y="607"/>
                  </a:lnTo>
                  <a:lnTo>
                    <a:pt x="5" y="624"/>
                  </a:lnTo>
                  <a:lnTo>
                    <a:pt x="6" y="639"/>
                  </a:lnTo>
                  <a:lnTo>
                    <a:pt x="11" y="670"/>
                  </a:lnTo>
                  <a:lnTo>
                    <a:pt x="18" y="699"/>
                  </a:lnTo>
                  <a:lnTo>
                    <a:pt x="25" y="723"/>
                  </a:lnTo>
                  <a:lnTo>
                    <a:pt x="31" y="745"/>
                  </a:lnTo>
                  <a:lnTo>
                    <a:pt x="37" y="762"/>
                  </a:lnTo>
                  <a:lnTo>
                    <a:pt x="43" y="779"/>
                  </a:lnTo>
                  <a:lnTo>
                    <a:pt x="43" y="779"/>
                  </a:lnTo>
                  <a:lnTo>
                    <a:pt x="48" y="795"/>
                  </a:lnTo>
                  <a:lnTo>
                    <a:pt x="56" y="812"/>
                  </a:lnTo>
                  <a:lnTo>
                    <a:pt x="64" y="829"/>
                  </a:lnTo>
                  <a:lnTo>
                    <a:pt x="73" y="845"/>
                  </a:lnTo>
                  <a:lnTo>
                    <a:pt x="83" y="862"/>
                  </a:lnTo>
                  <a:lnTo>
                    <a:pt x="95" y="879"/>
                  </a:lnTo>
                  <a:lnTo>
                    <a:pt x="107" y="896"/>
                  </a:lnTo>
                  <a:lnTo>
                    <a:pt x="121" y="912"/>
                  </a:lnTo>
                  <a:lnTo>
                    <a:pt x="136" y="929"/>
                  </a:lnTo>
                  <a:lnTo>
                    <a:pt x="150" y="944"/>
                  </a:lnTo>
                  <a:lnTo>
                    <a:pt x="166" y="960"/>
                  </a:lnTo>
                  <a:lnTo>
                    <a:pt x="183" y="975"/>
                  </a:lnTo>
                  <a:lnTo>
                    <a:pt x="200" y="990"/>
                  </a:lnTo>
                  <a:lnTo>
                    <a:pt x="218" y="1005"/>
                  </a:lnTo>
                  <a:lnTo>
                    <a:pt x="236" y="1018"/>
                  </a:lnTo>
                  <a:lnTo>
                    <a:pt x="255" y="1031"/>
                  </a:lnTo>
                  <a:lnTo>
                    <a:pt x="273" y="1044"/>
                  </a:lnTo>
                  <a:lnTo>
                    <a:pt x="293" y="1056"/>
                  </a:lnTo>
                  <a:lnTo>
                    <a:pt x="312" y="1067"/>
                  </a:lnTo>
                  <a:lnTo>
                    <a:pt x="332" y="1078"/>
                  </a:lnTo>
                  <a:lnTo>
                    <a:pt x="351" y="1087"/>
                  </a:lnTo>
                  <a:lnTo>
                    <a:pt x="371" y="1096"/>
                  </a:lnTo>
                  <a:lnTo>
                    <a:pt x="389" y="1103"/>
                  </a:lnTo>
                  <a:lnTo>
                    <a:pt x="409" y="1110"/>
                  </a:lnTo>
                  <a:lnTo>
                    <a:pt x="428" y="1117"/>
                  </a:lnTo>
                  <a:lnTo>
                    <a:pt x="447" y="1121"/>
                  </a:lnTo>
                  <a:lnTo>
                    <a:pt x="464" y="1125"/>
                  </a:lnTo>
                  <a:lnTo>
                    <a:pt x="483" y="1127"/>
                  </a:lnTo>
                  <a:lnTo>
                    <a:pt x="499" y="1128"/>
                  </a:lnTo>
                  <a:lnTo>
                    <a:pt x="517" y="1128"/>
                  </a:lnTo>
                  <a:lnTo>
                    <a:pt x="532" y="1126"/>
                  </a:lnTo>
                  <a:lnTo>
                    <a:pt x="547" y="1123"/>
                  </a:lnTo>
                  <a:lnTo>
                    <a:pt x="547" y="1123"/>
                  </a:lnTo>
                  <a:lnTo>
                    <a:pt x="547" y="1013"/>
                  </a:lnTo>
                  <a:lnTo>
                    <a:pt x="547" y="1013"/>
                  </a:lnTo>
                  <a:lnTo>
                    <a:pt x="548" y="1004"/>
                  </a:lnTo>
                  <a:lnTo>
                    <a:pt x="552" y="988"/>
                  </a:lnTo>
                  <a:lnTo>
                    <a:pt x="558" y="967"/>
                  </a:lnTo>
                  <a:lnTo>
                    <a:pt x="562" y="954"/>
                  </a:lnTo>
                  <a:lnTo>
                    <a:pt x="568" y="940"/>
                  </a:lnTo>
                  <a:lnTo>
                    <a:pt x="575" y="926"/>
                  </a:lnTo>
                  <a:lnTo>
                    <a:pt x="584" y="909"/>
                  </a:lnTo>
                  <a:lnTo>
                    <a:pt x="595" y="893"/>
                  </a:lnTo>
                  <a:lnTo>
                    <a:pt x="607" y="875"/>
                  </a:lnTo>
                  <a:lnTo>
                    <a:pt x="622" y="857"/>
                  </a:lnTo>
                  <a:lnTo>
                    <a:pt x="639" y="838"/>
                  </a:lnTo>
                  <a:lnTo>
                    <a:pt x="658" y="820"/>
                  </a:lnTo>
                  <a:lnTo>
                    <a:pt x="681" y="800"/>
                  </a:lnTo>
                  <a:lnTo>
                    <a:pt x="681" y="800"/>
                  </a:lnTo>
                  <a:lnTo>
                    <a:pt x="700" y="784"/>
                  </a:lnTo>
                  <a:lnTo>
                    <a:pt x="722" y="770"/>
                  </a:lnTo>
                  <a:lnTo>
                    <a:pt x="745" y="755"/>
                  </a:lnTo>
                  <a:lnTo>
                    <a:pt x="768" y="743"/>
                  </a:lnTo>
                  <a:lnTo>
                    <a:pt x="792" y="730"/>
                  </a:lnTo>
                  <a:lnTo>
                    <a:pt x="814" y="720"/>
                  </a:lnTo>
                  <a:lnTo>
                    <a:pt x="838" y="710"/>
                  </a:lnTo>
                  <a:lnTo>
                    <a:pt x="860" y="701"/>
                  </a:lnTo>
                  <a:lnTo>
                    <a:pt x="901" y="685"/>
                  </a:lnTo>
                  <a:lnTo>
                    <a:pt x="934" y="674"/>
                  </a:lnTo>
                  <a:lnTo>
                    <a:pt x="968" y="664"/>
                  </a:lnTo>
                  <a:lnTo>
                    <a:pt x="968" y="664"/>
                  </a:lnTo>
                  <a:lnTo>
                    <a:pt x="1006" y="658"/>
                  </a:lnTo>
                  <a:lnTo>
                    <a:pt x="1044" y="651"/>
                  </a:lnTo>
                  <a:lnTo>
                    <a:pt x="1083" y="647"/>
                  </a:lnTo>
                  <a:lnTo>
                    <a:pt x="1121" y="644"/>
                  </a:lnTo>
                  <a:lnTo>
                    <a:pt x="1121" y="644"/>
                  </a:lnTo>
                  <a:lnTo>
                    <a:pt x="1125" y="623"/>
                  </a:lnTo>
                  <a:lnTo>
                    <a:pt x="1127" y="602"/>
                  </a:lnTo>
                  <a:lnTo>
                    <a:pt x="1128" y="582"/>
                  </a:lnTo>
                  <a:lnTo>
                    <a:pt x="1128" y="560"/>
                  </a:lnTo>
                  <a:lnTo>
                    <a:pt x="1128" y="540"/>
                  </a:lnTo>
                  <a:lnTo>
                    <a:pt x="1127" y="519"/>
                  </a:lnTo>
                  <a:lnTo>
                    <a:pt x="1125" y="497"/>
                  </a:lnTo>
                  <a:lnTo>
                    <a:pt x="1121" y="477"/>
                  </a:lnTo>
                  <a:lnTo>
                    <a:pt x="1118" y="456"/>
                  </a:lnTo>
                  <a:lnTo>
                    <a:pt x="1114" y="436"/>
                  </a:lnTo>
                  <a:lnTo>
                    <a:pt x="1109" y="416"/>
                  </a:lnTo>
                  <a:lnTo>
                    <a:pt x="1103" y="396"/>
                  </a:lnTo>
                  <a:lnTo>
                    <a:pt x="1097" y="376"/>
                  </a:lnTo>
                  <a:lnTo>
                    <a:pt x="1090" y="357"/>
                  </a:lnTo>
                  <a:lnTo>
                    <a:pt x="1081" y="337"/>
                  </a:lnTo>
                  <a:lnTo>
                    <a:pt x="1072" y="318"/>
                  </a:lnTo>
                  <a:lnTo>
                    <a:pt x="1063" y="299"/>
                  </a:lnTo>
                  <a:lnTo>
                    <a:pt x="1053" y="281"/>
                  </a:lnTo>
                  <a:lnTo>
                    <a:pt x="1041" y="262"/>
                  </a:lnTo>
                  <a:lnTo>
                    <a:pt x="1030" y="245"/>
                  </a:lnTo>
                  <a:lnTo>
                    <a:pt x="1018" y="227"/>
                  </a:lnTo>
                  <a:lnTo>
                    <a:pt x="1004" y="210"/>
                  </a:lnTo>
                  <a:lnTo>
                    <a:pt x="990" y="194"/>
                  </a:lnTo>
                  <a:lnTo>
                    <a:pt x="976" y="177"/>
                  </a:lnTo>
                  <a:lnTo>
                    <a:pt x="960" y="162"/>
                  </a:lnTo>
                  <a:lnTo>
                    <a:pt x="944" y="146"/>
                  </a:lnTo>
                  <a:lnTo>
                    <a:pt x="927" y="132"/>
                  </a:lnTo>
                  <a:lnTo>
                    <a:pt x="910" y="119"/>
                  </a:lnTo>
                  <a:lnTo>
                    <a:pt x="891" y="105"/>
                  </a:lnTo>
                  <a:lnTo>
                    <a:pt x="872" y="92"/>
                  </a:lnTo>
                  <a:lnTo>
                    <a:pt x="852" y="80"/>
                  </a:lnTo>
                  <a:lnTo>
                    <a:pt x="832" y="68"/>
                  </a:lnTo>
                  <a:lnTo>
                    <a:pt x="832" y="68"/>
                  </a:lnTo>
                  <a:close/>
                  <a:moveTo>
                    <a:pt x="793" y="379"/>
                  </a:moveTo>
                  <a:lnTo>
                    <a:pt x="793" y="379"/>
                  </a:lnTo>
                  <a:lnTo>
                    <a:pt x="789" y="400"/>
                  </a:lnTo>
                  <a:lnTo>
                    <a:pt x="783" y="419"/>
                  </a:lnTo>
                  <a:lnTo>
                    <a:pt x="774" y="438"/>
                  </a:lnTo>
                  <a:lnTo>
                    <a:pt x="764" y="455"/>
                  </a:lnTo>
                  <a:lnTo>
                    <a:pt x="764" y="455"/>
                  </a:lnTo>
                  <a:lnTo>
                    <a:pt x="758" y="464"/>
                  </a:lnTo>
                  <a:lnTo>
                    <a:pt x="751" y="472"/>
                  </a:lnTo>
                  <a:lnTo>
                    <a:pt x="744" y="479"/>
                  </a:lnTo>
                  <a:lnTo>
                    <a:pt x="736" y="486"/>
                  </a:lnTo>
                  <a:lnTo>
                    <a:pt x="728" y="492"/>
                  </a:lnTo>
                  <a:lnTo>
                    <a:pt x="719" y="498"/>
                  </a:lnTo>
                  <a:lnTo>
                    <a:pt x="700" y="509"/>
                  </a:lnTo>
                  <a:lnTo>
                    <a:pt x="700" y="509"/>
                  </a:lnTo>
                  <a:lnTo>
                    <a:pt x="681" y="518"/>
                  </a:lnTo>
                  <a:lnTo>
                    <a:pt x="660" y="525"/>
                  </a:lnTo>
                  <a:lnTo>
                    <a:pt x="639" y="529"/>
                  </a:lnTo>
                  <a:lnTo>
                    <a:pt x="617" y="530"/>
                  </a:lnTo>
                  <a:lnTo>
                    <a:pt x="617" y="530"/>
                  </a:lnTo>
                  <a:lnTo>
                    <a:pt x="563" y="531"/>
                  </a:lnTo>
                  <a:lnTo>
                    <a:pt x="508" y="532"/>
                  </a:lnTo>
                  <a:lnTo>
                    <a:pt x="508" y="532"/>
                  </a:lnTo>
                  <a:lnTo>
                    <a:pt x="503" y="532"/>
                  </a:lnTo>
                  <a:lnTo>
                    <a:pt x="501" y="534"/>
                  </a:lnTo>
                  <a:lnTo>
                    <a:pt x="501" y="536"/>
                  </a:lnTo>
                  <a:lnTo>
                    <a:pt x="501" y="536"/>
                  </a:lnTo>
                  <a:lnTo>
                    <a:pt x="501" y="602"/>
                  </a:lnTo>
                  <a:lnTo>
                    <a:pt x="501" y="602"/>
                  </a:lnTo>
                  <a:lnTo>
                    <a:pt x="511" y="602"/>
                  </a:lnTo>
                  <a:lnTo>
                    <a:pt x="511" y="602"/>
                  </a:lnTo>
                  <a:lnTo>
                    <a:pt x="752" y="602"/>
                  </a:lnTo>
                  <a:lnTo>
                    <a:pt x="752" y="602"/>
                  </a:lnTo>
                  <a:lnTo>
                    <a:pt x="758" y="603"/>
                  </a:lnTo>
                  <a:lnTo>
                    <a:pt x="761" y="604"/>
                  </a:lnTo>
                  <a:lnTo>
                    <a:pt x="762" y="607"/>
                  </a:lnTo>
                  <a:lnTo>
                    <a:pt x="762" y="613"/>
                  </a:lnTo>
                  <a:lnTo>
                    <a:pt x="762" y="613"/>
                  </a:lnTo>
                  <a:lnTo>
                    <a:pt x="763" y="689"/>
                  </a:lnTo>
                  <a:lnTo>
                    <a:pt x="763" y="689"/>
                  </a:lnTo>
                  <a:lnTo>
                    <a:pt x="763" y="692"/>
                  </a:lnTo>
                  <a:lnTo>
                    <a:pt x="762" y="694"/>
                  </a:lnTo>
                  <a:lnTo>
                    <a:pt x="760" y="695"/>
                  </a:lnTo>
                  <a:lnTo>
                    <a:pt x="757" y="696"/>
                  </a:lnTo>
                  <a:lnTo>
                    <a:pt x="757" y="696"/>
                  </a:lnTo>
                  <a:lnTo>
                    <a:pt x="621" y="695"/>
                  </a:lnTo>
                  <a:lnTo>
                    <a:pt x="621" y="695"/>
                  </a:lnTo>
                  <a:lnTo>
                    <a:pt x="556" y="696"/>
                  </a:lnTo>
                  <a:lnTo>
                    <a:pt x="556" y="696"/>
                  </a:lnTo>
                  <a:lnTo>
                    <a:pt x="511" y="695"/>
                  </a:lnTo>
                  <a:lnTo>
                    <a:pt x="511" y="695"/>
                  </a:lnTo>
                  <a:lnTo>
                    <a:pt x="506" y="695"/>
                  </a:lnTo>
                  <a:lnTo>
                    <a:pt x="504" y="696"/>
                  </a:lnTo>
                  <a:lnTo>
                    <a:pt x="503" y="699"/>
                  </a:lnTo>
                  <a:lnTo>
                    <a:pt x="502" y="704"/>
                  </a:lnTo>
                  <a:lnTo>
                    <a:pt x="502" y="704"/>
                  </a:lnTo>
                  <a:lnTo>
                    <a:pt x="503" y="782"/>
                  </a:lnTo>
                  <a:lnTo>
                    <a:pt x="503" y="782"/>
                  </a:lnTo>
                  <a:lnTo>
                    <a:pt x="503" y="786"/>
                  </a:lnTo>
                  <a:lnTo>
                    <a:pt x="502" y="789"/>
                  </a:lnTo>
                  <a:lnTo>
                    <a:pt x="499" y="790"/>
                  </a:lnTo>
                  <a:lnTo>
                    <a:pt x="495" y="790"/>
                  </a:lnTo>
                  <a:lnTo>
                    <a:pt x="495" y="790"/>
                  </a:lnTo>
                  <a:lnTo>
                    <a:pt x="438" y="790"/>
                  </a:lnTo>
                  <a:lnTo>
                    <a:pt x="380" y="790"/>
                  </a:lnTo>
                  <a:lnTo>
                    <a:pt x="380" y="790"/>
                  </a:lnTo>
                  <a:lnTo>
                    <a:pt x="352" y="791"/>
                  </a:lnTo>
                  <a:lnTo>
                    <a:pt x="352" y="791"/>
                  </a:lnTo>
                  <a:lnTo>
                    <a:pt x="350" y="790"/>
                  </a:lnTo>
                  <a:lnTo>
                    <a:pt x="349" y="789"/>
                  </a:lnTo>
                  <a:lnTo>
                    <a:pt x="349" y="785"/>
                  </a:lnTo>
                  <a:lnTo>
                    <a:pt x="349" y="785"/>
                  </a:lnTo>
                  <a:lnTo>
                    <a:pt x="350" y="739"/>
                  </a:lnTo>
                  <a:lnTo>
                    <a:pt x="350" y="739"/>
                  </a:lnTo>
                  <a:lnTo>
                    <a:pt x="350" y="696"/>
                  </a:lnTo>
                  <a:lnTo>
                    <a:pt x="350" y="696"/>
                  </a:lnTo>
                  <a:lnTo>
                    <a:pt x="341" y="696"/>
                  </a:lnTo>
                  <a:lnTo>
                    <a:pt x="341" y="696"/>
                  </a:lnTo>
                  <a:lnTo>
                    <a:pt x="250" y="696"/>
                  </a:lnTo>
                  <a:lnTo>
                    <a:pt x="250" y="696"/>
                  </a:lnTo>
                  <a:lnTo>
                    <a:pt x="247" y="696"/>
                  </a:lnTo>
                  <a:lnTo>
                    <a:pt x="244" y="696"/>
                  </a:lnTo>
                  <a:lnTo>
                    <a:pt x="243" y="694"/>
                  </a:lnTo>
                  <a:lnTo>
                    <a:pt x="242" y="690"/>
                  </a:lnTo>
                  <a:lnTo>
                    <a:pt x="242" y="690"/>
                  </a:lnTo>
                  <a:lnTo>
                    <a:pt x="242" y="627"/>
                  </a:lnTo>
                  <a:lnTo>
                    <a:pt x="242" y="627"/>
                  </a:lnTo>
                  <a:lnTo>
                    <a:pt x="242" y="604"/>
                  </a:lnTo>
                  <a:lnTo>
                    <a:pt x="242" y="604"/>
                  </a:lnTo>
                  <a:lnTo>
                    <a:pt x="256" y="603"/>
                  </a:lnTo>
                  <a:lnTo>
                    <a:pt x="256" y="603"/>
                  </a:lnTo>
                  <a:lnTo>
                    <a:pt x="339" y="603"/>
                  </a:lnTo>
                  <a:lnTo>
                    <a:pt x="339" y="603"/>
                  </a:lnTo>
                  <a:lnTo>
                    <a:pt x="345" y="602"/>
                  </a:lnTo>
                  <a:lnTo>
                    <a:pt x="348" y="601"/>
                  </a:lnTo>
                  <a:lnTo>
                    <a:pt x="349" y="598"/>
                  </a:lnTo>
                  <a:lnTo>
                    <a:pt x="349" y="592"/>
                  </a:lnTo>
                  <a:lnTo>
                    <a:pt x="349" y="592"/>
                  </a:lnTo>
                  <a:lnTo>
                    <a:pt x="349" y="542"/>
                  </a:lnTo>
                  <a:lnTo>
                    <a:pt x="349" y="542"/>
                  </a:lnTo>
                  <a:lnTo>
                    <a:pt x="348" y="537"/>
                  </a:lnTo>
                  <a:lnTo>
                    <a:pt x="347" y="534"/>
                  </a:lnTo>
                  <a:lnTo>
                    <a:pt x="345" y="533"/>
                  </a:lnTo>
                  <a:lnTo>
                    <a:pt x="340" y="532"/>
                  </a:lnTo>
                  <a:lnTo>
                    <a:pt x="340" y="532"/>
                  </a:lnTo>
                  <a:lnTo>
                    <a:pt x="265" y="532"/>
                  </a:lnTo>
                  <a:lnTo>
                    <a:pt x="265" y="532"/>
                  </a:lnTo>
                  <a:lnTo>
                    <a:pt x="245" y="532"/>
                  </a:lnTo>
                  <a:lnTo>
                    <a:pt x="245" y="532"/>
                  </a:lnTo>
                  <a:lnTo>
                    <a:pt x="243" y="532"/>
                  </a:lnTo>
                  <a:lnTo>
                    <a:pt x="241" y="531"/>
                  </a:lnTo>
                  <a:lnTo>
                    <a:pt x="240" y="530"/>
                  </a:lnTo>
                  <a:lnTo>
                    <a:pt x="240" y="527"/>
                  </a:lnTo>
                  <a:lnTo>
                    <a:pt x="240" y="527"/>
                  </a:lnTo>
                  <a:lnTo>
                    <a:pt x="240" y="489"/>
                  </a:lnTo>
                  <a:lnTo>
                    <a:pt x="240" y="451"/>
                  </a:lnTo>
                  <a:lnTo>
                    <a:pt x="240" y="451"/>
                  </a:lnTo>
                  <a:lnTo>
                    <a:pt x="241" y="446"/>
                  </a:lnTo>
                  <a:lnTo>
                    <a:pt x="243" y="443"/>
                  </a:lnTo>
                  <a:lnTo>
                    <a:pt x="247" y="442"/>
                  </a:lnTo>
                  <a:lnTo>
                    <a:pt x="251" y="442"/>
                  </a:lnTo>
                  <a:lnTo>
                    <a:pt x="251" y="442"/>
                  </a:lnTo>
                  <a:lnTo>
                    <a:pt x="338" y="442"/>
                  </a:lnTo>
                  <a:lnTo>
                    <a:pt x="338" y="442"/>
                  </a:lnTo>
                  <a:lnTo>
                    <a:pt x="347" y="442"/>
                  </a:lnTo>
                  <a:lnTo>
                    <a:pt x="347" y="442"/>
                  </a:lnTo>
                  <a:lnTo>
                    <a:pt x="345" y="164"/>
                  </a:lnTo>
                  <a:lnTo>
                    <a:pt x="345" y="164"/>
                  </a:lnTo>
                  <a:lnTo>
                    <a:pt x="409" y="164"/>
                  </a:lnTo>
                  <a:lnTo>
                    <a:pt x="409" y="164"/>
                  </a:lnTo>
                  <a:lnTo>
                    <a:pt x="421" y="164"/>
                  </a:lnTo>
                  <a:lnTo>
                    <a:pt x="421" y="164"/>
                  </a:lnTo>
                  <a:lnTo>
                    <a:pt x="567" y="163"/>
                  </a:lnTo>
                  <a:lnTo>
                    <a:pt x="567" y="163"/>
                  </a:lnTo>
                  <a:lnTo>
                    <a:pt x="593" y="164"/>
                  </a:lnTo>
                  <a:lnTo>
                    <a:pt x="618" y="165"/>
                  </a:lnTo>
                  <a:lnTo>
                    <a:pt x="632" y="167"/>
                  </a:lnTo>
                  <a:lnTo>
                    <a:pt x="644" y="169"/>
                  </a:lnTo>
                  <a:lnTo>
                    <a:pt x="656" y="171"/>
                  </a:lnTo>
                  <a:lnTo>
                    <a:pt x="670" y="175"/>
                  </a:lnTo>
                  <a:lnTo>
                    <a:pt x="670" y="175"/>
                  </a:lnTo>
                  <a:lnTo>
                    <a:pt x="686" y="180"/>
                  </a:lnTo>
                  <a:lnTo>
                    <a:pt x="702" y="188"/>
                  </a:lnTo>
                  <a:lnTo>
                    <a:pt x="718" y="197"/>
                  </a:lnTo>
                  <a:lnTo>
                    <a:pt x="732" y="207"/>
                  </a:lnTo>
                  <a:lnTo>
                    <a:pt x="745" y="218"/>
                  </a:lnTo>
                  <a:lnTo>
                    <a:pt x="757" y="230"/>
                  </a:lnTo>
                  <a:lnTo>
                    <a:pt x="767" y="246"/>
                  </a:lnTo>
                  <a:lnTo>
                    <a:pt x="776" y="261"/>
                  </a:lnTo>
                  <a:lnTo>
                    <a:pt x="776" y="261"/>
                  </a:lnTo>
                  <a:lnTo>
                    <a:pt x="783" y="276"/>
                  </a:lnTo>
                  <a:lnTo>
                    <a:pt x="788" y="290"/>
                  </a:lnTo>
                  <a:lnTo>
                    <a:pt x="791" y="304"/>
                  </a:lnTo>
                  <a:lnTo>
                    <a:pt x="794" y="319"/>
                  </a:lnTo>
                  <a:lnTo>
                    <a:pt x="795" y="334"/>
                  </a:lnTo>
                  <a:lnTo>
                    <a:pt x="795" y="349"/>
                  </a:lnTo>
                  <a:lnTo>
                    <a:pt x="795" y="364"/>
                  </a:lnTo>
                  <a:lnTo>
                    <a:pt x="793" y="379"/>
                  </a:lnTo>
                  <a:lnTo>
                    <a:pt x="793" y="3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5" name="Freeform 181"/>
            <p:cNvSpPr>
              <a:spLocks/>
            </p:cNvSpPr>
            <p:nvPr userDrawn="1"/>
          </p:nvSpPr>
          <p:spPr bwMode="auto">
            <a:xfrm>
              <a:off x="7169150" y="2511425"/>
              <a:ext cx="71438" cy="82550"/>
            </a:xfrm>
            <a:custGeom>
              <a:avLst/>
              <a:gdLst>
                <a:gd name="T0" fmla="*/ 74 w 135"/>
                <a:gd name="T1" fmla="*/ 2 h 156"/>
                <a:gd name="T2" fmla="*/ 74 w 135"/>
                <a:gd name="T3" fmla="*/ 2 h 156"/>
                <a:gd name="T4" fmla="*/ 55 w 135"/>
                <a:gd name="T5" fmla="*/ 0 h 156"/>
                <a:gd name="T6" fmla="*/ 35 w 135"/>
                <a:gd name="T7" fmla="*/ 0 h 156"/>
                <a:gd name="T8" fmla="*/ 35 w 135"/>
                <a:gd name="T9" fmla="*/ 0 h 156"/>
                <a:gd name="T10" fmla="*/ 0 w 135"/>
                <a:gd name="T11" fmla="*/ 0 h 156"/>
                <a:gd name="T12" fmla="*/ 0 w 135"/>
                <a:gd name="T13" fmla="*/ 0 h 156"/>
                <a:gd name="T14" fmla="*/ 0 w 135"/>
                <a:gd name="T15" fmla="*/ 156 h 156"/>
                <a:gd name="T16" fmla="*/ 0 w 135"/>
                <a:gd name="T17" fmla="*/ 156 h 156"/>
                <a:gd name="T18" fmla="*/ 34 w 135"/>
                <a:gd name="T19" fmla="*/ 156 h 156"/>
                <a:gd name="T20" fmla="*/ 68 w 135"/>
                <a:gd name="T21" fmla="*/ 156 h 156"/>
                <a:gd name="T22" fmla="*/ 68 w 135"/>
                <a:gd name="T23" fmla="*/ 156 h 156"/>
                <a:gd name="T24" fmla="*/ 77 w 135"/>
                <a:gd name="T25" fmla="*/ 155 h 156"/>
                <a:gd name="T26" fmla="*/ 85 w 135"/>
                <a:gd name="T27" fmla="*/ 153 h 156"/>
                <a:gd name="T28" fmla="*/ 94 w 135"/>
                <a:gd name="T29" fmla="*/ 151 h 156"/>
                <a:gd name="T30" fmla="*/ 101 w 135"/>
                <a:gd name="T31" fmla="*/ 147 h 156"/>
                <a:gd name="T32" fmla="*/ 108 w 135"/>
                <a:gd name="T33" fmla="*/ 143 h 156"/>
                <a:gd name="T34" fmla="*/ 114 w 135"/>
                <a:gd name="T35" fmla="*/ 136 h 156"/>
                <a:gd name="T36" fmla="*/ 120 w 135"/>
                <a:gd name="T37" fmla="*/ 130 h 156"/>
                <a:gd name="T38" fmla="*/ 124 w 135"/>
                <a:gd name="T39" fmla="*/ 122 h 156"/>
                <a:gd name="T40" fmla="*/ 124 w 135"/>
                <a:gd name="T41" fmla="*/ 122 h 156"/>
                <a:gd name="T42" fmla="*/ 129 w 135"/>
                <a:gd name="T43" fmla="*/ 115 h 156"/>
                <a:gd name="T44" fmla="*/ 131 w 135"/>
                <a:gd name="T45" fmla="*/ 109 h 156"/>
                <a:gd name="T46" fmla="*/ 133 w 135"/>
                <a:gd name="T47" fmla="*/ 102 h 156"/>
                <a:gd name="T48" fmla="*/ 134 w 135"/>
                <a:gd name="T49" fmla="*/ 93 h 156"/>
                <a:gd name="T50" fmla="*/ 135 w 135"/>
                <a:gd name="T51" fmla="*/ 79 h 156"/>
                <a:gd name="T52" fmla="*/ 134 w 135"/>
                <a:gd name="T53" fmla="*/ 64 h 156"/>
                <a:gd name="T54" fmla="*/ 134 w 135"/>
                <a:gd name="T55" fmla="*/ 64 h 156"/>
                <a:gd name="T56" fmla="*/ 132 w 135"/>
                <a:gd name="T57" fmla="*/ 51 h 156"/>
                <a:gd name="T58" fmla="*/ 128 w 135"/>
                <a:gd name="T59" fmla="*/ 40 h 156"/>
                <a:gd name="T60" fmla="*/ 122 w 135"/>
                <a:gd name="T61" fmla="*/ 30 h 156"/>
                <a:gd name="T62" fmla="*/ 115 w 135"/>
                <a:gd name="T63" fmla="*/ 21 h 156"/>
                <a:gd name="T64" fmla="*/ 107 w 135"/>
                <a:gd name="T65" fmla="*/ 14 h 156"/>
                <a:gd name="T66" fmla="*/ 98 w 135"/>
                <a:gd name="T67" fmla="*/ 8 h 156"/>
                <a:gd name="T68" fmla="*/ 86 w 135"/>
                <a:gd name="T69" fmla="*/ 4 h 156"/>
                <a:gd name="T70" fmla="*/ 74 w 135"/>
                <a:gd name="T71" fmla="*/ 2 h 156"/>
                <a:gd name="T72" fmla="*/ 74 w 135"/>
                <a:gd name="T73" fmla="*/ 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5" h="156">
                  <a:moveTo>
                    <a:pt x="74" y="2"/>
                  </a:moveTo>
                  <a:lnTo>
                    <a:pt x="74" y="2"/>
                  </a:lnTo>
                  <a:lnTo>
                    <a:pt x="5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34" y="156"/>
                  </a:lnTo>
                  <a:lnTo>
                    <a:pt x="68" y="156"/>
                  </a:lnTo>
                  <a:lnTo>
                    <a:pt x="68" y="156"/>
                  </a:lnTo>
                  <a:lnTo>
                    <a:pt x="77" y="155"/>
                  </a:lnTo>
                  <a:lnTo>
                    <a:pt x="85" y="153"/>
                  </a:lnTo>
                  <a:lnTo>
                    <a:pt x="94" y="151"/>
                  </a:lnTo>
                  <a:lnTo>
                    <a:pt x="101" y="147"/>
                  </a:lnTo>
                  <a:lnTo>
                    <a:pt x="108" y="143"/>
                  </a:lnTo>
                  <a:lnTo>
                    <a:pt x="114" y="136"/>
                  </a:lnTo>
                  <a:lnTo>
                    <a:pt x="120" y="130"/>
                  </a:lnTo>
                  <a:lnTo>
                    <a:pt x="124" y="122"/>
                  </a:lnTo>
                  <a:lnTo>
                    <a:pt x="124" y="122"/>
                  </a:lnTo>
                  <a:lnTo>
                    <a:pt x="129" y="115"/>
                  </a:lnTo>
                  <a:lnTo>
                    <a:pt x="131" y="109"/>
                  </a:lnTo>
                  <a:lnTo>
                    <a:pt x="133" y="102"/>
                  </a:lnTo>
                  <a:lnTo>
                    <a:pt x="134" y="93"/>
                  </a:lnTo>
                  <a:lnTo>
                    <a:pt x="135" y="79"/>
                  </a:lnTo>
                  <a:lnTo>
                    <a:pt x="134" y="64"/>
                  </a:lnTo>
                  <a:lnTo>
                    <a:pt x="134" y="64"/>
                  </a:lnTo>
                  <a:lnTo>
                    <a:pt x="132" y="51"/>
                  </a:lnTo>
                  <a:lnTo>
                    <a:pt x="128" y="40"/>
                  </a:lnTo>
                  <a:lnTo>
                    <a:pt x="122" y="30"/>
                  </a:lnTo>
                  <a:lnTo>
                    <a:pt x="115" y="21"/>
                  </a:lnTo>
                  <a:lnTo>
                    <a:pt x="107" y="14"/>
                  </a:lnTo>
                  <a:lnTo>
                    <a:pt x="98" y="8"/>
                  </a:lnTo>
                  <a:lnTo>
                    <a:pt x="86" y="4"/>
                  </a:lnTo>
                  <a:lnTo>
                    <a:pt x="74" y="2"/>
                  </a:lnTo>
                  <a:lnTo>
                    <a:pt x="7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5366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30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2" indent="0">
              <a:buNone/>
              <a:defRPr sz="1100"/>
            </a:lvl2pPr>
            <a:lvl3pPr marL="685630" indent="0">
              <a:buNone/>
              <a:defRPr sz="900"/>
            </a:lvl3pPr>
            <a:lvl4pPr marL="1028445" indent="0">
              <a:buNone/>
              <a:defRPr sz="800"/>
            </a:lvl4pPr>
            <a:lvl5pPr marL="1371260" indent="0">
              <a:buNone/>
              <a:defRPr sz="800"/>
            </a:lvl5pPr>
            <a:lvl6pPr marL="1714079" indent="0">
              <a:buNone/>
              <a:defRPr sz="800"/>
            </a:lvl6pPr>
            <a:lvl7pPr marL="2056889" indent="0">
              <a:buNone/>
              <a:defRPr sz="800"/>
            </a:lvl7pPr>
            <a:lvl8pPr marL="2399700" indent="0">
              <a:buNone/>
              <a:defRPr sz="800"/>
            </a:lvl8pPr>
            <a:lvl9pPr marL="274251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73759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12" indent="0">
              <a:buNone/>
              <a:defRPr sz="2100"/>
            </a:lvl2pPr>
            <a:lvl3pPr marL="685630" indent="0">
              <a:buNone/>
              <a:defRPr sz="1800"/>
            </a:lvl3pPr>
            <a:lvl4pPr marL="1028445" indent="0">
              <a:buNone/>
              <a:defRPr sz="1500"/>
            </a:lvl4pPr>
            <a:lvl5pPr marL="1371260" indent="0">
              <a:buNone/>
              <a:defRPr sz="1500"/>
            </a:lvl5pPr>
            <a:lvl6pPr marL="1714079" indent="0">
              <a:buNone/>
              <a:defRPr sz="1500"/>
            </a:lvl6pPr>
            <a:lvl7pPr marL="2056889" indent="0">
              <a:buNone/>
              <a:defRPr sz="1500"/>
            </a:lvl7pPr>
            <a:lvl8pPr marL="2399700" indent="0">
              <a:buNone/>
              <a:defRPr sz="1500"/>
            </a:lvl8pPr>
            <a:lvl9pPr marL="2742512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2" indent="0">
              <a:buNone/>
              <a:defRPr sz="1100"/>
            </a:lvl2pPr>
            <a:lvl3pPr marL="685630" indent="0">
              <a:buNone/>
              <a:defRPr sz="900"/>
            </a:lvl3pPr>
            <a:lvl4pPr marL="1028445" indent="0">
              <a:buNone/>
              <a:defRPr sz="800"/>
            </a:lvl4pPr>
            <a:lvl5pPr marL="1371260" indent="0">
              <a:buNone/>
              <a:defRPr sz="800"/>
            </a:lvl5pPr>
            <a:lvl6pPr marL="1714079" indent="0">
              <a:buNone/>
              <a:defRPr sz="800"/>
            </a:lvl6pPr>
            <a:lvl7pPr marL="2056889" indent="0">
              <a:buNone/>
              <a:defRPr sz="800"/>
            </a:lvl7pPr>
            <a:lvl8pPr marL="2399700" indent="0">
              <a:buNone/>
              <a:defRPr sz="800"/>
            </a:lvl8pPr>
            <a:lvl9pPr marL="274251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756" y="213844"/>
            <a:ext cx="619125" cy="501626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 userDrawn="1"/>
        </p:nvCxnSpPr>
        <p:spPr>
          <a:xfrm flipV="1">
            <a:off x="381017" y="843576"/>
            <a:ext cx="8413577" cy="1280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94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689150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5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094044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0206" y="538997"/>
            <a:ext cx="8220576" cy="2339560"/>
          </a:xfrm>
        </p:spPr>
        <p:txBody>
          <a:bodyPr anchor="t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05188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14363" y="449900"/>
            <a:ext cx="5802229" cy="2970089"/>
          </a:xfrm>
        </p:spPr>
        <p:txBody>
          <a:bodyPr anchor="t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14351" y="4075796"/>
            <a:ext cx="8193506" cy="724817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257114" indent="0" algn="ctr">
              <a:buNone/>
              <a:defRPr sz="1100"/>
            </a:lvl2pPr>
            <a:lvl3pPr marL="514229" indent="0" algn="ctr">
              <a:buNone/>
              <a:defRPr sz="1100"/>
            </a:lvl3pPr>
            <a:lvl4pPr marL="771335" indent="0" algn="ctr">
              <a:buNone/>
              <a:defRPr sz="900"/>
            </a:lvl4pPr>
            <a:lvl5pPr marL="1028445" indent="0" algn="ctr">
              <a:buNone/>
              <a:defRPr sz="900"/>
            </a:lvl5pPr>
            <a:lvl6pPr marL="1285555" indent="0" algn="ctr">
              <a:buNone/>
              <a:defRPr sz="900"/>
            </a:lvl6pPr>
            <a:lvl7pPr marL="1542662" indent="0" algn="ctr">
              <a:buNone/>
              <a:defRPr sz="900"/>
            </a:lvl7pPr>
            <a:lvl8pPr marL="1799775" indent="0" algn="ctr">
              <a:buNone/>
              <a:defRPr sz="900"/>
            </a:lvl8pPr>
            <a:lvl9pPr marL="2056889" indent="0" algn="ctr">
              <a:buNone/>
              <a:defRPr sz="9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082233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2886" y="157231"/>
            <a:ext cx="8203430" cy="733424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85762" y="1129269"/>
            <a:ext cx="8629651" cy="35233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858" y="157228"/>
            <a:ext cx="516744" cy="558234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285763" y="838865"/>
            <a:ext cx="8629651" cy="1751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24295" y="4688307"/>
            <a:ext cx="502685" cy="273844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00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2886" y="157231"/>
            <a:ext cx="8203430" cy="733424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858" y="157228"/>
            <a:ext cx="516744" cy="558234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285763" y="838865"/>
            <a:ext cx="8629651" cy="1751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24295" y="4688307"/>
            <a:ext cx="502685" cy="273844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7742" y="1175661"/>
            <a:ext cx="4827671" cy="3482068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14" indent="0">
              <a:buNone/>
              <a:defRPr sz="1600"/>
            </a:lvl2pPr>
            <a:lvl3pPr marL="514229" indent="0">
              <a:buNone/>
              <a:defRPr sz="1400"/>
            </a:lvl3pPr>
            <a:lvl4pPr marL="771335" indent="0">
              <a:buNone/>
              <a:defRPr sz="1100"/>
            </a:lvl4pPr>
            <a:lvl5pPr marL="1028445" indent="0">
              <a:buNone/>
              <a:defRPr sz="1100"/>
            </a:lvl5pPr>
            <a:lvl6pPr marL="1285555" indent="0">
              <a:buNone/>
              <a:defRPr sz="1100"/>
            </a:lvl6pPr>
            <a:lvl7pPr marL="1542662" indent="0">
              <a:buNone/>
              <a:defRPr sz="1100"/>
            </a:lvl7pPr>
            <a:lvl8pPr marL="1799775" indent="0">
              <a:buNone/>
              <a:defRPr sz="1100"/>
            </a:lvl8pPr>
            <a:lvl9pPr marL="2056889" indent="0">
              <a:buNone/>
              <a:defRPr sz="11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285753" y="1175889"/>
            <a:ext cx="3531268" cy="3487739"/>
          </a:xfrm>
        </p:spPr>
        <p:txBody>
          <a:bodyPr/>
          <a:lstStyle>
            <a:lvl1pPr marL="0" indent="0">
              <a:buNone/>
              <a:defRPr sz="900"/>
            </a:lvl1pPr>
            <a:lvl2pPr marL="257114" indent="0">
              <a:buNone/>
              <a:defRPr sz="800"/>
            </a:lvl2pPr>
            <a:lvl3pPr marL="514229" indent="0">
              <a:buNone/>
              <a:defRPr sz="700"/>
            </a:lvl3pPr>
            <a:lvl4pPr marL="771335" indent="0">
              <a:buNone/>
              <a:defRPr sz="600"/>
            </a:lvl4pPr>
            <a:lvl5pPr marL="1028445" indent="0">
              <a:buNone/>
              <a:defRPr sz="600"/>
            </a:lvl5pPr>
            <a:lvl6pPr marL="1285555" indent="0">
              <a:buNone/>
              <a:defRPr sz="600"/>
            </a:lvl6pPr>
            <a:lvl7pPr marL="1542662" indent="0">
              <a:buNone/>
              <a:defRPr sz="600"/>
            </a:lvl7pPr>
            <a:lvl8pPr marL="1799775" indent="0">
              <a:buNone/>
              <a:defRPr sz="600"/>
            </a:lvl8pPr>
            <a:lvl9pPr marL="2056889" indent="0">
              <a:buNone/>
              <a:defRPr sz="6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9691416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14350" y="1242846"/>
            <a:ext cx="5829300" cy="2339560"/>
          </a:xfrm>
        </p:spPr>
        <p:txBody>
          <a:bodyPr anchor="t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386075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1175662"/>
            <a:ext cx="4907186" cy="3482068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14" indent="0">
              <a:buNone/>
              <a:defRPr sz="1600"/>
            </a:lvl2pPr>
            <a:lvl3pPr marL="514229" indent="0">
              <a:buNone/>
              <a:defRPr sz="1400"/>
            </a:lvl3pPr>
            <a:lvl4pPr marL="771335" indent="0">
              <a:buNone/>
              <a:defRPr sz="1100"/>
            </a:lvl4pPr>
            <a:lvl5pPr marL="1028445" indent="0">
              <a:buNone/>
              <a:defRPr sz="1100"/>
            </a:lvl5pPr>
            <a:lvl6pPr marL="1285555" indent="0">
              <a:buNone/>
              <a:defRPr sz="1100"/>
            </a:lvl6pPr>
            <a:lvl7pPr marL="1542662" indent="0">
              <a:buNone/>
              <a:defRPr sz="1100"/>
            </a:lvl7pPr>
            <a:lvl8pPr marL="1799775" indent="0">
              <a:buNone/>
              <a:defRPr sz="1100"/>
            </a:lvl8pPr>
            <a:lvl9pPr marL="2056889" indent="0">
              <a:buNone/>
              <a:defRPr sz="11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1175889"/>
            <a:ext cx="3247410" cy="3487739"/>
          </a:xfrm>
        </p:spPr>
        <p:txBody>
          <a:bodyPr/>
          <a:lstStyle>
            <a:lvl1pPr marL="0" indent="0">
              <a:buNone/>
              <a:defRPr sz="900"/>
            </a:lvl1pPr>
            <a:lvl2pPr marL="257114" indent="0">
              <a:buNone/>
              <a:defRPr sz="800"/>
            </a:lvl2pPr>
            <a:lvl3pPr marL="514229" indent="0">
              <a:buNone/>
              <a:defRPr sz="700"/>
            </a:lvl3pPr>
            <a:lvl4pPr marL="771335" indent="0">
              <a:buNone/>
              <a:defRPr sz="600"/>
            </a:lvl4pPr>
            <a:lvl5pPr marL="1028445" indent="0">
              <a:buNone/>
              <a:defRPr sz="600"/>
            </a:lvl5pPr>
            <a:lvl6pPr marL="1285555" indent="0">
              <a:buNone/>
              <a:defRPr sz="600"/>
            </a:lvl6pPr>
            <a:lvl7pPr marL="1542662" indent="0">
              <a:buNone/>
              <a:defRPr sz="600"/>
            </a:lvl7pPr>
            <a:lvl8pPr marL="1799775" indent="0">
              <a:buNone/>
              <a:defRPr sz="600"/>
            </a:lvl8pPr>
            <a:lvl9pPr marL="2056889" indent="0">
              <a:buNone/>
              <a:defRPr sz="6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97185" y="157237"/>
            <a:ext cx="8355969" cy="733424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756" y="213844"/>
            <a:ext cx="619125" cy="501626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 userDrawn="1"/>
        </p:nvCxnSpPr>
        <p:spPr>
          <a:xfrm flipV="1">
            <a:off x="381017" y="843576"/>
            <a:ext cx="8413577" cy="1280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20118" y="4687986"/>
            <a:ext cx="670247" cy="273844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0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7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5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36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15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95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3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5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30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8761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Группа 270"/>
          <p:cNvGrpSpPr/>
          <p:nvPr userDrawn="1"/>
        </p:nvGrpSpPr>
        <p:grpSpPr>
          <a:xfrm>
            <a:off x="3084457" y="649227"/>
            <a:ext cx="647838" cy="580235"/>
            <a:chOff x="6900863" y="3810000"/>
            <a:chExt cx="711200" cy="849313"/>
          </a:xfrm>
          <a:solidFill>
            <a:schemeClr val="bg2">
              <a:lumMod val="50000"/>
            </a:schemeClr>
          </a:solidFill>
        </p:grpSpPr>
        <p:sp>
          <p:nvSpPr>
            <p:cNvPr id="272" name="Freeform 125"/>
            <p:cNvSpPr>
              <a:spLocks/>
            </p:cNvSpPr>
            <p:nvPr userDrawn="1"/>
          </p:nvSpPr>
          <p:spPr bwMode="auto">
            <a:xfrm>
              <a:off x="6900863" y="4003675"/>
              <a:ext cx="442913" cy="655638"/>
            </a:xfrm>
            <a:custGeom>
              <a:avLst/>
              <a:gdLst>
                <a:gd name="T0" fmla="*/ 522 w 837"/>
                <a:gd name="T1" fmla="*/ 479 h 1238"/>
                <a:gd name="T2" fmla="*/ 551 w 837"/>
                <a:gd name="T3" fmla="*/ 144 h 1238"/>
                <a:gd name="T4" fmla="*/ 607 w 837"/>
                <a:gd name="T5" fmla="*/ 195 h 1238"/>
                <a:gd name="T6" fmla="*/ 679 w 837"/>
                <a:gd name="T7" fmla="*/ 299 h 1238"/>
                <a:gd name="T8" fmla="*/ 729 w 837"/>
                <a:gd name="T9" fmla="*/ 403 h 1238"/>
                <a:gd name="T10" fmla="*/ 746 w 837"/>
                <a:gd name="T11" fmla="*/ 425 h 1238"/>
                <a:gd name="T12" fmla="*/ 781 w 837"/>
                <a:gd name="T13" fmla="*/ 438 h 1238"/>
                <a:gd name="T14" fmla="*/ 819 w 837"/>
                <a:gd name="T15" fmla="*/ 421 h 1238"/>
                <a:gd name="T16" fmla="*/ 836 w 837"/>
                <a:gd name="T17" fmla="*/ 392 h 1238"/>
                <a:gd name="T18" fmla="*/ 816 w 837"/>
                <a:gd name="T19" fmla="*/ 323 h 1238"/>
                <a:gd name="T20" fmla="*/ 761 w 837"/>
                <a:gd name="T21" fmla="*/ 218 h 1238"/>
                <a:gd name="T22" fmla="*/ 680 w 837"/>
                <a:gd name="T23" fmla="*/ 109 h 1238"/>
                <a:gd name="T24" fmla="*/ 588 w 837"/>
                <a:gd name="T25" fmla="*/ 35 h 1238"/>
                <a:gd name="T26" fmla="*/ 486 w 837"/>
                <a:gd name="T27" fmla="*/ 3 h 1238"/>
                <a:gd name="T28" fmla="*/ 191 w 837"/>
                <a:gd name="T29" fmla="*/ 1 h 1238"/>
                <a:gd name="T30" fmla="*/ 118 w 837"/>
                <a:gd name="T31" fmla="*/ 22 h 1238"/>
                <a:gd name="T32" fmla="*/ 61 w 837"/>
                <a:gd name="T33" fmla="*/ 66 h 1238"/>
                <a:gd name="T34" fmla="*/ 20 w 837"/>
                <a:gd name="T35" fmla="*/ 126 h 1238"/>
                <a:gd name="T36" fmla="*/ 0 w 837"/>
                <a:gd name="T37" fmla="*/ 212 h 1238"/>
                <a:gd name="T38" fmla="*/ 16 w 837"/>
                <a:gd name="T39" fmla="*/ 282 h 1238"/>
                <a:gd name="T40" fmla="*/ 76 w 837"/>
                <a:gd name="T41" fmla="*/ 346 h 1238"/>
                <a:gd name="T42" fmla="*/ 128 w 837"/>
                <a:gd name="T43" fmla="*/ 371 h 1238"/>
                <a:gd name="T44" fmla="*/ 178 w 837"/>
                <a:gd name="T45" fmla="*/ 382 h 1238"/>
                <a:gd name="T46" fmla="*/ 254 w 837"/>
                <a:gd name="T47" fmla="*/ 388 h 1238"/>
                <a:gd name="T48" fmla="*/ 313 w 837"/>
                <a:gd name="T49" fmla="*/ 383 h 1238"/>
                <a:gd name="T50" fmla="*/ 349 w 837"/>
                <a:gd name="T51" fmla="*/ 345 h 1238"/>
                <a:gd name="T52" fmla="*/ 340 w 837"/>
                <a:gd name="T53" fmla="*/ 296 h 1238"/>
                <a:gd name="T54" fmla="*/ 292 w 837"/>
                <a:gd name="T55" fmla="*/ 274 h 1238"/>
                <a:gd name="T56" fmla="*/ 201 w 837"/>
                <a:gd name="T57" fmla="*/ 272 h 1238"/>
                <a:gd name="T58" fmla="*/ 132 w 837"/>
                <a:gd name="T59" fmla="*/ 250 h 1238"/>
                <a:gd name="T60" fmla="*/ 117 w 837"/>
                <a:gd name="T61" fmla="*/ 231 h 1238"/>
                <a:gd name="T62" fmla="*/ 117 w 837"/>
                <a:gd name="T63" fmla="*/ 187 h 1238"/>
                <a:gd name="T64" fmla="*/ 142 w 837"/>
                <a:gd name="T65" fmla="*/ 144 h 1238"/>
                <a:gd name="T66" fmla="*/ 178 w 837"/>
                <a:gd name="T67" fmla="*/ 254 h 1238"/>
                <a:gd name="T68" fmla="*/ 441 w 837"/>
                <a:gd name="T69" fmla="*/ 169 h 1238"/>
                <a:gd name="T70" fmla="*/ 210 w 837"/>
                <a:gd name="T71" fmla="*/ 401 h 1238"/>
                <a:gd name="T72" fmla="*/ 143 w 837"/>
                <a:gd name="T73" fmla="*/ 389 h 1238"/>
                <a:gd name="T74" fmla="*/ 143 w 837"/>
                <a:gd name="T75" fmla="*/ 1160 h 1238"/>
                <a:gd name="T76" fmla="*/ 162 w 837"/>
                <a:gd name="T77" fmla="*/ 1206 h 1238"/>
                <a:gd name="T78" fmla="*/ 203 w 837"/>
                <a:gd name="T79" fmla="*/ 1233 h 1238"/>
                <a:gd name="T80" fmla="*/ 246 w 837"/>
                <a:gd name="T81" fmla="*/ 1235 h 1238"/>
                <a:gd name="T82" fmla="*/ 290 w 837"/>
                <a:gd name="T83" fmla="*/ 1212 h 1238"/>
                <a:gd name="T84" fmla="*/ 314 w 837"/>
                <a:gd name="T85" fmla="*/ 1169 h 1238"/>
                <a:gd name="T86" fmla="*/ 348 w 837"/>
                <a:gd name="T87" fmla="*/ 1151 h 1238"/>
                <a:gd name="T88" fmla="*/ 362 w 837"/>
                <a:gd name="T89" fmla="*/ 1200 h 1238"/>
                <a:gd name="T90" fmla="*/ 401 w 837"/>
                <a:gd name="T91" fmla="*/ 1230 h 1238"/>
                <a:gd name="T92" fmla="*/ 443 w 837"/>
                <a:gd name="T93" fmla="*/ 1238 h 1238"/>
                <a:gd name="T94" fmla="*/ 490 w 837"/>
                <a:gd name="T95" fmla="*/ 1218 h 1238"/>
                <a:gd name="T96" fmla="*/ 517 w 837"/>
                <a:gd name="T97" fmla="*/ 1177 h 1238"/>
                <a:gd name="T98" fmla="*/ 509 w 837"/>
                <a:gd name="T99" fmla="*/ 1055 h 1238"/>
                <a:gd name="T100" fmla="*/ 452 w 837"/>
                <a:gd name="T101" fmla="*/ 952 h 1238"/>
                <a:gd name="T102" fmla="*/ 421 w 837"/>
                <a:gd name="T103" fmla="*/ 836 h 1238"/>
                <a:gd name="T104" fmla="*/ 419 w 837"/>
                <a:gd name="T105" fmla="*/ 725 h 1238"/>
                <a:gd name="T106" fmla="*/ 455 w 837"/>
                <a:gd name="T107" fmla="*/ 589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7" h="1238">
                  <a:moveTo>
                    <a:pt x="455" y="589"/>
                  </a:moveTo>
                  <a:lnTo>
                    <a:pt x="455" y="589"/>
                  </a:lnTo>
                  <a:lnTo>
                    <a:pt x="469" y="559"/>
                  </a:lnTo>
                  <a:lnTo>
                    <a:pt x="485" y="531"/>
                  </a:lnTo>
                  <a:lnTo>
                    <a:pt x="502" y="504"/>
                  </a:lnTo>
                  <a:lnTo>
                    <a:pt x="522" y="479"/>
                  </a:lnTo>
                  <a:lnTo>
                    <a:pt x="522" y="402"/>
                  </a:lnTo>
                  <a:lnTo>
                    <a:pt x="522" y="127"/>
                  </a:lnTo>
                  <a:lnTo>
                    <a:pt x="522" y="127"/>
                  </a:lnTo>
                  <a:lnTo>
                    <a:pt x="531" y="131"/>
                  </a:lnTo>
                  <a:lnTo>
                    <a:pt x="541" y="137"/>
                  </a:lnTo>
                  <a:lnTo>
                    <a:pt x="551" y="144"/>
                  </a:lnTo>
                  <a:lnTo>
                    <a:pt x="564" y="152"/>
                  </a:lnTo>
                  <a:lnTo>
                    <a:pt x="564" y="152"/>
                  </a:lnTo>
                  <a:lnTo>
                    <a:pt x="574" y="162"/>
                  </a:lnTo>
                  <a:lnTo>
                    <a:pt x="584" y="171"/>
                  </a:lnTo>
                  <a:lnTo>
                    <a:pt x="595" y="182"/>
                  </a:lnTo>
                  <a:lnTo>
                    <a:pt x="607" y="195"/>
                  </a:lnTo>
                  <a:lnTo>
                    <a:pt x="619" y="210"/>
                  </a:lnTo>
                  <a:lnTo>
                    <a:pt x="631" y="225"/>
                  </a:lnTo>
                  <a:lnTo>
                    <a:pt x="644" y="243"/>
                  </a:lnTo>
                  <a:lnTo>
                    <a:pt x="657" y="262"/>
                  </a:lnTo>
                  <a:lnTo>
                    <a:pt x="657" y="262"/>
                  </a:lnTo>
                  <a:lnTo>
                    <a:pt x="679" y="299"/>
                  </a:lnTo>
                  <a:lnTo>
                    <a:pt x="690" y="320"/>
                  </a:lnTo>
                  <a:lnTo>
                    <a:pt x="701" y="342"/>
                  </a:lnTo>
                  <a:lnTo>
                    <a:pt x="701" y="342"/>
                  </a:lnTo>
                  <a:lnTo>
                    <a:pt x="707" y="355"/>
                  </a:lnTo>
                  <a:lnTo>
                    <a:pt x="707" y="355"/>
                  </a:lnTo>
                  <a:lnTo>
                    <a:pt x="729" y="403"/>
                  </a:lnTo>
                  <a:lnTo>
                    <a:pt x="729" y="403"/>
                  </a:lnTo>
                  <a:lnTo>
                    <a:pt x="732" y="410"/>
                  </a:lnTo>
                  <a:lnTo>
                    <a:pt x="736" y="415"/>
                  </a:lnTo>
                  <a:lnTo>
                    <a:pt x="741" y="420"/>
                  </a:lnTo>
                  <a:lnTo>
                    <a:pt x="746" y="425"/>
                  </a:lnTo>
                  <a:lnTo>
                    <a:pt x="746" y="425"/>
                  </a:lnTo>
                  <a:lnTo>
                    <a:pt x="754" y="431"/>
                  </a:lnTo>
                  <a:lnTo>
                    <a:pt x="762" y="434"/>
                  </a:lnTo>
                  <a:lnTo>
                    <a:pt x="762" y="434"/>
                  </a:lnTo>
                  <a:lnTo>
                    <a:pt x="771" y="437"/>
                  </a:lnTo>
                  <a:lnTo>
                    <a:pt x="781" y="438"/>
                  </a:lnTo>
                  <a:lnTo>
                    <a:pt x="781" y="438"/>
                  </a:lnTo>
                  <a:lnTo>
                    <a:pt x="792" y="437"/>
                  </a:lnTo>
                  <a:lnTo>
                    <a:pt x="803" y="433"/>
                  </a:lnTo>
                  <a:lnTo>
                    <a:pt x="803" y="433"/>
                  </a:lnTo>
                  <a:lnTo>
                    <a:pt x="809" y="430"/>
                  </a:lnTo>
                  <a:lnTo>
                    <a:pt x="814" y="426"/>
                  </a:lnTo>
                  <a:lnTo>
                    <a:pt x="819" y="421"/>
                  </a:lnTo>
                  <a:lnTo>
                    <a:pt x="824" y="417"/>
                  </a:lnTo>
                  <a:lnTo>
                    <a:pt x="824" y="417"/>
                  </a:lnTo>
                  <a:lnTo>
                    <a:pt x="830" y="409"/>
                  </a:lnTo>
                  <a:lnTo>
                    <a:pt x="834" y="401"/>
                  </a:lnTo>
                  <a:lnTo>
                    <a:pt x="834" y="401"/>
                  </a:lnTo>
                  <a:lnTo>
                    <a:pt x="836" y="392"/>
                  </a:lnTo>
                  <a:lnTo>
                    <a:pt x="837" y="380"/>
                  </a:lnTo>
                  <a:lnTo>
                    <a:pt x="836" y="370"/>
                  </a:lnTo>
                  <a:lnTo>
                    <a:pt x="833" y="360"/>
                  </a:lnTo>
                  <a:lnTo>
                    <a:pt x="833" y="360"/>
                  </a:lnTo>
                  <a:lnTo>
                    <a:pt x="816" y="323"/>
                  </a:lnTo>
                  <a:lnTo>
                    <a:pt x="816" y="323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798" y="285"/>
                  </a:lnTo>
                  <a:lnTo>
                    <a:pt x="785" y="261"/>
                  </a:lnTo>
                  <a:lnTo>
                    <a:pt x="773" y="239"/>
                  </a:lnTo>
                  <a:lnTo>
                    <a:pt x="761" y="218"/>
                  </a:lnTo>
                  <a:lnTo>
                    <a:pt x="761" y="218"/>
                  </a:lnTo>
                  <a:lnTo>
                    <a:pt x="744" y="192"/>
                  </a:lnTo>
                  <a:lnTo>
                    <a:pt x="728" y="168"/>
                  </a:lnTo>
                  <a:lnTo>
                    <a:pt x="713" y="146"/>
                  </a:lnTo>
                  <a:lnTo>
                    <a:pt x="696" y="127"/>
                  </a:lnTo>
                  <a:lnTo>
                    <a:pt x="680" y="109"/>
                  </a:lnTo>
                  <a:lnTo>
                    <a:pt x="664" y="93"/>
                  </a:lnTo>
                  <a:lnTo>
                    <a:pt x="649" y="78"/>
                  </a:lnTo>
                  <a:lnTo>
                    <a:pt x="633" y="65"/>
                  </a:lnTo>
                  <a:lnTo>
                    <a:pt x="633" y="65"/>
                  </a:lnTo>
                  <a:lnTo>
                    <a:pt x="611" y="49"/>
                  </a:lnTo>
                  <a:lnTo>
                    <a:pt x="588" y="35"/>
                  </a:lnTo>
                  <a:lnTo>
                    <a:pt x="568" y="24"/>
                  </a:lnTo>
                  <a:lnTo>
                    <a:pt x="548" y="17"/>
                  </a:lnTo>
                  <a:lnTo>
                    <a:pt x="530" y="11"/>
                  </a:lnTo>
                  <a:lnTo>
                    <a:pt x="513" y="6"/>
                  </a:lnTo>
                  <a:lnTo>
                    <a:pt x="498" y="4"/>
                  </a:lnTo>
                  <a:lnTo>
                    <a:pt x="486" y="3"/>
                  </a:lnTo>
                  <a:lnTo>
                    <a:pt x="486" y="3"/>
                  </a:lnTo>
                  <a:lnTo>
                    <a:pt x="476" y="1"/>
                  </a:lnTo>
                  <a:lnTo>
                    <a:pt x="467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1" y="1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67" y="4"/>
                  </a:lnTo>
                  <a:lnTo>
                    <a:pt x="150" y="9"/>
                  </a:lnTo>
                  <a:lnTo>
                    <a:pt x="133" y="15"/>
                  </a:lnTo>
                  <a:lnTo>
                    <a:pt x="118" y="22"/>
                  </a:lnTo>
                  <a:lnTo>
                    <a:pt x="118" y="22"/>
                  </a:lnTo>
                  <a:lnTo>
                    <a:pt x="106" y="29"/>
                  </a:lnTo>
                  <a:lnTo>
                    <a:pt x="93" y="37"/>
                  </a:lnTo>
                  <a:lnTo>
                    <a:pt x="82" y="47"/>
                  </a:lnTo>
                  <a:lnTo>
                    <a:pt x="72" y="56"/>
                  </a:lnTo>
                  <a:lnTo>
                    <a:pt x="61" y="66"/>
                  </a:lnTo>
                  <a:lnTo>
                    <a:pt x="52" y="77"/>
                  </a:lnTo>
                  <a:lnTo>
                    <a:pt x="43" y="89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28" y="112"/>
                  </a:lnTo>
                  <a:lnTo>
                    <a:pt x="20" y="126"/>
                  </a:lnTo>
                  <a:lnTo>
                    <a:pt x="15" y="139"/>
                  </a:lnTo>
                  <a:lnTo>
                    <a:pt x="10" y="152"/>
                  </a:lnTo>
                  <a:lnTo>
                    <a:pt x="6" y="167"/>
                  </a:lnTo>
                  <a:lnTo>
                    <a:pt x="3" y="181"/>
                  </a:lnTo>
                  <a:lnTo>
                    <a:pt x="1" y="196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1" y="229"/>
                  </a:lnTo>
                  <a:lnTo>
                    <a:pt x="4" y="247"/>
                  </a:lnTo>
                  <a:lnTo>
                    <a:pt x="9" y="264"/>
                  </a:lnTo>
                  <a:lnTo>
                    <a:pt x="16" y="282"/>
                  </a:lnTo>
                  <a:lnTo>
                    <a:pt x="16" y="282"/>
                  </a:lnTo>
                  <a:lnTo>
                    <a:pt x="23" y="294"/>
                  </a:lnTo>
                  <a:lnTo>
                    <a:pt x="32" y="306"/>
                  </a:lnTo>
                  <a:lnTo>
                    <a:pt x="41" y="318"/>
                  </a:lnTo>
                  <a:lnTo>
                    <a:pt x="51" y="328"/>
                  </a:lnTo>
                  <a:lnTo>
                    <a:pt x="64" y="338"/>
                  </a:lnTo>
                  <a:lnTo>
                    <a:pt x="76" y="346"/>
                  </a:lnTo>
                  <a:lnTo>
                    <a:pt x="89" y="355"/>
                  </a:lnTo>
                  <a:lnTo>
                    <a:pt x="104" y="362"/>
                  </a:lnTo>
                  <a:lnTo>
                    <a:pt x="104" y="362"/>
                  </a:lnTo>
                  <a:lnTo>
                    <a:pt x="116" y="367"/>
                  </a:lnTo>
                  <a:lnTo>
                    <a:pt x="128" y="371"/>
                  </a:lnTo>
                  <a:lnTo>
                    <a:pt x="128" y="371"/>
                  </a:lnTo>
                  <a:lnTo>
                    <a:pt x="143" y="375"/>
                  </a:lnTo>
                  <a:lnTo>
                    <a:pt x="143" y="375"/>
                  </a:lnTo>
                  <a:lnTo>
                    <a:pt x="146" y="376"/>
                  </a:lnTo>
                  <a:lnTo>
                    <a:pt x="146" y="376"/>
                  </a:lnTo>
                  <a:lnTo>
                    <a:pt x="161" y="379"/>
                  </a:lnTo>
                  <a:lnTo>
                    <a:pt x="178" y="382"/>
                  </a:lnTo>
                  <a:lnTo>
                    <a:pt x="195" y="384"/>
                  </a:lnTo>
                  <a:lnTo>
                    <a:pt x="212" y="386"/>
                  </a:lnTo>
                  <a:lnTo>
                    <a:pt x="212" y="386"/>
                  </a:lnTo>
                  <a:lnTo>
                    <a:pt x="232" y="387"/>
                  </a:lnTo>
                  <a:lnTo>
                    <a:pt x="254" y="388"/>
                  </a:lnTo>
                  <a:lnTo>
                    <a:pt x="254" y="388"/>
                  </a:lnTo>
                  <a:lnTo>
                    <a:pt x="276" y="387"/>
                  </a:lnTo>
                  <a:lnTo>
                    <a:pt x="299" y="386"/>
                  </a:lnTo>
                  <a:lnTo>
                    <a:pt x="299" y="386"/>
                  </a:lnTo>
                  <a:lnTo>
                    <a:pt x="307" y="385"/>
                  </a:lnTo>
                  <a:lnTo>
                    <a:pt x="313" y="383"/>
                  </a:lnTo>
                  <a:lnTo>
                    <a:pt x="313" y="383"/>
                  </a:lnTo>
                  <a:lnTo>
                    <a:pt x="322" y="380"/>
                  </a:lnTo>
                  <a:lnTo>
                    <a:pt x="330" y="375"/>
                  </a:lnTo>
                  <a:lnTo>
                    <a:pt x="336" y="369"/>
                  </a:lnTo>
                  <a:lnTo>
                    <a:pt x="342" y="362"/>
                  </a:lnTo>
                  <a:lnTo>
                    <a:pt x="346" y="354"/>
                  </a:lnTo>
                  <a:lnTo>
                    <a:pt x="349" y="345"/>
                  </a:lnTo>
                  <a:lnTo>
                    <a:pt x="351" y="336"/>
                  </a:lnTo>
                  <a:lnTo>
                    <a:pt x="351" y="327"/>
                  </a:lnTo>
                  <a:lnTo>
                    <a:pt x="351" y="327"/>
                  </a:lnTo>
                  <a:lnTo>
                    <a:pt x="349" y="316"/>
                  </a:lnTo>
                  <a:lnTo>
                    <a:pt x="345" y="305"/>
                  </a:lnTo>
                  <a:lnTo>
                    <a:pt x="340" y="296"/>
                  </a:lnTo>
                  <a:lnTo>
                    <a:pt x="333" y="289"/>
                  </a:lnTo>
                  <a:lnTo>
                    <a:pt x="323" y="282"/>
                  </a:lnTo>
                  <a:lnTo>
                    <a:pt x="314" y="278"/>
                  </a:lnTo>
                  <a:lnTo>
                    <a:pt x="303" y="275"/>
                  </a:lnTo>
                  <a:lnTo>
                    <a:pt x="292" y="274"/>
                  </a:lnTo>
                  <a:lnTo>
                    <a:pt x="292" y="274"/>
                  </a:lnTo>
                  <a:lnTo>
                    <a:pt x="254" y="275"/>
                  </a:lnTo>
                  <a:lnTo>
                    <a:pt x="254" y="275"/>
                  </a:lnTo>
                  <a:lnTo>
                    <a:pt x="230" y="275"/>
                  </a:lnTo>
                  <a:lnTo>
                    <a:pt x="230" y="275"/>
                  </a:lnTo>
                  <a:lnTo>
                    <a:pt x="214" y="274"/>
                  </a:lnTo>
                  <a:lnTo>
                    <a:pt x="201" y="272"/>
                  </a:lnTo>
                  <a:lnTo>
                    <a:pt x="188" y="270"/>
                  </a:lnTo>
                  <a:lnTo>
                    <a:pt x="177" y="268"/>
                  </a:lnTo>
                  <a:lnTo>
                    <a:pt x="157" y="262"/>
                  </a:lnTo>
                  <a:lnTo>
                    <a:pt x="143" y="256"/>
                  </a:lnTo>
                  <a:lnTo>
                    <a:pt x="143" y="256"/>
                  </a:lnTo>
                  <a:lnTo>
                    <a:pt x="132" y="250"/>
                  </a:lnTo>
                  <a:lnTo>
                    <a:pt x="132" y="250"/>
                  </a:lnTo>
                  <a:lnTo>
                    <a:pt x="128" y="246"/>
                  </a:lnTo>
                  <a:lnTo>
                    <a:pt x="128" y="246"/>
                  </a:lnTo>
                  <a:lnTo>
                    <a:pt x="121" y="239"/>
                  </a:lnTo>
                  <a:lnTo>
                    <a:pt x="117" y="231"/>
                  </a:lnTo>
                  <a:lnTo>
                    <a:pt x="117" y="231"/>
                  </a:lnTo>
                  <a:lnTo>
                    <a:pt x="114" y="222"/>
                  </a:lnTo>
                  <a:lnTo>
                    <a:pt x="113" y="212"/>
                  </a:lnTo>
                  <a:lnTo>
                    <a:pt x="113" y="212"/>
                  </a:lnTo>
                  <a:lnTo>
                    <a:pt x="113" y="204"/>
                  </a:lnTo>
                  <a:lnTo>
                    <a:pt x="114" y="196"/>
                  </a:lnTo>
                  <a:lnTo>
                    <a:pt x="117" y="187"/>
                  </a:lnTo>
                  <a:lnTo>
                    <a:pt x="120" y="179"/>
                  </a:lnTo>
                  <a:lnTo>
                    <a:pt x="124" y="170"/>
                  </a:lnTo>
                  <a:lnTo>
                    <a:pt x="129" y="160"/>
                  </a:lnTo>
                  <a:lnTo>
                    <a:pt x="135" y="152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43" y="144"/>
                  </a:lnTo>
                  <a:lnTo>
                    <a:pt x="143" y="240"/>
                  </a:lnTo>
                  <a:lnTo>
                    <a:pt x="149" y="244"/>
                  </a:lnTo>
                  <a:lnTo>
                    <a:pt x="149" y="244"/>
                  </a:lnTo>
                  <a:lnTo>
                    <a:pt x="160" y="249"/>
                  </a:lnTo>
                  <a:lnTo>
                    <a:pt x="178" y="254"/>
                  </a:lnTo>
                  <a:lnTo>
                    <a:pt x="188" y="257"/>
                  </a:lnTo>
                  <a:lnTo>
                    <a:pt x="201" y="259"/>
                  </a:lnTo>
                  <a:lnTo>
                    <a:pt x="216" y="260"/>
                  </a:lnTo>
                  <a:lnTo>
                    <a:pt x="232" y="262"/>
                  </a:lnTo>
                  <a:lnTo>
                    <a:pt x="251" y="138"/>
                  </a:lnTo>
                  <a:lnTo>
                    <a:pt x="441" y="169"/>
                  </a:lnTo>
                  <a:lnTo>
                    <a:pt x="418" y="317"/>
                  </a:lnTo>
                  <a:lnTo>
                    <a:pt x="390" y="487"/>
                  </a:lnTo>
                  <a:lnTo>
                    <a:pt x="348" y="480"/>
                  </a:lnTo>
                  <a:lnTo>
                    <a:pt x="315" y="475"/>
                  </a:lnTo>
                  <a:lnTo>
                    <a:pt x="201" y="456"/>
                  </a:lnTo>
                  <a:lnTo>
                    <a:pt x="210" y="401"/>
                  </a:lnTo>
                  <a:lnTo>
                    <a:pt x="210" y="401"/>
                  </a:lnTo>
                  <a:lnTo>
                    <a:pt x="192" y="399"/>
                  </a:lnTo>
                  <a:lnTo>
                    <a:pt x="175" y="397"/>
                  </a:lnTo>
                  <a:lnTo>
                    <a:pt x="159" y="394"/>
                  </a:lnTo>
                  <a:lnTo>
                    <a:pt x="143" y="389"/>
                  </a:lnTo>
                  <a:lnTo>
                    <a:pt x="143" y="389"/>
                  </a:lnTo>
                  <a:lnTo>
                    <a:pt x="143" y="389"/>
                  </a:lnTo>
                  <a:lnTo>
                    <a:pt x="143" y="402"/>
                  </a:lnTo>
                  <a:lnTo>
                    <a:pt x="143" y="534"/>
                  </a:lnTo>
                  <a:lnTo>
                    <a:pt x="143" y="1151"/>
                  </a:lnTo>
                  <a:lnTo>
                    <a:pt x="143" y="1151"/>
                  </a:lnTo>
                  <a:lnTo>
                    <a:pt x="143" y="1160"/>
                  </a:lnTo>
                  <a:lnTo>
                    <a:pt x="144" y="1169"/>
                  </a:lnTo>
                  <a:lnTo>
                    <a:pt x="146" y="1177"/>
                  </a:lnTo>
                  <a:lnTo>
                    <a:pt x="149" y="1184"/>
                  </a:lnTo>
                  <a:lnTo>
                    <a:pt x="153" y="1192"/>
                  </a:lnTo>
                  <a:lnTo>
                    <a:pt x="157" y="1200"/>
                  </a:lnTo>
                  <a:lnTo>
                    <a:pt x="162" y="1206"/>
                  </a:lnTo>
                  <a:lnTo>
                    <a:pt x="167" y="1212"/>
                  </a:lnTo>
                  <a:lnTo>
                    <a:pt x="173" y="1218"/>
                  </a:lnTo>
                  <a:lnTo>
                    <a:pt x="181" y="1223"/>
                  </a:lnTo>
                  <a:lnTo>
                    <a:pt x="188" y="1227"/>
                  </a:lnTo>
                  <a:lnTo>
                    <a:pt x="195" y="1230"/>
                  </a:lnTo>
                  <a:lnTo>
                    <a:pt x="203" y="1233"/>
                  </a:lnTo>
                  <a:lnTo>
                    <a:pt x="211" y="1235"/>
                  </a:lnTo>
                  <a:lnTo>
                    <a:pt x="220" y="1238"/>
                  </a:lnTo>
                  <a:lnTo>
                    <a:pt x="229" y="1238"/>
                  </a:lnTo>
                  <a:lnTo>
                    <a:pt x="229" y="1238"/>
                  </a:lnTo>
                  <a:lnTo>
                    <a:pt x="238" y="1238"/>
                  </a:lnTo>
                  <a:lnTo>
                    <a:pt x="246" y="1235"/>
                  </a:lnTo>
                  <a:lnTo>
                    <a:pt x="255" y="1233"/>
                  </a:lnTo>
                  <a:lnTo>
                    <a:pt x="263" y="1230"/>
                  </a:lnTo>
                  <a:lnTo>
                    <a:pt x="270" y="1227"/>
                  </a:lnTo>
                  <a:lnTo>
                    <a:pt x="277" y="1223"/>
                  </a:lnTo>
                  <a:lnTo>
                    <a:pt x="284" y="1218"/>
                  </a:lnTo>
                  <a:lnTo>
                    <a:pt x="290" y="1212"/>
                  </a:lnTo>
                  <a:lnTo>
                    <a:pt x="296" y="1206"/>
                  </a:lnTo>
                  <a:lnTo>
                    <a:pt x="301" y="1200"/>
                  </a:lnTo>
                  <a:lnTo>
                    <a:pt x="305" y="1192"/>
                  </a:lnTo>
                  <a:lnTo>
                    <a:pt x="309" y="1184"/>
                  </a:lnTo>
                  <a:lnTo>
                    <a:pt x="312" y="1177"/>
                  </a:lnTo>
                  <a:lnTo>
                    <a:pt x="314" y="1169"/>
                  </a:lnTo>
                  <a:lnTo>
                    <a:pt x="315" y="1160"/>
                  </a:lnTo>
                  <a:lnTo>
                    <a:pt x="315" y="1151"/>
                  </a:lnTo>
                  <a:lnTo>
                    <a:pt x="315" y="589"/>
                  </a:lnTo>
                  <a:lnTo>
                    <a:pt x="348" y="589"/>
                  </a:lnTo>
                  <a:lnTo>
                    <a:pt x="348" y="1151"/>
                  </a:lnTo>
                  <a:lnTo>
                    <a:pt x="348" y="1151"/>
                  </a:lnTo>
                  <a:lnTo>
                    <a:pt x="348" y="1160"/>
                  </a:lnTo>
                  <a:lnTo>
                    <a:pt x="350" y="1169"/>
                  </a:lnTo>
                  <a:lnTo>
                    <a:pt x="352" y="1177"/>
                  </a:lnTo>
                  <a:lnTo>
                    <a:pt x="355" y="1184"/>
                  </a:lnTo>
                  <a:lnTo>
                    <a:pt x="358" y="1192"/>
                  </a:lnTo>
                  <a:lnTo>
                    <a:pt x="362" y="1200"/>
                  </a:lnTo>
                  <a:lnTo>
                    <a:pt x="368" y="1206"/>
                  </a:lnTo>
                  <a:lnTo>
                    <a:pt x="374" y="1212"/>
                  </a:lnTo>
                  <a:lnTo>
                    <a:pt x="380" y="1218"/>
                  </a:lnTo>
                  <a:lnTo>
                    <a:pt x="386" y="1223"/>
                  </a:lnTo>
                  <a:lnTo>
                    <a:pt x="393" y="1227"/>
                  </a:lnTo>
                  <a:lnTo>
                    <a:pt x="401" y="1230"/>
                  </a:lnTo>
                  <a:lnTo>
                    <a:pt x="409" y="1233"/>
                  </a:lnTo>
                  <a:lnTo>
                    <a:pt x="417" y="1235"/>
                  </a:lnTo>
                  <a:lnTo>
                    <a:pt x="426" y="1238"/>
                  </a:lnTo>
                  <a:lnTo>
                    <a:pt x="434" y="1238"/>
                  </a:lnTo>
                  <a:lnTo>
                    <a:pt x="434" y="1238"/>
                  </a:lnTo>
                  <a:lnTo>
                    <a:pt x="443" y="1238"/>
                  </a:lnTo>
                  <a:lnTo>
                    <a:pt x="452" y="1235"/>
                  </a:lnTo>
                  <a:lnTo>
                    <a:pt x="460" y="1233"/>
                  </a:lnTo>
                  <a:lnTo>
                    <a:pt x="468" y="1230"/>
                  </a:lnTo>
                  <a:lnTo>
                    <a:pt x="476" y="1227"/>
                  </a:lnTo>
                  <a:lnTo>
                    <a:pt x="484" y="1223"/>
                  </a:lnTo>
                  <a:lnTo>
                    <a:pt x="490" y="1218"/>
                  </a:lnTo>
                  <a:lnTo>
                    <a:pt x="496" y="1212"/>
                  </a:lnTo>
                  <a:lnTo>
                    <a:pt x="501" y="1206"/>
                  </a:lnTo>
                  <a:lnTo>
                    <a:pt x="506" y="1200"/>
                  </a:lnTo>
                  <a:lnTo>
                    <a:pt x="511" y="1192"/>
                  </a:lnTo>
                  <a:lnTo>
                    <a:pt x="514" y="1184"/>
                  </a:lnTo>
                  <a:lnTo>
                    <a:pt x="517" y="1177"/>
                  </a:lnTo>
                  <a:lnTo>
                    <a:pt x="519" y="1169"/>
                  </a:lnTo>
                  <a:lnTo>
                    <a:pt x="521" y="1160"/>
                  </a:lnTo>
                  <a:lnTo>
                    <a:pt x="522" y="1151"/>
                  </a:lnTo>
                  <a:lnTo>
                    <a:pt x="522" y="1070"/>
                  </a:lnTo>
                  <a:lnTo>
                    <a:pt x="522" y="1070"/>
                  </a:lnTo>
                  <a:lnTo>
                    <a:pt x="509" y="1055"/>
                  </a:lnTo>
                  <a:lnTo>
                    <a:pt x="498" y="1038"/>
                  </a:lnTo>
                  <a:lnTo>
                    <a:pt x="488" y="1022"/>
                  </a:lnTo>
                  <a:lnTo>
                    <a:pt x="477" y="1006"/>
                  </a:lnTo>
                  <a:lnTo>
                    <a:pt x="468" y="988"/>
                  </a:lnTo>
                  <a:lnTo>
                    <a:pt x="460" y="971"/>
                  </a:lnTo>
                  <a:lnTo>
                    <a:pt x="452" y="952"/>
                  </a:lnTo>
                  <a:lnTo>
                    <a:pt x="445" y="934"/>
                  </a:lnTo>
                  <a:lnTo>
                    <a:pt x="438" y="915"/>
                  </a:lnTo>
                  <a:lnTo>
                    <a:pt x="432" y="896"/>
                  </a:lnTo>
                  <a:lnTo>
                    <a:pt x="428" y="876"/>
                  </a:lnTo>
                  <a:lnTo>
                    <a:pt x="424" y="857"/>
                  </a:lnTo>
                  <a:lnTo>
                    <a:pt x="421" y="836"/>
                  </a:lnTo>
                  <a:lnTo>
                    <a:pt x="419" y="816"/>
                  </a:lnTo>
                  <a:lnTo>
                    <a:pt x="417" y="795"/>
                  </a:lnTo>
                  <a:lnTo>
                    <a:pt x="417" y="774"/>
                  </a:lnTo>
                  <a:lnTo>
                    <a:pt x="417" y="774"/>
                  </a:lnTo>
                  <a:lnTo>
                    <a:pt x="418" y="750"/>
                  </a:lnTo>
                  <a:lnTo>
                    <a:pt x="419" y="725"/>
                  </a:lnTo>
                  <a:lnTo>
                    <a:pt x="422" y="702"/>
                  </a:lnTo>
                  <a:lnTo>
                    <a:pt x="427" y="678"/>
                  </a:lnTo>
                  <a:lnTo>
                    <a:pt x="432" y="655"/>
                  </a:lnTo>
                  <a:lnTo>
                    <a:pt x="438" y="632"/>
                  </a:lnTo>
                  <a:lnTo>
                    <a:pt x="447" y="610"/>
                  </a:lnTo>
                  <a:lnTo>
                    <a:pt x="455" y="589"/>
                  </a:lnTo>
                  <a:lnTo>
                    <a:pt x="455" y="5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3" name="Freeform 126"/>
            <p:cNvSpPr>
              <a:spLocks/>
            </p:cNvSpPr>
            <p:nvPr userDrawn="1"/>
          </p:nvSpPr>
          <p:spPr bwMode="auto">
            <a:xfrm>
              <a:off x="6986588" y="3810000"/>
              <a:ext cx="166688" cy="166688"/>
            </a:xfrm>
            <a:custGeom>
              <a:avLst/>
              <a:gdLst>
                <a:gd name="T0" fmla="*/ 194 w 315"/>
                <a:gd name="T1" fmla="*/ 4 h 315"/>
                <a:gd name="T2" fmla="*/ 162 w 315"/>
                <a:gd name="T3" fmla="*/ 0 h 315"/>
                <a:gd name="T4" fmla="*/ 132 w 315"/>
                <a:gd name="T5" fmla="*/ 2 h 315"/>
                <a:gd name="T6" fmla="*/ 102 w 315"/>
                <a:gd name="T7" fmla="*/ 10 h 315"/>
                <a:gd name="T8" fmla="*/ 75 w 315"/>
                <a:gd name="T9" fmla="*/ 23 h 315"/>
                <a:gd name="T10" fmla="*/ 50 w 315"/>
                <a:gd name="T11" fmla="*/ 42 h 315"/>
                <a:gd name="T12" fmla="*/ 30 w 315"/>
                <a:gd name="T13" fmla="*/ 64 h 315"/>
                <a:gd name="T14" fmla="*/ 15 w 315"/>
                <a:gd name="T15" fmla="*/ 91 h 315"/>
                <a:gd name="T16" fmla="*/ 4 w 315"/>
                <a:gd name="T17" fmla="*/ 121 h 315"/>
                <a:gd name="T18" fmla="*/ 1 w 315"/>
                <a:gd name="T19" fmla="*/ 137 h 315"/>
                <a:gd name="T20" fmla="*/ 1 w 315"/>
                <a:gd name="T21" fmla="*/ 168 h 315"/>
                <a:gd name="T22" fmla="*/ 6 w 315"/>
                <a:gd name="T23" fmla="*/ 199 h 315"/>
                <a:gd name="T24" fmla="*/ 17 w 315"/>
                <a:gd name="T25" fmla="*/ 227 h 315"/>
                <a:gd name="T26" fmla="*/ 33 w 315"/>
                <a:gd name="T27" fmla="*/ 252 h 315"/>
                <a:gd name="T28" fmla="*/ 54 w 315"/>
                <a:gd name="T29" fmla="*/ 275 h 315"/>
                <a:gd name="T30" fmla="*/ 78 w 315"/>
                <a:gd name="T31" fmla="*/ 293 h 315"/>
                <a:gd name="T32" fmla="*/ 107 w 315"/>
                <a:gd name="T33" fmla="*/ 306 h 315"/>
                <a:gd name="T34" fmla="*/ 122 w 315"/>
                <a:gd name="T35" fmla="*/ 311 h 315"/>
                <a:gd name="T36" fmla="*/ 154 w 315"/>
                <a:gd name="T37" fmla="*/ 315 h 315"/>
                <a:gd name="T38" fmla="*/ 185 w 315"/>
                <a:gd name="T39" fmla="*/ 313 h 315"/>
                <a:gd name="T40" fmla="*/ 214 w 315"/>
                <a:gd name="T41" fmla="*/ 305 h 315"/>
                <a:gd name="T42" fmla="*/ 241 w 315"/>
                <a:gd name="T43" fmla="*/ 291 h 315"/>
                <a:gd name="T44" fmla="*/ 265 w 315"/>
                <a:gd name="T45" fmla="*/ 273 h 315"/>
                <a:gd name="T46" fmla="*/ 286 w 315"/>
                <a:gd name="T47" fmla="*/ 249 h 315"/>
                <a:gd name="T48" fmla="*/ 301 w 315"/>
                <a:gd name="T49" fmla="*/ 223 h 315"/>
                <a:gd name="T50" fmla="*/ 311 w 315"/>
                <a:gd name="T51" fmla="*/ 193 h 315"/>
                <a:gd name="T52" fmla="*/ 314 w 315"/>
                <a:gd name="T53" fmla="*/ 177 h 315"/>
                <a:gd name="T54" fmla="*/ 315 w 315"/>
                <a:gd name="T55" fmla="*/ 146 h 315"/>
                <a:gd name="T56" fmla="*/ 310 w 315"/>
                <a:gd name="T57" fmla="*/ 116 h 315"/>
                <a:gd name="T58" fmla="*/ 299 w 315"/>
                <a:gd name="T59" fmla="*/ 87 h 315"/>
                <a:gd name="T60" fmla="*/ 284 w 315"/>
                <a:gd name="T61" fmla="*/ 61 h 315"/>
                <a:gd name="T62" fmla="*/ 263 w 315"/>
                <a:gd name="T63" fmla="*/ 39 h 315"/>
                <a:gd name="T64" fmla="*/ 237 w 315"/>
                <a:gd name="T65" fmla="*/ 21 h 315"/>
                <a:gd name="T66" fmla="*/ 210 w 315"/>
                <a:gd name="T67" fmla="*/ 8 h 315"/>
                <a:gd name="T68" fmla="*/ 194 w 315"/>
                <a:gd name="T69" fmla="*/ 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5" h="315">
                  <a:moveTo>
                    <a:pt x="194" y="4"/>
                  </a:moveTo>
                  <a:lnTo>
                    <a:pt x="194" y="4"/>
                  </a:lnTo>
                  <a:lnTo>
                    <a:pt x="178" y="1"/>
                  </a:lnTo>
                  <a:lnTo>
                    <a:pt x="162" y="0"/>
                  </a:lnTo>
                  <a:lnTo>
                    <a:pt x="146" y="0"/>
                  </a:lnTo>
                  <a:lnTo>
                    <a:pt x="132" y="2"/>
                  </a:lnTo>
                  <a:lnTo>
                    <a:pt x="116" y="5"/>
                  </a:lnTo>
                  <a:lnTo>
                    <a:pt x="102" y="10"/>
                  </a:lnTo>
                  <a:lnTo>
                    <a:pt x="87" y="16"/>
                  </a:lnTo>
                  <a:lnTo>
                    <a:pt x="75" y="23"/>
                  </a:lnTo>
                  <a:lnTo>
                    <a:pt x="62" y="32"/>
                  </a:lnTo>
                  <a:lnTo>
                    <a:pt x="50" y="42"/>
                  </a:lnTo>
                  <a:lnTo>
                    <a:pt x="40" y="52"/>
                  </a:lnTo>
                  <a:lnTo>
                    <a:pt x="30" y="64"/>
                  </a:lnTo>
                  <a:lnTo>
                    <a:pt x="22" y="77"/>
                  </a:lnTo>
                  <a:lnTo>
                    <a:pt x="15" y="91"/>
                  </a:lnTo>
                  <a:lnTo>
                    <a:pt x="8" y="105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1" y="137"/>
                  </a:lnTo>
                  <a:lnTo>
                    <a:pt x="0" y="153"/>
                  </a:lnTo>
                  <a:lnTo>
                    <a:pt x="1" y="168"/>
                  </a:lnTo>
                  <a:lnTo>
                    <a:pt x="2" y="184"/>
                  </a:lnTo>
                  <a:lnTo>
                    <a:pt x="6" y="199"/>
                  </a:lnTo>
                  <a:lnTo>
                    <a:pt x="10" y="213"/>
                  </a:lnTo>
                  <a:lnTo>
                    <a:pt x="17" y="227"/>
                  </a:lnTo>
                  <a:lnTo>
                    <a:pt x="24" y="240"/>
                  </a:lnTo>
                  <a:lnTo>
                    <a:pt x="33" y="252"/>
                  </a:lnTo>
                  <a:lnTo>
                    <a:pt x="42" y="265"/>
                  </a:lnTo>
                  <a:lnTo>
                    <a:pt x="54" y="275"/>
                  </a:lnTo>
                  <a:lnTo>
                    <a:pt x="65" y="284"/>
                  </a:lnTo>
                  <a:lnTo>
                    <a:pt x="78" y="293"/>
                  </a:lnTo>
                  <a:lnTo>
                    <a:pt x="92" y="301"/>
                  </a:lnTo>
                  <a:lnTo>
                    <a:pt x="107" y="306"/>
                  </a:lnTo>
                  <a:lnTo>
                    <a:pt x="122" y="311"/>
                  </a:lnTo>
                  <a:lnTo>
                    <a:pt x="122" y="311"/>
                  </a:lnTo>
                  <a:lnTo>
                    <a:pt x="138" y="314"/>
                  </a:lnTo>
                  <a:lnTo>
                    <a:pt x="154" y="315"/>
                  </a:lnTo>
                  <a:lnTo>
                    <a:pt x="170" y="314"/>
                  </a:lnTo>
                  <a:lnTo>
                    <a:pt x="185" y="313"/>
                  </a:lnTo>
                  <a:lnTo>
                    <a:pt x="199" y="309"/>
                  </a:lnTo>
                  <a:lnTo>
                    <a:pt x="214" y="305"/>
                  </a:lnTo>
                  <a:lnTo>
                    <a:pt x="228" y="299"/>
                  </a:lnTo>
                  <a:lnTo>
                    <a:pt x="241" y="291"/>
                  </a:lnTo>
                  <a:lnTo>
                    <a:pt x="254" y="282"/>
                  </a:lnTo>
                  <a:lnTo>
                    <a:pt x="265" y="273"/>
                  </a:lnTo>
                  <a:lnTo>
                    <a:pt x="276" y="262"/>
                  </a:lnTo>
                  <a:lnTo>
                    <a:pt x="286" y="249"/>
                  </a:lnTo>
                  <a:lnTo>
                    <a:pt x="294" y="237"/>
                  </a:lnTo>
                  <a:lnTo>
                    <a:pt x="301" y="223"/>
                  </a:lnTo>
                  <a:lnTo>
                    <a:pt x="307" y="208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4" y="177"/>
                  </a:lnTo>
                  <a:lnTo>
                    <a:pt x="315" y="161"/>
                  </a:lnTo>
                  <a:lnTo>
                    <a:pt x="315" y="146"/>
                  </a:lnTo>
                  <a:lnTo>
                    <a:pt x="313" y="130"/>
                  </a:lnTo>
                  <a:lnTo>
                    <a:pt x="310" y="116"/>
                  </a:lnTo>
                  <a:lnTo>
                    <a:pt x="305" y="100"/>
                  </a:lnTo>
                  <a:lnTo>
                    <a:pt x="299" y="87"/>
                  </a:lnTo>
                  <a:lnTo>
                    <a:pt x="292" y="74"/>
                  </a:lnTo>
                  <a:lnTo>
                    <a:pt x="284" y="61"/>
                  </a:lnTo>
                  <a:lnTo>
                    <a:pt x="273" y="50"/>
                  </a:lnTo>
                  <a:lnTo>
                    <a:pt x="263" y="39"/>
                  </a:lnTo>
                  <a:lnTo>
                    <a:pt x="251" y="29"/>
                  </a:lnTo>
                  <a:lnTo>
                    <a:pt x="237" y="21"/>
                  </a:lnTo>
                  <a:lnTo>
                    <a:pt x="224" y="14"/>
                  </a:lnTo>
                  <a:lnTo>
                    <a:pt x="210" y="8"/>
                  </a:lnTo>
                  <a:lnTo>
                    <a:pt x="194" y="4"/>
                  </a:lnTo>
                  <a:lnTo>
                    <a:pt x="19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4" name="Freeform 127"/>
            <p:cNvSpPr>
              <a:spLocks/>
            </p:cNvSpPr>
            <p:nvPr userDrawn="1"/>
          </p:nvSpPr>
          <p:spPr bwMode="auto">
            <a:xfrm>
              <a:off x="7129463" y="4171950"/>
              <a:ext cx="482600" cy="484188"/>
            </a:xfrm>
            <a:custGeom>
              <a:avLst/>
              <a:gdLst>
                <a:gd name="T0" fmla="*/ 400 w 914"/>
                <a:gd name="T1" fmla="*/ 3 h 913"/>
                <a:gd name="T2" fmla="*/ 420 w 914"/>
                <a:gd name="T3" fmla="*/ 69 h 913"/>
                <a:gd name="T4" fmla="*/ 457 w 914"/>
                <a:gd name="T5" fmla="*/ 79 h 913"/>
                <a:gd name="T6" fmla="*/ 552 w 914"/>
                <a:gd name="T7" fmla="*/ 91 h 913"/>
                <a:gd name="T8" fmla="*/ 637 w 914"/>
                <a:gd name="T9" fmla="*/ 125 h 913"/>
                <a:gd name="T10" fmla="*/ 711 w 914"/>
                <a:gd name="T11" fmla="*/ 177 h 913"/>
                <a:gd name="T12" fmla="*/ 770 w 914"/>
                <a:gd name="T13" fmla="*/ 246 h 913"/>
                <a:gd name="T14" fmla="*/ 811 w 914"/>
                <a:gd name="T15" fmla="*/ 327 h 913"/>
                <a:gd name="T16" fmla="*/ 833 w 914"/>
                <a:gd name="T17" fmla="*/ 417 h 913"/>
                <a:gd name="T18" fmla="*/ 833 w 914"/>
                <a:gd name="T19" fmla="*/ 494 h 913"/>
                <a:gd name="T20" fmla="*/ 811 w 914"/>
                <a:gd name="T21" fmla="*/ 586 h 913"/>
                <a:gd name="T22" fmla="*/ 770 w 914"/>
                <a:gd name="T23" fmla="*/ 667 h 913"/>
                <a:gd name="T24" fmla="*/ 711 w 914"/>
                <a:gd name="T25" fmla="*/ 736 h 913"/>
                <a:gd name="T26" fmla="*/ 637 w 914"/>
                <a:gd name="T27" fmla="*/ 788 h 913"/>
                <a:gd name="T28" fmla="*/ 552 w 914"/>
                <a:gd name="T29" fmla="*/ 822 h 913"/>
                <a:gd name="T30" fmla="*/ 457 w 914"/>
                <a:gd name="T31" fmla="*/ 833 h 913"/>
                <a:gd name="T32" fmla="*/ 392 w 914"/>
                <a:gd name="T33" fmla="*/ 828 h 913"/>
                <a:gd name="T34" fmla="*/ 315 w 914"/>
                <a:gd name="T35" fmla="*/ 807 h 913"/>
                <a:gd name="T36" fmla="*/ 247 w 914"/>
                <a:gd name="T37" fmla="*/ 770 h 913"/>
                <a:gd name="T38" fmla="*/ 188 w 914"/>
                <a:gd name="T39" fmla="*/ 720 h 913"/>
                <a:gd name="T40" fmla="*/ 140 w 914"/>
                <a:gd name="T41" fmla="*/ 660 h 913"/>
                <a:gd name="T42" fmla="*/ 104 w 914"/>
                <a:gd name="T43" fmla="*/ 590 h 913"/>
                <a:gd name="T44" fmla="*/ 85 w 914"/>
                <a:gd name="T45" fmla="*/ 523 h 913"/>
                <a:gd name="T46" fmla="*/ 80 w 914"/>
                <a:gd name="T47" fmla="*/ 434 h 913"/>
                <a:gd name="T48" fmla="*/ 96 w 914"/>
                <a:gd name="T49" fmla="*/ 348 h 913"/>
                <a:gd name="T50" fmla="*/ 142 w 914"/>
                <a:gd name="T51" fmla="*/ 250 h 913"/>
                <a:gd name="T52" fmla="*/ 212 w 914"/>
                <a:gd name="T53" fmla="*/ 171 h 913"/>
                <a:gd name="T54" fmla="*/ 301 w 914"/>
                <a:gd name="T55" fmla="*/ 114 h 913"/>
                <a:gd name="T56" fmla="*/ 286 w 914"/>
                <a:gd name="T57" fmla="*/ 91 h 913"/>
                <a:gd name="T58" fmla="*/ 238 w 914"/>
                <a:gd name="T59" fmla="*/ 55 h 913"/>
                <a:gd name="T60" fmla="*/ 126 w 914"/>
                <a:gd name="T61" fmla="*/ 140 h 913"/>
                <a:gd name="T62" fmla="*/ 63 w 914"/>
                <a:gd name="T63" fmla="*/ 225 h 913"/>
                <a:gd name="T64" fmla="*/ 23 w 914"/>
                <a:gd name="T65" fmla="*/ 314 h 913"/>
                <a:gd name="T66" fmla="*/ 0 w 914"/>
                <a:gd name="T67" fmla="*/ 432 h 913"/>
                <a:gd name="T68" fmla="*/ 3 w 914"/>
                <a:gd name="T69" fmla="*/ 513 h 913"/>
                <a:gd name="T70" fmla="*/ 24 w 914"/>
                <a:gd name="T71" fmla="*/ 602 h 913"/>
                <a:gd name="T72" fmla="*/ 61 w 914"/>
                <a:gd name="T73" fmla="*/ 684 h 913"/>
                <a:gd name="T74" fmla="*/ 107 w 914"/>
                <a:gd name="T75" fmla="*/ 750 h 913"/>
                <a:gd name="T76" fmla="*/ 204 w 914"/>
                <a:gd name="T77" fmla="*/ 837 h 913"/>
                <a:gd name="T78" fmla="*/ 323 w 914"/>
                <a:gd name="T79" fmla="*/ 894 h 913"/>
                <a:gd name="T80" fmla="*/ 457 w 914"/>
                <a:gd name="T81" fmla="*/ 913 h 913"/>
                <a:gd name="T82" fmla="*/ 550 w 914"/>
                <a:gd name="T83" fmla="*/ 904 h 913"/>
                <a:gd name="T84" fmla="*/ 655 w 914"/>
                <a:gd name="T85" fmla="*/ 868 h 913"/>
                <a:gd name="T86" fmla="*/ 748 w 914"/>
                <a:gd name="T87" fmla="*/ 810 h 913"/>
                <a:gd name="T88" fmla="*/ 824 w 914"/>
                <a:gd name="T89" fmla="*/ 730 h 913"/>
                <a:gd name="T90" fmla="*/ 878 w 914"/>
                <a:gd name="T91" fmla="*/ 634 h 913"/>
                <a:gd name="T92" fmla="*/ 909 w 914"/>
                <a:gd name="T93" fmla="*/ 526 h 913"/>
                <a:gd name="T94" fmla="*/ 914 w 914"/>
                <a:gd name="T95" fmla="*/ 433 h 913"/>
                <a:gd name="T96" fmla="*/ 894 w 914"/>
                <a:gd name="T97" fmla="*/ 320 h 913"/>
                <a:gd name="T98" fmla="*/ 848 w 914"/>
                <a:gd name="T99" fmla="*/ 219 h 913"/>
                <a:gd name="T100" fmla="*/ 781 w 914"/>
                <a:gd name="T101" fmla="*/ 133 h 913"/>
                <a:gd name="T102" fmla="*/ 694 w 914"/>
                <a:gd name="T103" fmla="*/ 65 h 913"/>
                <a:gd name="T104" fmla="*/ 593 w 914"/>
                <a:gd name="T105" fmla="*/ 20 h 913"/>
                <a:gd name="T106" fmla="*/ 481 w 914"/>
                <a:gd name="T107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4" h="913">
                  <a:moveTo>
                    <a:pt x="457" y="0"/>
                  </a:moveTo>
                  <a:lnTo>
                    <a:pt x="457" y="0"/>
                  </a:lnTo>
                  <a:lnTo>
                    <a:pt x="428" y="1"/>
                  </a:lnTo>
                  <a:lnTo>
                    <a:pt x="400" y="3"/>
                  </a:lnTo>
                  <a:lnTo>
                    <a:pt x="400" y="3"/>
                  </a:lnTo>
                  <a:lnTo>
                    <a:pt x="414" y="36"/>
                  </a:lnTo>
                  <a:lnTo>
                    <a:pt x="414" y="36"/>
                  </a:lnTo>
                  <a:lnTo>
                    <a:pt x="418" y="47"/>
                  </a:lnTo>
                  <a:lnTo>
                    <a:pt x="420" y="58"/>
                  </a:lnTo>
                  <a:lnTo>
                    <a:pt x="420" y="69"/>
                  </a:lnTo>
                  <a:lnTo>
                    <a:pt x="418" y="82"/>
                  </a:lnTo>
                  <a:lnTo>
                    <a:pt x="418" y="82"/>
                  </a:lnTo>
                  <a:lnTo>
                    <a:pt x="438" y="80"/>
                  </a:lnTo>
                  <a:lnTo>
                    <a:pt x="457" y="79"/>
                  </a:lnTo>
                  <a:lnTo>
                    <a:pt x="457" y="79"/>
                  </a:lnTo>
                  <a:lnTo>
                    <a:pt x="477" y="80"/>
                  </a:lnTo>
                  <a:lnTo>
                    <a:pt x="496" y="81"/>
                  </a:lnTo>
                  <a:lnTo>
                    <a:pt x="515" y="84"/>
                  </a:lnTo>
                  <a:lnTo>
                    <a:pt x="533" y="87"/>
                  </a:lnTo>
                  <a:lnTo>
                    <a:pt x="552" y="91"/>
                  </a:lnTo>
                  <a:lnTo>
                    <a:pt x="569" y="96"/>
                  </a:lnTo>
                  <a:lnTo>
                    <a:pt x="587" y="102"/>
                  </a:lnTo>
                  <a:lnTo>
                    <a:pt x="604" y="108"/>
                  </a:lnTo>
                  <a:lnTo>
                    <a:pt x="620" y="117"/>
                  </a:lnTo>
                  <a:lnTo>
                    <a:pt x="637" y="125"/>
                  </a:lnTo>
                  <a:lnTo>
                    <a:pt x="652" y="134"/>
                  </a:lnTo>
                  <a:lnTo>
                    <a:pt x="668" y="143"/>
                  </a:lnTo>
                  <a:lnTo>
                    <a:pt x="683" y="155"/>
                  </a:lnTo>
                  <a:lnTo>
                    <a:pt x="697" y="165"/>
                  </a:lnTo>
                  <a:lnTo>
                    <a:pt x="711" y="177"/>
                  </a:lnTo>
                  <a:lnTo>
                    <a:pt x="724" y="190"/>
                  </a:lnTo>
                  <a:lnTo>
                    <a:pt x="736" y="203"/>
                  </a:lnTo>
                  <a:lnTo>
                    <a:pt x="748" y="216"/>
                  </a:lnTo>
                  <a:lnTo>
                    <a:pt x="759" y="231"/>
                  </a:lnTo>
                  <a:lnTo>
                    <a:pt x="770" y="246"/>
                  </a:lnTo>
                  <a:lnTo>
                    <a:pt x="780" y="261"/>
                  </a:lnTo>
                  <a:lnTo>
                    <a:pt x="789" y="277"/>
                  </a:lnTo>
                  <a:lnTo>
                    <a:pt x="797" y="293"/>
                  </a:lnTo>
                  <a:lnTo>
                    <a:pt x="805" y="310"/>
                  </a:lnTo>
                  <a:lnTo>
                    <a:pt x="811" y="327"/>
                  </a:lnTo>
                  <a:lnTo>
                    <a:pt x="818" y="345"/>
                  </a:lnTo>
                  <a:lnTo>
                    <a:pt x="823" y="362"/>
                  </a:lnTo>
                  <a:lnTo>
                    <a:pt x="827" y="381"/>
                  </a:lnTo>
                  <a:lnTo>
                    <a:pt x="830" y="399"/>
                  </a:lnTo>
                  <a:lnTo>
                    <a:pt x="833" y="417"/>
                  </a:lnTo>
                  <a:lnTo>
                    <a:pt x="834" y="437"/>
                  </a:lnTo>
                  <a:lnTo>
                    <a:pt x="834" y="456"/>
                  </a:lnTo>
                  <a:lnTo>
                    <a:pt x="834" y="456"/>
                  </a:lnTo>
                  <a:lnTo>
                    <a:pt x="834" y="476"/>
                  </a:lnTo>
                  <a:lnTo>
                    <a:pt x="833" y="494"/>
                  </a:lnTo>
                  <a:lnTo>
                    <a:pt x="830" y="514"/>
                  </a:lnTo>
                  <a:lnTo>
                    <a:pt x="827" y="532"/>
                  </a:lnTo>
                  <a:lnTo>
                    <a:pt x="823" y="551"/>
                  </a:lnTo>
                  <a:lnTo>
                    <a:pt x="818" y="568"/>
                  </a:lnTo>
                  <a:lnTo>
                    <a:pt x="811" y="586"/>
                  </a:lnTo>
                  <a:lnTo>
                    <a:pt x="805" y="603"/>
                  </a:lnTo>
                  <a:lnTo>
                    <a:pt x="797" y="620"/>
                  </a:lnTo>
                  <a:lnTo>
                    <a:pt x="789" y="636"/>
                  </a:lnTo>
                  <a:lnTo>
                    <a:pt x="780" y="652"/>
                  </a:lnTo>
                  <a:lnTo>
                    <a:pt x="770" y="667"/>
                  </a:lnTo>
                  <a:lnTo>
                    <a:pt x="759" y="682"/>
                  </a:lnTo>
                  <a:lnTo>
                    <a:pt x="748" y="697"/>
                  </a:lnTo>
                  <a:lnTo>
                    <a:pt x="736" y="710"/>
                  </a:lnTo>
                  <a:lnTo>
                    <a:pt x="724" y="723"/>
                  </a:lnTo>
                  <a:lnTo>
                    <a:pt x="711" y="736"/>
                  </a:lnTo>
                  <a:lnTo>
                    <a:pt x="697" y="747"/>
                  </a:lnTo>
                  <a:lnTo>
                    <a:pt x="683" y="758"/>
                  </a:lnTo>
                  <a:lnTo>
                    <a:pt x="668" y="770"/>
                  </a:lnTo>
                  <a:lnTo>
                    <a:pt x="652" y="779"/>
                  </a:lnTo>
                  <a:lnTo>
                    <a:pt x="637" y="788"/>
                  </a:lnTo>
                  <a:lnTo>
                    <a:pt x="620" y="796"/>
                  </a:lnTo>
                  <a:lnTo>
                    <a:pt x="604" y="804"/>
                  </a:lnTo>
                  <a:lnTo>
                    <a:pt x="587" y="811"/>
                  </a:lnTo>
                  <a:lnTo>
                    <a:pt x="569" y="817"/>
                  </a:lnTo>
                  <a:lnTo>
                    <a:pt x="552" y="822"/>
                  </a:lnTo>
                  <a:lnTo>
                    <a:pt x="533" y="826"/>
                  </a:lnTo>
                  <a:lnTo>
                    <a:pt x="515" y="829"/>
                  </a:lnTo>
                  <a:lnTo>
                    <a:pt x="496" y="831"/>
                  </a:lnTo>
                  <a:lnTo>
                    <a:pt x="477" y="833"/>
                  </a:lnTo>
                  <a:lnTo>
                    <a:pt x="457" y="833"/>
                  </a:lnTo>
                  <a:lnTo>
                    <a:pt x="457" y="833"/>
                  </a:lnTo>
                  <a:lnTo>
                    <a:pt x="441" y="833"/>
                  </a:lnTo>
                  <a:lnTo>
                    <a:pt x="424" y="832"/>
                  </a:lnTo>
                  <a:lnTo>
                    <a:pt x="408" y="830"/>
                  </a:lnTo>
                  <a:lnTo>
                    <a:pt x="392" y="828"/>
                  </a:lnTo>
                  <a:lnTo>
                    <a:pt x="376" y="825"/>
                  </a:lnTo>
                  <a:lnTo>
                    <a:pt x="361" y="821"/>
                  </a:lnTo>
                  <a:lnTo>
                    <a:pt x="345" y="817"/>
                  </a:lnTo>
                  <a:lnTo>
                    <a:pt x="331" y="812"/>
                  </a:lnTo>
                  <a:lnTo>
                    <a:pt x="315" y="807"/>
                  </a:lnTo>
                  <a:lnTo>
                    <a:pt x="301" y="800"/>
                  </a:lnTo>
                  <a:lnTo>
                    <a:pt x="288" y="793"/>
                  </a:lnTo>
                  <a:lnTo>
                    <a:pt x="273" y="786"/>
                  </a:lnTo>
                  <a:lnTo>
                    <a:pt x="260" y="778"/>
                  </a:lnTo>
                  <a:lnTo>
                    <a:pt x="247" y="770"/>
                  </a:lnTo>
                  <a:lnTo>
                    <a:pt x="234" y="760"/>
                  </a:lnTo>
                  <a:lnTo>
                    <a:pt x="222" y="751"/>
                  </a:lnTo>
                  <a:lnTo>
                    <a:pt x="210" y="741"/>
                  </a:lnTo>
                  <a:lnTo>
                    <a:pt x="198" y="731"/>
                  </a:lnTo>
                  <a:lnTo>
                    <a:pt x="188" y="720"/>
                  </a:lnTo>
                  <a:lnTo>
                    <a:pt x="177" y="709"/>
                  </a:lnTo>
                  <a:lnTo>
                    <a:pt x="167" y="697"/>
                  </a:lnTo>
                  <a:lnTo>
                    <a:pt x="157" y="685"/>
                  </a:lnTo>
                  <a:lnTo>
                    <a:pt x="148" y="672"/>
                  </a:lnTo>
                  <a:lnTo>
                    <a:pt x="140" y="660"/>
                  </a:lnTo>
                  <a:lnTo>
                    <a:pt x="132" y="646"/>
                  </a:lnTo>
                  <a:lnTo>
                    <a:pt x="123" y="633"/>
                  </a:lnTo>
                  <a:lnTo>
                    <a:pt x="116" y="619"/>
                  </a:lnTo>
                  <a:lnTo>
                    <a:pt x="110" y="604"/>
                  </a:lnTo>
                  <a:lnTo>
                    <a:pt x="104" y="590"/>
                  </a:lnTo>
                  <a:lnTo>
                    <a:pt x="99" y="575"/>
                  </a:lnTo>
                  <a:lnTo>
                    <a:pt x="95" y="560"/>
                  </a:lnTo>
                  <a:lnTo>
                    <a:pt x="91" y="545"/>
                  </a:lnTo>
                  <a:lnTo>
                    <a:pt x="91" y="545"/>
                  </a:lnTo>
                  <a:lnTo>
                    <a:pt x="85" y="523"/>
                  </a:lnTo>
                  <a:lnTo>
                    <a:pt x="82" y="502"/>
                  </a:lnTo>
                  <a:lnTo>
                    <a:pt x="80" y="479"/>
                  </a:lnTo>
                  <a:lnTo>
                    <a:pt x="80" y="456"/>
                  </a:lnTo>
                  <a:lnTo>
                    <a:pt x="80" y="456"/>
                  </a:lnTo>
                  <a:lnTo>
                    <a:pt x="80" y="434"/>
                  </a:lnTo>
                  <a:lnTo>
                    <a:pt x="82" y="411"/>
                  </a:lnTo>
                  <a:lnTo>
                    <a:pt x="85" y="390"/>
                  </a:lnTo>
                  <a:lnTo>
                    <a:pt x="91" y="368"/>
                  </a:lnTo>
                  <a:lnTo>
                    <a:pt x="91" y="368"/>
                  </a:lnTo>
                  <a:lnTo>
                    <a:pt x="96" y="348"/>
                  </a:lnTo>
                  <a:lnTo>
                    <a:pt x="103" y="327"/>
                  </a:lnTo>
                  <a:lnTo>
                    <a:pt x="111" y="307"/>
                  </a:lnTo>
                  <a:lnTo>
                    <a:pt x="120" y="287"/>
                  </a:lnTo>
                  <a:lnTo>
                    <a:pt x="131" y="269"/>
                  </a:lnTo>
                  <a:lnTo>
                    <a:pt x="142" y="250"/>
                  </a:lnTo>
                  <a:lnTo>
                    <a:pt x="153" y="233"/>
                  </a:lnTo>
                  <a:lnTo>
                    <a:pt x="167" y="216"/>
                  </a:lnTo>
                  <a:lnTo>
                    <a:pt x="181" y="200"/>
                  </a:lnTo>
                  <a:lnTo>
                    <a:pt x="195" y="184"/>
                  </a:lnTo>
                  <a:lnTo>
                    <a:pt x="212" y="171"/>
                  </a:lnTo>
                  <a:lnTo>
                    <a:pt x="228" y="157"/>
                  </a:lnTo>
                  <a:lnTo>
                    <a:pt x="245" y="144"/>
                  </a:lnTo>
                  <a:lnTo>
                    <a:pt x="263" y="133"/>
                  </a:lnTo>
                  <a:lnTo>
                    <a:pt x="282" y="123"/>
                  </a:lnTo>
                  <a:lnTo>
                    <a:pt x="301" y="114"/>
                  </a:lnTo>
                  <a:lnTo>
                    <a:pt x="301" y="114"/>
                  </a:lnTo>
                  <a:lnTo>
                    <a:pt x="296" y="108"/>
                  </a:lnTo>
                  <a:lnTo>
                    <a:pt x="292" y="103"/>
                  </a:lnTo>
                  <a:lnTo>
                    <a:pt x="289" y="97"/>
                  </a:lnTo>
                  <a:lnTo>
                    <a:pt x="286" y="91"/>
                  </a:lnTo>
                  <a:lnTo>
                    <a:pt x="286" y="91"/>
                  </a:lnTo>
                  <a:lnTo>
                    <a:pt x="274" y="65"/>
                  </a:lnTo>
                  <a:lnTo>
                    <a:pt x="263" y="42"/>
                  </a:lnTo>
                  <a:lnTo>
                    <a:pt x="263" y="42"/>
                  </a:lnTo>
                  <a:lnTo>
                    <a:pt x="238" y="55"/>
                  </a:lnTo>
                  <a:lnTo>
                    <a:pt x="214" y="69"/>
                  </a:lnTo>
                  <a:lnTo>
                    <a:pt x="190" y="85"/>
                  </a:lnTo>
                  <a:lnTo>
                    <a:pt x="168" y="102"/>
                  </a:lnTo>
                  <a:lnTo>
                    <a:pt x="147" y="121"/>
                  </a:lnTo>
                  <a:lnTo>
                    <a:pt x="126" y="140"/>
                  </a:lnTo>
                  <a:lnTo>
                    <a:pt x="108" y="161"/>
                  </a:lnTo>
                  <a:lnTo>
                    <a:pt x="91" y="183"/>
                  </a:lnTo>
                  <a:lnTo>
                    <a:pt x="91" y="183"/>
                  </a:lnTo>
                  <a:lnTo>
                    <a:pt x="76" y="204"/>
                  </a:lnTo>
                  <a:lnTo>
                    <a:pt x="63" y="225"/>
                  </a:lnTo>
                  <a:lnTo>
                    <a:pt x="50" y="247"/>
                  </a:lnTo>
                  <a:lnTo>
                    <a:pt x="39" y="271"/>
                  </a:lnTo>
                  <a:lnTo>
                    <a:pt x="39" y="271"/>
                  </a:lnTo>
                  <a:lnTo>
                    <a:pt x="30" y="292"/>
                  </a:lnTo>
                  <a:lnTo>
                    <a:pt x="23" y="314"/>
                  </a:lnTo>
                  <a:lnTo>
                    <a:pt x="16" y="336"/>
                  </a:lnTo>
                  <a:lnTo>
                    <a:pt x="10" y="360"/>
                  </a:lnTo>
                  <a:lnTo>
                    <a:pt x="5" y="384"/>
                  </a:lnTo>
                  <a:lnTo>
                    <a:pt x="2" y="407"/>
                  </a:lnTo>
                  <a:lnTo>
                    <a:pt x="0" y="43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0" y="476"/>
                  </a:lnTo>
                  <a:lnTo>
                    <a:pt x="1" y="494"/>
                  </a:lnTo>
                  <a:lnTo>
                    <a:pt x="3" y="513"/>
                  </a:lnTo>
                  <a:lnTo>
                    <a:pt x="6" y="531"/>
                  </a:lnTo>
                  <a:lnTo>
                    <a:pt x="9" y="550"/>
                  </a:lnTo>
                  <a:lnTo>
                    <a:pt x="14" y="567"/>
                  </a:lnTo>
                  <a:lnTo>
                    <a:pt x="19" y="586"/>
                  </a:lnTo>
                  <a:lnTo>
                    <a:pt x="24" y="602"/>
                  </a:lnTo>
                  <a:lnTo>
                    <a:pt x="30" y="620"/>
                  </a:lnTo>
                  <a:lnTo>
                    <a:pt x="37" y="636"/>
                  </a:lnTo>
                  <a:lnTo>
                    <a:pt x="44" y="653"/>
                  </a:lnTo>
                  <a:lnTo>
                    <a:pt x="53" y="669"/>
                  </a:lnTo>
                  <a:lnTo>
                    <a:pt x="61" y="684"/>
                  </a:lnTo>
                  <a:lnTo>
                    <a:pt x="70" y="700"/>
                  </a:lnTo>
                  <a:lnTo>
                    <a:pt x="80" y="715"/>
                  </a:lnTo>
                  <a:lnTo>
                    <a:pt x="91" y="730"/>
                  </a:lnTo>
                  <a:lnTo>
                    <a:pt x="91" y="730"/>
                  </a:lnTo>
                  <a:lnTo>
                    <a:pt x="107" y="750"/>
                  </a:lnTo>
                  <a:lnTo>
                    <a:pt x="123" y="770"/>
                  </a:lnTo>
                  <a:lnTo>
                    <a:pt x="142" y="788"/>
                  </a:lnTo>
                  <a:lnTo>
                    <a:pt x="161" y="806"/>
                  </a:lnTo>
                  <a:lnTo>
                    <a:pt x="182" y="822"/>
                  </a:lnTo>
                  <a:lnTo>
                    <a:pt x="204" y="837"/>
                  </a:lnTo>
                  <a:lnTo>
                    <a:pt x="226" y="851"/>
                  </a:lnTo>
                  <a:lnTo>
                    <a:pt x="249" y="863"/>
                  </a:lnTo>
                  <a:lnTo>
                    <a:pt x="272" y="875"/>
                  </a:lnTo>
                  <a:lnTo>
                    <a:pt x="297" y="885"/>
                  </a:lnTo>
                  <a:lnTo>
                    <a:pt x="323" y="894"/>
                  </a:lnTo>
                  <a:lnTo>
                    <a:pt x="348" y="901"/>
                  </a:lnTo>
                  <a:lnTo>
                    <a:pt x="375" y="906"/>
                  </a:lnTo>
                  <a:lnTo>
                    <a:pt x="402" y="910"/>
                  </a:lnTo>
                  <a:lnTo>
                    <a:pt x="429" y="912"/>
                  </a:lnTo>
                  <a:lnTo>
                    <a:pt x="457" y="913"/>
                  </a:lnTo>
                  <a:lnTo>
                    <a:pt x="457" y="913"/>
                  </a:lnTo>
                  <a:lnTo>
                    <a:pt x="481" y="913"/>
                  </a:lnTo>
                  <a:lnTo>
                    <a:pt x="504" y="911"/>
                  </a:lnTo>
                  <a:lnTo>
                    <a:pt x="527" y="908"/>
                  </a:lnTo>
                  <a:lnTo>
                    <a:pt x="550" y="904"/>
                  </a:lnTo>
                  <a:lnTo>
                    <a:pt x="571" y="899"/>
                  </a:lnTo>
                  <a:lnTo>
                    <a:pt x="593" y="893"/>
                  </a:lnTo>
                  <a:lnTo>
                    <a:pt x="614" y="886"/>
                  </a:lnTo>
                  <a:lnTo>
                    <a:pt x="635" y="877"/>
                  </a:lnTo>
                  <a:lnTo>
                    <a:pt x="655" y="868"/>
                  </a:lnTo>
                  <a:lnTo>
                    <a:pt x="675" y="859"/>
                  </a:lnTo>
                  <a:lnTo>
                    <a:pt x="694" y="848"/>
                  </a:lnTo>
                  <a:lnTo>
                    <a:pt x="713" y="835"/>
                  </a:lnTo>
                  <a:lnTo>
                    <a:pt x="730" y="823"/>
                  </a:lnTo>
                  <a:lnTo>
                    <a:pt x="748" y="810"/>
                  </a:lnTo>
                  <a:lnTo>
                    <a:pt x="764" y="795"/>
                  </a:lnTo>
                  <a:lnTo>
                    <a:pt x="781" y="780"/>
                  </a:lnTo>
                  <a:lnTo>
                    <a:pt x="796" y="763"/>
                  </a:lnTo>
                  <a:lnTo>
                    <a:pt x="810" y="747"/>
                  </a:lnTo>
                  <a:lnTo>
                    <a:pt x="824" y="730"/>
                  </a:lnTo>
                  <a:lnTo>
                    <a:pt x="836" y="712"/>
                  </a:lnTo>
                  <a:lnTo>
                    <a:pt x="848" y="694"/>
                  </a:lnTo>
                  <a:lnTo>
                    <a:pt x="860" y="674"/>
                  </a:lnTo>
                  <a:lnTo>
                    <a:pt x="869" y="655"/>
                  </a:lnTo>
                  <a:lnTo>
                    <a:pt x="878" y="634"/>
                  </a:lnTo>
                  <a:lnTo>
                    <a:pt x="886" y="614"/>
                  </a:lnTo>
                  <a:lnTo>
                    <a:pt x="894" y="592"/>
                  </a:lnTo>
                  <a:lnTo>
                    <a:pt x="900" y="570"/>
                  </a:lnTo>
                  <a:lnTo>
                    <a:pt x="905" y="549"/>
                  </a:lnTo>
                  <a:lnTo>
                    <a:pt x="909" y="526"/>
                  </a:lnTo>
                  <a:lnTo>
                    <a:pt x="912" y="503"/>
                  </a:lnTo>
                  <a:lnTo>
                    <a:pt x="914" y="480"/>
                  </a:lnTo>
                  <a:lnTo>
                    <a:pt x="914" y="456"/>
                  </a:lnTo>
                  <a:lnTo>
                    <a:pt x="914" y="456"/>
                  </a:lnTo>
                  <a:lnTo>
                    <a:pt x="914" y="433"/>
                  </a:lnTo>
                  <a:lnTo>
                    <a:pt x="912" y="409"/>
                  </a:lnTo>
                  <a:lnTo>
                    <a:pt x="909" y="387"/>
                  </a:lnTo>
                  <a:lnTo>
                    <a:pt x="905" y="364"/>
                  </a:lnTo>
                  <a:lnTo>
                    <a:pt x="900" y="343"/>
                  </a:lnTo>
                  <a:lnTo>
                    <a:pt x="894" y="320"/>
                  </a:lnTo>
                  <a:lnTo>
                    <a:pt x="886" y="299"/>
                  </a:lnTo>
                  <a:lnTo>
                    <a:pt x="878" y="279"/>
                  </a:lnTo>
                  <a:lnTo>
                    <a:pt x="869" y="258"/>
                  </a:lnTo>
                  <a:lnTo>
                    <a:pt x="860" y="239"/>
                  </a:lnTo>
                  <a:lnTo>
                    <a:pt x="848" y="219"/>
                  </a:lnTo>
                  <a:lnTo>
                    <a:pt x="836" y="201"/>
                  </a:lnTo>
                  <a:lnTo>
                    <a:pt x="824" y="182"/>
                  </a:lnTo>
                  <a:lnTo>
                    <a:pt x="810" y="166"/>
                  </a:lnTo>
                  <a:lnTo>
                    <a:pt x="796" y="148"/>
                  </a:lnTo>
                  <a:lnTo>
                    <a:pt x="781" y="133"/>
                  </a:lnTo>
                  <a:lnTo>
                    <a:pt x="764" y="118"/>
                  </a:lnTo>
                  <a:lnTo>
                    <a:pt x="748" y="103"/>
                  </a:lnTo>
                  <a:lnTo>
                    <a:pt x="730" y="90"/>
                  </a:lnTo>
                  <a:lnTo>
                    <a:pt x="713" y="78"/>
                  </a:lnTo>
                  <a:lnTo>
                    <a:pt x="694" y="65"/>
                  </a:lnTo>
                  <a:lnTo>
                    <a:pt x="675" y="54"/>
                  </a:lnTo>
                  <a:lnTo>
                    <a:pt x="655" y="44"/>
                  </a:lnTo>
                  <a:lnTo>
                    <a:pt x="635" y="36"/>
                  </a:lnTo>
                  <a:lnTo>
                    <a:pt x="614" y="27"/>
                  </a:lnTo>
                  <a:lnTo>
                    <a:pt x="593" y="20"/>
                  </a:lnTo>
                  <a:lnTo>
                    <a:pt x="571" y="14"/>
                  </a:lnTo>
                  <a:lnTo>
                    <a:pt x="550" y="9"/>
                  </a:lnTo>
                  <a:lnTo>
                    <a:pt x="527" y="5"/>
                  </a:lnTo>
                  <a:lnTo>
                    <a:pt x="504" y="2"/>
                  </a:lnTo>
                  <a:lnTo>
                    <a:pt x="481" y="0"/>
                  </a:lnTo>
                  <a:lnTo>
                    <a:pt x="457" y="0"/>
                  </a:lnTo>
                  <a:lnTo>
                    <a:pt x="4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5" name="Freeform 128"/>
            <p:cNvSpPr>
              <a:spLocks/>
            </p:cNvSpPr>
            <p:nvPr userDrawn="1"/>
          </p:nvSpPr>
          <p:spPr bwMode="auto">
            <a:xfrm>
              <a:off x="7240588" y="4454525"/>
              <a:ext cx="207963" cy="80963"/>
            </a:xfrm>
            <a:custGeom>
              <a:avLst/>
              <a:gdLst>
                <a:gd name="T0" fmla="*/ 196 w 392"/>
                <a:gd name="T1" fmla="*/ 72 h 152"/>
                <a:gd name="T2" fmla="*/ 196 w 392"/>
                <a:gd name="T3" fmla="*/ 72 h 152"/>
                <a:gd name="T4" fmla="*/ 186 w 392"/>
                <a:gd name="T5" fmla="*/ 71 h 152"/>
                <a:gd name="T6" fmla="*/ 176 w 392"/>
                <a:gd name="T7" fmla="*/ 70 h 152"/>
                <a:gd name="T8" fmla="*/ 167 w 392"/>
                <a:gd name="T9" fmla="*/ 69 h 152"/>
                <a:gd name="T10" fmla="*/ 159 w 392"/>
                <a:gd name="T11" fmla="*/ 67 h 152"/>
                <a:gd name="T12" fmla="*/ 141 w 392"/>
                <a:gd name="T13" fmla="*/ 61 h 152"/>
                <a:gd name="T14" fmla="*/ 125 w 392"/>
                <a:gd name="T15" fmla="*/ 53 h 152"/>
                <a:gd name="T16" fmla="*/ 110 w 392"/>
                <a:gd name="T17" fmla="*/ 42 h 152"/>
                <a:gd name="T18" fmla="*/ 95 w 392"/>
                <a:gd name="T19" fmla="*/ 29 h 152"/>
                <a:gd name="T20" fmla="*/ 83 w 392"/>
                <a:gd name="T21" fmla="*/ 16 h 152"/>
                <a:gd name="T22" fmla="*/ 72 w 392"/>
                <a:gd name="T23" fmla="*/ 0 h 152"/>
                <a:gd name="T24" fmla="*/ 72 w 392"/>
                <a:gd name="T25" fmla="*/ 0 h 152"/>
                <a:gd name="T26" fmla="*/ 56 w 392"/>
                <a:gd name="T27" fmla="*/ 15 h 152"/>
                <a:gd name="T28" fmla="*/ 42 w 392"/>
                <a:gd name="T29" fmla="*/ 30 h 152"/>
                <a:gd name="T30" fmla="*/ 30 w 392"/>
                <a:gd name="T31" fmla="*/ 48 h 152"/>
                <a:gd name="T32" fmla="*/ 19 w 392"/>
                <a:gd name="T33" fmla="*/ 67 h 152"/>
                <a:gd name="T34" fmla="*/ 11 w 392"/>
                <a:gd name="T35" fmla="*/ 87 h 152"/>
                <a:gd name="T36" fmla="*/ 7 w 392"/>
                <a:gd name="T37" fmla="*/ 97 h 152"/>
                <a:gd name="T38" fmla="*/ 5 w 392"/>
                <a:gd name="T39" fmla="*/ 107 h 152"/>
                <a:gd name="T40" fmla="*/ 2 w 392"/>
                <a:gd name="T41" fmla="*/ 119 h 152"/>
                <a:gd name="T42" fmla="*/ 1 w 392"/>
                <a:gd name="T43" fmla="*/ 130 h 152"/>
                <a:gd name="T44" fmla="*/ 0 w 392"/>
                <a:gd name="T45" fmla="*/ 141 h 152"/>
                <a:gd name="T46" fmla="*/ 0 w 392"/>
                <a:gd name="T47" fmla="*/ 152 h 152"/>
                <a:gd name="T48" fmla="*/ 392 w 392"/>
                <a:gd name="T49" fmla="*/ 152 h 152"/>
                <a:gd name="T50" fmla="*/ 392 w 392"/>
                <a:gd name="T51" fmla="*/ 152 h 152"/>
                <a:gd name="T52" fmla="*/ 391 w 392"/>
                <a:gd name="T53" fmla="*/ 141 h 152"/>
                <a:gd name="T54" fmla="*/ 391 w 392"/>
                <a:gd name="T55" fmla="*/ 130 h 152"/>
                <a:gd name="T56" fmla="*/ 389 w 392"/>
                <a:gd name="T57" fmla="*/ 119 h 152"/>
                <a:gd name="T58" fmla="*/ 387 w 392"/>
                <a:gd name="T59" fmla="*/ 107 h 152"/>
                <a:gd name="T60" fmla="*/ 384 w 392"/>
                <a:gd name="T61" fmla="*/ 97 h 152"/>
                <a:gd name="T62" fmla="*/ 381 w 392"/>
                <a:gd name="T63" fmla="*/ 87 h 152"/>
                <a:gd name="T64" fmla="*/ 372 w 392"/>
                <a:gd name="T65" fmla="*/ 67 h 152"/>
                <a:gd name="T66" fmla="*/ 361 w 392"/>
                <a:gd name="T67" fmla="*/ 48 h 152"/>
                <a:gd name="T68" fmla="*/ 349 w 392"/>
                <a:gd name="T69" fmla="*/ 30 h 152"/>
                <a:gd name="T70" fmla="*/ 336 w 392"/>
                <a:gd name="T71" fmla="*/ 15 h 152"/>
                <a:gd name="T72" fmla="*/ 319 w 392"/>
                <a:gd name="T73" fmla="*/ 0 h 152"/>
                <a:gd name="T74" fmla="*/ 319 w 392"/>
                <a:gd name="T75" fmla="*/ 0 h 152"/>
                <a:gd name="T76" fmla="*/ 308 w 392"/>
                <a:gd name="T77" fmla="*/ 16 h 152"/>
                <a:gd name="T78" fmla="*/ 295 w 392"/>
                <a:gd name="T79" fmla="*/ 29 h 152"/>
                <a:gd name="T80" fmla="*/ 281 w 392"/>
                <a:gd name="T81" fmla="*/ 42 h 152"/>
                <a:gd name="T82" fmla="*/ 267 w 392"/>
                <a:gd name="T83" fmla="*/ 53 h 152"/>
                <a:gd name="T84" fmla="*/ 250 w 392"/>
                <a:gd name="T85" fmla="*/ 61 h 152"/>
                <a:gd name="T86" fmla="*/ 233 w 392"/>
                <a:gd name="T87" fmla="*/ 67 h 152"/>
                <a:gd name="T88" fmla="*/ 224 w 392"/>
                <a:gd name="T89" fmla="*/ 69 h 152"/>
                <a:gd name="T90" fmla="*/ 214 w 392"/>
                <a:gd name="T91" fmla="*/ 70 h 152"/>
                <a:gd name="T92" fmla="*/ 205 w 392"/>
                <a:gd name="T93" fmla="*/ 71 h 152"/>
                <a:gd name="T94" fmla="*/ 196 w 392"/>
                <a:gd name="T95" fmla="*/ 72 h 152"/>
                <a:gd name="T96" fmla="*/ 196 w 392"/>
                <a:gd name="T97" fmla="*/ 7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2" h="152">
                  <a:moveTo>
                    <a:pt x="196" y="72"/>
                  </a:moveTo>
                  <a:lnTo>
                    <a:pt x="196" y="72"/>
                  </a:lnTo>
                  <a:lnTo>
                    <a:pt x="186" y="71"/>
                  </a:lnTo>
                  <a:lnTo>
                    <a:pt x="176" y="70"/>
                  </a:lnTo>
                  <a:lnTo>
                    <a:pt x="167" y="69"/>
                  </a:lnTo>
                  <a:lnTo>
                    <a:pt x="159" y="67"/>
                  </a:lnTo>
                  <a:lnTo>
                    <a:pt x="141" y="61"/>
                  </a:lnTo>
                  <a:lnTo>
                    <a:pt x="125" y="53"/>
                  </a:lnTo>
                  <a:lnTo>
                    <a:pt x="110" y="42"/>
                  </a:lnTo>
                  <a:lnTo>
                    <a:pt x="95" y="29"/>
                  </a:lnTo>
                  <a:lnTo>
                    <a:pt x="83" y="1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6" y="15"/>
                  </a:lnTo>
                  <a:lnTo>
                    <a:pt x="42" y="30"/>
                  </a:lnTo>
                  <a:lnTo>
                    <a:pt x="30" y="48"/>
                  </a:lnTo>
                  <a:lnTo>
                    <a:pt x="19" y="67"/>
                  </a:lnTo>
                  <a:lnTo>
                    <a:pt x="11" y="87"/>
                  </a:lnTo>
                  <a:lnTo>
                    <a:pt x="7" y="97"/>
                  </a:lnTo>
                  <a:lnTo>
                    <a:pt x="5" y="107"/>
                  </a:lnTo>
                  <a:lnTo>
                    <a:pt x="2" y="119"/>
                  </a:lnTo>
                  <a:lnTo>
                    <a:pt x="1" y="130"/>
                  </a:lnTo>
                  <a:lnTo>
                    <a:pt x="0" y="141"/>
                  </a:lnTo>
                  <a:lnTo>
                    <a:pt x="0" y="152"/>
                  </a:lnTo>
                  <a:lnTo>
                    <a:pt x="392" y="152"/>
                  </a:lnTo>
                  <a:lnTo>
                    <a:pt x="392" y="152"/>
                  </a:lnTo>
                  <a:lnTo>
                    <a:pt x="391" y="141"/>
                  </a:lnTo>
                  <a:lnTo>
                    <a:pt x="391" y="130"/>
                  </a:lnTo>
                  <a:lnTo>
                    <a:pt x="389" y="119"/>
                  </a:lnTo>
                  <a:lnTo>
                    <a:pt x="387" y="107"/>
                  </a:lnTo>
                  <a:lnTo>
                    <a:pt x="384" y="97"/>
                  </a:lnTo>
                  <a:lnTo>
                    <a:pt x="381" y="87"/>
                  </a:lnTo>
                  <a:lnTo>
                    <a:pt x="372" y="67"/>
                  </a:lnTo>
                  <a:lnTo>
                    <a:pt x="361" y="48"/>
                  </a:lnTo>
                  <a:lnTo>
                    <a:pt x="349" y="30"/>
                  </a:lnTo>
                  <a:lnTo>
                    <a:pt x="336" y="15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08" y="16"/>
                  </a:lnTo>
                  <a:lnTo>
                    <a:pt x="295" y="29"/>
                  </a:lnTo>
                  <a:lnTo>
                    <a:pt x="281" y="42"/>
                  </a:lnTo>
                  <a:lnTo>
                    <a:pt x="267" y="53"/>
                  </a:lnTo>
                  <a:lnTo>
                    <a:pt x="250" y="61"/>
                  </a:lnTo>
                  <a:lnTo>
                    <a:pt x="233" y="67"/>
                  </a:lnTo>
                  <a:lnTo>
                    <a:pt x="224" y="69"/>
                  </a:lnTo>
                  <a:lnTo>
                    <a:pt x="214" y="70"/>
                  </a:lnTo>
                  <a:lnTo>
                    <a:pt x="205" y="71"/>
                  </a:lnTo>
                  <a:lnTo>
                    <a:pt x="196" y="72"/>
                  </a:lnTo>
                  <a:lnTo>
                    <a:pt x="19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6" name="Freeform 129"/>
            <p:cNvSpPr>
              <a:spLocks/>
            </p:cNvSpPr>
            <p:nvPr userDrawn="1"/>
          </p:nvSpPr>
          <p:spPr bwMode="auto">
            <a:xfrm>
              <a:off x="7278688" y="4327525"/>
              <a:ext cx="131763" cy="150813"/>
            </a:xfrm>
            <a:custGeom>
              <a:avLst/>
              <a:gdLst>
                <a:gd name="T0" fmla="*/ 0 w 249"/>
                <a:gd name="T1" fmla="*/ 144 h 287"/>
                <a:gd name="T2" fmla="*/ 3 w 249"/>
                <a:gd name="T3" fmla="*/ 173 h 287"/>
                <a:gd name="T4" fmla="*/ 10 w 249"/>
                <a:gd name="T5" fmla="*/ 199 h 287"/>
                <a:gd name="T6" fmla="*/ 21 w 249"/>
                <a:gd name="T7" fmla="*/ 223 h 287"/>
                <a:gd name="T8" fmla="*/ 37 w 249"/>
                <a:gd name="T9" fmla="*/ 245 h 287"/>
                <a:gd name="T10" fmla="*/ 55 w 249"/>
                <a:gd name="T11" fmla="*/ 262 h 287"/>
                <a:gd name="T12" fmla="*/ 76 w 249"/>
                <a:gd name="T13" fmla="*/ 275 h 287"/>
                <a:gd name="T14" fmla="*/ 99 w 249"/>
                <a:gd name="T15" fmla="*/ 284 h 287"/>
                <a:gd name="T16" fmla="*/ 125 w 249"/>
                <a:gd name="T17" fmla="*/ 287 h 287"/>
                <a:gd name="T18" fmla="*/ 137 w 249"/>
                <a:gd name="T19" fmla="*/ 286 h 287"/>
                <a:gd name="T20" fmla="*/ 162 w 249"/>
                <a:gd name="T21" fmla="*/ 279 h 287"/>
                <a:gd name="T22" fmla="*/ 184 w 249"/>
                <a:gd name="T23" fmla="*/ 269 h 287"/>
                <a:gd name="T24" fmla="*/ 204 w 249"/>
                <a:gd name="T25" fmla="*/ 254 h 287"/>
                <a:gd name="T26" fmla="*/ 221 w 249"/>
                <a:gd name="T27" fmla="*/ 234 h 287"/>
                <a:gd name="T28" fmla="*/ 235 w 249"/>
                <a:gd name="T29" fmla="*/ 212 h 287"/>
                <a:gd name="T30" fmla="*/ 244 w 249"/>
                <a:gd name="T31" fmla="*/ 186 h 287"/>
                <a:gd name="T32" fmla="*/ 249 w 249"/>
                <a:gd name="T33" fmla="*/ 158 h 287"/>
                <a:gd name="T34" fmla="*/ 249 w 249"/>
                <a:gd name="T35" fmla="*/ 144 h 287"/>
                <a:gd name="T36" fmla="*/ 247 w 249"/>
                <a:gd name="T37" fmla="*/ 114 h 287"/>
                <a:gd name="T38" fmla="*/ 240 w 249"/>
                <a:gd name="T39" fmla="*/ 87 h 287"/>
                <a:gd name="T40" fmla="*/ 229 w 249"/>
                <a:gd name="T41" fmla="*/ 64 h 287"/>
                <a:gd name="T42" fmla="*/ 213 w 249"/>
                <a:gd name="T43" fmla="*/ 42 h 287"/>
                <a:gd name="T44" fmla="*/ 195 w 249"/>
                <a:gd name="T45" fmla="*/ 25 h 287"/>
                <a:gd name="T46" fmla="*/ 173 w 249"/>
                <a:gd name="T47" fmla="*/ 12 h 287"/>
                <a:gd name="T48" fmla="*/ 150 w 249"/>
                <a:gd name="T49" fmla="*/ 3 h 287"/>
                <a:gd name="T50" fmla="*/ 125 w 249"/>
                <a:gd name="T51" fmla="*/ 0 h 287"/>
                <a:gd name="T52" fmla="*/ 112 w 249"/>
                <a:gd name="T53" fmla="*/ 1 h 287"/>
                <a:gd name="T54" fmla="*/ 88 w 249"/>
                <a:gd name="T55" fmla="*/ 7 h 287"/>
                <a:gd name="T56" fmla="*/ 65 w 249"/>
                <a:gd name="T57" fmla="*/ 18 h 287"/>
                <a:gd name="T58" fmla="*/ 45 w 249"/>
                <a:gd name="T59" fmla="*/ 33 h 287"/>
                <a:gd name="T60" fmla="*/ 28 w 249"/>
                <a:gd name="T61" fmla="*/ 53 h 287"/>
                <a:gd name="T62" fmla="*/ 15 w 249"/>
                <a:gd name="T63" fmla="*/ 75 h 287"/>
                <a:gd name="T64" fmla="*/ 6 w 249"/>
                <a:gd name="T65" fmla="*/ 101 h 287"/>
                <a:gd name="T66" fmla="*/ 1 w 249"/>
                <a:gd name="T67" fmla="*/ 129 h 287"/>
                <a:gd name="T68" fmla="*/ 0 w 249"/>
                <a:gd name="T69" fmla="*/ 14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9" h="287">
                  <a:moveTo>
                    <a:pt x="0" y="144"/>
                  </a:moveTo>
                  <a:lnTo>
                    <a:pt x="0" y="144"/>
                  </a:lnTo>
                  <a:lnTo>
                    <a:pt x="1" y="158"/>
                  </a:lnTo>
                  <a:lnTo>
                    <a:pt x="3" y="173"/>
                  </a:lnTo>
                  <a:lnTo>
                    <a:pt x="6" y="186"/>
                  </a:lnTo>
                  <a:lnTo>
                    <a:pt x="10" y="199"/>
                  </a:lnTo>
                  <a:lnTo>
                    <a:pt x="15" y="212"/>
                  </a:lnTo>
                  <a:lnTo>
                    <a:pt x="21" y="223"/>
                  </a:lnTo>
                  <a:lnTo>
                    <a:pt x="28" y="234"/>
                  </a:lnTo>
                  <a:lnTo>
                    <a:pt x="37" y="245"/>
                  </a:lnTo>
                  <a:lnTo>
                    <a:pt x="45" y="254"/>
                  </a:lnTo>
                  <a:lnTo>
                    <a:pt x="55" y="262"/>
                  </a:lnTo>
                  <a:lnTo>
                    <a:pt x="65" y="269"/>
                  </a:lnTo>
                  <a:lnTo>
                    <a:pt x="76" y="275"/>
                  </a:lnTo>
                  <a:lnTo>
                    <a:pt x="88" y="279"/>
                  </a:lnTo>
                  <a:lnTo>
                    <a:pt x="99" y="284"/>
                  </a:lnTo>
                  <a:lnTo>
                    <a:pt x="112" y="286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37" y="286"/>
                  </a:lnTo>
                  <a:lnTo>
                    <a:pt x="150" y="284"/>
                  </a:lnTo>
                  <a:lnTo>
                    <a:pt x="162" y="279"/>
                  </a:lnTo>
                  <a:lnTo>
                    <a:pt x="173" y="275"/>
                  </a:lnTo>
                  <a:lnTo>
                    <a:pt x="184" y="269"/>
                  </a:lnTo>
                  <a:lnTo>
                    <a:pt x="195" y="262"/>
                  </a:lnTo>
                  <a:lnTo>
                    <a:pt x="204" y="254"/>
                  </a:lnTo>
                  <a:lnTo>
                    <a:pt x="213" y="245"/>
                  </a:lnTo>
                  <a:lnTo>
                    <a:pt x="221" y="234"/>
                  </a:lnTo>
                  <a:lnTo>
                    <a:pt x="229" y="223"/>
                  </a:lnTo>
                  <a:lnTo>
                    <a:pt x="235" y="212"/>
                  </a:lnTo>
                  <a:lnTo>
                    <a:pt x="240" y="199"/>
                  </a:lnTo>
                  <a:lnTo>
                    <a:pt x="244" y="186"/>
                  </a:lnTo>
                  <a:lnTo>
                    <a:pt x="247" y="173"/>
                  </a:lnTo>
                  <a:lnTo>
                    <a:pt x="249" y="158"/>
                  </a:lnTo>
                  <a:lnTo>
                    <a:pt x="249" y="144"/>
                  </a:lnTo>
                  <a:lnTo>
                    <a:pt x="249" y="144"/>
                  </a:lnTo>
                  <a:lnTo>
                    <a:pt x="249" y="129"/>
                  </a:lnTo>
                  <a:lnTo>
                    <a:pt x="247" y="114"/>
                  </a:lnTo>
                  <a:lnTo>
                    <a:pt x="244" y="101"/>
                  </a:lnTo>
                  <a:lnTo>
                    <a:pt x="240" y="87"/>
                  </a:lnTo>
                  <a:lnTo>
                    <a:pt x="235" y="75"/>
                  </a:lnTo>
                  <a:lnTo>
                    <a:pt x="229" y="64"/>
                  </a:lnTo>
                  <a:lnTo>
                    <a:pt x="221" y="53"/>
                  </a:lnTo>
                  <a:lnTo>
                    <a:pt x="213" y="42"/>
                  </a:lnTo>
                  <a:lnTo>
                    <a:pt x="204" y="33"/>
                  </a:lnTo>
                  <a:lnTo>
                    <a:pt x="195" y="25"/>
                  </a:lnTo>
                  <a:lnTo>
                    <a:pt x="184" y="18"/>
                  </a:lnTo>
                  <a:lnTo>
                    <a:pt x="173" y="12"/>
                  </a:lnTo>
                  <a:lnTo>
                    <a:pt x="162" y="7"/>
                  </a:lnTo>
                  <a:lnTo>
                    <a:pt x="150" y="3"/>
                  </a:lnTo>
                  <a:lnTo>
                    <a:pt x="137" y="1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12" y="1"/>
                  </a:lnTo>
                  <a:lnTo>
                    <a:pt x="99" y="3"/>
                  </a:lnTo>
                  <a:lnTo>
                    <a:pt x="88" y="7"/>
                  </a:lnTo>
                  <a:lnTo>
                    <a:pt x="76" y="12"/>
                  </a:lnTo>
                  <a:lnTo>
                    <a:pt x="65" y="18"/>
                  </a:lnTo>
                  <a:lnTo>
                    <a:pt x="55" y="25"/>
                  </a:lnTo>
                  <a:lnTo>
                    <a:pt x="45" y="33"/>
                  </a:lnTo>
                  <a:lnTo>
                    <a:pt x="37" y="42"/>
                  </a:lnTo>
                  <a:lnTo>
                    <a:pt x="28" y="53"/>
                  </a:lnTo>
                  <a:lnTo>
                    <a:pt x="21" y="64"/>
                  </a:lnTo>
                  <a:lnTo>
                    <a:pt x="15" y="75"/>
                  </a:lnTo>
                  <a:lnTo>
                    <a:pt x="10" y="87"/>
                  </a:lnTo>
                  <a:lnTo>
                    <a:pt x="6" y="101"/>
                  </a:lnTo>
                  <a:lnTo>
                    <a:pt x="3" y="114"/>
                  </a:lnTo>
                  <a:lnTo>
                    <a:pt x="1" y="129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7" name="Freeform 130"/>
            <p:cNvSpPr>
              <a:spLocks/>
            </p:cNvSpPr>
            <p:nvPr userDrawn="1"/>
          </p:nvSpPr>
          <p:spPr bwMode="auto">
            <a:xfrm>
              <a:off x="7416800" y="4368800"/>
              <a:ext cx="103188" cy="71438"/>
            </a:xfrm>
            <a:custGeom>
              <a:avLst/>
              <a:gdLst>
                <a:gd name="T0" fmla="*/ 131 w 196"/>
                <a:gd name="T1" fmla="*/ 0 h 136"/>
                <a:gd name="T2" fmla="*/ 131 w 196"/>
                <a:gd name="T3" fmla="*/ 0 h 136"/>
                <a:gd name="T4" fmla="*/ 122 w 196"/>
                <a:gd name="T5" fmla="*/ 15 h 136"/>
                <a:gd name="T6" fmla="*/ 110 w 196"/>
                <a:gd name="T7" fmla="*/ 27 h 136"/>
                <a:gd name="T8" fmla="*/ 98 w 196"/>
                <a:gd name="T9" fmla="*/ 37 h 136"/>
                <a:gd name="T10" fmla="*/ 84 w 196"/>
                <a:gd name="T11" fmla="*/ 46 h 136"/>
                <a:gd name="T12" fmla="*/ 69 w 196"/>
                <a:gd name="T13" fmla="*/ 55 h 136"/>
                <a:gd name="T14" fmla="*/ 54 w 196"/>
                <a:gd name="T15" fmla="*/ 60 h 136"/>
                <a:gd name="T16" fmla="*/ 38 w 196"/>
                <a:gd name="T17" fmla="*/ 63 h 136"/>
                <a:gd name="T18" fmla="*/ 21 w 196"/>
                <a:gd name="T19" fmla="*/ 64 h 136"/>
                <a:gd name="T20" fmla="*/ 21 w 196"/>
                <a:gd name="T21" fmla="*/ 64 h 136"/>
                <a:gd name="T22" fmla="*/ 15 w 196"/>
                <a:gd name="T23" fmla="*/ 64 h 136"/>
                <a:gd name="T24" fmla="*/ 15 w 196"/>
                <a:gd name="T25" fmla="*/ 64 h 136"/>
                <a:gd name="T26" fmla="*/ 15 w 196"/>
                <a:gd name="T27" fmla="*/ 65 h 136"/>
                <a:gd name="T28" fmla="*/ 15 w 196"/>
                <a:gd name="T29" fmla="*/ 65 h 136"/>
                <a:gd name="T30" fmla="*/ 14 w 196"/>
                <a:gd name="T31" fmla="*/ 83 h 136"/>
                <a:gd name="T32" fmla="*/ 11 w 196"/>
                <a:gd name="T33" fmla="*/ 101 h 136"/>
                <a:gd name="T34" fmla="*/ 7 w 196"/>
                <a:gd name="T35" fmla="*/ 118 h 136"/>
                <a:gd name="T36" fmla="*/ 0 w 196"/>
                <a:gd name="T37" fmla="*/ 136 h 136"/>
                <a:gd name="T38" fmla="*/ 196 w 196"/>
                <a:gd name="T39" fmla="*/ 136 h 136"/>
                <a:gd name="T40" fmla="*/ 196 w 196"/>
                <a:gd name="T41" fmla="*/ 136 h 136"/>
                <a:gd name="T42" fmla="*/ 195 w 196"/>
                <a:gd name="T43" fmla="*/ 115 h 136"/>
                <a:gd name="T44" fmla="*/ 190 w 196"/>
                <a:gd name="T45" fmla="*/ 96 h 136"/>
                <a:gd name="T46" fmla="*/ 185 w 196"/>
                <a:gd name="T47" fmla="*/ 77 h 136"/>
                <a:gd name="T48" fmla="*/ 178 w 196"/>
                <a:gd name="T49" fmla="*/ 60 h 136"/>
                <a:gd name="T50" fmla="*/ 169 w 196"/>
                <a:gd name="T51" fmla="*/ 43 h 136"/>
                <a:gd name="T52" fmla="*/ 158 w 196"/>
                <a:gd name="T53" fmla="*/ 28 h 136"/>
                <a:gd name="T54" fmla="*/ 145 w 196"/>
                <a:gd name="T55" fmla="*/ 14 h 136"/>
                <a:gd name="T56" fmla="*/ 131 w 196"/>
                <a:gd name="T57" fmla="*/ 0 h 136"/>
                <a:gd name="T58" fmla="*/ 131 w 196"/>
                <a:gd name="T5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136">
                  <a:moveTo>
                    <a:pt x="131" y="0"/>
                  </a:moveTo>
                  <a:lnTo>
                    <a:pt x="131" y="0"/>
                  </a:lnTo>
                  <a:lnTo>
                    <a:pt x="122" y="15"/>
                  </a:lnTo>
                  <a:lnTo>
                    <a:pt x="110" y="27"/>
                  </a:lnTo>
                  <a:lnTo>
                    <a:pt x="98" y="37"/>
                  </a:lnTo>
                  <a:lnTo>
                    <a:pt x="84" y="46"/>
                  </a:lnTo>
                  <a:lnTo>
                    <a:pt x="69" y="55"/>
                  </a:lnTo>
                  <a:lnTo>
                    <a:pt x="54" y="60"/>
                  </a:lnTo>
                  <a:lnTo>
                    <a:pt x="38" y="63"/>
                  </a:lnTo>
                  <a:lnTo>
                    <a:pt x="21" y="64"/>
                  </a:lnTo>
                  <a:lnTo>
                    <a:pt x="21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14" y="83"/>
                  </a:lnTo>
                  <a:lnTo>
                    <a:pt x="11" y="101"/>
                  </a:lnTo>
                  <a:lnTo>
                    <a:pt x="7" y="118"/>
                  </a:lnTo>
                  <a:lnTo>
                    <a:pt x="0" y="136"/>
                  </a:lnTo>
                  <a:lnTo>
                    <a:pt x="196" y="136"/>
                  </a:lnTo>
                  <a:lnTo>
                    <a:pt x="196" y="136"/>
                  </a:lnTo>
                  <a:lnTo>
                    <a:pt x="195" y="115"/>
                  </a:lnTo>
                  <a:lnTo>
                    <a:pt x="190" y="96"/>
                  </a:lnTo>
                  <a:lnTo>
                    <a:pt x="185" y="77"/>
                  </a:lnTo>
                  <a:lnTo>
                    <a:pt x="178" y="60"/>
                  </a:lnTo>
                  <a:lnTo>
                    <a:pt x="169" y="43"/>
                  </a:lnTo>
                  <a:lnTo>
                    <a:pt x="158" y="28"/>
                  </a:lnTo>
                  <a:lnTo>
                    <a:pt x="145" y="14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8" name="Freeform 131"/>
            <p:cNvSpPr>
              <a:spLocks/>
            </p:cNvSpPr>
            <p:nvPr userDrawn="1"/>
          </p:nvSpPr>
          <p:spPr bwMode="auto">
            <a:xfrm>
              <a:off x="7369175" y="4256088"/>
              <a:ext cx="117475" cy="133350"/>
            </a:xfrm>
            <a:custGeom>
              <a:avLst/>
              <a:gdLst>
                <a:gd name="T0" fmla="*/ 109 w 220"/>
                <a:gd name="T1" fmla="*/ 0 h 252"/>
                <a:gd name="T2" fmla="*/ 88 w 220"/>
                <a:gd name="T3" fmla="*/ 2 h 252"/>
                <a:gd name="T4" fmla="*/ 69 w 220"/>
                <a:gd name="T5" fmla="*/ 9 h 252"/>
                <a:gd name="T6" fmla="*/ 50 w 220"/>
                <a:gd name="T7" fmla="*/ 19 h 252"/>
                <a:gd name="T8" fmla="*/ 35 w 220"/>
                <a:gd name="T9" fmla="*/ 34 h 252"/>
                <a:gd name="T10" fmla="*/ 22 w 220"/>
                <a:gd name="T11" fmla="*/ 50 h 252"/>
                <a:gd name="T12" fmla="*/ 10 w 220"/>
                <a:gd name="T13" fmla="*/ 71 h 252"/>
                <a:gd name="T14" fmla="*/ 3 w 220"/>
                <a:gd name="T15" fmla="*/ 92 h 252"/>
                <a:gd name="T16" fmla="*/ 0 w 220"/>
                <a:gd name="T17" fmla="*/ 116 h 252"/>
                <a:gd name="T18" fmla="*/ 9 w 220"/>
                <a:gd name="T19" fmla="*/ 120 h 252"/>
                <a:gd name="T20" fmla="*/ 28 w 220"/>
                <a:gd name="T21" fmla="*/ 130 h 252"/>
                <a:gd name="T22" fmla="*/ 45 w 220"/>
                <a:gd name="T23" fmla="*/ 143 h 252"/>
                <a:gd name="T24" fmla="*/ 61 w 220"/>
                <a:gd name="T25" fmla="*/ 159 h 252"/>
                <a:gd name="T26" fmla="*/ 73 w 220"/>
                <a:gd name="T27" fmla="*/ 176 h 252"/>
                <a:gd name="T28" fmla="*/ 84 w 220"/>
                <a:gd name="T29" fmla="*/ 196 h 252"/>
                <a:gd name="T30" fmla="*/ 93 w 220"/>
                <a:gd name="T31" fmla="*/ 217 h 252"/>
                <a:gd name="T32" fmla="*/ 99 w 220"/>
                <a:gd name="T33" fmla="*/ 240 h 252"/>
                <a:gd name="T34" fmla="*/ 101 w 220"/>
                <a:gd name="T35" fmla="*/ 251 h 252"/>
                <a:gd name="T36" fmla="*/ 109 w 220"/>
                <a:gd name="T37" fmla="*/ 252 h 252"/>
                <a:gd name="T38" fmla="*/ 132 w 220"/>
                <a:gd name="T39" fmla="*/ 250 h 252"/>
                <a:gd name="T40" fmla="*/ 152 w 220"/>
                <a:gd name="T41" fmla="*/ 243 h 252"/>
                <a:gd name="T42" fmla="*/ 172 w 220"/>
                <a:gd name="T43" fmla="*/ 231 h 252"/>
                <a:gd name="T44" fmla="*/ 188 w 220"/>
                <a:gd name="T45" fmla="*/ 215 h 252"/>
                <a:gd name="T46" fmla="*/ 201 w 220"/>
                <a:gd name="T47" fmla="*/ 197 h 252"/>
                <a:gd name="T48" fmla="*/ 212 w 220"/>
                <a:gd name="T49" fmla="*/ 175 h 252"/>
                <a:gd name="T50" fmla="*/ 218 w 220"/>
                <a:gd name="T51" fmla="*/ 152 h 252"/>
                <a:gd name="T52" fmla="*/ 220 w 220"/>
                <a:gd name="T53" fmla="*/ 126 h 252"/>
                <a:gd name="T54" fmla="*/ 220 w 220"/>
                <a:gd name="T55" fmla="*/ 113 h 252"/>
                <a:gd name="T56" fmla="*/ 215 w 220"/>
                <a:gd name="T57" fmla="*/ 88 h 252"/>
                <a:gd name="T58" fmla="*/ 207 w 220"/>
                <a:gd name="T59" fmla="*/ 65 h 252"/>
                <a:gd name="T60" fmla="*/ 195 w 220"/>
                <a:gd name="T61" fmla="*/ 46 h 252"/>
                <a:gd name="T62" fmla="*/ 180 w 220"/>
                <a:gd name="T63" fmla="*/ 28 h 252"/>
                <a:gd name="T64" fmla="*/ 162 w 220"/>
                <a:gd name="T65" fmla="*/ 15 h 252"/>
                <a:gd name="T66" fmla="*/ 142 w 220"/>
                <a:gd name="T67" fmla="*/ 5 h 252"/>
                <a:gd name="T68" fmla="*/ 120 w 220"/>
                <a:gd name="T69" fmla="*/ 1 h 252"/>
                <a:gd name="T70" fmla="*/ 109 w 220"/>
                <a:gd name="T7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52">
                  <a:moveTo>
                    <a:pt x="109" y="0"/>
                  </a:moveTo>
                  <a:lnTo>
                    <a:pt x="109" y="0"/>
                  </a:lnTo>
                  <a:lnTo>
                    <a:pt x="99" y="0"/>
                  </a:lnTo>
                  <a:lnTo>
                    <a:pt x="88" y="2"/>
                  </a:lnTo>
                  <a:lnTo>
                    <a:pt x="78" y="5"/>
                  </a:lnTo>
                  <a:lnTo>
                    <a:pt x="69" y="9"/>
                  </a:lnTo>
                  <a:lnTo>
                    <a:pt x="60" y="13"/>
                  </a:lnTo>
                  <a:lnTo>
                    <a:pt x="50" y="19"/>
                  </a:lnTo>
                  <a:lnTo>
                    <a:pt x="42" y="25"/>
                  </a:lnTo>
                  <a:lnTo>
                    <a:pt x="35" y="34"/>
                  </a:lnTo>
                  <a:lnTo>
                    <a:pt x="28" y="42"/>
                  </a:lnTo>
                  <a:lnTo>
                    <a:pt x="22" y="50"/>
                  </a:lnTo>
                  <a:lnTo>
                    <a:pt x="16" y="60"/>
                  </a:lnTo>
                  <a:lnTo>
                    <a:pt x="10" y="71"/>
                  </a:lnTo>
                  <a:lnTo>
                    <a:pt x="6" y="81"/>
                  </a:lnTo>
                  <a:lnTo>
                    <a:pt x="3" y="92"/>
                  </a:lnTo>
                  <a:lnTo>
                    <a:pt x="1" y="103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9" y="120"/>
                  </a:lnTo>
                  <a:lnTo>
                    <a:pt x="19" y="125"/>
                  </a:lnTo>
                  <a:lnTo>
                    <a:pt x="28" y="130"/>
                  </a:lnTo>
                  <a:lnTo>
                    <a:pt x="37" y="136"/>
                  </a:lnTo>
                  <a:lnTo>
                    <a:pt x="45" y="143"/>
                  </a:lnTo>
                  <a:lnTo>
                    <a:pt x="54" y="151"/>
                  </a:lnTo>
                  <a:lnTo>
                    <a:pt x="61" y="159"/>
                  </a:lnTo>
                  <a:lnTo>
                    <a:pt x="67" y="167"/>
                  </a:lnTo>
                  <a:lnTo>
                    <a:pt x="73" y="176"/>
                  </a:lnTo>
                  <a:lnTo>
                    <a:pt x="79" y="186"/>
                  </a:lnTo>
                  <a:lnTo>
                    <a:pt x="84" y="196"/>
                  </a:lnTo>
                  <a:lnTo>
                    <a:pt x="89" y="206"/>
                  </a:lnTo>
                  <a:lnTo>
                    <a:pt x="93" y="217"/>
                  </a:lnTo>
                  <a:lnTo>
                    <a:pt x="97" y="229"/>
                  </a:lnTo>
                  <a:lnTo>
                    <a:pt x="99" y="240"/>
                  </a:lnTo>
                  <a:lnTo>
                    <a:pt x="101" y="251"/>
                  </a:lnTo>
                  <a:lnTo>
                    <a:pt x="101" y="251"/>
                  </a:lnTo>
                  <a:lnTo>
                    <a:pt x="109" y="252"/>
                  </a:lnTo>
                  <a:lnTo>
                    <a:pt x="109" y="252"/>
                  </a:lnTo>
                  <a:lnTo>
                    <a:pt x="120" y="252"/>
                  </a:lnTo>
                  <a:lnTo>
                    <a:pt x="132" y="250"/>
                  </a:lnTo>
                  <a:lnTo>
                    <a:pt x="142" y="247"/>
                  </a:lnTo>
                  <a:lnTo>
                    <a:pt x="152" y="243"/>
                  </a:lnTo>
                  <a:lnTo>
                    <a:pt x="162" y="237"/>
                  </a:lnTo>
                  <a:lnTo>
                    <a:pt x="172" y="231"/>
                  </a:lnTo>
                  <a:lnTo>
                    <a:pt x="180" y="224"/>
                  </a:lnTo>
                  <a:lnTo>
                    <a:pt x="188" y="215"/>
                  </a:lnTo>
                  <a:lnTo>
                    <a:pt x="195" y="206"/>
                  </a:lnTo>
                  <a:lnTo>
                    <a:pt x="201" y="197"/>
                  </a:lnTo>
                  <a:lnTo>
                    <a:pt x="207" y="187"/>
                  </a:lnTo>
                  <a:lnTo>
                    <a:pt x="212" y="175"/>
                  </a:lnTo>
                  <a:lnTo>
                    <a:pt x="215" y="164"/>
                  </a:lnTo>
                  <a:lnTo>
                    <a:pt x="218" y="152"/>
                  </a:lnTo>
                  <a:lnTo>
                    <a:pt x="220" y="139"/>
                  </a:lnTo>
                  <a:lnTo>
                    <a:pt x="220" y="126"/>
                  </a:lnTo>
                  <a:lnTo>
                    <a:pt x="220" y="126"/>
                  </a:lnTo>
                  <a:lnTo>
                    <a:pt x="220" y="113"/>
                  </a:lnTo>
                  <a:lnTo>
                    <a:pt x="218" y="100"/>
                  </a:lnTo>
                  <a:lnTo>
                    <a:pt x="215" y="88"/>
                  </a:lnTo>
                  <a:lnTo>
                    <a:pt x="212" y="77"/>
                  </a:lnTo>
                  <a:lnTo>
                    <a:pt x="207" y="65"/>
                  </a:lnTo>
                  <a:lnTo>
                    <a:pt x="201" y="55"/>
                  </a:lnTo>
                  <a:lnTo>
                    <a:pt x="195" y="46"/>
                  </a:lnTo>
                  <a:lnTo>
                    <a:pt x="188" y="37"/>
                  </a:lnTo>
                  <a:lnTo>
                    <a:pt x="180" y="28"/>
                  </a:lnTo>
                  <a:lnTo>
                    <a:pt x="172" y="21"/>
                  </a:lnTo>
                  <a:lnTo>
                    <a:pt x="162" y="15"/>
                  </a:lnTo>
                  <a:lnTo>
                    <a:pt x="152" y="10"/>
                  </a:lnTo>
                  <a:lnTo>
                    <a:pt x="142" y="5"/>
                  </a:lnTo>
                  <a:lnTo>
                    <a:pt x="132" y="2"/>
                  </a:lnTo>
                  <a:lnTo>
                    <a:pt x="120" y="1"/>
                  </a:lnTo>
                  <a:lnTo>
                    <a:pt x="109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5" name="Группа 544"/>
          <p:cNvGrpSpPr/>
          <p:nvPr userDrawn="1"/>
        </p:nvGrpSpPr>
        <p:grpSpPr>
          <a:xfrm>
            <a:off x="1663701" y="3068217"/>
            <a:ext cx="774700" cy="436960"/>
            <a:chOff x="1663700" y="3757568"/>
            <a:chExt cx="774700" cy="582613"/>
          </a:xfrm>
          <a:solidFill>
            <a:schemeClr val="bg2">
              <a:lumMod val="50000"/>
            </a:schemeClr>
          </a:solidFill>
        </p:grpSpPr>
        <p:sp>
          <p:nvSpPr>
            <p:cNvPr id="338" name="Freeform 242"/>
            <p:cNvSpPr>
              <a:spLocks/>
            </p:cNvSpPr>
            <p:nvPr userDrawn="1"/>
          </p:nvSpPr>
          <p:spPr bwMode="auto">
            <a:xfrm>
              <a:off x="1954213" y="4251281"/>
              <a:ext cx="193675" cy="50800"/>
            </a:xfrm>
            <a:custGeom>
              <a:avLst/>
              <a:gdLst>
                <a:gd name="T0" fmla="*/ 480 w 485"/>
                <a:gd name="T1" fmla="*/ 126 h 126"/>
                <a:gd name="T2" fmla="*/ 10 w 485"/>
                <a:gd name="T3" fmla="*/ 126 h 126"/>
                <a:gd name="T4" fmla="*/ 10 w 485"/>
                <a:gd name="T5" fmla="*/ 126 h 126"/>
                <a:gd name="T6" fmla="*/ 5 w 485"/>
                <a:gd name="T7" fmla="*/ 116 h 126"/>
                <a:gd name="T8" fmla="*/ 3 w 485"/>
                <a:gd name="T9" fmla="*/ 112 h 126"/>
                <a:gd name="T10" fmla="*/ 2 w 485"/>
                <a:gd name="T11" fmla="*/ 108 h 126"/>
                <a:gd name="T12" fmla="*/ 2 w 485"/>
                <a:gd name="T13" fmla="*/ 108 h 126"/>
                <a:gd name="T14" fmla="*/ 0 w 485"/>
                <a:gd name="T15" fmla="*/ 72 h 126"/>
                <a:gd name="T16" fmla="*/ 0 w 485"/>
                <a:gd name="T17" fmla="*/ 58 h 126"/>
                <a:gd name="T18" fmla="*/ 0 w 485"/>
                <a:gd name="T19" fmla="*/ 45 h 126"/>
                <a:gd name="T20" fmla="*/ 0 w 485"/>
                <a:gd name="T21" fmla="*/ 35 h 126"/>
                <a:gd name="T22" fmla="*/ 2 w 485"/>
                <a:gd name="T23" fmla="*/ 26 h 126"/>
                <a:gd name="T24" fmla="*/ 5 w 485"/>
                <a:gd name="T25" fmla="*/ 19 h 126"/>
                <a:gd name="T26" fmla="*/ 9 w 485"/>
                <a:gd name="T27" fmla="*/ 14 h 126"/>
                <a:gd name="T28" fmla="*/ 14 w 485"/>
                <a:gd name="T29" fmla="*/ 10 h 126"/>
                <a:gd name="T30" fmla="*/ 21 w 485"/>
                <a:gd name="T31" fmla="*/ 6 h 126"/>
                <a:gd name="T32" fmla="*/ 30 w 485"/>
                <a:gd name="T33" fmla="*/ 4 h 126"/>
                <a:gd name="T34" fmla="*/ 40 w 485"/>
                <a:gd name="T35" fmla="*/ 3 h 126"/>
                <a:gd name="T36" fmla="*/ 52 w 485"/>
                <a:gd name="T37" fmla="*/ 1 h 126"/>
                <a:gd name="T38" fmla="*/ 66 w 485"/>
                <a:gd name="T39" fmla="*/ 0 h 126"/>
                <a:gd name="T40" fmla="*/ 102 w 485"/>
                <a:gd name="T41" fmla="*/ 0 h 126"/>
                <a:gd name="T42" fmla="*/ 102 w 485"/>
                <a:gd name="T43" fmla="*/ 0 h 126"/>
                <a:gd name="T44" fmla="*/ 402 w 485"/>
                <a:gd name="T45" fmla="*/ 0 h 126"/>
                <a:gd name="T46" fmla="*/ 402 w 485"/>
                <a:gd name="T47" fmla="*/ 0 h 126"/>
                <a:gd name="T48" fmla="*/ 430 w 485"/>
                <a:gd name="T49" fmla="*/ 0 h 126"/>
                <a:gd name="T50" fmla="*/ 451 w 485"/>
                <a:gd name="T51" fmla="*/ 1 h 126"/>
                <a:gd name="T52" fmla="*/ 459 w 485"/>
                <a:gd name="T53" fmla="*/ 4 h 126"/>
                <a:gd name="T54" fmla="*/ 466 w 485"/>
                <a:gd name="T55" fmla="*/ 5 h 126"/>
                <a:gd name="T56" fmla="*/ 471 w 485"/>
                <a:gd name="T57" fmla="*/ 8 h 126"/>
                <a:gd name="T58" fmla="*/ 476 w 485"/>
                <a:gd name="T59" fmla="*/ 12 h 126"/>
                <a:gd name="T60" fmla="*/ 480 w 485"/>
                <a:gd name="T61" fmla="*/ 16 h 126"/>
                <a:gd name="T62" fmla="*/ 482 w 485"/>
                <a:gd name="T63" fmla="*/ 22 h 126"/>
                <a:gd name="T64" fmla="*/ 484 w 485"/>
                <a:gd name="T65" fmla="*/ 30 h 126"/>
                <a:gd name="T66" fmla="*/ 484 w 485"/>
                <a:gd name="T67" fmla="*/ 38 h 126"/>
                <a:gd name="T68" fmla="*/ 485 w 485"/>
                <a:gd name="T69" fmla="*/ 60 h 126"/>
                <a:gd name="T70" fmla="*/ 484 w 485"/>
                <a:gd name="T71" fmla="*/ 89 h 126"/>
                <a:gd name="T72" fmla="*/ 484 w 485"/>
                <a:gd name="T73" fmla="*/ 89 h 126"/>
                <a:gd name="T74" fmla="*/ 483 w 485"/>
                <a:gd name="T75" fmla="*/ 105 h 126"/>
                <a:gd name="T76" fmla="*/ 480 w 485"/>
                <a:gd name="T7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126">
                  <a:moveTo>
                    <a:pt x="480" y="126"/>
                  </a:moveTo>
                  <a:lnTo>
                    <a:pt x="10" y="126"/>
                  </a:lnTo>
                  <a:lnTo>
                    <a:pt x="10" y="126"/>
                  </a:lnTo>
                  <a:lnTo>
                    <a:pt x="5" y="116"/>
                  </a:lnTo>
                  <a:lnTo>
                    <a:pt x="3" y="112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0" y="72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6"/>
                  </a:lnTo>
                  <a:lnTo>
                    <a:pt x="5" y="19"/>
                  </a:lnTo>
                  <a:lnTo>
                    <a:pt x="9" y="14"/>
                  </a:lnTo>
                  <a:lnTo>
                    <a:pt x="14" y="10"/>
                  </a:lnTo>
                  <a:lnTo>
                    <a:pt x="21" y="6"/>
                  </a:lnTo>
                  <a:lnTo>
                    <a:pt x="30" y="4"/>
                  </a:lnTo>
                  <a:lnTo>
                    <a:pt x="40" y="3"/>
                  </a:lnTo>
                  <a:lnTo>
                    <a:pt x="52" y="1"/>
                  </a:lnTo>
                  <a:lnTo>
                    <a:pt x="6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59" y="4"/>
                  </a:lnTo>
                  <a:lnTo>
                    <a:pt x="466" y="5"/>
                  </a:lnTo>
                  <a:lnTo>
                    <a:pt x="471" y="8"/>
                  </a:lnTo>
                  <a:lnTo>
                    <a:pt x="476" y="12"/>
                  </a:lnTo>
                  <a:lnTo>
                    <a:pt x="480" y="16"/>
                  </a:lnTo>
                  <a:lnTo>
                    <a:pt x="482" y="22"/>
                  </a:lnTo>
                  <a:lnTo>
                    <a:pt x="484" y="30"/>
                  </a:lnTo>
                  <a:lnTo>
                    <a:pt x="484" y="38"/>
                  </a:lnTo>
                  <a:lnTo>
                    <a:pt x="485" y="60"/>
                  </a:lnTo>
                  <a:lnTo>
                    <a:pt x="484" y="89"/>
                  </a:lnTo>
                  <a:lnTo>
                    <a:pt x="484" y="89"/>
                  </a:lnTo>
                  <a:lnTo>
                    <a:pt x="483" y="105"/>
                  </a:lnTo>
                  <a:lnTo>
                    <a:pt x="480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9" name="Freeform 243"/>
            <p:cNvSpPr>
              <a:spLocks/>
            </p:cNvSpPr>
            <p:nvPr userDrawn="1"/>
          </p:nvSpPr>
          <p:spPr bwMode="auto">
            <a:xfrm>
              <a:off x="1954213" y="4251281"/>
              <a:ext cx="193675" cy="50800"/>
            </a:xfrm>
            <a:custGeom>
              <a:avLst/>
              <a:gdLst>
                <a:gd name="T0" fmla="*/ 480 w 485"/>
                <a:gd name="T1" fmla="*/ 126 h 126"/>
                <a:gd name="T2" fmla="*/ 10 w 485"/>
                <a:gd name="T3" fmla="*/ 126 h 126"/>
                <a:gd name="T4" fmla="*/ 10 w 485"/>
                <a:gd name="T5" fmla="*/ 126 h 126"/>
                <a:gd name="T6" fmla="*/ 5 w 485"/>
                <a:gd name="T7" fmla="*/ 116 h 126"/>
                <a:gd name="T8" fmla="*/ 3 w 485"/>
                <a:gd name="T9" fmla="*/ 112 h 126"/>
                <a:gd name="T10" fmla="*/ 2 w 485"/>
                <a:gd name="T11" fmla="*/ 108 h 126"/>
                <a:gd name="T12" fmla="*/ 2 w 485"/>
                <a:gd name="T13" fmla="*/ 108 h 126"/>
                <a:gd name="T14" fmla="*/ 0 w 485"/>
                <a:gd name="T15" fmla="*/ 72 h 126"/>
                <a:gd name="T16" fmla="*/ 0 w 485"/>
                <a:gd name="T17" fmla="*/ 58 h 126"/>
                <a:gd name="T18" fmla="*/ 0 w 485"/>
                <a:gd name="T19" fmla="*/ 45 h 126"/>
                <a:gd name="T20" fmla="*/ 0 w 485"/>
                <a:gd name="T21" fmla="*/ 35 h 126"/>
                <a:gd name="T22" fmla="*/ 2 w 485"/>
                <a:gd name="T23" fmla="*/ 26 h 126"/>
                <a:gd name="T24" fmla="*/ 5 w 485"/>
                <a:gd name="T25" fmla="*/ 19 h 126"/>
                <a:gd name="T26" fmla="*/ 9 w 485"/>
                <a:gd name="T27" fmla="*/ 14 h 126"/>
                <a:gd name="T28" fmla="*/ 14 w 485"/>
                <a:gd name="T29" fmla="*/ 10 h 126"/>
                <a:gd name="T30" fmla="*/ 21 w 485"/>
                <a:gd name="T31" fmla="*/ 6 h 126"/>
                <a:gd name="T32" fmla="*/ 30 w 485"/>
                <a:gd name="T33" fmla="*/ 4 h 126"/>
                <a:gd name="T34" fmla="*/ 40 w 485"/>
                <a:gd name="T35" fmla="*/ 3 h 126"/>
                <a:gd name="T36" fmla="*/ 52 w 485"/>
                <a:gd name="T37" fmla="*/ 1 h 126"/>
                <a:gd name="T38" fmla="*/ 66 w 485"/>
                <a:gd name="T39" fmla="*/ 0 h 126"/>
                <a:gd name="T40" fmla="*/ 102 w 485"/>
                <a:gd name="T41" fmla="*/ 0 h 126"/>
                <a:gd name="T42" fmla="*/ 102 w 485"/>
                <a:gd name="T43" fmla="*/ 0 h 126"/>
                <a:gd name="T44" fmla="*/ 402 w 485"/>
                <a:gd name="T45" fmla="*/ 0 h 126"/>
                <a:gd name="T46" fmla="*/ 402 w 485"/>
                <a:gd name="T47" fmla="*/ 0 h 126"/>
                <a:gd name="T48" fmla="*/ 430 w 485"/>
                <a:gd name="T49" fmla="*/ 0 h 126"/>
                <a:gd name="T50" fmla="*/ 451 w 485"/>
                <a:gd name="T51" fmla="*/ 1 h 126"/>
                <a:gd name="T52" fmla="*/ 459 w 485"/>
                <a:gd name="T53" fmla="*/ 4 h 126"/>
                <a:gd name="T54" fmla="*/ 466 w 485"/>
                <a:gd name="T55" fmla="*/ 5 h 126"/>
                <a:gd name="T56" fmla="*/ 471 w 485"/>
                <a:gd name="T57" fmla="*/ 8 h 126"/>
                <a:gd name="T58" fmla="*/ 476 w 485"/>
                <a:gd name="T59" fmla="*/ 12 h 126"/>
                <a:gd name="T60" fmla="*/ 480 w 485"/>
                <a:gd name="T61" fmla="*/ 16 h 126"/>
                <a:gd name="T62" fmla="*/ 482 w 485"/>
                <a:gd name="T63" fmla="*/ 22 h 126"/>
                <a:gd name="T64" fmla="*/ 484 w 485"/>
                <a:gd name="T65" fmla="*/ 30 h 126"/>
                <a:gd name="T66" fmla="*/ 484 w 485"/>
                <a:gd name="T67" fmla="*/ 38 h 126"/>
                <a:gd name="T68" fmla="*/ 485 w 485"/>
                <a:gd name="T69" fmla="*/ 60 h 126"/>
                <a:gd name="T70" fmla="*/ 484 w 485"/>
                <a:gd name="T71" fmla="*/ 89 h 126"/>
                <a:gd name="T72" fmla="*/ 484 w 485"/>
                <a:gd name="T73" fmla="*/ 89 h 126"/>
                <a:gd name="T74" fmla="*/ 483 w 485"/>
                <a:gd name="T75" fmla="*/ 105 h 126"/>
                <a:gd name="T76" fmla="*/ 480 w 485"/>
                <a:gd name="T7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126">
                  <a:moveTo>
                    <a:pt x="480" y="126"/>
                  </a:moveTo>
                  <a:lnTo>
                    <a:pt x="10" y="126"/>
                  </a:lnTo>
                  <a:lnTo>
                    <a:pt x="10" y="126"/>
                  </a:lnTo>
                  <a:lnTo>
                    <a:pt x="5" y="116"/>
                  </a:lnTo>
                  <a:lnTo>
                    <a:pt x="3" y="112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0" y="72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6"/>
                  </a:lnTo>
                  <a:lnTo>
                    <a:pt x="5" y="19"/>
                  </a:lnTo>
                  <a:lnTo>
                    <a:pt x="9" y="14"/>
                  </a:lnTo>
                  <a:lnTo>
                    <a:pt x="14" y="10"/>
                  </a:lnTo>
                  <a:lnTo>
                    <a:pt x="21" y="6"/>
                  </a:lnTo>
                  <a:lnTo>
                    <a:pt x="30" y="4"/>
                  </a:lnTo>
                  <a:lnTo>
                    <a:pt x="40" y="3"/>
                  </a:lnTo>
                  <a:lnTo>
                    <a:pt x="52" y="1"/>
                  </a:lnTo>
                  <a:lnTo>
                    <a:pt x="6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59" y="4"/>
                  </a:lnTo>
                  <a:lnTo>
                    <a:pt x="466" y="5"/>
                  </a:lnTo>
                  <a:lnTo>
                    <a:pt x="471" y="8"/>
                  </a:lnTo>
                  <a:lnTo>
                    <a:pt x="476" y="12"/>
                  </a:lnTo>
                  <a:lnTo>
                    <a:pt x="480" y="16"/>
                  </a:lnTo>
                  <a:lnTo>
                    <a:pt x="482" y="22"/>
                  </a:lnTo>
                  <a:lnTo>
                    <a:pt x="484" y="30"/>
                  </a:lnTo>
                  <a:lnTo>
                    <a:pt x="484" y="38"/>
                  </a:lnTo>
                  <a:lnTo>
                    <a:pt x="485" y="60"/>
                  </a:lnTo>
                  <a:lnTo>
                    <a:pt x="484" y="89"/>
                  </a:lnTo>
                  <a:lnTo>
                    <a:pt x="484" y="89"/>
                  </a:lnTo>
                  <a:lnTo>
                    <a:pt x="483" y="105"/>
                  </a:lnTo>
                  <a:lnTo>
                    <a:pt x="480" y="1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0" name="Freeform 244"/>
            <p:cNvSpPr>
              <a:spLocks/>
            </p:cNvSpPr>
            <p:nvPr userDrawn="1"/>
          </p:nvSpPr>
          <p:spPr bwMode="auto">
            <a:xfrm>
              <a:off x="1663700" y="3757568"/>
              <a:ext cx="638175" cy="468313"/>
            </a:xfrm>
            <a:custGeom>
              <a:avLst/>
              <a:gdLst>
                <a:gd name="T0" fmla="*/ 131 w 1609"/>
                <a:gd name="T1" fmla="*/ 1015 h 1180"/>
                <a:gd name="T2" fmla="*/ 200 w 1609"/>
                <a:gd name="T3" fmla="*/ 1015 h 1180"/>
                <a:gd name="T4" fmla="*/ 535 w 1609"/>
                <a:gd name="T5" fmla="*/ 1015 h 1180"/>
                <a:gd name="T6" fmla="*/ 870 w 1609"/>
                <a:gd name="T7" fmla="*/ 1013 h 1180"/>
                <a:gd name="T8" fmla="*/ 884 w 1609"/>
                <a:gd name="T9" fmla="*/ 1013 h 1180"/>
                <a:gd name="T10" fmla="*/ 908 w 1609"/>
                <a:gd name="T11" fmla="*/ 1017 h 1180"/>
                <a:gd name="T12" fmla="*/ 928 w 1609"/>
                <a:gd name="T13" fmla="*/ 1027 h 1180"/>
                <a:gd name="T14" fmla="*/ 946 w 1609"/>
                <a:gd name="T15" fmla="*/ 1043 h 1180"/>
                <a:gd name="T16" fmla="*/ 954 w 1609"/>
                <a:gd name="T17" fmla="*/ 1055 h 1180"/>
                <a:gd name="T18" fmla="*/ 994 w 1609"/>
                <a:gd name="T19" fmla="*/ 1114 h 1180"/>
                <a:gd name="T20" fmla="*/ 1036 w 1609"/>
                <a:gd name="T21" fmla="*/ 1173 h 1180"/>
                <a:gd name="T22" fmla="*/ 1038 w 1609"/>
                <a:gd name="T23" fmla="*/ 1178 h 1180"/>
                <a:gd name="T24" fmla="*/ 1037 w 1609"/>
                <a:gd name="T25" fmla="*/ 1180 h 1180"/>
                <a:gd name="T26" fmla="*/ 1030 w 1609"/>
                <a:gd name="T27" fmla="*/ 1180 h 1180"/>
                <a:gd name="T28" fmla="*/ 156 w 1609"/>
                <a:gd name="T29" fmla="*/ 1180 h 1180"/>
                <a:gd name="T30" fmla="*/ 118 w 1609"/>
                <a:gd name="T31" fmla="*/ 1177 h 1180"/>
                <a:gd name="T32" fmla="*/ 86 w 1609"/>
                <a:gd name="T33" fmla="*/ 1171 h 1180"/>
                <a:gd name="T34" fmla="*/ 59 w 1609"/>
                <a:gd name="T35" fmla="*/ 1159 h 1180"/>
                <a:gd name="T36" fmla="*/ 38 w 1609"/>
                <a:gd name="T37" fmla="*/ 1142 h 1180"/>
                <a:gd name="T38" fmla="*/ 21 w 1609"/>
                <a:gd name="T39" fmla="*/ 1121 h 1180"/>
                <a:gd name="T40" fmla="*/ 10 w 1609"/>
                <a:gd name="T41" fmla="*/ 1094 h 1180"/>
                <a:gd name="T42" fmla="*/ 2 w 1609"/>
                <a:gd name="T43" fmla="*/ 1062 h 1180"/>
                <a:gd name="T44" fmla="*/ 0 w 1609"/>
                <a:gd name="T45" fmla="*/ 1024 h 1180"/>
                <a:gd name="T46" fmla="*/ 0 w 1609"/>
                <a:gd name="T47" fmla="*/ 150 h 1180"/>
                <a:gd name="T48" fmla="*/ 1 w 1609"/>
                <a:gd name="T49" fmla="*/ 131 h 1180"/>
                <a:gd name="T50" fmla="*/ 6 w 1609"/>
                <a:gd name="T51" fmla="*/ 98 h 1180"/>
                <a:gd name="T52" fmla="*/ 14 w 1609"/>
                <a:gd name="T53" fmla="*/ 69 h 1180"/>
                <a:gd name="T54" fmla="*/ 27 w 1609"/>
                <a:gd name="T55" fmla="*/ 46 h 1180"/>
                <a:gd name="T56" fmla="*/ 45 w 1609"/>
                <a:gd name="T57" fmla="*/ 28 h 1180"/>
                <a:gd name="T58" fmla="*/ 68 w 1609"/>
                <a:gd name="T59" fmla="*/ 14 h 1180"/>
                <a:gd name="T60" fmla="*/ 96 w 1609"/>
                <a:gd name="T61" fmla="*/ 5 h 1180"/>
                <a:gd name="T62" fmla="*/ 128 w 1609"/>
                <a:gd name="T63" fmla="*/ 1 h 1180"/>
                <a:gd name="T64" fmla="*/ 147 w 1609"/>
                <a:gd name="T65" fmla="*/ 1 h 1180"/>
                <a:gd name="T66" fmla="*/ 1462 w 1609"/>
                <a:gd name="T67" fmla="*/ 1 h 1180"/>
                <a:gd name="T68" fmla="*/ 1480 w 1609"/>
                <a:gd name="T69" fmla="*/ 1 h 1180"/>
                <a:gd name="T70" fmla="*/ 1513 w 1609"/>
                <a:gd name="T71" fmla="*/ 6 h 1180"/>
                <a:gd name="T72" fmla="*/ 1541 w 1609"/>
                <a:gd name="T73" fmla="*/ 15 h 1180"/>
                <a:gd name="T74" fmla="*/ 1564 w 1609"/>
                <a:gd name="T75" fmla="*/ 29 h 1180"/>
                <a:gd name="T76" fmla="*/ 1581 w 1609"/>
                <a:gd name="T77" fmla="*/ 48 h 1180"/>
                <a:gd name="T78" fmla="*/ 1595 w 1609"/>
                <a:gd name="T79" fmla="*/ 70 h 1180"/>
                <a:gd name="T80" fmla="*/ 1603 w 1609"/>
                <a:gd name="T81" fmla="*/ 100 h 1180"/>
                <a:gd name="T82" fmla="*/ 1607 w 1609"/>
                <a:gd name="T83" fmla="*/ 133 h 1180"/>
                <a:gd name="T84" fmla="*/ 1609 w 1609"/>
                <a:gd name="T85" fmla="*/ 151 h 1180"/>
                <a:gd name="T86" fmla="*/ 1609 w 1609"/>
                <a:gd name="T87" fmla="*/ 483 h 1180"/>
                <a:gd name="T88" fmla="*/ 1555 w 1609"/>
                <a:gd name="T89" fmla="*/ 459 h 1180"/>
                <a:gd name="T90" fmla="*/ 1529 w 1609"/>
                <a:gd name="T91" fmla="*/ 442 h 1180"/>
                <a:gd name="T92" fmla="*/ 1511 w 1609"/>
                <a:gd name="T93" fmla="*/ 426 h 1180"/>
                <a:gd name="T94" fmla="*/ 1497 w 1609"/>
                <a:gd name="T95" fmla="*/ 406 h 1180"/>
                <a:gd name="T96" fmla="*/ 1488 w 1609"/>
                <a:gd name="T97" fmla="*/ 382 h 1180"/>
                <a:gd name="T98" fmla="*/ 1482 w 1609"/>
                <a:gd name="T99" fmla="*/ 354 h 1180"/>
                <a:gd name="T100" fmla="*/ 1480 w 1609"/>
                <a:gd name="T101" fmla="*/ 301 h 1180"/>
                <a:gd name="T102" fmla="*/ 1480 w 1609"/>
                <a:gd name="T103" fmla="*/ 135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09" h="1180">
                  <a:moveTo>
                    <a:pt x="131" y="135"/>
                  </a:moveTo>
                  <a:lnTo>
                    <a:pt x="131" y="1015"/>
                  </a:lnTo>
                  <a:lnTo>
                    <a:pt x="131" y="1015"/>
                  </a:lnTo>
                  <a:lnTo>
                    <a:pt x="200" y="1015"/>
                  </a:lnTo>
                  <a:lnTo>
                    <a:pt x="200" y="1015"/>
                  </a:lnTo>
                  <a:lnTo>
                    <a:pt x="535" y="1015"/>
                  </a:lnTo>
                  <a:lnTo>
                    <a:pt x="702" y="1014"/>
                  </a:lnTo>
                  <a:lnTo>
                    <a:pt x="870" y="1013"/>
                  </a:lnTo>
                  <a:lnTo>
                    <a:pt x="870" y="1013"/>
                  </a:lnTo>
                  <a:lnTo>
                    <a:pt x="884" y="1013"/>
                  </a:lnTo>
                  <a:lnTo>
                    <a:pt x="896" y="1015"/>
                  </a:lnTo>
                  <a:lnTo>
                    <a:pt x="908" y="1017"/>
                  </a:lnTo>
                  <a:lnTo>
                    <a:pt x="919" y="1022"/>
                  </a:lnTo>
                  <a:lnTo>
                    <a:pt x="928" y="1027"/>
                  </a:lnTo>
                  <a:lnTo>
                    <a:pt x="938" y="1034"/>
                  </a:lnTo>
                  <a:lnTo>
                    <a:pt x="946" y="1043"/>
                  </a:lnTo>
                  <a:lnTo>
                    <a:pt x="954" y="1055"/>
                  </a:lnTo>
                  <a:lnTo>
                    <a:pt x="954" y="1055"/>
                  </a:lnTo>
                  <a:lnTo>
                    <a:pt x="974" y="1085"/>
                  </a:lnTo>
                  <a:lnTo>
                    <a:pt x="994" y="1114"/>
                  </a:lnTo>
                  <a:lnTo>
                    <a:pt x="1036" y="1173"/>
                  </a:lnTo>
                  <a:lnTo>
                    <a:pt x="1036" y="1173"/>
                  </a:lnTo>
                  <a:lnTo>
                    <a:pt x="1037" y="1176"/>
                  </a:lnTo>
                  <a:lnTo>
                    <a:pt x="1038" y="1178"/>
                  </a:lnTo>
                  <a:lnTo>
                    <a:pt x="1037" y="1179"/>
                  </a:lnTo>
                  <a:lnTo>
                    <a:pt x="1037" y="1180"/>
                  </a:lnTo>
                  <a:lnTo>
                    <a:pt x="1030" y="1180"/>
                  </a:lnTo>
                  <a:lnTo>
                    <a:pt x="1030" y="1180"/>
                  </a:lnTo>
                  <a:lnTo>
                    <a:pt x="156" y="1180"/>
                  </a:lnTo>
                  <a:lnTo>
                    <a:pt x="156" y="1180"/>
                  </a:lnTo>
                  <a:lnTo>
                    <a:pt x="136" y="1179"/>
                  </a:lnTo>
                  <a:lnTo>
                    <a:pt x="118" y="1177"/>
                  </a:lnTo>
                  <a:lnTo>
                    <a:pt x="101" y="1175"/>
                  </a:lnTo>
                  <a:lnTo>
                    <a:pt x="86" y="1171"/>
                  </a:lnTo>
                  <a:lnTo>
                    <a:pt x="71" y="1165"/>
                  </a:lnTo>
                  <a:lnTo>
                    <a:pt x="59" y="1159"/>
                  </a:lnTo>
                  <a:lnTo>
                    <a:pt x="47" y="1151"/>
                  </a:lnTo>
                  <a:lnTo>
                    <a:pt x="38" y="1142"/>
                  </a:lnTo>
                  <a:lnTo>
                    <a:pt x="28" y="1132"/>
                  </a:lnTo>
                  <a:lnTo>
                    <a:pt x="21" y="1121"/>
                  </a:lnTo>
                  <a:lnTo>
                    <a:pt x="15" y="1108"/>
                  </a:lnTo>
                  <a:lnTo>
                    <a:pt x="10" y="1094"/>
                  </a:lnTo>
                  <a:lnTo>
                    <a:pt x="6" y="1079"/>
                  </a:lnTo>
                  <a:lnTo>
                    <a:pt x="2" y="1062"/>
                  </a:lnTo>
                  <a:lnTo>
                    <a:pt x="1" y="1043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1" y="131"/>
                  </a:lnTo>
                  <a:lnTo>
                    <a:pt x="2" y="114"/>
                  </a:lnTo>
                  <a:lnTo>
                    <a:pt x="6" y="98"/>
                  </a:lnTo>
                  <a:lnTo>
                    <a:pt x="9" y="83"/>
                  </a:lnTo>
                  <a:lnTo>
                    <a:pt x="14" y="69"/>
                  </a:lnTo>
                  <a:lnTo>
                    <a:pt x="20" y="58"/>
                  </a:lnTo>
                  <a:lnTo>
                    <a:pt x="27" y="46"/>
                  </a:lnTo>
                  <a:lnTo>
                    <a:pt x="36" y="37"/>
                  </a:lnTo>
                  <a:lnTo>
                    <a:pt x="45" y="28"/>
                  </a:lnTo>
                  <a:lnTo>
                    <a:pt x="56" y="20"/>
                  </a:lnTo>
                  <a:lnTo>
                    <a:pt x="68" y="14"/>
                  </a:lnTo>
                  <a:lnTo>
                    <a:pt x="82" y="9"/>
                  </a:lnTo>
                  <a:lnTo>
                    <a:pt x="96" y="5"/>
                  </a:lnTo>
                  <a:lnTo>
                    <a:pt x="112" y="3"/>
                  </a:lnTo>
                  <a:lnTo>
                    <a:pt x="128" y="1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804" y="0"/>
                  </a:lnTo>
                  <a:lnTo>
                    <a:pt x="1462" y="1"/>
                  </a:lnTo>
                  <a:lnTo>
                    <a:pt x="1462" y="1"/>
                  </a:lnTo>
                  <a:lnTo>
                    <a:pt x="1480" y="1"/>
                  </a:lnTo>
                  <a:lnTo>
                    <a:pt x="1497" y="3"/>
                  </a:lnTo>
                  <a:lnTo>
                    <a:pt x="1513" y="6"/>
                  </a:lnTo>
                  <a:lnTo>
                    <a:pt x="1527" y="10"/>
                  </a:lnTo>
                  <a:lnTo>
                    <a:pt x="1541" y="15"/>
                  </a:lnTo>
                  <a:lnTo>
                    <a:pt x="1552" y="21"/>
                  </a:lnTo>
                  <a:lnTo>
                    <a:pt x="1564" y="29"/>
                  </a:lnTo>
                  <a:lnTo>
                    <a:pt x="1573" y="37"/>
                  </a:lnTo>
                  <a:lnTo>
                    <a:pt x="1581" y="48"/>
                  </a:lnTo>
                  <a:lnTo>
                    <a:pt x="1589" y="58"/>
                  </a:lnTo>
                  <a:lnTo>
                    <a:pt x="1595" y="70"/>
                  </a:lnTo>
                  <a:lnTo>
                    <a:pt x="1600" y="84"/>
                  </a:lnTo>
                  <a:lnTo>
                    <a:pt x="1603" y="100"/>
                  </a:lnTo>
                  <a:lnTo>
                    <a:pt x="1606" y="115"/>
                  </a:lnTo>
                  <a:lnTo>
                    <a:pt x="1607" y="133"/>
                  </a:lnTo>
                  <a:lnTo>
                    <a:pt x="1609" y="151"/>
                  </a:lnTo>
                  <a:lnTo>
                    <a:pt x="1609" y="151"/>
                  </a:lnTo>
                  <a:lnTo>
                    <a:pt x="1609" y="483"/>
                  </a:lnTo>
                  <a:lnTo>
                    <a:pt x="1609" y="483"/>
                  </a:lnTo>
                  <a:lnTo>
                    <a:pt x="1571" y="466"/>
                  </a:lnTo>
                  <a:lnTo>
                    <a:pt x="1555" y="459"/>
                  </a:lnTo>
                  <a:lnTo>
                    <a:pt x="1542" y="451"/>
                  </a:lnTo>
                  <a:lnTo>
                    <a:pt x="1529" y="442"/>
                  </a:lnTo>
                  <a:lnTo>
                    <a:pt x="1519" y="434"/>
                  </a:lnTo>
                  <a:lnTo>
                    <a:pt x="1511" y="426"/>
                  </a:lnTo>
                  <a:lnTo>
                    <a:pt x="1503" y="416"/>
                  </a:lnTo>
                  <a:lnTo>
                    <a:pt x="1497" y="406"/>
                  </a:lnTo>
                  <a:lnTo>
                    <a:pt x="1492" y="394"/>
                  </a:lnTo>
                  <a:lnTo>
                    <a:pt x="1488" y="382"/>
                  </a:lnTo>
                  <a:lnTo>
                    <a:pt x="1485" y="369"/>
                  </a:lnTo>
                  <a:lnTo>
                    <a:pt x="1482" y="354"/>
                  </a:lnTo>
                  <a:lnTo>
                    <a:pt x="1481" y="338"/>
                  </a:lnTo>
                  <a:lnTo>
                    <a:pt x="1480" y="301"/>
                  </a:lnTo>
                  <a:lnTo>
                    <a:pt x="1480" y="301"/>
                  </a:lnTo>
                  <a:lnTo>
                    <a:pt x="1480" y="135"/>
                  </a:lnTo>
                  <a:lnTo>
                    <a:pt x="131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1" name="Freeform 245"/>
            <p:cNvSpPr>
              <a:spLocks noEditPoints="1"/>
            </p:cNvSpPr>
            <p:nvPr userDrawn="1"/>
          </p:nvSpPr>
          <p:spPr bwMode="auto">
            <a:xfrm>
              <a:off x="2071688" y="3967118"/>
              <a:ext cx="366712" cy="373063"/>
            </a:xfrm>
            <a:custGeom>
              <a:avLst/>
              <a:gdLst>
                <a:gd name="T0" fmla="*/ 555 w 923"/>
                <a:gd name="T1" fmla="*/ 315 h 937"/>
                <a:gd name="T2" fmla="*/ 525 w 923"/>
                <a:gd name="T3" fmla="*/ 240 h 937"/>
                <a:gd name="T4" fmla="*/ 470 w 923"/>
                <a:gd name="T5" fmla="*/ 186 h 937"/>
                <a:gd name="T6" fmla="*/ 397 w 923"/>
                <a:gd name="T7" fmla="*/ 155 h 937"/>
                <a:gd name="T8" fmla="*/ 334 w 923"/>
                <a:gd name="T9" fmla="*/ 152 h 937"/>
                <a:gd name="T10" fmla="*/ 257 w 923"/>
                <a:gd name="T11" fmla="*/ 176 h 937"/>
                <a:gd name="T12" fmla="*/ 195 w 923"/>
                <a:gd name="T13" fmla="*/ 226 h 937"/>
                <a:gd name="T14" fmla="*/ 157 w 923"/>
                <a:gd name="T15" fmla="*/ 296 h 937"/>
                <a:gd name="T16" fmla="*/ 148 w 923"/>
                <a:gd name="T17" fmla="*/ 356 h 937"/>
                <a:gd name="T18" fmla="*/ 165 w 923"/>
                <a:gd name="T19" fmla="*/ 433 h 937"/>
                <a:gd name="T20" fmla="*/ 209 w 923"/>
                <a:gd name="T21" fmla="*/ 498 h 937"/>
                <a:gd name="T22" fmla="*/ 273 w 923"/>
                <a:gd name="T23" fmla="*/ 543 h 937"/>
                <a:gd name="T24" fmla="*/ 350 w 923"/>
                <a:gd name="T25" fmla="*/ 561 h 937"/>
                <a:gd name="T26" fmla="*/ 411 w 923"/>
                <a:gd name="T27" fmla="*/ 553 h 937"/>
                <a:gd name="T28" fmla="*/ 481 w 923"/>
                <a:gd name="T29" fmla="*/ 516 h 937"/>
                <a:gd name="T30" fmla="*/ 532 w 923"/>
                <a:gd name="T31" fmla="*/ 455 h 937"/>
                <a:gd name="T32" fmla="*/ 557 w 923"/>
                <a:gd name="T33" fmla="*/ 378 h 937"/>
                <a:gd name="T34" fmla="*/ 771 w 923"/>
                <a:gd name="T35" fmla="*/ 670 h 937"/>
                <a:gd name="T36" fmla="*/ 889 w 923"/>
                <a:gd name="T37" fmla="*/ 782 h 937"/>
                <a:gd name="T38" fmla="*/ 918 w 923"/>
                <a:gd name="T39" fmla="*/ 816 h 937"/>
                <a:gd name="T40" fmla="*/ 922 w 923"/>
                <a:gd name="T41" fmla="*/ 843 h 937"/>
                <a:gd name="T42" fmla="*/ 909 w 923"/>
                <a:gd name="T43" fmla="*/ 868 h 937"/>
                <a:gd name="T44" fmla="*/ 888 w 923"/>
                <a:gd name="T45" fmla="*/ 886 h 937"/>
                <a:gd name="T46" fmla="*/ 833 w 923"/>
                <a:gd name="T47" fmla="*/ 937 h 937"/>
                <a:gd name="T48" fmla="*/ 474 w 923"/>
                <a:gd name="T49" fmla="*/ 682 h 937"/>
                <a:gd name="T50" fmla="*/ 393 w 923"/>
                <a:gd name="T51" fmla="*/ 698 h 937"/>
                <a:gd name="T52" fmla="*/ 319 w 923"/>
                <a:gd name="T53" fmla="*/ 702 h 937"/>
                <a:gd name="T54" fmla="*/ 251 w 923"/>
                <a:gd name="T55" fmla="*/ 693 h 937"/>
                <a:gd name="T56" fmla="*/ 192 w 923"/>
                <a:gd name="T57" fmla="*/ 673 h 937"/>
                <a:gd name="T58" fmla="*/ 138 w 923"/>
                <a:gd name="T59" fmla="*/ 640 h 937"/>
                <a:gd name="T60" fmla="*/ 91 w 923"/>
                <a:gd name="T61" fmla="*/ 596 h 937"/>
                <a:gd name="T62" fmla="*/ 50 w 923"/>
                <a:gd name="T63" fmla="*/ 539 h 937"/>
                <a:gd name="T64" fmla="*/ 29 w 923"/>
                <a:gd name="T65" fmla="*/ 498 h 937"/>
                <a:gd name="T66" fmla="*/ 10 w 923"/>
                <a:gd name="T67" fmla="*/ 439 h 937"/>
                <a:gd name="T68" fmla="*/ 0 w 923"/>
                <a:gd name="T69" fmla="*/ 379 h 937"/>
                <a:gd name="T70" fmla="*/ 2 w 923"/>
                <a:gd name="T71" fmla="*/ 319 h 937"/>
                <a:gd name="T72" fmla="*/ 13 w 923"/>
                <a:gd name="T73" fmla="*/ 259 h 937"/>
                <a:gd name="T74" fmla="*/ 35 w 923"/>
                <a:gd name="T75" fmla="*/ 202 h 937"/>
                <a:gd name="T76" fmla="*/ 65 w 923"/>
                <a:gd name="T77" fmla="*/ 149 h 937"/>
                <a:gd name="T78" fmla="*/ 105 w 923"/>
                <a:gd name="T79" fmla="*/ 102 h 937"/>
                <a:gd name="T80" fmla="*/ 140 w 923"/>
                <a:gd name="T81" fmla="*/ 71 h 937"/>
                <a:gd name="T82" fmla="*/ 192 w 923"/>
                <a:gd name="T83" fmla="*/ 38 h 937"/>
                <a:gd name="T84" fmla="*/ 247 w 923"/>
                <a:gd name="T85" fmla="*/ 15 h 937"/>
                <a:gd name="T86" fmla="*/ 366 w 923"/>
                <a:gd name="T87" fmla="*/ 0 h 937"/>
                <a:gd name="T88" fmla="*/ 440 w 923"/>
                <a:gd name="T89" fmla="*/ 9 h 937"/>
                <a:gd name="T90" fmla="*/ 496 w 923"/>
                <a:gd name="T91" fmla="*/ 28 h 937"/>
                <a:gd name="T92" fmla="*/ 550 w 923"/>
                <a:gd name="T93" fmla="*/ 57 h 937"/>
                <a:gd name="T94" fmla="*/ 607 w 923"/>
                <a:gd name="T95" fmla="*/ 103 h 937"/>
                <a:gd name="T96" fmla="*/ 661 w 923"/>
                <a:gd name="T97" fmla="*/ 174 h 937"/>
                <a:gd name="T98" fmla="*/ 687 w 923"/>
                <a:gd name="T99" fmla="*/ 230 h 937"/>
                <a:gd name="T100" fmla="*/ 703 w 923"/>
                <a:gd name="T101" fmla="*/ 292 h 937"/>
                <a:gd name="T102" fmla="*/ 709 w 923"/>
                <a:gd name="T103" fmla="*/ 360 h 937"/>
                <a:gd name="T104" fmla="*/ 699 w 923"/>
                <a:gd name="T105" fmla="*/ 434 h 937"/>
                <a:gd name="T106" fmla="*/ 673 w 923"/>
                <a:gd name="T107" fmla="*/ 512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3" h="937">
                  <a:moveTo>
                    <a:pt x="558" y="357"/>
                  </a:moveTo>
                  <a:lnTo>
                    <a:pt x="558" y="357"/>
                  </a:lnTo>
                  <a:lnTo>
                    <a:pt x="558" y="335"/>
                  </a:lnTo>
                  <a:lnTo>
                    <a:pt x="555" y="315"/>
                  </a:lnTo>
                  <a:lnTo>
                    <a:pt x="549" y="295"/>
                  </a:lnTo>
                  <a:lnTo>
                    <a:pt x="543" y="276"/>
                  </a:lnTo>
                  <a:lnTo>
                    <a:pt x="535" y="258"/>
                  </a:lnTo>
                  <a:lnTo>
                    <a:pt x="525" y="240"/>
                  </a:lnTo>
                  <a:lnTo>
                    <a:pt x="514" y="225"/>
                  </a:lnTo>
                  <a:lnTo>
                    <a:pt x="500" y="210"/>
                  </a:lnTo>
                  <a:lnTo>
                    <a:pt x="486" y="198"/>
                  </a:lnTo>
                  <a:lnTo>
                    <a:pt x="470" y="186"/>
                  </a:lnTo>
                  <a:lnTo>
                    <a:pt x="453" y="176"/>
                  </a:lnTo>
                  <a:lnTo>
                    <a:pt x="436" y="167"/>
                  </a:lnTo>
                  <a:lnTo>
                    <a:pt x="417" y="160"/>
                  </a:lnTo>
                  <a:lnTo>
                    <a:pt x="397" y="155"/>
                  </a:lnTo>
                  <a:lnTo>
                    <a:pt x="376" y="152"/>
                  </a:lnTo>
                  <a:lnTo>
                    <a:pt x="355" y="151"/>
                  </a:lnTo>
                  <a:lnTo>
                    <a:pt x="355" y="151"/>
                  </a:lnTo>
                  <a:lnTo>
                    <a:pt x="334" y="152"/>
                  </a:lnTo>
                  <a:lnTo>
                    <a:pt x="313" y="155"/>
                  </a:lnTo>
                  <a:lnTo>
                    <a:pt x="293" y="160"/>
                  </a:lnTo>
                  <a:lnTo>
                    <a:pt x="274" y="167"/>
                  </a:lnTo>
                  <a:lnTo>
                    <a:pt x="257" y="176"/>
                  </a:lnTo>
                  <a:lnTo>
                    <a:pt x="239" y="186"/>
                  </a:lnTo>
                  <a:lnTo>
                    <a:pt x="223" y="199"/>
                  </a:lnTo>
                  <a:lnTo>
                    <a:pt x="209" y="211"/>
                  </a:lnTo>
                  <a:lnTo>
                    <a:pt x="195" y="226"/>
                  </a:lnTo>
                  <a:lnTo>
                    <a:pt x="183" y="241"/>
                  </a:lnTo>
                  <a:lnTo>
                    <a:pt x="172" y="259"/>
                  </a:lnTo>
                  <a:lnTo>
                    <a:pt x="164" y="277"/>
                  </a:lnTo>
                  <a:lnTo>
                    <a:pt x="157" y="296"/>
                  </a:lnTo>
                  <a:lnTo>
                    <a:pt x="151" y="314"/>
                  </a:lnTo>
                  <a:lnTo>
                    <a:pt x="149" y="335"/>
                  </a:lnTo>
                  <a:lnTo>
                    <a:pt x="148" y="356"/>
                  </a:lnTo>
                  <a:lnTo>
                    <a:pt x="148" y="356"/>
                  </a:lnTo>
                  <a:lnTo>
                    <a:pt x="149" y="376"/>
                  </a:lnTo>
                  <a:lnTo>
                    <a:pt x="152" y="396"/>
                  </a:lnTo>
                  <a:lnTo>
                    <a:pt x="158" y="414"/>
                  </a:lnTo>
                  <a:lnTo>
                    <a:pt x="165" y="433"/>
                  </a:lnTo>
                  <a:lnTo>
                    <a:pt x="173" y="451"/>
                  </a:lnTo>
                  <a:lnTo>
                    <a:pt x="184" y="467"/>
                  </a:lnTo>
                  <a:lnTo>
                    <a:pt x="195" y="483"/>
                  </a:lnTo>
                  <a:lnTo>
                    <a:pt x="209" y="498"/>
                  </a:lnTo>
                  <a:lnTo>
                    <a:pt x="223" y="511"/>
                  </a:lnTo>
                  <a:lnTo>
                    <a:pt x="239" y="524"/>
                  </a:lnTo>
                  <a:lnTo>
                    <a:pt x="256" y="534"/>
                  </a:lnTo>
                  <a:lnTo>
                    <a:pt x="273" y="543"/>
                  </a:lnTo>
                  <a:lnTo>
                    <a:pt x="291" y="550"/>
                  </a:lnTo>
                  <a:lnTo>
                    <a:pt x="311" y="556"/>
                  </a:lnTo>
                  <a:lnTo>
                    <a:pt x="331" y="559"/>
                  </a:lnTo>
                  <a:lnTo>
                    <a:pt x="350" y="561"/>
                  </a:lnTo>
                  <a:lnTo>
                    <a:pt x="350" y="561"/>
                  </a:lnTo>
                  <a:lnTo>
                    <a:pt x="371" y="560"/>
                  </a:lnTo>
                  <a:lnTo>
                    <a:pt x="391" y="558"/>
                  </a:lnTo>
                  <a:lnTo>
                    <a:pt x="411" y="553"/>
                  </a:lnTo>
                  <a:lnTo>
                    <a:pt x="430" y="547"/>
                  </a:lnTo>
                  <a:lnTo>
                    <a:pt x="447" y="538"/>
                  </a:lnTo>
                  <a:lnTo>
                    <a:pt x="465" y="528"/>
                  </a:lnTo>
                  <a:lnTo>
                    <a:pt x="481" y="516"/>
                  </a:lnTo>
                  <a:lnTo>
                    <a:pt x="495" y="503"/>
                  </a:lnTo>
                  <a:lnTo>
                    <a:pt x="509" y="488"/>
                  </a:lnTo>
                  <a:lnTo>
                    <a:pt x="521" y="473"/>
                  </a:lnTo>
                  <a:lnTo>
                    <a:pt x="532" y="455"/>
                  </a:lnTo>
                  <a:lnTo>
                    <a:pt x="541" y="437"/>
                  </a:lnTo>
                  <a:lnTo>
                    <a:pt x="548" y="419"/>
                  </a:lnTo>
                  <a:lnTo>
                    <a:pt x="553" y="399"/>
                  </a:lnTo>
                  <a:lnTo>
                    <a:pt x="557" y="378"/>
                  </a:lnTo>
                  <a:lnTo>
                    <a:pt x="558" y="357"/>
                  </a:lnTo>
                  <a:close/>
                  <a:moveTo>
                    <a:pt x="654" y="553"/>
                  </a:moveTo>
                  <a:lnTo>
                    <a:pt x="654" y="553"/>
                  </a:lnTo>
                  <a:lnTo>
                    <a:pt x="771" y="670"/>
                  </a:lnTo>
                  <a:lnTo>
                    <a:pt x="829" y="726"/>
                  </a:lnTo>
                  <a:lnTo>
                    <a:pt x="859" y="754"/>
                  </a:lnTo>
                  <a:lnTo>
                    <a:pt x="889" y="782"/>
                  </a:lnTo>
                  <a:lnTo>
                    <a:pt x="889" y="782"/>
                  </a:lnTo>
                  <a:lnTo>
                    <a:pt x="903" y="797"/>
                  </a:lnTo>
                  <a:lnTo>
                    <a:pt x="910" y="803"/>
                  </a:lnTo>
                  <a:lnTo>
                    <a:pt x="914" y="810"/>
                  </a:lnTo>
                  <a:lnTo>
                    <a:pt x="918" y="816"/>
                  </a:lnTo>
                  <a:lnTo>
                    <a:pt x="920" y="823"/>
                  </a:lnTo>
                  <a:lnTo>
                    <a:pt x="922" y="830"/>
                  </a:lnTo>
                  <a:lnTo>
                    <a:pt x="923" y="836"/>
                  </a:lnTo>
                  <a:lnTo>
                    <a:pt x="922" y="843"/>
                  </a:lnTo>
                  <a:lnTo>
                    <a:pt x="921" y="849"/>
                  </a:lnTo>
                  <a:lnTo>
                    <a:pt x="918" y="855"/>
                  </a:lnTo>
                  <a:lnTo>
                    <a:pt x="914" y="861"/>
                  </a:lnTo>
                  <a:lnTo>
                    <a:pt x="909" y="868"/>
                  </a:lnTo>
                  <a:lnTo>
                    <a:pt x="903" y="874"/>
                  </a:lnTo>
                  <a:lnTo>
                    <a:pt x="896" y="880"/>
                  </a:lnTo>
                  <a:lnTo>
                    <a:pt x="888" y="886"/>
                  </a:lnTo>
                  <a:lnTo>
                    <a:pt x="888" y="886"/>
                  </a:lnTo>
                  <a:lnTo>
                    <a:pt x="874" y="898"/>
                  </a:lnTo>
                  <a:lnTo>
                    <a:pt x="861" y="909"/>
                  </a:lnTo>
                  <a:lnTo>
                    <a:pt x="833" y="937"/>
                  </a:lnTo>
                  <a:lnTo>
                    <a:pt x="833" y="937"/>
                  </a:lnTo>
                  <a:lnTo>
                    <a:pt x="564" y="655"/>
                  </a:lnTo>
                  <a:lnTo>
                    <a:pt x="564" y="655"/>
                  </a:lnTo>
                  <a:lnTo>
                    <a:pt x="518" y="670"/>
                  </a:lnTo>
                  <a:lnTo>
                    <a:pt x="474" y="682"/>
                  </a:lnTo>
                  <a:lnTo>
                    <a:pt x="453" y="687"/>
                  </a:lnTo>
                  <a:lnTo>
                    <a:pt x="433" y="691"/>
                  </a:lnTo>
                  <a:lnTo>
                    <a:pt x="413" y="696"/>
                  </a:lnTo>
                  <a:lnTo>
                    <a:pt x="393" y="698"/>
                  </a:lnTo>
                  <a:lnTo>
                    <a:pt x="373" y="700"/>
                  </a:lnTo>
                  <a:lnTo>
                    <a:pt x="355" y="701"/>
                  </a:lnTo>
                  <a:lnTo>
                    <a:pt x="337" y="702"/>
                  </a:lnTo>
                  <a:lnTo>
                    <a:pt x="319" y="702"/>
                  </a:lnTo>
                  <a:lnTo>
                    <a:pt x="301" y="701"/>
                  </a:lnTo>
                  <a:lnTo>
                    <a:pt x="285" y="699"/>
                  </a:lnTo>
                  <a:lnTo>
                    <a:pt x="268" y="697"/>
                  </a:lnTo>
                  <a:lnTo>
                    <a:pt x="251" y="693"/>
                  </a:lnTo>
                  <a:lnTo>
                    <a:pt x="236" y="689"/>
                  </a:lnTo>
                  <a:lnTo>
                    <a:pt x="221" y="684"/>
                  </a:lnTo>
                  <a:lnTo>
                    <a:pt x="207" y="679"/>
                  </a:lnTo>
                  <a:lnTo>
                    <a:pt x="192" y="673"/>
                  </a:lnTo>
                  <a:lnTo>
                    <a:pt x="177" y="665"/>
                  </a:lnTo>
                  <a:lnTo>
                    <a:pt x="164" y="658"/>
                  </a:lnTo>
                  <a:lnTo>
                    <a:pt x="151" y="649"/>
                  </a:lnTo>
                  <a:lnTo>
                    <a:pt x="138" y="640"/>
                  </a:lnTo>
                  <a:lnTo>
                    <a:pt x="126" y="630"/>
                  </a:lnTo>
                  <a:lnTo>
                    <a:pt x="114" y="620"/>
                  </a:lnTo>
                  <a:lnTo>
                    <a:pt x="102" y="608"/>
                  </a:lnTo>
                  <a:lnTo>
                    <a:pt x="91" y="596"/>
                  </a:lnTo>
                  <a:lnTo>
                    <a:pt x="81" y="582"/>
                  </a:lnTo>
                  <a:lnTo>
                    <a:pt x="70" y="569"/>
                  </a:lnTo>
                  <a:lnTo>
                    <a:pt x="60" y="554"/>
                  </a:lnTo>
                  <a:lnTo>
                    <a:pt x="50" y="539"/>
                  </a:lnTo>
                  <a:lnTo>
                    <a:pt x="50" y="539"/>
                  </a:lnTo>
                  <a:lnTo>
                    <a:pt x="42" y="526"/>
                  </a:lnTo>
                  <a:lnTo>
                    <a:pt x="36" y="512"/>
                  </a:lnTo>
                  <a:lnTo>
                    <a:pt x="29" y="498"/>
                  </a:lnTo>
                  <a:lnTo>
                    <a:pt x="23" y="484"/>
                  </a:lnTo>
                  <a:lnTo>
                    <a:pt x="18" y="470"/>
                  </a:lnTo>
                  <a:lnTo>
                    <a:pt x="14" y="455"/>
                  </a:lnTo>
                  <a:lnTo>
                    <a:pt x="10" y="439"/>
                  </a:lnTo>
                  <a:lnTo>
                    <a:pt x="7" y="425"/>
                  </a:lnTo>
                  <a:lnTo>
                    <a:pt x="4" y="410"/>
                  </a:lnTo>
                  <a:lnTo>
                    <a:pt x="2" y="395"/>
                  </a:lnTo>
                  <a:lnTo>
                    <a:pt x="0" y="379"/>
                  </a:lnTo>
                  <a:lnTo>
                    <a:pt x="0" y="364"/>
                  </a:lnTo>
                  <a:lnTo>
                    <a:pt x="0" y="349"/>
                  </a:lnTo>
                  <a:lnTo>
                    <a:pt x="0" y="334"/>
                  </a:lnTo>
                  <a:lnTo>
                    <a:pt x="2" y="319"/>
                  </a:lnTo>
                  <a:lnTo>
                    <a:pt x="4" y="304"/>
                  </a:lnTo>
                  <a:lnTo>
                    <a:pt x="7" y="288"/>
                  </a:lnTo>
                  <a:lnTo>
                    <a:pt x="10" y="274"/>
                  </a:lnTo>
                  <a:lnTo>
                    <a:pt x="13" y="259"/>
                  </a:lnTo>
                  <a:lnTo>
                    <a:pt x="18" y="245"/>
                  </a:lnTo>
                  <a:lnTo>
                    <a:pt x="22" y="230"/>
                  </a:lnTo>
                  <a:lnTo>
                    <a:pt x="29" y="215"/>
                  </a:lnTo>
                  <a:lnTo>
                    <a:pt x="35" y="202"/>
                  </a:lnTo>
                  <a:lnTo>
                    <a:pt x="41" y="188"/>
                  </a:lnTo>
                  <a:lnTo>
                    <a:pt x="48" y="175"/>
                  </a:lnTo>
                  <a:lnTo>
                    <a:pt x="57" y="161"/>
                  </a:lnTo>
                  <a:lnTo>
                    <a:pt x="65" y="149"/>
                  </a:lnTo>
                  <a:lnTo>
                    <a:pt x="73" y="136"/>
                  </a:lnTo>
                  <a:lnTo>
                    <a:pt x="84" y="124"/>
                  </a:lnTo>
                  <a:lnTo>
                    <a:pt x="94" y="112"/>
                  </a:lnTo>
                  <a:lnTo>
                    <a:pt x="105" y="102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27" y="80"/>
                  </a:lnTo>
                  <a:lnTo>
                    <a:pt x="140" y="71"/>
                  </a:lnTo>
                  <a:lnTo>
                    <a:pt x="152" y="62"/>
                  </a:lnTo>
                  <a:lnTo>
                    <a:pt x="165" y="54"/>
                  </a:lnTo>
                  <a:lnTo>
                    <a:pt x="179" y="46"/>
                  </a:lnTo>
                  <a:lnTo>
                    <a:pt x="192" y="38"/>
                  </a:lnTo>
                  <a:lnTo>
                    <a:pt x="206" y="32"/>
                  </a:lnTo>
                  <a:lnTo>
                    <a:pt x="219" y="26"/>
                  </a:lnTo>
                  <a:lnTo>
                    <a:pt x="233" y="21"/>
                  </a:lnTo>
                  <a:lnTo>
                    <a:pt x="247" y="15"/>
                  </a:lnTo>
                  <a:lnTo>
                    <a:pt x="276" y="8"/>
                  </a:lnTo>
                  <a:lnTo>
                    <a:pt x="306" y="3"/>
                  </a:lnTo>
                  <a:lnTo>
                    <a:pt x="336" y="0"/>
                  </a:lnTo>
                  <a:lnTo>
                    <a:pt x="366" y="0"/>
                  </a:lnTo>
                  <a:lnTo>
                    <a:pt x="395" y="2"/>
                  </a:lnTo>
                  <a:lnTo>
                    <a:pt x="410" y="4"/>
                  </a:lnTo>
                  <a:lnTo>
                    <a:pt x="425" y="6"/>
                  </a:lnTo>
                  <a:lnTo>
                    <a:pt x="440" y="9"/>
                  </a:lnTo>
                  <a:lnTo>
                    <a:pt x="455" y="13"/>
                  </a:lnTo>
                  <a:lnTo>
                    <a:pt x="468" y="17"/>
                  </a:lnTo>
                  <a:lnTo>
                    <a:pt x="483" y="23"/>
                  </a:lnTo>
                  <a:lnTo>
                    <a:pt x="496" y="28"/>
                  </a:lnTo>
                  <a:lnTo>
                    <a:pt x="511" y="35"/>
                  </a:lnTo>
                  <a:lnTo>
                    <a:pt x="524" y="41"/>
                  </a:lnTo>
                  <a:lnTo>
                    <a:pt x="537" y="49"/>
                  </a:lnTo>
                  <a:lnTo>
                    <a:pt x="550" y="57"/>
                  </a:lnTo>
                  <a:lnTo>
                    <a:pt x="563" y="66"/>
                  </a:lnTo>
                  <a:lnTo>
                    <a:pt x="563" y="66"/>
                  </a:lnTo>
                  <a:lnTo>
                    <a:pt x="585" y="84"/>
                  </a:lnTo>
                  <a:lnTo>
                    <a:pt x="607" y="103"/>
                  </a:lnTo>
                  <a:lnTo>
                    <a:pt x="625" y="125"/>
                  </a:lnTo>
                  <a:lnTo>
                    <a:pt x="644" y="149"/>
                  </a:lnTo>
                  <a:lnTo>
                    <a:pt x="652" y="161"/>
                  </a:lnTo>
                  <a:lnTo>
                    <a:pt x="661" y="174"/>
                  </a:lnTo>
                  <a:lnTo>
                    <a:pt x="668" y="187"/>
                  </a:lnTo>
                  <a:lnTo>
                    <a:pt x="675" y="201"/>
                  </a:lnTo>
                  <a:lnTo>
                    <a:pt x="682" y="215"/>
                  </a:lnTo>
                  <a:lnTo>
                    <a:pt x="687" y="230"/>
                  </a:lnTo>
                  <a:lnTo>
                    <a:pt x="692" y="245"/>
                  </a:lnTo>
                  <a:lnTo>
                    <a:pt x="697" y="260"/>
                  </a:lnTo>
                  <a:lnTo>
                    <a:pt x="700" y="276"/>
                  </a:lnTo>
                  <a:lnTo>
                    <a:pt x="703" y="292"/>
                  </a:lnTo>
                  <a:lnTo>
                    <a:pt x="707" y="308"/>
                  </a:lnTo>
                  <a:lnTo>
                    <a:pt x="708" y="326"/>
                  </a:lnTo>
                  <a:lnTo>
                    <a:pt x="709" y="342"/>
                  </a:lnTo>
                  <a:lnTo>
                    <a:pt x="709" y="360"/>
                  </a:lnTo>
                  <a:lnTo>
                    <a:pt x="708" y="378"/>
                  </a:lnTo>
                  <a:lnTo>
                    <a:pt x="706" y="397"/>
                  </a:lnTo>
                  <a:lnTo>
                    <a:pt x="702" y="415"/>
                  </a:lnTo>
                  <a:lnTo>
                    <a:pt x="699" y="434"/>
                  </a:lnTo>
                  <a:lnTo>
                    <a:pt x="694" y="453"/>
                  </a:lnTo>
                  <a:lnTo>
                    <a:pt x="689" y="473"/>
                  </a:lnTo>
                  <a:lnTo>
                    <a:pt x="682" y="492"/>
                  </a:lnTo>
                  <a:lnTo>
                    <a:pt x="673" y="512"/>
                  </a:lnTo>
                  <a:lnTo>
                    <a:pt x="665" y="532"/>
                  </a:lnTo>
                  <a:lnTo>
                    <a:pt x="654" y="5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4" name="Freeform 248"/>
            <p:cNvSpPr>
              <a:spLocks/>
            </p:cNvSpPr>
            <p:nvPr userDrawn="1"/>
          </p:nvSpPr>
          <p:spPr bwMode="auto">
            <a:xfrm>
              <a:off x="1851025" y="3886156"/>
              <a:ext cx="50800" cy="198438"/>
            </a:xfrm>
            <a:custGeom>
              <a:avLst/>
              <a:gdLst>
                <a:gd name="T0" fmla="*/ 128 w 128"/>
                <a:gd name="T1" fmla="*/ 1 h 501"/>
                <a:gd name="T2" fmla="*/ 128 w 128"/>
                <a:gd name="T3" fmla="*/ 1 h 501"/>
                <a:gd name="T4" fmla="*/ 128 w 128"/>
                <a:gd name="T5" fmla="*/ 236 h 501"/>
                <a:gd name="T6" fmla="*/ 128 w 128"/>
                <a:gd name="T7" fmla="*/ 351 h 501"/>
                <a:gd name="T8" fmla="*/ 127 w 128"/>
                <a:gd name="T9" fmla="*/ 465 h 501"/>
                <a:gd name="T10" fmla="*/ 127 w 128"/>
                <a:gd name="T11" fmla="*/ 465 h 501"/>
                <a:gd name="T12" fmla="*/ 127 w 128"/>
                <a:gd name="T13" fmla="*/ 474 h 501"/>
                <a:gd name="T14" fmla="*/ 125 w 128"/>
                <a:gd name="T15" fmla="*/ 481 h 501"/>
                <a:gd name="T16" fmla="*/ 123 w 128"/>
                <a:gd name="T17" fmla="*/ 486 h 501"/>
                <a:gd name="T18" fmla="*/ 120 w 128"/>
                <a:gd name="T19" fmla="*/ 491 h 501"/>
                <a:gd name="T20" fmla="*/ 117 w 128"/>
                <a:gd name="T21" fmla="*/ 494 h 501"/>
                <a:gd name="T22" fmla="*/ 113 w 128"/>
                <a:gd name="T23" fmla="*/ 497 h 501"/>
                <a:gd name="T24" fmla="*/ 107 w 128"/>
                <a:gd name="T25" fmla="*/ 500 h 501"/>
                <a:gd name="T26" fmla="*/ 102 w 128"/>
                <a:gd name="T27" fmla="*/ 501 h 501"/>
                <a:gd name="T28" fmla="*/ 92 w 128"/>
                <a:gd name="T29" fmla="*/ 501 h 501"/>
                <a:gd name="T30" fmla="*/ 80 w 128"/>
                <a:gd name="T31" fmla="*/ 500 h 501"/>
                <a:gd name="T32" fmla="*/ 60 w 128"/>
                <a:gd name="T33" fmla="*/ 496 h 501"/>
                <a:gd name="T34" fmla="*/ 60 w 128"/>
                <a:gd name="T35" fmla="*/ 496 h 501"/>
                <a:gd name="T36" fmla="*/ 51 w 128"/>
                <a:gd name="T37" fmla="*/ 494 h 501"/>
                <a:gd name="T38" fmla="*/ 42 w 128"/>
                <a:gd name="T39" fmla="*/ 491 h 501"/>
                <a:gd name="T40" fmla="*/ 33 w 128"/>
                <a:gd name="T41" fmla="*/ 487 h 501"/>
                <a:gd name="T42" fmla="*/ 24 w 128"/>
                <a:gd name="T43" fmla="*/ 482 h 501"/>
                <a:gd name="T44" fmla="*/ 16 w 128"/>
                <a:gd name="T45" fmla="*/ 477 h 501"/>
                <a:gd name="T46" fmla="*/ 10 w 128"/>
                <a:gd name="T47" fmla="*/ 471 h 501"/>
                <a:gd name="T48" fmla="*/ 4 w 128"/>
                <a:gd name="T49" fmla="*/ 465 h 501"/>
                <a:gd name="T50" fmla="*/ 3 w 128"/>
                <a:gd name="T51" fmla="*/ 463 h 501"/>
                <a:gd name="T52" fmla="*/ 3 w 128"/>
                <a:gd name="T53" fmla="*/ 460 h 501"/>
                <a:gd name="T54" fmla="*/ 3 w 128"/>
                <a:gd name="T55" fmla="*/ 460 h 501"/>
                <a:gd name="T56" fmla="*/ 1 w 128"/>
                <a:gd name="T57" fmla="*/ 354 h 501"/>
                <a:gd name="T58" fmla="*/ 0 w 128"/>
                <a:gd name="T59" fmla="*/ 247 h 501"/>
                <a:gd name="T60" fmla="*/ 0 w 128"/>
                <a:gd name="T61" fmla="*/ 141 h 501"/>
                <a:gd name="T62" fmla="*/ 2 w 128"/>
                <a:gd name="T63" fmla="*/ 35 h 501"/>
                <a:gd name="T64" fmla="*/ 2 w 128"/>
                <a:gd name="T65" fmla="*/ 35 h 501"/>
                <a:gd name="T66" fmla="*/ 3 w 128"/>
                <a:gd name="T67" fmla="*/ 30 h 501"/>
                <a:gd name="T68" fmla="*/ 5 w 128"/>
                <a:gd name="T69" fmla="*/ 26 h 501"/>
                <a:gd name="T70" fmla="*/ 10 w 128"/>
                <a:gd name="T71" fmla="*/ 20 h 501"/>
                <a:gd name="T72" fmla="*/ 14 w 128"/>
                <a:gd name="T73" fmla="*/ 15 h 501"/>
                <a:gd name="T74" fmla="*/ 19 w 128"/>
                <a:gd name="T75" fmla="*/ 11 h 501"/>
                <a:gd name="T76" fmla="*/ 25 w 128"/>
                <a:gd name="T77" fmla="*/ 7 h 501"/>
                <a:gd name="T78" fmla="*/ 30 w 128"/>
                <a:gd name="T79" fmla="*/ 4 h 501"/>
                <a:gd name="T80" fmla="*/ 36 w 128"/>
                <a:gd name="T81" fmla="*/ 2 h 501"/>
                <a:gd name="T82" fmla="*/ 36 w 128"/>
                <a:gd name="T83" fmla="*/ 2 h 501"/>
                <a:gd name="T84" fmla="*/ 46 w 128"/>
                <a:gd name="T85" fmla="*/ 1 h 501"/>
                <a:gd name="T86" fmla="*/ 56 w 128"/>
                <a:gd name="T87" fmla="*/ 0 h 501"/>
                <a:gd name="T88" fmla="*/ 78 w 128"/>
                <a:gd name="T89" fmla="*/ 0 h 501"/>
                <a:gd name="T90" fmla="*/ 101 w 128"/>
                <a:gd name="T91" fmla="*/ 1 h 501"/>
                <a:gd name="T92" fmla="*/ 128 w 128"/>
                <a:gd name="T9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" h="501">
                  <a:moveTo>
                    <a:pt x="128" y="1"/>
                  </a:moveTo>
                  <a:lnTo>
                    <a:pt x="128" y="1"/>
                  </a:lnTo>
                  <a:lnTo>
                    <a:pt x="128" y="236"/>
                  </a:lnTo>
                  <a:lnTo>
                    <a:pt x="128" y="351"/>
                  </a:lnTo>
                  <a:lnTo>
                    <a:pt x="127" y="465"/>
                  </a:lnTo>
                  <a:lnTo>
                    <a:pt x="127" y="465"/>
                  </a:lnTo>
                  <a:lnTo>
                    <a:pt x="127" y="474"/>
                  </a:lnTo>
                  <a:lnTo>
                    <a:pt x="125" y="481"/>
                  </a:lnTo>
                  <a:lnTo>
                    <a:pt x="123" y="486"/>
                  </a:lnTo>
                  <a:lnTo>
                    <a:pt x="120" y="491"/>
                  </a:lnTo>
                  <a:lnTo>
                    <a:pt x="117" y="494"/>
                  </a:lnTo>
                  <a:lnTo>
                    <a:pt x="113" y="497"/>
                  </a:lnTo>
                  <a:lnTo>
                    <a:pt x="107" y="500"/>
                  </a:lnTo>
                  <a:lnTo>
                    <a:pt x="102" y="501"/>
                  </a:lnTo>
                  <a:lnTo>
                    <a:pt x="92" y="501"/>
                  </a:lnTo>
                  <a:lnTo>
                    <a:pt x="80" y="500"/>
                  </a:lnTo>
                  <a:lnTo>
                    <a:pt x="60" y="496"/>
                  </a:lnTo>
                  <a:lnTo>
                    <a:pt x="60" y="496"/>
                  </a:lnTo>
                  <a:lnTo>
                    <a:pt x="51" y="494"/>
                  </a:lnTo>
                  <a:lnTo>
                    <a:pt x="42" y="491"/>
                  </a:lnTo>
                  <a:lnTo>
                    <a:pt x="33" y="487"/>
                  </a:lnTo>
                  <a:lnTo>
                    <a:pt x="24" y="482"/>
                  </a:lnTo>
                  <a:lnTo>
                    <a:pt x="16" y="477"/>
                  </a:lnTo>
                  <a:lnTo>
                    <a:pt x="10" y="471"/>
                  </a:lnTo>
                  <a:lnTo>
                    <a:pt x="4" y="465"/>
                  </a:lnTo>
                  <a:lnTo>
                    <a:pt x="3" y="463"/>
                  </a:lnTo>
                  <a:lnTo>
                    <a:pt x="3" y="460"/>
                  </a:lnTo>
                  <a:lnTo>
                    <a:pt x="3" y="460"/>
                  </a:lnTo>
                  <a:lnTo>
                    <a:pt x="1" y="354"/>
                  </a:lnTo>
                  <a:lnTo>
                    <a:pt x="0" y="247"/>
                  </a:lnTo>
                  <a:lnTo>
                    <a:pt x="0" y="141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0"/>
                  </a:lnTo>
                  <a:lnTo>
                    <a:pt x="5" y="26"/>
                  </a:lnTo>
                  <a:lnTo>
                    <a:pt x="10" y="20"/>
                  </a:lnTo>
                  <a:lnTo>
                    <a:pt x="14" y="15"/>
                  </a:lnTo>
                  <a:lnTo>
                    <a:pt x="19" y="11"/>
                  </a:lnTo>
                  <a:lnTo>
                    <a:pt x="25" y="7"/>
                  </a:lnTo>
                  <a:lnTo>
                    <a:pt x="30" y="4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6" y="1"/>
                  </a:lnTo>
                  <a:lnTo>
                    <a:pt x="56" y="0"/>
                  </a:lnTo>
                  <a:lnTo>
                    <a:pt x="78" y="0"/>
                  </a:lnTo>
                  <a:lnTo>
                    <a:pt x="101" y="1"/>
                  </a:lnTo>
                  <a:lnTo>
                    <a:pt x="12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5" name="Freeform 249"/>
            <p:cNvSpPr>
              <a:spLocks/>
            </p:cNvSpPr>
            <p:nvPr userDrawn="1"/>
          </p:nvSpPr>
          <p:spPr bwMode="auto">
            <a:xfrm>
              <a:off x="1851025" y="3886156"/>
              <a:ext cx="50800" cy="198438"/>
            </a:xfrm>
            <a:custGeom>
              <a:avLst/>
              <a:gdLst>
                <a:gd name="T0" fmla="*/ 128 w 128"/>
                <a:gd name="T1" fmla="*/ 1 h 501"/>
                <a:gd name="T2" fmla="*/ 128 w 128"/>
                <a:gd name="T3" fmla="*/ 1 h 501"/>
                <a:gd name="T4" fmla="*/ 128 w 128"/>
                <a:gd name="T5" fmla="*/ 236 h 501"/>
                <a:gd name="T6" fmla="*/ 128 w 128"/>
                <a:gd name="T7" fmla="*/ 351 h 501"/>
                <a:gd name="T8" fmla="*/ 127 w 128"/>
                <a:gd name="T9" fmla="*/ 465 h 501"/>
                <a:gd name="T10" fmla="*/ 127 w 128"/>
                <a:gd name="T11" fmla="*/ 465 h 501"/>
                <a:gd name="T12" fmla="*/ 127 w 128"/>
                <a:gd name="T13" fmla="*/ 474 h 501"/>
                <a:gd name="T14" fmla="*/ 125 w 128"/>
                <a:gd name="T15" fmla="*/ 481 h 501"/>
                <a:gd name="T16" fmla="*/ 123 w 128"/>
                <a:gd name="T17" fmla="*/ 486 h 501"/>
                <a:gd name="T18" fmla="*/ 120 w 128"/>
                <a:gd name="T19" fmla="*/ 491 h 501"/>
                <a:gd name="T20" fmla="*/ 117 w 128"/>
                <a:gd name="T21" fmla="*/ 494 h 501"/>
                <a:gd name="T22" fmla="*/ 113 w 128"/>
                <a:gd name="T23" fmla="*/ 497 h 501"/>
                <a:gd name="T24" fmla="*/ 107 w 128"/>
                <a:gd name="T25" fmla="*/ 500 h 501"/>
                <a:gd name="T26" fmla="*/ 102 w 128"/>
                <a:gd name="T27" fmla="*/ 501 h 501"/>
                <a:gd name="T28" fmla="*/ 92 w 128"/>
                <a:gd name="T29" fmla="*/ 501 h 501"/>
                <a:gd name="T30" fmla="*/ 80 w 128"/>
                <a:gd name="T31" fmla="*/ 500 h 501"/>
                <a:gd name="T32" fmla="*/ 60 w 128"/>
                <a:gd name="T33" fmla="*/ 496 h 501"/>
                <a:gd name="T34" fmla="*/ 60 w 128"/>
                <a:gd name="T35" fmla="*/ 496 h 501"/>
                <a:gd name="T36" fmla="*/ 51 w 128"/>
                <a:gd name="T37" fmla="*/ 494 h 501"/>
                <a:gd name="T38" fmla="*/ 42 w 128"/>
                <a:gd name="T39" fmla="*/ 491 h 501"/>
                <a:gd name="T40" fmla="*/ 33 w 128"/>
                <a:gd name="T41" fmla="*/ 487 h 501"/>
                <a:gd name="T42" fmla="*/ 24 w 128"/>
                <a:gd name="T43" fmla="*/ 482 h 501"/>
                <a:gd name="T44" fmla="*/ 16 w 128"/>
                <a:gd name="T45" fmla="*/ 477 h 501"/>
                <a:gd name="T46" fmla="*/ 10 w 128"/>
                <a:gd name="T47" fmla="*/ 471 h 501"/>
                <a:gd name="T48" fmla="*/ 4 w 128"/>
                <a:gd name="T49" fmla="*/ 465 h 501"/>
                <a:gd name="T50" fmla="*/ 3 w 128"/>
                <a:gd name="T51" fmla="*/ 463 h 501"/>
                <a:gd name="T52" fmla="*/ 3 w 128"/>
                <a:gd name="T53" fmla="*/ 460 h 501"/>
                <a:gd name="T54" fmla="*/ 3 w 128"/>
                <a:gd name="T55" fmla="*/ 460 h 501"/>
                <a:gd name="T56" fmla="*/ 1 w 128"/>
                <a:gd name="T57" fmla="*/ 354 h 501"/>
                <a:gd name="T58" fmla="*/ 0 w 128"/>
                <a:gd name="T59" fmla="*/ 247 h 501"/>
                <a:gd name="T60" fmla="*/ 0 w 128"/>
                <a:gd name="T61" fmla="*/ 141 h 501"/>
                <a:gd name="T62" fmla="*/ 2 w 128"/>
                <a:gd name="T63" fmla="*/ 35 h 501"/>
                <a:gd name="T64" fmla="*/ 2 w 128"/>
                <a:gd name="T65" fmla="*/ 35 h 501"/>
                <a:gd name="T66" fmla="*/ 3 w 128"/>
                <a:gd name="T67" fmla="*/ 30 h 501"/>
                <a:gd name="T68" fmla="*/ 5 w 128"/>
                <a:gd name="T69" fmla="*/ 26 h 501"/>
                <a:gd name="T70" fmla="*/ 10 w 128"/>
                <a:gd name="T71" fmla="*/ 20 h 501"/>
                <a:gd name="T72" fmla="*/ 14 w 128"/>
                <a:gd name="T73" fmla="*/ 15 h 501"/>
                <a:gd name="T74" fmla="*/ 19 w 128"/>
                <a:gd name="T75" fmla="*/ 11 h 501"/>
                <a:gd name="T76" fmla="*/ 25 w 128"/>
                <a:gd name="T77" fmla="*/ 7 h 501"/>
                <a:gd name="T78" fmla="*/ 30 w 128"/>
                <a:gd name="T79" fmla="*/ 4 h 501"/>
                <a:gd name="T80" fmla="*/ 36 w 128"/>
                <a:gd name="T81" fmla="*/ 2 h 501"/>
                <a:gd name="T82" fmla="*/ 36 w 128"/>
                <a:gd name="T83" fmla="*/ 2 h 501"/>
                <a:gd name="T84" fmla="*/ 46 w 128"/>
                <a:gd name="T85" fmla="*/ 1 h 501"/>
                <a:gd name="T86" fmla="*/ 56 w 128"/>
                <a:gd name="T87" fmla="*/ 0 h 501"/>
                <a:gd name="T88" fmla="*/ 78 w 128"/>
                <a:gd name="T89" fmla="*/ 0 h 501"/>
                <a:gd name="T90" fmla="*/ 101 w 128"/>
                <a:gd name="T91" fmla="*/ 1 h 501"/>
                <a:gd name="T92" fmla="*/ 128 w 128"/>
                <a:gd name="T9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" h="501">
                  <a:moveTo>
                    <a:pt x="128" y="1"/>
                  </a:moveTo>
                  <a:lnTo>
                    <a:pt x="128" y="1"/>
                  </a:lnTo>
                  <a:lnTo>
                    <a:pt x="128" y="236"/>
                  </a:lnTo>
                  <a:lnTo>
                    <a:pt x="128" y="351"/>
                  </a:lnTo>
                  <a:lnTo>
                    <a:pt x="127" y="465"/>
                  </a:lnTo>
                  <a:lnTo>
                    <a:pt x="127" y="465"/>
                  </a:lnTo>
                  <a:lnTo>
                    <a:pt x="127" y="474"/>
                  </a:lnTo>
                  <a:lnTo>
                    <a:pt x="125" y="481"/>
                  </a:lnTo>
                  <a:lnTo>
                    <a:pt x="123" y="486"/>
                  </a:lnTo>
                  <a:lnTo>
                    <a:pt x="120" y="491"/>
                  </a:lnTo>
                  <a:lnTo>
                    <a:pt x="117" y="494"/>
                  </a:lnTo>
                  <a:lnTo>
                    <a:pt x="113" y="497"/>
                  </a:lnTo>
                  <a:lnTo>
                    <a:pt x="107" y="500"/>
                  </a:lnTo>
                  <a:lnTo>
                    <a:pt x="102" y="501"/>
                  </a:lnTo>
                  <a:lnTo>
                    <a:pt x="92" y="501"/>
                  </a:lnTo>
                  <a:lnTo>
                    <a:pt x="80" y="500"/>
                  </a:lnTo>
                  <a:lnTo>
                    <a:pt x="60" y="496"/>
                  </a:lnTo>
                  <a:lnTo>
                    <a:pt x="60" y="496"/>
                  </a:lnTo>
                  <a:lnTo>
                    <a:pt x="51" y="494"/>
                  </a:lnTo>
                  <a:lnTo>
                    <a:pt x="42" y="491"/>
                  </a:lnTo>
                  <a:lnTo>
                    <a:pt x="33" y="487"/>
                  </a:lnTo>
                  <a:lnTo>
                    <a:pt x="24" y="482"/>
                  </a:lnTo>
                  <a:lnTo>
                    <a:pt x="16" y="477"/>
                  </a:lnTo>
                  <a:lnTo>
                    <a:pt x="10" y="471"/>
                  </a:lnTo>
                  <a:lnTo>
                    <a:pt x="4" y="465"/>
                  </a:lnTo>
                  <a:lnTo>
                    <a:pt x="3" y="463"/>
                  </a:lnTo>
                  <a:lnTo>
                    <a:pt x="3" y="460"/>
                  </a:lnTo>
                  <a:lnTo>
                    <a:pt x="3" y="460"/>
                  </a:lnTo>
                  <a:lnTo>
                    <a:pt x="1" y="354"/>
                  </a:lnTo>
                  <a:lnTo>
                    <a:pt x="0" y="247"/>
                  </a:lnTo>
                  <a:lnTo>
                    <a:pt x="0" y="141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0"/>
                  </a:lnTo>
                  <a:lnTo>
                    <a:pt x="5" y="26"/>
                  </a:lnTo>
                  <a:lnTo>
                    <a:pt x="10" y="20"/>
                  </a:lnTo>
                  <a:lnTo>
                    <a:pt x="14" y="15"/>
                  </a:lnTo>
                  <a:lnTo>
                    <a:pt x="19" y="11"/>
                  </a:lnTo>
                  <a:lnTo>
                    <a:pt x="25" y="7"/>
                  </a:lnTo>
                  <a:lnTo>
                    <a:pt x="30" y="4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6" y="1"/>
                  </a:lnTo>
                  <a:lnTo>
                    <a:pt x="56" y="0"/>
                  </a:lnTo>
                  <a:lnTo>
                    <a:pt x="78" y="0"/>
                  </a:lnTo>
                  <a:lnTo>
                    <a:pt x="101" y="1"/>
                  </a:lnTo>
                  <a:lnTo>
                    <a:pt x="128" y="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6" name="Freeform 250"/>
            <p:cNvSpPr>
              <a:spLocks/>
            </p:cNvSpPr>
            <p:nvPr userDrawn="1"/>
          </p:nvSpPr>
          <p:spPr bwMode="auto">
            <a:xfrm>
              <a:off x="1920875" y="3932193"/>
              <a:ext cx="52387" cy="152400"/>
            </a:xfrm>
            <a:custGeom>
              <a:avLst/>
              <a:gdLst>
                <a:gd name="T0" fmla="*/ 131 w 131"/>
                <a:gd name="T1" fmla="*/ 193 h 385"/>
                <a:gd name="T2" fmla="*/ 130 w 131"/>
                <a:gd name="T3" fmla="*/ 298 h 385"/>
                <a:gd name="T4" fmla="*/ 131 w 131"/>
                <a:gd name="T5" fmla="*/ 334 h 385"/>
                <a:gd name="T6" fmla="*/ 131 w 131"/>
                <a:gd name="T7" fmla="*/ 350 h 385"/>
                <a:gd name="T8" fmla="*/ 127 w 131"/>
                <a:gd name="T9" fmla="*/ 364 h 385"/>
                <a:gd name="T10" fmla="*/ 121 w 131"/>
                <a:gd name="T11" fmla="*/ 372 h 385"/>
                <a:gd name="T12" fmla="*/ 113 w 131"/>
                <a:gd name="T13" fmla="*/ 378 h 385"/>
                <a:gd name="T14" fmla="*/ 103 w 131"/>
                <a:gd name="T15" fmla="*/ 382 h 385"/>
                <a:gd name="T16" fmla="*/ 78 w 131"/>
                <a:gd name="T17" fmla="*/ 385 h 385"/>
                <a:gd name="T18" fmla="*/ 65 w 131"/>
                <a:gd name="T19" fmla="*/ 385 h 385"/>
                <a:gd name="T20" fmla="*/ 40 w 131"/>
                <a:gd name="T21" fmla="*/ 384 h 385"/>
                <a:gd name="T22" fmla="*/ 23 w 131"/>
                <a:gd name="T23" fmla="*/ 379 h 385"/>
                <a:gd name="T24" fmla="*/ 14 w 131"/>
                <a:gd name="T25" fmla="*/ 374 h 385"/>
                <a:gd name="T26" fmla="*/ 8 w 131"/>
                <a:gd name="T27" fmla="*/ 367 h 385"/>
                <a:gd name="T28" fmla="*/ 2 w 131"/>
                <a:gd name="T29" fmla="*/ 355 h 385"/>
                <a:gd name="T30" fmla="*/ 0 w 131"/>
                <a:gd name="T31" fmla="*/ 341 h 385"/>
                <a:gd name="T32" fmla="*/ 0 w 131"/>
                <a:gd name="T33" fmla="*/ 331 h 385"/>
                <a:gd name="T34" fmla="*/ 3 w 131"/>
                <a:gd name="T35" fmla="*/ 192 h 385"/>
                <a:gd name="T36" fmla="*/ 0 w 131"/>
                <a:gd name="T37" fmla="*/ 51 h 385"/>
                <a:gd name="T38" fmla="*/ 0 w 131"/>
                <a:gd name="T39" fmla="*/ 42 h 385"/>
                <a:gd name="T40" fmla="*/ 2 w 131"/>
                <a:gd name="T41" fmla="*/ 26 h 385"/>
                <a:gd name="T42" fmla="*/ 8 w 131"/>
                <a:gd name="T43" fmla="*/ 16 h 385"/>
                <a:gd name="T44" fmla="*/ 15 w 131"/>
                <a:gd name="T45" fmla="*/ 8 h 385"/>
                <a:gd name="T46" fmla="*/ 24 w 131"/>
                <a:gd name="T47" fmla="*/ 4 h 385"/>
                <a:gd name="T48" fmla="*/ 41 w 131"/>
                <a:gd name="T49" fmla="*/ 1 h 385"/>
                <a:gd name="T50" fmla="*/ 66 w 131"/>
                <a:gd name="T51" fmla="*/ 0 h 385"/>
                <a:gd name="T52" fmla="*/ 93 w 131"/>
                <a:gd name="T53" fmla="*/ 1 h 385"/>
                <a:gd name="T54" fmla="*/ 109 w 131"/>
                <a:gd name="T55" fmla="*/ 5 h 385"/>
                <a:gd name="T56" fmla="*/ 118 w 131"/>
                <a:gd name="T57" fmla="*/ 10 h 385"/>
                <a:gd name="T58" fmla="*/ 125 w 131"/>
                <a:gd name="T59" fmla="*/ 18 h 385"/>
                <a:gd name="T60" fmla="*/ 129 w 131"/>
                <a:gd name="T61" fmla="*/ 28 h 385"/>
                <a:gd name="T62" fmla="*/ 130 w 131"/>
                <a:gd name="T63" fmla="*/ 44 h 385"/>
                <a:gd name="T64" fmla="*/ 130 w 131"/>
                <a:gd name="T65" fmla="*/ 53 h 385"/>
                <a:gd name="T66" fmla="*/ 129 w 131"/>
                <a:gd name="T67" fmla="*/ 123 h 385"/>
                <a:gd name="T68" fmla="*/ 131 w 131"/>
                <a:gd name="T69" fmla="*/ 19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" h="385">
                  <a:moveTo>
                    <a:pt x="131" y="193"/>
                  </a:moveTo>
                  <a:lnTo>
                    <a:pt x="131" y="193"/>
                  </a:lnTo>
                  <a:lnTo>
                    <a:pt x="130" y="264"/>
                  </a:lnTo>
                  <a:lnTo>
                    <a:pt x="130" y="298"/>
                  </a:lnTo>
                  <a:lnTo>
                    <a:pt x="131" y="334"/>
                  </a:lnTo>
                  <a:lnTo>
                    <a:pt x="131" y="334"/>
                  </a:lnTo>
                  <a:lnTo>
                    <a:pt x="131" y="343"/>
                  </a:lnTo>
                  <a:lnTo>
                    <a:pt x="131" y="350"/>
                  </a:lnTo>
                  <a:lnTo>
                    <a:pt x="129" y="357"/>
                  </a:lnTo>
                  <a:lnTo>
                    <a:pt x="127" y="364"/>
                  </a:lnTo>
                  <a:lnTo>
                    <a:pt x="125" y="368"/>
                  </a:lnTo>
                  <a:lnTo>
                    <a:pt x="121" y="372"/>
                  </a:lnTo>
                  <a:lnTo>
                    <a:pt x="118" y="376"/>
                  </a:lnTo>
                  <a:lnTo>
                    <a:pt x="113" y="378"/>
                  </a:lnTo>
                  <a:lnTo>
                    <a:pt x="109" y="380"/>
                  </a:lnTo>
                  <a:lnTo>
                    <a:pt x="103" y="382"/>
                  </a:lnTo>
                  <a:lnTo>
                    <a:pt x="92" y="385"/>
                  </a:lnTo>
                  <a:lnTo>
                    <a:pt x="78" y="385"/>
                  </a:lnTo>
                  <a:lnTo>
                    <a:pt x="65" y="385"/>
                  </a:lnTo>
                  <a:lnTo>
                    <a:pt x="65" y="385"/>
                  </a:lnTo>
                  <a:lnTo>
                    <a:pt x="52" y="385"/>
                  </a:lnTo>
                  <a:lnTo>
                    <a:pt x="40" y="384"/>
                  </a:lnTo>
                  <a:lnTo>
                    <a:pt x="28" y="381"/>
                  </a:lnTo>
                  <a:lnTo>
                    <a:pt x="23" y="379"/>
                  </a:lnTo>
                  <a:lnTo>
                    <a:pt x="18" y="377"/>
                  </a:lnTo>
                  <a:lnTo>
                    <a:pt x="14" y="374"/>
                  </a:lnTo>
                  <a:lnTo>
                    <a:pt x="11" y="371"/>
                  </a:lnTo>
                  <a:lnTo>
                    <a:pt x="8" y="367"/>
                  </a:lnTo>
                  <a:lnTo>
                    <a:pt x="4" y="362"/>
                  </a:lnTo>
                  <a:lnTo>
                    <a:pt x="2" y="355"/>
                  </a:lnTo>
                  <a:lnTo>
                    <a:pt x="1" y="349"/>
                  </a:lnTo>
                  <a:lnTo>
                    <a:pt x="0" y="34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2" y="262"/>
                  </a:lnTo>
                  <a:lnTo>
                    <a:pt x="3" y="192"/>
                  </a:lnTo>
                  <a:lnTo>
                    <a:pt x="2" y="12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2" y="26"/>
                  </a:lnTo>
                  <a:lnTo>
                    <a:pt x="4" y="21"/>
                  </a:lnTo>
                  <a:lnTo>
                    <a:pt x="8" y="16"/>
                  </a:lnTo>
                  <a:lnTo>
                    <a:pt x="11" y="12"/>
                  </a:lnTo>
                  <a:lnTo>
                    <a:pt x="15" y="8"/>
                  </a:lnTo>
                  <a:lnTo>
                    <a:pt x="19" y="6"/>
                  </a:lnTo>
                  <a:lnTo>
                    <a:pt x="24" y="4"/>
                  </a:lnTo>
                  <a:lnTo>
                    <a:pt x="29" y="2"/>
                  </a:lnTo>
                  <a:lnTo>
                    <a:pt x="41" y="1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79" y="0"/>
                  </a:lnTo>
                  <a:lnTo>
                    <a:pt x="93" y="1"/>
                  </a:lnTo>
                  <a:lnTo>
                    <a:pt x="104" y="3"/>
                  </a:lnTo>
                  <a:lnTo>
                    <a:pt x="109" y="5"/>
                  </a:lnTo>
                  <a:lnTo>
                    <a:pt x="114" y="7"/>
                  </a:lnTo>
                  <a:lnTo>
                    <a:pt x="118" y="10"/>
                  </a:lnTo>
                  <a:lnTo>
                    <a:pt x="122" y="14"/>
                  </a:lnTo>
                  <a:lnTo>
                    <a:pt x="125" y="18"/>
                  </a:lnTo>
                  <a:lnTo>
                    <a:pt x="127" y="23"/>
                  </a:lnTo>
                  <a:lnTo>
                    <a:pt x="129" y="28"/>
                  </a:lnTo>
                  <a:lnTo>
                    <a:pt x="130" y="36"/>
                  </a:lnTo>
                  <a:lnTo>
                    <a:pt x="130" y="44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29" y="88"/>
                  </a:lnTo>
                  <a:lnTo>
                    <a:pt x="129" y="123"/>
                  </a:lnTo>
                  <a:lnTo>
                    <a:pt x="130" y="193"/>
                  </a:lnTo>
                  <a:lnTo>
                    <a:pt x="13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7" name="Freeform 251"/>
            <p:cNvSpPr>
              <a:spLocks/>
            </p:cNvSpPr>
            <p:nvPr userDrawn="1"/>
          </p:nvSpPr>
          <p:spPr bwMode="auto">
            <a:xfrm>
              <a:off x="1781175" y="3979818"/>
              <a:ext cx="52387" cy="104775"/>
            </a:xfrm>
            <a:custGeom>
              <a:avLst/>
              <a:gdLst>
                <a:gd name="T0" fmla="*/ 131 w 131"/>
                <a:gd name="T1" fmla="*/ 134 h 267"/>
                <a:gd name="T2" fmla="*/ 131 w 131"/>
                <a:gd name="T3" fmla="*/ 134 h 267"/>
                <a:gd name="T4" fmla="*/ 131 w 131"/>
                <a:gd name="T5" fmla="*/ 184 h 267"/>
                <a:gd name="T6" fmla="*/ 131 w 131"/>
                <a:gd name="T7" fmla="*/ 184 h 267"/>
                <a:gd name="T8" fmla="*/ 130 w 131"/>
                <a:gd name="T9" fmla="*/ 211 h 267"/>
                <a:gd name="T10" fmla="*/ 129 w 131"/>
                <a:gd name="T11" fmla="*/ 223 h 267"/>
                <a:gd name="T12" fmla="*/ 128 w 131"/>
                <a:gd name="T13" fmla="*/ 232 h 267"/>
                <a:gd name="T14" fmla="*/ 126 w 131"/>
                <a:gd name="T15" fmla="*/ 241 h 267"/>
                <a:gd name="T16" fmla="*/ 124 w 131"/>
                <a:gd name="T17" fmla="*/ 248 h 267"/>
                <a:gd name="T18" fmla="*/ 121 w 131"/>
                <a:gd name="T19" fmla="*/ 253 h 267"/>
                <a:gd name="T20" fmla="*/ 117 w 131"/>
                <a:gd name="T21" fmla="*/ 258 h 267"/>
                <a:gd name="T22" fmla="*/ 112 w 131"/>
                <a:gd name="T23" fmla="*/ 261 h 267"/>
                <a:gd name="T24" fmla="*/ 105 w 131"/>
                <a:gd name="T25" fmla="*/ 264 h 267"/>
                <a:gd name="T26" fmla="*/ 98 w 131"/>
                <a:gd name="T27" fmla="*/ 266 h 267"/>
                <a:gd name="T28" fmla="*/ 90 w 131"/>
                <a:gd name="T29" fmla="*/ 267 h 267"/>
                <a:gd name="T30" fmla="*/ 80 w 131"/>
                <a:gd name="T31" fmla="*/ 266 h 267"/>
                <a:gd name="T32" fmla="*/ 69 w 131"/>
                <a:gd name="T33" fmla="*/ 266 h 267"/>
                <a:gd name="T34" fmla="*/ 43 w 131"/>
                <a:gd name="T35" fmla="*/ 261 h 267"/>
                <a:gd name="T36" fmla="*/ 43 w 131"/>
                <a:gd name="T37" fmla="*/ 261 h 267"/>
                <a:gd name="T38" fmla="*/ 37 w 131"/>
                <a:gd name="T39" fmla="*/ 259 h 267"/>
                <a:gd name="T40" fmla="*/ 30 w 131"/>
                <a:gd name="T41" fmla="*/ 256 h 267"/>
                <a:gd name="T42" fmla="*/ 23 w 131"/>
                <a:gd name="T43" fmla="*/ 251 h 267"/>
                <a:gd name="T44" fmla="*/ 18 w 131"/>
                <a:gd name="T45" fmla="*/ 245 h 267"/>
                <a:gd name="T46" fmla="*/ 12 w 131"/>
                <a:gd name="T47" fmla="*/ 239 h 267"/>
                <a:gd name="T48" fmla="*/ 7 w 131"/>
                <a:gd name="T49" fmla="*/ 232 h 267"/>
                <a:gd name="T50" fmla="*/ 4 w 131"/>
                <a:gd name="T51" fmla="*/ 226 h 267"/>
                <a:gd name="T52" fmla="*/ 3 w 131"/>
                <a:gd name="T53" fmla="*/ 220 h 267"/>
                <a:gd name="T54" fmla="*/ 3 w 131"/>
                <a:gd name="T55" fmla="*/ 220 h 267"/>
                <a:gd name="T56" fmla="*/ 1 w 131"/>
                <a:gd name="T57" fmla="*/ 198 h 267"/>
                <a:gd name="T58" fmla="*/ 1 w 131"/>
                <a:gd name="T59" fmla="*/ 177 h 267"/>
                <a:gd name="T60" fmla="*/ 0 w 131"/>
                <a:gd name="T61" fmla="*/ 133 h 267"/>
                <a:gd name="T62" fmla="*/ 1 w 131"/>
                <a:gd name="T63" fmla="*/ 91 h 267"/>
                <a:gd name="T64" fmla="*/ 1 w 131"/>
                <a:gd name="T65" fmla="*/ 48 h 267"/>
                <a:gd name="T66" fmla="*/ 1 w 131"/>
                <a:gd name="T67" fmla="*/ 48 h 267"/>
                <a:gd name="T68" fmla="*/ 1 w 131"/>
                <a:gd name="T69" fmla="*/ 39 h 267"/>
                <a:gd name="T70" fmla="*/ 2 w 131"/>
                <a:gd name="T71" fmla="*/ 30 h 267"/>
                <a:gd name="T72" fmla="*/ 4 w 131"/>
                <a:gd name="T73" fmla="*/ 23 h 267"/>
                <a:gd name="T74" fmla="*/ 6 w 131"/>
                <a:gd name="T75" fmla="*/ 18 h 267"/>
                <a:gd name="T76" fmla="*/ 10 w 131"/>
                <a:gd name="T77" fmla="*/ 14 h 267"/>
                <a:gd name="T78" fmla="*/ 14 w 131"/>
                <a:gd name="T79" fmla="*/ 9 h 267"/>
                <a:gd name="T80" fmla="*/ 18 w 131"/>
                <a:gd name="T81" fmla="*/ 6 h 267"/>
                <a:gd name="T82" fmla="*/ 23 w 131"/>
                <a:gd name="T83" fmla="*/ 4 h 267"/>
                <a:gd name="T84" fmla="*/ 34 w 131"/>
                <a:gd name="T85" fmla="*/ 2 h 267"/>
                <a:gd name="T86" fmla="*/ 46 w 131"/>
                <a:gd name="T87" fmla="*/ 1 h 267"/>
                <a:gd name="T88" fmla="*/ 71 w 131"/>
                <a:gd name="T89" fmla="*/ 0 h 267"/>
                <a:gd name="T90" fmla="*/ 71 w 131"/>
                <a:gd name="T91" fmla="*/ 0 h 267"/>
                <a:gd name="T92" fmla="*/ 85 w 131"/>
                <a:gd name="T93" fmla="*/ 0 h 267"/>
                <a:gd name="T94" fmla="*/ 97 w 131"/>
                <a:gd name="T95" fmla="*/ 1 h 267"/>
                <a:gd name="T96" fmla="*/ 107 w 131"/>
                <a:gd name="T97" fmla="*/ 3 h 267"/>
                <a:gd name="T98" fmla="*/ 112 w 131"/>
                <a:gd name="T99" fmla="*/ 5 h 267"/>
                <a:gd name="T100" fmla="*/ 117 w 131"/>
                <a:gd name="T101" fmla="*/ 8 h 267"/>
                <a:gd name="T102" fmla="*/ 120 w 131"/>
                <a:gd name="T103" fmla="*/ 10 h 267"/>
                <a:gd name="T104" fmla="*/ 123 w 131"/>
                <a:gd name="T105" fmla="*/ 15 h 267"/>
                <a:gd name="T106" fmla="*/ 126 w 131"/>
                <a:gd name="T107" fmla="*/ 19 h 267"/>
                <a:gd name="T108" fmla="*/ 128 w 131"/>
                <a:gd name="T109" fmla="*/ 24 h 267"/>
                <a:gd name="T110" fmla="*/ 130 w 131"/>
                <a:gd name="T111" fmla="*/ 29 h 267"/>
                <a:gd name="T112" fmla="*/ 131 w 131"/>
                <a:gd name="T113" fmla="*/ 35 h 267"/>
                <a:gd name="T114" fmla="*/ 131 w 131"/>
                <a:gd name="T115" fmla="*/ 43 h 267"/>
                <a:gd name="T116" fmla="*/ 131 w 131"/>
                <a:gd name="T117" fmla="*/ 51 h 267"/>
                <a:gd name="T118" fmla="*/ 131 w 131"/>
                <a:gd name="T119" fmla="*/ 51 h 267"/>
                <a:gd name="T120" fmla="*/ 131 w 131"/>
                <a:gd name="T121" fmla="*/ 72 h 267"/>
                <a:gd name="T122" fmla="*/ 131 w 131"/>
                <a:gd name="T123" fmla="*/ 93 h 267"/>
                <a:gd name="T124" fmla="*/ 131 w 131"/>
                <a:gd name="T125" fmla="*/ 13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267">
                  <a:moveTo>
                    <a:pt x="131" y="134"/>
                  </a:moveTo>
                  <a:lnTo>
                    <a:pt x="131" y="134"/>
                  </a:lnTo>
                  <a:lnTo>
                    <a:pt x="131" y="184"/>
                  </a:lnTo>
                  <a:lnTo>
                    <a:pt x="131" y="184"/>
                  </a:lnTo>
                  <a:lnTo>
                    <a:pt x="130" y="211"/>
                  </a:lnTo>
                  <a:lnTo>
                    <a:pt x="129" y="223"/>
                  </a:lnTo>
                  <a:lnTo>
                    <a:pt x="128" y="232"/>
                  </a:lnTo>
                  <a:lnTo>
                    <a:pt x="126" y="241"/>
                  </a:lnTo>
                  <a:lnTo>
                    <a:pt x="124" y="248"/>
                  </a:lnTo>
                  <a:lnTo>
                    <a:pt x="121" y="253"/>
                  </a:lnTo>
                  <a:lnTo>
                    <a:pt x="117" y="258"/>
                  </a:lnTo>
                  <a:lnTo>
                    <a:pt x="112" y="261"/>
                  </a:lnTo>
                  <a:lnTo>
                    <a:pt x="105" y="264"/>
                  </a:lnTo>
                  <a:lnTo>
                    <a:pt x="98" y="266"/>
                  </a:lnTo>
                  <a:lnTo>
                    <a:pt x="90" y="267"/>
                  </a:lnTo>
                  <a:lnTo>
                    <a:pt x="80" y="266"/>
                  </a:lnTo>
                  <a:lnTo>
                    <a:pt x="69" y="266"/>
                  </a:lnTo>
                  <a:lnTo>
                    <a:pt x="43" y="261"/>
                  </a:lnTo>
                  <a:lnTo>
                    <a:pt x="43" y="261"/>
                  </a:lnTo>
                  <a:lnTo>
                    <a:pt x="37" y="259"/>
                  </a:lnTo>
                  <a:lnTo>
                    <a:pt x="30" y="256"/>
                  </a:lnTo>
                  <a:lnTo>
                    <a:pt x="23" y="251"/>
                  </a:lnTo>
                  <a:lnTo>
                    <a:pt x="18" y="245"/>
                  </a:lnTo>
                  <a:lnTo>
                    <a:pt x="12" y="239"/>
                  </a:lnTo>
                  <a:lnTo>
                    <a:pt x="7" y="232"/>
                  </a:lnTo>
                  <a:lnTo>
                    <a:pt x="4" y="226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1" y="198"/>
                  </a:lnTo>
                  <a:lnTo>
                    <a:pt x="1" y="177"/>
                  </a:lnTo>
                  <a:lnTo>
                    <a:pt x="0" y="133"/>
                  </a:lnTo>
                  <a:lnTo>
                    <a:pt x="1" y="91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39"/>
                  </a:lnTo>
                  <a:lnTo>
                    <a:pt x="2" y="30"/>
                  </a:lnTo>
                  <a:lnTo>
                    <a:pt x="4" y="23"/>
                  </a:lnTo>
                  <a:lnTo>
                    <a:pt x="6" y="18"/>
                  </a:lnTo>
                  <a:lnTo>
                    <a:pt x="10" y="14"/>
                  </a:lnTo>
                  <a:lnTo>
                    <a:pt x="14" y="9"/>
                  </a:lnTo>
                  <a:lnTo>
                    <a:pt x="18" y="6"/>
                  </a:lnTo>
                  <a:lnTo>
                    <a:pt x="23" y="4"/>
                  </a:lnTo>
                  <a:lnTo>
                    <a:pt x="34" y="2"/>
                  </a:lnTo>
                  <a:lnTo>
                    <a:pt x="46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5" y="0"/>
                  </a:lnTo>
                  <a:lnTo>
                    <a:pt x="97" y="1"/>
                  </a:lnTo>
                  <a:lnTo>
                    <a:pt x="107" y="3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3" y="15"/>
                  </a:lnTo>
                  <a:lnTo>
                    <a:pt x="126" y="19"/>
                  </a:lnTo>
                  <a:lnTo>
                    <a:pt x="128" y="24"/>
                  </a:lnTo>
                  <a:lnTo>
                    <a:pt x="130" y="29"/>
                  </a:lnTo>
                  <a:lnTo>
                    <a:pt x="131" y="35"/>
                  </a:lnTo>
                  <a:lnTo>
                    <a:pt x="131" y="43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72"/>
                  </a:lnTo>
                  <a:lnTo>
                    <a:pt x="131" y="93"/>
                  </a:lnTo>
                  <a:lnTo>
                    <a:pt x="131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8" name="Freeform 252"/>
            <p:cNvSpPr>
              <a:spLocks/>
            </p:cNvSpPr>
            <p:nvPr userDrawn="1"/>
          </p:nvSpPr>
          <p:spPr bwMode="auto">
            <a:xfrm>
              <a:off x="1781175" y="3979818"/>
              <a:ext cx="52387" cy="104775"/>
            </a:xfrm>
            <a:custGeom>
              <a:avLst/>
              <a:gdLst>
                <a:gd name="T0" fmla="*/ 131 w 131"/>
                <a:gd name="T1" fmla="*/ 134 h 267"/>
                <a:gd name="T2" fmla="*/ 131 w 131"/>
                <a:gd name="T3" fmla="*/ 134 h 267"/>
                <a:gd name="T4" fmla="*/ 131 w 131"/>
                <a:gd name="T5" fmla="*/ 184 h 267"/>
                <a:gd name="T6" fmla="*/ 131 w 131"/>
                <a:gd name="T7" fmla="*/ 184 h 267"/>
                <a:gd name="T8" fmla="*/ 130 w 131"/>
                <a:gd name="T9" fmla="*/ 211 h 267"/>
                <a:gd name="T10" fmla="*/ 129 w 131"/>
                <a:gd name="T11" fmla="*/ 223 h 267"/>
                <a:gd name="T12" fmla="*/ 128 w 131"/>
                <a:gd name="T13" fmla="*/ 232 h 267"/>
                <a:gd name="T14" fmla="*/ 126 w 131"/>
                <a:gd name="T15" fmla="*/ 241 h 267"/>
                <a:gd name="T16" fmla="*/ 124 w 131"/>
                <a:gd name="T17" fmla="*/ 248 h 267"/>
                <a:gd name="T18" fmla="*/ 121 w 131"/>
                <a:gd name="T19" fmla="*/ 253 h 267"/>
                <a:gd name="T20" fmla="*/ 117 w 131"/>
                <a:gd name="T21" fmla="*/ 258 h 267"/>
                <a:gd name="T22" fmla="*/ 112 w 131"/>
                <a:gd name="T23" fmla="*/ 261 h 267"/>
                <a:gd name="T24" fmla="*/ 105 w 131"/>
                <a:gd name="T25" fmla="*/ 264 h 267"/>
                <a:gd name="T26" fmla="*/ 98 w 131"/>
                <a:gd name="T27" fmla="*/ 266 h 267"/>
                <a:gd name="T28" fmla="*/ 90 w 131"/>
                <a:gd name="T29" fmla="*/ 267 h 267"/>
                <a:gd name="T30" fmla="*/ 80 w 131"/>
                <a:gd name="T31" fmla="*/ 266 h 267"/>
                <a:gd name="T32" fmla="*/ 69 w 131"/>
                <a:gd name="T33" fmla="*/ 266 h 267"/>
                <a:gd name="T34" fmla="*/ 43 w 131"/>
                <a:gd name="T35" fmla="*/ 261 h 267"/>
                <a:gd name="T36" fmla="*/ 43 w 131"/>
                <a:gd name="T37" fmla="*/ 261 h 267"/>
                <a:gd name="T38" fmla="*/ 37 w 131"/>
                <a:gd name="T39" fmla="*/ 259 h 267"/>
                <a:gd name="T40" fmla="*/ 30 w 131"/>
                <a:gd name="T41" fmla="*/ 256 h 267"/>
                <a:gd name="T42" fmla="*/ 23 w 131"/>
                <a:gd name="T43" fmla="*/ 251 h 267"/>
                <a:gd name="T44" fmla="*/ 18 w 131"/>
                <a:gd name="T45" fmla="*/ 245 h 267"/>
                <a:gd name="T46" fmla="*/ 12 w 131"/>
                <a:gd name="T47" fmla="*/ 239 h 267"/>
                <a:gd name="T48" fmla="*/ 7 w 131"/>
                <a:gd name="T49" fmla="*/ 232 h 267"/>
                <a:gd name="T50" fmla="*/ 4 w 131"/>
                <a:gd name="T51" fmla="*/ 226 h 267"/>
                <a:gd name="T52" fmla="*/ 3 w 131"/>
                <a:gd name="T53" fmla="*/ 220 h 267"/>
                <a:gd name="T54" fmla="*/ 3 w 131"/>
                <a:gd name="T55" fmla="*/ 220 h 267"/>
                <a:gd name="T56" fmla="*/ 1 w 131"/>
                <a:gd name="T57" fmla="*/ 198 h 267"/>
                <a:gd name="T58" fmla="*/ 1 w 131"/>
                <a:gd name="T59" fmla="*/ 177 h 267"/>
                <a:gd name="T60" fmla="*/ 0 w 131"/>
                <a:gd name="T61" fmla="*/ 133 h 267"/>
                <a:gd name="T62" fmla="*/ 1 w 131"/>
                <a:gd name="T63" fmla="*/ 91 h 267"/>
                <a:gd name="T64" fmla="*/ 1 w 131"/>
                <a:gd name="T65" fmla="*/ 48 h 267"/>
                <a:gd name="T66" fmla="*/ 1 w 131"/>
                <a:gd name="T67" fmla="*/ 48 h 267"/>
                <a:gd name="T68" fmla="*/ 1 w 131"/>
                <a:gd name="T69" fmla="*/ 39 h 267"/>
                <a:gd name="T70" fmla="*/ 2 w 131"/>
                <a:gd name="T71" fmla="*/ 30 h 267"/>
                <a:gd name="T72" fmla="*/ 4 w 131"/>
                <a:gd name="T73" fmla="*/ 23 h 267"/>
                <a:gd name="T74" fmla="*/ 6 w 131"/>
                <a:gd name="T75" fmla="*/ 18 h 267"/>
                <a:gd name="T76" fmla="*/ 10 w 131"/>
                <a:gd name="T77" fmla="*/ 14 h 267"/>
                <a:gd name="T78" fmla="*/ 14 w 131"/>
                <a:gd name="T79" fmla="*/ 9 h 267"/>
                <a:gd name="T80" fmla="*/ 18 w 131"/>
                <a:gd name="T81" fmla="*/ 6 h 267"/>
                <a:gd name="T82" fmla="*/ 23 w 131"/>
                <a:gd name="T83" fmla="*/ 4 h 267"/>
                <a:gd name="T84" fmla="*/ 34 w 131"/>
                <a:gd name="T85" fmla="*/ 2 h 267"/>
                <a:gd name="T86" fmla="*/ 46 w 131"/>
                <a:gd name="T87" fmla="*/ 1 h 267"/>
                <a:gd name="T88" fmla="*/ 71 w 131"/>
                <a:gd name="T89" fmla="*/ 0 h 267"/>
                <a:gd name="T90" fmla="*/ 71 w 131"/>
                <a:gd name="T91" fmla="*/ 0 h 267"/>
                <a:gd name="T92" fmla="*/ 85 w 131"/>
                <a:gd name="T93" fmla="*/ 0 h 267"/>
                <a:gd name="T94" fmla="*/ 97 w 131"/>
                <a:gd name="T95" fmla="*/ 1 h 267"/>
                <a:gd name="T96" fmla="*/ 107 w 131"/>
                <a:gd name="T97" fmla="*/ 3 h 267"/>
                <a:gd name="T98" fmla="*/ 112 w 131"/>
                <a:gd name="T99" fmla="*/ 5 h 267"/>
                <a:gd name="T100" fmla="*/ 117 w 131"/>
                <a:gd name="T101" fmla="*/ 8 h 267"/>
                <a:gd name="T102" fmla="*/ 120 w 131"/>
                <a:gd name="T103" fmla="*/ 10 h 267"/>
                <a:gd name="T104" fmla="*/ 123 w 131"/>
                <a:gd name="T105" fmla="*/ 15 h 267"/>
                <a:gd name="T106" fmla="*/ 126 w 131"/>
                <a:gd name="T107" fmla="*/ 19 h 267"/>
                <a:gd name="T108" fmla="*/ 128 w 131"/>
                <a:gd name="T109" fmla="*/ 24 h 267"/>
                <a:gd name="T110" fmla="*/ 130 w 131"/>
                <a:gd name="T111" fmla="*/ 29 h 267"/>
                <a:gd name="T112" fmla="*/ 131 w 131"/>
                <a:gd name="T113" fmla="*/ 35 h 267"/>
                <a:gd name="T114" fmla="*/ 131 w 131"/>
                <a:gd name="T115" fmla="*/ 43 h 267"/>
                <a:gd name="T116" fmla="*/ 131 w 131"/>
                <a:gd name="T117" fmla="*/ 51 h 267"/>
                <a:gd name="T118" fmla="*/ 131 w 131"/>
                <a:gd name="T119" fmla="*/ 51 h 267"/>
                <a:gd name="T120" fmla="*/ 131 w 131"/>
                <a:gd name="T121" fmla="*/ 72 h 267"/>
                <a:gd name="T122" fmla="*/ 131 w 131"/>
                <a:gd name="T123" fmla="*/ 93 h 267"/>
                <a:gd name="T124" fmla="*/ 131 w 131"/>
                <a:gd name="T125" fmla="*/ 13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267">
                  <a:moveTo>
                    <a:pt x="131" y="134"/>
                  </a:moveTo>
                  <a:lnTo>
                    <a:pt x="131" y="134"/>
                  </a:lnTo>
                  <a:lnTo>
                    <a:pt x="131" y="184"/>
                  </a:lnTo>
                  <a:lnTo>
                    <a:pt x="131" y="184"/>
                  </a:lnTo>
                  <a:lnTo>
                    <a:pt x="130" y="211"/>
                  </a:lnTo>
                  <a:lnTo>
                    <a:pt x="129" y="223"/>
                  </a:lnTo>
                  <a:lnTo>
                    <a:pt x="128" y="232"/>
                  </a:lnTo>
                  <a:lnTo>
                    <a:pt x="126" y="241"/>
                  </a:lnTo>
                  <a:lnTo>
                    <a:pt x="124" y="248"/>
                  </a:lnTo>
                  <a:lnTo>
                    <a:pt x="121" y="253"/>
                  </a:lnTo>
                  <a:lnTo>
                    <a:pt x="117" y="258"/>
                  </a:lnTo>
                  <a:lnTo>
                    <a:pt x="112" y="261"/>
                  </a:lnTo>
                  <a:lnTo>
                    <a:pt x="105" y="264"/>
                  </a:lnTo>
                  <a:lnTo>
                    <a:pt x="98" y="266"/>
                  </a:lnTo>
                  <a:lnTo>
                    <a:pt x="90" y="267"/>
                  </a:lnTo>
                  <a:lnTo>
                    <a:pt x="80" y="266"/>
                  </a:lnTo>
                  <a:lnTo>
                    <a:pt x="69" y="266"/>
                  </a:lnTo>
                  <a:lnTo>
                    <a:pt x="43" y="261"/>
                  </a:lnTo>
                  <a:lnTo>
                    <a:pt x="43" y="261"/>
                  </a:lnTo>
                  <a:lnTo>
                    <a:pt x="37" y="259"/>
                  </a:lnTo>
                  <a:lnTo>
                    <a:pt x="30" y="256"/>
                  </a:lnTo>
                  <a:lnTo>
                    <a:pt x="23" y="251"/>
                  </a:lnTo>
                  <a:lnTo>
                    <a:pt x="18" y="245"/>
                  </a:lnTo>
                  <a:lnTo>
                    <a:pt x="12" y="239"/>
                  </a:lnTo>
                  <a:lnTo>
                    <a:pt x="7" y="232"/>
                  </a:lnTo>
                  <a:lnTo>
                    <a:pt x="4" y="226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1" y="198"/>
                  </a:lnTo>
                  <a:lnTo>
                    <a:pt x="1" y="177"/>
                  </a:lnTo>
                  <a:lnTo>
                    <a:pt x="0" y="133"/>
                  </a:lnTo>
                  <a:lnTo>
                    <a:pt x="1" y="91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39"/>
                  </a:lnTo>
                  <a:lnTo>
                    <a:pt x="2" y="30"/>
                  </a:lnTo>
                  <a:lnTo>
                    <a:pt x="4" y="23"/>
                  </a:lnTo>
                  <a:lnTo>
                    <a:pt x="6" y="18"/>
                  </a:lnTo>
                  <a:lnTo>
                    <a:pt x="10" y="14"/>
                  </a:lnTo>
                  <a:lnTo>
                    <a:pt x="14" y="9"/>
                  </a:lnTo>
                  <a:lnTo>
                    <a:pt x="18" y="6"/>
                  </a:lnTo>
                  <a:lnTo>
                    <a:pt x="23" y="4"/>
                  </a:lnTo>
                  <a:lnTo>
                    <a:pt x="34" y="2"/>
                  </a:lnTo>
                  <a:lnTo>
                    <a:pt x="46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5" y="0"/>
                  </a:lnTo>
                  <a:lnTo>
                    <a:pt x="97" y="1"/>
                  </a:lnTo>
                  <a:lnTo>
                    <a:pt x="107" y="3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3" y="15"/>
                  </a:lnTo>
                  <a:lnTo>
                    <a:pt x="126" y="19"/>
                  </a:lnTo>
                  <a:lnTo>
                    <a:pt x="128" y="24"/>
                  </a:lnTo>
                  <a:lnTo>
                    <a:pt x="130" y="29"/>
                  </a:lnTo>
                  <a:lnTo>
                    <a:pt x="131" y="35"/>
                  </a:lnTo>
                  <a:lnTo>
                    <a:pt x="131" y="43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72"/>
                  </a:lnTo>
                  <a:lnTo>
                    <a:pt x="131" y="93"/>
                  </a:lnTo>
                  <a:lnTo>
                    <a:pt x="131" y="13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349" name="Freeform 253"/>
          <p:cNvSpPr>
            <a:spLocks noEditPoints="1"/>
          </p:cNvSpPr>
          <p:nvPr userDrawn="1"/>
        </p:nvSpPr>
        <p:spPr bwMode="auto">
          <a:xfrm>
            <a:off x="3046431" y="1877626"/>
            <a:ext cx="636587" cy="431006"/>
          </a:xfrm>
          <a:custGeom>
            <a:avLst/>
            <a:gdLst>
              <a:gd name="T0" fmla="*/ 132 w 1602"/>
              <a:gd name="T1" fmla="*/ 1155 h 1445"/>
              <a:gd name="T2" fmla="*/ 79 w 1602"/>
              <a:gd name="T3" fmla="*/ 998 h 1445"/>
              <a:gd name="T4" fmla="*/ 342 w 1602"/>
              <a:gd name="T5" fmla="*/ 1155 h 1445"/>
              <a:gd name="T6" fmla="*/ 525 w 1602"/>
              <a:gd name="T7" fmla="*/ 1234 h 1445"/>
              <a:gd name="T8" fmla="*/ 683 w 1602"/>
              <a:gd name="T9" fmla="*/ 1208 h 1445"/>
              <a:gd name="T10" fmla="*/ 972 w 1602"/>
              <a:gd name="T11" fmla="*/ 1103 h 1445"/>
              <a:gd name="T12" fmla="*/ 945 w 1602"/>
              <a:gd name="T13" fmla="*/ 1234 h 1445"/>
              <a:gd name="T14" fmla="*/ 551 w 1602"/>
              <a:gd name="T15" fmla="*/ 1366 h 1445"/>
              <a:gd name="T16" fmla="*/ 1207 w 1602"/>
              <a:gd name="T17" fmla="*/ 1024 h 1445"/>
              <a:gd name="T18" fmla="*/ 1497 w 1602"/>
              <a:gd name="T19" fmla="*/ 841 h 1445"/>
              <a:gd name="T20" fmla="*/ 1444 w 1602"/>
              <a:gd name="T21" fmla="*/ 998 h 1445"/>
              <a:gd name="T22" fmla="*/ 1207 w 1602"/>
              <a:gd name="T23" fmla="*/ 1024 h 1445"/>
              <a:gd name="T24" fmla="*/ 158 w 1602"/>
              <a:gd name="T25" fmla="*/ 893 h 1445"/>
              <a:gd name="T26" fmla="*/ 106 w 1602"/>
              <a:gd name="T27" fmla="*/ 761 h 1445"/>
              <a:gd name="T28" fmla="*/ 368 w 1602"/>
              <a:gd name="T29" fmla="*/ 893 h 1445"/>
              <a:gd name="T30" fmla="*/ 551 w 1602"/>
              <a:gd name="T31" fmla="*/ 972 h 1445"/>
              <a:gd name="T32" fmla="*/ 736 w 1602"/>
              <a:gd name="T33" fmla="*/ 946 h 1445"/>
              <a:gd name="T34" fmla="*/ 972 w 1602"/>
              <a:gd name="T35" fmla="*/ 946 h 1445"/>
              <a:gd name="T36" fmla="*/ 577 w 1602"/>
              <a:gd name="T37" fmla="*/ 1103 h 1445"/>
              <a:gd name="T38" fmla="*/ 473 w 1602"/>
              <a:gd name="T39" fmla="*/ 1077 h 1445"/>
              <a:gd name="T40" fmla="*/ 1287 w 1602"/>
              <a:gd name="T41" fmla="*/ 709 h 1445"/>
              <a:gd name="T42" fmla="*/ 1523 w 1602"/>
              <a:gd name="T43" fmla="*/ 683 h 1445"/>
              <a:gd name="T44" fmla="*/ 1235 w 1602"/>
              <a:gd name="T45" fmla="*/ 841 h 1445"/>
              <a:gd name="T46" fmla="*/ 184 w 1602"/>
              <a:gd name="T47" fmla="*/ 630 h 1445"/>
              <a:gd name="T48" fmla="*/ 106 w 1602"/>
              <a:gd name="T49" fmla="*/ 499 h 1445"/>
              <a:gd name="T50" fmla="*/ 446 w 1602"/>
              <a:gd name="T51" fmla="*/ 683 h 1445"/>
              <a:gd name="T52" fmla="*/ 656 w 1602"/>
              <a:gd name="T53" fmla="*/ 709 h 1445"/>
              <a:gd name="T54" fmla="*/ 998 w 1602"/>
              <a:gd name="T55" fmla="*/ 683 h 1445"/>
              <a:gd name="T56" fmla="*/ 919 w 1602"/>
              <a:gd name="T57" fmla="*/ 735 h 1445"/>
              <a:gd name="T58" fmla="*/ 499 w 1602"/>
              <a:gd name="T59" fmla="*/ 841 h 1445"/>
              <a:gd name="T60" fmla="*/ 420 w 1602"/>
              <a:gd name="T61" fmla="*/ 578 h 1445"/>
              <a:gd name="T62" fmla="*/ 604 w 1602"/>
              <a:gd name="T63" fmla="*/ 342 h 1445"/>
              <a:gd name="T64" fmla="*/ 972 w 1602"/>
              <a:gd name="T65" fmla="*/ 525 h 1445"/>
              <a:gd name="T66" fmla="*/ 630 w 1602"/>
              <a:gd name="T67" fmla="*/ 630 h 1445"/>
              <a:gd name="T68" fmla="*/ 499 w 1602"/>
              <a:gd name="T69" fmla="*/ 630 h 1445"/>
              <a:gd name="T70" fmla="*/ 1235 w 1602"/>
              <a:gd name="T71" fmla="*/ 552 h 1445"/>
              <a:gd name="T72" fmla="*/ 1313 w 1602"/>
              <a:gd name="T73" fmla="*/ 447 h 1445"/>
              <a:gd name="T74" fmla="*/ 1549 w 1602"/>
              <a:gd name="T75" fmla="*/ 421 h 1445"/>
              <a:gd name="T76" fmla="*/ 1235 w 1602"/>
              <a:gd name="T77" fmla="*/ 578 h 1445"/>
              <a:gd name="T78" fmla="*/ 867 w 1602"/>
              <a:gd name="T79" fmla="*/ 236 h 1445"/>
              <a:gd name="T80" fmla="*/ 1129 w 1602"/>
              <a:gd name="T81" fmla="*/ 105 h 1445"/>
              <a:gd name="T82" fmla="*/ 1207 w 1602"/>
              <a:gd name="T83" fmla="*/ 421 h 1445"/>
              <a:gd name="T84" fmla="*/ 867 w 1602"/>
              <a:gd name="T85" fmla="*/ 236 h 1445"/>
              <a:gd name="T86" fmla="*/ 814 w 1602"/>
              <a:gd name="T87" fmla="*/ 158 h 1445"/>
              <a:gd name="T88" fmla="*/ 26 w 1602"/>
              <a:gd name="T89" fmla="*/ 447 h 1445"/>
              <a:gd name="T90" fmla="*/ 26 w 1602"/>
              <a:gd name="T91" fmla="*/ 630 h 1445"/>
              <a:gd name="T92" fmla="*/ 26 w 1602"/>
              <a:gd name="T93" fmla="*/ 683 h 1445"/>
              <a:gd name="T94" fmla="*/ 26 w 1602"/>
              <a:gd name="T95" fmla="*/ 789 h 1445"/>
              <a:gd name="T96" fmla="*/ 26 w 1602"/>
              <a:gd name="T97" fmla="*/ 893 h 1445"/>
              <a:gd name="T98" fmla="*/ 26 w 1602"/>
              <a:gd name="T99" fmla="*/ 946 h 1445"/>
              <a:gd name="T100" fmla="*/ 0 w 1602"/>
              <a:gd name="T101" fmla="*/ 1024 h 1445"/>
              <a:gd name="T102" fmla="*/ 0 w 1602"/>
              <a:gd name="T103" fmla="*/ 1155 h 1445"/>
              <a:gd name="T104" fmla="*/ 446 w 1602"/>
              <a:gd name="T105" fmla="*/ 1419 h 1445"/>
              <a:gd name="T106" fmla="*/ 551 w 1602"/>
              <a:gd name="T107" fmla="*/ 1445 h 1445"/>
              <a:gd name="T108" fmla="*/ 1050 w 1602"/>
              <a:gd name="T109" fmla="*/ 1260 h 1445"/>
              <a:gd name="T110" fmla="*/ 1575 w 1602"/>
              <a:gd name="T111" fmla="*/ 998 h 1445"/>
              <a:gd name="T112" fmla="*/ 1549 w 1602"/>
              <a:gd name="T113" fmla="*/ 761 h 1445"/>
              <a:gd name="T114" fmla="*/ 1602 w 1602"/>
              <a:gd name="T115" fmla="*/ 578 h 1445"/>
              <a:gd name="T116" fmla="*/ 1602 w 1602"/>
              <a:gd name="T117" fmla="*/ 473 h 1445"/>
              <a:gd name="T118" fmla="*/ 1575 w 1602"/>
              <a:gd name="T119" fmla="*/ 262 h 1445"/>
              <a:gd name="T120" fmla="*/ 1076 w 1602"/>
              <a:gd name="T121" fmla="*/ 0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2" h="1445">
                <a:moveTo>
                  <a:pt x="473" y="1340"/>
                </a:moveTo>
                <a:lnTo>
                  <a:pt x="132" y="1155"/>
                </a:lnTo>
                <a:lnTo>
                  <a:pt x="79" y="1103"/>
                </a:lnTo>
                <a:lnTo>
                  <a:pt x="79" y="998"/>
                </a:lnTo>
                <a:lnTo>
                  <a:pt x="237" y="1103"/>
                </a:lnTo>
                <a:lnTo>
                  <a:pt x="342" y="1155"/>
                </a:lnTo>
                <a:lnTo>
                  <a:pt x="446" y="1208"/>
                </a:lnTo>
                <a:lnTo>
                  <a:pt x="525" y="1234"/>
                </a:lnTo>
                <a:lnTo>
                  <a:pt x="577" y="1234"/>
                </a:lnTo>
                <a:lnTo>
                  <a:pt x="683" y="1208"/>
                </a:lnTo>
                <a:lnTo>
                  <a:pt x="841" y="1155"/>
                </a:lnTo>
                <a:lnTo>
                  <a:pt x="972" y="1103"/>
                </a:lnTo>
                <a:lnTo>
                  <a:pt x="972" y="1208"/>
                </a:lnTo>
                <a:lnTo>
                  <a:pt x="945" y="1234"/>
                </a:lnTo>
                <a:lnTo>
                  <a:pt x="893" y="1260"/>
                </a:lnTo>
                <a:lnTo>
                  <a:pt x="551" y="1366"/>
                </a:lnTo>
                <a:lnTo>
                  <a:pt x="473" y="1340"/>
                </a:lnTo>
                <a:close/>
                <a:moveTo>
                  <a:pt x="1207" y="1024"/>
                </a:moveTo>
                <a:lnTo>
                  <a:pt x="1261" y="972"/>
                </a:lnTo>
                <a:lnTo>
                  <a:pt x="1497" y="841"/>
                </a:lnTo>
                <a:lnTo>
                  <a:pt x="1497" y="946"/>
                </a:lnTo>
                <a:lnTo>
                  <a:pt x="1444" y="998"/>
                </a:lnTo>
                <a:lnTo>
                  <a:pt x="1207" y="1103"/>
                </a:lnTo>
                <a:lnTo>
                  <a:pt x="1207" y="1024"/>
                </a:lnTo>
                <a:close/>
                <a:moveTo>
                  <a:pt x="473" y="1077"/>
                </a:moveTo>
                <a:lnTo>
                  <a:pt x="158" y="893"/>
                </a:lnTo>
                <a:lnTo>
                  <a:pt x="106" y="841"/>
                </a:lnTo>
                <a:lnTo>
                  <a:pt x="106" y="761"/>
                </a:lnTo>
                <a:lnTo>
                  <a:pt x="237" y="841"/>
                </a:lnTo>
                <a:lnTo>
                  <a:pt x="368" y="893"/>
                </a:lnTo>
                <a:lnTo>
                  <a:pt x="473" y="946"/>
                </a:lnTo>
                <a:lnTo>
                  <a:pt x="551" y="972"/>
                </a:lnTo>
                <a:lnTo>
                  <a:pt x="604" y="972"/>
                </a:lnTo>
                <a:lnTo>
                  <a:pt x="736" y="946"/>
                </a:lnTo>
                <a:lnTo>
                  <a:pt x="998" y="867"/>
                </a:lnTo>
                <a:lnTo>
                  <a:pt x="972" y="946"/>
                </a:lnTo>
                <a:lnTo>
                  <a:pt x="919" y="998"/>
                </a:lnTo>
                <a:lnTo>
                  <a:pt x="577" y="1103"/>
                </a:lnTo>
                <a:lnTo>
                  <a:pt x="525" y="1103"/>
                </a:lnTo>
                <a:lnTo>
                  <a:pt x="473" y="1077"/>
                </a:lnTo>
                <a:close/>
                <a:moveTo>
                  <a:pt x="1235" y="761"/>
                </a:moveTo>
                <a:lnTo>
                  <a:pt x="1287" y="709"/>
                </a:lnTo>
                <a:lnTo>
                  <a:pt x="1523" y="578"/>
                </a:lnTo>
                <a:lnTo>
                  <a:pt x="1523" y="683"/>
                </a:lnTo>
                <a:lnTo>
                  <a:pt x="1444" y="735"/>
                </a:lnTo>
                <a:lnTo>
                  <a:pt x="1235" y="841"/>
                </a:lnTo>
                <a:lnTo>
                  <a:pt x="1235" y="761"/>
                </a:lnTo>
                <a:close/>
                <a:moveTo>
                  <a:pt x="184" y="630"/>
                </a:moveTo>
                <a:lnTo>
                  <a:pt x="106" y="578"/>
                </a:lnTo>
                <a:lnTo>
                  <a:pt x="106" y="499"/>
                </a:lnTo>
                <a:lnTo>
                  <a:pt x="184" y="552"/>
                </a:lnTo>
                <a:lnTo>
                  <a:pt x="446" y="683"/>
                </a:lnTo>
                <a:lnTo>
                  <a:pt x="551" y="709"/>
                </a:lnTo>
                <a:lnTo>
                  <a:pt x="656" y="709"/>
                </a:lnTo>
                <a:lnTo>
                  <a:pt x="998" y="604"/>
                </a:lnTo>
                <a:lnTo>
                  <a:pt x="998" y="683"/>
                </a:lnTo>
                <a:lnTo>
                  <a:pt x="972" y="709"/>
                </a:lnTo>
                <a:lnTo>
                  <a:pt x="919" y="735"/>
                </a:lnTo>
                <a:lnTo>
                  <a:pt x="551" y="841"/>
                </a:lnTo>
                <a:lnTo>
                  <a:pt x="499" y="841"/>
                </a:lnTo>
                <a:lnTo>
                  <a:pt x="184" y="630"/>
                </a:lnTo>
                <a:close/>
                <a:moveTo>
                  <a:pt x="420" y="578"/>
                </a:moveTo>
                <a:lnTo>
                  <a:pt x="211" y="473"/>
                </a:lnTo>
                <a:lnTo>
                  <a:pt x="604" y="342"/>
                </a:lnTo>
                <a:lnTo>
                  <a:pt x="630" y="342"/>
                </a:lnTo>
                <a:lnTo>
                  <a:pt x="972" y="525"/>
                </a:lnTo>
                <a:lnTo>
                  <a:pt x="683" y="604"/>
                </a:lnTo>
                <a:lnTo>
                  <a:pt x="630" y="630"/>
                </a:lnTo>
                <a:lnTo>
                  <a:pt x="551" y="630"/>
                </a:lnTo>
                <a:lnTo>
                  <a:pt x="499" y="630"/>
                </a:lnTo>
                <a:lnTo>
                  <a:pt x="420" y="578"/>
                </a:lnTo>
                <a:close/>
                <a:moveTo>
                  <a:pt x="1235" y="552"/>
                </a:moveTo>
                <a:lnTo>
                  <a:pt x="1235" y="499"/>
                </a:lnTo>
                <a:lnTo>
                  <a:pt x="1313" y="447"/>
                </a:lnTo>
                <a:lnTo>
                  <a:pt x="1523" y="342"/>
                </a:lnTo>
                <a:lnTo>
                  <a:pt x="1549" y="421"/>
                </a:lnTo>
                <a:lnTo>
                  <a:pt x="1471" y="473"/>
                </a:lnTo>
                <a:lnTo>
                  <a:pt x="1235" y="578"/>
                </a:lnTo>
                <a:lnTo>
                  <a:pt x="1235" y="552"/>
                </a:lnTo>
                <a:close/>
                <a:moveTo>
                  <a:pt x="867" y="236"/>
                </a:moveTo>
                <a:lnTo>
                  <a:pt x="1103" y="105"/>
                </a:lnTo>
                <a:lnTo>
                  <a:pt x="1129" y="105"/>
                </a:lnTo>
                <a:lnTo>
                  <a:pt x="1471" y="290"/>
                </a:lnTo>
                <a:lnTo>
                  <a:pt x="1207" y="421"/>
                </a:lnTo>
                <a:lnTo>
                  <a:pt x="1181" y="421"/>
                </a:lnTo>
                <a:lnTo>
                  <a:pt x="867" y="236"/>
                </a:lnTo>
                <a:close/>
                <a:moveTo>
                  <a:pt x="1076" y="0"/>
                </a:moveTo>
                <a:lnTo>
                  <a:pt x="814" y="158"/>
                </a:lnTo>
                <a:lnTo>
                  <a:pt x="499" y="290"/>
                </a:lnTo>
                <a:lnTo>
                  <a:pt x="26" y="447"/>
                </a:lnTo>
                <a:lnTo>
                  <a:pt x="26" y="552"/>
                </a:lnTo>
                <a:lnTo>
                  <a:pt x="26" y="630"/>
                </a:lnTo>
                <a:lnTo>
                  <a:pt x="79" y="683"/>
                </a:lnTo>
                <a:lnTo>
                  <a:pt x="26" y="683"/>
                </a:lnTo>
                <a:lnTo>
                  <a:pt x="0" y="735"/>
                </a:lnTo>
                <a:lnTo>
                  <a:pt x="26" y="789"/>
                </a:lnTo>
                <a:lnTo>
                  <a:pt x="26" y="867"/>
                </a:lnTo>
                <a:lnTo>
                  <a:pt x="26" y="893"/>
                </a:lnTo>
                <a:lnTo>
                  <a:pt x="79" y="946"/>
                </a:lnTo>
                <a:lnTo>
                  <a:pt x="26" y="946"/>
                </a:lnTo>
                <a:lnTo>
                  <a:pt x="0" y="972"/>
                </a:lnTo>
                <a:lnTo>
                  <a:pt x="0" y="1024"/>
                </a:lnTo>
                <a:lnTo>
                  <a:pt x="0" y="1103"/>
                </a:lnTo>
                <a:lnTo>
                  <a:pt x="0" y="1155"/>
                </a:lnTo>
                <a:lnTo>
                  <a:pt x="26" y="1182"/>
                </a:lnTo>
                <a:lnTo>
                  <a:pt x="446" y="1419"/>
                </a:lnTo>
                <a:lnTo>
                  <a:pt x="499" y="1445"/>
                </a:lnTo>
                <a:lnTo>
                  <a:pt x="551" y="1445"/>
                </a:lnTo>
                <a:lnTo>
                  <a:pt x="814" y="1366"/>
                </a:lnTo>
                <a:lnTo>
                  <a:pt x="1050" y="1260"/>
                </a:lnTo>
                <a:lnTo>
                  <a:pt x="1549" y="1024"/>
                </a:lnTo>
                <a:lnTo>
                  <a:pt x="1575" y="998"/>
                </a:lnTo>
                <a:lnTo>
                  <a:pt x="1575" y="867"/>
                </a:lnTo>
                <a:lnTo>
                  <a:pt x="1549" y="761"/>
                </a:lnTo>
                <a:lnTo>
                  <a:pt x="1602" y="709"/>
                </a:lnTo>
                <a:lnTo>
                  <a:pt x="1602" y="578"/>
                </a:lnTo>
                <a:lnTo>
                  <a:pt x="1575" y="499"/>
                </a:lnTo>
                <a:lnTo>
                  <a:pt x="1602" y="473"/>
                </a:lnTo>
                <a:lnTo>
                  <a:pt x="1602" y="290"/>
                </a:lnTo>
                <a:lnTo>
                  <a:pt x="1575" y="262"/>
                </a:lnTo>
                <a:lnTo>
                  <a:pt x="1129" y="0"/>
                </a:lnTo>
                <a:lnTo>
                  <a:pt x="1076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56" name="Группа 555"/>
          <p:cNvGrpSpPr/>
          <p:nvPr userDrawn="1"/>
        </p:nvGrpSpPr>
        <p:grpSpPr>
          <a:xfrm>
            <a:off x="4319588" y="1864520"/>
            <a:ext cx="571500" cy="409575"/>
            <a:chOff x="4324350" y="2438400"/>
            <a:chExt cx="571500" cy="546100"/>
          </a:xfrm>
          <a:solidFill>
            <a:schemeClr val="bg2">
              <a:lumMod val="50000"/>
            </a:schemeClr>
          </a:solidFill>
        </p:grpSpPr>
        <p:sp>
          <p:nvSpPr>
            <p:cNvPr id="350" name="Freeform 254"/>
            <p:cNvSpPr>
              <a:spLocks/>
            </p:cNvSpPr>
            <p:nvPr userDrawn="1"/>
          </p:nvSpPr>
          <p:spPr bwMode="auto">
            <a:xfrm>
              <a:off x="4787900" y="2551113"/>
              <a:ext cx="41275" cy="73025"/>
            </a:xfrm>
            <a:custGeom>
              <a:avLst/>
              <a:gdLst>
                <a:gd name="T0" fmla="*/ 63 w 104"/>
                <a:gd name="T1" fmla="*/ 162 h 185"/>
                <a:gd name="T2" fmla="*/ 63 w 104"/>
                <a:gd name="T3" fmla="*/ 162 h 185"/>
                <a:gd name="T4" fmla="*/ 53 w 104"/>
                <a:gd name="T5" fmla="*/ 167 h 185"/>
                <a:gd name="T6" fmla="*/ 44 w 104"/>
                <a:gd name="T7" fmla="*/ 172 h 185"/>
                <a:gd name="T8" fmla="*/ 35 w 104"/>
                <a:gd name="T9" fmla="*/ 176 h 185"/>
                <a:gd name="T10" fmla="*/ 24 w 104"/>
                <a:gd name="T11" fmla="*/ 180 h 185"/>
                <a:gd name="T12" fmla="*/ 24 w 104"/>
                <a:gd name="T13" fmla="*/ 180 h 185"/>
                <a:gd name="T14" fmla="*/ 13 w 104"/>
                <a:gd name="T15" fmla="*/ 183 h 185"/>
                <a:gd name="T16" fmla="*/ 0 w 104"/>
                <a:gd name="T17" fmla="*/ 185 h 185"/>
                <a:gd name="T18" fmla="*/ 0 w 104"/>
                <a:gd name="T19" fmla="*/ 124 h 185"/>
                <a:gd name="T20" fmla="*/ 0 w 104"/>
                <a:gd name="T21" fmla="*/ 124 h 185"/>
                <a:gd name="T22" fmla="*/ 5 w 104"/>
                <a:gd name="T23" fmla="*/ 121 h 185"/>
                <a:gd name="T24" fmla="*/ 5 w 104"/>
                <a:gd name="T25" fmla="*/ 121 h 185"/>
                <a:gd name="T26" fmla="*/ 9 w 104"/>
                <a:gd name="T27" fmla="*/ 116 h 185"/>
                <a:gd name="T28" fmla="*/ 12 w 104"/>
                <a:gd name="T29" fmla="*/ 112 h 185"/>
                <a:gd name="T30" fmla="*/ 14 w 104"/>
                <a:gd name="T31" fmla="*/ 107 h 185"/>
                <a:gd name="T32" fmla="*/ 14 w 104"/>
                <a:gd name="T33" fmla="*/ 101 h 185"/>
                <a:gd name="T34" fmla="*/ 14 w 104"/>
                <a:gd name="T35" fmla="*/ 101 h 185"/>
                <a:gd name="T36" fmla="*/ 14 w 104"/>
                <a:gd name="T37" fmla="*/ 96 h 185"/>
                <a:gd name="T38" fmla="*/ 12 w 104"/>
                <a:gd name="T39" fmla="*/ 92 h 185"/>
                <a:gd name="T40" fmla="*/ 10 w 104"/>
                <a:gd name="T41" fmla="*/ 88 h 185"/>
                <a:gd name="T42" fmla="*/ 7 w 104"/>
                <a:gd name="T43" fmla="*/ 84 h 185"/>
                <a:gd name="T44" fmla="*/ 7 w 104"/>
                <a:gd name="T45" fmla="*/ 84 h 185"/>
                <a:gd name="T46" fmla="*/ 0 w 104"/>
                <a:gd name="T47" fmla="*/ 80 h 185"/>
                <a:gd name="T48" fmla="*/ 0 w 104"/>
                <a:gd name="T49" fmla="*/ 0 h 185"/>
                <a:gd name="T50" fmla="*/ 0 w 104"/>
                <a:gd name="T51" fmla="*/ 0 h 185"/>
                <a:gd name="T52" fmla="*/ 24 w 104"/>
                <a:gd name="T53" fmla="*/ 8 h 185"/>
                <a:gd name="T54" fmla="*/ 44 w 104"/>
                <a:gd name="T55" fmla="*/ 15 h 185"/>
                <a:gd name="T56" fmla="*/ 60 w 104"/>
                <a:gd name="T57" fmla="*/ 22 h 185"/>
                <a:gd name="T58" fmla="*/ 72 w 104"/>
                <a:gd name="T59" fmla="*/ 30 h 185"/>
                <a:gd name="T60" fmla="*/ 72 w 104"/>
                <a:gd name="T61" fmla="*/ 30 h 185"/>
                <a:gd name="T62" fmla="*/ 80 w 104"/>
                <a:gd name="T63" fmla="*/ 36 h 185"/>
                <a:gd name="T64" fmla="*/ 86 w 104"/>
                <a:gd name="T65" fmla="*/ 42 h 185"/>
                <a:gd name="T66" fmla="*/ 92 w 104"/>
                <a:gd name="T67" fmla="*/ 49 h 185"/>
                <a:gd name="T68" fmla="*/ 96 w 104"/>
                <a:gd name="T69" fmla="*/ 57 h 185"/>
                <a:gd name="T70" fmla="*/ 100 w 104"/>
                <a:gd name="T71" fmla="*/ 65 h 185"/>
                <a:gd name="T72" fmla="*/ 102 w 104"/>
                <a:gd name="T73" fmla="*/ 73 h 185"/>
                <a:gd name="T74" fmla="*/ 103 w 104"/>
                <a:gd name="T75" fmla="*/ 82 h 185"/>
                <a:gd name="T76" fmla="*/ 104 w 104"/>
                <a:gd name="T77" fmla="*/ 91 h 185"/>
                <a:gd name="T78" fmla="*/ 104 w 104"/>
                <a:gd name="T79" fmla="*/ 91 h 185"/>
                <a:gd name="T80" fmla="*/ 103 w 104"/>
                <a:gd name="T81" fmla="*/ 101 h 185"/>
                <a:gd name="T82" fmla="*/ 101 w 104"/>
                <a:gd name="T83" fmla="*/ 112 h 185"/>
                <a:gd name="T84" fmla="*/ 98 w 104"/>
                <a:gd name="T85" fmla="*/ 122 h 185"/>
                <a:gd name="T86" fmla="*/ 93 w 104"/>
                <a:gd name="T87" fmla="*/ 132 h 185"/>
                <a:gd name="T88" fmla="*/ 93 w 104"/>
                <a:gd name="T89" fmla="*/ 132 h 185"/>
                <a:gd name="T90" fmla="*/ 87 w 104"/>
                <a:gd name="T91" fmla="*/ 140 h 185"/>
                <a:gd name="T92" fmla="*/ 80 w 104"/>
                <a:gd name="T93" fmla="*/ 148 h 185"/>
                <a:gd name="T94" fmla="*/ 72 w 104"/>
                <a:gd name="T95" fmla="*/ 156 h 185"/>
                <a:gd name="T96" fmla="*/ 63 w 104"/>
                <a:gd name="T97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5">
                  <a:moveTo>
                    <a:pt x="63" y="162"/>
                  </a:moveTo>
                  <a:lnTo>
                    <a:pt x="63" y="162"/>
                  </a:lnTo>
                  <a:lnTo>
                    <a:pt x="53" y="167"/>
                  </a:lnTo>
                  <a:lnTo>
                    <a:pt x="44" y="172"/>
                  </a:lnTo>
                  <a:lnTo>
                    <a:pt x="35" y="176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13" y="183"/>
                  </a:lnTo>
                  <a:lnTo>
                    <a:pt x="0" y="18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1"/>
                  </a:lnTo>
                  <a:lnTo>
                    <a:pt x="5" y="121"/>
                  </a:lnTo>
                  <a:lnTo>
                    <a:pt x="9" y="116"/>
                  </a:lnTo>
                  <a:lnTo>
                    <a:pt x="12" y="112"/>
                  </a:lnTo>
                  <a:lnTo>
                    <a:pt x="14" y="107"/>
                  </a:lnTo>
                  <a:lnTo>
                    <a:pt x="14" y="101"/>
                  </a:lnTo>
                  <a:lnTo>
                    <a:pt x="14" y="101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8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8"/>
                  </a:lnTo>
                  <a:lnTo>
                    <a:pt x="44" y="15"/>
                  </a:lnTo>
                  <a:lnTo>
                    <a:pt x="60" y="22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80" y="36"/>
                  </a:lnTo>
                  <a:lnTo>
                    <a:pt x="86" y="42"/>
                  </a:lnTo>
                  <a:lnTo>
                    <a:pt x="92" y="49"/>
                  </a:lnTo>
                  <a:lnTo>
                    <a:pt x="96" y="57"/>
                  </a:lnTo>
                  <a:lnTo>
                    <a:pt x="100" y="65"/>
                  </a:lnTo>
                  <a:lnTo>
                    <a:pt x="102" y="73"/>
                  </a:lnTo>
                  <a:lnTo>
                    <a:pt x="103" y="82"/>
                  </a:lnTo>
                  <a:lnTo>
                    <a:pt x="104" y="91"/>
                  </a:lnTo>
                  <a:lnTo>
                    <a:pt x="104" y="91"/>
                  </a:lnTo>
                  <a:lnTo>
                    <a:pt x="103" y="101"/>
                  </a:lnTo>
                  <a:lnTo>
                    <a:pt x="101" y="112"/>
                  </a:lnTo>
                  <a:lnTo>
                    <a:pt x="98" y="122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87" y="140"/>
                  </a:lnTo>
                  <a:lnTo>
                    <a:pt x="80" y="148"/>
                  </a:lnTo>
                  <a:lnTo>
                    <a:pt x="72" y="156"/>
                  </a:lnTo>
                  <a:lnTo>
                    <a:pt x="63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1" name="Freeform 255"/>
            <p:cNvSpPr>
              <a:spLocks/>
            </p:cNvSpPr>
            <p:nvPr userDrawn="1"/>
          </p:nvSpPr>
          <p:spPr bwMode="auto">
            <a:xfrm>
              <a:off x="4787900" y="2551113"/>
              <a:ext cx="41275" cy="73025"/>
            </a:xfrm>
            <a:custGeom>
              <a:avLst/>
              <a:gdLst>
                <a:gd name="T0" fmla="*/ 63 w 104"/>
                <a:gd name="T1" fmla="*/ 162 h 185"/>
                <a:gd name="T2" fmla="*/ 63 w 104"/>
                <a:gd name="T3" fmla="*/ 162 h 185"/>
                <a:gd name="T4" fmla="*/ 53 w 104"/>
                <a:gd name="T5" fmla="*/ 167 h 185"/>
                <a:gd name="T6" fmla="*/ 44 w 104"/>
                <a:gd name="T7" fmla="*/ 172 h 185"/>
                <a:gd name="T8" fmla="*/ 35 w 104"/>
                <a:gd name="T9" fmla="*/ 176 h 185"/>
                <a:gd name="T10" fmla="*/ 24 w 104"/>
                <a:gd name="T11" fmla="*/ 180 h 185"/>
                <a:gd name="T12" fmla="*/ 24 w 104"/>
                <a:gd name="T13" fmla="*/ 180 h 185"/>
                <a:gd name="T14" fmla="*/ 13 w 104"/>
                <a:gd name="T15" fmla="*/ 183 h 185"/>
                <a:gd name="T16" fmla="*/ 0 w 104"/>
                <a:gd name="T17" fmla="*/ 185 h 185"/>
                <a:gd name="T18" fmla="*/ 0 w 104"/>
                <a:gd name="T19" fmla="*/ 124 h 185"/>
                <a:gd name="T20" fmla="*/ 0 w 104"/>
                <a:gd name="T21" fmla="*/ 124 h 185"/>
                <a:gd name="T22" fmla="*/ 5 w 104"/>
                <a:gd name="T23" fmla="*/ 121 h 185"/>
                <a:gd name="T24" fmla="*/ 5 w 104"/>
                <a:gd name="T25" fmla="*/ 121 h 185"/>
                <a:gd name="T26" fmla="*/ 9 w 104"/>
                <a:gd name="T27" fmla="*/ 116 h 185"/>
                <a:gd name="T28" fmla="*/ 12 w 104"/>
                <a:gd name="T29" fmla="*/ 112 h 185"/>
                <a:gd name="T30" fmla="*/ 14 w 104"/>
                <a:gd name="T31" fmla="*/ 107 h 185"/>
                <a:gd name="T32" fmla="*/ 14 w 104"/>
                <a:gd name="T33" fmla="*/ 101 h 185"/>
                <a:gd name="T34" fmla="*/ 14 w 104"/>
                <a:gd name="T35" fmla="*/ 101 h 185"/>
                <a:gd name="T36" fmla="*/ 14 w 104"/>
                <a:gd name="T37" fmla="*/ 96 h 185"/>
                <a:gd name="T38" fmla="*/ 12 w 104"/>
                <a:gd name="T39" fmla="*/ 92 h 185"/>
                <a:gd name="T40" fmla="*/ 10 w 104"/>
                <a:gd name="T41" fmla="*/ 88 h 185"/>
                <a:gd name="T42" fmla="*/ 7 w 104"/>
                <a:gd name="T43" fmla="*/ 84 h 185"/>
                <a:gd name="T44" fmla="*/ 7 w 104"/>
                <a:gd name="T45" fmla="*/ 84 h 185"/>
                <a:gd name="T46" fmla="*/ 0 w 104"/>
                <a:gd name="T47" fmla="*/ 80 h 185"/>
                <a:gd name="T48" fmla="*/ 0 w 104"/>
                <a:gd name="T49" fmla="*/ 0 h 185"/>
                <a:gd name="T50" fmla="*/ 0 w 104"/>
                <a:gd name="T51" fmla="*/ 0 h 185"/>
                <a:gd name="T52" fmla="*/ 24 w 104"/>
                <a:gd name="T53" fmla="*/ 8 h 185"/>
                <a:gd name="T54" fmla="*/ 44 w 104"/>
                <a:gd name="T55" fmla="*/ 15 h 185"/>
                <a:gd name="T56" fmla="*/ 60 w 104"/>
                <a:gd name="T57" fmla="*/ 22 h 185"/>
                <a:gd name="T58" fmla="*/ 72 w 104"/>
                <a:gd name="T59" fmla="*/ 30 h 185"/>
                <a:gd name="T60" fmla="*/ 72 w 104"/>
                <a:gd name="T61" fmla="*/ 30 h 185"/>
                <a:gd name="T62" fmla="*/ 80 w 104"/>
                <a:gd name="T63" fmla="*/ 36 h 185"/>
                <a:gd name="T64" fmla="*/ 86 w 104"/>
                <a:gd name="T65" fmla="*/ 42 h 185"/>
                <a:gd name="T66" fmla="*/ 92 w 104"/>
                <a:gd name="T67" fmla="*/ 49 h 185"/>
                <a:gd name="T68" fmla="*/ 96 w 104"/>
                <a:gd name="T69" fmla="*/ 57 h 185"/>
                <a:gd name="T70" fmla="*/ 100 w 104"/>
                <a:gd name="T71" fmla="*/ 65 h 185"/>
                <a:gd name="T72" fmla="*/ 102 w 104"/>
                <a:gd name="T73" fmla="*/ 73 h 185"/>
                <a:gd name="T74" fmla="*/ 103 w 104"/>
                <a:gd name="T75" fmla="*/ 82 h 185"/>
                <a:gd name="T76" fmla="*/ 104 w 104"/>
                <a:gd name="T77" fmla="*/ 91 h 185"/>
                <a:gd name="T78" fmla="*/ 104 w 104"/>
                <a:gd name="T79" fmla="*/ 91 h 185"/>
                <a:gd name="T80" fmla="*/ 103 w 104"/>
                <a:gd name="T81" fmla="*/ 101 h 185"/>
                <a:gd name="T82" fmla="*/ 101 w 104"/>
                <a:gd name="T83" fmla="*/ 112 h 185"/>
                <a:gd name="T84" fmla="*/ 98 w 104"/>
                <a:gd name="T85" fmla="*/ 122 h 185"/>
                <a:gd name="T86" fmla="*/ 93 w 104"/>
                <a:gd name="T87" fmla="*/ 132 h 185"/>
                <a:gd name="T88" fmla="*/ 93 w 104"/>
                <a:gd name="T89" fmla="*/ 132 h 185"/>
                <a:gd name="T90" fmla="*/ 87 w 104"/>
                <a:gd name="T91" fmla="*/ 140 h 185"/>
                <a:gd name="T92" fmla="*/ 80 w 104"/>
                <a:gd name="T93" fmla="*/ 148 h 185"/>
                <a:gd name="T94" fmla="*/ 72 w 104"/>
                <a:gd name="T95" fmla="*/ 156 h 185"/>
                <a:gd name="T96" fmla="*/ 63 w 104"/>
                <a:gd name="T97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5">
                  <a:moveTo>
                    <a:pt x="63" y="162"/>
                  </a:moveTo>
                  <a:lnTo>
                    <a:pt x="63" y="162"/>
                  </a:lnTo>
                  <a:lnTo>
                    <a:pt x="53" y="167"/>
                  </a:lnTo>
                  <a:lnTo>
                    <a:pt x="44" y="172"/>
                  </a:lnTo>
                  <a:lnTo>
                    <a:pt x="35" y="176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13" y="183"/>
                  </a:lnTo>
                  <a:lnTo>
                    <a:pt x="0" y="18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1"/>
                  </a:lnTo>
                  <a:lnTo>
                    <a:pt x="5" y="121"/>
                  </a:lnTo>
                  <a:lnTo>
                    <a:pt x="9" y="116"/>
                  </a:lnTo>
                  <a:lnTo>
                    <a:pt x="12" y="112"/>
                  </a:lnTo>
                  <a:lnTo>
                    <a:pt x="14" y="107"/>
                  </a:lnTo>
                  <a:lnTo>
                    <a:pt x="14" y="101"/>
                  </a:lnTo>
                  <a:lnTo>
                    <a:pt x="14" y="101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8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8"/>
                  </a:lnTo>
                  <a:lnTo>
                    <a:pt x="44" y="15"/>
                  </a:lnTo>
                  <a:lnTo>
                    <a:pt x="60" y="22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80" y="36"/>
                  </a:lnTo>
                  <a:lnTo>
                    <a:pt x="86" y="42"/>
                  </a:lnTo>
                  <a:lnTo>
                    <a:pt x="92" y="49"/>
                  </a:lnTo>
                  <a:lnTo>
                    <a:pt x="96" y="57"/>
                  </a:lnTo>
                  <a:lnTo>
                    <a:pt x="100" y="65"/>
                  </a:lnTo>
                  <a:lnTo>
                    <a:pt x="102" y="73"/>
                  </a:lnTo>
                  <a:lnTo>
                    <a:pt x="103" y="82"/>
                  </a:lnTo>
                  <a:lnTo>
                    <a:pt x="104" y="91"/>
                  </a:lnTo>
                  <a:lnTo>
                    <a:pt x="104" y="91"/>
                  </a:lnTo>
                  <a:lnTo>
                    <a:pt x="103" y="101"/>
                  </a:lnTo>
                  <a:lnTo>
                    <a:pt x="101" y="112"/>
                  </a:lnTo>
                  <a:lnTo>
                    <a:pt x="98" y="122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87" y="140"/>
                  </a:lnTo>
                  <a:lnTo>
                    <a:pt x="80" y="148"/>
                  </a:lnTo>
                  <a:lnTo>
                    <a:pt x="72" y="156"/>
                  </a:lnTo>
                  <a:lnTo>
                    <a:pt x="63" y="16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2" name="Freeform 256"/>
            <p:cNvSpPr>
              <a:spLocks/>
            </p:cNvSpPr>
            <p:nvPr userDrawn="1"/>
          </p:nvSpPr>
          <p:spPr bwMode="auto">
            <a:xfrm>
              <a:off x="4787900" y="2505075"/>
              <a:ext cx="36512" cy="25400"/>
            </a:xfrm>
            <a:custGeom>
              <a:avLst/>
              <a:gdLst>
                <a:gd name="T0" fmla="*/ 92 w 92"/>
                <a:gd name="T1" fmla="*/ 65 h 65"/>
                <a:gd name="T2" fmla="*/ 0 w 92"/>
                <a:gd name="T3" fmla="*/ 65 h 65"/>
                <a:gd name="T4" fmla="*/ 0 w 92"/>
                <a:gd name="T5" fmla="*/ 0 h 65"/>
                <a:gd name="T6" fmla="*/ 0 w 92"/>
                <a:gd name="T7" fmla="*/ 0 h 65"/>
                <a:gd name="T8" fmla="*/ 17 w 92"/>
                <a:gd name="T9" fmla="*/ 3 h 65"/>
                <a:gd name="T10" fmla="*/ 32 w 92"/>
                <a:gd name="T11" fmla="*/ 7 h 65"/>
                <a:gd name="T12" fmla="*/ 45 w 92"/>
                <a:gd name="T13" fmla="*/ 12 h 65"/>
                <a:gd name="T14" fmla="*/ 57 w 92"/>
                <a:gd name="T15" fmla="*/ 19 h 65"/>
                <a:gd name="T16" fmla="*/ 57 w 92"/>
                <a:gd name="T17" fmla="*/ 19 h 65"/>
                <a:gd name="T18" fmla="*/ 69 w 92"/>
                <a:gd name="T19" fmla="*/ 28 h 65"/>
                <a:gd name="T20" fmla="*/ 74 w 92"/>
                <a:gd name="T21" fmla="*/ 33 h 65"/>
                <a:gd name="T22" fmla="*/ 78 w 92"/>
                <a:gd name="T23" fmla="*/ 39 h 65"/>
                <a:gd name="T24" fmla="*/ 83 w 92"/>
                <a:gd name="T25" fmla="*/ 45 h 65"/>
                <a:gd name="T26" fmla="*/ 87 w 92"/>
                <a:gd name="T27" fmla="*/ 52 h 65"/>
                <a:gd name="T28" fmla="*/ 92 w 92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5">
                  <a:moveTo>
                    <a:pt x="92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"/>
                  </a:lnTo>
                  <a:lnTo>
                    <a:pt x="32" y="7"/>
                  </a:lnTo>
                  <a:lnTo>
                    <a:pt x="45" y="1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69" y="28"/>
                  </a:lnTo>
                  <a:lnTo>
                    <a:pt x="74" y="33"/>
                  </a:lnTo>
                  <a:lnTo>
                    <a:pt x="78" y="39"/>
                  </a:lnTo>
                  <a:lnTo>
                    <a:pt x="83" y="45"/>
                  </a:lnTo>
                  <a:lnTo>
                    <a:pt x="87" y="52"/>
                  </a:lnTo>
                  <a:lnTo>
                    <a:pt x="92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3" name="Freeform 257"/>
            <p:cNvSpPr>
              <a:spLocks/>
            </p:cNvSpPr>
            <p:nvPr userDrawn="1"/>
          </p:nvSpPr>
          <p:spPr bwMode="auto">
            <a:xfrm>
              <a:off x="4787900" y="2505075"/>
              <a:ext cx="36512" cy="25400"/>
            </a:xfrm>
            <a:custGeom>
              <a:avLst/>
              <a:gdLst>
                <a:gd name="T0" fmla="*/ 92 w 92"/>
                <a:gd name="T1" fmla="*/ 65 h 65"/>
                <a:gd name="T2" fmla="*/ 0 w 92"/>
                <a:gd name="T3" fmla="*/ 65 h 65"/>
                <a:gd name="T4" fmla="*/ 0 w 92"/>
                <a:gd name="T5" fmla="*/ 0 h 65"/>
                <a:gd name="T6" fmla="*/ 0 w 92"/>
                <a:gd name="T7" fmla="*/ 0 h 65"/>
                <a:gd name="T8" fmla="*/ 17 w 92"/>
                <a:gd name="T9" fmla="*/ 3 h 65"/>
                <a:gd name="T10" fmla="*/ 32 w 92"/>
                <a:gd name="T11" fmla="*/ 7 h 65"/>
                <a:gd name="T12" fmla="*/ 45 w 92"/>
                <a:gd name="T13" fmla="*/ 12 h 65"/>
                <a:gd name="T14" fmla="*/ 57 w 92"/>
                <a:gd name="T15" fmla="*/ 19 h 65"/>
                <a:gd name="T16" fmla="*/ 57 w 92"/>
                <a:gd name="T17" fmla="*/ 19 h 65"/>
                <a:gd name="T18" fmla="*/ 69 w 92"/>
                <a:gd name="T19" fmla="*/ 28 h 65"/>
                <a:gd name="T20" fmla="*/ 74 w 92"/>
                <a:gd name="T21" fmla="*/ 33 h 65"/>
                <a:gd name="T22" fmla="*/ 78 w 92"/>
                <a:gd name="T23" fmla="*/ 39 h 65"/>
                <a:gd name="T24" fmla="*/ 83 w 92"/>
                <a:gd name="T25" fmla="*/ 45 h 65"/>
                <a:gd name="T26" fmla="*/ 87 w 92"/>
                <a:gd name="T27" fmla="*/ 52 h 65"/>
                <a:gd name="T28" fmla="*/ 92 w 92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5">
                  <a:moveTo>
                    <a:pt x="92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"/>
                  </a:lnTo>
                  <a:lnTo>
                    <a:pt x="32" y="7"/>
                  </a:lnTo>
                  <a:lnTo>
                    <a:pt x="45" y="1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69" y="28"/>
                  </a:lnTo>
                  <a:lnTo>
                    <a:pt x="74" y="33"/>
                  </a:lnTo>
                  <a:lnTo>
                    <a:pt x="78" y="39"/>
                  </a:lnTo>
                  <a:lnTo>
                    <a:pt x="83" y="45"/>
                  </a:lnTo>
                  <a:lnTo>
                    <a:pt x="87" y="52"/>
                  </a:lnTo>
                  <a:lnTo>
                    <a:pt x="92" y="6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4" name="Freeform 258"/>
            <p:cNvSpPr>
              <a:spLocks/>
            </p:cNvSpPr>
            <p:nvPr userDrawn="1"/>
          </p:nvSpPr>
          <p:spPr bwMode="auto">
            <a:xfrm>
              <a:off x="4787900" y="2847975"/>
              <a:ext cx="41275" cy="73025"/>
            </a:xfrm>
            <a:custGeom>
              <a:avLst/>
              <a:gdLst>
                <a:gd name="T0" fmla="*/ 64 w 105"/>
                <a:gd name="T1" fmla="*/ 161 h 184"/>
                <a:gd name="T2" fmla="*/ 64 w 105"/>
                <a:gd name="T3" fmla="*/ 161 h 184"/>
                <a:gd name="T4" fmla="*/ 54 w 105"/>
                <a:gd name="T5" fmla="*/ 167 h 184"/>
                <a:gd name="T6" fmla="*/ 45 w 105"/>
                <a:gd name="T7" fmla="*/ 171 h 184"/>
                <a:gd name="T8" fmla="*/ 36 w 105"/>
                <a:gd name="T9" fmla="*/ 175 h 184"/>
                <a:gd name="T10" fmla="*/ 25 w 105"/>
                <a:gd name="T11" fmla="*/ 179 h 184"/>
                <a:gd name="T12" fmla="*/ 25 w 105"/>
                <a:gd name="T13" fmla="*/ 179 h 184"/>
                <a:gd name="T14" fmla="*/ 14 w 105"/>
                <a:gd name="T15" fmla="*/ 182 h 184"/>
                <a:gd name="T16" fmla="*/ 0 w 105"/>
                <a:gd name="T17" fmla="*/ 184 h 184"/>
                <a:gd name="T18" fmla="*/ 0 w 105"/>
                <a:gd name="T19" fmla="*/ 124 h 184"/>
                <a:gd name="T20" fmla="*/ 0 w 105"/>
                <a:gd name="T21" fmla="*/ 124 h 184"/>
                <a:gd name="T22" fmla="*/ 5 w 105"/>
                <a:gd name="T23" fmla="*/ 120 h 184"/>
                <a:gd name="T24" fmla="*/ 5 w 105"/>
                <a:gd name="T25" fmla="*/ 120 h 184"/>
                <a:gd name="T26" fmla="*/ 10 w 105"/>
                <a:gd name="T27" fmla="*/ 116 h 184"/>
                <a:gd name="T28" fmla="*/ 13 w 105"/>
                <a:gd name="T29" fmla="*/ 111 h 184"/>
                <a:gd name="T30" fmla="*/ 14 w 105"/>
                <a:gd name="T31" fmla="*/ 106 h 184"/>
                <a:gd name="T32" fmla="*/ 15 w 105"/>
                <a:gd name="T33" fmla="*/ 100 h 184"/>
                <a:gd name="T34" fmla="*/ 15 w 105"/>
                <a:gd name="T35" fmla="*/ 100 h 184"/>
                <a:gd name="T36" fmla="*/ 15 w 105"/>
                <a:gd name="T37" fmla="*/ 96 h 184"/>
                <a:gd name="T38" fmla="*/ 13 w 105"/>
                <a:gd name="T39" fmla="*/ 92 h 184"/>
                <a:gd name="T40" fmla="*/ 11 w 105"/>
                <a:gd name="T41" fmla="*/ 87 h 184"/>
                <a:gd name="T42" fmla="*/ 7 w 105"/>
                <a:gd name="T43" fmla="*/ 84 h 184"/>
                <a:gd name="T44" fmla="*/ 7 w 105"/>
                <a:gd name="T45" fmla="*/ 84 h 184"/>
                <a:gd name="T46" fmla="*/ 0 w 105"/>
                <a:gd name="T47" fmla="*/ 79 h 184"/>
                <a:gd name="T48" fmla="*/ 0 w 105"/>
                <a:gd name="T49" fmla="*/ 0 h 184"/>
                <a:gd name="T50" fmla="*/ 0 w 105"/>
                <a:gd name="T51" fmla="*/ 0 h 184"/>
                <a:gd name="T52" fmla="*/ 25 w 105"/>
                <a:gd name="T53" fmla="*/ 7 h 184"/>
                <a:gd name="T54" fmla="*/ 45 w 105"/>
                <a:gd name="T55" fmla="*/ 14 h 184"/>
                <a:gd name="T56" fmla="*/ 61 w 105"/>
                <a:gd name="T57" fmla="*/ 21 h 184"/>
                <a:gd name="T58" fmla="*/ 73 w 105"/>
                <a:gd name="T59" fmla="*/ 29 h 184"/>
                <a:gd name="T60" fmla="*/ 73 w 105"/>
                <a:gd name="T61" fmla="*/ 29 h 184"/>
                <a:gd name="T62" fmla="*/ 80 w 105"/>
                <a:gd name="T63" fmla="*/ 35 h 184"/>
                <a:gd name="T64" fmla="*/ 87 w 105"/>
                <a:gd name="T65" fmla="*/ 41 h 184"/>
                <a:gd name="T66" fmla="*/ 93 w 105"/>
                <a:gd name="T67" fmla="*/ 48 h 184"/>
                <a:gd name="T68" fmla="*/ 97 w 105"/>
                <a:gd name="T69" fmla="*/ 56 h 184"/>
                <a:gd name="T70" fmla="*/ 100 w 105"/>
                <a:gd name="T71" fmla="*/ 64 h 184"/>
                <a:gd name="T72" fmla="*/ 103 w 105"/>
                <a:gd name="T73" fmla="*/ 72 h 184"/>
                <a:gd name="T74" fmla="*/ 104 w 105"/>
                <a:gd name="T75" fmla="*/ 81 h 184"/>
                <a:gd name="T76" fmla="*/ 105 w 105"/>
                <a:gd name="T77" fmla="*/ 90 h 184"/>
                <a:gd name="T78" fmla="*/ 105 w 105"/>
                <a:gd name="T79" fmla="*/ 90 h 184"/>
                <a:gd name="T80" fmla="*/ 104 w 105"/>
                <a:gd name="T81" fmla="*/ 102 h 184"/>
                <a:gd name="T82" fmla="*/ 102 w 105"/>
                <a:gd name="T83" fmla="*/ 111 h 184"/>
                <a:gd name="T84" fmla="*/ 98 w 105"/>
                <a:gd name="T85" fmla="*/ 121 h 184"/>
                <a:gd name="T86" fmla="*/ 93 w 105"/>
                <a:gd name="T87" fmla="*/ 131 h 184"/>
                <a:gd name="T88" fmla="*/ 93 w 105"/>
                <a:gd name="T89" fmla="*/ 131 h 184"/>
                <a:gd name="T90" fmla="*/ 87 w 105"/>
                <a:gd name="T91" fmla="*/ 139 h 184"/>
                <a:gd name="T92" fmla="*/ 80 w 105"/>
                <a:gd name="T93" fmla="*/ 147 h 184"/>
                <a:gd name="T94" fmla="*/ 72 w 105"/>
                <a:gd name="T95" fmla="*/ 155 h 184"/>
                <a:gd name="T96" fmla="*/ 64 w 105"/>
                <a:gd name="T97" fmla="*/ 16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184">
                  <a:moveTo>
                    <a:pt x="64" y="161"/>
                  </a:moveTo>
                  <a:lnTo>
                    <a:pt x="64" y="161"/>
                  </a:lnTo>
                  <a:lnTo>
                    <a:pt x="54" y="167"/>
                  </a:lnTo>
                  <a:lnTo>
                    <a:pt x="45" y="171"/>
                  </a:lnTo>
                  <a:lnTo>
                    <a:pt x="36" y="175"/>
                  </a:lnTo>
                  <a:lnTo>
                    <a:pt x="25" y="179"/>
                  </a:lnTo>
                  <a:lnTo>
                    <a:pt x="25" y="179"/>
                  </a:lnTo>
                  <a:lnTo>
                    <a:pt x="14" y="182"/>
                  </a:lnTo>
                  <a:lnTo>
                    <a:pt x="0" y="18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0"/>
                  </a:lnTo>
                  <a:lnTo>
                    <a:pt x="5" y="120"/>
                  </a:lnTo>
                  <a:lnTo>
                    <a:pt x="10" y="116"/>
                  </a:lnTo>
                  <a:lnTo>
                    <a:pt x="13" y="111"/>
                  </a:lnTo>
                  <a:lnTo>
                    <a:pt x="14" y="106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5" y="96"/>
                  </a:lnTo>
                  <a:lnTo>
                    <a:pt x="13" y="92"/>
                  </a:lnTo>
                  <a:lnTo>
                    <a:pt x="11" y="87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" y="7"/>
                  </a:lnTo>
                  <a:lnTo>
                    <a:pt x="45" y="14"/>
                  </a:lnTo>
                  <a:lnTo>
                    <a:pt x="61" y="21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80" y="35"/>
                  </a:lnTo>
                  <a:lnTo>
                    <a:pt x="87" y="41"/>
                  </a:lnTo>
                  <a:lnTo>
                    <a:pt x="93" y="48"/>
                  </a:lnTo>
                  <a:lnTo>
                    <a:pt x="97" y="56"/>
                  </a:lnTo>
                  <a:lnTo>
                    <a:pt x="100" y="64"/>
                  </a:lnTo>
                  <a:lnTo>
                    <a:pt x="103" y="72"/>
                  </a:lnTo>
                  <a:lnTo>
                    <a:pt x="104" y="81"/>
                  </a:lnTo>
                  <a:lnTo>
                    <a:pt x="105" y="90"/>
                  </a:lnTo>
                  <a:lnTo>
                    <a:pt x="105" y="90"/>
                  </a:lnTo>
                  <a:lnTo>
                    <a:pt x="104" y="102"/>
                  </a:lnTo>
                  <a:lnTo>
                    <a:pt x="102" y="111"/>
                  </a:lnTo>
                  <a:lnTo>
                    <a:pt x="98" y="121"/>
                  </a:lnTo>
                  <a:lnTo>
                    <a:pt x="93" y="131"/>
                  </a:lnTo>
                  <a:lnTo>
                    <a:pt x="93" y="131"/>
                  </a:lnTo>
                  <a:lnTo>
                    <a:pt x="87" y="139"/>
                  </a:lnTo>
                  <a:lnTo>
                    <a:pt x="80" y="147"/>
                  </a:lnTo>
                  <a:lnTo>
                    <a:pt x="72" y="155"/>
                  </a:lnTo>
                  <a:lnTo>
                    <a:pt x="64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5" name="Freeform 259"/>
            <p:cNvSpPr>
              <a:spLocks/>
            </p:cNvSpPr>
            <p:nvPr userDrawn="1"/>
          </p:nvSpPr>
          <p:spPr bwMode="auto">
            <a:xfrm>
              <a:off x="4787900" y="2847975"/>
              <a:ext cx="41275" cy="73025"/>
            </a:xfrm>
            <a:custGeom>
              <a:avLst/>
              <a:gdLst>
                <a:gd name="T0" fmla="*/ 64 w 105"/>
                <a:gd name="T1" fmla="*/ 161 h 184"/>
                <a:gd name="T2" fmla="*/ 64 w 105"/>
                <a:gd name="T3" fmla="*/ 161 h 184"/>
                <a:gd name="T4" fmla="*/ 54 w 105"/>
                <a:gd name="T5" fmla="*/ 167 h 184"/>
                <a:gd name="T6" fmla="*/ 45 w 105"/>
                <a:gd name="T7" fmla="*/ 171 h 184"/>
                <a:gd name="T8" fmla="*/ 36 w 105"/>
                <a:gd name="T9" fmla="*/ 175 h 184"/>
                <a:gd name="T10" fmla="*/ 25 w 105"/>
                <a:gd name="T11" fmla="*/ 179 h 184"/>
                <a:gd name="T12" fmla="*/ 25 w 105"/>
                <a:gd name="T13" fmla="*/ 179 h 184"/>
                <a:gd name="T14" fmla="*/ 14 w 105"/>
                <a:gd name="T15" fmla="*/ 182 h 184"/>
                <a:gd name="T16" fmla="*/ 0 w 105"/>
                <a:gd name="T17" fmla="*/ 184 h 184"/>
                <a:gd name="T18" fmla="*/ 0 w 105"/>
                <a:gd name="T19" fmla="*/ 124 h 184"/>
                <a:gd name="T20" fmla="*/ 0 w 105"/>
                <a:gd name="T21" fmla="*/ 124 h 184"/>
                <a:gd name="T22" fmla="*/ 5 w 105"/>
                <a:gd name="T23" fmla="*/ 120 h 184"/>
                <a:gd name="T24" fmla="*/ 5 w 105"/>
                <a:gd name="T25" fmla="*/ 120 h 184"/>
                <a:gd name="T26" fmla="*/ 10 w 105"/>
                <a:gd name="T27" fmla="*/ 116 h 184"/>
                <a:gd name="T28" fmla="*/ 13 w 105"/>
                <a:gd name="T29" fmla="*/ 111 h 184"/>
                <a:gd name="T30" fmla="*/ 14 w 105"/>
                <a:gd name="T31" fmla="*/ 106 h 184"/>
                <a:gd name="T32" fmla="*/ 15 w 105"/>
                <a:gd name="T33" fmla="*/ 100 h 184"/>
                <a:gd name="T34" fmla="*/ 15 w 105"/>
                <a:gd name="T35" fmla="*/ 100 h 184"/>
                <a:gd name="T36" fmla="*/ 15 w 105"/>
                <a:gd name="T37" fmla="*/ 96 h 184"/>
                <a:gd name="T38" fmla="*/ 13 w 105"/>
                <a:gd name="T39" fmla="*/ 92 h 184"/>
                <a:gd name="T40" fmla="*/ 11 w 105"/>
                <a:gd name="T41" fmla="*/ 87 h 184"/>
                <a:gd name="T42" fmla="*/ 7 w 105"/>
                <a:gd name="T43" fmla="*/ 84 h 184"/>
                <a:gd name="T44" fmla="*/ 7 w 105"/>
                <a:gd name="T45" fmla="*/ 84 h 184"/>
                <a:gd name="T46" fmla="*/ 0 w 105"/>
                <a:gd name="T47" fmla="*/ 79 h 184"/>
                <a:gd name="T48" fmla="*/ 0 w 105"/>
                <a:gd name="T49" fmla="*/ 0 h 184"/>
                <a:gd name="T50" fmla="*/ 0 w 105"/>
                <a:gd name="T51" fmla="*/ 0 h 184"/>
                <a:gd name="T52" fmla="*/ 25 w 105"/>
                <a:gd name="T53" fmla="*/ 7 h 184"/>
                <a:gd name="T54" fmla="*/ 45 w 105"/>
                <a:gd name="T55" fmla="*/ 14 h 184"/>
                <a:gd name="T56" fmla="*/ 61 w 105"/>
                <a:gd name="T57" fmla="*/ 21 h 184"/>
                <a:gd name="T58" fmla="*/ 73 w 105"/>
                <a:gd name="T59" fmla="*/ 29 h 184"/>
                <a:gd name="T60" fmla="*/ 73 w 105"/>
                <a:gd name="T61" fmla="*/ 29 h 184"/>
                <a:gd name="T62" fmla="*/ 80 w 105"/>
                <a:gd name="T63" fmla="*/ 35 h 184"/>
                <a:gd name="T64" fmla="*/ 87 w 105"/>
                <a:gd name="T65" fmla="*/ 41 h 184"/>
                <a:gd name="T66" fmla="*/ 93 w 105"/>
                <a:gd name="T67" fmla="*/ 48 h 184"/>
                <a:gd name="T68" fmla="*/ 97 w 105"/>
                <a:gd name="T69" fmla="*/ 56 h 184"/>
                <a:gd name="T70" fmla="*/ 100 w 105"/>
                <a:gd name="T71" fmla="*/ 64 h 184"/>
                <a:gd name="T72" fmla="*/ 103 w 105"/>
                <a:gd name="T73" fmla="*/ 72 h 184"/>
                <a:gd name="T74" fmla="*/ 104 w 105"/>
                <a:gd name="T75" fmla="*/ 81 h 184"/>
                <a:gd name="T76" fmla="*/ 105 w 105"/>
                <a:gd name="T77" fmla="*/ 90 h 184"/>
                <a:gd name="T78" fmla="*/ 105 w 105"/>
                <a:gd name="T79" fmla="*/ 90 h 184"/>
                <a:gd name="T80" fmla="*/ 104 w 105"/>
                <a:gd name="T81" fmla="*/ 102 h 184"/>
                <a:gd name="T82" fmla="*/ 102 w 105"/>
                <a:gd name="T83" fmla="*/ 111 h 184"/>
                <a:gd name="T84" fmla="*/ 98 w 105"/>
                <a:gd name="T85" fmla="*/ 121 h 184"/>
                <a:gd name="T86" fmla="*/ 93 w 105"/>
                <a:gd name="T87" fmla="*/ 131 h 184"/>
                <a:gd name="T88" fmla="*/ 93 w 105"/>
                <a:gd name="T89" fmla="*/ 131 h 184"/>
                <a:gd name="T90" fmla="*/ 87 w 105"/>
                <a:gd name="T91" fmla="*/ 139 h 184"/>
                <a:gd name="T92" fmla="*/ 80 w 105"/>
                <a:gd name="T93" fmla="*/ 147 h 184"/>
                <a:gd name="T94" fmla="*/ 72 w 105"/>
                <a:gd name="T95" fmla="*/ 155 h 184"/>
                <a:gd name="T96" fmla="*/ 64 w 105"/>
                <a:gd name="T97" fmla="*/ 16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184">
                  <a:moveTo>
                    <a:pt x="64" y="161"/>
                  </a:moveTo>
                  <a:lnTo>
                    <a:pt x="64" y="161"/>
                  </a:lnTo>
                  <a:lnTo>
                    <a:pt x="54" y="167"/>
                  </a:lnTo>
                  <a:lnTo>
                    <a:pt x="45" y="171"/>
                  </a:lnTo>
                  <a:lnTo>
                    <a:pt x="36" y="175"/>
                  </a:lnTo>
                  <a:lnTo>
                    <a:pt x="25" y="179"/>
                  </a:lnTo>
                  <a:lnTo>
                    <a:pt x="25" y="179"/>
                  </a:lnTo>
                  <a:lnTo>
                    <a:pt x="14" y="182"/>
                  </a:lnTo>
                  <a:lnTo>
                    <a:pt x="0" y="18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0"/>
                  </a:lnTo>
                  <a:lnTo>
                    <a:pt x="5" y="120"/>
                  </a:lnTo>
                  <a:lnTo>
                    <a:pt x="10" y="116"/>
                  </a:lnTo>
                  <a:lnTo>
                    <a:pt x="13" y="111"/>
                  </a:lnTo>
                  <a:lnTo>
                    <a:pt x="14" y="106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5" y="96"/>
                  </a:lnTo>
                  <a:lnTo>
                    <a:pt x="13" y="92"/>
                  </a:lnTo>
                  <a:lnTo>
                    <a:pt x="11" y="87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" y="7"/>
                  </a:lnTo>
                  <a:lnTo>
                    <a:pt x="45" y="14"/>
                  </a:lnTo>
                  <a:lnTo>
                    <a:pt x="61" y="21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80" y="35"/>
                  </a:lnTo>
                  <a:lnTo>
                    <a:pt x="87" y="41"/>
                  </a:lnTo>
                  <a:lnTo>
                    <a:pt x="93" y="48"/>
                  </a:lnTo>
                  <a:lnTo>
                    <a:pt x="97" y="56"/>
                  </a:lnTo>
                  <a:lnTo>
                    <a:pt x="100" y="64"/>
                  </a:lnTo>
                  <a:lnTo>
                    <a:pt x="103" y="72"/>
                  </a:lnTo>
                  <a:lnTo>
                    <a:pt x="104" y="81"/>
                  </a:lnTo>
                  <a:lnTo>
                    <a:pt x="105" y="90"/>
                  </a:lnTo>
                  <a:lnTo>
                    <a:pt x="105" y="90"/>
                  </a:lnTo>
                  <a:lnTo>
                    <a:pt x="104" y="102"/>
                  </a:lnTo>
                  <a:lnTo>
                    <a:pt x="102" y="111"/>
                  </a:lnTo>
                  <a:lnTo>
                    <a:pt x="98" y="121"/>
                  </a:lnTo>
                  <a:lnTo>
                    <a:pt x="93" y="131"/>
                  </a:lnTo>
                  <a:lnTo>
                    <a:pt x="93" y="131"/>
                  </a:lnTo>
                  <a:lnTo>
                    <a:pt x="87" y="139"/>
                  </a:lnTo>
                  <a:lnTo>
                    <a:pt x="80" y="147"/>
                  </a:lnTo>
                  <a:lnTo>
                    <a:pt x="72" y="155"/>
                  </a:lnTo>
                  <a:lnTo>
                    <a:pt x="64" y="16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6" name="Freeform 260"/>
            <p:cNvSpPr>
              <a:spLocks/>
            </p:cNvSpPr>
            <p:nvPr userDrawn="1"/>
          </p:nvSpPr>
          <p:spPr bwMode="auto">
            <a:xfrm>
              <a:off x="4787900" y="2801938"/>
              <a:ext cx="36512" cy="26988"/>
            </a:xfrm>
            <a:custGeom>
              <a:avLst/>
              <a:gdLst>
                <a:gd name="T0" fmla="*/ 93 w 93"/>
                <a:gd name="T1" fmla="*/ 64 h 64"/>
                <a:gd name="T2" fmla="*/ 0 w 93"/>
                <a:gd name="T3" fmla="*/ 64 h 64"/>
                <a:gd name="T4" fmla="*/ 0 w 93"/>
                <a:gd name="T5" fmla="*/ 0 h 64"/>
                <a:gd name="T6" fmla="*/ 0 w 93"/>
                <a:gd name="T7" fmla="*/ 0 h 64"/>
                <a:gd name="T8" fmla="*/ 18 w 93"/>
                <a:gd name="T9" fmla="*/ 3 h 64"/>
                <a:gd name="T10" fmla="*/ 33 w 93"/>
                <a:gd name="T11" fmla="*/ 7 h 64"/>
                <a:gd name="T12" fmla="*/ 46 w 93"/>
                <a:gd name="T13" fmla="*/ 12 h 64"/>
                <a:gd name="T14" fmla="*/ 58 w 93"/>
                <a:gd name="T15" fmla="*/ 19 h 64"/>
                <a:gd name="T16" fmla="*/ 58 w 93"/>
                <a:gd name="T17" fmla="*/ 19 h 64"/>
                <a:gd name="T18" fmla="*/ 70 w 93"/>
                <a:gd name="T19" fmla="*/ 28 h 64"/>
                <a:gd name="T20" fmla="*/ 75 w 93"/>
                <a:gd name="T21" fmla="*/ 33 h 64"/>
                <a:gd name="T22" fmla="*/ 79 w 93"/>
                <a:gd name="T23" fmla="*/ 38 h 64"/>
                <a:gd name="T24" fmla="*/ 84 w 93"/>
                <a:gd name="T25" fmla="*/ 45 h 64"/>
                <a:gd name="T26" fmla="*/ 88 w 93"/>
                <a:gd name="T27" fmla="*/ 51 h 64"/>
                <a:gd name="T28" fmla="*/ 93 w 93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64">
                  <a:moveTo>
                    <a:pt x="93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3"/>
                  </a:lnTo>
                  <a:lnTo>
                    <a:pt x="33" y="7"/>
                  </a:lnTo>
                  <a:lnTo>
                    <a:pt x="46" y="12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70" y="28"/>
                  </a:lnTo>
                  <a:lnTo>
                    <a:pt x="75" y="33"/>
                  </a:lnTo>
                  <a:lnTo>
                    <a:pt x="79" y="38"/>
                  </a:lnTo>
                  <a:lnTo>
                    <a:pt x="84" y="45"/>
                  </a:lnTo>
                  <a:lnTo>
                    <a:pt x="88" y="51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7" name="Freeform 261"/>
            <p:cNvSpPr>
              <a:spLocks/>
            </p:cNvSpPr>
            <p:nvPr userDrawn="1"/>
          </p:nvSpPr>
          <p:spPr bwMode="auto">
            <a:xfrm>
              <a:off x="4787900" y="2801938"/>
              <a:ext cx="36512" cy="26988"/>
            </a:xfrm>
            <a:custGeom>
              <a:avLst/>
              <a:gdLst>
                <a:gd name="T0" fmla="*/ 93 w 93"/>
                <a:gd name="T1" fmla="*/ 64 h 64"/>
                <a:gd name="T2" fmla="*/ 0 w 93"/>
                <a:gd name="T3" fmla="*/ 64 h 64"/>
                <a:gd name="T4" fmla="*/ 0 w 93"/>
                <a:gd name="T5" fmla="*/ 0 h 64"/>
                <a:gd name="T6" fmla="*/ 0 w 93"/>
                <a:gd name="T7" fmla="*/ 0 h 64"/>
                <a:gd name="T8" fmla="*/ 18 w 93"/>
                <a:gd name="T9" fmla="*/ 3 h 64"/>
                <a:gd name="T10" fmla="*/ 33 w 93"/>
                <a:gd name="T11" fmla="*/ 7 h 64"/>
                <a:gd name="T12" fmla="*/ 46 w 93"/>
                <a:gd name="T13" fmla="*/ 12 h 64"/>
                <a:gd name="T14" fmla="*/ 58 w 93"/>
                <a:gd name="T15" fmla="*/ 19 h 64"/>
                <a:gd name="T16" fmla="*/ 58 w 93"/>
                <a:gd name="T17" fmla="*/ 19 h 64"/>
                <a:gd name="T18" fmla="*/ 70 w 93"/>
                <a:gd name="T19" fmla="*/ 28 h 64"/>
                <a:gd name="T20" fmla="*/ 75 w 93"/>
                <a:gd name="T21" fmla="*/ 33 h 64"/>
                <a:gd name="T22" fmla="*/ 79 w 93"/>
                <a:gd name="T23" fmla="*/ 38 h 64"/>
                <a:gd name="T24" fmla="*/ 84 w 93"/>
                <a:gd name="T25" fmla="*/ 45 h 64"/>
                <a:gd name="T26" fmla="*/ 88 w 93"/>
                <a:gd name="T27" fmla="*/ 51 h 64"/>
                <a:gd name="T28" fmla="*/ 93 w 93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64">
                  <a:moveTo>
                    <a:pt x="93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3"/>
                  </a:lnTo>
                  <a:lnTo>
                    <a:pt x="33" y="7"/>
                  </a:lnTo>
                  <a:lnTo>
                    <a:pt x="46" y="12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70" y="28"/>
                  </a:lnTo>
                  <a:lnTo>
                    <a:pt x="75" y="33"/>
                  </a:lnTo>
                  <a:lnTo>
                    <a:pt x="79" y="38"/>
                  </a:lnTo>
                  <a:lnTo>
                    <a:pt x="84" y="45"/>
                  </a:lnTo>
                  <a:lnTo>
                    <a:pt x="88" y="51"/>
                  </a:lnTo>
                  <a:lnTo>
                    <a:pt x="93" y="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8" name="Freeform 262"/>
            <p:cNvSpPr>
              <a:spLocks noEditPoints="1"/>
            </p:cNvSpPr>
            <p:nvPr userDrawn="1"/>
          </p:nvSpPr>
          <p:spPr bwMode="auto">
            <a:xfrm>
              <a:off x="4711700" y="2495550"/>
              <a:ext cx="66675" cy="134938"/>
            </a:xfrm>
            <a:custGeom>
              <a:avLst/>
              <a:gdLst>
                <a:gd name="T0" fmla="*/ 61 w 165"/>
                <a:gd name="T1" fmla="*/ 177 h 340"/>
                <a:gd name="T2" fmla="*/ 42 w 165"/>
                <a:gd name="T3" fmla="*/ 167 h 340"/>
                <a:gd name="T4" fmla="*/ 27 w 165"/>
                <a:gd name="T5" fmla="*/ 151 h 340"/>
                <a:gd name="T6" fmla="*/ 20 w 165"/>
                <a:gd name="T7" fmla="*/ 141 h 340"/>
                <a:gd name="T8" fmla="*/ 12 w 165"/>
                <a:gd name="T9" fmla="*/ 119 h 340"/>
                <a:gd name="T10" fmla="*/ 11 w 165"/>
                <a:gd name="T11" fmla="*/ 106 h 340"/>
                <a:gd name="T12" fmla="*/ 13 w 165"/>
                <a:gd name="T13" fmla="*/ 90 h 340"/>
                <a:gd name="T14" fmla="*/ 20 w 165"/>
                <a:gd name="T15" fmla="*/ 73 h 340"/>
                <a:gd name="T16" fmla="*/ 29 w 165"/>
                <a:gd name="T17" fmla="*/ 59 h 340"/>
                <a:gd name="T18" fmla="*/ 41 w 165"/>
                <a:gd name="T19" fmla="*/ 47 h 340"/>
                <a:gd name="T20" fmla="*/ 50 w 165"/>
                <a:gd name="T21" fmla="*/ 41 h 340"/>
                <a:gd name="T22" fmla="*/ 67 w 165"/>
                <a:gd name="T23" fmla="*/ 31 h 340"/>
                <a:gd name="T24" fmla="*/ 90 w 165"/>
                <a:gd name="T25" fmla="*/ 25 h 340"/>
                <a:gd name="T26" fmla="*/ 115 w 165"/>
                <a:gd name="T27" fmla="*/ 21 h 340"/>
                <a:gd name="T28" fmla="*/ 130 w 165"/>
                <a:gd name="T29" fmla="*/ 0 h 340"/>
                <a:gd name="T30" fmla="*/ 165 w 165"/>
                <a:gd name="T31" fmla="*/ 20 h 340"/>
                <a:gd name="T32" fmla="*/ 165 w 165"/>
                <a:gd name="T33" fmla="*/ 131 h 340"/>
                <a:gd name="T34" fmla="*/ 165 w 165"/>
                <a:gd name="T35" fmla="*/ 270 h 340"/>
                <a:gd name="T36" fmla="*/ 165 w 165"/>
                <a:gd name="T37" fmla="*/ 340 h 340"/>
                <a:gd name="T38" fmla="*/ 130 w 165"/>
                <a:gd name="T39" fmla="*/ 322 h 340"/>
                <a:gd name="T40" fmla="*/ 113 w 165"/>
                <a:gd name="T41" fmla="*/ 321 h 340"/>
                <a:gd name="T42" fmla="*/ 85 w 165"/>
                <a:gd name="T43" fmla="*/ 316 h 340"/>
                <a:gd name="T44" fmla="*/ 73 w 165"/>
                <a:gd name="T45" fmla="*/ 312 h 340"/>
                <a:gd name="T46" fmla="*/ 53 w 165"/>
                <a:gd name="T47" fmla="*/ 304 h 340"/>
                <a:gd name="T48" fmla="*/ 35 w 165"/>
                <a:gd name="T49" fmla="*/ 294 h 340"/>
                <a:gd name="T50" fmla="*/ 28 w 165"/>
                <a:gd name="T51" fmla="*/ 287 h 340"/>
                <a:gd name="T52" fmla="*/ 15 w 165"/>
                <a:gd name="T53" fmla="*/ 274 h 340"/>
                <a:gd name="T54" fmla="*/ 11 w 165"/>
                <a:gd name="T55" fmla="*/ 267 h 340"/>
                <a:gd name="T56" fmla="*/ 4 w 165"/>
                <a:gd name="T57" fmla="*/ 254 h 340"/>
                <a:gd name="T58" fmla="*/ 99 w 165"/>
                <a:gd name="T59" fmla="*/ 240 h 340"/>
                <a:gd name="T60" fmla="*/ 103 w 165"/>
                <a:gd name="T61" fmla="*/ 247 h 340"/>
                <a:gd name="T62" fmla="*/ 106 w 165"/>
                <a:gd name="T63" fmla="*/ 252 h 340"/>
                <a:gd name="T64" fmla="*/ 115 w 165"/>
                <a:gd name="T65" fmla="*/ 260 h 340"/>
                <a:gd name="T66" fmla="*/ 130 w 165"/>
                <a:gd name="T67" fmla="*/ 268 h 340"/>
                <a:gd name="T68" fmla="*/ 130 w 165"/>
                <a:gd name="T69" fmla="*/ 197 h 340"/>
                <a:gd name="T70" fmla="*/ 74 w 165"/>
                <a:gd name="T71" fmla="*/ 181 h 340"/>
                <a:gd name="T72" fmla="*/ 130 w 165"/>
                <a:gd name="T73" fmla="*/ 72 h 340"/>
                <a:gd name="T74" fmla="*/ 123 w 165"/>
                <a:gd name="T75" fmla="*/ 74 h 340"/>
                <a:gd name="T76" fmla="*/ 112 w 165"/>
                <a:gd name="T77" fmla="*/ 79 h 340"/>
                <a:gd name="T78" fmla="*/ 109 w 165"/>
                <a:gd name="T79" fmla="*/ 82 h 340"/>
                <a:gd name="T80" fmla="*/ 104 w 165"/>
                <a:gd name="T81" fmla="*/ 88 h 340"/>
                <a:gd name="T82" fmla="*/ 103 w 165"/>
                <a:gd name="T83" fmla="*/ 97 h 340"/>
                <a:gd name="T84" fmla="*/ 103 w 165"/>
                <a:gd name="T85" fmla="*/ 101 h 340"/>
                <a:gd name="T86" fmla="*/ 106 w 165"/>
                <a:gd name="T87" fmla="*/ 109 h 340"/>
                <a:gd name="T88" fmla="*/ 109 w 165"/>
                <a:gd name="T89" fmla="*/ 112 h 340"/>
                <a:gd name="T90" fmla="*/ 117 w 165"/>
                <a:gd name="T91" fmla="*/ 119 h 340"/>
                <a:gd name="T92" fmla="*/ 130 w 165"/>
                <a:gd name="T93" fmla="*/ 12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340">
                  <a:moveTo>
                    <a:pt x="61" y="177"/>
                  </a:moveTo>
                  <a:lnTo>
                    <a:pt x="61" y="177"/>
                  </a:lnTo>
                  <a:lnTo>
                    <a:pt x="52" y="173"/>
                  </a:lnTo>
                  <a:lnTo>
                    <a:pt x="42" y="167"/>
                  </a:lnTo>
                  <a:lnTo>
                    <a:pt x="34" y="159"/>
                  </a:lnTo>
                  <a:lnTo>
                    <a:pt x="27" y="151"/>
                  </a:lnTo>
                  <a:lnTo>
                    <a:pt x="27" y="151"/>
                  </a:lnTo>
                  <a:lnTo>
                    <a:pt x="20" y="141"/>
                  </a:lnTo>
                  <a:lnTo>
                    <a:pt x="15" y="130"/>
                  </a:lnTo>
                  <a:lnTo>
                    <a:pt x="12" y="119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2" y="98"/>
                  </a:lnTo>
                  <a:lnTo>
                    <a:pt x="13" y="90"/>
                  </a:lnTo>
                  <a:lnTo>
                    <a:pt x="15" y="81"/>
                  </a:lnTo>
                  <a:lnTo>
                    <a:pt x="20" y="73"/>
                  </a:lnTo>
                  <a:lnTo>
                    <a:pt x="24" y="66"/>
                  </a:lnTo>
                  <a:lnTo>
                    <a:pt x="29" y="59"/>
                  </a:lnTo>
                  <a:lnTo>
                    <a:pt x="34" y="53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50" y="41"/>
                  </a:lnTo>
                  <a:lnTo>
                    <a:pt x="58" y="35"/>
                  </a:lnTo>
                  <a:lnTo>
                    <a:pt x="67" y="31"/>
                  </a:lnTo>
                  <a:lnTo>
                    <a:pt x="79" y="28"/>
                  </a:lnTo>
                  <a:lnTo>
                    <a:pt x="90" y="25"/>
                  </a:lnTo>
                  <a:lnTo>
                    <a:pt x="103" y="23"/>
                  </a:lnTo>
                  <a:lnTo>
                    <a:pt x="115" y="21"/>
                  </a:lnTo>
                  <a:lnTo>
                    <a:pt x="130" y="20"/>
                  </a:lnTo>
                  <a:lnTo>
                    <a:pt x="130" y="0"/>
                  </a:lnTo>
                  <a:lnTo>
                    <a:pt x="165" y="0"/>
                  </a:lnTo>
                  <a:lnTo>
                    <a:pt x="165" y="20"/>
                  </a:lnTo>
                  <a:lnTo>
                    <a:pt x="165" y="73"/>
                  </a:lnTo>
                  <a:lnTo>
                    <a:pt x="165" y="131"/>
                  </a:lnTo>
                  <a:lnTo>
                    <a:pt x="165" y="205"/>
                  </a:lnTo>
                  <a:lnTo>
                    <a:pt x="165" y="270"/>
                  </a:lnTo>
                  <a:lnTo>
                    <a:pt x="165" y="322"/>
                  </a:lnTo>
                  <a:lnTo>
                    <a:pt x="165" y="340"/>
                  </a:lnTo>
                  <a:lnTo>
                    <a:pt x="130" y="340"/>
                  </a:lnTo>
                  <a:lnTo>
                    <a:pt x="130" y="322"/>
                  </a:lnTo>
                  <a:lnTo>
                    <a:pt x="130" y="322"/>
                  </a:lnTo>
                  <a:lnTo>
                    <a:pt x="113" y="321"/>
                  </a:lnTo>
                  <a:lnTo>
                    <a:pt x="99" y="319"/>
                  </a:lnTo>
                  <a:lnTo>
                    <a:pt x="85" y="316"/>
                  </a:lnTo>
                  <a:lnTo>
                    <a:pt x="73" y="312"/>
                  </a:lnTo>
                  <a:lnTo>
                    <a:pt x="73" y="312"/>
                  </a:lnTo>
                  <a:lnTo>
                    <a:pt x="62" y="309"/>
                  </a:lnTo>
                  <a:lnTo>
                    <a:pt x="53" y="304"/>
                  </a:lnTo>
                  <a:lnTo>
                    <a:pt x="43" y="299"/>
                  </a:lnTo>
                  <a:lnTo>
                    <a:pt x="35" y="294"/>
                  </a:lnTo>
                  <a:lnTo>
                    <a:pt x="35" y="294"/>
                  </a:lnTo>
                  <a:lnTo>
                    <a:pt x="28" y="287"/>
                  </a:lnTo>
                  <a:lnTo>
                    <a:pt x="22" y="281"/>
                  </a:lnTo>
                  <a:lnTo>
                    <a:pt x="15" y="274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7" y="260"/>
                  </a:lnTo>
                  <a:lnTo>
                    <a:pt x="4" y="254"/>
                  </a:lnTo>
                  <a:lnTo>
                    <a:pt x="0" y="240"/>
                  </a:lnTo>
                  <a:lnTo>
                    <a:pt x="99" y="240"/>
                  </a:lnTo>
                  <a:lnTo>
                    <a:pt x="99" y="240"/>
                  </a:lnTo>
                  <a:lnTo>
                    <a:pt x="103" y="247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10" y="256"/>
                  </a:lnTo>
                  <a:lnTo>
                    <a:pt x="115" y="260"/>
                  </a:lnTo>
                  <a:lnTo>
                    <a:pt x="123" y="265"/>
                  </a:lnTo>
                  <a:lnTo>
                    <a:pt x="130" y="268"/>
                  </a:lnTo>
                  <a:lnTo>
                    <a:pt x="130" y="197"/>
                  </a:lnTo>
                  <a:lnTo>
                    <a:pt x="130" y="197"/>
                  </a:lnTo>
                  <a:lnTo>
                    <a:pt x="88" y="186"/>
                  </a:lnTo>
                  <a:lnTo>
                    <a:pt x="74" y="181"/>
                  </a:lnTo>
                  <a:lnTo>
                    <a:pt x="61" y="177"/>
                  </a:lnTo>
                  <a:close/>
                  <a:moveTo>
                    <a:pt x="130" y="72"/>
                  </a:moveTo>
                  <a:lnTo>
                    <a:pt x="130" y="72"/>
                  </a:lnTo>
                  <a:lnTo>
                    <a:pt x="123" y="74"/>
                  </a:lnTo>
                  <a:lnTo>
                    <a:pt x="117" y="76"/>
                  </a:lnTo>
                  <a:lnTo>
                    <a:pt x="112" y="79"/>
                  </a:lnTo>
                  <a:lnTo>
                    <a:pt x="109" y="82"/>
                  </a:lnTo>
                  <a:lnTo>
                    <a:pt x="109" y="82"/>
                  </a:lnTo>
                  <a:lnTo>
                    <a:pt x="106" y="85"/>
                  </a:lnTo>
                  <a:lnTo>
                    <a:pt x="104" y="88"/>
                  </a:lnTo>
                  <a:lnTo>
                    <a:pt x="103" y="93"/>
                  </a:lnTo>
                  <a:lnTo>
                    <a:pt x="103" y="97"/>
                  </a:lnTo>
                  <a:lnTo>
                    <a:pt x="103" y="97"/>
                  </a:lnTo>
                  <a:lnTo>
                    <a:pt x="103" y="101"/>
                  </a:lnTo>
                  <a:lnTo>
                    <a:pt x="104" y="105"/>
                  </a:lnTo>
                  <a:lnTo>
                    <a:pt x="106" y="109"/>
                  </a:lnTo>
                  <a:lnTo>
                    <a:pt x="109" y="112"/>
                  </a:lnTo>
                  <a:lnTo>
                    <a:pt x="109" y="112"/>
                  </a:lnTo>
                  <a:lnTo>
                    <a:pt x="112" y="116"/>
                  </a:lnTo>
                  <a:lnTo>
                    <a:pt x="117" y="119"/>
                  </a:lnTo>
                  <a:lnTo>
                    <a:pt x="123" y="121"/>
                  </a:lnTo>
                  <a:lnTo>
                    <a:pt x="130" y="123"/>
                  </a:lnTo>
                  <a:lnTo>
                    <a:pt x="13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1" name="Freeform 265"/>
            <p:cNvSpPr>
              <a:spLocks noEditPoints="1"/>
            </p:cNvSpPr>
            <p:nvPr userDrawn="1"/>
          </p:nvSpPr>
          <p:spPr bwMode="auto">
            <a:xfrm>
              <a:off x="4711700" y="2794000"/>
              <a:ext cx="65087" cy="134938"/>
            </a:xfrm>
            <a:custGeom>
              <a:avLst/>
              <a:gdLst>
                <a:gd name="T0" fmla="*/ 131 w 165"/>
                <a:gd name="T1" fmla="*/ 323 h 340"/>
                <a:gd name="T2" fmla="*/ 99 w 165"/>
                <a:gd name="T3" fmla="*/ 319 h 340"/>
                <a:gd name="T4" fmla="*/ 74 w 165"/>
                <a:gd name="T5" fmla="*/ 314 h 340"/>
                <a:gd name="T6" fmla="*/ 63 w 165"/>
                <a:gd name="T7" fmla="*/ 309 h 340"/>
                <a:gd name="T8" fmla="*/ 44 w 165"/>
                <a:gd name="T9" fmla="*/ 300 h 340"/>
                <a:gd name="T10" fmla="*/ 36 w 165"/>
                <a:gd name="T11" fmla="*/ 294 h 340"/>
                <a:gd name="T12" fmla="*/ 22 w 165"/>
                <a:gd name="T13" fmla="*/ 281 h 340"/>
                <a:gd name="T14" fmla="*/ 11 w 165"/>
                <a:gd name="T15" fmla="*/ 268 h 340"/>
                <a:gd name="T16" fmla="*/ 5 w 165"/>
                <a:gd name="T17" fmla="*/ 254 h 340"/>
                <a:gd name="T18" fmla="*/ 100 w 165"/>
                <a:gd name="T19" fmla="*/ 240 h 340"/>
                <a:gd name="T20" fmla="*/ 103 w 165"/>
                <a:gd name="T21" fmla="*/ 247 h 340"/>
                <a:gd name="T22" fmla="*/ 107 w 165"/>
                <a:gd name="T23" fmla="*/ 252 h 340"/>
                <a:gd name="T24" fmla="*/ 116 w 165"/>
                <a:gd name="T25" fmla="*/ 260 h 340"/>
                <a:gd name="T26" fmla="*/ 131 w 165"/>
                <a:gd name="T27" fmla="*/ 268 h 340"/>
                <a:gd name="T28" fmla="*/ 131 w 165"/>
                <a:gd name="T29" fmla="*/ 197 h 340"/>
                <a:gd name="T30" fmla="*/ 74 w 165"/>
                <a:gd name="T31" fmla="*/ 181 h 340"/>
                <a:gd name="T32" fmla="*/ 62 w 165"/>
                <a:gd name="T33" fmla="*/ 177 h 340"/>
                <a:gd name="T34" fmla="*/ 43 w 165"/>
                <a:gd name="T35" fmla="*/ 167 h 340"/>
                <a:gd name="T36" fmla="*/ 27 w 165"/>
                <a:gd name="T37" fmla="*/ 151 h 340"/>
                <a:gd name="T38" fmla="*/ 20 w 165"/>
                <a:gd name="T39" fmla="*/ 142 h 340"/>
                <a:gd name="T40" fmla="*/ 13 w 165"/>
                <a:gd name="T41" fmla="*/ 119 h 340"/>
                <a:gd name="T42" fmla="*/ 12 w 165"/>
                <a:gd name="T43" fmla="*/ 106 h 340"/>
                <a:gd name="T44" fmla="*/ 14 w 165"/>
                <a:gd name="T45" fmla="*/ 90 h 340"/>
                <a:gd name="T46" fmla="*/ 19 w 165"/>
                <a:gd name="T47" fmla="*/ 74 h 340"/>
                <a:gd name="T48" fmla="*/ 29 w 165"/>
                <a:gd name="T49" fmla="*/ 59 h 340"/>
                <a:gd name="T50" fmla="*/ 42 w 165"/>
                <a:gd name="T51" fmla="*/ 47 h 340"/>
                <a:gd name="T52" fmla="*/ 50 w 165"/>
                <a:gd name="T53" fmla="*/ 41 h 340"/>
                <a:gd name="T54" fmla="*/ 68 w 165"/>
                <a:gd name="T55" fmla="*/ 31 h 340"/>
                <a:gd name="T56" fmla="*/ 90 w 165"/>
                <a:gd name="T57" fmla="*/ 25 h 340"/>
                <a:gd name="T58" fmla="*/ 116 w 165"/>
                <a:gd name="T59" fmla="*/ 21 h 340"/>
                <a:gd name="T60" fmla="*/ 131 w 165"/>
                <a:gd name="T61" fmla="*/ 0 h 340"/>
                <a:gd name="T62" fmla="*/ 165 w 165"/>
                <a:gd name="T63" fmla="*/ 20 h 340"/>
                <a:gd name="T64" fmla="*/ 165 w 165"/>
                <a:gd name="T65" fmla="*/ 131 h 340"/>
                <a:gd name="T66" fmla="*/ 165 w 165"/>
                <a:gd name="T67" fmla="*/ 270 h 340"/>
                <a:gd name="T68" fmla="*/ 165 w 165"/>
                <a:gd name="T69" fmla="*/ 340 h 340"/>
                <a:gd name="T70" fmla="*/ 131 w 165"/>
                <a:gd name="T71" fmla="*/ 323 h 340"/>
                <a:gd name="T72" fmla="*/ 131 w 165"/>
                <a:gd name="T73" fmla="*/ 72 h 340"/>
                <a:gd name="T74" fmla="*/ 113 w 165"/>
                <a:gd name="T75" fmla="*/ 79 h 340"/>
                <a:gd name="T76" fmla="*/ 109 w 165"/>
                <a:gd name="T77" fmla="*/ 82 h 340"/>
                <a:gd name="T78" fmla="*/ 105 w 165"/>
                <a:gd name="T79" fmla="*/ 90 h 340"/>
                <a:gd name="T80" fmla="*/ 104 w 165"/>
                <a:gd name="T81" fmla="*/ 97 h 340"/>
                <a:gd name="T82" fmla="*/ 104 w 165"/>
                <a:gd name="T83" fmla="*/ 101 h 340"/>
                <a:gd name="T84" fmla="*/ 107 w 165"/>
                <a:gd name="T85" fmla="*/ 109 h 340"/>
                <a:gd name="T86" fmla="*/ 110 w 165"/>
                <a:gd name="T87" fmla="*/ 112 h 340"/>
                <a:gd name="T88" fmla="*/ 117 w 165"/>
                <a:gd name="T89" fmla="*/ 119 h 340"/>
                <a:gd name="T90" fmla="*/ 131 w 165"/>
                <a:gd name="T91" fmla="*/ 12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5" h="340">
                  <a:moveTo>
                    <a:pt x="131" y="323"/>
                  </a:moveTo>
                  <a:lnTo>
                    <a:pt x="131" y="323"/>
                  </a:lnTo>
                  <a:lnTo>
                    <a:pt x="114" y="321"/>
                  </a:lnTo>
                  <a:lnTo>
                    <a:pt x="99" y="319"/>
                  </a:lnTo>
                  <a:lnTo>
                    <a:pt x="85" y="317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63" y="309"/>
                  </a:lnTo>
                  <a:lnTo>
                    <a:pt x="54" y="305"/>
                  </a:lnTo>
                  <a:lnTo>
                    <a:pt x="44" y="300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29" y="287"/>
                  </a:lnTo>
                  <a:lnTo>
                    <a:pt x="22" y="281"/>
                  </a:lnTo>
                  <a:lnTo>
                    <a:pt x="16" y="274"/>
                  </a:lnTo>
                  <a:lnTo>
                    <a:pt x="11" y="268"/>
                  </a:lnTo>
                  <a:lnTo>
                    <a:pt x="11" y="268"/>
                  </a:lnTo>
                  <a:lnTo>
                    <a:pt x="5" y="254"/>
                  </a:lnTo>
                  <a:lnTo>
                    <a:pt x="0" y="240"/>
                  </a:lnTo>
                  <a:lnTo>
                    <a:pt x="100" y="240"/>
                  </a:lnTo>
                  <a:lnTo>
                    <a:pt x="100" y="240"/>
                  </a:lnTo>
                  <a:lnTo>
                    <a:pt x="103" y="247"/>
                  </a:lnTo>
                  <a:lnTo>
                    <a:pt x="107" y="252"/>
                  </a:lnTo>
                  <a:lnTo>
                    <a:pt x="107" y="252"/>
                  </a:lnTo>
                  <a:lnTo>
                    <a:pt x="111" y="256"/>
                  </a:lnTo>
                  <a:lnTo>
                    <a:pt x="116" y="260"/>
                  </a:lnTo>
                  <a:lnTo>
                    <a:pt x="123" y="265"/>
                  </a:lnTo>
                  <a:lnTo>
                    <a:pt x="131" y="268"/>
                  </a:lnTo>
                  <a:lnTo>
                    <a:pt x="131" y="197"/>
                  </a:lnTo>
                  <a:lnTo>
                    <a:pt x="131" y="197"/>
                  </a:lnTo>
                  <a:lnTo>
                    <a:pt x="89" y="186"/>
                  </a:lnTo>
                  <a:lnTo>
                    <a:pt x="74" y="181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53" y="173"/>
                  </a:lnTo>
                  <a:lnTo>
                    <a:pt x="43" y="167"/>
                  </a:lnTo>
                  <a:lnTo>
                    <a:pt x="35" y="159"/>
                  </a:lnTo>
                  <a:lnTo>
                    <a:pt x="27" y="151"/>
                  </a:lnTo>
                  <a:lnTo>
                    <a:pt x="27" y="151"/>
                  </a:lnTo>
                  <a:lnTo>
                    <a:pt x="20" y="142"/>
                  </a:lnTo>
                  <a:lnTo>
                    <a:pt x="16" y="131"/>
                  </a:lnTo>
                  <a:lnTo>
                    <a:pt x="13" y="119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3" y="98"/>
                  </a:lnTo>
                  <a:lnTo>
                    <a:pt x="14" y="90"/>
                  </a:lnTo>
                  <a:lnTo>
                    <a:pt x="16" y="81"/>
                  </a:lnTo>
                  <a:lnTo>
                    <a:pt x="19" y="74"/>
                  </a:lnTo>
                  <a:lnTo>
                    <a:pt x="24" y="67"/>
                  </a:lnTo>
                  <a:lnTo>
                    <a:pt x="29" y="59"/>
                  </a:lnTo>
                  <a:lnTo>
                    <a:pt x="35" y="53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50" y="41"/>
                  </a:lnTo>
                  <a:lnTo>
                    <a:pt x="59" y="36"/>
                  </a:lnTo>
                  <a:lnTo>
                    <a:pt x="68" y="31"/>
                  </a:lnTo>
                  <a:lnTo>
                    <a:pt x="79" y="28"/>
                  </a:lnTo>
                  <a:lnTo>
                    <a:pt x="90" y="25"/>
                  </a:lnTo>
                  <a:lnTo>
                    <a:pt x="103" y="23"/>
                  </a:lnTo>
                  <a:lnTo>
                    <a:pt x="116" y="21"/>
                  </a:lnTo>
                  <a:lnTo>
                    <a:pt x="131" y="20"/>
                  </a:lnTo>
                  <a:lnTo>
                    <a:pt x="131" y="0"/>
                  </a:lnTo>
                  <a:lnTo>
                    <a:pt x="165" y="0"/>
                  </a:lnTo>
                  <a:lnTo>
                    <a:pt x="165" y="20"/>
                  </a:lnTo>
                  <a:lnTo>
                    <a:pt x="165" y="73"/>
                  </a:lnTo>
                  <a:lnTo>
                    <a:pt x="165" y="131"/>
                  </a:lnTo>
                  <a:lnTo>
                    <a:pt x="165" y="205"/>
                  </a:lnTo>
                  <a:lnTo>
                    <a:pt x="165" y="270"/>
                  </a:lnTo>
                  <a:lnTo>
                    <a:pt x="165" y="323"/>
                  </a:lnTo>
                  <a:lnTo>
                    <a:pt x="165" y="340"/>
                  </a:lnTo>
                  <a:lnTo>
                    <a:pt x="131" y="340"/>
                  </a:lnTo>
                  <a:lnTo>
                    <a:pt x="131" y="323"/>
                  </a:lnTo>
                  <a:close/>
                  <a:moveTo>
                    <a:pt x="131" y="72"/>
                  </a:moveTo>
                  <a:lnTo>
                    <a:pt x="131" y="72"/>
                  </a:lnTo>
                  <a:lnTo>
                    <a:pt x="117" y="77"/>
                  </a:lnTo>
                  <a:lnTo>
                    <a:pt x="113" y="79"/>
                  </a:lnTo>
                  <a:lnTo>
                    <a:pt x="109" y="82"/>
                  </a:lnTo>
                  <a:lnTo>
                    <a:pt x="109" y="82"/>
                  </a:lnTo>
                  <a:lnTo>
                    <a:pt x="107" y="85"/>
                  </a:lnTo>
                  <a:lnTo>
                    <a:pt x="105" y="90"/>
                  </a:lnTo>
                  <a:lnTo>
                    <a:pt x="104" y="93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101"/>
                  </a:lnTo>
                  <a:lnTo>
                    <a:pt x="105" y="105"/>
                  </a:lnTo>
                  <a:lnTo>
                    <a:pt x="107" y="109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13" y="116"/>
                  </a:lnTo>
                  <a:lnTo>
                    <a:pt x="117" y="119"/>
                  </a:lnTo>
                  <a:lnTo>
                    <a:pt x="124" y="122"/>
                  </a:lnTo>
                  <a:lnTo>
                    <a:pt x="131" y="124"/>
                  </a:lnTo>
                  <a:lnTo>
                    <a:pt x="13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2" name="Freeform 266"/>
            <p:cNvSpPr>
              <a:spLocks noEditPoints="1"/>
            </p:cNvSpPr>
            <p:nvPr userDrawn="1"/>
          </p:nvSpPr>
          <p:spPr bwMode="auto">
            <a:xfrm>
              <a:off x="4324350" y="2438400"/>
              <a:ext cx="571500" cy="546100"/>
            </a:xfrm>
            <a:custGeom>
              <a:avLst/>
              <a:gdLst>
                <a:gd name="T0" fmla="*/ 1416 w 1440"/>
                <a:gd name="T1" fmla="*/ 438 h 1378"/>
                <a:gd name="T2" fmla="*/ 1326 w 1440"/>
                <a:gd name="T3" fmla="*/ 557 h 1378"/>
                <a:gd name="T4" fmla="*/ 1189 w 1440"/>
                <a:gd name="T5" fmla="*/ 623 h 1378"/>
                <a:gd name="T6" fmla="*/ 994 w 1440"/>
                <a:gd name="T7" fmla="*/ 600 h 1378"/>
                <a:gd name="T8" fmla="*/ 826 w 1440"/>
                <a:gd name="T9" fmla="*/ 408 h 1378"/>
                <a:gd name="T10" fmla="*/ 628 w 1440"/>
                <a:gd name="T11" fmla="*/ 667 h 1378"/>
                <a:gd name="T12" fmla="*/ 580 w 1440"/>
                <a:gd name="T13" fmla="*/ 858 h 1378"/>
                <a:gd name="T14" fmla="*/ 927 w 1440"/>
                <a:gd name="T15" fmla="*/ 820 h 1378"/>
                <a:gd name="T16" fmla="*/ 1141 w 1440"/>
                <a:gd name="T17" fmla="*/ 750 h 1378"/>
                <a:gd name="T18" fmla="*/ 1288 w 1440"/>
                <a:gd name="T19" fmla="*/ 795 h 1378"/>
                <a:gd name="T20" fmla="*/ 1393 w 1440"/>
                <a:gd name="T21" fmla="*/ 901 h 1378"/>
                <a:gd name="T22" fmla="*/ 1439 w 1440"/>
                <a:gd name="T23" fmla="*/ 1048 h 1378"/>
                <a:gd name="T24" fmla="*/ 1414 w 1440"/>
                <a:gd name="T25" fmla="*/ 1187 h 1378"/>
                <a:gd name="T26" fmla="*/ 1325 w 1440"/>
                <a:gd name="T27" fmla="*/ 1306 h 1378"/>
                <a:gd name="T28" fmla="*/ 1188 w 1440"/>
                <a:gd name="T29" fmla="*/ 1372 h 1378"/>
                <a:gd name="T30" fmla="*/ 1046 w 1440"/>
                <a:gd name="T31" fmla="*/ 1369 h 1378"/>
                <a:gd name="T32" fmla="*/ 913 w 1440"/>
                <a:gd name="T33" fmla="*/ 1297 h 1378"/>
                <a:gd name="T34" fmla="*/ 829 w 1440"/>
                <a:gd name="T35" fmla="*/ 1172 h 1378"/>
                <a:gd name="T36" fmla="*/ 545 w 1440"/>
                <a:gd name="T37" fmla="*/ 902 h 1378"/>
                <a:gd name="T38" fmla="*/ 428 w 1440"/>
                <a:gd name="T39" fmla="*/ 982 h 1378"/>
                <a:gd name="T40" fmla="*/ 282 w 1440"/>
                <a:gd name="T41" fmla="*/ 1002 h 1378"/>
                <a:gd name="T42" fmla="*/ 138 w 1440"/>
                <a:gd name="T43" fmla="*/ 950 h 1378"/>
                <a:gd name="T44" fmla="*/ 38 w 1440"/>
                <a:gd name="T45" fmla="*/ 840 h 1378"/>
                <a:gd name="T46" fmla="*/ 0 w 1440"/>
                <a:gd name="T47" fmla="*/ 690 h 1378"/>
                <a:gd name="T48" fmla="*/ 31 w 1440"/>
                <a:gd name="T49" fmla="*/ 553 h 1378"/>
                <a:gd name="T50" fmla="*/ 127 w 1440"/>
                <a:gd name="T51" fmla="*/ 438 h 1378"/>
                <a:gd name="T52" fmla="*/ 266 w 1440"/>
                <a:gd name="T53" fmla="*/ 378 h 1378"/>
                <a:gd name="T54" fmla="*/ 413 w 1440"/>
                <a:gd name="T55" fmla="*/ 391 h 1378"/>
                <a:gd name="T56" fmla="*/ 547 w 1440"/>
                <a:gd name="T57" fmla="*/ 477 h 1378"/>
                <a:gd name="T58" fmla="*/ 826 w 1440"/>
                <a:gd name="T59" fmla="*/ 221 h 1378"/>
                <a:gd name="T60" fmla="*/ 904 w 1440"/>
                <a:gd name="T61" fmla="*/ 93 h 1378"/>
                <a:gd name="T62" fmla="*/ 1032 w 1440"/>
                <a:gd name="T63" fmla="*/ 15 h 1378"/>
                <a:gd name="T64" fmla="*/ 1174 w 1440"/>
                <a:gd name="T65" fmla="*/ 4 h 1378"/>
                <a:gd name="T66" fmla="*/ 1314 w 1440"/>
                <a:gd name="T67" fmla="*/ 63 h 1378"/>
                <a:gd name="T68" fmla="*/ 1410 w 1440"/>
                <a:gd name="T69" fmla="*/ 178 h 1378"/>
                <a:gd name="T70" fmla="*/ 1126 w 1440"/>
                <a:gd name="T71" fmla="*/ 66 h 1378"/>
                <a:gd name="T72" fmla="*/ 967 w 1440"/>
                <a:gd name="T73" fmla="*/ 123 h 1378"/>
                <a:gd name="T74" fmla="*/ 878 w 1440"/>
                <a:gd name="T75" fmla="*/ 302 h 1378"/>
                <a:gd name="T76" fmla="*/ 919 w 1440"/>
                <a:gd name="T77" fmla="*/ 454 h 1378"/>
                <a:gd name="T78" fmla="*/ 1101 w 1440"/>
                <a:gd name="T79" fmla="*/ 563 h 1378"/>
                <a:gd name="T80" fmla="*/ 1244 w 1440"/>
                <a:gd name="T81" fmla="*/ 533 h 1378"/>
                <a:gd name="T82" fmla="*/ 1372 w 1440"/>
                <a:gd name="T83" fmla="*/ 352 h 1378"/>
                <a:gd name="T84" fmla="*/ 1356 w 1440"/>
                <a:gd name="T85" fmla="*/ 218 h 1378"/>
                <a:gd name="T86" fmla="*/ 1176 w 1440"/>
                <a:gd name="T87" fmla="*/ 71 h 1378"/>
                <a:gd name="T88" fmla="*/ 558 w 1440"/>
                <a:gd name="T89" fmla="*/ 639 h 1378"/>
                <a:gd name="T90" fmla="*/ 411 w 1440"/>
                <a:gd name="T91" fmla="*/ 459 h 1378"/>
                <a:gd name="T92" fmla="*/ 277 w 1440"/>
                <a:gd name="T93" fmla="*/ 443 h 1378"/>
                <a:gd name="T94" fmla="*/ 96 w 1440"/>
                <a:gd name="T95" fmla="*/ 571 h 1378"/>
                <a:gd name="T96" fmla="*/ 66 w 1440"/>
                <a:gd name="T97" fmla="*/ 715 h 1378"/>
                <a:gd name="T98" fmla="*/ 176 w 1440"/>
                <a:gd name="T99" fmla="*/ 896 h 1378"/>
                <a:gd name="T100" fmla="*/ 328 w 1440"/>
                <a:gd name="T101" fmla="*/ 938 h 1378"/>
                <a:gd name="T102" fmla="*/ 507 w 1440"/>
                <a:gd name="T103" fmla="*/ 848 h 1378"/>
                <a:gd name="T104" fmla="*/ 1373 w 1440"/>
                <a:gd name="T105" fmla="*/ 1064 h 1378"/>
                <a:gd name="T106" fmla="*/ 1317 w 1440"/>
                <a:gd name="T107" fmla="*/ 905 h 1378"/>
                <a:gd name="T108" fmla="*/ 1137 w 1440"/>
                <a:gd name="T109" fmla="*/ 816 h 1378"/>
                <a:gd name="T110" fmla="*/ 985 w 1440"/>
                <a:gd name="T111" fmla="*/ 857 h 1378"/>
                <a:gd name="T112" fmla="*/ 877 w 1440"/>
                <a:gd name="T113" fmla="*/ 1039 h 1378"/>
                <a:gd name="T114" fmla="*/ 906 w 1440"/>
                <a:gd name="T115" fmla="*/ 1182 h 1378"/>
                <a:gd name="T116" fmla="*/ 1087 w 1440"/>
                <a:gd name="T117" fmla="*/ 1311 h 1378"/>
                <a:gd name="T118" fmla="*/ 1221 w 1440"/>
                <a:gd name="T119" fmla="*/ 1294 h 1378"/>
                <a:gd name="T120" fmla="*/ 1368 w 1440"/>
                <a:gd name="T121" fmla="*/ 1114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40" h="1378">
                  <a:moveTo>
                    <a:pt x="1440" y="315"/>
                  </a:moveTo>
                  <a:lnTo>
                    <a:pt x="1440" y="315"/>
                  </a:lnTo>
                  <a:lnTo>
                    <a:pt x="1440" y="331"/>
                  </a:lnTo>
                  <a:lnTo>
                    <a:pt x="1439" y="347"/>
                  </a:lnTo>
                  <a:lnTo>
                    <a:pt x="1437" y="363"/>
                  </a:lnTo>
                  <a:lnTo>
                    <a:pt x="1434" y="378"/>
                  </a:lnTo>
                  <a:lnTo>
                    <a:pt x="1431" y="394"/>
                  </a:lnTo>
                  <a:lnTo>
                    <a:pt x="1427" y="408"/>
                  </a:lnTo>
                  <a:lnTo>
                    <a:pt x="1421" y="423"/>
                  </a:lnTo>
                  <a:lnTo>
                    <a:pt x="1416" y="438"/>
                  </a:lnTo>
                  <a:lnTo>
                    <a:pt x="1410" y="451"/>
                  </a:lnTo>
                  <a:lnTo>
                    <a:pt x="1403" y="465"/>
                  </a:lnTo>
                  <a:lnTo>
                    <a:pt x="1395" y="478"/>
                  </a:lnTo>
                  <a:lnTo>
                    <a:pt x="1387" y="491"/>
                  </a:lnTo>
                  <a:lnTo>
                    <a:pt x="1378" y="503"/>
                  </a:lnTo>
                  <a:lnTo>
                    <a:pt x="1368" y="515"/>
                  </a:lnTo>
                  <a:lnTo>
                    <a:pt x="1359" y="526"/>
                  </a:lnTo>
                  <a:lnTo>
                    <a:pt x="1348" y="538"/>
                  </a:lnTo>
                  <a:lnTo>
                    <a:pt x="1337" y="548"/>
                  </a:lnTo>
                  <a:lnTo>
                    <a:pt x="1326" y="557"/>
                  </a:lnTo>
                  <a:lnTo>
                    <a:pt x="1314" y="567"/>
                  </a:lnTo>
                  <a:lnTo>
                    <a:pt x="1302" y="576"/>
                  </a:lnTo>
                  <a:lnTo>
                    <a:pt x="1289" y="583"/>
                  </a:lnTo>
                  <a:lnTo>
                    <a:pt x="1276" y="592"/>
                  </a:lnTo>
                  <a:lnTo>
                    <a:pt x="1262" y="598"/>
                  </a:lnTo>
                  <a:lnTo>
                    <a:pt x="1249" y="604"/>
                  </a:lnTo>
                  <a:lnTo>
                    <a:pt x="1234" y="611"/>
                  </a:lnTo>
                  <a:lnTo>
                    <a:pt x="1219" y="616"/>
                  </a:lnTo>
                  <a:lnTo>
                    <a:pt x="1205" y="620"/>
                  </a:lnTo>
                  <a:lnTo>
                    <a:pt x="1189" y="623"/>
                  </a:lnTo>
                  <a:lnTo>
                    <a:pt x="1174" y="626"/>
                  </a:lnTo>
                  <a:lnTo>
                    <a:pt x="1158" y="628"/>
                  </a:lnTo>
                  <a:lnTo>
                    <a:pt x="1142" y="629"/>
                  </a:lnTo>
                  <a:lnTo>
                    <a:pt x="1126" y="629"/>
                  </a:lnTo>
                  <a:lnTo>
                    <a:pt x="1126" y="629"/>
                  </a:lnTo>
                  <a:lnTo>
                    <a:pt x="1099" y="628"/>
                  </a:lnTo>
                  <a:lnTo>
                    <a:pt x="1070" y="624"/>
                  </a:lnTo>
                  <a:lnTo>
                    <a:pt x="1044" y="619"/>
                  </a:lnTo>
                  <a:lnTo>
                    <a:pt x="1019" y="611"/>
                  </a:lnTo>
                  <a:lnTo>
                    <a:pt x="994" y="600"/>
                  </a:lnTo>
                  <a:lnTo>
                    <a:pt x="970" y="589"/>
                  </a:lnTo>
                  <a:lnTo>
                    <a:pt x="949" y="575"/>
                  </a:lnTo>
                  <a:lnTo>
                    <a:pt x="928" y="558"/>
                  </a:lnTo>
                  <a:lnTo>
                    <a:pt x="908" y="542"/>
                  </a:lnTo>
                  <a:lnTo>
                    <a:pt x="890" y="523"/>
                  </a:lnTo>
                  <a:lnTo>
                    <a:pt x="874" y="502"/>
                  </a:lnTo>
                  <a:lnTo>
                    <a:pt x="859" y="480"/>
                  </a:lnTo>
                  <a:lnTo>
                    <a:pt x="845" y="457"/>
                  </a:lnTo>
                  <a:lnTo>
                    <a:pt x="835" y="433"/>
                  </a:lnTo>
                  <a:lnTo>
                    <a:pt x="826" y="408"/>
                  </a:lnTo>
                  <a:lnTo>
                    <a:pt x="818" y="382"/>
                  </a:lnTo>
                  <a:lnTo>
                    <a:pt x="580" y="521"/>
                  </a:lnTo>
                  <a:lnTo>
                    <a:pt x="580" y="521"/>
                  </a:lnTo>
                  <a:lnTo>
                    <a:pt x="591" y="540"/>
                  </a:lnTo>
                  <a:lnTo>
                    <a:pt x="601" y="559"/>
                  </a:lnTo>
                  <a:lnTo>
                    <a:pt x="609" y="579"/>
                  </a:lnTo>
                  <a:lnTo>
                    <a:pt x="616" y="600"/>
                  </a:lnTo>
                  <a:lnTo>
                    <a:pt x="621" y="622"/>
                  </a:lnTo>
                  <a:lnTo>
                    <a:pt x="626" y="644"/>
                  </a:lnTo>
                  <a:lnTo>
                    <a:pt x="628" y="667"/>
                  </a:lnTo>
                  <a:lnTo>
                    <a:pt x="629" y="690"/>
                  </a:lnTo>
                  <a:lnTo>
                    <a:pt x="629" y="690"/>
                  </a:lnTo>
                  <a:lnTo>
                    <a:pt x="628" y="713"/>
                  </a:lnTo>
                  <a:lnTo>
                    <a:pt x="626" y="736"/>
                  </a:lnTo>
                  <a:lnTo>
                    <a:pt x="621" y="757"/>
                  </a:lnTo>
                  <a:lnTo>
                    <a:pt x="616" y="779"/>
                  </a:lnTo>
                  <a:lnTo>
                    <a:pt x="609" y="800"/>
                  </a:lnTo>
                  <a:lnTo>
                    <a:pt x="601" y="820"/>
                  </a:lnTo>
                  <a:lnTo>
                    <a:pt x="591" y="840"/>
                  </a:lnTo>
                  <a:lnTo>
                    <a:pt x="580" y="858"/>
                  </a:lnTo>
                  <a:lnTo>
                    <a:pt x="817" y="996"/>
                  </a:lnTo>
                  <a:lnTo>
                    <a:pt x="817" y="996"/>
                  </a:lnTo>
                  <a:lnTo>
                    <a:pt x="825" y="970"/>
                  </a:lnTo>
                  <a:lnTo>
                    <a:pt x="833" y="945"/>
                  </a:lnTo>
                  <a:lnTo>
                    <a:pt x="844" y="921"/>
                  </a:lnTo>
                  <a:lnTo>
                    <a:pt x="857" y="898"/>
                  </a:lnTo>
                  <a:lnTo>
                    <a:pt x="873" y="876"/>
                  </a:lnTo>
                  <a:lnTo>
                    <a:pt x="888" y="856"/>
                  </a:lnTo>
                  <a:lnTo>
                    <a:pt x="907" y="838"/>
                  </a:lnTo>
                  <a:lnTo>
                    <a:pt x="927" y="820"/>
                  </a:lnTo>
                  <a:lnTo>
                    <a:pt x="947" y="804"/>
                  </a:lnTo>
                  <a:lnTo>
                    <a:pt x="969" y="791"/>
                  </a:lnTo>
                  <a:lnTo>
                    <a:pt x="993" y="778"/>
                  </a:lnTo>
                  <a:lnTo>
                    <a:pt x="1017" y="768"/>
                  </a:lnTo>
                  <a:lnTo>
                    <a:pt x="1043" y="761"/>
                  </a:lnTo>
                  <a:lnTo>
                    <a:pt x="1069" y="754"/>
                  </a:lnTo>
                  <a:lnTo>
                    <a:pt x="1096" y="751"/>
                  </a:lnTo>
                  <a:lnTo>
                    <a:pt x="1125" y="749"/>
                  </a:lnTo>
                  <a:lnTo>
                    <a:pt x="1125" y="749"/>
                  </a:lnTo>
                  <a:lnTo>
                    <a:pt x="1141" y="750"/>
                  </a:lnTo>
                  <a:lnTo>
                    <a:pt x="1157" y="751"/>
                  </a:lnTo>
                  <a:lnTo>
                    <a:pt x="1172" y="753"/>
                  </a:lnTo>
                  <a:lnTo>
                    <a:pt x="1188" y="755"/>
                  </a:lnTo>
                  <a:lnTo>
                    <a:pt x="1204" y="760"/>
                  </a:lnTo>
                  <a:lnTo>
                    <a:pt x="1218" y="764"/>
                  </a:lnTo>
                  <a:lnTo>
                    <a:pt x="1233" y="769"/>
                  </a:lnTo>
                  <a:lnTo>
                    <a:pt x="1247" y="774"/>
                  </a:lnTo>
                  <a:lnTo>
                    <a:pt x="1261" y="780"/>
                  </a:lnTo>
                  <a:lnTo>
                    <a:pt x="1275" y="788"/>
                  </a:lnTo>
                  <a:lnTo>
                    <a:pt x="1288" y="795"/>
                  </a:lnTo>
                  <a:lnTo>
                    <a:pt x="1301" y="803"/>
                  </a:lnTo>
                  <a:lnTo>
                    <a:pt x="1313" y="812"/>
                  </a:lnTo>
                  <a:lnTo>
                    <a:pt x="1325" y="821"/>
                  </a:lnTo>
                  <a:lnTo>
                    <a:pt x="1336" y="831"/>
                  </a:lnTo>
                  <a:lnTo>
                    <a:pt x="1347" y="842"/>
                  </a:lnTo>
                  <a:lnTo>
                    <a:pt x="1358" y="852"/>
                  </a:lnTo>
                  <a:lnTo>
                    <a:pt x="1367" y="864"/>
                  </a:lnTo>
                  <a:lnTo>
                    <a:pt x="1377" y="876"/>
                  </a:lnTo>
                  <a:lnTo>
                    <a:pt x="1386" y="888"/>
                  </a:lnTo>
                  <a:lnTo>
                    <a:pt x="1393" y="901"/>
                  </a:lnTo>
                  <a:lnTo>
                    <a:pt x="1402" y="914"/>
                  </a:lnTo>
                  <a:lnTo>
                    <a:pt x="1408" y="927"/>
                  </a:lnTo>
                  <a:lnTo>
                    <a:pt x="1414" y="942"/>
                  </a:lnTo>
                  <a:lnTo>
                    <a:pt x="1420" y="955"/>
                  </a:lnTo>
                  <a:lnTo>
                    <a:pt x="1426" y="971"/>
                  </a:lnTo>
                  <a:lnTo>
                    <a:pt x="1430" y="986"/>
                  </a:lnTo>
                  <a:lnTo>
                    <a:pt x="1433" y="1000"/>
                  </a:lnTo>
                  <a:lnTo>
                    <a:pt x="1436" y="1016"/>
                  </a:lnTo>
                  <a:lnTo>
                    <a:pt x="1438" y="1031"/>
                  </a:lnTo>
                  <a:lnTo>
                    <a:pt x="1439" y="1048"/>
                  </a:lnTo>
                  <a:lnTo>
                    <a:pt x="1439" y="1064"/>
                  </a:lnTo>
                  <a:lnTo>
                    <a:pt x="1439" y="1064"/>
                  </a:lnTo>
                  <a:lnTo>
                    <a:pt x="1439" y="1080"/>
                  </a:lnTo>
                  <a:lnTo>
                    <a:pt x="1438" y="1096"/>
                  </a:lnTo>
                  <a:lnTo>
                    <a:pt x="1436" y="1112"/>
                  </a:lnTo>
                  <a:lnTo>
                    <a:pt x="1433" y="1127"/>
                  </a:lnTo>
                  <a:lnTo>
                    <a:pt x="1430" y="1143"/>
                  </a:lnTo>
                  <a:lnTo>
                    <a:pt x="1426" y="1157"/>
                  </a:lnTo>
                  <a:lnTo>
                    <a:pt x="1420" y="1172"/>
                  </a:lnTo>
                  <a:lnTo>
                    <a:pt x="1414" y="1187"/>
                  </a:lnTo>
                  <a:lnTo>
                    <a:pt x="1408" y="1200"/>
                  </a:lnTo>
                  <a:lnTo>
                    <a:pt x="1402" y="1214"/>
                  </a:lnTo>
                  <a:lnTo>
                    <a:pt x="1393" y="1227"/>
                  </a:lnTo>
                  <a:lnTo>
                    <a:pt x="1386" y="1240"/>
                  </a:lnTo>
                  <a:lnTo>
                    <a:pt x="1377" y="1252"/>
                  </a:lnTo>
                  <a:lnTo>
                    <a:pt x="1367" y="1264"/>
                  </a:lnTo>
                  <a:lnTo>
                    <a:pt x="1358" y="1275"/>
                  </a:lnTo>
                  <a:lnTo>
                    <a:pt x="1347" y="1287"/>
                  </a:lnTo>
                  <a:lnTo>
                    <a:pt x="1336" y="1297"/>
                  </a:lnTo>
                  <a:lnTo>
                    <a:pt x="1325" y="1306"/>
                  </a:lnTo>
                  <a:lnTo>
                    <a:pt x="1313" y="1316"/>
                  </a:lnTo>
                  <a:lnTo>
                    <a:pt x="1301" y="1325"/>
                  </a:lnTo>
                  <a:lnTo>
                    <a:pt x="1288" y="1334"/>
                  </a:lnTo>
                  <a:lnTo>
                    <a:pt x="1275" y="1341"/>
                  </a:lnTo>
                  <a:lnTo>
                    <a:pt x="1261" y="1348"/>
                  </a:lnTo>
                  <a:lnTo>
                    <a:pt x="1247" y="1354"/>
                  </a:lnTo>
                  <a:lnTo>
                    <a:pt x="1233" y="1360"/>
                  </a:lnTo>
                  <a:lnTo>
                    <a:pt x="1218" y="1365"/>
                  </a:lnTo>
                  <a:lnTo>
                    <a:pt x="1204" y="1369"/>
                  </a:lnTo>
                  <a:lnTo>
                    <a:pt x="1188" y="1372"/>
                  </a:lnTo>
                  <a:lnTo>
                    <a:pt x="1172" y="1375"/>
                  </a:lnTo>
                  <a:lnTo>
                    <a:pt x="1157" y="1377"/>
                  </a:lnTo>
                  <a:lnTo>
                    <a:pt x="1141" y="1378"/>
                  </a:lnTo>
                  <a:lnTo>
                    <a:pt x="1125" y="1378"/>
                  </a:lnTo>
                  <a:lnTo>
                    <a:pt x="1125" y="1378"/>
                  </a:lnTo>
                  <a:lnTo>
                    <a:pt x="1109" y="1378"/>
                  </a:lnTo>
                  <a:lnTo>
                    <a:pt x="1092" y="1377"/>
                  </a:lnTo>
                  <a:lnTo>
                    <a:pt x="1077" y="1375"/>
                  </a:lnTo>
                  <a:lnTo>
                    <a:pt x="1061" y="1372"/>
                  </a:lnTo>
                  <a:lnTo>
                    <a:pt x="1046" y="1369"/>
                  </a:lnTo>
                  <a:lnTo>
                    <a:pt x="1031" y="1365"/>
                  </a:lnTo>
                  <a:lnTo>
                    <a:pt x="1016" y="1360"/>
                  </a:lnTo>
                  <a:lnTo>
                    <a:pt x="1003" y="1354"/>
                  </a:lnTo>
                  <a:lnTo>
                    <a:pt x="988" y="1348"/>
                  </a:lnTo>
                  <a:lnTo>
                    <a:pt x="975" y="1341"/>
                  </a:lnTo>
                  <a:lnTo>
                    <a:pt x="961" y="1334"/>
                  </a:lnTo>
                  <a:lnTo>
                    <a:pt x="949" y="1325"/>
                  </a:lnTo>
                  <a:lnTo>
                    <a:pt x="936" y="1316"/>
                  </a:lnTo>
                  <a:lnTo>
                    <a:pt x="925" y="1306"/>
                  </a:lnTo>
                  <a:lnTo>
                    <a:pt x="913" y="1297"/>
                  </a:lnTo>
                  <a:lnTo>
                    <a:pt x="903" y="1287"/>
                  </a:lnTo>
                  <a:lnTo>
                    <a:pt x="892" y="1275"/>
                  </a:lnTo>
                  <a:lnTo>
                    <a:pt x="882" y="1264"/>
                  </a:lnTo>
                  <a:lnTo>
                    <a:pt x="873" y="1252"/>
                  </a:lnTo>
                  <a:lnTo>
                    <a:pt x="864" y="1240"/>
                  </a:lnTo>
                  <a:lnTo>
                    <a:pt x="856" y="1227"/>
                  </a:lnTo>
                  <a:lnTo>
                    <a:pt x="849" y="1214"/>
                  </a:lnTo>
                  <a:lnTo>
                    <a:pt x="841" y="1200"/>
                  </a:lnTo>
                  <a:lnTo>
                    <a:pt x="835" y="1187"/>
                  </a:lnTo>
                  <a:lnTo>
                    <a:pt x="829" y="1172"/>
                  </a:lnTo>
                  <a:lnTo>
                    <a:pt x="825" y="1157"/>
                  </a:lnTo>
                  <a:lnTo>
                    <a:pt x="820" y="1143"/>
                  </a:lnTo>
                  <a:lnTo>
                    <a:pt x="816" y="1127"/>
                  </a:lnTo>
                  <a:lnTo>
                    <a:pt x="814" y="1112"/>
                  </a:lnTo>
                  <a:lnTo>
                    <a:pt x="812" y="1096"/>
                  </a:lnTo>
                  <a:lnTo>
                    <a:pt x="810" y="1080"/>
                  </a:lnTo>
                  <a:lnTo>
                    <a:pt x="810" y="1064"/>
                  </a:lnTo>
                  <a:lnTo>
                    <a:pt x="810" y="1064"/>
                  </a:lnTo>
                  <a:lnTo>
                    <a:pt x="810" y="1056"/>
                  </a:lnTo>
                  <a:lnTo>
                    <a:pt x="545" y="902"/>
                  </a:lnTo>
                  <a:lnTo>
                    <a:pt x="545" y="902"/>
                  </a:lnTo>
                  <a:lnTo>
                    <a:pt x="535" y="914"/>
                  </a:lnTo>
                  <a:lnTo>
                    <a:pt x="524" y="925"/>
                  </a:lnTo>
                  <a:lnTo>
                    <a:pt x="511" y="936"/>
                  </a:lnTo>
                  <a:lnTo>
                    <a:pt x="499" y="945"/>
                  </a:lnTo>
                  <a:lnTo>
                    <a:pt x="485" y="953"/>
                  </a:lnTo>
                  <a:lnTo>
                    <a:pt x="472" y="962"/>
                  </a:lnTo>
                  <a:lnTo>
                    <a:pt x="457" y="970"/>
                  </a:lnTo>
                  <a:lnTo>
                    <a:pt x="443" y="977"/>
                  </a:lnTo>
                  <a:lnTo>
                    <a:pt x="428" y="982"/>
                  </a:lnTo>
                  <a:lnTo>
                    <a:pt x="413" y="989"/>
                  </a:lnTo>
                  <a:lnTo>
                    <a:pt x="398" y="993"/>
                  </a:lnTo>
                  <a:lnTo>
                    <a:pt x="381" y="997"/>
                  </a:lnTo>
                  <a:lnTo>
                    <a:pt x="365" y="1000"/>
                  </a:lnTo>
                  <a:lnTo>
                    <a:pt x="349" y="1002"/>
                  </a:lnTo>
                  <a:lnTo>
                    <a:pt x="332" y="1003"/>
                  </a:lnTo>
                  <a:lnTo>
                    <a:pt x="314" y="1004"/>
                  </a:lnTo>
                  <a:lnTo>
                    <a:pt x="314" y="1004"/>
                  </a:lnTo>
                  <a:lnTo>
                    <a:pt x="299" y="1003"/>
                  </a:lnTo>
                  <a:lnTo>
                    <a:pt x="282" y="1002"/>
                  </a:lnTo>
                  <a:lnTo>
                    <a:pt x="266" y="1000"/>
                  </a:lnTo>
                  <a:lnTo>
                    <a:pt x="251" y="998"/>
                  </a:lnTo>
                  <a:lnTo>
                    <a:pt x="236" y="994"/>
                  </a:lnTo>
                  <a:lnTo>
                    <a:pt x="220" y="990"/>
                  </a:lnTo>
                  <a:lnTo>
                    <a:pt x="206" y="985"/>
                  </a:lnTo>
                  <a:lnTo>
                    <a:pt x="192" y="979"/>
                  </a:lnTo>
                  <a:lnTo>
                    <a:pt x="178" y="973"/>
                  </a:lnTo>
                  <a:lnTo>
                    <a:pt x="164" y="966"/>
                  </a:lnTo>
                  <a:lnTo>
                    <a:pt x="152" y="958"/>
                  </a:lnTo>
                  <a:lnTo>
                    <a:pt x="138" y="950"/>
                  </a:lnTo>
                  <a:lnTo>
                    <a:pt x="127" y="942"/>
                  </a:lnTo>
                  <a:lnTo>
                    <a:pt x="114" y="932"/>
                  </a:lnTo>
                  <a:lnTo>
                    <a:pt x="103" y="922"/>
                  </a:lnTo>
                  <a:lnTo>
                    <a:pt x="92" y="912"/>
                  </a:lnTo>
                  <a:lnTo>
                    <a:pt x="82" y="901"/>
                  </a:lnTo>
                  <a:lnTo>
                    <a:pt x="72" y="890"/>
                  </a:lnTo>
                  <a:lnTo>
                    <a:pt x="62" y="877"/>
                  </a:lnTo>
                  <a:lnTo>
                    <a:pt x="54" y="866"/>
                  </a:lnTo>
                  <a:lnTo>
                    <a:pt x="46" y="852"/>
                  </a:lnTo>
                  <a:lnTo>
                    <a:pt x="38" y="840"/>
                  </a:lnTo>
                  <a:lnTo>
                    <a:pt x="31" y="826"/>
                  </a:lnTo>
                  <a:lnTo>
                    <a:pt x="25" y="812"/>
                  </a:lnTo>
                  <a:lnTo>
                    <a:pt x="19" y="798"/>
                  </a:lnTo>
                  <a:lnTo>
                    <a:pt x="14" y="782"/>
                  </a:lnTo>
                  <a:lnTo>
                    <a:pt x="10" y="768"/>
                  </a:lnTo>
                  <a:lnTo>
                    <a:pt x="6" y="753"/>
                  </a:lnTo>
                  <a:lnTo>
                    <a:pt x="4" y="738"/>
                  </a:lnTo>
                  <a:lnTo>
                    <a:pt x="2" y="722"/>
                  </a:lnTo>
                  <a:lnTo>
                    <a:pt x="1" y="705"/>
                  </a:lnTo>
                  <a:lnTo>
                    <a:pt x="0" y="690"/>
                  </a:lnTo>
                  <a:lnTo>
                    <a:pt x="0" y="690"/>
                  </a:lnTo>
                  <a:lnTo>
                    <a:pt x="1" y="673"/>
                  </a:lnTo>
                  <a:lnTo>
                    <a:pt x="2" y="657"/>
                  </a:lnTo>
                  <a:lnTo>
                    <a:pt x="4" y="642"/>
                  </a:lnTo>
                  <a:lnTo>
                    <a:pt x="6" y="626"/>
                  </a:lnTo>
                  <a:lnTo>
                    <a:pt x="10" y="611"/>
                  </a:lnTo>
                  <a:lnTo>
                    <a:pt x="14" y="596"/>
                  </a:lnTo>
                  <a:lnTo>
                    <a:pt x="19" y="581"/>
                  </a:lnTo>
                  <a:lnTo>
                    <a:pt x="25" y="567"/>
                  </a:lnTo>
                  <a:lnTo>
                    <a:pt x="31" y="553"/>
                  </a:lnTo>
                  <a:lnTo>
                    <a:pt x="38" y="540"/>
                  </a:lnTo>
                  <a:lnTo>
                    <a:pt x="46" y="526"/>
                  </a:lnTo>
                  <a:lnTo>
                    <a:pt x="54" y="514"/>
                  </a:lnTo>
                  <a:lnTo>
                    <a:pt x="62" y="501"/>
                  </a:lnTo>
                  <a:lnTo>
                    <a:pt x="72" y="490"/>
                  </a:lnTo>
                  <a:lnTo>
                    <a:pt x="82" y="478"/>
                  </a:lnTo>
                  <a:lnTo>
                    <a:pt x="92" y="467"/>
                  </a:lnTo>
                  <a:lnTo>
                    <a:pt x="103" y="456"/>
                  </a:lnTo>
                  <a:lnTo>
                    <a:pt x="114" y="447"/>
                  </a:lnTo>
                  <a:lnTo>
                    <a:pt x="127" y="438"/>
                  </a:lnTo>
                  <a:lnTo>
                    <a:pt x="138" y="428"/>
                  </a:lnTo>
                  <a:lnTo>
                    <a:pt x="152" y="420"/>
                  </a:lnTo>
                  <a:lnTo>
                    <a:pt x="164" y="413"/>
                  </a:lnTo>
                  <a:lnTo>
                    <a:pt x="178" y="405"/>
                  </a:lnTo>
                  <a:lnTo>
                    <a:pt x="192" y="399"/>
                  </a:lnTo>
                  <a:lnTo>
                    <a:pt x="206" y="394"/>
                  </a:lnTo>
                  <a:lnTo>
                    <a:pt x="220" y="389"/>
                  </a:lnTo>
                  <a:lnTo>
                    <a:pt x="236" y="384"/>
                  </a:lnTo>
                  <a:lnTo>
                    <a:pt x="251" y="381"/>
                  </a:lnTo>
                  <a:lnTo>
                    <a:pt x="266" y="378"/>
                  </a:lnTo>
                  <a:lnTo>
                    <a:pt x="282" y="376"/>
                  </a:lnTo>
                  <a:lnTo>
                    <a:pt x="299" y="375"/>
                  </a:lnTo>
                  <a:lnTo>
                    <a:pt x="314" y="375"/>
                  </a:lnTo>
                  <a:lnTo>
                    <a:pt x="314" y="375"/>
                  </a:lnTo>
                  <a:lnTo>
                    <a:pt x="332" y="375"/>
                  </a:lnTo>
                  <a:lnTo>
                    <a:pt x="349" y="376"/>
                  </a:lnTo>
                  <a:lnTo>
                    <a:pt x="365" y="379"/>
                  </a:lnTo>
                  <a:lnTo>
                    <a:pt x="381" y="382"/>
                  </a:lnTo>
                  <a:lnTo>
                    <a:pt x="398" y="386"/>
                  </a:lnTo>
                  <a:lnTo>
                    <a:pt x="413" y="391"/>
                  </a:lnTo>
                  <a:lnTo>
                    <a:pt x="429" y="396"/>
                  </a:lnTo>
                  <a:lnTo>
                    <a:pt x="443" y="402"/>
                  </a:lnTo>
                  <a:lnTo>
                    <a:pt x="458" y="409"/>
                  </a:lnTo>
                  <a:lnTo>
                    <a:pt x="472" y="417"/>
                  </a:lnTo>
                  <a:lnTo>
                    <a:pt x="485" y="425"/>
                  </a:lnTo>
                  <a:lnTo>
                    <a:pt x="499" y="434"/>
                  </a:lnTo>
                  <a:lnTo>
                    <a:pt x="511" y="444"/>
                  </a:lnTo>
                  <a:lnTo>
                    <a:pt x="524" y="454"/>
                  </a:lnTo>
                  <a:lnTo>
                    <a:pt x="535" y="466"/>
                  </a:lnTo>
                  <a:lnTo>
                    <a:pt x="547" y="477"/>
                  </a:lnTo>
                  <a:lnTo>
                    <a:pt x="811" y="323"/>
                  </a:lnTo>
                  <a:lnTo>
                    <a:pt x="811" y="323"/>
                  </a:lnTo>
                  <a:lnTo>
                    <a:pt x="811" y="315"/>
                  </a:lnTo>
                  <a:lnTo>
                    <a:pt x="811" y="315"/>
                  </a:lnTo>
                  <a:lnTo>
                    <a:pt x="812" y="299"/>
                  </a:lnTo>
                  <a:lnTo>
                    <a:pt x="813" y="282"/>
                  </a:lnTo>
                  <a:lnTo>
                    <a:pt x="815" y="267"/>
                  </a:lnTo>
                  <a:lnTo>
                    <a:pt x="817" y="251"/>
                  </a:lnTo>
                  <a:lnTo>
                    <a:pt x="821" y="237"/>
                  </a:lnTo>
                  <a:lnTo>
                    <a:pt x="826" y="221"/>
                  </a:lnTo>
                  <a:lnTo>
                    <a:pt x="831" y="206"/>
                  </a:lnTo>
                  <a:lnTo>
                    <a:pt x="836" y="193"/>
                  </a:lnTo>
                  <a:lnTo>
                    <a:pt x="842" y="178"/>
                  </a:lnTo>
                  <a:lnTo>
                    <a:pt x="850" y="165"/>
                  </a:lnTo>
                  <a:lnTo>
                    <a:pt x="857" y="151"/>
                  </a:lnTo>
                  <a:lnTo>
                    <a:pt x="865" y="139"/>
                  </a:lnTo>
                  <a:lnTo>
                    <a:pt x="874" y="126"/>
                  </a:lnTo>
                  <a:lnTo>
                    <a:pt x="883" y="115"/>
                  </a:lnTo>
                  <a:lnTo>
                    <a:pt x="893" y="103"/>
                  </a:lnTo>
                  <a:lnTo>
                    <a:pt x="904" y="93"/>
                  </a:lnTo>
                  <a:lnTo>
                    <a:pt x="914" y="82"/>
                  </a:lnTo>
                  <a:lnTo>
                    <a:pt x="926" y="72"/>
                  </a:lnTo>
                  <a:lnTo>
                    <a:pt x="938" y="63"/>
                  </a:lnTo>
                  <a:lnTo>
                    <a:pt x="950" y="54"/>
                  </a:lnTo>
                  <a:lnTo>
                    <a:pt x="963" y="46"/>
                  </a:lnTo>
                  <a:lnTo>
                    <a:pt x="976" y="39"/>
                  </a:lnTo>
                  <a:lnTo>
                    <a:pt x="989" y="31"/>
                  </a:lnTo>
                  <a:lnTo>
                    <a:pt x="1004" y="25"/>
                  </a:lnTo>
                  <a:lnTo>
                    <a:pt x="1017" y="19"/>
                  </a:lnTo>
                  <a:lnTo>
                    <a:pt x="1032" y="15"/>
                  </a:lnTo>
                  <a:lnTo>
                    <a:pt x="1047" y="10"/>
                  </a:lnTo>
                  <a:lnTo>
                    <a:pt x="1062" y="6"/>
                  </a:lnTo>
                  <a:lnTo>
                    <a:pt x="1078" y="4"/>
                  </a:lnTo>
                  <a:lnTo>
                    <a:pt x="1093" y="2"/>
                  </a:lnTo>
                  <a:lnTo>
                    <a:pt x="1110" y="0"/>
                  </a:lnTo>
                  <a:lnTo>
                    <a:pt x="1126" y="0"/>
                  </a:lnTo>
                  <a:lnTo>
                    <a:pt x="1126" y="0"/>
                  </a:lnTo>
                  <a:lnTo>
                    <a:pt x="1142" y="0"/>
                  </a:lnTo>
                  <a:lnTo>
                    <a:pt x="1158" y="2"/>
                  </a:lnTo>
                  <a:lnTo>
                    <a:pt x="1174" y="4"/>
                  </a:lnTo>
                  <a:lnTo>
                    <a:pt x="1189" y="6"/>
                  </a:lnTo>
                  <a:lnTo>
                    <a:pt x="1205" y="10"/>
                  </a:lnTo>
                  <a:lnTo>
                    <a:pt x="1219" y="15"/>
                  </a:lnTo>
                  <a:lnTo>
                    <a:pt x="1234" y="19"/>
                  </a:lnTo>
                  <a:lnTo>
                    <a:pt x="1249" y="25"/>
                  </a:lnTo>
                  <a:lnTo>
                    <a:pt x="1262" y="31"/>
                  </a:lnTo>
                  <a:lnTo>
                    <a:pt x="1276" y="39"/>
                  </a:lnTo>
                  <a:lnTo>
                    <a:pt x="1289" y="46"/>
                  </a:lnTo>
                  <a:lnTo>
                    <a:pt x="1302" y="54"/>
                  </a:lnTo>
                  <a:lnTo>
                    <a:pt x="1314" y="63"/>
                  </a:lnTo>
                  <a:lnTo>
                    <a:pt x="1326" y="72"/>
                  </a:lnTo>
                  <a:lnTo>
                    <a:pt x="1337" y="82"/>
                  </a:lnTo>
                  <a:lnTo>
                    <a:pt x="1348" y="93"/>
                  </a:lnTo>
                  <a:lnTo>
                    <a:pt x="1359" y="103"/>
                  </a:lnTo>
                  <a:lnTo>
                    <a:pt x="1368" y="115"/>
                  </a:lnTo>
                  <a:lnTo>
                    <a:pt x="1378" y="126"/>
                  </a:lnTo>
                  <a:lnTo>
                    <a:pt x="1387" y="139"/>
                  </a:lnTo>
                  <a:lnTo>
                    <a:pt x="1395" y="151"/>
                  </a:lnTo>
                  <a:lnTo>
                    <a:pt x="1403" y="165"/>
                  </a:lnTo>
                  <a:lnTo>
                    <a:pt x="1410" y="178"/>
                  </a:lnTo>
                  <a:lnTo>
                    <a:pt x="1416" y="193"/>
                  </a:lnTo>
                  <a:lnTo>
                    <a:pt x="1421" y="206"/>
                  </a:lnTo>
                  <a:lnTo>
                    <a:pt x="1427" y="221"/>
                  </a:lnTo>
                  <a:lnTo>
                    <a:pt x="1431" y="237"/>
                  </a:lnTo>
                  <a:lnTo>
                    <a:pt x="1434" y="251"/>
                  </a:lnTo>
                  <a:lnTo>
                    <a:pt x="1437" y="267"/>
                  </a:lnTo>
                  <a:lnTo>
                    <a:pt x="1439" y="282"/>
                  </a:lnTo>
                  <a:lnTo>
                    <a:pt x="1440" y="299"/>
                  </a:lnTo>
                  <a:lnTo>
                    <a:pt x="1440" y="315"/>
                  </a:lnTo>
                  <a:close/>
                  <a:moveTo>
                    <a:pt x="1126" y="66"/>
                  </a:moveTo>
                  <a:lnTo>
                    <a:pt x="1126" y="66"/>
                  </a:lnTo>
                  <a:lnTo>
                    <a:pt x="1113" y="66"/>
                  </a:lnTo>
                  <a:lnTo>
                    <a:pt x="1101" y="67"/>
                  </a:lnTo>
                  <a:lnTo>
                    <a:pt x="1088" y="69"/>
                  </a:lnTo>
                  <a:lnTo>
                    <a:pt x="1076" y="71"/>
                  </a:lnTo>
                  <a:lnTo>
                    <a:pt x="1052" y="77"/>
                  </a:lnTo>
                  <a:lnTo>
                    <a:pt x="1029" y="85"/>
                  </a:lnTo>
                  <a:lnTo>
                    <a:pt x="1007" y="96"/>
                  </a:lnTo>
                  <a:lnTo>
                    <a:pt x="987" y="108"/>
                  </a:lnTo>
                  <a:lnTo>
                    <a:pt x="967" y="123"/>
                  </a:lnTo>
                  <a:lnTo>
                    <a:pt x="950" y="139"/>
                  </a:lnTo>
                  <a:lnTo>
                    <a:pt x="934" y="156"/>
                  </a:lnTo>
                  <a:lnTo>
                    <a:pt x="919" y="175"/>
                  </a:lnTo>
                  <a:lnTo>
                    <a:pt x="907" y="196"/>
                  </a:lnTo>
                  <a:lnTo>
                    <a:pt x="896" y="218"/>
                  </a:lnTo>
                  <a:lnTo>
                    <a:pt x="888" y="241"/>
                  </a:lnTo>
                  <a:lnTo>
                    <a:pt x="882" y="265"/>
                  </a:lnTo>
                  <a:lnTo>
                    <a:pt x="880" y="277"/>
                  </a:lnTo>
                  <a:lnTo>
                    <a:pt x="879" y="290"/>
                  </a:lnTo>
                  <a:lnTo>
                    <a:pt x="878" y="302"/>
                  </a:lnTo>
                  <a:lnTo>
                    <a:pt x="877" y="315"/>
                  </a:lnTo>
                  <a:lnTo>
                    <a:pt x="877" y="315"/>
                  </a:lnTo>
                  <a:lnTo>
                    <a:pt x="878" y="327"/>
                  </a:lnTo>
                  <a:lnTo>
                    <a:pt x="879" y="341"/>
                  </a:lnTo>
                  <a:lnTo>
                    <a:pt x="880" y="352"/>
                  </a:lnTo>
                  <a:lnTo>
                    <a:pt x="882" y="365"/>
                  </a:lnTo>
                  <a:lnTo>
                    <a:pt x="888" y="389"/>
                  </a:lnTo>
                  <a:lnTo>
                    <a:pt x="896" y="412"/>
                  </a:lnTo>
                  <a:lnTo>
                    <a:pt x="907" y="433"/>
                  </a:lnTo>
                  <a:lnTo>
                    <a:pt x="919" y="454"/>
                  </a:lnTo>
                  <a:lnTo>
                    <a:pt x="934" y="473"/>
                  </a:lnTo>
                  <a:lnTo>
                    <a:pt x="950" y="491"/>
                  </a:lnTo>
                  <a:lnTo>
                    <a:pt x="967" y="506"/>
                  </a:lnTo>
                  <a:lnTo>
                    <a:pt x="987" y="521"/>
                  </a:lnTo>
                  <a:lnTo>
                    <a:pt x="1007" y="533"/>
                  </a:lnTo>
                  <a:lnTo>
                    <a:pt x="1029" y="544"/>
                  </a:lnTo>
                  <a:lnTo>
                    <a:pt x="1052" y="552"/>
                  </a:lnTo>
                  <a:lnTo>
                    <a:pt x="1076" y="558"/>
                  </a:lnTo>
                  <a:lnTo>
                    <a:pt x="1088" y="561"/>
                  </a:lnTo>
                  <a:lnTo>
                    <a:pt x="1101" y="563"/>
                  </a:lnTo>
                  <a:lnTo>
                    <a:pt x="1113" y="564"/>
                  </a:lnTo>
                  <a:lnTo>
                    <a:pt x="1126" y="564"/>
                  </a:lnTo>
                  <a:lnTo>
                    <a:pt x="1126" y="564"/>
                  </a:lnTo>
                  <a:lnTo>
                    <a:pt x="1139" y="564"/>
                  </a:lnTo>
                  <a:lnTo>
                    <a:pt x="1152" y="563"/>
                  </a:lnTo>
                  <a:lnTo>
                    <a:pt x="1164" y="561"/>
                  </a:lnTo>
                  <a:lnTo>
                    <a:pt x="1176" y="558"/>
                  </a:lnTo>
                  <a:lnTo>
                    <a:pt x="1200" y="552"/>
                  </a:lnTo>
                  <a:lnTo>
                    <a:pt x="1222" y="544"/>
                  </a:lnTo>
                  <a:lnTo>
                    <a:pt x="1244" y="533"/>
                  </a:lnTo>
                  <a:lnTo>
                    <a:pt x="1265" y="521"/>
                  </a:lnTo>
                  <a:lnTo>
                    <a:pt x="1284" y="506"/>
                  </a:lnTo>
                  <a:lnTo>
                    <a:pt x="1302" y="491"/>
                  </a:lnTo>
                  <a:lnTo>
                    <a:pt x="1318" y="473"/>
                  </a:lnTo>
                  <a:lnTo>
                    <a:pt x="1333" y="454"/>
                  </a:lnTo>
                  <a:lnTo>
                    <a:pt x="1344" y="433"/>
                  </a:lnTo>
                  <a:lnTo>
                    <a:pt x="1356" y="412"/>
                  </a:lnTo>
                  <a:lnTo>
                    <a:pt x="1364" y="389"/>
                  </a:lnTo>
                  <a:lnTo>
                    <a:pt x="1369" y="365"/>
                  </a:lnTo>
                  <a:lnTo>
                    <a:pt x="1372" y="352"/>
                  </a:lnTo>
                  <a:lnTo>
                    <a:pt x="1373" y="341"/>
                  </a:lnTo>
                  <a:lnTo>
                    <a:pt x="1375" y="327"/>
                  </a:lnTo>
                  <a:lnTo>
                    <a:pt x="1375" y="315"/>
                  </a:lnTo>
                  <a:lnTo>
                    <a:pt x="1375" y="315"/>
                  </a:lnTo>
                  <a:lnTo>
                    <a:pt x="1375" y="302"/>
                  </a:lnTo>
                  <a:lnTo>
                    <a:pt x="1373" y="290"/>
                  </a:lnTo>
                  <a:lnTo>
                    <a:pt x="1372" y="277"/>
                  </a:lnTo>
                  <a:lnTo>
                    <a:pt x="1369" y="265"/>
                  </a:lnTo>
                  <a:lnTo>
                    <a:pt x="1364" y="241"/>
                  </a:lnTo>
                  <a:lnTo>
                    <a:pt x="1356" y="218"/>
                  </a:lnTo>
                  <a:lnTo>
                    <a:pt x="1344" y="196"/>
                  </a:lnTo>
                  <a:lnTo>
                    <a:pt x="1333" y="175"/>
                  </a:lnTo>
                  <a:lnTo>
                    <a:pt x="1318" y="156"/>
                  </a:lnTo>
                  <a:lnTo>
                    <a:pt x="1302" y="139"/>
                  </a:lnTo>
                  <a:lnTo>
                    <a:pt x="1284" y="123"/>
                  </a:lnTo>
                  <a:lnTo>
                    <a:pt x="1265" y="108"/>
                  </a:lnTo>
                  <a:lnTo>
                    <a:pt x="1244" y="96"/>
                  </a:lnTo>
                  <a:lnTo>
                    <a:pt x="1222" y="85"/>
                  </a:lnTo>
                  <a:lnTo>
                    <a:pt x="1200" y="77"/>
                  </a:lnTo>
                  <a:lnTo>
                    <a:pt x="1176" y="71"/>
                  </a:lnTo>
                  <a:lnTo>
                    <a:pt x="1164" y="69"/>
                  </a:lnTo>
                  <a:lnTo>
                    <a:pt x="1152" y="67"/>
                  </a:lnTo>
                  <a:lnTo>
                    <a:pt x="1139" y="66"/>
                  </a:lnTo>
                  <a:lnTo>
                    <a:pt x="1126" y="66"/>
                  </a:lnTo>
                  <a:close/>
                  <a:moveTo>
                    <a:pt x="563" y="690"/>
                  </a:moveTo>
                  <a:lnTo>
                    <a:pt x="563" y="690"/>
                  </a:lnTo>
                  <a:lnTo>
                    <a:pt x="563" y="676"/>
                  </a:lnTo>
                  <a:lnTo>
                    <a:pt x="562" y="664"/>
                  </a:lnTo>
                  <a:lnTo>
                    <a:pt x="560" y="651"/>
                  </a:lnTo>
                  <a:lnTo>
                    <a:pt x="558" y="639"/>
                  </a:lnTo>
                  <a:lnTo>
                    <a:pt x="552" y="616"/>
                  </a:lnTo>
                  <a:lnTo>
                    <a:pt x="543" y="593"/>
                  </a:lnTo>
                  <a:lnTo>
                    <a:pt x="533" y="571"/>
                  </a:lnTo>
                  <a:lnTo>
                    <a:pt x="520" y="550"/>
                  </a:lnTo>
                  <a:lnTo>
                    <a:pt x="507" y="531"/>
                  </a:lnTo>
                  <a:lnTo>
                    <a:pt x="490" y="514"/>
                  </a:lnTo>
                  <a:lnTo>
                    <a:pt x="473" y="497"/>
                  </a:lnTo>
                  <a:lnTo>
                    <a:pt x="454" y="482"/>
                  </a:lnTo>
                  <a:lnTo>
                    <a:pt x="433" y="471"/>
                  </a:lnTo>
                  <a:lnTo>
                    <a:pt x="411" y="459"/>
                  </a:lnTo>
                  <a:lnTo>
                    <a:pt x="388" y="451"/>
                  </a:lnTo>
                  <a:lnTo>
                    <a:pt x="364" y="446"/>
                  </a:lnTo>
                  <a:lnTo>
                    <a:pt x="353" y="443"/>
                  </a:lnTo>
                  <a:lnTo>
                    <a:pt x="340" y="442"/>
                  </a:lnTo>
                  <a:lnTo>
                    <a:pt x="328" y="441"/>
                  </a:lnTo>
                  <a:lnTo>
                    <a:pt x="314" y="441"/>
                  </a:lnTo>
                  <a:lnTo>
                    <a:pt x="314" y="441"/>
                  </a:lnTo>
                  <a:lnTo>
                    <a:pt x="302" y="441"/>
                  </a:lnTo>
                  <a:lnTo>
                    <a:pt x="289" y="442"/>
                  </a:lnTo>
                  <a:lnTo>
                    <a:pt x="277" y="443"/>
                  </a:lnTo>
                  <a:lnTo>
                    <a:pt x="264" y="446"/>
                  </a:lnTo>
                  <a:lnTo>
                    <a:pt x="240" y="451"/>
                  </a:lnTo>
                  <a:lnTo>
                    <a:pt x="217" y="459"/>
                  </a:lnTo>
                  <a:lnTo>
                    <a:pt x="196" y="471"/>
                  </a:lnTo>
                  <a:lnTo>
                    <a:pt x="176" y="482"/>
                  </a:lnTo>
                  <a:lnTo>
                    <a:pt x="156" y="497"/>
                  </a:lnTo>
                  <a:lnTo>
                    <a:pt x="138" y="514"/>
                  </a:lnTo>
                  <a:lnTo>
                    <a:pt x="123" y="531"/>
                  </a:lnTo>
                  <a:lnTo>
                    <a:pt x="108" y="550"/>
                  </a:lnTo>
                  <a:lnTo>
                    <a:pt x="96" y="571"/>
                  </a:lnTo>
                  <a:lnTo>
                    <a:pt x="85" y="593"/>
                  </a:lnTo>
                  <a:lnTo>
                    <a:pt x="77" y="616"/>
                  </a:lnTo>
                  <a:lnTo>
                    <a:pt x="71" y="639"/>
                  </a:lnTo>
                  <a:lnTo>
                    <a:pt x="68" y="651"/>
                  </a:lnTo>
                  <a:lnTo>
                    <a:pt x="66" y="664"/>
                  </a:lnTo>
                  <a:lnTo>
                    <a:pt x="66" y="676"/>
                  </a:lnTo>
                  <a:lnTo>
                    <a:pt x="65" y="690"/>
                  </a:lnTo>
                  <a:lnTo>
                    <a:pt x="65" y="690"/>
                  </a:lnTo>
                  <a:lnTo>
                    <a:pt x="66" y="702"/>
                  </a:lnTo>
                  <a:lnTo>
                    <a:pt x="66" y="715"/>
                  </a:lnTo>
                  <a:lnTo>
                    <a:pt x="68" y="727"/>
                  </a:lnTo>
                  <a:lnTo>
                    <a:pt x="71" y="740"/>
                  </a:lnTo>
                  <a:lnTo>
                    <a:pt x="77" y="764"/>
                  </a:lnTo>
                  <a:lnTo>
                    <a:pt x="85" y="787"/>
                  </a:lnTo>
                  <a:lnTo>
                    <a:pt x="96" y="808"/>
                  </a:lnTo>
                  <a:lnTo>
                    <a:pt x="108" y="828"/>
                  </a:lnTo>
                  <a:lnTo>
                    <a:pt x="123" y="848"/>
                  </a:lnTo>
                  <a:lnTo>
                    <a:pt x="138" y="866"/>
                  </a:lnTo>
                  <a:lnTo>
                    <a:pt x="156" y="881"/>
                  </a:lnTo>
                  <a:lnTo>
                    <a:pt x="176" y="896"/>
                  </a:lnTo>
                  <a:lnTo>
                    <a:pt x="196" y="908"/>
                  </a:lnTo>
                  <a:lnTo>
                    <a:pt x="217" y="919"/>
                  </a:lnTo>
                  <a:lnTo>
                    <a:pt x="240" y="927"/>
                  </a:lnTo>
                  <a:lnTo>
                    <a:pt x="264" y="933"/>
                  </a:lnTo>
                  <a:lnTo>
                    <a:pt x="277" y="936"/>
                  </a:lnTo>
                  <a:lnTo>
                    <a:pt x="289" y="938"/>
                  </a:lnTo>
                  <a:lnTo>
                    <a:pt x="302" y="938"/>
                  </a:lnTo>
                  <a:lnTo>
                    <a:pt x="314" y="939"/>
                  </a:lnTo>
                  <a:lnTo>
                    <a:pt x="314" y="939"/>
                  </a:lnTo>
                  <a:lnTo>
                    <a:pt x="328" y="938"/>
                  </a:lnTo>
                  <a:lnTo>
                    <a:pt x="340" y="938"/>
                  </a:lnTo>
                  <a:lnTo>
                    <a:pt x="353" y="936"/>
                  </a:lnTo>
                  <a:lnTo>
                    <a:pt x="364" y="933"/>
                  </a:lnTo>
                  <a:lnTo>
                    <a:pt x="388" y="927"/>
                  </a:lnTo>
                  <a:lnTo>
                    <a:pt x="411" y="919"/>
                  </a:lnTo>
                  <a:lnTo>
                    <a:pt x="433" y="908"/>
                  </a:lnTo>
                  <a:lnTo>
                    <a:pt x="454" y="896"/>
                  </a:lnTo>
                  <a:lnTo>
                    <a:pt x="473" y="881"/>
                  </a:lnTo>
                  <a:lnTo>
                    <a:pt x="490" y="866"/>
                  </a:lnTo>
                  <a:lnTo>
                    <a:pt x="507" y="848"/>
                  </a:lnTo>
                  <a:lnTo>
                    <a:pt x="520" y="828"/>
                  </a:lnTo>
                  <a:lnTo>
                    <a:pt x="533" y="808"/>
                  </a:lnTo>
                  <a:lnTo>
                    <a:pt x="543" y="787"/>
                  </a:lnTo>
                  <a:lnTo>
                    <a:pt x="552" y="764"/>
                  </a:lnTo>
                  <a:lnTo>
                    <a:pt x="558" y="740"/>
                  </a:lnTo>
                  <a:lnTo>
                    <a:pt x="560" y="727"/>
                  </a:lnTo>
                  <a:lnTo>
                    <a:pt x="562" y="715"/>
                  </a:lnTo>
                  <a:lnTo>
                    <a:pt x="563" y="702"/>
                  </a:lnTo>
                  <a:lnTo>
                    <a:pt x="563" y="690"/>
                  </a:lnTo>
                  <a:close/>
                  <a:moveTo>
                    <a:pt x="1373" y="1064"/>
                  </a:moveTo>
                  <a:lnTo>
                    <a:pt x="1373" y="1064"/>
                  </a:lnTo>
                  <a:lnTo>
                    <a:pt x="1373" y="1051"/>
                  </a:lnTo>
                  <a:lnTo>
                    <a:pt x="1372" y="1039"/>
                  </a:lnTo>
                  <a:lnTo>
                    <a:pt x="1370" y="1026"/>
                  </a:lnTo>
                  <a:lnTo>
                    <a:pt x="1368" y="1014"/>
                  </a:lnTo>
                  <a:lnTo>
                    <a:pt x="1362" y="990"/>
                  </a:lnTo>
                  <a:lnTo>
                    <a:pt x="1354" y="967"/>
                  </a:lnTo>
                  <a:lnTo>
                    <a:pt x="1343" y="945"/>
                  </a:lnTo>
                  <a:lnTo>
                    <a:pt x="1331" y="925"/>
                  </a:lnTo>
                  <a:lnTo>
                    <a:pt x="1317" y="905"/>
                  </a:lnTo>
                  <a:lnTo>
                    <a:pt x="1301" y="888"/>
                  </a:lnTo>
                  <a:lnTo>
                    <a:pt x="1283" y="872"/>
                  </a:lnTo>
                  <a:lnTo>
                    <a:pt x="1264" y="857"/>
                  </a:lnTo>
                  <a:lnTo>
                    <a:pt x="1243" y="845"/>
                  </a:lnTo>
                  <a:lnTo>
                    <a:pt x="1221" y="835"/>
                  </a:lnTo>
                  <a:lnTo>
                    <a:pt x="1199" y="826"/>
                  </a:lnTo>
                  <a:lnTo>
                    <a:pt x="1175" y="820"/>
                  </a:lnTo>
                  <a:lnTo>
                    <a:pt x="1162" y="818"/>
                  </a:lnTo>
                  <a:lnTo>
                    <a:pt x="1151" y="817"/>
                  </a:lnTo>
                  <a:lnTo>
                    <a:pt x="1137" y="816"/>
                  </a:lnTo>
                  <a:lnTo>
                    <a:pt x="1125" y="815"/>
                  </a:lnTo>
                  <a:lnTo>
                    <a:pt x="1125" y="815"/>
                  </a:lnTo>
                  <a:lnTo>
                    <a:pt x="1112" y="816"/>
                  </a:lnTo>
                  <a:lnTo>
                    <a:pt x="1100" y="817"/>
                  </a:lnTo>
                  <a:lnTo>
                    <a:pt x="1087" y="818"/>
                  </a:lnTo>
                  <a:lnTo>
                    <a:pt x="1075" y="820"/>
                  </a:lnTo>
                  <a:lnTo>
                    <a:pt x="1051" y="826"/>
                  </a:lnTo>
                  <a:lnTo>
                    <a:pt x="1028" y="835"/>
                  </a:lnTo>
                  <a:lnTo>
                    <a:pt x="1006" y="845"/>
                  </a:lnTo>
                  <a:lnTo>
                    <a:pt x="985" y="857"/>
                  </a:lnTo>
                  <a:lnTo>
                    <a:pt x="966" y="872"/>
                  </a:lnTo>
                  <a:lnTo>
                    <a:pt x="949" y="888"/>
                  </a:lnTo>
                  <a:lnTo>
                    <a:pt x="933" y="905"/>
                  </a:lnTo>
                  <a:lnTo>
                    <a:pt x="918" y="925"/>
                  </a:lnTo>
                  <a:lnTo>
                    <a:pt x="906" y="945"/>
                  </a:lnTo>
                  <a:lnTo>
                    <a:pt x="895" y="967"/>
                  </a:lnTo>
                  <a:lnTo>
                    <a:pt x="887" y="990"/>
                  </a:lnTo>
                  <a:lnTo>
                    <a:pt x="881" y="1014"/>
                  </a:lnTo>
                  <a:lnTo>
                    <a:pt x="879" y="1026"/>
                  </a:lnTo>
                  <a:lnTo>
                    <a:pt x="877" y="1039"/>
                  </a:lnTo>
                  <a:lnTo>
                    <a:pt x="876" y="1051"/>
                  </a:lnTo>
                  <a:lnTo>
                    <a:pt x="876" y="1064"/>
                  </a:lnTo>
                  <a:lnTo>
                    <a:pt x="876" y="1064"/>
                  </a:lnTo>
                  <a:lnTo>
                    <a:pt x="876" y="1077"/>
                  </a:lnTo>
                  <a:lnTo>
                    <a:pt x="877" y="1090"/>
                  </a:lnTo>
                  <a:lnTo>
                    <a:pt x="879" y="1102"/>
                  </a:lnTo>
                  <a:lnTo>
                    <a:pt x="881" y="1114"/>
                  </a:lnTo>
                  <a:lnTo>
                    <a:pt x="887" y="1138"/>
                  </a:lnTo>
                  <a:lnTo>
                    <a:pt x="895" y="1161"/>
                  </a:lnTo>
                  <a:lnTo>
                    <a:pt x="906" y="1182"/>
                  </a:lnTo>
                  <a:lnTo>
                    <a:pt x="918" y="1203"/>
                  </a:lnTo>
                  <a:lnTo>
                    <a:pt x="933" y="1222"/>
                  </a:lnTo>
                  <a:lnTo>
                    <a:pt x="949" y="1240"/>
                  </a:lnTo>
                  <a:lnTo>
                    <a:pt x="966" y="1256"/>
                  </a:lnTo>
                  <a:lnTo>
                    <a:pt x="985" y="1271"/>
                  </a:lnTo>
                  <a:lnTo>
                    <a:pt x="1006" y="1284"/>
                  </a:lnTo>
                  <a:lnTo>
                    <a:pt x="1028" y="1294"/>
                  </a:lnTo>
                  <a:lnTo>
                    <a:pt x="1051" y="1302"/>
                  </a:lnTo>
                  <a:lnTo>
                    <a:pt x="1075" y="1309"/>
                  </a:lnTo>
                  <a:lnTo>
                    <a:pt x="1087" y="1311"/>
                  </a:lnTo>
                  <a:lnTo>
                    <a:pt x="1100" y="1312"/>
                  </a:lnTo>
                  <a:lnTo>
                    <a:pt x="1112" y="1313"/>
                  </a:lnTo>
                  <a:lnTo>
                    <a:pt x="1125" y="1313"/>
                  </a:lnTo>
                  <a:lnTo>
                    <a:pt x="1125" y="1313"/>
                  </a:lnTo>
                  <a:lnTo>
                    <a:pt x="1137" y="1313"/>
                  </a:lnTo>
                  <a:lnTo>
                    <a:pt x="1151" y="1312"/>
                  </a:lnTo>
                  <a:lnTo>
                    <a:pt x="1162" y="1311"/>
                  </a:lnTo>
                  <a:lnTo>
                    <a:pt x="1175" y="1309"/>
                  </a:lnTo>
                  <a:lnTo>
                    <a:pt x="1199" y="1302"/>
                  </a:lnTo>
                  <a:lnTo>
                    <a:pt x="1221" y="1294"/>
                  </a:lnTo>
                  <a:lnTo>
                    <a:pt x="1243" y="1284"/>
                  </a:lnTo>
                  <a:lnTo>
                    <a:pt x="1264" y="1271"/>
                  </a:lnTo>
                  <a:lnTo>
                    <a:pt x="1283" y="1256"/>
                  </a:lnTo>
                  <a:lnTo>
                    <a:pt x="1301" y="1240"/>
                  </a:lnTo>
                  <a:lnTo>
                    <a:pt x="1317" y="1222"/>
                  </a:lnTo>
                  <a:lnTo>
                    <a:pt x="1331" y="1203"/>
                  </a:lnTo>
                  <a:lnTo>
                    <a:pt x="1343" y="1182"/>
                  </a:lnTo>
                  <a:lnTo>
                    <a:pt x="1354" y="1161"/>
                  </a:lnTo>
                  <a:lnTo>
                    <a:pt x="1362" y="1138"/>
                  </a:lnTo>
                  <a:lnTo>
                    <a:pt x="1368" y="1114"/>
                  </a:lnTo>
                  <a:lnTo>
                    <a:pt x="1370" y="1102"/>
                  </a:lnTo>
                  <a:lnTo>
                    <a:pt x="1372" y="1090"/>
                  </a:lnTo>
                  <a:lnTo>
                    <a:pt x="1373" y="1077"/>
                  </a:lnTo>
                  <a:lnTo>
                    <a:pt x="1373" y="10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7" name="Freeform 271"/>
            <p:cNvSpPr>
              <a:spLocks/>
            </p:cNvSpPr>
            <p:nvPr userDrawn="1"/>
          </p:nvSpPr>
          <p:spPr bwMode="auto">
            <a:xfrm>
              <a:off x="4465638" y="2698750"/>
              <a:ext cx="41275" cy="73025"/>
            </a:xfrm>
            <a:custGeom>
              <a:avLst/>
              <a:gdLst>
                <a:gd name="T0" fmla="*/ 93 w 104"/>
                <a:gd name="T1" fmla="*/ 131 h 184"/>
                <a:gd name="T2" fmla="*/ 93 w 104"/>
                <a:gd name="T3" fmla="*/ 131 h 184"/>
                <a:gd name="T4" fmla="*/ 86 w 104"/>
                <a:gd name="T5" fmla="*/ 140 h 184"/>
                <a:gd name="T6" fmla="*/ 79 w 104"/>
                <a:gd name="T7" fmla="*/ 147 h 184"/>
                <a:gd name="T8" fmla="*/ 71 w 104"/>
                <a:gd name="T9" fmla="*/ 155 h 184"/>
                <a:gd name="T10" fmla="*/ 62 w 104"/>
                <a:gd name="T11" fmla="*/ 162 h 184"/>
                <a:gd name="T12" fmla="*/ 62 w 104"/>
                <a:gd name="T13" fmla="*/ 162 h 184"/>
                <a:gd name="T14" fmla="*/ 53 w 104"/>
                <a:gd name="T15" fmla="*/ 167 h 184"/>
                <a:gd name="T16" fmla="*/ 44 w 104"/>
                <a:gd name="T17" fmla="*/ 172 h 184"/>
                <a:gd name="T18" fmla="*/ 34 w 104"/>
                <a:gd name="T19" fmla="*/ 177 h 184"/>
                <a:gd name="T20" fmla="*/ 24 w 104"/>
                <a:gd name="T21" fmla="*/ 180 h 184"/>
                <a:gd name="T22" fmla="*/ 24 w 104"/>
                <a:gd name="T23" fmla="*/ 180 h 184"/>
                <a:gd name="T24" fmla="*/ 12 w 104"/>
                <a:gd name="T25" fmla="*/ 182 h 184"/>
                <a:gd name="T26" fmla="*/ 0 w 104"/>
                <a:gd name="T27" fmla="*/ 184 h 184"/>
                <a:gd name="T28" fmla="*/ 0 w 104"/>
                <a:gd name="T29" fmla="*/ 124 h 184"/>
                <a:gd name="T30" fmla="*/ 0 w 104"/>
                <a:gd name="T31" fmla="*/ 124 h 184"/>
                <a:gd name="T32" fmla="*/ 4 w 104"/>
                <a:gd name="T33" fmla="*/ 121 h 184"/>
                <a:gd name="T34" fmla="*/ 4 w 104"/>
                <a:gd name="T35" fmla="*/ 121 h 184"/>
                <a:gd name="T36" fmla="*/ 8 w 104"/>
                <a:gd name="T37" fmla="*/ 116 h 184"/>
                <a:gd name="T38" fmla="*/ 11 w 104"/>
                <a:gd name="T39" fmla="*/ 112 h 184"/>
                <a:gd name="T40" fmla="*/ 14 w 104"/>
                <a:gd name="T41" fmla="*/ 107 h 184"/>
                <a:gd name="T42" fmla="*/ 14 w 104"/>
                <a:gd name="T43" fmla="*/ 102 h 184"/>
                <a:gd name="T44" fmla="*/ 14 w 104"/>
                <a:gd name="T45" fmla="*/ 102 h 184"/>
                <a:gd name="T46" fmla="*/ 14 w 104"/>
                <a:gd name="T47" fmla="*/ 96 h 184"/>
                <a:gd name="T48" fmla="*/ 11 w 104"/>
                <a:gd name="T49" fmla="*/ 92 h 184"/>
                <a:gd name="T50" fmla="*/ 9 w 104"/>
                <a:gd name="T51" fmla="*/ 88 h 184"/>
                <a:gd name="T52" fmla="*/ 6 w 104"/>
                <a:gd name="T53" fmla="*/ 84 h 184"/>
                <a:gd name="T54" fmla="*/ 6 w 104"/>
                <a:gd name="T55" fmla="*/ 84 h 184"/>
                <a:gd name="T56" fmla="*/ 0 w 104"/>
                <a:gd name="T57" fmla="*/ 79 h 184"/>
                <a:gd name="T58" fmla="*/ 0 w 104"/>
                <a:gd name="T59" fmla="*/ 0 h 184"/>
                <a:gd name="T60" fmla="*/ 0 w 104"/>
                <a:gd name="T61" fmla="*/ 0 h 184"/>
                <a:gd name="T62" fmla="*/ 24 w 104"/>
                <a:gd name="T63" fmla="*/ 8 h 184"/>
                <a:gd name="T64" fmla="*/ 44 w 104"/>
                <a:gd name="T65" fmla="*/ 14 h 184"/>
                <a:gd name="T66" fmla="*/ 59 w 104"/>
                <a:gd name="T67" fmla="*/ 21 h 184"/>
                <a:gd name="T68" fmla="*/ 72 w 104"/>
                <a:gd name="T69" fmla="*/ 29 h 184"/>
                <a:gd name="T70" fmla="*/ 72 w 104"/>
                <a:gd name="T71" fmla="*/ 29 h 184"/>
                <a:gd name="T72" fmla="*/ 79 w 104"/>
                <a:gd name="T73" fmla="*/ 35 h 184"/>
                <a:gd name="T74" fmla="*/ 85 w 104"/>
                <a:gd name="T75" fmla="*/ 42 h 184"/>
                <a:gd name="T76" fmla="*/ 92 w 104"/>
                <a:gd name="T77" fmla="*/ 49 h 184"/>
                <a:gd name="T78" fmla="*/ 96 w 104"/>
                <a:gd name="T79" fmla="*/ 57 h 184"/>
                <a:gd name="T80" fmla="*/ 99 w 104"/>
                <a:gd name="T81" fmla="*/ 64 h 184"/>
                <a:gd name="T82" fmla="*/ 102 w 104"/>
                <a:gd name="T83" fmla="*/ 72 h 184"/>
                <a:gd name="T84" fmla="*/ 103 w 104"/>
                <a:gd name="T85" fmla="*/ 82 h 184"/>
                <a:gd name="T86" fmla="*/ 104 w 104"/>
                <a:gd name="T87" fmla="*/ 91 h 184"/>
                <a:gd name="T88" fmla="*/ 104 w 104"/>
                <a:gd name="T89" fmla="*/ 91 h 184"/>
                <a:gd name="T90" fmla="*/ 103 w 104"/>
                <a:gd name="T91" fmla="*/ 102 h 184"/>
                <a:gd name="T92" fmla="*/ 101 w 104"/>
                <a:gd name="T93" fmla="*/ 112 h 184"/>
                <a:gd name="T94" fmla="*/ 98 w 104"/>
                <a:gd name="T95" fmla="*/ 121 h 184"/>
                <a:gd name="T96" fmla="*/ 93 w 104"/>
                <a:gd name="T97" fmla="*/ 13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4">
                  <a:moveTo>
                    <a:pt x="93" y="131"/>
                  </a:moveTo>
                  <a:lnTo>
                    <a:pt x="93" y="131"/>
                  </a:lnTo>
                  <a:lnTo>
                    <a:pt x="86" y="140"/>
                  </a:lnTo>
                  <a:lnTo>
                    <a:pt x="79" y="147"/>
                  </a:lnTo>
                  <a:lnTo>
                    <a:pt x="71" y="155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53" y="167"/>
                  </a:lnTo>
                  <a:lnTo>
                    <a:pt x="44" y="172"/>
                  </a:lnTo>
                  <a:lnTo>
                    <a:pt x="34" y="177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12" y="182"/>
                  </a:lnTo>
                  <a:lnTo>
                    <a:pt x="0" y="18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8" y="116"/>
                  </a:lnTo>
                  <a:lnTo>
                    <a:pt x="11" y="112"/>
                  </a:lnTo>
                  <a:lnTo>
                    <a:pt x="14" y="107"/>
                  </a:lnTo>
                  <a:lnTo>
                    <a:pt x="14" y="102"/>
                  </a:lnTo>
                  <a:lnTo>
                    <a:pt x="14" y="102"/>
                  </a:lnTo>
                  <a:lnTo>
                    <a:pt x="14" y="96"/>
                  </a:lnTo>
                  <a:lnTo>
                    <a:pt x="11" y="92"/>
                  </a:lnTo>
                  <a:lnTo>
                    <a:pt x="9" y="88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8"/>
                  </a:lnTo>
                  <a:lnTo>
                    <a:pt x="44" y="14"/>
                  </a:lnTo>
                  <a:lnTo>
                    <a:pt x="59" y="21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9" y="35"/>
                  </a:lnTo>
                  <a:lnTo>
                    <a:pt x="85" y="42"/>
                  </a:lnTo>
                  <a:lnTo>
                    <a:pt x="92" y="49"/>
                  </a:lnTo>
                  <a:lnTo>
                    <a:pt x="96" y="57"/>
                  </a:lnTo>
                  <a:lnTo>
                    <a:pt x="99" y="64"/>
                  </a:lnTo>
                  <a:lnTo>
                    <a:pt x="102" y="72"/>
                  </a:lnTo>
                  <a:lnTo>
                    <a:pt x="103" y="82"/>
                  </a:lnTo>
                  <a:lnTo>
                    <a:pt x="104" y="91"/>
                  </a:lnTo>
                  <a:lnTo>
                    <a:pt x="104" y="91"/>
                  </a:lnTo>
                  <a:lnTo>
                    <a:pt x="103" y="102"/>
                  </a:lnTo>
                  <a:lnTo>
                    <a:pt x="101" y="112"/>
                  </a:lnTo>
                  <a:lnTo>
                    <a:pt x="98" y="121"/>
                  </a:lnTo>
                  <a:lnTo>
                    <a:pt x="9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9" name="Freeform 273"/>
            <p:cNvSpPr>
              <a:spLocks/>
            </p:cNvSpPr>
            <p:nvPr userDrawn="1"/>
          </p:nvSpPr>
          <p:spPr bwMode="auto">
            <a:xfrm>
              <a:off x="4465638" y="2654300"/>
              <a:ext cx="36512" cy="25400"/>
            </a:xfrm>
            <a:custGeom>
              <a:avLst/>
              <a:gdLst>
                <a:gd name="T0" fmla="*/ 92 w 92"/>
                <a:gd name="T1" fmla="*/ 64 h 64"/>
                <a:gd name="T2" fmla="*/ 0 w 92"/>
                <a:gd name="T3" fmla="*/ 64 h 64"/>
                <a:gd name="T4" fmla="*/ 0 w 92"/>
                <a:gd name="T5" fmla="*/ 0 h 64"/>
                <a:gd name="T6" fmla="*/ 0 w 92"/>
                <a:gd name="T7" fmla="*/ 0 h 64"/>
                <a:gd name="T8" fmla="*/ 17 w 92"/>
                <a:gd name="T9" fmla="*/ 3 h 64"/>
                <a:gd name="T10" fmla="*/ 31 w 92"/>
                <a:gd name="T11" fmla="*/ 7 h 64"/>
                <a:gd name="T12" fmla="*/ 45 w 92"/>
                <a:gd name="T13" fmla="*/ 12 h 64"/>
                <a:gd name="T14" fmla="*/ 56 w 92"/>
                <a:gd name="T15" fmla="*/ 19 h 64"/>
                <a:gd name="T16" fmla="*/ 56 w 92"/>
                <a:gd name="T17" fmla="*/ 19 h 64"/>
                <a:gd name="T18" fmla="*/ 69 w 92"/>
                <a:gd name="T19" fmla="*/ 28 h 64"/>
                <a:gd name="T20" fmla="*/ 74 w 92"/>
                <a:gd name="T21" fmla="*/ 33 h 64"/>
                <a:gd name="T22" fmla="*/ 78 w 92"/>
                <a:gd name="T23" fmla="*/ 38 h 64"/>
                <a:gd name="T24" fmla="*/ 82 w 92"/>
                <a:gd name="T25" fmla="*/ 45 h 64"/>
                <a:gd name="T26" fmla="*/ 86 w 92"/>
                <a:gd name="T27" fmla="*/ 51 h 64"/>
                <a:gd name="T28" fmla="*/ 92 w 92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4">
                  <a:moveTo>
                    <a:pt x="92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"/>
                  </a:lnTo>
                  <a:lnTo>
                    <a:pt x="31" y="7"/>
                  </a:lnTo>
                  <a:lnTo>
                    <a:pt x="45" y="12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69" y="28"/>
                  </a:lnTo>
                  <a:lnTo>
                    <a:pt x="74" y="33"/>
                  </a:lnTo>
                  <a:lnTo>
                    <a:pt x="78" y="38"/>
                  </a:lnTo>
                  <a:lnTo>
                    <a:pt x="82" y="45"/>
                  </a:lnTo>
                  <a:lnTo>
                    <a:pt x="86" y="51"/>
                  </a:lnTo>
                  <a:lnTo>
                    <a:pt x="9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1" name="Freeform 275"/>
            <p:cNvSpPr>
              <a:spLocks noEditPoints="1"/>
            </p:cNvSpPr>
            <p:nvPr userDrawn="1"/>
          </p:nvSpPr>
          <p:spPr bwMode="auto">
            <a:xfrm>
              <a:off x="4391025" y="2644775"/>
              <a:ext cx="65087" cy="134938"/>
            </a:xfrm>
            <a:custGeom>
              <a:avLst/>
              <a:gdLst>
                <a:gd name="T0" fmla="*/ 131 w 166"/>
                <a:gd name="T1" fmla="*/ 71 h 340"/>
                <a:gd name="T2" fmla="*/ 113 w 166"/>
                <a:gd name="T3" fmla="*/ 79 h 340"/>
                <a:gd name="T4" fmla="*/ 110 w 166"/>
                <a:gd name="T5" fmla="*/ 82 h 340"/>
                <a:gd name="T6" fmla="*/ 105 w 166"/>
                <a:gd name="T7" fmla="*/ 89 h 340"/>
                <a:gd name="T8" fmla="*/ 103 w 166"/>
                <a:gd name="T9" fmla="*/ 97 h 340"/>
                <a:gd name="T10" fmla="*/ 103 w 166"/>
                <a:gd name="T11" fmla="*/ 101 h 340"/>
                <a:gd name="T12" fmla="*/ 107 w 166"/>
                <a:gd name="T13" fmla="*/ 108 h 340"/>
                <a:gd name="T14" fmla="*/ 110 w 166"/>
                <a:gd name="T15" fmla="*/ 112 h 340"/>
                <a:gd name="T16" fmla="*/ 118 w 166"/>
                <a:gd name="T17" fmla="*/ 118 h 340"/>
                <a:gd name="T18" fmla="*/ 131 w 166"/>
                <a:gd name="T19" fmla="*/ 123 h 340"/>
                <a:gd name="T20" fmla="*/ 131 w 166"/>
                <a:gd name="T21" fmla="*/ 196 h 340"/>
                <a:gd name="T22" fmla="*/ 89 w 166"/>
                <a:gd name="T23" fmla="*/ 185 h 340"/>
                <a:gd name="T24" fmla="*/ 62 w 166"/>
                <a:gd name="T25" fmla="*/ 177 h 340"/>
                <a:gd name="T26" fmla="*/ 52 w 166"/>
                <a:gd name="T27" fmla="*/ 172 h 340"/>
                <a:gd name="T28" fmla="*/ 35 w 166"/>
                <a:gd name="T29" fmla="*/ 158 h 340"/>
                <a:gd name="T30" fmla="*/ 27 w 166"/>
                <a:gd name="T31" fmla="*/ 150 h 340"/>
                <a:gd name="T32" fmla="*/ 16 w 166"/>
                <a:gd name="T33" fmla="*/ 130 h 340"/>
                <a:gd name="T34" fmla="*/ 12 w 166"/>
                <a:gd name="T35" fmla="*/ 106 h 340"/>
                <a:gd name="T36" fmla="*/ 13 w 166"/>
                <a:gd name="T37" fmla="*/ 97 h 340"/>
                <a:gd name="T38" fmla="*/ 16 w 166"/>
                <a:gd name="T39" fmla="*/ 81 h 340"/>
                <a:gd name="T40" fmla="*/ 23 w 166"/>
                <a:gd name="T41" fmla="*/ 66 h 340"/>
                <a:gd name="T42" fmla="*/ 35 w 166"/>
                <a:gd name="T43" fmla="*/ 52 h 340"/>
                <a:gd name="T44" fmla="*/ 42 w 166"/>
                <a:gd name="T45" fmla="*/ 46 h 340"/>
                <a:gd name="T46" fmla="*/ 59 w 166"/>
                <a:gd name="T47" fmla="*/ 35 h 340"/>
                <a:gd name="T48" fmla="*/ 80 w 166"/>
                <a:gd name="T49" fmla="*/ 27 h 340"/>
                <a:gd name="T50" fmla="*/ 103 w 166"/>
                <a:gd name="T51" fmla="*/ 22 h 340"/>
                <a:gd name="T52" fmla="*/ 131 w 166"/>
                <a:gd name="T53" fmla="*/ 20 h 340"/>
                <a:gd name="T54" fmla="*/ 166 w 166"/>
                <a:gd name="T55" fmla="*/ 0 h 340"/>
                <a:gd name="T56" fmla="*/ 166 w 166"/>
                <a:gd name="T57" fmla="*/ 72 h 340"/>
                <a:gd name="T58" fmla="*/ 166 w 166"/>
                <a:gd name="T59" fmla="*/ 205 h 340"/>
                <a:gd name="T60" fmla="*/ 166 w 166"/>
                <a:gd name="T61" fmla="*/ 322 h 340"/>
                <a:gd name="T62" fmla="*/ 131 w 166"/>
                <a:gd name="T63" fmla="*/ 340 h 340"/>
                <a:gd name="T64" fmla="*/ 131 w 166"/>
                <a:gd name="T65" fmla="*/ 322 h 340"/>
                <a:gd name="T66" fmla="*/ 98 w 166"/>
                <a:gd name="T67" fmla="*/ 318 h 340"/>
                <a:gd name="T68" fmla="*/ 73 w 166"/>
                <a:gd name="T69" fmla="*/ 313 h 340"/>
                <a:gd name="T70" fmla="*/ 63 w 166"/>
                <a:gd name="T71" fmla="*/ 308 h 340"/>
                <a:gd name="T72" fmla="*/ 44 w 166"/>
                <a:gd name="T73" fmla="*/ 299 h 340"/>
                <a:gd name="T74" fmla="*/ 36 w 166"/>
                <a:gd name="T75" fmla="*/ 293 h 340"/>
                <a:gd name="T76" fmla="*/ 21 w 166"/>
                <a:gd name="T77" fmla="*/ 280 h 340"/>
                <a:gd name="T78" fmla="*/ 11 w 166"/>
                <a:gd name="T79" fmla="*/ 267 h 340"/>
                <a:gd name="T80" fmla="*/ 5 w 166"/>
                <a:gd name="T81" fmla="*/ 254 h 340"/>
                <a:gd name="T82" fmla="*/ 99 w 166"/>
                <a:gd name="T83" fmla="*/ 240 h 340"/>
                <a:gd name="T84" fmla="*/ 102 w 166"/>
                <a:gd name="T85" fmla="*/ 246 h 340"/>
                <a:gd name="T86" fmla="*/ 107 w 166"/>
                <a:gd name="T87" fmla="*/ 252 h 340"/>
                <a:gd name="T88" fmla="*/ 116 w 166"/>
                <a:gd name="T89" fmla="*/ 260 h 340"/>
                <a:gd name="T90" fmla="*/ 131 w 166"/>
                <a:gd name="T91" fmla="*/ 26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6" h="340">
                  <a:moveTo>
                    <a:pt x="131" y="71"/>
                  </a:moveTo>
                  <a:lnTo>
                    <a:pt x="131" y="71"/>
                  </a:lnTo>
                  <a:lnTo>
                    <a:pt x="118" y="76"/>
                  </a:lnTo>
                  <a:lnTo>
                    <a:pt x="113" y="79"/>
                  </a:lnTo>
                  <a:lnTo>
                    <a:pt x="110" y="82"/>
                  </a:lnTo>
                  <a:lnTo>
                    <a:pt x="110" y="82"/>
                  </a:lnTo>
                  <a:lnTo>
                    <a:pt x="107" y="85"/>
                  </a:lnTo>
                  <a:lnTo>
                    <a:pt x="105" y="89"/>
                  </a:lnTo>
                  <a:lnTo>
                    <a:pt x="103" y="93"/>
                  </a:lnTo>
                  <a:lnTo>
                    <a:pt x="103" y="97"/>
                  </a:lnTo>
                  <a:lnTo>
                    <a:pt x="103" y="97"/>
                  </a:lnTo>
                  <a:lnTo>
                    <a:pt x="103" y="101"/>
                  </a:lnTo>
                  <a:lnTo>
                    <a:pt x="105" y="105"/>
                  </a:lnTo>
                  <a:lnTo>
                    <a:pt x="107" y="108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13" y="116"/>
                  </a:lnTo>
                  <a:lnTo>
                    <a:pt x="118" y="118"/>
                  </a:lnTo>
                  <a:lnTo>
                    <a:pt x="123" y="121"/>
                  </a:lnTo>
                  <a:lnTo>
                    <a:pt x="131" y="123"/>
                  </a:lnTo>
                  <a:lnTo>
                    <a:pt x="131" y="71"/>
                  </a:lnTo>
                  <a:close/>
                  <a:moveTo>
                    <a:pt x="131" y="196"/>
                  </a:moveTo>
                  <a:lnTo>
                    <a:pt x="131" y="196"/>
                  </a:lnTo>
                  <a:lnTo>
                    <a:pt x="89" y="185"/>
                  </a:lnTo>
                  <a:lnTo>
                    <a:pt x="74" y="181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52" y="172"/>
                  </a:lnTo>
                  <a:lnTo>
                    <a:pt x="43" y="166"/>
                  </a:lnTo>
                  <a:lnTo>
                    <a:pt x="35" y="158"/>
                  </a:lnTo>
                  <a:lnTo>
                    <a:pt x="27" y="150"/>
                  </a:lnTo>
                  <a:lnTo>
                    <a:pt x="27" y="150"/>
                  </a:lnTo>
                  <a:lnTo>
                    <a:pt x="20" y="141"/>
                  </a:lnTo>
                  <a:lnTo>
                    <a:pt x="16" y="130"/>
                  </a:lnTo>
                  <a:lnTo>
                    <a:pt x="13" y="119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3" y="97"/>
                  </a:lnTo>
                  <a:lnTo>
                    <a:pt x="14" y="89"/>
                  </a:lnTo>
                  <a:lnTo>
                    <a:pt x="16" y="81"/>
                  </a:lnTo>
                  <a:lnTo>
                    <a:pt x="19" y="73"/>
                  </a:lnTo>
                  <a:lnTo>
                    <a:pt x="23" y="66"/>
                  </a:lnTo>
                  <a:lnTo>
                    <a:pt x="29" y="58"/>
                  </a:lnTo>
                  <a:lnTo>
                    <a:pt x="35" y="52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50" y="41"/>
                  </a:lnTo>
                  <a:lnTo>
                    <a:pt x="59" y="35"/>
                  </a:lnTo>
                  <a:lnTo>
                    <a:pt x="68" y="31"/>
                  </a:lnTo>
                  <a:lnTo>
                    <a:pt x="80" y="27"/>
                  </a:lnTo>
                  <a:lnTo>
                    <a:pt x="91" y="24"/>
                  </a:lnTo>
                  <a:lnTo>
                    <a:pt x="103" y="22"/>
                  </a:lnTo>
                  <a:lnTo>
                    <a:pt x="116" y="21"/>
                  </a:lnTo>
                  <a:lnTo>
                    <a:pt x="131" y="20"/>
                  </a:lnTo>
                  <a:lnTo>
                    <a:pt x="131" y="0"/>
                  </a:lnTo>
                  <a:lnTo>
                    <a:pt x="166" y="0"/>
                  </a:lnTo>
                  <a:lnTo>
                    <a:pt x="166" y="20"/>
                  </a:lnTo>
                  <a:lnTo>
                    <a:pt x="166" y="72"/>
                  </a:lnTo>
                  <a:lnTo>
                    <a:pt x="166" y="130"/>
                  </a:lnTo>
                  <a:lnTo>
                    <a:pt x="166" y="205"/>
                  </a:lnTo>
                  <a:lnTo>
                    <a:pt x="166" y="270"/>
                  </a:lnTo>
                  <a:lnTo>
                    <a:pt x="166" y="322"/>
                  </a:lnTo>
                  <a:lnTo>
                    <a:pt x="166" y="340"/>
                  </a:lnTo>
                  <a:lnTo>
                    <a:pt x="131" y="340"/>
                  </a:lnTo>
                  <a:lnTo>
                    <a:pt x="131" y="322"/>
                  </a:lnTo>
                  <a:lnTo>
                    <a:pt x="131" y="322"/>
                  </a:lnTo>
                  <a:lnTo>
                    <a:pt x="114" y="320"/>
                  </a:lnTo>
                  <a:lnTo>
                    <a:pt x="98" y="318"/>
                  </a:lnTo>
                  <a:lnTo>
                    <a:pt x="86" y="316"/>
                  </a:lnTo>
                  <a:lnTo>
                    <a:pt x="73" y="313"/>
                  </a:lnTo>
                  <a:lnTo>
                    <a:pt x="73" y="313"/>
                  </a:lnTo>
                  <a:lnTo>
                    <a:pt x="63" y="308"/>
                  </a:lnTo>
                  <a:lnTo>
                    <a:pt x="53" y="304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6" y="293"/>
                  </a:lnTo>
                  <a:lnTo>
                    <a:pt x="29" y="286"/>
                  </a:lnTo>
                  <a:lnTo>
                    <a:pt x="21" y="280"/>
                  </a:lnTo>
                  <a:lnTo>
                    <a:pt x="16" y="274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5" y="254"/>
                  </a:lnTo>
                  <a:lnTo>
                    <a:pt x="0" y="240"/>
                  </a:lnTo>
                  <a:lnTo>
                    <a:pt x="99" y="240"/>
                  </a:lnTo>
                  <a:lnTo>
                    <a:pt x="99" y="240"/>
                  </a:lnTo>
                  <a:lnTo>
                    <a:pt x="102" y="246"/>
                  </a:lnTo>
                  <a:lnTo>
                    <a:pt x="107" y="252"/>
                  </a:lnTo>
                  <a:lnTo>
                    <a:pt x="107" y="252"/>
                  </a:lnTo>
                  <a:lnTo>
                    <a:pt x="111" y="256"/>
                  </a:lnTo>
                  <a:lnTo>
                    <a:pt x="116" y="260"/>
                  </a:lnTo>
                  <a:lnTo>
                    <a:pt x="123" y="264"/>
                  </a:lnTo>
                  <a:lnTo>
                    <a:pt x="131" y="268"/>
                  </a:lnTo>
                  <a:lnTo>
                    <a:pt x="131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5" name="Группа 554"/>
          <p:cNvGrpSpPr/>
          <p:nvPr userDrawn="1"/>
        </p:nvGrpSpPr>
        <p:grpSpPr>
          <a:xfrm>
            <a:off x="5492756" y="1839525"/>
            <a:ext cx="665163" cy="411956"/>
            <a:chOff x="5492750" y="2405063"/>
            <a:chExt cx="665163" cy="549275"/>
          </a:xfrm>
          <a:solidFill>
            <a:schemeClr val="bg2">
              <a:lumMod val="50000"/>
            </a:schemeClr>
          </a:solidFill>
        </p:grpSpPr>
        <p:sp>
          <p:nvSpPr>
            <p:cNvPr id="372" name="Freeform 276"/>
            <p:cNvSpPr>
              <a:spLocks/>
            </p:cNvSpPr>
            <p:nvPr userDrawn="1"/>
          </p:nvSpPr>
          <p:spPr bwMode="auto">
            <a:xfrm>
              <a:off x="5492750" y="2770188"/>
              <a:ext cx="207962" cy="184150"/>
            </a:xfrm>
            <a:custGeom>
              <a:avLst/>
              <a:gdLst>
                <a:gd name="T0" fmla="*/ 176 w 524"/>
                <a:gd name="T1" fmla="*/ 0 h 463"/>
                <a:gd name="T2" fmla="*/ 176 w 524"/>
                <a:gd name="T3" fmla="*/ 0 h 463"/>
                <a:gd name="T4" fmla="*/ 131 w 524"/>
                <a:gd name="T5" fmla="*/ 34 h 463"/>
                <a:gd name="T6" fmla="*/ 94 w 524"/>
                <a:gd name="T7" fmla="*/ 64 h 463"/>
                <a:gd name="T8" fmla="*/ 40 w 524"/>
                <a:gd name="T9" fmla="*/ 109 h 463"/>
                <a:gd name="T10" fmla="*/ 10 w 524"/>
                <a:gd name="T11" fmla="*/ 135 h 463"/>
                <a:gd name="T12" fmla="*/ 0 w 524"/>
                <a:gd name="T13" fmla="*/ 144 h 463"/>
                <a:gd name="T14" fmla="*/ 328 w 524"/>
                <a:gd name="T15" fmla="*/ 463 h 463"/>
                <a:gd name="T16" fmla="*/ 328 w 524"/>
                <a:gd name="T17" fmla="*/ 463 h 463"/>
                <a:gd name="T18" fmla="*/ 391 w 524"/>
                <a:gd name="T19" fmla="*/ 412 h 463"/>
                <a:gd name="T20" fmla="*/ 453 w 524"/>
                <a:gd name="T21" fmla="*/ 363 h 463"/>
                <a:gd name="T22" fmla="*/ 524 w 524"/>
                <a:gd name="T23" fmla="*/ 309 h 463"/>
                <a:gd name="T24" fmla="*/ 176 w 524"/>
                <a:gd name="T2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4" h="463">
                  <a:moveTo>
                    <a:pt x="176" y="0"/>
                  </a:moveTo>
                  <a:lnTo>
                    <a:pt x="176" y="0"/>
                  </a:lnTo>
                  <a:lnTo>
                    <a:pt x="131" y="34"/>
                  </a:lnTo>
                  <a:lnTo>
                    <a:pt x="94" y="64"/>
                  </a:lnTo>
                  <a:lnTo>
                    <a:pt x="40" y="109"/>
                  </a:lnTo>
                  <a:lnTo>
                    <a:pt x="10" y="135"/>
                  </a:lnTo>
                  <a:lnTo>
                    <a:pt x="0" y="144"/>
                  </a:lnTo>
                  <a:lnTo>
                    <a:pt x="328" y="463"/>
                  </a:lnTo>
                  <a:lnTo>
                    <a:pt x="328" y="463"/>
                  </a:lnTo>
                  <a:lnTo>
                    <a:pt x="391" y="412"/>
                  </a:lnTo>
                  <a:lnTo>
                    <a:pt x="453" y="363"/>
                  </a:lnTo>
                  <a:lnTo>
                    <a:pt x="524" y="309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3" name="Freeform 277"/>
            <p:cNvSpPr>
              <a:spLocks/>
            </p:cNvSpPr>
            <p:nvPr userDrawn="1"/>
          </p:nvSpPr>
          <p:spPr bwMode="auto">
            <a:xfrm>
              <a:off x="5595938" y="2689225"/>
              <a:ext cx="561975" cy="188913"/>
            </a:xfrm>
            <a:custGeom>
              <a:avLst/>
              <a:gdLst>
                <a:gd name="T0" fmla="*/ 1165 w 1417"/>
                <a:gd name="T1" fmla="*/ 124 h 480"/>
                <a:gd name="T2" fmla="*/ 1090 w 1417"/>
                <a:gd name="T3" fmla="*/ 184 h 480"/>
                <a:gd name="T4" fmla="*/ 1044 w 1417"/>
                <a:gd name="T5" fmla="*/ 212 h 480"/>
                <a:gd name="T6" fmla="*/ 995 w 1417"/>
                <a:gd name="T7" fmla="*/ 233 h 480"/>
                <a:gd name="T8" fmla="*/ 941 w 1417"/>
                <a:gd name="T9" fmla="*/ 246 h 480"/>
                <a:gd name="T10" fmla="*/ 881 w 1417"/>
                <a:gd name="T11" fmla="*/ 255 h 480"/>
                <a:gd name="T12" fmla="*/ 794 w 1417"/>
                <a:gd name="T13" fmla="*/ 256 h 480"/>
                <a:gd name="T14" fmla="*/ 714 w 1417"/>
                <a:gd name="T15" fmla="*/ 247 h 480"/>
                <a:gd name="T16" fmla="*/ 647 w 1417"/>
                <a:gd name="T17" fmla="*/ 233 h 480"/>
                <a:gd name="T18" fmla="*/ 597 w 1417"/>
                <a:gd name="T19" fmla="*/ 216 h 480"/>
                <a:gd name="T20" fmla="*/ 575 w 1417"/>
                <a:gd name="T21" fmla="*/ 204 h 480"/>
                <a:gd name="T22" fmla="*/ 548 w 1417"/>
                <a:gd name="T23" fmla="*/ 183 h 480"/>
                <a:gd name="T24" fmla="*/ 547 w 1417"/>
                <a:gd name="T25" fmla="*/ 176 h 480"/>
                <a:gd name="T26" fmla="*/ 564 w 1417"/>
                <a:gd name="T27" fmla="*/ 172 h 480"/>
                <a:gd name="T28" fmla="*/ 730 w 1417"/>
                <a:gd name="T29" fmla="*/ 173 h 480"/>
                <a:gd name="T30" fmla="*/ 810 w 1417"/>
                <a:gd name="T31" fmla="*/ 170 h 480"/>
                <a:gd name="T32" fmla="*/ 868 w 1417"/>
                <a:gd name="T33" fmla="*/ 164 h 480"/>
                <a:gd name="T34" fmla="*/ 913 w 1417"/>
                <a:gd name="T35" fmla="*/ 152 h 480"/>
                <a:gd name="T36" fmla="*/ 946 w 1417"/>
                <a:gd name="T37" fmla="*/ 138 h 480"/>
                <a:gd name="T38" fmla="*/ 970 w 1417"/>
                <a:gd name="T39" fmla="*/ 120 h 480"/>
                <a:gd name="T40" fmla="*/ 986 w 1417"/>
                <a:gd name="T41" fmla="*/ 102 h 480"/>
                <a:gd name="T42" fmla="*/ 998 w 1417"/>
                <a:gd name="T43" fmla="*/ 72 h 480"/>
                <a:gd name="T44" fmla="*/ 998 w 1417"/>
                <a:gd name="T45" fmla="*/ 43 h 480"/>
                <a:gd name="T46" fmla="*/ 996 w 1417"/>
                <a:gd name="T47" fmla="*/ 32 h 480"/>
                <a:gd name="T48" fmla="*/ 890 w 1417"/>
                <a:gd name="T49" fmla="*/ 21 h 480"/>
                <a:gd name="T50" fmla="*/ 642 w 1417"/>
                <a:gd name="T51" fmla="*/ 11 h 480"/>
                <a:gd name="T52" fmla="*/ 564 w 1417"/>
                <a:gd name="T53" fmla="*/ 8 h 480"/>
                <a:gd name="T54" fmla="*/ 379 w 1417"/>
                <a:gd name="T55" fmla="*/ 1 h 480"/>
                <a:gd name="T56" fmla="*/ 320 w 1417"/>
                <a:gd name="T57" fmla="*/ 6 h 480"/>
                <a:gd name="T58" fmla="*/ 287 w 1417"/>
                <a:gd name="T59" fmla="*/ 12 h 480"/>
                <a:gd name="T60" fmla="*/ 236 w 1417"/>
                <a:gd name="T61" fmla="*/ 33 h 480"/>
                <a:gd name="T62" fmla="*/ 165 w 1417"/>
                <a:gd name="T63" fmla="*/ 77 h 480"/>
                <a:gd name="T64" fmla="*/ 45 w 1417"/>
                <a:gd name="T65" fmla="*/ 167 h 480"/>
                <a:gd name="T66" fmla="*/ 314 w 1417"/>
                <a:gd name="T67" fmla="*/ 480 h 480"/>
                <a:gd name="T68" fmla="*/ 390 w 1417"/>
                <a:gd name="T69" fmla="*/ 433 h 480"/>
                <a:gd name="T70" fmla="*/ 417 w 1417"/>
                <a:gd name="T71" fmla="*/ 423 h 480"/>
                <a:gd name="T72" fmla="*/ 515 w 1417"/>
                <a:gd name="T73" fmla="*/ 426 h 480"/>
                <a:gd name="T74" fmla="*/ 722 w 1417"/>
                <a:gd name="T75" fmla="*/ 434 h 480"/>
                <a:gd name="T76" fmla="*/ 834 w 1417"/>
                <a:gd name="T77" fmla="*/ 433 h 480"/>
                <a:gd name="T78" fmla="*/ 939 w 1417"/>
                <a:gd name="T79" fmla="*/ 423 h 480"/>
                <a:gd name="T80" fmla="*/ 1003 w 1417"/>
                <a:gd name="T81" fmla="*/ 390 h 480"/>
                <a:gd name="T82" fmla="*/ 1088 w 1417"/>
                <a:gd name="T83" fmla="*/ 339 h 480"/>
                <a:gd name="T84" fmla="*/ 1163 w 1417"/>
                <a:gd name="T85" fmla="*/ 288 h 480"/>
                <a:gd name="T86" fmla="*/ 1280 w 1417"/>
                <a:gd name="T87" fmla="*/ 191 h 480"/>
                <a:gd name="T88" fmla="*/ 1359 w 1417"/>
                <a:gd name="T89" fmla="*/ 109 h 480"/>
                <a:gd name="T90" fmla="*/ 1411 w 1417"/>
                <a:gd name="T91" fmla="*/ 41 h 480"/>
                <a:gd name="T92" fmla="*/ 1413 w 1417"/>
                <a:gd name="T93" fmla="*/ 27 h 480"/>
                <a:gd name="T94" fmla="*/ 1391 w 1417"/>
                <a:gd name="T95" fmla="*/ 16 h 480"/>
                <a:gd name="T96" fmla="*/ 1354 w 1417"/>
                <a:gd name="T97" fmla="*/ 7 h 480"/>
                <a:gd name="T98" fmla="*/ 1312 w 1417"/>
                <a:gd name="T99" fmla="*/ 12 h 480"/>
                <a:gd name="T100" fmla="*/ 1284 w 1417"/>
                <a:gd name="T101" fmla="*/ 22 h 480"/>
                <a:gd name="T102" fmla="*/ 1252 w 1417"/>
                <a:gd name="T103" fmla="*/ 42 h 480"/>
                <a:gd name="T104" fmla="*/ 1219 w 1417"/>
                <a:gd name="T105" fmla="*/ 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7" h="480">
                  <a:moveTo>
                    <a:pt x="1196" y="97"/>
                  </a:moveTo>
                  <a:lnTo>
                    <a:pt x="1196" y="97"/>
                  </a:lnTo>
                  <a:lnTo>
                    <a:pt x="1165" y="124"/>
                  </a:lnTo>
                  <a:lnTo>
                    <a:pt x="1135" y="150"/>
                  </a:lnTo>
                  <a:lnTo>
                    <a:pt x="1106" y="173"/>
                  </a:lnTo>
                  <a:lnTo>
                    <a:pt x="1090" y="184"/>
                  </a:lnTo>
                  <a:lnTo>
                    <a:pt x="1075" y="193"/>
                  </a:lnTo>
                  <a:lnTo>
                    <a:pt x="1060" y="202"/>
                  </a:lnTo>
                  <a:lnTo>
                    <a:pt x="1044" y="212"/>
                  </a:lnTo>
                  <a:lnTo>
                    <a:pt x="1029" y="219"/>
                  </a:lnTo>
                  <a:lnTo>
                    <a:pt x="1012" y="226"/>
                  </a:lnTo>
                  <a:lnTo>
                    <a:pt x="995" y="233"/>
                  </a:lnTo>
                  <a:lnTo>
                    <a:pt x="978" y="238"/>
                  </a:lnTo>
                  <a:lnTo>
                    <a:pt x="960" y="243"/>
                  </a:lnTo>
                  <a:lnTo>
                    <a:pt x="941" y="246"/>
                  </a:lnTo>
                  <a:lnTo>
                    <a:pt x="941" y="246"/>
                  </a:lnTo>
                  <a:lnTo>
                    <a:pt x="911" y="251"/>
                  </a:lnTo>
                  <a:lnTo>
                    <a:pt x="881" y="255"/>
                  </a:lnTo>
                  <a:lnTo>
                    <a:pt x="852" y="256"/>
                  </a:lnTo>
                  <a:lnTo>
                    <a:pt x="822" y="257"/>
                  </a:lnTo>
                  <a:lnTo>
                    <a:pt x="794" y="256"/>
                  </a:lnTo>
                  <a:lnTo>
                    <a:pt x="766" y="254"/>
                  </a:lnTo>
                  <a:lnTo>
                    <a:pt x="740" y="251"/>
                  </a:lnTo>
                  <a:lnTo>
                    <a:pt x="714" y="247"/>
                  </a:lnTo>
                  <a:lnTo>
                    <a:pt x="690" y="243"/>
                  </a:lnTo>
                  <a:lnTo>
                    <a:pt x="668" y="238"/>
                  </a:lnTo>
                  <a:lnTo>
                    <a:pt x="647" y="233"/>
                  </a:lnTo>
                  <a:lnTo>
                    <a:pt x="629" y="227"/>
                  </a:lnTo>
                  <a:lnTo>
                    <a:pt x="612" y="221"/>
                  </a:lnTo>
                  <a:lnTo>
                    <a:pt x="597" y="216"/>
                  </a:lnTo>
                  <a:lnTo>
                    <a:pt x="585" y="210"/>
                  </a:lnTo>
                  <a:lnTo>
                    <a:pt x="575" y="204"/>
                  </a:lnTo>
                  <a:lnTo>
                    <a:pt x="575" y="204"/>
                  </a:lnTo>
                  <a:lnTo>
                    <a:pt x="563" y="195"/>
                  </a:lnTo>
                  <a:lnTo>
                    <a:pt x="554" y="188"/>
                  </a:lnTo>
                  <a:lnTo>
                    <a:pt x="548" y="183"/>
                  </a:lnTo>
                  <a:lnTo>
                    <a:pt x="547" y="181"/>
                  </a:lnTo>
                  <a:lnTo>
                    <a:pt x="546" y="179"/>
                  </a:lnTo>
                  <a:lnTo>
                    <a:pt x="547" y="176"/>
                  </a:lnTo>
                  <a:lnTo>
                    <a:pt x="548" y="175"/>
                  </a:lnTo>
                  <a:lnTo>
                    <a:pt x="555" y="173"/>
                  </a:lnTo>
                  <a:lnTo>
                    <a:pt x="564" y="172"/>
                  </a:lnTo>
                  <a:lnTo>
                    <a:pt x="577" y="172"/>
                  </a:lnTo>
                  <a:lnTo>
                    <a:pt x="664" y="174"/>
                  </a:lnTo>
                  <a:lnTo>
                    <a:pt x="730" y="173"/>
                  </a:lnTo>
                  <a:lnTo>
                    <a:pt x="768" y="17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831" y="169"/>
                  </a:lnTo>
                  <a:lnTo>
                    <a:pt x="849" y="167"/>
                  </a:lnTo>
                  <a:lnTo>
                    <a:pt x="868" y="164"/>
                  </a:lnTo>
                  <a:lnTo>
                    <a:pt x="884" y="161"/>
                  </a:lnTo>
                  <a:lnTo>
                    <a:pt x="899" y="157"/>
                  </a:lnTo>
                  <a:lnTo>
                    <a:pt x="913" y="152"/>
                  </a:lnTo>
                  <a:lnTo>
                    <a:pt x="925" y="148"/>
                  </a:lnTo>
                  <a:lnTo>
                    <a:pt x="937" y="143"/>
                  </a:lnTo>
                  <a:lnTo>
                    <a:pt x="946" y="138"/>
                  </a:lnTo>
                  <a:lnTo>
                    <a:pt x="956" y="133"/>
                  </a:lnTo>
                  <a:lnTo>
                    <a:pt x="963" y="126"/>
                  </a:lnTo>
                  <a:lnTo>
                    <a:pt x="970" y="120"/>
                  </a:lnTo>
                  <a:lnTo>
                    <a:pt x="976" y="115"/>
                  </a:lnTo>
                  <a:lnTo>
                    <a:pt x="982" y="109"/>
                  </a:lnTo>
                  <a:lnTo>
                    <a:pt x="986" y="102"/>
                  </a:lnTo>
                  <a:lnTo>
                    <a:pt x="990" y="96"/>
                  </a:lnTo>
                  <a:lnTo>
                    <a:pt x="995" y="84"/>
                  </a:lnTo>
                  <a:lnTo>
                    <a:pt x="998" y="72"/>
                  </a:lnTo>
                  <a:lnTo>
                    <a:pt x="999" y="61"/>
                  </a:lnTo>
                  <a:lnTo>
                    <a:pt x="999" y="51"/>
                  </a:lnTo>
                  <a:lnTo>
                    <a:pt x="998" y="43"/>
                  </a:lnTo>
                  <a:lnTo>
                    <a:pt x="997" y="37"/>
                  </a:lnTo>
                  <a:lnTo>
                    <a:pt x="996" y="32"/>
                  </a:lnTo>
                  <a:lnTo>
                    <a:pt x="996" y="32"/>
                  </a:lnTo>
                  <a:lnTo>
                    <a:pt x="954" y="26"/>
                  </a:lnTo>
                  <a:lnTo>
                    <a:pt x="925" y="23"/>
                  </a:lnTo>
                  <a:lnTo>
                    <a:pt x="890" y="21"/>
                  </a:lnTo>
                  <a:lnTo>
                    <a:pt x="846" y="18"/>
                  </a:lnTo>
                  <a:lnTo>
                    <a:pt x="792" y="16"/>
                  </a:lnTo>
                  <a:lnTo>
                    <a:pt x="642" y="11"/>
                  </a:lnTo>
                  <a:lnTo>
                    <a:pt x="642" y="11"/>
                  </a:lnTo>
                  <a:lnTo>
                    <a:pt x="606" y="10"/>
                  </a:lnTo>
                  <a:lnTo>
                    <a:pt x="564" y="8"/>
                  </a:lnTo>
                  <a:lnTo>
                    <a:pt x="470" y="2"/>
                  </a:lnTo>
                  <a:lnTo>
                    <a:pt x="423" y="0"/>
                  </a:lnTo>
                  <a:lnTo>
                    <a:pt x="379" y="1"/>
                  </a:lnTo>
                  <a:lnTo>
                    <a:pt x="358" y="1"/>
                  </a:lnTo>
                  <a:lnTo>
                    <a:pt x="338" y="3"/>
                  </a:lnTo>
                  <a:lnTo>
                    <a:pt x="320" y="6"/>
                  </a:lnTo>
                  <a:lnTo>
                    <a:pt x="304" y="8"/>
                  </a:lnTo>
                  <a:lnTo>
                    <a:pt x="304" y="8"/>
                  </a:lnTo>
                  <a:lnTo>
                    <a:pt x="287" y="12"/>
                  </a:lnTo>
                  <a:lnTo>
                    <a:pt x="270" y="18"/>
                  </a:lnTo>
                  <a:lnTo>
                    <a:pt x="253" y="25"/>
                  </a:lnTo>
                  <a:lnTo>
                    <a:pt x="236" y="33"/>
                  </a:lnTo>
                  <a:lnTo>
                    <a:pt x="218" y="43"/>
                  </a:lnTo>
                  <a:lnTo>
                    <a:pt x="202" y="53"/>
                  </a:lnTo>
                  <a:lnTo>
                    <a:pt x="165" y="77"/>
                  </a:lnTo>
                  <a:lnTo>
                    <a:pt x="128" y="105"/>
                  </a:lnTo>
                  <a:lnTo>
                    <a:pt x="88" y="135"/>
                  </a:lnTo>
                  <a:lnTo>
                    <a:pt x="45" y="167"/>
                  </a:lnTo>
                  <a:lnTo>
                    <a:pt x="0" y="199"/>
                  </a:lnTo>
                  <a:lnTo>
                    <a:pt x="314" y="480"/>
                  </a:lnTo>
                  <a:lnTo>
                    <a:pt x="314" y="480"/>
                  </a:lnTo>
                  <a:lnTo>
                    <a:pt x="348" y="458"/>
                  </a:lnTo>
                  <a:lnTo>
                    <a:pt x="378" y="439"/>
                  </a:lnTo>
                  <a:lnTo>
                    <a:pt x="390" y="433"/>
                  </a:lnTo>
                  <a:lnTo>
                    <a:pt x="402" y="427"/>
                  </a:lnTo>
                  <a:lnTo>
                    <a:pt x="410" y="424"/>
                  </a:lnTo>
                  <a:lnTo>
                    <a:pt x="417" y="423"/>
                  </a:lnTo>
                  <a:lnTo>
                    <a:pt x="417" y="423"/>
                  </a:lnTo>
                  <a:lnTo>
                    <a:pt x="461" y="424"/>
                  </a:lnTo>
                  <a:lnTo>
                    <a:pt x="515" y="426"/>
                  </a:lnTo>
                  <a:lnTo>
                    <a:pt x="579" y="430"/>
                  </a:lnTo>
                  <a:lnTo>
                    <a:pt x="648" y="433"/>
                  </a:lnTo>
                  <a:lnTo>
                    <a:pt x="722" y="434"/>
                  </a:lnTo>
                  <a:lnTo>
                    <a:pt x="760" y="434"/>
                  </a:lnTo>
                  <a:lnTo>
                    <a:pt x="796" y="434"/>
                  </a:lnTo>
                  <a:lnTo>
                    <a:pt x="834" y="433"/>
                  </a:lnTo>
                  <a:lnTo>
                    <a:pt x="870" y="431"/>
                  </a:lnTo>
                  <a:lnTo>
                    <a:pt x="905" y="427"/>
                  </a:lnTo>
                  <a:lnTo>
                    <a:pt x="939" y="423"/>
                  </a:lnTo>
                  <a:lnTo>
                    <a:pt x="939" y="423"/>
                  </a:lnTo>
                  <a:lnTo>
                    <a:pt x="971" y="407"/>
                  </a:lnTo>
                  <a:lnTo>
                    <a:pt x="1003" y="390"/>
                  </a:lnTo>
                  <a:lnTo>
                    <a:pt x="1033" y="373"/>
                  </a:lnTo>
                  <a:lnTo>
                    <a:pt x="1061" y="356"/>
                  </a:lnTo>
                  <a:lnTo>
                    <a:pt x="1088" y="339"/>
                  </a:lnTo>
                  <a:lnTo>
                    <a:pt x="1114" y="321"/>
                  </a:lnTo>
                  <a:lnTo>
                    <a:pt x="1139" y="305"/>
                  </a:lnTo>
                  <a:lnTo>
                    <a:pt x="1163" y="288"/>
                  </a:lnTo>
                  <a:lnTo>
                    <a:pt x="1207" y="255"/>
                  </a:lnTo>
                  <a:lnTo>
                    <a:pt x="1245" y="222"/>
                  </a:lnTo>
                  <a:lnTo>
                    <a:pt x="1280" y="191"/>
                  </a:lnTo>
                  <a:lnTo>
                    <a:pt x="1311" y="161"/>
                  </a:lnTo>
                  <a:lnTo>
                    <a:pt x="1337" y="134"/>
                  </a:lnTo>
                  <a:lnTo>
                    <a:pt x="1359" y="109"/>
                  </a:lnTo>
                  <a:lnTo>
                    <a:pt x="1377" y="87"/>
                  </a:lnTo>
                  <a:lnTo>
                    <a:pt x="1392" y="68"/>
                  </a:lnTo>
                  <a:lnTo>
                    <a:pt x="1411" y="41"/>
                  </a:lnTo>
                  <a:lnTo>
                    <a:pt x="1417" y="32"/>
                  </a:lnTo>
                  <a:lnTo>
                    <a:pt x="1417" y="32"/>
                  </a:lnTo>
                  <a:lnTo>
                    <a:pt x="1413" y="27"/>
                  </a:lnTo>
                  <a:lnTo>
                    <a:pt x="1407" y="24"/>
                  </a:lnTo>
                  <a:lnTo>
                    <a:pt x="1399" y="20"/>
                  </a:lnTo>
                  <a:lnTo>
                    <a:pt x="1391" y="16"/>
                  </a:lnTo>
                  <a:lnTo>
                    <a:pt x="1380" y="12"/>
                  </a:lnTo>
                  <a:lnTo>
                    <a:pt x="1367" y="9"/>
                  </a:lnTo>
                  <a:lnTo>
                    <a:pt x="1354" y="7"/>
                  </a:lnTo>
                  <a:lnTo>
                    <a:pt x="1338" y="7"/>
                  </a:lnTo>
                  <a:lnTo>
                    <a:pt x="1321" y="10"/>
                  </a:lnTo>
                  <a:lnTo>
                    <a:pt x="1312" y="12"/>
                  </a:lnTo>
                  <a:lnTo>
                    <a:pt x="1302" y="14"/>
                  </a:lnTo>
                  <a:lnTo>
                    <a:pt x="1293" y="18"/>
                  </a:lnTo>
                  <a:lnTo>
                    <a:pt x="1284" y="22"/>
                  </a:lnTo>
                  <a:lnTo>
                    <a:pt x="1273" y="28"/>
                  </a:lnTo>
                  <a:lnTo>
                    <a:pt x="1263" y="35"/>
                  </a:lnTo>
                  <a:lnTo>
                    <a:pt x="1252" y="42"/>
                  </a:lnTo>
                  <a:lnTo>
                    <a:pt x="1241" y="50"/>
                  </a:lnTo>
                  <a:lnTo>
                    <a:pt x="1231" y="61"/>
                  </a:lnTo>
                  <a:lnTo>
                    <a:pt x="1219" y="71"/>
                  </a:lnTo>
                  <a:lnTo>
                    <a:pt x="1208" y="84"/>
                  </a:lnTo>
                  <a:lnTo>
                    <a:pt x="1196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4" name="Freeform 278"/>
            <p:cNvSpPr>
              <a:spLocks/>
            </p:cNvSpPr>
            <p:nvPr userDrawn="1"/>
          </p:nvSpPr>
          <p:spPr bwMode="auto">
            <a:xfrm>
              <a:off x="5595938" y="2689225"/>
              <a:ext cx="561975" cy="188913"/>
            </a:xfrm>
            <a:custGeom>
              <a:avLst/>
              <a:gdLst>
                <a:gd name="T0" fmla="*/ 1165 w 1417"/>
                <a:gd name="T1" fmla="*/ 124 h 480"/>
                <a:gd name="T2" fmla="*/ 1090 w 1417"/>
                <a:gd name="T3" fmla="*/ 184 h 480"/>
                <a:gd name="T4" fmla="*/ 1044 w 1417"/>
                <a:gd name="T5" fmla="*/ 212 h 480"/>
                <a:gd name="T6" fmla="*/ 995 w 1417"/>
                <a:gd name="T7" fmla="*/ 233 h 480"/>
                <a:gd name="T8" fmla="*/ 941 w 1417"/>
                <a:gd name="T9" fmla="*/ 246 h 480"/>
                <a:gd name="T10" fmla="*/ 881 w 1417"/>
                <a:gd name="T11" fmla="*/ 255 h 480"/>
                <a:gd name="T12" fmla="*/ 794 w 1417"/>
                <a:gd name="T13" fmla="*/ 256 h 480"/>
                <a:gd name="T14" fmla="*/ 714 w 1417"/>
                <a:gd name="T15" fmla="*/ 247 h 480"/>
                <a:gd name="T16" fmla="*/ 647 w 1417"/>
                <a:gd name="T17" fmla="*/ 233 h 480"/>
                <a:gd name="T18" fmla="*/ 597 w 1417"/>
                <a:gd name="T19" fmla="*/ 216 h 480"/>
                <a:gd name="T20" fmla="*/ 575 w 1417"/>
                <a:gd name="T21" fmla="*/ 204 h 480"/>
                <a:gd name="T22" fmla="*/ 548 w 1417"/>
                <a:gd name="T23" fmla="*/ 183 h 480"/>
                <a:gd name="T24" fmla="*/ 547 w 1417"/>
                <a:gd name="T25" fmla="*/ 176 h 480"/>
                <a:gd name="T26" fmla="*/ 564 w 1417"/>
                <a:gd name="T27" fmla="*/ 172 h 480"/>
                <a:gd name="T28" fmla="*/ 730 w 1417"/>
                <a:gd name="T29" fmla="*/ 173 h 480"/>
                <a:gd name="T30" fmla="*/ 810 w 1417"/>
                <a:gd name="T31" fmla="*/ 170 h 480"/>
                <a:gd name="T32" fmla="*/ 868 w 1417"/>
                <a:gd name="T33" fmla="*/ 164 h 480"/>
                <a:gd name="T34" fmla="*/ 913 w 1417"/>
                <a:gd name="T35" fmla="*/ 152 h 480"/>
                <a:gd name="T36" fmla="*/ 946 w 1417"/>
                <a:gd name="T37" fmla="*/ 138 h 480"/>
                <a:gd name="T38" fmla="*/ 970 w 1417"/>
                <a:gd name="T39" fmla="*/ 120 h 480"/>
                <a:gd name="T40" fmla="*/ 986 w 1417"/>
                <a:gd name="T41" fmla="*/ 102 h 480"/>
                <a:gd name="T42" fmla="*/ 998 w 1417"/>
                <a:gd name="T43" fmla="*/ 72 h 480"/>
                <a:gd name="T44" fmla="*/ 998 w 1417"/>
                <a:gd name="T45" fmla="*/ 43 h 480"/>
                <a:gd name="T46" fmla="*/ 996 w 1417"/>
                <a:gd name="T47" fmla="*/ 32 h 480"/>
                <a:gd name="T48" fmla="*/ 890 w 1417"/>
                <a:gd name="T49" fmla="*/ 21 h 480"/>
                <a:gd name="T50" fmla="*/ 642 w 1417"/>
                <a:gd name="T51" fmla="*/ 11 h 480"/>
                <a:gd name="T52" fmla="*/ 564 w 1417"/>
                <a:gd name="T53" fmla="*/ 8 h 480"/>
                <a:gd name="T54" fmla="*/ 379 w 1417"/>
                <a:gd name="T55" fmla="*/ 1 h 480"/>
                <a:gd name="T56" fmla="*/ 320 w 1417"/>
                <a:gd name="T57" fmla="*/ 6 h 480"/>
                <a:gd name="T58" fmla="*/ 287 w 1417"/>
                <a:gd name="T59" fmla="*/ 12 h 480"/>
                <a:gd name="T60" fmla="*/ 236 w 1417"/>
                <a:gd name="T61" fmla="*/ 33 h 480"/>
                <a:gd name="T62" fmla="*/ 165 w 1417"/>
                <a:gd name="T63" fmla="*/ 77 h 480"/>
                <a:gd name="T64" fmla="*/ 45 w 1417"/>
                <a:gd name="T65" fmla="*/ 167 h 480"/>
                <a:gd name="T66" fmla="*/ 314 w 1417"/>
                <a:gd name="T67" fmla="*/ 480 h 480"/>
                <a:gd name="T68" fmla="*/ 390 w 1417"/>
                <a:gd name="T69" fmla="*/ 433 h 480"/>
                <a:gd name="T70" fmla="*/ 417 w 1417"/>
                <a:gd name="T71" fmla="*/ 423 h 480"/>
                <a:gd name="T72" fmla="*/ 515 w 1417"/>
                <a:gd name="T73" fmla="*/ 426 h 480"/>
                <a:gd name="T74" fmla="*/ 722 w 1417"/>
                <a:gd name="T75" fmla="*/ 434 h 480"/>
                <a:gd name="T76" fmla="*/ 834 w 1417"/>
                <a:gd name="T77" fmla="*/ 433 h 480"/>
                <a:gd name="T78" fmla="*/ 939 w 1417"/>
                <a:gd name="T79" fmla="*/ 423 h 480"/>
                <a:gd name="T80" fmla="*/ 1003 w 1417"/>
                <a:gd name="T81" fmla="*/ 390 h 480"/>
                <a:gd name="T82" fmla="*/ 1088 w 1417"/>
                <a:gd name="T83" fmla="*/ 339 h 480"/>
                <a:gd name="T84" fmla="*/ 1163 w 1417"/>
                <a:gd name="T85" fmla="*/ 288 h 480"/>
                <a:gd name="T86" fmla="*/ 1280 w 1417"/>
                <a:gd name="T87" fmla="*/ 191 h 480"/>
                <a:gd name="T88" fmla="*/ 1359 w 1417"/>
                <a:gd name="T89" fmla="*/ 109 h 480"/>
                <a:gd name="T90" fmla="*/ 1411 w 1417"/>
                <a:gd name="T91" fmla="*/ 41 h 480"/>
                <a:gd name="T92" fmla="*/ 1413 w 1417"/>
                <a:gd name="T93" fmla="*/ 27 h 480"/>
                <a:gd name="T94" fmla="*/ 1391 w 1417"/>
                <a:gd name="T95" fmla="*/ 16 h 480"/>
                <a:gd name="T96" fmla="*/ 1354 w 1417"/>
                <a:gd name="T97" fmla="*/ 7 h 480"/>
                <a:gd name="T98" fmla="*/ 1312 w 1417"/>
                <a:gd name="T99" fmla="*/ 12 h 480"/>
                <a:gd name="T100" fmla="*/ 1284 w 1417"/>
                <a:gd name="T101" fmla="*/ 22 h 480"/>
                <a:gd name="T102" fmla="*/ 1252 w 1417"/>
                <a:gd name="T103" fmla="*/ 42 h 480"/>
                <a:gd name="T104" fmla="*/ 1219 w 1417"/>
                <a:gd name="T105" fmla="*/ 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7" h="480">
                  <a:moveTo>
                    <a:pt x="1196" y="97"/>
                  </a:moveTo>
                  <a:lnTo>
                    <a:pt x="1196" y="97"/>
                  </a:lnTo>
                  <a:lnTo>
                    <a:pt x="1165" y="124"/>
                  </a:lnTo>
                  <a:lnTo>
                    <a:pt x="1135" y="150"/>
                  </a:lnTo>
                  <a:lnTo>
                    <a:pt x="1106" y="173"/>
                  </a:lnTo>
                  <a:lnTo>
                    <a:pt x="1090" y="184"/>
                  </a:lnTo>
                  <a:lnTo>
                    <a:pt x="1075" y="193"/>
                  </a:lnTo>
                  <a:lnTo>
                    <a:pt x="1060" y="202"/>
                  </a:lnTo>
                  <a:lnTo>
                    <a:pt x="1044" y="212"/>
                  </a:lnTo>
                  <a:lnTo>
                    <a:pt x="1029" y="219"/>
                  </a:lnTo>
                  <a:lnTo>
                    <a:pt x="1012" y="226"/>
                  </a:lnTo>
                  <a:lnTo>
                    <a:pt x="995" y="233"/>
                  </a:lnTo>
                  <a:lnTo>
                    <a:pt x="978" y="238"/>
                  </a:lnTo>
                  <a:lnTo>
                    <a:pt x="960" y="243"/>
                  </a:lnTo>
                  <a:lnTo>
                    <a:pt x="941" y="246"/>
                  </a:lnTo>
                  <a:lnTo>
                    <a:pt x="941" y="246"/>
                  </a:lnTo>
                  <a:lnTo>
                    <a:pt x="911" y="251"/>
                  </a:lnTo>
                  <a:lnTo>
                    <a:pt x="881" y="255"/>
                  </a:lnTo>
                  <a:lnTo>
                    <a:pt x="852" y="256"/>
                  </a:lnTo>
                  <a:lnTo>
                    <a:pt x="822" y="257"/>
                  </a:lnTo>
                  <a:lnTo>
                    <a:pt x="794" y="256"/>
                  </a:lnTo>
                  <a:lnTo>
                    <a:pt x="766" y="254"/>
                  </a:lnTo>
                  <a:lnTo>
                    <a:pt x="740" y="251"/>
                  </a:lnTo>
                  <a:lnTo>
                    <a:pt x="714" y="247"/>
                  </a:lnTo>
                  <a:lnTo>
                    <a:pt x="690" y="243"/>
                  </a:lnTo>
                  <a:lnTo>
                    <a:pt x="668" y="238"/>
                  </a:lnTo>
                  <a:lnTo>
                    <a:pt x="647" y="233"/>
                  </a:lnTo>
                  <a:lnTo>
                    <a:pt x="629" y="227"/>
                  </a:lnTo>
                  <a:lnTo>
                    <a:pt x="612" y="221"/>
                  </a:lnTo>
                  <a:lnTo>
                    <a:pt x="597" y="216"/>
                  </a:lnTo>
                  <a:lnTo>
                    <a:pt x="585" y="210"/>
                  </a:lnTo>
                  <a:lnTo>
                    <a:pt x="575" y="204"/>
                  </a:lnTo>
                  <a:lnTo>
                    <a:pt x="575" y="204"/>
                  </a:lnTo>
                  <a:lnTo>
                    <a:pt x="563" y="195"/>
                  </a:lnTo>
                  <a:lnTo>
                    <a:pt x="554" y="188"/>
                  </a:lnTo>
                  <a:lnTo>
                    <a:pt x="548" y="183"/>
                  </a:lnTo>
                  <a:lnTo>
                    <a:pt x="547" y="181"/>
                  </a:lnTo>
                  <a:lnTo>
                    <a:pt x="546" y="179"/>
                  </a:lnTo>
                  <a:lnTo>
                    <a:pt x="547" y="176"/>
                  </a:lnTo>
                  <a:lnTo>
                    <a:pt x="548" y="175"/>
                  </a:lnTo>
                  <a:lnTo>
                    <a:pt x="555" y="173"/>
                  </a:lnTo>
                  <a:lnTo>
                    <a:pt x="564" y="172"/>
                  </a:lnTo>
                  <a:lnTo>
                    <a:pt x="577" y="172"/>
                  </a:lnTo>
                  <a:lnTo>
                    <a:pt x="664" y="174"/>
                  </a:lnTo>
                  <a:lnTo>
                    <a:pt x="730" y="173"/>
                  </a:lnTo>
                  <a:lnTo>
                    <a:pt x="768" y="17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831" y="169"/>
                  </a:lnTo>
                  <a:lnTo>
                    <a:pt x="849" y="167"/>
                  </a:lnTo>
                  <a:lnTo>
                    <a:pt x="868" y="164"/>
                  </a:lnTo>
                  <a:lnTo>
                    <a:pt x="884" y="161"/>
                  </a:lnTo>
                  <a:lnTo>
                    <a:pt x="899" y="157"/>
                  </a:lnTo>
                  <a:lnTo>
                    <a:pt x="913" y="152"/>
                  </a:lnTo>
                  <a:lnTo>
                    <a:pt x="925" y="148"/>
                  </a:lnTo>
                  <a:lnTo>
                    <a:pt x="937" y="143"/>
                  </a:lnTo>
                  <a:lnTo>
                    <a:pt x="946" y="138"/>
                  </a:lnTo>
                  <a:lnTo>
                    <a:pt x="956" y="133"/>
                  </a:lnTo>
                  <a:lnTo>
                    <a:pt x="963" y="126"/>
                  </a:lnTo>
                  <a:lnTo>
                    <a:pt x="970" y="120"/>
                  </a:lnTo>
                  <a:lnTo>
                    <a:pt x="976" y="115"/>
                  </a:lnTo>
                  <a:lnTo>
                    <a:pt x="982" y="109"/>
                  </a:lnTo>
                  <a:lnTo>
                    <a:pt x="986" y="102"/>
                  </a:lnTo>
                  <a:lnTo>
                    <a:pt x="990" y="96"/>
                  </a:lnTo>
                  <a:lnTo>
                    <a:pt x="995" y="84"/>
                  </a:lnTo>
                  <a:lnTo>
                    <a:pt x="998" y="72"/>
                  </a:lnTo>
                  <a:lnTo>
                    <a:pt x="999" y="61"/>
                  </a:lnTo>
                  <a:lnTo>
                    <a:pt x="999" y="51"/>
                  </a:lnTo>
                  <a:lnTo>
                    <a:pt x="998" y="43"/>
                  </a:lnTo>
                  <a:lnTo>
                    <a:pt x="997" y="37"/>
                  </a:lnTo>
                  <a:lnTo>
                    <a:pt x="996" y="32"/>
                  </a:lnTo>
                  <a:lnTo>
                    <a:pt x="996" y="32"/>
                  </a:lnTo>
                  <a:lnTo>
                    <a:pt x="954" y="26"/>
                  </a:lnTo>
                  <a:lnTo>
                    <a:pt x="925" y="23"/>
                  </a:lnTo>
                  <a:lnTo>
                    <a:pt x="890" y="21"/>
                  </a:lnTo>
                  <a:lnTo>
                    <a:pt x="846" y="18"/>
                  </a:lnTo>
                  <a:lnTo>
                    <a:pt x="792" y="16"/>
                  </a:lnTo>
                  <a:lnTo>
                    <a:pt x="642" y="11"/>
                  </a:lnTo>
                  <a:lnTo>
                    <a:pt x="642" y="11"/>
                  </a:lnTo>
                  <a:lnTo>
                    <a:pt x="606" y="10"/>
                  </a:lnTo>
                  <a:lnTo>
                    <a:pt x="564" y="8"/>
                  </a:lnTo>
                  <a:lnTo>
                    <a:pt x="470" y="2"/>
                  </a:lnTo>
                  <a:lnTo>
                    <a:pt x="423" y="0"/>
                  </a:lnTo>
                  <a:lnTo>
                    <a:pt x="379" y="1"/>
                  </a:lnTo>
                  <a:lnTo>
                    <a:pt x="358" y="1"/>
                  </a:lnTo>
                  <a:lnTo>
                    <a:pt x="338" y="3"/>
                  </a:lnTo>
                  <a:lnTo>
                    <a:pt x="320" y="6"/>
                  </a:lnTo>
                  <a:lnTo>
                    <a:pt x="304" y="8"/>
                  </a:lnTo>
                  <a:lnTo>
                    <a:pt x="304" y="8"/>
                  </a:lnTo>
                  <a:lnTo>
                    <a:pt x="287" y="12"/>
                  </a:lnTo>
                  <a:lnTo>
                    <a:pt x="270" y="18"/>
                  </a:lnTo>
                  <a:lnTo>
                    <a:pt x="253" y="25"/>
                  </a:lnTo>
                  <a:lnTo>
                    <a:pt x="236" y="33"/>
                  </a:lnTo>
                  <a:lnTo>
                    <a:pt x="218" y="43"/>
                  </a:lnTo>
                  <a:lnTo>
                    <a:pt x="202" y="53"/>
                  </a:lnTo>
                  <a:lnTo>
                    <a:pt x="165" y="77"/>
                  </a:lnTo>
                  <a:lnTo>
                    <a:pt x="128" y="105"/>
                  </a:lnTo>
                  <a:lnTo>
                    <a:pt x="88" y="135"/>
                  </a:lnTo>
                  <a:lnTo>
                    <a:pt x="45" y="167"/>
                  </a:lnTo>
                  <a:lnTo>
                    <a:pt x="0" y="199"/>
                  </a:lnTo>
                  <a:lnTo>
                    <a:pt x="314" y="480"/>
                  </a:lnTo>
                  <a:lnTo>
                    <a:pt x="314" y="480"/>
                  </a:lnTo>
                  <a:lnTo>
                    <a:pt x="348" y="458"/>
                  </a:lnTo>
                  <a:lnTo>
                    <a:pt x="378" y="439"/>
                  </a:lnTo>
                  <a:lnTo>
                    <a:pt x="390" y="433"/>
                  </a:lnTo>
                  <a:lnTo>
                    <a:pt x="402" y="427"/>
                  </a:lnTo>
                  <a:lnTo>
                    <a:pt x="410" y="424"/>
                  </a:lnTo>
                  <a:lnTo>
                    <a:pt x="417" y="423"/>
                  </a:lnTo>
                  <a:lnTo>
                    <a:pt x="417" y="423"/>
                  </a:lnTo>
                  <a:lnTo>
                    <a:pt x="461" y="424"/>
                  </a:lnTo>
                  <a:lnTo>
                    <a:pt x="515" y="426"/>
                  </a:lnTo>
                  <a:lnTo>
                    <a:pt x="579" y="430"/>
                  </a:lnTo>
                  <a:lnTo>
                    <a:pt x="648" y="433"/>
                  </a:lnTo>
                  <a:lnTo>
                    <a:pt x="722" y="434"/>
                  </a:lnTo>
                  <a:lnTo>
                    <a:pt x="760" y="434"/>
                  </a:lnTo>
                  <a:lnTo>
                    <a:pt x="796" y="434"/>
                  </a:lnTo>
                  <a:lnTo>
                    <a:pt x="834" y="433"/>
                  </a:lnTo>
                  <a:lnTo>
                    <a:pt x="870" y="431"/>
                  </a:lnTo>
                  <a:lnTo>
                    <a:pt x="905" y="427"/>
                  </a:lnTo>
                  <a:lnTo>
                    <a:pt x="939" y="423"/>
                  </a:lnTo>
                  <a:lnTo>
                    <a:pt x="939" y="423"/>
                  </a:lnTo>
                  <a:lnTo>
                    <a:pt x="971" y="407"/>
                  </a:lnTo>
                  <a:lnTo>
                    <a:pt x="1003" y="390"/>
                  </a:lnTo>
                  <a:lnTo>
                    <a:pt x="1033" y="373"/>
                  </a:lnTo>
                  <a:lnTo>
                    <a:pt x="1061" y="356"/>
                  </a:lnTo>
                  <a:lnTo>
                    <a:pt x="1088" y="339"/>
                  </a:lnTo>
                  <a:lnTo>
                    <a:pt x="1114" y="321"/>
                  </a:lnTo>
                  <a:lnTo>
                    <a:pt x="1139" y="305"/>
                  </a:lnTo>
                  <a:lnTo>
                    <a:pt x="1163" y="288"/>
                  </a:lnTo>
                  <a:lnTo>
                    <a:pt x="1207" y="255"/>
                  </a:lnTo>
                  <a:lnTo>
                    <a:pt x="1245" y="222"/>
                  </a:lnTo>
                  <a:lnTo>
                    <a:pt x="1280" y="191"/>
                  </a:lnTo>
                  <a:lnTo>
                    <a:pt x="1311" y="161"/>
                  </a:lnTo>
                  <a:lnTo>
                    <a:pt x="1337" y="134"/>
                  </a:lnTo>
                  <a:lnTo>
                    <a:pt x="1359" y="109"/>
                  </a:lnTo>
                  <a:lnTo>
                    <a:pt x="1377" y="87"/>
                  </a:lnTo>
                  <a:lnTo>
                    <a:pt x="1392" y="68"/>
                  </a:lnTo>
                  <a:lnTo>
                    <a:pt x="1411" y="41"/>
                  </a:lnTo>
                  <a:lnTo>
                    <a:pt x="1417" y="32"/>
                  </a:lnTo>
                  <a:lnTo>
                    <a:pt x="1417" y="32"/>
                  </a:lnTo>
                  <a:lnTo>
                    <a:pt x="1413" y="27"/>
                  </a:lnTo>
                  <a:lnTo>
                    <a:pt x="1407" y="24"/>
                  </a:lnTo>
                  <a:lnTo>
                    <a:pt x="1399" y="20"/>
                  </a:lnTo>
                  <a:lnTo>
                    <a:pt x="1391" y="16"/>
                  </a:lnTo>
                  <a:lnTo>
                    <a:pt x="1380" y="12"/>
                  </a:lnTo>
                  <a:lnTo>
                    <a:pt x="1367" y="9"/>
                  </a:lnTo>
                  <a:lnTo>
                    <a:pt x="1354" y="7"/>
                  </a:lnTo>
                  <a:lnTo>
                    <a:pt x="1338" y="7"/>
                  </a:lnTo>
                  <a:lnTo>
                    <a:pt x="1321" y="10"/>
                  </a:lnTo>
                  <a:lnTo>
                    <a:pt x="1312" y="12"/>
                  </a:lnTo>
                  <a:lnTo>
                    <a:pt x="1302" y="14"/>
                  </a:lnTo>
                  <a:lnTo>
                    <a:pt x="1293" y="18"/>
                  </a:lnTo>
                  <a:lnTo>
                    <a:pt x="1284" y="22"/>
                  </a:lnTo>
                  <a:lnTo>
                    <a:pt x="1273" y="28"/>
                  </a:lnTo>
                  <a:lnTo>
                    <a:pt x="1263" y="35"/>
                  </a:lnTo>
                  <a:lnTo>
                    <a:pt x="1252" y="42"/>
                  </a:lnTo>
                  <a:lnTo>
                    <a:pt x="1241" y="50"/>
                  </a:lnTo>
                  <a:lnTo>
                    <a:pt x="1231" y="61"/>
                  </a:lnTo>
                  <a:lnTo>
                    <a:pt x="1219" y="71"/>
                  </a:lnTo>
                  <a:lnTo>
                    <a:pt x="1208" y="84"/>
                  </a:lnTo>
                  <a:lnTo>
                    <a:pt x="1196" y="9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5" name="Freeform 279"/>
            <p:cNvSpPr>
              <a:spLocks noEditPoints="1"/>
            </p:cNvSpPr>
            <p:nvPr userDrawn="1"/>
          </p:nvSpPr>
          <p:spPr bwMode="auto">
            <a:xfrm>
              <a:off x="5675313" y="2405063"/>
              <a:ext cx="482600" cy="214313"/>
            </a:xfrm>
            <a:custGeom>
              <a:avLst/>
              <a:gdLst>
                <a:gd name="T0" fmla="*/ 298 w 1219"/>
                <a:gd name="T1" fmla="*/ 114 h 539"/>
                <a:gd name="T2" fmla="*/ 108 w 1219"/>
                <a:gd name="T3" fmla="*/ 429 h 539"/>
                <a:gd name="T4" fmla="*/ 1219 w 1219"/>
                <a:gd name="T5" fmla="*/ 0 h 539"/>
                <a:gd name="T6" fmla="*/ 1091 w 1219"/>
                <a:gd name="T7" fmla="*/ 216 h 539"/>
                <a:gd name="T8" fmla="*/ 1024 w 1219"/>
                <a:gd name="T9" fmla="*/ 0 h 539"/>
                <a:gd name="T10" fmla="*/ 896 w 1219"/>
                <a:gd name="T11" fmla="*/ 216 h 539"/>
                <a:gd name="T12" fmla="*/ 405 w 1219"/>
                <a:gd name="T13" fmla="*/ 103 h 539"/>
                <a:gd name="T14" fmla="*/ 404 w 1219"/>
                <a:gd name="T15" fmla="*/ 88 h 539"/>
                <a:gd name="T16" fmla="*/ 395 w 1219"/>
                <a:gd name="T17" fmla="*/ 60 h 539"/>
                <a:gd name="T18" fmla="*/ 388 w 1219"/>
                <a:gd name="T19" fmla="*/ 48 h 539"/>
                <a:gd name="T20" fmla="*/ 369 w 1219"/>
                <a:gd name="T21" fmla="*/ 26 h 539"/>
                <a:gd name="T22" fmla="*/ 345 w 1219"/>
                <a:gd name="T23" fmla="*/ 11 h 539"/>
                <a:gd name="T24" fmla="*/ 337 w 1219"/>
                <a:gd name="T25" fmla="*/ 8 h 539"/>
                <a:gd name="T26" fmla="*/ 318 w 1219"/>
                <a:gd name="T27" fmla="*/ 4 h 539"/>
                <a:gd name="T28" fmla="*/ 97 w 1219"/>
                <a:gd name="T29" fmla="*/ 4 h 539"/>
                <a:gd name="T30" fmla="*/ 83 w 1219"/>
                <a:gd name="T31" fmla="*/ 5 h 539"/>
                <a:gd name="T32" fmla="*/ 55 w 1219"/>
                <a:gd name="T33" fmla="*/ 13 h 539"/>
                <a:gd name="T34" fmla="*/ 43 w 1219"/>
                <a:gd name="T35" fmla="*/ 21 h 539"/>
                <a:gd name="T36" fmla="*/ 22 w 1219"/>
                <a:gd name="T37" fmla="*/ 39 h 539"/>
                <a:gd name="T38" fmla="*/ 8 w 1219"/>
                <a:gd name="T39" fmla="*/ 64 h 539"/>
                <a:gd name="T40" fmla="*/ 5 w 1219"/>
                <a:gd name="T41" fmla="*/ 74 h 539"/>
                <a:gd name="T42" fmla="*/ 0 w 1219"/>
                <a:gd name="T43" fmla="*/ 94 h 539"/>
                <a:gd name="T44" fmla="*/ 0 w 1219"/>
                <a:gd name="T45" fmla="*/ 439 h 539"/>
                <a:gd name="T46" fmla="*/ 1 w 1219"/>
                <a:gd name="T47" fmla="*/ 455 h 539"/>
                <a:gd name="T48" fmla="*/ 10 w 1219"/>
                <a:gd name="T49" fmla="*/ 483 h 539"/>
                <a:gd name="T50" fmla="*/ 17 w 1219"/>
                <a:gd name="T51" fmla="*/ 496 h 539"/>
                <a:gd name="T52" fmla="*/ 36 w 1219"/>
                <a:gd name="T53" fmla="*/ 516 h 539"/>
                <a:gd name="T54" fmla="*/ 59 w 1219"/>
                <a:gd name="T55" fmla="*/ 531 h 539"/>
                <a:gd name="T56" fmla="*/ 68 w 1219"/>
                <a:gd name="T57" fmla="*/ 535 h 539"/>
                <a:gd name="T58" fmla="*/ 87 w 1219"/>
                <a:gd name="T59" fmla="*/ 539 h 539"/>
                <a:gd name="T60" fmla="*/ 308 w 1219"/>
                <a:gd name="T61" fmla="*/ 539 h 539"/>
                <a:gd name="T62" fmla="*/ 322 w 1219"/>
                <a:gd name="T63" fmla="*/ 538 h 539"/>
                <a:gd name="T64" fmla="*/ 350 w 1219"/>
                <a:gd name="T65" fmla="*/ 529 h 539"/>
                <a:gd name="T66" fmla="*/ 362 w 1219"/>
                <a:gd name="T67" fmla="*/ 523 h 539"/>
                <a:gd name="T68" fmla="*/ 383 w 1219"/>
                <a:gd name="T69" fmla="*/ 503 h 539"/>
                <a:gd name="T70" fmla="*/ 397 w 1219"/>
                <a:gd name="T71" fmla="*/ 479 h 539"/>
                <a:gd name="T72" fmla="*/ 400 w 1219"/>
                <a:gd name="T73" fmla="*/ 470 h 539"/>
                <a:gd name="T74" fmla="*/ 405 w 1219"/>
                <a:gd name="T75" fmla="*/ 450 h 539"/>
                <a:gd name="T76" fmla="*/ 405 w 1219"/>
                <a:gd name="T77" fmla="*/ 327 h 539"/>
                <a:gd name="T78" fmla="*/ 1219 w 1219"/>
                <a:gd name="T7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9" h="539">
                  <a:moveTo>
                    <a:pt x="108" y="114"/>
                  </a:moveTo>
                  <a:lnTo>
                    <a:pt x="298" y="114"/>
                  </a:lnTo>
                  <a:lnTo>
                    <a:pt x="298" y="429"/>
                  </a:lnTo>
                  <a:lnTo>
                    <a:pt x="108" y="429"/>
                  </a:lnTo>
                  <a:lnTo>
                    <a:pt x="108" y="114"/>
                  </a:lnTo>
                  <a:close/>
                  <a:moveTo>
                    <a:pt x="1219" y="0"/>
                  </a:moveTo>
                  <a:lnTo>
                    <a:pt x="1091" y="0"/>
                  </a:lnTo>
                  <a:lnTo>
                    <a:pt x="1091" y="216"/>
                  </a:lnTo>
                  <a:lnTo>
                    <a:pt x="1024" y="216"/>
                  </a:lnTo>
                  <a:lnTo>
                    <a:pt x="1024" y="0"/>
                  </a:lnTo>
                  <a:lnTo>
                    <a:pt x="896" y="0"/>
                  </a:lnTo>
                  <a:lnTo>
                    <a:pt x="896" y="216"/>
                  </a:lnTo>
                  <a:lnTo>
                    <a:pt x="405" y="216"/>
                  </a:lnTo>
                  <a:lnTo>
                    <a:pt x="405" y="103"/>
                  </a:lnTo>
                  <a:lnTo>
                    <a:pt x="405" y="103"/>
                  </a:lnTo>
                  <a:lnTo>
                    <a:pt x="404" y="88"/>
                  </a:lnTo>
                  <a:lnTo>
                    <a:pt x="400" y="74"/>
                  </a:lnTo>
                  <a:lnTo>
                    <a:pt x="395" y="60"/>
                  </a:lnTo>
                  <a:lnTo>
                    <a:pt x="388" y="48"/>
                  </a:lnTo>
                  <a:lnTo>
                    <a:pt x="388" y="48"/>
                  </a:lnTo>
                  <a:lnTo>
                    <a:pt x="380" y="36"/>
                  </a:lnTo>
                  <a:lnTo>
                    <a:pt x="369" y="26"/>
                  </a:lnTo>
                  <a:lnTo>
                    <a:pt x="358" y="17"/>
                  </a:lnTo>
                  <a:lnTo>
                    <a:pt x="345" y="11"/>
                  </a:lnTo>
                  <a:lnTo>
                    <a:pt x="345" y="11"/>
                  </a:lnTo>
                  <a:lnTo>
                    <a:pt x="337" y="8"/>
                  </a:lnTo>
                  <a:lnTo>
                    <a:pt x="327" y="6"/>
                  </a:lnTo>
                  <a:lnTo>
                    <a:pt x="318" y="4"/>
                  </a:lnTo>
                  <a:lnTo>
                    <a:pt x="308" y="4"/>
                  </a:lnTo>
                  <a:lnTo>
                    <a:pt x="97" y="4"/>
                  </a:lnTo>
                  <a:lnTo>
                    <a:pt x="97" y="4"/>
                  </a:lnTo>
                  <a:lnTo>
                    <a:pt x="83" y="5"/>
                  </a:lnTo>
                  <a:lnTo>
                    <a:pt x="68" y="8"/>
                  </a:lnTo>
                  <a:lnTo>
                    <a:pt x="55" y="13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32" y="29"/>
                  </a:lnTo>
                  <a:lnTo>
                    <a:pt x="22" y="39"/>
                  </a:lnTo>
                  <a:lnTo>
                    <a:pt x="14" y="52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5" y="74"/>
                  </a:lnTo>
                  <a:lnTo>
                    <a:pt x="3" y="83"/>
                  </a:lnTo>
                  <a:lnTo>
                    <a:pt x="0" y="94"/>
                  </a:lnTo>
                  <a:lnTo>
                    <a:pt x="0" y="103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55"/>
                  </a:lnTo>
                  <a:lnTo>
                    <a:pt x="5" y="470"/>
                  </a:lnTo>
                  <a:lnTo>
                    <a:pt x="10" y="483"/>
                  </a:lnTo>
                  <a:lnTo>
                    <a:pt x="17" y="496"/>
                  </a:lnTo>
                  <a:lnTo>
                    <a:pt x="17" y="496"/>
                  </a:lnTo>
                  <a:lnTo>
                    <a:pt x="25" y="507"/>
                  </a:lnTo>
                  <a:lnTo>
                    <a:pt x="36" y="516"/>
                  </a:lnTo>
                  <a:lnTo>
                    <a:pt x="47" y="525"/>
                  </a:lnTo>
                  <a:lnTo>
                    <a:pt x="59" y="531"/>
                  </a:lnTo>
                  <a:lnTo>
                    <a:pt x="59" y="531"/>
                  </a:lnTo>
                  <a:lnTo>
                    <a:pt x="68" y="535"/>
                  </a:lnTo>
                  <a:lnTo>
                    <a:pt x="78" y="537"/>
                  </a:lnTo>
                  <a:lnTo>
                    <a:pt x="87" y="539"/>
                  </a:lnTo>
                  <a:lnTo>
                    <a:pt x="97" y="539"/>
                  </a:lnTo>
                  <a:lnTo>
                    <a:pt x="308" y="539"/>
                  </a:lnTo>
                  <a:lnTo>
                    <a:pt x="308" y="539"/>
                  </a:lnTo>
                  <a:lnTo>
                    <a:pt x="322" y="538"/>
                  </a:lnTo>
                  <a:lnTo>
                    <a:pt x="337" y="535"/>
                  </a:lnTo>
                  <a:lnTo>
                    <a:pt x="350" y="529"/>
                  </a:lnTo>
                  <a:lnTo>
                    <a:pt x="362" y="523"/>
                  </a:lnTo>
                  <a:lnTo>
                    <a:pt x="362" y="523"/>
                  </a:lnTo>
                  <a:lnTo>
                    <a:pt x="373" y="513"/>
                  </a:lnTo>
                  <a:lnTo>
                    <a:pt x="383" y="503"/>
                  </a:lnTo>
                  <a:lnTo>
                    <a:pt x="391" y="491"/>
                  </a:lnTo>
                  <a:lnTo>
                    <a:pt x="397" y="479"/>
                  </a:lnTo>
                  <a:lnTo>
                    <a:pt x="397" y="479"/>
                  </a:lnTo>
                  <a:lnTo>
                    <a:pt x="400" y="470"/>
                  </a:lnTo>
                  <a:lnTo>
                    <a:pt x="402" y="460"/>
                  </a:lnTo>
                  <a:lnTo>
                    <a:pt x="405" y="450"/>
                  </a:lnTo>
                  <a:lnTo>
                    <a:pt x="405" y="439"/>
                  </a:lnTo>
                  <a:lnTo>
                    <a:pt x="405" y="327"/>
                  </a:lnTo>
                  <a:lnTo>
                    <a:pt x="1219" y="327"/>
                  </a:lnTo>
                  <a:lnTo>
                    <a:pt x="1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1" name="Группа 550"/>
          <p:cNvGrpSpPr/>
          <p:nvPr userDrawn="1"/>
        </p:nvGrpSpPr>
        <p:grpSpPr>
          <a:xfrm>
            <a:off x="8123256" y="1812141"/>
            <a:ext cx="750887" cy="483394"/>
            <a:chOff x="8123238" y="2368550"/>
            <a:chExt cx="750887" cy="644525"/>
          </a:xfrm>
          <a:solidFill>
            <a:schemeClr val="bg2">
              <a:lumMod val="50000"/>
            </a:schemeClr>
          </a:solidFill>
        </p:grpSpPr>
        <p:sp>
          <p:nvSpPr>
            <p:cNvPr id="376" name="Freeform 280"/>
            <p:cNvSpPr>
              <a:spLocks/>
            </p:cNvSpPr>
            <p:nvPr userDrawn="1"/>
          </p:nvSpPr>
          <p:spPr bwMode="auto">
            <a:xfrm>
              <a:off x="8231188" y="2611438"/>
              <a:ext cx="188912" cy="153988"/>
            </a:xfrm>
            <a:custGeom>
              <a:avLst/>
              <a:gdLst>
                <a:gd name="T0" fmla="*/ 105 w 474"/>
                <a:gd name="T1" fmla="*/ 12 h 386"/>
                <a:gd name="T2" fmla="*/ 105 w 474"/>
                <a:gd name="T3" fmla="*/ 12 h 386"/>
                <a:gd name="T4" fmla="*/ 99 w 474"/>
                <a:gd name="T5" fmla="*/ 9 h 386"/>
                <a:gd name="T6" fmla="*/ 93 w 474"/>
                <a:gd name="T7" fmla="*/ 6 h 386"/>
                <a:gd name="T8" fmla="*/ 87 w 474"/>
                <a:gd name="T9" fmla="*/ 4 h 386"/>
                <a:gd name="T10" fmla="*/ 81 w 474"/>
                <a:gd name="T11" fmla="*/ 2 h 386"/>
                <a:gd name="T12" fmla="*/ 69 w 474"/>
                <a:gd name="T13" fmla="*/ 0 h 386"/>
                <a:gd name="T14" fmla="*/ 57 w 474"/>
                <a:gd name="T15" fmla="*/ 1 h 386"/>
                <a:gd name="T16" fmla="*/ 44 w 474"/>
                <a:gd name="T17" fmla="*/ 4 h 386"/>
                <a:gd name="T18" fmla="*/ 33 w 474"/>
                <a:gd name="T19" fmla="*/ 9 h 386"/>
                <a:gd name="T20" fmla="*/ 27 w 474"/>
                <a:gd name="T21" fmla="*/ 12 h 386"/>
                <a:gd name="T22" fmla="*/ 22 w 474"/>
                <a:gd name="T23" fmla="*/ 16 h 386"/>
                <a:gd name="T24" fmla="*/ 18 w 474"/>
                <a:gd name="T25" fmla="*/ 20 h 386"/>
                <a:gd name="T26" fmla="*/ 14 w 474"/>
                <a:gd name="T27" fmla="*/ 26 h 386"/>
                <a:gd name="T28" fmla="*/ 14 w 474"/>
                <a:gd name="T29" fmla="*/ 26 h 386"/>
                <a:gd name="T30" fmla="*/ 10 w 474"/>
                <a:gd name="T31" fmla="*/ 31 h 386"/>
                <a:gd name="T32" fmla="*/ 7 w 474"/>
                <a:gd name="T33" fmla="*/ 37 h 386"/>
                <a:gd name="T34" fmla="*/ 5 w 474"/>
                <a:gd name="T35" fmla="*/ 43 h 386"/>
                <a:gd name="T36" fmla="*/ 2 w 474"/>
                <a:gd name="T37" fmla="*/ 49 h 386"/>
                <a:gd name="T38" fmla="*/ 0 w 474"/>
                <a:gd name="T39" fmla="*/ 61 h 386"/>
                <a:gd name="T40" fmla="*/ 1 w 474"/>
                <a:gd name="T41" fmla="*/ 74 h 386"/>
                <a:gd name="T42" fmla="*/ 5 w 474"/>
                <a:gd name="T43" fmla="*/ 86 h 386"/>
                <a:gd name="T44" fmla="*/ 10 w 474"/>
                <a:gd name="T45" fmla="*/ 97 h 386"/>
                <a:gd name="T46" fmla="*/ 13 w 474"/>
                <a:gd name="T47" fmla="*/ 103 h 386"/>
                <a:gd name="T48" fmla="*/ 17 w 474"/>
                <a:gd name="T49" fmla="*/ 108 h 386"/>
                <a:gd name="T50" fmla="*/ 21 w 474"/>
                <a:gd name="T51" fmla="*/ 112 h 386"/>
                <a:gd name="T52" fmla="*/ 26 w 474"/>
                <a:gd name="T53" fmla="*/ 116 h 386"/>
                <a:gd name="T54" fmla="*/ 370 w 474"/>
                <a:gd name="T55" fmla="*/ 373 h 386"/>
                <a:gd name="T56" fmla="*/ 370 w 474"/>
                <a:gd name="T57" fmla="*/ 373 h 386"/>
                <a:gd name="T58" fmla="*/ 376 w 474"/>
                <a:gd name="T59" fmla="*/ 377 h 386"/>
                <a:gd name="T60" fmla="*/ 382 w 474"/>
                <a:gd name="T61" fmla="*/ 380 h 386"/>
                <a:gd name="T62" fmla="*/ 388 w 474"/>
                <a:gd name="T63" fmla="*/ 382 h 386"/>
                <a:gd name="T64" fmla="*/ 394 w 474"/>
                <a:gd name="T65" fmla="*/ 384 h 386"/>
                <a:gd name="T66" fmla="*/ 407 w 474"/>
                <a:gd name="T67" fmla="*/ 386 h 386"/>
                <a:gd name="T68" fmla="*/ 419 w 474"/>
                <a:gd name="T69" fmla="*/ 385 h 386"/>
                <a:gd name="T70" fmla="*/ 431 w 474"/>
                <a:gd name="T71" fmla="*/ 382 h 386"/>
                <a:gd name="T72" fmla="*/ 442 w 474"/>
                <a:gd name="T73" fmla="*/ 377 h 386"/>
                <a:gd name="T74" fmla="*/ 447 w 474"/>
                <a:gd name="T75" fmla="*/ 374 h 386"/>
                <a:gd name="T76" fmla="*/ 452 w 474"/>
                <a:gd name="T77" fmla="*/ 369 h 386"/>
                <a:gd name="T78" fmla="*/ 458 w 474"/>
                <a:gd name="T79" fmla="*/ 365 h 386"/>
                <a:gd name="T80" fmla="*/ 462 w 474"/>
                <a:gd name="T81" fmla="*/ 360 h 386"/>
                <a:gd name="T82" fmla="*/ 462 w 474"/>
                <a:gd name="T83" fmla="*/ 360 h 386"/>
                <a:gd name="T84" fmla="*/ 465 w 474"/>
                <a:gd name="T85" fmla="*/ 354 h 386"/>
                <a:gd name="T86" fmla="*/ 468 w 474"/>
                <a:gd name="T87" fmla="*/ 349 h 386"/>
                <a:gd name="T88" fmla="*/ 470 w 474"/>
                <a:gd name="T89" fmla="*/ 342 h 386"/>
                <a:gd name="T90" fmla="*/ 472 w 474"/>
                <a:gd name="T91" fmla="*/ 336 h 386"/>
                <a:gd name="T92" fmla="*/ 474 w 474"/>
                <a:gd name="T93" fmla="*/ 324 h 386"/>
                <a:gd name="T94" fmla="*/ 473 w 474"/>
                <a:gd name="T95" fmla="*/ 312 h 386"/>
                <a:gd name="T96" fmla="*/ 470 w 474"/>
                <a:gd name="T97" fmla="*/ 300 h 386"/>
                <a:gd name="T98" fmla="*/ 465 w 474"/>
                <a:gd name="T99" fmla="*/ 288 h 386"/>
                <a:gd name="T100" fmla="*/ 462 w 474"/>
                <a:gd name="T101" fmla="*/ 283 h 386"/>
                <a:gd name="T102" fmla="*/ 458 w 474"/>
                <a:gd name="T103" fmla="*/ 278 h 386"/>
                <a:gd name="T104" fmla="*/ 453 w 474"/>
                <a:gd name="T105" fmla="*/ 274 h 386"/>
                <a:gd name="T106" fmla="*/ 448 w 474"/>
                <a:gd name="T107" fmla="*/ 269 h 386"/>
                <a:gd name="T108" fmla="*/ 105 w 474"/>
                <a:gd name="T109" fmla="*/ 1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4" h="386">
                  <a:moveTo>
                    <a:pt x="105" y="12"/>
                  </a:moveTo>
                  <a:lnTo>
                    <a:pt x="105" y="12"/>
                  </a:lnTo>
                  <a:lnTo>
                    <a:pt x="99" y="9"/>
                  </a:lnTo>
                  <a:lnTo>
                    <a:pt x="93" y="6"/>
                  </a:lnTo>
                  <a:lnTo>
                    <a:pt x="87" y="4"/>
                  </a:lnTo>
                  <a:lnTo>
                    <a:pt x="81" y="2"/>
                  </a:lnTo>
                  <a:lnTo>
                    <a:pt x="69" y="0"/>
                  </a:lnTo>
                  <a:lnTo>
                    <a:pt x="57" y="1"/>
                  </a:lnTo>
                  <a:lnTo>
                    <a:pt x="44" y="4"/>
                  </a:lnTo>
                  <a:lnTo>
                    <a:pt x="33" y="9"/>
                  </a:lnTo>
                  <a:lnTo>
                    <a:pt x="27" y="12"/>
                  </a:lnTo>
                  <a:lnTo>
                    <a:pt x="22" y="16"/>
                  </a:lnTo>
                  <a:lnTo>
                    <a:pt x="18" y="20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0" y="31"/>
                  </a:lnTo>
                  <a:lnTo>
                    <a:pt x="7" y="37"/>
                  </a:lnTo>
                  <a:lnTo>
                    <a:pt x="5" y="43"/>
                  </a:lnTo>
                  <a:lnTo>
                    <a:pt x="2" y="49"/>
                  </a:lnTo>
                  <a:lnTo>
                    <a:pt x="0" y="61"/>
                  </a:lnTo>
                  <a:lnTo>
                    <a:pt x="1" y="74"/>
                  </a:lnTo>
                  <a:lnTo>
                    <a:pt x="5" y="86"/>
                  </a:lnTo>
                  <a:lnTo>
                    <a:pt x="10" y="97"/>
                  </a:lnTo>
                  <a:lnTo>
                    <a:pt x="13" y="103"/>
                  </a:lnTo>
                  <a:lnTo>
                    <a:pt x="17" y="108"/>
                  </a:lnTo>
                  <a:lnTo>
                    <a:pt x="21" y="112"/>
                  </a:lnTo>
                  <a:lnTo>
                    <a:pt x="26" y="116"/>
                  </a:lnTo>
                  <a:lnTo>
                    <a:pt x="370" y="373"/>
                  </a:lnTo>
                  <a:lnTo>
                    <a:pt x="370" y="373"/>
                  </a:lnTo>
                  <a:lnTo>
                    <a:pt x="376" y="377"/>
                  </a:lnTo>
                  <a:lnTo>
                    <a:pt x="382" y="380"/>
                  </a:lnTo>
                  <a:lnTo>
                    <a:pt x="388" y="382"/>
                  </a:lnTo>
                  <a:lnTo>
                    <a:pt x="394" y="384"/>
                  </a:lnTo>
                  <a:lnTo>
                    <a:pt x="407" y="386"/>
                  </a:lnTo>
                  <a:lnTo>
                    <a:pt x="419" y="385"/>
                  </a:lnTo>
                  <a:lnTo>
                    <a:pt x="431" y="382"/>
                  </a:lnTo>
                  <a:lnTo>
                    <a:pt x="442" y="377"/>
                  </a:lnTo>
                  <a:lnTo>
                    <a:pt x="447" y="374"/>
                  </a:lnTo>
                  <a:lnTo>
                    <a:pt x="452" y="369"/>
                  </a:lnTo>
                  <a:lnTo>
                    <a:pt x="458" y="365"/>
                  </a:lnTo>
                  <a:lnTo>
                    <a:pt x="462" y="360"/>
                  </a:lnTo>
                  <a:lnTo>
                    <a:pt x="462" y="360"/>
                  </a:lnTo>
                  <a:lnTo>
                    <a:pt x="465" y="354"/>
                  </a:lnTo>
                  <a:lnTo>
                    <a:pt x="468" y="349"/>
                  </a:lnTo>
                  <a:lnTo>
                    <a:pt x="470" y="342"/>
                  </a:lnTo>
                  <a:lnTo>
                    <a:pt x="472" y="336"/>
                  </a:lnTo>
                  <a:lnTo>
                    <a:pt x="474" y="324"/>
                  </a:lnTo>
                  <a:lnTo>
                    <a:pt x="473" y="312"/>
                  </a:lnTo>
                  <a:lnTo>
                    <a:pt x="470" y="300"/>
                  </a:lnTo>
                  <a:lnTo>
                    <a:pt x="465" y="288"/>
                  </a:lnTo>
                  <a:lnTo>
                    <a:pt x="462" y="283"/>
                  </a:lnTo>
                  <a:lnTo>
                    <a:pt x="458" y="278"/>
                  </a:lnTo>
                  <a:lnTo>
                    <a:pt x="453" y="274"/>
                  </a:lnTo>
                  <a:lnTo>
                    <a:pt x="448" y="269"/>
                  </a:lnTo>
                  <a:lnTo>
                    <a:pt x="10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7" name="Freeform 281"/>
            <p:cNvSpPr>
              <a:spLocks/>
            </p:cNvSpPr>
            <p:nvPr userDrawn="1"/>
          </p:nvSpPr>
          <p:spPr bwMode="auto">
            <a:xfrm>
              <a:off x="8412163" y="2368550"/>
              <a:ext cx="187325" cy="153988"/>
            </a:xfrm>
            <a:custGeom>
              <a:avLst/>
              <a:gdLst>
                <a:gd name="T0" fmla="*/ 103 w 472"/>
                <a:gd name="T1" fmla="*/ 13 h 386"/>
                <a:gd name="T2" fmla="*/ 103 w 472"/>
                <a:gd name="T3" fmla="*/ 13 h 386"/>
                <a:gd name="T4" fmla="*/ 98 w 472"/>
                <a:gd name="T5" fmla="*/ 9 h 386"/>
                <a:gd name="T6" fmla="*/ 91 w 472"/>
                <a:gd name="T7" fmla="*/ 6 h 386"/>
                <a:gd name="T8" fmla="*/ 85 w 472"/>
                <a:gd name="T9" fmla="*/ 3 h 386"/>
                <a:gd name="T10" fmla="*/ 80 w 472"/>
                <a:gd name="T11" fmla="*/ 2 h 386"/>
                <a:gd name="T12" fmla="*/ 67 w 472"/>
                <a:gd name="T13" fmla="*/ 0 h 386"/>
                <a:gd name="T14" fmla="*/ 55 w 472"/>
                <a:gd name="T15" fmla="*/ 0 h 386"/>
                <a:gd name="T16" fmla="*/ 42 w 472"/>
                <a:gd name="T17" fmla="*/ 3 h 386"/>
                <a:gd name="T18" fmla="*/ 31 w 472"/>
                <a:gd name="T19" fmla="*/ 8 h 386"/>
                <a:gd name="T20" fmla="*/ 26 w 472"/>
                <a:gd name="T21" fmla="*/ 13 h 386"/>
                <a:gd name="T22" fmla="*/ 20 w 472"/>
                <a:gd name="T23" fmla="*/ 17 h 386"/>
                <a:gd name="T24" fmla="*/ 16 w 472"/>
                <a:gd name="T25" fmla="*/ 21 h 386"/>
                <a:gd name="T26" fmla="*/ 12 w 472"/>
                <a:gd name="T27" fmla="*/ 26 h 386"/>
                <a:gd name="T28" fmla="*/ 12 w 472"/>
                <a:gd name="T29" fmla="*/ 26 h 386"/>
                <a:gd name="T30" fmla="*/ 8 w 472"/>
                <a:gd name="T31" fmla="*/ 31 h 386"/>
                <a:gd name="T32" fmla="*/ 5 w 472"/>
                <a:gd name="T33" fmla="*/ 38 h 386"/>
                <a:gd name="T34" fmla="*/ 3 w 472"/>
                <a:gd name="T35" fmla="*/ 43 h 386"/>
                <a:gd name="T36" fmla="*/ 1 w 472"/>
                <a:gd name="T37" fmla="*/ 49 h 386"/>
                <a:gd name="T38" fmla="*/ 0 w 472"/>
                <a:gd name="T39" fmla="*/ 62 h 386"/>
                <a:gd name="T40" fmla="*/ 0 w 472"/>
                <a:gd name="T41" fmla="*/ 74 h 386"/>
                <a:gd name="T42" fmla="*/ 3 w 472"/>
                <a:gd name="T43" fmla="*/ 87 h 386"/>
                <a:gd name="T44" fmla="*/ 8 w 472"/>
                <a:gd name="T45" fmla="*/ 98 h 386"/>
                <a:gd name="T46" fmla="*/ 11 w 472"/>
                <a:gd name="T47" fmla="*/ 103 h 386"/>
                <a:gd name="T48" fmla="*/ 15 w 472"/>
                <a:gd name="T49" fmla="*/ 107 h 386"/>
                <a:gd name="T50" fmla="*/ 20 w 472"/>
                <a:gd name="T51" fmla="*/ 113 h 386"/>
                <a:gd name="T52" fmla="*/ 25 w 472"/>
                <a:gd name="T53" fmla="*/ 117 h 386"/>
                <a:gd name="T54" fmla="*/ 369 w 472"/>
                <a:gd name="T55" fmla="*/ 373 h 386"/>
                <a:gd name="T56" fmla="*/ 369 w 472"/>
                <a:gd name="T57" fmla="*/ 373 h 386"/>
                <a:gd name="T58" fmla="*/ 375 w 472"/>
                <a:gd name="T59" fmla="*/ 377 h 386"/>
                <a:gd name="T60" fmla="*/ 380 w 472"/>
                <a:gd name="T61" fmla="*/ 380 h 386"/>
                <a:gd name="T62" fmla="*/ 386 w 472"/>
                <a:gd name="T63" fmla="*/ 382 h 386"/>
                <a:gd name="T64" fmla="*/ 392 w 472"/>
                <a:gd name="T65" fmla="*/ 384 h 386"/>
                <a:gd name="T66" fmla="*/ 405 w 472"/>
                <a:gd name="T67" fmla="*/ 386 h 386"/>
                <a:gd name="T68" fmla="*/ 417 w 472"/>
                <a:gd name="T69" fmla="*/ 386 h 386"/>
                <a:gd name="T70" fmla="*/ 429 w 472"/>
                <a:gd name="T71" fmla="*/ 382 h 386"/>
                <a:gd name="T72" fmla="*/ 440 w 472"/>
                <a:gd name="T73" fmla="*/ 377 h 386"/>
                <a:gd name="T74" fmla="*/ 445 w 472"/>
                <a:gd name="T75" fmla="*/ 374 h 386"/>
                <a:gd name="T76" fmla="*/ 451 w 472"/>
                <a:gd name="T77" fmla="*/ 370 h 386"/>
                <a:gd name="T78" fmla="*/ 456 w 472"/>
                <a:gd name="T79" fmla="*/ 365 h 386"/>
                <a:gd name="T80" fmla="*/ 460 w 472"/>
                <a:gd name="T81" fmla="*/ 359 h 386"/>
                <a:gd name="T82" fmla="*/ 460 w 472"/>
                <a:gd name="T83" fmla="*/ 359 h 386"/>
                <a:gd name="T84" fmla="*/ 463 w 472"/>
                <a:gd name="T85" fmla="*/ 354 h 386"/>
                <a:gd name="T86" fmla="*/ 466 w 472"/>
                <a:gd name="T87" fmla="*/ 349 h 386"/>
                <a:gd name="T88" fmla="*/ 469 w 472"/>
                <a:gd name="T89" fmla="*/ 343 h 386"/>
                <a:gd name="T90" fmla="*/ 470 w 472"/>
                <a:gd name="T91" fmla="*/ 337 h 386"/>
                <a:gd name="T92" fmla="*/ 472 w 472"/>
                <a:gd name="T93" fmla="*/ 324 h 386"/>
                <a:gd name="T94" fmla="*/ 471 w 472"/>
                <a:gd name="T95" fmla="*/ 312 h 386"/>
                <a:gd name="T96" fmla="*/ 469 w 472"/>
                <a:gd name="T97" fmla="*/ 300 h 386"/>
                <a:gd name="T98" fmla="*/ 464 w 472"/>
                <a:gd name="T99" fmla="*/ 289 h 386"/>
                <a:gd name="T100" fmla="*/ 460 w 472"/>
                <a:gd name="T101" fmla="*/ 283 h 386"/>
                <a:gd name="T102" fmla="*/ 456 w 472"/>
                <a:gd name="T103" fmla="*/ 278 h 386"/>
                <a:gd name="T104" fmla="*/ 452 w 472"/>
                <a:gd name="T105" fmla="*/ 273 h 386"/>
                <a:gd name="T106" fmla="*/ 446 w 472"/>
                <a:gd name="T107" fmla="*/ 269 h 386"/>
                <a:gd name="T108" fmla="*/ 103 w 472"/>
                <a:gd name="T109" fmla="*/ 1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2" h="386">
                  <a:moveTo>
                    <a:pt x="103" y="13"/>
                  </a:moveTo>
                  <a:lnTo>
                    <a:pt x="103" y="13"/>
                  </a:lnTo>
                  <a:lnTo>
                    <a:pt x="98" y="9"/>
                  </a:lnTo>
                  <a:lnTo>
                    <a:pt x="91" y="6"/>
                  </a:lnTo>
                  <a:lnTo>
                    <a:pt x="85" y="3"/>
                  </a:lnTo>
                  <a:lnTo>
                    <a:pt x="80" y="2"/>
                  </a:lnTo>
                  <a:lnTo>
                    <a:pt x="67" y="0"/>
                  </a:lnTo>
                  <a:lnTo>
                    <a:pt x="55" y="0"/>
                  </a:lnTo>
                  <a:lnTo>
                    <a:pt x="42" y="3"/>
                  </a:lnTo>
                  <a:lnTo>
                    <a:pt x="31" y="8"/>
                  </a:lnTo>
                  <a:lnTo>
                    <a:pt x="26" y="13"/>
                  </a:lnTo>
                  <a:lnTo>
                    <a:pt x="20" y="17"/>
                  </a:lnTo>
                  <a:lnTo>
                    <a:pt x="16" y="21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31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3" y="87"/>
                  </a:lnTo>
                  <a:lnTo>
                    <a:pt x="8" y="98"/>
                  </a:lnTo>
                  <a:lnTo>
                    <a:pt x="11" y="103"/>
                  </a:lnTo>
                  <a:lnTo>
                    <a:pt x="15" y="107"/>
                  </a:lnTo>
                  <a:lnTo>
                    <a:pt x="20" y="113"/>
                  </a:lnTo>
                  <a:lnTo>
                    <a:pt x="25" y="117"/>
                  </a:lnTo>
                  <a:lnTo>
                    <a:pt x="369" y="373"/>
                  </a:lnTo>
                  <a:lnTo>
                    <a:pt x="369" y="373"/>
                  </a:lnTo>
                  <a:lnTo>
                    <a:pt x="375" y="377"/>
                  </a:lnTo>
                  <a:lnTo>
                    <a:pt x="380" y="380"/>
                  </a:lnTo>
                  <a:lnTo>
                    <a:pt x="386" y="382"/>
                  </a:lnTo>
                  <a:lnTo>
                    <a:pt x="392" y="384"/>
                  </a:lnTo>
                  <a:lnTo>
                    <a:pt x="405" y="386"/>
                  </a:lnTo>
                  <a:lnTo>
                    <a:pt x="417" y="386"/>
                  </a:lnTo>
                  <a:lnTo>
                    <a:pt x="429" y="382"/>
                  </a:lnTo>
                  <a:lnTo>
                    <a:pt x="440" y="377"/>
                  </a:lnTo>
                  <a:lnTo>
                    <a:pt x="445" y="374"/>
                  </a:lnTo>
                  <a:lnTo>
                    <a:pt x="451" y="370"/>
                  </a:lnTo>
                  <a:lnTo>
                    <a:pt x="456" y="365"/>
                  </a:lnTo>
                  <a:lnTo>
                    <a:pt x="460" y="359"/>
                  </a:lnTo>
                  <a:lnTo>
                    <a:pt x="460" y="359"/>
                  </a:lnTo>
                  <a:lnTo>
                    <a:pt x="463" y="354"/>
                  </a:lnTo>
                  <a:lnTo>
                    <a:pt x="466" y="349"/>
                  </a:lnTo>
                  <a:lnTo>
                    <a:pt x="469" y="343"/>
                  </a:lnTo>
                  <a:lnTo>
                    <a:pt x="470" y="337"/>
                  </a:lnTo>
                  <a:lnTo>
                    <a:pt x="472" y="324"/>
                  </a:lnTo>
                  <a:lnTo>
                    <a:pt x="471" y="312"/>
                  </a:lnTo>
                  <a:lnTo>
                    <a:pt x="469" y="300"/>
                  </a:lnTo>
                  <a:lnTo>
                    <a:pt x="464" y="289"/>
                  </a:lnTo>
                  <a:lnTo>
                    <a:pt x="460" y="283"/>
                  </a:lnTo>
                  <a:lnTo>
                    <a:pt x="456" y="278"/>
                  </a:lnTo>
                  <a:lnTo>
                    <a:pt x="452" y="273"/>
                  </a:lnTo>
                  <a:lnTo>
                    <a:pt x="446" y="269"/>
                  </a:lnTo>
                  <a:lnTo>
                    <a:pt x="10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8" name="Freeform 282"/>
            <p:cNvSpPr>
              <a:spLocks/>
            </p:cNvSpPr>
            <p:nvPr userDrawn="1"/>
          </p:nvSpPr>
          <p:spPr bwMode="auto">
            <a:xfrm>
              <a:off x="8285163" y="2436813"/>
              <a:ext cx="260350" cy="260350"/>
            </a:xfrm>
            <a:custGeom>
              <a:avLst/>
              <a:gdLst>
                <a:gd name="T0" fmla="*/ 361 w 656"/>
                <a:gd name="T1" fmla="*/ 22 h 656"/>
                <a:gd name="T2" fmla="*/ 352 w 656"/>
                <a:gd name="T3" fmla="*/ 16 h 656"/>
                <a:gd name="T4" fmla="*/ 332 w 656"/>
                <a:gd name="T5" fmla="*/ 6 h 656"/>
                <a:gd name="T6" fmla="*/ 311 w 656"/>
                <a:gd name="T7" fmla="*/ 1 h 656"/>
                <a:gd name="T8" fmla="*/ 290 w 656"/>
                <a:gd name="T9" fmla="*/ 0 h 656"/>
                <a:gd name="T10" fmla="*/ 271 w 656"/>
                <a:gd name="T11" fmla="*/ 3 h 656"/>
                <a:gd name="T12" fmla="*/ 251 w 656"/>
                <a:gd name="T13" fmla="*/ 10 h 656"/>
                <a:gd name="T14" fmla="*/ 232 w 656"/>
                <a:gd name="T15" fmla="*/ 21 h 656"/>
                <a:gd name="T16" fmla="*/ 216 w 656"/>
                <a:gd name="T17" fmla="*/ 35 h 656"/>
                <a:gd name="T18" fmla="*/ 22 w 656"/>
                <a:gd name="T19" fmla="*/ 296 h 656"/>
                <a:gd name="T20" fmla="*/ 15 w 656"/>
                <a:gd name="T21" fmla="*/ 304 h 656"/>
                <a:gd name="T22" fmla="*/ 6 w 656"/>
                <a:gd name="T23" fmla="*/ 324 h 656"/>
                <a:gd name="T24" fmla="*/ 1 w 656"/>
                <a:gd name="T25" fmla="*/ 345 h 656"/>
                <a:gd name="T26" fmla="*/ 0 w 656"/>
                <a:gd name="T27" fmla="*/ 366 h 656"/>
                <a:gd name="T28" fmla="*/ 3 w 656"/>
                <a:gd name="T29" fmla="*/ 386 h 656"/>
                <a:gd name="T30" fmla="*/ 10 w 656"/>
                <a:gd name="T31" fmla="*/ 406 h 656"/>
                <a:gd name="T32" fmla="*/ 21 w 656"/>
                <a:gd name="T33" fmla="*/ 424 h 656"/>
                <a:gd name="T34" fmla="*/ 35 w 656"/>
                <a:gd name="T35" fmla="*/ 441 h 656"/>
                <a:gd name="T36" fmla="*/ 295 w 656"/>
                <a:gd name="T37" fmla="*/ 634 h 656"/>
                <a:gd name="T38" fmla="*/ 304 w 656"/>
                <a:gd name="T39" fmla="*/ 641 h 656"/>
                <a:gd name="T40" fmla="*/ 324 w 656"/>
                <a:gd name="T41" fmla="*/ 650 h 656"/>
                <a:gd name="T42" fmla="*/ 345 w 656"/>
                <a:gd name="T43" fmla="*/ 655 h 656"/>
                <a:gd name="T44" fmla="*/ 365 w 656"/>
                <a:gd name="T45" fmla="*/ 656 h 656"/>
                <a:gd name="T46" fmla="*/ 386 w 656"/>
                <a:gd name="T47" fmla="*/ 653 h 656"/>
                <a:gd name="T48" fmla="*/ 406 w 656"/>
                <a:gd name="T49" fmla="*/ 647 h 656"/>
                <a:gd name="T50" fmla="*/ 424 w 656"/>
                <a:gd name="T51" fmla="*/ 635 h 656"/>
                <a:gd name="T52" fmla="*/ 440 w 656"/>
                <a:gd name="T53" fmla="*/ 621 h 656"/>
                <a:gd name="T54" fmla="*/ 634 w 656"/>
                <a:gd name="T55" fmla="*/ 361 h 656"/>
                <a:gd name="T56" fmla="*/ 640 w 656"/>
                <a:gd name="T57" fmla="*/ 352 h 656"/>
                <a:gd name="T58" fmla="*/ 650 w 656"/>
                <a:gd name="T59" fmla="*/ 332 h 656"/>
                <a:gd name="T60" fmla="*/ 655 w 656"/>
                <a:gd name="T61" fmla="*/ 312 h 656"/>
                <a:gd name="T62" fmla="*/ 656 w 656"/>
                <a:gd name="T63" fmla="*/ 292 h 656"/>
                <a:gd name="T64" fmla="*/ 653 w 656"/>
                <a:gd name="T65" fmla="*/ 271 h 656"/>
                <a:gd name="T66" fmla="*/ 647 w 656"/>
                <a:gd name="T67" fmla="*/ 251 h 656"/>
                <a:gd name="T68" fmla="*/ 635 w 656"/>
                <a:gd name="T69" fmla="*/ 232 h 656"/>
                <a:gd name="T70" fmla="*/ 621 w 656"/>
                <a:gd name="T71" fmla="*/ 21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6" h="656">
                  <a:moveTo>
                    <a:pt x="612" y="209"/>
                  </a:moveTo>
                  <a:lnTo>
                    <a:pt x="361" y="22"/>
                  </a:lnTo>
                  <a:lnTo>
                    <a:pt x="361" y="22"/>
                  </a:lnTo>
                  <a:lnTo>
                    <a:pt x="352" y="16"/>
                  </a:lnTo>
                  <a:lnTo>
                    <a:pt x="343" y="10"/>
                  </a:lnTo>
                  <a:lnTo>
                    <a:pt x="332" y="6"/>
                  </a:lnTo>
                  <a:lnTo>
                    <a:pt x="322" y="3"/>
                  </a:lnTo>
                  <a:lnTo>
                    <a:pt x="311" y="1"/>
                  </a:lnTo>
                  <a:lnTo>
                    <a:pt x="301" y="0"/>
                  </a:lnTo>
                  <a:lnTo>
                    <a:pt x="290" y="0"/>
                  </a:lnTo>
                  <a:lnTo>
                    <a:pt x="280" y="1"/>
                  </a:lnTo>
                  <a:lnTo>
                    <a:pt x="271" y="3"/>
                  </a:lnTo>
                  <a:lnTo>
                    <a:pt x="260" y="6"/>
                  </a:lnTo>
                  <a:lnTo>
                    <a:pt x="251" y="10"/>
                  </a:lnTo>
                  <a:lnTo>
                    <a:pt x="241" y="16"/>
                  </a:lnTo>
                  <a:lnTo>
                    <a:pt x="232" y="21"/>
                  </a:lnTo>
                  <a:lnTo>
                    <a:pt x="224" y="28"/>
                  </a:lnTo>
                  <a:lnTo>
                    <a:pt x="216" y="35"/>
                  </a:lnTo>
                  <a:lnTo>
                    <a:pt x="209" y="44"/>
                  </a:lnTo>
                  <a:lnTo>
                    <a:pt x="22" y="296"/>
                  </a:lnTo>
                  <a:lnTo>
                    <a:pt x="22" y="296"/>
                  </a:lnTo>
                  <a:lnTo>
                    <a:pt x="15" y="304"/>
                  </a:lnTo>
                  <a:lnTo>
                    <a:pt x="10" y="315"/>
                  </a:lnTo>
                  <a:lnTo>
                    <a:pt x="6" y="324"/>
                  </a:lnTo>
                  <a:lnTo>
                    <a:pt x="3" y="334"/>
                  </a:lnTo>
                  <a:lnTo>
                    <a:pt x="1" y="345"/>
                  </a:lnTo>
                  <a:lnTo>
                    <a:pt x="0" y="355"/>
                  </a:lnTo>
                  <a:lnTo>
                    <a:pt x="0" y="366"/>
                  </a:lnTo>
                  <a:lnTo>
                    <a:pt x="1" y="376"/>
                  </a:lnTo>
                  <a:lnTo>
                    <a:pt x="3" y="386"/>
                  </a:lnTo>
                  <a:lnTo>
                    <a:pt x="6" y="396"/>
                  </a:lnTo>
                  <a:lnTo>
                    <a:pt x="10" y="406"/>
                  </a:lnTo>
                  <a:lnTo>
                    <a:pt x="15" y="416"/>
                  </a:lnTo>
                  <a:lnTo>
                    <a:pt x="21" y="424"/>
                  </a:lnTo>
                  <a:lnTo>
                    <a:pt x="28" y="432"/>
                  </a:lnTo>
                  <a:lnTo>
                    <a:pt x="35" y="441"/>
                  </a:lnTo>
                  <a:lnTo>
                    <a:pt x="44" y="447"/>
                  </a:lnTo>
                  <a:lnTo>
                    <a:pt x="295" y="634"/>
                  </a:lnTo>
                  <a:lnTo>
                    <a:pt x="295" y="634"/>
                  </a:lnTo>
                  <a:lnTo>
                    <a:pt x="304" y="641"/>
                  </a:lnTo>
                  <a:lnTo>
                    <a:pt x="314" y="646"/>
                  </a:lnTo>
                  <a:lnTo>
                    <a:pt x="324" y="650"/>
                  </a:lnTo>
                  <a:lnTo>
                    <a:pt x="334" y="653"/>
                  </a:lnTo>
                  <a:lnTo>
                    <a:pt x="345" y="655"/>
                  </a:lnTo>
                  <a:lnTo>
                    <a:pt x="355" y="656"/>
                  </a:lnTo>
                  <a:lnTo>
                    <a:pt x="365" y="656"/>
                  </a:lnTo>
                  <a:lnTo>
                    <a:pt x="376" y="655"/>
                  </a:lnTo>
                  <a:lnTo>
                    <a:pt x="386" y="653"/>
                  </a:lnTo>
                  <a:lnTo>
                    <a:pt x="396" y="650"/>
                  </a:lnTo>
                  <a:lnTo>
                    <a:pt x="406" y="647"/>
                  </a:lnTo>
                  <a:lnTo>
                    <a:pt x="415" y="642"/>
                  </a:lnTo>
                  <a:lnTo>
                    <a:pt x="424" y="635"/>
                  </a:lnTo>
                  <a:lnTo>
                    <a:pt x="432" y="629"/>
                  </a:lnTo>
                  <a:lnTo>
                    <a:pt x="440" y="621"/>
                  </a:lnTo>
                  <a:lnTo>
                    <a:pt x="447" y="612"/>
                  </a:lnTo>
                  <a:lnTo>
                    <a:pt x="634" y="361"/>
                  </a:lnTo>
                  <a:lnTo>
                    <a:pt x="634" y="361"/>
                  </a:lnTo>
                  <a:lnTo>
                    <a:pt x="640" y="352"/>
                  </a:lnTo>
                  <a:lnTo>
                    <a:pt x="646" y="343"/>
                  </a:lnTo>
                  <a:lnTo>
                    <a:pt x="650" y="332"/>
                  </a:lnTo>
                  <a:lnTo>
                    <a:pt x="653" y="322"/>
                  </a:lnTo>
                  <a:lnTo>
                    <a:pt x="655" y="312"/>
                  </a:lnTo>
                  <a:lnTo>
                    <a:pt x="656" y="302"/>
                  </a:lnTo>
                  <a:lnTo>
                    <a:pt x="656" y="292"/>
                  </a:lnTo>
                  <a:lnTo>
                    <a:pt x="655" y="281"/>
                  </a:lnTo>
                  <a:lnTo>
                    <a:pt x="653" y="271"/>
                  </a:lnTo>
                  <a:lnTo>
                    <a:pt x="650" y="260"/>
                  </a:lnTo>
                  <a:lnTo>
                    <a:pt x="647" y="251"/>
                  </a:lnTo>
                  <a:lnTo>
                    <a:pt x="641" y="242"/>
                  </a:lnTo>
                  <a:lnTo>
                    <a:pt x="635" y="232"/>
                  </a:lnTo>
                  <a:lnTo>
                    <a:pt x="629" y="224"/>
                  </a:lnTo>
                  <a:lnTo>
                    <a:pt x="621" y="217"/>
                  </a:lnTo>
                  <a:lnTo>
                    <a:pt x="612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9" name="Freeform 283"/>
            <p:cNvSpPr>
              <a:spLocks/>
            </p:cNvSpPr>
            <p:nvPr userDrawn="1"/>
          </p:nvSpPr>
          <p:spPr bwMode="auto">
            <a:xfrm>
              <a:off x="8285163" y="2436813"/>
              <a:ext cx="260350" cy="260350"/>
            </a:xfrm>
            <a:custGeom>
              <a:avLst/>
              <a:gdLst>
                <a:gd name="T0" fmla="*/ 361 w 656"/>
                <a:gd name="T1" fmla="*/ 22 h 656"/>
                <a:gd name="T2" fmla="*/ 352 w 656"/>
                <a:gd name="T3" fmla="*/ 16 h 656"/>
                <a:gd name="T4" fmla="*/ 332 w 656"/>
                <a:gd name="T5" fmla="*/ 6 h 656"/>
                <a:gd name="T6" fmla="*/ 311 w 656"/>
                <a:gd name="T7" fmla="*/ 1 h 656"/>
                <a:gd name="T8" fmla="*/ 290 w 656"/>
                <a:gd name="T9" fmla="*/ 0 h 656"/>
                <a:gd name="T10" fmla="*/ 271 w 656"/>
                <a:gd name="T11" fmla="*/ 3 h 656"/>
                <a:gd name="T12" fmla="*/ 251 w 656"/>
                <a:gd name="T13" fmla="*/ 10 h 656"/>
                <a:gd name="T14" fmla="*/ 232 w 656"/>
                <a:gd name="T15" fmla="*/ 21 h 656"/>
                <a:gd name="T16" fmla="*/ 216 w 656"/>
                <a:gd name="T17" fmla="*/ 35 h 656"/>
                <a:gd name="T18" fmla="*/ 22 w 656"/>
                <a:gd name="T19" fmla="*/ 296 h 656"/>
                <a:gd name="T20" fmla="*/ 15 w 656"/>
                <a:gd name="T21" fmla="*/ 304 h 656"/>
                <a:gd name="T22" fmla="*/ 6 w 656"/>
                <a:gd name="T23" fmla="*/ 324 h 656"/>
                <a:gd name="T24" fmla="*/ 1 w 656"/>
                <a:gd name="T25" fmla="*/ 345 h 656"/>
                <a:gd name="T26" fmla="*/ 0 w 656"/>
                <a:gd name="T27" fmla="*/ 366 h 656"/>
                <a:gd name="T28" fmla="*/ 3 w 656"/>
                <a:gd name="T29" fmla="*/ 386 h 656"/>
                <a:gd name="T30" fmla="*/ 10 w 656"/>
                <a:gd name="T31" fmla="*/ 406 h 656"/>
                <a:gd name="T32" fmla="*/ 21 w 656"/>
                <a:gd name="T33" fmla="*/ 424 h 656"/>
                <a:gd name="T34" fmla="*/ 35 w 656"/>
                <a:gd name="T35" fmla="*/ 441 h 656"/>
                <a:gd name="T36" fmla="*/ 295 w 656"/>
                <a:gd name="T37" fmla="*/ 634 h 656"/>
                <a:gd name="T38" fmla="*/ 304 w 656"/>
                <a:gd name="T39" fmla="*/ 641 h 656"/>
                <a:gd name="T40" fmla="*/ 324 w 656"/>
                <a:gd name="T41" fmla="*/ 650 h 656"/>
                <a:gd name="T42" fmla="*/ 345 w 656"/>
                <a:gd name="T43" fmla="*/ 655 h 656"/>
                <a:gd name="T44" fmla="*/ 365 w 656"/>
                <a:gd name="T45" fmla="*/ 656 h 656"/>
                <a:gd name="T46" fmla="*/ 386 w 656"/>
                <a:gd name="T47" fmla="*/ 653 h 656"/>
                <a:gd name="T48" fmla="*/ 406 w 656"/>
                <a:gd name="T49" fmla="*/ 647 h 656"/>
                <a:gd name="T50" fmla="*/ 424 w 656"/>
                <a:gd name="T51" fmla="*/ 635 h 656"/>
                <a:gd name="T52" fmla="*/ 440 w 656"/>
                <a:gd name="T53" fmla="*/ 621 h 656"/>
                <a:gd name="T54" fmla="*/ 634 w 656"/>
                <a:gd name="T55" fmla="*/ 361 h 656"/>
                <a:gd name="T56" fmla="*/ 640 w 656"/>
                <a:gd name="T57" fmla="*/ 352 h 656"/>
                <a:gd name="T58" fmla="*/ 650 w 656"/>
                <a:gd name="T59" fmla="*/ 332 h 656"/>
                <a:gd name="T60" fmla="*/ 655 w 656"/>
                <a:gd name="T61" fmla="*/ 312 h 656"/>
                <a:gd name="T62" fmla="*/ 656 w 656"/>
                <a:gd name="T63" fmla="*/ 292 h 656"/>
                <a:gd name="T64" fmla="*/ 653 w 656"/>
                <a:gd name="T65" fmla="*/ 271 h 656"/>
                <a:gd name="T66" fmla="*/ 647 w 656"/>
                <a:gd name="T67" fmla="*/ 251 h 656"/>
                <a:gd name="T68" fmla="*/ 635 w 656"/>
                <a:gd name="T69" fmla="*/ 232 h 656"/>
                <a:gd name="T70" fmla="*/ 621 w 656"/>
                <a:gd name="T71" fmla="*/ 21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6" h="656">
                  <a:moveTo>
                    <a:pt x="612" y="209"/>
                  </a:moveTo>
                  <a:lnTo>
                    <a:pt x="361" y="22"/>
                  </a:lnTo>
                  <a:lnTo>
                    <a:pt x="361" y="22"/>
                  </a:lnTo>
                  <a:lnTo>
                    <a:pt x="352" y="16"/>
                  </a:lnTo>
                  <a:lnTo>
                    <a:pt x="343" y="10"/>
                  </a:lnTo>
                  <a:lnTo>
                    <a:pt x="332" y="6"/>
                  </a:lnTo>
                  <a:lnTo>
                    <a:pt x="322" y="3"/>
                  </a:lnTo>
                  <a:lnTo>
                    <a:pt x="311" y="1"/>
                  </a:lnTo>
                  <a:lnTo>
                    <a:pt x="301" y="0"/>
                  </a:lnTo>
                  <a:lnTo>
                    <a:pt x="290" y="0"/>
                  </a:lnTo>
                  <a:lnTo>
                    <a:pt x="280" y="1"/>
                  </a:lnTo>
                  <a:lnTo>
                    <a:pt x="271" y="3"/>
                  </a:lnTo>
                  <a:lnTo>
                    <a:pt x="260" y="6"/>
                  </a:lnTo>
                  <a:lnTo>
                    <a:pt x="251" y="10"/>
                  </a:lnTo>
                  <a:lnTo>
                    <a:pt x="241" y="16"/>
                  </a:lnTo>
                  <a:lnTo>
                    <a:pt x="232" y="21"/>
                  </a:lnTo>
                  <a:lnTo>
                    <a:pt x="224" y="28"/>
                  </a:lnTo>
                  <a:lnTo>
                    <a:pt x="216" y="35"/>
                  </a:lnTo>
                  <a:lnTo>
                    <a:pt x="209" y="44"/>
                  </a:lnTo>
                  <a:lnTo>
                    <a:pt x="22" y="296"/>
                  </a:lnTo>
                  <a:lnTo>
                    <a:pt x="22" y="296"/>
                  </a:lnTo>
                  <a:lnTo>
                    <a:pt x="15" y="304"/>
                  </a:lnTo>
                  <a:lnTo>
                    <a:pt x="10" y="315"/>
                  </a:lnTo>
                  <a:lnTo>
                    <a:pt x="6" y="324"/>
                  </a:lnTo>
                  <a:lnTo>
                    <a:pt x="3" y="334"/>
                  </a:lnTo>
                  <a:lnTo>
                    <a:pt x="1" y="345"/>
                  </a:lnTo>
                  <a:lnTo>
                    <a:pt x="0" y="355"/>
                  </a:lnTo>
                  <a:lnTo>
                    <a:pt x="0" y="366"/>
                  </a:lnTo>
                  <a:lnTo>
                    <a:pt x="1" y="376"/>
                  </a:lnTo>
                  <a:lnTo>
                    <a:pt x="3" y="386"/>
                  </a:lnTo>
                  <a:lnTo>
                    <a:pt x="6" y="396"/>
                  </a:lnTo>
                  <a:lnTo>
                    <a:pt x="10" y="406"/>
                  </a:lnTo>
                  <a:lnTo>
                    <a:pt x="15" y="416"/>
                  </a:lnTo>
                  <a:lnTo>
                    <a:pt x="21" y="424"/>
                  </a:lnTo>
                  <a:lnTo>
                    <a:pt x="28" y="432"/>
                  </a:lnTo>
                  <a:lnTo>
                    <a:pt x="35" y="441"/>
                  </a:lnTo>
                  <a:lnTo>
                    <a:pt x="44" y="447"/>
                  </a:lnTo>
                  <a:lnTo>
                    <a:pt x="295" y="634"/>
                  </a:lnTo>
                  <a:lnTo>
                    <a:pt x="295" y="634"/>
                  </a:lnTo>
                  <a:lnTo>
                    <a:pt x="304" y="641"/>
                  </a:lnTo>
                  <a:lnTo>
                    <a:pt x="314" y="646"/>
                  </a:lnTo>
                  <a:lnTo>
                    <a:pt x="324" y="650"/>
                  </a:lnTo>
                  <a:lnTo>
                    <a:pt x="334" y="653"/>
                  </a:lnTo>
                  <a:lnTo>
                    <a:pt x="345" y="655"/>
                  </a:lnTo>
                  <a:lnTo>
                    <a:pt x="355" y="656"/>
                  </a:lnTo>
                  <a:lnTo>
                    <a:pt x="365" y="656"/>
                  </a:lnTo>
                  <a:lnTo>
                    <a:pt x="376" y="655"/>
                  </a:lnTo>
                  <a:lnTo>
                    <a:pt x="386" y="653"/>
                  </a:lnTo>
                  <a:lnTo>
                    <a:pt x="396" y="650"/>
                  </a:lnTo>
                  <a:lnTo>
                    <a:pt x="406" y="647"/>
                  </a:lnTo>
                  <a:lnTo>
                    <a:pt x="415" y="642"/>
                  </a:lnTo>
                  <a:lnTo>
                    <a:pt x="424" y="635"/>
                  </a:lnTo>
                  <a:lnTo>
                    <a:pt x="432" y="629"/>
                  </a:lnTo>
                  <a:lnTo>
                    <a:pt x="440" y="621"/>
                  </a:lnTo>
                  <a:lnTo>
                    <a:pt x="447" y="612"/>
                  </a:lnTo>
                  <a:lnTo>
                    <a:pt x="634" y="361"/>
                  </a:lnTo>
                  <a:lnTo>
                    <a:pt x="634" y="361"/>
                  </a:lnTo>
                  <a:lnTo>
                    <a:pt x="640" y="352"/>
                  </a:lnTo>
                  <a:lnTo>
                    <a:pt x="646" y="343"/>
                  </a:lnTo>
                  <a:lnTo>
                    <a:pt x="650" y="332"/>
                  </a:lnTo>
                  <a:lnTo>
                    <a:pt x="653" y="322"/>
                  </a:lnTo>
                  <a:lnTo>
                    <a:pt x="655" y="312"/>
                  </a:lnTo>
                  <a:lnTo>
                    <a:pt x="656" y="302"/>
                  </a:lnTo>
                  <a:lnTo>
                    <a:pt x="656" y="292"/>
                  </a:lnTo>
                  <a:lnTo>
                    <a:pt x="655" y="281"/>
                  </a:lnTo>
                  <a:lnTo>
                    <a:pt x="653" y="271"/>
                  </a:lnTo>
                  <a:lnTo>
                    <a:pt x="650" y="260"/>
                  </a:lnTo>
                  <a:lnTo>
                    <a:pt x="647" y="251"/>
                  </a:lnTo>
                  <a:lnTo>
                    <a:pt x="641" y="242"/>
                  </a:lnTo>
                  <a:lnTo>
                    <a:pt x="635" y="232"/>
                  </a:lnTo>
                  <a:lnTo>
                    <a:pt x="629" y="224"/>
                  </a:lnTo>
                  <a:lnTo>
                    <a:pt x="621" y="217"/>
                  </a:lnTo>
                  <a:lnTo>
                    <a:pt x="612" y="20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0" name="Freeform 284"/>
            <p:cNvSpPr>
              <a:spLocks/>
            </p:cNvSpPr>
            <p:nvPr userDrawn="1"/>
          </p:nvSpPr>
          <p:spPr bwMode="auto">
            <a:xfrm>
              <a:off x="8491538" y="2609850"/>
              <a:ext cx="109537" cy="109538"/>
            </a:xfrm>
            <a:custGeom>
              <a:avLst/>
              <a:gdLst>
                <a:gd name="T0" fmla="*/ 219 w 274"/>
                <a:gd name="T1" fmla="*/ 27 h 275"/>
                <a:gd name="T2" fmla="*/ 219 w 274"/>
                <a:gd name="T3" fmla="*/ 27 h 275"/>
                <a:gd name="T4" fmla="*/ 206 w 274"/>
                <a:gd name="T5" fmla="*/ 19 h 275"/>
                <a:gd name="T6" fmla="*/ 193 w 274"/>
                <a:gd name="T7" fmla="*/ 13 h 275"/>
                <a:gd name="T8" fmla="*/ 180 w 274"/>
                <a:gd name="T9" fmla="*/ 8 h 275"/>
                <a:gd name="T10" fmla="*/ 165 w 274"/>
                <a:gd name="T11" fmla="*/ 4 h 275"/>
                <a:gd name="T12" fmla="*/ 152 w 274"/>
                <a:gd name="T13" fmla="*/ 1 h 275"/>
                <a:gd name="T14" fmla="*/ 137 w 274"/>
                <a:gd name="T15" fmla="*/ 0 h 275"/>
                <a:gd name="T16" fmla="*/ 123 w 274"/>
                <a:gd name="T17" fmla="*/ 1 h 275"/>
                <a:gd name="T18" fmla="*/ 109 w 274"/>
                <a:gd name="T19" fmla="*/ 4 h 275"/>
                <a:gd name="T20" fmla="*/ 0 w 274"/>
                <a:gd name="T21" fmla="*/ 149 h 275"/>
                <a:gd name="T22" fmla="*/ 0 w 274"/>
                <a:gd name="T23" fmla="*/ 149 h 275"/>
                <a:gd name="T24" fmla="*/ 2 w 274"/>
                <a:gd name="T25" fmla="*/ 164 h 275"/>
                <a:gd name="T26" fmla="*/ 5 w 274"/>
                <a:gd name="T27" fmla="*/ 177 h 275"/>
                <a:gd name="T28" fmla="*/ 10 w 274"/>
                <a:gd name="T29" fmla="*/ 191 h 275"/>
                <a:gd name="T30" fmla="*/ 16 w 274"/>
                <a:gd name="T31" fmla="*/ 204 h 275"/>
                <a:gd name="T32" fmla="*/ 24 w 274"/>
                <a:gd name="T33" fmla="*/ 216 h 275"/>
                <a:gd name="T34" fmla="*/ 33 w 274"/>
                <a:gd name="T35" fmla="*/ 227 h 275"/>
                <a:gd name="T36" fmla="*/ 43 w 274"/>
                <a:gd name="T37" fmla="*/ 239 h 275"/>
                <a:gd name="T38" fmla="*/ 55 w 274"/>
                <a:gd name="T39" fmla="*/ 248 h 275"/>
                <a:gd name="T40" fmla="*/ 55 w 274"/>
                <a:gd name="T41" fmla="*/ 248 h 275"/>
                <a:gd name="T42" fmla="*/ 67 w 274"/>
                <a:gd name="T43" fmla="*/ 257 h 275"/>
                <a:gd name="T44" fmla="*/ 81 w 274"/>
                <a:gd name="T45" fmla="*/ 264 h 275"/>
                <a:gd name="T46" fmla="*/ 94 w 274"/>
                <a:gd name="T47" fmla="*/ 269 h 275"/>
                <a:gd name="T48" fmla="*/ 108 w 274"/>
                <a:gd name="T49" fmla="*/ 272 h 275"/>
                <a:gd name="T50" fmla="*/ 123 w 274"/>
                <a:gd name="T51" fmla="*/ 274 h 275"/>
                <a:gd name="T52" fmla="*/ 137 w 274"/>
                <a:gd name="T53" fmla="*/ 275 h 275"/>
                <a:gd name="T54" fmla="*/ 151 w 274"/>
                <a:gd name="T55" fmla="*/ 274 h 275"/>
                <a:gd name="T56" fmla="*/ 165 w 274"/>
                <a:gd name="T57" fmla="*/ 272 h 275"/>
                <a:gd name="T58" fmla="*/ 274 w 274"/>
                <a:gd name="T59" fmla="*/ 126 h 275"/>
                <a:gd name="T60" fmla="*/ 274 w 274"/>
                <a:gd name="T61" fmla="*/ 126 h 275"/>
                <a:gd name="T62" fmla="*/ 271 w 274"/>
                <a:gd name="T63" fmla="*/ 113 h 275"/>
                <a:gd name="T64" fmla="*/ 268 w 274"/>
                <a:gd name="T65" fmla="*/ 98 h 275"/>
                <a:gd name="T66" fmla="*/ 263 w 274"/>
                <a:gd name="T67" fmla="*/ 85 h 275"/>
                <a:gd name="T68" fmla="*/ 257 w 274"/>
                <a:gd name="T69" fmla="*/ 72 h 275"/>
                <a:gd name="T70" fmla="*/ 250 w 274"/>
                <a:gd name="T71" fmla="*/ 60 h 275"/>
                <a:gd name="T72" fmla="*/ 241 w 274"/>
                <a:gd name="T73" fmla="*/ 48 h 275"/>
                <a:gd name="T74" fmla="*/ 231 w 274"/>
                <a:gd name="T75" fmla="*/ 38 h 275"/>
                <a:gd name="T76" fmla="*/ 219 w 274"/>
                <a:gd name="T77" fmla="*/ 2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" h="275">
                  <a:moveTo>
                    <a:pt x="219" y="27"/>
                  </a:moveTo>
                  <a:lnTo>
                    <a:pt x="219" y="27"/>
                  </a:lnTo>
                  <a:lnTo>
                    <a:pt x="206" y="19"/>
                  </a:lnTo>
                  <a:lnTo>
                    <a:pt x="193" y="13"/>
                  </a:lnTo>
                  <a:lnTo>
                    <a:pt x="180" y="8"/>
                  </a:lnTo>
                  <a:lnTo>
                    <a:pt x="165" y="4"/>
                  </a:lnTo>
                  <a:lnTo>
                    <a:pt x="152" y="1"/>
                  </a:lnTo>
                  <a:lnTo>
                    <a:pt x="137" y="0"/>
                  </a:lnTo>
                  <a:lnTo>
                    <a:pt x="123" y="1"/>
                  </a:lnTo>
                  <a:lnTo>
                    <a:pt x="109" y="4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2" y="164"/>
                  </a:lnTo>
                  <a:lnTo>
                    <a:pt x="5" y="177"/>
                  </a:lnTo>
                  <a:lnTo>
                    <a:pt x="10" y="191"/>
                  </a:lnTo>
                  <a:lnTo>
                    <a:pt x="16" y="204"/>
                  </a:lnTo>
                  <a:lnTo>
                    <a:pt x="24" y="216"/>
                  </a:lnTo>
                  <a:lnTo>
                    <a:pt x="33" y="227"/>
                  </a:lnTo>
                  <a:lnTo>
                    <a:pt x="43" y="239"/>
                  </a:lnTo>
                  <a:lnTo>
                    <a:pt x="55" y="248"/>
                  </a:lnTo>
                  <a:lnTo>
                    <a:pt x="55" y="248"/>
                  </a:lnTo>
                  <a:lnTo>
                    <a:pt x="67" y="257"/>
                  </a:lnTo>
                  <a:lnTo>
                    <a:pt x="81" y="264"/>
                  </a:lnTo>
                  <a:lnTo>
                    <a:pt x="94" y="269"/>
                  </a:lnTo>
                  <a:lnTo>
                    <a:pt x="108" y="272"/>
                  </a:lnTo>
                  <a:lnTo>
                    <a:pt x="123" y="274"/>
                  </a:lnTo>
                  <a:lnTo>
                    <a:pt x="137" y="275"/>
                  </a:lnTo>
                  <a:lnTo>
                    <a:pt x="151" y="274"/>
                  </a:lnTo>
                  <a:lnTo>
                    <a:pt x="165" y="272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1" y="113"/>
                  </a:lnTo>
                  <a:lnTo>
                    <a:pt x="268" y="98"/>
                  </a:lnTo>
                  <a:lnTo>
                    <a:pt x="263" y="85"/>
                  </a:lnTo>
                  <a:lnTo>
                    <a:pt x="257" y="72"/>
                  </a:lnTo>
                  <a:lnTo>
                    <a:pt x="250" y="60"/>
                  </a:lnTo>
                  <a:lnTo>
                    <a:pt x="241" y="48"/>
                  </a:lnTo>
                  <a:lnTo>
                    <a:pt x="231" y="38"/>
                  </a:lnTo>
                  <a:lnTo>
                    <a:pt x="2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1" name="Freeform 285"/>
            <p:cNvSpPr>
              <a:spLocks/>
            </p:cNvSpPr>
            <p:nvPr userDrawn="1"/>
          </p:nvSpPr>
          <p:spPr bwMode="auto">
            <a:xfrm>
              <a:off x="8491538" y="2609850"/>
              <a:ext cx="109537" cy="109538"/>
            </a:xfrm>
            <a:custGeom>
              <a:avLst/>
              <a:gdLst>
                <a:gd name="T0" fmla="*/ 219 w 274"/>
                <a:gd name="T1" fmla="*/ 27 h 275"/>
                <a:gd name="T2" fmla="*/ 219 w 274"/>
                <a:gd name="T3" fmla="*/ 27 h 275"/>
                <a:gd name="T4" fmla="*/ 206 w 274"/>
                <a:gd name="T5" fmla="*/ 19 h 275"/>
                <a:gd name="T6" fmla="*/ 193 w 274"/>
                <a:gd name="T7" fmla="*/ 13 h 275"/>
                <a:gd name="T8" fmla="*/ 180 w 274"/>
                <a:gd name="T9" fmla="*/ 8 h 275"/>
                <a:gd name="T10" fmla="*/ 165 w 274"/>
                <a:gd name="T11" fmla="*/ 4 h 275"/>
                <a:gd name="T12" fmla="*/ 152 w 274"/>
                <a:gd name="T13" fmla="*/ 1 h 275"/>
                <a:gd name="T14" fmla="*/ 137 w 274"/>
                <a:gd name="T15" fmla="*/ 0 h 275"/>
                <a:gd name="T16" fmla="*/ 123 w 274"/>
                <a:gd name="T17" fmla="*/ 1 h 275"/>
                <a:gd name="T18" fmla="*/ 109 w 274"/>
                <a:gd name="T19" fmla="*/ 4 h 275"/>
                <a:gd name="T20" fmla="*/ 0 w 274"/>
                <a:gd name="T21" fmla="*/ 149 h 275"/>
                <a:gd name="T22" fmla="*/ 0 w 274"/>
                <a:gd name="T23" fmla="*/ 149 h 275"/>
                <a:gd name="T24" fmla="*/ 2 w 274"/>
                <a:gd name="T25" fmla="*/ 164 h 275"/>
                <a:gd name="T26" fmla="*/ 5 w 274"/>
                <a:gd name="T27" fmla="*/ 177 h 275"/>
                <a:gd name="T28" fmla="*/ 10 w 274"/>
                <a:gd name="T29" fmla="*/ 191 h 275"/>
                <a:gd name="T30" fmla="*/ 16 w 274"/>
                <a:gd name="T31" fmla="*/ 204 h 275"/>
                <a:gd name="T32" fmla="*/ 24 w 274"/>
                <a:gd name="T33" fmla="*/ 216 h 275"/>
                <a:gd name="T34" fmla="*/ 33 w 274"/>
                <a:gd name="T35" fmla="*/ 227 h 275"/>
                <a:gd name="T36" fmla="*/ 43 w 274"/>
                <a:gd name="T37" fmla="*/ 239 h 275"/>
                <a:gd name="T38" fmla="*/ 55 w 274"/>
                <a:gd name="T39" fmla="*/ 248 h 275"/>
                <a:gd name="T40" fmla="*/ 55 w 274"/>
                <a:gd name="T41" fmla="*/ 248 h 275"/>
                <a:gd name="T42" fmla="*/ 67 w 274"/>
                <a:gd name="T43" fmla="*/ 257 h 275"/>
                <a:gd name="T44" fmla="*/ 81 w 274"/>
                <a:gd name="T45" fmla="*/ 264 h 275"/>
                <a:gd name="T46" fmla="*/ 94 w 274"/>
                <a:gd name="T47" fmla="*/ 269 h 275"/>
                <a:gd name="T48" fmla="*/ 108 w 274"/>
                <a:gd name="T49" fmla="*/ 272 h 275"/>
                <a:gd name="T50" fmla="*/ 123 w 274"/>
                <a:gd name="T51" fmla="*/ 274 h 275"/>
                <a:gd name="T52" fmla="*/ 137 w 274"/>
                <a:gd name="T53" fmla="*/ 275 h 275"/>
                <a:gd name="T54" fmla="*/ 151 w 274"/>
                <a:gd name="T55" fmla="*/ 274 h 275"/>
                <a:gd name="T56" fmla="*/ 165 w 274"/>
                <a:gd name="T57" fmla="*/ 272 h 275"/>
                <a:gd name="T58" fmla="*/ 274 w 274"/>
                <a:gd name="T59" fmla="*/ 126 h 275"/>
                <a:gd name="T60" fmla="*/ 274 w 274"/>
                <a:gd name="T61" fmla="*/ 126 h 275"/>
                <a:gd name="T62" fmla="*/ 271 w 274"/>
                <a:gd name="T63" fmla="*/ 113 h 275"/>
                <a:gd name="T64" fmla="*/ 268 w 274"/>
                <a:gd name="T65" fmla="*/ 98 h 275"/>
                <a:gd name="T66" fmla="*/ 263 w 274"/>
                <a:gd name="T67" fmla="*/ 85 h 275"/>
                <a:gd name="T68" fmla="*/ 257 w 274"/>
                <a:gd name="T69" fmla="*/ 72 h 275"/>
                <a:gd name="T70" fmla="*/ 250 w 274"/>
                <a:gd name="T71" fmla="*/ 60 h 275"/>
                <a:gd name="T72" fmla="*/ 241 w 274"/>
                <a:gd name="T73" fmla="*/ 48 h 275"/>
                <a:gd name="T74" fmla="*/ 231 w 274"/>
                <a:gd name="T75" fmla="*/ 38 h 275"/>
                <a:gd name="T76" fmla="*/ 219 w 274"/>
                <a:gd name="T77" fmla="*/ 2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" h="275">
                  <a:moveTo>
                    <a:pt x="219" y="27"/>
                  </a:moveTo>
                  <a:lnTo>
                    <a:pt x="219" y="27"/>
                  </a:lnTo>
                  <a:lnTo>
                    <a:pt x="206" y="19"/>
                  </a:lnTo>
                  <a:lnTo>
                    <a:pt x="193" y="13"/>
                  </a:lnTo>
                  <a:lnTo>
                    <a:pt x="180" y="8"/>
                  </a:lnTo>
                  <a:lnTo>
                    <a:pt x="165" y="4"/>
                  </a:lnTo>
                  <a:lnTo>
                    <a:pt x="152" y="1"/>
                  </a:lnTo>
                  <a:lnTo>
                    <a:pt x="137" y="0"/>
                  </a:lnTo>
                  <a:lnTo>
                    <a:pt x="123" y="1"/>
                  </a:lnTo>
                  <a:lnTo>
                    <a:pt x="109" y="4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2" y="164"/>
                  </a:lnTo>
                  <a:lnTo>
                    <a:pt x="5" y="177"/>
                  </a:lnTo>
                  <a:lnTo>
                    <a:pt x="10" y="191"/>
                  </a:lnTo>
                  <a:lnTo>
                    <a:pt x="16" y="204"/>
                  </a:lnTo>
                  <a:lnTo>
                    <a:pt x="24" y="216"/>
                  </a:lnTo>
                  <a:lnTo>
                    <a:pt x="33" y="227"/>
                  </a:lnTo>
                  <a:lnTo>
                    <a:pt x="43" y="239"/>
                  </a:lnTo>
                  <a:lnTo>
                    <a:pt x="55" y="248"/>
                  </a:lnTo>
                  <a:lnTo>
                    <a:pt x="55" y="248"/>
                  </a:lnTo>
                  <a:lnTo>
                    <a:pt x="67" y="257"/>
                  </a:lnTo>
                  <a:lnTo>
                    <a:pt x="81" y="264"/>
                  </a:lnTo>
                  <a:lnTo>
                    <a:pt x="94" y="269"/>
                  </a:lnTo>
                  <a:lnTo>
                    <a:pt x="108" y="272"/>
                  </a:lnTo>
                  <a:lnTo>
                    <a:pt x="123" y="274"/>
                  </a:lnTo>
                  <a:lnTo>
                    <a:pt x="137" y="275"/>
                  </a:lnTo>
                  <a:lnTo>
                    <a:pt x="151" y="274"/>
                  </a:lnTo>
                  <a:lnTo>
                    <a:pt x="165" y="272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1" y="113"/>
                  </a:lnTo>
                  <a:lnTo>
                    <a:pt x="268" y="98"/>
                  </a:lnTo>
                  <a:lnTo>
                    <a:pt x="263" y="85"/>
                  </a:lnTo>
                  <a:lnTo>
                    <a:pt x="257" y="72"/>
                  </a:lnTo>
                  <a:lnTo>
                    <a:pt x="250" y="60"/>
                  </a:lnTo>
                  <a:lnTo>
                    <a:pt x="241" y="48"/>
                  </a:lnTo>
                  <a:lnTo>
                    <a:pt x="231" y="38"/>
                  </a:lnTo>
                  <a:lnTo>
                    <a:pt x="219" y="2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2" name="Freeform 286"/>
            <p:cNvSpPr>
              <a:spLocks/>
            </p:cNvSpPr>
            <p:nvPr userDrawn="1"/>
          </p:nvSpPr>
          <p:spPr bwMode="auto">
            <a:xfrm>
              <a:off x="8572500" y="2671763"/>
              <a:ext cx="301625" cy="252413"/>
            </a:xfrm>
            <a:custGeom>
              <a:avLst/>
              <a:gdLst>
                <a:gd name="T0" fmla="*/ 710 w 758"/>
                <a:gd name="T1" fmla="*/ 378 h 635"/>
                <a:gd name="T2" fmla="*/ 100 w 758"/>
                <a:gd name="T3" fmla="*/ 0 h 635"/>
                <a:gd name="T4" fmla="*/ 0 w 758"/>
                <a:gd name="T5" fmla="*/ 135 h 635"/>
                <a:gd name="T6" fmla="*/ 536 w 758"/>
                <a:gd name="T7" fmla="*/ 612 h 635"/>
                <a:gd name="T8" fmla="*/ 536 w 758"/>
                <a:gd name="T9" fmla="*/ 612 h 635"/>
                <a:gd name="T10" fmla="*/ 546 w 758"/>
                <a:gd name="T11" fmla="*/ 620 h 635"/>
                <a:gd name="T12" fmla="*/ 556 w 758"/>
                <a:gd name="T13" fmla="*/ 625 h 635"/>
                <a:gd name="T14" fmla="*/ 567 w 758"/>
                <a:gd name="T15" fmla="*/ 629 h 635"/>
                <a:gd name="T16" fmla="*/ 578 w 758"/>
                <a:gd name="T17" fmla="*/ 632 h 635"/>
                <a:gd name="T18" fmla="*/ 589 w 758"/>
                <a:gd name="T19" fmla="*/ 634 h 635"/>
                <a:gd name="T20" fmla="*/ 601 w 758"/>
                <a:gd name="T21" fmla="*/ 635 h 635"/>
                <a:gd name="T22" fmla="*/ 612 w 758"/>
                <a:gd name="T23" fmla="*/ 635 h 635"/>
                <a:gd name="T24" fmla="*/ 624 w 758"/>
                <a:gd name="T25" fmla="*/ 634 h 635"/>
                <a:gd name="T26" fmla="*/ 635 w 758"/>
                <a:gd name="T27" fmla="*/ 632 h 635"/>
                <a:gd name="T28" fmla="*/ 646 w 758"/>
                <a:gd name="T29" fmla="*/ 629 h 635"/>
                <a:gd name="T30" fmla="*/ 656 w 758"/>
                <a:gd name="T31" fmla="*/ 625 h 635"/>
                <a:gd name="T32" fmla="*/ 666 w 758"/>
                <a:gd name="T33" fmla="*/ 620 h 635"/>
                <a:gd name="T34" fmla="*/ 677 w 758"/>
                <a:gd name="T35" fmla="*/ 613 h 635"/>
                <a:gd name="T36" fmla="*/ 685 w 758"/>
                <a:gd name="T37" fmla="*/ 606 h 635"/>
                <a:gd name="T38" fmla="*/ 693 w 758"/>
                <a:gd name="T39" fmla="*/ 598 h 635"/>
                <a:gd name="T40" fmla="*/ 702 w 758"/>
                <a:gd name="T41" fmla="*/ 588 h 635"/>
                <a:gd name="T42" fmla="*/ 702 w 758"/>
                <a:gd name="T43" fmla="*/ 588 h 635"/>
                <a:gd name="T44" fmla="*/ 735 w 758"/>
                <a:gd name="T45" fmla="*/ 543 h 635"/>
                <a:gd name="T46" fmla="*/ 735 w 758"/>
                <a:gd name="T47" fmla="*/ 543 h 635"/>
                <a:gd name="T48" fmla="*/ 741 w 758"/>
                <a:gd name="T49" fmla="*/ 534 h 635"/>
                <a:gd name="T50" fmla="*/ 748 w 758"/>
                <a:gd name="T51" fmla="*/ 524 h 635"/>
                <a:gd name="T52" fmla="*/ 752 w 758"/>
                <a:gd name="T53" fmla="*/ 512 h 635"/>
                <a:gd name="T54" fmla="*/ 755 w 758"/>
                <a:gd name="T55" fmla="*/ 501 h 635"/>
                <a:gd name="T56" fmla="*/ 757 w 758"/>
                <a:gd name="T57" fmla="*/ 490 h 635"/>
                <a:gd name="T58" fmla="*/ 758 w 758"/>
                <a:gd name="T59" fmla="*/ 479 h 635"/>
                <a:gd name="T60" fmla="*/ 758 w 758"/>
                <a:gd name="T61" fmla="*/ 467 h 635"/>
                <a:gd name="T62" fmla="*/ 757 w 758"/>
                <a:gd name="T63" fmla="*/ 456 h 635"/>
                <a:gd name="T64" fmla="*/ 755 w 758"/>
                <a:gd name="T65" fmla="*/ 445 h 635"/>
                <a:gd name="T66" fmla="*/ 752 w 758"/>
                <a:gd name="T67" fmla="*/ 434 h 635"/>
                <a:gd name="T68" fmla="*/ 748 w 758"/>
                <a:gd name="T69" fmla="*/ 423 h 635"/>
                <a:gd name="T70" fmla="*/ 742 w 758"/>
                <a:gd name="T71" fmla="*/ 413 h 635"/>
                <a:gd name="T72" fmla="*/ 735 w 758"/>
                <a:gd name="T73" fmla="*/ 403 h 635"/>
                <a:gd name="T74" fmla="*/ 728 w 758"/>
                <a:gd name="T75" fmla="*/ 395 h 635"/>
                <a:gd name="T76" fmla="*/ 719 w 758"/>
                <a:gd name="T77" fmla="*/ 385 h 635"/>
                <a:gd name="T78" fmla="*/ 710 w 758"/>
                <a:gd name="T79" fmla="*/ 37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8" h="635">
                  <a:moveTo>
                    <a:pt x="710" y="378"/>
                  </a:moveTo>
                  <a:lnTo>
                    <a:pt x="100" y="0"/>
                  </a:lnTo>
                  <a:lnTo>
                    <a:pt x="0" y="135"/>
                  </a:lnTo>
                  <a:lnTo>
                    <a:pt x="536" y="612"/>
                  </a:lnTo>
                  <a:lnTo>
                    <a:pt x="536" y="612"/>
                  </a:lnTo>
                  <a:lnTo>
                    <a:pt x="546" y="620"/>
                  </a:lnTo>
                  <a:lnTo>
                    <a:pt x="556" y="625"/>
                  </a:lnTo>
                  <a:lnTo>
                    <a:pt x="567" y="629"/>
                  </a:lnTo>
                  <a:lnTo>
                    <a:pt x="578" y="632"/>
                  </a:lnTo>
                  <a:lnTo>
                    <a:pt x="589" y="634"/>
                  </a:lnTo>
                  <a:lnTo>
                    <a:pt x="601" y="635"/>
                  </a:lnTo>
                  <a:lnTo>
                    <a:pt x="612" y="635"/>
                  </a:lnTo>
                  <a:lnTo>
                    <a:pt x="624" y="634"/>
                  </a:lnTo>
                  <a:lnTo>
                    <a:pt x="635" y="632"/>
                  </a:lnTo>
                  <a:lnTo>
                    <a:pt x="646" y="629"/>
                  </a:lnTo>
                  <a:lnTo>
                    <a:pt x="656" y="625"/>
                  </a:lnTo>
                  <a:lnTo>
                    <a:pt x="666" y="620"/>
                  </a:lnTo>
                  <a:lnTo>
                    <a:pt x="677" y="613"/>
                  </a:lnTo>
                  <a:lnTo>
                    <a:pt x="685" y="606"/>
                  </a:lnTo>
                  <a:lnTo>
                    <a:pt x="693" y="598"/>
                  </a:lnTo>
                  <a:lnTo>
                    <a:pt x="702" y="588"/>
                  </a:lnTo>
                  <a:lnTo>
                    <a:pt x="702" y="588"/>
                  </a:lnTo>
                  <a:lnTo>
                    <a:pt x="735" y="543"/>
                  </a:lnTo>
                  <a:lnTo>
                    <a:pt x="735" y="543"/>
                  </a:lnTo>
                  <a:lnTo>
                    <a:pt x="741" y="534"/>
                  </a:lnTo>
                  <a:lnTo>
                    <a:pt x="748" y="524"/>
                  </a:lnTo>
                  <a:lnTo>
                    <a:pt x="752" y="512"/>
                  </a:lnTo>
                  <a:lnTo>
                    <a:pt x="755" y="501"/>
                  </a:lnTo>
                  <a:lnTo>
                    <a:pt x="757" y="490"/>
                  </a:lnTo>
                  <a:lnTo>
                    <a:pt x="758" y="479"/>
                  </a:lnTo>
                  <a:lnTo>
                    <a:pt x="758" y="467"/>
                  </a:lnTo>
                  <a:lnTo>
                    <a:pt x="757" y="456"/>
                  </a:lnTo>
                  <a:lnTo>
                    <a:pt x="755" y="445"/>
                  </a:lnTo>
                  <a:lnTo>
                    <a:pt x="752" y="434"/>
                  </a:lnTo>
                  <a:lnTo>
                    <a:pt x="748" y="423"/>
                  </a:lnTo>
                  <a:lnTo>
                    <a:pt x="742" y="413"/>
                  </a:lnTo>
                  <a:lnTo>
                    <a:pt x="735" y="403"/>
                  </a:lnTo>
                  <a:lnTo>
                    <a:pt x="728" y="395"/>
                  </a:lnTo>
                  <a:lnTo>
                    <a:pt x="719" y="385"/>
                  </a:lnTo>
                  <a:lnTo>
                    <a:pt x="710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3" name="Freeform 287"/>
            <p:cNvSpPr>
              <a:spLocks/>
            </p:cNvSpPr>
            <p:nvPr userDrawn="1"/>
          </p:nvSpPr>
          <p:spPr bwMode="auto">
            <a:xfrm>
              <a:off x="8572500" y="2671763"/>
              <a:ext cx="301625" cy="252413"/>
            </a:xfrm>
            <a:custGeom>
              <a:avLst/>
              <a:gdLst>
                <a:gd name="T0" fmla="*/ 710 w 758"/>
                <a:gd name="T1" fmla="*/ 378 h 635"/>
                <a:gd name="T2" fmla="*/ 100 w 758"/>
                <a:gd name="T3" fmla="*/ 0 h 635"/>
                <a:gd name="T4" fmla="*/ 0 w 758"/>
                <a:gd name="T5" fmla="*/ 135 h 635"/>
                <a:gd name="T6" fmla="*/ 536 w 758"/>
                <a:gd name="T7" fmla="*/ 612 h 635"/>
                <a:gd name="T8" fmla="*/ 536 w 758"/>
                <a:gd name="T9" fmla="*/ 612 h 635"/>
                <a:gd name="T10" fmla="*/ 546 w 758"/>
                <a:gd name="T11" fmla="*/ 620 h 635"/>
                <a:gd name="T12" fmla="*/ 556 w 758"/>
                <a:gd name="T13" fmla="*/ 625 h 635"/>
                <a:gd name="T14" fmla="*/ 567 w 758"/>
                <a:gd name="T15" fmla="*/ 629 h 635"/>
                <a:gd name="T16" fmla="*/ 578 w 758"/>
                <a:gd name="T17" fmla="*/ 632 h 635"/>
                <a:gd name="T18" fmla="*/ 589 w 758"/>
                <a:gd name="T19" fmla="*/ 634 h 635"/>
                <a:gd name="T20" fmla="*/ 601 w 758"/>
                <a:gd name="T21" fmla="*/ 635 h 635"/>
                <a:gd name="T22" fmla="*/ 612 w 758"/>
                <a:gd name="T23" fmla="*/ 635 h 635"/>
                <a:gd name="T24" fmla="*/ 624 w 758"/>
                <a:gd name="T25" fmla="*/ 634 h 635"/>
                <a:gd name="T26" fmla="*/ 635 w 758"/>
                <a:gd name="T27" fmla="*/ 632 h 635"/>
                <a:gd name="T28" fmla="*/ 646 w 758"/>
                <a:gd name="T29" fmla="*/ 629 h 635"/>
                <a:gd name="T30" fmla="*/ 656 w 758"/>
                <a:gd name="T31" fmla="*/ 625 h 635"/>
                <a:gd name="T32" fmla="*/ 666 w 758"/>
                <a:gd name="T33" fmla="*/ 620 h 635"/>
                <a:gd name="T34" fmla="*/ 677 w 758"/>
                <a:gd name="T35" fmla="*/ 613 h 635"/>
                <a:gd name="T36" fmla="*/ 685 w 758"/>
                <a:gd name="T37" fmla="*/ 606 h 635"/>
                <a:gd name="T38" fmla="*/ 693 w 758"/>
                <a:gd name="T39" fmla="*/ 598 h 635"/>
                <a:gd name="T40" fmla="*/ 702 w 758"/>
                <a:gd name="T41" fmla="*/ 588 h 635"/>
                <a:gd name="T42" fmla="*/ 702 w 758"/>
                <a:gd name="T43" fmla="*/ 588 h 635"/>
                <a:gd name="T44" fmla="*/ 735 w 758"/>
                <a:gd name="T45" fmla="*/ 543 h 635"/>
                <a:gd name="T46" fmla="*/ 735 w 758"/>
                <a:gd name="T47" fmla="*/ 543 h 635"/>
                <a:gd name="T48" fmla="*/ 741 w 758"/>
                <a:gd name="T49" fmla="*/ 534 h 635"/>
                <a:gd name="T50" fmla="*/ 748 w 758"/>
                <a:gd name="T51" fmla="*/ 524 h 635"/>
                <a:gd name="T52" fmla="*/ 752 w 758"/>
                <a:gd name="T53" fmla="*/ 512 h 635"/>
                <a:gd name="T54" fmla="*/ 755 w 758"/>
                <a:gd name="T55" fmla="*/ 501 h 635"/>
                <a:gd name="T56" fmla="*/ 757 w 758"/>
                <a:gd name="T57" fmla="*/ 490 h 635"/>
                <a:gd name="T58" fmla="*/ 758 w 758"/>
                <a:gd name="T59" fmla="*/ 479 h 635"/>
                <a:gd name="T60" fmla="*/ 758 w 758"/>
                <a:gd name="T61" fmla="*/ 467 h 635"/>
                <a:gd name="T62" fmla="*/ 757 w 758"/>
                <a:gd name="T63" fmla="*/ 456 h 635"/>
                <a:gd name="T64" fmla="*/ 755 w 758"/>
                <a:gd name="T65" fmla="*/ 445 h 635"/>
                <a:gd name="T66" fmla="*/ 752 w 758"/>
                <a:gd name="T67" fmla="*/ 434 h 635"/>
                <a:gd name="T68" fmla="*/ 748 w 758"/>
                <a:gd name="T69" fmla="*/ 423 h 635"/>
                <a:gd name="T70" fmla="*/ 742 w 758"/>
                <a:gd name="T71" fmla="*/ 413 h 635"/>
                <a:gd name="T72" fmla="*/ 735 w 758"/>
                <a:gd name="T73" fmla="*/ 403 h 635"/>
                <a:gd name="T74" fmla="*/ 728 w 758"/>
                <a:gd name="T75" fmla="*/ 395 h 635"/>
                <a:gd name="T76" fmla="*/ 719 w 758"/>
                <a:gd name="T77" fmla="*/ 385 h 635"/>
                <a:gd name="T78" fmla="*/ 710 w 758"/>
                <a:gd name="T79" fmla="*/ 37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8" h="635">
                  <a:moveTo>
                    <a:pt x="710" y="378"/>
                  </a:moveTo>
                  <a:lnTo>
                    <a:pt x="100" y="0"/>
                  </a:lnTo>
                  <a:lnTo>
                    <a:pt x="0" y="135"/>
                  </a:lnTo>
                  <a:lnTo>
                    <a:pt x="536" y="612"/>
                  </a:lnTo>
                  <a:lnTo>
                    <a:pt x="536" y="612"/>
                  </a:lnTo>
                  <a:lnTo>
                    <a:pt x="546" y="620"/>
                  </a:lnTo>
                  <a:lnTo>
                    <a:pt x="556" y="625"/>
                  </a:lnTo>
                  <a:lnTo>
                    <a:pt x="567" y="629"/>
                  </a:lnTo>
                  <a:lnTo>
                    <a:pt x="578" y="632"/>
                  </a:lnTo>
                  <a:lnTo>
                    <a:pt x="589" y="634"/>
                  </a:lnTo>
                  <a:lnTo>
                    <a:pt x="601" y="635"/>
                  </a:lnTo>
                  <a:lnTo>
                    <a:pt x="612" y="635"/>
                  </a:lnTo>
                  <a:lnTo>
                    <a:pt x="624" y="634"/>
                  </a:lnTo>
                  <a:lnTo>
                    <a:pt x="635" y="632"/>
                  </a:lnTo>
                  <a:lnTo>
                    <a:pt x="646" y="629"/>
                  </a:lnTo>
                  <a:lnTo>
                    <a:pt x="656" y="625"/>
                  </a:lnTo>
                  <a:lnTo>
                    <a:pt x="666" y="620"/>
                  </a:lnTo>
                  <a:lnTo>
                    <a:pt x="677" y="613"/>
                  </a:lnTo>
                  <a:lnTo>
                    <a:pt x="685" y="606"/>
                  </a:lnTo>
                  <a:lnTo>
                    <a:pt x="693" y="598"/>
                  </a:lnTo>
                  <a:lnTo>
                    <a:pt x="702" y="588"/>
                  </a:lnTo>
                  <a:lnTo>
                    <a:pt x="702" y="588"/>
                  </a:lnTo>
                  <a:lnTo>
                    <a:pt x="735" y="543"/>
                  </a:lnTo>
                  <a:lnTo>
                    <a:pt x="735" y="543"/>
                  </a:lnTo>
                  <a:lnTo>
                    <a:pt x="741" y="534"/>
                  </a:lnTo>
                  <a:lnTo>
                    <a:pt x="748" y="524"/>
                  </a:lnTo>
                  <a:lnTo>
                    <a:pt x="752" y="512"/>
                  </a:lnTo>
                  <a:lnTo>
                    <a:pt x="755" y="501"/>
                  </a:lnTo>
                  <a:lnTo>
                    <a:pt x="757" y="490"/>
                  </a:lnTo>
                  <a:lnTo>
                    <a:pt x="758" y="479"/>
                  </a:lnTo>
                  <a:lnTo>
                    <a:pt x="758" y="467"/>
                  </a:lnTo>
                  <a:lnTo>
                    <a:pt x="757" y="456"/>
                  </a:lnTo>
                  <a:lnTo>
                    <a:pt x="755" y="445"/>
                  </a:lnTo>
                  <a:lnTo>
                    <a:pt x="752" y="434"/>
                  </a:lnTo>
                  <a:lnTo>
                    <a:pt x="748" y="423"/>
                  </a:lnTo>
                  <a:lnTo>
                    <a:pt x="742" y="413"/>
                  </a:lnTo>
                  <a:lnTo>
                    <a:pt x="735" y="403"/>
                  </a:lnTo>
                  <a:lnTo>
                    <a:pt x="728" y="395"/>
                  </a:lnTo>
                  <a:lnTo>
                    <a:pt x="719" y="385"/>
                  </a:lnTo>
                  <a:lnTo>
                    <a:pt x="710" y="37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4" name="Freeform 288"/>
            <p:cNvSpPr>
              <a:spLocks/>
            </p:cNvSpPr>
            <p:nvPr userDrawn="1"/>
          </p:nvSpPr>
          <p:spPr bwMode="auto">
            <a:xfrm>
              <a:off x="8154988" y="2865438"/>
              <a:ext cx="325437" cy="46038"/>
            </a:xfrm>
            <a:custGeom>
              <a:avLst/>
              <a:gdLst>
                <a:gd name="T0" fmla="*/ 653 w 816"/>
                <a:gd name="T1" fmla="*/ 0 h 117"/>
                <a:gd name="T2" fmla="*/ 163 w 816"/>
                <a:gd name="T3" fmla="*/ 0 h 117"/>
                <a:gd name="T4" fmla="*/ 163 w 816"/>
                <a:gd name="T5" fmla="*/ 0 h 117"/>
                <a:gd name="T6" fmla="*/ 150 w 816"/>
                <a:gd name="T7" fmla="*/ 0 h 117"/>
                <a:gd name="T8" fmla="*/ 135 w 816"/>
                <a:gd name="T9" fmla="*/ 2 h 117"/>
                <a:gd name="T10" fmla="*/ 122 w 816"/>
                <a:gd name="T11" fmla="*/ 5 h 117"/>
                <a:gd name="T12" fmla="*/ 109 w 816"/>
                <a:gd name="T13" fmla="*/ 8 h 117"/>
                <a:gd name="T14" fmla="*/ 97 w 816"/>
                <a:gd name="T15" fmla="*/ 14 h 117"/>
                <a:gd name="T16" fmla="*/ 84 w 816"/>
                <a:gd name="T17" fmla="*/ 19 h 117"/>
                <a:gd name="T18" fmla="*/ 73 w 816"/>
                <a:gd name="T19" fmla="*/ 26 h 117"/>
                <a:gd name="T20" fmla="*/ 62 w 816"/>
                <a:gd name="T21" fmla="*/ 33 h 117"/>
                <a:gd name="T22" fmla="*/ 52 w 816"/>
                <a:gd name="T23" fmla="*/ 42 h 117"/>
                <a:gd name="T24" fmla="*/ 41 w 816"/>
                <a:gd name="T25" fmla="*/ 50 h 117"/>
                <a:gd name="T26" fmla="*/ 33 w 816"/>
                <a:gd name="T27" fmla="*/ 60 h 117"/>
                <a:gd name="T28" fmla="*/ 25 w 816"/>
                <a:gd name="T29" fmla="*/ 70 h 117"/>
                <a:gd name="T30" fmla="*/ 16 w 816"/>
                <a:gd name="T31" fmla="*/ 81 h 117"/>
                <a:gd name="T32" fmla="*/ 10 w 816"/>
                <a:gd name="T33" fmla="*/ 93 h 117"/>
                <a:gd name="T34" fmla="*/ 4 w 816"/>
                <a:gd name="T35" fmla="*/ 104 h 117"/>
                <a:gd name="T36" fmla="*/ 0 w 816"/>
                <a:gd name="T37" fmla="*/ 117 h 117"/>
                <a:gd name="T38" fmla="*/ 816 w 816"/>
                <a:gd name="T39" fmla="*/ 117 h 117"/>
                <a:gd name="T40" fmla="*/ 816 w 816"/>
                <a:gd name="T41" fmla="*/ 117 h 117"/>
                <a:gd name="T42" fmla="*/ 811 w 816"/>
                <a:gd name="T43" fmla="*/ 104 h 117"/>
                <a:gd name="T44" fmla="*/ 806 w 816"/>
                <a:gd name="T45" fmla="*/ 93 h 117"/>
                <a:gd name="T46" fmla="*/ 799 w 816"/>
                <a:gd name="T47" fmla="*/ 81 h 117"/>
                <a:gd name="T48" fmla="*/ 791 w 816"/>
                <a:gd name="T49" fmla="*/ 70 h 117"/>
                <a:gd name="T50" fmla="*/ 783 w 816"/>
                <a:gd name="T51" fmla="*/ 60 h 117"/>
                <a:gd name="T52" fmla="*/ 774 w 816"/>
                <a:gd name="T53" fmla="*/ 50 h 117"/>
                <a:gd name="T54" fmla="*/ 764 w 816"/>
                <a:gd name="T55" fmla="*/ 42 h 117"/>
                <a:gd name="T56" fmla="*/ 754 w 816"/>
                <a:gd name="T57" fmla="*/ 33 h 117"/>
                <a:gd name="T58" fmla="*/ 743 w 816"/>
                <a:gd name="T59" fmla="*/ 26 h 117"/>
                <a:gd name="T60" fmla="*/ 731 w 816"/>
                <a:gd name="T61" fmla="*/ 19 h 117"/>
                <a:gd name="T62" fmla="*/ 720 w 816"/>
                <a:gd name="T63" fmla="*/ 14 h 117"/>
                <a:gd name="T64" fmla="*/ 707 w 816"/>
                <a:gd name="T65" fmla="*/ 8 h 117"/>
                <a:gd name="T66" fmla="*/ 693 w 816"/>
                <a:gd name="T67" fmla="*/ 5 h 117"/>
                <a:gd name="T68" fmla="*/ 680 w 816"/>
                <a:gd name="T69" fmla="*/ 2 h 117"/>
                <a:gd name="T70" fmla="*/ 666 w 816"/>
                <a:gd name="T71" fmla="*/ 0 h 117"/>
                <a:gd name="T72" fmla="*/ 653 w 816"/>
                <a:gd name="T7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117">
                  <a:moveTo>
                    <a:pt x="653" y="0"/>
                  </a:moveTo>
                  <a:lnTo>
                    <a:pt x="163" y="0"/>
                  </a:lnTo>
                  <a:lnTo>
                    <a:pt x="163" y="0"/>
                  </a:lnTo>
                  <a:lnTo>
                    <a:pt x="150" y="0"/>
                  </a:lnTo>
                  <a:lnTo>
                    <a:pt x="135" y="2"/>
                  </a:lnTo>
                  <a:lnTo>
                    <a:pt x="122" y="5"/>
                  </a:lnTo>
                  <a:lnTo>
                    <a:pt x="109" y="8"/>
                  </a:lnTo>
                  <a:lnTo>
                    <a:pt x="97" y="14"/>
                  </a:lnTo>
                  <a:lnTo>
                    <a:pt x="84" y="19"/>
                  </a:lnTo>
                  <a:lnTo>
                    <a:pt x="73" y="26"/>
                  </a:lnTo>
                  <a:lnTo>
                    <a:pt x="62" y="33"/>
                  </a:lnTo>
                  <a:lnTo>
                    <a:pt x="52" y="42"/>
                  </a:lnTo>
                  <a:lnTo>
                    <a:pt x="41" y="50"/>
                  </a:lnTo>
                  <a:lnTo>
                    <a:pt x="33" y="60"/>
                  </a:lnTo>
                  <a:lnTo>
                    <a:pt x="25" y="70"/>
                  </a:lnTo>
                  <a:lnTo>
                    <a:pt x="16" y="81"/>
                  </a:lnTo>
                  <a:lnTo>
                    <a:pt x="10" y="93"/>
                  </a:lnTo>
                  <a:lnTo>
                    <a:pt x="4" y="104"/>
                  </a:lnTo>
                  <a:lnTo>
                    <a:pt x="0" y="117"/>
                  </a:lnTo>
                  <a:lnTo>
                    <a:pt x="816" y="117"/>
                  </a:lnTo>
                  <a:lnTo>
                    <a:pt x="816" y="117"/>
                  </a:lnTo>
                  <a:lnTo>
                    <a:pt x="811" y="104"/>
                  </a:lnTo>
                  <a:lnTo>
                    <a:pt x="806" y="93"/>
                  </a:lnTo>
                  <a:lnTo>
                    <a:pt x="799" y="81"/>
                  </a:lnTo>
                  <a:lnTo>
                    <a:pt x="791" y="70"/>
                  </a:lnTo>
                  <a:lnTo>
                    <a:pt x="783" y="60"/>
                  </a:lnTo>
                  <a:lnTo>
                    <a:pt x="774" y="50"/>
                  </a:lnTo>
                  <a:lnTo>
                    <a:pt x="764" y="42"/>
                  </a:lnTo>
                  <a:lnTo>
                    <a:pt x="754" y="33"/>
                  </a:lnTo>
                  <a:lnTo>
                    <a:pt x="743" y="26"/>
                  </a:lnTo>
                  <a:lnTo>
                    <a:pt x="731" y="19"/>
                  </a:lnTo>
                  <a:lnTo>
                    <a:pt x="720" y="14"/>
                  </a:lnTo>
                  <a:lnTo>
                    <a:pt x="707" y="8"/>
                  </a:lnTo>
                  <a:lnTo>
                    <a:pt x="693" y="5"/>
                  </a:lnTo>
                  <a:lnTo>
                    <a:pt x="680" y="2"/>
                  </a:lnTo>
                  <a:lnTo>
                    <a:pt x="666" y="0"/>
                  </a:lnTo>
                  <a:lnTo>
                    <a:pt x="6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5" name="Freeform 289"/>
            <p:cNvSpPr>
              <a:spLocks/>
            </p:cNvSpPr>
            <p:nvPr userDrawn="1"/>
          </p:nvSpPr>
          <p:spPr bwMode="auto">
            <a:xfrm>
              <a:off x="8154988" y="2865438"/>
              <a:ext cx="325437" cy="46038"/>
            </a:xfrm>
            <a:custGeom>
              <a:avLst/>
              <a:gdLst>
                <a:gd name="T0" fmla="*/ 653 w 816"/>
                <a:gd name="T1" fmla="*/ 0 h 117"/>
                <a:gd name="T2" fmla="*/ 163 w 816"/>
                <a:gd name="T3" fmla="*/ 0 h 117"/>
                <a:gd name="T4" fmla="*/ 163 w 816"/>
                <a:gd name="T5" fmla="*/ 0 h 117"/>
                <a:gd name="T6" fmla="*/ 150 w 816"/>
                <a:gd name="T7" fmla="*/ 0 h 117"/>
                <a:gd name="T8" fmla="*/ 135 w 816"/>
                <a:gd name="T9" fmla="*/ 2 h 117"/>
                <a:gd name="T10" fmla="*/ 122 w 816"/>
                <a:gd name="T11" fmla="*/ 5 h 117"/>
                <a:gd name="T12" fmla="*/ 109 w 816"/>
                <a:gd name="T13" fmla="*/ 8 h 117"/>
                <a:gd name="T14" fmla="*/ 97 w 816"/>
                <a:gd name="T15" fmla="*/ 14 h 117"/>
                <a:gd name="T16" fmla="*/ 84 w 816"/>
                <a:gd name="T17" fmla="*/ 19 h 117"/>
                <a:gd name="T18" fmla="*/ 73 w 816"/>
                <a:gd name="T19" fmla="*/ 26 h 117"/>
                <a:gd name="T20" fmla="*/ 62 w 816"/>
                <a:gd name="T21" fmla="*/ 33 h 117"/>
                <a:gd name="T22" fmla="*/ 52 w 816"/>
                <a:gd name="T23" fmla="*/ 42 h 117"/>
                <a:gd name="T24" fmla="*/ 41 w 816"/>
                <a:gd name="T25" fmla="*/ 50 h 117"/>
                <a:gd name="T26" fmla="*/ 33 w 816"/>
                <a:gd name="T27" fmla="*/ 60 h 117"/>
                <a:gd name="T28" fmla="*/ 25 w 816"/>
                <a:gd name="T29" fmla="*/ 70 h 117"/>
                <a:gd name="T30" fmla="*/ 16 w 816"/>
                <a:gd name="T31" fmla="*/ 81 h 117"/>
                <a:gd name="T32" fmla="*/ 10 w 816"/>
                <a:gd name="T33" fmla="*/ 93 h 117"/>
                <a:gd name="T34" fmla="*/ 4 w 816"/>
                <a:gd name="T35" fmla="*/ 104 h 117"/>
                <a:gd name="T36" fmla="*/ 0 w 816"/>
                <a:gd name="T37" fmla="*/ 117 h 117"/>
                <a:gd name="T38" fmla="*/ 816 w 816"/>
                <a:gd name="T39" fmla="*/ 117 h 117"/>
                <a:gd name="T40" fmla="*/ 816 w 816"/>
                <a:gd name="T41" fmla="*/ 117 h 117"/>
                <a:gd name="T42" fmla="*/ 811 w 816"/>
                <a:gd name="T43" fmla="*/ 104 h 117"/>
                <a:gd name="T44" fmla="*/ 806 w 816"/>
                <a:gd name="T45" fmla="*/ 93 h 117"/>
                <a:gd name="T46" fmla="*/ 799 w 816"/>
                <a:gd name="T47" fmla="*/ 81 h 117"/>
                <a:gd name="T48" fmla="*/ 791 w 816"/>
                <a:gd name="T49" fmla="*/ 70 h 117"/>
                <a:gd name="T50" fmla="*/ 783 w 816"/>
                <a:gd name="T51" fmla="*/ 60 h 117"/>
                <a:gd name="T52" fmla="*/ 774 w 816"/>
                <a:gd name="T53" fmla="*/ 50 h 117"/>
                <a:gd name="T54" fmla="*/ 764 w 816"/>
                <a:gd name="T55" fmla="*/ 42 h 117"/>
                <a:gd name="T56" fmla="*/ 754 w 816"/>
                <a:gd name="T57" fmla="*/ 33 h 117"/>
                <a:gd name="T58" fmla="*/ 743 w 816"/>
                <a:gd name="T59" fmla="*/ 26 h 117"/>
                <a:gd name="T60" fmla="*/ 731 w 816"/>
                <a:gd name="T61" fmla="*/ 19 h 117"/>
                <a:gd name="T62" fmla="*/ 720 w 816"/>
                <a:gd name="T63" fmla="*/ 14 h 117"/>
                <a:gd name="T64" fmla="*/ 707 w 816"/>
                <a:gd name="T65" fmla="*/ 8 h 117"/>
                <a:gd name="T66" fmla="*/ 693 w 816"/>
                <a:gd name="T67" fmla="*/ 5 h 117"/>
                <a:gd name="T68" fmla="*/ 680 w 816"/>
                <a:gd name="T69" fmla="*/ 2 h 117"/>
                <a:gd name="T70" fmla="*/ 666 w 816"/>
                <a:gd name="T71" fmla="*/ 0 h 117"/>
                <a:gd name="T72" fmla="*/ 653 w 816"/>
                <a:gd name="T7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117">
                  <a:moveTo>
                    <a:pt x="653" y="0"/>
                  </a:moveTo>
                  <a:lnTo>
                    <a:pt x="163" y="0"/>
                  </a:lnTo>
                  <a:lnTo>
                    <a:pt x="163" y="0"/>
                  </a:lnTo>
                  <a:lnTo>
                    <a:pt x="150" y="0"/>
                  </a:lnTo>
                  <a:lnTo>
                    <a:pt x="135" y="2"/>
                  </a:lnTo>
                  <a:lnTo>
                    <a:pt x="122" y="5"/>
                  </a:lnTo>
                  <a:lnTo>
                    <a:pt x="109" y="8"/>
                  </a:lnTo>
                  <a:lnTo>
                    <a:pt x="97" y="14"/>
                  </a:lnTo>
                  <a:lnTo>
                    <a:pt x="84" y="19"/>
                  </a:lnTo>
                  <a:lnTo>
                    <a:pt x="73" y="26"/>
                  </a:lnTo>
                  <a:lnTo>
                    <a:pt x="62" y="33"/>
                  </a:lnTo>
                  <a:lnTo>
                    <a:pt x="52" y="42"/>
                  </a:lnTo>
                  <a:lnTo>
                    <a:pt x="41" y="50"/>
                  </a:lnTo>
                  <a:lnTo>
                    <a:pt x="33" y="60"/>
                  </a:lnTo>
                  <a:lnTo>
                    <a:pt x="25" y="70"/>
                  </a:lnTo>
                  <a:lnTo>
                    <a:pt x="16" y="81"/>
                  </a:lnTo>
                  <a:lnTo>
                    <a:pt x="10" y="93"/>
                  </a:lnTo>
                  <a:lnTo>
                    <a:pt x="4" y="104"/>
                  </a:lnTo>
                  <a:lnTo>
                    <a:pt x="0" y="117"/>
                  </a:lnTo>
                  <a:lnTo>
                    <a:pt x="816" y="117"/>
                  </a:lnTo>
                  <a:lnTo>
                    <a:pt x="816" y="117"/>
                  </a:lnTo>
                  <a:lnTo>
                    <a:pt x="811" y="104"/>
                  </a:lnTo>
                  <a:lnTo>
                    <a:pt x="806" y="93"/>
                  </a:lnTo>
                  <a:lnTo>
                    <a:pt x="799" y="81"/>
                  </a:lnTo>
                  <a:lnTo>
                    <a:pt x="791" y="70"/>
                  </a:lnTo>
                  <a:lnTo>
                    <a:pt x="783" y="60"/>
                  </a:lnTo>
                  <a:lnTo>
                    <a:pt x="774" y="50"/>
                  </a:lnTo>
                  <a:lnTo>
                    <a:pt x="764" y="42"/>
                  </a:lnTo>
                  <a:lnTo>
                    <a:pt x="754" y="33"/>
                  </a:lnTo>
                  <a:lnTo>
                    <a:pt x="743" y="26"/>
                  </a:lnTo>
                  <a:lnTo>
                    <a:pt x="731" y="19"/>
                  </a:lnTo>
                  <a:lnTo>
                    <a:pt x="720" y="14"/>
                  </a:lnTo>
                  <a:lnTo>
                    <a:pt x="707" y="8"/>
                  </a:lnTo>
                  <a:lnTo>
                    <a:pt x="693" y="5"/>
                  </a:lnTo>
                  <a:lnTo>
                    <a:pt x="680" y="2"/>
                  </a:lnTo>
                  <a:lnTo>
                    <a:pt x="666" y="0"/>
                  </a:lnTo>
                  <a:lnTo>
                    <a:pt x="6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6" name="Freeform 290"/>
            <p:cNvSpPr>
              <a:spLocks/>
            </p:cNvSpPr>
            <p:nvPr userDrawn="1"/>
          </p:nvSpPr>
          <p:spPr bwMode="auto">
            <a:xfrm>
              <a:off x="8123238" y="2933700"/>
              <a:ext cx="388937" cy="79375"/>
            </a:xfrm>
            <a:custGeom>
              <a:avLst/>
              <a:gdLst>
                <a:gd name="T0" fmla="*/ 88 w 983"/>
                <a:gd name="T1" fmla="*/ 0 h 197"/>
                <a:gd name="T2" fmla="*/ 80 w 983"/>
                <a:gd name="T3" fmla="*/ 1 h 197"/>
                <a:gd name="T4" fmla="*/ 62 w 983"/>
                <a:gd name="T5" fmla="*/ 4 h 197"/>
                <a:gd name="T6" fmla="*/ 46 w 983"/>
                <a:gd name="T7" fmla="*/ 11 h 197"/>
                <a:gd name="T8" fmla="*/ 33 w 983"/>
                <a:gd name="T9" fmla="*/ 20 h 197"/>
                <a:gd name="T10" fmla="*/ 20 w 983"/>
                <a:gd name="T11" fmla="*/ 32 h 197"/>
                <a:gd name="T12" fmla="*/ 11 w 983"/>
                <a:gd name="T13" fmla="*/ 46 h 197"/>
                <a:gd name="T14" fmla="*/ 5 w 983"/>
                <a:gd name="T15" fmla="*/ 62 h 197"/>
                <a:gd name="T16" fmla="*/ 2 w 983"/>
                <a:gd name="T17" fmla="*/ 79 h 197"/>
                <a:gd name="T18" fmla="*/ 0 w 983"/>
                <a:gd name="T19" fmla="*/ 110 h 197"/>
                <a:gd name="T20" fmla="*/ 2 w 983"/>
                <a:gd name="T21" fmla="*/ 119 h 197"/>
                <a:gd name="T22" fmla="*/ 5 w 983"/>
                <a:gd name="T23" fmla="*/ 136 h 197"/>
                <a:gd name="T24" fmla="*/ 11 w 983"/>
                <a:gd name="T25" fmla="*/ 151 h 197"/>
                <a:gd name="T26" fmla="*/ 20 w 983"/>
                <a:gd name="T27" fmla="*/ 166 h 197"/>
                <a:gd name="T28" fmla="*/ 33 w 983"/>
                <a:gd name="T29" fmla="*/ 177 h 197"/>
                <a:gd name="T30" fmla="*/ 46 w 983"/>
                <a:gd name="T31" fmla="*/ 187 h 197"/>
                <a:gd name="T32" fmla="*/ 62 w 983"/>
                <a:gd name="T33" fmla="*/ 194 h 197"/>
                <a:gd name="T34" fmla="*/ 80 w 983"/>
                <a:gd name="T35" fmla="*/ 197 h 197"/>
                <a:gd name="T36" fmla="*/ 895 w 983"/>
                <a:gd name="T37" fmla="*/ 197 h 197"/>
                <a:gd name="T38" fmla="*/ 905 w 983"/>
                <a:gd name="T39" fmla="*/ 197 h 197"/>
                <a:gd name="T40" fmla="*/ 921 w 983"/>
                <a:gd name="T41" fmla="*/ 194 h 197"/>
                <a:gd name="T42" fmla="*/ 937 w 983"/>
                <a:gd name="T43" fmla="*/ 187 h 197"/>
                <a:gd name="T44" fmla="*/ 951 w 983"/>
                <a:gd name="T45" fmla="*/ 177 h 197"/>
                <a:gd name="T46" fmla="*/ 963 w 983"/>
                <a:gd name="T47" fmla="*/ 166 h 197"/>
                <a:gd name="T48" fmla="*/ 972 w 983"/>
                <a:gd name="T49" fmla="*/ 151 h 197"/>
                <a:gd name="T50" fmla="*/ 980 w 983"/>
                <a:gd name="T51" fmla="*/ 136 h 197"/>
                <a:gd name="T52" fmla="*/ 983 w 983"/>
                <a:gd name="T53" fmla="*/ 119 h 197"/>
                <a:gd name="T54" fmla="*/ 983 w 983"/>
                <a:gd name="T55" fmla="*/ 88 h 197"/>
                <a:gd name="T56" fmla="*/ 983 w 983"/>
                <a:gd name="T57" fmla="*/ 79 h 197"/>
                <a:gd name="T58" fmla="*/ 980 w 983"/>
                <a:gd name="T59" fmla="*/ 62 h 197"/>
                <a:gd name="T60" fmla="*/ 972 w 983"/>
                <a:gd name="T61" fmla="*/ 46 h 197"/>
                <a:gd name="T62" fmla="*/ 963 w 983"/>
                <a:gd name="T63" fmla="*/ 32 h 197"/>
                <a:gd name="T64" fmla="*/ 951 w 983"/>
                <a:gd name="T65" fmla="*/ 20 h 197"/>
                <a:gd name="T66" fmla="*/ 937 w 983"/>
                <a:gd name="T67" fmla="*/ 11 h 197"/>
                <a:gd name="T68" fmla="*/ 921 w 983"/>
                <a:gd name="T69" fmla="*/ 4 h 197"/>
                <a:gd name="T70" fmla="*/ 905 w 983"/>
                <a:gd name="T7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83" h="197">
                  <a:moveTo>
                    <a:pt x="89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80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5" y="7"/>
                  </a:lnTo>
                  <a:lnTo>
                    <a:pt x="46" y="11"/>
                  </a:lnTo>
                  <a:lnTo>
                    <a:pt x="39" y="16"/>
                  </a:lnTo>
                  <a:lnTo>
                    <a:pt x="33" y="20"/>
                  </a:lnTo>
                  <a:lnTo>
                    <a:pt x="27" y="26"/>
                  </a:lnTo>
                  <a:lnTo>
                    <a:pt x="20" y="32"/>
                  </a:lnTo>
                  <a:lnTo>
                    <a:pt x="16" y="39"/>
                  </a:lnTo>
                  <a:lnTo>
                    <a:pt x="11" y="46"/>
                  </a:lnTo>
                  <a:lnTo>
                    <a:pt x="8" y="54"/>
                  </a:lnTo>
                  <a:lnTo>
                    <a:pt x="5" y="62"/>
                  </a:lnTo>
                  <a:lnTo>
                    <a:pt x="3" y="70"/>
                  </a:lnTo>
                  <a:lnTo>
                    <a:pt x="2" y="79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3" y="127"/>
                  </a:lnTo>
                  <a:lnTo>
                    <a:pt x="5" y="136"/>
                  </a:lnTo>
                  <a:lnTo>
                    <a:pt x="8" y="144"/>
                  </a:lnTo>
                  <a:lnTo>
                    <a:pt x="11" y="151"/>
                  </a:lnTo>
                  <a:lnTo>
                    <a:pt x="16" y="159"/>
                  </a:lnTo>
                  <a:lnTo>
                    <a:pt x="20" y="166"/>
                  </a:lnTo>
                  <a:lnTo>
                    <a:pt x="27" y="172"/>
                  </a:lnTo>
                  <a:lnTo>
                    <a:pt x="33" y="177"/>
                  </a:lnTo>
                  <a:lnTo>
                    <a:pt x="39" y="182"/>
                  </a:lnTo>
                  <a:lnTo>
                    <a:pt x="46" y="187"/>
                  </a:lnTo>
                  <a:lnTo>
                    <a:pt x="55" y="191"/>
                  </a:lnTo>
                  <a:lnTo>
                    <a:pt x="62" y="194"/>
                  </a:lnTo>
                  <a:lnTo>
                    <a:pt x="70" y="196"/>
                  </a:lnTo>
                  <a:lnTo>
                    <a:pt x="80" y="197"/>
                  </a:lnTo>
                  <a:lnTo>
                    <a:pt x="88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905" y="197"/>
                  </a:lnTo>
                  <a:lnTo>
                    <a:pt x="913" y="196"/>
                  </a:lnTo>
                  <a:lnTo>
                    <a:pt x="921" y="194"/>
                  </a:lnTo>
                  <a:lnTo>
                    <a:pt x="930" y="191"/>
                  </a:lnTo>
                  <a:lnTo>
                    <a:pt x="937" y="187"/>
                  </a:lnTo>
                  <a:lnTo>
                    <a:pt x="944" y="182"/>
                  </a:lnTo>
                  <a:lnTo>
                    <a:pt x="951" y="177"/>
                  </a:lnTo>
                  <a:lnTo>
                    <a:pt x="958" y="172"/>
                  </a:lnTo>
                  <a:lnTo>
                    <a:pt x="963" y="166"/>
                  </a:lnTo>
                  <a:lnTo>
                    <a:pt x="968" y="159"/>
                  </a:lnTo>
                  <a:lnTo>
                    <a:pt x="972" y="151"/>
                  </a:lnTo>
                  <a:lnTo>
                    <a:pt x="976" y="144"/>
                  </a:lnTo>
                  <a:lnTo>
                    <a:pt x="980" y="136"/>
                  </a:lnTo>
                  <a:lnTo>
                    <a:pt x="982" y="127"/>
                  </a:lnTo>
                  <a:lnTo>
                    <a:pt x="983" y="119"/>
                  </a:lnTo>
                  <a:lnTo>
                    <a:pt x="983" y="110"/>
                  </a:lnTo>
                  <a:lnTo>
                    <a:pt x="983" y="88"/>
                  </a:lnTo>
                  <a:lnTo>
                    <a:pt x="983" y="88"/>
                  </a:lnTo>
                  <a:lnTo>
                    <a:pt x="983" y="79"/>
                  </a:lnTo>
                  <a:lnTo>
                    <a:pt x="982" y="70"/>
                  </a:lnTo>
                  <a:lnTo>
                    <a:pt x="980" y="62"/>
                  </a:lnTo>
                  <a:lnTo>
                    <a:pt x="976" y="54"/>
                  </a:lnTo>
                  <a:lnTo>
                    <a:pt x="972" y="46"/>
                  </a:lnTo>
                  <a:lnTo>
                    <a:pt x="968" y="39"/>
                  </a:lnTo>
                  <a:lnTo>
                    <a:pt x="963" y="32"/>
                  </a:lnTo>
                  <a:lnTo>
                    <a:pt x="958" y="26"/>
                  </a:lnTo>
                  <a:lnTo>
                    <a:pt x="951" y="20"/>
                  </a:lnTo>
                  <a:lnTo>
                    <a:pt x="944" y="16"/>
                  </a:lnTo>
                  <a:lnTo>
                    <a:pt x="937" y="11"/>
                  </a:lnTo>
                  <a:lnTo>
                    <a:pt x="930" y="7"/>
                  </a:lnTo>
                  <a:lnTo>
                    <a:pt x="921" y="4"/>
                  </a:lnTo>
                  <a:lnTo>
                    <a:pt x="913" y="2"/>
                  </a:lnTo>
                  <a:lnTo>
                    <a:pt x="905" y="1"/>
                  </a:lnTo>
                  <a:lnTo>
                    <a:pt x="8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7" name="Freeform 291"/>
            <p:cNvSpPr>
              <a:spLocks/>
            </p:cNvSpPr>
            <p:nvPr userDrawn="1"/>
          </p:nvSpPr>
          <p:spPr bwMode="auto">
            <a:xfrm>
              <a:off x="8123238" y="2933700"/>
              <a:ext cx="388937" cy="79375"/>
            </a:xfrm>
            <a:custGeom>
              <a:avLst/>
              <a:gdLst>
                <a:gd name="T0" fmla="*/ 88 w 983"/>
                <a:gd name="T1" fmla="*/ 0 h 197"/>
                <a:gd name="T2" fmla="*/ 80 w 983"/>
                <a:gd name="T3" fmla="*/ 1 h 197"/>
                <a:gd name="T4" fmla="*/ 62 w 983"/>
                <a:gd name="T5" fmla="*/ 4 h 197"/>
                <a:gd name="T6" fmla="*/ 46 w 983"/>
                <a:gd name="T7" fmla="*/ 11 h 197"/>
                <a:gd name="T8" fmla="*/ 33 w 983"/>
                <a:gd name="T9" fmla="*/ 20 h 197"/>
                <a:gd name="T10" fmla="*/ 20 w 983"/>
                <a:gd name="T11" fmla="*/ 32 h 197"/>
                <a:gd name="T12" fmla="*/ 11 w 983"/>
                <a:gd name="T13" fmla="*/ 46 h 197"/>
                <a:gd name="T14" fmla="*/ 5 w 983"/>
                <a:gd name="T15" fmla="*/ 62 h 197"/>
                <a:gd name="T16" fmla="*/ 2 w 983"/>
                <a:gd name="T17" fmla="*/ 79 h 197"/>
                <a:gd name="T18" fmla="*/ 0 w 983"/>
                <a:gd name="T19" fmla="*/ 110 h 197"/>
                <a:gd name="T20" fmla="*/ 2 w 983"/>
                <a:gd name="T21" fmla="*/ 119 h 197"/>
                <a:gd name="T22" fmla="*/ 5 w 983"/>
                <a:gd name="T23" fmla="*/ 136 h 197"/>
                <a:gd name="T24" fmla="*/ 11 w 983"/>
                <a:gd name="T25" fmla="*/ 151 h 197"/>
                <a:gd name="T26" fmla="*/ 20 w 983"/>
                <a:gd name="T27" fmla="*/ 166 h 197"/>
                <a:gd name="T28" fmla="*/ 33 w 983"/>
                <a:gd name="T29" fmla="*/ 177 h 197"/>
                <a:gd name="T30" fmla="*/ 46 w 983"/>
                <a:gd name="T31" fmla="*/ 187 h 197"/>
                <a:gd name="T32" fmla="*/ 62 w 983"/>
                <a:gd name="T33" fmla="*/ 194 h 197"/>
                <a:gd name="T34" fmla="*/ 80 w 983"/>
                <a:gd name="T35" fmla="*/ 197 h 197"/>
                <a:gd name="T36" fmla="*/ 895 w 983"/>
                <a:gd name="T37" fmla="*/ 197 h 197"/>
                <a:gd name="T38" fmla="*/ 905 w 983"/>
                <a:gd name="T39" fmla="*/ 197 h 197"/>
                <a:gd name="T40" fmla="*/ 921 w 983"/>
                <a:gd name="T41" fmla="*/ 194 h 197"/>
                <a:gd name="T42" fmla="*/ 937 w 983"/>
                <a:gd name="T43" fmla="*/ 187 h 197"/>
                <a:gd name="T44" fmla="*/ 951 w 983"/>
                <a:gd name="T45" fmla="*/ 177 h 197"/>
                <a:gd name="T46" fmla="*/ 963 w 983"/>
                <a:gd name="T47" fmla="*/ 166 h 197"/>
                <a:gd name="T48" fmla="*/ 972 w 983"/>
                <a:gd name="T49" fmla="*/ 151 h 197"/>
                <a:gd name="T50" fmla="*/ 980 w 983"/>
                <a:gd name="T51" fmla="*/ 136 h 197"/>
                <a:gd name="T52" fmla="*/ 983 w 983"/>
                <a:gd name="T53" fmla="*/ 119 h 197"/>
                <a:gd name="T54" fmla="*/ 983 w 983"/>
                <a:gd name="T55" fmla="*/ 88 h 197"/>
                <a:gd name="T56" fmla="*/ 983 w 983"/>
                <a:gd name="T57" fmla="*/ 79 h 197"/>
                <a:gd name="T58" fmla="*/ 980 w 983"/>
                <a:gd name="T59" fmla="*/ 62 h 197"/>
                <a:gd name="T60" fmla="*/ 972 w 983"/>
                <a:gd name="T61" fmla="*/ 46 h 197"/>
                <a:gd name="T62" fmla="*/ 963 w 983"/>
                <a:gd name="T63" fmla="*/ 32 h 197"/>
                <a:gd name="T64" fmla="*/ 951 w 983"/>
                <a:gd name="T65" fmla="*/ 20 h 197"/>
                <a:gd name="T66" fmla="*/ 937 w 983"/>
                <a:gd name="T67" fmla="*/ 11 h 197"/>
                <a:gd name="T68" fmla="*/ 921 w 983"/>
                <a:gd name="T69" fmla="*/ 4 h 197"/>
                <a:gd name="T70" fmla="*/ 905 w 983"/>
                <a:gd name="T7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83" h="197">
                  <a:moveTo>
                    <a:pt x="89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80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5" y="7"/>
                  </a:lnTo>
                  <a:lnTo>
                    <a:pt x="46" y="11"/>
                  </a:lnTo>
                  <a:lnTo>
                    <a:pt x="39" y="16"/>
                  </a:lnTo>
                  <a:lnTo>
                    <a:pt x="33" y="20"/>
                  </a:lnTo>
                  <a:lnTo>
                    <a:pt x="27" y="26"/>
                  </a:lnTo>
                  <a:lnTo>
                    <a:pt x="20" y="32"/>
                  </a:lnTo>
                  <a:lnTo>
                    <a:pt x="16" y="39"/>
                  </a:lnTo>
                  <a:lnTo>
                    <a:pt x="11" y="46"/>
                  </a:lnTo>
                  <a:lnTo>
                    <a:pt x="8" y="54"/>
                  </a:lnTo>
                  <a:lnTo>
                    <a:pt x="5" y="62"/>
                  </a:lnTo>
                  <a:lnTo>
                    <a:pt x="3" y="70"/>
                  </a:lnTo>
                  <a:lnTo>
                    <a:pt x="2" y="79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3" y="127"/>
                  </a:lnTo>
                  <a:lnTo>
                    <a:pt x="5" y="136"/>
                  </a:lnTo>
                  <a:lnTo>
                    <a:pt x="8" y="144"/>
                  </a:lnTo>
                  <a:lnTo>
                    <a:pt x="11" y="151"/>
                  </a:lnTo>
                  <a:lnTo>
                    <a:pt x="16" y="159"/>
                  </a:lnTo>
                  <a:lnTo>
                    <a:pt x="20" y="166"/>
                  </a:lnTo>
                  <a:lnTo>
                    <a:pt x="27" y="172"/>
                  </a:lnTo>
                  <a:lnTo>
                    <a:pt x="33" y="177"/>
                  </a:lnTo>
                  <a:lnTo>
                    <a:pt x="39" y="182"/>
                  </a:lnTo>
                  <a:lnTo>
                    <a:pt x="46" y="187"/>
                  </a:lnTo>
                  <a:lnTo>
                    <a:pt x="55" y="191"/>
                  </a:lnTo>
                  <a:lnTo>
                    <a:pt x="62" y="194"/>
                  </a:lnTo>
                  <a:lnTo>
                    <a:pt x="70" y="196"/>
                  </a:lnTo>
                  <a:lnTo>
                    <a:pt x="80" y="197"/>
                  </a:lnTo>
                  <a:lnTo>
                    <a:pt x="88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905" y="197"/>
                  </a:lnTo>
                  <a:lnTo>
                    <a:pt x="913" y="196"/>
                  </a:lnTo>
                  <a:lnTo>
                    <a:pt x="921" y="194"/>
                  </a:lnTo>
                  <a:lnTo>
                    <a:pt x="930" y="191"/>
                  </a:lnTo>
                  <a:lnTo>
                    <a:pt x="937" y="187"/>
                  </a:lnTo>
                  <a:lnTo>
                    <a:pt x="944" y="182"/>
                  </a:lnTo>
                  <a:lnTo>
                    <a:pt x="951" y="177"/>
                  </a:lnTo>
                  <a:lnTo>
                    <a:pt x="958" y="172"/>
                  </a:lnTo>
                  <a:lnTo>
                    <a:pt x="963" y="166"/>
                  </a:lnTo>
                  <a:lnTo>
                    <a:pt x="968" y="159"/>
                  </a:lnTo>
                  <a:lnTo>
                    <a:pt x="972" y="151"/>
                  </a:lnTo>
                  <a:lnTo>
                    <a:pt x="976" y="144"/>
                  </a:lnTo>
                  <a:lnTo>
                    <a:pt x="980" y="136"/>
                  </a:lnTo>
                  <a:lnTo>
                    <a:pt x="982" y="127"/>
                  </a:lnTo>
                  <a:lnTo>
                    <a:pt x="983" y="119"/>
                  </a:lnTo>
                  <a:lnTo>
                    <a:pt x="983" y="110"/>
                  </a:lnTo>
                  <a:lnTo>
                    <a:pt x="983" y="88"/>
                  </a:lnTo>
                  <a:lnTo>
                    <a:pt x="983" y="88"/>
                  </a:lnTo>
                  <a:lnTo>
                    <a:pt x="983" y="79"/>
                  </a:lnTo>
                  <a:lnTo>
                    <a:pt x="982" y="70"/>
                  </a:lnTo>
                  <a:lnTo>
                    <a:pt x="980" y="62"/>
                  </a:lnTo>
                  <a:lnTo>
                    <a:pt x="976" y="54"/>
                  </a:lnTo>
                  <a:lnTo>
                    <a:pt x="972" y="46"/>
                  </a:lnTo>
                  <a:lnTo>
                    <a:pt x="968" y="39"/>
                  </a:lnTo>
                  <a:lnTo>
                    <a:pt x="963" y="32"/>
                  </a:lnTo>
                  <a:lnTo>
                    <a:pt x="958" y="26"/>
                  </a:lnTo>
                  <a:lnTo>
                    <a:pt x="951" y="20"/>
                  </a:lnTo>
                  <a:lnTo>
                    <a:pt x="944" y="16"/>
                  </a:lnTo>
                  <a:lnTo>
                    <a:pt x="937" y="11"/>
                  </a:lnTo>
                  <a:lnTo>
                    <a:pt x="930" y="7"/>
                  </a:lnTo>
                  <a:lnTo>
                    <a:pt x="921" y="4"/>
                  </a:lnTo>
                  <a:lnTo>
                    <a:pt x="913" y="2"/>
                  </a:lnTo>
                  <a:lnTo>
                    <a:pt x="905" y="1"/>
                  </a:lnTo>
                  <a:lnTo>
                    <a:pt x="8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7" name="Группа 546"/>
          <p:cNvGrpSpPr/>
          <p:nvPr userDrawn="1"/>
        </p:nvGrpSpPr>
        <p:grpSpPr>
          <a:xfrm>
            <a:off x="4216402" y="3034879"/>
            <a:ext cx="700088" cy="517922"/>
            <a:chOff x="4216400" y="3713118"/>
            <a:chExt cx="700088" cy="690563"/>
          </a:xfrm>
          <a:solidFill>
            <a:schemeClr val="bg2">
              <a:lumMod val="50000"/>
            </a:schemeClr>
          </a:solidFill>
        </p:grpSpPr>
        <p:sp>
          <p:nvSpPr>
            <p:cNvPr id="388" name="Freeform 292"/>
            <p:cNvSpPr>
              <a:spLocks/>
            </p:cNvSpPr>
            <p:nvPr userDrawn="1"/>
          </p:nvSpPr>
          <p:spPr bwMode="auto">
            <a:xfrm>
              <a:off x="4419600" y="3905206"/>
              <a:ext cx="292100" cy="498475"/>
            </a:xfrm>
            <a:custGeom>
              <a:avLst/>
              <a:gdLst>
                <a:gd name="T0" fmla="*/ 151 w 738"/>
                <a:gd name="T1" fmla="*/ 398 h 1260"/>
                <a:gd name="T2" fmla="*/ 154 w 738"/>
                <a:gd name="T3" fmla="*/ 317 h 1260"/>
                <a:gd name="T4" fmla="*/ 170 w 738"/>
                <a:gd name="T5" fmla="*/ 301 h 1260"/>
                <a:gd name="T6" fmla="*/ 210 w 738"/>
                <a:gd name="T7" fmla="*/ 306 h 1260"/>
                <a:gd name="T8" fmla="*/ 182 w 738"/>
                <a:gd name="T9" fmla="*/ 1260 h 1260"/>
                <a:gd name="T10" fmla="*/ 161 w 738"/>
                <a:gd name="T11" fmla="*/ 1252 h 1260"/>
                <a:gd name="T12" fmla="*/ 150 w 738"/>
                <a:gd name="T13" fmla="*/ 1210 h 1260"/>
                <a:gd name="T14" fmla="*/ 151 w 738"/>
                <a:gd name="T15" fmla="*/ 794 h 1260"/>
                <a:gd name="T16" fmla="*/ 140 w 738"/>
                <a:gd name="T17" fmla="*/ 742 h 1260"/>
                <a:gd name="T18" fmla="*/ 96 w 738"/>
                <a:gd name="T19" fmla="*/ 713 h 1260"/>
                <a:gd name="T20" fmla="*/ 45 w 738"/>
                <a:gd name="T21" fmla="*/ 672 h 1260"/>
                <a:gd name="T22" fmla="*/ 14 w 738"/>
                <a:gd name="T23" fmla="*/ 617 h 1260"/>
                <a:gd name="T24" fmla="*/ 3 w 738"/>
                <a:gd name="T25" fmla="*/ 549 h 1260"/>
                <a:gd name="T26" fmla="*/ 1 w 738"/>
                <a:gd name="T27" fmla="*/ 272 h 1260"/>
                <a:gd name="T28" fmla="*/ 7 w 738"/>
                <a:gd name="T29" fmla="*/ 193 h 1260"/>
                <a:gd name="T30" fmla="*/ 44 w 738"/>
                <a:gd name="T31" fmla="*/ 117 h 1260"/>
                <a:gd name="T32" fmla="*/ 113 w 738"/>
                <a:gd name="T33" fmla="*/ 63 h 1260"/>
                <a:gd name="T34" fmla="*/ 212 w 738"/>
                <a:gd name="T35" fmla="*/ 24 h 1260"/>
                <a:gd name="T36" fmla="*/ 367 w 738"/>
                <a:gd name="T37" fmla="*/ 0 h 1260"/>
                <a:gd name="T38" fmla="*/ 521 w 738"/>
                <a:gd name="T39" fmla="*/ 22 h 1260"/>
                <a:gd name="T40" fmla="*/ 641 w 738"/>
                <a:gd name="T41" fmla="*/ 73 h 1260"/>
                <a:gd name="T42" fmla="*/ 691 w 738"/>
                <a:gd name="T43" fmla="*/ 111 h 1260"/>
                <a:gd name="T44" fmla="*/ 723 w 738"/>
                <a:gd name="T45" fmla="*/ 160 h 1260"/>
                <a:gd name="T46" fmla="*/ 737 w 738"/>
                <a:gd name="T47" fmla="*/ 219 h 1260"/>
                <a:gd name="T48" fmla="*/ 738 w 738"/>
                <a:gd name="T49" fmla="*/ 544 h 1260"/>
                <a:gd name="T50" fmla="*/ 726 w 738"/>
                <a:gd name="T51" fmla="*/ 614 h 1260"/>
                <a:gd name="T52" fmla="*/ 695 w 738"/>
                <a:gd name="T53" fmla="*/ 671 h 1260"/>
                <a:gd name="T54" fmla="*/ 643 w 738"/>
                <a:gd name="T55" fmla="*/ 713 h 1260"/>
                <a:gd name="T56" fmla="*/ 598 w 738"/>
                <a:gd name="T57" fmla="*/ 742 h 1260"/>
                <a:gd name="T58" fmla="*/ 587 w 738"/>
                <a:gd name="T59" fmla="*/ 794 h 1260"/>
                <a:gd name="T60" fmla="*/ 588 w 738"/>
                <a:gd name="T61" fmla="*/ 1210 h 1260"/>
                <a:gd name="T62" fmla="*/ 579 w 738"/>
                <a:gd name="T63" fmla="*/ 1249 h 1260"/>
                <a:gd name="T64" fmla="*/ 558 w 738"/>
                <a:gd name="T65" fmla="*/ 1259 h 1260"/>
                <a:gd name="T66" fmla="*/ 529 w 738"/>
                <a:gd name="T67" fmla="*/ 306 h 1260"/>
                <a:gd name="T68" fmla="*/ 570 w 738"/>
                <a:gd name="T69" fmla="*/ 303 h 1260"/>
                <a:gd name="T70" fmla="*/ 585 w 738"/>
                <a:gd name="T71" fmla="*/ 320 h 1260"/>
                <a:gd name="T72" fmla="*/ 587 w 738"/>
                <a:gd name="T73" fmla="*/ 472 h 1260"/>
                <a:gd name="T74" fmla="*/ 592 w 738"/>
                <a:gd name="T75" fmla="*/ 663 h 1260"/>
                <a:gd name="T76" fmla="*/ 637 w 738"/>
                <a:gd name="T77" fmla="*/ 632 h 1260"/>
                <a:gd name="T78" fmla="*/ 664 w 738"/>
                <a:gd name="T79" fmla="*/ 594 h 1260"/>
                <a:gd name="T80" fmla="*/ 674 w 738"/>
                <a:gd name="T81" fmla="*/ 540 h 1260"/>
                <a:gd name="T82" fmla="*/ 674 w 738"/>
                <a:gd name="T83" fmla="*/ 272 h 1260"/>
                <a:gd name="T84" fmla="*/ 662 w 738"/>
                <a:gd name="T85" fmla="*/ 196 h 1260"/>
                <a:gd name="T86" fmla="*/ 618 w 738"/>
                <a:gd name="T87" fmla="*/ 141 h 1260"/>
                <a:gd name="T88" fmla="*/ 566 w 738"/>
                <a:gd name="T89" fmla="*/ 109 h 1260"/>
                <a:gd name="T90" fmla="*/ 474 w 738"/>
                <a:gd name="T91" fmla="*/ 77 h 1260"/>
                <a:gd name="T92" fmla="*/ 306 w 738"/>
                <a:gd name="T93" fmla="*/ 70 h 1260"/>
                <a:gd name="T94" fmla="*/ 178 w 738"/>
                <a:gd name="T95" fmla="*/ 105 h 1260"/>
                <a:gd name="T96" fmla="*/ 124 w 738"/>
                <a:gd name="T97" fmla="*/ 135 h 1260"/>
                <a:gd name="T98" fmla="*/ 73 w 738"/>
                <a:gd name="T99" fmla="*/ 196 h 1260"/>
                <a:gd name="T100" fmla="*/ 67 w 738"/>
                <a:gd name="T101" fmla="*/ 392 h 1260"/>
                <a:gd name="T102" fmla="*/ 71 w 738"/>
                <a:gd name="T103" fmla="*/ 578 h 1260"/>
                <a:gd name="T104" fmla="*/ 91 w 738"/>
                <a:gd name="T105" fmla="*/ 618 h 1260"/>
                <a:gd name="T106" fmla="*/ 129 w 738"/>
                <a:gd name="T107" fmla="*/ 653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8" h="1260">
                  <a:moveTo>
                    <a:pt x="151" y="666"/>
                  </a:moveTo>
                  <a:lnTo>
                    <a:pt x="151" y="550"/>
                  </a:lnTo>
                  <a:lnTo>
                    <a:pt x="151" y="550"/>
                  </a:lnTo>
                  <a:lnTo>
                    <a:pt x="151" y="449"/>
                  </a:lnTo>
                  <a:lnTo>
                    <a:pt x="151" y="398"/>
                  </a:lnTo>
                  <a:lnTo>
                    <a:pt x="150" y="348"/>
                  </a:lnTo>
                  <a:lnTo>
                    <a:pt x="150" y="348"/>
                  </a:lnTo>
                  <a:lnTo>
                    <a:pt x="151" y="334"/>
                  </a:lnTo>
                  <a:lnTo>
                    <a:pt x="152" y="322"/>
                  </a:lnTo>
                  <a:lnTo>
                    <a:pt x="154" y="317"/>
                  </a:lnTo>
                  <a:lnTo>
                    <a:pt x="157" y="313"/>
                  </a:lnTo>
                  <a:lnTo>
                    <a:pt x="160" y="309"/>
                  </a:lnTo>
                  <a:lnTo>
                    <a:pt x="163" y="306"/>
                  </a:lnTo>
                  <a:lnTo>
                    <a:pt x="166" y="304"/>
                  </a:lnTo>
                  <a:lnTo>
                    <a:pt x="170" y="301"/>
                  </a:lnTo>
                  <a:lnTo>
                    <a:pt x="175" y="300"/>
                  </a:lnTo>
                  <a:lnTo>
                    <a:pt x="181" y="300"/>
                  </a:lnTo>
                  <a:lnTo>
                    <a:pt x="187" y="300"/>
                  </a:lnTo>
                  <a:lnTo>
                    <a:pt x="194" y="301"/>
                  </a:lnTo>
                  <a:lnTo>
                    <a:pt x="210" y="306"/>
                  </a:lnTo>
                  <a:lnTo>
                    <a:pt x="210" y="1253"/>
                  </a:lnTo>
                  <a:lnTo>
                    <a:pt x="210" y="1253"/>
                  </a:lnTo>
                  <a:lnTo>
                    <a:pt x="194" y="1258"/>
                  </a:lnTo>
                  <a:lnTo>
                    <a:pt x="188" y="1259"/>
                  </a:lnTo>
                  <a:lnTo>
                    <a:pt x="182" y="1260"/>
                  </a:lnTo>
                  <a:lnTo>
                    <a:pt x="176" y="1259"/>
                  </a:lnTo>
                  <a:lnTo>
                    <a:pt x="171" y="1259"/>
                  </a:lnTo>
                  <a:lnTo>
                    <a:pt x="167" y="1257"/>
                  </a:lnTo>
                  <a:lnTo>
                    <a:pt x="164" y="1255"/>
                  </a:lnTo>
                  <a:lnTo>
                    <a:pt x="161" y="1252"/>
                  </a:lnTo>
                  <a:lnTo>
                    <a:pt x="158" y="1247"/>
                  </a:lnTo>
                  <a:lnTo>
                    <a:pt x="156" y="1243"/>
                  </a:lnTo>
                  <a:lnTo>
                    <a:pt x="153" y="1238"/>
                  </a:lnTo>
                  <a:lnTo>
                    <a:pt x="151" y="1226"/>
                  </a:lnTo>
                  <a:lnTo>
                    <a:pt x="150" y="1210"/>
                  </a:lnTo>
                  <a:lnTo>
                    <a:pt x="150" y="1210"/>
                  </a:lnTo>
                  <a:lnTo>
                    <a:pt x="151" y="1106"/>
                  </a:lnTo>
                  <a:lnTo>
                    <a:pt x="151" y="1003"/>
                  </a:lnTo>
                  <a:lnTo>
                    <a:pt x="151" y="794"/>
                  </a:lnTo>
                  <a:lnTo>
                    <a:pt x="151" y="794"/>
                  </a:lnTo>
                  <a:lnTo>
                    <a:pt x="151" y="783"/>
                  </a:lnTo>
                  <a:lnTo>
                    <a:pt x="150" y="771"/>
                  </a:lnTo>
                  <a:lnTo>
                    <a:pt x="148" y="761"/>
                  </a:lnTo>
                  <a:lnTo>
                    <a:pt x="145" y="752"/>
                  </a:lnTo>
                  <a:lnTo>
                    <a:pt x="140" y="742"/>
                  </a:lnTo>
                  <a:lnTo>
                    <a:pt x="133" y="734"/>
                  </a:lnTo>
                  <a:lnTo>
                    <a:pt x="122" y="727"/>
                  </a:lnTo>
                  <a:lnTo>
                    <a:pt x="109" y="719"/>
                  </a:lnTo>
                  <a:lnTo>
                    <a:pt x="109" y="719"/>
                  </a:lnTo>
                  <a:lnTo>
                    <a:pt x="96" y="713"/>
                  </a:lnTo>
                  <a:lnTo>
                    <a:pt x="84" y="707"/>
                  </a:lnTo>
                  <a:lnTo>
                    <a:pt x="73" y="699"/>
                  </a:lnTo>
                  <a:lnTo>
                    <a:pt x="63" y="691"/>
                  </a:lnTo>
                  <a:lnTo>
                    <a:pt x="53" y="682"/>
                  </a:lnTo>
                  <a:lnTo>
                    <a:pt x="45" y="672"/>
                  </a:lnTo>
                  <a:lnTo>
                    <a:pt x="37" y="663"/>
                  </a:lnTo>
                  <a:lnTo>
                    <a:pt x="29" y="653"/>
                  </a:lnTo>
                  <a:lnTo>
                    <a:pt x="23" y="641"/>
                  </a:lnTo>
                  <a:lnTo>
                    <a:pt x="18" y="630"/>
                  </a:lnTo>
                  <a:lnTo>
                    <a:pt x="14" y="617"/>
                  </a:lnTo>
                  <a:lnTo>
                    <a:pt x="10" y="605"/>
                  </a:lnTo>
                  <a:lnTo>
                    <a:pt x="7" y="591"/>
                  </a:lnTo>
                  <a:lnTo>
                    <a:pt x="4" y="578"/>
                  </a:lnTo>
                  <a:lnTo>
                    <a:pt x="3" y="564"/>
                  </a:lnTo>
                  <a:lnTo>
                    <a:pt x="3" y="549"/>
                  </a:lnTo>
                  <a:lnTo>
                    <a:pt x="3" y="549"/>
                  </a:lnTo>
                  <a:lnTo>
                    <a:pt x="6" y="411"/>
                  </a:lnTo>
                  <a:lnTo>
                    <a:pt x="4" y="341"/>
                  </a:lnTo>
                  <a:lnTo>
                    <a:pt x="3" y="307"/>
                  </a:lnTo>
                  <a:lnTo>
                    <a:pt x="1" y="272"/>
                  </a:lnTo>
                  <a:lnTo>
                    <a:pt x="1" y="272"/>
                  </a:lnTo>
                  <a:lnTo>
                    <a:pt x="0" y="251"/>
                  </a:lnTo>
                  <a:lnTo>
                    <a:pt x="1" y="231"/>
                  </a:lnTo>
                  <a:lnTo>
                    <a:pt x="3" y="212"/>
                  </a:lnTo>
                  <a:lnTo>
                    <a:pt x="7" y="193"/>
                  </a:lnTo>
                  <a:lnTo>
                    <a:pt x="12" y="176"/>
                  </a:lnTo>
                  <a:lnTo>
                    <a:pt x="18" y="160"/>
                  </a:lnTo>
                  <a:lnTo>
                    <a:pt x="25" y="145"/>
                  </a:lnTo>
                  <a:lnTo>
                    <a:pt x="35" y="131"/>
                  </a:lnTo>
                  <a:lnTo>
                    <a:pt x="44" y="117"/>
                  </a:lnTo>
                  <a:lnTo>
                    <a:pt x="56" y="105"/>
                  </a:lnTo>
                  <a:lnTo>
                    <a:pt x="68" y="93"/>
                  </a:lnTo>
                  <a:lnTo>
                    <a:pt x="82" y="83"/>
                  </a:lnTo>
                  <a:lnTo>
                    <a:pt x="97" y="72"/>
                  </a:lnTo>
                  <a:lnTo>
                    <a:pt x="113" y="63"/>
                  </a:lnTo>
                  <a:lnTo>
                    <a:pt x="131" y="54"/>
                  </a:lnTo>
                  <a:lnTo>
                    <a:pt x="148" y="46"/>
                  </a:lnTo>
                  <a:lnTo>
                    <a:pt x="148" y="46"/>
                  </a:lnTo>
                  <a:lnTo>
                    <a:pt x="181" y="34"/>
                  </a:lnTo>
                  <a:lnTo>
                    <a:pt x="212" y="24"/>
                  </a:lnTo>
                  <a:lnTo>
                    <a:pt x="243" y="16"/>
                  </a:lnTo>
                  <a:lnTo>
                    <a:pt x="274" y="9"/>
                  </a:lnTo>
                  <a:lnTo>
                    <a:pt x="306" y="5"/>
                  </a:lnTo>
                  <a:lnTo>
                    <a:pt x="337" y="1"/>
                  </a:lnTo>
                  <a:lnTo>
                    <a:pt x="367" y="0"/>
                  </a:lnTo>
                  <a:lnTo>
                    <a:pt x="398" y="1"/>
                  </a:lnTo>
                  <a:lnTo>
                    <a:pt x="429" y="4"/>
                  </a:lnTo>
                  <a:lnTo>
                    <a:pt x="460" y="8"/>
                  </a:lnTo>
                  <a:lnTo>
                    <a:pt x="490" y="14"/>
                  </a:lnTo>
                  <a:lnTo>
                    <a:pt x="521" y="22"/>
                  </a:lnTo>
                  <a:lnTo>
                    <a:pt x="551" y="32"/>
                  </a:lnTo>
                  <a:lnTo>
                    <a:pt x="582" y="44"/>
                  </a:lnTo>
                  <a:lnTo>
                    <a:pt x="612" y="58"/>
                  </a:lnTo>
                  <a:lnTo>
                    <a:pt x="641" y="73"/>
                  </a:lnTo>
                  <a:lnTo>
                    <a:pt x="641" y="73"/>
                  </a:lnTo>
                  <a:lnTo>
                    <a:pt x="652" y="80"/>
                  </a:lnTo>
                  <a:lnTo>
                    <a:pt x="663" y="87"/>
                  </a:lnTo>
                  <a:lnTo>
                    <a:pt x="673" y="94"/>
                  </a:lnTo>
                  <a:lnTo>
                    <a:pt x="683" y="102"/>
                  </a:lnTo>
                  <a:lnTo>
                    <a:pt x="691" y="111"/>
                  </a:lnTo>
                  <a:lnTo>
                    <a:pt x="698" y="119"/>
                  </a:lnTo>
                  <a:lnTo>
                    <a:pt x="705" y="129"/>
                  </a:lnTo>
                  <a:lnTo>
                    <a:pt x="713" y="139"/>
                  </a:lnTo>
                  <a:lnTo>
                    <a:pt x="718" y="148"/>
                  </a:lnTo>
                  <a:lnTo>
                    <a:pt x="723" y="160"/>
                  </a:lnTo>
                  <a:lnTo>
                    <a:pt x="727" y="170"/>
                  </a:lnTo>
                  <a:lnTo>
                    <a:pt x="730" y="182"/>
                  </a:lnTo>
                  <a:lnTo>
                    <a:pt x="734" y="194"/>
                  </a:lnTo>
                  <a:lnTo>
                    <a:pt x="736" y="207"/>
                  </a:lnTo>
                  <a:lnTo>
                    <a:pt x="737" y="219"/>
                  </a:lnTo>
                  <a:lnTo>
                    <a:pt x="738" y="233"/>
                  </a:lnTo>
                  <a:lnTo>
                    <a:pt x="738" y="233"/>
                  </a:lnTo>
                  <a:lnTo>
                    <a:pt x="738" y="388"/>
                  </a:lnTo>
                  <a:lnTo>
                    <a:pt x="738" y="544"/>
                  </a:lnTo>
                  <a:lnTo>
                    <a:pt x="738" y="544"/>
                  </a:lnTo>
                  <a:lnTo>
                    <a:pt x="737" y="559"/>
                  </a:lnTo>
                  <a:lnTo>
                    <a:pt x="736" y="573"/>
                  </a:lnTo>
                  <a:lnTo>
                    <a:pt x="734" y="587"/>
                  </a:lnTo>
                  <a:lnTo>
                    <a:pt x="730" y="600"/>
                  </a:lnTo>
                  <a:lnTo>
                    <a:pt x="726" y="614"/>
                  </a:lnTo>
                  <a:lnTo>
                    <a:pt x="722" y="626"/>
                  </a:lnTo>
                  <a:lnTo>
                    <a:pt x="717" y="638"/>
                  </a:lnTo>
                  <a:lnTo>
                    <a:pt x="711" y="650"/>
                  </a:lnTo>
                  <a:lnTo>
                    <a:pt x="703" y="661"/>
                  </a:lnTo>
                  <a:lnTo>
                    <a:pt x="695" y="671"/>
                  </a:lnTo>
                  <a:lnTo>
                    <a:pt x="687" y="681"/>
                  </a:lnTo>
                  <a:lnTo>
                    <a:pt x="676" y="690"/>
                  </a:lnTo>
                  <a:lnTo>
                    <a:pt x="666" y="698"/>
                  </a:lnTo>
                  <a:lnTo>
                    <a:pt x="655" y="707"/>
                  </a:lnTo>
                  <a:lnTo>
                    <a:pt x="643" y="713"/>
                  </a:lnTo>
                  <a:lnTo>
                    <a:pt x="629" y="719"/>
                  </a:lnTo>
                  <a:lnTo>
                    <a:pt x="629" y="719"/>
                  </a:lnTo>
                  <a:lnTo>
                    <a:pt x="616" y="727"/>
                  </a:lnTo>
                  <a:lnTo>
                    <a:pt x="605" y="735"/>
                  </a:lnTo>
                  <a:lnTo>
                    <a:pt x="598" y="742"/>
                  </a:lnTo>
                  <a:lnTo>
                    <a:pt x="593" y="752"/>
                  </a:lnTo>
                  <a:lnTo>
                    <a:pt x="590" y="761"/>
                  </a:lnTo>
                  <a:lnTo>
                    <a:pt x="588" y="771"/>
                  </a:lnTo>
                  <a:lnTo>
                    <a:pt x="587" y="783"/>
                  </a:lnTo>
                  <a:lnTo>
                    <a:pt x="587" y="794"/>
                  </a:lnTo>
                  <a:lnTo>
                    <a:pt x="587" y="794"/>
                  </a:lnTo>
                  <a:lnTo>
                    <a:pt x="587" y="1003"/>
                  </a:lnTo>
                  <a:lnTo>
                    <a:pt x="587" y="1106"/>
                  </a:lnTo>
                  <a:lnTo>
                    <a:pt x="588" y="1210"/>
                  </a:lnTo>
                  <a:lnTo>
                    <a:pt x="588" y="1210"/>
                  </a:lnTo>
                  <a:lnTo>
                    <a:pt x="587" y="1224"/>
                  </a:lnTo>
                  <a:lnTo>
                    <a:pt x="586" y="1236"/>
                  </a:lnTo>
                  <a:lnTo>
                    <a:pt x="584" y="1241"/>
                  </a:lnTo>
                  <a:lnTo>
                    <a:pt x="582" y="1245"/>
                  </a:lnTo>
                  <a:lnTo>
                    <a:pt x="579" y="1249"/>
                  </a:lnTo>
                  <a:lnTo>
                    <a:pt x="576" y="1253"/>
                  </a:lnTo>
                  <a:lnTo>
                    <a:pt x="572" y="1255"/>
                  </a:lnTo>
                  <a:lnTo>
                    <a:pt x="568" y="1257"/>
                  </a:lnTo>
                  <a:lnTo>
                    <a:pt x="564" y="1258"/>
                  </a:lnTo>
                  <a:lnTo>
                    <a:pt x="558" y="1259"/>
                  </a:lnTo>
                  <a:lnTo>
                    <a:pt x="552" y="1259"/>
                  </a:lnTo>
                  <a:lnTo>
                    <a:pt x="545" y="1258"/>
                  </a:lnTo>
                  <a:lnTo>
                    <a:pt x="529" y="1255"/>
                  </a:lnTo>
                  <a:lnTo>
                    <a:pt x="529" y="306"/>
                  </a:lnTo>
                  <a:lnTo>
                    <a:pt x="529" y="306"/>
                  </a:lnTo>
                  <a:lnTo>
                    <a:pt x="544" y="301"/>
                  </a:lnTo>
                  <a:lnTo>
                    <a:pt x="555" y="299"/>
                  </a:lnTo>
                  <a:lnTo>
                    <a:pt x="561" y="300"/>
                  </a:lnTo>
                  <a:lnTo>
                    <a:pt x="566" y="300"/>
                  </a:lnTo>
                  <a:lnTo>
                    <a:pt x="570" y="303"/>
                  </a:lnTo>
                  <a:lnTo>
                    <a:pt x="574" y="305"/>
                  </a:lnTo>
                  <a:lnTo>
                    <a:pt x="577" y="307"/>
                  </a:lnTo>
                  <a:lnTo>
                    <a:pt x="580" y="311"/>
                  </a:lnTo>
                  <a:lnTo>
                    <a:pt x="583" y="315"/>
                  </a:lnTo>
                  <a:lnTo>
                    <a:pt x="585" y="320"/>
                  </a:lnTo>
                  <a:lnTo>
                    <a:pt x="587" y="333"/>
                  </a:lnTo>
                  <a:lnTo>
                    <a:pt x="588" y="348"/>
                  </a:lnTo>
                  <a:lnTo>
                    <a:pt x="588" y="348"/>
                  </a:lnTo>
                  <a:lnTo>
                    <a:pt x="587" y="411"/>
                  </a:lnTo>
                  <a:lnTo>
                    <a:pt x="587" y="472"/>
                  </a:lnTo>
                  <a:lnTo>
                    <a:pt x="588" y="596"/>
                  </a:lnTo>
                  <a:lnTo>
                    <a:pt x="588" y="596"/>
                  </a:lnTo>
                  <a:lnTo>
                    <a:pt x="588" y="612"/>
                  </a:lnTo>
                  <a:lnTo>
                    <a:pt x="589" y="628"/>
                  </a:lnTo>
                  <a:lnTo>
                    <a:pt x="592" y="663"/>
                  </a:lnTo>
                  <a:lnTo>
                    <a:pt x="592" y="663"/>
                  </a:lnTo>
                  <a:lnTo>
                    <a:pt x="613" y="651"/>
                  </a:lnTo>
                  <a:lnTo>
                    <a:pt x="621" y="645"/>
                  </a:lnTo>
                  <a:lnTo>
                    <a:pt x="629" y="639"/>
                  </a:lnTo>
                  <a:lnTo>
                    <a:pt x="637" y="632"/>
                  </a:lnTo>
                  <a:lnTo>
                    <a:pt x="643" y="625"/>
                  </a:lnTo>
                  <a:lnTo>
                    <a:pt x="649" y="618"/>
                  </a:lnTo>
                  <a:lnTo>
                    <a:pt x="654" y="611"/>
                  </a:lnTo>
                  <a:lnTo>
                    <a:pt x="660" y="603"/>
                  </a:lnTo>
                  <a:lnTo>
                    <a:pt x="664" y="594"/>
                  </a:lnTo>
                  <a:lnTo>
                    <a:pt x="667" y="586"/>
                  </a:lnTo>
                  <a:lnTo>
                    <a:pt x="670" y="578"/>
                  </a:lnTo>
                  <a:lnTo>
                    <a:pt x="672" y="568"/>
                  </a:lnTo>
                  <a:lnTo>
                    <a:pt x="673" y="559"/>
                  </a:lnTo>
                  <a:lnTo>
                    <a:pt x="674" y="540"/>
                  </a:lnTo>
                  <a:lnTo>
                    <a:pt x="674" y="540"/>
                  </a:lnTo>
                  <a:lnTo>
                    <a:pt x="676" y="464"/>
                  </a:lnTo>
                  <a:lnTo>
                    <a:pt x="676" y="387"/>
                  </a:lnTo>
                  <a:lnTo>
                    <a:pt x="676" y="311"/>
                  </a:lnTo>
                  <a:lnTo>
                    <a:pt x="674" y="272"/>
                  </a:lnTo>
                  <a:lnTo>
                    <a:pt x="672" y="235"/>
                  </a:lnTo>
                  <a:lnTo>
                    <a:pt x="672" y="235"/>
                  </a:lnTo>
                  <a:lnTo>
                    <a:pt x="670" y="222"/>
                  </a:lnTo>
                  <a:lnTo>
                    <a:pt x="667" y="209"/>
                  </a:lnTo>
                  <a:lnTo>
                    <a:pt x="662" y="196"/>
                  </a:lnTo>
                  <a:lnTo>
                    <a:pt x="654" y="183"/>
                  </a:lnTo>
                  <a:lnTo>
                    <a:pt x="647" y="171"/>
                  </a:lnTo>
                  <a:lnTo>
                    <a:pt x="638" y="160"/>
                  </a:lnTo>
                  <a:lnTo>
                    <a:pt x="628" y="149"/>
                  </a:lnTo>
                  <a:lnTo>
                    <a:pt x="618" y="141"/>
                  </a:lnTo>
                  <a:lnTo>
                    <a:pt x="618" y="141"/>
                  </a:lnTo>
                  <a:lnTo>
                    <a:pt x="607" y="132"/>
                  </a:lnTo>
                  <a:lnTo>
                    <a:pt x="593" y="123"/>
                  </a:lnTo>
                  <a:lnTo>
                    <a:pt x="579" y="116"/>
                  </a:lnTo>
                  <a:lnTo>
                    <a:pt x="566" y="109"/>
                  </a:lnTo>
                  <a:lnTo>
                    <a:pt x="551" y="101"/>
                  </a:lnTo>
                  <a:lnTo>
                    <a:pt x="537" y="96"/>
                  </a:lnTo>
                  <a:lnTo>
                    <a:pt x="521" y="90"/>
                  </a:lnTo>
                  <a:lnTo>
                    <a:pt x="505" y="86"/>
                  </a:lnTo>
                  <a:lnTo>
                    <a:pt x="474" y="77"/>
                  </a:lnTo>
                  <a:lnTo>
                    <a:pt x="441" y="71"/>
                  </a:lnTo>
                  <a:lnTo>
                    <a:pt x="408" y="68"/>
                  </a:lnTo>
                  <a:lnTo>
                    <a:pt x="373" y="67"/>
                  </a:lnTo>
                  <a:lnTo>
                    <a:pt x="340" y="67"/>
                  </a:lnTo>
                  <a:lnTo>
                    <a:pt x="306" y="70"/>
                  </a:lnTo>
                  <a:lnTo>
                    <a:pt x="272" y="76"/>
                  </a:lnTo>
                  <a:lnTo>
                    <a:pt x="240" y="84"/>
                  </a:lnTo>
                  <a:lnTo>
                    <a:pt x="209" y="93"/>
                  </a:lnTo>
                  <a:lnTo>
                    <a:pt x="194" y="98"/>
                  </a:lnTo>
                  <a:lnTo>
                    <a:pt x="178" y="105"/>
                  </a:lnTo>
                  <a:lnTo>
                    <a:pt x="165" y="112"/>
                  </a:lnTo>
                  <a:lnTo>
                    <a:pt x="150" y="119"/>
                  </a:lnTo>
                  <a:lnTo>
                    <a:pt x="138" y="126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11" y="146"/>
                  </a:lnTo>
                  <a:lnTo>
                    <a:pt x="98" y="157"/>
                  </a:lnTo>
                  <a:lnTo>
                    <a:pt x="88" y="169"/>
                  </a:lnTo>
                  <a:lnTo>
                    <a:pt x="79" y="183"/>
                  </a:lnTo>
                  <a:lnTo>
                    <a:pt x="73" y="196"/>
                  </a:lnTo>
                  <a:lnTo>
                    <a:pt x="69" y="212"/>
                  </a:lnTo>
                  <a:lnTo>
                    <a:pt x="67" y="228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7" y="392"/>
                  </a:lnTo>
                  <a:lnTo>
                    <a:pt x="66" y="539"/>
                  </a:lnTo>
                  <a:lnTo>
                    <a:pt x="66" y="539"/>
                  </a:lnTo>
                  <a:lnTo>
                    <a:pt x="67" y="559"/>
                  </a:lnTo>
                  <a:lnTo>
                    <a:pt x="69" y="568"/>
                  </a:lnTo>
                  <a:lnTo>
                    <a:pt x="71" y="578"/>
                  </a:lnTo>
                  <a:lnTo>
                    <a:pt x="73" y="586"/>
                  </a:lnTo>
                  <a:lnTo>
                    <a:pt x="76" y="594"/>
                  </a:lnTo>
                  <a:lnTo>
                    <a:pt x="81" y="603"/>
                  </a:lnTo>
                  <a:lnTo>
                    <a:pt x="86" y="611"/>
                  </a:lnTo>
                  <a:lnTo>
                    <a:pt x="91" y="618"/>
                  </a:lnTo>
                  <a:lnTo>
                    <a:pt x="97" y="625"/>
                  </a:lnTo>
                  <a:lnTo>
                    <a:pt x="104" y="633"/>
                  </a:lnTo>
                  <a:lnTo>
                    <a:pt x="112" y="640"/>
                  </a:lnTo>
                  <a:lnTo>
                    <a:pt x="120" y="646"/>
                  </a:lnTo>
                  <a:lnTo>
                    <a:pt x="129" y="653"/>
                  </a:lnTo>
                  <a:lnTo>
                    <a:pt x="151" y="6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9" name="Freeform 293"/>
            <p:cNvSpPr>
              <a:spLocks/>
            </p:cNvSpPr>
            <p:nvPr userDrawn="1"/>
          </p:nvSpPr>
          <p:spPr bwMode="auto">
            <a:xfrm>
              <a:off x="4419600" y="3905206"/>
              <a:ext cx="292100" cy="498475"/>
            </a:xfrm>
            <a:custGeom>
              <a:avLst/>
              <a:gdLst>
                <a:gd name="T0" fmla="*/ 151 w 738"/>
                <a:gd name="T1" fmla="*/ 398 h 1260"/>
                <a:gd name="T2" fmla="*/ 154 w 738"/>
                <a:gd name="T3" fmla="*/ 317 h 1260"/>
                <a:gd name="T4" fmla="*/ 170 w 738"/>
                <a:gd name="T5" fmla="*/ 301 h 1260"/>
                <a:gd name="T6" fmla="*/ 210 w 738"/>
                <a:gd name="T7" fmla="*/ 306 h 1260"/>
                <a:gd name="T8" fmla="*/ 182 w 738"/>
                <a:gd name="T9" fmla="*/ 1260 h 1260"/>
                <a:gd name="T10" fmla="*/ 161 w 738"/>
                <a:gd name="T11" fmla="*/ 1252 h 1260"/>
                <a:gd name="T12" fmla="*/ 150 w 738"/>
                <a:gd name="T13" fmla="*/ 1210 h 1260"/>
                <a:gd name="T14" fmla="*/ 151 w 738"/>
                <a:gd name="T15" fmla="*/ 794 h 1260"/>
                <a:gd name="T16" fmla="*/ 140 w 738"/>
                <a:gd name="T17" fmla="*/ 742 h 1260"/>
                <a:gd name="T18" fmla="*/ 96 w 738"/>
                <a:gd name="T19" fmla="*/ 713 h 1260"/>
                <a:gd name="T20" fmla="*/ 45 w 738"/>
                <a:gd name="T21" fmla="*/ 672 h 1260"/>
                <a:gd name="T22" fmla="*/ 14 w 738"/>
                <a:gd name="T23" fmla="*/ 617 h 1260"/>
                <a:gd name="T24" fmla="*/ 3 w 738"/>
                <a:gd name="T25" fmla="*/ 549 h 1260"/>
                <a:gd name="T26" fmla="*/ 1 w 738"/>
                <a:gd name="T27" fmla="*/ 272 h 1260"/>
                <a:gd name="T28" fmla="*/ 7 w 738"/>
                <a:gd name="T29" fmla="*/ 193 h 1260"/>
                <a:gd name="T30" fmla="*/ 44 w 738"/>
                <a:gd name="T31" fmla="*/ 117 h 1260"/>
                <a:gd name="T32" fmla="*/ 113 w 738"/>
                <a:gd name="T33" fmla="*/ 63 h 1260"/>
                <a:gd name="T34" fmla="*/ 212 w 738"/>
                <a:gd name="T35" fmla="*/ 24 h 1260"/>
                <a:gd name="T36" fmla="*/ 367 w 738"/>
                <a:gd name="T37" fmla="*/ 0 h 1260"/>
                <a:gd name="T38" fmla="*/ 521 w 738"/>
                <a:gd name="T39" fmla="*/ 22 h 1260"/>
                <a:gd name="T40" fmla="*/ 641 w 738"/>
                <a:gd name="T41" fmla="*/ 73 h 1260"/>
                <a:gd name="T42" fmla="*/ 691 w 738"/>
                <a:gd name="T43" fmla="*/ 111 h 1260"/>
                <a:gd name="T44" fmla="*/ 723 w 738"/>
                <a:gd name="T45" fmla="*/ 160 h 1260"/>
                <a:gd name="T46" fmla="*/ 737 w 738"/>
                <a:gd name="T47" fmla="*/ 219 h 1260"/>
                <a:gd name="T48" fmla="*/ 738 w 738"/>
                <a:gd name="T49" fmla="*/ 544 h 1260"/>
                <a:gd name="T50" fmla="*/ 726 w 738"/>
                <a:gd name="T51" fmla="*/ 614 h 1260"/>
                <a:gd name="T52" fmla="*/ 695 w 738"/>
                <a:gd name="T53" fmla="*/ 671 h 1260"/>
                <a:gd name="T54" fmla="*/ 643 w 738"/>
                <a:gd name="T55" fmla="*/ 713 h 1260"/>
                <a:gd name="T56" fmla="*/ 598 w 738"/>
                <a:gd name="T57" fmla="*/ 742 h 1260"/>
                <a:gd name="T58" fmla="*/ 587 w 738"/>
                <a:gd name="T59" fmla="*/ 794 h 1260"/>
                <a:gd name="T60" fmla="*/ 588 w 738"/>
                <a:gd name="T61" fmla="*/ 1210 h 1260"/>
                <a:gd name="T62" fmla="*/ 579 w 738"/>
                <a:gd name="T63" fmla="*/ 1249 h 1260"/>
                <a:gd name="T64" fmla="*/ 558 w 738"/>
                <a:gd name="T65" fmla="*/ 1259 h 1260"/>
                <a:gd name="T66" fmla="*/ 529 w 738"/>
                <a:gd name="T67" fmla="*/ 306 h 1260"/>
                <a:gd name="T68" fmla="*/ 570 w 738"/>
                <a:gd name="T69" fmla="*/ 303 h 1260"/>
                <a:gd name="T70" fmla="*/ 585 w 738"/>
                <a:gd name="T71" fmla="*/ 320 h 1260"/>
                <a:gd name="T72" fmla="*/ 587 w 738"/>
                <a:gd name="T73" fmla="*/ 472 h 1260"/>
                <a:gd name="T74" fmla="*/ 592 w 738"/>
                <a:gd name="T75" fmla="*/ 663 h 1260"/>
                <a:gd name="T76" fmla="*/ 637 w 738"/>
                <a:gd name="T77" fmla="*/ 632 h 1260"/>
                <a:gd name="T78" fmla="*/ 664 w 738"/>
                <a:gd name="T79" fmla="*/ 594 h 1260"/>
                <a:gd name="T80" fmla="*/ 674 w 738"/>
                <a:gd name="T81" fmla="*/ 540 h 1260"/>
                <a:gd name="T82" fmla="*/ 674 w 738"/>
                <a:gd name="T83" fmla="*/ 272 h 1260"/>
                <a:gd name="T84" fmla="*/ 662 w 738"/>
                <a:gd name="T85" fmla="*/ 196 h 1260"/>
                <a:gd name="T86" fmla="*/ 618 w 738"/>
                <a:gd name="T87" fmla="*/ 141 h 1260"/>
                <a:gd name="T88" fmla="*/ 566 w 738"/>
                <a:gd name="T89" fmla="*/ 109 h 1260"/>
                <a:gd name="T90" fmla="*/ 474 w 738"/>
                <a:gd name="T91" fmla="*/ 77 h 1260"/>
                <a:gd name="T92" fmla="*/ 306 w 738"/>
                <a:gd name="T93" fmla="*/ 70 h 1260"/>
                <a:gd name="T94" fmla="*/ 178 w 738"/>
                <a:gd name="T95" fmla="*/ 105 h 1260"/>
                <a:gd name="T96" fmla="*/ 124 w 738"/>
                <a:gd name="T97" fmla="*/ 135 h 1260"/>
                <a:gd name="T98" fmla="*/ 73 w 738"/>
                <a:gd name="T99" fmla="*/ 196 h 1260"/>
                <a:gd name="T100" fmla="*/ 67 w 738"/>
                <a:gd name="T101" fmla="*/ 392 h 1260"/>
                <a:gd name="T102" fmla="*/ 71 w 738"/>
                <a:gd name="T103" fmla="*/ 578 h 1260"/>
                <a:gd name="T104" fmla="*/ 91 w 738"/>
                <a:gd name="T105" fmla="*/ 618 h 1260"/>
                <a:gd name="T106" fmla="*/ 129 w 738"/>
                <a:gd name="T107" fmla="*/ 653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8" h="1260">
                  <a:moveTo>
                    <a:pt x="151" y="666"/>
                  </a:moveTo>
                  <a:lnTo>
                    <a:pt x="151" y="550"/>
                  </a:lnTo>
                  <a:lnTo>
                    <a:pt x="151" y="550"/>
                  </a:lnTo>
                  <a:lnTo>
                    <a:pt x="151" y="449"/>
                  </a:lnTo>
                  <a:lnTo>
                    <a:pt x="151" y="398"/>
                  </a:lnTo>
                  <a:lnTo>
                    <a:pt x="150" y="348"/>
                  </a:lnTo>
                  <a:lnTo>
                    <a:pt x="150" y="348"/>
                  </a:lnTo>
                  <a:lnTo>
                    <a:pt x="151" y="334"/>
                  </a:lnTo>
                  <a:lnTo>
                    <a:pt x="152" y="322"/>
                  </a:lnTo>
                  <a:lnTo>
                    <a:pt x="154" y="317"/>
                  </a:lnTo>
                  <a:lnTo>
                    <a:pt x="157" y="313"/>
                  </a:lnTo>
                  <a:lnTo>
                    <a:pt x="160" y="309"/>
                  </a:lnTo>
                  <a:lnTo>
                    <a:pt x="163" y="306"/>
                  </a:lnTo>
                  <a:lnTo>
                    <a:pt x="166" y="304"/>
                  </a:lnTo>
                  <a:lnTo>
                    <a:pt x="170" y="301"/>
                  </a:lnTo>
                  <a:lnTo>
                    <a:pt x="175" y="300"/>
                  </a:lnTo>
                  <a:lnTo>
                    <a:pt x="181" y="300"/>
                  </a:lnTo>
                  <a:lnTo>
                    <a:pt x="187" y="300"/>
                  </a:lnTo>
                  <a:lnTo>
                    <a:pt x="194" y="301"/>
                  </a:lnTo>
                  <a:lnTo>
                    <a:pt x="210" y="306"/>
                  </a:lnTo>
                  <a:lnTo>
                    <a:pt x="210" y="1253"/>
                  </a:lnTo>
                  <a:lnTo>
                    <a:pt x="210" y="1253"/>
                  </a:lnTo>
                  <a:lnTo>
                    <a:pt x="194" y="1258"/>
                  </a:lnTo>
                  <a:lnTo>
                    <a:pt x="188" y="1259"/>
                  </a:lnTo>
                  <a:lnTo>
                    <a:pt x="182" y="1260"/>
                  </a:lnTo>
                  <a:lnTo>
                    <a:pt x="176" y="1259"/>
                  </a:lnTo>
                  <a:lnTo>
                    <a:pt x="171" y="1259"/>
                  </a:lnTo>
                  <a:lnTo>
                    <a:pt x="167" y="1257"/>
                  </a:lnTo>
                  <a:lnTo>
                    <a:pt x="164" y="1255"/>
                  </a:lnTo>
                  <a:lnTo>
                    <a:pt x="161" y="1252"/>
                  </a:lnTo>
                  <a:lnTo>
                    <a:pt x="158" y="1247"/>
                  </a:lnTo>
                  <a:lnTo>
                    <a:pt x="156" y="1243"/>
                  </a:lnTo>
                  <a:lnTo>
                    <a:pt x="153" y="1238"/>
                  </a:lnTo>
                  <a:lnTo>
                    <a:pt x="151" y="1226"/>
                  </a:lnTo>
                  <a:lnTo>
                    <a:pt x="150" y="1210"/>
                  </a:lnTo>
                  <a:lnTo>
                    <a:pt x="150" y="1210"/>
                  </a:lnTo>
                  <a:lnTo>
                    <a:pt x="151" y="1106"/>
                  </a:lnTo>
                  <a:lnTo>
                    <a:pt x="151" y="1003"/>
                  </a:lnTo>
                  <a:lnTo>
                    <a:pt x="151" y="794"/>
                  </a:lnTo>
                  <a:lnTo>
                    <a:pt x="151" y="794"/>
                  </a:lnTo>
                  <a:lnTo>
                    <a:pt x="151" y="783"/>
                  </a:lnTo>
                  <a:lnTo>
                    <a:pt x="150" y="771"/>
                  </a:lnTo>
                  <a:lnTo>
                    <a:pt x="148" y="761"/>
                  </a:lnTo>
                  <a:lnTo>
                    <a:pt x="145" y="752"/>
                  </a:lnTo>
                  <a:lnTo>
                    <a:pt x="140" y="742"/>
                  </a:lnTo>
                  <a:lnTo>
                    <a:pt x="133" y="734"/>
                  </a:lnTo>
                  <a:lnTo>
                    <a:pt x="122" y="727"/>
                  </a:lnTo>
                  <a:lnTo>
                    <a:pt x="109" y="719"/>
                  </a:lnTo>
                  <a:lnTo>
                    <a:pt x="109" y="719"/>
                  </a:lnTo>
                  <a:lnTo>
                    <a:pt x="96" y="713"/>
                  </a:lnTo>
                  <a:lnTo>
                    <a:pt x="84" y="707"/>
                  </a:lnTo>
                  <a:lnTo>
                    <a:pt x="73" y="699"/>
                  </a:lnTo>
                  <a:lnTo>
                    <a:pt x="63" y="691"/>
                  </a:lnTo>
                  <a:lnTo>
                    <a:pt x="53" y="682"/>
                  </a:lnTo>
                  <a:lnTo>
                    <a:pt x="45" y="672"/>
                  </a:lnTo>
                  <a:lnTo>
                    <a:pt x="37" y="663"/>
                  </a:lnTo>
                  <a:lnTo>
                    <a:pt x="29" y="653"/>
                  </a:lnTo>
                  <a:lnTo>
                    <a:pt x="23" y="641"/>
                  </a:lnTo>
                  <a:lnTo>
                    <a:pt x="18" y="630"/>
                  </a:lnTo>
                  <a:lnTo>
                    <a:pt x="14" y="617"/>
                  </a:lnTo>
                  <a:lnTo>
                    <a:pt x="10" y="605"/>
                  </a:lnTo>
                  <a:lnTo>
                    <a:pt x="7" y="591"/>
                  </a:lnTo>
                  <a:lnTo>
                    <a:pt x="4" y="578"/>
                  </a:lnTo>
                  <a:lnTo>
                    <a:pt x="3" y="564"/>
                  </a:lnTo>
                  <a:lnTo>
                    <a:pt x="3" y="549"/>
                  </a:lnTo>
                  <a:lnTo>
                    <a:pt x="3" y="549"/>
                  </a:lnTo>
                  <a:lnTo>
                    <a:pt x="6" y="411"/>
                  </a:lnTo>
                  <a:lnTo>
                    <a:pt x="4" y="341"/>
                  </a:lnTo>
                  <a:lnTo>
                    <a:pt x="3" y="307"/>
                  </a:lnTo>
                  <a:lnTo>
                    <a:pt x="1" y="272"/>
                  </a:lnTo>
                  <a:lnTo>
                    <a:pt x="1" y="272"/>
                  </a:lnTo>
                  <a:lnTo>
                    <a:pt x="0" y="251"/>
                  </a:lnTo>
                  <a:lnTo>
                    <a:pt x="1" y="231"/>
                  </a:lnTo>
                  <a:lnTo>
                    <a:pt x="3" y="212"/>
                  </a:lnTo>
                  <a:lnTo>
                    <a:pt x="7" y="193"/>
                  </a:lnTo>
                  <a:lnTo>
                    <a:pt x="12" y="176"/>
                  </a:lnTo>
                  <a:lnTo>
                    <a:pt x="18" y="160"/>
                  </a:lnTo>
                  <a:lnTo>
                    <a:pt x="25" y="145"/>
                  </a:lnTo>
                  <a:lnTo>
                    <a:pt x="35" y="131"/>
                  </a:lnTo>
                  <a:lnTo>
                    <a:pt x="44" y="117"/>
                  </a:lnTo>
                  <a:lnTo>
                    <a:pt x="56" y="105"/>
                  </a:lnTo>
                  <a:lnTo>
                    <a:pt x="68" y="93"/>
                  </a:lnTo>
                  <a:lnTo>
                    <a:pt x="82" y="83"/>
                  </a:lnTo>
                  <a:lnTo>
                    <a:pt x="97" y="72"/>
                  </a:lnTo>
                  <a:lnTo>
                    <a:pt x="113" y="63"/>
                  </a:lnTo>
                  <a:lnTo>
                    <a:pt x="131" y="54"/>
                  </a:lnTo>
                  <a:lnTo>
                    <a:pt x="148" y="46"/>
                  </a:lnTo>
                  <a:lnTo>
                    <a:pt x="148" y="46"/>
                  </a:lnTo>
                  <a:lnTo>
                    <a:pt x="181" y="34"/>
                  </a:lnTo>
                  <a:lnTo>
                    <a:pt x="212" y="24"/>
                  </a:lnTo>
                  <a:lnTo>
                    <a:pt x="243" y="16"/>
                  </a:lnTo>
                  <a:lnTo>
                    <a:pt x="274" y="9"/>
                  </a:lnTo>
                  <a:lnTo>
                    <a:pt x="306" y="5"/>
                  </a:lnTo>
                  <a:lnTo>
                    <a:pt x="337" y="1"/>
                  </a:lnTo>
                  <a:lnTo>
                    <a:pt x="367" y="0"/>
                  </a:lnTo>
                  <a:lnTo>
                    <a:pt x="398" y="1"/>
                  </a:lnTo>
                  <a:lnTo>
                    <a:pt x="429" y="4"/>
                  </a:lnTo>
                  <a:lnTo>
                    <a:pt x="460" y="8"/>
                  </a:lnTo>
                  <a:lnTo>
                    <a:pt x="490" y="14"/>
                  </a:lnTo>
                  <a:lnTo>
                    <a:pt x="521" y="22"/>
                  </a:lnTo>
                  <a:lnTo>
                    <a:pt x="551" y="32"/>
                  </a:lnTo>
                  <a:lnTo>
                    <a:pt x="582" y="44"/>
                  </a:lnTo>
                  <a:lnTo>
                    <a:pt x="612" y="58"/>
                  </a:lnTo>
                  <a:lnTo>
                    <a:pt x="641" y="73"/>
                  </a:lnTo>
                  <a:lnTo>
                    <a:pt x="641" y="73"/>
                  </a:lnTo>
                  <a:lnTo>
                    <a:pt x="652" y="80"/>
                  </a:lnTo>
                  <a:lnTo>
                    <a:pt x="663" y="87"/>
                  </a:lnTo>
                  <a:lnTo>
                    <a:pt x="673" y="94"/>
                  </a:lnTo>
                  <a:lnTo>
                    <a:pt x="683" y="102"/>
                  </a:lnTo>
                  <a:lnTo>
                    <a:pt x="691" y="111"/>
                  </a:lnTo>
                  <a:lnTo>
                    <a:pt x="698" y="119"/>
                  </a:lnTo>
                  <a:lnTo>
                    <a:pt x="705" y="129"/>
                  </a:lnTo>
                  <a:lnTo>
                    <a:pt x="713" y="139"/>
                  </a:lnTo>
                  <a:lnTo>
                    <a:pt x="718" y="148"/>
                  </a:lnTo>
                  <a:lnTo>
                    <a:pt x="723" y="160"/>
                  </a:lnTo>
                  <a:lnTo>
                    <a:pt x="727" y="170"/>
                  </a:lnTo>
                  <a:lnTo>
                    <a:pt x="730" y="182"/>
                  </a:lnTo>
                  <a:lnTo>
                    <a:pt x="734" y="194"/>
                  </a:lnTo>
                  <a:lnTo>
                    <a:pt x="736" y="207"/>
                  </a:lnTo>
                  <a:lnTo>
                    <a:pt x="737" y="219"/>
                  </a:lnTo>
                  <a:lnTo>
                    <a:pt x="738" y="233"/>
                  </a:lnTo>
                  <a:lnTo>
                    <a:pt x="738" y="233"/>
                  </a:lnTo>
                  <a:lnTo>
                    <a:pt x="738" y="388"/>
                  </a:lnTo>
                  <a:lnTo>
                    <a:pt x="738" y="544"/>
                  </a:lnTo>
                  <a:lnTo>
                    <a:pt x="738" y="544"/>
                  </a:lnTo>
                  <a:lnTo>
                    <a:pt x="737" y="559"/>
                  </a:lnTo>
                  <a:lnTo>
                    <a:pt x="736" y="573"/>
                  </a:lnTo>
                  <a:lnTo>
                    <a:pt x="734" y="587"/>
                  </a:lnTo>
                  <a:lnTo>
                    <a:pt x="730" y="600"/>
                  </a:lnTo>
                  <a:lnTo>
                    <a:pt x="726" y="614"/>
                  </a:lnTo>
                  <a:lnTo>
                    <a:pt x="722" y="626"/>
                  </a:lnTo>
                  <a:lnTo>
                    <a:pt x="717" y="638"/>
                  </a:lnTo>
                  <a:lnTo>
                    <a:pt x="711" y="650"/>
                  </a:lnTo>
                  <a:lnTo>
                    <a:pt x="703" y="661"/>
                  </a:lnTo>
                  <a:lnTo>
                    <a:pt x="695" y="671"/>
                  </a:lnTo>
                  <a:lnTo>
                    <a:pt x="687" y="681"/>
                  </a:lnTo>
                  <a:lnTo>
                    <a:pt x="676" y="690"/>
                  </a:lnTo>
                  <a:lnTo>
                    <a:pt x="666" y="698"/>
                  </a:lnTo>
                  <a:lnTo>
                    <a:pt x="655" y="707"/>
                  </a:lnTo>
                  <a:lnTo>
                    <a:pt x="643" y="713"/>
                  </a:lnTo>
                  <a:lnTo>
                    <a:pt x="629" y="719"/>
                  </a:lnTo>
                  <a:lnTo>
                    <a:pt x="629" y="719"/>
                  </a:lnTo>
                  <a:lnTo>
                    <a:pt x="616" y="727"/>
                  </a:lnTo>
                  <a:lnTo>
                    <a:pt x="605" y="735"/>
                  </a:lnTo>
                  <a:lnTo>
                    <a:pt x="598" y="742"/>
                  </a:lnTo>
                  <a:lnTo>
                    <a:pt x="593" y="752"/>
                  </a:lnTo>
                  <a:lnTo>
                    <a:pt x="590" y="761"/>
                  </a:lnTo>
                  <a:lnTo>
                    <a:pt x="588" y="771"/>
                  </a:lnTo>
                  <a:lnTo>
                    <a:pt x="587" y="783"/>
                  </a:lnTo>
                  <a:lnTo>
                    <a:pt x="587" y="794"/>
                  </a:lnTo>
                  <a:lnTo>
                    <a:pt x="587" y="794"/>
                  </a:lnTo>
                  <a:lnTo>
                    <a:pt x="587" y="1003"/>
                  </a:lnTo>
                  <a:lnTo>
                    <a:pt x="587" y="1106"/>
                  </a:lnTo>
                  <a:lnTo>
                    <a:pt x="588" y="1210"/>
                  </a:lnTo>
                  <a:lnTo>
                    <a:pt x="588" y="1210"/>
                  </a:lnTo>
                  <a:lnTo>
                    <a:pt x="587" y="1224"/>
                  </a:lnTo>
                  <a:lnTo>
                    <a:pt x="586" y="1236"/>
                  </a:lnTo>
                  <a:lnTo>
                    <a:pt x="584" y="1241"/>
                  </a:lnTo>
                  <a:lnTo>
                    <a:pt x="582" y="1245"/>
                  </a:lnTo>
                  <a:lnTo>
                    <a:pt x="579" y="1249"/>
                  </a:lnTo>
                  <a:lnTo>
                    <a:pt x="576" y="1253"/>
                  </a:lnTo>
                  <a:lnTo>
                    <a:pt x="572" y="1255"/>
                  </a:lnTo>
                  <a:lnTo>
                    <a:pt x="568" y="1257"/>
                  </a:lnTo>
                  <a:lnTo>
                    <a:pt x="564" y="1258"/>
                  </a:lnTo>
                  <a:lnTo>
                    <a:pt x="558" y="1259"/>
                  </a:lnTo>
                  <a:lnTo>
                    <a:pt x="552" y="1259"/>
                  </a:lnTo>
                  <a:lnTo>
                    <a:pt x="545" y="1258"/>
                  </a:lnTo>
                  <a:lnTo>
                    <a:pt x="529" y="1255"/>
                  </a:lnTo>
                  <a:lnTo>
                    <a:pt x="529" y="306"/>
                  </a:lnTo>
                  <a:lnTo>
                    <a:pt x="529" y="306"/>
                  </a:lnTo>
                  <a:lnTo>
                    <a:pt x="544" y="301"/>
                  </a:lnTo>
                  <a:lnTo>
                    <a:pt x="555" y="299"/>
                  </a:lnTo>
                  <a:lnTo>
                    <a:pt x="561" y="300"/>
                  </a:lnTo>
                  <a:lnTo>
                    <a:pt x="566" y="300"/>
                  </a:lnTo>
                  <a:lnTo>
                    <a:pt x="570" y="303"/>
                  </a:lnTo>
                  <a:lnTo>
                    <a:pt x="574" y="305"/>
                  </a:lnTo>
                  <a:lnTo>
                    <a:pt x="577" y="307"/>
                  </a:lnTo>
                  <a:lnTo>
                    <a:pt x="580" y="311"/>
                  </a:lnTo>
                  <a:lnTo>
                    <a:pt x="583" y="315"/>
                  </a:lnTo>
                  <a:lnTo>
                    <a:pt x="585" y="320"/>
                  </a:lnTo>
                  <a:lnTo>
                    <a:pt x="587" y="333"/>
                  </a:lnTo>
                  <a:lnTo>
                    <a:pt x="588" y="348"/>
                  </a:lnTo>
                  <a:lnTo>
                    <a:pt x="588" y="348"/>
                  </a:lnTo>
                  <a:lnTo>
                    <a:pt x="587" y="411"/>
                  </a:lnTo>
                  <a:lnTo>
                    <a:pt x="587" y="472"/>
                  </a:lnTo>
                  <a:lnTo>
                    <a:pt x="588" y="596"/>
                  </a:lnTo>
                  <a:lnTo>
                    <a:pt x="588" y="596"/>
                  </a:lnTo>
                  <a:lnTo>
                    <a:pt x="588" y="612"/>
                  </a:lnTo>
                  <a:lnTo>
                    <a:pt x="589" y="628"/>
                  </a:lnTo>
                  <a:lnTo>
                    <a:pt x="592" y="663"/>
                  </a:lnTo>
                  <a:lnTo>
                    <a:pt x="592" y="663"/>
                  </a:lnTo>
                  <a:lnTo>
                    <a:pt x="613" y="651"/>
                  </a:lnTo>
                  <a:lnTo>
                    <a:pt x="621" y="645"/>
                  </a:lnTo>
                  <a:lnTo>
                    <a:pt x="629" y="639"/>
                  </a:lnTo>
                  <a:lnTo>
                    <a:pt x="637" y="632"/>
                  </a:lnTo>
                  <a:lnTo>
                    <a:pt x="643" y="625"/>
                  </a:lnTo>
                  <a:lnTo>
                    <a:pt x="649" y="618"/>
                  </a:lnTo>
                  <a:lnTo>
                    <a:pt x="654" y="611"/>
                  </a:lnTo>
                  <a:lnTo>
                    <a:pt x="660" y="603"/>
                  </a:lnTo>
                  <a:lnTo>
                    <a:pt x="664" y="594"/>
                  </a:lnTo>
                  <a:lnTo>
                    <a:pt x="667" y="586"/>
                  </a:lnTo>
                  <a:lnTo>
                    <a:pt x="670" y="578"/>
                  </a:lnTo>
                  <a:lnTo>
                    <a:pt x="672" y="568"/>
                  </a:lnTo>
                  <a:lnTo>
                    <a:pt x="673" y="559"/>
                  </a:lnTo>
                  <a:lnTo>
                    <a:pt x="674" y="540"/>
                  </a:lnTo>
                  <a:lnTo>
                    <a:pt x="674" y="540"/>
                  </a:lnTo>
                  <a:lnTo>
                    <a:pt x="676" y="464"/>
                  </a:lnTo>
                  <a:lnTo>
                    <a:pt x="676" y="387"/>
                  </a:lnTo>
                  <a:lnTo>
                    <a:pt x="676" y="311"/>
                  </a:lnTo>
                  <a:lnTo>
                    <a:pt x="674" y="272"/>
                  </a:lnTo>
                  <a:lnTo>
                    <a:pt x="672" y="235"/>
                  </a:lnTo>
                  <a:lnTo>
                    <a:pt x="672" y="235"/>
                  </a:lnTo>
                  <a:lnTo>
                    <a:pt x="670" y="222"/>
                  </a:lnTo>
                  <a:lnTo>
                    <a:pt x="667" y="209"/>
                  </a:lnTo>
                  <a:lnTo>
                    <a:pt x="662" y="196"/>
                  </a:lnTo>
                  <a:lnTo>
                    <a:pt x="654" y="183"/>
                  </a:lnTo>
                  <a:lnTo>
                    <a:pt x="647" y="171"/>
                  </a:lnTo>
                  <a:lnTo>
                    <a:pt x="638" y="160"/>
                  </a:lnTo>
                  <a:lnTo>
                    <a:pt x="628" y="149"/>
                  </a:lnTo>
                  <a:lnTo>
                    <a:pt x="618" y="141"/>
                  </a:lnTo>
                  <a:lnTo>
                    <a:pt x="618" y="141"/>
                  </a:lnTo>
                  <a:lnTo>
                    <a:pt x="607" y="132"/>
                  </a:lnTo>
                  <a:lnTo>
                    <a:pt x="593" y="123"/>
                  </a:lnTo>
                  <a:lnTo>
                    <a:pt x="579" y="116"/>
                  </a:lnTo>
                  <a:lnTo>
                    <a:pt x="566" y="109"/>
                  </a:lnTo>
                  <a:lnTo>
                    <a:pt x="551" y="101"/>
                  </a:lnTo>
                  <a:lnTo>
                    <a:pt x="537" y="96"/>
                  </a:lnTo>
                  <a:lnTo>
                    <a:pt x="521" y="90"/>
                  </a:lnTo>
                  <a:lnTo>
                    <a:pt x="505" y="86"/>
                  </a:lnTo>
                  <a:lnTo>
                    <a:pt x="474" y="77"/>
                  </a:lnTo>
                  <a:lnTo>
                    <a:pt x="441" y="71"/>
                  </a:lnTo>
                  <a:lnTo>
                    <a:pt x="408" y="68"/>
                  </a:lnTo>
                  <a:lnTo>
                    <a:pt x="373" y="67"/>
                  </a:lnTo>
                  <a:lnTo>
                    <a:pt x="340" y="67"/>
                  </a:lnTo>
                  <a:lnTo>
                    <a:pt x="306" y="70"/>
                  </a:lnTo>
                  <a:lnTo>
                    <a:pt x="272" y="76"/>
                  </a:lnTo>
                  <a:lnTo>
                    <a:pt x="240" y="84"/>
                  </a:lnTo>
                  <a:lnTo>
                    <a:pt x="209" y="93"/>
                  </a:lnTo>
                  <a:lnTo>
                    <a:pt x="194" y="98"/>
                  </a:lnTo>
                  <a:lnTo>
                    <a:pt x="178" y="105"/>
                  </a:lnTo>
                  <a:lnTo>
                    <a:pt x="165" y="112"/>
                  </a:lnTo>
                  <a:lnTo>
                    <a:pt x="150" y="119"/>
                  </a:lnTo>
                  <a:lnTo>
                    <a:pt x="138" y="126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11" y="146"/>
                  </a:lnTo>
                  <a:lnTo>
                    <a:pt x="98" y="157"/>
                  </a:lnTo>
                  <a:lnTo>
                    <a:pt x="88" y="169"/>
                  </a:lnTo>
                  <a:lnTo>
                    <a:pt x="79" y="183"/>
                  </a:lnTo>
                  <a:lnTo>
                    <a:pt x="73" y="196"/>
                  </a:lnTo>
                  <a:lnTo>
                    <a:pt x="69" y="212"/>
                  </a:lnTo>
                  <a:lnTo>
                    <a:pt x="67" y="228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7" y="392"/>
                  </a:lnTo>
                  <a:lnTo>
                    <a:pt x="66" y="539"/>
                  </a:lnTo>
                  <a:lnTo>
                    <a:pt x="66" y="539"/>
                  </a:lnTo>
                  <a:lnTo>
                    <a:pt x="67" y="559"/>
                  </a:lnTo>
                  <a:lnTo>
                    <a:pt x="69" y="568"/>
                  </a:lnTo>
                  <a:lnTo>
                    <a:pt x="71" y="578"/>
                  </a:lnTo>
                  <a:lnTo>
                    <a:pt x="73" y="586"/>
                  </a:lnTo>
                  <a:lnTo>
                    <a:pt x="76" y="594"/>
                  </a:lnTo>
                  <a:lnTo>
                    <a:pt x="81" y="603"/>
                  </a:lnTo>
                  <a:lnTo>
                    <a:pt x="86" y="611"/>
                  </a:lnTo>
                  <a:lnTo>
                    <a:pt x="91" y="618"/>
                  </a:lnTo>
                  <a:lnTo>
                    <a:pt x="97" y="625"/>
                  </a:lnTo>
                  <a:lnTo>
                    <a:pt x="104" y="633"/>
                  </a:lnTo>
                  <a:lnTo>
                    <a:pt x="112" y="640"/>
                  </a:lnTo>
                  <a:lnTo>
                    <a:pt x="120" y="646"/>
                  </a:lnTo>
                  <a:lnTo>
                    <a:pt x="129" y="653"/>
                  </a:lnTo>
                  <a:lnTo>
                    <a:pt x="151" y="66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0" name="Freeform 294"/>
            <p:cNvSpPr>
              <a:spLocks noEditPoints="1"/>
            </p:cNvSpPr>
            <p:nvPr userDrawn="1"/>
          </p:nvSpPr>
          <p:spPr bwMode="auto">
            <a:xfrm>
              <a:off x="4495800" y="3713118"/>
              <a:ext cx="142875" cy="171450"/>
            </a:xfrm>
            <a:custGeom>
              <a:avLst/>
              <a:gdLst>
                <a:gd name="T0" fmla="*/ 305 w 360"/>
                <a:gd name="T1" fmla="*/ 204 h 432"/>
                <a:gd name="T2" fmla="*/ 293 w 360"/>
                <a:gd name="T3" fmla="*/ 150 h 432"/>
                <a:gd name="T4" fmla="*/ 273 w 360"/>
                <a:gd name="T5" fmla="*/ 109 h 432"/>
                <a:gd name="T6" fmla="*/ 244 w 360"/>
                <a:gd name="T7" fmla="*/ 82 h 432"/>
                <a:gd name="T8" fmla="*/ 206 w 360"/>
                <a:gd name="T9" fmla="*/ 69 h 432"/>
                <a:gd name="T10" fmla="*/ 159 w 360"/>
                <a:gd name="T11" fmla="*/ 67 h 432"/>
                <a:gd name="T12" fmla="*/ 137 w 360"/>
                <a:gd name="T13" fmla="*/ 71 h 432"/>
                <a:gd name="T14" fmla="*/ 109 w 360"/>
                <a:gd name="T15" fmla="*/ 84 h 432"/>
                <a:gd name="T16" fmla="*/ 86 w 360"/>
                <a:gd name="T17" fmla="*/ 106 h 432"/>
                <a:gd name="T18" fmla="*/ 70 w 360"/>
                <a:gd name="T19" fmla="*/ 138 h 432"/>
                <a:gd name="T20" fmla="*/ 57 w 360"/>
                <a:gd name="T21" fmla="*/ 177 h 432"/>
                <a:gd name="T22" fmla="*/ 52 w 360"/>
                <a:gd name="T23" fmla="*/ 209 h 432"/>
                <a:gd name="T24" fmla="*/ 53 w 360"/>
                <a:gd name="T25" fmla="*/ 242 h 432"/>
                <a:gd name="T26" fmla="*/ 61 w 360"/>
                <a:gd name="T27" fmla="*/ 276 h 432"/>
                <a:gd name="T28" fmla="*/ 77 w 360"/>
                <a:gd name="T29" fmla="*/ 308 h 432"/>
                <a:gd name="T30" fmla="*/ 97 w 360"/>
                <a:gd name="T31" fmla="*/ 338 h 432"/>
                <a:gd name="T32" fmla="*/ 121 w 360"/>
                <a:gd name="T33" fmla="*/ 359 h 432"/>
                <a:gd name="T34" fmla="*/ 138 w 360"/>
                <a:gd name="T35" fmla="*/ 370 h 432"/>
                <a:gd name="T36" fmla="*/ 163 w 360"/>
                <a:gd name="T37" fmla="*/ 377 h 432"/>
                <a:gd name="T38" fmla="*/ 188 w 360"/>
                <a:gd name="T39" fmla="*/ 377 h 432"/>
                <a:gd name="T40" fmla="*/ 211 w 360"/>
                <a:gd name="T41" fmla="*/ 372 h 432"/>
                <a:gd name="T42" fmla="*/ 238 w 360"/>
                <a:gd name="T43" fmla="*/ 355 h 432"/>
                <a:gd name="T44" fmla="*/ 260 w 360"/>
                <a:gd name="T45" fmla="*/ 331 h 432"/>
                <a:gd name="T46" fmla="*/ 283 w 360"/>
                <a:gd name="T47" fmla="*/ 288 h 432"/>
                <a:gd name="T48" fmla="*/ 308 w 360"/>
                <a:gd name="T49" fmla="*/ 226 h 432"/>
                <a:gd name="T50" fmla="*/ 360 w 360"/>
                <a:gd name="T51" fmla="*/ 249 h 432"/>
                <a:gd name="T52" fmla="*/ 354 w 360"/>
                <a:gd name="T53" fmla="*/ 295 h 432"/>
                <a:gd name="T54" fmla="*/ 343 w 360"/>
                <a:gd name="T55" fmla="*/ 338 h 432"/>
                <a:gd name="T56" fmla="*/ 320 w 360"/>
                <a:gd name="T57" fmla="*/ 374 h 432"/>
                <a:gd name="T58" fmla="*/ 285 w 360"/>
                <a:gd name="T59" fmla="*/ 404 h 432"/>
                <a:gd name="T60" fmla="*/ 254 w 360"/>
                <a:gd name="T61" fmla="*/ 419 h 432"/>
                <a:gd name="T62" fmla="*/ 220 w 360"/>
                <a:gd name="T63" fmla="*/ 429 h 432"/>
                <a:gd name="T64" fmla="*/ 185 w 360"/>
                <a:gd name="T65" fmla="*/ 432 h 432"/>
                <a:gd name="T66" fmla="*/ 127 w 360"/>
                <a:gd name="T67" fmla="*/ 427 h 432"/>
                <a:gd name="T68" fmla="*/ 95 w 360"/>
                <a:gd name="T69" fmla="*/ 417 h 432"/>
                <a:gd name="T70" fmla="*/ 65 w 360"/>
                <a:gd name="T71" fmla="*/ 400 h 432"/>
                <a:gd name="T72" fmla="*/ 40 w 360"/>
                <a:gd name="T73" fmla="*/ 379 h 432"/>
                <a:gd name="T74" fmla="*/ 19 w 360"/>
                <a:gd name="T75" fmla="*/ 352 h 432"/>
                <a:gd name="T76" fmla="*/ 5 w 360"/>
                <a:gd name="T77" fmla="*/ 321 h 432"/>
                <a:gd name="T78" fmla="*/ 0 w 360"/>
                <a:gd name="T79" fmla="*/ 284 h 432"/>
                <a:gd name="T80" fmla="*/ 2 w 360"/>
                <a:gd name="T81" fmla="*/ 243 h 432"/>
                <a:gd name="T82" fmla="*/ 4 w 360"/>
                <a:gd name="T83" fmla="*/ 218 h 432"/>
                <a:gd name="T84" fmla="*/ 2 w 360"/>
                <a:gd name="T85" fmla="*/ 154 h 432"/>
                <a:gd name="T86" fmla="*/ 5 w 360"/>
                <a:gd name="T87" fmla="*/ 125 h 432"/>
                <a:gd name="T88" fmla="*/ 22 w 360"/>
                <a:gd name="T89" fmla="*/ 83 h 432"/>
                <a:gd name="T90" fmla="*/ 48 w 360"/>
                <a:gd name="T91" fmla="*/ 48 h 432"/>
                <a:gd name="T92" fmla="*/ 83 w 360"/>
                <a:gd name="T93" fmla="*/ 23 h 432"/>
                <a:gd name="T94" fmla="*/ 126 w 360"/>
                <a:gd name="T95" fmla="*/ 6 h 432"/>
                <a:gd name="T96" fmla="*/ 175 w 360"/>
                <a:gd name="T97" fmla="*/ 0 h 432"/>
                <a:gd name="T98" fmla="*/ 209 w 360"/>
                <a:gd name="T99" fmla="*/ 3 h 432"/>
                <a:gd name="T100" fmla="*/ 255 w 360"/>
                <a:gd name="T101" fmla="*/ 15 h 432"/>
                <a:gd name="T102" fmla="*/ 294 w 360"/>
                <a:gd name="T103" fmla="*/ 36 h 432"/>
                <a:gd name="T104" fmla="*/ 323 w 360"/>
                <a:gd name="T105" fmla="*/ 68 h 432"/>
                <a:gd name="T106" fmla="*/ 344 w 360"/>
                <a:gd name="T107" fmla="*/ 107 h 432"/>
                <a:gd name="T108" fmla="*/ 352 w 360"/>
                <a:gd name="T109" fmla="*/ 138 h 432"/>
                <a:gd name="T110" fmla="*/ 360 w 360"/>
                <a:gd name="T111" fmla="*/ 21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432">
                  <a:moveTo>
                    <a:pt x="308" y="226"/>
                  </a:moveTo>
                  <a:lnTo>
                    <a:pt x="308" y="226"/>
                  </a:lnTo>
                  <a:lnTo>
                    <a:pt x="305" y="204"/>
                  </a:lnTo>
                  <a:lnTo>
                    <a:pt x="302" y="184"/>
                  </a:lnTo>
                  <a:lnTo>
                    <a:pt x="298" y="167"/>
                  </a:lnTo>
                  <a:lnTo>
                    <a:pt x="293" y="150"/>
                  </a:lnTo>
                  <a:lnTo>
                    <a:pt x="287" y="135"/>
                  </a:lnTo>
                  <a:lnTo>
                    <a:pt x="280" y="122"/>
                  </a:lnTo>
                  <a:lnTo>
                    <a:pt x="273" y="109"/>
                  </a:lnTo>
                  <a:lnTo>
                    <a:pt x="265" y="99"/>
                  </a:lnTo>
                  <a:lnTo>
                    <a:pt x="254" y="90"/>
                  </a:lnTo>
                  <a:lnTo>
                    <a:pt x="244" y="82"/>
                  </a:lnTo>
                  <a:lnTo>
                    <a:pt x="232" y="76"/>
                  </a:lnTo>
                  <a:lnTo>
                    <a:pt x="220" y="72"/>
                  </a:lnTo>
                  <a:lnTo>
                    <a:pt x="206" y="69"/>
                  </a:lnTo>
                  <a:lnTo>
                    <a:pt x="192" y="67"/>
                  </a:lnTo>
                  <a:lnTo>
                    <a:pt x="176" y="66"/>
                  </a:lnTo>
                  <a:lnTo>
                    <a:pt x="159" y="67"/>
                  </a:lnTo>
                  <a:lnTo>
                    <a:pt x="159" y="67"/>
                  </a:lnTo>
                  <a:lnTo>
                    <a:pt x="148" y="69"/>
                  </a:lnTo>
                  <a:lnTo>
                    <a:pt x="137" y="71"/>
                  </a:lnTo>
                  <a:lnTo>
                    <a:pt x="127" y="74"/>
                  </a:lnTo>
                  <a:lnTo>
                    <a:pt x="118" y="79"/>
                  </a:lnTo>
                  <a:lnTo>
                    <a:pt x="109" y="84"/>
                  </a:lnTo>
                  <a:lnTo>
                    <a:pt x="101" y="91"/>
                  </a:lnTo>
                  <a:lnTo>
                    <a:pt x="94" y="98"/>
                  </a:lnTo>
                  <a:lnTo>
                    <a:pt x="86" y="106"/>
                  </a:lnTo>
                  <a:lnTo>
                    <a:pt x="80" y="116"/>
                  </a:lnTo>
                  <a:lnTo>
                    <a:pt x="75" y="126"/>
                  </a:lnTo>
                  <a:lnTo>
                    <a:pt x="70" y="138"/>
                  </a:lnTo>
                  <a:lnTo>
                    <a:pt x="65" y="149"/>
                  </a:lnTo>
                  <a:lnTo>
                    <a:pt x="60" y="163"/>
                  </a:lnTo>
                  <a:lnTo>
                    <a:pt x="57" y="177"/>
                  </a:lnTo>
                  <a:lnTo>
                    <a:pt x="54" y="193"/>
                  </a:lnTo>
                  <a:lnTo>
                    <a:pt x="52" y="209"/>
                  </a:lnTo>
                  <a:lnTo>
                    <a:pt x="52" y="209"/>
                  </a:lnTo>
                  <a:lnTo>
                    <a:pt x="51" y="220"/>
                  </a:lnTo>
                  <a:lnTo>
                    <a:pt x="52" y="230"/>
                  </a:lnTo>
                  <a:lnTo>
                    <a:pt x="53" y="242"/>
                  </a:lnTo>
                  <a:lnTo>
                    <a:pt x="55" y="253"/>
                  </a:lnTo>
                  <a:lnTo>
                    <a:pt x="57" y="265"/>
                  </a:lnTo>
                  <a:lnTo>
                    <a:pt x="61" y="276"/>
                  </a:lnTo>
                  <a:lnTo>
                    <a:pt x="66" y="287"/>
                  </a:lnTo>
                  <a:lnTo>
                    <a:pt x="71" y="298"/>
                  </a:lnTo>
                  <a:lnTo>
                    <a:pt x="77" y="308"/>
                  </a:lnTo>
                  <a:lnTo>
                    <a:pt x="83" y="319"/>
                  </a:lnTo>
                  <a:lnTo>
                    <a:pt x="90" y="328"/>
                  </a:lnTo>
                  <a:lnTo>
                    <a:pt x="97" y="338"/>
                  </a:lnTo>
                  <a:lnTo>
                    <a:pt x="104" y="346"/>
                  </a:lnTo>
                  <a:lnTo>
                    <a:pt x="112" y="353"/>
                  </a:lnTo>
                  <a:lnTo>
                    <a:pt x="121" y="359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8" y="370"/>
                  </a:lnTo>
                  <a:lnTo>
                    <a:pt x="147" y="373"/>
                  </a:lnTo>
                  <a:lnTo>
                    <a:pt x="155" y="375"/>
                  </a:lnTo>
                  <a:lnTo>
                    <a:pt x="163" y="377"/>
                  </a:lnTo>
                  <a:lnTo>
                    <a:pt x="172" y="378"/>
                  </a:lnTo>
                  <a:lnTo>
                    <a:pt x="180" y="378"/>
                  </a:lnTo>
                  <a:lnTo>
                    <a:pt x="188" y="377"/>
                  </a:lnTo>
                  <a:lnTo>
                    <a:pt x="197" y="376"/>
                  </a:lnTo>
                  <a:lnTo>
                    <a:pt x="204" y="374"/>
                  </a:lnTo>
                  <a:lnTo>
                    <a:pt x="211" y="372"/>
                  </a:lnTo>
                  <a:lnTo>
                    <a:pt x="219" y="369"/>
                  </a:lnTo>
                  <a:lnTo>
                    <a:pt x="226" y="365"/>
                  </a:lnTo>
                  <a:lnTo>
                    <a:pt x="238" y="355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60" y="331"/>
                  </a:lnTo>
                  <a:lnTo>
                    <a:pt x="269" y="318"/>
                  </a:lnTo>
                  <a:lnTo>
                    <a:pt x="276" y="303"/>
                  </a:lnTo>
                  <a:lnTo>
                    <a:pt x="283" y="288"/>
                  </a:lnTo>
                  <a:lnTo>
                    <a:pt x="295" y="256"/>
                  </a:lnTo>
                  <a:lnTo>
                    <a:pt x="302" y="241"/>
                  </a:lnTo>
                  <a:lnTo>
                    <a:pt x="308" y="226"/>
                  </a:lnTo>
                  <a:close/>
                  <a:moveTo>
                    <a:pt x="360" y="217"/>
                  </a:moveTo>
                  <a:lnTo>
                    <a:pt x="360" y="217"/>
                  </a:lnTo>
                  <a:lnTo>
                    <a:pt x="360" y="249"/>
                  </a:lnTo>
                  <a:lnTo>
                    <a:pt x="358" y="265"/>
                  </a:lnTo>
                  <a:lnTo>
                    <a:pt x="357" y="280"/>
                  </a:lnTo>
                  <a:lnTo>
                    <a:pt x="354" y="295"/>
                  </a:lnTo>
                  <a:lnTo>
                    <a:pt x="351" y="309"/>
                  </a:lnTo>
                  <a:lnTo>
                    <a:pt x="347" y="324"/>
                  </a:lnTo>
                  <a:lnTo>
                    <a:pt x="343" y="338"/>
                  </a:lnTo>
                  <a:lnTo>
                    <a:pt x="336" y="350"/>
                  </a:lnTo>
                  <a:lnTo>
                    <a:pt x="329" y="363"/>
                  </a:lnTo>
                  <a:lnTo>
                    <a:pt x="320" y="374"/>
                  </a:lnTo>
                  <a:lnTo>
                    <a:pt x="310" y="384"/>
                  </a:lnTo>
                  <a:lnTo>
                    <a:pt x="299" y="395"/>
                  </a:lnTo>
                  <a:lnTo>
                    <a:pt x="285" y="404"/>
                  </a:lnTo>
                  <a:lnTo>
                    <a:pt x="271" y="412"/>
                  </a:lnTo>
                  <a:lnTo>
                    <a:pt x="254" y="419"/>
                  </a:lnTo>
                  <a:lnTo>
                    <a:pt x="254" y="419"/>
                  </a:lnTo>
                  <a:lnTo>
                    <a:pt x="243" y="423"/>
                  </a:lnTo>
                  <a:lnTo>
                    <a:pt x="231" y="426"/>
                  </a:lnTo>
                  <a:lnTo>
                    <a:pt x="220" y="429"/>
                  </a:lnTo>
                  <a:lnTo>
                    <a:pt x="208" y="430"/>
                  </a:lnTo>
                  <a:lnTo>
                    <a:pt x="197" y="432"/>
                  </a:lnTo>
                  <a:lnTo>
                    <a:pt x="185" y="432"/>
                  </a:lnTo>
                  <a:lnTo>
                    <a:pt x="161" y="432"/>
                  </a:lnTo>
                  <a:lnTo>
                    <a:pt x="138" y="429"/>
                  </a:lnTo>
                  <a:lnTo>
                    <a:pt x="127" y="427"/>
                  </a:lnTo>
                  <a:lnTo>
                    <a:pt x="116" y="424"/>
                  </a:lnTo>
                  <a:lnTo>
                    <a:pt x="105" y="421"/>
                  </a:lnTo>
                  <a:lnTo>
                    <a:pt x="95" y="417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5" y="400"/>
                  </a:lnTo>
                  <a:lnTo>
                    <a:pt x="55" y="394"/>
                  </a:lnTo>
                  <a:lnTo>
                    <a:pt x="47" y="387"/>
                  </a:lnTo>
                  <a:lnTo>
                    <a:pt x="40" y="379"/>
                  </a:lnTo>
                  <a:lnTo>
                    <a:pt x="32" y="371"/>
                  </a:lnTo>
                  <a:lnTo>
                    <a:pt x="25" y="362"/>
                  </a:lnTo>
                  <a:lnTo>
                    <a:pt x="19" y="352"/>
                  </a:lnTo>
                  <a:lnTo>
                    <a:pt x="14" y="343"/>
                  </a:lnTo>
                  <a:lnTo>
                    <a:pt x="9" y="332"/>
                  </a:lnTo>
                  <a:lnTo>
                    <a:pt x="5" y="321"/>
                  </a:lnTo>
                  <a:lnTo>
                    <a:pt x="3" y="309"/>
                  </a:lnTo>
                  <a:lnTo>
                    <a:pt x="1" y="297"/>
                  </a:lnTo>
                  <a:lnTo>
                    <a:pt x="0" y="284"/>
                  </a:lnTo>
                  <a:lnTo>
                    <a:pt x="0" y="271"/>
                  </a:lnTo>
                  <a:lnTo>
                    <a:pt x="0" y="257"/>
                  </a:lnTo>
                  <a:lnTo>
                    <a:pt x="2" y="243"/>
                  </a:lnTo>
                  <a:lnTo>
                    <a:pt x="2" y="243"/>
                  </a:lnTo>
                  <a:lnTo>
                    <a:pt x="4" y="230"/>
                  </a:lnTo>
                  <a:lnTo>
                    <a:pt x="4" y="218"/>
                  </a:lnTo>
                  <a:lnTo>
                    <a:pt x="3" y="193"/>
                  </a:lnTo>
                  <a:lnTo>
                    <a:pt x="1" y="167"/>
                  </a:lnTo>
                  <a:lnTo>
                    <a:pt x="2" y="154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5" y="125"/>
                  </a:lnTo>
                  <a:lnTo>
                    <a:pt x="9" y="110"/>
                  </a:lnTo>
                  <a:lnTo>
                    <a:pt x="15" y="96"/>
                  </a:lnTo>
                  <a:lnTo>
                    <a:pt x="22" y="83"/>
                  </a:lnTo>
                  <a:lnTo>
                    <a:pt x="29" y="71"/>
                  </a:lnTo>
                  <a:lnTo>
                    <a:pt x="37" y="59"/>
                  </a:lnTo>
                  <a:lnTo>
                    <a:pt x="48" y="48"/>
                  </a:lnTo>
                  <a:lnTo>
                    <a:pt x="58" y="39"/>
                  </a:lnTo>
                  <a:lnTo>
                    <a:pt x="71" y="30"/>
                  </a:lnTo>
                  <a:lnTo>
                    <a:pt x="83" y="23"/>
                  </a:lnTo>
                  <a:lnTo>
                    <a:pt x="97" y="16"/>
                  </a:lnTo>
                  <a:lnTo>
                    <a:pt x="111" y="10"/>
                  </a:lnTo>
                  <a:lnTo>
                    <a:pt x="126" y="6"/>
                  </a:lnTo>
                  <a:lnTo>
                    <a:pt x="142" y="3"/>
                  </a:lnTo>
                  <a:lnTo>
                    <a:pt x="158" y="1"/>
                  </a:lnTo>
                  <a:lnTo>
                    <a:pt x="175" y="0"/>
                  </a:lnTo>
                  <a:lnTo>
                    <a:pt x="175" y="0"/>
                  </a:lnTo>
                  <a:lnTo>
                    <a:pt x="193" y="1"/>
                  </a:lnTo>
                  <a:lnTo>
                    <a:pt x="209" y="3"/>
                  </a:lnTo>
                  <a:lnTo>
                    <a:pt x="225" y="5"/>
                  </a:lnTo>
                  <a:lnTo>
                    <a:pt x="241" y="9"/>
                  </a:lnTo>
                  <a:lnTo>
                    <a:pt x="255" y="15"/>
                  </a:lnTo>
                  <a:lnTo>
                    <a:pt x="269" y="21"/>
                  </a:lnTo>
                  <a:lnTo>
                    <a:pt x="281" y="28"/>
                  </a:lnTo>
                  <a:lnTo>
                    <a:pt x="294" y="36"/>
                  </a:lnTo>
                  <a:lnTo>
                    <a:pt x="304" y="46"/>
                  </a:lnTo>
                  <a:lnTo>
                    <a:pt x="315" y="56"/>
                  </a:lnTo>
                  <a:lnTo>
                    <a:pt x="323" y="68"/>
                  </a:lnTo>
                  <a:lnTo>
                    <a:pt x="331" y="80"/>
                  </a:lnTo>
                  <a:lnTo>
                    <a:pt x="338" y="93"/>
                  </a:lnTo>
                  <a:lnTo>
                    <a:pt x="344" y="107"/>
                  </a:lnTo>
                  <a:lnTo>
                    <a:pt x="349" y="122"/>
                  </a:lnTo>
                  <a:lnTo>
                    <a:pt x="352" y="138"/>
                  </a:lnTo>
                  <a:lnTo>
                    <a:pt x="352" y="138"/>
                  </a:lnTo>
                  <a:lnTo>
                    <a:pt x="355" y="157"/>
                  </a:lnTo>
                  <a:lnTo>
                    <a:pt x="357" y="177"/>
                  </a:lnTo>
                  <a:lnTo>
                    <a:pt x="360" y="2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3" name="Freeform 297"/>
            <p:cNvSpPr>
              <a:spLocks/>
            </p:cNvSpPr>
            <p:nvPr userDrawn="1"/>
          </p:nvSpPr>
          <p:spPr bwMode="auto">
            <a:xfrm>
              <a:off x="4216400" y="4000456"/>
              <a:ext cx="155575" cy="133350"/>
            </a:xfrm>
            <a:custGeom>
              <a:avLst/>
              <a:gdLst>
                <a:gd name="T0" fmla="*/ 147 w 389"/>
                <a:gd name="T1" fmla="*/ 0 h 339"/>
                <a:gd name="T2" fmla="*/ 147 w 389"/>
                <a:gd name="T3" fmla="*/ 0 h 339"/>
                <a:gd name="T4" fmla="*/ 192 w 389"/>
                <a:gd name="T5" fmla="*/ 42 h 339"/>
                <a:gd name="T6" fmla="*/ 192 w 389"/>
                <a:gd name="T7" fmla="*/ 42 h 339"/>
                <a:gd name="T8" fmla="*/ 107 w 389"/>
                <a:gd name="T9" fmla="*/ 132 h 339"/>
                <a:gd name="T10" fmla="*/ 389 w 389"/>
                <a:gd name="T11" fmla="*/ 132 h 339"/>
                <a:gd name="T12" fmla="*/ 389 w 389"/>
                <a:gd name="T13" fmla="*/ 201 h 339"/>
                <a:gd name="T14" fmla="*/ 107 w 389"/>
                <a:gd name="T15" fmla="*/ 201 h 339"/>
                <a:gd name="T16" fmla="*/ 107 w 389"/>
                <a:gd name="T17" fmla="*/ 201 h 339"/>
                <a:gd name="T18" fmla="*/ 192 w 389"/>
                <a:gd name="T19" fmla="*/ 293 h 339"/>
                <a:gd name="T20" fmla="*/ 192 w 389"/>
                <a:gd name="T21" fmla="*/ 293 h 339"/>
                <a:gd name="T22" fmla="*/ 142 w 389"/>
                <a:gd name="T23" fmla="*/ 339 h 339"/>
                <a:gd name="T24" fmla="*/ 142 w 389"/>
                <a:gd name="T25" fmla="*/ 339 h 339"/>
                <a:gd name="T26" fmla="*/ 72 w 389"/>
                <a:gd name="T27" fmla="*/ 266 h 339"/>
                <a:gd name="T28" fmla="*/ 37 w 389"/>
                <a:gd name="T29" fmla="*/ 229 h 339"/>
                <a:gd name="T30" fmla="*/ 5 w 389"/>
                <a:gd name="T31" fmla="*/ 192 h 339"/>
                <a:gd name="T32" fmla="*/ 5 w 389"/>
                <a:gd name="T33" fmla="*/ 192 h 339"/>
                <a:gd name="T34" fmla="*/ 2 w 389"/>
                <a:gd name="T35" fmla="*/ 186 h 339"/>
                <a:gd name="T36" fmla="*/ 1 w 389"/>
                <a:gd name="T37" fmla="*/ 180 h 339"/>
                <a:gd name="T38" fmla="*/ 0 w 389"/>
                <a:gd name="T39" fmla="*/ 173 h 339"/>
                <a:gd name="T40" fmla="*/ 0 w 389"/>
                <a:gd name="T41" fmla="*/ 165 h 339"/>
                <a:gd name="T42" fmla="*/ 1 w 389"/>
                <a:gd name="T43" fmla="*/ 157 h 339"/>
                <a:gd name="T44" fmla="*/ 2 w 389"/>
                <a:gd name="T45" fmla="*/ 150 h 339"/>
                <a:gd name="T46" fmla="*/ 4 w 389"/>
                <a:gd name="T47" fmla="*/ 144 h 339"/>
                <a:gd name="T48" fmla="*/ 8 w 389"/>
                <a:gd name="T49" fmla="*/ 139 h 339"/>
                <a:gd name="T50" fmla="*/ 8 w 389"/>
                <a:gd name="T51" fmla="*/ 139 h 339"/>
                <a:gd name="T52" fmla="*/ 41 w 389"/>
                <a:gd name="T53" fmla="*/ 104 h 339"/>
                <a:gd name="T54" fmla="*/ 75 w 389"/>
                <a:gd name="T55" fmla="*/ 70 h 339"/>
                <a:gd name="T56" fmla="*/ 147 w 389"/>
                <a:gd name="T5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9" h="339">
                  <a:moveTo>
                    <a:pt x="147" y="0"/>
                  </a:moveTo>
                  <a:lnTo>
                    <a:pt x="147" y="0"/>
                  </a:lnTo>
                  <a:lnTo>
                    <a:pt x="192" y="42"/>
                  </a:lnTo>
                  <a:lnTo>
                    <a:pt x="192" y="42"/>
                  </a:lnTo>
                  <a:lnTo>
                    <a:pt x="107" y="132"/>
                  </a:lnTo>
                  <a:lnTo>
                    <a:pt x="389" y="132"/>
                  </a:lnTo>
                  <a:lnTo>
                    <a:pt x="389" y="201"/>
                  </a:lnTo>
                  <a:lnTo>
                    <a:pt x="107" y="201"/>
                  </a:lnTo>
                  <a:lnTo>
                    <a:pt x="107" y="201"/>
                  </a:lnTo>
                  <a:lnTo>
                    <a:pt x="192" y="293"/>
                  </a:lnTo>
                  <a:lnTo>
                    <a:pt x="192" y="293"/>
                  </a:lnTo>
                  <a:lnTo>
                    <a:pt x="142" y="339"/>
                  </a:lnTo>
                  <a:lnTo>
                    <a:pt x="142" y="339"/>
                  </a:lnTo>
                  <a:lnTo>
                    <a:pt x="72" y="266"/>
                  </a:lnTo>
                  <a:lnTo>
                    <a:pt x="37" y="229"/>
                  </a:lnTo>
                  <a:lnTo>
                    <a:pt x="5" y="192"/>
                  </a:lnTo>
                  <a:lnTo>
                    <a:pt x="5" y="192"/>
                  </a:lnTo>
                  <a:lnTo>
                    <a:pt x="2" y="186"/>
                  </a:lnTo>
                  <a:lnTo>
                    <a:pt x="1" y="180"/>
                  </a:lnTo>
                  <a:lnTo>
                    <a:pt x="0" y="173"/>
                  </a:lnTo>
                  <a:lnTo>
                    <a:pt x="0" y="165"/>
                  </a:lnTo>
                  <a:lnTo>
                    <a:pt x="1" y="157"/>
                  </a:lnTo>
                  <a:lnTo>
                    <a:pt x="2" y="150"/>
                  </a:lnTo>
                  <a:lnTo>
                    <a:pt x="4" y="144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41" y="104"/>
                  </a:lnTo>
                  <a:lnTo>
                    <a:pt x="75" y="70"/>
                  </a:lnTo>
                  <a:lnTo>
                    <a:pt x="1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4" name="Freeform 298"/>
            <p:cNvSpPr>
              <a:spLocks/>
            </p:cNvSpPr>
            <p:nvPr userDrawn="1"/>
          </p:nvSpPr>
          <p:spPr bwMode="auto">
            <a:xfrm>
              <a:off x="4216400" y="4000456"/>
              <a:ext cx="155575" cy="133350"/>
            </a:xfrm>
            <a:custGeom>
              <a:avLst/>
              <a:gdLst>
                <a:gd name="T0" fmla="*/ 147 w 389"/>
                <a:gd name="T1" fmla="*/ 0 h 339"/>
                <a:gd name="T2" fmla="*/ 147 w 389"/>
                <a:gd name="T3" fmla="*/ 0 h 339"/>
                <a:gd name="T4" fmla="*/ 192 w 389"/>
                <a:gd name="T5" fmla="*/ 42 h 339"/>
                <a:gd name="T6" fmla="*/ 192 w 389"/>
                <a:gd name="T7" fmla="*/ 42 h 339"/>
                <a:gd name="T8" fmla="*/ 107 w 389"/>
                <a:gd name="T9" fmla="*/ 132 h 339"/>
                <a:gd name="T10" fmla="*/ 389 w 389"/>
                <a:gd name="T11" fmla="*/ 132 h 339"/>
                <a:gd name="T12" fmla="*/ 389 w 389"/>
                <a:gd name="T13" fmla="*/ 201 h 339"/>
                <a:gd name="T14" fmla="*/ 107 w 389"/>
                <a:gd name="T15" fmla="*/ 201 h 339"/>
                <a:gd name="T16" fmla="*/ 107 w 389"/>
                <a:gd name="T17" fmla="*/ 201 h 339"/>
                <a:gd name="T18" fmla="*/ 192 w 389"/>
                <a:gd name="T19" fmla="*/ 293 h 339"/>
                <a:gd name="T20" fmla="*/ 192 w 389"/>
                <a:gd name="T21" fmla="*/ 293 h 339"/>
                <a:gd name="T22" fmla="*/ 142 w 389"/>
                <a:gd name="T23" fmla="*/ 339 h 339"/>
                <a:gd name="T24" fmla="*/ 142 w 389"/>
                <a:gd name="T25" fmla="*/ 339 h 339"/>
                <a:gd name="T26" fmla="*/ 72 w 389"/>
                <a:gd name="T27" fmla="*/ 266 h 339"/>
                <a:gd name="T28" fmla="*/ 37 w 389"/>
                <a:gd name="T29" fmla="*/ 229 h 339"/>
                <a:gd name="T30" fmla="*/ 5 w 389"/>
                <a:gd name="T31" fmla="*/ 192 h 339"/>
                <a:gd name="T32" fmla="*/ 5 w 389"/>
                <a:gd name="T33" fmla="*/ 192 h 339"/>
                <a:gd name="T34" fmla="*/ 2 w 389"/>
                <a:gd name="T35" fmla="*/ 186 h 339"/>
                <a:gd name="T36" fmla="*/ 1 w 389"/>
                <a:gd name="T37" fmla="*/ 180 h 339"/>
                <a:gd name="T38" fmla="*/ 0 w 389"/>
                <a:gd name="T39" fmla="*/ 173 h 339"/>
                <a:gd name="T40" fmla="*/ 0 w 389"/>
                <a:gd name="T41" fmla="*/ 165 h 339"/>
                <a:gd name="T42" fmla="*/ 1 w 389"/>
                <a:gd name="T43" fmla="*/ 157 h 339"/>
                <a:gd name="T44" fmla="*/ 2 w 389"/>
                <a:gd name="T45" fmla="*/ 150 h 339"/>
                <a:gd name="T46" fmla="*/ 4 w 389"/>
                <a:gd name="T47" fmla="*/ 144 h 339"/>
                <a:gd name="T48" fmla="*/ 8 w 389"/>
                <a:gd name="T49" fmla="*/ 139 h 339"/>
                <a:gd name="T50" fmla="*/ 8 w 389"/>
                <a:gd name="T51" fmla="*/ 139 h 339"/>
                <a:gd name="T52" fmla="*/ 41 w 389"/>
                <a:gd name="T53" fmla="*/ 104 h 339"/>
                <a:gd name="T54" fmla="*/ 75 w 389"/>
                <a:gd name="T55" fmla="*/ 70 h 339"/>
                <a:gd name="T56" fmla="*/ 147 w 389"/>
                <a:gd name="T5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9" h="339">
                  <a:moveTo>
                    <a:pt x="147" y="0"/>
                  </a:moveTo>
                  <a:lnTo>
                    <a:pt x="147" y="0"/>
                  </a:lnTo>
                  <a:lnTo>
                    <a:pt x="192" y="42"/>
                  </a:lnTo>
                  <a:lnTo>
                    <a:pt x="192" y="42"/>
                  </a:lnTo>
                  <a:lnTo>
                    <a:pt x="107" y="132"/>
                  </a:lnTo>
                  <a:lnTo>
                    <a:pt x="389" y="132"/>
                  </a:lnTo>
                  <a:lnTo>
                    <a:pt x="389" y="201"/>
                  </a:lnTo>
                  <a:lnTo>
                    <a:pt x="107" y="201"/>
                  </a:lnTo>
                  <a:lnTo>
                    <a:pt x="107" y="201"/>
                  </a:lnTo>
                  <a:lnTo>
                    <a:pt x="192" y="293"/>
                  </a:lnTo>
                  <a:lnTo>
                    <a:pt x="192" y="293"/>
                  </a:lnTo>
                  <a:lnTo>
                    <a:pt x="142" y="339"/>
                  </a:lnTo>
                  <a:lnTo>
                    <a:pt x="142" y="339"/>
                  </a:lnTo>
                  <a:lnTo>
                    <a:pt x="72" y="266"/>
                  </a:lnTo>
                  <a:lnTo>
                    <a:pt x="37" y="229"/>
                  </a:lnTo>
                  <a:lnTo>
                    <a:pt x="5" y="192"/>
                  </a:lnTo>
                  <a:lnTo>
                    <a:pt x="5" y="192"/>
                  </a:lnTo>
                  <a:lnTo>
                    <a:pt x="2" y="186"/>
                  </a:lnTo>
                  <a:lnTo>
                    <a:pt x="1" y="180"/>
                  </a:lnTo>
                  <a:lnTo>
                    <a:pt x="0" y="173"/>
                  </a:lnTo>
                  <a:lnTo>
                    <a:pt x="0" y="165"/>
                  </a:lnTo>
                  <a:lnTo>
                    <a:pt x="1" y="157"/>
                  </a:lnTo>
                  <a:lnTo>
                    <a:pt x="2" y="150"/>
                  </a:lnTo>
                  <a:lnTo>
                    <a:pt x="4" y="144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41" y="104"/>
                  </a:lnTo>
                  <a:lnTo>
                    <a:pt x="75" y="70"/>
                  </a:lnTo>
                  <a:lnTo>
                    <a:pt x="1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5" name="Freeform 299"/>
            <p:cNvSpPr>
              <a:spLocks/>
            </p:cNvSpPr>
            <p:nvPr userDrawn="1"/>
          </p:nvSpPr>
          <p:spPr bwMode="auto">
            <a:xfrm>
              <a:off x="4760913" y="3997281"/>
              <a:ext cx="155575" cy="134938"/>
            </a:xfrm>
            <a:custGeom>
              <a:avLst/>
              <a:gdLst>
                <a:gd name="T0" fmla="*/ 0 w 394"/>
                <a:gd name="T1" fmla="*/ 208 h 340"/>
                <a:gd name="T2" fmla="*/ 0 w 394"/>
                <a:gd name="T3" fmla="*/ 141 h 340"/>
                <a:gd name="T4" fmla="*/ 286 w 394"/>
                <a:gd name="T5" fmla="*/ 141 h 340"/>
                <a:gd name="T6" fmla="*/ 286 w 394"/>
                <a:gd name="T7" fmla="*/ 141 h 340"/>
                <a:gd name="T8" fmla="*/ 200 w 394"/>
                <a:gd name="T9" fmla="*/ 50 h 340"/>
                <a:gd name="T10" fmla="*/ 200 w 394"/>
                <a:gd name="T11" fmla="*/ 50 h 340"/>
                <a:gd name="T12" fmla="*/ 247 w 394"/>
                <a:gd name="T13" fmla="*/ 0 h 340"/>
                <a:gd name="T14" fmla="*/ 247 w 394"/>
                <a:gd name="T15" fmla="*/ 0 h 340"/>
                <a:gd name="T16" fmla="*/ 320 w 394"/>
                <a:gd name="T17" fmla="*/ 77 h 340"/>
                <a:gd name="T18" fmla="*/ 357 w 394"/>
                <a:gd name="T19" fmla="*/ 114 h 340"/>
                <a:gd name="T20" fmla="*/ 391 w 394"/>
                <a:gd name="T21" fmla="*/ 154 h 340"/>
                <a:gd name="T22" fmla="*/ 391 w 394"/>
                <a:gd name="T23" fmla="*/ 154 h 340"/>
                <a:gd name="T24" fmla="*/ 393 w 394"/>
                <a:gd name="T25" fmla="*/ 157 h 340"/>
                <a:gd name="T26" fmla="*/ 394 w 394"/>
                <a:gd name="T27" fmla="*/ 163 h 340"/>
                <a:gd name="T28" fmla="*/ 393 w 394"/>
                <a:gd name="T29" fmla="*/ 170 h 340"/>
                <a:gd name="T30" fmla="*/ 392 w 394"/>
                <a:gd name="T31" fmla="*/ 177 h 340"/>
                <a:gd name="T32" fmla="*/ 391 w 394"/>
                <a:gd name="T33" fmla="*/ 184 h 340"/>
                <a:gd name="T34" fmla="*/ 388 w 394"/>
                <a:gd name="T35" fmla="*/ 190 h 340"/>
                <a:gd name="T36" fmla="*/ 385 w 394"/>
                <a:gd name="T37" fmla="*/ 197 h 340"/>
                <a:gd name="T38" fmla="*/ 382 w 394"/>
                <a:gd name="T39" fmla="*/ 202 h 340"/>
                <a:gd name="T40" fmla="*/ 382 w 394"/>
                <a:gd name="T41" fmla="*/ 202 h 340"/>
                <a:gd name="T42" fmla="*/ 351 w 394"/>
                <a:gd name="T43" fmla="*/ 236 h 340"/>
                <a:gd name="T44" fmla="*/ 317 w 394"/>
                <a:gd name="T45" fmla="*/ 271 h 340"/>
                <a:gd name="T46" fmla="*/ 248 w 394"/>
                <a:gd name="T47" fmla="*/ 340 h 340"/>
                <a:gd name="T48" fmla="*/ 248 w 394"/>
                <a:gd name="T49" fmla="*/ 340 h 340"/>
                <a:gd name="T50" fmla="*/ 198 w 394"/>
                <a:gd name="T51" fmla="*/ 300 h 340"/>
                <a:gd name="T52" fmla="*/ 198 w 394"/>
                <a:gd name="T53" fmla="*/ 300 h 340"/>
                <a:gd name="T54" fmla="*/ 282 w 394"/>
                <a:gd name="T55" fmla="*/ 208 h 340"/>
                <a:gd name="T56" fmla="*/ 0 w 394"/>
                <a:gd name="T57" fmla="*/ 20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40">
                  <a:moveTo>
                    <a:pt x="0" y="208"/>
                  </a:moveTo>
                  <a:lnTo>
                    <a:pt x="0" y="141"/>
                  </a:lnTo>
                  <a:lnTo>
                    <a:pt x="286" y="141"/>
                  </a:lnTo>
                  <a:lnTo>
                    <a:pt x="286" y="141"/>
                  </a:lnTo>
                  <a:lnTo>
                    <a:pt x="200" y="50"/>
                  </a:lnTo>
                  <a:lnTo>
                    <a:pt x="200" y="50"/>
                  </a:lnTo>
                  <a:lnTo>
                    <a:pt x="247" y="0"/>
                  </a:lnTo>
                  <a:lnTo>
                    <a:pt x="247" y="0"/>
                  </a:lnTo>
                  <a:lnTo>
                    <a:pt x="320" y="77"/>
                  </a:lnTo>
                  <a:lnTo>
                    <a:pt x="357" y="114"/>
                  </a:lnTo>
                  <a:lnTo>
                    <a:pt x="391" y="154"/>
                  </a:lnTo>
                  <a:lnTo>
                    <a:pt x="391" y="154"/>
                  </a:lnTo>
                  <a:lnTo>
                    <a:pt x="393" y="157"/>
                  </a:lnTo>
                  <a:lnTo>
                    <a:pt x="394" y="163"/>
                  </a:lnTo>
                  <a:lnTo>
                    <a:pt x="393" y="170"/>
                  </a:lnTo>
                  <a:lnTo>
                    <a:pt x="392" y="177"/>
                  </a:lnTo>
                  <a:lnTo>
                    <a:pt x="391" y="184"/>
                  </a:lnTo>
                  <a:lnTo>
                    <a:pt x="388" y="190"/>
                  </a:lnTo>
                  <a:lnTo>
                    <a:pt x="385" y="197"/>
                  </a:lnTo>
                  <a:lnTo>
                    <a:pt x="382" y="202"/>
                  </a:lnTo>
                  <a:lnTo>
                    <a:pt x="382" y="202"/>
                  </a:lnTo>
                  <a:lnTo>
                    <a:pt x="351" y="236"/>
                  </a:lnTo>
                  <a:lnTo>
                    <a:pt x="317" y="271"/>
                  </a:lnTo>
                  <a:lnTo>
                    <a:pt x="248" y="340"/>
                  </a:lnTo>
                  <a:lnTo>
                    <a:pt x="248" y="340"/>
                  </a:lnTo>
                  <a:lnTo>
                    <a:pt x="198" y="300"/>
                  </a:lnTo>
                  <a:lnTo>
                    <a:pt x="198" y="300"/>
                  </a:lnTo>
                  <a:lnTo>
                    <a:pt x="282" y="208"/>
                  </a:lnTo>
                  <a:lnTo>
                    <a:pt x="0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6" name="Freeform 300"/>
            <p:cNvSpPr>
              <a:spLocks/>
            </p:cNvSpPr>
            <p:nvPr userDrawn="1"/>
          </p:nvSpPr>
          <p:spPr bwMode="auto">
            <a:xfrm>
              <a:off x="4738688" y="4194131"/>
              <a:ext cx="120650" cy="122238"/>
            </a:xfrm>
            <a:custGeom>
              <a:avLst/>
              <a:gdLst>
                <a:gd name="T0" fmla="*/ 0 w 308"/>
                <a:gd name="T1" fmla="*/ 40 h 307"/>
                <a:gd name="T2" fmla="*/ 0 w 308"/>
                <a:gd name="T3" fmla="*/ 40 h 307"/>
                <a:gd name="T4" fmla="*/ 4 w 308"/>
                <a:gd name="T5" fmla="*/ 31 h 307"/>
                <a:gd name="T6" fmla="*/ 9 w 308"/>
                <a:gd name="T7" fmla="*/ 23 h 307"/>
                <a:gd name="T8" fmla="*/ 13 w 308"/>
                <a:gd name="T9" fmla="*/ 15 h 307"/>
                <a:gd name="T10" fmla="*/ 17 w 308"/>
                <a:gd name="T11" fmla="*/ 10 h 307"/>
                <a:gd name="T12" fmla="*/ 22 w 308"/>
                <a:gd name="T13" fmla="*/ 5 h 307"/>
                <a:gd name="T14" fmla="*/ 26 w 308"/>
                <a:gd name="T15" fmla="*/ 2 h 307"/>
                <a:gd name="T16" fmla="*/ 32 w 308"/>
                <a:gd name="T17" fmla="*/ 0 h 307"/>
                <a:gd name="T18" fmla="*/ 36 w 308"/>
                <a:gd name="T19" fmla="*/ 0 h 307"/>
                <a:gd name="T20" fmla="*/ 41 w 308"/>
                <a:gd name="T21" fmla="*/ 0 h 307"/>
                <a:gd name="T22" fmla="*/ 46 w 308"/>
                <a:gd name="T23" fmla="*/ 1 h 307"/>
                <a:gd name="T24" fmla="*/ 51 w 308"/>
                <a:gd name="T25" fmla="*/ 3 h 307"/>
                <a:gd name="T26" fmla="*/ 57 w 308"/>
                <a:gd name="T27" fmla="*/ 6 h 307"/>
                <a:gd name="T28" fmla="*/ 68 w 308"/>
                <a:gd name="T29" fmla="*/ 15 h 307"/>
                <a:gd name="T30" fmla="*/ 79 w 308"/>
                <a:gd name="T31" fmla="*/ 27 h 307"/>
                <a:gd name="T32" fmla="*/ 79 w 308"/>
                <a:gd name="T33" fmla="*/ 27 h 307"/>
                <a:gd name="T34" fmla="*/ 116 w 308"/>
                <a:gd name="T35" fmla="*/ 65 h 307"/>
                <a:gd name="T36" fmla="*/ 154 w 308"/>
                <a:gd name="T37" fmla="*/ 103 h 307"/>
                <a:gd name="T38" fmla="*/ 237 w 308"/>
                <a:gd name="T39" fmla="*/ 184 h 307"/>
                <a:gd name="T40" fmla="*/ 237 w 308"/>
                <a:gd name="T41" fmla="*/ 184 h 307"/>
                <a:gd name="T42" fmla="*/ 249 w 308"/>
                <a:gd name="T43" fmla="*/ 97 h 307"/>
                <a:gd name="T44" fmla="*/ 249 w 308"/>
                <a:gd name="T45" fmla="*/ 97 h 307"/>
                <a:gd name="T46" fmla="*/ 263 w 308"/>
                <a:gd name="T47" fmla="*/ 92 h 307"/>
                <a:gd name="T48" fmla="*/ 275 w 308"/>
                <a:gd name="T49" fmla="*/ 90 h 307"/>
                <a:gd name="T50" fmla="*/ 280 w 308"/>
                <a:gd name="T51" fmla="*/ 90 h 307"/>
                <a:gd name="T52" fmla="*/ 286 w 308"/>
                <a:gd name="T53" fmla="*/ 90 h 307"/>
                <a:gd name="T54" fmla="*/ 290 w 308"/>
                <a:gd name="T55" fmla="*/ 91 h 307"/>
                <a:gd name="T56" fmla="*/ 294 w 308"/>
                <a:gd name="T57" fmla="*/ 93 h 307"/>
                <a:gd name="T58" fmla="*/ 297 w 308"/>
                <a:gd name="T59" fmla="*/ 97 h 307"/>
                <a:gd name="T60" fmla="*/ 300 w 308"/>
                <a:gd name="T61" fmla="*/ 100 h 307"/>
                <a:gd name="T62" fmla="*/ 302 w 308"/>
                <a:gd name="T63" fmla="*/ 105 h 307"/>
                <a:gd name="T64" fmla="*/ 304 w 308"/>
                <a:gd name="T65" fmla="*/ 109 h 307"/>
                <a:gd name="T66" fmla="*/ 307 w 308"/>
                <a:gd name="T67" fmla="*/ 115 h 307"/>
                <a:gd name="T68" fmla="*/ 308 w 308"/>
                <a:gd name="T69" fmla="*/ 122 h 307"/>
                <a:gd name="T70" fmla="*/ 308 w 308"/>
                <a:gd name="T71" fmla="*/ 138 h 307"/>
                <a:gd name="T72" fmla="*/ 308 w 308"/>
                <a:gd name="T73" fmla="*/ 138 h 307"/>
                <a:gd name="T74" fmla="*/ 307 w 308"/>
                <a:gd name="T75" fmla="*/ 168 h 307"/>
                <a:gd name="T76" fmla="*/ 308 w 308"/>
                <a:gd name="T77" fmla="*/ 199 h 307"/>
                <a:gd name="T78" fmla="*/ 308 w 308"/>
                <a:gd name="T79" fmla="*/ 229 h 307"/>
                <a:gd name="T80" fmla="*/ 307 w 308"/>
                <a:gd name="T81" fmla="*/ 243 h 307"/>
                <a:gd name="T82" fmla="*/ 304 w 308"/>
                <a:gd name="T83" fmla="*/ 258 h 307"/>
                <a:gd name="T84" fmla="*/ 304 w 308"/>
                <a:gd name="T85" fmla="*/ 258 h 307"/>
                <a:gd name="T86" fmla="*/ 302 w 308"/>
                <a:gd name="T87" fmla="*/ 265 h 307"/>
                <a:gd name="T88" fmla="*/ 299 w 308"/>
                <a:gd name="T89" fmla="*/ 273 h 307"/>
                <a:gd name="T90" fmla="*/ 294 w 308"/>
                <a:gd name="T91" fmla="*/ 280 h 307"/>
                <a:gd name="T92" fmla="*/ 289 w 308"/>
                <a:gd name="T93" fmla="*/ 287 h 307"/>
                <a:gd name="T94" fmla="*/ 283 w 308"/>
                <a:gd name="T95" fmla="*/ 293 h 307"/>
                <a:gd name="T96" fmla="*/ 275 w 308"/>
                <a:gd name="T97" fmla="*/ 299 h 307"/>
                <a:gd name="T98" fmla="*/ 269 w 308"/>
                <a:gd name="T99" fmla="*/ 302 h 307"/>
                <a:gd name="T100" fmla="*/ 263 w 308"/>
                <a:gd name="T101" fmla="*/ 304 h 307"/>
                <a:gd name="T102" fmla="*/ 263 w 308"/>
                <a:gd name="T103" fmla="*/ 304 h 307"/>
                <a:gd name="T104" fmla="*/ 242 w 308"/>
                <a:gd name="T105" fmla="*/ 305 h 307"/>
                <a:gd name="T106" fmla="*/ 221 w 308"/>
                <a:gd name="T107" fmla="*/ 306 h 307"/>
                <a:gd name="T108" fmla="*/ 179 w 308"/>
                <a:gd name="T109" fmla="*/ 307 h 307"/>
                <a:gd name="T110" fmla="*/ 93 w 308"/>
                <a:gd name="T111" fmla="*/ 306 h 307"/>
                <a:gd name="T112" fmla="*/ 93 w 308"/>
                <a:gd name="T113" fmla="*/ 243 h 307"/>
                <a:gd name="T114" fmla="*/ 93 w 308"/>
                <a:gd name="T115" fmla="*/ 243 h 307"/>
                <a:gd name="T116" fmla="*/ 189 w 308"/>
                <a:gd name="T117" fmla="*/ 236 h 307"/>
                <a:gd name="T118" fmla="*/ 189 w 308"/>
                <a:gd name="T119" fmla="*/ 236 h 307"/>
                <a:gd name="T120" fmla="*/ 0 w 308"/>
                <a:gd name="T121" fmla="*/ 4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" h="307">
                  <a:moveTo>
                    <a:pt x="0" y="40"/>
                  </a:moveTo>
                  <a:lnTo>
                    <a:pt x="0" y="40"/>
                  </a:lnTo>
                  <a:lnTo>
                    <a:pt x="4" y="31"/>
                  </a:lnTo>
                  <a:lnTo>
                    <a:pt x="9" y="23"/>
                  </a:lnTo>
                  <a:lnTo>
                    <a:pt x="13" y="15"/>
                  </a:lnTo>
                  <a:lnTo>
                    <a:pt x="17" y="10"/>
                  </a:lnTo>
                  <a:lnTo>
                    <a:pt x="22" y="5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7" y="6"/>
                  </a:lnTo>
                  <a:lnTo>
                    <a:pt x="68" y="15"/>
                  </a:lnTo>
                  <a:lnTo>
                    <a:pt x="79" y="27"/>
                  </a:lnTo>
                  <a:lnTo>
                    <a:pt x="79" y="27"/>
                  </a:lnTo>
                  <a:lnTo>
                    <a:pt x="116" y="65"/>
                  </a:lnTo>
                  <a:lnTo>
                    <a:pt x="154" y="103"/>
                  </a:lnTo>
                  <a:lnTo>
                    <a:pt x="237" y="184"/>
                  </a:lnTo>
                  <a:lnTo>
                    <a:pt x="237" y="184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63" y="92"/>
                  </a:lnTo>
                  <a:lnTo>
                    <a:pt x="275" y="90"/>
                  </a:lnTo>
                  <a:lnTo>
                    <a:pt x="280" y="90"/>
                  </a:lnTo>
                  <a:lnTo>
                    <a:pt x="286" y="90"/>
                  </a:lnTo>
                  <a:lnTo>
                    <a:pt x="290" y="91"/>
                  </a:lnTo>
                  <a:lnTo>
                    <a:pt x="294" y="93"/>
                  </a:lnTo>
                  <a:lnTo>
                    <a:pt x="297" y="97"/>
                  </a:lnTo>
                  <a:lnTo>
                    <a:pt x="300" y="100"/>
                  </a:lnTo>
                  <a:lnTo>
                    <a:pt x="302" y="105"/>
                  </a:lnTo>
                  <a:lnTo>
                    <a:pt x="304" y="109"/>
                  </a:lnTo>
                  <a:lnTo>
                    <a:pt x="307" y="115"/>
                  </a:lnTo>
                  <a:lnTo>
                    <a:pt x="308" y="122"/>
                  </a:lnTo>
                  <a:lnTo>
                    <a:pt x="308" y="138"/>
                  </a:lnTo>
                  <a:lnTo>
                    <a:pt x="308" y="138"/>
                  </a:lnTo>
                  <a:lnTo>
                    <a:pt x="307" y="168"/>
                  </a:lnTo>
                  <a:lnTo>
                    <a:pt x="308" y="199"/>
                  </a:lnTo>
                  <a:lnTo>
                    <a:pt x="308" y="229"/>
                  </a:lnTo>
                  <a:lnTo>
                    <a:pt x="307" y="243"/>
                  </a:lnTo>
                  <a:lnTo>
                    <a:pt x="304" y="258"/>
                  </a:lnTo>
                  <a:lnTo>
                    <a:pt x="304" y="258"/>
                  </a:lnTo>
                  <a:lnTo>
                    <a:pt x="302" y="265"/>
                  </a:lnTo>
                  <a:lnTo>
                    <a:pt x="299" y="273"/>
                  </a:lnTo>
                  <a:lnTo>
                    <a:pt x="294" y="280"/>
                  </a:lnTo>
                  <a:lnTo>
                    <a:pt x="289" y="287"/>
                  </a:lnTo>
                  <a:lnTo>
                    <a:pt x="283" y="293"/>
                  </a:lnTo>
                  <a:lnTo>
                    <a:pt x="275" y="299"/>
                  </a:lnTo>
                  <a:lnTo>
                    <a:pt x="269" y="302"/>
                  </a:lnTo>
                  <a:lnTo>
                    <a:pt x="263" y="304"/>
                  </a:lnTo>
                  <a:lnTo>
                    <a:pt x="263" y="304"/>
                  </a:lnTo>
                  <a:lnTo>
                    <a:pt x="242" y="305"/>
                  </a:lnTo>
                  <a:lnTo>
                    <a:pt x="221" y="306"/>
                  </a:lnTo>
                  <a:lnTo>
                    <a:pt x="179" y="307"/>
                  </a:lnTo>
                  <a:lnTo>
                    <a:pt x="93" y="306"/>
                  </a:lnTo>
                  <a:lnTo>
                    <a:pt x="93" y="243"/>
                  </a:lnTo>
                  <a:lnTo>
                    <a:pt x="93" y="243"/>
                  </a:lnTo>
                  <a:lnTo>
                    <a:pt x="189" y="236"/>
                  </a:lnTo>
                  <a:lnTo>
                    <a:pt x="189" y="23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7" name="Freeform 301"/>
            <p:cNvSpPr>
              <a:spLocks/>
            </p:cNvSpPr>
            <p:nvPr userDrawn="1"/>
          </p:nvSpPr>
          <p:spPr bwMode="auto">
            <a:xfrm>
              <a:off x="4738688" y="4194131"/>
              <a:ext cx="120650" cy="122238"/>
            </a:xfrm>
            <a:custGeom>
              <a:avLst/>
              <a:gdLst>
                <a:gd name="T0" fmla="*/ 0 w 308"/>
                <a:gd name="T1" fmla="*/ 40 h 307"/>
                <a:gd name="T2" fmla="*/ 0 w 308"/>
                <a:gd name="T3" fmla="*/ 40 h 307"/>
                <a:gd name="T4" fmla="*/ 4 w 308"/>
                <a:gd name="T5" fmla="*/ 31 h 307"/>
                <a:gd name="T6" fmla="*/ 9 w 308"/>
                <a:gd name="T7" fmla="*/ 23 h 307"/>
                <a:gd name="T8" fmla="*/ 13 w 308"/>
                <a:gd name="T9" fmla="*/ 15 h 307"/>
                <a:gd name="T10" fmla="*/ 17 w 308"/>
                <a:gd name="T11" fmla="*/ 10 h 307"/>
                <a:gd name="T12" fmla="*/ 22 w 308"/>
                <a:gd name="T13" fmla="*/ 5 h 307"/>
                <a:gd name="T14" fmla="*/ 26 w 308"/>
                <a:gd name="T15" fmla="*/ 2 h 307"/>
                <a:gd name="T16" fmla="*/ 32 w 308"/>
                <a:gd name="T17" fmla="*/ 0 h 307"/>
                <a:gd name="T18" fmla="*/ 36 w 308"/>
                <a:gd name="T19" fmla="*/ 0 h 307"/>
                <a:gd name="T20" fmla="*/ 41 w 308"/>
                <a:gd name="T21" fmla="*/ 0 h 307"/>
                <a:gd name="T22" fmla="*/ 46 w 308"/>
                <a:gd name="T23" fmla="*/ 1 h 307"/>
                <a:gd name="T24" fmla="*/ 51 w 308"/>
                <a:gd name="T25" fmla="*/ 3 h 307"/>
                <a:gd name="T26" fmla="*/ 57 w 308"/>
                <a:gd name="T27" fmla="*/ 6 h 307"/>
                <a:gd name="T28" fmla="*/ 68 w 308"/>
                <a:gd name="T29" fmla="*/ 15 h 307"/>
                <a:gd name="T30" fmla="*/ 79 w 308"/>
                <a:gd name="T31" fmla="*/ 27 h 307"/>
                <a:gd name="T32" fmla="*/ 79 w 308"/>
                <a:gd name="T33" fmla="*/ 27 h 307"/>
                <a:gd name="T34" fmla="*/ 116 w 308"/>
                <a:gd name="T35" fmla="*/ 65 h 307"/>
                <a:gd name="T36" fmla="*/ 154 w 308"/>
                <a:gd name="T37" fmla="*/ 103 h 307"/>
                <a:gd name="T38" fmla="*/ 237 w 308"/>
                <a:gd name="T39" fmla="*/ 184 h 307"/>
                <a:gd name="T40" fmla="*/ 237 w 308"/>
                <a:gd name="T41" fmla="*/ 184 h 307"/>
                <a:gd name="T42" fmla="*/ 249 w 308"/>
                <a:gd name="T43" fmla="*/ 97 h 307"/>
                <a:gd name="T44" fmla="*/ 249 w 308"/>
                <a:gd name="T45" fmla="*/ 97 h 307"/>
                <a:gd name="T46" fmla="*/ 263 w 308"/>
                <a:gd name="T47" fmla="*/ 92 h 307"/>
                <a:gd name="T48" fmla="*/ 275 w 308"/>
                <a:gd name="T49" fmla="*/ 90 h 307"/>
                <a:gd name="T50" fmla="*/ 280 w 308"/>
                <a:gd name="T51" fmla="*/ 90 h 307"/>
                <a:gd name="T52" fmla="*/ 286 w 308"/>
                <a:gd name="T53" fmla="*/ 90 h 307"/>
                <a:gd name="T54" fmla="*/ 290 w 308"/>
                <a:gd name="T55" fmla="*/ 91 h 307"/>
                <a:gd name="T56" fmla="*/ 294 w 308"/>
                <a:gd name="T57" fmla="*/ 93 h 307"/>
                <a:gd name="T58" fmla="*/ 297 w 308"/>
                <a:gd name="T59" fmla="*/ 97 h 307"/>
                <a:gd name="T60" fmla="*/ 300 w 308"/>
                <a:gd name="T61" fmla="*/ 100 h 307"/>
                <a:gd name="T62" fmla="*/ 302 w 308"/>
                <a:gd name="T63" fmla="*/ 105 h 307"/>
                <a:gd name="T64" fmla="*/ 304 w 308"/>
                <a:gd name="T65" fmla="*/ 109 h 307"/>
                <a:gd name="T66" fmla="*/ 307 w 308"/>
                <a:gd name="T67" fmla="*/ 115 h 307"/>
                <a:gd name="T68" fmla="*/ 308 w 308"/>
                <a:gd name="T69" fmla="*/ 122 h 307"/>
                <a:gd name="T70" fmla="*/ 308 w 308"/>
                <a:gd name="T71" fmla="*/ 138 h 307"/>
                <a:gd name="T72" fmla="*/ 308 w 308"/>
                <a:gd name="T73" fmla="*/ 138 h 307"/>
                <a:gd name="T74" fmla="*/ 307 w 308"/>
                <a:gd name="T75" fmla="*/ 168 h 307"/>
                <a:gd name="T76" fmla="*/ 308 w 308"/>
                <a:gd name="T77" fmla="*/ 199 h 307"/>
                <a:gd name="T78" fmla="*/ 308 w 308"/>
                <a:gd name="T79" fmla="*/ 229 h 307"/>
                <a:gd name="T80" fmla="*/ 307 w 308"/>
                <a:gd name="T81" fmla="*/ 243 h 307"/>
                <a:gd name="T82" fmla="*/ 304 w 308"/>
                <a:gd name="T83" fmla="*/ 258 h 307"/>
                <a:gd name="T84" fmla="*/ 304 w 308"/>
                <a:gd name="T85" fmla="*/ 258 h 307"/>
                <a:gd name="T86" fmla="*/ 302 w 308"/>
                <a:gd name="T87" fmla="*/ 265 h 307"/>
                <a:gd name="T88" fmla="*/ 299 w 308"/>
                <a:gd name="T89" fmla="*/ 273 h 307"/>
                <a:gd name="T90" fmla="*/ 294 w 308"/>
                <a:gd name="T91" fmla="*/ 280 h 307"/>
                <a:gd name="T92" fmla="*/ 289 w 308"/>
                <a:gd name="T93" fmla="*/ 287 h 307"/>
                <a:gd name="T94" fmla="*/ 283 w 308"/>
                <a:gd name="T95" fmla="*/ 293 h 307"/>
                <a:gd name="T96" fmla="*/ 275 w 308"/>
                <a:gd name="T97" fmla="*/ 299 h 307"/>
                <a:gd name="T98" fmla="*/ 269 w 308"/>
                <a:gd name="T99" fmla="*/ 302 h 307"/>
                <a:gd name="T100" fmla="*/ 263 w 308"/>
                <a:gd name="T101" fmla="*/ 304 h 307"/>
                <a:gd name="T102" fmla="*/ 263 w 308"/>
                <a:gd name="T103" fmla="*/ 304 h 307"/>
                <a:gd name="T104" fmla="*/ 242 w 308"/>
                <a:gd name="T105" fmla="*/ 305 h 307"/>
                <a:gd name="T106" fmla="*/ 221 w 308"/>
                <a:gd name="T107" fmla="*/ 306 h 307"/>
                <a:gd name="T108" fmla="*/ 179 w 308"/>
                <a:gd name="T109" fmla="*/ 307 h 307"/>
                <a:gd name="T110" fmla="*/ 93 w 308"/>
                <a:gd name="T111" fmla="*/ 306 h 307"/>
                <a:gd name="T112" fmla="*/ 93 w 308"/>
                <a:gd name="T113" fmla="*/ 243 h 307"/>
                <a:gd name="T114" fmla="*/ 93 w 308"/>
                <a:gd name="T115" fmla="*/ 243 h 307"/>
                <a:gd name="T116" fmla="*/ 189 w 308"/>
                <a:gd name="T117" fmla="*/ 236 h 307"/>
                <a:gd name="T118" fmla="*/ 189 w 308"/>
                <a:gd name="T119" fmla="*/ 236 h 307"/>
                <a:gd name="T120" fmla="*/ 0 w 308"/>
                <a:gd name="T121" fmla="*/ 4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" h="307">
                  <a:moveTo>
                    <a:pt x="0" y="40"/>
                  </a:moveTo>
                  <a:lnTo>
                    <a:pt x="0" y="40"/>
                  </a:lnTo>
                  <a:lnTo>
                    <a:pt x="4" y="31"/>
                  </a:lnTo>
                  <a:lnTo>
                    <a:pt x="9" y="23"/>
                  </a:lnTo>
                  <a:lnTo>
                    <a:pt x="13" y="15"/>
                  </a:lnTo>
                  <a:lnTo>
                    <a:pt x="17" y="10"/>
                  </a:lnTo>
                  <a:lnTo>
                    <a:pt x="22" y="5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7" y="6"/>
                  </a:lnTo>
                  <a:lnTo>
                    <a:pt x="68" y="15"/>
                  </a:lnTo>
                  <a:lnTo>
                    <a:pt x="79" y="27"/>
                  </a:lnTo>
                  <a:lnTo>
                    <a:pt x="79" y="27"/>
                  </a:lnTo>
                  <a:lnTo>
                    <a:pt x="116" y="65"/>
                  </a:lnTo>
                  <a:lnTo>
                    <a:pt x="154" y="103"/>
                  </a:lnTo>
                  <a:lnTo>
                    <a:pt x="237" y="184"/>
                  </a:lnTo>
                  <a:lnTo>
                    <a:pt x="237" y="184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63" y="92"/>
                  </a:lnTo>
                  <a:lnTo>
                    <a:pt x="275" y="90"/>
                  </a:lnTo>
                  <a:lnTo>
                    <a:pt x="280" y="90"/>
                  </a:lnTo>
                  <a:lnTo>
                    <a:pt x="286" y="90"/>
                  </a:lnTo>
                  <a:lnTo>
                    <a:pt x="290" y="91"/>
                  </a:lnTo>
                  <a:lnTo>
                    <a:pt x="294" y="93"/>
                  </a:lnTo>
                  <a:lnTo>
                    <a:pt x="297" y="97"/>
                  </a:lnTo>
                  <a:lnTo>
                    <a:pt x="300" y="100"/>
                  </a:lnTo>
                  <a:lnTo>
                    <a:pt x="302" y="105"/>
                  </a:lnTo>
                  <a:lnTo>
                    <a:pt x="304" y="109"/>
                  </a:lnTo>
                  <a:lnTo>
                    <a:pt x="307" y="115"/>
                  </a:lnTo>
                  <a:lnTo>
                    <a:pt x="308" y="122"/>
                  </a:lnTo>
                  <a:lnTo>
                    <a:pt x="308" y="138"/>
                  </a:lnTo>
                  <a:lnTo>
                    <a:pt x="308" y="138"/>
                  </a:lnTo>
                  <a:lnTo>
                    <a:pt x="307" y="168"/>
                  </a:lnTo>
                  <a:lnTo>
                    <a:pt x="308" y="199"/>
                  </a:lnTo>
                  <a:lnTo>
                    <a:pt x="308" y="229"/>
                  </a:lnTo>
                  <a:lnTo>
                    <a:pt x="307" y="243"/>
                  </a:lnTo>
                  <a:lnTo>
                    <a:pt x="304" y="258"/>
                  </a:lnTo>
                  <a:lnTo>
                    <a:pt x="304" y="258"/>
                  </a:lnTo>
                  <a:lnTo>
                    <a:pt x="302" y="265"/>
                  </a:lnTo>
                  <a:lnTo>
                    <a:pt x="299" y="273"/>
                  </a:lnTo>
                  <a:lnTo>
                    <a:pt x="294" y="280"/>
                  </a:lnTo>
                  <a:lnTo>
                    <a:pt x="289" y="287"/>
                  </a:lnTo>
                  <a:lnTo>
                    <a:pt x="283" y="293"/>
                  </a:lnTo>
                  <a:lnTo>
                    <a:pt x="275" y="299"/>
                  </a:lnTo>
                  <a:lnTo>
                    <a:pt x="269" y="302"/>
                  </a:lnTo>
                  <a:lnTo>
                    <a:pt x="263" y="304"/>
                  </a:lnTo>
                  <a:lnTo>
                    <a:pt x="263" y="304"/>
                  </a:lnTo>
                  <a:lnTo>
                    <a:pt x="242" y="305"/>
                  </a:lnTo>
                  <a:lnTo>
                    <a:pt x="221" y="306"/>
                  </a:lnTo>
                  <a:lnTo>
                    <a:pt x="179" y="307"/>
                  </a:lnTo>
                  <a:lnTo>
                    <a:pt x="93" y="306"/>
                  </a:lnTo>
                  <a:lnTo>
                    <a:pt x="93" y="243"/>
                  </a:lnTo>
                  <a:lnTo>
                    <a:pt x="93" y="243"/>
                  </a:lnTo>
                  <a:lnTo>
                    <a:pt x="189" y="236"/>
                  </a:lnTo>
                  <a:lnTo>
                    <a:pt x="189" y="236"/>
                  </a:lnTo>
                  <a:lnTo>
                    <a:pt x="0" y="4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8" name="Freeform 302"/>
            <p:cNvSpPr>
              <a:spLocks/>
            </p:cNvSpPr>
            <p:nvPr userDrawn="1"/>
          </p:nvSpPr>
          <p:spPr bwMode="auto">
            <a:xfrm>
              <a:off x="4271963" y="4186193"/>
              <a:ext cx="127000" cy="130175"/>
            </a:xfrm>
            <a:custGeom>
              <a:avLst/>
              <a:gdLst>
                <a:gd name="T0" fmla="*/ 269 w 318"/>
                <a:gd name="T1" fmla="*/ 20 h 329"/>
                <a:gd name="T2" fmla="*/ 269 w 318"/>
                <a:gd name="T3" fmla="*/ 20 h 329"/>
                <a:gd name="T4" fmla="*/ 278 w 318"/>
                <a:gd name="T5" fmla="*/ 23 h 329"/>
                <a:gd name="T6" fmla="*/ 282 w 318"/>
                <a:gd name="T7" fmla="*/ 24 h 329"/>
                <a:gd name="T8" fmla="*/ 285 w 318"/>
                <a:gd name="T9" fmla="*/ 27 h 329"/>
                <a:gd name="T10" fmla="*/ 285 w 318"/>
                <a:gd name="T11" fmla="*/ 27 h 329"/>
                <a:gd name="T12" fmla="*/ 298 w 318"/>
                <a:gd name="T13" fmla="*/ 45 h 329"/>
                <a:gd name="T14" fmla="*/ 318 w 318"/>
                <a:gd name="T15" fmla="*/ 73 h 329"/>
                <a:gd name="T16" fmla="*/ 318 w 318"/>
                <a:gd name="T17" fmla="*/ 73 h 329"/>
                <a:gd name="T18" fmla="*/ 121 w 318"/>
                <a:gd name="T19" fmla="*/ 244 h 329"/>
                <a:gd name="T20" fmla="*/ 121 w 318"/>
                <a:gd name="T21" fmla="*/ 244 h 329"/>
                <a:gd name="T22" fmla="*/ 131 w 318"/>
                <a:gd name="T23" fmla="*/ 259 h 329"/>
                <a:gd name="T24" fmla="*/ 131 w 318"/>
                <a:gd name="T25" fmla="*/ 259 h 329"/>
                <a:gd name="T26" fmla="*/ 215 w 318"/>
                <a:gd name="T27" fmla="*/ 265 h 329"/>
                <a:gd name="T28" fmla="*/ 215 w 318"/>
                <a:gd name="T29" fmla="*/ 329 h 329"/>
                <a:gd name="T30" fmla="*/ 215 w 318"/>
                <a:gd name="T31" fmla="*/ 329 h 329"/>
                <a:gd name="T32" fmla="*/ 129 w 318"/>
                <a:gd name="T33" fmla="*/ 329 h 329"/>
                <a:gd name="T34" fmla="*/ 85 w 318"/>
                <a:gd name="T35" fmla="*/ 329 h 329"/>
                <a:gd name="T36" fmla="*/ 64 w 318"/>
                <a:gd name="T37" fmla="*/ 328 h 329"/>
                <a:gd name="T38" fmla="*/ 43 w 318"/>
                <a:gd name="T39" fmla="*/ 327 h 329"/>
                <a:gd name="T40" fmla="*/ 43 w 318"/>
                <a:gd name="T41" fmla="*/ 327 h 329"/>
                <a:gd name="T42" fmla="*/ 37 w 318"/>
                <a:gd name="T43" fmla="*/ 325 h 329"/>
                <a:gd name="T44" fmla="*/ 31 w 318"/>
                <a:gd name="T45" fmla="*/ 322 h 329"/>
                <a:gd name="T46" fmla="*/ 24 w 318"/>
                <a:gd name="T47" fmla="*/ 316 h 329"/>
                <a:gd name="T48" fmla="*/ 18 w 318"/>
                <a:gd name="T49" fmla="*/ 310 h 329"/>
                <a:gd name="T50" fmla="*/ 13 w 318"/>
                <a:gd name="T51" fmla="*/ 304 h 329"/>
                <a:gd name="T52" fmla="*/ 8 w 318"/>
                <a:gd name="T53" fmla="*/ 297 h 329"/>
                <a:gd name="T54" fmla="*/ 5 w 318"/>
                <a:gd name="T55" fmla="*/ 290 h 329"/>
                <a:gd name="T56" fmla="*/ 4 w 318"/>
                <a:gd name="T57" fmla="*/ 284 h 329"/>
                <a:gd name="T58" fmla="*/ 4 w 318"/>
                <a:gd name="T59" fmla="*/ 284 h 329"/>
                <a:gd name="T60" fmla="*/ 3 w 318"/>
                <a:gd name="T61" fmla="*/ 263 h 329"/>
                <a:gd name="T62" fmla="*/ 2 w 318"/>
                <a:gd name="T63" fmla="*/ 244 h 329"/>
                <a:gd name="T64" fmla="*/ 0 w 318"/>
                <a:gd name="T65" fmla="*/ 203 h 329"/>
                <a:gd name="T66" fmla="*/ 2 w 318"/>
                <a:gd name="T67" fmla="*/ 119 h 329"/>
                <a:gd name="T68" fmla="*/ 60 w 318"/>
                <a:gd name="T69" fmla="*/ 119 h 329"/>
                <a:gd name="T70" fmla="*/ 60 w 318"/>
                <a:gd name="T71" fmla="*/ 119 h 329"/>
                <a:gd name="T72" fmla="*/ 69 w 318"/>
                <a:gd name="T73" fmla="*/ 204 h 329"/>
                <a:gd name="T74" fmla="*/ 69 w 318"/>
                <a:gd name="T75" fmla="*/ 204 h 329"/>
                <a:gd name="T76" fmla="*/ 243 w 318"/>
                <a:gd name="T77" fmla="*/ 0 h 329"/>
                <a:gd name="T78" fmla="*/ 243 w 318"/>
                <a:gd name="T79" fmla="*/ 0 h 329"/>
                <a:gd name="T80" fmla="*/ 269 w 318"/>
                <a:gd name="T81" fmla="*/ 2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329">
                  <a:moveTo>
                    <a:pt x="269" y="20"/>
                  </a:moveTo>
                  <a:lnTo>
                    <a:pt x="269" y="20"/>
                  </a:lnTo>
                  <a:lnTo>
                    <a:pt x="278" y="23"/>
                  </a:lnTo>
                  <a:lnTo>
                    <a:pt x="282" y="24"/>
                  </a:lnTo>
                  <a:lnTo>
                    <a:pt x="285" y="27"/>
                  </a:lnTo>
                  <a:lnTo>
                    <a:pt x="285" y="27"/>
                  </a:lnTo>
                  <a:lnTo>
                    <a:pt x="298" y="45"/>
                  </a:lnTo>
                  <a:lnTo>
                    <a:pt x="318" y="73"/>
                  </a:lnTo>
                  <a:lnTo>
                    <a:pt x="318" y="73"/>
                  </a:lnTo>
                  <a:lnTo>
                    <a:pt x="121" y="244"/>
                  </a:lnTo>
                  <a:lnTo>
                    <a:pt x="121" y="244"/>
                  </a:lnTo>
                  <a:lnTo>
                    <a:pt x="131" y="259"/>
                  </a:lnTo>
                  <a:lnTo>
                    <a:pt x="131" y="259"/>
                  </a:lnTo>
                  <a:lnTo>
                    <a:pt x="215" y="265"/>
                  </a:lnTo>
                  <a:lnTo>
                    <a:pt x="215" y="329"/>
                  </a:lnTo>
                  <a:lnTo>
                    <a:pt x="215" y="329"/>
                  </a:lnTo>
                  <a:lnTo>
                    <a:pt x="129" y="329"/>
                  </a:lnTo>
                  <a:lnTo>
                    <a:pt x="85" y="329"/>
                  </a:lnTo>
                  <a:lnTo>
                    <a:pt x="64" y="328"/>
                  </a:lnTo>
                  <a:lnTo>
                    <a:pt x="43" y="327"/>
                  </a:lnTo>
                  <a:lnTo>
                    <a:pt x="43" y="327"/>
                  </a:lnTo>
                  <a:lnTo>
                    <a:pt x="37" y="325"/>
                  </a:lnTo>
                  <a:lnTo>
                    <a:pt x="31" y="322"/>
                  </a:lnTo>
                  <a:lnTo>
                    <a:pt x="24" y="316"/>
                  </a:lnTo>
                  <a:lnTo>
                    <a:pt x="18" y="310"/>
                  </a:lnTo>
                  <a:lnTo>
                    <a:pt x="13" y="304"/>
                  </a:lnTo>
                  <a:lnTo>
                    <a:pt x="8" y="297"/>
                  </a:lnTo>
                  <a:lnTo>
                    <a:pt x="5" y="290"/>
                  </a:lnTo>
                  <a:lnTo>
                    <a:pt x="4" y="284"/>
                  </a:lnTo>
                  <a:lnTo>
                    <a:pt x="4" y="284"/>
                  </a:lnTo>
                  <a:lnTo>
                    <a:pt x="3" y="263"/>
                  </a:lnTo>
                  <a:lnTo>
                    <a:pt x="2" y="244"/>
                  </a:lnTo>
                  <a:lnTo>
                    <a:pt x="0" y="203"/>
                  </a:lnTo>
                  <a:lnTo>
                    <a:pt x="2" y="119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6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9" name="Freeform 303"/>
            <p:cNvSpPr>
              <a:spLocks/>
            </p:cNvSpPr>
            <p:nvPr userDrawn="1"/>
          </p:nvSpPr>
          <p:spPr bwMode="auto">
            <a:xfrm>
              <a:off x="4271963" y="4186193"/>
              <a:ext cx="127000" cy="130175"/>
            </a:xfrm>
            <a:custGeom>
              <a:avLst/>
              <a:gdLst>
                <a:gd name="T0" fmla="*/ 269 w 318"/>
                <a:gd name="T1" fmla="*/ 20 h 329"/>
                <a:gd name="T2" fmla="*/ 269 w 318"/>
                <a:gd name="T3" fmla="*/ 20 h 329"/>
                <a:gd name="T4" fmla="*/ 278 w 318"/>
                <a:gd name="T5" fmla="*/ 23 h 329"/>
                <a:gd name="T6" fmla="*/ 282 w 318"/>
                <a:gd name="T7" fmla="*/ 24 h 329"/>
                <a:gd name="T8" fmla="*/ 285 w 318"/>
                <a:gd name="T9" fmla="*/ 27 h 329"/>
                <a:gd name="T10" fmla="*/ 285 w 318"/>
                <a:gd name="T11" fmla="*/ 27 h 329"/>
                <a:gd name="T12" fmla="*/ 298 w 318"/>
                <a:gd name="T13" fmla="*/ 45 h 329"/>
                <a:gd name="T14" fmla="*/ 318 w 318"/>
                <a:gd name="T15" fmla="*/ 73 h 329"/>
                <a:gd name="T16" fmla="*/ 318 w 318"/>
                <a:gd name="T17" fmla="*/ 73 h 329"/>
                <a:gd name="T18" fmla="*/ 121 w 318"/>
                <a:gd name="T19" fmla="*/ 244 h 329"/>
                <a:gd name="T20" fmla="*/ 121 w 318"/>
                <a:gd name="T21" fmla="*/ 244 h 329"/>
                <a:gd name="T22" fmla="*/ 131 w 318"/>
                <a:gd name="T23" fmla="*/ 259 h 329"/>
                <a:gd name="T24" fmla="*/ 131 w 318"/>
                <a:gd name="T25" fmla="*/ 259 h 329"/>
                <a:gd name="T26" fmla="*/ 215 w 318"/>
                <a:gd name="T27" fmla="*/ 265 h 329"/>
                <a:gd name="T28" fmla="*/ 215 w 318"/>
                <a:gd name="T29" fmla="*/ 329 h 329"/>
                <a:gd name="T30" fmla="*/ 215 w 318"/>
                <a:gd name="T31" fmla="*/ 329 h 329"/>
                <a:gd name="T32" fmla="*/ 129 w 318"/>
                <a:gd name="T33" fmla="*/ 329 h 329"/>
                <a:gd name="T34" fmla="*/ 85 w 318"/>
                <a:gd name="T35" fmla="*/ 329 h 329"/>
                <a:gd name="T36" fmla="*/ 64 w 318"/>
                <a:gd name="T37" fmla="*/ 328 h 329"/>
                <a:gd name="T38" fmla="*/ 43 w 318"/>
                <a:gd name="T39" fmla="*/ 327 h 329"/>
                <a:gd name="T40" fmla="*/ 43 w 318"/>
                <a:gd name="T41" fmla="*/ 327 h 329"/>
                <a:gd name="T42" fmla="*/ 37 w 318"/>
                <a:gd name="T43" fmla="*/ 325 h 329"/>
                <a:gd name="T44" fmla="*/ 31 w 318"/>
                <a:gd name="T45" fmla="*/ 322 h 329"/>
                <a:gd name="T46" fmla="*/ 24 w 318"/>
                <a:gd name="T47" fmla="*/ 316 h 329"/>
                <a:gd name="T48" fmla="*/ 18 w 318"/>
                <a:gd name="T49" fmla="*/ 310 h 329"/>
                <a:gd name="T50" fmla="*/ 13 w 318"/>
                <a:gd name="T51" fmla="*/ 304 h 329"/>
                <a:gd name="T52" fmla="*/ 8 w 318"/>
                <a:gd name="T53" fmla="*/ 297 h 329"/>
                <a:gd name="T54" fmla="*/ 5 w 318"/>
                <a:gd name="T55" fmla="*/ 290 h 329"/>
                <a:gd name="T56" fmla="*/ 4 w 318"/>
                <a:gd name="T57" fmla="*/ 284 h 329"/>
                <a:gd name="T58" fmla="*/ 4 w 318"/>
                <a:gd name="T59" fmla="*/ 284 h 329"/>
                <a:gd name="T60" fmla="*/ 3 w 318"/>
                <a:gd name="T61" fmla="*/ 263 h 329"/>
                <a:gd name="T62" fmla="*/ 2 w 318"/>
                <a:gd name="T63" fmla="*/ 244 h 329"/>
                <a:gd name="T64" fmla="*/ 0 w 318"/>
                <a:gd name="T65" fmla="*/ 203 h 329"/>
                <a:gd name="T66" fmla="*/ 2 w 318"/>
                <a:gd name="T67" fmla="*/ 119 h 329"/>
                <a:gd name="T68" fmla="*/ 60 w 318"/>
                <a:gd name="T69" fmla="*/ 119 h 329"/>
                <a:gd name="T70" fmla="*/ 60 w 318"/>
                <a:gd name="T71" fmla="*/ 119 h 329"/>
                <a:gd name="T72" fmla="*/ 69 w 318"/>
                <a:gd name="T73" fmla="*/ 204 h 329"/>
                <a:gd name="T74" fmla="*/ 69 w 318"/>
                <a:gd name="T75" fmla="*/ 204 h 329"/>
                <a:gd name="T76" fmla="*/ 243 w 318"/>
                <a:gd name="T77" fmla="*/ 0 h 329"/>
                <a:gd name="T78" fmla="*/ 243 w 318"/>
                <a:gd name="T79" fmla="*/ 0 h 329"/>
                <a:gd name="T80" fmla="*/ 269 w 318"/>
                <a:gd name="T81" fmla="*/ 2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329">
                  <a:moveTo>
                    <a:pt x="269" y="20"/>
                  </a:moveTo>
                  <a:lnTo>
                    <a:pt x="269" y="20"/>
                  </a:lnTo>
                  <a:lnTo>
                    <a:pt x="278" y="23"/>
                  </a:lnTo>
                  <a:lnTo>
                    <a:pt x="282" y="24"/>
                  </a:lnTo>
                  <a:lnTo>
                    <a:pt x="285" y="27"/>
                  </a:lnTo>
                  <a:lnTo>
                    <a:pt x="285" y="27"/>
                  </a:lnTo>
                  <a:lnTo>
                    <a:pt x="298" y="45"/>
                  </a:lnTo>
                  <a:lnTo>
                    <a:pt x="318" y="73"/>
                  </a:lnTo>
                  <a:lnTo>
                    <a:pt x="318" y="73"/>
                  </a:lnTo>
                  <a:lnTo>
                    <a:pt x="121" y="244"/>
                  </a:lnTo>
                  <a:lnTo>
                    <a:pt x="121" y="244"/>
                  </a:lnTo>
                  <a:lnTo>
                    <a:pt x="131" y="259"/>
                  </a:lnTo>
                  <a:lnTo>
                    <a:pt x="131" y="259"/>
                  </a:lnTo>
                  <a:lnTo>
                    <a:pt x="215" y="265"/>
                  </a:lnTo>
                  <a:lnTo>
                    <a:pt x="215" y="329"/>
                  </a:lnTo>
                  <a:lnTo>
                    <a:pt x="215" y="329"/>
                  </a:lnTo>
                  <a:lnTo>
                    <a:pt x="129" y="329"/>
                  </a:lnTo>
                  <a:lnTo>
                    <a:pt x="85" y="329"/>
                  </a:lnTo>
                  <a:lnTo>
                    <a:pt x="64" y="328"/>
                  </a:lnTo>
                  <a:lnTo>
                    <a:pt x="43" y="327"/>
                  </a:lnTo>
                  <a:lnTo>
                    <a:pt x="43" y="327"/>
                  </a:lnTo>
                  <a:lnTo>
                    <a:pt x="37" y="325"/>
                  </a:lnTo>
                  <a:lnTo>
                    <a:pt x="31" y="322"/>
                  </a:lnTo>
                  <a:lnTo>
                    <a:pt x="24" y="316"/>
                  </a:lnTo>
                  <a:lnTo>
                    <a:pt x="18" y="310"/>
                  </a:lnTo>
                  <a:lnTo>
                    <a:pt x="13" y="304"/>
                  </a:lnTo>
                  <a:lnTo>
                    <a:pt x="8" y="297"/>
                  </a:lnTo>
                  <a:lnTo>
                    <a:pt x="5" y="290"/>
                  </a:lnTo>
                  <a:lnTo>
                    <a:pt x="4" y="284"/>
                  </a:lnTo>
                  <a:lnTo>
                    <a:pt x="4" y="284"/>
                  </a:lnTo>
                  <a:lnTo>
                    <a:pt x="3" y="263"/>
                  </a:lnTo>
                  <a:lnTo>
                    <a:pt x="2" y="244"/>
                  </a:lnTo>
                  <a:lnTo>
                    <a:pt x="0" y="203"/>
                  </a:lnTo>
                  <a:lnTo>
                    <a:pt x="2" y="119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69" y="2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0" name="Freeform 304"/>
            <p:cNvSpPr>
              <a:spLocks/>
            </p:cNvSpPr>
            <p:nvPr userDrawn="1"/>
          </p:nvSpPr>
          <p:spPr bwMode="auto">
            <a:xfrm>
              <a:off x="4271963" y="3816306"/>
              <a:ext cx="123825" cy="127000"/>
            </a:xfrm>
            <a:custGeom>
              <a:avLst/>
              <a:gdLst>
                <a:gd name="T0" fmla="*/ 313 w 313"/>
                <a:gd name="T1" fmla="*/ 266 h 320"/>
                <a:gd name="T2" fmla="*/ 313 w 313"/>
                <a:gd name="T3" fmla="*/ 266 h 320"/>
                <a:gd name="T4" fmla="*/ 262 w 313"/>
                <a:gd name="T5" fmla="*/ 320 h 320"/>
                <a:gd name="T6" fmla="*/ 262 w 313"/>
                <a:gd name="T7" fmla="*/ 320 h 320"/>
                <a:gd name="T8" fmla="*/ 85 w 313"/>
                <a:gd name="T9" fmla="*/ 119 h 320"/>
                <a:gd name="T10" fmla="*/ 85 w 313"/>
                <a:gd name="T11" fmla="*/ 119 h 320"/>
                <a:gd name="T12" fmla="*/ 69 w 313"/>
                <a:gd name="T13" fmla="*/ 129 h 320"/>
                <a:gd name="T14" fmla="*/ 69 w 313"/>
                <a:gd name="T15" fmla="*/ 129 h 320"/>
                <a:gd name="T16" fmla="*/ 68 w 313"/>
                <a:gd name="T17" fmla="*/ 154 h 320"/>
                <a:gd name="T18" fmla="*/ 67 w 313"/>
                <a:gd name="T19" fmla="*/ 166 h 320"/>
                <a:gd name="T20" fmla="*/ 65 w 313"/>
                <a:gd name="T21" fmla="*/ 172 h 320"/>
                <a:gd name="T22" fmla="*/ 64 w 313"/>
                <a:gd name="T23" fmla="*/ 178 h 320"/>
                <a:gd name="T24" fmla="*/ 64 w 313"/>
                <a:gd name="T25" fmla="*/ 178 h 320"/>
                <a:gd name="T26" fmla="*/ 61 w 313"/>
                <a:gd name="T27" fmla="*/ 183 h 320"/>
                <a:gd name="T28" fmla="*/ 58 w 313"/>
                <a:gd name="T29" fmla="*/ 188 h 320"/>
                <a:gd name="T30" fmla="*/ 50 w 313"/>
                <a:gd name="T31" fmla="*/ 198 h 320"/>
                <a:gd name="T32" fmla="*/ 35 w 313"/>
                <a:gd name="T33" fmla="*/ 217 h 320"/>
                <a:gd name="T34" fmla="*/ 35 w 313"/>
                <a:gd name="T35" fmla="*/ 217 h 320"/>
                <a:gd name="T36" fmla="*/ 25 w 313"/>
                <a:gd name="T37" fmla="*/ 208 h 320"/>
                <a:gd name="T38" fmla="*/ 16 w 313"/>
                <a:gd name="T39" fmla="*/ 198 h 320"/>
                <a:gd name="T40" fmla="*/ 11 w 313"/>
                <a:gd name="T41" fmla="*/ 194 h 320"/>
                <a:gd name="T42" fmla="*/ 8 w 313"/>
                <a:gd name="T43" fmla="*/ 190 h 320"/>
                <a:gd name="T44" fmla="*/ 5 w 313"/>
                <a:gd name="T45" fmla="*/ 185 h 320"/>
                <a:gd name="T46" fmla="*/ 4 w 313"/>
                <a:gd name="T47" fmla="*/ 180 h 320"/>
                <a:gd name="T48" fmla="*/ 4 w 313"/>
                <a:gd name="T49" fmla="*/ 180 h 320"/>
                <a:gd name="T50" fmla="*/ 1 w 313"/>
                <a:gd name="T51" fmla="*/ 145 h 320"/>
                <a:gd name="T52" fmla="*/ 0 w 313"/>
                <a:gd name="T53" fmla="*/ 111 h 320"/>
                <a:gd name="T54" fmla="*/ 1 w 313"/>
                <a:gd name="T55" fmla="*/ 77 h 320"/>
                <a:gd name="T56" fmla="*/ 5 w 313"/>
                <a:gd name="T57" fmla="*/ 42 h 320"/>
                <a:gd name="T58" fmla="*/ 5 w 313"/>
                <a:gd name="T59" fmla="*/ 42 h 320"/>
                <a:gd name="T60" fmla="*/ 7 w 313"/>
                <a:gd name="T61" fmla="*/ 36 h 320"/>
                <a:gd name="T62" fmla="*/ 10 w 313"/>
                <a:gd name="T63" fmla="*/ 30 h 320"/>
                <a:gd name="T64" fmla="*/ 14 w 313"/>
                <a:gd name="T65" fmla="*/ 23 h 320"/>
                <a:gd name="T66" fmla="*/ 20 w 313"/>
                <a:gd name="T67" fmla="*/ 17 h 320"/>
                <a:gd name="T68" fmla="*/ 26 w 313"/>
                <a:gd name="T69" fmla="*/ 12 h 320"/>
                <a:gd name="T70" fmla="*/ 33 w 313"/>
                <a:gd name="T71" fmla="*/ 7 h 320"/>
                <a:gd name="T72" fmla="*/ 40 w 313"/>
                <a:gd name="T73" fmla="*/ 4 h 320"/>
                <a:gd name="T74" fmla="*/ 46 w 313"/>
                <a:gd name="T75" fmla="*/ 3 h 320"/>
                <a:gd name="T76" fmla="*/ 46 w 313"/>
                <a:gd name="T77" fmla="*/ 3 h 320"/>
                <a:gd name="T78" fmla="*/ 62 w 313"/>
                <a:gd name="T79" fmla="*/ 1 h 320"/>
                <a:gd name="T80" fmla="*/ 79 w 313"/>
                <a:gd name="T81" fmla="*/ 0 h 320"/>
                <a:gd name="T82" fmla="*/ 112 w 313"/>
                <a:gd name="T83" fmla="*/ 0 h 320"/>
                <a:gd name="T84" fmla="*/ 145 w 313"/>
                <a:gd name="T85" fmla="*/ 0 h 320"/>
                <a:gd name="T86" fmla="*/ 178 w 313"/>
                <a:gd name="T87" fmla="*/ 0 h 320"/>
                <a:gd name="T88" fmla="*/ 178 w 313"/>
                <a:gd name="T89" fmla="*/ 0 h 320"/>
                <a:gd name="T90" fmla="*/ 192 w 313"/>
                <a:gd name="T91" fmla="*/ 1 h 320"/>
                <a:gd name="T92" fmla="*/ 198 w 313"/>
                <a:gd name="T93" fmla="*/ 2 h 320"/>
                <a:gd name="T94" fmla="*/ 204 w 313"/>
                <a:gd name="T95" fmla="*/ 3 h 320"/>
                <a:gd name="T96" fmla="*/ 208 w 313"/>
                <a:gd name="T97" fmla="*/ 5 h 320"/>
                <a:gd name="T98" fmla="*/ 211 w 313"/>
                <a:gd name="T99" fmla="*/ 8 h 320"/>
                <a:gd name="T100" fmla="*/ 214 w 313"/>
                <a:gd name="T101" fmla="*/ 11 h 320"/>
                <a:gd name="T102" fmla="*/ 216 w 313"/>
                <a:gd name="T103" fmla="*/ 14 h 320"/>
                <a:gd name="T104" fmla="*/ 218 w 313"/>
                <a:gd name="T105" fmla="*/ 18 h 320"/>
                <a:gd name="T106" fmla="*/ 219 w 313"/>
                <a:gd name="T107" fmla="*/ 22 h 320"/>
                <a:gd name="T108" fmla="*/ 219 w 313"/>
                <a:gd name="T109" fmla="*/ 33 h 320"/>
                <a:gd name="T110" fmla="*/ 218 w 313"/>
                <a:gd name="T111" fmla="*/ 44 h 320"/>
                <a:gd name="T112" fmla="*/ 214 w 313"/>
                <a:gd name="T113" fmla="*/ 57 h 320"/>
                <a:gd name="T114" fmla="*/ 214 w 313"/>
                <a:gd name="T115" fmla="*/ 57 h 320"/>
                <a:gd name="T116" fmla="*/ 122 w 313"/>
                <a:gd name="T117" fmla="*/ 68 h 320"/>
                <a:gd name="T118" fmla="*/ 122 w 313"/>
                <a:gd name="T119" fmla="*/ 68 h 320"/>
                <a:gd name="T120" fmla="*/ 313 w 313"/>
                <a:gd name="T121" fmla="*/ 26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20">
                  <a:moveTo>
                    <a:pt x="313" y="266"/>
                  </a:moveTo>
                  <a:lnTo>
                    <a:pt x="313" y="266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68" y="154"/>
                  </a:lnTo>
                  <a:lnTo>
                    <a:pt x="67" y="166"/>
                  </a:lnTo>
                  <a:lnTo>
                    <a:pt x="65" y="172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1" y="183"/>
                  </a:lnTo>
                  <a:lnTo>
                    <a:pt x="58" y="188"/>
                  </a:lnTo>
                  <a:lnTo>
                    <a:pt x="50" y="198"/>
                  </a:lnTo>
                  <a:lnTo>
                    <a:pt x="35" y="217"/>
                  </a:lnTo>
                  <a:lnTo>
                    <a:pt x="35" y="217"/>
                  </a:lnTo>
                  <a:lnTo>
                    <a:pt x="25" y="208"/>
                  </a:lnTo>
                  <a:lnTo>
                    <a:pt x="16" y="198"/>
                  </a:lnTo>
                  <a:lnTo>
                    <a:pt x="11" y="194"/>
                  </a:lnTo>
                  <a:lnTo>
                    <a:pt x="8" y="190"/>
                  </a:lnTo>
                  <a:lnTo>
                    <a:pt x="5" y="185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1" y="145"/>
                  </a:lnTo>
                  <a:lnTo>
                    <a:pt x="0" y="111"/>
                  </a:lnTo>
                  <a:lnTo>
                    <a:pt x="1" y="77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36"/>
                  </a:lnTo>
                  <a:lnTo>
                    <a:pt x="10" y="30"/>
                  </a:lnTo>
                  <a:lnTo>
                    <a:pt x="14" y="23"/>
                  </a:lnTo>
                  <a:lnTo>
                    <a:pt x="20" y="17"/>
                  </a:lnTo>
                  <a:lnTo>
                    <a:pt x="26" y="12"/>
                  </a:lnTo>
                  <a:lnTo>
                    <a:pt x="33" y="7"/>
                  </a:lnTo>
                  <a:lnTo>
                    <a:pt x="40" y="4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62" y="1"/>
                  </a:lnTo>
                  <a:lnTo>
                    <a:pt x="79" y="0"/>
                  </a:lnTo>
                  <a:lnTo>
                    <a:pt x="112" y="0"/>
                  </a:lnTo>
                  <a:lnTo>
                    <a:pt x="145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92" y="1"/>
                  </a:lnTo>
                  <a:lnTo>
                    <a:pt x="198" y="2"/>
                  </a:lnTo>
                  <a:lnTo>
                    <a:pt x="204" y="3"/>
                  </a:lnTo>
                  <a:lnTo>
                    <a:pt x="208" y="5"/>
                  </a:lnTo>
                  <a:lnTo>
                    <a:pt x="211" y="8"/>
                  </a:lnTo>
                  <a:lnTo>
                    <a:pt x="214" y="11"/>
                  </a:lnTo>
                  <a:lnTo>
                    <a:pt x="216" y="14"/>
                  </a:lnTo>
                  <a:lnTo>
                    <a:pt x="218" y="18"/>
                  </a:lnTo>
                  <a:lnTo>
                    <a:pt x="219" y="22"/>
                  </a:lnTo>
                  <a:lnTo>
                    <a:pt x="219" y="33"/>
                  </a:lnTo>
                  <a:lnTo>
                    <a:pt x="218" y="44"/>
                  </a:lnTo>
                  <a:lnTo>
                    <a:pt x="214" y="57"/>
                  </a:lnTo>
                  <a:lnTo>
                    <a:pt x="214" y="57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313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1" name="Freeform 305"/>
            <p:cNvSpPr>
              <a:spLocks/>
            </p:cNvSpPr>
            <p:nvPr userDrawn="1"/>
          </p:nvSpPr>
          <p:spPr bwMode="auto">
            <a:xfrm>
              <a:off x="4271963" y="3816306"/>
              <a:ext cx="123825" cy="127000"/>
            </a:xfrm>
            <a:custGeom>
              <a:avLst/>
              <a:gdLst>
                <a:gd name="T0" fmla="*/ 313 w 313"/>
                <a:gd name="T1" fmla="*/ 266 h 320"/>
                <a:gd name="T2" fmla="*/ 313 w 313"/>
                <a:gd name="T3" fmla="*/ 266 h 320"/>
                <a:gd name="T4" fmla="*/ 262 w 313"/>
                <a:gd name="T5" fmla="*/ 320 h 320"/>
                <a:gd name="T6" fmla="*/ 262 w 313"/>
                <a:gd name="T7" fmla="*/ 320 h 320"/>
                <a:gd name="T8" fmla="*/ 85 w 313"/>
                <a:gd name="T9" fmla="*/ 119 h 320"/>
                <a:gd name="T10" fmla="*/ 85 w 313"/>
                <a:gd name="T11" fmla="*/ 119 h 320"/>
                <a:gd name="T12" fmla="*/ 69 w 313"/>
                <a:gd name="T13" fmla="*/ 129 h 320"/>
                <a:gd name="T14" fmla="*/ 69 w 313"/>
                <a:gd name="T15" fmla="*/ 129 h 320"/>
                <a:gd name="T16" fmla="*/ 68 w 313"/>
                <a:gd name="T17" fmla="*/ 154 h 320"/>
                <a:gd name="T18" fmla="*/ 67 w 313"/>
                <a:gd name="T19" fmla="*/ 166 h 320"/>
                <a:gd name="T20" fmla="*/ 65 w 313"/>
                <a:gd name="T21" fmla="*/ 172 h 320"/>
                <a:gd name="T22" fmla="*/ 64 w 313"/>
                <a:gd name="T23" fmla="*/ 178 h 320"/>
                <a:gd name="T24" fmla="*/ 64 w 313"/>
                <a:gd name="T25" fmla="*/ 178 h 320"/>
                <a:gd name="T26" fmla="*/ 61 w 313"/>
                <a:gd name="T27" fmla="*/ 183 h 320"/>
                <a:gd name="T28" fmla="*/ 58 w 313"/>
                <a:gd name="T29" fmla="*/ 188 h 320"/>
                <a:gd name="T30" fmla="*/ 50 w 313"/>
                <a:gd name="T31" fmla="*/ 198 h 320"/>
                <a:gd name="T32" fmla="*/ 35 w 313"/>
                <a:gd name="T33" fmla="*/ 217 h 320"/>
                <a:gd name="T34" fmla="*/ 35 w 313"/>
                <a:gd name="T35" fmla="*/ 217 h 320"/>
                <a:gd name="T36" fmla="*/ 25 w 313"/>
                <a:gd name="T37" fmla="*/ 208 h 320"/>
                <a:gd name="T38" fmla="*/ 16 w 313"/>
                <a:gd name="T39" fmla="*/ 198 h 320"/>
                <a:gd name="T40" fmla="*/ 11 w 313"/>
                <a:gd name="T41" fmla="*/ 194 h 320"/>
                <a:gd name="T42" fmla="*/ 8 w 313"/>
                <a:gd name="T43" fmla="*/ 190 h 320"/>
                <a:gd name="T44" fmla="*/ 5 w 313"/>
                <a:gd name="T45" fmla="*/ 185 h 320"/>
                <a:gd name="T46" fmla="*/ 4 w 313"/>
                <a:gd name="T47" fmla="*/ 180 h 320"/>
                <a:gd name="T48" fmla="*/ 4 w 313"/>
                <a:gd name="T49" fmla="*/ 180 h 320"/>
                <a:gd name="T50" fmla="*/ 1 w 313"/>
                <a:gd name="T51" fmla="*/ 145 h 320"/>
                <a:gd name="T52" fmla="*/ 0 w 313"/>
                <a:gd name="T53" fmla="*/ 111 h 320"/>
                <a:gd name="T54" fmla="*/ 1 w 313"/>
                <a:gd name="T55" fmla="*/ 77 h 320"/>
                <a:gd name="T56" fmla="*/ 5 w 313"/>
                <a:gd name="T57" fmla="*/ 42 h 320"/>
                <a:gd name="T58" fmla="*/ 5 w 313"/>
                <a:gd name="T59" fmla="*/ 42 h 320"/>
                <a:gd name="T60" fmla="*/ 7 w 313"/>
                <a:gd name="T61" fmla="*/ 36 h 320"/>
                <a:gd name="T62" fmla="*/ 10 w 313"/>
                <a:gd name="T63" fmla="*/ 30 h 320"/>
                <a:gd name="T64" fmla="*/ 14 w 313"/>
                <a:gd name="T65" fmla="*/ 23 h 320"/>
                <a:gd name="T66" fmla="*/ 20 w 313"/>
                <a:gd name="T67" fmla="*/ 17 h 320"/>
                <a:gd name="T68" fmla="*/ 26 w 313"/>
                <a:gd name="T69" fmla="*/ 12 h 320"/>
                <a:gd name="T70" fmla="*/ 33 w 313"/>
                <a:gd name="T71" fmla="*/ 7 h 320"/>
                <a:gd name="T72" fmla="*/ 40 w 313"/>
                <a:gd name="T73" fmla="*/ 4 h 320"/>
                <a:gd name="T74" fmla="*/ 46 w 313"/>
                <a:gd name="T75" fmla="*/ 3 h 320"/>
                <a:gd name="T76" fmla="*/ 46 w 313"/>
                <a:gd name="T77" fmla="*/ 3 h 320"/>
                <a:gd name="T78" fmla="*/ 62 w 313"/>
                <a:gd name="T79" fmla="*/ 1 h 320"/>
                <a:gd name="T80" fmla="*/ 79 w 313"/>
                <a:gd name="T81" fmla="*/ 0 h 320"/>
                <a:gd name="T82" fmla="*/ 112 w 313"/>
                <a:gd name="T83" fmla="*/ 0 h 320"/>
                <a:gd name="T84" fmla="*/ 145 w 313"/>
                <a:gd name="T85" fmla="*/ 0 h 320"/>
                <a:gd name="T86" fmla="*/ 178 w 313"/>
                <a:gd name="T87" fmla="*/ 0 h 320"/>
                <a:gd name="T88" fmla="*/ 178 w 313"/>
                <a:gd name="T89" fmla="*/ 0 h 320"/>
                <a:gd name="T90" fmla="*/ 192 w 313"/>
                <a:gd name="T91" fmla="*/ 1 h 320"/>
                <a:gd name="T92" fmla="*/ 198 w 313"/>
                <a:gd name="T93" fmla="*/ 2 h 320"/>
                <a:gd name="T94" fmla="*/ 204 w 313"/>
                <a:gd name="T95" fmla="*/ 3 h 320"/>
                <a:gd name="T96" fmla="*/ 208 w 313"/>
                <a:gd name="T97" fmla="*/ 5 h 320"/>
                <a:gd name="T98" fmla="*/ 211 w 313"/>
                <a:gd name="T99" fmla="*/ 8 h 320"/>
                <a:gd name="T100" fmla="*/ 214 w 313"/>
                <a:gd name="T101" fmla="*/ 11 h 320"/>
                <a:gd name="T102" fmla="*/ 216 w 313"/>
                <a:gd name="T103" fmla="*/ 14 h 320"/>
                <a:gd name="T104" fmla="*/ 218 w 313"/>
                <a:gd name="T105" fmla="*/ 18 h 320"/>
                <a:gd name="T106" fmla="*/ 219 w 313"/>
                <a:gd name="T107" fmla="*/ 22 h 320"/>
                <a:gd name="T108" fmla="*/ 219 w 313"/>
                <a:gd name="T109" fmla="*/ 33 h 320"/>
                <a:gd name="T110" fmla="*/ 218 w 313"/>
                <a:gd name="T111" fmla="*/ 44 h 320"/>
                <a:gd name="T112" fmla="*/ 214 w 313"/>
                <a:gd name="T113" fmla="*/ 57 h 320"/>
                <a:gd name="T114" fmla="*/ 214 w 313"/>
                <a:gd name="T115" fmla="*/ 57 h 320"/>
                <a:gd name="T116" fmla="*/ 122 w 313"/>
                <a:gd name="T117" fmla="*/ 68 h 320"/>
                <a:gd name="T118" fmla="*/ 122 w 313"/>
                <a:gd name="T119" fmla="*/ 68 h 320"/>
                <a:gd name="T120" fmla="*/ 313 w 313"/>
                <a:gd name="T121" fmla="*/ 26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20">
                  <a:moveTo>
                    <a:pt x="313" y="266"/>
                  </a:moveTo>
                  <a:lnTo>
                    <a:pt x="313" y="266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68" y="154"/>
                  </a:lnTo>
                  <a:lnTo>
                    <a:pt x="67" y="166"/>
                  </a:lnTo>
                  <a:lnTo>
                    <a:pt x="65" y="172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1" y="183"/>
                  </a:lnTo>
                  <a:lnTo>
                    <a:pt x="58" y="188"/>
                  </a:lnTo>
                  <a:lnTo>
                    <a:pt x="50" y="198"/>
                  </a:lnTo>
                  <a:lnTo>
                    <a:pt x="35" y="217"/>
                  </a:lnTo>
                  <a:lnTo>
                    <a:pt x="35" y="217"/>
                  </a:lnTo>
                  <a:lnTo>
                    <a:pt x="25" y="208"/>
                  </a:lnTo>
                  <a:lnTo>
                    <a:pt x="16" y="198"/>
                  </a:lnTo>
                  <a:lnTo>
                    <a:pt x="11" y="194"/>
                  </a:lnTo>
                  <a:lnTo>
                    <a:pt x="8" y="190"/>
                  </a:lnTo>
                  <a:lnTo>
                    <a:pt x="5" y="185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1" y="145"/>
                  </a:lnTo>
                  <a:lnTo>
                    <a:pt x="0" y="111"/>
                  </a:lnTo>
                  <a:lnTo>
                    <a:pt x="1" y="77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36"/>
                  </a:lnTo>
                  <a:lnTo>
                    <a:pt x="10" y="30"/>
                  </a:lnTo>
                  <a:lnTo>
                    <a:pt x="14" y="23"/>
                  </a:lnTo>
                  <a:lnTo>
                    <a:pt x="20" y="17"/>
                  </a:lnTo>
                  <a:lnTo>
                    <a:pt x="26" y="12"/>
                  </a:lnTo>
                  <a:lnTo>
                    <a:pt x="33" y="7"/>
                  </a:lnTo>
                  <a:lnTo>
                    <a:pt x="40" y="4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62" y="1"/>
                  </a:lnTo>
                  <a:lnTo>
                    <a:pt x="79" y="0"/>
                  </a:lnTo>
                  <a:lnTo>
                    <a:pt x="112" y="0"/>
                  </a:lnTo>
                  <a:lnTo>
                    <a:pt x="145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92" y="1"/>
                  </a:lnTo>
                  <a:lnTo>
                    <a:pt x="198" y="2"/>
                  </a:lnTo>
                  <a:lnTo>
                    <a:pt x="204" y="3"/>
                  </a:lnTo>
                  <a:lnTo>
                    <a:pt x="208" y="5"/>
                  </a:lnTo>
                  <a:lnTo>
                    <a:pt x="211" y="8"/>
                  </a:lnTo>
                  <a:lnTo>
                    <a:pt x="214" y="11"/>
                  </a:lnTo>
                  <a:lnTo>
                    <a:pt x="216" y="14"/>
                  </a:lnTo>
                  <a:lnTo>
                    <a:pt x="218" y="18"/>
                  </a:lnTo>
                  <a:lnTo>
                    <a:pt x="219" y="22"/>
                  </a:lnTo>
                  <a:lnTo>
                    <a:pt x="219" y="33"/>
                  </a:lnTo>
                  <a:lnTo>
                    <a:pt x="218" y="44"/>
                  </a:lnTo>
                  <a:lnTo>
                    <a:pt x="214" y="57"/>
                  </a:lnTo>
                  <a:lnTo>
                    <a:pt x="214" y="57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313" y="26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2" name="Freeform 306"/>
            <p:cNvSpPr>
              <a:spLocks/>
            </p:cNvSpPr>
            <p:nvPr userDrawn="1"/>
          </p:nvSpPr>
          <p:spPr bwMode="auto">
            <a:xfrm>
              <a:off x="4732338" y="3816306"/>
              <a:ext cx="130175" cy="128588"/>
            </a:xfrm>
            <a:custGeom>
              <a:avLst/>
              <a:gdLst>
                <a:gd name="T0" fmla="*/ 63 w 330"/>
                <a:gd name="T1" fmla="*/ 321 h 321"/>
                <a:gd name="T2" fmla="*/ 63 w 330"/>
                <a:gd name="T3" fmla="*/ 321 h 321"/>
                <a:gd name="T4" fmla="*/ 0 w 330"/>
                <a:gd name="T5" fmla="*/ 253 h 321"/>
                <a:gd name="T6" fmla="*/ 0 w 330"/>
                <a:gd name="T7" fmla="*/ 253 h 321"/>
                <a:gd name="T8" fmla="*/ 203 w 330"/>
                <a:gd name="T9" fmla="*/ 87 h 321"/>
                <a:gd name="T10" fmla="*/ 203 w 330"/>
                <a:gd name="T11" fmla="*/ 87 h 321"/>
                <a:gd name="T12" fmla="*/ 190 w 330"/>
                <a:gd name="T13" fmla="*/ 67 h 321"/>
                <a:gd name="T14" fmla="*/ 190 w 330"/>
                <a:gd name="T15" fmla="*/ 67 h 321"/>
                <a:gd name="T16" fmla="*/ 109 w 330"/>
                <a:gd name="T17" fmla="*/ 58 h 321"/>
                <a:gd name="T18" fmla="*/ 109 w 330"/>
                <a:gd name="T19" fmla="*/ 58 h 321"/>
                <a:gd name="T20" fmla="*/ 105 w 330"/>
                <a:gd name="T21" fmla="*/ 5 h 321"/>
                <a:gd name="T22" fmla="*/ 105 w 330"/>
                <a:gd name="T23" fmla="*/ 5 h 321"/>
                <a:gd name="T24" fmla="*/ 133 w 330"/>
                <a:gd name="T25" fmla="*/ 2 h 321"/>
                <a:gd name="T26" fmla="*/ 146 w 330"/>
                <a:gd name="T27" fmla="*/ 1 h 321"/>
                <a:gd name="T28" fmla="*/ 158 w 330"/>
                <a:gd name="T29" fmla="*/ 1 h 321"/>
                <a:gd name="T30" fmla="*/ 158 w 330"/>
                <a:gd name="T31" fmla="*/ 1 h 321"/>
                <a:gd name="T32" fmla="*/ 217 w 330"/>
                <a:gd name="T33" fmla="*/ 0 h 321"/>
                <a:gd name="T34" fmla="*/ 241 w 330"/>
                <a:gd name="T35" fmla="*/ 1 h 321"/>
                <a:gd name="T36" fmla="*/ 262 w 330"/>
                <a:gd name="T37" fmla="*/ 2 h 321"/>
                <a:gd name="T38" fmla="*/ 279 w 330"/>
                <a:gd name="T39" fmla="*/ 5 h 321"/>
                <a:gd name="T40" fmla="*/ 293 w 330"/>
                <a:gd name="T41" fmla="*/ 9 h 321"/>
                <a:gd name="T42" fmla="*/ 300 w 330"/>
                <a:gd name="T43" fmla="*/ 12 h 321"/>
                <a:gd name="T44" fmla="*/ 305 w 330"/>
                <a:gd name="T45" fmla="*/ 15 h 321"/>
                <a:gd name="T46" fmla="*/ 310 w 330"/>
                <a:gd name="T47" fmla="*/ 18 h 321"/>
                <a:gd name="T48" fmla="*/ 314 w 330"/>
                <a:gd name="T49" fmla="*/ 22 h 321"/>
                <a:gd name="T50" fmla="*/ 318 w 330"/>
                <a:gd name="T51" fmla="*/ 27 h 321"/>
                <a:gd name="T52" fmla="*/ 322 w 330"/>
                <a:gd name="T53" fmla="*/ 32 h 321"/>
                <a:gd name="T54" fmla="*/ 324 w 330"/>
                <a:gd name="T55" fmla="*/ 38 h 321"/>
                <a:gd name="T56" fmla="*/ 326 w 330"/>
                <a:gd name="T57" fmla="*/ 44 h 321"/>
                <a:gd name="T58" fmla="*/ 329 w 330"/>
                <a:gd name="T59" fmla="*/ 59 h 321"/>
                <a:gd name="T60" fmla="*/ 330 w 330"/>
                <a:gd name="T61" fmla="*/ 77 h 321"/>
                <a:gd name="T62" fmla="*/ 329 w 330"/>
                <a:gd name="T63" fmla="*/ 97 h 321"/>
                <a:gd name="T64" fmla="*/ 327 w 330"/>
                <a:gd name="T65" fmla="*/ 121 h 321"/>
                <a:gd name="T66" fmla="*/ 320 w 330"/>
                <a:gd name="T67" fmla="*/ 181 h 321"/>
                <a:gd name="T68" fmla="*/ 320 w 330"/>
                <a:gd name="T69" fmla="*/ 181 h 321"/>
                <a:gd name="T70" fmla="*/ 319 w 330"/>
                <a:gd name="T71" fmla="*/ 186 h 321"/>
                <a:gd name="T72" fmla="*/ 316 w 330"/>
                <a:gd name="T73" fmla="*/ 190 h 321"/>
                <a:gd name="T74" fmla="*/ 313 w 330"/>
                <a:gd name="T75" fmla="*/ 194 h 321"/>
                <a:gd name="T76" fmla="*/ 308 w 330"/>
                <a:gd name="T77" fmla="*/ 200 h 321"/>
                <a:gd name="T78" fmla="*/ 299 w 330"/>
                <a:gd name="T79" fmla="*/ 208 h 321"/>
                <a:gd name="T80" fmla="*/ 289 w 330"/>
                <a:gd name="T81" fmla="*/ 217 h 321"/>
                <a:gd name="T82" fmla="*/ 289 w 330"/>
                <a:gd name="T83" fmla="*/ 217 h 321"/>
                <a:gd name="T84" fmla="*/ 274 w 330"/>
                <a:gd name="T85" fmla="*/ 201 h 321"/>
                <a:gd name="T86" fmla="*/ 266 w 330"/>
                <a:gd name="T87" fmla="*/ 192 h 321"/>
                <a:gd name="T88" fmla="*/ 261 w 330"/>
                <a:gd name="T89" fmla="*/ 183 h 321"/>
                <a:gd name="T90" fmla="*/ 261 w 330"/>
                <a:gd name="T91" fmla="*/ 183 h 321"/>
                <a:gd name="T92" fmla="*/ 259 w 330"/>
                <a:gd name="T93" fmla="*/ 180 h 321"/>
                <a:gd name="T94" fmla="*/ 259 w 330"/>
                <a:gd name="T95" fmla="*/ 177 h 321"/>
                <a:gd name="T96" fmla="*/ 259 w 330"/>
                <a:gd name="T97" fmla="*/ 169 h 321"/>
                <a:gd name="T98" fmla="*/ 259 w 330"/>
                <a:gd name="T99" fmla="*/ 162 h 321"/>
                <a:gd name="T100" fmla="*/ 259 w 330"/>
                <a:gd name="T101" fmla="*/ 155 h 321"/>
                <a:gd name="T102" fmla="*/ 259 w 330"/>
                <a:gd name="T103" fmla="*/ 155 h 321"/>
                <a:gd name="T104" fmla="*/ 258 w 330"/>
                <a:gd name="T105" fmla="*/ 147 h 321"/>
                <a:gd name="T106" fmla="*/ 256 w 330"/>
                <a:gd name="T107" fmla="*/ 139 h 321"/>
                <a:gd name="T108" fmla="*/ 249 w 330"/>
                <a:gd name="T109" fmla="*/ 115 h 321"/>
                <a:gd name="T110" fmla="*/ 249 w 330"/>
                <a:gd name="T111" fmla="*/ 115 h 321"/>
                <a:gd name="T112" fmla="*/ 63 w 330"/>
                <a:gd name="T11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321">
                  <a:moveTo>
                    <a:pt x="63" y="321"/>
                  </a:moveTo>
                  <a:lnTo>
                    <a:pt x="63" y="321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203" y="87"/>
                  </a:lnTo>
                  <a:lnTo>
                    <a:pt x="203" y="87"/>
                  </a:lnTo>
                  <a:lnTo>
                    <a:pt x="190" y="67"/>
                  </a:lnTo>
                  <a:lnTo>
                    <a:pt x="190" y="67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133" y="2"/>
                  </a:lnTo>
                  <a:lnTo>
                    <a:pt x="146" y="1"/>
                  </a:lnTo>
                  <a:lnTo>
                    <a:pt x="158" y="1"/>
                  </a:lnTo>
                  <a:lnTo>
                    <a:pt x="158" y="1"/>
                  </a:lnTo>
                  <a:lnTo>
                    <a:pt x="217" y="0"/>
                  </a:lnTo>
                  <a:lnTo>
                    <a:pt x="241" y="1"/>
                  </a:lnTo>
                  <a:lnTo>
                    <a:pt x="262" y="2"/>
                  </a:lnTo>
                  <a:lnTo>
                    <a:pt x="279" y="5"/>
                  </a:lnTo>
                  <a:lnTo>
                    <a:pt x="293" y="9"/>
                  </a:lnTo>
                  <a:lnTo>
                    <a:pt x="300" y="12"/>
                  </a:lnTo>
                  <a:lnTo>
                    <a:pt x="305" y="15"/>
                  </a:lnTo>
                  <a:lnTo>
                    <a:pt x="310" y="18"/>
                  </a:lnTo>
                  <a:lnTo>
                    <a:pt x="314" y="22"/>
                  </a:lnTo>
                  <a:lnTo>
                    <a:pt x="318" y="27"/>
                  </a:lnTo>
                  <a:lnTo>
                    <a:pt x="322" y="32"/>
                  </a:lnTo>
                  <a:lnTo>
                    <a:pt x="324" y="38"/>
                  </a:lnTo>
                  <a:lnTo>
                    <a:pt x="326" y="44"/>
                  </a:lnTo>
                  <a:lnTo>
                    <a:pt x="329" y="59"/>
                  </a:lnTo>
                  <a:lnTo>
                    <a:pt x="330" y="77"/>
                  </a:lnTo>
                  <a:lnTo>
                    <a:pt x="329" y="97"/>
                  </a:lnTo>
                  <a:lnTo>
                    <a:pt x="327" y="121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19" y="186"/>
                  </a:lnTo>
                  <a:lnTo>
                    <a:pt x="316" y="190"/>
                  </a:lnTo>
                  <a:lnTo>
                    <a:pt x="313" y="194"/>
                  </a:lnTo>
                  <a:lnTo>
                    <a:pt x="308" y="200"/>
                  </a:lnTo>
                  <a:lnTo>
                    <a:pt x="299" y="208"/>
                  </a:lnTo>
                  <a:lnTo>
                    <a:pt x="289" y="217"/>
                  </a:lnTo>
                  <a:lnTo>
                    <a:pt x="289" y="217"/>
                  </a:lnTo>
                  <a:lnTo>
                    <a:pt x="274" y="201"/>
                  </a:lnTo>
                  <a:lnTo>
                    <a:pt x="266" y="192"/>
                  </a:lnTo>
                  <a:lnTo>
                    <a:pt x="261" y="183"/>
                  </a:lnTo>
                  <a:lnTo>
                    <a:pt x="261" y="183"/>
                  </a:lnTo>
                  <a:lnTo>
                    <a:pt x="259" y="180"/>
                  </a:lnTo>
                  <a:lnTo>
                    <a:pt x="259" y="177"/>
                  </a:lnTo>
                  <a:lnTo>
                    <a:pt x="259" y="169"/>
                  </a:lnTo>
                  <a:lnTo>
                    <a:pt x="259" y="162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8" y="147"/>
                  </a:lnTo>
                  <a:lnTo>
                    <a:pt x="256" y="139"/>
                  </a:lnTo>
                  <a:lnTo>
                    <a:pt x="249" y="115"/>
                  </a:lnTo>
                  <a:lnTo>
                    <a:pt x="249" y="115"/>
                  </a:lnTo>
                  <a:lnTo>
                    <a:pt x="63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3" name="Freeform 307"/>
            <p:cNvSpPr>
              <a:spLocks/>
            </p:cNvSpPr>
            <p:nvPr userDrawn="1"/>
          </p:nvSpPr>
          <p:spPr bwMode="auto">
            <a:xfrm>
              <a:off x="4732338" y="3816306"/>
              <a:ext cx="130175" cy="128588"/>
            </a:xfrm>
            <a:custGeom>
              <a:avLst/>
              <a:gdLst>
                <a:gd name="T0" fmla="*/ 63 w 330"/>
                <a:gd name="T1" fmla="*/ 321 h 321"/>
                <a:gd name="T2" fmla="*/ 63 w 330"/>
                <a:gd name="T3" fmla="*/ 321 h 321"/>
                <a:gd name="T4" fmla="*/ 0 w 330"/>
                <a:gd name="T5" fmla="*/ 253 h 321"/>
                <a:gd name="T6" fmla="*/ 0 w 330"/>
                <a:gd name="T7" fmla="*/ 253 h 321"/>
                <a:gd name="T8" fmla="*/ 203 w 330"/>
                <a:gd name="T9" fmla="*/ 87 h 321"/>
                <a:gd name="T10" fmla="*/ 203 w 330"/>
                <a:gd name="T11" fmla="*/ 87 h 321"/>
                <a:gd name="T12" fmla="*/ 190 w 330"/>
                <a:gd name="T13" fmla="*/ 67 h 321"/>
                <a:gd name="T14" fmla="*/ 190 w 330"/>
                <a:gd name="T15" fmla="*/ 67 h 321"/>
                <a:gd name="T16" fmla="*/ 109 w 330"/>
                <a:gd name="T17" fmla="*/ 58 h 321"/>
                <a:gd name="T18" fmla="*/ 109 w 330"/>
                <a:gd name="T19" fmla="*/ 58 h 321"/>
                <a:gd name="T20" fmla="*/ 105 w 330"/>
                <a:gd name="T21" fmla="*/ 5 h 321"/>
                <a:gd name="T22" fmla="*/ 105 w 330"/>
                <a:gd name="T23" fmla="*/ 5 h 321"/>
                <a:gd name="T24" fmla="*/ 133 w 330"/>
                <a:gd name="T25" fmla="*/ 2 h 321"/>
                <a:gd name="T26" fmla="*/ 146 w 330"/>
                <a:gd name="T27" fmla="*/ 1 h 321"/>
                <a:gd name="T28" fmla="*/ 158 w 330"/>
                <a:gd name="T29" fmla="*/ 1 h 321"/>
                <a:gd name="T30" fmla="*/ 158 w 330"/>
                <a:gd name="T31" fmla="*/ 1 h 321"/>
                <a:gd name="T32" fmla="*/ 217 w 330"/>
                <a:gd name="T33" fmla="*/ 0 h 321"/>
                <a:gd name="T34" fmla="*/ 241 w 330"/>
                <a:gd name="T35" fmla="*/ 1 h 321"/>
                <a:gd name="T36" fmla="*/ 262 w 330"/>
                <a:gd name="T37" fmla="*/ 2 h 321"/>
                <a:gd name="T38" fmla="*/ 279 w 330"/>
                <a:gd name="T39" fmla="*/ 5 h 321"/>
                <a:gd name="T40" fmla="*/ 293 w 330"/>
                <a:gd name="T41" fmla="*/ 9 h 321"/>
                <a:gd name="T42" fmla="*/ 300 w 330"/>
                <a:gd name="T43" fmla="*/ 12 h 321"/>
                <a:gd name="T44" fmla="*/ 305 w 330"/>
                <a:gd name="T45" fmla="*/ 15 h 321"/>
                <a:gd name="T46" fmla="*/ 310 w 330"/>
                <a:gd name="T47" fmla="*/ 18 h 321"/>
                <a:gd name="T48" fmla="*/ 314 w 330"/>
                <a:gd name="T49" fmla="*/ 22 h 321"/>
                <a:gd name="T50" fmla="*/ 318 w 330"/>
                <a:gd name="T51" fmla="*/ 27 h 321"/>
                <a:gd name="T52" fmla="*/ 322 w 330"/>
                <a:gd name="T53" fmla="*/ 32 h 321"/>
                <a:gd name="T54" fmla="*/ 324 w 330"/>
                <a:gd name="T55" fmla="*/ 38 h 321"/>
                <a:gd name="T56" fmla="*/ 326 w 330"/>
                <a:gd name="T57" fmla="*/ 44 h 321"/>
                <a:gd name="T58" fmla="*/ 329 w 330"/>
                <a:gd name="T59" fmla="*/ 59 h 321"/>
                <a:gd name="T60" fmla="*/ 330 w 330"/>
                <a:gd name="T61" fmla="*/ 77 h 321"/>
                <a:gd name="T62" fmla="*/ 329 w 330"/>
                <a:gd name="T63" fmla="*/ 97 h 321"/>
                <a:gd name="T64" fmla="*/ 327 w 330"/>
                <a:gd name="T65" fmla="*/ 121 h 321"/>
                <a:gd name="T66" fmla="*/ 320 w 330"/>
                <a:gd name="T67" fmla="*/ 181 h 321"/>
                <a:gd name="T68" fmla="*/ 320 w 330"/>
                <a:gd name="T69" fmla="*/ 181 h 321"/>
                <a:gd name="T70" fmla="*/ 319 w 330"/>
                <a:gd name="T71" fmla="*/ 186 h 321"/>
                <a:gd name="T72" fmla="*/ 316 w 330"/>
                <a:gd name="T73" fmla="*/ 190 h 321"/>
                <a:gd name="T74" fmla="*/ 313 w 330"/>
                <a:gd name="T75" fmla="*/ 194 h 321"/>
                <a:gd name="T76" fmla="*/ 308 w 330"/>
                <a:gd name="T77" fmla="*/ 200 h 321"/>
                <a:gd name="T78" fmla="*/ 299 w 330"/>
                <a:gd name="T79" fmla="*/ 208 h 321"/>
                <a:gd name="T80" fmla="*/ 289 w 330"/>
                <a:gd name="T81" fmla="*/ 217 h 321"/>
                <a:gd name="T82" fmla="*/ 289 w 330"/>
                <a:gd name="T83" fmla="*/ 217 h 321"/>
                <a:gd name="T84" fmla="*/ 274 w 330"/>
                <a:gd name="T85" fmla="*/ 201 h 321"/>
                <a:gd name="T86" fmla="*/ 266 w 330"/>
                <a:gd name="T87" fmla="*/ 192 h 321"/>
                <a:gd name="T88" fmla="*/ 261 w 330"/>
                <a:gd name="T89" fmla="*/ 183 h 321"/>
                <a:gd name="T90" fmla="*/ 261 w 330"/>
                <a:gd name="T91" fmla="*/ 183 h 321"/>
                <a:gd name="T92" fmla="*/ 259 w 330"/>
                <a:gd name="T93" fmla="*/ 180 h 321"/>
                <a:gd name="T94" fmla="*/ 259 w 330"/>
                <a:gd name="T95" fmla="*/ 177 h 321"/>
                <a:gd name="T96" fmla="*/ 259 w 330"/>
                <a:gd name="T97" fmla="*/ 169 h 321"/>
                <a:gd name="T98" fmla="*/ 259 w 330"/>
                <a:gd name="T99" fmla="*/ 162 h 321"/>
                <a:gd name="T100" fmla="*/ 259 w 330"/>
                <a:gd name="T101" fmla="*/ 155 h 321"/>
                <a:gd name="T102" fmla="*/ 259 w 330"/>
                <a:gd name="T103" fmla="*/ 155 h 321"/>
                <a:gd name="T104" fmla="*/ 258 w 330"/>
                <a:gd name="T105" fmla="*/ 147 h 321"/>
                <a:gd name="T106" fmla="*/ 256 w 330"/>
                <a:gd name="T107" fmla="*/ 139 h 321"/>
                <a:gd name="T108" fmla="*/ 249 w 330"/>
                <a:gd name="T109" fmla="*/ 115 h 321"/>
                <a:gd name="T110" fmla="*/ 249 w 330"/>
                <a:gd name="T111" fmla="*/ 115 h 321"/>
                <a:gd name="T112" fmla="*/ 63 w 330"/>
                <a:gd name="T11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321">
                  <a:moveTo>
                    <a:pt x="63" y="321"/>
                  </a:moveTo>
                  <a:lnTo>
                    <a:pt x="63" y="321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203" y="87"/>
                  </a:lnTo>
                  <a:lnTo>
                    <a:pt x="203" y="87"/>
                  </a:lnTo>
                  <a:lnTo>
                    <a:pt x="190" y="67"/>
                  </a:lnTo>
                  <a:lnTo>
                    <a:pt x="190" y="67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133" y="2"/>
                  </a:lnTo>
                  <a:lnTo>
                    <a:pt x="146" y="1"/>
                  </a:lnTo>
                  <a:lnTo>
                    <a:pt x="158" y="1"/>
                  </a:lnTo>
                  <a:lnTo>
                    <a:pt x="158" y="1"/>
                  </a:lnTo>
                  <a:lnTo>
                    <a:pt x="217" y="0"/>
                  </a:lnTo>
                  <a:lnTo>
                    <a:pt x="241" y="1"/>
                  </a:lnTo>
                  <a:lnTo>
                    <a:pt x="262" y="2"/>
                  </a:lnTo>
                  <a:lnTo>
                    <a:pt x="279" y="5"/>
                  </a:lnTo>
                  <a:lnTo>
                    <a:pt x="293" y="9"/>
                  </a:lnTo>
                  <a:lnTo>
                    <a:pt x="300" y="12"/>
                  </a:lnTo>
                  <a:lnTo>
                    <a:pt x="305" y="15"/>
                  </a:lnTo>
                  <a:lnTo>
                    <a:pt x="310" y="18"/>
                  </a:lnTo>
                  <a:lnTo>
                    <a:pt x="314" y="22"/>
                  </a:lnTo>
                  <a:lnTo>
                    <a:pt x="318" y="27"/>
                  </a:lnTo>
                  <a:lnTo>
                    <a:pt x="322" y="32"/>
                  </a:lnTo>
                  <a:lnTo>
                    <a:pt x="324" y="38"/>
                  </a:lnTo>
                  <a:lnTo>
                    <a:pt x="326" y="44"/>
                  </a:lnTo>
                  <a:lnTo>
                    <a:pt x="329" y="59"/>
                  </a:lnTo>
                  <a:lnTo>
                    <a:pt x="330" y="77"/>
                  </a:lnTo>
                  <a:lnTo>
                    <a:pt x="329" y="97"/>
                  </a:lnTo>
                  <a:lnTo>
                    <a:pt x="327" y="121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19" y="186"/>
                  </a:lnTo>
                  <a:lnTo>
                    <a:pt x="316" y="190"/>
                  </a:lnTo>
                  <a:lnTo>
                    <a:pt x="313" y="194"/>
                  </a:lnTo>
                  <a:lnTo>
                    <a:pt x="308" y="200"/>
                  </a:lnTo>
                  <a:lnTo>
                    <a:pt x="299" y="208"/>
                  </a:lnTo>
                  <a:lnTo>
                    <a:pt x="289" y="217"/>
                  </a:lnTo>
                  <a:lnTo>
                    <a:pt x="289" y="217"/>
                  </a:lnTo>
                  <a:lnTo>
                    <a:pt x="274" y="201"/>
                  </a:lnTo>
                  <a:lnTo>
                    <a:pt x="266" y="192"/>
                  </a:lnTo>
                  <a:lnTo>
                    <a:pt x="261" y="183"/>
                  </a:lnTo>
                  <a:lnTo>
                    <a:pt x="261" y="183"/>
                  </a:lnTo>
                  <a:lnTo>
                    <a:pt x="259" y="180"/>
                  </a:lnTo>
                  <a:lnTo>
                    <a:pt x="259" y="177"/>
                  </a:lnTo>
                  <a:lnTo>
                    <a:pt x="259" y="169"/>
                  </a:lnTo>
                  <a:lnTo>
                    <a:pt x="259" y="162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8" y="147"/>
                  </a:lnTo>
                  <a:lnTo>
                    <a:pt x="256" y="139"/>
                  </a:lnTo>
                  <a:lnTo>
                    <a:pt x="249" y="115"/>
                  </a:lnTo>
                  <a:lnTo>
                    <a:pt x="249" y="115"/>
                  </a:lnTo>
                  <a:lnTo>
                    <a:pt x="63" y="3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4" name="Rectangle 308"/>
            <p:cNvSpPr>
              <a:spLocks noChangeArrowheads="1"/>
            </p:cNvSpPr>
            <p:nvPr userDrawn="1"/>
          </p:nvSpPr>
          <p:spPr bwMode="auto">
            <a:xfrm>
              <a:off x="4554538" y="4173493"/>
              <a:ext cx="23812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2" name="Группа 541"/>
          <p:cNvGrpSpPr/>
          <p:nvPr userDrawn="1"/>
        </p:nvGrpSpPr>
        <p:grpSpPr>
          <a:xfrm>
            <a:off x="2919415" y="4222673"/>
            <a:ext cx="711200" cy="561975"/>
            <a:chOff x="2919413" y="5220655"/>
            <a:chExt cx="711200" cy="749300"/>
          </a:xfrm>
          <a:solidFill>
            <a:schemeClr val="bg2">
              <a:lumMod val="50000"/>
            </a:schemeClr>
          </a:solidFill>
        </p:grpSpPr>
        <p:sp>
          <p:nvSpPr>
            <p:cNvPr id="405" name="Freeform 309"/>
            <p:cNvSpPr>
              <a:spLocks/>
            </p:cNvSpPr>
            <p:nvPr userDrawn="1"/>
          </p:nvSpPr>
          <p:spPr bwMode="auto">
            <a:xfrm>
              <a:off x="3025775" y="5920742"/>
              <a:ext cx="292100" cy="49213"/>
            </a:xfrm>
            <a:custGeom>
              <a:avLst/>
              <a:gdLst>
                <a:gd name="T0" fmla="*/ 738 w 738"/>
                <a:gd name="T1" fmla="*/ 24 h 123"/>
                <a:gd name="T2" fmla="*/ 738 w 738"/>
                <a:gd name="T3" fmla="*/ 24 h 123"/>
                <a:gd name="T4" fmla="*/ 718 w 738"/>
                <a:gd name="T5" fmla="*/ 36 h 123"/>
                <a:gd name="T6" fmla="*/ 696 w 738"/>
                <a:gd name="T7" fmla="*/ 46 h 123"/>
                <a:gd name="T8" fmla="*/ 675 w 738"/>
                <a:gd name="T9" fmla="*/ 56 h 123"/>
                <a:gd name="T10" fmla="*/ 653 w 738"/>
                <a:gd name="T11" fmla="*/ 66 h 123"/>
                <a:gd name="T12" fmla="*/ 630 w 738"/>
                <a:gd name="T13" fmla="*/ 75 h 123"/>
                <a:gd name="T14" fmla="*/ 609 w 738"/>
                <a:gd name="T15" fmla="*/ 82 h 123"/>
                <a:gd name="T16" fmla="*/ 586 w 738"/>
                <a:gd name="T17" fmla="*/ 91 h 123"/>
                <a:gd name="T18" fmla="*/ 562 w 738"/>
                <a:gd name="T19" fmla="*/ 97 h 123"/>
                <a:gd name="T20" fmla="*/ 539 w 738"/>
                <a:gd name="T21" fmla="*/ 103 h 123"/>
                <a:gd name="T22" fmla="*/ 515 w 738"/>
                <a:gd name="T23" fmla="*/ 108 h 123"/>
                <a:gd name="T24" fmla="*/ 491 w 738"/>
                <a:gd name="T25" fmla="*/ 113 h 123"/>
                <a:gd name="T26" fmla="*/ 466 w 738"/>
                <a:gd name="T27" fmla="*/ 117 h 123"/>
                <a:gd name="T28" fmla="*/ 442 w 738"/>
                <a:gd name="T29" fmla="*/ 119 h 123"/>
                <a:gd name="T30" fmla="*/ 417 w 738"/>
                <a:gd name="T31" fmla="*/ 121 h 123"/>
                <a:gd name="T32" fmla="*/ 392 w 738"/>
                <a:gd name="T33" fmla="*/ 122 h 123"/>
                <a:gd name="T34" fmla="*/ 367 w 738"/>
                <a:gd name="T35" fmla="*/ 123 h 123"/>
                <a:gd name="T36" fmla="*/ 367 w 738"/>
                <a:gd name="T37" fmla="*/ 123 h 123"/>
                <a:gd name="T38" fmla="*/ 342 w 738"/>
                <a:gd name="T39" fmla="*/ 122 h 123"/>
                <a:gd name="T40" fmla="*/ 317 w 738"/>
                <a:gd name="T41" fmla="*/ 121 h 123"/>
                <a:gd name="T42" fmla="*/ 293 w 738"/>
                <a:gd name="T43" fmla="*/ 119 h 123"/>
                <a:gd name="T44" fmla="*/ 268 w 738"/>
                <a:gd name="T45" fmla="*/ 117 h 123"/>
                <a:gd name="T46" fmla="*/ 244 w 738"/>
                <a:gd name="T47" fmla="*/ 113 h 123"/>
                <a:gd name="T48" fmla="*/ 221 w 738"/>
                <a:gd name="T49" fmla="*/ 108 h 123"/>
                <a:gd name="T50" fmla="*/ 197 w 738"/>
                <a:gd name="T51" fmla="*/ 103 h 123"/>
                <a:gd name="T52" fmla="*/ 174 w 738"/>
                <a:gd name="T53" fmla="*/ 98 h 123"/>
                <a:gd name="T54" fmla="*/ 151 w 738"/>
                <a:gd name="T55" fmla="*/ 91 h 123"/>
                <a:gd name="T56" fmla="*/ 128 w 738"/>
                <a:gd name="T57" fmla="*/ 85 h 123"/>
                <a:gd name="T58" fmla="*/ 106 w 738"/>
                <a:gd name="T59" fmla="*/ 76 h 123"/>
                <a:gd name="T60" fmla="*/ 85 w 738"/>
                <a:gd name="T61" fmla="*/ 68 h 123"/>
                <a:gd name="T62" fmla="*/ 63 w 738"/>
                <a:gd name="T63" fmla="*/ 58 h 123"/>
                <a:gd name="T64" fmla="*/ 42 w 738"/>
                <a:gd name="T65" fmla="*/ 48 h 123"/>
                <a:gd name="T66" fmla="*/ 21 w 738"/>
                <a:gd name="T67" fmla="*/ 38 h 123"/>
                <a:gd name="T68" fmla="*/ 0 w 738"/>
                <a:gd name="T69" fmla="*/ 26 h 123"/>
                <a:gd name="T70" fmla="*/ 95 w 738"/>
                <a:gd name="T71" fmla="*/ 3 h 123"/>
                <a:gd name="T72" fmla="*/ 95 w 738"/>
                <a:gd name="T73" fmla="*/ 3 h 123"/>
                <a:gd name="T74" fmla="*/ 126 w 738"/>
                <a:gd name="T75" fmla="*/ 16 h 123"/>
                <a:gd name="T76" fmla="*/ 159 w 738"/>
                <a:gd name="T77" fmla="*/ 27 h 123"/>
                <a:gd name="T78" fmla="*/ 192 w 738"/>
                <a:gd name="T79" fmla="*/ 37 h 123"/>
                <a:gd name="T80" fmla="*/ 225 w 738"/>
                <a:gd name="T81" fmla="*/ 45 h 123"/>
                <a:gd name="T82" fmla="*/ 260 w 738"/>
                <a:gd name="T83" fmla="*/ 51 h 123"/>
                <a:gd name="T84" fmla="*/ 295 w 738"/>
                <a:gd name="T85" fmla="*/ 56 h 123"/>
                <a:gd name="T86" fmla="*/ 330 w 738"/>
                <a:gd name="T87" fmla="*/ 58 h 123"/>
                <a:gd name="T88" fmla="*/ 367 w 738"/>
                <a:gd name="T89" fmla="*/ 60 h 123"/>
                <a:gd name="T90" fmla="*/ 367 w 738"/>
                <a:gd name="T91" fmla="*/ 60 h 123"/>
                <a:gd name="T92" fmla="*/ 403 w 738"/>
                <a:gd name="T93" fmla="*/ 58 h 123"/>
                <a:gd name="T94" fmla="*/ 440 w 738"/>
                <a:gd name="T95" fmla="*/ 55 h 123"/>
                <a:gd name="T96" fmla="*/ 475 w 738"/>
                <a:gd name="T97" fmla="*/ 51 h 123"/>
                <a:gd name="T98" fmla="*/ 511 w 738"/>
                <a:gd name="T99" fmla="*/ 44 h 123"/>
                <a:gd name="T100" fmla="*/ 545 w 738"/>
                <a:gd name="T101" fmla="*/ 36 h 123"/>
                <a:gd name="T102" fmla="*/ 579 w 738"/>
                <a:gd name="T103" fmla="*/ 26 h 123"/>
                <a:gd name="T104" fmla="*/ 613 w 738"/>
                <a:gd name="T105" fmla="*/ 14 h 123"/>
                <a:gd name="T106" fmla="*/ 645 w 738"/>
                <a:gd name="T107" fmla="*/ 0 h 123"/>
                <a:gd name="T108" fmla="*/ 738 w 738"/>
                <a:gd name="T10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38" h="123">
                  <a:moveTo>
                    <a:pt x="738" y="24"/>
                  </a:moveTo>
                  <a:lnTo>
                    <a:pt x="738" y="24"/>
                  </a:lnTo>
                  <a:lnTo>
                    <a:pt x="718" y="36"/>
                  </a:lnTo>
                  <a:lnTo>
                    <a:pt x="696" y="46"/>
                  </a:lnTo>
                  <a:lnTo>
                    <a:pt x="675" y="56"/>
                  </a:lnTo>
                  <a:lnTo>
                    <a:pt x="653" y="66"/>
                  </a:lnTo>
                  <a:lnTo>
                    <a:pt x="630" y="75"/>
                  </a:lnTo>
                  <a:lnTo>
                    <a:pt x="609" y="82"/>
                  </a:lnTo>
                  <a:lnTo>
                    <a:pt x="586" y="91"/>
                  </a:lnTo>
                  <a:lnTo>
                    <a:pt x="562" y="97"/>
                  </a:lnTo>
                  <a:lnTo>
                    <a:pt x="539" y="103"/>
                  </a:lnTo>
                  <a:lnTo>
                    <a:pt x="515" y="108"/>
                  </a:lnTo>
                  <a:lnTo>
                    <a:pt x="491" y="113"/>
                  </a:lnTo>
                  <a:lnTo>
                    <a:pt x="466" y="117"/>
                  </a:lnTo>
                  <a:lnTo>
                    <a:pt x="442" y="119"/>
                  </a:lnTo>
                  <a:lnTo>
                    <a:pt x="417" y="121"/>
                  </a:lnTo>
                  <a:lnTo>
                    <a:pt x="392" y="122"/>
                  </a:lnTo>
                  <a:lnTo>
                    <a:pt x="367" y="123"/>
                  </a:lnTo>
                  <a:lnTo>
                    <a:pt x="367" y="123"/>
                  </a:lnTo>
                  <a:lnTo>
                    <a:pt x="342" y="122"/>
                  </a:lnTo>
                  <a:lnTo>
                    <a:pt x="317" y="121"/>
                  </a:lnTo>
                  <a:lnTo>
                    <a:pt x="293" y="119"/>
                  </a:lnTo>
                  <a:lnTo>
                    <a:pt x="268" y="117"/>
                  </a:lnTo>
                  <a:lnTo>
                    <a:pt x="244" y="113"/>
                  </a:lnTo>
                  <a:lnTo>
                    <a:pt x="221" y="108"/>
                  </a:lnTo>
                  <a:lnTo>
                    <a:pt x="197" y="103"/>
                  </a:lnTo>
                  <a:lnTo>
                    <a:pt x="174" y="98"/>
                  </a:lnTo>
                  <a:lnTo>
                    <a:pt x="151" y="91"/>
                  </a:lnTo>
                  <a:lnTo>
                    <a:pt x="128" y="85"/>
                  </a:lnTo>
                  <a:lnTo>
                    <a:pt x="106" y="76"/>
                  </a:lnTo>
                  <a:lnTo>
                    <a:pt x="85" y="68"/>
                  </a:lnTo>
                  <a:lnTo>
                    <a:pt x="63" y="58"/>
                  </a:lnTo>
                  <a:lnTo>
                    <a:pt x="42" y="48"/>
                  </a:lnTo>
                  <a:lnTo>
                    <a:pt x="21" y="38"/>
                  </a:lnTo>
                  <a:lnTo>
                    <a:pt x="0" y="26"/>
                  </a:lnTo>
                  <a:lnTo>
                    <a:pt x="95" y="3"/>
                  </a:lnTo>
                  <a:lnTo>
                    <a:pt x="95" y="3"/>
                  </a:lnTo>
                  <a:lnTo>
                    <a:pt x="126" y="16"/>
                  </a:lnTo>
                  <a:lnTo>
                    <a:pt x="159" y="27"/>
                  </a:lnTo>
                  <a:lnTo>
                    <a:pt x="192" y="37"/>
                  </a:lnTo>
                  <a:lnTo>
                    <a:pt x="225" y="45"/>
                  </a:lnTo>
                  <a:lnTo>
                    <a:pt x="260" y="51"/>
                  </a:lnTo>
                  <a:lnTo>
                    <a:pt x="295" y="56"/>
                  </a:lnTo>
                  <a:lnTo>
                    <a:pt x="330" y="58"/>
                  </a:lnTo>
                  <a:lnTo>
                    <a:pt x="367" y="60"/>
                  </a:lnTo>
                  <a:lnTo>
                    <a:pt x="367" y="60"/>
                  </a:lnTo>
                  <a:lnTo>
                    <a:pt x="403" y="58"/>
                  </a:lnTo>
                  <a:lnTo>
                    <a:pt x="440" y="55"/>
                  </a:lnTo>
                  <a:lnTo>
                    <a:pt x="475" y="51"/>
                  </a:lnTo>
                  <a:lnTo>
                    <a:pt x="511" y="44"/>
                  </a:lnTo>
                  <a:lnTo>
                    <a:pt x="545" y="36"/>
                  </a:lnTo>
                  <a:lnTo>
                    <a:pt x="579" y="26"/>
                  </a:lnTo>
                  <a:lnTo>
                    <a:pt x="613" y="14"/>
                  </a:lnTo>
                  <a:lnTo>
                    <a:pt x="645" y="0"/>
                  </a:lnTo>
                  <a:lnTo>
                    <a:pt x="73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6" name="Freeform 310"/>
            <p:cNvSpPr>
              <a:spLocks/>
            </p:cNvSpPr>
            <p:nvPr userDrawn="1"/>
          </p:nvSpPr>
          <p:spPr bwMode="auto">
            <a:xfrm>
              <a:off x="3459163" y="5442905"/>
              <a:ext cx="96837" cy="141288"/>
            </a:xfrm>
            <a:custGeom>
              <a:avLst/>
              <a:gdLst>
                <a:gd name="T0" fmla="*/ 0 w 244"/>
                <a:gd name="T1" fmla="*/ 0 h 353"/>
                <a:gd name="T2" fmla="*/ 0 w 244"/>
                <a:gd name="T3" fmla="*/ 0 h 353"/>
                <a:gd name="T4" fmla="*/ 21 w 244"/>
                <a:gd name="T5" fmla="*/ 17 h 353"/>
                <a:gd name="T6" fmla="*/ 40 w 244"/>
                <a:gd name="T7" fmla="*/ 35 h 353"/>
                <a:gd name="T8" fmla="*/ 60 w 244"/>
                <a:gd name="T9" fmla="*/ 54 h 353"/>
                <a:gd name="T10" fmla="*/ 79 w 244"/>
                <a:gd name="T11" fmla="*/ 73 h 353"/>
                <a:gd name="T12" fmla="*/ 98 w 244"/>
                <a:gd name="T13" fmla="*/ 93 h 353"/>
                <a:gd name="T14" fmla="*/ 114 w 244"/>
                <a:gd name="T15" fmla="*/ 114 h 353"/>
                <a:gd name="T16" fmla="*/ 131 w 244"/>
                <a:gd name="T17" fmla="*/ 135 h 353"/>
                <a:gd name="T18" fmla="*/ 147 w 244"/>
                <a:gd name="T19" fmla="*/ 157 h 353"/>
                <a:gd name="T20" fmla="*/ 162 w 244"/>
                <a:gd name="T21" fmla="*/ 180 h 353"/>
                <a:gd name="T22" fmla="*/ 177 w 244"/>
                <a:gd name="T23" fmla="*/ 203 h 353"/>
                <a:gd name="T24" fmla="*/ 190 w 244"/>
                <a:gd name="T25" fmla="*/ 227 h 353"/>
                <a:gd name="T26" fmla="*/ 203 w 244"/>
                <a:gd name="T27" fmla="*/ 251 h 353"/>
                <a:gd name="T28" fmla="*/ 214 w 244"/>
                <a:gd name="T29" fmla="*/ 276 h 353"/>
                <a:gd name="T30" fmla="*/ 225 w 244"/>
                <a:gd name="T31" fmla="*/ 301 h 353"/>
                <a:gd name="T32" fmla="*/ 235 w 244"/>
                <a:gd name="T33" fmla="*/ 326 h 353"/>
                <a:gd name="T34" fmla="*/ 244 w 244"/>
                <a:gd name="T35" fmla="*/ 353 h 353"/>
                <a:gd name="T36" fmla="*/ 170 w 244"/>
                <a:gd name="T37" fmla="*/ 334 h 353"/>
                <a:gd name="T38" fmla="*/ 170 w 244"/>
                <a:gd name="T39" fmla="*/ 334 h 353"/>
                <a:gd name="T40" fmla="*/ 155 w 244"/>
                <a:gd name="T41" fmla="*/ 299 h 353"/>
                <a:gd name="T42" fmla="*/ 138 w 244"/>
                <a:gd name="T43" fmla="*/ 265 h 353"/>
                <a:gd name="T44" fmla="*/ 120 w 244"/>
                <a:gd name="T45" fmla="*/ 231 h 353"/>
                <a:gd name="T46" fmla="*/ 99 w 244"/>
                <a:gd name="T47" fmla="*/ 199 h 353"/>
                <a:gd name="T48" fmla="*/ 76 w 244"/>
                <a:gd name="T49" fmla="*/ 168 h 353"/>
                <a:gd name="T50" fmla="*/ 52 w 244"/>
                <a:gd name="T51" fmla="*/ 139 h 353"/>
                <a:gd name="T52" fmla="*/ 27 w 244"/>
                <a:gd name="T53" fmla="*/ 110 h 353"/>
                <a:gd name="T54" fmla="*/ 0 w 244"/>
                <a:gd name="T55" fmla="*/ 83 h 353"/>
                <a:gd name="T56" fmla="*/ 0 w 244"/>
                <a:gd name="T5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" h="353">
                  <a:moveTo>
                    <a:pt x="0" y="0"/>
                  </a:moveTo>
                  <a:lnTo>
                    <a:pt x="0" y="0"/>
                  </a:lnTo>
                  <a:lnTo>
                    <a:pt x="21" y="17"/>
                  </a:lnTo>
                  <a:lnTo>
                    <a:pt x="40" y="35"/>
                  </a:lnTo>
                  <a:lnTo>
                    <a:pt x="60" y="54"/>
                  </a:lnTo>
                  <a:lnTo>
                    <a:pt x="79" y="73"/>
                  </a:lnTo>
                  <a:lnTo>
                    <a:pt x="98" y="93"/>
                  </a:lnTo>
                  <a:lnTo>
                    <a:pt x="114" y="114"/>
                  </a:lnTo>
                  <a:lnTo>
                    <a:pt x="131" y="135"/>
                  </a:lnTo>
                  <a:lnTo>
                    <a:pt x="147" y="157"/>
                  </a:lnTo>
                  <a:lnTo>
                    <a:pt x="162" y="180"/>
                  </a:lnTo>
                  <a:lnTo>
                    <a:pt x="177" y="203"/>
                  </a:lnTo>
                  <a:lnTo>
                    <a:pt x="190" y="227"/>
                  </a:lnTo>
                  <a:lnTo>
                    <a:pt x="203" y="251"/>
                  </a:lnTo>
                  <a:lnTo>
                    <a:pt x="214" y="276"/>
                  </a:lnTo>
                  <a:lnTo>
                    <a:pt x="225" y="301"/>
                  </a:lnTo>
                  <a:lnTo>
                    <a:pt x="235" y="326"/>
                  </a:lnTo>
                  <a:lnTo>
                    <a:pt x="244" y="353"/>
                  </a:lnTo>
                  <a:lnTo>
                    <a:pt x="170" y="334"/>
                  </a:lnTo>
                  <a:lnTo>
                    <a:pt x="170" y="334"/>
                  </a:lnTo>
                  <a:lnTo>
                    <a:pt x="155" y="299"/>
                  </a:lnTo>
                  <a:lnTo>
                    <a:pt x="138" y="265"/>
                  </a:lnTo>
                  <a:lnTo>
                    <a:pt x="120" y="231"/>
                  </a:lnTo>
                  <a:lnTo>
                    <a:pt x="99" y="199"/>
                  </a:lnTo>
                  <a:lnTo>
                    <a:pt x="76" y="168"/>
                  </a:lnTo>
                  <a:lnTo>
                    <a:pt x="52" y="139"/>
                  </a:lnTo>
                  <a:lnTo>
                    <a:pt x="27" y="110"/>
                  </a:lnTo>
                  <a:lnTo>
                    <a:pt x="0" y="8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7" name="Freeform 311"/>
            <p:cNvSpPr>
              <a:spLocks/>
            </p:cNvSpPr>
            <p:nvPr userDrawn="1"/>
          </p:nvSpPr>
          <p:spPr bwMode="auto">
            <a:xfrm>
              <a:off x="2994025" y="5442905"/>
              <a:ext cx="96837" cy="142875"/>
            </a:xfrm>
            <a:custGeom>
              <a:avLst/>
              <a:gdLst>
                <a:gd name="T0" fmla="*/ 0 w 246"/>
                <a:gd name="T1" fmla="*/ 357 h 357"/>
                <a:gd name="T2" fmla="*/ 0 w 246"/>
                <a:gd name="T3" fmla="*/ 357 h 357"/>
                <a:gd name="T4" fmla="*/ 9 w 246"/>
                <a:gd name="T5" fmla="*/ 330 h 357"/>
                <a:gd name="T6" fmla="*/ 19 w 246"/>
                <a:gd name="T7" fmla="*/ 305 h 357"/>
                <a:gd name="T8" fmla="*/ 30 w 246"/>
                <a:gd name="T9" fmla="*/ 279 h 357"/>
                <a:gd name="T10" fmla="*/ 42 w 246"/>
                <a:gd name="T11" fmla="*/ 254 h 357"/>
                <a:gd name="T12" fmla="*/ 54 w 246"/>
                <a:gd name="T13" fmla="*/ 229 h 357"/>
                <a:gd name="T14" fmla="*/ 68 w 246"/>
                <a:gd name="T15" fmla="*/ 205 h 357"/>
                <a:gd name="T16" fmla="*/ 82 w 246"/>
                <a:gd name="T17" fmla="*/ 182 h 357"/>
                <a:gd name="T18" fmla="*/ 97 w 246"/>
                <a:gd name="T19" fmla="*/ 159 h 357"/>
                <a:gd name="T20" fmla="*/ 113 w 246"/>
                <a:gd name="T21" fmla="*/ 136 h 357"/>
                <a:gd name="T22" fmla="*/ 130 w 246"/>
                <a:gd name="T23" fmla="*/ 116 h 357"/>
                <a:gd name="T24" fmla="*/ 147 w 246"/>
                <a:gd name="T25" fmla="*/ 95 h 357"/>
                <a:gd name="T26" fmla="*/ 166 w 246"/>
                <a:gd name="T27" fmla="*/ 74 h 357"/>
                <a:gd name="T28" fmla="*/ 184 w 246"/>
                <a:gd name="T29" fmla="*/ 54 h 357"/>
                <a:gd name="T30" fmla="*/ 204 w 246"/>
                <a:gd name="T31" fmla="*/ 35 h 357"/>
                <a:gd name="T32" fmla="*/ 225 w 246"/>
                <a:gd name="T33" fmla="*/ 18 h 357"/>
                <a:gd name="T34" fmla="*/ 246 w 246"/>
                <a:gd name="T35" fmla="*/ 0 h 357"/>
                <a:gd name="T36" fmla="*/ 246 w 246"/>
                <a:gd name="T37" fmla="*/ 83 h 357"/>
                <a:gd name="T38" fmla="*/ 246 w 246"/>
                <a:gd name="T39" fmla="*/ 83 h 357"/>
                <a:gd name="T40" fmla="*/ 218 w 246"/>
                <a:gd name="T41" fmla="*/ 110 h 357"/>
                <a:gd name="T42" fmla="*/ 193 w 246"/>
                <a:gd name="T43" fmla="*/ 140 h 357"/>
                <a:gd name="T44" fmla="*/ 168 w 246"/>
                <a:gd name="T45" fmla="*/ 170 h 357"/>
                <a:gd name="T46" fmla="*/ 146 w 246"/>
                <a:gd name="T47" fmla="*/ 201 h 357"/>
                <a:gd name="T48" fmla="*/ 125 w 246"/>
                <a:gd name="T49" fmla="*/ 233 h 357"/>
                <a:gd name="T50" fmla="*/ 105 w 246"/>
                <a:gd name="T51" fmla="*/ 268 h 357"/>
                <a:gd name="T52" fmla="*/ 89 w 246"/>
                <a:gd name="T53" fmla="*/ 303 h 357"/>
                <a:gd name="T54" fmla="*/ 74 w 246"/>
                <a:gd name="T55" fmla="*/ 340 h 357"/>
                <a:gd name="T56" fmla="*/ 0 w 246"/>
                <a:gd name="T5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6" h="357">
                  <a:moveTo>
                    <a:pt x="0" y="357"/>
                  </a:moveTo>
                  <a:lnTo>
                    <a:pt x="0" y="357"/>
                  </a:lnTo>
                  <a:lnTo>
                    <a:pt x="9" y="330"/>
                  </a:lnTo>
                  <a:lnTo>
                    <a:pt x="19" y="305"/>
                  </a:lnTo>
                  <a:lnTo>
                    <a:pt x="30" y="279"/>
                  </a:lnTo>
                  <a:lnTo>
                    <a:pt x="42" y="254"/>
                  </a:lnTo>
                  <a:lnTo>
                    <a:pt x="54" y="229"/>
                  </a:lnTo>
                  <a:lnTo>
                    <a:pt x="68" y="205"/>
                  </a:lnTo>
                  <a:lnTo>
                    <a:pt x="82" y="182"/>
                  </a:lnTo>
                  <a:lnTo>
                    <a:pt x="97" y="159"/>
                  </a:lnTo>
                  <a:lnTo>
                    <a:pt x="113" y="136"/>
                  </a:lnTo>
                  <a:lnTo>
                    <a:pt x="130" y="116"/>
                  </a:lnTo>
                  <a:lnTo>
                    <a:pt x="147" y="95"/>
                  </a:lnTo>
                  <a:lnTo>
                    <a:pt x="166" y="74"/>
                  </a:lnTo>
                  <a:lnTo>
                    <a:pt x="184" y="54"/>
                  </a:lnTo>
                  <a:lnTo>
                    <a:pt x="204" y="35"/>
                  </a:lnTo>
                  <a:lnTo>
                    <a:pt x="225" y="18"/>
                  </a:lnTo>
                  <a:lnTo>
                    <a:pt x="246" y="0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18" y="110"/>
                  </a:lnTo>
                  <a:lnTo>
                    <a:pt x="193" y="140"/>
                  </a:lnTo>
                  <a:lnTo>
                    <a:pt x="168" y="170"/>
                  </a:lnTo>
                  <a:lnTo>
                    <a:pt x="146" y="201"/>
                  </a:lnTo>
                  <a:lnTo>
                    <a:pt x="125" y="233"/>
                  </a:lnTo>
                  <a:lnTo>
                    <a:pt x="105" y="268"/>
                  </a:lnTo>
                  <a:lnTo>
                    <a:pt x="89" y="303"/>
                  </a:lnTo>
                  <a:lnTo>
                    <a:pt x="74" y="340"/>
                  </a:lnTo>
                  <a:lnTo>
                    <a:pt x="0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8" name="Freeform 312"/>
            <p:cNvSpPr>
              <a:spLocks/>
            </p:cNvSpPr>
            <p:nvPr userDrawn="1"/>
          </p:nvSpPr>
          <p:spPr bwMode="auto">
            <a:xfrm>
              <a:off x="3141663" y="5352417"/>
              <a:ext cx="269875" cy="211138"/>
            </a:xfrm>
            <a:custGeom>
              <a:avLst/>
              <a:gdLst>
                <a:gd name="T0" fmla="*/ 679 w 679"/>
                <a:gd name="T1" fmla="*/ 308 h 532"/>
                <a:gd name="T2" fmla="*/ 674 w 679"/>
                <a:gd name="T3" fmla="*/ 329 h 532"/>
                <a:gd name="T4" fmla="*/ 661 w 679"/>
                <a:gd name="T5" fmla="*/ 360 h 532"/>
                <a:gd name="T6" fmla="*/ 639 w 679"/>
                <a:gd name="T7" fmla="*/ 400 h 532"/>
                <a:gd name="T8" fmla="*/ 624 w 679"/>
                <a:gd name="T9" fmla="*/ 421 h 532"/>
                <a:gd name="T10" fmla="*/ 604 w 679"/>
                <a:gd name="T11" fmla="*/ 441 h 532"/>
                <a:gd name="T12" fmla="*/ 581 w 679"/>
                <a:gd name="T13" fmla="*/ 461 h 532"/>
                <a:gd name="T14" fmla="*/ 554 w 679"/>
                <a:gd name="T15" fmla="*/ 480 h 532"/>
                <a:gd name="T16" fmla="*/ 523 w 679"/>
                <a:gd name="T17" fmla="*/ 497 h 532"/>
                <a:gd name="T18" fmla="*/ 487 w 679"/>
                <a:gd name="T19" fmla="*/ 511 h 532"/>
                <a:gd name="T20" fmla="*/ 446 w 679"/>
                <a:gd name="T21" fmla="*/ 523 h 532"/>
                <a:gd name="T22" fmla="*/ 399 w 679"/>
                <a:gd name="T23" fmla="*/ 530 h 532"/>
                <a:gd name="T24" fmla="*/ 347 w 679"/>
                <a:gd name="T25" fmla="*/ 532 h 532"/>
                <a:gd name="T26" fmla="*/ 332 w 679"/>
                <a:gd name="T27" fmla="*/ 532 h 532"/>
                <a:gd name="T28" fmla="*/ 280 w 679"/>
                <a:gd name="T29" fmla="*/ 530 h 532"/>
                <a:gd name="T30" fmla="*/ 233 w 679"/>
                <a:gd name="T31" fmla="*/ 523 h 532"/>
                <a:gd name="T32" fmla="*/ 192 w 679"/>
                <a:gd name="T33" fmla="*/ 511 h 532"/>
                <a:gd name="T34" fmla="*/ 156 w 679"/>
                <a:gd name="T35" fmla="*/ 497 h 532"/>
                <a:gd name="T36" fmla="*/ 125 w 679"/>
                <a:gd name="T37" fmla="*/ 480 h 532"/>
                <a:gd name="T38" fmla="*/ 98 w 679"/>
                <a:gd name="T39" fmla="*/ 461 h 532"/>
                <a:gd name="T40" fmla="*/ 75 w 679"/>
                <a:gd name="T41" fmla="*/ 441 h 532"/>
                <a:gd name="T42" fmla="*/ 55 w 679"/>
                <a:gd name="T43" fmla="*/ 421 h 532"/>
                <a:gd name="T44" fmla="*/ 39 w 679"/>
                <a:gd name="T45" fmla="*/ 400 h 532"/>
                <a:gd name="T46" fmla="*/ 18 w 679"/>
                <a:gd name="T47" fmla="*/ 360 h 532"/>
                <a:gd name="T48" fmla="*/ 5 w 679"/>
                <a:gd name="T49" fmla="*/ 329 h 532"/>
                <a:gd name="T50" fmla="*/ 0 w 679"/>
                <a:gd name="T51" fmla="*/ 308 h 532"/>
                <a:gd name="T52" fmla="*/ 0 w 679"/>
                <a:gd name="T53" fmla="*/ 192 h 532"/>
                <a:gd name="T54" fmla="*/ 1 w 679"/>
                <a:gd name="T55" fmla="*/ 171 h 532"/>
                <a:gd name="T56" fmla="*/ 5 w 679"/>
                <a:gd name="T57" fmla="*/ 150 h 532"/>
                <a:gd name="T58" fmla="*/ 11 w 679"/>
                <a:gd name="T59" fmla="*/ 131 h 532"/>
                <a:gd name="T60" fmla="*/ 29 w 679"/>
                <a:gd name="T61" fmla="*/ 98 h 532"/>
                <a:gd name="T62" fmla="*/ 55 w 679"/>
                <a:gd name="T63" fmla="*/ 71 h 532"/>
                <a:gd name="T64" fmla="*/ 85 w 679"/>
                <a:gd name="T65" fmla="*/ 48 h 532"/>
                <a:gd name="T66" fmla="*/ 120 w 679"/>
                <a:gd name="T67" fmla="*/ 29 h 532"/>
                <a:gd name="T68" fmla="*/ 156 w 679"/>
                <a:gd name="T69" fmla="*/ 14 h 532"/>
                <a:gd name="T70" fmla="*/ 193 w 679"/>
                <a:gd name="T71" fmla="*/ 4 h 532"/>
                <a:gd name="T72" fmla="*/ 339 w 679"/>
                <a:gd name="T73" fmla="*/ 385 h 532"/>
                <a:gd name="T74" fmla="*/ 469 w 679"/>
                <a:gd name="T75" fmla="*/ 0 h 532"/>
                <a:gd name="T76" fmla="*/ 505 w 679"/>
                <a:gd name="T77" fmla="*/ 9 h 532"/>
                <a:gd name="T78" fmla="*/ 542 w 679"/>
                <a:gd name="T79" fmla="*/ 22 h 532"/>
                <a:gd name="T80" fmla="*/ 577 w 679"/>
                <a:gd name="T81" fmla="*/ 37 h 532"/>
                <a:gd name="T82" fmla="*/ 609 w 679"/>
                <a:gd name="T83" fmla="*/ 58 h 532"/>
                <a:gd name="T84" fmla="*/ 637 w 679"/>
                <a:gd name="T85" fmla="*/ 83 h 532"/>
                <a:gd name="T86" fmla="*/ 659 w 679"/>
                <a:gd name="T87" fmla="*/ 114 h 532"/>
                <a:gd name="T88" fmla="*/ 672 w 679"/>
                <a:gd name="T89" fmla="*/ 140 h 532"/>
                <a:gd name="T90" fmla="*/ 676 w 679"/>
                <a:gd name="T91" fmla="*/ 160 h 532"/>
                <a:gd name="T92" fmla="*/ 679 w 679"/>
                <a:gd name="T93" fmla="*/ 181 h 532"/>
                <a:gd name="T94" fmla="*/ 679 w 679"/>
                <a:gd name="T95" fmla="*/ 308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9" h="532">
                  <a:moveTo>
                    <a:pt x="679" y="308"/>
                  </a:moveTo>
                  <a:lnTo>
                    <a:pt x="679" y="308"/>
                  </a:lnTo>
                  <a:lnTo>
                    <a:pt x="677" y="317"/>
                  </a:lnTo>
                  <a:lnTo>
                    <a:pt x="674" y="329"/>
                  </a:lnTo>
                  <a:lnTo>
                    <a:pt x="669" y="343"/>
                  </a:lnTo>
                  <a:lnTo>
                    <a:pt x="661" y="360"/>
                  </a:lnTo>
                  <a:lnTo>
                    <a:pt x="652" y="379"/>
                  </a:lnTo>
                  <a:lnTo>
                    <a:pt x="639" y="400"/>
                  </a:lnTo>
                  <a:lnTo>
                    <a:pt x="632" y="410"/>
                  </a:lnTo>
                  <a:lnTo>
                    <a:pt x="624" y="421"/>
                  </a:lnTo>
                  <a:lnTo>
                    <a:pt x="614" y="431"/>
                  </a:lnTo>
                  <a:lnTo>
                    <a:pt x="604" y="441"/>
                  </a:lnTo>
                  <a:lnTo>
                    <a:pt x="594" y="451"/>
                  </a:lnTo>
                  <a:lnTo>
                    <a:pt x="581" y="461"/>
                  </a:lnTo>
                  <a:lnTo>
                    <a:pt x="569" y="471"/>
                  </a:lnTo>
                  <a:lnTo>
                    <a:pt x="554" y="480"/>
                  </a:lnTo>
                  <a:lnTo>
                    <a:pt x="539" y="489"/>
                  </a:lnTo>
                  <a:lnTo>
                    <a:pt x="523" y="497"/>
                  </a:lnTo>
                  <a:lnTo>
                    <a:pt x="506" y="505"/>
                  </a:lnTo>
                  <a:lnTo>
                    <a:pt x="487" y="511"/>
                  </a:lnTo>
                  <a:lnTo>
                    <a:pt x="468" y="517"/>
                  </a:lnTo>
                  <a:lnTo>
                    <a:pt x="446" y="523"/>
                  </a:lnTo>
                  <a:lnTo>
                    <a:pt x="423" y="527"/>
                  </a:lnTo>
                  <a:lnTo>
                    <a:pt x="399" y="530"/>
                  </a:lnTo>
                  <a:lnTo>
                    <a:pt x="374" y="531"/>
                  </a:lnTo>
                  <a:lnTo>
                    <a:pt x="347" y="532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05" y="531"/>
                  </a:lnTo>
                  <a:lnTo>
                    <a:pt x="280" y="530"/>
                  </a:lnTo>
                  <a:lnTo>
                    <a:pt x="256" y="527"/>
                  </a:lnTo>
                  <a:lnTo>
                    <a:pt x="233" y="523"/>
                  </a:lnTo>
                  <a:lnTo>
                    <a:pt x="212" y="517"/>
                  </a:lnTo>
                  <a:lnTo>
                    <a:pt x="192" y="511"/>
                  </a:lnTo>
                  <a:lnTo>
                    <a:pt x="173" y="505"/>
                  </a:lnTo>
                  <a:lnTo>
                    <a:pt x="156" y="497"/>
                  </a:lnTo>
                  <a:lnTo>
                    <a:pt x="139" y="489"/>
                  </a:lnTo>
                  <a:lnTo>
                    <a:pt x="125" y="480"/>
                  </a:lnTo>
                  <a:lnTo>
                    <a:pt x="110" y="471"/>
                  </a:lnTo>
                  <a:lnTo>
                    <a:pt x="98" y="461"/>
                  </a:lnTo>
                  <a:lnTo>
                    <a:pt x="85" y="451"/>
                  </a:lnTo>
                  <a:lnTo>
                    <a:pt x="75" y="441"/>
                  </a:lnTo>
                  <a:lnTo>
                    <a:pt x="64" y="431"/>
                  </a:lnTo>
                  <a:lnTo>
                    <a:pt x="55" y="421"/>
                  </a:lnTo>
                  <a:lnTo>
                    <a:pt x="47" y="410"/>
                  </a:lnTo>
                  <a:lnTo>
                    <a:pt x="39" y="400"/>
                  </a:lnTo>
                  <a:lnTo>
                    <a:pt x="27" y="379"/>
                  </a:lnTo>
                  <a:lnTo>
                    <a:pt x="18" y="360"/>
                  </a:lnTo>
                  <a:lnTo>
                    <a:pt x="10" y="343"/>
                  </a:lnTo>
                  <a:lnTo>
                    <a:pt x="5" y="329"/>
                  </a:lnTo>
                  <a:lnTo>
                    <a:pt x="2" y="317"/>
                  </a:lnTo>
                  <a:lnTo>
                    <a:pt x="0" y="30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81"/>
                  </a:lnTo>
                  <a:lnTo>
                    <a:pt x="1" y="171"/>
                  </a:lnTo>
                  <a:lnTo>
                    <a:pt x="3" y="160"/>
                  </a:lnTo>
                  <a:lnTo>
                    <a:pt x="5" y="150"/>
                  </a:lnTo>
                  <a:lnTo>
                    <a:pt x="8" y="140"/>
                  </a:lnTo>
                  <a:lnTo>
                    <a:pt x="11" y="131"/>
                  </a:lnTo>
                  <a:lnTo>
                    <a:pt x="20" y="114"/>
                  </a:lnTo>
                  <a:lnTo>
                    <a:pt x="29" y="98"/>
                  </a:lnTo>
                  <a:lnTo>
                    <a:pt x="42" y="83"/>
                  </a:lnTo>
                  <a:lnTo>
                    <a:pt x="55" y="71"/>
                  </a:lnTo>
                  <a:lnTo>
                    <a:pt x="70" y="58"/>
                  </a:lnTo>
                  <a:lnTo>
                    <a:pt x="85" y="48"/>
                  </a:lnTo>
                  <a:lnTo>
                    <a:pt x="102" y="37"/>
                  </a:lnTo>
                  <a:lnTo>
                    <a:pt x="120" y="29"/>
                  </a:lnTo>
                  <a:lnTo>
                    <a:pt x="137" y="22"/>
                  </a:lnTo>
                  <a:lnTo>
                    <a:pt x="156" y="14"/>
                  </a:lnTo>
                  <a:lnTo>
                    <a:pt x="174" y="9"/>
                  </a:lnTo>
                  <a:lnTo>
                    <a:pt x="193" y="4"/>
                  </a:lnTo>
                  <a:lnTo>
                    <a:pt x="210" y="0"/>
                  </a:lnTo>
                  <a:lnTo>
                    <a:pt x="339" y="385"/>
                  </a:lnTo>
                  <a:lnTo>
                    <a:pt x="469" y="0"/>
                  </a:lnTo>
                  <a:lnTo>
                    <a:pt x="469" y="0"/>
                  </a:lnTo>
                  <a:lnTo>
                    <a:pt x="486" y="4"/>
                  </a:lnTo>
                  <a:lnTo>
                    <a:pt x="505" y="9"/>
                  </a:lnTo>
                  <a:lnTo>
                    <a:pt x="523" y="14"/>
                  </a:lnTo>
                  <a:lnTo>
                    <a:pt x="542" y="22"/>
                  </a:lnTo>
                  <a:lnTo>
                    <a:pt x="559" y="29"/>
                  </a:lnTo>
                  <a:lnTo>
                    <a:pt x="577" y="37"/>
                  </a:lnTo>
                  <a:lnTo>
                    <a:pt x="594" y="48"/>
                  </a:lnTo>
                  <a:lnTo>
                    <a:pt x="609" y="58"/>
                  </a:lnTo>
                  <a:lnTo>
                    <a:pt x="624" y="71"/>
                  </a:lnTo>
                  <a:lnTo>
                    <a:pt x="637" y="83"/>
                  </a:lnTo>
                  <a:lnTo>
                    <a:pt x="650" y="98"/>
                  </a:lnTo>
                  <a:lnTo>
                    <a:pt x="659" y="114"/>
                  </a:lnTo>
                  <a:lnTo>
                    <a:pt x="668" y="131"/>
                  </a:lnTo>
                  <a:lnTo>
                    <a:pt x="672" y="140"/>
                  </a:lnTo>
                  <a:lnTo>
                    <a:pt x="674" y="150"/>
                  </a:lnTo>
                  <a:lnTo>
                    <a:pt x="676" y="160"/>
                  </a:lnTo>
                  <a:lnTo>
                    <a:pt x="678" y="171"/>
                  </a:lnTo>
                  <a:lnTo>
                    <a:pt x="679" y="181"/>
                  </a:lnTo>
                  <a:lnTo>
                    <a:pt x="679" y="192"/>
                  </a:lnTo>
                  <a:lnTo>
                    <a:pt x="679" y="3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9" name="Freeform 313"/>
            <p:cNvSpPr>
              <a:spLocks/>
            </p:cNvSpPr>
            <p:nvPr userDrawn="1"/>
          </p:nvSpPr>
          <p:spPr bwMode="auto">
            <a:xfrm>
              <a:off x="3255963" y="5379405"/>
              <a:ext cx="42862" cy="104775"/>
            </a:xfrm>
            <a:custGeom>
              <a:avLst/>
              <a:gdLst>
                <a:gd name="T0" fmla="*/ 0 w 109"/>
                <a:gd name="T1" fmla="*/ 100 h 263"/>
                <a:gd name="T2" fmla="*/ 32 w 109"/>
                <a:gd name="T3" fmla="*/ 0 h 263"/>
                <a:gd name="T4" fmla="*/ 54 w 109"/>
                <a:gd name="T5" fmla="*/ 0 h 263"/>
                <a:gd name="T6" fmla="*/ 77 w 109"/>
                <a:gd name="T7" fmla="*/ 0 h 263"/>
                <a:gd name="T8" fmla="*/ 109 w 109"/>
                <a:gd name="T9" fmla="*/ 100 h 263"/>
                <a:gd name="T10" fmla="*/ 54 w 109"/>
                <a:gd name="T11" fmla="*/ 263 h 263"/>
                <a:gd name="T12" fmla="*/ 0 w 109"/>
                <a:gd name="T13" fmla="*/ 10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63">
                  <a:moveTo>
                    <a:pt x="0" y="100"/>
                  </a:moveTo>
                  <a:lnTo>
                    <a:pt x="32" y="0"/>
                  </a:lnTo>
                  <a:lnTo>
                    <a:pt x="54" y="0"/>
                  </a:lnTo>
                  <a:lnTo>
                    <a:pt x="77" y="0"/>
                  </a:lnTo>
                  <a:lnTo>
                    <a:pt x="109" y="100"/>
                  </a:lnTo>
                  <a:lnTo>
                    <a:pt x="54" y="263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0" name="Freeform 314"/>
            <p:cNvSpPr>
              <a:spLocks/>
            </p:cNvSpPr>
            <p:nvPr userDrawn="1"/>
          </p:nvSpPr>
          <p:spPr bwMode="auto">
            <a:xfrm>
              <a:off x="3217863" y="5220655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3 h 353"/>
                <a:gd name="T4" fmla="*/ 253 w 297"/>
                <a:gd name="T5" fmla="*/ 276 h 353"/>
                <a:gd name="T6" fmla="*/ 236 w 297"/>
                <a:gd name="T7" fmla="*/ 298 h 353"/>
                <a:gd name="T8" fmla="*/ 218 w 297"/>
                <a:gd name="T9" fmla="*/ 317 h 353"/>
                <a:gd name="T10" fmla="*/ 201 w 297"/>
                <a:gd name="T11" fmla="*/ 332 h 353"/>
                <a:gd name="T12" fmla="*/ 182 w 297"/>
                <a:gd name="T13" fmla="*/ 343 h 353"/>
                <a:gd name="T14" fmla="*/ 164 w 297"/>
                <a:gd name="T15" fmla="*/ 350 h 353"/>
                <a:gd name="T16" fmla="*/ 148 w 297"/>
                <a:gd name="T17" fmla="*/ 353 h 353"/>
                <a:gd name="T18" fmla="*/ 141 w 297"/>
                <a:gd name="T19" fmla="*/ 353 h 353"/>
                <a:gd name="T20" fmla="*/ 125 w 297"/>
                <a:gd name="T21" fmla="*/ 347 h 353"/>
                <a:gd name="T22" fmla="*/ 107 w 297"/>
                <a:gd name="T23" fmla="*/ 338 h 353"/>
                <a:gd name="T24" fmla="*/ 88 w 297"/>
                <a:gd name="T25" fmla="*/ 325 h 353"/>
                <a:gd name="T26" fmla="*/ 70 w 297"/>
                <a:gd name="T27" fmla="*/ 308 h 353"/>
                <a:gd name="T28" fmla="*/ 54 w 297"/>
                <a:gd name="T29" fmla="*/ 288 h 353"/>
                <a:gd name="T30" fmla="*/ 38 w 297"/>
                <a:gd name="T31" fmla="*/ 265 h 353"/>
                <a:gd name="T32" fmla="*/ 27 w 297"/>
                <a:gd name="T33" fmla="*/ 240 h 353"/>
                <a:gd name="T34" fmla="*/ 21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6 h 353"/>
                <a:gd name="T42" fmla="*/ 2 w 297"/>
                <a:gd name="T43" fmla="*/ 190 h 353"/>
                <a:gd name="T44" fmla="*/ 0 w 297"/>
                <a:gd name="T45" fmla="*/ 169 h 353"/>
                <a:gd name="T46" fmla="*/ 3 w 297"/>
                <a:gd name="T47" fmla="*/ 157 h 353"/>
                <a:gd name="T48" fmla="*/ 8 w 297"/>
                <a:gd name="T49" fmla="*/ 149 h 353"/>
                <a:gd name="T50" fmla="*/ 15 w 297"/>
                <a:gd name="T51" fmla="*/ 146 h 353"/>
                <a:gd name="T52" fmla="*/ 17 w 297"/>
                <a:gd name="T53" fmla="*/ 131 h 353"/>
                <a:gd name="T54" fmla="*/ 21 w 297"/>
                <a:gd name="T55" fmla="*/ 101 h 353"/>
                <a:gd name="T56" fmla="*/ 30 w 297"/>
                <a:gd name="T57" fmla="*/ 75 h 353"/>
                <a:gd name="T58" fmla="*/ 41 w 297"/>
                <a:gd name="T59" fmla="*/ 53 h 353"/>
                <a:gd name="T60" fmla="*/ 57 w 297"/>
                <a:gd name="T61" fmla="*/ 33 h 353"/>
                <a:gd name="T62" fmla="*/ 77 w 297"/>
                <a:gd name="T63" fmla="*/ 18 h 353"/>
                <a:gd name="T64" fmla="*/ 102 w 297"/>
                <a:gd name="T65" fmla="*/ 7 h 353"/>
                <a:gd name="T66" fmla="*/ 132 w 297"/>
                <a:gd name="T67" fmla="*/ 1 h 353"/>
                <a:gd name="T68" fmla="*/ 148 w 297"/>
                <a:gd name="T69" fmla="*/ 0 h 353"/>
                <a:gd name="T70" fmla="*/ 182 w 297"/>
                <a:gd name="T71" fmla="*/ 4 h 353"/>
                <a:gd name="T72" fmla="*/ 209 w 297"/>
                <a:gd name="T73" fmla="*/ 12 h 353"/>
                <a:gd name="T74" fmla="*/ 232 w 297"/>
                <a:gd name="T75" fmla="*/ 24 h 353"/>
                <a:gd name="T76" fmla="*/ 249 w 297"/>
                <a:gd name="T77" fmla="*/ 42 h 353"/>
                <a:gd name="T78" fmla="*/ 263 w 297"/>
                <a:gd name="T79" fmla="*/ 64 h 353"/>
                <a:gd name="T80" fmla="*/ 272 w 297"/>
                <a:gd name="T81" fmla="*/ 89 h 353"/>
                <a:gd name="T82" fmla="*/ 279 w 297"/>
                <a:gd name="T83" fmla="*/ 116 h 353"/>
                <a:gd name="T84" fmla="*/ 283 w 297"/>
                <a:gd name="T85" fmla="*/ 146 h 353"/>
                <a:gd name="T86" fmla="*/ 286 w 297"/>
                <a:gd name="T87" fmla="*/ 147 h 353"/>
                <a:gd name="T88" fmla="*/ 292 w 297"/>
                <a:gd name="T89" fmla="*/ 154 h 353"/>
                <a:gd name="T90" fmla="*/ 296 w 297"/>
                <a:gd name="T91" fmla="*/ 163 h 353"/>
                <a:gd name="T92" fmla="*/ 296 w 297"/>
                <a:gd name="T93" fmla="*/ 179 h 353"/>
                <a:gd name="T94" fmla="*/ 295 w 297"/>
                <a:gd name="T95" fmla="*/ 190 h 353"/>
                <a:gd name="T96" fmla="*/ 290 w 297"/>
                <a:gd name="T97" fmla="*/ 212 h 353"/>
                <a:gd name="T98" fmla="*/ 285 w 297"/>
                <a:gd name="T99" fmla="*/ 220 h 353"/>
                <a:gd name="T100" fmla="*/ 279 w 297"/>
                <a:gd name="T101" fmla="*/ 2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39"/>
                  </a:lnTo>
                  <a:lnTo>
                    <a:pt x="266" y="253"/>
                  </a:lnTo>
                  <a:lnTo>
                    <a:pt x="259" y="265"/>
                  </a:lnTo>
                  <a:lnTo>
                    <a:pt x="253" y="276"/>
                  </a:lnTo>
                  <a:lnTo>
                    <a:pt x="244" y="288"/>
                  </a:lnTo>
                  <a:lnTo>
                    <a:pt x="236" y="298"/>
                  </a:lnTo>
                  <a:lnTo>
                    <a:pt x="228" y="308"/>
                  </a:lnTo>
                  <a:lnTo>
                    <a:pt x="218" y="317"/>
                  </a:lnTo>
                  <a:lnTo>
                    <a:pt x="210" y="325"/>
                  </a:lnTo>
                  <a:lnTo>
                    <a:pt x="201" y="332"/>
                  </a:lnTo>
                  <a:lnTo>
                    <a:pt x="191" y="338"/>
                  </a:lnTo>
                  <a:lnTo>
                    <a:pt x="182" y="343"/>
                  </a:lnTo>
                  <a:lnTo>
                    <a:pt x="173" y="347"/>
                  </a:lnTo>
                  <a:lnTo>
                    <a:pt x="164" y="350"/>
                  </a:lnTo>
                  <a:lnTo>
                    <a:pt x="157" y="353"/>
                  </a:lnTo>
                  <a:lnTo>
                    <a:pt x="148" y="353"/>
                  </a:lnTo>
                  <a:lnTo>
                    <a:pt x="148" y="353"/>
                  </a:lnTo>
                  <a:lnTo>
                    <a:pt x="141" y="353"/>
                  </a:lnTo>
                  <a:lnTo>
                    <a:pt x="133" y="350"/>
                  </a:lnTo>
                  <a:lnTo>
                    <a:pt x="125" y="347"/>
                  </a:lnTo>
                  <a:lnTo>
                    <a:pt x="116" y="343"/>
                  </a:lnTo>
                  <a:lnTo>
                    <a:pt x="107" y="338"/>
                  </a:lnTo>
                  <a:lnTo>
                    <a:pt x="97" y="332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70" y="308"/>
                  </a:lnTo>
                  <a:lnTo>
                    <a:pt x="62" y="298"/>
                  </a:lnTo>
                  <a:lnTo>
                    <a:pt x="54" y="288"/>
                  </a:lnTo>
                  <a:lnTo>
                    <a:pt x="45" y="276"/>
                  </a:lnTo>
                  <a:lnTo>
                    <a:pt x="38" y="265"/>
                  </a:lnTo>
                  <a:lnTo>
                    <a:pt x="32" y="253"/>
                  </a:lnTo>
                  <a:lnTo>
                    <a:pt x="27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2" y="220"/>
                  </a:lnTo>
                  <a:lnTo>
                    <a:pt x="10" y="217"/>
                  </a:lnTo>
                  <a:lnTo>
                    <a:pt x="7" y="212"/>
                  </a:lnTo>
                  <a:lnTo>
                    <a:pt x="5" y="20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1" y="179"/>
                  </a:lnTo>
                  <a:lnTo>
                    <a:pt x="0" y="169"/>
                  </a:lnTo>
                  <a:lnTo>
                    <a:pt x="1" y="163"/>
                  </a:lnTo>
                  <a:lnTo>
                    <a:pt x="3" y="157"/>
                  </a:lnTo>
                  <a:lnTo>
                    <a:pt x="5" y="153"/>
                  </a:lnTo>
                  <a:lnTo>
                    <a:pt x="8" y="149"/>
                  </a:lnTo>
                  <a:lnTo>
                    <a:pt x="11" y="147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31"/>
                  </a:lnTo>
                  <a:lnTo>
                    <a:pt x="19" y="116"/>
                  </a:lnTo>
                  <a:lnTo>
                    <a:pt x="21" y="101"/>
                  </a:lnTo>
                  <a:lnTo>
                    <a:pt x="26" y="88"/>
                  </a:lnTo>
                  <a:lnTo>
                    <a:pt x="30" y="75"/>
                  </a:lnTo>
                  <a:lnTo>
                    <a:pt x="35" y="64"/>
                  </a:lnTo>
                  <a:lnTo>
                    <a:pt x="41" y="53"/>
                  </a:lnTo>
                  <a:lnTo>
                    <a:pt x="48" y="42"/>
                  </a:lnTo>
                  <a:lnTo>
                    <a:pt x="57" y="33"/>
                  </a:lnTo>
                  <a:lnTo>
                    <a:pt x="66" y="24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2" y="7"/>
                  </a:lnTo>
                  <a:lnTo>
                    <a:pt x="116" y="4"/>
                  </a:lnTo>
                  <a:lnTo>
                    <a:pt x="132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6" y="1"/>
                  </a:lnTo>
                  <a:lnTo>
                    <a:pt x="182" y="4"/>
                  </a:lnTo>
                  <a:lnTo>
                    <a:pt x="196" y="7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2" y="24"/>
                  </a:lnTo>
                  <a:lnTo>
                    <a:pt x="241" y="33"/>
                  </a:lnTo>
                  <a:lnTo>
                    <a:pt x="249" y="42"/>
                  </a:lnTo>
                  <a:lnTo>
                    <a:pt x="257" y="53"/>
                  </a:lnTo>
                  <a:lnTo>
                    <a:pt x="263" y="64"/>
                  </a:lnTo>
                  <a:lnTo>
                    <a:pt x="268" y="75"/>
                  </a:lnTo>
                  <a:lnTo>
                    <a:pt x="272" y="89"/>
                  </a:lnTo>
                  <a:lnTo>
                    <a:pt x="277" y="103"/>
                  </a:lnTo>
                  <a:lnTo>
                    <a:pt x="279" y="116"/>
                  </a:lnTo>
                  <a:lnTo>
                    <a:pt x="281" y="131"/>
                  </a:lnTo>
                  <a:lnTo>
                    <a:pt x="283" y="146"/>
                  </a:lnTo>
                  <a:lnTo>
                    <a:pt x="283" y="146"/>
                  </a:lnTo>
                  <a:lnTo>
                    <a:pt x="286" y="147"/>
                  </a:lnTo>
                  <a:lnTo>
                    <a:pt x="290" y="150"/>
                  </a:lnTo>
                  <a:lnTo>
                    <a:pt x="292" y="154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6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7" y="216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1" name="Freeform 315"/>
            <p:cNvSpPr>
              <a:spLocks/>
            </p:cNvSpPr>
            <p:nvPr userDrawn="1"/>
          </p:nvSpPr>
          <p:spPr bwMode="auto">
            <a:xfrm>
              <a:off x="3217863" y="5220655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3 h 353"/>
                <a:gd name="T4" fmla="*/ 253 w 297"/>
                <a:gd name="T5" fmla="*/ 276 h 353"/>
                <a:gd name="T6" fmla="*/ 236 w 297"/>
                <a:gd name="T7" fmla="*/ 298 h 353"/>
                <a:gd name="T8" fmla="*/ 218 w 297"/>
                <a:gd name="T9" fmla="*/ 317 h 353"/>
                <a:gd name="T10" fmla="*/ 201 w 297"/>
                <a:gd name="T11" fmla="*/ 332 h 353"/>
                <a:gd name="T12" fmla="*/ 182 w 297"/>
                <a:gd name="T13" fmla="*/ 343 h 353"/>
                <a:gd name="T14" fmla="*/ 164 w 297"/>
                <a:gd name="T15" fmla="*/ 350 h 353"/>
                <a:gd name="T16" fmla="*/ 148 w 297"/>
                <a:gd name="T17" fmla="*/ 353 h 353"/>
                <a:gd name="T18" fmla="*/ 141 w 297"/>
                <a:gd name="T19" fmla="*/ 353 h 353"/>
                <a:gd name="T20" fmla="*/ 125 w 297"/>
                <a:gd name="T21" fmla="*/ 347 h 353"/>
                <a:gd name="T22" fmla="*/ 107 w 297"/>
                <a:gd name="T23" fmla="*/ 338 h 353"/>
                <a:gd name="T24" fmla="*/ 88 w 297"/>
                <a:gd name="T25" fmla="*/ 325 h 353"/>
                <a:gd name="T26" fmla="*/ 70 w 297"/>
                <a:gd name="T27" fmla="*/ 308 h 353"/>
                <a:gd name="T28" fmla="*/ 54 w 297"/>
                <a:gd name="T29" fmla="*/ 288 h 353"/>
                <a:gd name="T30" fmla="*/ 38 w 297"/>
                <a:gd name="T31" fmla="*/ 265 h 353"/>
                <a:gd name="T32" fmla="*/ 27 w 297"/>
                <a:gd name="T33" fmla="*/ 240 h 353"/>
                <a:gd name="T34" fmla="*/ 21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6 h 353"/>
                <a:gd name="T42" fmla="*/ 2 w 297"/>
                <a:gd name="T43" fmla="*/ 190 h 353"/>
                <a:gd name="T44" fmla="*/ 0 w 297"/>
                <a:gd name="T45" fmla="*/ 169 h 353"/>
                <a:gd name="T46" fmla="*/ 3 w 297"/>
                <a:gd name="T47" fmla="*/ 157 h 353"/>
                <a:gd name="T48" fmla="*/ 8 w 297"/>
                <a:gd name="T49" fmla="*/ 149 h 353"/>
                <a:gd name="T50" fmla="*/ 15 w 297"/>
                <a:gd name="T51" fmla="*/ 146 h 353"/>
                <a:gd name="T52" fmla="*/ 17 w 297"/>
                <a:gd name="T53" fmla="*/ 131 h 353"/>
                <a:gd name="T54" fmla="*/ 21 w 297"/>
                <a:gd name="T55" fmla="*/ 101 h 353"/>
                <a:gd name="T56" fmla="*/ 30 w 297"/>
                <a:gd name="T57" fmla="*/ 75 h 353"/>
                <a:gd name="T58" fmla="*/ 41 w 297"/>
                <a:gd name="T59" fmla="*/ 53 h 353"/>
                <a:gd name="T60" fmla="*/ 57 w 297"/>
                <a:gd name="T61" fmla="*/ 33 h 353"/>
                <a:gd name="T62" fmla="*/ 77 w 297"/>
                <a:gd name="T63" fmla="*/ 18 h 353"/>
                <a:gd name="T64" fmla="*/ 102 w 297"/>
                <a:gd name="T65" fmla="*/ 7 h 353"/>
                <a:gd name="T66" fmla="*/ 132 w 297"/>
                <a:gd name="T67" fmla="*/ 1 h 353"/>
                <a:gd name="T68" fmla="*/ 148 w 297"/>
                <a:gd name="T69" fmla="*/ 0 h 353"/>
                <a:gd name="T70" fmla="*/ 182 w 297"/>
                <a:gd name="T71" fmla="*/ 4 h 353"/>
                <a:gd name="T72" fmla="*/ 209 w 297"/>
                <a:gd name="T73" fmla="*/ 12 h 353"/>
                <a:gd name="T74" fmla="*/ 232 w 297"/>
                <a:gd name="T75" fmla="*/ 24 h 353"/>
                <a:gd name="T76" fmla="*/ 249 w 297"/>
                <a:gd name="T77" fmla="*/ 42 h 353"/>
                <a:gd name="T78" fmla="*/ 263 w 297"/>
                <a:gd name="T79" fmla="*/ 64 h 353"/>
                <a:gd name="T80" fmla="*/ 272 w 297"/>
                <a:gd name="T81" fmla="*/ 89 h 353"/>
                <a:gd name="T82" fmla="*/ 279 w 297"/>
                <a:gd name="T83" fmla="*/ 116 h 353"/>
                <a:gd name="T84" fmla="*/ 283 w 297"/>
                <a:gd name="T85" fmla="*/ 146 h 353"/>
                <a:gd name="T86" fmla="*/ 286 w 297"/>
                <a:gd name="T87" fmla="*/ 147 h 353"/>
                <a:gd name="T88" fmla="*/ 292 w 297"/>
                <a:gd name="T89" fmla="*/ 154 h 353"/>
                <a:gd name="T90" fmla="*/ 296 w 297"/>
                <a:gd name="T91" fmla="*/ 163 h 353"/>
                <a:gd name="T92" fmla="*/ 296 w 297"/>
                <a:gd name="T93" fmla="*/ 179 h 353"/>
                <a:gd name="T94" fmla="*/ 295 w 297"/>
                <a:gd name="T95" fmla="*/ 190 h 353"/>
                <a:gd name="T96" fmla="*/ 290 w 297"/>
                <a:gd name="T97" fmla="*/ 212 h 353"/>
                <a:gd name="T98" fmla="*/ 285 w 297"/>
                <a:gd name="T99" fmla="*/ 220 h 353"/>
                <a:gd name="T100" fmla="*/ 279 w 297"/>
                <a:gd name="T101" fmla="*/ 2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39"/>
                  </a:lnTo>
                  <a:lnTo>
                    <a:pt x="266" y="253"/>
                  </a:lnTo>
                  <a:lnTo>
                    <a:pt x="259" y="265"/>
                  </a:lnTo>
                  <a:lnTo>
                    <a:pt x="253" y="276"/>
                  </a:lnTo>
                  <a:lnTo>
                    <a:pt x="244" y="288"/>
                  </a:lnTo>
                  <a:lnTo>
                    <a:pt x="236" y="298"/>
                  </a:lnTo>
                  <a:lnTo>
                    <a:pt x="228" y="308"/>
                  </a:lnTo>
                  <a:lnTo>
                    <a:pt x="218" y="317"/>
                  </a:lnTo>
                  <a:lnTo>
                    <a:pt x="210" y="325"/>
                  </a:lnTo>
                  <a:lnTo>
                    <a:pt x="201" y="332"/>
                  </a:lnTo>
                  <a:lnTo>
                    <a:pt x="191" y="338"/>
                  </a:lnTo>
                  <a:lnTo>
                    <a:pt x="182" y="343"/>
                  </a:lnTo>
                  <a:lnTo>
                    <a:pt x="173" y="347"/>
                  </a:lnTo>
                  <a:lnTo>
                    <a:pt x="164" y="350"/>
                  </a:lnTo>
                  <a:lnTo>
                    <a:pt x="157" y="353"/>
                  </a:lnTo>
                  <a:lnTo>
                    <a:pt x="148" y="353"/>
                  </a:lnTo>
                  <a:lnTo>
                    <a:pt x="148" y="353"/>
                  </a:lnTo>
                  <a:lnTo>
                    <a:pt x="141" y="353"/>
                  </a:lnTo>
                  <a:lnTo>
                    <a:pt x="133" y="350"/>
                  </a:lnTo>
                  <a:lnTo>
                    <a:pt x="125" y="347"/>
                  </a:lnTo>
                  <a:lnTo>
                    <a:pt x="116" y="343"/>
                  </a:lnTo>
                  <a:lnTo>
                    <a:pt x="107" y="338"/>
                  </a:lnTo>
                  <a:lnTo>
                    <a:pt x="97" y="332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70" y="308"/>
                  </a:lnTo>
                  <a:lnTo>
                    <a:pt x="62" y="298"/>
                  </a:lnTo>
                  <a:lnTo>
                    <a:pt x="54" y="288"/>
                  </a:lnTo>
                  <a:lnTo>
                    <a:pt x="45" y="276"/>
                  </a:lnTo>
                  <a:lnTo>
                    <a:pt x="38" y="265"/>
                  </a:lnTo>
                  <a:lnTo>
                    <a:pt x="32" y="253"/>
                  </a:lnTo>
                  <a:lnTo>
                    <a:pt x="27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2" y="220"/>
                  </a:lnTo>
                  <a:lnTo>
                    <a:pt x="10" y="217"/>
                  </a:lnTo>
                  <a:lnTo>
                    <a:pt x="7" y="212"/>
                  </a:lnTo>
                  <a:lnTo>
                    <a:pt x="5" y="20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1" y="179"/>
                  </a:lnTo>
                  <a:lnTo>
                    <a:pt x="0" y="169"/>
                  </a:lnTo>
                  <a:lnTo>
                    <a:pt x="1" y="163"/>
                  </a:lnTo>
                  <a:lnTo>
                    <a:pt x="3" y="157"/>
                  </a:lnTo>
                  <a:lnTo>
                    <a:pt x="5" y="153"/>
                  </a:lnTo>
                  <a:lnTo>
                    <a:pt x="8" y="149"/>
                  </a:lnTo>
                  <a:lnTo>
                    <a:pt x="11" y="147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31"/>
                  </a:lnTo>
                  <a:lnTo>
                    <a:pt x="19" y="116"/>
                  </a:lnTo>
                  <a:lnTo>
                    <a:pt x="21" y="101"/>
                  </a:lnTo>
                  <a:lnTo>
                    <a:pt x="26" y="88"/>
                  </a:lnTo>
                  <a:lnTo>
                    <a:pt x="30" y="75"/>
                  </a:lnTo>
                  <a:lnTo>
                    <a:pt x="35" y="64"/>
                  </a:lnTo>
                  <a:lnTo>
                    <a:pt x="41" y="53"/>
                  </a:lnTo>
                  <a:lnTo>
                    <a:pt x="48" y="42"/>
                  </a:lnTo>
                  <a:lnTo>
                    <a:pt x="57" y="33"/>
                  </a:lnTo>
                  <a:lnTo>
                    <a:pt x="66" y="24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2" y="7"/>
                  </a:lnTo>
                  <a:lnTo>
                    <a:pt x="116" y="4"/>
                  </a:lnTo>
                  <a:lnTo>
                    <a:pt x="132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6" y="1"/>
                  </a:lnTo>
                  <a:lnTo>
                    <a:pt x="182" y="4"/>
                  </a:lnTo>
                  <a:lnTo>
                    <a:pt x="196" y="7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2" y="24"/>
                  </a:lnTo>
                  <a:lnTo>
                    <a:pt x="241" y="33"/>
                  </a:lnTo>
                  <a:lnTo>
                    <a:pt x="249" y="42"/>
                  </a:lnTo>
                  <a:lnTo>
                    <a:pt x="257" y="53"/>
                  </a:lnTo>
                  <a:lnTo>
                    <a:pt x="263" y="64"/>
                  </a:lnTo>
                  <a:lnTo>
                    <a:pt x="268" y="75"/>
                  </a:lnTo>
                  <a:lnTo>
                    <a:pt x="272" y="89"/>
                  </a:lnTo>
                  <a:lnTo>
                    <a:pt x="277" y="103"/>
                  </a:lnTo>
                  <a:lnTo>
                    <a:pt x="279" y="116"/>
                  </a:lnTo>
                  <a:lnTo>
                    <a:pt x="281" y="131"/>
                  </a:lnTo>
                  <a:lnTo>
                    <a:pt x="283" y="146"/>
                  </a:lnTo>
                  <a:lnTo>
                    <a:pt x="283" y="146"/>
                  </a:lnTo>
                  <a:lnTo>
                    <a:pt x="286" y="147"/>
                  </a:lnTo>
                  <a:lnTo>
                    <a:pt x="290" y="150"/>
                  </a:lnTo>
                  <a:lnTo>
                    <a:pt x="292" y="154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6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7" y="216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2" name="Freeform 316"/>
            <p:cNvSpPr>
              <a:spLocks/>
            </p:cNvSpPr>
            <p:nvPr userDrawn="1"/>
          </p:nvSpPr>
          <p:spPr bwMode="auto">
            <a:xfrm>
              <a:off x="2919413" y="5717542"/>
              <a:ext cx="269875" cy="211138"/>
            </a:xfrm>
            <a:custGeom>
              <a:avLst/>
              <a:gdLst>
                <a:gd name="T0" fmla="*/ 680 w 680"/>
                <a:gd name="T1" fmla="*/ 309 h 532"/>
                <a:gd name="T2" fmla="*/ 673 w 680"/>
                <a:gd name="T3" fmla="*/ 329 h 532"/>
                <a:gd name="T4" fmla="*/ 661 w 680"/>
                <a:gd name="T5" fmla="*/ 360 h 532"/>
                <a:gd name="T6" fmla="*/ 639 w 680"/>
                <a:gd name="T7" fmla="*/ 400 h 532"/>
                <a:gd name="T8" fmla="*/ 623 w 680"/>
                <a:gd name="T9" fmla="*/ 420 h 532"/>
                <a:gd name="T10" fmla="*/ 605 w 680"/>
                <a:gd name="T11" fmla="*/ 441 h 532"/>
                <a:gd name="T12" fmla="*/ 582 w 680"/>
                <a:gd name="T13" fmla="*/ 461 h 532"/>
                <a:gd name="T14" fmla="*/ 555 w 680"/>
                <a:gd name="T15" fmla="*/ 481 h 532"/>
                <a:gd name="T16" fmla="*/ 523 w 680"/>
                <a:gd name="T17" fmla="*/ 498 h 532"/>
                <a:gd name="T18" fmla="*/ 487 w 680"/>
                <a:gd name="T19" fmla="*/ 512 h 532"/>
                <a:gd name="T20" fmla="*/ 445 w 680"/>
                <a:gd name="T21" fmla="*/ 523 h 532"/>
                <a:gd name="T22" fmla="*/ 400 w 680"/>
                <a:gd name="T23" fmla="*/ 530 h 532"/>
                <a:gd name="T24" fmla="*/ 346 w 680"/>
                <a:gd name="T25" fmla="*/ 532 h 532"/>
                <a:gd name="T26" fmla="*/ 332 w 680"/>
                <a:gd name="T27" fmla="*/ 532 h 532"/>
                <a:gd name="T28" fmla="*/ 280 w 680"/>
                <a:gd name="T29" fmla="*/ 530 h 532"/>
                <a:gd name="T30" fmla="*/ 233 w 680"/>
                <a:gd name="T31" fmla="*/ 523 h 532"/>
                <a:gd name="T32" fmla="*/ 192 w 680"/>
                <a:gd name="T33" fmla="*/ 512 h 532"/>
                <a:gd name="T34" fmla="*/ 156 w 680"/>
                <a:gd name="T35" fmla="*/ 498 h 532"/>
                <a:gd name="T36" fmla="*/ 125 w 680"/>
                <a:gd name="T37" fmla="*/ 481 h 532"/>
                <a:gd name="T38" fmla="*/ 97 w 680"/>
                <a:gd name="T39" fmla="*/ 461 h 532"/>
                <a:gd name="T40" fmla="*/ 75 w 680"/>
                <a:gd name="T41" fmla="*/ 441 h 532"/>
                <a:gd name="T42" fmla="*/ 56 w 680"/>
                <a:gd name="T43" fmla="*/ 420 h 532"/>
                <a:gd name="T44" fmla="*/ 40 w 680"/>
                <a:gd name="T45" fmla="*/ 400 h 532"/>
                <a:gd name="T46" fmla="*/ 17 w 680"/>
                <a:gd name="T47" fmla="*/ 360 h 532"/>
                <a:gd name="T48" fmla="*/ 5 w 680"/>
                <a:gd name="T49" fmla="*/ 329 h 532"/>
                <a:gd name="T50" fmla="*/ 0 w 680"/>
                <a:gd name="T51" fmla="*/ 309 h 532"/>
                <a:gd name="T52" fmla="*/ 0 w 680"/>
                <a:gd name="T53" fmla="*/ 192 h 532"/>
                <a:gd name="T54" fmla="*/ 1 w 680"/>
                <a:gd name="T55" fmla="*/ 170 h 532"/>
                <a:gd name="T56" fmla="*/ 5 w 680"/>
                <a:gd name="T57" fmla="*/ 151 h 532"/>
                <a:gd name="T58" fmla="*/ 11 w 680"/>
                <a:gd name="T59" fmla="*/ 132 h 532"/>
                <a:gd name="T60" fmla="*/ 30 w 680"/>
                <a:gd name="T61" fmla="*/ 99 h 532"/>
                <a:gd name="T62" fmla="*/ 55 w 680"/>
                <a:gd name="T63" fmla="*/ 70 h 532"/>
                <a:gd name="T64" fmla="*/ 85 w 680"/>
                <a:gd name="T65" fmla="*/ 47 h 532"/>
                <a:gd name="T66" fmla="*/ 119 w 680"/>
                <a:gd name="T67" fmla="*/ 30 h 532"/>
                <a:gd name="T68" fmla="*/ 156 w 680"/>
                <a:gd name="T69" fmla="*/ 15 h 532"/>
                <a:gd name="T70" fmla="*/ 192 w 680"/>
                <a:gd name="T71" fmla="*/ 4 h 532"/>
                <a:gd name="T72" fmla="*/ 339 w 680"/>
                <a:gd name="T73" fmla="*/ 385 h 532"/>
                <a:gd name="T74" fmla="*/ 468 w 680"/>
                <a:gd name="T75" fmla="*/ 0 h 532"/>
                <a:gd name="T76" fmla="*/ 505 w 680"/>
                <a:gd name="T77" fmla="*/ 9 h 532"/>
                <a:gd name="T78" fmla="*/ 541 w 680"/>
                <a:gd name="T79" fmla="*/ 21 h 532"/>
                <a:gd name="T80" fmla="*/ 577 w 680"/>
                <a:gd name="T81" fmla="*/ 38 h 532"/>
                <a:gd name="T82" fmla="*/ 609 w 680"/>
                <a:gd name="T83" fmla="*/ 59 h 532"/>
                <a:gd name="T84" fmla="*/ 637 w 680"/>
                <a:gd name="T85" fmla="*/ 84 h 532"/>
                <a:gd name="T86" fmla="*/ 660 w 680"/>
                <a:gd name="T87" fmla="*/ 114 h 532"/>
                <a:gd name="T88" fmla="*/ 671 w 680"/>
                <a:gd name="T89" fmla="*/ 141 h 532"/>
                <a:gd name="T90" fmla="*/ 677 w 680"/>
                <a:gd name="T91" fmla="*/ 160 h 532"/>
                <a:gd name="T92" fmla="*/ 679 w 680"/>
                <a:gd name="T93" fmla="*/ 182 h 532"/>
                <a:gd name="T94" fmla="*/ 680 w 680"/>
                <a:gd name="T95" fmla="*/ 309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0" h="532">
                  <a:moveTo>
                    <a:pt x="680" y="309"/>
                  </a:moveTo>
                  <a:lnTo>
                    <a:pt x="680" y="309"/>
                  </a:lnTo>
                  <a:lnTo>
                    <a:pt x="677" y="318"/>
                  </a:lnTo>
                  <a:lnTo>
                    <a:pt x="673" y="329"/>
                  </a:lnTo>
                  <a:lnTo>
                    <a:pt x="668" y="343"/>
                  </a:lnTo>
                  <a:lnTo>
                    <a:pt x="661" y="360"/>
                  </a:lnTo>
                  <a:lnTo>
                    <a:pt x="652" y="380"/>
                  </a:lnTo>
                  <a:lnTo>
                    <a:pt x="639" y="400"/>
                  </a:lnTo>
                  <a:lnTo>
                    <a:pt x="632" y="410"/>
                  </a:lnTo>
                  <a:lnTo>
                    <a:pt x="623" y="420"/>
                  </a:lnTo>
                  <a:lnTo>
                    <a:pt x="614" y="431"/>
                  </a:lnTo>
                  <a:lnTo>
                    <a:pt x="605" y="441"/>
                  </a:lnTo>
                  <a:lnTo>
                    <a:pt x="593" y="452"/>
                  </a:lnTo>
                  <a:lnTo>
                    <a:pt x="582" y="461"/>
                  </a:lnTo>
                  <a:lnTo>
                    <a:pt x="568" y="471"/>
                  </a:lnTo>
                  <a:lnTo>
                    <a:pt x="555" y="481"/>
                  </a:lnTo>
                  <a:lnTo>
                    <a:pt x="539" y="489"/>
                  </a:lnTo>
                  <a:lnTo>
                    <a:pt x="523" y="498"/>
                  </a:lnTo>
                  <a:lnTo>
                    <a:pt x="506" y="505"/>
                  </a:lnTo>
                  <a:lnTo>
                    <a:pt x="487" y="512"/>
                  </a:lnTo>
                  <a:lnTo>
                    <a:pt x="467" y="517"/>
                  </a:lnTo>
                  <a:lnTo>
                    <a:pt x="445" y="523"/>
                  </a:lnTo>
                  <a:lnTo>
                    <a:pt x="423" y="527"/>
                  </a:lnTo>
                  <a:lnTo>
                    <a:pt x="400" y="530"/>
                  </a:lnTo>
                  <a:lnTo>
                    <a:pt x="373" y="532"/>
                  </a:lnTo>
                  <a:lnTo>
                    <a:pt x="346" y="532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05" y="532"/>
                  </a:lnTo>
                  <a:lnTo>
                    <a:pt x="280" y="530"/>
                  </a:lnTo>
                  <a:lnTo>
                    <a:pt x="256" y="527"/>
                  </a:lnTo>
                  <a:lnTo>
                    <a:pt x="233" y="523"/>
                  </a:lnTo>
                  <a:lnTo>
                    <a:pt x="212" y="517"/>
                  </a:lnTo>
                  <a:lnTo>
                    <a:pt x="192" y="512"/>
                  </a:lnTo>
                  <a:lnTo>
                    <a:pt x="174" y="505"/>
                  </a:lnTo>
                  <a:lnTo>
                    <a:pt x="156" y="498"/>
                  </a:lnTo>
                  <a:lnTo>
                    <a:pt x="139" y="489"/>
                  </a:lnTo>
                  <a:lnTo>
                    <a:pt x="125" y="481"/>
                  </a:lnTo>
                  <a:lnTo>
                    <a:pt x="110" y="471"/>
                  </a:lnTo>
                  <a:lnTo>
                    <a:pt x="97" y="461"/>
                  </a:lnTo>
                  <a:lnTo>
                    <a:pt x="85" y="452"/>
                  </a:lnTo>
                  <a:lnTo>
                    <a:pt x="75" y="441"/>
                  </a:lnTo>
                  <a:lnTo>
                    <a:pt x="64" y="431"/>
                  </a:lnTo>
                  <a:lnTo>
                    <a:pt x="56" y="420"/>
                  </a:lnTo>
                  <a:lnTo>
                    <a:pt x="47" y="410"/>
                  </a:lnTo>
                  <a:lnTo>
                    <a:pt x="40" y="400"/>
                  </a:lnTo>
                  <a:lnTo>
                    <a:pt x="28" y="380"/>
                  </a:lnTo>
                  <a:lnTo>
                    <a:pt x="17" y="360"/>
                  </a:lnTo>
                  <a:lnTo>
                    <a:pt x="10" y="343"/>
                  </a:lnTo>
                  <a:lnTo>
                    <a:pt x="5" y="329"/>
                  </a:lnTo>
                  <a:lnTo>
                    <a:pt x="2" y="318"/>
                  </a:lnTo>
                  <a:lnTo>
                    <a:pt x="0" y="309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82"/>
                  </a:lnTo>
                  <a:lnTo>
                    <a:pt x="1" y="170"/>
                  </a:lnTo>
                  <a:lnTo>
                    <a:pt x="3" y="160"/>
                  </a:lnTo>
                  <a:lnTo>
                    <a:pt x="5" y="151"/>
                  </a:lnTo>
                  <a:lnTo>
                    <a:pt x="8" y="141"/>
                  </a:lnTo>
                  <a:lnTo>
                    <a:pt x="11" y="132"/>
                  </a:lnTo>
                  <a:lnTo>
                    <a:pt x="19" y="114"/>
                  </a:lnTo>
                  <a:lnTo>
                    <a:pt x="30" y="99"/>
                  </a:lnTo>
                  <a:lnTo>
                    <a:pt x="41" y="84"/>
                  </a:lnTo>
                  <a:lnTo>
                    <a:pt x="55" y="70"/>
                  </a:lnTo>
                  <a:lnTo>
                    <a:pt x="69" y="59"/>
                  </a:lnTo>
                  <a:lnTo>
                    <a:pt x="85" y="47"/>
                  </a:lnTo>
                  <a:lnTo>
                    <a:pt x="102" y="38"/>
                  </a:lnTo>
                  <a:lnTo>
                    <a:pt x="119" y="30"/>
                  </a:lnTo>
                  <a:lnTo>
                    <a:pt x="137" y="21"/>
                  </a:lnTo>
                  <a:lnTo>
                    <a:pt x="156" y="15"/>
                  </a:lnTo>
                  <a:lnTo>
                    <a:pt x="175" y="9"/>
                  </a:lnTo>
                  <a:lnTo>
                    <a:pt x="192" y="4"/>
                  </a:lnTo>
                  <a:lnTo>
                    <a:pt x="211" y="0"/>
                  </a:lnTo>
                  <a:lnTo>
                    <a:pt x="339" y="385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486" y="4"/>
                  </a:lnTo>
                  <a:lnTo>
                    <a:pt x="505" y="9"/>
                  </a:lnTo>
                  <a:lnTo>
                    <a:pt x="523" y="15"/>
                  </a:lnTo>
                  <a:lnTo>
                    <a:pt x="541" y="21"/>
                  </a:lnTo>
                  <a:lnTo>
                    <a:pt x="559" y="30"/>
                  </a:lnTo>
                  <a:lnTo>
                    <a:pt x="577" y="38"/>
                  </a:lnTo>
                  <a:lnTo>
                    <a:pt x="593" y="47"/>
                  </a:lnTo>
                  <a:lnTo>
                    <a:pt x="609" y="59"/>
                  </a:lnTo>
                  <a:lnTo>
                    <a:pt x="624" y="70"/>
                  </a:lnTo>
                  <a:lnTo>
                    <a:pt x="637" y="84"/>
                  </a:lnTo>
                  <a:lnTo>
                    <a:pt x="649" y="99"/>
                  </a:lnTo>
                  <a:lnTo>
                    <a:pt x="660" y="114"/>
                  </a:lnTo>
                  <a:lnTo>
                    <a:pt x="668" y="132"/>
                  </a:lnTo>
                  <a:lnTo>
                    <a:pt x="671" y="141"/>
                  </a:lnTo>
                  <a:lnTo>
                    <a:pt x="674" y="151"/>
                  </a:lnTo>
                  <a:lnTo>
                    <a:pt x="677" y="160"/>
                  </a:lnTo>
                  <a:lnTo>
                    <a:pt x="678" y="170"/>
                  </a:lnTo>
                  <a:lnTo>
                    <a:pt x="679" y="182"/>
                  </a:lnTo>
                  <a:lnTo>
                    <a:pt x="680" y="192"/>
                  </a:lnTo>
                  <a:lnTo>
                    <a:pt x="680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3" name="Freeform 317"/>
            <p:cNvSpPr>
              <a:spLocks/>
            </p:cNvSpPr>
            <p:nvPr userDrawn="1"/>
          </p:nvSpPr>
          <p:spPr bwMode="auto">
            <a:xfrm>
              <a:off x="3032125" y="5746117"/>
              <a:ext cx="44450" cy="103188"/>
            </a:xfrm>
            <a:custGeom>
              <a:avLst/>
              <a:gdLst>
                <a:gd name="T0" fmla="*/ 31 w 108"/>
                <a:gd name="T1" fmla="*/ 0 h 263"/>
                <a:gd name="T2" fmla="*/ 54 w 108"/>
                <a:gd name="T3" fmla="*/ 0 h 263"/>
                <a:gd name="T4" fmla="*/ 77 w 108"/>
                <a:gd name="T5" fmla="*/ 0 h 263"/>
                <a:gd name="T6" fmla="*/ 108 w 108"/>
                <a:gd name="T7" fmla="*/ 100 h 263"/>
                <a:gd name="T8" fmla="*/ 54 w 108"/>
                <a:gd name="T9" fmla="*/ 263 h 263"/>
                <a:gd name="T10" fmla="*/ 0 w 108"/>
                <a:gd name="T11" fmla="*/ 100 h 263"/>
                <a:gd name="T12" fmla="*/ 31 w 108"/>
                <a:gd name="T1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63">
                  <a:moveTo>
                    <a:pt x="31" y="0"/>
                  </a:moveTo>
                  <a:lnTo>
                    <a:pt x="54" y="0"/>
                  </a:lnTo>
                  <a:lnTo>
                    <a:pt x="77" y="0"/>
                  </a:lnTo>
                  <a:lnTo>
                    <a:pt x="108" y="100"/>
                  </a:lnTo>
                  <a:lnTo>
                    <a:pt x="54" y="263"/>
                  </a:lnTo>
                  <a:lnTo>
                    <a:pt x="0" y="10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4" name="Freeform 318"/>
            <p:cNvSpPr>
              <a:spLocks/>
            </p:cNvSpPr>
            <p:nvPr userDrawn="1"/>
          </p:nvSpPr>
          <p:spPr bwMode="auto">
            <a:xfrm>
              <a:off x="2995613" y="5585780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2 h 353"/>
                <a:gd name="T4" fmla="*/ 252 w 297"/>
                <a:gd name="T5" fmla="*/ 277 h 353"/>
                <a:gd name="T6" fmla="*/ 237 w 297"/>
                <a:gd name="T7" fmla="*/ 298 h 353"/>
                <a:gd name="T8" fmla="*/ 219 w 297"/>
                <a:gd name="T9" fmla="*/ 317 h 353"/>
                <a:gd name="T10" fmla="*/ 200 w 297"/>
                <a:gd name="T11" fmla="*/ 333 h 353"/>
                <a:gd name="T12" fmla="*/ 181 w 297"/>
                <a:gd name="T13" fmla="*/ 344 h 353"/>
                <a:gd name="T14" fmla="*/ 165 w 297"/>
                <a:gd name="T15" fmla="*/ 350 h 353"/>
                <a:gd name="T16" fmla="*/ 149 w 297"/>
                <a:gd name="T17" fmla="*/ 353 h 353"/>
                <a:gd name="T18" fmla="*/ 141 w 297"/>
                <a:gd name="T19" fmla="*/ 352 h 353"/>
                <a:gd name="T20" fmla="*/ 124 w 297"/>
                <a:gd name="T21" fmla="*/ 348 h 353"/>
                <a:gd name="T22" fmla="*/ 106 w 297"/>
                <a:gd name="T23" fmla="*/ 339 h 353"/>
                <a:gd name="T24" fmla="*/ 89 w 297"/>
                <a:gd name="T25" fmla="*/ 325 h 353"/>
                <a:gd name="T26" fmla="*/ 70 w 297"/>
                <a:gd name="T27" fmla="*/ 309 h 353"/>
                <a:gd name="T28" fmla="*/ 53 w 297"/>
                <a:gd name="T29" fmla="*/ 289 h 353"/>
                <a:gd name="T30" fmla="*/ 39 w 297"/>
                <a:gd name="T31" fmla="*/ 265 h 353"/>
                <a:gd name="T32" fmla="*/ 26 w 297"/>
                <a:gd name="T33" fmla="*/ 240 h 353"/>
                <a:gd name="T34" fmla="*/ 22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7 h 353"/>
                <a:gd name="T42" fmla="*/ 1 w 297"/>
                <a:gd name="T43" fmla="*/ 190 h 353"/>
                <a:gd name="T44" fmla="*/ 0 w 297"/>
                <a:gd name="T45" fmla="*/ 178 h 353"/>
                <a:gd name="T46" fmla="*/ 0 w 297"/>
                <a:gd name="T47" fmla="*/ 163 h 353"/>
                <a:gd name="T48" fmla="*/ 4 w 297"/>
                <a:gd name="T49" fmla="*/ 153 h 353"/>
                <a:gd name="T50" fmla="*/ 12 w 297"/>
                <a:gd name="T51" fmla="*/ 148 h 353"/>
                <a:gd name="T52" fmla="*/ 16 w 297"/>
                <a:gd name="T53" fmla="*/ 146 h 353"/>
                <a:gd name="T54" fmla="*/ 19 w 297"/>
                <a:gd name="T55" fmla="*/ 116 h 353"/>
                <a:gd name="T56" fmla="*/ 25 w 297"/>
                <a:gd name="T57" fmla="*/ 89 h 353"/>
                <a:gd name="T58" fmla="*/ 35 w 297"/>
                <a:gd name="T59" fmla="*/ 64 h 353"/>
                <a:gd name="T60" fmla="*/ 48 w 297"/>
                <a:gd name="T61" fmla="*/ 43 h 353"/>
                <a:gd name="T62" fmla="*/ 66 w 297"/>
                <a:gd name="T63" fmla="*/ 25 h 353"/>
                <a:gd name="T64" fmla="*/ 89 w 297"/>
                <a:gd name="T65" fmla="*/ 12 h 353"/>
                <a:gd name="T66" fmla="*/ 116 w 297"/>
                <a:gd name="T67" fmla="*/ 3 h 353"/>
                <a:gd name="T68" fmla="*/ 149 w 297"/>
                <a:gd name="T69" fmla="*/ 0 h 353"/>
                <a:gd name="T70" fmla="*/ 166 w 297"/>
                <a:gd name="T71" fmla="*/ 1 h 353"/>
                <a:gd name="T72" fmla="*/ 196 w 297"/>
                <a:gd name="T73" fmla="*/ 8 h 353"/>
                <a:gd name="T74" fmla="*/ 221 w 297"/>
                <a:gd name="T75" fmla="*/ 18 h 353"/>
                <a:gd name="T76" fmla="*/ 241 w 297"/>
                <a:gd name="T77" fmla="*/ 34 h 353"/>
                <a:gd name="T78" fmla="*/ 256 w 297"/>
                <a:gd name="T79" fmla="*/ 52 h 353"/>
                <a:gd name="T80" fmla="*/ 268 w 297"/>
                <a:gd name="T81" fmla="*/ 76 h 353"/>
                <a:gd name="T82" fmla="*/ 276 w 297"/>
                <a:gd name="T83" fmla="*/ 102 h 353"/>
                <a:gd name="T84" fmla="*/ 281 w 297"/>
                <a:gd name="T85" fmla="*/ 132 h 353"/>
                <a:gd name="T86" fmla="*/ 282 w 297"/>
                <a:gd name="T87" fmla="*/ 146 h 353"/>
                <a:gd name="T88" fmla="*/ 290 w 297"/>
                <a:gd name="T89" fmla="*/ 150 h 353"/>
                <a:gd name="T90" fmla="*/ 295 w 297"/>
                <a:gd name="T91" fmla="*/ 158 h 353"/>
                <a:gd name="T92" fmla="*/ 297 w 297"/>
                <a:gd name="T93" fmla="*/ 170 h 353"/>
                <a:gd name="T94" fmla="*/ 295 w 297"/>
                <a:gd name="T95" fmla="*/ 190 h 353"/>
                <a:gd name="T96" fmla="*/ 292 w 297"/>
                <a:gd name="T97" fmla="*/ 206 h 353"/>
                <a:gd name="T98" fmla="*/ 288 w 297"/>
                <a:gd name="T99" fmla="*/ 217 h 353"/>
                <a:gd name="T100" fmla="*/ 282 w 297"/>
                <a:gd name="T101" fmla="*/ 223 h 353"/>
                <a:gd name="T102" fmla="*/ 276 w 297"/>
                <a:gd name="T103" fmla="*/ 22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40"/>
                  </a:lnTo>
                  <a:lnTo>
                    <a:pt x="266" y="252"/>
                  </a:lnTo>
                  <a:lnTo>
                    <a:pt x="260" y="265"/>
                  </a:lnTo>
                  <a:lnTo>
                    <a:pt x="252" y="277"/>
                  </a:lnTo>
                  <a:lnTo>
                    <a:pt x="244" y="288"/>
                  </a:lnTo>
                  <a:lnTo>
                    <a:pt x="237" y="298"/>
                  </a:lnTo>
                  <a:lnTo>
                    <a:pt x="227" y="309"/>
                  </a:lnTo>
                  <a:lnTo>
                    <a:pt x="219" y="317"/>
                  </a:lnTo>
                  <a:lnTo>
                    <a:pt x="210" y="325"/>
                  </a:lnTo>
                  <a:lnTo>
                    <a:pt x="200" y="333"/>
                  </a:lnTo>
                  <a:lnTo>
                    <a:pt x="191" y="339"/>
                  </a:lnTo>
                  <a:lnTo>
                    <a:pt x="181" y="344"/>
                  </a:lnTo>
                  <a:lnTo>
                    <a:pt x="173" y="348"/>
                  </a:lnTo>
                  <a:lnTo>
                    <a:pt x="165" y="350"/>
                  </a:lnTo>
                  <a:lnTo>
                    <a:pt x="156" y="352"/>
                  </a:lnTo>
                  <a:lnTo>
                    <a:pt x="149" y="353"/>
                  </a:lnTo>
                  <a:lnTo>
                    <a:pt x="149" y="353"/>
                  </a:lnTo>
                  <a:lnTo>
                    <a:pt x="141" y="352"/>
                  </a:lnTo>
                  <a:lnTo>
                    <a:pt x="134" y="350"/>
                  </a:lnTo>
                  <a:lnTo>
                    <a:pt x="124" y="348"/>
                  </a:lnTo>
                  <a:lnTo>
                    <a:pt x="116" y="344"/>
                  </a:lnTo>
                  <a:lnTo>
                    <a:pt x="106" y="339"/>
                  </a:lnTo>
                  <a:lnTo>
                    <a:pt x="97" y="333"/>
                  </a:lnTo>
                  <a:lnTo>
                    <a:pt x="89" y="325"/>
                  </a:lnTo>
                  <a:lnTo>
                    <a:pt x="79" y="317"/>
                  </a:lnTo>
                  <a:lnTo>
                    <a:pt x="70" y="309"/>
                  </a:lnTo>
                  <a:lnTo>
                    <a:pt x="62" y="299"/>
                  </a:lnTo>
                  <a:lnTo>
                    <a:pt x="53" y="289"/>
                  </a:lnTo>
                  <a:lnTo>
                    <a:pt x="45" y="277"/>
                  </a:lnTo>
                  <a:lnTo>
                    <a:pt x="39" y="265"/>
                  </a:lnTo>
                  <a:lnTo>
                    <a:pt x="31" y="253"/>
                  </a:lnTo>
                  <a:lnTo>
                    <a:pt x="26" y="240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3" y="221"/>
                  </a:lnTo>
                  <a:lnTo>
                    <a:pt x="10" y="217"/>
                  </a:lnTo>
                  <a:lnTo>
                    <a:pt x="8" y="213"/>
                  </a:lnTo>
                  <a:lnTo>
                    <a:pt x="5" y="207"/>
                  </a:lnTo>
                  <a:lnTo>
                    <a:pt x="3" y="199"/>
                  </a:lnTo>
                  <a:lnTo>
                    <a:pt x="1" y="190"/>
                  </a:lnTo>
                  <a:lnTo>
                    <a:pt x="1" y="190"/>
                  </a:lnTo>
                  <a:lnTo>
                    <a:pt x="0" y="178"/>
                  </a:lnTo>
                  <a:lnTo>
                    <a:pt x="0" y="170"/>
                  </a:lnTo>
                  <a:lnTo>
                    <a:pt x="0" y="163"/>
                  </a:lnTo>
                  <a:lnTo>
                    <a:pt x="2" y="158"/>
                  </a:lnTo>
                  <a:lnTo>
                    <a:pt x="4" y="153"/>
                  </a:lnTo>
                  <a:lnTo>
                    <a:pt x="8" y="150"/>
                  </a:lnTo>
                  <a:lnTo>
                    <a:pt x="12" y="148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7" y="132"/>
                  </a:lnTo>
                  <a:lnTo>
                    <a:pt x="19" y="116"/>
                  </a:lnTo>
                  <a:lnTo>
                    <a:pt x="22" y="102"/>
                  </a:lnTo>
                  <a:lnTo>
                    <a:pt x="25" y="89"/>
                  </a:lnTo>
                  <a:lnTo>
                    <a:pt x="29" y="76"/>
                  </a:lnTo>
                  <a:lnTo>
                    <a:pt x="35" y="64"/>
                  </a:lnTo>
                  <a:lnTo>
                    <a:pt x="41" y="52"/>
                  </a:lnTo>
                  <a:lnTo>
                    <a:pt x="48" y="43"/>
                  </a:lnTo>
                  <a:lnTo>
                    <a:pt x="56" y="34"/>
                  </a:lnTo>
                  <a:lnTo>
                    <a:pt x="66" y="25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1" y="8"/>
                  </a:lnTo>
                  <a:lnTo>
                    <a:pt x="116" y="3"/>
                  </a:lnTo>
                  <a:lnTo>
                    <a:pt x="131" y="1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6" y="1"/>
                  </a:lnTo>
                  <a:lnTo>
                    <a:pt x="181" y="3"/>
                  </a:lnTo>
                  <a:lnTo>
                    <a:pt x="196" y="8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1" y="25"/>
                  </a:lnTo>
                  <a:lnTo>
                    <a:pt x="241" y="34"/>
                  </a:lnTo>
                  <a:lnTo>
                    <a:pt x="249" y="43"/>
                  </a:lnTo>
                  <a:lnTo>
                    <a:pt x="256" y="52"/>
                  </a:lnTo>
                  <a:lnTo>
                    <a:pt x="263" y="64"/>
                  </a:lnTo>
                  <a:lnTo>
                    <a:pt x="268" y="76"/>
                  </a:lnTo>
                  <a:lnTo>
                    <a:pt x="272" y="89"/>
                  </a:lnTo>
                  <a:lnTo>
                    <a:pt x="276" y="102"/>
                  </a:lnTo>
                  <a:lnTo>
                    <a:pt x="279" y="117"/>
                  </a:lnTo>
                  <a:lnTo>
                    <a:pt x="281" y="132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7" y="148"/>
                  </a:lnTo>
                  <a:lnTo>
                    <a:pt x="290" y="150"/>
                  </a:lnTo>
                  <a:lnTo>
                    <a:pt x="293" y="153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7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8" y="217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5"/>
                  </a:lnTo>
                  <a:lnTo>
                    <a:pt x="27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5" name="Freeform 319"/>
            <p:cNvSpPr>
              <a:spLocks/>
            </p:cNvSpPr>
            <p:nvPr userDrawn="1"/>
          </p:nvSpPr>
          <p:spPr bwMode="auto">
            <a:xfrm>
              <a:off x="2995613" y="5585780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2 h 353"/>
                <a:gd name="T4" fmla="*/ 252 w 297"/>
                <a:gd name="T5" fmla="*/ 277 h 353"/>
                <a:gd name="T6" fmla="*/ 237 w 297"/>
                <a:gd name="T7" fmla="*/ 298 h 353"/>
                <a:gd name="T8" fmla="*/ 219 w 297"/>
                <a:gd name="T9" fmla="*/ 317 h 353"/>
                <a:gd name="T10" fmla="*/ 200 w 297"/>
                <a:gd name="T11" fmla="*/ 333 h 353"/>
                <a:gd name="T12" fmla="*/ 181 w 297"/>
                <a:gd name="T13" fmla="*/ 344 h 353"/>
                <a:gd name="T14" fmla="*/ 165 w 297"/>
                <a:gd name="T15" fmla="*/ 350 h 353"/>
                <a:gd name="T16" fmla="*/ 149 w 297"/>
                <a:gd name="T17" fmla="*/ 353 h 353"/>
                <a:gd name="T18" fmla="*/ 141 w 297"/>
                <a:gd name="T19" fmla="*/ 352 h 353"/>
                <a:gd name="T20" fmla="*/ 124 w 297"/>
                <a:gd name="T21" fmla="*/ 348 h 353"/>
                <a:gd name="T22" fmla="*/ 106 w 297"/>
                <a:gd name="T23" fmla="*/ 339 h 353"/>
                <a:gd name="T24" fmla="*/ 89 w 297"/>
                <a:gd name="T25" fmla="*/ 325 h 353"/>
                <a:gd name="T26" fmla="*/ 70 w 297"/>
                <a:gd name="T27" fmla="*/ 309 h 353"/>
                <a:gd name="T28" fmla="*/ 53 w 297"/>
                <a:gd name="T29" fmla="*/ 289 h 353"/>
                <a:gd name="T30" fmla="*/ 39 w 297"/>
                <a:gd name="T31" fmla="*/ 265 h 353"/>
                <a:gd name="T32" fmla="*/ 26 w 297"/>
                <a:gd name="T33" fmla="*/ 240 h 353"/>
                <a:gd name="T34" fmla="*/ 22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7 h 353"/>
                <a:gd name="T42" fmla="*/ 1 w 297"/>
                <a:gd name="T43" fmla="*/ 190 h 353"/>
                <a:gd name="T44" fmla="*/ 0 w 297"/>
                <a:gd name="T45" fmla="*/ 178 h 353"/>
                <a:gd name="T46" fmla="*/ 0 w 297"/>
                <a:gd name="T47" fmla="*/ 163 h 353"/>
                <a:gd name="T48" fmla="*/ 4 w 297"/>
                <a:gd name="T49" fmla="*/ 153 h 353"/>
                <a:gd name="T50" fmla="*/ 12 w 297"/>
                <a:gd name="T51" fmla="*/ 148 h 353"/>
                <a:gd name="T52" fmla="*/ 16 w 297"/>
                <a:gd name="T53" fmla="*/ 146 h 353"/>
                <a:gd name="T54" fmla="*/ 19 w 297"/>
                <a:gd name="T55" fmla="*/ 116 h 353"/>
                <a:gd name="T56" fmla="*/ 25 w 297"/>
                <a:gd name="T57" fmla="*/ 89 h 353"/>
                <a:gd name="T58" fmla="*/ 35 w 297"/>
                <a:gd name="T59" fmla="*/ 64 h 353"/>
                <a:gd name="T60" fmla="*/ 48 w 297"/>
                <a:gd name="T61" fmla="*/ 43 h 353"/>
                <a:gd name="T62" fmla="*/ 66 w 297"/>
                <a:gd name="T63" fmla="*/ 25 h 353"/>
                <a:gd name="T64" fmla="*/ 89 w 297"/>
                <a:gd name="T65" fmla="*/ 12 h 353"/>
                <a:gd name="T66" fmla="*/ 116 w 297"/>
                <a:gd name="T67" fmla="*/ 3 h 353"/>
                <a:gd name="T68" fmla="*/ 149 w 297"/>
                <a:gd name="T69" fmla="*/ 0 h 353"/>
                <a:gd name="T70" fmla="*/ 166 w 297"/>
                <a:gd name="T71" fmla="*/ 1 h 353"/>
                <a:gd name="T72" fmla="*/ 196 w 297"/>
                <a:gd name="T73" fmla="*/ 8 h 353"/>
                <a:gd name="T74" fmla="*/ 221 w 297"/>
                <a:gd name="T75" fmla="*/ 18 h 353"/>
                <a:gd name="T76" fmla="*/ 241 w 297"/>
                <a:gd name="T77" fmla="*/ 34 h 353"/>
                <a:gd name="T78" fmla="*/ 256 w 297"/>
                <a:gd name="T79" fmla="*/ 52 h 353"/>
                <a:gd name="T80" fmla="*/ 268 w 297"/>
                <a:gd name="T81" fmla="*/ 76 h 353"/>
                <a:gd name="T82" fmla="*/ 276 w 297"/>
                <a:gd name="T83" fmla="*/ 102 h 353"/>
                <a:gd name="T84" fmla="*/ 281 w 297"/>
                <a:gd name="T85" fmla="*/ 132 h 353"/>
                <a:gd name="T86" fmla="*/ 282 w 297"/>
                <a:gd name="T87" fmla="*/ 146 h 353"/>
                <a:gd name="T88" fmla="*/ 290 w 297"/>
                <a:gd name="T89" fmla="*/ 150 h 353"/>
                <a:gd name="T90" fmla="*/ 295 w 297"/>
                <a:gd name="T91" fmla="*/ 158 h 353"/>
                <a:gd name="T92" fmla="*/ 297 w 297"/>
                <a:gd name="T93" fmla="*/ 170 h 353"/>
                <a:gd name="T94" fmla="*/ 295 w 297"/>
                <a:gd name="T95" fmla="*/ 190 h 353"/>
                <a:gd name="T96" fmla="*/ 292 w 297"/>
                <a:gd name="T97" fmla="*/ 206 h 353"/>
                <a:gd name="T98" fmla="*/ 288 w 297"/>
                <a:gd name="T99" fmla="*/ 217 h 353"/>
                <a:gd name="T100" fmla="*/ 282 w 297"/>
                <a:gd name="T101" fmla="*/ 223 h 353"/>
                <a:gd name="T102" fmla="*/ 276 w 297"/>
                <a:gd name="T103" fmla="*/ 22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40"/>
                  </a:lnTo>
                  <a:lnTo>
                    <a:pt x="266" y="252"/>
                  </a:lnTo>
                  <a:lnTo>
                    <a:pt x="260" y="265"/>
                  </a:lnTo>
                  <a:lnTo>
                    <a:pt x="252" y="277"/>
                  </a:lnTo>
                  <a:lnTo>
                    <a:pt x="244" y="288"/>
                  </a:lnTo>
                  <a:lnTo>
                    <a:pt x="237" y="298"/>
                  </a:lnTo>
                  <a:lnTo>
                    <a:pt x="227" y="309"/>
                  </a:lnTo>
                  <a:lnTo>
                    <a:pt x="219" y="317"/>
                  </a:lnTo>
                  <a:lnTo>
                    <a:pt x="210" y="325"/>
                  </a:lnTo>
                  <a:lnTo>
                    <a:pt x="200" y="333"/>
                  </a:lnTo>
                  <a:lnTo>
                    <a:pt x="191" y="339"/>
                  </a:lnTo>
                  <a:lnTo>
                    <a:pt x="181" y="344"/>
                  </a:lnTo>
                  <a:lnTo>
                    <a:pt x="173" y="348"/>
                  </a:lnTo>
                  <a:lnTo>
                    <a:pt x="165" y="350"/>
                  </a:lnTo>
                  <a:lnTo>
                    <a:pt x="156" y="352"/>
                  </a:lnTo>
                  <a:lnTo>
                    <a:pt x="149" y="353"/>
                  </a:lnTo>
                  <a:lnTo>
                    <a:pt x="149" y="353"/>
                  </a:lnTo>
                  <a:lnTo>
                    <a:pt x="141" y="352"/>
                  </a:lnTo>
                  <a:lnTo>
                    <a:pt x="134" y="350"/>
                  </a:lnTo>
                  <a:lnTo>
                    <a:pt x="124" y="348"/>
                  </a:lnTo>
                  <a:lnTo>
                    <a:pt x="116" y="344"/>
                  </a:lnTo>
                  <a:lnTo>
                    <a:pt x="106" y="339"/>
                  </a:lnTo>
                  <a:lnTo>
                    <a:pt x="97" y="333"/>
                  </a:lnTo>
                  <a:lnTo>
                    <a:pt x="89" y="325"/>
                  </a:lnTo>
                  <a:lnTo>
                    <a:pt x="79" y="317"/>
                  </a:lnTo>
                  <a:lnTo>
                    <a:pt x="70" y="309"/>
                  </a:lnTo>
                  <a:lnTo>
                    <a:pt x="62" y="299"/>
                  </a:lnTo>
                  <a:lnTo>
                    <a:pt x="53" y="289"/>
                  </a:lnTo>
                  <a:lnTo>
                    <a:pt x="45" y="277"/>
                  </a:lnTo>
                  <a:lnTo>
                    <a:pt x="39" y="265"/>
                  </a:lnTo>
                  <a:lnTo>
                    <a:pt x="31" y="253"/>
                  </a:lnTo>
                  <a:lnTo>
                    <a:pt x="26" y="240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3" y="221"/>
                  </a:lnTo>
                  <a:lnTo>
                    <a:pt x="10" y="217"/>
                  </a:lnTo>
                  <a:lnTo>
                    <a:pt x="8" y="213"/>
                  </a:lnTo>
                  <a:lnTo>
                    <a:pt x="5" y="207"/>
                  </a:lnTo>
                  <a:lnTo>
                    <a:pt x="3" y="199"/>
                  </a:lnTo>
                  <a:lnTo>
                    <a:pt x="1" y="190"/>
                  </a:lnTo>
                  <a:lnTo>
                    <a:pt x="1" y="190"/>
                  </a:lnTo>
                  <a:lnTo>
                    <a:pt x="0" y="178"/>
                  </a:lnTo>
                  <a:lnTo>
                    <a:pt x="0" y="170"/>
                  </a:lnTo>
                  <a:lnTo>
                    <a:pt x="0" y="163"/>
                  </a:lnTo>
                  <a:lnTo>
                    <a:pt x="2" y="158"/>
                  </a:lnTo>
                  <a:lnTo>
                    <a:pt x="4" y="153"/>
                  </a:lnTo>
                  <a:lnTo>
                    <a:pt x="8" y="150"/>
                  </a:lnTo>
                  <a:lnTo>
                    <a:pt x="12" y="148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7" y="132"/>
                  </a:lnTo>
                  <a:lnTo>
                    <a:pt x="19" y="116"/>
                  </a:lnTo>
                  <a:lnTo>
                    <a:pt x="22" y="102"/>
                  </a:lnTo>
                  <a:lnTo>
                    <a:pt x="25" y="89"/>
                  </a:lnTo>
                  <a:lnTo>
                    <a:pt x="29" y="76"/>
                  </a:lnTo>
                  <a:lnTo>
                    <a:pt x="35" y="64"/>
                  </a:lnTo>
                  <a:lnTo>
                    <a:pt x="41" y="52"/>
                  </a:lnTo>
                  <a:lnTo>
                    <a:pt x="48" y="43"/>
                  </a:lnTo>
                  <a:lnTo>
                    <a:pt x="56" y="34"/>
                  </a:lnTo>
                  <a:lnTo>
                    <a:pt x="66" y="25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1" y="8"/>
                  </a:lnTo>
                  <a:lnTo>
                    <a:pt x="116" y="3"/>
                  </a:lnTo>
                  <a:lnTo>
                    <a:pt x="131" y="1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6" y="1"/>
                  </a:lnTo>
                  <a:lnTo>
                    <a:pt x="181" y="3"/>
                  </a:lnTo>
                  <a:lnTo>
                    <a:pt x="196" y="8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1" y="25"/>
                  </a:lnTo>
                  <a:lnTo>
                    <a:pt x="241" y="34"/>
                  </a:lnTo>
                  <a:lnTo>
                    <a:pt x="249" y="43"/>
                  </a:lnTo>
                  <a:lnTo>
                    <a:pt x="256" y="52"/>
                  </a:lnTo>
                  <a:lnTo>
                    <a:pt x="263" y="64"/>
                  </a:lnTo>
                  <a:lnTo>
                    <a:pt x="268" y="76"/>
                  </a:lnTo>
                  <a:lnTo>
                    <a:pt x="272" y="89"/>
                  </a:lnTo>
                  <a:lnTo>
                    <a:pt x="276" y="102"/>
                  </a:lnTo>
                  <a:lnTo>
                    <a:pt x="279" y="117"/>
                  </a:lnTo>
                  <a:lnTo>
                    <a:pt x="281" y="132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7" y="148"/>
                  </a:lnTo>
                  <a:lnTo>
                    <a:pt x="290" y="150"/>
                  </a:lnTo>
                  <a:lnTo>
                    <a:pt x="293" y="153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7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8" y="217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5"/>
                  </a:lnTo>
                  <a:lnTo>
                    <a:pt x="276" y="2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6" name="Freeform 320"/>
            <p:cNvSpPr>
              <a:spLocks/>
            </p:cNvSpPr>
            <p:nvPr userDrawn="1"/>
          </p:nvSpPr>
          <p:spPr bwMode="auto">
            <a:xfrm>
              <a:off x="3360738" y="5715955"/>
              <a:ext cx="269875" cy="211138"/>
            </a:xfrm>
            <a:custGeom>
              <a:avLst/>
              <a:gdLst>
                <a:gd name="T0" fmla="*/ 679 w 679"/>
                <a:gd name="T1" fmla="*/ 309 h 533"/>
                <a:gd name="T2" fmla="*/ 674 w 679"/>
                <a:gd name="T3" fmla="*/ 330 h 533"/>
                <a:gd name="T4" fmla="*/ 661 w 679"/>
                <a:gd name="T5" fmla="*/ 361 h 533"/>
                <a:gd name="T6" fmla="*/ 639 w 679"/>
                <a:gd name="T7" fmla="*/ 400 h 533"/>
                <a:gd name="T8" fmla="*/ 624 w 679"/>
                <a:gd name="T9" fmla="*/ 421 h 533"/>
                <a:gd name="T10" fmla="*/ 605 w 679"/>
                <a:gd name="T11" fmla="*/ 442 h 533"/>
                <a:gd name="T12" fmla="*/ 582 w 679"/>
                <a:gd name="T13" fmla="*/ 462 h 533"/>
                <a:gd name="T14" fmla="*/ 555 w 679"/>
                <a:gd name="T15" fmla="*/ 481 h 533"/>
                <a:gd name="T16" fmla="*/ 524 w 679"/>
                <a:gd name="T17" fmla="*/ 498 h 533"/>
                <a:gd name="T18" fmla="*/ 487 w 679"/>
                <a:gd name="T19" fmla="*/ 512 h 533"/>
                <a:gd name="T20" fmla="*/ 446 w 679"/>
                <a:gd name="T21" fmla="*/ 523 h 533"/>
                <a:gd name="T22" fmla="*/ 400 w 679"/>
                <a:gd name="T23" fmla="*/ 531 h 533"/>
                <a:gd name="T24" fmla="*/ 347 w 679"/>
                <a:gd name="T25" fmla="*/ 533 h 533"/>
                <a:gd name="T26" fmla="*/ 332 w 679"/>
                <a:gd name="T27" fmla="*/ 533 h 533"/>
                <a:gd name="T28" fmla="*/ 280 w 679"/>
                <a:gd name="T29" fmla="*/ 531 h 533"/>
                <a:gd name="T30" fmla="*/ 233 w 679"/>
                <a:gd name="T31" fmla="*/ 523 h 533"/>
                <a:gd name="T32" fmla="*/ 193 w 679"/>
                <a:gd name="T33" fmla="*/ 512 h 533"/>
                <a:gd name="T34" fmla="*/ 156 w 679"/>
                <a:gd name="T35" fmla="*/ 498 h 533"/>
                <a:gd name="T36" fmla="*/ 125 w 679"/>
                <a:gd name="T37" fmla="*/ 481 h 533"/>
                <a:gd name="T38" fmla="*/ 98 w 679"/>
                <a:gd name="T39" fmla="*/ 462 h 533"/>
                <a:gd name="T40" fmla="*/ 75 w 679"/>
                <a:gd name="T41" fmla="*/ 442 h 533"/>
                <a:gd name="T42" fmla="*/ 56 w 679"/>
                <a:gd name="T43" fmla="*/ 421 h 533"/>
                <a:gd name="T44" fmla="*/ 41 w 679"/>
                <a:gd name="T45" fmla="*/ 400 h 533"/>
                <a:gd name="T46" fmla="*/ 18 w 679"/>
                <a:gd name="T47" fmla="*/ 361 h 533"/>
                <a:gd name="T48" fmla="*/ 5 w 679"/>
                <a:gd name="T49" fmla="*/ 330 h 533"/>
                <a:gd name="T50" fmla="*/ 0 w 679"/>
                <a:gd name="T51" fmla="*/ 309 h 533"/>
                <a:gd name="T52" fmla="*/ 0 w 679"/>
                <a:gd name="T53" fmla="*/ 193 h 533"/>
                <a:gd name="T54" fmla="*/ 1 w 679"/>
                <a:gd name="T55" fmla="*/ 171 h 533"/>
                <a:gd name="T56" fmla="*/ 5 w 679"/>
                <a:gd name="T57" fmla="*/ 150 h 533"/>
                <a:gd name="T58" fmla="*/ 11 w 679"/>
                <a:gd name="T59" fmla="*/ 132 h 533"/>
                <a:gd name="T60" fmla="*/ 30 w 679"/>
                <a:gd name="T61" fmla="*/ 98 h 533"/>
                <a:gd name="T62" fmla="*/ 55 w 679"/>
                <a:gd name="T63" fmla="*/ 71 h 533"/>
                <a:gd name="T64" fmla="*/ 85 w 679"/>
                <a:gd name="T65" fmla="*/ 48 h 533"/>
                <a:gd name="T66" fmla="*/ 120 w 679"/>
                <a:gd name="T67" fmla="*/ 30 h 533"/>
                <a:gd name="T68" fmla="*/ 156 w 679"/>
                <a:gd name="T69" fmla="*/ 15 h 533"/>
                <a:gd name="T70" fmla="*/ 193 w 679"/>
                <a:gd name="T71" fmla="*/ 5 h 533"/>
                <a:gd name="T72" fmla="*/ 339 w 679"/>
                <a:gd name="T73" fmla="*/ 386 h 533"/>
                <a:gd name="T74" fmla="*/ 469 w 679"/>
                <a:gd name="T75" fmla="*/ 0 h 533"/>
                <a:gd name="T76" fmla="*/ 505 w 679"/>
                <a:gd name="T77" fmla="*/ 10 h 533"/>
                <a:gd name="T78" fmla="*/ 541 w 679"/>
                <a:gd name="T79" fmla="*/ 22 h 533"/>
                <a:gd name="T80" fmla="*/ 577 w 679"/>
                <a:gd name="T81" fmla="*/ 38 h 533"/>
                <a:gd name="T82" fmla="*/ 609 w 679"/>
                <a:gd name="T83" fmla="*/ 59 h 533"/>
                <a:gd name="T84" fmla="*/ 637 w 679"/>
                <a:gd name="T85" fmla="*/ 84 h 533"/>
                <a:gd name="T86" fmla="*/ 660 w 679"/>
                <a:gd name="T87" fmla="*/ 115 h 533"/>
                <a:gd name="T88" fmla="*/ 672 w 679"/>
                <a:gd name="T89" fmla="*/ 141 h 533"/>
                <a:gd name="T90" fmla="*/ 677 w 679"/>
                <a:gd name="T91" fmla="*/ 161 h 533"/>
                <a:gd name="T92" fmla="*/ 679 w 679"/>
                <a:gd name="T93" fmla="*/ 182 h 533"/>
                <a:gd name="T94" fmla="*/ 679 w 679"/>
                <a:gd name="T95" fmla="*/ 30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9" h="533">
                  <a:moveTo>
                    <a:pt x="679" y="309"/>
                  </a:moveTo>
                  <a:lnTo>
                    <a:pt x="679" y="309"/>
                  </a:lnTo>
                  <a:lnTo>
                    <a:pt x="677" y="318"/>
                  </a:lnTo>
                  <a:lnTo>
                    <a:pt x="674" y="330"/>
                  </a:lnTo>
                  <a:lnTo>
                    <a:pt x="669" y="344"/>
                  </a:lnTo>
                  <a:lnTo>
                    <a:pt x="661" y="361"/>
                  </a:lnTo>
                  <a:lnTo>
                    <a:pt x="652" y="380"/>
                  </a:lnTo>
                  <a:lnTo>
                    <a:pt x="639" y="400"/>
                  </a:lnTo>
                  <a:lnTo>
                    <a:pt x="632" y="411"/>
                  </a:lnTo>
                  <a:lnTo>
                    <a:pt x="624" y="421"/>
                  </a:lnTo>
                  <a:lnTo>
                    <a:pt x="614" y="432"/>
                  </a:lnTo>
                  <a:lnTo>
                    <a:pt x="605" y="442"/>
                  </a:lnTo>
                  <a:lnTo>
                    <a:pt x="594" y="453"/>
                  </a:lnTo>
                  <a:lnTo>
                    <a:pt x="582" y="462"/>
                  </a:lnTo>
                  <a:lnTo>
                    <a:pt x="569" y="471"/>
                  </a:lnTo>
                  <a:lnTo>
                    <a:pt x="555" y="481"/>
                  </a:lnTo>
                  <a:lnTo>
                    <a:pt x="539" y="490"/>
                  </a:lnTo>
                  <a:lnTo>
                    <a:pt x="524" y="498"/>
                  </a:lnTo>
                  <a:lnTo>
                    <a:pt x="506" y="506"/>
                  </a:lnTo>
                  <a:lnTo>
                    <a:pt x="487" y="512"/>
                  </a:lnTo>
                  <a:lnTo>
                    <a:pt x="468" y="518"/>
                  </a:lnTo>
                  <a:lnTo>
                    <a:pt x="446" y="523"/>
                  </a:lnTo>
                  <a:lnTo>
                    <a:pt x="424" y="528"/>
                  </a:lnTo>
                  <a:lnTo>
                    <a:pt x="400" y="531"/>
                  </a:lnTo>
                  <a:lnTo>
                    <a:pt x="374" y="533"/>
                  </a:lnTo>
                  <a:lnTo>
                    <a:pt x="347" y="533"/>
                  </a:lnTo>
                  <a:lnTo>
                    <a:pt x="332" y="533"/>
                  </a:lnTo>
                  <a:lnTo>
                    <a:pt x="332" y="533"/>
                  </a:lnTo>
                  <a:lnTo>
                    <a:pt x="305" y="533"/>
                  </a:lnTo>
                  <a:lnTo>
                    <a:pt x="280" y="531"/>
                  </a:lnTo>
                  <a:lnTo>
                    <a:pt x="256" y="528"/>
                  </a:lnTo>
                  <a:lnTo>
                    <a:pt x="233" y="523"/>
                  </a:lnTo>
                  <a:lnTo>
                    <a:pt x="212" y="518"/>
                  </a:lnTo>
                  <a:lnTo>
                    <a:pt x="193" y="512"/>
                  </a:lnTo>
                  <a:lnTo>
                    <a:pt x="174" y="506"/>
                  </a:lnTo>
                  <a:lnTo>
                    <a:pt x="156" y="498"/>
                  </a:lnTo>
                  <a:lnTo>
                    <a:pt x="139" y="490"/>
                  </a:lnTo>
                  <a:lnTo>
                    <a:pt x="125" y="481"/>
                  </a:lnTo>
                  <a:lnTo>
                    <a:pt x="110" y="471"/>
                  </a:lnTo>
                  <a:lnTo>
                    <a:pt x="98" y="462"/>
                  </a:lnTo>
                  <a:lnTo>
                    <a:pt x="85" y="453"/>
                  </a:lnTo>
                  <a:lnTo>
                    <a:pt x="75" y="442"/>
                  </a:lnTo>
                  <a:lnTo>
                    <a:pt x="64" y="432"/>
                  </a:lnTo>
                  <a:lnTo>
                    <a:pt x="56" y="421"/>
                  </a:lnTo>
                  <a:lnTo>
                    <a:pt x="48" y="411"/>
                  </a:lnTo>
                  <a:lnTo>
                    <a:pt x="41" y="400"/>
                  </a:lnTo>
                  <a:lnTo>
                    <a:pt x="27" y="380"/>
                  </a:lnTo>
                  <a:lnTo>
                    <a:pt x="18" y="361"/>
                  </a:lnTo>
                  <a:lnTo>
                    <a:pt x="10" y="344"/>
                  </a:lnTo>
                  <a:lnTo>
                    <a:pt x="5" y="330"/>
                  </a:lnTo>
                  <a:lnTo>
                    <a:pt x="2" y="318"/>
                  </a:lnTo>
                  <a:lnTo>
                    <a:pt x="0" y="309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182"/>
                  </a:lnTo>
                  <a:lnTo>
                    <a:pt x="1" y="171"/>
                  </a:lnTo>
                  <a:lnTo>
                    <a:pt x="3" y="161"/>
                  </a:lnTo>
                  <a:lnTo>
                    <a:pt x="5" y="150"/>
                  </a:lnTo>
                  <a:lnTo>
                    <a:pt x="8" y="141"/>
                  </a:lnTo>
                  <a:lnTo>
                    <a:pt x="11" y="132"/>
                  </a:lnTo>
                  <a:lnTo>
                    <a:pt x="20" y="115"/>
                  </a:lnTo>
                  <a:lnTo>
                    <a:pt x="30" y="98"/>
                  </a:lnTo>
                  <a:lnTo>
                    <a:pt x="42" y="84"/>
                  </a:lnTo>
                  <a:lnTo>
                    <a:pt x="55" y="71"/>
                  </a:lnTo>
                  <a:lnTo>
                    <a:pt x="70" y="59"/>
                  </a:lnTo>
                  <a:lnTo>
                    <a:pt x="85" y="48"/>
                  </a:lnTo>
                  <a:lnTo>
                    <a:pt x="102" y="38"/>
                  </a:lnTo>
                  <a:lnTo>
                    <a:pt x="120" y="30"/>
                  </a:lnTo>
                  <a:lnTo>
                    <a:pt x="137" y="22"/>
                  </a:lnTo>
                  <a:lnTo>
                    <a:pt x="156" y="15"/>
                  </a:lnTo>
                  <a:lnTo>
                    <a:pt x="175" y="10"/>
                  </a:lnTo>
                  <a:lnTo>
                    <a:pt x="193" y="5"/>
                  </a:lnTo>
                  <a:lnTo>
                    <a:pt x="210" y="0"/>
                  </a:lnTo>
                  <a:lnTo>
                    <a:pt x="339" y="386"/>
                  </a:lnTo>
                  <a:lnTo>
                    <a:pt x="469" y="0"/>
                  </a:lnTo>
                  <a:lnTo>
                    <a:pt x="469" y="0"/>
                  </a:lnTo>
                  <a:lnTo>
                    <a:pt x="486" y="5"/>
                  </a:lnTo>
                  <a:lnTo>
                    <a:pt x="505" y="10"/>
                  </a:lnTo>
                  <a:lnTo>
                    <a:pt x="524" y="15"/>
                  </a:lnTo>
                  <a:lnTo>
                    <a:pt x="541" y="22"/>
                  </a:lnTo>
                  <a:lnTo>
                    <a:pt x="559" y="30"/>
                  </a:lnTo>
                  <a:lnTo>
                    <a:pt x="577" y="38"/>
                  </a:lnTo>
                  <a:lnTo>
                    <a:pt x="594" y="48"/>
                  </a:lnTo>
                  <a:lnTo>
                    <a:pt x="609" y="59"/>
                  </a:lnTo>
                  <a:lnTo>
                    <a:pt x="625" y="71"/>
                  </a:lnTo>
                  <a:lnTo>
                    <a:pt x="637" y="84"/>
                  </a:lnTo>
                  <a:lnTo>
                    <a:pt x="650" y="98"/>
                  </a:lnTo>
                  <a:lnTo>
                    <a:pt x="660" y="115"/>
                  </a:lnTo>
                  <a:lnTo>
                    <a:pt x="669" y="132"/>
                  </a:lnTo>
                  <a:lnTo>
                    <a:pt x="672" y="141"/>
                  </a:lnTo>
                  <a:lnTo>
                    <a:pt x="674" y="150"/>
                  </a:lnTo>
                  <a:lnTo>
                    <a:pt x="677" y="161"/>
                  </a:lnTo>
                  <a:lnTo>
                    <a:pt x="678" y="171"/>
                  </a:lnTo>
                  <a:lnTo>
                    <a:pt x="679" y="182"/>
                  </a:lnTo>
                  <a:lnTo>
                    <a:pt x="679" y="193"/>
                  </a:lnTo>
                  <a:lnTo>
                    <a:pt x="679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7" name="Freeform 321"/>
            <p:cNvSpPr>
              <a:spLocks/>
            </p:cNvSpPr>
            <p:nvPr userDrawn="1"/>
          </p:nvSpPr>
          <p:spPr bwMode="auto">
            <a:xfrm>
              <a:off x="3473450" y="5742942"/>
              <a:ext cx="44450" cy="104775"/>
            </a:xfrm>
            <a:custGeom>
              <a:avLst/>
              <a:gdLst>
                <a:gd name="T0" fmla="*/ 32 w 110"/>
                <a:gd name="T1" fmla="*/ 0 h 264"/>
                <a:gd name="T2" fmla="*/ 54 w 110"/>
                <a:gd name="T3" fmla="*/ 0 h 264"/>
                <a:gd name="T4" fmla="*/ 77 w 110"/>
                <a:gd name="T5" fmla="*/ 0 h 264"/>
                <a:gd name="T6" fmla="*/ 110 w 110"/>
                <a:gd name="T7" fmla="*/ 100 h 264"/>
                <a:gd name="T8" fmla="*/ 54 w 110"/>
                <a:gd name="T9" fmla="*/ 264 h 264"/>
                <a:gd name="T10" fmla="*/ 0 w 110"/>
                <a:gd name="T11" fmla="*/ 100 h 264"/>
                <a:gd name="T12" fmla="*/ 32 w 110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64">
                  <a:moveTo>
                    <a:pt x="32" y="0"/>
                  </a:moveTo>
                  <a:lnTo>
                    <a:pt x="54" y="0"/>
                  </a:lnTo>
                  <a:lnTo>
                    <a:pt x="77" y="0"/>
                  </a:lnTo>
                  <a:lnTo>
                    <a:pt x="110" y="100"/>
                  </a:lnTo>
                  <a:lnTo>
                    <a:pt x="54" y="264"/>
                  </a:lnTo>
                  <a:lnTo>
                    <a:pt x="0" y="100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8" name="Freeform 322"/>
            <p:cNvSpPr>
              <a:spLocks/>
            </p:cNvSpPr>
            <p:nvPr userDrawn="1"/>
          </p:nvSpPr>
          <p:spPr bwMode="auto">
            <a:xfrm>
              <a:off x="3436938" y="5584192"/>
              <a:ext cx="117475" cy="139700"/>
            </a:xfrm>
            <a:custGeom>
              <a:avLst/>
              <a:gdLst>
                <a:gd name="T0" fmla="*/ 148 w 296"/>
                <a:gd name="T1" fmla="*/ 352 h 352"/>
                <a:gd name="T2" fmla="*/ 133 w 296"/>
                <a:gd name="T3" fmla="*/ 350 h 352"/>
                <a:gd name="T4" fmla="*/ 115 w 296"/>
                <a:gd name="T5" fmla="*/ 343 h 352"/>
                <a:gd name="T6" fmla="*/ 96 w 296"/>
                <a:gd name="T7" fmla="*/ 331 h 352"/>
                <a:gd name="T8" fmla="*/ 79 w 296"/>
                <a:gd name="T9" fmla="*/ 317 h 352"/>
                <a:gd name="T10" fmla="*/ 61 w 296"/>
                <a:gd name="T11" fmla="*/ 298 h 352"/>
                <a:gd name="T12" fmla="*/ 44 w 296"/>
                <a:gd name="T13" fmla="*/ 276 h 352"/>
                <a:gd name="T14" fmla="*/ 31 w 296"/>
                <a:gd name="T15" fmla="*/ 252 h 352"/>
                <a:gd name="T16" fmla="*/ 21 w 296"/>
                <a:gd name="T17" fmla="*/ 226 h 352"/>
                <a:gd name="T18" fmla="*/ 17 w 296"/>
                <a:gd name="T19" fmla="*/ 225 h 352"/>
                <a:gd name="T20" fmla="*/ 12 w 296"/>
                <a:gd name="T21" fmla="*/ 220 h 352"/>
                <a:gd name="T22" fmla="*/ 7 w 296"/>
                <a:gd name="T23" fmla="*/ 212 h 352"/>
                <a:gd name="T24" fmla="*/ 1 w 296"/>
                <a:gd name="T25" fmla="*/ 189 h 352"/>
                <a:gd name="T26" fmla="*/ 0 w 296"/>
                <a:gd name="T27" fmla="*/ 178 h 352"/>
                <a:gd name="T28" fmla="*/ 0 w 296"/>
                <a:gd name="T29" fmla="*/ 163 h 352"/>
                <a:gd name="T30" fmla="*/ 4 w 296"/>
                <a:gd name="T31" fmla="*/ 152 h 352"/>
                <a:gd name="T32" fmla="*/ 11 w 296"/>
                <a:gd name="T33" fmla="*/ 147 h 352"/>
                <a:gd name="T34" fmla="*/ 14 w 296"/>
                <a:gd name="T35" fmla="*/ 146 h 352"/>
                <a:gd name="T36" fmla="*/ 18 w 296"/>
                <a:gd name="T37" fmla="*/ 116 h 352"/>
                <a:gd name="T38" fmla="*/ 25 w 296"/>
                <a:gd name="T39" fmla="*/ 88 h 352"/>
                <a:gd name="T40" fmla="*/ 34 w 296"/>
                <a:gd name="T41" fmla="*/ 64 h 352"/>
                <a:gd name="T42" fmla="*/ 47 w 296"/>
                <a:gd name="T43" fmla="*/ 42 h 352"/>
                <a:gd name="T44" fmla="*/ 65 w 296"/>
                <a:gd name="T45" fmla="*/ 24 h 352"/>
                <a:gd name="T46" fmla="*/ 88 w 296"/>
                <a:gd name="T47" fmla="*/ 12 h 352"/>
                <a:gd name="T48" fmla="*/ 115 w 296"/>
                <a:gd name="T49" fmla="*/ 3 h 352"/>
                <a:gd name="T50" fmla="*/ 148 w 296"/>
                <a:gd name="T51" fmla="*/ 0 h 352"/>
                <a:gd name="T52" fmla="*/ 165 w 296"/>
                <a:gd name="T53" fmla="*/ 1 h 352"/>
                <a:gd name="T54" fmla="*/ 195 w 296"/>
                <a:gd name="T55" fmla="*/ 6 h 352"/>
                <a:gd name="T56" fmla="*/ 220 w 296"/>
                <a:gd name="T57" fmla="*/ 18 h 352"/>
                <a:gd name="T58" fmla="*/ 240 w 296"/>
                <a:gd name="T59" fmla="*/ 32 h 352"/>
                <a:gd name="T60" fmla="*/ 256 w 296"/>
                <a:gd name="T61" fmla="*/ 52 h 352"/>
                <a:gd name="T62" fmla="*/ 267 w 296"/>
                <a:gd name="T63" fmla="*/ 75 h 352"/>
                <a:gd name="T64" fmla="*/ 276 w 296"/>
                <a:gd name="T65" fmla="*/ 102 h 352"/>
                <a:gd name="T66" fmla="*/ 280 w 296"/>
                <a:gd name="T67" fmla="*/ 130 h 352"/>
                <a:gd name="T68" fmla="*/ 282 w 296"/>
                <a:gd name="T69" fmla="*/ 146 h 352"/>
                <a:gd name="T70" fmla="*/ 289 w 296"/>
                <a:gd name="T71" fmla="*/ 150 h 352"/>
                <a:gd name="T72" fmla="*/ 294 w 296"/>
                <a:gd name="T73" fmla="*/ 157 h 352"/>
                <a:gd name="T74" fmla="*/ 296 w 296"/>
                <a:gd name="T75" fmla="*/ 170 h 352"/>
                <a:gd name="T76" fmla="*/ 294 w 296"/>
                <a:gd name="T77" fmla="*/ 189 h 352"/>
                <a:gd name="T78" fmla="*/ 291 w 296"/>
                <a:gd name="T79" fmla="*/ 205 h 352"/>
                <a:gd name="T80" fmla="*/ 287 w 296"/>
                <a:gd name="T81" fmla="*/ 216 h 352"/>
                <a:gd name="T82" fmla="*/ 282 w 296"/>
                <a:gd name="T83" fmla="*/ 223 h 352"/>
                <a:gd name="T84" fmla="*/ 276 w 296"/>
                <a:gd name="T85" fmla="*/ 225 h 352"/>
                <a:gd name="T86" fmla="*/ 270 w 296"/>
                <a:gd name="T87" fmla="*/ 239 h 352"/>
                <a:gd name="T88" fmla="*/ 259 w 296"/>
                <a:gd name="T89" fmla="*/ 265 h 352"/>
                <a:gd name="T90" fmla="*/ 243 w 296"/>
                <a:gd name="T91" fmla="*/ 288 h 352"/>
                <a:gd name="T92" fmla="*/ 227 w 296"/>
                <a:gd name="T93" fmla="*/ 307 h 352"/>
                <a:gd name="T94" fmla="*/ 209 w 296"/>
                <a:gd name="T95" fmla="*/ 325 h 352"/>
                <a:gd name="T96" fmla="*/ 190 w 296"/>
                <a:gd name="T97" fmla="*/ 338 h 352"/>
                <a:gd name="T98" fmla="*/ 172 w 296"/>
                <a:gd name="T99" fmla="*/ 347 h 352"/>
                <a:gd name="T100" fmla="*/ 156 w 296"/>
                <a:gd name="T101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352">
                  <a:moveTo>
                    <a:pt x="148" y="352"/>
                  </a:moveTo>
                  <a:lnTo>
                    <a:pt x="148" y="352"/>
                  </a:lnTo>
                  <a:lnTo>
                    <a:pt x="140" y="352"/>
                  </a:lnTo>
                  <a:lnTo>
                    <a:pt x="133" y="350"/>
                  </a:lnTo>
                  <a:lnTo>
                    <a:pt x="123" y="347"/>
                  </a:lnTo>
                  <a:lnTo>
                    <a:pt x="115" y="343"/>
                  </a:lnTo>
                  <a:lnTo>
                    <a:pt x="106" y="338"/>
                  </a:lnTo>
                  <a:lnTo>
                    <a:pt x="96" y="331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69" y="307"/>
                  </a:lnTo>
                  <a:lnTo>
                    <a:pt x="61" y="298"/>
                  </a:lnTo>
                  <a:lnTo>
                    <a:pt x="53" y="288"/>
                  </a:lnTo>
                  <a:lnTo>
                    <a:pt x="44" y="276"/>
                  </a:lnTo>
                  <a:lnTo>
                    <a:pt x="38" y="265"/>
                  </a:lnTo>
                  <a:lnTo>
                    <a:pt x="31" y="252"/>
                  </a:lnTo>
                  <a:lnTo>
                    <a:pt x="26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7" y="225"/>
                  </a:lnTo>
                  <a:lnTo>
                    <a:pt x="14" y="223"/>
                  </a:lnTo>
                  <a:lnTo>
                    <a:pt x="12" y="220"/>
                  </a:lnTo>
                  <a:lnTo>
                    <a:pt x="9" y="217"/>
                  </a:lnTo>
                  <a:lnTo>
                    <a:pt x="7" y="212"/>
                  </a:lnTo>
                  <a:lnTo>
                    <a:pt x="5" y="205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0" y="178"/>
                  </a:lnTo>
                  <a:lnTo>
                    <a:pt x="0" y="169"/>
                  </a:lnTo>
                  <a:lnTo>
                    <a:pt x="0" y="163"/>
                  </a:lnTo>
                  <a:lnTo>
                    <a:pt x="2" y="156"/>
                  </a:lnTo>
                  <a:lnTo>
                    <a:pt x="4" y="152"/>
                  </a:lnTo>
                  <a:lnTo>
                    <a:pt x="7" y="149"/>
                  </a:lnTo>
                  <a:lnTo>
                    <a:pt x="11" y="147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30"/>
                  </a:lnTo>
                  <a:lnTo>
                    <a:pt x="18" y="116"/>
                  </a:lnTo>
                  <a:lnTo>
                    <a:pt x="21" y="101"/>
                  </a:lnTo>
                  <a:lnTo>
                    <a:pt x="25" y="88"/>
                  </a:lnTo>
                  <a:lnTo>
                    <a:pt x="29" y="75"/>
                  </a:lnTo>
                  <a:lnTo>
                    <a:pt x="34" y="64"/>
                  </a:lnTo>
                  <a:lnTo>
                    <a:pt x="40" y="52"/>
                  </a:lnTo>
                  <a:lnTo>
                    <a:pt x="47" y="42"/>
                  </a:lnTo>
                  <a:lnTo>
                    <a:pt x="56" y="32"/>
                  </a:lnTo>
                  <a:lnTo>
                    <a:pt x="65" y="24"/>
                  </a:lnTo>
                  <a:lnTo>
                    <a:pt x="77" y="17"/>
                  </a:lnTo>
                  <a:lnTo>
                    <a:pt x="88" y="12"/>
                  </a:lnTo>
                  <a:lnTo>
                    <a:pt x="101" y="6"/>
                  </a:lnTo>
                  <a:lnTo>
                    <a:pt x="115" y="3"/>
                  </a:lnTo>
                  <a:lnTo>
                    <a:pt x="131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5" y="1"/>
                  </a:lnTo>
                  <a:lnTo>
                    <a:pt x="181" y="3"/>
                  </a:lnTo>
                  <a:lnTo>
                    <a:pt x="195" y="6"/>
                  </a:lnTo>
                  <a:lnTo>
                    <a:pt x="208" y="12"/>
                  </a:lnTo>
                  <a:lnTo>
                    <a:pt x="220" y="18"/>
                  </a:lnTo>
                  <a:lnTo>
                    <a:pt x="231" y="24"/>
                  </a:lnTo>
                  <a:lnTo>
                    <a:pt x="240" y="32"/>
                  </a:lnTo>
                  <a:lnTo>
                    <a:pt x="248" y="42"/>
                  </a:lnTo>
                  <a:lnTo>
                    <a:pt x="256" y="52"/>
                  </a:lnTo>
                  <a:lnTo>
                    <a:pt x="262" y="64"/>
                  </a:lnTo>
                  <a:lnTo>
                    <a:pt x="267" y="75"/>
                  </a:lnTo>
                  <a:lnTo>
                    <a:pt x="271" y="89"/>
                  </a:lnTo>
                  <a:lnTo>
                    <a:pt x="276" y="102"/>
                  </a:lnTo>
                  <a:lnTo>
                    <a:pt x="278" y="116"/>
                  </a:lnTo>
                  <a:lnTo>
                    <a:pt x="280" y="130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6" y="147"/>
                  </a:lnTo>
                  <a:lnTo>
                    <a:pt x="289" y="150"/>
                  </a:lnTo>
                  <a:lnTo>
                    <a:pt x="292" y="153"/>
                  </a:lnTo>
                  <a:lnTo>
                    <a:pt x="294" y="157"/>
                  </a:lnTo>
                  <a:lnTo>
                    <a:pt x="295" y="163"/>
                  </a:lnTo>
                  <a:lnTo>
                    <a:pt x="296" y="170"/>
                  </a:lnTo>
                  <a:lnTo>
                    <a:pt x="296" y="178"/>
                  </a:lnTo>
                  <a:lnTo>
                    <a:pt x="294" y="189"/>
                  </a:lnTo>
                  <a:lnTo>
                    <a:pt x="294" y="189"/>
                  </a:lnTo>
                  <a:lnTo>
                    <a:pt x="291" y="205"/>
                  </a:lnTo>
                  <a:lnTo>
                    <a:pt x="289" y="212"/>
                  </a:lnTo>
                  <a:lnTo>
                    <a:pt x="287" y="216"/>
                  </a:lnTo>
                  <a:lnTo>
                    <a:pt x="284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5"/>
                  </a:lnTo>
                  <a:lnTo>
                    <a:pt x="276" y="225"/>
                  </a:lnTo>
                  <a:lnTo>
                    <a:pt x="270" y="239"/>
                  </a:lnTo>
                  <a:lnTo>
                    <a:pt x="265" y="252"/>
                  </a:lnTo>
                  <a:lnTo>
                    <a:pt x="259" y="265"/>
                  </a:lnTo>
                  <a:lnTo>
                    <a:pt x="252" y="276"/>
                  </a:lnTo>
                  <a:lnTo>
                    <a:pt x="243" y="288"/>
                  </a:lnTo>
                  <a:lnTo>
                    <a:pt x="235" y="298"/>
                  </a:lnTo>
                  <a:lnTo>
                    <a:pt x="227" y="307"/>
                  </a:lnTo>
                  <a:lnTo>
                    <a:pt x="218" y="317"/>
                  </a:lnTo>
                  <a:lnTo>
                    <a:pt x="209" y="325"/>
                  </a:lnTo>
                  <a:lnTo>
                    <a:pt x="200" y="331"/>
                  </a:lnTo>
                  <a:lnTo>
                    <a:pt x="190" y="338"/>
                  </a:lnTo>
                  <a:lnTo>
                    <a:pt x="181" y="343"/>
                  </a:lnTo>
                  <a:lnTo>
                    <a:pt x="172" y="347"/>
                  </a:lnTo>
                  <a:lnTo>
                    <a:pt x="164" y="350"/>
                  </a:lnTo>
                  <a:lnTo>
                    <a:pt x="156" y="352"/>
                  </a:lnTo>
                  <a:lnTo>
                    <a:pt x="148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9" name="Freeform 323"/>
            <p:cNvSpPr>
              <a:spLocks/>
            </p:cNvSpPr>
            <p:nvPr userDrawn="1"/>
          </p:nvSpPr>
          <p:spPr bwMode="auto">
            <a:xfrm>
              <a:off x="3436938" y="5584192"/>
              <a:ext cx="117475" cy="139700"/>
            </a:xfrm>
            <a:custGeom>
              <a:avLst/>
              <a:gdLst>
                <a:gd name="T0" fmla="*/ 148 w 296"/>
                <a:gd name="T1" fmla="*/ 352 h 352"/>
                <a:gd name="T2" fmla="*/ 133 w 296"/>
                <a:gd name="T3" fmla="*/ 350 h 352"/>
                <a:gd name="T4" fmla="*/ 115 w 296"/>
                <a:gd name="T5" fmla="*/ 343 h 352"/>
                <a:gd name="T6" fmla="*/ 96 w 296"/>
                <a:gd name="T7" fmla="*/ 331 h 352"/>
                <a:gd name="T8" fmla="*/ 79 w 296"/>
                <a:gd name="T9" fmla="*/ 317 h 352"/>
                <a:gd name="T10" fmla="*/ 61 w 296"/>
                <a:gd name="T11" fmla="*/ 298 h 352"/>
                <a:gd name="T12" fmla="*/ 44 w 296"/>
                <a:gd name="T13" fmla="*/ 276 h 352"/>
                <a:gd name="T14" fmla="*/ 31 w 296"/>
                <a:gd name="T15" fmla="*/ 252 h 352"/>
                <a:gd name="T16" fmla="*/ 21 w 296"/>
                <a:gd name="T17" fmla="*/ 226 h 352"/>
                <a:gd name="T18" fmla="*/ 17 w 296"/>
                <a:gd name="T19" fmla="*/ 225 h 352"/>
                <a:gd name="T20" fmla="*/ 12 w 296"/>
                <a:gd name="T21" fmla="*/ 220 h 352"/>
                <a:gd name="T22" fmla="*/ 7 w 296"/>
                <a:gd name="T23" fmla="*/ 212 h 352"/>
                <a:gd name="T24" fmla="*/ 1 w 296"/>
                <a:gd name="T25" fmla="*/ 189 h 352"/>
                <a:gd name="T26" fmla="*/ 0 w 296"/>
                <a:gd name="T27" fmla="*/ 178 h 352"/>
                <a:gd name="T28" fmla="*/ 0 w 296"/>
                <a:gd name="T29" fmla="*/ 163 h 352"/>
                <a:gd name="T30" fmla="*/ 4 w 296"/>
                <a:gd name="T31" fmla="*/ 152 h 352"/>
                <a:gd name="T32" fmla="*/ 11 w 296"/>
                <a:gd name="T33" fmla="*/ 147 h 352"/>
                <a:gd name="T34" fmla="*/ 14 w 296"/>
                <a:gd name="T35" fmla="*/ 146 h 352"/>
                <a:gd name="T36" fmla="*/ 18 w 296"/>
                <a:gd name="T37" fmla="*/ 116 h 352"/>
                <a:gd name="T38" fmla="*/ 25 w 296"/>
                <a:gd name="T39" fmla="*/ 88 h 352"/>
                <a:gd name="T40" fmla="*/ 34 w 296"/>
                <a:gd name="T41" fmla="*/ 64 h 352"/>
                <a:gd name="T42" fmla="*/ 47 w 296"/>
                <a:gd name="T43" fmla="*/ 42 h 352"/>
                <a:gd name="T44" fmla="*/ 65 w 296"/>
                <a:gd name="T45" fmla="*/ 24 h 352"/>
                <a:gd name="T46" fmla="*/ 88 w 296"/>
                <a:gd name="T47" fmla="*/ 12 h 352"/>
                <a:gd name="T48" fmla="*/ 115 w 296"/>
                <a:gd name="T49" fmla="*/ 3 h 352"/>
                <a:gd name="T50" fmla="*/ 148 w 296"/>
                <a:gd name="T51" fmla="*/ 0 h 352"/>
                <a:gd name="T52" fmla="*/ 165 w 296"/>
                <a:gd name="T53" fmla="*/ 1 h 352"/>
                <a:gd name="T54" fmla="*/ 195 w 296"/>
                <a:gd name="T55" fmla="*/ 6 h 352"/>
                <a:gd name="T56" fmla="*/ 220 w 296"/>
                <a:gd name="T57" fmla="*/ 18 h 352"/>
                <a:gd name="T58" fmla="*/ 240 w 296"/>
                <a:gd name="T59" fmla="*/ 32 h 352"/>
                <a:gd name="T60" fmla="*/ 256 w 296"/>
                <a:gd name="T61" fmla="*/ 52 h 352"/>
                <a:gd name="T62" fmla="*/ 267 w 296"/>
                <a:gd name="T63" fmla="*/ 75 h 352"/>
                <a:gd name="T64" fmla="*/ 276 w 296"/>
                <a:gd name="T65" fmla="*/ 102 h 352"/>
                <a:gd name="T66" fmla="*/ 280 w 296"/>
                <a:gd name="T67" fmla="*/ 130 h 352"/>
                <a:gd name="T68" fmla="*/ 282 w 296"/>
                <a:gd name="T69" fmla="*/ 146 h 352"/>
                <a:gd name="T70" fmla="*/ 289 w 296"/>
                <a:gd name="T71" fmla="*/ 150 h 352"/>
                <a:gd name="T72" fmla="*/ 294 w 296"/>
                <a:gd name="T73" fmla="*/ 157 h 352"/>
                <a:gd name="T74" fmla="*/ 296 w 296"/>
                <a:gd name="T75" fmla="*/ 170 h 352"/>
                <a:gd name="T76" fmla="*/ 294 w 296"/>
                <a:gd name="T77" fmla="*/ 189 h 352"/>
                <a:gd name="T78" fmla="*/ 291 w 296"/>
                <a:gd name="T79" fmla="*/ 205 h 352"/>
                <a:gd name="T80" fmla="*/ 287 w 296"/>
                <a:gd name="T81" fmla="*/ 216 h 352"/>
                <a:gd name="T82" fmla="*/ 282 w 296"/>
                <a:gd name="T83" fmla="*/ 223 h 352"/>
                <a:gd name="T84" fmla="*/ 276 w 296"/>
                <a:gd name="T85" fmla="*/ 225 h 352"/>
                <a:gd name="T86" fmla="*/ 270 w 296"/>
                <a:gd name="T87" fmla="*/ 239 h 352"/>
                <a:gd name="T88" fmla="*/ 259 w 296"/>
                <a:gd name="T89" fmla="*/ 265 h 352"/>
                <a:gd name="T90" fmla="*/ 243 w 296"/>
                <a:gd name="T91" fmla="*/ 288 h 352"/>
                <a:gd name="T92" fmla="*/ 227 w 296"/>
                <a:gd name="T93" fmla="*/ 307 h 352"/>
                <a:gd name="T94" fmla="*/ 209 w 296"/>
                <a:gd name="T95" fmla="*/ 325 h 352"/>
                <a:gd name="T96" fmla="*/ 190 w 296"/>
                <a:gd name="T97" fmla="*/ 338 h 352"/>
                <a:gd name="T98" fmla="*/ 172 w 296"/>
                <a:gd name="T99" fmla="*/ 347 h 352"/>
                <a:gd name="T100" fmla="*/ 156 w 296"/>
                <a:gd name="T101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352">
                  <a:moveTo>
                    <a:pt x="148" y="352"/>
                  </a:moveTo>
                  <a:lnTo>
                    <a:pt x="148" y="352"/>
                  </a:lnTo>
                  <a:lnTo>
                    <a:pt x="140" y="352"/>
                  </a:lnTo>
                  <a:lnTo>
                    <a:pt x="133" y="350"/>
                  </a:lnTo>
                  <a:lnTo>
                    <a:pt x="123" y="347"/>
                  </a:lnTo>
                  <a:lnTo>
                    <a:pt x="115" y="343"/>
                  </a:lnTo>
                  <a:lnTo>
                    <a:pt x="106" y="338"/>
                  </a:lnTo>
                  <a:lnTo>
                    <a:pt x="96" y="331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69" y="307"/>
                  </a:lnTo>
                  <a:lnTo>
                    <a:pt x="61" y="298"/>
                  </a:lnTo>
                  <a:lnTo>
                    <a:pt x="53" y="288"/>
                  </a:lnTo>
                  <a:lnTo>
                    <a:pt x="44" y="276"/>
                  </a:lnTo>
                  <a:lnTo>
                    <a:pt x="38" y="265"/>
                  </a:lnTo>
                  <a:lnTo>
                    <a:pt x="31" y="252"/>
                  </a:lnTo>
                  <a:lnTo>
                    <a:pt x="26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7" y="225"/>
                  </a:lnTo>
                  <a:lnTo>
                    <a:pt x="14" y="223"/>
                  </a:lnTo>
                  <a:lnTo>
                    <a:pt x="12" y="220"/>
                  </a:lnTo>
                  <a:lnTo>
                    <a:pt x="9" y="217"/>
                  </a:lnTo>
                  <a:lnTo>
                    <a:pt x="7" y="212"/>
                  </a:lnTo>
                  <a:lnTo>
                    <a:pt x="5" y="205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0" y="178"/>
                  </a:lnTo>
                  <a:lnTo>
                    <a:pt x="0" y="169"/>
                  </a:lnTo>
                  <a:lnTo>
                    <a:pt x="0" y="163"/>
                  </a:lnTo>
                  <a:lnTo>
                    <a:pt x="2" y="156"/>
                  </a:lnTo>
                  <a:lnTo>
                    <a:pt x="4" y="152"/>
                  </a:lnTo>
                  <a:lnTo>
                    <a:pt x="7" y="149"/>
                  </a:lnTo>
                  <a:lnTo>
                    <a:pt x="11" y="147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30"/>
                  </a:lnTo>
                  <a:lnTo>
                    <a:pt x="18" y="116"/>
                  </a:lnTo>
                  <a:lnTo>
                    <a:pt x="21" y="101"/>
                  </a:lnTo>
                  <a:lnTo>
                    <a:pt x="25" y="88"/>
                  </a:lnTo>
                  <a:lnTo>
                    <a:pt x="29" y="75"/>
                  </a:lnTo>
                  <a:lnTo>
                    <a:pt x="34" y="64"/>
                  </a:lnTo>
                  <a:lnTo>
                    <a:pt x="40" y="52"/>
                  </a:lnTo>
                  <a:lnTo>
                    <a:pt x="47" y="42"/>
                  </a:lnTo>
                  <a:lnTo>
                    <a:pt x="56" y="32"/>
                  </a:lnTo>
                  <a:lnTo>
                    <a:pt x="65" y="24"/>
                  </a:lnTo>
                  <a:lnTo>
                    <a:pt x="77" y="17"/>
                  </a:lnTo>
                  <a:lnTo>
                    <a:pt x="88" y="12"/>
                  </a:lnTo>
                  <a:lnTo>
                    <a:pt x="101" y="6"/>
                  </a:lnTo>
                  <a:lnTo>
                    <a:pt x="115" y="3"/>
                  </a:lnTo>
                  <a:lnTo>
                    <a:pt x="131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5" y="1"/>
                  </a:lnTo>
                  <a:lnTo>
                    <a:pt x="181" y="3"/>
                  </a:lnTo>
                  <a:lnTo>
                    <a:pt x="195" y="6"/>
                  </a:lnTo>
                  <a:lnTo>
                    <a:pt x="208" y="12"/>
                  </a:lnTo>
                  <a:lnTo>
                    <a:pt x="220" y="18"/>
                  </a:lnTo>
                  <a:lnTo>
                    <a:pt x="231" y="24"/>
                  </a:lnTo>
                  <a:lnTo>
                    <a:pt x="240" y="32"/>
                  </a:lnTo>
                  <a:lnTo>
                    <a:pt x="248" y="42"/>
                  </a:lnTo>
                  <a:lnTo>
                    <a:pt x="256" y="52"/>
                  </a:lnTo>
                  <a:lnTo>
                    <a:pt x="262" y="64"/>
                  </a:lnTo>
                  <a:lnTo>
                    <a:pt x="267" y="75"/>
                  </a:lnTo>
                  <a:lnTo>
                    <a:pt x="271" y="89"/>
                  </a:lnTo>
                  <a:lnTo>
                    <a:pt x="276" y="102"/>
                  </a:lnTo>
                  <a:lnTo>
                    <a:pt x="278" y="116"/>
                  </a:lnTo>
                  <a:lnTo>
                    <a:pt x="280" y="130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6" y="147"/>
                  </a:lnTo>
                  <a:lnTo>
                    <a:pt x="289" y="150"/>
                  </a:lnTo>
                  <a:lnTo>
                    <a:pt x="292" y="153"/>
                  </a:lnTo>
                  <a:lnTo>
                    <a:pt x="294" y="157"/>
                  </a:lnTo>
                  <a:lnTo>
                    <a:pt x="295" y="163"/>
                  </a:lnTo>
                  <a:lnTo>
                    <a:pt x="296" y="170"/>
                  </a:lnTo>
                  <a:lnTo>
                    <a:pt x="296" y="178"/>
                  </a:lnTo>
                  <a:lnTo>
                    <a:pt x="294" y="189"/>
                  </a:lnTo>
                  <a:lnTo>
                    <a:pt x="294" y="189"/>
                  </a:lnTo>
                  <a:lnTo>
                    <a:pt x="291" y="205"/>
                  </a:lnTo>
                  <a:lnTo>
                    <a:pt x="289" y="212"/>
                  </a:lnTo>
                  <a:lnTo>
                    <a:pt x="287" y="216"/>
                  </a:lnTo>
                  <a:lnTo>
                    <a:pt x="284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5"/>
                  </a:lnTo>
                  <a:lnTo>
                    <a:pt x="276" y="225"/>
                  </a:lnTo>
                  <a:lnTo>
                    <a:pt x="270" y="239"/>
                  </a:lnTo>
                  <a:lnTo>
                    <a:pt x="265" y="252"/>
                  </a:lnTo>
                  <a:lnTo>
                    <a:pt x="259" y="265"/>
                  </a:lnTo>
                  <a:lnTo>
                    <a:pt x="252" y="276"/>
                  </a:lnTo>
                  <a:lnTo>
                    <a:pt x="243" y="288"/>
                  </a:lnTo>
                  <a:lnTo>
                    <a:pt x="235" y="298"/>
                  </a:lnTo>
                  <a:lnTo>
                    <a:pt x="227" y="307"/>
                  </a:lnTo>
                  <a:lnTo>
                    <a:pt x="218" y="317"/>
                  </a:lnTo>
                  <a:lnTo>
                    <a:pt x="209" y="325"/>
                  </a:lnTo>
                  <a:lnTo>
                    <a:pt x="200" y="331"/>
                  </a:lnTo>
                  <a:lnTo>
                    <a:pt x="190" y="338"/>
                  </a:lnTo>
                  <a:lnTo>
                    <a:pt x="181" y="343"/>
                  </a:lnTo>
                  <a:lnTo>
                    <a:pt x="172" y="347"/>
                  </a:lnTo>
                  <a:lnTo>
                    <a:pt x="164" y="350"/>
                  </a:lnTo>
                  <a:lnTo>
                    <a:pt x="156" y="352"/>
                  </a:lnTo>
                  <a:lnTo>
                    <a:pt x="148" y="35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7" name="Группа 556"/>
          <p:cNvGrpSpPr/>
          <p:nvPr userDrawn="1"/>
        </p:nvGrpSpPr>
        <p:grpSpPr>
          <a:xfrm>
            <a:off x="1568450" y="1859774"/>
            <a:ext cx="685800" cy="419101"/>
            <a:chOff x="1568450" y="2432050"/>
            <a:chExt cx="685800" cy="558801"/>
          </a:xfrm>
          <a:solidFill>
            <a:schemeClr val="bg2">
              <a:lumMod val="50000"/>
            </a:schemeClr>
          </a:solidFill>
        </p:grpSpPr>
        <p:sp>
          <p:nvSpPr>
            <p:cNvPr id="420" name="Freeform 324"/>
            <p:cNvSpPr>
              <a:spLocks noEditPoints="1"/>
            </p:cNvSpPr>
            <p:nvPr userDrawn="1"/>
          </p:nvSpPr>
          <p:spPr bwMode="auto">
            <a:xfrm>
              <a:off x="1843088" y="2579688"/>
              <a:ext cx="411162" cy="411163"/>
            </a:xfrm>
            <a:custGeom>
              <a:avLst/>
              <a:gdLst>
                <a:gd name="T0" fmla="*/ 924 w 1039"/>
                <a:gd name="T1" fmla="*/ 612 h 1038"/>
                <a:gd name="T2" fmla="*/ 935 w 1039"/>
                <a:gd name="T3" fmla="*/ 491 h 1038"/>
                <a:gd name="T4" fmla="*/ 909 w 1039"/>
                <a:gd name="T5" fmla="*/ 373 h 1038"/>
                <a:gd name="T6" fmla="*/ 851 w 1039"/>
                <a:gd name="T7" fmla="*/ 269 h 1038"/>
                <a:gd name="T8" fmla="*/ 765 w 1039"/>
                <a:gd name="T9" fmla="*/ 183 h 1038"/>
                <a:gd name="T10" fmla="*/ 672 w 1039"/>
                <a:gd name="T11" fmla="*/ 133 h 1038"/>
                <a:gd name="T12" fmla="*/ 551 w 1039"/>
                <a:gd name="T13" fmla="*/ 105 h 1038"/>
                <a:gd name="T14" fmla="*/ 432 w 1039"/>
                <a:gd name="T15" fmla="*/ 112 h 1038"/>
                <a:gd name="T16" fmla="*/ 320 w 1039"/>
                <a:gd name="T17" fmla="*/ 154 h 1038"/>
                <a:gd name="T18" fmla="*/ 223 w 1039"/>
                <a:gd name="T19" fmla="*/ 226 h 1038"/>
                <a:gd name="T20" fmla="*/ 150 w 1039"/>
                <a:gd name="T21" fmla="*/ 326 h 1038"/>
                <a:gd name="T22" fmla="*/ 114 w 1039"/>
                <a:gd name="T23" fmla="*/ 425 h 1038"/>
                <a:gd name="T24" fmla="*/ 105 w 1039"/>
                <a:gd name="T25" fmla="*/ 547 h 1038"/>
                <a:gd name="T26" fmla="*/ 129 w 1039"/>
                <a:gd name="T27" fmla="*/ 664 h 1038"/>
                <a:gd name="T28" fmla="*/ 187 w 1039"/>
                <a:gd name="T29" fmla="*/ 769 h 1038"/>
                <a:gd name="T30" fmla="*/ 273 w 1039"/>
                <a:gd name="T31" fmla="*/ 855 h 1038"/>
                <a:gd name="T32" fmla="*/ 366 w 1039"/>
                <a:gd name="T33" fmla="*/ 906 h 1038"/>
                <a:gd name="T34" fmla="*/ 487 w 1039"/>
                <a:gd name="T35" fmla="*/ 934 h 1038"/>
                <a:gd name="T36" fmla="*/ 607 w 1039"/>
                <a:gd name="T37" fmla="*/ 925 h 1038"/>
                <a:gd name="T38" fmla="*/ 719 w 1039"/>
                <a:gd name="T39" fmla="*/ 884 h 1038"/>
                <a:gd name="T40" fmla="*/ 815 w 1039"/>
                <a:gd name="T41" fmla="*/ 812 h 1038"/>
                <a:gd name="T42" fmla="*/ 888 w 1039"/>
                <a:gd name="T43" fmla="*/ 711 h 1038"/>
                <a:gd name="T44" fmla="*/ 1 w 1039"/>
                <a:gd name="T45" fmla="*/ 639 h 1038"/>
                <a:gd name="T46" fmla="*/ 74 w 1039"/>
                <a:gd name="T47" fmla="*/ 600 h 1038"/>
                <a:gd name="T48" fmla="*/ 69 w 1039"/>
                <a:gd name="T49" fmla="*/ 479 h 1038"/>
                <a:gd name="T50" fmla="*/ 20 w 1039"/>
                <a:gd name="T51" fmla="*/ 377 h 1038"/>
                <a:gd name="T52" fmla="*/ 11 w 1039"/>
                <a:gd name="T53" fmla="*/ 352 h 1038"/>
                <a:gd name="T54" fmla="*/ 68 w 1039"/>
                <a:gd name="T55" fmla="*/ 237 h 1038"/>
                <a:gd name="T56" fmla="*/ 147 w 1039"/>
                <a:gd name="T57" fmla="*/ 262 h 1038"/>
                <a:gd name="T58" fmla="*/ 231 w 1039"/>
                <a:gd name="T59" fmla="*/ 171 h 1038"/>
                <a:gd name="T60" fmla="*/ 267 w 1039"/>
                <a:gd name="T61" fmla="*/ 66 h 1038"/>
                <a:gd name="T62" fmla="*/ 277 w 1039"/>
                <a:gd name="T63" fmla="*/ 42 h 1038"/>
                <a:gd name="T64" fmla="*/ 399 w 1039"/>
                <a:gd name="T65" fmla="*/ 0 h 1038"/>
                <a:gd name="T66" fmla="*/ 438 w 1039"/>
                <a:gd name="T67" fmla="*/ 74 h 1038"/>
                <a:gd name="T68" fmla="*/ 560 w 1039"/>
                <a:gd name="T69" fmla="*/ 68 h 1038"/>
                <a:gd name="T70" fmla="*/ 661 w 1039"/>
                <a:gd name="T71" fmla="*/ 20 h 1038"/>
                <a:gd name="T72" fmla="*/ 686 w 1039"/>
                <a:gd name="T73" fmla="*/ 11 h 1038"/>
                <a:gd name="T74" fmla="*/ 801 w 1039"/>
                <a:gd name="T75" fmla="*/ 68 h 1038"/>
                <a:gd name="T76" fmla="*/ 776 w 1039"/>
                <a:gd name="T77" fmla="*/ 146 h 1038"/>
                <a:gd name="T78" fmla="*/ 867 w 1039"/>
                <a:gd name="T79" fmla="*/ 230 h 1038"/>
                <a:gd name="T80" fmla="*/ 972 w 1039"/>
                <a:gd name="T81" fmla="*/ 266 h 1038"/>
                <a:gd name="T82" fmla="*/ 996 w 1039"/>
                <a:gd name="T83" fmla="*/ 277 h 1038"/>
                <a:gd name="T84" fmla="*/ 1038 w 1039"/>
                <a:gd name="T85" fmla="*/ 399 h 1038"/>
                <a:gd name="T86" fmla="*/ 964 w 1039"/>
                <a:gd name="T87" fmla="*/ 438 h 1038"/>
                <a:gd name="T88" fmla="*/ 970 w 1039"/>
                <a:gd name="T89" fmla="*/ 559 h 1038"/>
                <a:gd name="T90" fmla="*/ 1018 w 1039"/>
                <a:gd name="T91" fmla="*/ 661 h 1038"/>
                <a:gd name="T92" fmla="*/ 1027 w 1039"/>
                <a:gd name="T93" fmla="*/ 686 h 1038"/>
                <a:gd name="T94" fmla="*/ 970 w 1039"/>
                <a:gd name="T95" fmla="*/ 800 h 1038"/>
                <a:gd name="T96" fmla="*/ 891 w 1039"/>
                <a:gd name="T97" fmla="*/ 776 h 1038"/>
                <a:gd name="T98" fmla="*/ 809 w 1039"/>
                <a:gd name="T99" fmla="*/ 867 h 1038"/>
                <a:gd name="T100" fmla="*/ 772 w 1039"/>
                <a:gd name="T101" fmla="*/ 971 h 1038"/>
                <a:gd name="T102" fmla="*/ 761 w 1039"/>
                <a:gd name="T103" fmla="*/ 996 h 1038"/>
                <a:gd name="T104" fmla="*/ 639 w 1039"/>
                <a:gd name="T105" fmla="*/ 1038 h 1038"/>
                <a:gd name="T106" fmla="*/ 600 w 1039"/>
                <a:gd name="T107" fmla="*/ 964 h 1038"/>
                <a:gd name="T108" fmla="*/ 479 w 1039"/>
                <a:gd name="T109" fmla="*/ 970 h 1038"/>
                <a:gd name="T110" fmla="*/ 377 w 1039"/>
                <a:gd name="T111" fmla="*/ 1018 h 1038"/>
                <a:gd name="T112" fmla="*/ 352 w 1039"/>
                <a:gd name="T113" fmla="*/ 1028 h 1038"/>
                <a:gd name="T114" fmla="*/ 238 w 1039"/>
                <a:gd name="T115" fmla="*/ 970 h 1038"/>
                <a:gd name="T116" fmla="*/ 262 w 1039"/>
                <a:gd name="T117" fmla="*/ 891 h 1038"/>
                <a:gd name="T118" fmla="*/ 171 w 1039"/>
                <a:gd name="T119" fmla="*/ 808 h 1038"/>
                <a:gd name="T120" fmla="*/ 67 w 1039"/>
                <a:gd name="T121" fmla="*/ 771 h 1038"/>
                <a:gd name="T122" fmla="*/ 42 w 1039"/>
                <a:gd name="T123" fmla="*/ 761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9" h="1038">
                  <a:moveTo>
                    <a:pt x="897" y="692"/>
                  </a:moveTo>
                  <a:lnTo>
                    <a:pt x="897" y="692"/>
                  </a:lnTo>
                  <a:lnTo>
                    <a:pt x="905" y="672"/>
                  </a:lnTo>
                  <a:lnTo>
                    <a:pt x="913" y="653"/>
                  </a:lnTo>
                  <a:lnTo>
                    <a:pt x="919" y="633"/>
                  </a:lnTo>
                  <a:lnTo>
                    <a:pt x="924" y="612"/>
                  </a:lnTo>
                  <a:lnTo>
                    <a:pt x="928" y="592"/>
                  </a:lnTo>
                  <a:lnTo>
                    <a:pt x="931" y="571"/>
                  </a:lnTo>
                  <a:lnTo>
                    <a:pt x="934" y="551"/>
                  </a:lnTo>
                  <a:lnTo>
                    <a:pt x="935" y="531"/>
                  </a:lnTo>
                  <a:lnTo>
                    <a:pt x="936" y="511"/>
                  </a:lnTo>
                  <a:lnTo>
                    <a:pt x="935" y="491"/>
                  </a:lnTo>
                  <a:lnTo>
                    <a:pt x="933" y="470"/>
                  </a:lnTo>
                  <a:lnTo>
                    <a:pt x="929" y="450"/>
                  </a:lnTo>
                  <a:lnTo>
                    <a:pt x="926" y="432"/>
                  </a:lnTo>
                  <a:lnTo>
                    <a:pt x="921" y="412"/>
                  </a:lnTo>
                  <a:lnTo>
                    <a:pt x="916" y="393"/>
                  </a:lnTo>
                  <a:lnTo>
                    <a:pt x="909" y="373"/>
                  </a:lnTo>
                  <a:lnTo>
                    <a:pt x="901" y="356"/>
                  </a:lnTo>
                  <a:lnTo>
                    <a:pt x="893" y="337"/>
                  </a:lnTo>
                  <a:lnTo>
                    <a:pt x="885" y="319"/>
                  </a:lnTo>
                  <a:lnTo>
                    <a:pt x="874" y="301"/>
                  </a:lnTo>
                  <a:lnTo>
                    <a:pt x="863" y="285"/>
                  </a:lnTo>
                  <a:lnTo>
                    <a:pt x="851" y="269"/>
                  </a:lnTo>
                  <a:lnTo>
                    <a:pt x="839" y="252"/>
                  </a:lnTo>
                  <a:lnTo>
                    <a:pt x="826" y="238"/>
                  </a:lnTo>
                  <a:lnTo>
                    <a:pt x="812" y="223"/>
                  </a:lnTo>
                  <a:lnTo>
                    <a:pt x="797" y="209"/>
                  </a:lnTo>
                  <a:lnTo>
                    <a:pt x="782" y="196"/>
                  </a:lnTo>
                  <a:lnTo>
                    <a:pt x="765" y="183"/>
                  </a:lnTo>
                  <a:lnTo>
                    <a:pt x="748" y="171"/>
                  </a:lnTo>
                  <a:lnTo>
                    <a:pt x="729" y="160"/>
                  </a:lnTo>
                  <a:lnTo>
                    <a:pt x="712" y="150"/>
                  </a:lnTo>
                  <a:lnTo>
                    <a:pt x="692" y="141"/>
                  </a:lnTo>
                  <a:lnTo>
                    <a:pt x="692" y="141"/>
                  </a:lnTo>
                  <a:lnTo>
                    <a:pt x="672" y="133"/>
                  </a:lnTo>
                  <a:lnTo>
                    <a:pt x="652" y="125"/>
                  </a:lnTo>
                  <a:lnTo>
                    <a:pt x="633" y="119"/>
                  </a:lnTo>
                  <a:lnTo>
                    <a:pt x="613" y="114"/>
                  </a:lnTo>
                  <a:lnTo>
                    <a:pt x="592" y="110"/>
                  </a:lnTo>
                  <a:lnTo>
                    <a:pt x="572" y="107"/>
                  </a:lnTo>
                  <a:lnTo>
                    <a:pt x="551" y="105"/>
                  </a:lnTo>
                  <a:lnTo>
                    <a:pt x="532" y="104"/>
                  </a:lnTo>
                  <a:lnTo>
                    <a:pt x="511" y="104"/>
                  </a:lnTo>
                  <a:lnTo>
                    <a:pt x="491" y="104"/>
                  </a:lnTo>
                  <a:lnTo>
                    <a:pt x="471" y="106"/>
                  </a:lnTo>
                  <a:lnTo>
                    <a:pt x="451" y="109"/>
                  </a:lnTo>
                  <a:lnTo>
                    <a:pt x="432" y="112"/>
                  </a:lnTo>
                  <a:lnTo>
                    <a:pt x="412" y="117"/>
                  </a:lnTo>
                  <a:lnTo>
                    <a:pt x="393" y="122"/>
                  </a:lnTo>
                  <a:lnTo>
                    <a:pt x="374" y="130"/>
                  </a:lnTo>
                  <a:lnTo>
                    <a:pt x="356" y="137"/>
                  </a:lnTo>
                  <a:lnTo>
                    <a:pt x="338" y="145"/>
                  </a:lnTo>
                  <a:lnTo>
                    <a:pt x="320" y="154"/>
                  </a:lnTo>
                  <a:lnTo>
                    <a:pt x="302" y="164"/>
                  </a:lnTo>
                  <a:lnTo>
                    <a:pt x="286" y="175"/>
                  </a:lnTo>
                  <a:lnTo>
                    <a:pt x="269" y="187"/>
                  </a:lnTo>
                  <a:lnTo>
                    <a:pt x="253" y="199"/>
                  </a:lnTo>
                  <a:lnTo>
                    <a:pt x="238" y="212"/>
                  </a:lnTo>
                  <a:lnTo>
                    <a:pt x="223" y="226"/>
                  </a:lnTo>
                  <a:lnTo>
                    <a:pt x="210" y="241"/>
                  </a:lnTo>
                  <a:lnTo>
                    <a:pt x="196" y="257"/>
                  </a:lnTo>
                  <a:lnTo>
                    <a:pt x="184" y="273"/>
                  </a:lnTo>
                  <a:lnTo>
                    <a:pt x="172" y="290"/>
                  </a:lnTo>
                  <a:lnTo>
                    <a:pt x="161" y="308"/>
                  </a:lnTo>
                  <a:lnTo>
                    <a:pt x="150" y="326"/>
                  </a:lnTo>
                  <a:lnTo>
                    <a:pt x="141" y="346"/>
                  </a:lnTo>
                  <a:lnTo>
                    <a:pt x="141" y="346"/>
                  </a:lnTo>
                  <a:lnTo>
                    <a:pt x="133" y="366"/>
                  </a:lnTo>
                  <a:lnTo>
                    <a:pt x="125" y="386"/>
                  </a:lnTo>
                  <a:lnTo>
                    <a:pt x="119" y="406"/>
                  </a:lnTo>
                  <a:lnTo>
                    <a:pt x="114" y="425"/>
                  </a:lnTo>
                  <a:lnTo>
                    <a:pt x="110" y="446"/>
                  </a:lnTo>
                  <a:lnTo>
                    <a:pt x="107" y="466"/>
                  </a:lnTo>
                  <a:lnTo>
                    <a:pt x="105" y="487"/>
                  </a:lnTo>
                  <a:lnTo>
                    <a:pt x="103" y="507"/>
                  </a:lnTo>
                  <a:lnTo>
                    <a:pt x="103" y="528"/>
                  </a:lnTo>
                  <a:lnTo>
                    <a:pt x="105" y="547"/>
                  </a:lnTo>
                  <a:lnTo>
                    <a:pt x="107" y="567"/>
                  </a:lnTo>
                  <a:lnTo>
                    <a:pt x="109" y="587"/>
                  </a:lnTo>
                  <a:lnTo>
                    <a:pt x="113" y="607"/>
                  </a:lnTo>
                  <a:lnTo>
                    <a:pt x="117" y="626"/>
                  </a:lnTo>
                  <a:lnTo>
                    <a:pt x="123" y="645"/>
                  </a:lnTo>
                  <a:lnTo>
                    <a:pt x="129" y="664"/>
                  </a:lnTo>
                  <a:lnTo>
                    <a:pt x="137" y="683"/>
                  </a:lnTo>
                  <a:lnTo>
                    <a:pt x="145" y="700"/>
                  </a:lnTo>
                  <a:lnTo>
                    <a:pt x="154" y="718"/>
                  </a:lnTo>
                  <a:lnTo>
                    <a:pt x="165" y="736"/>
                  </a:lnTo>
                  <a:lnTo>
                    <a:pt x="175" y="753"/>
                  </a:lnTo>
                  <a:lnTo>
                    <a:pt x="187" y="769"/>
                  </a:lnTo>
                  <a:lnTo>
                    <a:pt x="199" y="785"/>
                  </a:lnTo>
                  <a:lnTo>
                    <a:pt x="213" y="800"/>
                  </a:lnTo>
                  <a:lnTo>
                    <a:pt x="226" y="815"/>
                  </a:lnTo>
                  <a:lnTo>
                    <a:pt x="242" y="829"/>
                  </a:lnTo>
                  <a:lnTo>
                    <a:pt x="258" y="842"/>
                  </a:lnTo>
                  <a:lnTo>
                    <a:pt x="273" y="855"/>
                  </a:lnTo>
                  <a:lnTo>
                    <a:pt x="291" y="866"/>
                  </a:lnTo>
                  <a:lnTo>
                    <a:pt x="309" y="878"/>
                  </a:lnTo>
                  <a:lnTo>
                    <a:pt x="327" y="888"/>
                  </a:lnTo>
                  <a:lnTo>
                    <a:pt x="346" y="897"/>
                  </a:lnTo>
                  <a:lnTo>
                    <a:pt x="346" y="897"/>
                  </a:lnTo>
                  <a:lnTo>
                    <a:pt x="366" y="906"/>
                  </a:lnTo>
                  <a:lnTo>
                    <a:pt x="386" y="913"/>
                  </a:lnTo>
                  <a:lnTo>
                    <a:pt x="406" y="919"/>
                  </a:lnTo>
                  <a:lnTo>
                    <a:pt x="426" y="924"/>
                  </a:lnTo>
                  <a:lnTo>
                    <a:pt x="446" y="929"/>
                  </a:lnTo>
                  <a:lnTo>
                    <a:pt x="467" y="932"/>
                  </a:lnTo>
                  <a:lnTo>
                    <a:pt x="487" y="934"/>
                  </a:lnTo>
                  <a:lnTo>
                    <a:pt x="508" y="935"/>
                  </a:lnTo>
                  <a:lnTo>
                    <a:pt x="527" y="935"/>
                  </a:lnTo>
                  <a:lnTo>
                    <a:pt x="547" y="934"/>
                  </a:lnTo>
                  <a:lnTo>
                    <a:pt x="568" y="932"/>
                  </a:lnTo>
                  <a:lnTo>
                    <a:pt x="588" y="930"/>
                  </a:lnTo>
                  <a:lnTo>
                    <a:pt x="607" y="925"/>
                  </a:lnTo>
                  <a:lnTo>
                    <a:pt x="626" y="921"/>
                  </a:lnTo>
                  <a:lnTo>
                    <a:pt x="645" y="915"/>
                  </a:lnTo>
                  <a:lnTo>
                    <a:pt x="665" y="909"/>
                  </a:lnTo>
                  <a:lnTo>
                    <a:pt x="683" y="901"/>
                  </a:lnTo>
                  <a:lnTo>
                    <a:pt x="701" y="893"/>
                  </a:lnTo>
                  <a:lnTo>
                    <a:pt x="719" y="884"/>
                  </a:lnTo>
                  <a:lnTo>
                    <a:pt x="736" y="874"/>
                  </a:lnTo>
                  <a:lnTo>
                    <a:pt x="753" y="863"/>
                  </a:lnTo>
                  <a:lnTo>
                    <a:pt x="769" y="851"/>
                  </a:lnTo>
                  <a:lnTo>
                    <a:pt x="786" y="839"/>
                  </a:lnTo>
                  <a:lnTo>
                    <a:pt x="800" y="825"/>
                  </a:lnTo>
                  <a:lnTo>
                    <a:pt x="815" y="812"/>
                  </a:lnTo>
                  <a:lnTo>
                    <a:pt x="829" y="796"/>
                  </a:lnTo>
                  <a:lnTo>
                    <a:pt x="842" y="781"/>
                  </a:lnTo>
                  <a:lnTo>
                    <a:pt x="854" y="765"/>
                  </a:lnTo>
                  <a:lnTo>
                    <a:pt x="867" y="747"/>
                  </a:lnTo>
                  <a:lnTo>
                    <a:pt x="877" y="730"/>
                  </a:lnTo>
                  <a:lnTo>
                    <a:pt x="888" y="711"/>
                  </a:lnTo>
                  <a:lnTo>
                    <a:pt x="897" y="692"/>
                  </a:lnTo>
                  <a:close/>
                  <a:moveTo>
                    <a:pt x="1" y="654"/>
                  </a:moveTo>
                  <a:lnTo>
                    <a:pt x="1" y="654"/>
                  </a:lnTo>
                  <a:lnTo>
                    <a:pt x="0" y="648"/>
                  </a:lnTo>
                  <a:lnTo>
                    <a:pt x="0" y="643"/>
                  </a:lnTo>
                  <a:lnTo>
                    <a:pt x="1" y="639"/>
                  </a:lnTo>
                  <a:lnTo>
                    <a:pt x="2" y="635"/>
                  </a:lnTo>
                  <a:lnTo>
                    <a:pt x="5" y="631"/>
                  </a:lnTo>
                  <a:lnTo>
                    <a:pt x="8" y="626"/>
                  </a:lnTo>
                  <a:lnTo>
                    <a:pt x="12" y="624"/>
                  </a:lnTo>
                  <a:lnTo>
                    <a:pt x="16" y="621"/>
                  </a:lnTo>
                  <a:lnTo>
                    <a:pt x="74" y="600"/>
                  </a:lnTo>
                  <a:lnTo>
                    <a:pt x="74" y="600"/>
                  </a:lnTo>
                  <a:lnTo>
                    <a:pt x="70" y="576"/>
                  </a:lnTo>
                  <a:lnTo>
                    <a:pt x="68" y="553"/>
                  </a:lnTo>
                  <a:lnTo>
                    <a:pt x="67" y="528"/>
                  </a:lnTo>
                  <a:lnTo>
                    <a:pt x="67" y="504"/>
                  </a:lnTo>
                  <a:lnTo>
                    <a:pt x="69" y="479"/>
                  </a:lnTo>
                  <a:lnTo>
                    <a:pt x="71" y="455"/>
                  </a:lnTo>
                  <a:lnTo>
                    <a:pt x="75" y="431"/>
                  </a:lnTo>
                  <a:lnTo>
                    <a:pt x="82" y="406"/>
                  </a:lnTo>
                  <a:lnTo>
                    <a:pt x="25" y="380"/>
                  </a:lnTo>
                  <a:lnTo>
                    <a:pt x="25" y="380"/>
                  </a:lnTo>
                  <a:lnTo>
                    <a:pt x="20" y="377"/>
                  </a:lnTo>
                  <a:lnTo>
                    <a:pt x="17" y="374"/>
                  </a:lnTo>
                  <a:lnTo>
                    <a:pt x="14" y="370"/>
                  </a:lnTo>
                  <a:lnTo>
                    <a:pt x="12" y="366"/>
                  </a:lnTo>
                  <a:lnTo>
                    <a:pt x="11" y="362"/>
                  </a:lnTo>
                  <a:lnTo>
                    <a:pt x="11" y="357"/>
                  </a:lnTo>
                  <a:lnTo>
                    <a:pt x="11" y="352"/>
                  </a:lnTo>
                  <a:lnTo>
                    <a:pt x="13" y="347"/>
                  </a:lnTo>
                  <a:lnTo>
                    <a:pt x="59" y="248"/>
                  </a:lnTo>
                  <a:lnTo>
                    <a:pt x="59" y="248"/>
                  </a:lnTo>
                  <a:lnTo>
                    <a:pt x="61" y="243"/>
                  </a:lnTo>
                  <a:lnTo>
                    <a:pt x="64" y="240"/>
                  </a:lnTo>
                  <a:lnTo>
                    <a:pt x="68" y="237"/>
                  </a:lnTo>
                  <a:lnTo>
                    <a:pt x="72" y="235"/>
                  </a:lnTo>
                  <a:lnTo>
                    <a:pt x="76" y="234"/>
                  </a:lnTo>
                  <a:lnTo>
                    <a:pt x="82" y="234"/>
                  </a:lnTo>
                  <a:lnTo>
                    <a:pt x="86" y="234"/>
                  </a:lnTo>
                  <a:lnTo>
                    <a:pt x="91" y="236"/>
                  </a:lnTo>
                  <a:lnTo>
                    <a:pt x="147" y="262"/>
                  </a:lnTo>
                  <a:lnTo>
                    <a:pt x="147" y="262"/>
                  </a:lnTo>
                  <a:lnTo>
                    <a:pt x="162" y="241"/>
                  </a:lnTo>
                  <a:lnTo>
                    <a:pt x="177" y="222"/>
                  </a:lnTo>
                  <a:lnTo>
                    <a:pt x="194" y="205"/>
                  </a:lnTo>
                  <a:lnTo>
                    <a:pt x="212" y="187"/>
                  </a:lnTo>
                  <a:lnTo>
                    <a:pt x="231" y="171"/>
                  </a:lnTo>
                  <a:lnTo>
                    <a:pt x="249" y="156"/>
                  </a:lnTo>
                  <a:lnTo>
                    <a:pt x="269" y="142"/>
                  </a:lnTo>
                  <a:lnTo>
                    <a:pt x="290" y="130"/>
                  </a:lnTo>
                  <a:lnTo>
                    <a:pt x="268" y="71"/>
                  </a:lnTo>
                  <a:lnTo>
                    <a:pt x="268" y="71"/>
                  </a:lnTo>
                  <a:lnTo>
                    <a:pt x="267" y="66"/>
                  </a:lnTo>
                  <a:lnTo>
                    <a:pt x="266" y="62"/>
                  </a:lnTo>
                  <a:lnTo>
                    <a:pt x="267" y="57"/>
                  </a:lnTo>
                  <a:lnTo>
                    <a:pt x="269" y="52"/>
                  </a:lnTo>
                  <a:lnTo>
                    <a:pt x="271" y="48"/>
                  </a:lnTo>
                  <a:lnTo>
                    <a:pt x="274" y="45"/>
                  </a:lnTo>
                  <a:lnTo>
                    <a:pt x="277" y="42"/>
                  </a:lnTo>
                  <a:lnTo>
                    <a:pt x="283" y="40"/>
                  </a:lnTo>
                  <a:lnTo>
                    <a:pt x="385" y="1"/>
                  </a:lnTo>
                  <a:lnTo>
                    <a:pt x="385" y="1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399" y="0"/>
                  </a:lnTo>
                  <a:lnTo>
                    <a:pt x="403" y="2"/>
                  </a:lnTo>
                  <a:lnTo>
                    <a:pt x="408" y="5"/>
                  </a:lnTo>
                  <a:lnTo>
                    <a:pt x="412" y="8"/>
                  </a:lnTo>
                  <a:lnTo>
                    <a:pt x="414" y="11"/>
                  </a:lnTo>
                  <a:lnTo>
                    <a:pt x="416" y="16"/>
                  </a:lnTo>
                  <a:lnTo>
                    <a:pt x="438" y="74"/>
                  </a:lnTo>
                  <a:lnTo>
                    <a:pt x="438" y="74"/>
                  </a:lnTo>
                  <a:lnTo>
                    <a:pt x="462" y="70"/>
                  </a:lnTo>
                  <a:lnTo>
                    <a:pt x="486" y="68"/>
                  </a:lnTo>
                  <a:lnTo>
                    <a:pt x="511" y="67"/>
                  </a:lnTo>
                  <a:lnTo>
                    <a:pt x="535" y="67"/>
                  </a:lnTo>
                  <a:lnTo>
                    <a:pt x="560" y="68"/>
                  </a:lnTo>
                  <a:lnTo>
                    <a:pt x="584" y="71"/>
                  </a:lnTo>
                  <a:lnTo>
                    <a:pt x="608" y="75"/>
                  </a:lnTo>
                  <a:lnTo>
                    <a:pt x="633" y="81"/>
                  </a:lnTo>
                  <a:lnTo>
                    <a:pt x="659" y="24"/>
                  </a:lnTo>
                  <a:lnTo>
                    <a:pt x="659" y="24"/>
                  </a:lnTo>
                  <a:lnTo>
                    <a:pt x="661" y="20"/>
                  </a:lnTo>
                  <a:lnTo>
                    <a:pt x="664" y="17"/>
                  </a:lnTo>
                  <a:lnTo>
                    <a:pt x="668" y="14"/>
                  </a:lnTo>
                  <a:lnTo>
                    <a:pt x="672" y="12"/>
                  </a:lnTo>
                  <a:lnTo>
                    <a:pt x="676" y="11"/>
                  </a:lnTo>
                  <a:lnTo>
                    <a:pt x="680" y="10"/>
                  </a:lnTo>
                  <a:lnTo>
                    <a:pt x="686" y="11"/>
                  </a:lnTo>
                  <a:lnTo>
                    <a:pt x="690" y="13"/>
                  </a:lnTo>
                  <a:lnTo>
                    <a:pt x="791" y="59"/>
                  </a:lnTo>
                  <a:lnTo>
                    <a:pt x="791" y="59"/>
                  </a:lnTo>
                  <a:lnTo>
                    <a:pt x="795" y="61"/>
                  </a:lnTo>
                  <a:lnTo>
                    <a:pt x="798" y="64"/>
                  </a:lnTo>
                  <a:lnTo>
                    <a:pt x="801" y="68"/>
                  </a:lnTo>
                  <a:lnTo>
                    <a:pt x="803" y="72"/>
                  </a:lnTo>
                  <a:lnTo>
                    <a:pt x="804" y="76"/>
                  </a:lnTo>
                  <a:lnTo>
                    <a:pt x="804" y="81"/>
                  </a:lnTo>
                  <a:lnTo>
                    <a:pt x="804" y="86"/>
                  </a:lnTo>
                  <a:lnTo>
                    <a:pt x="802" y="90"/>
                  </a:lnTo>
                  <a:lnTo>
                    <a:pt x="776" y="146"/>
                  </a:lnTo>
                  <a:lnTo>
                    <a:pt x="776" y="146"/>
                  </a:lnTo>
                  <a:lnTo>
                    <a:pt x="797" y="162"/>
                  </a:lnTo>
                  <a:lnTo>
                    <a:pt x="816" y="177"/>
                  </a:lnTo>
                  <a:lnTo>
                    <a:pt x="834" y="194"/>
                  </a:lnTo>
                  <a:lnTo>
                    <a:pt x="851" y="212"/>
                  </a:lnTo>
                  <a:lnTo>
                    <a:pt x="867" y="230"/>
                  </a:lnTo>
                  <a:lnTo>
                    <a:pt x="883" y="248"/>
                  </a:lnTo>
                  <a:lnTo>
                    <a:pt x="896" y="269"/>
                  </a:lnTo>
                  <a:lnTo>
                    <a:pt x="909" y="289"/>
                  </a:lnTo>
                  <a:lnTo>
                    <a:pt x="967" y="267"/>
                  </a:lnTo>
                  <a:lnTo>
                    <a:pt x="967" y="267"/>
                  </a:lnTo>
                  <a:lnTo>
                    <a:pt x="972" y="266"/>
                  </a:lnTo>
                  <a:lnTo>
                    <a:pt x="976" y="266"/>
                  </a:lnTo>
                  <a:lnTo>
                    <a:pt x="981" y="267"/>
                  </a:lnTo>
                  <a:lnTo>
                    <a:pt x="986" y="268"/>
                  </a:lnTo>
                  <a:lnTo>
                    <a:pt x="990" y="270"/>
                  </a:lnTo>
                  <a:lnTo>
                    <a:pt x="993" y="273"/>
                  </a:lnTo>
                  <a:lnTo>
                    <a:pt x="996" y="277"/>
                  </a:lnTo>
                  <a:lnTo>
                    <a:pt x="998" y="282"/>
                  </a:lnTo>
                  <a:lnTo>
                    <a:pt x="1037" y="385"/>
                  </a:lnTo>
                  <a:lnTo>
                    <a:pt x="1037" y="385"/>
                  </a:lnTo>
                  <a:lnTo>
                    <a:pt x="1038" y="390"/>
                  </a:lnTo>
                  <a:lnTo>
                    <a:pt x="1039" y="394"/>
                  </a:lnTo>
                  <a:lnTo>
                    <a:pt x="1038" y="399"/>
                  </a:lnTo>
                  <a:lnTo>
                    <a:pt x="1036" y="404"/>
                  </a:lnTo>
                  <a:lnTo>
                    <a:pt x="1034" y="408"/>
                  </a:lnTo>
                  <a:lnTo>
                    <a:pt x="1030" y="411"/>
                  </a:lnTo>
                  <a:lnTo>
                    <a:pt x="1027" y="414"/>
                  </a:lnTo>
                  <a:lnTo>
                    <a:pt x="1022" y="416"/>
                  </a:lnTo>
                  <a:lnTo>
                    <a:pt x="964" y="438"/>
                  </a:lnTo>
                  <a:lnTo>
                    <a:pt x="964" y="438"/>
                  </a:lnTo>
                  <a:lnTo>
                    <a:pt x="968" y="462"/>
                  </a:lnTo>
                  <a:lnTo>
                    <a:pt x="970" y="486"/>
                  </a:lnTo>
                  <a:lnTo>
                    <a:pt x="972" y="510"/>
                  </a:lnTo>
                  <a:lnTo>
                    <a:pt x="971" y="535"/>
                  </a:lnTo>
                  <a:lnTo>
                    <a:pt x="970" y="559"/>
                  </a:lnTo>
                  <a:lnTo>
                    <a:pt x="967" y="584"/>
                  </a:lnTo>
                  <a:lnTo>
                    <a:pt x="963" y="608"/>
                  </a:lnTo>
                  <a:lnTo>
                    <a:pt x="958" y="632"/>
                  </a:lnTo>
                  <a:lnTo>
                    <a:pt x="1014" y="658"/>
                  </a:lnTo>
                  <a:lnTo>
                    <a:pt x="1014" y="658"/>
                  </a:lnTo>
                  <a:lnTo>
                    <a:pt x="1018" y="661"/>
                  </a:lnTo>
                  <a:lnTo>
                    <a:pt x="1022" y="664"/>
                  </a:lnTo>
                  <a:lnTo>
                    <a:pt x="1024" y="667"/>
                  </a:lnTo>
                  <a:lnTo>
                    <a:pt x="1026" y="671"/>
                  </a:lnTo>
                  <a:lnTo>
                    <a:pt x="1027" y="676"/>
                  </a:lnTo>
                  <a:lnTo>
                    <a:pt x="1028" y="681"/>
                  </a:lnTo>
                  <a:lnTo>
                    <a:pt x="1027" y="686"/>
                  </a:lnTo>
                  <a:lnTo>
                    <a:pt x="1025" y="690"/>
                  </a:lnTo>
                  <a:lnTo>
                    <a:pt x="980" y="790"/>
                  </a:lnTo>
                  <a:lnTo>
                    <a:pt x="980" y="790"/>
                  </a:lnTo>
                  <a:lnTo>
                    <a:pt x="977" y="794"/>
                  </a:lnTo>
                  <a:lnTo>
                    <a:pt x="974" y="798"/>
                  </a:lnTo>
                  <a:lnTo>
                    <a:pt x="970" y="800"/>
                  </a:lnTo>
                  <a:lnTo>
                    <a:pt x="966" y="803"/>
                  </a:lnTo>
                  <a:lnTo>
                    <a:pt x="962" y="804"/>
                  </a:lnTo>
                  <a:lnTo>
                    <a:pt x="958" y="805"/>
                  </a:lnTo>
                  <a:lnTo>
                    <a:pt x="952" y="804"/>
                  </a:lnTo>
                  <a:lnTo>
                    <a:pt x="948" y="803"/>
                  </a:lnTo>
                  <a:lnTo>
                    <a:pt x="891" y="776"/>
                  </a:lnTo>
                  <a:lnTo>
                    <a:pt x="891" y="776"/>
                  </a:lnTo>
                  <a:lnTo>
                    <a:pt x="876" y="796"/>
                  </a:lnTo>
                  <a:lnTo>
                    <a:pt x="861" y="816"/>
                  </a:lnTo>
                  <a:lnTo>
                    <a:pt x="844" y="834"/>
                  </a:lnTo>
                  <a:lnTo>
                    <a:pt x="826" y="851"/>
                  </a:lnTo>
                  <a:lnTo>
                    <a:pt x="809" y="867"/>
                  </a:lnTo>
                  <a:lnTo>
                    <a:pt x="790" y="882"/>
                  </a:lnTo>
                  <a:lnTo>
                    <a:pt x="770" y="896"/>
                  </a:lnTo>
                  <a:lnTo>
                    <a:pt x="749" y="909"/>
                  </a:lnTo>
                  <a:lnTo>
                    <a:pt x="771" y="967"/>
                  </a:lnTo>
                  <a:lnTo>
                    <a:pt x="771" y="967"/>
                  </a:lnTo>
                  <a:lnTo>
                    <a:pt x="772" y="971"/>
                  </a:lnTo>
                  <a:lnTo>
                    <a:pt x="772" y="977"/>
                  </a:lnTo>
                  <a:lnTo>
                    <a:pt x="771" y="981"/>
                  </a:lnTo>
                  <a:lnTo>
                    <a:pt x="770" y="986"/>
                  </a:lnTo>
                  <a:lnTo>
                    <a:pt x="768" y="990"/>
                  </a:lnTo>
                  <a:lnTo>
                    <a:pt x="765" y="993"/>
                  </a:lnTo>
                  <a:lnTo>
                    <a:pt x="761" y="996"/>
                  </a:lnTo>
                  <a:lnTo>
                    <a:pt x="757" y="998"/>
                  </a:lnTo>
                  <a:lnTo>
                    <a:pt x="653" y="1037"/>
                  </a:lnTo>
                  <a:lnTo>
                    <a:pt x="653" y="1037"/>
                  </a:lnTo>
                  <a:lnTo>
                    <a:pt x="648" y="1038"/>
                  </a:lnTo>
                  <a:lnTo>
                    <a:pt x="644" y="1038"/>
                  </a:lnTo>
                  <a:lnTo>
                    <a:pt x="639" y="1038"/>
                  </a:lnTo>
                  <a:lnTo>
                    <a:pt x="635" y="1036"/>
                  </a:lnTo>
                  <a:lnTo>
                    <a:pt x="630" y="1034"/>
                  </a:lnTo>
                  <a:lnTo>
                    <a:pt x="627" y="1031"/>
                  </a:lnTo>
                  <a:lnTo>
                    <a:pt x="624" y="1027"/>
                  </a:lnTo>
                  <a:lnTo>
                    <a:pt x="622" y="1022"/>
                  </a:lnTo>
                  <a:lnTo>
                    <a:pt x="600" y="964"/>
                  </a:lnTo>
                  <a:lnTo>
                    <a:pt x="600" y="964"/>
                  </a:lnTo>
                  <a:lnTo>
                    <a:pt x="576" y="968"/>
                  </a:lnTo>
                  <a:lnTo>
                    <a:pt x="552" y="970"/>
                  </a:lnTo>
                  <a:lnTo>
                    <a:pt x="528" y="971"/>
                  </a:lnTo>
                  <a:lnTo>
                    <a:pt x="503" y="971"/>
                  </a:lnTo>
                  <a:lnTo>
                    <a:pt x="479" y="970"/>
                  </a:lnTo>
                  <a:lnTo>
                    <a:pt x="454" y="967"/>
                  </a:lnTo>
                  <a:lnTo>
                    <a:pt x="431" y="963"/>
                  </a:lnTo>
                  <a:lnTo>
                    <a:pt x="406" y="957"/>
                  </a:lnTo>
                  <a:lnTo>
                    <a:pt x="381" y="1014"/>
                  </a:lnTo>
                  <a:lnTo>
                    <a:pt x="381" y="1014"/>
                  </a:lnTo>
                  <a:lnTo>
                    <a:pt x="377" y="1018"/>
                  </a:lnTo>
                  <a:lnTo>
                    <a:pt x="374" y="1021"/>
                  </a:lnTo>
                  <a:lnTo>
                    <a:pt x="371" y="1024"/>
                  </a:lnTo>
                  <a:lnTo>
                    <a:pt x="367" y="1027"/>
                  </a:lnTo>
                  <a:lnTo>
                    <a:pt x="362" y="1028"/>
                  </a:lnTo>
                  <a:lnTo>
                    <a:pt x="358" y="1028"/>
                  </a:lnTo>
                  <a:lnTo>
                    <a:pt x="352" y="1028"/>
                  </a:lnTo>
                  <a:lnTo>
                    <a:pt x="348" y="1025"/>
                  </a:lnTo>
                  <a:lnTo>
                    <a:pt x="248" y="980"/>
                  </a:lnTo>
                  <a:lnTo>
                    <a:pt x="248" y="980"/>
                  </a:lnTo>
                  <a:lnTo>
                    <a:pt x="244" y="978"/>
                  </a:lnTo>
                  <a:lnTo>
                    <a:pt x="240" y="974"/>
                  </a:lnTo>
                  <a:lnTo>
                    <a:pt x="238" y="970"/>
                  </a:lnTo>
                  <a:lnTo>
                    <a:pt x="236" y="966"/>
                  </a:lnTo>
                  <a:lnTo>
                    <a:pt x="235" y="962"/>
                  </a:lnTo>
                  <a:lnTo>
                    <a:pt x="234" y="957"/>
                  </a:lnTo>
                  <a:lnTo>
                    <a:pt x="235" y="953"/>
                  </a:lnTo>
                  <a:lnTo>
                    <a:pt x="236" y="947"/>
                  </a:lnTo>
                  <a:lnTo>
                    <a:pt x="262" y="891"/>
                  </a:lnTo>
                  <a:lnTo>
                    <a:pt x="262" y="891"/>
                  </a:lnTo>
                  <a:lnTo>
                    <a:pt x="242" y="876"/>
                  </a:lnTo>
                  <a:lnTo>
                    <a:pt x="222" y="861"/>
                  </a:lnTo>
                  <a:lnTo>
                    <a:pt x="204" y="844"/>
                  </a:lnTo>
                  <a:lnTo>
                    <a:pt x="187" y="826"/>
                  </a:lnTo>
                  <a:lnTo>
                    <a:pt x="171" y="808"/>
                  </a:lnTo>
                  <a:lnTo>
                    <a:pt x="157" y="789"/>
                  </a:lnTo>
                  <a:lnTo>
                    <a:pt x="142" y="769"/>
                  </a:lnTo>
                  <a:lnTo>
                    <a:pt x="129" y="748"/>
                  </a:lnTo>
                  <a:lnTo>
                    <a:pt x="71" y="770"/>
                  </a:lnTo>
                  <a:lnTo>
                    <a:pt x="71" y="770"/>
                  </a:lnTo>
                  <a:lnTo>
                    <a:pt x="67" y="771"/>
                  </a:lnTo>
                  <a:lnTo>
                    <a:pt x="62" y="772"/>
                  </a:lnTo>
                  <a:lnTo>
                    <a:pt x="58" y="771"/>
                  </a:lnTo>
                  <a:lnTo>
                    <a:pt x="52" y="769"/>
                  </a:lnTo>
                  <a:lnTo>
                    <a:pt x="49" y="767"/>
                  </a:lnTo>
                  <a:lnTo>
                    <a:pt x="45" y="764"/>
                  </a:lnTo>
                  <a:lnTo>
                    <a:pt x="42" y="761"/>
                  </a:lnTo>
                  <a:lnTo>
                    <a:pt x="40" y="756"/>
                  </a:lnTo>
                  <a:lnTo>
                    <a:pt x="1" y="6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3" name="Freeform 327"/>
            <p:cNvSpPr>
              <a:spLocks/>
            </p:cNvSpPr>
            <p:nvPr userDrawn="1"/>
          </p:nvSpPr>
          <p:spPr bwMode="auto">
            <a:xfrm>
              <a:off x="2006600" y="2660650"/>
              <a:ext cx="85725" cy="101600"/>
            </a:xfrm>
            <a:custGeom>
              <a:avLst/>
              <a:gdLst>
                <a:gd name="T0" fmla="*/ 205 w 215"/>
                <a:gd name="T1" fmla="*/ 106 h 256"/>
                <a:gd name="T2" fmla="*/ 210 w 215"/>
                <a:gd name="T3" fmla="*/ 109 h 256"/>
                <a:gd name="T4" fmla="*/ 213 w 215"/>
                <a:gd name="T5" fmla="*/ 114 h 256"/>
                <a:gd name="T6" fmla="*/ 215 w 215"/>
                <a:gd name="T7" fmla="*/ 124 h 256"/>
                <a:gd name="T8" fmla="*/ 214 w 215"/>
                <a:gd name="T9" fmla="*/ 137 h 256"/>
                <a:gd name="T10" fmla="*/ 211 w 215"/>
                <a:gd name="T11" fmla="*/ 149 h 256"/>
                <a:gd name="T12" fmla="*/ 205 w 215"/>
                <a:gd name="T13" fmla="*/ 162 h 256"/>
                <a:gd name="T14" fmla="*/ 200 w 215"/>
                <a:gd name="T15" fmla="*/ 164 h 256"/>
                <a:gd name="T16" fmla="*/ 192 w 215"/>
                <a:gd name="T17" fmla="*/ 183 h 256"/>
                <a:gd name="T18" fmla="*/ 183 w 215"/>
                <a:gd name="T19" fmla="*/ 201 h 256"/>
                <a:gd name="T20" fmla="*/ 158 w 215"/>
                <a:gd name="T21" fmla="*/ 230 h 256"/>
                <a:gd name="T22" fmla="*/ 132 w 215"/>
                <a:gd name="T23" fmla="*/ 250 h 256"/>
                <a:gd name="T24" fmla="*/ 118 w 215"/>
                <a:gd name="T25" fmla="*/ 255 h 256"/>
                <a:gd name="T26" fmla="*/ 107 w 215"/>
                <a:gd name="T27" fmla="*/ 256 h 256"/>
                <a:gd name="T28" fmla="*/ 102 w 215"/>
                <a:gd name="T29" fmla="*/ 256 h 256"/>
                <a:gd name="T30" fmla="*/ 90 w 215"/>
                <a:gd name="T31" fmla="*/ 253 h 256"/>
                <a:gd name="T32" fmla="*/ 71 w 215"/>
                <a:gd name="T33" fmla="*/ 241 h 256"/>
                <a:gd name="T34" fmla="*/ 44 w 215"/>
                <a:gd name="T35" fmla="*/ 216 h 256"/>
                <a:gd name="T36" fmla="*/ 27 w 215"/>
                <a:gd name="T37" fmla="*/ 192 h 256"/>
                <a:gd name="T38" fmla="*/ 19 w 215"/>
                <a:gd name="T39" fmla="*/ 174 h 256"/>
                <a:gd name="T40" fmla="*/ 15 w 215"/>
                <a:gd name="T41" fmla="*/ 164 h 256"/>
                <a:gd name="T42" fmla="*/ 8 w 215"/>
                <a:gd name="T43" fmla="*/ 160 h 256"/>
                <a:gd name="T44" fmla="*/ 3 w 215"/>
                <a:gd name="T45" fmla="*/ 150 h 256"/>
                <a:gd name="T46" fmla="*/ 1 w 215"/>
                <a:gd name="T47" fmla="*/ 137 h 256"/>
                <a:gd name="T48" fmla="*/ 0 w 215"/>
                <a:gd name="T49" fmla="*/ 122 h 256"/>
                <a:gd name="T50" fmla="*/ 1 w 215"/>
                <a:gd name="T51" fmla="*/ 113 h 256"/>
                <a:gd name="T52" fmla="*/ 5 w 215"/>
                <a:gd name="T53" fmla="*/ 108 h 256"/>
                <a:gd name="T54" fmla="*/ 10 w 215"/>
                <a:gd name="T55" fmla="*/ 106 h 256"/>
                <a:gd name="T56" fmla="*/ 13 w 215"/>
                <a:gd name="T57" fmla="*/ 84 h 256"/>
                <a:gd name="T58" fmla="*/ 17 w 215"/>
                <a:gd name="T59" fmla="*/ 64 h 256"/>
                <a:gd name="T60" fmla="*/ 25 w 215"/>
                <a:gd name="T61" fmla="*/ 45 h 256"/>
                <a:gd name="T62" fmla="*/ 35 w 215"/>
                <a:gd name="T63" fmla="*/ 30 h 256"/>
                <a:gd name="T64" fmla="*/ 48 w 215"/>
                <a:gd name="T65" fmla="*/ 17 h 256"/>
                <a:gd name="T66" fmla="*/ 63 w 215"/>
                <a:gd name="T67" fmla="*/ 8 h 256"/>
                <a:gd name="T68" fmla="*/ 84 w 215"/>
                <a:gd name="T69" fmla="*/ 2 h 256"/>
                <a:gd name="T70" fmla="*/ 107 w 215"/>
                <a:gd name="T71" fmla="*/ 0 h 256"/>
                <a:gd name="T72" fmla="*/ 120 w 215"/>
                <a:gd name="T73" fmla="*/ 1 h 256"/>
                <a:gd name="T74" fmla="*/ 141 w 215"/>
                <a:gd name="T75" fmla="*/ 5 h 256"/>
                <a:gd name="T76" fmla="*/ 160 w 215"/>
                <a:gd name="T77" fmla="*/ 12 h 256"/>
                <a:gd name="T78" fmla="*/ 175 w 215"/>
                <a:gd name="T79" fmla="*/ 24 h 256"/>
                <a:gd name="T80" fmla="*/ 186 w 215"/>
                <a:gd name="T81" fmla="*/ 38 h 256"/>
                <a:gd name="T82" fmla="*/ 195 w 215"/>
                <a:gd name="T83" fmla="*/ 55 h 256"/>
                <a:gd name="T84" fmla="*/ 200 w 215"/>
                <a:gd name="T85" fmla="*/ 74 h 256"/>
                <a:gd name="T86" fmla="*/ 205 w 215"/>
                <a:gd name="T87" fmla="*/ 10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5" h="256">
                  <a:moveTo>
                    <a:pt x="205" y="106"/>
                  </a:moveTo>
                  <a:lnTo>
                    <a:pt x="205" y="106"/>
                  </a:lnTo>
                  <a:lnTo>
                    <a:pt x="208" y="107"/>
                  </a:lnTo>
                  <a:lnTo>
                    <a:pt x="210" y="109"/>
                  </a:lnTo>
                  <a:lnTo>
                    <a:pt x="212" y="111"/>
                  </a:lnTo>
                  <a:lnTo>
                    <a:pt x="213" y="114"/>
                  </a:lnTo>
                  <a:lnTo>
                    <a:pt x="215" y="118"/>
                  </a:lnTo>
                  <a:lnTo>
                    <a:pt x="215" y="124"/>
                  </a:lnTo>
                  <a:lnTo>
                    <a:pt x="215" y="130"/>
                  </a:lnTo>
                  <a:lnTo>
                    <a:pt x="214" y="137"/>
                  </a:lnTo>
                  <a:lnTo>
                    <a:pt x="214" y="137"/>
                  </a:lnTo>
                  <a:lnTo>
                    <a:pt x="211" y="149"/>
                  </a:lnTo>
                  <a:lnTo>
                    <a:pt x="208" y="157"/>
                  </a:lnTo>
                  <a:lnTo>
                    <a:pt x="205" y="162"/>
                  </a:lnTo>
                  <a:lnTo>
                    <a:pt x="200" y="164"/>
                  </a:lnTo>
                  <a:lnTo>
                    <a:pt x="200" y="164"/>
                  </a:lnTo>
                  <a:lnTo>
                    <a:pt x="197" y="174"/>
                  </a:lnTo>
                  <a:lnTo>
                    <a:pt x="192" y="183"/>
                  </a:lnTo>
                  <a:lnTo>
                    <a:pt x="188" y="192"/>
                  </a:lnTo>
                  <a:lnTo>
                    <a:pt x="183" y="201"/>
                  </a:lnTo>
                  <a:lnTo>
                    <a:pt x="172" y="216"/>
                  </a:lnTo>
                  <a:lnTo>
                    <a:pt x="158" y="230"/>
                  </a:lnTo>
                  <a:lnTo>
                    <a:pt x="145" y="241"/>
                  </a:lnTo>
                  <a:lnTo>
                    <a:pt x="132" y="250"/>
                  </a:lnTo>
                  <a:lnTo>
                    <a:pt x="125" y="253"/>
                  </a:lnTo>
                  <a:lnTo>
                    <a:pt x="118" y="255"/>
                  </a:lnTo>
                  <a:lnTo>
                    <a:pt x="113" y="256"/>
                  </a:lnTo>
                  <a:lnTo>
                    <a:pt x="107" y="256"/>
                  </a:lnTo>
                  <a:lnTo>
                    <a:pt x="107" y="256"/>
                  </a:lnTo>
                  <a:lnTo>
                    <a:pt x="102" y="256"/>
                  </a:lnTo>
                  <a:lnTo>
                    <a:pt x="97" y="255"/>
                  </a:lnTo>
                  <a:lnTo>
                    <a:pt x="90" y="253"/>
                  </a:lnTo>
                  <a:lnTo>
                    <a:pt x="83" y="250"/>
                  </a:lnTo>
                  <a:lnTo>
                    <a:pt x="71" y="241"/>
                  </a:lnTo>
                  <a:lnTo>
                    <a:pt x="57" y="230"/>
                  </a:lnTo>
                  <a:lnTo>
                    <a:pt x="44" y="216"/>
                  </a:lnTo>
                  <a:lnTo>
                    <a:pt x="32" y="201"/>
                  </a:lnTo>
                  <a:lnTo>
                    <a:pt x="27" y="192"/>
                  </a:lnTo>
                  <a:lnTo>
                    <a:pt x="23" y="183"/>
                  </a:lnTo>
                  <a:lnTo>
                    <a:pt x="19" y="174"/>
                  </a:lnTo>
                  <a:lnTo>
                    <a:pt x="15" y="164"/>
                  </a:lnTo>
                  <a:lnTo>
                    <a:pt x="15" y="164"/>
                  </a:lnTo>
                  <a:lnTo>
                    <a:pt x="10" y="162"/>
                  </a:lnTo>
                  <a:lnTo>
                    <a:pt x="8" y="160"/>
                  </a:lnTo>
                  <a:lnTo>
                    <a:pt x="6" y="157"/>
                  </a:lnTo>
                  <a:lnTo>
                    <a:pt x="3" y="150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9"/>
                  </a:lnTo>
                  <a:lnTo>
                    <a:pt x="0" y="122"/>
                  </a:lnTo>
                  <a:lnTo>
                    <a:pt x="0" y="117"/>
                  </a:lnTo>
                  <a:lnTo>
                    <a:pt x="1" y="113"/>
                  </a:lnTo>
                  <a:lnTo>
                    <a:pt x="3" y="110"/>
                  </a:lnTo>
                  <a:lnTo>
                    <a:pt x="5" y="108"/>
                  </a:lnTo>
                  <a:lnTo>
                    <a:pt x="7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3" y="84"/>
                  </a:lnTo>
                  <a:lnTo>
                    <a:pt x="15" y="74"/>
                  </a:lnTo>
                  <a:lnTo>
                    <a:pt x="17" y="64"/>
                  </a:lnTo>
                  <a:lnTo>
                    <a:pt x="21" y="55"/>
                  </a:lnTo>
                  <a:lnTo>
                    <a:pt x="25" y="45"/>
                  </a:lnTo>
                  <a:lnTo>
                    <a:pt x="29" y="38"/>
                  </a:lnTo>
                  <a:lnTo>
                    <a:pt x="35" y="30"/>
                  </a:lnTo>
                  <a:lnTo>
                    <a:pt x="40" y="24"/>
                  </a:lnTo>
                  <a:lnTo>
                    <a:pt x="48" y="17"/>
                  </a:lnTo>
                  <a:lnTo>
                    <a:pt x="55" y="12"/>
                  </a:lnTo>
                  <a:lnTo>
                    <a:pt x="63" y="8"/>
                  </a:lnTo>
                  <a:lnTo>
                    <a:pt x="74" y="5"/>
                  </a:lnTo>
                  <a:lnTo>
                    <a:pt x="84" y="2"/>
                  </a:lnTo>
                  <a:lnTo>
                    <a:pt x="96" y="1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20" y="1"/>
                  </a:lnTo>
                  <a:lnTo>
                    <a:pt x="131" y="2"/>
                  </a:lnTo>
                  <a:lnTo>
                    <a:pt x="141" y="5"/>
                  </a:lnTo>
                  <a:lnTo>
                    <a:pt x="152" y="8"/>
                  </a:lnTo>
                  <a:lnTo>
                    <a:pt x="160" y="12"/>
                  </a:lnTo>
                  <a:lnTo>
                    <a:pt x="167" y="17"/>
                  </a:lnTo>
                  <a:lnTo>
                    <a:pt x="175" y="24"/>
                  </a:lnTo>
                  <a:lnTo>
                    <a:pt x="181" y="30"/>
                  </a:lnTo>
                  <a:lnTo>
                    <a:pt x="186" y="38"/>
                  </a:lnTo>
                  <a:lnTo>
                    <a:pt x="190" y="45"/>
                  </a:lnTo>
                  <a:lnTo>
                    <a:pt x="195" y="55"/>
                  </a:lnTo>
                  <a:lnTo>
                    <a:pt x="198" y="64"/>
                  </a:lnTo>
                  <a:lnTo>
                    <a:pt x="200" y="74"/>
                  </a:lnTo>
                  <a:lnTo>
                    <a:pt x="202" y="84"/>
                  </a:lnTo>
                  <a:lnTo>
                    <a:pt x="20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4" name="Freeform 328"/>
            <p:cNvSpPr>
              <a:spLocks/>
            </p:cNvSpPr>
            <p:nvPr userDrawn="1"/>
          </p:nvSpPr>
          <p:spPr bwMode="auto">
            <a:xfrm>
              <a:off x="2006600" y="2660650"/>
              <a:ext cx="85725" cy="101600"/>
            </a:xfrm>
            <a:custGeom>
              <a:avLst/>
              <a:gdLst>
                <a:gd name="T0" fmla="*/ 205 w 215"/>
                <a:gd name="T1" fmla="*/ 106 h 256"/>
                <a:gd name="T2" fmla="*/ 210 w 215"/>
                <a:gd name="T3" fmla="*/ 109 h 256"/>
                <a:gd name="T4" fmla="*/ 213 w 215"/>
                <a:gd name="T5" fmla="*/ 114 h 256"/>
                <a:gd name="T6" fmla="*/ 215 w 215"/>
                <a:gd name="T7" fmla="*/ 124 h 256"/>
                <a:gd name="T8" fmla="*/ 214 w 215"/>
                <a:gd name="T9" fmla="*/ 137 h 256"/>
                <a:gd name="T10" fmla="*/ 211 w 215"/>
                <a:gd name="T11" fmla="*/ 149 h 256"/>
                <a:gd name="T12" fmla="*/ 205 w 215"/>
                <a:gd name="T13" fmla="*/ 162 h 256"/>
                <a:gd name="T14" fmla="*/ 200 w 215"/>
                <a:gd name="T15" fmla="*/ 164 h 256"/>
                <a:gd name="T16" fmla="*/ 192 w 215"/>
                <a:gd name="T17" fmla="*/ 183 h 256"/>
                <a:gd name="T18" fmla="*/ 183 w 215"/>
                <a:gd name="T19" fmla="*/ 201 h 256"/>
                <a:gd name="T20" fmla="*/ 158 w 215"/>
                <a:gd name="T21" fmla="*/ 230 h 256"/>
                <a:gd name="T22" fmla="*/ 132 w 215"/>
                <a:gd name="T23" fmla="*/ 250 h 256"/>
                <a:gd name="T24" fmla="*/ 118 w 215"/>
                <a:gd name="T25" fmla="*/ 255 h 256"/>
                <a:gd name="T26" fmla="*/ 107 w 215"/>
                <a:gd name="T27" fmla="*/ 256 h 256"/>
                <a:gd name="T28" fmla="*/ 102 w 215"/>
                <a:gd name="T29" fmla="*/ 256 h 256"/>
                <a:gd name="T30" fmla="*/ 90 w 215"/>
                <a:gd name="T31" fmla="*/ 253 h 256"/>
                <a:gd name="T32" fmla="*/ 71 w 215"/>
                <a:gd name="T33" fmla="*/ 241 h 256"/>
                <a:gd name="T34" fmla="*/ 44 w 215"/>
                <a:gd name="T35" fmla="*/ 216 h 256"/>
                <a:gd name="T36" fmla="*/ 27 w 215"/>
                <a:gd name="T37" fmla="*/ 192 h 256"/>
                <a:gd name="T38" fmla="*/ 19 w 215"/>
                <a:gd name="T39" fmla="*/ 174 h 256"/>
                <a:gd name="T40" fmla="*/ 15 w 215"/>
                <a:gd name="T41" fmla="*/ 164 h 256"/>
                <a:gd name="T42" fmla="*/ 8 w 215"/>
                <a:gd name="T43" fmla="*/ 160 h 256"/>
                <a:gd name="T44" fmla="*/ 3 w 215"/>
                <a:gd name="T45" fmla="*/ 150 h 256"/>
                <a:gd name="T46" fmla="*/ 1 w 215"/>
                <a:gd name="T47" fmla="*/ 137 h 256"/>
                <a:gd name="T48" fmla="*/ 0 w 215"/>
                <a:gd name="T49" fmla="*/ 122 h 256"/>
                <a:gd name="T50" fmla="*/ 1 w 215"/>
                <a:gd name="T51" fmla="*/ 113 h 256"/>
                <a:gd name="T52" fmla="*/ 5 w 215"/>
                <a:gd name="T53" fmla="*/ 108 h 256"/>
                <a:gd name="T54" fmla="*/ 10 w 215"/>
                <a:gd name="T55" fmla="*/ 106 h 256"/>
                <a:gd name="T56" fmla="*/ 13 w 215"/>
                <a:gd name="T57" fmla="*/ 84 h 256"/>
                <a:gd name="T58" fmla="*/ 17 w 215"/>
                <a:gd name="T59" fmla="*/ 64 h 256"/>
                <a:gd name="T60" fmla="*/ 25 w 215"/>
                <a:gd name="T61" fmla="*/ 45 h 256"/>
                <a:gd name="T62" fmla="*/ 35 w 215"/>
                <a:gd name="T63" fmla="*/ 30 h 256"/>
                <a:gd name="T64" fmla="*/ 48 w 215"/>
                <a:gd name="T65" fmla="*/ 17 h 256"/>
                <a:gd name="T66" fmla="*/ 63 w 215"/>
                <a:gd name="T67" fmla="*/ 8 h 256"/>
                <a:gd name="T68" fmla="*/ 84 w 215"/>
                <a:gd name="T69" fmla="*/ 2 h 256"/>
                <a:gd name="T70" fmla="*/ 107 w 215"/>
                <a:gd name="T71" fmla="*/ 0 h 256"/>
                <a:gd name="T72" fmla="*/ 120 w 215"/>
                <a:gd name="T73" fmla="*/ 1 h 256"/>
                <a:gd name="T74" fmla="*/ 141 w 215"/>
                <a:gd name="T75" fmla="*/ 5 h 256"/>
                <a:gd name="T76" fmla="*/ 160 w 215"/>
                <a:gd name="T77" fmla="*/ 12 h 256"/>
                <a:gd name="T78" fmla="*/ 175 w 215"/>
                <a:gd name="T79" fmla="*/ 24 h 256"/>
                <a:gd name="T80" fmla="*/ 186 w 215"/>
                <a:gd name="T81" fmla="*/ 38 h 256"/>
                <a:gd name="T82" fmla="*/ 195 w 215"/>
                <a:gd name="T83" fmla="*/ 55 h 256"/>
                <a:gd name="T84" fmla="*/ 200 w 215"/>
                <a:gd name="T85" fmla="*/ 74 h 256"/>
                <a:gd name="T86" fmla="*/ 205 w 215"/>
                <a:gd name="T87" fmla="*/ 10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5" h="256">
                  <a:moveTo>
                    <a:pt x="205" y="106"/>
                  </a:moveTo>
                  <a:lnTo>
                    <a:pt x="205" y="106"/>
                  </a:lnTo>
                  <a:lnTo>
                    <a:pt x="208" y="107"/>
                  </a:lnTo>
                  <a:lnTo>
                    <a:pt x="210" y="109"/>
                  </a:lnTo>
                  <a:lnTo>
                    <a:pt x="212" y="111"/>
                  </a:lnTo>
                  <a:lnTo>
                    <a:pt x="213" y="114"/>
                  </a:lnTo>
                  <a:lnTo>
                    <a:pt x="215" y="118"/>
                  </a:lnTo>
                  <a:lnTo>
                    <a:pt x="215" y="124"/>
                  </a:lnTo>
                  <a:lnTo>
                    <a:pt x="215" y="130"/>
                  </a:lnTo>
                  <a:lnTo>
                    <a:pt x="214" y="137"/>
                  </a:lnTo>
                  <a:lnTo>
                    <a:pt x="214" y="137"/>
                  </a:lnTo>
                  <a:lnTo>
                    <a:pt x="211" y="149"/>
                  </a:lnTo>
                  <a:lnTo>
                    <a:pt x="208" y="157"/>
                  </a:lnTo>
                  <a:lnTo>
                    <a:pt x="205" y="162"/>
                  </a:lnTo>
                  <a:lnTo>
                    <a:pt x="200" y="164"/>
                  </a:lnTo>
                  <a:lnTo>
                    <a:pt x="200" y="164"/>
                  </a:lnTo>
                  <a:lnTo>
                    <a:pt x="197" y="174"/>
                  </a:lnTo>
                  <a:lnTo>
                    <a:pt x="192" y="183"/>
                  </a:lnTo>
                  <a:lnTo>
                    <a:pt x="188" y="192"/>
                  </a:lnTo>
                  <a:lnTo>
                    <a:pt x="183" y="201"/>
                  </a:lnTo>
                  <a:lnTo>
                    <a:pt x="172" y="216"/>
                  </a:lnTo>
                  <a:lnTo>
                    <a:pt x="158" y="230"/>
                  </a:lnTo>
                  <a:lnTo>
                    <a:pt x="145" y="241"/>
                  </a:lnTo>
                  <a:lnTo>
                    <a:pt x="132" y="250"/>
                  </a:lnTo>
                  <a:lnTo>
                    <a:pt x="125" y="253"/>
                  </a:lnTo>
                  <a:lnTo>
                    <a:pt x="118" y="255"/>
                  </a:lnTo>
                  <a:lnTo>
                    <a:pt x="113" y="256"/>
                  </a:lnTo>
                  <a:lnTo>
                    <a:pt x="107" y="256"/>
                  </a:lnTo>
                  <a:lnTo>
                    <a:pt x="107" y="256"/>
                  </a:lnTo>
                  <a:lnTo>
                    <a:pt x="102" y="256"/>
                  </a:lnTo>
                  <a:lnTo>
                    <a:pt x="97" y="255"/>
                  </a:lnTo>
                  <a:lnTo>
                    <a:pt x="90" y="253"/>
                  </a:lnTo>
                  <a:lnTo>
                    <a:pt x="83" y="250"/>
                  </a:lnTo>
                  <a:lnTo>
                    <a:pt x="71" y="241"/>
                  </a:lnTo>
                  <a:lnTo>
                    <a:pt x="57" y="230"/>
                  </a:lnTo>
                  <a:lnTo>
                    <a:pt x="44" y="216"/>
                  </a:lnTo>
                  <a:lnTo>
                    <a:pt x="32" y="201"/>
                  </a:lnTo>
                  <a:lnTo>
                    <a:pt x="27" y="192"/>
                  </a:lnTo>
                  <a:lnTo>
                    <a:pt x="23" y="183"/>
                  </a:lnTo>
                  <a:lnTo>
                    <a:pt x="19" y="174"/>
                  </a:lnTo>
                  <a:lnTo>
                    <a:pt x="15" y="164"/>
                  </a:lnTo>
                  <a:lnTo>
                    <a:pt x="15" y="164"/>
                  </a:lnTo>
                  <a:lnTo>
                    <a:pt x="10" y="162"/>
                  </a:lnTo>
                  <a:lnTo>
                    <a:pt x="8" y="160"/>
                  </a:lnTo>
                  <a:lnTo>
                    <a:pt x="6" y="157"/>
                  </a:lnTo>
                  <a:lnTo>
                    <a:pt x="3" y="150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9"/>
                  </a:lnTo>
                  <a:lnTo>
                    <a:pt x="0" y="122"/>
                  </a:lnTo>
                  <a:lnTo>
                    <a:pt x="0" y="117"/>
                  </a:lnTo>
                  <a:lnTo>
                    <a:pt x="1" y="113"/>
                  </a:lnTo>
                  <a:lnTo>
                    <a:pt x="3" y="110"/>
                  </a:lnTo>
                  <a:lnTo>
                    <a:pt x="5" y="108"/>
                  </a:lnTo>
                  <a:lnTo>
                    <a:pt x="7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3" y="84"/>
                  </a:lnTo>
                  <a:lnTo>
                    <a:pt x="15" y="74"/>
                  </a:lnTo>
                  <a:lnTo>
                    <a:pt x="17" y="64"/>
                  </a:lnTo>
                  <a:lnTo>
                    <a:pt x="21" y="55"/>
                  </a:lnTo>
                  <a:lnTo>
                    <a:pt x="25" y="45"/>
                  </a:lnTo>
                  <a:lnTo>
                    <a:pt x="29" y="38"/>
                  </a:lnTo>
                  <a:lnTo>
                    <a:pt x="35" y="30"/>
                  </a:lnTo>
                  <a:lnTo>
                    <a:pt x="40" y="24"/>
                  </a:lnTo>
                  <a:lnTo>
                    <a:pt x="48" y="17"/>
                  </a:lnTo>
                  <a:lnTo>
                    <a:pt x="55" y="12"/>
                  </a:lnTo>
                  <a:lnTo>
                    <a:pt x="63" y="8"/>
                  </a:lnTo>
                  <a:lnTo>
                    <a:pt x="74" y="5"/>
                  </a:lnTo>
                  <a:lnTo>
                    <a:pt x="84" y="2"/>
                  </a:lnTo>
                  <a:lnTo>
                    <a:pt x="96" y="1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20" y="1"/>
                  </a:lnTo>
                  <a:lnTo>
                    <a:pt x="131" y="2"/>
                  </a:lnTo>
                  <a:lnTo>
                    <a:pt x="141" y="5"/>
                  </a:lnTo>
                  <a:lnTo>
                    <a:pt x="152" y="8"/>
                  </a:lnTo>
                  <a:lnTo>
                    <a:pt x="160" y="12"/>
                  </a:lnTo>
                  <a:lnTo>
                    <a:pt x="167" y="17"/>
                  </a:lnTo>
                  <a:lnTo>
                    <a:pt x="175" y="24"/>
                  </a:lnTo>
                  <a:lnTo>
                    <a:pt x="181" y="30"/>
                  </a:lnTo>
                  <a:lnTo>
                    <a:pt x="186" y="38"/>
                  </a:lnTo>
                  <a:lnTo>
                    <a:pt x="190" y="45"/>
                  </a:lnTo>
                  <a:lnTo>
                    <a:pt x="195" y="55"/>
                  </a:lnTo>
                  <a:lnTo>
                    <a:pt x="198" y="64"/>
                  </a:lnTo>
                  <a:lnTo>
                    <a:pt x="200" y="74"/>
                  </a:lnTo>
                  <a:lnTo>
                    <a:pt x="202" y="84"/>
                  </a:lnTo>
                  <a:lnTo>
                    <a:pt x="205" y="10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5" name="Freeform 329"/>
            <p:cNvSpPr>
              <a:spLocks/>
            </p:cNvSpPr>
            <p:nvPr userDrawn="1"/>
          </p:nvSpPr>
          <p:spPr bwMode="auto">
            <a:xfrm>
              <a:off x="2036763" y="2776538"/>
              <a:ext cx="23812" cy="53975"/>
            </a:xfrm>
            <a:custGeom>
              <a:avLst/>
              <a:gdLst>
                <a:gd name="T0" fmla="*/ 41 w 56"/>
                <a:gd name="T1" fmla="*/ 0 h 137"/>
                <a:gd name="T2" fmla="*/ 56 w 56"/>
                <a:gd name="T3" fmla="*/ 52 h 137"/>
                <a:gd name="T4" fmla="*/ 28 w 56"/>
                <a:gd name="T5" fmla="*/ 137 h 137"/>
                <a:gd name="T6" fmla="*/ 0 w 56"/>
                <a:gd name="T7" fmla="*/ 52 h 137"/>
                <a:gd name="T8" fmla="*/ 17 w 56"/>
                <a:gd name="T9" fmla="*/ 0 h 137"/>
                <a:gd name="T10" fmla="*/ 28 w 56"/>
                <a:gd name="T11" fmla="*/ 0 h 137"/>
                <a:gd name="T12" fmla="*/ 41 w 5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37">
                  <a:moveTo>
                    <a:pt x="41" y="0"/>
                  </a:moveTo>
                  <a:lnTo>
                    <a:pt x="56" y="52"/>
                  </a:lnTo>
                  <a:lnTo>
                    <a:pt x="28" y="137"/>
                  </a:lnTo>
                  <a:lnTo>
                    <a:pt x="0" y="52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6" name="Freeform 330"/>
            <p:cNvSpPr>
              <a:spLocks/>
            </p:cNvSpPr>
            <p:nvPr userDrawn="1"/>
          </p:nvSpPr>
          <p:spPr bwMode="auto">
            <a:xfrm>
              <a:off x="1951038" y="2755900"/>
              <a:ext cx="195262" cy="153988"/>
            </a:xfrm>
            <a:custGeom>
              <a:avLst/>
              <a:gdLst>
                <a:gd name="T0" fmla="*/ 0 w 494"/>
                <a:gd name="T1" fmla="*/ 141 h 388"/>
                <a:gd name="T2" fmla="*/ 3 w 494"/>
                <a:gd name="T3" fmla="*/ 111 h 388"/>
                <a:gd name="T4" fmla="*/ 15 w 494"/>
                <a:gd name="T5" fmla="*/ 84 h 388"/>
                <a:gd name="T6" fmla="*/ 30 w 494"/>
                <a:gd name="T7" fmla="*/ 62 h 388"/>
                <a:gd name="T8" fmla="*/ 51 w 494"/>
                <a:gd name="T9" fmla="*/ 43 h 388"/>
                <a:gd name="T10" fmla="*/ 74 w 494"/>
                <a:gd name="T11" fmla="*/ 28 h 388"/>
                <a:gd name="T12" fmla="*/ 100 w 494"/>
                <a:gd name="T13" fmla="*/ 17 h 388"/>
                <a:gd name="T14" fmla="*/ 127 w 494"/>
                <a:gd name="T15" fmla="*/ 8 h 388"/>
                <a:gd name="T16" fmla="*/ 247 w 494"/>
                <a:gd name="T17" fmla="*/ 281 h 388"/>
                <a:gd name="T18" fmla="*/ 341 w 494"/>
                <a:gd name="T19" fmla="*/ 0 h 388"/>
                <a:gd name="T20" fmla="*/ 380 w 494"/>
                <a:gd name="T21" fmla="*/ 12 h 388"/>
                <a:gd name="T22" fmla="*/ 407 w 494"/>
                <a:gd name="T23" fmla="*/ 22 h 388"/>
                <a:gd name="T24" fmla="*/ 432 w 494"/>
                <a:gd name="T25" fmla="*/ 36 h 388"/>
                <a:gd name="T26" fmla="*/ 454 w 494"/>
                <a:gd name="T27" fmla="*/ 52 h 388"/>
                <a:gd name="T28" fmla="*/ 473 w 494"/>
                <a:gd name="T29" fmla="*/ 72 h 388"/>
                <a:gd name="T30" fmla="*/ 487 w 494"/>
                <a:gd name="T31" fmla="*/ 96 h 388"/>
                <a:gd name="T32" fmla="*/ 493 w 494"/>
                <a:gd name="T33" fmla="*/ 125 h 388"/>
                <a:gd name="T34" fmla="*/ 494 w 494"/>
                <a:gd name="T35" fmla="*/ 225 h 388"/>
                <a:gd name="T36" fmla="*/ 493 w 494"/>
                <a:gd name="T37" fmla="*/ 233 h 388"/>
                <a:gd name="T38" fmla="*/ 487 w 494"/>
                <a:gd name="T39" fmla="*/ 250 h 388"/>
                <a:gd name="T40" fmla="*/ 474 w 494"/>
                <a:gd name="T41" fmla="*/ 276 h 388"/>
                <a:gd name="T42" fmla="*/ 454 w 494"/>
                <a:gd name="T43" fmla="*/ 306 h 388"/>
                <a:gd name="T44" fmla="*/ 432 w 494"/>
                <a:gd name="T45" fmla="*/ 329 h 388"/>
                <a:gd name="T46" fmla="*/ 414 w 494"/>
                <a:gd name="T47" fmla="*/ 344 h 388"/>
                <a:gd name="T48" fmla="*/ 393 w 494"/>
                <a:gd name="T49" fmla="*/ 356 h 388"/>
                <a:gd name="T50" fmla="*/ 368 w 494"/>
                <a:gd name="T51" fmla="*/ 368 h 388"/>
                <a:gd name="T52" fmla="*/ 340 w 494"/>
                <a:gd name="T53" fmla="*/ 377 h 388"/>
                <a:gd name="T54" fmla="*/ 308 w 494"/>
                <a:gd name="T55" fmla="*/ 384 h 388"/>
                <a:gd name="T56" fmla="*/ 272 w 494"/>
                <a:gd name="T57" fmla="*/ 388 h 388"/>
                <a:gd name="T58" fmla="*/ 242 w 494"/>
                <a:gd name="T59" fmla="*/ 388 h 388"/>
                <a:gd name="T60" fmla="*/ 222 w 494"/>
                <a:gd name="T61" fmla="*/ 388 h 388"/>
                <a:gd name="T62" fmla="*/ 187 w 494"/>
                <a:gd name="T63" fmla="*/ 384 h 388"/>
                <a:gd name="T64" fmla="*/ 154 w 494"/>
                <a:gd name="T65" fmla="*/ 377 h 388"/>
                <a:gd name="T66" fmla="*/ 126 w 494"/>
                <a:gd name="T67" fmla="*/ 368 h 388"/>
                <a:gd name="T68" fmla="*/ 102 w 494"/>
                <a:gd name="T69" fmla="*/ 356 h 388"/>
                <a:gd name="T70" fmla="*/ 80 w 494"/>
                <a:gd name="T71" fmla="*/ 344 h 388"/>
                <a:gd name="T72" fmla="*/ 63 w 494"/>
                <a:gd name="T73" fmla="*/ 329 h 388"/>
                <a:gd name="T74" fmla="*/ 41 w 494"/>
                <a:gd name="T75" fmla="*/ 306 h 388"/>
                <a:gd name="T76" fmla="*/ 20 w 494"/>
                <a:gd name="T77" fmla="*/ 276 h 388"/>
                <a:gd name="T78" fmla="*/ 7 w 494"/>
                <a:gd name="T79" fmla="*/ 250 h 388"/>
                <a:gd name="T80" fmla="*/ 1 w 494"/>
                <a:gd name="T81" fmla="*/ 233 h 388"/>
                <a:gd name="T82" fmla="*/ 0 w 494"/>
                <a:gd name="T83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88">
                  <a:moveTo>
                    <a:pt x="0" y="141"/>
                  </a:moveTo>
                  <a:lnTo>
                    <a:pt x="0" y="141"/>
                  </a:lnTo>
                  <a:lnTo>
                    <a:pt x="1" y="125"/>
                  </a:lnTo>
                  <a:lnTo>
                    <a:pt x="3" y="111"/>
                  </a:lnTo>
                  <a:lnTo>
                    <a:pt x="9" y="96"/>
                  </a:lnTo>
                  <a:lnTo>
                    <a:pt x="15" y="84"/>
                  </a:lnTo>
                  <a:lnTo>
                    <a:pt x="22" y="72"/>
                  </a:lnTo>
                  <a:lnTo>
                    <a:pt x="30" y="62"/>
                  </a:lnTo>
                  <a:lnTo>
                    <a:pt x="40" y="52"/>
                  </a:lnTo>
                  <a:lnTo>
                    <a:pt x="51" y="43"/>
                  </a:lnTo>
                  <a:lnTo>
                    <a:pt x="63" y="36"/>
                  </a:lnTo>
                  <a:lnTo>
                    <a:pt x="74" y="28"/>
                  </a:lnTo>
                  <a:lnTo>
                    <a:pt x="88" y="22"/>
                  </a:lnTo>
                  <a:lnTo>
                    <a:pt x="100" y="17"/>
                  </a:lnTo>
                  <a:lnTo>
                    <a:pt x="114" y="12"/>
                  </a:lnTo>
                  <a:lnTo>
                    <a:pt x="127" y="8"/>
                  </a:lnTo>
                  <a:lnTo>
                    <a:pt x="153" y="0"/>
                  </a:lnTo>
                  <a:lnTo>
                    <a:pt x="247" y="28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68" y="8"/>
                  </a:lnTo>
                  <a:lnTo>
                    <a:pt x="380" y="12"/>
                  </a:lnTo>
                  <a:lnTo>
                    <a:pt x="394" y="17"/>
                  </a:lnTo>
                  <a:lnTo>
                    <a:pt x="407" y="22"/>
                  </a:lnTo>
                  <a:lnTo>
                    <a:pt x="420" y="28"/>
                  </a:lnTo>
                  <a:lnTo>
                    <a:pt x="432" y="36"/>
                  </a:lnTo>
                  <a:lnTo>
                    <a:pt x="444" y="43"/>
                  </a:lnTo>
                  <a:lnTo>
                    <a:pt x="454" y="52"/>
                  </a:lnTo>
                  <a:lnTo>
                    <a:pt x="464" y="62"/>
                  </a:lnTo>
                  <a:lnTo>
                    <a:pt x="473" y="72"/>
                  </a:lnTo>
                  <a:lnTo>
                    <a:pt x="480" y="84"/>
                  </a:lnTo>
                  <a:lnTo>
                    <a:pt x="487" y="96"/>
                  </a:lnTo>
                  <a:lnTo>
                    <a:pt x="491" y="111"/>
                  </a:lnTo>
                  <a:lnTo>
                    <a:pt x="493" y="125"/>
                  </a:lnTo>
                  <a:lnTo>
                    <a:pt x="494" y="141"/>
                  </a:lnTo>
                  <a:lnTo>
                    <a:pt x="494" y="225"/>
                  </a:lnTo>
                  <a:lnTo>
                    <a:pt x="494" y="225"/>
                  </a:lnTo>
                  <a:lnTo>
                    <a:pt x="493" y="233"/>
                  </a:lnTo>
                  <a:lnTo>
                    <a:pt x="491" y="240"/>
                  </a:lnTo>
                  <a:lnTo>
                    <a:pt x="487" y="250"/>
                  </a:lnTo>
                  <a:lnTo>
                    <a:pt x="481" y="263"/>
                  </a:lnTo>
                  <a:lnTo>
                    <a:pt x="474" y="276"/>
                  </a:lnTo>
                  <a:lnTo>
                    <a:pt x="466" y="292"/>
                  </a:lnTo>
                  <a:lnTo>
                    <a:pt x="454" y="306"/>
                  </a:lnTo>
                  <a:lnTo>
                    <a:pt x="440" y="322"/>
                  </a:lnTo>
                  <a:lnTo>
                    <a:pt x="432" y="329"/>
                  </a:lnTo>
                  <a:lnTo>
                    <a:pt x="423" y="337"/>
                  </a:lnTo>
                  <a:lnTo>
                    <a:pt x="414" y="344"/>
                  </a:lnTo>
                  <a:lnTo>
                    <a:pt x="403" y="350"/>
                  </a:lnTo>
                  <a:lnTo>
                    <a:pt x="393" y="356"/>
                  </a:lnTo>
                  <a:lnTo>
                    <a:pt x="381" y="363"/>
                  </a:lnTo>
                  <a:lnTo>
                    <a:pt x="368" y="368"/>
                  </a:lnTo>
                  <a:lnTo>
                    <a:pt x="354" y="373"/>
                  </a:lnTo>
                  <a:lnTo>
                    <a:pt x="340" y="377"/>
                  </a:lnTo>
                  <a:lnTo>
                    <a:pt x="325" y="381"/>
                  </a:lnTo>
                  <a:lnTo>
                    <a:pt x="308" y="384"/>
                  </a:lnTo>
                  <a:lnTo>
                    <a:pt x="291" y="387"/>
                  </a:lnTo>
                  <a:lnTo>
                    <a:pt x="272" y="388"/>
                  </a:lnTo>
                  <a:lnTo>
                    <a:pt x="252" y="388"/>
                  </a:lnTo>
                  <a:lnTo>
                    <a:pt x="242" y="388"/>
                  </a:lnTo>
                  <a:lnTo>
                    <a:pt x="242" y="388"/>
                  </a:lnTo>
                  <a:lnTo>
                    <a:pt x="222" y="388"/>
                  </a:lnTo>
                  <a:lnTo>
                    <a:pt x="203" y="387"/>
                  </a:lnTo>
                  <a:lnTo>
                    <a:pt x="187" y="384"/>
                  </a:lnTo>
                  <a:lnTo>
                    <a:pt x="170" y="381"/>
                  </a:lnTo>
                  <a:lnTo>
                    <a:pt x="154" y="377"/>
                  </a:lnTo>
                  <a:lnTo>
                    <a:pt x="140" y="373"/>
                  </a:lnTo>
                  <a:lnTo>
                    <a:pt x="126" y="368"/>
                  </a:lnTo>
                  <a:lnTo>
                    <a:pt x="114" y="363"/>
                  </a:lnTo>
                  <a:lnTo>
                    <a:pt x="102" y="356"/>
                  </a:lnTo>
                  <a:lnTo>
                    <a:pt x="91" y="350"/>
                  </a:lnTo>
                  <a:lnTo>
                    <a:pt x="80" y="344"/>
                  </a:lnTo>
                  <a:lnTo>
                    <a:pt x="71" y="337"/>
                  </a:lnTo>
                  <a:lnTo>
                    <a:pt x="63" y="329"/>
                  </a:lnTo>
                  <a:lnTo>
                    <a:pt x="54" y="322"/>
                  </a:lnTo>
                  <a:lnTo>
                    <a:pt x="41" y="306"/>
                  </a:lnTo>
                  <a:lnTo>
                    <a:pt x="29" y="292"/>
                  </a:lnTo>
                  <a:lnTo>
                    <a:pt x="20" y="276"/>
                  </a:lnTo>
                  <a:lnTo>
                    <a:pt x="13" y="263"/>
                  </a:lnTo>
                  <a:lnTo>
                    <a:pt x="7" y="250"/>
                  </a:lnTo>
                  <a:lnTo>
                    <a:pt x="4" y="240"/>
                  </a:lnTo>
                  <a:lnTo>
                    <a:pt x="1" y="233"/>
                  </a:lnTo>
                  <a:lnTo>
                    <a:pt x="0" y="225"/>
                  </a:ln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7" name="Freeform 331"/>
            <p:cNvSpPr>
              <a:spLocks/>
            </p:cNvSpPr>
            <p:nvPr userDrawn="1"/>
          </p:nvSpPr>
          <p:spPr bwMode="auto">
            <a:xfrm>
              <a:off x="1712913" y="2611438"/>
              <a:ext cx="138112" cy="107950"/>
            </a:xfrm>
            <a:custGeom>
              <a:avLst/>
              <a:gdLst>
                <a:gd name="T0" fmla="*/ 346 w 346"/>
                <a:gd name="T1" fmla="*/ 157 h 271"/>
                <a:gd name="T2" fmla="*/ 345 w 346"/>
                <a:gd name="T3" fmla="*/ 162 h 271"/>
                <a:gd name="T4" fmla="*/ 337 w 346"/>
                <a:gd name="T5" fmla="*/ 184 h 271"/>
                <a:gd name="T6" fmla="*/ 325 w 346"/>
                <a:gd name="T7" fmla="*/ 204 h 271"/>
                <a:gd name="T8" fmla="*/ 308 w 346"/>
                <a:gd name="T9" fmla="*/ 225 h 271"/>
                <a:gd name="T10" fmla="*/ 283 w 346"/>
                <a:gd name="T11" fmla="*/ 244 h 271"/>
                <a:gd name="T12" fmla="*/ 248 w 346"/>
                <a:gd name="T13" fmla="*/ 261 h 271"/>
                <a:gd name="T14" fmla="*/ 227 w 346"/>
                <a:gd name="T15" fmla="*/ 266 h 271"/>
                <a:gd name="T16" fmla="*/ 203 w 346"/>
                <a:gd name="T17" fmla="*/ 269 h 271"/>
                <a:gd name="T18" fmla="*/ 176 w 346"/>
                <a:gd name="T19" fmla="*/ 271 h 271"/>
                <a:gd name="T20" fmla="*/ 169 w 346"/>
                <a:gd name="T21" fmla="*/ 271 h 271"/>
                <a:gd name="T22" fmla="*/ 142 w 346"/>
                <a:gd name="T23" fmla="*/ 269 h 271"/>
                <a:gd name="T24" fmla="*/ 119 w 346"/>
                <a:gd name="T25" fmla="*/ 266 h 271"/>
                <a:gd name="T26" fmla="*/ 97 w 346"/>
                <a:gd name="T27" fmla="*/ 261 h 271"/>
                <a:gd name="T28" fmla="*/ 63 w 346"/>
                <a:gd name="T29" fmla="*/ 244 h 271"/>
                <a:gd name="T30" fmla="*/ 38 w 346"/>
                <a:gd name="T31" fmla="*/ 225 h 271"/>
                <a:gd name="T32" fmla="*/ 20 w 346"/>
                <a:gd name="T33" fmla="*/ 204 h 271"/>
                <a:gd name="T34" fmla="*/ 9 w 346"/>
                <a:gd name="T35" fmla="*/ 184 h 271"/>
                <a:gd name="T36" fmla="*/ 1 w 346"/>
                <a:gd name="T37" fmla="*/ 162 h 271"/>
                <a:gd name="T38" fmla="*/ 0 w 346"/>
                <a:gd name="T39" fmla="*/ 98 h 271"/>
                <a:gd name="T40" fmla="*/ 0 w 346"/>
                <a:gd name="T41" fmla="*/ 87 h 271"/>
                <a:gd name="T42" fmla="*/ 6 w 346"/>
                <a:gd name="T43" fmla="*/ 67 h 271"/>
                <a:gd name="T44" fmla="*/ 15 w 346"/>
                <a:gd name="T45" fmla="*/ 51 h 271"/>
                <a:gd name="T46" fmla="*/ 27 w 346"/>
                <a:gd name="T47" fmla="*/ 36 h 271"/>
                <a:gd name="T48" fmla="*/ 43 w 346"/>
                <a:gd name="T49" fmla="*/ 25 h 271"/>
                <a:gd name="T50" fmla="*/ 70 w 346"/>
                <a:gd name="T51" fmla="*/ 11 h 271"/>
                <a:gd name="T52" fmla="*/ 107 w 346"/>
                <a:gd name="T53" fmla="*/ 0 h 271"/>
                <a:gd name="T54" fmla="*/ 239 w 346"/>
                <a:gd name="T55" fmla="*/ 0 h 271"/>
                <a:gd name="T56" fmla="*/ 258 w 346"/>
                <a:gd name="T57" fmla="*/ 5 h 271"/>
                <a:gd name="T58" fmla="*/ 294 w 346"/>
                <a:gd name="T59" fmla="*/ 19 h 271"/>
                <a:gd name="T60" fmla="*/ 311 w 346"/>
                <a:gd name="T61" fmla="*/ 30 h 271"/>
                <a:gd name="T62" fmla="*/ 324 w 346"/>
                <a:gd name="T63" fmla="*/ 42 h 271"/>
                <a:gd name="T64" fmla="*/ 336 w 346"/>
                <a:gd name="T65" fmla="*/ 58 h 271"/>
                <a:gd name="T66" fmla="*/ 343 w 346"/>
                <a:gd name="T67" fmla="*/ 77 h 271"/>
                <a:gd name="T68" fmla="*/ 346 w 346"/>
                <a:gd name="T69" fmla="*/ 9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6" h="271">
                  <a:moveTo>
                    <a:pt x="346" y="98"/>
                  </a:moveTo>
                  <a:lnTo>
                    <a:pt x="346" y="157"/>
                  </a:lnTo>
                  <a:lnTo>
                    <a:pt x="346" y="157"/>
                  </a:lnTo>
                  <a:lnTo>
                    <a:pt x="345" y="162"/>
                  </a:lnTo>
                  <a:lnTo>
                    <a:pt x="341" y="175"/>
                  </a:lnTo>
                  <a:lnTo>
                    <a:pt x="337" y="184"/>
                  </a:lnTo>
                  <a:lnTo>
                    <a:pt x="332" y="193"/>
                  </a:lnTo>
                  <a:lnTo>
                    <a:pt x="325" y="204"/>
                  </a:lnTo>
                  <a:lnTo>
                    <a:pt x="317" y="214"/>
                  </a:lnTo>
                  <a:lnTo>
                    <a:pt x="308" y="225"/>
                  </a:lnTo>
                  <a:lnTo>
                    <a:pt x="296" y="235"/>
                  </a:lnTo>
                  <a:lnTo>
                    <a:pt x="283" y="244"/>
                  </a:lnTo>
                  <a:lnTo>
                    <a:pt x="266" y="254"/>
                  </a:lnTo>
                  <a:lnTo>
                    <a:pt x="248" y="261"/>
                  </a:lnTo>
                  <a:lnTo>
                    <a:pt x="238" y="263"/>
                  </a:lnTo>
                  <a:lnTo>
                    <a:pt x="227" y="266"/>
                  </a:lnTo>
                  <a:lnTo>
                    <a:pt x="215" y="268"/>
                  </a:lnTo>
                  <a:lnTo>
                    <a:pt x="203" y="269"/>
                  </a:lnTo>
                  <a:lnTo>
                    <a:pt x="190" y="270"/>
                  </a:lnTo>
                  <a:lnTo>
                    <a:pt x="176" y="271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5" y="270"/>
                  </a:lnTo>
                  <a:lnTo>
                    <a:pt x="142" y="269"/>
                  </a:lnTo>
                  <a:lnTo>
                    <a:pt x="130" y="268"/>
                  </a:lnTo>
                  <a:lnTo>
                    <a:pt x="119" y="266"/>
                  </a:lnTo>
                  <a:lnTo>
                    <a:pt x="108" y="263"/>
                  </a:lnTo>
                  <a:lnTo>
                    <a:pt x="97" y="261"/>
                  </a:lnTo>
                  <a:lnTo>
                    <a:pt x="79" y="254"/>
                  </a:lnTo>
                  <a:lnTo>
                    <a:pt x="63" y="244"/>
                  </a:lnTo>
                  <a:lnTo>
                    <a:pt x="49" y="235"/>
                  </a:lnTo>
                  <a:lnTo>
                    <a:pt x="38" y="225"/>
                  </a:lnTo>
                  <a:lnTo>
                    <a:pt x="28" y="214"/>
                  </a:lnTo>
                  <a:lnTo>
                    <a:pt x="20" y="204"/>
                  </a:lnTo>
                  <a:lnTo>
                    <a:pt x="14" y="193"/>
                  </a:lnTo>
                  <a:lnTo>
                    <a:pt x="9" y="184"/>
                  </a:lnTo>
                  <a:lnTo>
                    <a:pt x="6" y="175"/>
                  </a:lnTo>
                  <a:lnTo>
                    <a:pt x="1" y="162"/>
                  </a:lnTo>
                  <a:lnTo>
                    <a:pt x="0" y="15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87"/>
                  </a:lnTo>
                  <a:lnTo>
                    <a:pt x="2" y="77"/>
                  </a:lnTo>
                  <a:lnTo>
                    <a:pt x="6" y="67"/>
                  </a:lnTo>
                  <a:lnTo>
                    <a:pt x="10" y="58"/>
                  </a:lnTo>
                  <a:lnTo>
                    <a:pt x="15" y="51"/>
                  </a:lnTo>
                  <a:lnTo>
                    <a:pt x="21" y="42"/>
                  </a:lnTo>
                  <a:lnTo>
                    <a:pt x="27" y="36"/>
                  </a:lnTo>
                  <a:lnTo>
                    <a:pt x="36" y="30"/>
                  </a:lnTo>
                  <a:lnTo>
                    <a:pt x="43" y="25"/>
                  </a:lnTo>
                  <a:lnTo>
                    <a:pt x="52" y="19"/>
                  </a:lnTo>
                  <a:lnTo>
                    <a:pt x="70" y="11"/>
                  </a:lnTo>
                  <a:lnTo>
                    <a:pt x="89" y="5"/>
                  </a:lnTo>
                  <a:lnTo>
                    <a:pt x="107" y="0"/>
                  </a:lnTo>
                  <a:lnTo>
                    <a:pt x="173" y="196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58" y="5"/>
                  </a:lnTo>
                  <a:lnTo>
                    <a:pt x="275" y="11"/>
                  </a:lnTo>
                  <a:lnTo>
                    <a:pt x="294" y="19"/>
                  </a:lnTo>
                  <a:lnTo>
                    <a:pt x="302" y="25"/>
                  </a:lnTo>
                  <a:lnTo>
                    <a:pt x="311" y="30"/>
                  </a:lnTo>
                  <a:lnTo>
                    <a:pt x="318" y="36"/>
                  </a:lnTo>
                  <a:lnTo>
                    <a:pt x="324" y="42"/>
                  </a:lnTo>
                  <a:lnTo>
                    <a:pt x="330" y="51"/>
                  </a:lnTo>
                  <a:lnTo>
                    <a:pt x="336" y="58"/>
                  </a:lnTo>
                  <a:lnTo>
                    <a:pt x="340" y="67"/>
                  </a:lnTo>
                  <a:lnTo>
                    <a:pt x="343" y="77"/>
                  </a:lnTo>
                  <a:lnTo>
                    <a:pt x="345" y="87"/>
                  </a:lnTo>
                  <a:lnTo>
                    <a:pt x="34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8" name="Freeform 332"/>
            <p:cNvSpPr>
              <a:spLocks/>
            </p:cNvSpPr>
            <p:nvPr userDrawn="1"/>
          </p:nvSpPr>
          <p:spPr bwMode="auto">
            <a:xfrm>
              <a:off x="1712913" y="2611438"/>
              <a:ext cx="138112" cy="107950"/>
            </a:xfrm>
            <a:custGeom>
              <a:avLst/>
              <a:gdLst>
                <a:gd name="T0" fmla="*/ 346 w 346"/>
                <a:gd name="T1" fmla="*/ 157 h 271"/>
                <a:gd name="T2" fmla="*/ 345 w 346"/>
                <a:gd name="T3" fmla="*/ 162 h 271"/>
                <a:gd name="T4" fmla="*/ 337 w 346"/>
                <a:gd name="T5" fmla="*/ 184 h 271"/>
                <a:gd name="T6" fmla="*/ 325 w 346"/>
                <a:gd name="T7" fmla="*/ 204 h 271"/>
                <a:gd name="T8" fmla="*/ 308 w 346"/>
                <a:gd name="T9" fmla="*/ 225 h 271"/>
                <a:gd name="T10" fmla="*/ 283 w 346"/>
                <a:gd name="T11" fmla="*/ 244 h 271"/>
                <a:gd name="T12" fmla="*/ 248 w 346"/>
                <a:gd name="T13" fmla="*/ 261 h 271"/>
                <a:gd name="T14" fmla="*/ 227 w 346"/>
                <a:gd name="T15" fmla="*/ 266 h 271"/>
                <a:gd name="T16" fmla="*/ 203 w 346"/>
                <a:gd name="T17" fmla="*/ 269 h 271"/>
                <a:gd name="T18" fmla="*/ 176 w 346"/>
                <a:gd name="T19" fmla="*/ 271 h 271"/>
                <a:gd name="T20" fmla="*/ 169 w 346"/>
                <a:gd name="T21" fmla="*/ 271 h 271"/>
                <a:gd name="T22" fmla="*/ 142 w 346"/>
                <a:gd name="T23" fmla="*/ 269 h 271"/>
                <a:gd name="T24" fmla="*/ 119 w 346"/>
                <a:gd name="T25" fmla="*/ 266 h 271"/>
                <a:gd name="T26" fmla="*/ 97 w 346"/>
                <a:gd name="T27" fmla="*/ 261 h 271"/>
                <a:gd name="T28" fmla="*/ 63 w 346"/>
                <a:gd name="T29" fmla="*/ 244 h 271"/>
                <a:gd name="T30" fmla="*/ 38 w 346"/>
                <a:gd name="T31" fmla="*/ 225 h 271"/>
                <a:gd name="T32" fmla="*/ 20 w 346"/>
                <a:gd name="T33" fmla="*/ 204 h 271"/>
                <a:gd name="T34" fmla="*/ 9 w 346"/>
                <a:gd name="T35" fmla="*/ 184 h 271"/>
                <a:gd name="T36" fmla="*/ 1 w 346"/>
                <a:gd name="T37" fmla="*/ 162 h 271"/>
                <a:gd name="T38" fmla="*/ 0 w 346"/>
                <a:gd name="T39" fmla="*/ 98 h 271"/>
                <a:gd name="T40" fmla="*/ 0 w 346"/>
                <a:gd name="T41" fmla="*/ 87 h 271"/>
                <a:gd name="T42" fmla="*/ 6 w 346"/>
                <a:gd name="T43" fmla="*/ 67 h 271"/>
                <a:gd name="T44" fmla="*/ 15 w 346"/>
                <a:gd name="T45" fmla="*/ 51 h 271"/>
                <a:gd name="T46" fmla="*/ 27 w 346"/>
                <a:gd name="T47" fmla="*/ 36 h 271"/>
                <a:gd name="T48" fmla="*/ 43 w 346"/>
                <a:gd name="T49" fmla="*/ 25 h 271"/>
                <a:gd name="T50" fmla="*/ 70 w 346"/>
                <a:gd name="T51" fmla="*/ 11 h 271"/>
                <a:gd name="T52" fmla="*/ 107 w 346"/>
                <a:gd name="T53" fmla="*/ 0 h 271"/>
                <a:gd name="T54" fmla="*/ 239 w 346"/>
                <a:gd name="T55" fmla="*/ 0 h 271"/>
                <a:gd name="T56" fmla="*/ 258 w 346"/>
                <a:gd name="T57" fmla="*/ 5 h 271"/>
                <a:gd name="T58" fmla="*/ 294 w 346"/>
                <a:gd name="T59" fmla="*/ 19 h 271"/>
                <a:gd name="T60" fmla="*/ 311 w 346"/>
                <a:gd name="T61" fmla="*/ 30 h 271"/>
                <a:gd name="T62" fmla="*/ 324 w 346"/>
                <a:gd name="T63" fmla="*/ 42 h 271"/>
                <a:gd name="T64" fmla="*/ 336 w 346"/>
                <a:gd name="T65" fmla="*/ 58 h 271"/>
                <a:gd name="T66" fmla="*/ 343 w 346"/>
                <a:gd name="T67" fmla="*/ 77 h 271"/>
                <a:gd name="T68" fmla="*/ 346 w 346"/>
                <a:gd name="T69" fmla="*/ 9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6" h="271">
                  <a:moveTo>
                    <a:pt x="346" y="98"/>
                  </a:moveTo>
                  <a:lnTo>
                    <a:pt x="346" y="157"/>
                  </a:lnTo>
                  <a:lnTo>
                    <a:pt x="346" y="157"/>
                  </a:lnTo>
                  <a:lnTo>
                    <a:pt x="345" y="162"/>
                  </a:lnTo>
                  <a:lnTo>
                    <a:pt x="341" y="175"/>
                  </a:lnTo>
                  <a:lnTo>
                    <a:pt x="337" y="184"/>
                  </a:lnTo>
                  <a:lnTo>
                    <a:pt x="332" y="193"/>
                  </a:lnTo>
                  <a:lnTo>
                    <a:pt x="325" y="204"/>
                  </a:lnTo>
                  <a:lnTo>
                    <a:pt x="317" y="214"/>
                  </a:lnTo>
                  <a:lnTo>
                    <a:pt x="308" y="225"/>
                  </a:lnTo>
                  <a:lnTo>
                    <a:pt x="296" y="235"/>
                  </a:lnTo>
                  <a:lnTo>
                    <a:pt x="283" y="244"/>
                  </a:lnTo>
                  <a:lnTo>
                    <a:pt x="266" y="254"/>
                  </a:lnTo>
                  <a:lnTo>
                    <a:pt x="248" y="261"/>
                  </a:lnTo>
                  <a:lnTo>
                    <a:pt x="238" y="263"/>
                  </a:lnTo>
                  <a:lnTo>
                    <a:pt x="227" y="266"/>
                  </a:lnTo>
                  <a:lnTo>
                    <a:pt x="215" y="268"/>
                  </a:lnTo>
                  <a:lnTo>
                    <a:pt x="203" y="269"/>
                  </a:lnTo>
                  <a:lnTo>
                    <a:pt x="190" y="270"/>
                  </a:lnTo>
                  <a:lnTo>
                    <a:pt x="176" y="271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5" y="270"/>
                  </a:lnTo>
                  <a:lnTo>
                    <a:pt x="142" y="269"/>
                  </a:lnTo>
                  <a:lnTo>
                    <a:pt x="130" y="268"/>
                  </a:lnTo>
                  <a:lnTo>
                    <a:pt x="119" y="266"/>
                  </a:lnTo>
                  <a:lnTo>
                    <a:pt x="108" y="263"/>
                  </a:lnTo>
                  <a:lnTo>
                    <a:pt x="97" y="261"/>
                  </a:lnTo>
                  <a:lnTo>
                    <a:pt x="79" y="254"/>
                  </a:lnTo>
                  <a:lnTo>
                    <a:pt x="63" y="244"/>
                  </a:lnTo>
                  <a:lnTo>
                    <a:pt x="49" y="235"/>
                  </a:lnTo>
                  <a:lnTo>
                    <a:pt x="38" y="225"/>
                  </a:lnTo>
                  <a:lnTo>
                    <a:pt x="28" y="214"/>
                  </a:lnTo>
                  <a:lnTo>
                    <a:pt x="20" y="204"/>
                  </a:lnTo>
                  <a:lnTo>
                    <a:pt x="14" y="193"/>
                  </a:lnTo>
                  <a:lnTo>
                    <a:pt x="9" y="184"/>
                  </a:lnTo>
                  <a:lnTo>
                    <a:pt x="6" y="175"/>
                  </a:lnTo>
                  <a:lnTo>
                    <a:pt x="1" y="162"/>
                  </a:lnTo>
                  <a:lnTo>
                    <a:pt x="0" y="15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87"/>
                  </a:lnTo>
                  <a:lnTo>
                    <a:pt x="2" y="77"/>
                  </a:lnTo>
                  <a:lnTo>
                    <a:pt x="6" y="67"/>
                  </a:lnTo>
                  <a:lnTo>
                    <a:pt x="10" y="58"/>
                  </a:lnTo>
                  <a:lnTo>
                    <a:pt x="15" y="51"/>
                  </a:lnTo>
                  <a:lnTo>
                    <a:pt x="21" y="42"/>
                  </a:lnTo>
                  <a:lnTo>
                    <a:pt x="27" y="36"/>
                  </a:lnTo>
                  <a:lnTo>
                    <a:pt x="36" y="30"/>
                  </a:lnTo>
                  <a:lnTo>
                    <a:pt x="43" y="25"/>
                  </a:lnTo>
                  <a:lnTo>
                    <a:pt x="52" y="19"/>
                  </a:lnTo>
                  <a:lnTo>
                    <a:pt x="70" y="11"/>
                  </a:lnTo>
                  <a:lnTo>
                    <a:pt x="89" y="5"/>
                  </a:lnTo>
                  <a:lnTo>
                    <a:pt x="107" y="0"/>
                  </a:lnTo>
                  <a:lnTo>
                    <a:pt x="173" y="196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58" y="5"/>
                  </a:lnTo>
                  <a:lnTo>
                    <a:pt x="275" y="11"/>
                  </a:lnTo>
                  <a:lnTo>
                    <a:pt x="294" y="19"/>
                  </a:lnTo>
                  <a:lnTo>
                    <a:pt x="302" y="25"/>
                  </a:lnTo>
                  <a:lnTo>
                    <a:pt x="311" y="30"/>
                  </a:lnTo>
                  <a:lnTo>
                    <a:pt x="318" y="36"/>
                  </a:lnTo>
                  <a:lnTo>
                    <a:pt x="324" y="42"/>
                  </a:lnTo>
                  <a:lnTo>
                    <a:pt x="330" y="51"/>
                  </a:lnTo>
                  <a:lnTo>
                    <a:pt x="336" y="58"/>
                  </a:lnTo>
                  <a:lnTo>
                    <a:pt x="340" y="67"/>
                  </a:lnTo>
                  <a:lnTo>
                    <a:pt x="343" y="77"/>
                  </a:lnTo>
                  <a:lnTo>
                    <a:pt x="345" y="87"/>
                  </a:lnTo>
                  <a:lnTo>
                    <a:pt x="346" y="9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9" name="Freeform 333"/>
            <p:cNvSpPr>
              <a:spLocks/>
            </p:cNvSpPr>
            <p:nvPr userDrawn="1"/>
          </p:nvSpPr>
          <p:spPr bwMode="auto">
            <a:xfrm>
              <a:off x="1773238" y="2625725"/>
              <a:ext cx="15875" cy="38100"/>
            </a:xfrm>
            <a:custGeom>
              <a:avLst/>
              <a:gdLst>
                <a:gd name="T0" fmla="*/ 20 w 39"/>
                <a:gd name="T1" fmla="*/ 0 h 96"/>
                <a:gd name="T2" fmla="*/ 12 w 39"/>
                <a:gd name="T3" fmla="*/ 0 h 96"/>
                <a:gd name="T4" fmla="*/ 0 w 39"/>
                <a:gd name="T5" fmla="*/ 36 h 96"/>
                <a:gd name="T6" fmla="*/ 20 w 39"/>
                <a:gd name="T7" fmla="*/ 96 h 96"/>
                <a:gd name="T8" fmla="*/ 39 w 39"/>
                <a:gd name="T9" fmla="*/ 36 h 96"/>
                <a:gd name="T10" fmla="*/ 29 w 39"/>
                <a:gd name="T11" fmla="*/ 0 h 96"/>
                <a:gd name="T12" fmla="*/ 20 w 39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6">
                  <a:moveTo>
                    <a:pt x="20" y="0"/>
                  </a:moveTo>
                  <a:lnTo>
                    <a:pt x="12" y="0"/>
                  </a:lnTo>
                  <a:lnTo>
                    <a:pt x="0" y="36"/>
                  </a:lnTo>
                  <a:lnTo>
                    <a:pt x="20" y="96"/>
                  </a:lnTo>
                  <a:lnTo>
                    <a:pt x="39" y="36"/>
                  </a:lnTo>
                  <a:lnTo>
                    <a:pt x="29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0" name="Freeform 334"/>
            <p:cNvSpPr>
              <a:spLocks/>
            </p:cNvSpPr>
            <p:nvPr userDrawn="1"/>
          </p:nvSpPr>
          <p:spPr bwMode="auto">
            <a:xfrm>
              <a:off x="1751013" y="2544763"/>
              <a:ext cx="60325" cy="69850"/>
            </a:xfrm>
            <a:custGeom>
              <a:avLst/>
              <a:gdLst>
                <a:gd name="T0" fmla="*/ 144 w 151"/>
                <a:gd name="T1" fmla="*/ 74 h 179"/>
                <a:gd name="T2" fmla="*/ 150 w 151"/>
                <a:gd name="T3" fmla="*/ 79 h 179"/>
                <a:gd name="T4" fmla="*/ 150 w 151"/>
                <a:gd name="T5" fmla="*/ 96 h 179"/>
                <a:gd name="T6" fmla="*/ 149 w 151"/>
                <a:gd name="T7" fmla="*/ 104 h 179"/>
                <a:gd name="T8" fmla="*/ 144 w 151"/>
                <a:gd name="T9" fmla="*/ 112 h 179"/>
                <a:gd name="T10" fmla="*/ 141 w 151"/>
                <a:gd name="T11" fmla="*/ 114 h 179"/>
                <a:gd name="T12" fmla="*/ 128 w 151"/>
                <a:gd name="T13" fmla="*/ 140 h 179"/>
                <a:gd name="T14" fmla="*/ 112 w 151"/>
                <a:gd name="T15" fmla="*/ 160 h 179"/>
                <a:gd name="T16" fmla="*/ 93 w 151"/>
                <a:gd name="T17" fmla="*/ 174 h 179"/>
                <a:gd name="T18" fmla="*/ 76 w 151"/>
                <a:gd name="T19" fmla="*/ 179 h 179"/>
                <a:gd name="T20" fmla="*/ 68 w 151"/>
                <a:gd name="T21" fmla="*/ 178 h 179"/>
                <a:gd name="T22" fmla="*/ 50 w 151"/>
                <a:gd name="T23" fmla="*/ 169 h 179"/>
                <a:gd name="T24" fmla="*/ 31 w 151"/>
                <a:gd name="T25" fmla="*/ 151 h 179"/>
                <a:gd name="T26" fmla="*/ 17 w 151"/>
                <a:gd name="T27" fmla="*/ 128 h 179"/>
                <a:gd name="T28" fmla="*/ 12 w 151"/>
                <a:gd name="T29" fmla="*/ 114 h 179"/>
                <a:gd name="T30" fmla="*/ 5 w 151"/>
                <a:gd name="T31" fmla="*/ 109 h 179"/>
                <a:gd name="T32" fmla="*/ 1 w 151"/>
                <a:gd name="T33" fmla="*/ 96 h 179"/>
                <a:gd name="T34" fmla="*/ 0 w 151"/>
                <a:gd name="T35" fmla="*/ 85 h 179"/>
                <a:gd name="T36" fmla="*/ 2 w 151"/>
                <a:gd name="T37" fmla="*/ 77 h 179"/>
                <a:gd name="T38" fmla="*/ 7 w 151"/>
                <a:gd name="T39" fmla="*/ 74 h 179"/>
                <a:gd name="T40" fmla="*/ 10 w 151"/>
                <a:gd name="T41" fmla="*/ 58 h 179"/>
                <a:gd name="T42" fmla="*/ 18 w 151"/>
                <a:gd name="T43" fmla="*/ 32 h 179"/>
                <a:gd name="T44" fmla="*/ 25 w 151"/>
                <a:gd name="T45" fmla="*/ 21 h 179"/>
                <a:gd name="T46" fmla="*/ 33 w 151"/>
                <a:gd name="T47" fmla="*/ 12 h 179"/>
                <a:gd name="T48" fmla="*/ 45 w 151"/>
                <a:gd name="T49" fmla="*/ 5 h 179"/>
                <a:gd name="T50" fmla="*/ 60 w 151"/>
                <a:gd name="T51" fmla="*/ 1 h 179"/>
                <a:gd name="T52" fmla="*/ 76 w 151"/>
                <a:gd name="T53" fmla="*/ 0 h 179"/>
                <a:gd name="T54" fmla="*/ 85 w 151"/>
                <a:gd name="T55" fmla="*/ 0 h 179"/>
                <a:gd name="T56" fmla="*/ 100 w 151"/>
                <a:gd name="T57" fmla="*/ 3 h 179"/>
                <a:gd name="T58" fmla="*/ 113 w 151"/>
                <a:gd name="T59" fmla="*/ 8 h 179"/>
                <a:gd name="T60" fmla="*/ 123 w 151"/>
                <a:gd name="T61" fmla="*/ 16 h 179"/>
                <a:gd name="T62" fmla="*/ 130 w 151"/>
                <a:gd name="T63" fmla="*/ 26 h 179"/>
                <a:gd name="T64" fmla="*/ 139 w 151"/>
                <a:gd name="T65" fmla="*/ 45 h 179"/>
                <a:gd name="T66" fmla="*/ 144 w 151"/>
                <a:gd name="T67" fmla="*/ 7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79">
                  <a:moveTo>
                    <a:pt x="144" y="74"/>
                  </a:moveTo>
                  <a:lnTo>
                    <a:pt x="144" y="74"/>
                  </a:lnTo>
                  <a:lnTo>
                    <a:pt x="148" y="76"/>
                  </a:lnTo>
                  <a:lnTo>
                    <a:pt x="150" y="79"/>
                  </a:lnTo>
                  <a:lnTo>
                    <a:pt x="151" y="85"/>
                  </a:lnTo>
                  <a:lnTo>
                    <a:pt x="150" y="96"/>
                  </a:lnTo>
                  <a:lnTo>
                    <a:pt x="150" y="96"/>
                  </a:lnTo>
                  <a:lnTo>
                    <a:pt x="149" y="104"/>
                  </a:lnTo>
                  <a:lnTo>
                    <a:pt x="147" y="109"/>
                  </a:lnTo>
                  <a:lnTo>
                    <a:pt x="144" y="112"/>
                  </a:lnTo>
                  <a:lnTo>
                    <a:pt x="141" y="114"/>
                  </a:lnTo>
                  <a:lnTo>
                    <a:pt x="141" y="114"/>
                  </a:lnTo>
                  <a:lnTo>
                    <a:pt x="136" y="128"/>
                  </a:lnTo>
                  <a:lnTo>
                    <a:pt x="128" y="140"/>
                  </a:lnTo>
                  <a:lnTo>
                    <a:pt x="121" y="151"/>
                  </a:lnTo>
                  <a:lnTo>
                    <a:pt x="112" y="160"/>
                  </a:lnTo>
                  <a:lnTo>
                    <a:pt x="102" y="169"/>
                  </a:lnTo>
                  <a:lnTo>
                    <a:pt x="93" y="174"/>
                  </a:lnTo>
                  <a:lnTo>
                    <a:pt x="83" y="178"/>
                  </a:lnTo>
                  <a:lnTo>
                    <a:pt x="76" y="179"/>
                  </a:lnTo>
                  <a:lnTo>
                    <a:pt x="76" y="179"/>
                  </a:lnTo>
                  <a:lnTo>
                    <a:pt x="68" y="178"/>
                  </a:lnTo>
                  <a:lnTo>
                    <a:pt x="60" y="174"/>
                  </a:lnTo>
                  <a:lnTo>
                    <a:pt x="50" y="169"/>
                  </a:lnTo>
                  <a:lnTo>
                    <a:pt x="41" y="160"/>
                  </a:lnTo>
                  <a:lnTo>
                    <a:pt x="31" y="151"/>
                  </a:lnTo>
                  <a:lnTo>
                    <a:pt x="23" y="140"/>
                  </a:lnTo>
                  <a:lnTo>
                    <a:pt x="17" y="12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8" y="113"/>
                  </a:lnTo>
                  <a:lnTo>
                    <a:pt x="5" y="109"/>
                  </a:lnTo>
                  <a:lnTo>
                    <a:pt x="3" y="104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0" y="85"/>
                  </a:lnTo>
                  <a:lnTo>
                    <a:pt x="1" y="79"/>
                  </a:lnTo>
                  <a:lnTo>
                    <a:pt x="2" y="77"/>
                  </a:lnTo>
                  <a:lnTo>
                    <a:pt x="4" y="75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10" y="58"/>
                  </a:lnTo>
                  <a:lnTo>
                    <a:pt x="13" y="45"/>
                  </a:lnTo>
                  <a:lnTo>
                    <a:pt x="18" y="32"/>
                  </a:lnTo>
                  <a:lnTo>
                    <a:pt x="21" y="26"/>
                  </a:lnTo>
                  <a:lnTo>
                    <a:pt x="25" y="21"/>
                  </a:lnTo>
                  <a:lnTo>
                    <a:pt x="29" y="16"/>
                  </a:lnTo>
                  <a:lnTo>
                    <a:pt x="33" y="12"/>
                  </a:lnTo>
                  <a:lnTo>
                    <a:pt x="39" y="8"/>
                  </a:lnTo>
                  <a:lnTo>
                    <a:pt x="45" y="5"/>
                  </a:lnTo>
                  <a:lnTo>
                    <a:pt x="52" y="3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3" y="1"/>
                  </a:lnTo>
                  <a:lnTo>
                    <a:pt x="100" y="3"/>
                  </a:lnTo>
                  <a:lnTo>
                    <a:pt x="106" y="5"/>
                  </a:lnTo>
                  <a:lnTo>
                    <a:pt x="113" y="8"/>
                  </a:lnTo>
                  <a:lnTo>
                    <a:pt x="118" y="12"/>
                  </a:lnTo>
                  <a:lnTo>
                    <a:pt x="123" y="16"/>
                  </a:lnTo>
                  <a:lnTo>
                    <a:pt x="127" y="21"/>
                  </a:lnTo>
                  <a:lnTo>
                    <a:pt x="130" y="26"/>
                  </a:lnTo>
                  <a:lnTo>
                    <a:pt x="133" y="32"/>
                  </a:lnTo>
                  <a:lnTo>
                    <a:pt x="139" y="45"/>
                  </a:lnTo>
                  <a:lnTo>
                    <a:pt x="142" y="58"/>
                  </a:lnTo>
                  <a:lnTo>
                    <a:pt x="14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1" name="Freeform 335"/>
            <p:cNvSpPr>
              <a:spLocks/>
            </p:cNvSpPr>
            <p:nvPr userDrawn="1"/>
          </p:nvSpPr>
          <p:spPr bwMode="auto">
            <a:xfrm>
              <a:off x="1751013" y="2544763"/>
              <a:ext cx="60325" cy="69850"/>
            </a:xfrm>
            <a:custGeom>
              <a:avLst/>
              <a:gdLst>
                <a:gd name="T0" fmla="*/ 144 w 151"/>
                <a:gd name="T1" fmla="*/ 74 h 179"/>
                <a:gd name="T2" fmla="*/ 150 w 151"/>
                <a:gd name="T3" fmla="*/ 79 h 179"/>
                <a:gd name="T4" fmla="*/ 150 w 151"/>
                <a:gd name="T5" fmla="*/ 96 h 179"/>
                <a:gd name="T6" fmla="*/ 149 w 151"/>
                <a:gd name="T7" fmla="*/ 104 h 179"/>
                <a:gd name="T8" fmla="*/ 144 w 151"/>
                <a:gd name="T9" fmla="*/ 112 h 179"/>
                <a:gd name="T10" fmla="*/ 141 w 151"/>
                <a:gd name="T11" fmla="*/ 114 h 179"/>
                <a:gd name="T12" fmla="*/ 128 w 151"/>
                <a:gd name="T13" fmla="*/ 140 h 179"/>
                <a:gd name="T14" fmla="*/ 112 w 151"/>
                <a:gd name="T15" fmla="*/ 160 h 179"/>
                <a:gd name="T16" fmla="*/ 93 w 151"/>
                <a:gd name="T17" fmla="*/ 174 h 179"/>
                <a:gd name="T18" fmla="*/ 76 w 151"/>
                <a:gd name="T19" fmla="*/ 179 h 179"/>
                <a:gd name="T20" fmla="*/ 68 w 151"/>
                <a:gd name="T21" fmla="*/ 178 h 179"/>
                <a:gd name="T22" fmla="*/ 50 w 151"/>
                <a:gd name="T23" fmla="*/ 169 h 179"/>
                <a:gd name="T24" fmla="*/ 31 w 151"/>
                <a:gd name="T25" fmla="*/ 151 h 179"/>
                <a:gd name="T26" fmla="*/ 17 w 151"/>
                <a:gd name="T27" fmla="*/ 128 h 179"/>
                <a:gd name="T28" fmla="*/ 12 w 151"/>
                <a:gd name="T29" fmla="*/ 114 h 179"/>
                <a:gd name="T30" fmla="*/ 5 w 151"/>
                <a:gd name="T31" fmla="*/ 109 h 179"/>
                <a:gd name="T32" fmla="*/ 1 w 151"/>
                <a:gd name="T33" fmla="*/ 96 h 179"/>
                <a:gd name="T34" fmla="*/ 0 w 151"/>
                <a:gd name="T35" fmla="*/ 85 h 179"/>
                <a:gd name="T36" fmla="*/ 2 w 151"/>
                <a:gd name="T37" fmla="*/ 77 h 179"/>
                <a:gd name="T38" fmla="*/ 7 w 151"/>
                <a:gd name="T39" fmla="*/ 74 h 179"/>
                <a:gd name="T40" fmla="*/ 10 w 151"/>
                <a:gd name="T41" fmla="*/ 58 h 179"/>
                <a:gd name="T42" fmla="*/ 18 w 151"/>
                <a:gd name="T43" fmla="*/ 32 h 179"/>
                <a:gd name="T44" fmla="*/ 25 w 151"/>
                <a:gd name="T45" fmla="*/ 21 h 179"/>
                <a:gd name="T46" fmla="*/ 33 w 151"/>
                <a:gd name="T47" fmla="*/ 12 h 179"/>
                <a:gd name="T48" fmla="*/ 45 w 151"/>
                <a:gd name="T49" fmla="*/ 5 h 179"/>
                <a:gd name="T50" fmla="*/ 60 w 151"/>
                <a:gd name="T51" fmla="*/ 1 h 179"/>
                <a:gd name="T52" fmla="*/ 76 w 151"/>
                <a:gd name="T53" fmla="*/ 0 h 179"/>
                <a:gd name="T54" fmla="*/ 85 w 151"/>
                <a:gd name="T55" fmla="*/ 0 h 179"/>
                <a:gd name="T56" fmla="*/ 100 w 151"/>
                <a:gd name="T57" fmla="*/ 3 h 179"/>
                <a:gd name="T58" fmla="*/ 113 w 151"/>
                <a:gd name="T59" fmla="*/ 8 h 179"/>
                <a:gd name="T60" fmla="*/ 123 w 151"/>
                <a:gd name="T61" fmla="*/ 16 h 179"/>
                <a:gd name="T62" fmla="*/ 130 w 151"/>
                <a:gd name="T63" fmla="*/ 26 h 179"/>
                <a:gd name="T64" fmla="*/ 139 w 151"/>
                <a:gd name="T65" fmla="*/ 45 h 179"/>
                <a:gd name="T66" fmla="*/ 144 w 151"/>
                <a:gd name="T67" fmla="*/ 7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79">
                  <a:moveTo>
                    <a:pt x="144" y="74"/>
                  </a:moveTo>
                  <a:lnTo>
                    <a:pt x="144" y="74"/>
                  </a:lnTo>
                  <a:lnTo>
                    <a:pt x="148" y="76"/>
                  </a:lnTo>
                  <a:lnTo>
                    <a:pt x="150" y="79"/>
                  </a:lnTo>
                  <a:lnTo>
                    <a:pt x="151" y="85"/>
                  </a:lnTo>
                  <a:lnTo>
                    <a:pt x="150" y="96"/>
                  </a:lnTo>
                  <a:lnTo>
                    <a:pt x="150" y="96"/>
                  </a:lnTo>
                  <a:lnTo>
                    <a:pt x="149" y="104"/>
                  </a:lnTo>
                  <a:lnTo>
                    <a:pt x="147" y="109"/>
                  </a:lnTo>
                  <a:lnTo>
                    <a:pt x="144" y="112"/>
                  </a:lnTo>
                  <a:lnTo>
                    <a:pt x="141" y="114"/>
                  </a:lnTo>
                  <a:lnTo>
                    <a:pt x="141" y="114"/>
                  </a:lnTo>
                  <a:lnTo>
                    <a:pt x="136" y="128"/>
                  </a:lnTo>
                  <a:lnTo>
                    <a:pt x="128" y="140"/>
                  </a:lnTo>
                  <a:lnTo>
                    <a:pt x="121" y="151"/>
                  </a:lnTo>
                  <a:lnTo>
                    <a:pt x="112" y="160"/>
                  </a:lnTo>
                  <a:lnTo>
                    <a:pt x="102" y="169"/>
                  </a:lnTo>
                  <a:lnTo>
                    <a:pt x="93" y="174"/>
                  </a:lnTo>
                  <a:lnTo>
                    <a:pt x="83" y="178"/>
                  </a:lnTo>
                  <a:lnTo>
                    <a:pt x="76" y="179"/>
                  </a:lnTo>
                  <a:lnTo>
                    <a:pt x="76" y="179"/>
                  </a:lnTo>
                  <a:lnTo>
                    <a:pt x="68" y="178"/>
                  </a:lnTo>
                  <a:lnTo>
                    <a:pt x="60" y="174"/>
                  </a:lnTo>
                  <a:lnTo>
                    <a:pt x="50" y="169"/>
                  </a:lnTo>
                  <a:lnTo>
                    <a:pt x="41" y="160"/>
                  </a:lnTo>
                  <a:lnTo>
                    <a:pt x="31" y="151"/>
                  </a:lnTo>
                  <a:lnTo>
                    <a:pt x="23" y="140"/>
                  </a:lnTo>
                  <a:lnTo>
                    <a:pt x="17" y="12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8" y="113"/>
                  </a:lnTo>
                  <a:lnTo>
                    <a:pt x="5" y="109"/>
                  </a:lnTo>
                  <a:lnTo>
                    <a:pt x="3" y="104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0" y="85"/>
                  </a:lnTo>
                  <a:lnTo>
                    <a:pt x="1" y="79"/>
                  </a:lnTo>
                  <a:lnTo>
                    <a:pt x="2" y="77"/>
                  </a:lnTo>
                  <a:lnTo>
                    <a:pt x="4" y="75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10" y="58"/>
                  </a:lnTo>
                  <a:lnTo>
                    <a:pt x="13" y="45"/>
                  </a:lnTo>
                  <a:lnTo>
                    <a:pt x="18" y="32"/>
                  </a:lnTo>
                  <a:lnTo>
                    <a:pt x="21" y="26"/>
                  </a:lnTo>
                  <a:lnTo>
                    <a:pt x="25" y="21"/>
                  </a:lnTo>
                  <a:lnTo>
                    <a:pt x="29" y="16"/>
                  </a:lnTo>
                  <a:lnTo>
                    <a:pt x="33" y="12"/>
                  </a:lnTo>
                  <a:lnTo>
                    <a:pt x="39" y="8"/>
                  </a:lnTo>
                  <a:lnTo>
                    <a:pt x="45" y="5"/>
                  </a:lnTo>
                  <a:lnTo>
                    <a:pt x="52" y="3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3" y="1"/>
                  </a:lnTo>
                  <a:lnTo>
                    <a:pt x="100" y="3"/>
                  </a:lnTo>
                  <a:lnTo>
                    <a:pt x="106" y="5"/>
                  </a:lnTo>
                  <a:lnTo>
                    <a:pt x="113" y="8"/>
                  </a:lnTo>
                  <a:lnTo>
                    <a:pt x="118" y="12"/>
                  </a:lnTo>
                  <a:lnTo>
                    <a:pt x="123" y="16"/>
                  </a:lnTo>
                  <a:lnTo>
                    <a:pt x="127" y="21"/>
                  </a:lnTo>
                  <a:lnTo>
                    <a:pt x="130" y="26"/>
                  </a:lnTo>
                  <a:lnTo>
                    <a:pt x="133" y="32"/>
                  </a:lnTo>
                  <a:lnTo>
                    <a:pt x="139" y="45"/>
                  </a:lnTo>
                  <a:lnTo>
                    <a:pt x="142" y="58"/>
                  </a:lnTo>
                  <a:lnTo>
                    <a:pt x="144" y="7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2" name="Freeform 336"/>
            <p:cNvSpPr>
              <a:spLocks/>
            </p:cNvSpPr>
            <p:nvPr userDrawn="1"/>
          </p:nvSpPr>
          <p:spPr bwMode="auto">
            <a:xfrm>
              <a:off x="1568450" y="2432050"/>
              <a:ext cx="379412" cy="422275"/>
            </a:xfrm>
            <a:custGeom>
              <a:avLst/>
              <a:gdLst>
                <a:gd name="T0" fmla="*/ 608 w 954"/>
                <a:gd name="T1" fmla="*/ 1049 h 1064"/>
                <a:gd name="T2" fmla="*/ 590 w 954"/>
                <a:gd name="T3" fmla="*/ 1064 h 1064"/>
                <a:gd name="T4" fmla="*/ 466 w 954"/>
                <a:gd name="T5" fmla="*/ 1063 h 1064"/>
                <a:gd name="T6" fmla="*/ 452 w 954"/>
                <a:gd name="T7" fmla="*/ 1045 h 1064"/>
                <a:gd name="T8" fmla="*/ 403 w 954"/>
                <a:gd name="T9" fmla="*/ 967 h 1064"/>
                <a:gd name="T10" fmla="*/ 292 w 954"/>
                <a:gd name="T11" fmla="*/ 917 h 1064"/>
                <a:gd name="T12" fmla="*/ 221 w 954"/>
                <a:gd name="T13" fmla="*/ 953 h 1064"/>
                <a:gd name="T14" fmla="*/ 198 w 954"/>
                <a:gd name="T15" fmla="*/ 950 h 1064"/>
                <a:gd name="T16" fmla="*/ 111 w 954"/>
                <a:gd name="T17" fmla="*/ 862 h 1064"/>
                <a:gd name="T18" fmla="*/ 113 w 954"/>
                <a:gd name="T19" fmla="*/ 839 h 1064"/>
                <a:gd name="T20" fmla="*/ 134 w 954"/>
                <a:gd name="T21" fmla="*/ 750 h 1064"/>
                <a:gd name="T22" fmla="*/ 90 w 954"/>
                <a:gd name="T23" fmla="*/ 636 h 1064"/>
                <a:gd name="T24" fmla="*/ 14 w 954"/>
                <a:gd name="T25" fmla="*/ 610 h 1064"/>
                <a:gd name="T26" fmla="*/ 0 w 954"/>
                <a:gd name="T27" fmla="*/ 592 h 1064"/>
                <a:gd name="T28" fmla="*/ 1 w 954"/>
                <a:gd name="T29" fmla="*/ 468 h 1064"/>
                <a:gd name="T30" fmla="*/ 19 w 954"/>
                <a:gd name="T31" fmla="*/ 454 h 1064"/>
                <a:gd name="T32" fmla="*/ 97 w 954"/>
                <a:gd name="T33" fmla="*/ 405 h 1064"/>
                <a:gd name="T34" fmla="*/ 147 w 954"/>
                <a:gd name="T35" fmla="*/ 294 h 1064"/>
                <a:gd name="T36" fmla="*/ 111 w 954"/>
                <a:gd name="T37" fmla="*/ 221 h 1064"/>
                <a:gd name="T38" fmla="*/ 113 w 954"/>
                <a:gd name="T39" fmla="*/ 199 h 1064"/>
                <a:gd name="T40" fmla="*/ 202 w 954"/>
                <a:gd name="T41" fmla="*/ 112 h 1064"/>
                <a:gd name="T42" fmla="*/ 225 w 954"/>
                <a:gd name="T43" fmla="*/ 115 h 1064"/>
                <a:gd name="T44" fmla="*/ 313 w 954"/>
                <a:gd name="T45" fmla="*/ 136 h 1064"/>
                <a:gd name="T46" fmla="*/ 427 w 954"/>
                <a:gd name="T47" fmla="*/ 92 h 1064"/>
                <a:gd name="T48" fmla="*/ 454 w 954"/>
                <a:gd name="T49" fmla="*/ 16 h 1064"/>
                <a:gd name="T50" fmla="*/ 472 w 954"/>
                <a:gd name="T51" fmla="*/ 1 h 1064"/>
                <a:gd name="T52" fmla="*/ 596 w 954"/>
                <a:gd name="T53" fmla="*/ 2 h 1064"/>
                <a:gd name="T54" fmla="*/ 610 w 954"/>
                <a:gd name="T55" fmla="*/ 20 h 1064"/>
                <a:gd name="T56" fmla="*/ 659 w 954"/>
                <a:gd name="T57" fmla="*/ 98 h 1064"/>
                <a:gd name="T58" fmla="*/ 770 w 954"/>
                <a:gd name="T59" fmla="*/ 148 h 1064"/>
                <a:gd name="T60" fmla="*/ 841 w 954"/>
                <a:gd name="T61" fmla="*/ 112 h 1064"/>
                <a:gd name="T62" fmla="*/ 864 w 954"/>
                <a:gd name="T63" fmla="*/ 115 h 1064"/>
                <a:gd name="T64" fmla="*/ 951 w 954"/>
                <a:gd name="T65" fmla="*/ 204 h 1064"/>
                <a:gd name="T66" fmla="*/ 949 w 954"/>
                <a:gd name="T67" fmla="*/ 225 h 1064"/>
                <a:gd name="T68" fmla="*/ 931 w 954"/>
                <a:gd name="T69" fmla="*/ 321 h 1064"/>
                <a:gd name="T70" fmla="*/ 914 w 954"/>
                <a:gd name="T71" fmla="*/ 398 h 1064"/>
                <a:gd name="T72" fmla="*/ 855 w 954"/>
                <a:gd name="T73" fmla="*/ 374 h 1064"/>
                <a:gd name="T74" fmla="*/ 770 w 954"/>
                <a:gd name="T75" fmla="*/ 262 h 1064"/>
                <a:gd name="T76" fmla="*/ 648 w 954"/>
                <a:gd name="T77" fmla="*/ 191 h 1064"/>
                <a:gd name="T78" fmla="*/ 531 w 954"/>
                <a:gd name="T79" fmla="*/ 171 h 1064"/>
                <a:gd name="T80" fmla="*/ 458 w 954"/>
                <a:gd name="T81" fmla="*/ 179 h 1064"/>
                <a:gd name="T82" fmla="*/ 375 w 954"/>
                <a:gd name="T83" fmla="*/ 207 h 1064"/>
                <a:gd name="T84" fmla="*/ 302 w 954"/>
                <a:gd name="T85" fmla="*/ 254 h 1064"/>
                <a:gd name="T86" fmla="*/ 241 w 954"/>
                <a:gd name="T87" fmla="*/ 317 h 1064"/>
                <a:gd name="T88" fmla="*/ 199 w 954"/>
                <a:gd name="T89" fmla="*/ 392 h 1064"/>
                <a:gd name="T90" fmla="*/ 175 w 954"/>
                <a:gd name="T91" fmla="*/ 478 h 1064"/>
                <a:gd name="T92" fmla="*/ 171 w 954"/>
                <a:gd name="T93" fmla="*/ 551 h 1064"/>
                <a:gd name="T94" fmla="*/ 186 w 954"/>
                <a:gd name="T95" fmla="*/ 640 h 1064"/>
                <a:gd name="T96" fmla="*/ 223 w 954"/>
                <a:gd name="T97" fmla="*/ 720 h 1064"/>
                <a:gd name="T98" fmla="*/ 276 w 954"/>
                <a:gd name="T99" fmla="*/ 788 h 1064"/>
                <a:gd name="T100" fmla="*/ 344 w 954"/>
                <a:gd name="T101" fmla="*/ 841 h 1064"/>
                <a:gd name="T102" fmla="*/ 424 w 954"/>
                <a:gd name="T103" fmla="*/ 878 h 1064"/>
                <a:gd name="T104" fmla="*/ 512 w 954"/>
                <a:gd name="T105" fmla="*/ 893 h 1064"/>
                <a:gd name="T106" fmla="*/ 581 w 954"/>
                <a:gd name="T107" fmla="*/ 890 h 1064"/>
                <a:gd name="T108" fmla="*/ 660 w 954"/>
                <a:gd name="T109" fmla="*/ 870 h 1064"/>
                <a:gd name="T110" fmla="*/ 663 w 954"/>
                <a:gd name="T111" fmla="*/ 96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4" h="1064">
                  <a:moveTo>
                    <a:pt x="610" y="979"/>
                  </a:moveTo>
                  <a:lnTo>
                    <a:pt x="610" y="1040"/>
                  </a:lnTo>
                  <a:lnTo>
                    <a:pt x="610" y="1040"/>
                  </a:lnTo>
                  <a:lnTo>
                    <a:pt x="610" y="1045"/>
                  </a:lnTo>
                  <a:lnTo>
                    <a:pt x="608" y="1049"/>
                  </a:lnTo>
                  <a:lnTo>
                    <a:pt x="606" y="1054"/>
                  </a:lnTo>
                  <a:lnTo>
                    <a:pt x="603" y="1058"/>
                  </a:lnTo>
                  <a:lnTo>
                    <a:pt x="600" y="1060"/>
                  </a:lnTo>
                  <a:lnTo>
                    <a:pt x="596" y="1063"/>
                  </a:lnTo>
                  <a:lnTo>
                    <a:pt x="590" y="1064"/>
                  </a:lnTo>
                  <a:lnTo>
                    <a:pt x="586" y="1064"/>
                  </a:lnTo>
                  <a:lnTo>
                    <a:pt x="476" y="1064"/>
                  </a:lnTo>
                  <a:lnTo>
                    <a:pt x="476" y="1064"/>
                  </a:lnTo>
                  <a:lnTo>
                    <a:pt x="472" y="1064"/>
                  </a:lnTo>
                  <a:lnTo>
                    <a:pt x="466" y="1063"/>
                  </a:lnTo>
                  <a:lnTo>
                    <a:pt x="462" y="1060"/>
                  </a:lnTo>
                  <a:lnTo>
                    <a:pt x="459" y="1058"/>
                  </a:lnTo>
                  <a:lnTo>
                    <a:pt x="456" y="1054"/>
                  </a:lnTo>
                  <a:lnTo>
                    <a:pt x="454" y="1049"/>
                  </a:lnTo>
                  <a:lnTo>
                    <a:pt x="452" y="1045"/>
                  </a:lnTo>
                  <a:lnTo>
                    <a:pt x="452" y="1040"/>
                  </a:lnTo>
                  <a:lnTo>
                    <a:pt x="452" y="979"/>
                  </a:lnTo>
                  <a:lnTo>
                    <a:pt x="452" y="979"/>
                  </a:lnTo>
                  <a:lnTo>
                    <a:pt x="427" y="973"/>
                  </a:lnTo>
                  <a:lnTo>
                    <a:pt x="403" y="967"/>
                  </a:lnTo>
                  <a:lnTo>
                    <a:pt x="380" y="959"/>
                  </a:lnTo>
                  <a:lnTo>
                    <a:pt x="357" y="950"/>
                  </a:lnTo>
                  <a:lnTo>
                    <a:pt x="335" y="940"/>
                  </a:lnTo>
                  <a:lnTo>
                    <a:pt x="313" y="930"/>
                  </a:lnTo>
                  <a:lnTo>
                    <a:pt x="292" y="917"/>
                  </a:lnTo>
                  <a:lnTo>
                    <a:pt x="273" y="904"/>
                  </a:lnTo>
                  <a:lnTo>
                    <a:pt x="228" y="947"/>
                  </a:lnTo>
                  <a:lnTo>
                    <a:pt x="228" y="947"/>
                  </a:lnTo>
                  <a:lnTo>
                    <a:pt x="225" y="950"/>
                  </a:lnTo>
                  <a:lnTo>
                    <a:pt x="221" y="953"/>
                  </a:lnTo>
                  <a:lnTo>
                    <a:pt x="215" y="955"/>
                  </a:lnTo>
                  <a:lnTo>
                    <a:pt x="211" y="955"/>
                  </a:lnTo>
                  <a:lnTo>
                    <a:pt x="206" y="955"/>
                  </a:lnTo>
                  <a:lnTo>
                    <a:pt x="202" y="953"/>
                  </a:lnTo>
                  <a:lnTo>
                    <a:pt x="198" y="950"/>
                  </a:lnTo>
                  <a:lnTo>
                    <a:pt x="194" y="947"/>
                  </a:lnTo>
                  <a:lnTo>
                    <a:pt x="116" y="869"/>
                  </a:lnTo>
                  <a:lnTo>
                    <a:pt x="116" y="869"/>
                  </a:lnTo>
                  <a:lnTo>
                    <a:pt x="113" y="866"/>
                  </a:lnTo>
                  <a:lnTo>
                    <a:pt x="111" y="862"/>
                  </a:lnTo>
                  <a:lnTo>
                    <a:pt x="109" y="857"/>
                  </a:lnTo>
                  <a:lnTo>
                    <a:pt x="109" y="853"/>
                  </a:lnTo>
                  <a:lnTo>
                    <a:pt x="109" y="848"/>
                  </a:lnTo>
                  <a:lnTo>
                    <a:pt x="111" y="843"/>
                  </a:lnTo>
                  <a:lnTo>
                    <a:pt x="113" y="839"/>
                  </a:lnTo>
                  <a:lnTo>
                    <a:pt x="116" y="835"/>
                  </a:lnTo>
                  <a:lnTo>
                    <a:pt x="160" y="791"/>
                  </a:lnTo>
                  <a:lnTo>
                    <a:pt x="160" y="791"/>
                  </a:lnTo>
                  <a:lnTo>
                    <a:pt x="147" y="771"/>
                  </a:lnTo>
                  <a:lnTo>
                    <a:pt x="134" y="750"/>
                  </a:lnTo>
                  <a:lnTo>
                    <a:pt x="124" y="729"/>
                  </a:lnTo>
                  <a:lnTo>
                    <a:pt x="113" y="707"/>
                  </a:lnTo>
                  <a:lnTo>
                    <a:pt x="105" y="684"/>
                  </a:lnTo>
                  <a:lnTo>
                    <a:pt x="97" y="660"/>
                  </a:lnTo>
                  <a:lnTo>
                    <a:pt x="90" y="636"/>
                  </a:lnTo>
                  <a:lnTo>
                    <a:pt x="85" y="612"/>
                  </a:lnTo>
                  <a:lnTo>
                    <a:pt x="24" y="612"/>
                  </a:lnTo>
                  <a:lnTo>
                    <a:pt x="24" y="612"/>
                  </a:lnTo>
                  <a:lnTo>
                    <a:pt x="19" y="611"/>
                  </a:lnTo>
                  <a:lnTo>
                    <a:pt x="14" y="610"/>
                  </a:lnTo>
                  <a:lnTo>
                    <a:pt x="10" y="608"/>
                  </a:lnTo>
                  <a:lnTo>
                    <a:pt x="6" y="605"/>
                  </a:lnTo>
                  <a:lnTo>
                    <a:pt x="4" y="601"/>
                  </a:lnTo>
                  <a:lnTo>
                    <a:pt x="1" y="597"/>
                  </a:lnTo>
                  <a:lnTo>
                    <a:pt x="0" y="592"/>
                  </a:lnTo>
                  <a:lnTo>
                    <a:pt x="0" y="588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0" y="472"/>
                  </a:lnTo>
                  <a:lnTo>
                    <a:pt x="1" y="468"/>
                  </a:lnTo>
                  <a:lnTo>
                    <a:pt x="4" y="464"/>
                  </a:lnTo>
                  <a:lnTo>
                    <a:pt x="6" y="461"/>
                  </a:lnTo>
                  <a:lnTo>
                    <a:pt x="10" y="458"/>
                  </a:lnTo>
                  <a:lnTo>
                    <a:pt x="14" y="456"/>
                  </a:lnTo>
                  <a:lnTo>
                    <a:pt x="19" y="454"/>
                  </a:lnTo>
                  <a:lnTo>
                    <a:pt x="24" y="454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90" y="429"/>
                  </a:lnTo>
                  <a:lnTo>
                    <a:pt x="97" y="405"/>
                  </a:lnTo>
                  <a:lnTo>
                    <a:pt x="105" y="382"/>
                  </a:lnTo>
                  <a:lnTo>
                    <a:pt x="113" y="359"/>
                  </a:lnTo>
                  <a:lnTo>
                    <a:pt x="124" y="336"/>
                  </a:lnTo>
                  <a:lnTo>
                    <a:pt x="134" y="315"/>
                  </a:lnTo>
                  <a:lnTo>
                    <a:pt x="147" y="294"/>
                  </a:lnTo>
                  <a:lnTo>
                    <a:pt x="160" y="273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3" y="225"/>
                  </a:lnTo>
                  <a:lnTo>
                    <a:pt x="111" y="221"/>
                  </a:lnTo>
                  <a:lnTo>
                    <a:pt x="109" y="217"/>
                  </a:lnTo>
                  <a:lnTo>
                    <a:pt x="109" y="213"/>
                  </a:lnTo>
                  <a:lnTo>
                    <a:pt x="109" y="208"/>
                  </a:lnTo>
                  <a:lnTo>
                    <a:pt x="111" y="204"/>
                  </a:lnTo>
                  <a:lnTo>
                    <a:pt x="113" y="199"/>
                  </a:lnTo>
                  <a:lnTo>
                    <a:pt x="116" y="195"/>
                  </a:lnTo>
                  <a:lnTo>
                    <a:pt x="194" y="118"/>
                  </a:lnTo>
                  <a:lnTo>
                    <a:pt x="194" y="118"/>
                  </a:lnTo>
                  <a:lnTo>
                    <a:pt x="198" y="115"/>
                  </a:lnTo>
                  <a:lnTo>
                    <a:pt x="202" y="112"/>
                  </a:lnTo>
                  <a:lnTo>
                    <a:pt x="206" y="111"/>
                  </a:lnTo>
                  <a:lnTo>
                    <a:pt x="211" y="111"/>
                  </a:lnTo>
                  <a:lnTo>
                    <a:pt x="215" y="111"/>
                  </a:lnTo>
                  <a:lnTo>
                    <a:pt x="221" y="112"/>
                  </a:lnTo>
                  <a:lnTo>
                    <a:pt x="225" y="115"/>
                  </a:lnTo>
                  <a:lnTo>
                    <a:pt x="228" y="118"/>
                  </a:lnTo>
                  <a:lnTo>
                    <a:pt x="273" y="162"/>
                  </a:lnTo>
                  <a:lnTo>
                    <a:pt x="273" y="162"/>
                  </a:lnTo>
                  <a:lnTo>
                    <a:pt x="292" y="148"/>
                  </a:lnTo>
                  <a:lnTo>
                    <a:pt x="313" y="136"/>
                  </a:lnTo>
                  <a:lnTo>
                    <a:pt x="335" y="124"/>
                  </a:lnTo>
                  <a:lnTo>
                    <a:pt x="357" y="115"/>
                  </a:lnTo>
                  <a:lnTo>
                    <a:pt x="380" y="106"/>
                  </a:lnTo>
                  <a:lnTo>
                    <a:pt x="403" y="98"/>
                  </a:lnTo>
                  <a:lnTo>
                    <a:pt x="427" y="92"/>
                  </a:lnTo>
                  <a:lnTo>
                    <a:pt x="452" y="87"/>
                  </a:lnTo>
                  <a:lnTo>
                    <a:pt x="452" y="25"/>
                  </a:lnTo>
                  <a:lnTo>
                    <a:pt x="452" y="25"/>
                  </a:lnTo>
                  <a:lnTo>
                    <a:pt x="452" y="20"/>
                  </a:lnTo>
                  <a:lnTo>
                    <a:pt x="454" y="16"/>
                  </a:lnTo>
                  <a:lnTo>
                    <a:pt x="456" y="12"/>
                  </a:lnTo>
                  <a:lnTo>
                    <a:pt x="459" y="8"/>
                  </a:lnTo>
                  <a:lnTo>
                    <a:pt x="462" y="5"/>
                  </a:lnTo>
                  <a:lnTo>
                    <a:pt x="466" y="2"/>
                  </a:lnTo>
                  <a:lnTo>
                    <a:pt x="472" y="1"/>
                  </a:lnTo>
                  <a:lnTo>
                    <a:pt x="476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90" y="1"/>
                  </a:lnTo>
                  <a:lnTo>
                    <a:pt x="596" y="2"/>
                  </a:lnTo>
                  <a:lnTo>
                    <a:pt x="600" y="5"/>
                  </a:lnTo>
                  <a:lnTo>
                    <a:pt x="603" y="8"/>
                  </a:lnTo>
                  <a:lnTo>
                    <a:pt x="606" y="12"/>
                  </a:lnTo>
                  <a:lnTo>
                    <a:pt x="608" y="16"/>
                  </a:lnTo>
                  <a:lnTo>
                    <a:pt x="610" y="20"/>
                  </a:lnTo>
                  <a:lnTo>
                    <a:pt x="610" y="25"/>
                  </a:lnTo>
                  <a:lnTo>
                    <a:pt x="610" y="87"/>
                  </a:lnTo>
                  <a:lnTo>
                    <a:pt x="610" y="87"/>
                  </a:lnTo>
                  <a:lnTo>
                    <a:pt x="635" y="92"/>
                  </a:lnTo>
                  <a:lnTo>
                    <a:pt x="659" y="98"/>
                  </a:lnTo>
                  <a:lnTo>
                    <a:pt x="682" y="106"/>
                  </a:lnTo>
                  <a:lnTo>
                    <a:pt x="705" y="115"/>
                  </a:lnTo>
                  <a:lnTo>
                    <a:pt x="727" y="124"/>
                  </a:lnTo>
                  <a:lnTo>
                    <a:pt x="749" y="136"/>
                  </a:lnTo>
                  <a:lnTo>
                    <a:pt x="770" y="148"/>
                  </a:lnTo>
                  <a:lnTo>
                    <a:pt x="790" y="162"/>
                  </a:lnTo>
                  <a:lnTo>
                    <a:pt x="834" y="118"/>
                  </a:lnTo>
                  <a:lnTo>
                    <a:pt x="834" y="118"/>
                  </a:lnTo>
                  <a:lnTo>
                    <a:pt x="837" y="115"/>
                  </a:lnTo>
                  <a:lnTo>
                    <a:pt x="841" y="112"/>
                  </a:lnTo>
                  <a:lnTo>
                    <a:pt x="847" y="111"/>
                  </a:lnTo>
                  <a:lnTo>
                    <a:pt x="851" y="111"/>
                  </a:lnTo>
                  <a:lnTo>
                    <a:pt x="856" y="111"/>
                  </a:lnTo>
                  <a:lnTo>
                    <a:pt x="860" y="112"/>
                  </a:lnTo>
                  <a:lnTo>
                    <a:pt x="864" y="115"/>
                  </a:lnTo>
                  <a:lnTo>
                    <a:pt x="868" y="118"/>
                  </a:lnTo>
                  <a:lnTo>
                    <a:pt x="946" y="195"/>
                  </a:lnTo>
                  <a:lnTo>
                    <a:pt x="946" y="195"/>
                  </a:lnTo>
                  <a:lnTo>
                    <a:pt x="949" y="199"/>
                  </a:lnTo>
                  <a:lnTo>
                    <a:pt x="951" y="204"/>
                  </a:lnTo>
                  <a:lnTo>
                    <a:pt x="953" y="208"/>
                  </a:lnTo>
                  <a:lnTo>
                    <a:pt x="953" y="213"/>
                  </a:lnTo>
                  <a:lnTo>
                    <a:pt x="953" y="217"/>
                  </a:lnTo>
                  <a:lnTo>
                    <a:pt x="951" y="221"/>
                  </a:lnTo>
                  <a:lnTo>
                    <a:pt x="949" y="225"/>
                  </a:lnTo>
                  <a:lnTo>
                    <a:pt x="946" y="230"/>
                  </a:lnTo>
                  <a:lnTo>
                    <a:pt x="902" y="273"/>
                  </a:lnTo>
                  <a:lnTo>
                    <a:pt x="902" y="273"/>
                  </a:lnTo>
                  <a:lnTo>
                    <a:pt x="917" y="297"/>
                  </a:lnTo>
                  <a:lnTo>
                    <a:pt x="931" y="321"/>
                  </a:lnTo>
                  <a:lnTo>
                    <a:pt x="943" y="346"/>
                  </a:lnTo>
                  <a:lnTo>
                    <a:pt x="954" y="372"/>
                  </a:lnTo>
                  <a:lnTo>
                    <a:pt x="954" y="372"/>
                  </a:lnTo>
                  <a:lnTo>
                    <a:pt x="934" y="385"/>
                  </a:lnTo>
                  <a:lnTo>
                    <a:pt x="914" y="398"/>
                  </a:lnTo>
                  <a:lnTo>
                    <a:pt x="896" y="413"/>
                  </a:lnTo>
                  <a:lnTo>
                    <a:pt x="877" y="428"/>
                  </a:lnTo>
                  <a:lnTo>
                    <a:pt x="877" y="428"/>
                  </a:lnTo>
                  <a:lnTo>
                    <a:pt x="867" y="400"/>
                  </a:lnTo>
                  <a:lnTo>
                    <a:pt x="855" y="374"/>
                  </a:lnTo>
                  <a:lnTo>
                    <a:pt x="841" y="349"/>
                  </a:lnTo>
                  <a:lnTo>
                    <a:pt x="827" y="325"/>
                  </a:lnTo>
                  <a:lnTo>
                    <a:pt x="809" y="303"/>
                  </a:lnTo>
                  <a:lnTo>
                    <a:pt x="790" y="282"/>
                  </a:lnTo>
                  <a:lnTo>
                    <a:pt x="770" y="262"/>
                  </a:lnTo>
                  <a:lnTo>
                    <a:pt x="748" y="244"/>
                  </a:lnTo>
                  <a:lnTo>
                    <a:pt x="725" y="227"/>
                  </a:lnTo>
                  <a:lnTo>
                    <a:pt x="700" y="214"/>
                  </a:lnTo>
                  <a:lnTo>
                    <a:pt x="675" y="201"/>
                  </a:lnTo>
                  <a:lnTo>
                    <a:pt x="648" y="191"/>
                  </a:lnTo>
                  <a:lnTo>
                    <a:pt x="620" y="183"/>
                  </a:lnTo>
                  <a:lnTo>
                    <a:pt x="590" y="176"/>
                  </a:lnTo>
                  <a:lnTo>
                    <a:pt x="561" y="173"/>
                  </a:lnTo>
                  <a:lnTo>
                    <a:pt x="547" y="172"/>
                  </a:lnTo>
                  <a:lnTo>
                    <a:pt x="531" y="171"/>
                  </a:lnTo>
                  <a:lnTo>
                    <a:pt x="531" y="171"/>
                  </a:lnTo>
                  <a:lnTo>
                    <a:pt x="512" y="172"/>
                  </a:lnTo>
                  <a:lnTo>
                    <a:pt x="495" y="173"/>
                  </a:lnTo>
                  <a:lnTo>
                    <a:pt x="476" y="175"/>
                  </a:lnTo>
                  <a:lnTo>
                    <a:pt x="458" y="179"/>
                  </a:lnTo>
                  <a:lnTo>
                    <a:pt x="440" y="183"/>
                  </a:lnTo>
                  <a:lnTo>
                    <a:pt x="424" y="188"/>
                  </a:lnTo>
                  <a:lnTo>
                    <a:pt x="407" y="193"/>
                  </a:lnTo>
                  <a:lnTo>
                    <a:pt x="390" y="200"/>
                  </a:lnTo>
                  <a:lnTo>
                    <a:pt x="375" y="207"/>
                  </a:lnTo>
                  <a:lnTo>
                    <a:pt x="359" y="215"/>
                  </a:lnTo>
                  <a:lnTo>
                    <a:pt x="344" y="223"/>
                  </a:lnTo>
                  <a:lnTo>
                    <a:pt x="329" y="234"/>
                  </a:lnTo>
                  <a:lnTo>
                    <a:pt x="315" y="243"/>
                  </a:lnTo>
                  <a:lnTo>
                    <a:pt x="302" y="254"/>
                  </a:lnTo>
                  <a:lnTo>
                    <a:pt x="288" y="265"/>
                  </a:lnTo>
                  <a:lnTo>
                    <a:pt x="276" y="278"/>
                  </a:lnTo>
                  <a:lnTo>
                    <a:pt x="264" y="290"/>
                  </a:lnTo>
                  <a:lnTo>
                    <a:pt x="253" y="303"/>
                  </a:lnTo>
                  <a:lnTo>
                    <a:pt x="241" y="317"/>
                  </a:lnTo>
                  <a:lnTo>
                    <a:pt x="232" y="331"/>
                  </a:lnTo>
                  <a:lnTo>
                    <a:pt x="223" y="345"/>
                  </a:lnTo>
                  <a:lnTo>
                    <a:pt x="213" y="361"/>
                  </a:lnTo>
                  <a:lnTo>
                    <a:pt x="206" y="376"/>
                  </a:lnTo>
                  <a:lnTo>
                    <a:pt x="199" y="392"/>
                  </a:lnTo>
                  <a:lnTo>
                    <a:pt x="192" y="409"/>
                  </a:lnTo>
                  <a:lnTo>
                    <a:pt x="186" y="425"/>
                  </a:lnTo>
                  <a:lnTo>
                    <a:pt x="182" y="442"/>
                  </a:lnTo>
                  <a:lnTo>
                    <a:pt x="178" y="460"/>
                  </a:lnTo>
                  <a:lnTo>
                    <a:pt x="175" y="478"/>
                  </a:lnTo>
                  <a:lnTo>
                    <a:pt x="172" y="495"/>
                  </a:lnTo>
                  <a:lnTo>
                    <a:pt x="171" y="514"/>
                  </a:lnTo>
                  <a:lnTo>
                    <a:pt x="171" y="533"/>
                  </a:lnTo>
                  <a:lnTo>
                    <a:pt x="171" y="533"/>
                  </a:lnTo>
                  <a:lnTo>
                    <a:pt x="171" y="551"/>
                  </a:lnTo>
                  <a:lnTo>
                    <a:pt x="172" y="569"/>
                  </a:lnTo>
                  <a:lnTo>
                    <a:pt x="175" y="588"/>
                  </a:lnTo>
                  <a:lnTo>
                    <a:pt x="178" y="606"/>
                  </a:lnTo>
                  <a:lnTo>
                    <a:pt x="182" y="622"/>
                  </a:lnTo>
                  <a:lnTo>
                    <a:pt x="186" y="640"/>
                  </a:lnTo>
                  <a:lnTo>
                    <a:pt x="192" y="657"/>
                  </a:lnTo>
                  <a:lnTo>
                    <a:pt x="199" y="673"/>
                  </a:lnTo>
                  <a:lnTo>
                    <a:pt x="206" y="689"/>
                  </a:lnTo>
                  <a:lnTo>
                    <a:pt x="213" y="705"/>
                  </a:lnTo>
                  <a:lnTo>
                    <a:pt x="223" y="720"/>
                  </a:lnTo>
                  <a:lnTo>
                    <a:pt x="232" y="735"/>
                  </a:lnTo>
                  <a:lnTo>
                    <a:pt x="241" y="748"/>
                  </a:lnTo>
                  <a:lnTo>
                    <a:pt x="253" y="762"/>
                  </a:lnTo>
                  <a:lnTo>
                    <a:pt x="264" y="775"/>
                  </a:lnTo>
                  <a:lnTo>
                    <a:pt x="276" y="788"/>
                  </a:lnTo>
                  <a:lnTo>
                    <a:pt x="288" y="799"/>
                  </a:lnTo>
                  <a:lnTo>
                    <a:pt x="302" y="811"/>
                  </a:lnTo>
                  <a:lnTo>
                    <a:pt x="315" y="821"/>
                  </a:lnTo>
                  <a:lnTo>
                    <a:pt x="329" y="832"/>
                  </a:lnTo>
                  <a:lnTo>
                    <a:pt x="344" y="841"/>
                  </a:lnTo>
                  <a:lnTo>
                    <a:pt x="359" y="849"/>
                  </a:lnTo>
                  <a:lnTo>
                    <a:pt x="375" y="858"/>
                  </a:lnTo>
                  <a:lnTo>
                    <a:pt x="390" y="865"/>
                  </a:lnTo>
                  <a:lnTo>
                    <a:pt x="407" y="871"/>
                  </a:lnTo>
                  <a:lnTo>
                    <a:pt x="424" y="878"/>
                  </a:lnTo>
                  <a:lnTo>
                    <a:pt x="440" y="882"/>
                  </a:lnTo>
                  <a:lnTo>
                    <a:pt x="458" y="886"/>
                  </a:lnTo>
                  <a:lnTo>
                    <a:pt x="476" y="889"/>
                  </a:lnTo>
                  <a:lnTo>
                    <a:pt x="495" y="892"/>
                  </a:lnTo>
                  <a:lnTo>
                    <a:pt x="512" y="893"/>
                  </a:lnTo>
                  <a:lnTo>
                    <a:pt x="531" y="893"/>
                  </a:lnTo>
                  <a:lnTo>
                    <a:pt x="531" y="893"/>
                  </a:lnTo>
                  <a:lnTo>
                    <a:pt x="548" y="893"/>
                  </a:lnTo>
                  <a:lnTo>
                    <a:pt x="564" y="892"/>
                  </a:lnTo>
                  <a:lnTo>
                    <a:pt x="581" y="890"/>
                  </a:lnTo>
                  <a:lnTo>
                    <a:pt x="598" y="887"/>
                  </a:lnTo>
                  <a:lnTo>
                    <a:pt x="613" y="884"/>
                  </a:lnTo>
                  <a:lnTo>
                    <a:pt x="629" y="880"/>
                  </a:lnTo>
                  <a:lnTo>
                    <a:pt x="645" y="875"/>
                  </a:lnTo>
                  <a:lnTo>
                    <a:pt x="660" y="870"/>
                  </a:lnTo>
                  <a:lnTo>
                    <a:pt x="660" y="870"/>
                  </a:lnTo>
                  <a:lnTo>
                    <a:pt x="659" y="893"/>
                  </a:lnTo>
                  <a:lnTo>
                    <a:pt x="659" y="893"/>
                  </a:lnTo>
                  <a:lnTo>
                    <a:pt x="660" y="930"/>
                  </a:lnTo>
                  <a:lnTo>
                    <a:pt x="663" y="965"/>
                  </a:lnTo>
                  <a:lnTo>
                    <a:pt x="663" y="965"/>
                  </a:lnTo>
                  <a:lnTo>
                    <a:pt x="637" y="972"/>
                  </a:lnTo>
                  <a:lnTo>
                    <a:pt x="610" y="9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3" name="Freeform 337"/>
            <p:cNvSpPr>
              <a:spLocks/>
            </p:cNvSpPr>
            <p:nvPr userDrawn="1"/>
          </p:nvSpPr>
          <p:spPr bwMode="auto">
            <a:xfrm>
              <a:off x="1568450" y="2432050"/>
              <a:ext cx="379412" cy="422275"/>
            </a:xfrm>
            <a:custGeom>
              <a:avLst/>
              <a:gdLst>
                <a:gd name="T0" fmla="*/ 608 w 954"/>
                <a:gd name="T1" fmla="*/ 1049 h 1064"/>
                <a:gd name="T2" fmla="*/ 590 w 954"/>
                <a:gd name="T3" fmla="*/ 1064 h 1064"/>
                <a:gd name="T4" fmla="*/ 466 w 954"/>
                <a:gd name="T5" fmla="*/ 1063 h 1064"/>
                <a:gd name="T6" fmla="*/ 452 w 954"/>
                <a:gd name="T7" fmla="*/ 1045 h 1064"/>
                <a:gd name="T8" fmla="*/ 403 w 954"/>
                <a:gd name="T9" fmla="*/ 967 h 1064"/>
                <a:gd name="T10" fmla="*/ 292 w 954"/>
                <a:gd name="T11" fmla="*/ 917 h 1064"/>
                <a:gd name="T12" fmla="*/ 221 w 954"/>
                <a:gd name="T13" fmla="*/ 953 h 1064"/>
                <a:gd name="T14" fmla="*/ 198 w 954"/>
                <a:gd name="T15" fmla="*/ 950 h 1064"/>
                <a:gd name="T16" fmla="*/ 111 w 954"/>
                <a:gd name="T17" fmla="*/ 862 h 1064"/>
                <a:gd name="T18" fmla="*/ 113 w 954"/>
                <a:gd name="T19" fmla="*/ 839 h 1064"/>
                <a:gd name="T20" fmla="*/ 134 w 954"/>
                <a:gd name="T21" fmla="*/ 750 h 1064"/>
                <a:gd name="T22" fmla="*/ 90 w 954"/>
                <a:gd name="T23" fmla="*/ 636 h 1064"/>
                <a:gd name="T24" fmla="*/ 14 w 954"/>
                <a:gd name="T25" fmla="*/ 610 h 1064"/>
                <a:gd name="T26" fmla="*/ 0 w 954"/>
                <a:gd name="T27" fmla="*/ 592 h 1064"/>
                <a:gd name="T28" fmla="*/ 1 w 954"/>
                <a:gd name="T29" fmla="*/ 468 h 1064"/>
                <a:gd name="T30" fmla="*/ 19 w 954"/>
                <a:gd name="T31" fmla="*/ 454 h 1064"/>
                <a:gd name="T32" fmla="*/ 97 w 954"/>
                <a:gd name="T33" fmla="*/ 405 h 1064"/>
                <a:gd name="T34" fmla="*/ 147 w 954"/>
                <a:gd name="T35" fmla="*/ 294 h 1064"/>
                <a:gd name="T36" fmla="*/ 111 w 954"/>
                <a:gd name="T37" fmla="*/ 221 h 1064"/>
                <a:gd name="T38" fmla="*/ 113 w 954"/>
                <a:gd name="T39" fmla="*/ 199 h 1064"/>
                <a:gd name="T40" fmla="*/ 202 w 954"/>
                <a:gd name="T41" fmla="*/ 112 h 1064"/>
                <a:gd name="T42" fmla="*/ 225 w 954"/>
                <a:gd name="T43" fmla="*/ 115 h 1064"/>
                <a:gd name="T44" fmla="*/ 313 w 954"/>
                <a:gd name="T45" fmla="*/ 136 h 1064"/>
                <a:gd name="T46" fmla="*/ 427 w 954"/>
                <a:gd name="T47" fmla="*/ 92 h 1064"/>
                <a:gd name="T48" fmla="*/ 454 w 954"/>
                <a:gd name="T49" fmla="*/ 16 h 1064"/>
                <a:gd name="T50" fmla="*/ 472 w 954"/>
                <a:gd name="T51" fmla="*/ 1 h 1064"/>
                <a:gd name="T52" fmla="*/ 596 w 954"/>
                <a:gd name="T53" fmla="*/ 2 h 1064"/>
                <a:gd name="T54" fmla="*/ 610 w 954"/>
                <a:gd name="T55" fmla="*/ 20 h 1064"/>
                <a:gd name="T56" fmla="*/ 659 w 954"/>
                <a:gd name="T57" fmla="*/ 98 h 1064"/>
                <a:gd name="T58" fmla="*/ 770 w 954"/>
                <a:gd name="T59" fmla="*/ 148 h 1064"/>
                <a:gd name="T60" fmla="*/ 841 w 954"/>
                <a:gd name="T61" fmla="*/ 112 h 1064"/>
                <a:gd name="T62" fmla="*/ 864 w 954"/>
                <a:gd name="T63" fmla="*/ 115 h 1064"/>
                <a:gd name="T64" fmla="*/ 951 w 954"/>
                <a:gd name="T65" fmla="*/ 204 h 1064"/>
                <a:gd name="T66" fmla="*/ 949 w 954"/>
                <a:gd name="T67" fmla="*/ 225 h 1064"/>
                <a:gd name="T68" fmla="*/ 931 w 954"/>
                <a:gd name="T69" fmla="*/ 321 h 1064"/>
                <a:gd name="T70" fmla="*/ 914 w 954"/>
                <a:gd name="T71" fmla="*/ 398 h 1064"/>
                <a:gd name="T72" fmla="*/ 855 w 954"/>
                <a:gd name="T73" fmla="*/ 374 h 1064"/>
                <a:gd name="T74" fmla="*/ 770 w 954"/>
                <a:gd name="T75" fmla="*/ 262 h 1064"/>
                <a:gd name="T76" fmla="*/ 648 w 954"/>
                <a:gd name="T77" fmla="*/ 191 h 1064"/>
                <a:gd name="T78" fmla="*/ 531 w 954"/>
                <a:gd name="T79" fmla="*/ 171 h 1064"/>
                <a:gd name="T80" fmla="*/ 458 w 954"/>
                <a:gd name="T81" fmla="*/ 179 h 1064"/>
                <a:gd name="T82" fmla="*/ 375 w 954"/>
                <a:gd name="T83" fmla="*/ 207 h 1064"/>
                <a:gd name="T84" fmla="*/ 302 w 954"/>
                <a:gd name="T85" fmla="*/ 254 h 1064"/>
                <a:gd name="T86" fmla="*/ 241 w 954"/>
                <a:gd name="T87" fmla="*/ 317 h 1064"/>
                <a:gd name="T88" fmla="*/ 199 w 954"/>
                <a:gd name="T89" fmla="*/ 392 h 1064"/>
                <a:gd name="T90" fmla="*/ 175 w 954"/>
                <a:gd name="T91" fmla="*/ 478 h 1064"/>
                <a:gd name="T92" fmla="*/ 171 w 954"/>
                <a:gd name="T93" fmla="*/ 551 h 1064"/>
                <a:gd name="T94" fmla="*/ 186 w 954"/>
                <a:gd name="T95" fmla="*/ 640 h 1064"/>
                <a:gd name="T96" fmla="*/ 223 w 954"/>
                <a:gd name="T97" fmla="*/ 720 h 1064"/>
                <a:gd name="T98" fmla="*/ 276 w 954"/>
                <a:gd name="T99" fmla="*/ 788 h 1064"/>
                <a:gd name="T100" fmla="*/ 344 w 954"/>
                <a:gd name="T101" fmla="*/ 841 h 1064"/>
                <a:gd name="T102" fmla="*/ 424 w 954"/>
                <a:gd name="T103" fmla="*/ 878 h 1064"/>
                <a:gd name="T104" fmla="*/ 512 w 954"/>
                <a:gd name="T105" fmla="*/ 893 h 1064"/>
                <a:gd name="T106" fmla="*/ 581 w 954"/>
                <a:gd name="T107" fmla="*/ 890 h 1064"/>
                <a:gd name="T108" fmla="*/ 660 w 954"/>
                <a:gd name="T109" fmla="*/ 870 h 1064"/>
                <a:gd name="T110" fmla="*/ 663 w 954"/>
                <a:gd name="T111" fmla="*/ 96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4" h="1064">
                  <a:moveTo>
                    <a:pt x="610" y="979"/>
                  </a:moveTo>
                  <a:lnTo>
                    <a:pt x="610" y="1040"/>
                  </a:lnTo>
                  <a:lnTo>
                    <a:pt x="610" y="1040"/>
                  </a:lnTo>
                  <a:lnTo>
                    <a:pt x="610" y="1045"/>
                  </a:lnTo>
                  <a:lnTo>
                    <a:pt x="608" y="1049"/>
                  </a:lnTo>
                  <a:lnTo>
                    <a:pt x="606" y="1054"/>
                  </a:lnTo>
                  <a:lnTo>
                    <a:pt x="603" y="1058"/>
                  </a:lnTo>
                  <a:lnTo>
                    <a:pt x="600" y="1060"/>
                  </a:lnTo>
                  <a:lnTo>
                    <a:pt x="596" y="1063"/>
                  </a:lnTo>
                  <a:lnTo>
                    <a:pt x="590" y="1064"/>
                  </a:lnTo>
                  <a:lnTo>
                    <a:pt x="586" y="1064"/>
                  </a:lnTo>
                  <a:lnTo>
                    <a:pt x="476" y="1064"/>
                  </a:lnTo>
                  <a:lnTo>
                    <a:pt x="476" y="1064"/>
                  </a:lnTo>
                  <a:lnTo>
                    <a:pt x="472" y="1064"/>
                  </a:lnTo>
                  <a:lnTo>
                    <a:pt x="466" y="1063"/>
                  </a:lnTo>
                  <a:lnTo>
                    <a:pt x="462" y="1060"/>
                  </a:lnTo>
                  <a:lnTo>
                    <a:pt x="459" y="1058"/>
                  </a:lnTo>
                  <a:lnTo>
                    <a:pt x="456" y="1054"/>
                  </a:lnTo>
                  <a:lnTo>
                    <a:pt x="454" y="1049"/>
                  </a:lnTo>
                  <a:lnTo>
                    <a:pt x="452" y="1045"/>
                  </a:lnTo>
                  <a:lnTo>
                    <a:pt x="452" y="1040"/>
                  </a:lnTo>
                  <a:lnTo>
                    <a:pt x="452" y="979"/>
                  </a:lnTo>
                  <a:lnTo>
                    <a:pt x="452" y="979"/>
                  </a:lnTo>
                  <a:lnTo>
                    <a:pt x="427" y="973"/>
                  </a:lnTo>
                  <a:lnTo>
                    <a:pt x="403" y="967"/>
                  </a:lnTo>
                  <a:lnTo>
                    <a:pt x="380" y="959"/>
                  </a:lnTo>
                  <a:lnTo>
                    <a:pt x="357" y="950"/>
                  </a:lnTo>
                  <a:lnTo>
                    <a:pt x="335" y="940"/>
                  </a:lnTo>
                  <a:lnTo>
                    <a:pt x="313" y="930"/>
                  </a:lnTo>
                  <a:lnTo>
                    <a:pt x="292" y="917"/>
                  </a:lnTo>
                  <a:lnTo>
                    <a:pt x="273" y="904"/>
                  </a:lnTo>
                  <a:lnTo>
                    <a:pt x="228" y="947"/>
                  </a:lnTo>
                  <a:lnTo>
                    <a:pt x="228" y="947"/>
                  </a:lnTo>
                  <a:lnTo>
                    <a:pt x="225" y="950"/>
                  </a:lnTo>
                  <a:lnTo>
                    <a:pt x="221" y="953"/>
                  </a:lnTo>
                  <a:lnTo>
                    <a:pt x="215" y="955"/>
                  </a:lnTo>
                  <a:lnTo>
                    <a:pt x="211" y="955"/>
                  </a:lnTo>
                  <a:lnTo>
                    <a:pt x="206" y="955"/>
                  </a:lnTo>
                  <a:lnTo>
                    <a:pt x="202" y="953"/>
                  </a:lnTo>
                  <a:lnTo>
                    <a:pt x="198" y="950"/>
                  </a:lnTo>
                  <a:lnTo>
                    <a:pt x="194" y="947"/>
                  </a:lnTo>
                  <a:lnTo>
                    <a:pt x="116" y="869"/>
                  </a:lnTo>
                  <a:lnTo>
                    <a:pt x="116" y="869"/>
                  </a:lnTo>
                  <a:lnTo>
                    <a:pt x="113" y="866"/>
                  </a:lnTo>
                  <a:lnTo>
                    <a:pt x="111" y="862"/>
                  </a:lnTo>
                  <a:lnTo>
                    <a:pt x="109" y="857"/>
                  </a:lnTo>
                  <a:lnTo>
                    <a:pt x="109" y="853"/>
                  </a:lnTo>
                  <a:lnTo>
                    <a:pt x="109" y="848"/>
                  </a:lnTo>
                  <a:lnTo>
                    <a:pt x="111" y="843"/>
                  </a:lnTo>
                  <a:lnTo>
                    <a:pt x="113" y="839"/>
                  </a:lnTo>
                  <a:lnTo>
                    <a:pt x="116" y="835"/>
                  </a:lnTo>
                  <a:lnTo>
                    <a:pt x="160" y="791"/>
                  </a:lnTo>
                  <a:lnTo>
                    <a:pt x="160" y="791"/>
                  </a:lnTo>
                  <a:lnTo>
                    <a:pt x="147" y="771"/>
                  </a:lnTo>
                  <a:lnTo>
                    <a:pt x="134" y="750"/>
                  </a:lnTo>
                  <a:lnTo>
                    <a:pt x="124" y="729"/>
                  </a:lnTo>
                  <a:lnTo>
                    <a:pt x="113" y="707"/>
                  </a:lnTo>
                  <a:lnTo>
                    <a:pt x="105" y="684"/>
                  </a:lnTo>
                  <a:lnTo>
                    <a:pt x="97" y="660"/>
                  </a:lnTo>
                  <a:lnTo>
                    <a:pt x="90" y="636"/>
                  </a:lnTo>
                  <a:lnTo>
                    <a:pt x="85" y="612"/>
                  </a:lnTo>
                  <a:lnTo>
                    <a:pt x="24" y="612"/>
                  </a:lnTo>
                  <a:lnTo>
                    <a:pt x="24" y="612"/>
                  </a:lnTo>
                  <a:lnTo>
                    <a:pt x="19" y="611"/>
                  </a:lnTo>
                  <a:lnTo>
                    <a:pt x="14" y="610"/>
                  </a:lnTo>
                  <a:lnTo>
                    <a:pt x="10" y="608"/>
                  </a:lnTo>
                  <a:lnTo>
                    <a:pt x="6" y="605"/>
                  </a:lnTo>
                  <a:lnTo>
                    <a:pt x="4" y="601"/>
                  </a:lnTo>
                  <a:lnTo>
                    <a:pt x="1" y="597"/>
                  </a:lnTo>
                  <a:lnTo>
                    <a:pt x="0" y="592"/>
                  </a:lnTo>
                  <a:lnTo>
                    <a:pt x="0" y="588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0" y="472"/>
                  </a:lnTo>
                  <a:lnTo>
                    <a:pt x="1" y="468"/>
                  </a:lnTo>
                  <a:lnTo>
                    <a:pt x="4" y="464"/>
                  </a:lnTo>
                  <a:lnTo>
                    <a:pt x="6" y="461"/>
                  </a:lnTo>
                  <a:lnTo>
                    <a:pt x="10" y="458"/>
                  </a:lnTo>
                  <a:lnTo>
                    <a:pt x="14" y="456"/>
                  </a:lnTo>
                  <a:lnTo>
                    <a:pt x="19" y="454"/>
                  </a:lnTo>
                  <a:lnTo>
                    <a:pt x="24" y="454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90" y="429"/>
                  </a:lnTo>
                  <a:lnTo>
                    <a:pt x="97" y="405"/>
                  </a:lnTo>
                  <a:lnTo>
                    <a:pt x="105" y="382"/>
                  </a:lnTo>
                  <a:lnTo>
                    <a:pt x="113" y="359"/>
                  </a:lnTo>
                  <a:lnTo>
                    <a:pt x="124" y="336"/>
                  </a:lnTo>
                  <a:lnTo>
                    <a:pt x="134" y="315"/>
                  </a:lnTo>
                  <a:lnTo>
                    <a:pt x="147" y="294"/>
                  </a:lnTo>
                  <a:lnTo>
                    <a:pt x="160" y="273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3" y="225"/>
                  </a:lnTo>
                  <a:lnTo>
                    <a:pt x="111" y="221"/>
                  </a:lnTo>
                  <a:lnTo>
                    <a:pt x="109" y="217"/>
                  </a:lnTo>
                  <a:lnTo>
                    <a:pt x="109" y="213"/>
                  </a:lnTo>
                  <a:lnTo>
                    <a:pt x="109" y="208"/>
                  </a:lnTo>
                  <a:lnTo>
                    <a:pt x="111" y="204"/>
                  </a:lnTo>
                  <a:lnTo>
                    <a:pt x="113" y="199"/>
                  </a:lnTo>
                  <a:lnTo>
                    <a:pt x="116" y="195"/>
                  </a:lnTo>
                  <a:lnTo>
                    <a:pt x="194" y="118"/>
                  </a:lnTo>
                  <a:lnTo>
                    <a:pt x="194" y="118"/>
                  </a:lnTo>
                  <a:lnTo>
                    <a:pt x="198" y="115"/>
                  </a:lnTo>
                  <a:lnTo>
                    <a:pt x="202" y="112"/>
                  </a:lnTo>
                  <a:lnTo>
                    <a:pt x="206" y="111"/>
                  </a:lnTo>
                  <a:lnTo>
                    <a:pt x="211" y="111"/>
                  </a:lnTo>
                  <a:lnTo>
                    <a:pt x="215" y="111"/>
                  </a:lnTo>
                  <a:lnTo>
                    <a:pt x="221" y="112"/>
                  </a:lnTo>
                  <a:lnTo>
                    <a:pt x="225" y="115"/>
                  </a:lnTo>
                  <a:lnTo>
                    <a:pt x="228" y="118"/>
                  </a:lnTo>
                  <a:lnTo>
                    <a:pt x="273" y="162"/>
                  </a:lnTo>
                  <a:lnTo>
                    <a:pt x="273" y="162"/>
                  </a:lnTo>
                  <a:lnTo>
                    <a:pt x="292" y="148"/>
                  </a:lnTo>
                  <a:lnTo>
                    <a:pt x="313" y="136"/>
                  </a:lnTo>
                  <a:lnTo>
                    <a:pt x="335" y="124"/>
                  </a:lnTo>
                  <a:lnTo>
                    <a:pt x="357" y="115"/>
                  </a:lnTo>
                  <a:lnTo>
                    <a:pt x="380" y="106"/>
                  </a:lnTo>
                  <a:lnTo>
                    <a:pt x="403" y="98"/>
                  </a:lnTo>
                  <a:lnTo>
                    <a:pt x="427" y="92"/>
                  </a:lnTo>
                  <a:lnTo>
                    <a:pt x="452" y="87"/>
                  </a:lnTo>
                  <a:lnTo>
                    <a:pt x="452" y="25"/>
                  </a:lnTo>
                  <a:lnTo>
                    <a:pt x="452" y="25"/>
                  </a:lnTo>
                  <a:lnTo>
                    <a:pt x="452" y="20"/>
                  </a:lnTo>
                  <a:lnTo>
                    <a:pt x="454" y="16"/>
                  </a:lnTo>
                  <a:lnTo>
                    <a:pt x="456" y="12"/>
                  </a:lnTo>
                  <a:lnTo>
                    <a:pt x="459" y="8"/>
                  </a:lnTo>
                  <a:lnTo>
                    <a:pt x="462" y="5"/>
                  </a:lnTo>
                  <a:lnTo>
                    <a:pt x="466" y="2"/>
                  </a:lnTo>
                  <a:lnTo>
                    <a:pt x="472" y="1"/>
                  </a:lnTo>
                  <a:lnTo>
                    <a:pt x="476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90" y="1"/>
                  </a:lnTo>
                  <a:lnTo>
                    <a:pt x="596" y="2"/>
                  </a:lnTo>
                  <a:lnTo>
                    <a:pt x="600" y="5"/>
                  </a:lnTo>
                  <a:lnTo>
                    <a:pt x="603" y="8"/>
                  </a:lnTo>
                  <a:lnTo>
                    <a:pt x="606" y="12"/>
                  </a:lnTo>
                  <a:lnTo>
                    <a:pt x="608" y="16"/>
                  </a:lnTo>
                  <a:lnTo>
                    <a:pt x="610" y="20"/>
                  </a:lnTo>
                  <a:lnTo>
                    <a:pt x="610" y="25"/>
                  </a:lnTo>
                  <a:lnTo>
                    <a:pt x="610" y="87"/>
                  </a:lnTo>
                  <a:lnTo>
                    <a:pt x="610" y="87"/>
                  </a:lnTo>
                  <a:lnTo>
                    <a:pt x="635" y="92"/>
                  </a:lnTo>
                  <a:lnTo>
                    <a:pt x="659" y="98"/>
                  </a:lnTo>
                  <a:lnTo>
                    <a:pt x="682" y="106"/>
                  </a:lnTo>
                  <a:lnTo>
                    <a:pt x="705" y="115"/>
                  </a:lnTo>
                  <a:lnTo>
                    <a:pt x="727" y="124"/>
                  </a:lnTo>
                  <a:lnTo>
                    <a:pt x="749" y="136"/>
                  </a:lnTo>
                  <a:lnTo>
                    <a:pt x="770" y="148"/>
                  </a:lnTo>
                  <a:lnTo>
                    <a:pt x="790" y="162"/>
                  </a:lnTo>
                  <a:lnTo>
                    <a:pt x="834" y="118"/>
                  </a:lnTo>
                  <a:lnTo>
                    <a:pt x="834" y="118"/>
                  </a:lnTo>
                  <a:lnTo>
                    <a:pt x="837" y="115"/>
                  </a:lnTo>
                  <a:lnTo>
                    <a:pt x="841" y="112"/>
                  </a:lnTo>
                  <a:lnTo>
                    <a:pt x="847" y="111"/>
                  </a:lnTo>
                  <a:lnTo>
                    <a:pt x="851" y="111"/>
                  </a:lnTo>
                  <a:lnTo>
                    <a:pt x="856" y="111"/>
                  </a:lnTo>
                  <a:lnTo>
                    <a:pt x="860" y="112"/>
                  </a:lnTo>
                  <a:lnTo>
                    <a:pt x="864" y="115"/>
                  </a:lnTo>
                  <a:lnTo>
                    <a:pt x="868" y="118"/>
                  </a:lnTo>
                  <a:lnTo>
                    <a:pt x="946" y="195"/>
                  </a:lnTo>
                  <a:lnTo>
                    <a:pt x="946" y="195"/>
                  </a:lnTo>
                  <a:lnTo>
                    <a:pt x="949" y="199"/>
                  </a:lnTo>
                  <a:lnTo>
                    <a:pt x="951" y="204"/>
                  </a:lnTo>
                  <a:lnTo>
                    <a:pt x="953" y="208"/>
                  </a:lnTo>
                  <a:lnTo>
                    <a:pt x="953" y="213"/>
                  </a:lnTo>
                  <a:lnTo>
                    <a:pt x="953" y="217"/>
                  </a:lnTo>
                  <a:lnTo>
                    <a:pt x="951" y="221"/>
                  </a:lnTo>
                  <a:lnTo>
                    <a:pt x="949" y="225"/>
                  </a:lnTo>
                  <a:lnTo>
                    <a:pt x="946" y="230"/>
                  </a:lnTo>
                  <a:lnTo>
                    <a:pt x="902" y="273"/>
                  </a:lnTo>
                  <a:lnTo>
                    <a:pt x="902" y="273"/>
                  </a:lnTo>
                  <a:lnTo>
                    <a:pt x="917" y="297"/>
                  </a:lnTo>
                  <a:lnTo>
                    <a:pt x="931" y="321"/>
                  </a:lnTo>
                  <a:lnTo>
                    <a:pt x="943" y="346"/>
                  </a:lnTo>
                  <a:lnTo>
                    <a:pt x="954" y="372"/>
                  </a:lnTo>
                  <a:lnTo>
                    <a:pt x="954" y="372"/>
                  </a:lnTo>
                  <a:lnTo>
                    <a:pt x="934" y="385"/>
                  </a:lnTo>
                  <a:lnTo>
                    <a:pt x="914" y="398"/>
                  </a:lnTo>
                  <a:lnTo>
                    <a:pt x="896" y="413"/>
                  </a:lnTo>
                  <a:lnTo>
                    <a:pt x="877" y="428"/>
                  </a:lnTo>
                  <a:lnTo>
                    <a:pt x="877" y="428"/>
                  </a:lnTo>
                  <a:lnTo>
                    <a:pt x="867" y="400"/>
                  </a:lnTo>
                  <a:lnTo>
                    <a:pt x="855" y="374"/>
                  </a:lnTo>
                  <a:lnTo>
                    <a:pt x="841" y="349"/>
                  </a:lnTo>
                  <a:lnTo>
                    <a:pt x="827" y="325"/>
                  </a:lnTo>
                  <a:lnTo>
                    <a:pt x="809" y="303"/>
                  </a:lnTo>
                  <a:lnTo>
                    <a:pt x="790" y="282"/>
                  </a:lnTo>
                  <a:lnTo>
                    <a:pt x="770" y="262"/>
                  </a:lnTo>
                  <a:lnTo>
                    <a:pt x="748" y="244"/>
                  </a:lnTo>
                  <a:lnTo>
                    <a:pt x="725" y="227"/>
                  </a:lnTo>
                  <a:lnTo>
                    <a:pt x="700" y="214"/>
                  </a:lnTo>
                  <a:lnTo>
                    <a:pt x="675" y="201"/>
                  </a:lnTo>
                  <a:lnTo>
                    <a:pt x="648" y="191"/>
                  </a:lnTo>
                  <a:lnTo>
                    <a:pt x="620" y="183"/>
                  </a:lnTo>
                  <a:lnTo>
                    <a:pt x="590" y="176"/>
                  </a:lnTo>
                  <a:lnTo>
                    <a:pt x="561" y="173"/>
                  </a:lnTo>
                  <a:lnTo>
                    <a:pt x="547" y="172"/>
                  </a:lnTo>
                  <a:lnTo>
                    <a:pt x="531" y="171"/>
                  </a:lnTo>
                  <a:lnTo>
                    <a:pt x="531" y="171"/>
                  </a:lnTo>
                  <a:lnTo>
                    <a:pt x="512" y="172"/>
                  </a:lnTo>
                  <a:lnTo>
                    <a:pt x="495" y="173"/>
                  </a:lnTo>
                  <a:lnTo>
                    <a:pt x="476" y="175"/>
                  </a:lnTo>
                  <a:lnTo>
                    <a:pt x="458" y="179"/>
                  </a:lnTo>
                  <a:lnTo>
                    <a:pt x="440" y="183"/>
                  </a:lnTo>
                  <a:lnTo>
                    <a:pt x="424" y="188"/>
                  </a:lnTo>
                  <a:lnTo>
                    <a:pt x="407" y="193"/>
                  </a:lnTo>
                  <a:lnTo>
                    <a:pt x="390" y="200"/>
                  </a:lnTo>
                  <a:lnTo>
                    <a:pt x="375" y="207"/>
                  </a:lnTo>
                  <a:lnTo>
                    <a:pt x="359" y="215"/>
                  </a:lnTo>
                  <a:lnTo>
                    <a:pt x="344" y="223"/>
                  </a:lnTo>
                  <a:lnTo>
                    <a:pt x="329" y="234"/>
                  </a:lnTo>
                  <a:lnTo>
                    <a:pt x="315" y="243"/>
                  </a:lnTo>
                  <a:lnTo>
                    <a:pt x="302" y="254"/>
                  </a:lnTo>
                  <a:lnTo>
                    <a:pt x="288" y="265"/>
                  </a:lnTo>
                  <a:lnTo>
                    <a:pt x="276" y="278"/>
                  </a:lnTo>
                  <a:lnTo>
                    <a:pt x="264" y="290"/>
                  </a:lnTo>
                  <a:lnTo>
                    <a:pt x="253" y="303"/>
                  </a:lnTo>
                  <a:lnTo>
                    <a:pt x="241" y="317"/>
                  </a:lnTo>
                  <a:lnTo>
                    <a:pt x="232" y="331"/>
                  </a:lnTo>
                  <a:lnTo>
                    <a:pt x="223" y="345"/>
                  </a:lnTo>
                  <a:lnTo>
                    <a:pt x="213" y="361"/>
                  </a:lnTo>
                  <a:lnTo>
                    <a:pt x="206" y="376"/>
                  </a:lnTo>
                  <a:lnTo>
                    <a:pt x="199" y="392"/>
                  </a:lnTo>
                  <a:lnTo>
                    <a:pt x="192" y="409"/>
                  </a:lnTo>
                  <a:lnTo>
                    <a:pt x="186" y="425"/>
                  </a:lnTo>
                  <a:lnTo>
                    <a:pt x="182" y="442"/>
                  </a:lnTo>
                  <a:lnTo>
                    <a:pt x="178" y="460"/>
                  </a:lnTo>
                  <a:lnTo>
                    <a:pt x="175" y="478"/>
                  </a:lnTo>
                  <a:lnTo>
                    <a:pt x="172" y="495"/>
                  </a:lnTo>
                  <a:lnTo>
                    <a:pt x="171" y="514"/>
                  </a:lnTo>
                  <a:lnTo>
                    <a:pt x="171" y="533"/>
                  </a:lnTo>
                  <a:lnTo>
                    <a:pt x="171" y="533"/>
                  </a:lnTo>
                  <a:lnTo>
                    <a:pt x="171" y="551"/>
                  </a:lnTo>
                  <a:lnTo>
                    <a:pt x="172" y="569"/>
                  </a:lnTo>
                  <a:lnTo>
                    <a:pt x="175" y="588"/>
                  </a:lnTo>
                  <a:lnTo>
                    <a:pt x="178" y="606"/>
                  </a:lnTo>
                  <a:lnTo>
                    <a:pt x="182" y="622"/>
                  </a:lnTo>
                  <a:lnTo>
                    <a:pt x="186" y="640"/>
                  </a:lnTo>
                  <a:lnTo>
                    <a:pt x="192" y="657"/>
                  </a:lnTo>
                  <a:lnTo>
                    <a:pt x="199" y="673"/>
                  </a:lnTo>
                  <a:lnTo>
                    <a:pt x="206" y="689"/>
                  </a:lnTo>
                  <a:lnTo>
                    <a:pt x="213" y="705"/>
                  </a:lnTo>
                  <a:lnTo>
                    <a:pt x="223" y="720"/>
                  </a:lnTo>
                  <a:lnTo>
                    <a:pt x="232" y="735"/>
                  </a:lnTo>
                  <a:lnTo>
                    <a:pt x="241" y="748"/>
                  </a:lnTo>
                  <a:lnTo>
                    <a:pt x="253" y="762"/>
                  </a:lnTo>
                  <a:lnTo>
                    <a:pt x="264" y="775"/>
                  </a:lnTo>
                  <a:lnTo>
                    <a:pt x="276" y="788"/>
                  </a:lnTo>
                  <a:lnTo>
                    <a:pt x="288" y="799"/>
                  </a:lnTo>
                  <a:lnTo>
                    <a:pt x="302" y="811"/>
                  </a:lnTo>
                  <a:lnTo>
                    <a:pt x="315" y="821"/>
                  </a:lnTo>
                  <a:lnTo>
                    <a:pt x="329" y="832"/>
                  </a:lnTo>
                  <a:lnTo>
                    <a:pt x="344" y="841"/>
                  </a:lnTo>
                  <a:lnTo>
                    <a:pt x="359" y="849"/>
                  </a:lnTo>
                  <a:lnTo>
                    <a:pt x="375" y="858"/>
                  </a:lnTo>
                  <a:lnTo>
                    <a:pt x="390" y="865"/>
                  </a:lnTo>
                  <a:lnTo>
                    <a:pt x="407" y="871"/>
                  </a:lnTo>
                  <a:lnTo>
                    <a:pt x="424" y="878"/>
                  </a:lnTo>
                  <a:lnTo>
                    <a:pt x="440" y="882"/>
                  </a:lnTo>
                  <a:lnTo>
                    <a:pt x="458" y="886"/>
                  </a:lnTo>
                  <a:lnTo>
                    <a:pt x="476" y="889"/>
                  </a:lnTo>
                  <a:lnTo>
                    <a:pt x="495" y="892"/>
                  </a:lnTo>
                  <a:lnTo>
                    <a:pt x="512" y="893"/>
                  </a:lnTo>
                  <a:lnTo>
                    <a:pt x="531" y="893"/>
                  </a:lnTo>
                  <a:lnTo>
                    <a:pt x="531" y="893"/>
                  </a:lnTo>
                  <a:lnTo>
                    <a:pt x="548" y="893"/>
                  </a:lnTo>
                  <a:lnTo>
                    <a:pt x="564" y="892"/>
                  </a:lnTo>
                  <a:lnTo>
                    <a:pt x="581" y="890"/>
                  </a:lnTo>
                  <a:lnTo>
                    <a:pt x="598" y="887"/>
                  </a:lnTo>
                  <a:lnTo>
                    <a:pt x="613" y="884"/>
                  </a:lnTo>
                  <a:lnTo>
                    <a:pt x="629" y="880"/>
                  </a:lnTo>
                  <a:lnTo>
                    <a:pt x="645" y="875"/>
                  </a:lnTo>
                  <a:lnTo>
                    <a:pt x="660" y="870"/>
                  </a:lnTo>
                  <a:lnTo>
                    <a:pt x="660" y="870"/>
                  </a:lnTo>
                  <a:lnTo>
                    <a:pt x="659" y="893"/>
                  </a:lnTo>
                  <a:lnTo>
                    <a:pt x="659" y="893"/>
                  </a:lnTo>
                  <a:lnTo>
                    <a:pt x="660" y="930"/>
                  </a:lnTo>
                  <a:lnTo>
                    <a:pt x="663" y="965"/>
                  </a:lnTo>
                  <a:lnTo>
                    <a:pt x="663" y="965"/>
                  </a:lnTo>
                  <a:lnTo>
                    <a:pt x="637" y="972"/>
                  </a:lnTo>
                  <a:lnTo>
                    <a:pt x="610" y="97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434" name="Freeform 338"/>
          <p:cNvSpPr>
            <a:spLocks noEditPoints="1"/>
          </p:cNvSpPr>
          <p:nvPr userDrawn="1"/>
        </p:nvSpPr>
        <p:spPr bwMode="auto">
          <a:xfrm>
            <a:off x="414338" y="4288165"/>
            <a:ext cx="539750" cy="431006"/>
          </a:xfrm>
          <a:custGeom>
            <a:avLst/>
            <a:gdLst>
              <a:gd name="T0" fmla="*/ 515 w 1360"/>
              <a:gd name="T1" fmla="*/ 941 h 1450"/>
              <a:gd name="T2" fmla="*/ 676 w 1360"/>
              <a:gd name="T3" fmla="*/ 959 h 1450"/>
              <a:gd name="T4" fmla="*/ 835 w 1360"/>
              <a:gd name="T5" fmla="*/ 943 h 1450"/>
              <a:gd name="T6" fmla="*/ 1188 w 1360"/>
              <a:gd name="T7" fmla="*/ 331 h 1450"/>
              <a:gd name="T8" fmla="*/ 1179 w 1360"/>
              <a:gd name="T9" fmla="*/ 215 h 1450"/>
              <a:gd name="T10" fmla="*/ 1126 w 1360"/>
              <a:gd name="T11" fmla="*/ 193 h 1450"/>
              <a:gd name="T12" fmla="*/ 843 w 1360"/>
              <a:gd name="T13" fmla="*/ 186 h 1450"/>
              <a:gd name="T14" fmla="*/ 829 w 1360"/>
              <a:gd name="T15" fmla="*/ 142 h 1450"/>
              <a:gd name="T16" fmla="*/ 805 w 1360"/>
              <a:gd name="T17" fmla="*/ 90 h 1450"/>
              <a:gd name="T18" fmla="*/ 722 w 1360"/>
              <a:gd name="T19" fmla="*/ 76 h 1450"/>
              <a:gd name="T20" fmla="*/ 188 w 1360"/>
              <a:gd name="T21" fmla="*/ 89 h 1450"/>
              <a:gd name="T22" fmla="*/ 169 w 1360"/>
              <a:gd name="T23" fmla="*/ 172 h 1450"/>
              <a:gd name="T24" fmla="*/ 496 w 1360"/>
              <a:gd name="T25" fmla="*/ 212 h 1450"/>
              <a:gd name="T26" fmla="*/ 816 w 1360"/>
              <a:gd name="T27" fmla="*/ 223 h 1450"/>
              <a:gd name="T28" fmla="*/ 873 w 1360"/>
              <a:gd name="T29" fmla="*/ 265 h 1450"/>
              <a:gd name="T30" fmla="*/ 1187 w 1360"/>
              <a:gd name="T31" fmla="*/ 544 h 1450"/>
              <a:gd name="T32" fmla="*/ 1188 w 1360"/>
              <a:gd name="T33" fmla="*/ 466 h 1450"/>
              <a:gd name="T34" fmla="*/ 1170 w 1360"/>
              <a:gd name="T35" fmla="*/ 416 h 1450"/>
              <a:gd name="T36" fmla="*/ 883 w 1360"/>
              <a:gd name="T37" fmla="*/ 405 h 1450"/>
              <a:gd name="T38" fmla="*/ 838 w 1360"/>
              <a:gd name="T39" fmla="*/ 391 h 1450"/>
              <a:gd name="T40" fmla="*/ 823 w 1360"/>
              <a:gd name="T41" fmla="*/ 326 h 1450"/>
              <a:gd name="T42" fmla="*/ 788 w 1360"/>
              <a:gd name="T43" fmla="*/ 291 h 1450"/>
              <a:gd name="T44" fmla="*/ 229 w 1360"/>
              <a:gd name="T45" fmla="*/ 286 h 1450"/>
              <a:gd name="T46" fmla="*/ 177 w 1360"/>
              <a:gd name="T47" fmla="*/ 313 h 1450"/>
              <a:gd name="T48" fmla="*/ 170 w 1360"/>
              <a:gd name="T49" fmla="*/ 429 h 1450"/>
              <a:gd name="T50" fmla="*/ 774 w 1360"/>
              <a:gd name="T51" fmla="*/ 425 h 1450"/>
              <a:gd name="T52" fmla="*/ 842 w 1360"/>
              <a:gd name="T53" fmla="*/ 447 h 1450"/>
              <a:gd name="T54" fmla="*/ 905 w 1360"/>
              <a:gd name="T55" fmla="*/ 544 h 1450"/>
              <a:gd name="T56" fmla="*/ 1187 w 1360"/>
              <a:gd name="T57" fmla="*/ 663 h 1450"/>
              <a:gd name="T58" fmla="*/ 1163 w 1360"/>
              <a:gd name="T59" fmla="*/ 622 h 1450"/>
              <a:gd name="T60" fmla="*/ 883 w 1360"/>
              <a:gd name="T61" fmla="*/ 614 h 1450"/>
              <a:gd name="T62" fmla="*/ 835 w 1360"/>
              <a:gd name="T63" fmla="*/ 599 h 1450"/>
              <a:gd name="T64" fmla="*/ 816 w 1360"/>
              <a:gd name="T65" fmla="*/ 525 h 1450"/>
              <a:gd name="T66" fmla="*/ 771 w 1360"/>
              <a:gd name="T67" fmla="*/ 497 h 1450"/>
              <a:gd name="T68" fmla="*/ 196 w 1360"/>
              <a:gd name="T69" fmla="*/ 505 h 1450"/>
              <a:gd name="T70" fmla="*/ 169 w 1360"/>
              <a:gd name="T71" fmla="*/ 596 h 1450"/>
              <a:gd name="T72" fmla="*/ 1067 w 1360"/>
              <a:gd name="T73" fmla="*/ 121 h 1450"/>
              <a:gd name="T74" fmla="*/ 1194 w 1360"/>
              <a:gd name="T75" fmla="*/ 135 h 1450"/>
              <a:gd name="T76" fmla="*/ 1256 w 1360"/>
              <a:gd name="T77" fmla="*/ 206 h 1450"/>
              <a:gd name="T78" fmla="*/ 1265 w 1360"/>
              <a:gd name="T79" fmla="*/ 375 h 1450"/>
              <a:gd name="T80" fmla="*/ 1271 w 1360"/>
              <a:gd name="T81" fmla="*/ 571 h 1450"/>
              <a:gd name="T82" fmla="*/ 1326 w 1360"/>
              <a:gd name="T83" fmla="*/ 711 h 1450"/>
              <a:gd name="T84" fmla="*/ 1359 w 1360"/>
              <a:gd name="T85" fmla="*/ 818 h 1450"/>
              <a:gd name="T86" fmla="*/ 1352 w 1360"/>
              <a:gd name="T87" fmla="*/ 1443 h 1450"/>
              <a:gd name="T88" fmla="*/ 34 w 1360"/>
              <a:gd name="T89" fmla="*/ 1450 h 1450"/>
              <a:gd name="T90" fmla="*/ 1 w 1360"/>
              <a:gd name="T91" fmla="*/ 1432 h 1450"/>
              <a:gd name="T92" fmla="*/ 2 w 1360"/>
              <a:gd name="T93" fmla="*/ 819 h 1450"/>
              <a:gd name="T94" fmla="*/ 29 w 1360"/>
              <a:gd name="T95" fmla="*/ 724 h 1450"/>
              <a:gd name="T96" fmla="*/ 95 w 1360"/>
              <a:gd name="T97" fmla="*/ 559 h 1450"/>
              <a:gd name="T98" fmla="*/ 95 w 1360"/>
              <a:gd name="T99" fmla="*/ 152 h 1450"/>
              <a:gd name="T100" fmla="*/ 119 w 1360"/>
              <a:gd name="T101" fmla="*/ 61 h 1450"/>
              <a:gd name="T102" fmla="*/ 200 w 1360"/>
              <a:gd name="T103" fmla="*/ 5 h 1450"/>
              <a:gd name="T104" fmla="*/ 739 w 1360"/>
              <a:gd name="T105" fmla="*/ 1 h 1450"/>
              <a:gd name="T106" fmla="*/ 824 w 1360"/>
              <a:gd name="T107" fmla="*/ 15 h 1450"/>
              <a:gd name="T108" fmla="*/ 884 w 1360"/>
              <a:gd name="T109" fmla="*/ 75 h 1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0" h="1450">
                <a:moveTo>
                  <a:pt x="513" y="873"/>
                </a:moveTo>
                <a:lnTo>
                  <a:pt x="513" y="873"/>
                </a:lnTo>
                <a:lnTo>
                  <a:pt x="513" y="907"/>
                </a:lnTo>
                <a:lnTo>
                  <a:pt x="513" y="922"/>
                </a:lnTo>
                <a:lnTo>
                  <a:pt x="514" y="938"/>
                </a:lnTo>
                <a:lnTo>
                  <a:pt x="514" y="938"/>
                </a:lnTo>
                <a:lnTo>
                  <a:pt x="515" y="941"/>
                </a:lnTo>
                <a:lnTo>
                  <a:pt x="517" y="944"/>
                </a:lnTo>
                <a:lnTo>
                  <a:pt x="523" y="950"/>
                </a:lnTo>
                <a:lnTo>
                  <a:pt x="530" y="955"/>
                </a:lnTo>
                <a:lnTo>
                  <a:pt x="533" y="957"/>
                </a:lnTo>
                <a:lnTo>
                  <a:pt x="536" y="958"/>
                </a:lnTo>
                <a:lnTo>
                  <a:pt x="536" y="958"/>
                </a:lnTo>
                <a:lnTo>
                  <a:pt x="676" y="959"/>
                </a:lnTo>
                <a:lnTo>
                  <a:pt x="815" y="958"/>
                </a:lnTo>
                <a:lnTo>
                  <a:pt x="815" y="958"/>
                </a:lnTo>
                <a:lnTo>
                  <a:pt x="818" y="958"/>
                </a:lnTo>
                <a:lnTo>
                  <a:pt x="822" y="955"/>
                </a:lnTo>
                <a:lnTo>
                  <a:pt x="828" y="951"/>
                </a:lnTo>
                <a:lnTo>
                  <a:pt x="833" y="946"/>
                </a:lnTo>
                <a:lnTo>
                  <a:pt x="835" y="943"/>
                </a:lnTo>
                <a:lnTo>
                  <a:pt x="835" y="940"/>
                </a:lnTo>
                <a:lnTo>
                  <a:pt x="835" y="940"/>
                </a:lnTo>
                <a:lnTo>
                  <a:pt x="837" y="924"/>
                </a:lnTo>
                <a:lnTo>
                  <a:pt x="837" y="907"/>
                </a:lnTo>
                <a:lnTo>
                  <a:pt x="836" y="873"/>
                </a:lnTo>
                <a:lnTo>
                  <a:pt x="513" y="873"/>
                </a:lnTo>
                <a:close/>
                <a:moveTo>
                  <a:pt x="1188" y="331"/>
                </a:moveTo>
                <a:lnTo>
                  <a:pt x="1188" y="331"/>
                </a:lnTo>
                <a:lnTo>
                  <a:pt x="1188" y="292"/>
                </a:lnTo>
                <a:lnTo>
                  <a:pt x="1188" y="251"/>
                </a:lnTo>
                <a:lnTo>
                  <a:pt x="1188" y="251"/>
                </a:lnTo>
                <a:lnTo>
                  <a:pt x="1187" y="238"/>
                </a:lnTo>
                <a:lnTo>
                  <a:pt x="1184" y="225"/>
                </a:lnTo>
                <a:lnTo>
                  <a:pt x="1179" y="215"/>
                </a:lnTo>
                <a:lnTo>
                  <a:pt x="1176" y="211"/>
                </a:lnTo>
                <a:lnTo>
                  <a:pt x="1172" y="207"/>
                </a:lnTo>
                <a:lnTo>
                  <a:pt x="1168" y="203"/>
                </a:lnTo>
                <a:lnTo>
                  <a:pt x="1163" y="201"/>
                </a:lnTo>
                <a:lnTo>
                  <a:pt x="1153" y="196"/>
                </a:lnTo>
                <a:lnTo>
                  <a:pt x="1140" y="194"/>
                </a:lnTo>
                <a:lnTo>
                  <a:pt x="1126" y="193"/>
                </a:lnTo>
                <a:lnTo>
                  <a:pt x="1126" y="193"/>
                </a:lnTo>
                <a:lnTo>
                  <a:pt x="882" y="193"/>
                </a:lnTo>
                <a:lnTo>
                  <a:pt x="882" y="193"/>
                </a:lnTo>
                <a:lnTo>
                  <a:pt x="867" y="193"/>
                </a:lnTo>
                <a:lnTo>
                  <a:pt x="856" y="191"/>
                </a:lnTo>
                <a:lnTo>
                  <a:pt x="847" y="188"/>
                </a:lnTo>
                <a:lnTo>
                  <a:pt x="843" y="186"/>
                </a:lnTo>
                <a:lnTo>
                  <a:pt x="840" y="184"/>
                </a:lnTo>
                <a:lnTo>
                  <a:pt x="837" y="180"/>
                </a:lnTo>
                <a:lnTo>
                  <a:pt x="835" y="177"/>
                </a:lnTo>
                <a:lnTo>
                  <a:pt x="832" y="168"/>
                </a:lnTo>
                <a:lnTo>
                  <a:pt x="830" y="156"/>
                </a:lnTo>
                <a:lnTo>
                  <a:pt x="829" y="142"/>
                </a:lnTo>
                <a:lnTo>
                  <a:pt x="829" y="142"/>
                </a:lnTo>
                <a:lnTo>
                  <a:pt x="827" y="127"/>
                </a:lnTo>
                <a:lnTo>
                  <a:pt x="823" y="115"/>
                </a:lnTo>
                <a:lnTo>
                  <a:pt x="821" y="110"/>
                </a:lnTo>
                <a:lnTo>
                  <a:pt x="817" y="103"/>
                </a:lnTo>
                <a:lnTo>
                  <a:pt x="813" y="99"/>
                </a:lnTo>
                <a:lnTo>
                  <a:pt x="809" y="94"/>
                </a:lnTo>
                <a:lnTo>
                  <a:pt x="805" y="90"/>
                </a:lnTo>
                <a:lnTo>
                  <a:pt x="800" y="87"/>
                </a:lnTo>
                <a:lnTo>
                  <a:pt x="794" y="84"/>
                </a:lnTo>
                <a:lnTo>
                  <a:pt x="788" y="81"/>
                </a:lnTo>
                <a:lnTo>
                  <a:pt x="775" y="77"/>
                </a:lnTo>
                <a:lnTo>
                  <a:pt x="761" y="76"/>
                </a:lnTo>
                <a:lnTo>
                  <a:pt x="761" y="76"/>
                </a:lnTo>
                <a:lnTo>
                  <a:pt x="722" y="76"/>
                </a:lnTo>
                <a:lnTo>
                  <a:pt x="722" y="76"/>
                </a:lnTo>
                <a:lnTo>
                  <a:pt x="234" y="76"/>
                </a:lnTo>
                <a:lnTo>
                  <a:pt x="234" y="76"/>
                </a:lnTo>
                <a:lnTo>
                  <a:pt x="221" y="77"/>
                </a:lnTo>
                <a:lnTo>
                  <a:pt x="208" y="79"/>
                </a:lnTo>
                <a:lnTo>
                  <a:pt x="197" y="84"/>
                </a:lnTo>
                <a:lnTo>
                  <a:pt x="188" y="89"/>
                </a:lnTo>
                <a:lnTo>
                  <a:pt x="181" y="96"/>
                </a:lnTo>
                <a:lnTo>
                  <a:pt x="175" y="104"/>
                </a:lnTo>
                <a:lnTo>
                  <a:pt x="172" y="115"/>
                </a:lnTo>
                <a:lnTo>
                  <a:pt x="170" y="126"/>
                </a:lnTo>
                <a:lnTo>
                  <a:pt x="170" y="126"/>
                </a:lnTo>
                <a:lnTo>
                  <a:pt x="169" y="149"/>
                </a:lnTo>
                <a:lnTo>
                  <a:pt x="169" y="172"/>
                </a:lnTo>
                <a:lnTo>
                  <a:pt x="169" y="219"/>
                </a:lnTo>
                <a:lnTo>
                  <a:pt x="169" y="219"/>
                </a:lnTo>
                <a:lnTo>
                  <a:pt x="199" y="215"/>
                </a:lnTo>
                <a:lnTo>
                  <a:pt x="212" y="213"/>
                </a:lnTo>
                <a:lnTo>
                  <a:pt x="226" y="212"/>
                </a:lnTo>
                <a:lnTo>
                  <a:pt x="226" y="212"/>
                </a:lnTo>
                <a:lnTo>
                  <a:pt x="496" y="212"/>
                </a:lnTo>
                <a:lnTo>
                  <a:pt x="764" y="212"/>
                </a:lnTo>
                <a:lnTo>
                  <a:pt x="764" y="212"/>
                </a:lnTo>
                <a:lnTo>
                  <a:pt x="778" y="213"/>
                </a:lnTo>
                <a:lnTo>
                  <a:pt x="790" y="215"/>
                </a:lnTo>
                <a:lnTo>
                  <a:pt x="804" y="218"/>
                </a:lnTo>
                <a:lnTo>
                  <a:pt x="816" y="223"/>
                </a:lnTo>
                <a:lnTo>
                  <a:pt x="816" y="223"/>
                </a:lnTo>
                <a:lnTo>
                  <a:pt x="825" y="226"/>
                </a:lnTo>
                <a:lnTo>
                  <a:pt x="833" y="230"/>
                </a:lnTo>
                <a:lnTo>
                  <a:pt x="841" y="235"/>
                </a:lnTo>
                <a:lnTo>
                  <a:pt x="849" y="240"/>
                </a:lnTo>
                <a:lnTo>
                  <a:pt x="855" y="246"/>
                </a:lnTo>
                <a:lnTo>
                  <a:pt x="861" y="252"/>
                </a:lnTo>
                <a:lnTo>
                  <a:pt x="873" y="265"/>
                </a:lnTo>
                <a:lnTo>
                  <a:pt x="882" y="280"/>
                </a:lnTo>
                <a:lnTo>
                  <a:pt x="890" y="296"/>
                </a:lnTo>
                <a:lnTo>
                  <a:pt x="898" y="314"/>
                </a:lnTo>
                <a:lnTo>
                  <a:pt x="904" y="331"/>
                </a:lnTo>
                <a:lnTo>
                  <a:pt x="1188" y="331"/>
                </a:lnTo>
                <a:close/>
                <a:moveTo>
                  <a:pt x="1187" y="544"/>
                </a:moveTo>
                <a:lnTo>
                  <a:pt x="1187" y="544"/>
                </a:lnTo>
                <a:lnTo>
                  <a:pt x="1187" y="545"/>
                </a:lnTo>
                <a:lnTo>
                  <a:pt x="1187" y="544"/>
                </a:lnTo>
                <a:lnTo>
                  <a:pt x="1188" y="541"/>
                </a:lnTo>
                <a:lnTo>
                  <a:pt x="1188" y="541"/>
                </a:lnTo>
                <a:lnTo>
                  <a:pt x="1188" y="503"/>
                </a:lnTo>
                <a:lnTo>
                  <a:pt x="1188" y="466"/>
                </a:lnTo>
                <a:lnTo>
                  <a:pt x="1188" y="466"/>
                </a:lnTo>
                <a:lnTo>
                  <a:pt x="1187" y="450"/>
                </a:lnTo>
                <a:lnTo>
                  <a:pt x="1185" y="438"/>
                </a:lnTo>
                <a:lnTo>
                  <a:pt x="1183" y="431"/>
                </a:lnTo>
                <a:lnTo>
                  <a:pt x="1180" y="427"/>
                </a:lnTo>
                <a:lnTo>
                  <a:pt x="1178" y="423"/>
                </a:lnTo>
                <a:lnTo>
                  <a:pt x="1174" y="419"/>
                </a:lnTo>
                <a:lnTo>
                  <a:pt x="1170" y="416"/>
                </a:lnTo>
                <a:lnTo>
                  <a:pt x="1165" y="413"/>
                </a:lnTo>
                <a:lnTo>
                  <a:pt x="1161" y="411"/>
                </a:lnTo>
                <a:lnTo>
                  <a:pt x="1155" y="409"/>
                </a:lnTo>
                <a:lnTo>
                  <a:pt x="1142" y="406"/>
                </a:lnTo>
                <a:lnTo>
                  <a:pt x="1127" y="405"/>
                </a:lnTo>
                <a:lnTo>
                  <a:pt x="1127" y="405"/>
                </a:lnTo>
                <a:lnTo>
                  <a:pt x="883" y="405"/>
                </a:lnTo>
                <a:lnTo>
                  <a:pt x="883" y="405"/>
                </a:lnTo>
                <a:lnTo>
                  <a:pt x="868" y="404"/>
                </a:lnTo>
                <a:lnTo>
                  <a:pt x="857" y="402"/>
                </a:lnTo>
                <a:lnTo>
                  <a:pt x="849" y="399"/>
                </a:lnTo>
                <a:lnTo>
                  <a:pt x="844" y="397"/>
                </a:lnTo>
                <a:lnTo>
                  <a:pt x="841" y="394"/>
                </a:lnTo>
                <a:lnTo>
                  <a:pt x="838" y="391"/>
                </a:lnTo>
                <a:lnTo>
                  <a:pt x="836" y="388"/>
                </a:lnTo>
                <a:lnTo>
                  <a:pt x="832" y="378"/>
                </a:lnTo>
                <a:lnTo>
                  <a:pt x="830" y="367"/>
                </a:lnTo>
                <a:lnTo>
                  <a:pt x="829" y="353"/>
                </a:lnTo>
                <a:lnTo>
                  <a:pt x="829" y="353"/>
                </a:lnTo>
                <a:lnTo>
                  <a:pt x="827" y="339"/>
                </a:lnTo>
                <a:lnTo>
                  <a:pt x="823" y="326"/>
                </a:lnTo>
                <a:lnTo>
                  <a:pt x="816" y="314"/>
                </a:lnTo>
                <a:lnTo>
                  <a:pt x="813" y="310"/>
                </a:lnTo>
                <a:lnTo>
                  <a:pt x="809" y="304"/>
                </a:lnTo>
                <a:lnTo>
                  <a:pt x="804" y="300"/>
                </a:lnTo>
                <a:lnTo>
                  <a:pt x="800" y="296"/>
                </a:lnTo>
                <a:lnTo>
                  <a:pt x="793" y="293"/>
                </a:lnTo>
                <a:lnTo>
                  <a:pt x="788" y="291"/>
                </a:lnTo>
                <a:lnTo>
                  <a:pt x="782" y="288"/>
                </a:lnTo>
                <a:lnTo>
                  <a:pt x="775" y="287"/>
                </a:lnTo>
                <a:lnTo>
                  <a:pt x="768" y="286"/>
                </a:lnTo>
                <a:lnTo>
                  <a:pt x="761" y="286"/>
                </a:lnTo>
                <a:lnTo>
                  <a:pt x="761" y="286"/>
                </a:lnTo>
                <a:lnTo>
                  <a:pt x="495" y="285"/>
                </a:lnTo>
                <a:lnTo>
                  <a:pt x="229" y="286"/>
                </a:lnTo>
                <a:lnTo>
                  <a:pt x="229" y="286"/>
                </a:lnTo>
                <a:lnTo>
                  <a:pt x="217" y="286"/>
                </a:lnTo>
                <a:lnTo>
                  <a:pt x="207" y="289"/>
                </a:lnTo>
                <a:lnTo>
                  <a:pt x="198" y="293"/>
                </a:lnTo>
                <a:lnTo>
                  <a:pt x="189" y="298"/>
                </a:lnTo>
                <a:lnTo>
                  <a:pt x="182" y="304"/>
                </a:lnTo>
                <a:lnTo>
                  <a:pt x="177" y="313"/>
                </a:lnTo>
                <a:lnTo>
                  <a:pt x="173" y="321"/>
                </a:lnTo>
                <a:lnTo>
                  <a:pt x="171" y="331"/>
                </a:lnTo>
                <a:lnTo>
                  <a:pt x="171" y="331"/>
                </a:lnTo>
                <a:lnTo>
                  <a:pt x="169" y="355"/>
                </a:lnTo>
                <a:lnTo>
                  <a:pt x="169" y="380"/>
                </a:lnTo>
                <a:lnTo>
                  <a:pt x="170" y="429"/>
                </a:lnTo>
                <a:lnTo>
                  <a:pt x="170" y="429"/>
                </a:lnTo>
                <a:lnTo>
                  <a:pt x="195" y="426"/>
                </a:lnTo>
                <a:lnTo>
                  <a:pt x="206" y="425"/>
                </a:lnTo>
                <a:lnTo>
                  <a:pt x="217" y="425"/>
                </a:lnTo>
                <a:lnTo>
                  <a:pt x="217" y="425"/>
                </a:lnTo>
                <a:lnTo>
                  <a:pt x="496" y="424"/>
                </a:lnTo>
                <a:lnTo>
                  <a:pt x="774" y="425"/>
                </a:lnTo>
                <a:lnTo>
                  <a:pt x="774" y="425"/>
                </a:lnTo>
                <a:lnTo>
                  <a:pt x="787" y="426"/>
                </a:lnTo>
                <a:lnTo>
                  <a:pt x="801" y="429"/>
                </a:lnTo>
                <a:lnTo>
                  <a:pt x="814" y="434"/>
                </a:lnTo>
                <a:lnTo>
                  <a:pt x="827" y="439"/>
                </a:lnTo>
                <a:lnTo>
                  <a:pt x="827" y="439"/>
                </a:lnTo>
                <a:lnTo>
                  <a:pt x="835" y="443"/>
                </a:lnTo>
                <a:lnTo>
                  <a:pt x="842" y="447"/>
                </a:lnTo>
                <a:lnTo>
                  <a:pt x="855" y="456"/>
                </a:lnTo>
                <a:lnTo>
                  <a:pt x="866" y="468"/>
                </a:lnTo>
                <a:lnTo>
                  <a:pt x="876" y="480"/>
                </a:lnTo>
                <a:lnTo>
                  <a:pt x="884" y="495"/>
                </a:lnTo>
                <a:lnTo>
                  <a:pt x="892" y="511"/>
                </a:lnTo>
                <a:lnTo>
                  <a:pt x="899" y="526"/>
                </a:lnTo>
                <a:lnTo>
                  <a:pt x="905" y="544"/>
                </a:lnTo>
                <a:lnTo>
                  <a:pt x="1187" y="544"/>
                </a:lnTo>
                <a:close/>
                <a:moveTo>
                  <a:pt x="1188" y="753"/>
                </a:moveTo>
                <a:lnTo>
                  <a:pt x="1188" y="753"/>
                </a:lnTo>
                <a:lnTo>
                  <a:pt x="1188" y="716"/>
                </a:lnTo>
                <a:lnTo>
                  <a:pt x="1188" y="679"/>
                </a:lnTo>
                <a:lnTo>
                  <a:pt x="1188" y="679"/>
                </a:lnTo>
                <a:lnTo>
                  <a:pt x="1187" y="663"/>
                </a:lnTo>
                <a:lnTo>
                  <a:pt x="1184" y="649"/>
                </a:lnTo>
                <a:lnTo>
                  <a:pt x="1182" y="643"/>
                </a:lnTo>
                <a:lnTo>
                  <a:pt x="1179" y="638"/>
                </a:lnTo>
                <a:lnTo>
                  <a:pt x="1176" y="634"/>
                </a:lnTo>
                <a:lnTo>
                  <a:pt x="1173" y="629"/>
                </a:lnTo>
                <a:lnTo>
                  <a:pt x="1167" y="625"/>
                </a:lnTo>
                <a:lnTo>
                  <a:pt x="1163" y="622"/>
                </a:lnTo>
                <a:lnTo>
                  <a:pt x="1157" y="620"/>
                </a:lnTo>
                <a:lnTo>
                  <a:pt x="1152" y="618"/>
                </a:lnTo>
                <a:lnTo>
                  <a:pt x="1137" y="615"/>
                </a:lnTo>
                <a:lnTo>
                  <a:pt x="1120" y="614"/>
                </a:lnTo>
                <a:lnTo>
                  <a:pt x="1120" y="614"/>
                </a:lnTo>
                <a:lnTo>
                  <a:pt x="883" y="614"/>
                </a:lnTo>
                <a:lnTo>
                  <a:pt x="883" y="614"/>
                </a:lnTo>
                <a:lnTo>
                  <a:pt x="867" y="614"/>
                </a:lnTo>
                <a:lnTo>
                  <a:pt x="856" y="613"/>
                </a:lnTo>
                <a:lnTo>
                  <a:pt x="847" y="610"/>
                </a:lnTo>
                <a:lnTo>
                  <a:pt x="842" y="608"/>
                </a:lnTo>
                <a:lnTo>
                  <a:pt x="839" y="605"/>
                </a:lnTo>
                <a:lnTo>
                  <a:pt x="837" y="602"/>
                </a:lnTo>
                <a:lnTo>
                  <a:pt x="835" y="599"/>
                </a:lnTo>
                <a:lnTo>
                  <a:pt x="832" y="590"/>
                </a:lnTo>
                <a:lnTo>
                  <a:pt x="830" y="578"/>
                </a:lnTo>
                <a:lnTo>
                  <a:pt x="829" y="564"/>
                </a:lnTo>
                <a:lnTo>
                  <a:pt x="829" y="564"/>
                </a:lnTo>
                <a:lnTo>
                  <a:pt x="827" y="549"/>
                </a:lnTo>
                <a:lnTo>
                  <a:pt x="823" y="537"/>
                </a:lnTo>
                <a:lnTo>
                  <a:pt x="816" y="525"/>
                </a:lnTo>
                <a:lnTo>
                  <a:pt x="809" y="516"/>
                </a:lnTo>
                <a:lnTo>
                  <a:pt x="800" y="508"/>
                </a:lnTo>
                <a:lnTo>
                  <a:pt x="794" y="504"/>
                </a:lnTo>
                <a:lnTo>
                  <a:pt x="789" y="502"/>
                </a:lnTo>
                <a:lnTo>
                  <a:pt x="783" y="500"/>
                </a:lnTo>
                <a:lnTo>
                  <a:pt x="777" y="498"/>
                </a:lnTo>
                <a:lnTo>
                  <a:pt x="771" y="497"/>
                </a:lnTo>
                <a:lnTo>
                  <a:pt x="763" y="497"/>
                </a:lnTo>
                <a:lnTo>
                  <a:pt x="763" y="497"/>
                </a:lnTo>
                <a:lnTo>
                  <a:pt x="225" y="497"/>
                </a:lnTo>
                <a:lnTo>
                  <a:pt x="225" y="497"/>
                </a:lnTo>
                <a:lnTo>
                  <a:pt x="214" y="498"/>
                </a:lnTo>
                <a:lnTo>
                  <a:pt x="205" y="501"/>
                </a:lnTo>
                <a:lnTo>
                  <a:pt x="196" y="505"/>
                </a:lnTo>
                <a:lnTo>
                  <a:pt x="187" y="511"/>
                </a:lnTo>
                <a:lnTo>
                  <a:pt x="180" y="518"/>
                </a:lnTo>
                <a:lnTo>
                  <a:pt x="175" y="526"/>
                </a:lnTo>
                <a:lnTo>
                  <a:pt x="172" y="535"/>
                </a:lnTo>
                <a:lnTo>
                  <a:pt x="170" y="545"/>
                </a:lnTo>
                <a:lnTo>
                  <a:pt x="170" y="545"/>
                </a:lnTo>
                <a:lnTo>
                  <a:pt x="169" y="596"/>
                </a:lnTo>
                <a:lnTo>
                  <a:pt x="169" y="648"/>
                </a:lnTo>
                <a:lnTo>
                  <a:pt x="170" y="753"/>
                </a:lnTo>
                <a:lnTo>
                  <a:pt x="1188" y="753"/>
                </a:lnTo>
                <a:close/>
                <a:moveTo>
                  <a:pt x="904" y="120"/>
                </a:moveTo>
                <a:lnTo>
                  <a:pt x="904" y="120"/>
                </a:lnTo>
                <a:lnTo>
                  <a:pt x="1013" y="121"/>
                </a:lnTo>
                <a:lnTo>
                  <a:pt x="1067" y="121"/>
                </a:lnTo>
                <a:lnTo>
                  <a:pt x="1122" y="119"/>
                </a:lnTo>
                <a:lnTo>
                  <a:pt x="1122" y="119"/>
                </a:lnTo>
                <a:lnTo>
                  <a:pt x="1138" y="119"/>
                </a:lnTo>
                <a:lnTo>
                  <a:pt x="1154" y="121"/>
                </a:lnTo>
                <a:lnTo>
                  <a:pt x="1168" y="124"/>
                </a:lnTo>
                <a:lnTo>
                  <a:pt x="1182" y="128"/>
                </a:lnTo>
                <a:lnTo>
                  <a:pt x="1194" y="135"/>
                </a:lnTo>
                <a:lnTo>
                  <a:pt x="1207" y="142"/>
                </a:lnTo>
                <a:lnTo>
                  <a:pt x="1217" y="150"/>
                </a:lnTo>
                <a:lnTo>
                  <a:pt x="1228" y="160"/>
                </a:lnTo>
                <a:lnTo>
                  <a:pt x="1236" y="170"/>
                </a:lnTo>
                <a:lnTo>
                  <a:pt x="1243" y="181"/>
                </a:lnTo>
                <a:lnTo>
                  <a:pt x="1251" y="194"/>
                </a:lnTo>
                <a:lnTo>
                  <a:pt x="1256" y="206"/>
                </a:lnTo>
                <a:lnTo>
                  <a:pt x="1260" y="220"/>
                </a:lnTo>
                <a:lnTo>
                  <a:pt x="1263" y="235"/>
                </a:lnTo>
                <a:lnTo>
                  <a:pt x="1264" y="249"/>
                </a:lnTo>
                <a:lnTo>
                  <a:pt x="1264" y="264"/>
                </a:lnTo>
                <a:lnTo>
                  <a:pt x="1264" y="264"/>
                </a:lnTo>
                <a:lnTo>
                  <a:pt x="1264" y="320"/>
                </a:lnTo>
                <a:lnTo>
                  <a:pt x="1265" y="375"/>
                </a:lnTo>
                <a:lnTo>
                  <a:pt x="1265" y="431"/>
                </a:lnTo>
                <a:lnTo>
                  <a:pt x="1263" y="487"/>
                </a:lnTo>
                <a:lnTo>
                  <a:pt x="1263" y="487"/>
                </a:lnTo>
                <a:lnTo>
                  <a:pt x="1263" y="509"/>
                </a:lnTo>
                <a:lnTo>
                  <a:pt x="1264" y="529"/>
                </a:lnTo>
                <a:lnTo>
                  <a:pt x="1267" y="550"/>
                </a:lnTo>
                <a:lnTo>
                  <a:pt x="1271" y="571"/>
                </a:lnTo>
                <a:lnTo>
                  <a:pt x="1277" y="591"/>
                </a:lnTo>
                <a:lnTo>
                  <a:pt x="1283" y="611"/>
                </a:lnTo>
                <a:lnTo>
                  <a:pt x="1290" y="630"/>
                </a:lnTo>
                <a:lnTo>
                  <a:pt x="1300" y="649"/>
                </a:lnTo>
                <a:lnTo>
                  <a:pt x="1300" y="649"/>
                </a:lnTo>
                <a:lnTo>
                  <a:pt x="1313" y="679"/>
                </a:lnTo>
                <a:lnTo>
                  <a:pt x="1326" y="711"/>
                </a:lnTo>
                <a:lnTo>
                  <a:pt x="1350" y="773"/>
                </a:lnTo>
                <a:lnTo>
                  <a:pt x="1350" y="773"/>
                </a:lnTo>
                <a:lnTo>
                  <a:pt x="1353" y="784"/>
                </a:lnTo>
                <a:lnTo>
                  <a:pt x="1356" y="795"/>
                </a:lnTo>
                <a:lnTo>
                  <a:pt x="1358" y="807"/>
                </a:lnTo>
                <a:lnTo>
                  <a:pt x="1359" y="818"/>
                </a:lnTo>
                <a:lnTo>
                  <a:pt x="1359" y="818"/>
                </a:lnTo>
                <a:lnTo>
                  <a:pt x="1359" y="1116"/>
                </a:lnTo>
                <a:lnTo>
                  <a:pt x="1360" y="1414"/>
                </a:lnTo>
                <a:lnTo>
                  <a:pt x="1360" y="1414"/>
                </a:lnTo>
                <a:lnTo>
                  <a:pt x="1359" y="1423"/>
                </a:lnTo>
                <a:lnTo>
                  <a:pt x="1358" y="1432"/>
                </a:lnTo>
                <a:lnTo>
                  <a:pt x="1356" y="1438"/>
                </a:lnTo>
                <a:lnTo>
                  <a:pt x="1352" y="1443"/>
                </a:lnTo>
                <a:lnTo>
                  <a:pt x="1348" y="1446"/>
                </a:lnTo>
                <a:lnTo>
                  <a:pt x="1340" y="1448"/>
                </a:lnTo>
                <a:lnTo>
                  <a:pt x="1333" y="1450"/>
                </a:lnTo>
                <a:lnTo>
                  <a:pt x="1323" y="1450"/>
                </a:lnTo>
                <a:lnTo>
                  <a:pt x="1323" y="1450"/>
                </a:lnTo>
                <a:lnTo>
                  <a:pt x="679" y="1449"/>
                </a:lnTo>
                <a:lnTo>
                  <a:pt x="34" y="1450"/>
                </a:lnTo>
                <a:lnTo>
                  <a:pt x="34" y="1450"/>
                </a:lnTo>
                <a:lnTo>
                  <a:pt x="25" y="1450"/>
                </a:lnTo>
                <a:lnTo>
                  <a:pt x="16" y="1448"/>
                </a:lnTo>
                <a:lnTo>
                  <a:pt x="11" y="1446"/>
                </a:lnTo>
                <a:lnTo>
                  <a:pt x="6" y="1442"/>
                </a:lnTo>
                <a:lnTo>
                  <a:pt x="3" y="1438"/>
                </a:lnTo>
                <a:lnTo>
                  <a:pt x="1" y="1432"/>
                </a:lnTo>
                <a:lnTo>
                  <a:pt x="0" y="1424"/>
                </a:lnTo>
                <a:lnTo>
                  <a:pt x="0" y="1415"/>
                </a:lnTo>
                <a:lnTo>
                  <a:pt x="0" y="1415"/>
                </a:lnTo>
                <a:lnTo>
                  <a:pt x="0" y="1117"/>
                </a:lnTo>
                <a:lnTo>
                  <a:pt x="0" y="968"/>
                </a:lnTo>
                <a:lnTo>
                  <a:pt x="2" y="819"/>
                </a:lnTo>
                <a:lnTo>
                  <a:pt x="2" y="819"/>
                </a:lnTo>
                <a:lnTo>
                  <a:pt x="2" y="808"/>
                </a:lnTo>
                <a:lnTo>
                  <a:pt x="4" y="795"/>
                </a:lnTo>
                <a:lnTo>
                  <a:pt x="7" y="784"/>
                </a:lnTo>
                <a:lnTo>
                  <a:pt x="10" y="771"/>
                </a:lnTo>
                <a:lnTo>
                  <a:pt x="20" y="747"/>
                </a:lnTo>
                <a:lnTo>
                  <a:pt x="29" y="724"/>
                </a:lnTo>
                <a:lnTo>
                  <a:pt x="29" y="724"/>
                </a:lnTo>
                <a:lnTo>
                  <a:pt x="44" y="687"/>
                </a:lnTo>
                <a:lnTo>
                  <a:pt x="59" y="650"/>
                </a:lnTo>
                <a:lnTo>
                  <a:pt x="74" y="614"/>
                </a:lnTo>
                <a:lnTo>
                  <a:pt x="89" y="576"/>
                </a:lnTo>
                <a:lnTo>
                  <a:pt x="89" y="576"/>
                </a:lnTo>
                <a:lnTo>
                  <a:pt x="92" y="568"/>
                </a:lnTo>
                <a:lnTo>
                  <a:pt x="95" y="559"/>
                </a:lnTo>
                <a:lnTo>
                  <a:pt x="96" y="548"/>
                </a:lnTo>
                <a:lnTo>
                  <a:pt x="96" y="539"/>
                </a:lnTo>
                <a:lnTo>
                  <a:pt x="96" y="539"/>
                </a:lnTo>
                <a:lnTo>
                  <a:pt x="98" y="346"/>
                </a:lnTo>
                <a:lnTo>
                  <a:pt x="98" y="249"/>
                </a:lnTo>
                <a:lnTo>
                  <a:pt x="97" y="200"/>
                </a:lnTo>
                <a:lnTo>
                  <a:pt x="95" y="152"/>
                </a:lnTo>
                <a:lnTo>
                  <a:pt x="95" y="152"/>
                </a:lnTo>
                <a:lnTo>
                  <a:pt x="96" y="135"/>
                </a:lnTo>
                <a:lnTo>
                  <a:pt x="97" y="117"/>
                </a:lnTo>
                <a:lnTo>
                  <a:pt x="100" y="101"/>
                </a:lnTo>
                <a:lnTo>
                  <a:pt x="105" y="87"/>
                </a:lnTo>
                <a:lnTo>
                  <a:pt x="111" y="73"/>
                </a:lnTo>
                <a:lnTo>
                  <a:pt x="119" y="61"/>
                </a:lnTo>
                <a:lnTo>
                  <a:pt x="127" y="49"/>
                </a:lnTo>
                <a:lnTo>
                  <a:pt x="137" y="39"/>
                </a:lnTo>
                <a:lnTo>
                  <a:pt x="148" y="29"/>
                </a:lnTo>
                <a:lnTo>
                  <a:pt x="159" y="21"/>
                </a:lnTo>
                <a:lnTo>
                  <a:pt x="172" y="15"/>
                </a:lnTo>
                <a:lnTo>
                  <a:pt x="185" y="10"/>
                </a:lnTo>
                <a:lnTo>
                  <a:pt x="200" y="5"/>
                </a:lnTo>
                <a:lnTo>
                  <a:pt x="214" y="2"/>
                </a:lnTo>
                <a:lnTo>
                  <a:pt x="230" y="0"/>
                </a:lnTo>
                <a:lnTo>
                  <a:pt x="246" y="0"/>
                </a:lnTo>
                <a:lnTo>
                  <a:pt x="246" y="0"/>
                </a:lnTo>
                <a:lnTo>
                  <a:pt x="370" y="2"/>
                </a:lnTo>
                <a:lnTo>
                  <a:pt x="492" y="2"/>
                </a:lnTo>
                <a:lnTo>
                  <a:pt x="739" y="1"/>
                </a:lnTo>
                <a:lnTo>
                  <a:pt x="739" y="1"/>
                </a:lnTo>
                <a:lnTo>
                  <a:pt x="756" y="1"/>
                </a:lnTo>
                <a:lnTo>
                  <a:pt x="773" y="2"/>
                </a:lnTo>
                <a:lnTo>
                  <a:pt x="786" y="4"/>
                </a:lnTo>
                <a:lnTo>
                  <a:pt x="800" y="7"/>
                </a:lnTo>
                <a:lnTo>
                  <a:pt x="812" y="11"/>
                </a:lnTo>
                <a:lnTo>
                  <a:pt x="824" y="15"/>
                </a:lnTo>
                <a:lnTo>
                  <a:pt x="834" y="20"/>
                </a:lnTo>
                <a:lnTo>
                  <a:pt x="844" y="26"/>
                </a:lnTo>
                <a:lnTo>
                  <a:pt x="854" y="34"/>
                </a:lnTo>
                <a:lnTo>
                  <a:pt x="862" y="42"/>
                </a:lnTo>
                <a:lnTo>
                  <a:pt x="869" y="52"/>
                </a:lnTo>
                <a:lnTo>
                  <a:pt x="878" y="63"/>
                </a:lnTo>
                <a:lnTo>
                  <a:pt x="884" y="75"/>
                </a:lnTo>
                <a:lnTo>
                  <a:pt x="891" y="89"/>
                </a:lnTo>
                <a:lnTo>
                  <a:pt x="898" y="103"/>
                </a:lnTo>
                <a:lnTo>
                  <a:pt x="904" y="12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60" name="Группа 559"/>
          <p:cNvGrpSpPr/>
          <p:nvPr userDrawn="1"/>
        </p:nvGrpSpPr>
        <p:grpSpPr>
          <a:xfrm>
            <a:off x="4165607" y="4273869"/>
            <a:ext cx="801687" cy="421482"/>
            <a:chOff x="4165600" y="5288917"/>
            <a:chExt cx="801687" cy="561976"/>
          </a:xfrm>
          <a:solidFill>
            <a:schemeClr val="bg2">
              <a:lumMod val="50000"/>
            </a:schemeClr>
          </a:solidFill>
        </p:grpSpPr>
        <p:sp>
          <p:nvSpPr>
            <p:cNvPr id="440" name="Freeform 344"/>
            <p:cNvSpPr>
              <a:spLocks noEditPoints="1"/>
            </p:cNvSpPr>
            <p:nvPr userDrawn="1"/>
          </p:nvSpPr>
          <p:spPr bwMode="auto">
            <a:xfrm>
              <a:off x="4165600" y="5288917"/>
              <a:ext cx="801687" cy="561975"/>
            </a:xfrm>
            <a:custGeom>
              <a:avLst/>
              <a:gdLst>
                <a:gd name="T0" fmla="*/ 2013 w 2020"/>
                <a:gd name="T1" fmla="*/ 1372 h 1419"/>
                <a:gd name="T2" fmla="*/ 1508 w 2020"/>
                <a:gd name="T3" fmla="*/ 1325 h 1419"/>
                <a:gd name="T4" fmla="*/ 1466 w 2020"/>
                <a:gd name="T5" fmla="*/ 1391 h 1419"/>
                <a:gd name="T6" fmla="*/ 1973 w 2020"/>
                <a:gd name="T7" fmla="*/ 1281 h 1419"/>
                <a:gd name="T8" fmla="*/ 1987 w 2020"/>
                <a:gd name="T9" fmla="*/ 1205 h 1419"/>
                <a:gd name="T10" fmla="*/ 1458 w 2020"/>
                <a:gd name="T11" fmla="*/ 1212 h 1419"/>
                <a:gd name="T12" fmla="*/ 1487 w 2020"/>
                <a:gd name="T13" fmla="*/ 1284 h 1419"/>
                <a:gd name="T14" fmla="*/ 2019 w 2020"/>
                <a:gd name="T15" fmla="*/ 1113 h 1419"/>
                <a:gd name="T16" fmla="*/ 1516 w 2020"/>
                <a:gd name="T17" fmla="*/ 1057 h 1419"/>
                <a:gd name="T18" fmla="*/ 1470 w 2020"/>
                <a:gd name="T19" fmla="*/ 1113 h 1419"/>
                <a:gd name="T20" fmla="*/ 1409 w 2020"/>
                <a:gd name="T21" fmla="*/ 1342 h 1419"/>
                <a:gd name="T22" fmla="*/ 490 w 2020"/>
                <a:gd name="T23" fmla="*/ 1228 h 1419"/>
                <a:gd name="T24" fmla="*/ 386 w 2020"/>
                <a:gd name="T25" fmla="*/ 656 h 1419"/>
                <a:gd name="T26" fmla="*/ 507 w 2020"/>
                <a:gd name="T27" fmla="*/ 569 h 1419"/>
                <a:gd name="T28" fmla="*/ 1603 w 2020"/>
                <a:gd name="T29" fmla="*/ 558 h 1419"/>
                <a:gd name="T30" fmla="*/ 1719 w 2020"/>
                <a:gd name="T31" fmla="*/ 652 h 1419"/>
                <a:gd name="T32" fmla="*/ 1795 w 2020"/>
                <a:gd name="T33" fmla="*/ 412 h 1419"/>
                <a:gd name="T34" fmla="*/ 294 w 2020"/>
                <a:gd name="T35" fmla="*/ 450 h 1419"/>
                <a:gd name="T36" fmla="*/ 345 w 2020"/>
                <a:gd name="T37" fmla="*/ 1412 h 1419"/>
                <a:gd name="T38" fmla="*/ 1183 w 2020"/>
                <a:gd name="T39" fmla="*/ 937 h 1419"/>
                <a:gd name="T40" fmla="*/ 1093 w 2020"/>
                <a:gd name="T41" fmla="*/ 868 h 1419"/>
                <a:gd name="T42" fmla="*/ 1033 w 2020"/>
                <a:gd name="T43" fmla="*/ 824 h 1419"/>
                <a:gd name="T44" fmla="*/ 1122 w 2020"/>
                <a:gd name="T45" fmla="*/ 818 h 1419"/>
                <a:gd name="T46" fmla="*/ 1028 w 2020"/>
                <a:gd name="T47" fmla="*/ 752 h 1419"/>
                <a:gd name="T48" fmla="*/ 948 w 2020"/>
                <a:gd name="T49" fmla="*/ 797 h 1419"/>
                <a:gd name="T50" fmla="*/ 941 w 2020"/>
                <a:gd name="T51" fmla="*/ 874 h 1419"/>
                <a:gd name="T52" fmla="*/ 1058 w 2020"/>
                <a:gd name="T53" fmla="*/ 941 h 1419"/>
                <a:gd name="T54" fmla="*/ 1076 w 2020"/>
                <a:gd name="T55" fmla="*/ 986 h 1419"/>
                <a:gd name="T56" fmla="*/ 949 w 2020"/>
                <a:gd name="T57" fmla="*/ 969 h 1419"/>
                <a:gd name="T58" fmla="*/ 1086 w 2020"/>
                <a:gd name="T59" fmla="*/ 1053 h 1419"/>
                <a:gd name="T60" fmla="*/ 1175 w 2020"/>
                <a:gd name="T61" fmla="*/ 999 h 1419"/>
                <a:gd name="T62" fmla="*/ 1342 w 2020"/>
                <a:gd name="T63" fmla="*/ 971 h 1419"/>
                <a:gd name="T64" fmla="*/ 1274 w 2020"/>
                <a:gd name="T65" fmla="*/ 1126 h 1419"/>
                <a:gd name="T66" fmla="*/ 1146 w 2020"/>
                <a:gd name="T67" fmla="*/ 1220 h 1419"/>
                <a:gd name="T68" fmla="*/ 1002 w 2020"/>
                <a:gd name="T69" fmla="*/ 1228 h 1419"/>
                <a:gd name="T70" fmla="*/ 866 w 2020"/>
                <a:gd name="T71" fmla="*/ 1149 h 1419"/>
                <a:gd name="T72" fmla="*/ 784 w 2020"/>
                <a:gd name="T73" fmla="*/ 1002 h 1419"/>
                <a:gd name="T74" fmla="*/ 777 w 2020"/>
                <a:gd name="T75" fmla="*/ 838 h 1419"/>
                <a:gd name="T76" fmla="*/ 847 w 2020"/>
                <a:gd name="T77" fmla="*/ 682 h 1419"/>
                <a:gd name="T78" fmla="*/ 974 w 2020"/>
                <a:gd name="T79" fmla="*/ 589 h 1419"/>
                <a:gd name="T80" fmla="*/ 1118 w 2020"/>
                <a:gd name="T81" fmla="*/ 581 h 1419"/>
                <a:gd name="T82" fmla="*/ 1254 w 2020"/>
                <a:gd name="T83" fmla="*/ 660 h 1419"/>
                <a:gd name="T84" fmla="*/ 1335 w 2020"/>
                <a:gd name="T85" fmla="*/ 806 h 1419"/>
                <a:gd name="T86" fmla="*/ 564 w 2020"/>
                <a:gd name="T87" fmla="*/ 819 h 1419"/>
                <a:gd name="T88" fmla="*/ 504 w 2020"/>
                <a:gd name="T89" fmla="*/ 887 h 1419"/>
                <a:gd name="T90" fmla="*/ 528 w 2020"/>
                <a:gd name="T91" fmla="*/ 967 h 1419"/>
                <a:gd name="T92" fmla="*/ 608 w 2020"/>
                <a:gd name="T93" fmla="*/ 992 h 1419"/>
                <a:gd name="T94" fmla="*/ 674 w 2020"/>
                <a:gd name="T95" fmla="*/ 931 h 1419"/>
                <a:gd name="T96" fmla="*/ 657 w 2020"/>
                <a:gd name="T97" fmla="*/ 847 h 1419"/>
                <a:gd name="T98" fmla="*/ 1530 w 2020"/>
                <a:gd name="T99" fmla="*/ 815 h 1419"/>
                <a:gd name="T100" fmla="*/ 1453 w 2020"/>
                <a:gd name="T101" fmla="*/ 862 h 1419"/>
                <a:gd name="T102" fmla="*/ 1453 w 2020"/>
                <a:gd name="T103" fmla="*/ 947 h 1419"/>
                <a:gd name="T104" fmla="*/ 1530 w 2020"/>
                <a:gd name="T105" fmla="*/ 993 h 1419"/>
                <a:gd name="T106" fmla="*/ 1603 w 2020"/>
                <a:gd name="T107" fmla="*/ 955 h 1419"/>
                <a:gd name="T108" fmla="*/ 1610 w 2020"/>
                <a:gd name="T109" fmla="*/ 870 h 1419"/>
                <a:gd name="T110" fmla="*/ 1538 w 2020"/>
                <a:gd name="T111" fmla="*/ 816 h 1419"/>
                <a:gd name="T112" fmla="*/ 210 w 2020"/>
                <a:gd name="T113" fmla="*/ 625 h 1419"/>
                <a:gd name="T114" fmla="*/ 251 w 2020"/>
                <a:gd name="T115" fmla="*/ 398 h 1419"/>
                <a:gd name="T116" fmla="*/ 0 w 2020"/>
                <a:gd name="T117" fmla="*/ 515 h 1419"/>
                <a:gd name="T118" fmla="*/ 1348 w 2020"/>
                <a:gd name="T119" fmla="*/ 243 h 1419"/>
                <a:gd name="T120" fmla="*/ 668 w 2020"/>
                <a:gd name="T121" fmla="*/ 347 h 1419"/>
                <a:gd name="T122" fmla="*/ 1460 w 2020"/>
                <a:gd name="T123" fmla="*/ 37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0" h="1419">
                  <a:moveTo>
                    <a:pt x="1508" y="1419"/>
                  </a:moveTo>
                  <a:lnTo>
                    <a:pt x="1966" y="1419"/>
                  </a:lnTo>
                  <a:lnTo>
                    <a:pt x="1966" y="1419"/>
                  </a:lnTo>
                  <a:lnTo>
                    <a:pt x="1976" y="1418"/>
                  </a:lnTo>
                  <a:lnTo>
                    <a:pt x="1985" y="1415"/>
                  </a:lnTo>
                  <a:lnTo>
                    <a:pt x="1992" y="1411"/>
                  </a:lnTo>
                  <a:lnTo>
                    <a:pt x="2000" y="1406"/>
                  </a:lnTo>
                  <a:lnTo>
                    <a:pt x="2005" y="1398"/>
                  </a:lnTo>
                  <a:lnTo>
                    <a:pt x="2009" y="1391"/>
                  </a:lnTo>
                  <a:lnTo>
                    <a:pt x="2012" y="1382"/>
                  </a:lnTo>
                  <a:lnTo>
                    <a:pt x="2013" y="1372"/>
                  </a:lnTo>
                  <a:lnTo>
                    <a:pt x="2013" y="1372"/>
                  </a:lnTo>
                  <a:lnTo>
                    <a:pt x="2012" y="1363"/>
                  </a:lnTo>
                  <a:lnTo>
                    <a:pt x="2009" y="1354"/>
                  </a:lnTo>
                  <a:lnTo>
                    <a:pt x="2005" y="1346"/>
                  </a:lnTo>
                  <a:lnTo>
                    <a:pt x="2000" y="1339"/>
                  </a:lnTo>
                  <a:lnTo>
                    <a:pt x="1992" y="1334"/>
                  </a:lnTo>
                  <a:lnTo>
                    <a:pt x="1985" y="1330"/>
                  </a:lnTo>
                  <a:lnTo>
                    <a:pt x="1976" y="1326"/>
                  </a:lnTo>
                  <a:lnTo>
                    <a:pt x="1966" y="1325"/>
                  </a:lnTo>
                  <a:lnTo>
                    <a:pt x="1508" y="1325"/>
                  </a:lnTo>
                  <a:lnTo>
                    <a:pt x="1508" y="1325"/>
                  </a:lnTo>
                  <a:lnTo>
                    <a:pt x="1499" y="1326"/>
                  </a:lnTo>
                  <a:lnTo>
                    <a:pt x="1490" y="1330"/>
                  </a:lnTo>
                  <a:lnTo>
                    <a:pt x="1483" y="1334"/>
                  </a:lnTo>
                  <a:lnTo>
                    <a:pt x="1476" y="1339"/>
                  </a:lnTo>
                  <a:lnTo>
                    <a:pt x="1470" y="1346"/>
                  </a:lnTo>
                  <a:lnTo>
                    <a:pt x="1466" y="1354"/>
                  </a:lnTo>
                  <a:lnTo>
                    <a:pt x="1463" y="1363"/>
                  </a:lnTo>
                  <a:lnTo>
                    <a:pt x="1462" y="1372"/>
                  </a:lnTo>
                  <a:lnTo>
                    <a:pt x="1462" y="1372"/>
                  </a:lnTo>
                  <a:lnTo>
                    <a:pt x="1463" y="1382"/>
                  </a:lnTo>
                  <a:lnTo>
                    <a:pt x="1466" y="1391"/>
                  </a:lnTo>
                  <a:lnTo>
                    <a:pt x="1470" y="1398"/>
                  </a:lnTo>
                  <a:lnTo>
                    <a:pt x="1476" y="1406"/>
                  </a:lnTo>
                  <a:lnTo>
                    <a:pt x="1483" y="1411"/>
                  </a:lnTo>
                  <a:lnTo>
                    <a:pt x="1490" y="1415"/>
                  </a:lnTo>
                  <a:lnTo>
                    <a:pt x="1499" y="1418"/>
                  </a:lnTo>
                  <a:lnTo>
                    <a:pt x="1508" y="1419"/>
                  </a:lnTo>
                  <a:close/>
                  <a:moveTo>
                    <a:pt x="1497" y="1285"/>
                  </a:moveTo>
                  <a:lnTo>
                    <a:pt x="1955" y="1285"/>
                  </a:lnTo>
                  <a:lnTo>
                    <a:pt x="1955" y="1285"/>
                  </a:lnTo>
                  <a:lnTo>
                    <a:pt x="1964" y="1284"/>
                  </a:lnTo>
                  <a:lnTo>
                    <a:pt x="1973" y="1281"/>
                  </a:lnTo>
                  <a:lnTo>
                    <a:pt x="1980" y="1276"/>
                  </a:lnTo>
                  <a:lnTo>
                    <a:pt x="1987" y="1271"/>
                  </a:lnTo>
                  <a:lnTo>
                    <a:pt x="1992" y="1264"/>
                  </a:lnTo>
                  <a:lnTo>
                    <a:pt x="1998" y="1256"/>
                  </a:lnTo>
                  <a:lnTo>
                    <a:pt x="2000" y="1247"/>
                  </a:lnTo>
                  <a:lnTo>
                    <a:pt x="2001" y="1238"/>
                  </a:lnTo>
                  <a:lnTo>
                    <a:pt x="2001" y="1238"/>
                  </a:lnTo>
                  <a:lnTo>
                    <a:pt x="2000" y="1228"/>
                  </a:lnTo>
                  <a:lnTo>
                    <a:pt x="1998" y="1219"/>
                  </a:lnTo>
                  <a:lnTo>
                    <a:pt x="1992" y="1212"/>
                  </a:lnTo>
                  <a:lnTo>
                    <a:pt x="1987" y="1205"/>
                  </a:lnTo>
                  <a:lnTo>
                    <a:pt x="1980" y="1198"/>
                  </a:lnTo>
                  <a:lnTo>
                    <a:pt x="1973" y="1194"/>
                  </a:lnTo>
                  <a:lnTo>
                    <a:pt x="1964" y="1192"/>
                  </a:lnTo>
                  <a:lnTo>
                    <a:pt x="1955" y="1191"/>
                  </a:lnTo>
                  <a:lnTo>
                    <a:pt x="1497" y="1191"/>
                  </a:lnTo>
                  <a:lnTo>
                    <a:pt x="1497" y="1191"/>
                  </a:lnTo>
                  <a:lnTo>
                    <a:pt x="1487" y="1192"/>
                  </a:lnTo>
                  <a:lnTo>
                    <a:pt x="1479" y="1194"/>
                  </a:lnTo>
                  <a:lnTo>
                    <a:pt x="1470" y="1198"/>
                  </a:lnTo>
                  <a:lnTo>
                    <a:pt x="1463" y="1205"/>
                  </a:lnTo>
                  <a:lnTo>
                    <a:pt x="1458" y="1212"/>
                  </a:lnTo>
                  <a:lnTo>
                    <a:pt x="1454" y="1219"/>
                  </a:lnTo>
                  <a:lnTo>
                    <a:pt x="1451" y="1228"/>
                  </a:lnTo>
                  <a:lnTo>
                    <a:pt x="1451" y="1238"/>
                  </a:lnTo>
                  <a:lnTo>
                    <a:pt x="1451" y="1238"/>
                  </a:lnTo>
                  <a:lnTo>
                    <a:pt x="1451" y="1247"/>
                  </a:lnTo>
                  <a:lnTo>
                    <a:pt x="1454" y="1256"/>
                  </a:lnTo>
                  <a:lnTo>
                    <a:pt x="1458" y="1264"/>
                  </a:lnTo>
                  <a:lnTo>
                    <a:pt x="1463" y="1271"/>
                  </a:lnTo>
                  <a:lnTo>
                    <a:pt x="1470" y="1276"/>
                  </a:lnTo>
                  <a:lnTo>
                    <a:pt x="1479" y="1281"/>
                  </a:lnTo>
                  <a:lnTo>
                    <a:pt x="1487" y="1284"/>
                  </a:lnTo>
                  <a:lnTo>
                    <a:pt x="1497" y="1285"/>
                  </a:lnTo>
                  <a:close/>
                  <a:moveTo>
                    <a:pt x="1516" y="1150"/>
                  </a:moveTo>
                  <a:lnTo>
                    <a:pt x="1975" y="1150"/>
                  </a:lnTo>
                  <a:lnTo>
                    <a:pt x="1975" y="1150"/>
                  </a:lnTo>
                  <a:lnTo>
                    <a:pt x="1984" y="1149"/>
                  </a:lnTo>
                  <a:lnTo>
                    <a:pt x="1992" y="1146"/>
                  </a:lnTo>
                  <a:lnTo>
                    <a:pt x="2001" y="1142"/>
                  </a:lnTo>
                  <a:lnTo>
                    <a:pt x="2007" y="1137"/>
                  </a:lnTo>
                  <a:lnTo>
                    <a:pt x="2012" y="1130"/>
                  </a:lnTo>
                  <a:lnTo>
                    <a:pt x="2016" y="1121"/>
                  </a:lnTo>
                  <a:lnTo>
                    <a:pt x="2019" y="1113"/>
                  </a:lnTo>
                  <a:lnTo>
                    <a:pt x="2020" y="1103"/>
                  </a:lnTo>
                  <a:lnTo>
                    <a:pt x="2020" y="1103"/>
                  </a:lnTo>
                  <a:lnTo>
                    <a:pt x="2019" y="1094"/>
                  </a:lnTo>
                  <a:lnTo>
                    <a:pt x="2016" y="1085"/>
                  </a:lnTo>
                  <a:lnTo>
                    <a:pt x="2012" y="1077"/>
                  </a:lnTo>
                  <a:lnTo>
                    <a:pt x="2007" y="1070"/>
                  </a:lnTo>
                  <a:lnTo>
                    <a:pt x="2001" y="1065"/>
                  </a:lnTo>
                  <a:lnTo>
                    <a:pt x="1992" y="1060"/>
                  </a:lnTo>
                  <a:lnTo>
                    <a:pt x="1984" y="1058"/>
                  </a:lnTo>
                  <a:lnTo>
                    <a:pt x="1975" y="1057"/>
                  </a:lnTo>
                  <a:lnTo>
                    <a:pt x="1516" y="1057"/>
                  </a:lnTo>
                  <a:lnTo>
                    <a:pt x="1516" y="1057"/>
                  </a:lnTo>
                  <a:lnTo>
                    <a:pt x="1507" y="1058"/>
                  </a:lnTo>
                  <a:lnTo>
                    <a:pt x="1499" y="1060"/>
                  </a:lnTo>
                  <a:lnTo>
                    <a:pt x="1490" y="1065"/>
                  </a:lnTo>
                  <a:lnTo>
                    <a:pt x="1483" y="1070"/>
                  </a:lnTo>
                  <a:lnTo>
                    <a:pt x="1478" y="1077"/>
                  </a:lnTo>
                  <a:lnTo>
                    <a:pt x="1474" y="1085"/>
                  </a:lnTo>
                  <a:lnTo>
                    <a:pt x="1470" y="1094"/>
                  </a:lnTo>
                  <a:lnTo>
                    <a:pt x="1470" y="1103"/>
                  </a:lnTo>
                  <a:lnTo>
                    <a:pt x="1470" y="1103"/>
                  </a:lnTo>
                  <a:lnTo>
                    <a:pt x="1470" y="1113"/>
                  </a:lnTo>
                  <a:lnTo>
                    <a:pt x="1474" y="1121"/>
                  </a:lnTo>
                  <a:lnTo>
                    <a:pt x="1478" y="1130"/>
                  </a:lnTo>
                  <a:lnTo>
                    <a:pt x="1483" y="1137"/>
                  </a:lnTo>
                  <a:lnTo>
                    <a:pt x="1490" y="1142"/>
                  </a:lnTo>
                  <a:lnTo>
                    <a:pt x="1499" y="1146"/>
                  </a:lnTo>
                  <a:lnTo>
                    <a:pt x="1507" y="1149"/>
                  </a:lnTo>
                  <a:lnTo>
                    <a:pt x="1516" y="1150"/>
                  </a:lnTo>
                  <a:close/>
                  <a:moveTo>
                    <a:pt x="1405" y="1372"/>
                  </a:moveTo>
                  <a:lnTo>
                    <a:pt x="1405" y="1372"/>
                  </a:lnTo>
                  <a:lnTo>
                    <a:pt x="1406" y="1357"/>
                  </a:lnTo>
                  <a:lnTo>
                    <a:pt x="1409" y="1342"/>
                  </a:lnTo>
                  <a:lnTo>
                    <a:pt x="1414" y="1329"/>
                  </a:lnTo>
                  <a:lnTo>
                    <a:pt x="1422" y="1316"/>
                  </a:lnTo>
                  <a:lnTo>
                    <a:pt x="532" y="1316"/>
                  </a:lnTo>
                  <a:lnTo>
                    <a:pt x="532" y="1316"/>
                  </a:lnTo>
                  <a:lnTo>
                    <a:pt x="529" y="1301"/>
                  </a:lnTo>
                  <a:lnTo>
                    <a:pt x="525" y="1288"/>
                  </a:lnTo>
                  <a:lnTo>
                    <a:pt x="520" y="1275"/>
                  </a:lnTo>
                  <a:lnTo>
                    <a:pt x="513" y="1263"/>
                  </a:lnTo>
                  <a:lnTo>
                    <a:pt x="507" y="1251"/>
                  </a:lnTo>
                  <a:lnTo>
                    <a:pt x="499" y="1240"/>
                  </a:lnTo>
                  <a:lnTo>
                    <a:pt x="490" y="1228"/>
                  </a:lnTo>
                  <a:lnTo>
                    <a:pt x="481" y="1219"/>
                  </a:lnTo>
                  <a:lnTo>
                    <a:pt x="472" y="1210"/>
                  </a:lnTo>
                  <a:lnTo>
                    <a:pt x="461" y="1201"/>
                  </a:lnTo>
                  <a:lnTo>
                    <a:pt x="450" y="1193"/>
                  </a:lnTo>
                  <a:lnTo>
                    <a:pt x="438" y="1186"/>
                  </a:lnTo>
                  <a:lnTo>
                    <a:pt x="426" y="1180"/>
                  </a:lnTo>
                  <a:lnTo>
                    <a:pt x="413" y="1174"/>
                  </a:lnTo>
                  <a:lnTo>
                    <a:pt x="400" y="1170"/>
                  </a:lnTo>
                  <a:lnTo>
                    <a:pt x="386" y="1167"/>
                  </a:lnTo>
                  <a:lnTo>
                    <a:pt x="386" y="656"/>
                  </a:lnTo>
                  <a:lnTo>
                    <a:pt x="386" y="656"/>
                  </a:lnTo>
                  <a:lnTo>
                    <a:pt x="401" y="652"/>
                  </a:lnTo>
                  <a:lnTo>
                    <a:pt x="413" y="648"/>
                  </a:lnTo>
                  <a:lnTo>
                    <a:pt x="427" y="642"/>
                  </a:lnTo>
                  <a:lnTo>
                    <a:pt x="438" y="636"/>
                  </a:lnTo>
                  <a:lnTo>
                    <a:pt x="451" y="628"/>
                  </a:lnTo>
                  <a:lnTo>
                    <a:pt x="462" y="621"/>
                  </a:lnTo>
                  <a:lnTo>
                    <a:pt x="473" y="612"/>
                  </a:lnTo>
                  <a:lnTo>
                    <a:pt x="482" y="602"/>
                  </a:lnTo>
                  <a:lnTo>
                    <a:pt x="491" y="592"/>
                  </a:lnTo>
                  <a:lnTo>
                    <a:pt x="500" y="582"/>
                  </a:lnTo>
                  <a:lnTo>
                    <a:pt x="507" y="569"/>
                  </a:lnTo>
                  <a:lnTo>
                    <a:pt x="514" y="558"/>
                  </a:lnTo>
                  <a:lnTo>
                    <a:pt x="521" y="545"/>
                  </a:lnTo>
                  <a:lnTo>
                    <a:pt x="526" y="532"/>
                  </a:lnTo>
                  <a:lnTo>
                    <a:pt x="530" y="518"/>
                  </a:lnTo>
                  <a:lnTo>
                    <a:pt x="532" y="503"/>
                  </a:lnTo>
                  <a:lnTo>
                    <a:pt x="1585" y="503"/>
                  </a:lnTo>
                  <a:lnTo>
                    <a:pt x="1585" y="503"/>
                  </a:lnTo>
                  <a:lnTo>
                    <a:pt x="1588" y="518"/>
                  </a:lnTo>
                  <a:lnTo>
                    <a:pt x="1592" y="532"/>
                  </a:lnTo>
                  <a:lnTo>
                    <a:pt x="1598" y="545"/>
                  </a:lnTo>
                  <a:lnTo>
                    <a:pt x="1603" y="558"/>
                  </a:lnTo>
                  <a:lnTo>
                    <a:pt x="1610" y="570"/>
                  </a:lnTo>
                  <a:lnTo>
                    <a:pt x="1618" y="582"/>
                  </a:lnTo>
                  <a:lnTo>
                    <a:pt x="1627" y="593"/>
                  </a:lnTo>
                  <a:lnTo>
                    <a:pt x="1636" y="603"/>
                  </a:lnTo>
                  <a:lnTo>
                    <a:pt x="1645" y="613"/>
                  </a:lnTo>
                  <a:lnTo>
                    <a:pt x="1657" y="621"/>
                  </a:lnTo>
                  <a:lnTo>
                    <a:pt x="1668" y="629"/>
                  </a:lnTo>
                  <a:lnTo>
                    <a:pt x="1680" y="637"/>
                  </a:lnTo>
                  <a:lnTo>
                    <a:pt x="1692" y="643"/>
                  </a:lnTo>
                  <a:lnTo>
                    <a:pt x="1706" y="648"/>
                  </a:lnTo>
                  <a:lnTo>
                    <a:pt x="1719" y="652"/>
                  </a:lnTo>
                  <a:lnTo>
                    <a:pt x="1733" y="656"/>
                  </a:lnTo>
                  <a:lnTo>
                    <a:pt x="1733" y="998"/>
                  </a:lnTo>
                  <a:lnTo>
                    <a:pt x="1828" y="998"/>
                  </a:lnTo>
                  <a:lnTo>
                    <a:pt x="1828" y="461"/>
                  </a:lnTo>
                  <a:lnTo>
                    <a:pt x="1828" y="461"/>
                  </a:lnTo>
                  <a:lnTo>
                    <a:pt x="1827" y="450"/>
                  </a:lnTo>
                  <a:lnTo>
                    <a:pt x="1824" y="440"/>
                  </a:lnTo>
                  <a:lnTo>
                    <a:pt x="1818" y="432"/>
                  </a:lnTo>
                  <a:lnTo>
                    <a:pt x="1812" y="423"/>
                  </a:lnTo>
                  <a:lnTo>
                    <a:pt x="1805" y="417"/>
                  </a:lnTo>
                  <a:lnTo>
                    <a:pt x="1795" y="412"/>
                  </a:lnTo>
                  <a:lnTo>
                    <a:pt x="1786" y="409"/>
                  </a:lnTo>
                  <a:lnTo>
                    <a:pt x="1775" y="408"/>
                  </a:lnTo>
                  <a:lnTo>
                    <a:pt x="345" y="408"/>
                  </a:lnTo>
                  <a:lnTo>
                    <a:pt x="345" y="408"/>
                  </a:lnTo>
                  <a:lnTo>
                    <a:pt x="334" y="409"/>
                  </a:lnTo>
                  <a:lnTo>
                    <a:pt x="324" y="412"/>
                  </a:lnTo>
                  <a:lnTo>
                    <a:pt x="315" y="417"/>
                  </a:lnTo>
                  <a:lnTo>
                    <a:pt x="307" y="423"/>
                  </a:lnTo>
                  <a:lnTo>
                    <a:pt x="301" y="432"/>
                  </a:lnTo>
                  <a:lnTo>
                    <a:pt x="297" y="440"/>
                  </a:lnTo>
                  <a:lnTo>
                    <a:pt x="294" y="450"/>
                  </a:lnTo>
                  <a:lnTo>
                    <a:pt x="292" y="461"/>
                  </a:lnTo>
                  <a:lnTo>
                    <a:pt x="292" y="1359"/>
                  </a:lnTo>
                  <a:lnTo>
                    <a:pt x="292" y="1359"/>
                  </a:lnTo>
                  <a:lnTo>
                    <a:pt x="294" y="1369"/>
                  </a:lnTo>
                  <a:lnTo>
                    <a:pt x="297" y="1379"/>
                  </a:lnTo>
                  <a:lnTo>
                    <a:pt x="301" y="1388"/>
                  </a:lnTo>
                  <a:lnTo>
                    <a:pt x="307" y="1396"/>
                  </a:lnTo>
                  <a:lnTo>
                    <a:pt x="315" y="1402"/>
                  </a:lnTo>
                  <a:lnTo>
                    <a:pt x="324" y="1408"/>
                  </a:lnTo>
                  <a:lnTo>
                    <a:pt x="334" y="1411"/>
                  </a:lnTo>
                  <a:lnTo>
                    <a:pt x="345" y="1412"/>
                  </a:lnTo>
                  <a:lnTo>
                    <a:pt x="1412" y="1412"/>
                  </a:lnTo>
                  <a:lnTo>
                    <a:pt x="1412" y="1412"/>
                  </a:lnTo>
                  <a:lnTo>
                    <a:pt x="1409" y="1402"/>
                  </a:lnTo>
                  <a:lnTo>
                    <a:pt x="1407" y="1393"/>
                  </a:lnTo>
                  <a:lnTo>
                    <a:pt x="1405" y="1383"/>
                  </a:lnTo>
                  <a:lnTo>
                    <a:pt x="1405" y="1372"/>
                  </a:lnTo>
                  <a:close/>
                  <a:moveTo>
                    <a:pt x="1185" y="961"/>
                  </a:moveTo>
                  <a:lnTo>
                    <a:pt x="1185" y="961"/>
                  </a:lnTo>
                  <a:lnTo>
                    <a:pt x="1185" y="952"/>
                  </a:lnTo>
                  <a:lnTo>
                    <a:pt x="1184" y="944"/>
                  </a:lnTo>
                  <a:lnTo>
                    <a:pt x="1183" y="937"/>
                  </a:lnTo>
                  <a:lnTo>
                    <a:pt x="1181" y="931"/>
                  </a:lnTo>
                  <a:lnTo>
                    <a:pt x="1178" y="923"/>
                  </a:lnTo>
                  <a:lnTo>
                    <a:pt x="1174" y="917"/>
                  </a:lnTo>
                  <a:lnTo>
                    <a:pt x="1169" y="911"/>
                  </a:lnTo>
                  <a:lnTo>
                    <a:pt x="1164" y="906"/>
                  </a:lnTo>
                  <a:lnTo>
                    <a:pt x="1159" y="899"/>
                  </a:lnTo>
                  <a:lnTo>
                    <a:pt x="1152" y="894"/>
                  </a:lnTo>
                  <a:lnTo>
                    <a:pt x="1144" y="890"/>
                  </a:lnTo>
                  <a:lnTo>
                    <a:pt x="1136" y="885"/>
                  </a:lnTo>
                  <a:lnTo>
                    <a:pt x="1117" y="876"/>
                  </a:lnTo>
                  <a:lnTo>
                    <a:pt x="1093" y="868"/>
                  </a:lnTo>
                  <a:lnTo>
                    <a:pt x="1093" y="868"/>
                  </a:lnTo>
                  <a:lnTo>
                    <a:pt x="1065" y="859"/>
                  </a:lnTo>
                  <a:lnTo>
                    <a:pt x="1054" y="853"/>
                  </a:lnTo>
                  <a:lnTo>
                    <a:pt x="1046" y="849"/>
                  </a:lnTo>
                  <a:lnTo>
                    <a:pt x="1039" y="845"/>
                  </a:lnTo>
                  <a:lnTo>
                    <a:pt x="1034" y="841"/>
                  </a:lnTo>
                  <a:lnTo>
                    <a:pt x="1032" y="837"/>
                  </a:lnTo>
                  <a:lnTo>
                    <a:pt x="1031" y="833"/>
                  </a:lnTo>
                  <a:lnTo>
                    <a:pt x="1031" y="833"/>
                  </a:lnTo>
                  <a:lnTo>
                    <a:pt x="1031" y="828"/>
                  </a:lnTo>
                  <a:lnTo>
                    <a:pt x="1033" y="824"/>
                  </a:lnTo>
                  <a:lnTo>
                    <a:pt x="1035" y="821"/>
                  </a:lnTo>
                  <a:lnTo>
                    <a:pt x="1039" y="818"/>
                  </a:lnTo>
                  <a:lnTo>
                    <a:pt x="1046" y="815"/>
                  </a:lnTo>
                  <a:lnTo>
                    <a:pt x="1052" y="814"/>
                  </a:lnTo>
                  <a:lnTo>
                    <a:pt x="1061" y="812"/>
                  </a:lnTo>
                  <a:lnTo>
                    <a:pt x="1072" y="812"/>
                  </a:lnTo>
                  <a:lnTo>
                    <a:pt x="1072" y="812"/>
                  </a:lnTo>
                  <a:lnTo>
                    <a:pt x="1086" y="812"/>
                  </a:lnTo>
                  <a:lnTo>
                    <a:pt x="1100" y="814"/>
                  </a:lnTo>
                  <a:lnTo>
                    <a:pt x="1111" y="816"/>
                  </a:lnTo>
                  <a:lnTo>
                    <a:pt x="1122" y="818"/>
                  </a:lnTo>
                  <a:lnTo>
                    <a:pt x="1139" y="823"/>
                  </a:lnTo>
                  <a:lnTo>
                    <a:pt x="1153" y="828"/>
                  </a:lnTo>
                  <a:lnTo>
                    <a:pt x="1169" y="764"/>
                  </a:lnTo>
                  <a:lnTo>
                    <a:pt x="1169" y="764"/>
                  </a:lnTo>
                  <a:lnTo>
                    <a:pt x="1154" y="758"/>
                  </a:lnTo>
                  <a:lnTo>
                    <a:pt x="1135" y="753"/>
                  </a:lnTo>
                  <a:lnTo>
                    <a:pt x="1114" y="750"/>
                  </a:lnTo>
                  <a:lnTo>
                    <a:pt x="1088" y="748"/>
                  </a:lnTo>
                  <a:lnTo>
                    <a:pt x="1088" y="707"/>
                  </a:lnTo>
                  <a:lnTo>
                    <a:pt x="1028" y="707"/>
                  </a:lnTo>
                  <a:lnTo>
                    <a:pt x="1028" y="752"/>
                  </a:lnTo>
                  <a:lnTo>
                    <a:pt x="1028" y="752"/>
                  </a:lnTo>
                  <a:lnTo>
                    <a:pt x="1017" y="754"/>
                  </a:lnTo>
                  <a:lnTo>
                    <a:pt x="1007" y="758"/>
                  </a:lnTo>
                  <a:lnTo>
                    <a:pt x="997" y="761"/>
                  </a:lnTo>
                  <a:lnTo>
                    <a:pt x="988" y="765"/>
                  </a:lnTo>
                  <a:lnTo>
                    <a:pt x="980" y="769"/>
                  </a:lnTo>
                  <a:lnTo>
                    <a:pt x="972" y="774"/>
                  </a:lnTo>
                  <a:lnTo>
                    <a:pt x="964" y="780"/>
                  </a:lnTo>
                  <a:lnTo>
                    <a:pt x="958" y="785"/>
                  </a:lnTo>
                  <a:lnTo>
                    <a:pt x="953" y="791"/>
                  </a:lnTo>
                  <a:lnTo>
                    <a:pt x="948" y="797"/>
                  </a:lnTo>
                  <a:lnTo>
                    <a:pt x="943" y="805"/>
                  </a:lnTo>
                  <a:lnTo>
                    <a:pt x="940" y="811"/>
                  </a:lnTo>
                  <a:lnTo>
                    <a:pt x="937" y="818"/>
                  </a:lnTo>
                  <a:lnTo>
                    <a:pt x="935" y="826"/>
                  </a:lnTo>
                  <a:lnTo>
                    <a:pt x="934" y="834"/>
                  </a:lnTo>
                  <a:lnTo>
                    <a:pt x="934" y="842"/>
                  </a:lnTo>
                  <a:lnTo>
                    <a:pt x="934" y="842"/>
                  </a:lnTo>
                  <a:lnTo>
                    <a:pt x="934" y="851"/>
                  </a:lnTo>
                  <a:lnTo>
                    <a:pt x="936" y="860"/>
                  </a:lnTo>
                  <a:lnTo>
                    <a:pt x="938" y="867"/>
                  </a:lnTo>
                  <a:lnTo>
                    <a:pt x="941" y="874"/>
                  </a:lnTo>
                  <a:lnTo>
                    <a:pt x="946" y="882"/>
                  </a:lnTo>
                  <a:lnTo>
                    <a:pt x="950" y="888"/>
                  </a:lnTo>
                  <a:lnTo>
                    <a:pt x="956" y="894"/>
                  </a:lnTo>
                  <a:lnTo>
                    <a:pt x="962" y="899"/>
                  </a:lnTo>
                  <a:lnTo>
                    <a:pt x="968" y="905"/>
                  </a:lnTo>
                  <a:lnTo>
                    <a:pt x="976" y="910"/>
                  </a:lnTo>
                  <a:lnTo>
                    <a:pt x="993" y="919"/>
                  </a:lnTo>
                  <a:lnTo>
                    <a:pt x="1012" y="926"/>
                  </a:lnTo>
                  <a:lnTo>
                    <a:pt x="1033" y="933"/>
                  </a:lnTo>
                  <a:lnTo>
                    <a:pt x="1033" y="933"/>
                  </a:lnTo>
                  <a:lnTo>
                    <a:pt x="1058" y="941"/>
                  </a:lnTo>
                  <a:lnTo>
                    <a:pt x="1067" y="945"/>
                  </a:lnTo>
                  <a:lnTo>
                    <a:pt x="1076" y="949"/>
                  </a:lnTo>
                  <a:lnTo>
                    <a:pt x="1081" y="953"/>
                  </a:lnTo>
                  <a:lnTo>
                    <a:pt x="1085" y="959"/>
                  </a:lnTo>
                  <a:lnTo>
                    <a:pt x="1087" y="963"/>
                  </a:lnTo>
                  <a:lnTo>
                    <a:pt x="1088" y="969"/>
                  </a:lnTo>
                  <a:lnTo>
                    <a:pt x="1088" y="969"/>
                  </a:lnTo>
                  <a:lnTo>
                    <a:pt x="1087" y="974"/>
                  </a:lnTo>
                  <a:lnTo>
                    <a:pt x="1085" y="978"/>
                  </a:lnTo>
                  <a:lnTo>
                    <a:pt x="1081" y="983"/>
                  </a:lnTo>
                  <a:lnTo>
                    <a:pt x="1076" y="986"/>
                  </a:lnTo>
                  <a:lnTo>
                    <a:pt x="1068" y="988"/>
                  </a:lnTo>
                  <a:lnTo>
                    <a:pt x="1061" y="990"/>
                  </a:lnTo>
                  <a:lnTo>
                    <a:pt x="1052" y="991"/>
                  </a:lnTo>
                  <a:lnTo>
                    <a:pt x="1042" y="991"/>
                  </a:lnTo>
                  <a:lnTo>
                    <a:pt x="1042" y="991"/>
                  </a:lnTo>
                  <a:lnTo>
                    <a:pt x="1029" y="990"/>
                  </a:lnTo>
                  <a:lnTo>
                    <a:pt x="1015" y="989"/>
                  </a:lnTo>
                  <a:lnTo>
                    <a:pt x="1003" y="987"/>
                  </a:lnTo>
                  <a:lnTo>
                    <a:pt x="990" y="984"/>
                  </a:lnTo>
                  <a:lnTo>
                    <a:pt x="968" y="977"/>
                  </a:lnTo>
                  <a:lnTo>
                    <a:pt x="949" y="969"/>
                  </a:lnTo>
                  <a:lnTo>
                    <a:pt x="931" y="1037"/>
                  </a:lnTo>
                  <a:lnTo>
                    <a:pt x="931" y="1037"/>
                  </a:lnTo>
                  <a:lnTo>
                    <a:pt x="950" y="1044"/>
                  </a:lnTo>
                  <a:lnTo>
                    <a:pt x="973" y="1050"/>
                  </a:lnTo>
                  <a:lnTo>
                    <a:pt x="998" y="1055"/>
                  </a:lnTo>
                  <a:lnTo>
                    <a:pt x="1011" y="1057"/>
                  </a:lnTo>
                  <a:lnTo>
                    <a:pt x="1026" y="1058"/>
                  </a:lnTo>
                  <a:lnTo>
                    <a:pt x="1026" y="1102"/>
                  </a:lnTo>
                  <a:lnTo>
                    <a:pt x="1086" y="1102"/>
                  </a:lnTo>
                  <a:lnTo>
                    <a:pt x="1086" y="1053"/>
                  </a:lnTo>
                  <a:lnTo>
                    <a:pt x="1086" y="1053"/>
                  </a:lnTo>
                  <a:lnTo>
                    <a:pt x="1098" y="1050"/>
                  </a:lnTo>
                  <a:lnTo>
                    <a:pt x="1109" y="1048"/>
                  </a:lnTo>
                  <a:lnTo>
                    <a:pt x="1119" y="1044"/>
                  </a:lnTo>
                  <a:lnTo>
                    <a:pt x="1129" y="1040"/>
                  </a:lnTo>
                  <a:lnTo>
                    <a:pt x="1137" y="1036"/>
                  </a:lnTo>
                  <a:lnTo>
                    <a:pt x="1146" y="1031"/>
                  </a:lnTo>
                  <a:lnTo>
                    <a:pt x="1153" y="1025"/>
                  </a:lnTo>
                  <a:lnTo>
                    <a:pt x="1160" y="1019"/>
                  </a:lnTo>
                  <a:lnTo>
                    <a:pt x="1165" y="1013"/>
                  </a:lnTo>
                  <a:lnTo>
                    <a:pt x="1171" y="1007"/>
                  </a:lnTo>
                  <a:lnTo>
                    <a:pt x="1175" y="999"/>
                  </a:lnTo>
                  <a:lnTo>
                    <a:pt x="1179" y="992"/>
                  </a:lnTo>
                  <a:lnTo>
                    <a:pt x="1182" y="985"/>
                  </a:lnTo>
                  <a:lnTo>
                    <a:pt x="1184" y="976"/>
                  </a:lnTo>
                  <a:lnTo>
                    <a:pt x="1185" y="969"/>
                  </a:lnTo>
                  <a:lnTo>
                    <a:pt x="1185" y="961"/>
                  </a:lnTo>
                  <a:close/>
                  <a:moveTo>
                    <a:pt x="1348" y="905"/>
                  </a:moveTo>
                  <a:lnTo>
                    <a:pt x="1348" y="905"/>
                  </a:lnTo>
                  <a:lnTo>
                    <a:pt x="1348" y="921"/>
                  </a:lnTo>
                  <a:lnTo>
                    <a:pt x="1347" y="938"/>
                  </a:lnTo>
                  <a:lnTo>
                    <a:pt x="1344" y="955"/>
                  </a:lnTo>
                  <a:lnTo>
                    <a:pt x="1342" y="971"/>
                  </a:lnTo>
                  <a:lnTo>
                    <a:pt x="1339" y="987"/>
                  </a:lnTo>
                  <a:lnTo>
                    <a:pt x="1335" y="1002"/>
                  </a:lnTo>
                  <a:lnTo>
                    <a:pt x="1331" y="1018"/>
                  </a:lnTo>
                  <a:lnTo>
                    <a:pt x="1326" y="1033"/>
                  </a:lnTo>
                  <a:lnTo>
                    <a:pt x="1319" y="1047"/>
                  </a:lnTo>
                  <a:lnTo>
                    <a:pt x="1313" y="1062"/>
                  </a:lnTo>
                  <a:lnTo>
                    <a:pt x="1306" y="1075"/>
                  </a:lnTo>
                  <a:lnTo>
                    <a:pt x="1299" y="1089"/>
                  </a:lnTo>
                  <a:lnTo>
                    <a:pt x="1291" y="1102"/>
                  </a:lnTo>
                  <a:lnTo>
                    <a:pt x="1282" y="1115"/>
                  </a:lnTo>
                  <a:lnTo>
                    <a:pt x="1274" y="1126"/>
                  </a:lnTo>
                  <a:lnTo>
                    <a:pt x="1263" y="1138"/>
                  </a:lnTo>
                  <a:lnTo>
                    <a:pt x="1254" y="1149"/>
                  </a:lnTo>
                  <a:lnTo>
                    <a:pt x="1243" y="1160"/>
                  </a:lnTo>
                  <a:lnTo>
                    <a:pt x="1232" y="1169"/>
                  </a:lnTo>
                  <a:lnTo>
                    <a:pt x="1222" y="1178"/>
                  </a:lnTo>
                  <a:lnTo>
                    <a:pt x="1209" y="1187"/>
                  </a:lnTo>
                  <a:lnTo>
                    <a:pt x="1198" y="1195"/>
                  </a:lnTo>
                  <a:lnTo>
                    <a:pt x="1185" y="1202"/>
                  </a:lnTo>
                  <a:lnTo>
                    <a:pt x="1173" y="1209"/>
                  </a:lnTo>
                  <a:lnTo>
                    <a:pt x="1159" y="1215"/>
                  </a:lnTo>
                  <a:lnTo>
                    <a:pt x="1146" y="1220"/>
                  </a:lnTo>
                  <a:lnTo>
                    <a:pt x="1132" y="1224"/>
                  </a:lnTo>
                  <a:lnTo>
                    <a:pt x="1118" y="1228"/>
                  </a:lnTo>
                  <a:lnTo>
                    <a:pt x="1104" y="1232"/>
                  </a:lnTo>
                  <a:lnTo>
                    <a:pt x="1089" y="1234"/>
                  </a:lnTo>
                  <a:lnTo>
                    <a:pt x="1075" y="1235"/>
                  </a:lnTo>
                  <a:lnTo>
                    <a:pt x="1060" y="1235"/>
                  </a:lnTo>
                  <a:lnTo>
                    <a:pt x="1060" y="1235"/>
                  </a:lnTo>
                  <a:lnTo>
                    <a:pt x="1046" y="1235"/>
                  </a:lnTo>
                  <a:lnTo>
                    <a:pt x="1031" y="1234"/>
                  </a:lnTo>
                  <a:lnTo>
                    <a:pt x="1016" y="1232"/>
                  </a:lnTo>
                  <a:lnTo>
                    <a:pt x="1002" y="1228"/>
                  </a:lnTo>
                  <a:lnTo>
                    <a:pt x="988" y="1224"/>
                  </a:lnTo>
                  <a:lnTo>
                    <a:pt x="974" y="1220"/>
                  </a:lnTo>
                  <a:lnTo>
                    <a:pt x="961" y="1215"/>
                  </a:lnTo>
                  <a:lnTo>
                    <a:pt x="948" y="1209"/>
                  </a:lnTo>
                  <a:lnTo>
                    <a:pt x="935" y="1202"/>
                  </a:lnTo>
                  <a:lnTo>
                    <a:pt x="923" y="1195"/>
                  </a:lnTo>
                  <a:lnTo>
                    <a:pt x="910" y="1187"/>
                  </a:lnTo>
                  <a:lnTo>
                    <a:pt x="899" y="1178"/>
                  </a:lnTo>
                  <a:lnTo>
                    <a:pt x="887" y="1169"/>
                  </a:lnTo>
                  <a:lnTo>
                    <a:pt x="877" y="1160"/>
                  </a:lnTo>
                  <a:lnTo>
                    <a:pt x="866" y="1149"/>
                  </a:lnTo>
                  <a:lnTo>
                    <a:pt x="856" y="1138"/>
                  </a:lnTo>
                  <a:lnTo>
                    <a:pt x="847" y="1126"/>
                  </a:lnTo>
                  <a:lnTo>
                    <a:pt x="837" y="1115"/>
                  </a:lnTo>
                  <a:lnTo>
                    <a:pt x="829" y="1102"/>
                  </a:lnTo>
                  <a:lnTo>
                    <a:pt x="821" y="1089"/>
                  </a:lnTo>
                  <a:lnTo>
                    <a:pt x="813" y="1075"/>
                  </a:lnTo>
                  <a:lnTo>
                    <a:pt x="806" y="1062"/>
                  </a:lnTo>
                  <a:lnTo>
                    <a:pt x="800" y="1047"/>
                  </a:lnTo>
                  <a:lnTo>
                    <a:pt x="795" y="1033"/>
                  </a:lnTo>
                  <a:lnTo>
                    <a:pt x="789" y="1018"/>
                  </a:lnTo>
                  <a:lnTo>
                    <a:pt x="784" y="1002"/>
                  </a:lnTo>
                  <a:lnTo>
                    <a:pt x="780" y="987"/>
                  </a:lnTo>
                  <a:lnTo>
                    <a:pt x="777" y="971"/>
                  </a:lnTo>
                  <a:lnTo>
                    <a:pt x="775" y="955"/>
                  </a:lnTo>
                  <a:lnTo>
                    <a:pt x="773" y="938"/>
                  </a:lnTo>
                  <a:lnTo>
                    <a:pt x="772" y="921"/>
                  </a:lnTo>
                  <a:lnTo>
                    <a:pt x="772" y="905"/>
                  </a:lnTo>
                  <a:lnTo>
                    <a:pt x="772" y="905"/>
                  </a:lnTo>
                  <a:lnTo>
                    <a:pt x="772" y="888"/>
                  </a:lnTo>
                  <a:lnTo>
                    <a:pt x="773" y="870"/>
                  </a:lnTo>
                  <a:lnTo>
                    <a:pt x="775" y="855"/>
                  </a:lnTo>
                  <a:lnTo>
                    <a:pt x="777" y="838"/>
                  </a:lnTo>
                  <a:lnTo>
                    <a:pt x="780" y="822"/>
                  </a:lnTo>
                  <a:lnTo>
                    <a:pt x="784" y="806"/>
                  </a:lnTo>
                  <a:lnTo>
                    <a:pt x="789" y="791"/>
                  </a:lnTo>
                  <a:lnTo>
                    <a:pt x="795" y="775"/>
                  </a:lnTo>
                  <a:lnTo>
                    <a:pt x="800" y="761"/>
                  </a:lnTo>
                  <a:lnTo>
                    <a:pt x="806" y="747"/>
                  </a:lnTo>
                  <a:lnTo>
                    <a:pt x="813" y="733"/>
                  </a:lnTo>
                  <a:lnTo>
                    <a:pt x="821" y="719"/>
                  </a:lnTo>
                  <a:lnTo>
                    <a:pt x="829" y="707"/>
                  </a:lnTo>
                  <a:lnTo>
                    <a:pt x="837" y="694"/>
                  </a:lnTo>
                  <a:lnTo>
                    <a:pt x="847" y="682"/>
                  </a:lnTo>
                  <a:lnTo>
                    <a:pt x="856" y="670"/>
                  </a:lnTo>
                  <a:lnTo>
                    <a:pt x="866" y="660"/>
                  </a:lnTo>
                  <a:lnTo>
                    <a:pt x="877" y="649"/>
                  </a:lnTo>
                  <a:lnTo>
                    <a:pt x="887" y="639"/>
                  </a:lnTo>
                  <a:lnTo>
                    <a:pt x="899" y="631"/>
                  </a:lnTo>
                  <a:lnTo>
                    <a:pt x="910" y="621"/>
                  </a:lnTo>
                  <a:lnTo>
                    <a:pt x="923" y="614"/>
                  </a:lnTo>
                  <a:lnTo>
                    <a:pt x="935" y="607"/>
                  </a:lnTo>
                  <a:lnTo>
                    <a:pt x="948" y="599"/>
                  </a:lnTo>
                  <a:lnTo>
                    <a:pt x="961" y="594"/>
                  </a:lnTo>
                  <a:lnTo>
                    <a:pt x="974" y="589"/>
                  </a:lnTo>
                  <a:lnTo>
                    <a:pt x="988" y="584"/>
                  </a:lnTo>
                  <a:lnTo>
                    <a:pt x="1002" y="581"/>
                  </a:lnTo>
                  <a:lnTo>
                    <a:pt x="1016" y="577"/>
                  </a:lnTo>
                  <a:lnTo>
                    <a:pt x="1031" y="575"/>
                  </a:lnTo>
                  <a:lnTo>
                    <a:pt x="1046" y="574"/>
                  </a:lnTo>
                  <a:lnTo>
                    <a:pt x="1060" y="573"/>
                  </a:lnTo>
                  <a:lnTo>
                    <a:pt x="1060" y="573"/>
                  </a:lnTo>
                  <a:lnTo>
                    <a:pt x="1075" y="574"/>
                  </a:lnTo>
                  <a:lnTo>
                    <a:pt x="1089" y="575"/>
                  </a:lnTo>
                  <a:lnTo>
                    <a:pt x="1104" y="577"/>
                  </a:lnTo>
                  <a:lnTo>
                    <a:pt x="1118" y="581"/>
                  </a:lnTo>
                  <a:lnTo>
                    <a:pt x="1132" y="584"/>
                  </a:lnTo>
                  <a:lnTo>
                    <a:pt x="1146" y="589"/>
                  </a:lnTo>
                  <a:lnTo>
                    <a:pt x="1159" y="594"/>
                  </a:lnTo>
                  <a:lnTo>
                    <a:pt x="1173" y="599"/>
                  </a:lnTo>
                  <a:lnTo>
                    <a:pt x="1185" y="607"/>
                  </a:lnTo>
                  <a:lnTo>
                    <a:pt x="1198" y="614"/>
                  </a:lnTo>
                  <a:lnTo>
                    <a:pt x="1209" y="621"/>
                  </a:lnTo>
                  <a:lnTo>
                    <a:pt x="1221" y="631"/>
                  </a:lnTo>
                  <a:lnTo>
                    <a:pt x="1232" y="639"/>
                  </a:lnTo>
                  <a:lnTo>
                    <a:pt x="1243" y="649"/>
                  </a:lnTo>
                  <a:lnTo>
                    <a:pt x="1254" y="660"/>
                  </a:lnTo>
                  <a:lnTo>
                    <a:pt x="1263" y="670"/>
                  </a:lnTo>
                  <a:lnTo>
                    <a:pt x="1274" y="682"/>
                  </a:lnTo>
                  <a:lnTo>
                    <a:pt x="1282" y="694"/>
                  </a:lnTo>
                  <a:lnTo>
                    <a:pt x="1290" y="707"/>
                  </a:lnTo>
                  <a:lnTo>
                    <a:pt x="1299" y="719"/>
                  </a:lnTo>
                  <a:lnTo>
                    <a:pt x="1306" y="733"/>
                  </a:lnTo>
                  <a:lnTo>
                    <a:pt x="1313" y="747"/>
                  </a:lnTo>
                  <a:lnTo>
                    <a:pt x="1319" y="761"/>
                  </a:lnTo>
                  <a:lnTo>
                    <a:pt x="1326" y="775"/>
                  </a:lnTo>
                  <a:lnTo>
                    <a:pt x="1331" y="791"/>
                  </a:lnTo>
                  <a:lnTo>
                    <a:pt x="1335" y="806"/>
                  </a:lnTo>
                  <a:lnTo>
                    <a:pt x="1339" y="822"/>
                  </a:lnTo>
                  <a:lnTo>
                    <a:pt x="1342" y="838"/>
                  </a:lnTo>
                  <a:lnTo>
                    <a:pt x="1344" y="855"/>
                  </a:lnTo>
                  <a:lnTo>
                    <a:pt x="1347" y="870"/>
                  </a:lnTo>
                  <a:lnTo>
                    <a:pt x="1348" y="888"/>
                  </a:lnTo>
                  <a:lnTo>
                    <a:pt x="1348" y="905"/>
                  </a:lnTo>
                  <a:close/>
                  <a:moveTo>
                    <a:pt x="590" y="815"/>
                  </a:moveTo>
                  <a:lnTo>
                    <a:pt x="590" y="815"/>
                  </a:lnTo>
                  <a:lnTo>
                    <a:pt x="581" y="816"/>
                  </a:lnTo>
                  <a:lnTo>
                    <a:pt x="573" y="817"/>
                  </a:lnTo>
                  <a:lnTo>
                    <a:pt x="564" y="819"/>
                  </a:lnTo>
                  <a:lnTo>
                    <a:pt x="556" y="822"/>
                  </a:lnTo>
                  <a:lnTo>
                    <a:pt x="549" y="826"/>
                  </a:lnTo>
                  <a:lnTo>
                    <a:pt x="541" y="831"/>
                  </a:lnTo>
                  <a:lnTo>
                    <a:pt x="534" y="836"/>
                  </a:lnTo>
                  <a:lnTo>
                    <a:pt x="528" y="841"/>
                  </a:lnTo>
                  <a:lnTo>
                    <a:pt x="523" y="847"/>
                  </a:lnTo>
                  <a:lnTo>
                    <a:pt x="517" y="855"/>
                  </a:lnTo>
                  <a:lnTo>
                    <a:pt x="513" y="862"/>
                  </a:lnTo>
                  <a:lnTo>
                    <a:pt x="509" y="870"/>
                  </a:lnTo>
                  <a:lnTo>
                    <a:pt x="506" y="877"/>
                  </a:lnTo>
                  <a:lnTo>
                    <a:pt x="504" y="887"/>
                  </a:lnTo>
                  <a:lnTo>
                    <a:pt x="503" y="895"/>
                  </a:lnTo>
                  <a:lnTo>
                    <a:pt x="503" y="905"/>
                  </a:lnTo>
                  <a:lnTo>
                    <a:pt x="503" y="905"/>
                  </a:lnTo>
                  <a:lnTo>
                    <a:pt x="503" y="914"/>
                  </a:lnTo>
                  <a:lnTo>
                    <a:pt x="504" y="922"/>
                  </a:lnTo>
                  <a:lnTo>
                    <a:pt x="506" y="931"/>
                  </a:lnTo>
                  <a:lnTo>
                    <a:pt x="509" y="939"/>
                  </a:lnTo>
                  <a:lnTo>
                    <a:pt x="513" y="947"/>
                  </a:lnTo>
                  <a:lnTo>
                    <a:pt x="517" y="955"/>
                  </a:lnTo>
                  <a:lnTo>
                    <a:pt x="523" y="961"/>
                  </a:lnTo>
                  <a:lnTo>
                    <a:pt x="528" y="967"/>
                  </a:lnTo>
                  <a:lnTo>
                    <a:pt x="534" y="973"/>
                  </a:lnTo>
                  <a:lnTo>
                    <a:pt x="541" y="978"/>
                  </a:lnTo>
                  <a:lnTo>
                    <a:pt x="549" y="983"/>
                  </a:lnTo>
                  <a:lnTo>
                    <a:pt x="556" y="987"/>
                  </a:lnTo>
                  <a:lnTo>
                    <a:pt x="564" y="990"/>
                  </a:lnTo>
                  <a:lnTo>
                    <a:pt x="573" y="992"/>
                  </a:lnTo>
                  <a:lnTo>
                    <a:pt x="581" y="993"/>
                  </a:lnTo>
                  <a:lnTo>
                    <a:pt x="590" y="993"/>
                  </a:lnTo>
                  <a:lnTo>
                    <a:pt x="590" y="993"/>
                  </a:lnTo>
                  <a:lnTo>
                    <a:pt x="599" y="993"/>
                  </a:lnTo>
                  <a:lnTo>
                    <a:pt x="608" y="992"/>
                  </a:lnTo>
                  <a:lnTo>
                    <a:pt x="616" y="990"/>
                  </a:lnTo>
                  <a:lnTo>
                    <a:pt x="624" y="987"/>
                  </a:lnTo>
                  <a:lnTo>
                    <a:pt x="632" y="983"/>
                  </a:lnTo>
                  <a:lnTo>
                    <a:pt x="639" y="978"/>
                  </a:lnTo>
                  <a:lnTo>
                    <a:pt x="646" y="973"/>
                  </a:lnTo>
                  <a:lnTo>
                    <a:pt x="652" y="967"/>
                  </a:lnTo>
                  <a:lnTo>
                    <a:pt x="657" y="961"/>
                  </a:lnTo>
                  <a:lnTo>
                    <a:pt x="662" y="955"/>
                  </a:lnTo>
                  <a:lnTo>
                    <a:pt x="667" y="947"/>
                  </a:lnTo>
                  <a:lnTo>
                    <a:pt x="671" y="939"/>
                  </a:lnTo>
                  <a:lnTo>
                    <a:pt x="674" y="931"/>
                  </a:lnTo>
                  <a:lnTo>
                    <a:pt x="676" y="922"/>
                  </a:lnTo>
                  <a:lnTo>
                    <a:pt x="677" y="914"/>
                  </a:lnTo>
                  <a:lnTo>
                    <a:pt x="678" y="905"/>
                  </a:lnTo>
                  <a:lnTo>
                    <a:pt x="678" y="905"/>
                  </a:lnTo>
                  <a:lnTo>
                    <a:pt x="677" y="895"/>
                  </a:lnTo>
                  <a:lnTo>
                    <a:pt x="676" y="887"/>
                  </a:lnTo>
                  <a:lnTo>
                    <a:pt x="674" y="877"/>
                  </a:lnTo>
                  <a:lnTo>
                    <a:pt x="671" y="870"/>
                  </a:lnTo>
                  <a:lnTo>
                    <a:pt x="667" y="862"/>
                  </a:lnTo>
                  <a:lnTo>
                    <a:pt x="662" y="855"/>
                  </a:lnTo>
                  <a:lnTo>
                    <a:pt x="657" y="847"/>
                  </a:lnTo>
                  <a:lnTo>
                    <a:pt x="652" y="841"/>
                  </a:lnTo>
                  <a:lnTo>
                    <a:pt x="646" y="836"/>
                  </a:lnTo>
                  <a:lnTo>
                    <a:pt x="639" y="831"/>
                  </a:lnTo>
                  <a:lnTo>
                    <a:pt x="632" y="826"/>
                  </a:lnTo>
                  <a:lnTo>
                    <a:pt x="624" y="822"/>
                  </a:lnTo>
                  <a:lnTo>
                    <a:pt x="616" y="819"/>
                  </a:lnTo>
                  <a:lnTo>
                    <a:pt x="608" y="817"/>
                  </a:lnTo>
                  <a:lnTo>
                    <a:pt x="599" y="816"/>
                  </a:lnTo>
                  <a:lnTo>
                    <a:pt x="590" y="815"/>
                  </a:lnTo>
                  <a:close/>
                  <a:moveTo>
                    <a:pt x="1530" y="815"/>
                  </a:moveTo>
                  <a:lnTo>
                    <a:pt x="1530" y="815"/>
                  </a:lnTo>
                  <a:lnTo>
                    <a:pt x="1520" y="816"/>
                  </a:lnTo>
                  <a:lnTo>
                    <a:pt x="1512" y="817"/>
                  </a:lnTo>
                  <a:lnTo>
                    <a:pt x="1504" y="819"/>
                  </a:lnTo>
                  <a:lnTo>
                    <a:pt x="1495" y="822"/>
                  </a:lnTo>
                  <a:lnTo>
                    <a:pt x="1488" y="826"/>
                  </a:lnTo>
                  <a:lnTo>
                    <a:pt x="1481" y="831"/>
                  </a:lnTo>
                  <a:lnTo>
                    <a:pt x="1474" y="836"/>
                  </a:lnTo>
                  <a:lnTo>
                    <a:pt x="1467" y="841"/>
                  </a:lnTo>
                  <a:lnTo>
                    <a:pt x="1462" y="847"/>
                  </a:lnTo>
                  <a:lnTo>
                    <a:pt x="1457" y="855"/>
                  </a:lnTo>
                  <a:lnTo>
                    <a:pt x="1453" y="862"/>
                  </a:lnTo>
                  <a:lnTo>
                    <a:pt x="1449" y="870"/>
                  </a:lnTo>
                  <a:lnTo>
                    <a:pt x="1445" y="877"/>
                  </a:lnTo>
                  <a:lnTo>
                    <a:pt x="1443" y="887"/>
                  </a:lnTo>
                  <a:lnTo>
                    <a:pt x="1442" y="895"/>
                  </a:lnTo>
                  <a:lnTo>
                    <a:pt x="1442" y="905"/>
                  </a:lnTo>
                  <a:lnTo>
                    <a:pt x="1442" y="905"/>
                  </a:lnTo>
                  <a:lnTo>
                    <a:pt x="1442" y="914"/>
                  </a:lnTo>
                  <a:lnTo>
                    <a:pt x="1443" y="922"/>
                  </a:lnTo>
                  <a:lnTo>
                    <a:pt x="1445" y="931"/>
                  </a:lnTo>
                  <a:lnTo>
                    <a:pt x="1449" y="939"/>
                  </a:lnTo>
                  <a:lnTo>
                    <a:pt x="1453" y="947"/>
                  </a:lnTo>
                  <a:lnTo>
                    <a:pt x="1457" y="955"/>
                  </a:lnTo>
                  <a:lnTo>
                    <a:pt x="1462" y="961"/>
                  </a:lnTo>
                  <a:lnTo>
                    <a:pt x="1467" y="967"/>
                  </a:lnTo>
                  <a:lnTo>
                    <a:pt x="1474" y="973"/>
                  </a:lnTo>
                  <a:lnTo>
                    <a:pt x="1481" y="978"/>
                  </a:lnTo>
                  <a:lnTo>
                    <a:pt x="1488" y="983"/>
                  </a:lnTo>
                  <a:lnTo>
                    <a:pt x="1495" y="987"/>
                  </a:lnTo>
                  <a:lnTo>
                    <a:pt x="1504" y="990"/>
                  </a:lnTo>
                  <a:lnTo>
                    <a:pt x="1512" y="992"/>
                  </a:lnTo>
                  <a:lnTo>
                    <a:pt x="1520" y="993"/>
                  </a:lnTo>
                  <a:lnTo>
                    <a:pt x="1530" y="993"/>
                  </a:lnTo>
                  <a:lnTo>
                    <a:pt x="1530" y="993"/>
                  </a:lnTo>
                  <a:lnTo>
                    <a:pt x="1538" y="993"/>
                  </a:lnTo>
                  <a:lnTo>
                    <a:pt x="1548" y="992"/>
                  </a:lnTo>
                  <a:lnTo>
                    <a:pt x="1556" y="990"/>
                  </a:lnTo>
                  <a:lnTo>
                    <a:pt x="1563" y="987"/>
                  </a:lnTo>
                  <a:lnTo>
                    <a:pt x="1572" y="983"/>
                  </a:lnTo>
                  <a:lnTo>
                    <a:pt x="1579" y="978"/>
                  </a:lnTo>
                  <a:lnTo>
                    <a:pt x="1585" y="973"/>
                  </a:lnTo>
                  <a:lnTo>
                    <a:pt x="1591" y="967"/>
                  </a:lnTo>
                  <a:lnTo>
                    <a:pt x="1598" y="961"/>
                  </a:lnTo>
                  <a:lnTo>
                    <a:pt x="1603" y="955"/>
                  </a:lnTo>
                  <a:lnTo>
                    <a:pt x="1607" y="947"/>
                  </a:lnTo>
                  <a:lnTo>
                    <a:pt x="1610" y="939"/>
                  </a:lnTo>
                  <a:lnTo>
                    <a:pt x="1613" y="931"/>
                  </a:lnTo>
                  <a:lnTo>
                    <a:pt x="1615" y="922"/>
                  </a:lnTo>
                  <a:lnTo>
                    <a:pt x="1616" y="914"/>
                  </a:lnTo>
                  <a:lnTo>
                    <a:pt x="1617" y="905"/>
                  </a:lnTo>
                  <a:lnTo>
                    <a:pt x="1617" y="905"/>
                  </a:lnTo>
                  <a:lnTo>
                    <a:pt x="1616" y="895"/>
                  </a:lnTo>
                  <a:lnTo>
                    <a:pt x="1615" y="887"/>
                  </a:lnTo>
                  <a:lnTo>
                    <a:pt x="1613" y="877"/>
                  </a:lnTo>
                  <a:lnTo>
                    <a:pt x="1610" y="870"/>
                  </a:lnTo>
                  <a:lnTo>
                    <a:pt x="1607" y="862"/>
                  </a:lnTo>
                  <a:lnTo>
                    <a:pt x="1602" y="855"/>
                  </a:lnTo>
                  <a:lnTo>
                    <a:pt x="1598" y="847"/>
                  </a:lnTo>
                  <a:lnTo>
                    <a:pt x="1591" y="841"/>
                  </a:lnTo>
                  <a:lnTo>
                    <a:pt x="1585" y="836"/>
                  </a:lnTo>
                  <a:lnTo>
                    <a:pt x="1579" y="831"/>
                  </a:lnTo>
                  <a:lnTo>
                    <a:pt x="1572" y="826"/>
                  </a:lnTo>
                  <a:lnTo>
                    <a:pt x="1563" y="822"/>
                  </a:lnTo>
                  <a:lnTo>
                    <a:pt x="1556" y="819"/>
                  </a:lnTo>
                  <a:lnTo>
                    <a:pt x="1548" y="817"/>
                  </a:lnTo>
                  <a:lnTo>
                    <a:pt x="1538" y="816"/>
                  </a:lnTo>
                  <a:lnTo>
                    <a:pt x="1530" y="815"/>
                  </a:lnTo>
                  <a:close/>
                  <a:moveTo>
                    <a:pt x="2" y="525"/>
                  </a:moveTo>
                  <a:lnTo>
                    <a:pt x="232" y="1237"/>
                  </a:lnTo>
                  <a:lnTo>
                    <a:pt x="232" y="930"/>
                  </a:lnTo>
                  <a:lnTo>
                    <a:pt x="152" y="681"/>
                  </a:lnTo>
                  <a:lnTo>
                    <a:pt x="152" y="681"/>
                  </a:lnTo>
                  <a:lnTo>
                    <a:pt x="165" y="671"/>
                  </a:lnTo>
                  <a:lnTo>
                    <a:pt x="178" y="662"/>
                  </a:lnTo>
                  <a:lnTo>
                    <a:pt x="189" y="650"/>
                  </a:lnTo>
                  <a:lnTo>
                    <a:pt x="201" y="639"/>
                  </a:lnTo>
                  <a:lnTo>
                    <a:pt x="210" y="625"/>
                  </a:lnTo>
                  <a:lnTo>
                    <a:pt x="219" y="613"/>
                  </a:lnTo>
                  <a:lnTo>
                    <a:pt x="226" y="598"/>
                  </a:lnTo>
                  <a:lnTo>
                    <a:pt x="232" y="584"/>
                  </a:lnTo>
                  <a:lnTo>
                    <a:pt x="232" y="461"/>
                  </a:lnTo>
                  <a:lnTo>
                    <a:pt x="232" y="461"/>
                  </a:lnTo>
                  <a:lnTo>
                    <a:pt x="233" y="449"/>
                  </a:lnTo>
                  <a:lnTo>
                    <a:pt x="234" y="438"/>
                  </a:lnTo>
                  <a:lnTo>
                    <a:pt x="237" y="427"/>
                  </a:lnTo>
                  <a:lnTo>
                    <a:pt x="241" y="417"/>
                  </a:lnTo>
                  <a:lnTo>
                    <a:pt x="246" y="408"/>
                  </a:lnTo>
                  <a:lnTo>
                    <a:pt x="251" y="398"/>
                  </a:lnTo>
                  <a:lnTo>
                    <a:pt x="257" y="389"/>
                  </a:lnTo>
                  <a:lnTo>
                    <a:pt x="264" y="382"/>
                  </a:lnTo>
                  <a:lnTo>
                    <a:pt x="35" y="458"/>
                  </a:lnTo>
                  <a:lnTo>
                    <a:pt x="35" y="458"/>
                  </a:lnTo>
                  <a:lnTo>
                    <a:pt x="26" y="463"/>
                  </a:lnTo>
                  <a:lnTo>
                    <a:pt x="18" y="469"/>
                  </a:lnTo>
                  <a:lnTo>
                    <a:pt x="10" y="476"/>
                  </a:lnTo>
                  <a:lnTo>
                    <a:pt x="5" y="485"/>
                  </a:lnTo>
                  <a:lnTo>
                    <a:pt x="1" y="494"/>
                  </a:lnTo>
                  <a:lnTo>
                    <a:pt x="0" y="504"/>
                  </a:lnTo>
                  <a:lnTo>
                    <a:pt x="0" y="515"/>
                  </a:lnTo>
                  <a:lnTo>
                    <a:pt x="2" y="525"/>
                  </a:lnTo>
                  <a:close/>
                  <a:moveTo>
                    <a:pt x="1561" y="347"/>
                  </a:moveTo>
                  <a:lnTo>
                    <a:pt x="1461" y="347"/>
                  </a:lnTo>
                  <a:lnTo>
                    <a:pt x="1430" y="251"/>
                  </a:lnTo>
                  <a:lnTo>
                    <a:pt x="1430" y="251"/>
                  </a:lnTo>
                  <a:lnTo>
                    <a:pt x="1416" y="252"/>
                  </a:lnTo>
                  <a:lnTo>
                    <a:pt x="1402" y="253"/>
                  </a:lnTo>
                  <a:lnTo>
                    <a:pt x="1388" y="252"/>
                  </a:lnTo>
                  <a:lnTo>
                    <a:pt x="1375" y="250"/>
                  </a:lnTo>
                  <a:lnTo>
                    <a:pt x="1361" y="247"/>
                  </a:lnTo>
                  <a:lnTo>
                    <a:pt x="1348" y="243"/>
                  </a:lnTo>
                  <a:lnTo>
                    <a:pt x="1334" y="238"/>
                  </a:lnTo>
                  <a:lnTo>
                    <a:pt x="1322" y="233"/>
                  </a:lnTo>
                  <a:lnTo>
                    <a:pt x="1310" y="225"/>
                  </a:lnTo>
                  <a:lnTo>
                    <a:pt x="1299" y="218"/>
                  </a:lnTo>
                  <a:lnTo>
                    <a:pt x="1287" y="210"/>
                  </a:lnTo>
                  <a:lnTo>
                    <a:pt x="1277" y="200"/>
                  </a:lnTo>
                  <a:lnTo>
                    <a:pt x="1267" y="190"/>
                  </a:lnTo>
                  <a:lnTo>
                    <a:pt x="1258" y="178"/>
                  </a:lnTo>
                  <a:lnTo>
                    <a:pt x="1251" y="167"/>
                  </a:lnTo>
                  <a:lnTo>
                    <a:pt x="1243" y="154"/>
                  </a:lnTo>
                  <a:lnTo>
                    <a:pt x="668" y="347"/>
                  </a:lnTo>
                  <a:lnTo>
                    <a:pt x="366" y="347"/>
                  </a:lnTo>
                  <a:lnTo>
                    <a:pt x="1393" y="2"/>
                  </a:lnTo>
                  <a:lnTo>
                    <a:pt x="1393" y="2"/>
                  </a:lnTo>
                  <a:lnTo>
                    <a:pt x="1404" y="0"/>
                  </a:lnTo>
                  <a:lnTo>
                    <a:pt x="1414" y="0"/>
                  </a:lnTo>
                  <a:lnTo>
                    <a:pt x="1425" y="1"/>
                  </a:lnTo>
                  <a:lnTo>
                    <a:pt x="1434" y="5"/>
                  </a:lnTo>
                  <a:lnTo>
                    <a:pt x="1442" y="11"/>
                  </a:lnTo>
                  <a:lnTo>
                    <a:pt x="1450" y="18"/>
                  </a:lnTo>
                  <a:lnTo>
                    <a:pt x="1456" y="26"/>
                  </a:lnTo>
                  <a:lnTo>
                    <a:pt x="1460" y="37"/>
                  </a:lnTo>
                  <a:lnTo>
                    <a:pt x="1561" y="3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1" name="Freeform 345"/>
            <p:cNvSpPr>
              <a:spLocks/>
            </p:cNvSpPr>
            <p:nvPr userDrawn="1"/>
          </p:nvSpPr>
          <p:spPr bwMode="auto">
            <a:xfrm>
              <a:off x="4746625" y="5814380"/>
              <a:ext cx="219075" cy="36513"/>
            </a:xfrm>
            <a:custGeom>
              <a:avLst/>
              <a:gdLst>
                <a:gd name="T0" fmla="*/ 46 w 551"/>
                <a:gd name="T1" fmla="*/ 94 h 94"/>
                <a:gd name="T2" fmla="*/ 504 w 551"/>
                <a:gd name="T3" fmla="*/ 94 h 94"/>
                <a:gd name="T4" fmla="*/ 504 w 551"/>
                <a:gd name="T5" fmla="*/ 94 h 94"/>
                <a:gd name="T6" fmla="*/ 514 w 551"/>
                <a:gd name="T7" fmla="*/ 93 h 94"/>
                <a:gd name="T8" fmla="*/ 523 w 551"/>
                <a:gd name="T9" fmla="*/ 90 h 94"/>
                <a:gd name="T10" fmla="*/ 530 w 551"/>
                <a:gd name="T11" fmla="*/ 86 h 94"/>
                <a:gd name="T12" fmla="*/ 538 w 551"/>
                <a:gd name="T13" fmla="*/ 81 h 94"/>
                <a:gd name="T14" fmla="*/ 543 w 551"/>
                <a:gd name="T15" fmla="*/ 73 h 94"/>
                <a:gd name="T16" fmla="*/ 547 w 551"/>
                <a:gd name="T17" fmla="*/ 66 h 94"/>
                <a:gd name="T18" fmla="*/ 550 w 551"/>
                <a:gd name="T19" fmla="*/ 57 h 94"/>
                <a:gd name="T20" fmla="*/ 551 w 551"/>
                <a:gd name="T21" fmla="*/ 47 h 94"/>
                <a:gd name="T22" fmla="*/ 551 w 551"/>
                <a:gd name="T23" fmla="*/ 47 h 94"/>
                <a:gd name="T24" fmla="*/ 550 w 551"/>
                <a:gd name="T25" fmla="*/ 38 h 94"/>
                <a:gd name="T26" fmla="*/ 547 w 551"/>
                <a:gd name="T27" fmla="*/ 29 h 94"/>
                <a:gd name="T28" fmla="*/ 543 w 551"/>
                <a:gd name="T29" fmla="*/ 21 h 94"/>
                <a:gd name="T30" fmla="*/ 538 w 551"/>
                <a:gd name="T31" fmla="*/ 14 h 94"/>
                <a:gd name="T32" fmla="*/ 530 w 551"/>
                <a:gd name="T33" fmla="*/ 9 h 94"/>
                <a:gd name="T34" fmla="*/ 523 w 551"/>
                <a:gd name="T35" fmla="*/ 5 h 94"/>
                <a:gd name="T36" fmla="*/ 514 w 551"/>
                <a:gd name="T37" fmla="*/ 1 h 94"/>
                <a:gd name="T38" fmla="*/ 504 w 551"/>
                <a:gd name="T39" fmla="*/ 0 h 94"/>
                <a:gd name="T40" fmla="*/ 46 w 551"/>
                <a:gd name="T41" fmla="*/ 0 h 94"/>
                <a:gd name="T42" fmla="*/ 46 w 551"/>
                <a:gd name="T43" fmla="*/ 0 h 94"/>
                <a:gd name="T44" fmla="*/ 37 w 551"/>
                <a:gd name="T45" fmla="*/ 1 h 94"/>
                <a:gd name="T46" fmla="*/ 28 w 551"/>
                <a:gd name="T47" fmla="*/ 5 h 94"/>
                <a:gd name="T48" fmla="*/ 21 w 551"/>
                <a:gd name="T49" fmla="*/ 9 h 94"/>
                <a:gd name="T50" fmla="*/ 14 w 551"/>
                <a:gd name="T51" fmla="*/ 14 h 94"/>
                <a:gd name="T52" fmla="*/ 8 w 551"/>
                <a:gd name="T53" fmla="*/ 21 h 94"/>
                <a:gd name="T54" fmla="*/ 4 w 551"/>
                <a:gd name="T55" fmla="*/ 29 h 94"/>
                <a:gd name="T56" fmla="*/ 1 w 551"/>
                <a:gd name="T57" fmla="*/ 38 h 94"/>
                <a:gd name="T58" fmla="*/ 0 w 551"/>
                <a:gd name="T59" fmla="*/ 47 h 94"/>
                <a:gd name="T60" fmla="*/ 0 w 551"/>
                <a:gd name="T61" fmla="*/ 47 h 94"/>
                <a:gd name="T62" fmla="*/ 1 w 551"/>
                <a:gd name="T63" fmla="*/ 57 h 94"/>
                <a:gd name="T64" fmla="*/ 4 w 551"/>
                <a:gd name="T65" fmla="*/ 66 h 94"/>
                <a:gd name="T66" fmla="*/ 8 w 551"/>
                <a:gd name="T67" fmla="*/ 73 h 94"/>
                <a:gd name="T68" fmla="*/ 14 w 551"/>
                <a:gd name="T69" fmla="*/ 81 h 94"/>
                <a:gd name="T70" fmla="*/ 21 w 551"/>
                <a:gd name="T71" fmla="*/ 86 h 94"/>
                <a:gd name="T72" fmla="*/ 28 w 551"/>
                <a:gd name="T73" fmla="*/ 90 h 94"/>
                <a:gd name="T74" fmla="*/ 37 w 551"/>
                <a:gd name="T75" fmla="*/ 93 h 94"/>
                <a:gd name="T76" fmla="*/ 46 w 551"/>
                <a:gd name="T7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1" h="94">
                  <a:moveTo>
                    <a:pt x="46" y="94"/>
                  </a:moveTo>
                  <a:lnTo>
                    <a:pt x="504" y="94"/>
                  </a:lnTo>
                  <a:lnTo>
                    <a:pt x="504" y="94"/>
                  </a:lnTo>
                  <a:lnTo>
                    <a:pt x="514" y="93"/>
                  </a:lnTo>
                  <a:lnTo>
                    <a:pt x="523" y="90"/>
                  </a:lnTo>
                  <a:lnTo>
                    <a:pt x="530" y="86"/>
                  </a:lnTo>
                  <a:lnTo>
                    <a:pt x="538" y="81"/>
                  </a:lnTo>
                  <a:lnTo>
                    <a:pt x="543" y="73"/>
                  </a:lnTo>
                  <a:lnTo>
                    <a:pt x="547" y="66"/>
                  </a:lnTo>
                  <a:lnTo>
                    <a:pt x="550" y="57"/>
                  </a:lnTo>
                  <a:lnTo>
                    <a:pt x="551" y="47"/>
                  </a:lnTo>
                  <a:lnTo>
                    <a:pt x="551" y="47"/>
                  </a:lnTo>
                  <a:lnTo>
                    <a:pt x="550" y="38"/>
                  </a:lnTo>
                  <a:lnTo>
                    <a:pt x="547" y="29"/>
                  </a:lnTo>
                  <a:lnTo>
                    <a:pt x="543" y="21"/>
                  </a:lnTo>
                  <a:lnTo>
                    <a:pt x="538" y="14"/>
                  </a:lnTo>
                  <a:lnTo>
                    <a:pt x="530" y="9"/>
                  </a:lnTo>
                  <a:lnTo>
                    <a:pt x="523" y="5"/>
                  </a:lnTo>
                  <a:lnTo>
                    <a:pt x="514" y="1"/>
                  </a:lnTo>
                  <a:lnTo>
                    <a:pt x="504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1"/>
                  </a:lnTo>
                  <a:lnTo>
                    <a:pt x="28" y="5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8" y="21"/>
                  </a:lnTo>
                  <a:lnTo>
                    <a:pt x="4" y="29"/>
                  </a:lnTo>
                  <a:lnTo>
                    <a:pt x="1" y="38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57"/>
                  </a:lnTo>
                  <a:lnTo>
                    <a:pt x="4" y="66"/>
                  </a:lnTo>
                  <a:lnTo>
                    <a:pt x="8" y="73"/>
                  </a:lnTo>
                  <a:lnTo>
                    <a:pt x="14" y="81"/>
                  </a:lnTo>
                  <a:lnTo>
                    <a:pt x="21" y="86"/>
                  </a:lnTo>
                  <a:lnTo>
                    <a:pt x="28" y="90"/>
                  </a:lnTo>
                  <a:lnTo>
                    <a:pt x="37" y="93"/>
                  </a:lnTo>
                  <a:lnTo>
                    <a:pt x="46" y="9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2" name="Freeform 346"/>
            <p:cNvSpPr>
              <a:spLocks/>
            </p:cNvSpPr>
            <p:nvPr userDrawn="1"/>
          </p:nvSpPr>
          <p:spPr bwMode="auto">
            <a:xfrm>
              <a:off x="4741863" y="5760405"/>
              <a:ext cx="217487" cy="38100"/>
            </a:xfrm>
            <a:custGeom>
              <a:avLst/>
              <a:gdLst>
                <a:gd name="T0" fmla="*/ 46 w 550"/>
                <a:gd name="T1" fmla="*/ 94 h 94"/>
                <a:gd name="T2" fmla="*/ 504 w 550"/>
                <a:gd name="T3" fmla="*/ 94 h 94"/>
                <a:gd name="T4" fmla="*/ 504 w 550"/>
                <a:gd name="T5" fmla="*/ 94 h 94"/>
                <a:gd name="T6" fmla="*/ 513 w 550"/>
                <a:gd name="T7" fmla="*/ 93 h 94"/>
                <a:gd name="T8" fmla="*/ 522 w 550"/>
                <a:gd name="T9" fmla="*/ 90 h 94"/>
                <a:gd name="T10" fmla="*/ 529 w 550"/>
                <a:gd name="T11" fmla="*/ 85 h 94"/>
                <a:gd name="T12" fmla="*/ 536 w 550"/>
                <a:gd name="T13" fmla="*/ 80 h 94"/>
                <a:gd name="T14" fmla="*/ 541 w 550"/>
                <a:gd name="T15" fmla="*/ 73 h 94"/>
                <a:gd name="T16" fmla="*/ 547 w 550"/>
                <a:gd name="T17" fmla="*/ 65 h 94"/>
                <a:gd name="T18" fmla="*/ 549 w 550"/>
                <a:gd name="T19" fmla="*/ 56 h 94"/>
                <a:gd name="T20" fmla="*/ 550 w 550"/>
                <a:gd name="T21" fmla="*/ 47 h 94"/>
                <a:gd name="T22" fmla="*/ 550 w 550"/>
                <a:gd name="T23" fmla="*/ 47 h 94"/>
                <a:gd name="T24" fmla="*/ 549 w 550"/>
                <a:gd name="T25" fmla="*/ 37 h 94"/>
                <a:gd name="T26" fmla="*/ 547 w 550"/>
                <a:gd name="T27" fmla="*/ 28 h 94"/>
                <a:gd name="T28" fmla="*/ 541 w 550"/>
                <a:gd name="T29" fmla="*/ 21 h 94"/>
                <a:gd name="T30" fmla="*/ 536 w 550"/>
                <a:gd name="T31" fmla="*/ 14 h 94"/>
                <a:gd name="T32" fmla="*/ 529 w 550"/>
                <a:gd name="T33" fmla="*/ 7 h 94"/>
                <a:gd name="T34" fmla="*/ 522 w 550"/>
                <a:gd name="T35" fmla="*/ 3 h 94"/>
                <a:gd name="T36" fmla="*/ 513 w 550"/>
                <a:gd name="T37" fmla="*/ 1 h 94"/>
                <a:gd name="T38" fmla="*/ 504 w 550"/>
                <a:gd name="T39" fmla="*/ 0 h 94"/>
                <a:gd name="T40" fmla="*/ 46 w 550"/>
                <a:gd name="T41" fmla="*/ 0 h 94"/>
                <a:gd name="T42" fmla="*/ 46 w 550"/>
                <a:gd name="T43" fmla="*/ 0 h 94"/>
                <a:gd name="T44" fmla="*/ 36 w 550"/>
                <a:gd name="T45" fmla="*/ 1 h 94"/>
                <a:gd name="T46" fmla="*/ 28 w 550"/>
                <a:gd name="T47" fmla="*/ 3 h 94"/>
                <a:gd name="T48" fmla="*/ 19 w 550"/>
                <a:gd name="T49" fmla="*/ 7 h 94"/>
                <a:gd name="T50" fmla="*/ 12 w 550"/>
                <a:gd name="T51" fmla="*/ 14 h 94"/>
                <a:gd name="T52" fmla="*/ 7 w 550"/>
                <a:gd name="T53" fmla="*/ 21 h 94"/>
                <a:gd name="T54" fmla="*/ 3 w 550"/>
                <a:gd name="T55" fmla="*/ 28 h 94"/>
                <a:gd name="T56" fmla="*/ 0 w 550"/>
                <a:gd name="T57" fmla="*/ 37 h 94"/>
                <a:gd name="T58" fmla="*/ 0 w 550"/>
                <a:gd name="T59" fmla="*/ 47 h 94"/>
                <a:gd name="T60" fmla="*/ 0 w 550"/>
                <a:gd name="T61" fmla="*/ 47 h 94"/>
                <a:gd name="T62" fmla="*/ 0 w 550"/>
                <a:gd name="T63" fmla="*/ 56 h 94"/>
                <a:gd name="T64" fmla="*/ 3 w 550"/>
                <a:gd name="T65" fmla="*/ 65 h 94"/>
                <a:gd name="T66" fmla="*/ 7 w 550"/>
                <a:gd name="T67" fmla="*/ 73 h 94"/>
                <a:gd name="T68" fmla="*/ 12 w 550"/>
                <a:gd name="T69" fmla="*/ 80 h 94"/>
                <a:gd name="T70" fmla="*/ 19 w 550"/>
                <a:gd name="T71" fmla="*/ 85 h 94"/>
                <a:gd name="T72" fmla="*/ 28 w 550"/>
                <a:gd name="T73" fmla="*/ 90 h 94"/>
                <a:gd name="T74" fmla="*/ 36 w 550"/>
                <a:gd name="T75" fmla="*/ 93 h 94"/>
                <a:gd name="T76" fmla="*/ 46 w 550"/>
                <a:gd name="T7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0" h="94">
                  <a:moveTo>
                    <a:pt x="46" y="94"/>
                  </a:moveTo>
                  <a:lnTo>
                    <a:pt x="504" y="94"/>
                  </a:lnTo>
                  <a:lnTo>
                    <a:pt x="504" y="94"/>
                  </a:lnTo>
                  <a:lnTo>
                    <a:pt x="513" y="93"/>
                  </a:lnTo>
                  <a:lnTo>
                    <a:pt x="522" y="90"/>
                  </a:lnTo>
                  <a:lnTo>
                    <a:pt x="529" y="85"/>
                  </a:lnTo>
                  <a:lnTo>
                    <a:pt x="536" y="80"/>
                  </a:lnTo>
                  <a:lnTo>
                    <a:pt x="541" y="73"/>
                  </a:lnTo>
                  <a:lnTo>
                    <a:pt x="547" y="65"/>
                  </a:lnTo>
                  <a:lnTo>
                    <a:pt x="549" y="56"/>
                  </a:lnTo>
                  <a:lnTo>
                    <a:pt x="550" y="47"/>
                  </a:lnTo>
                  <a:lnTo>
                    <a:pt x="550" y="47"/>
                  </a:lnTo>
                  <a:lnTo>
                    <a:pt x="549" y="37"/>
                  </a:lnTo>
                  <a:lnTo>
                    <a:pt x="547" y="28"/>
                  </a:lnTo>
                  <a:lnTo>
                    <a:pt x="541" y="21"/>
                  </a:lnTo>
                  <a:lnTo>
                    <a:pt x="536" y="14"/>
                  </a:lnTo>
                  <a:lnTo>
                    <a:pt x="529" y="7"/>
                  </a:lnTo>
                  <a:lnTo>
                    <a:pt x="522" y="3"/>
                  </a:lnTo>
                  <a:lnTo>
                    <a:pt x="513" y="1"/>
                  </a:lnTo>
                  <a:lnTo>
                    <a:pt x="504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19" y="7"/>
                  </a:lnTo>
                  <a:lnTo>
                    <a:pt x="12" y="14"/>
                  </a:lnTo>
                  <a:lnTo>
                    <a:pt x="7" y="21"/>
                  </a:lnTo>
                  <a:lnTo>
                    <a:pt x="3" y="28"/>
                  </a:lnTo>
                  <a:lnTo>
                    <a:pt x="0" y="3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56"/>
                  </a:lnTo>
                  <a:lnTo>
                    <a:pt x="3" y="65"/>
                  </a:lnTo>
                  <a:lnTo>
                    <a:pt x="7" y="73"/>
                  </a:lnTo>
                  <a:lnTo>
                    <a:pt x="12" y="80"/>
                  </a:lnTo>
                  <a:lnTo>
                    <a:pt x="19" y="85"/>
                  </a:lnTo>
                  <a:lnTo>
                    <a:pt x="28" y="90"/>
                  </a:lnTo>
                  <a:lnTo>
                    <a:pt x="36" y="93"/>
                  </a:lnTo>
                  <a:lnTo>
                    <a:pt x="46" y="9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3" name="Freeform 347"/>
            <p:cNvSpPr>
              <a:spLocks/>
            </p:cNvSpPr>
            <p:nvPr userDrawn="1"/>
          </p:nvSpPr>
          <p:spPr bwMode="auto">
            <a:xfrm>
              <a:off x="4749800" y="5708017"/>
              <a:ext cx="217487" cy="36513"/>
            </a:xfrm>
            <a:custGeom>
              <a:avLst/>
              <a:gdLst>
                <a:gd name="T0" fmla="*/ 46 w 550"/>
                <a:gd name="T1" fmla="*/ 93 h 93"/>
                <a:gd name="T2" fmla="*/ 505 w 550"/>
                <a:gd name="T3" fmla="*/ 93 h 93"/>
                <a:gd name="T4" fmla="*/ 505 w 550"/>
                <a:gd name="T5" fmla="*/ 93 h 93"/>
                <a:gd name="T6" fmla="*/ 514 w 550"/>
                <a:gd name="T7" fmla="*/ 92 h 93"/>
                <a:gd name="T8" fmla="*/ 522 w 550"/>
                <a:gd name="T9" fmla="*/ 89 h 93"/>
                <a:gd name="T10" fmla="*/ 531 w 550"/>
                <a:gd name="T11" fmla="*/ 85 h 93"/>
                <a:gd name="T12" fmla="*/ 537 w 550"/>
                <a:gd name="T13" fmla="*/ 80 h 93"/>
                <a:gd name="T14" fmla="*/ 542 w 550"/>
                <a:gd name="T15" fmla="*/ 73 h 93"/>
                <a:gd name="T16" fmla="*/ 546 w 550"/>
                <a:gd name="T17" fmla="*/ 64 h 93"/>
                <a:gd name="T18" fmla="*/ 549 w 550"/>
                <a:gd name="T19" fmla="*/ 56 h 93"/>
                <a:gd name="T20" fmla="*/ 550 w 550"/>
                <a:gd name="T21" fmla="*/ 46 h 93"/>
                <a:gd name="T22" fmla="*/ 550 w 550"/>
                <a:gd name="T23" fmla="*/ 46 h 93"/>
                <a:gd name="T24" fmla="*/ 549 w 550"/>
                <a:gd name="T25" fmla="*/ 37 h 93"/>
                <a:gd name="T26" fmla="*/ 546 w 550"/>
                <a:gd name="T27" fmla="*/ 28 h 93"/>
                <a:gd name="T28" fmla="*/ 542 w 550"/>
                <a:gd name="T29" fmla="*/ 20 h 93"/>
                <a:gd name="T30" fmla="*/ 537 w 550"/>
                <a:gd name="T31" fmla="*/ 13 h 93"/>
                <a:gd name="T32" fmla="*/ 531 w 550"/>
                <a:gd name="T33" fmla="*/ 8 h 93"/>
                <a:gd name="T34" fmla="*/ 522 w 550"/>
                <a:gd name="T35" fmla="*/ 3 h 93"/>
                <a:gd name="T36" fmla="*/ 514 w 550"/>
                <a:gd name="T37" fmla="*/ 1 h 93"/>
                <a:gd name="T38" fmla="*/ 505 w 550"/>
                <a:gd name="T39" fmla="*/ 0 h 93"/>
                <a:gd name="T40" fmla="*/ 46 w 550"/>
                <a:gd name="T41" fmla="*/ 0 h 93"/>
                <a:gd name="T42" fmla="*/ 46 w 550"/>
                <a:gd name="T43" fmla="*/ 0 h 93"/>
                <a:gd name="T44" fmla="*/ 37 w 550"/>
                <a:gd name="T45" fmla="*/ 1 h 93"/>
                <a:gd name="T46" fmla="*/ 29 w 550"/>
                <a:gd name="T47" fmla="*/ 3 h 93"/>
                <a:gd name="T48" fmla="*/ 20 w 550"/>
                <a:gd name="T49" fmla="*/ 8 h 93"/>
                <a:gd name="T50" fmla="*/ 13 w 550"/>
                <a:gd name="T51" fmla="*/ 13 h 93"/>
                <a:gd name="T52" fmla="*/ 8 w 550"/>
                <a:gd name="T53" fmla="*/ 20 h 93"/>
                <a:gd name="T54" fmla="*/ 4 w 550"/>
                <a:gd name="T55" fmla="*/ 28 h 93"/>
                <a:gd name="T56" fmla="*/ 0 w 550"/>
                <a:gd name="T57" fmla="*/ 37 h 93"/>
                <a:gd name="T58" fmla="*/ 0 w 550"/>
                <a:gd name="T59" fmla="*/ 46 h 93"/>
                <a:gd name="T60" fmla="*/ 0 w 550"/>
                <a:gd name="T61" fmla="*/ 46 h 93"/>
                <a:gd name="T62" fmla="*/ 0 w 550"/>
                <a:gd name="T63" fmla="*/ 56 h 93"/>
                <a:gd name="T64" fmla="*/ 4 w 550"/>
                <a:gd name="T65" fmla="*/ 64 h 93"/>
                <a:gd name="T66" fmla="*/ 8 w 550"/>
                <a:gd name="T67" fmla="*/ 73 h 93"/>
                <a:gd name="T68" fmla="*/ 13 w 550"/>
                <a:gd name="T69" fmla="*/ 80 h 93"/>
                <a:gd name="T70" fmla="*/ 20 w 550"/>
                <a:gd name="T71" fmla="*/ 85 h 93"/>
                <a:gd name="T72" fmla="*/ 29 w 550"/>
                <a:gd name="T73" fmla="*/ 89 h 93"/>
                <a:gd name="T74" fmla="*/ 37 w 550"/>
                <a:gd name="T75" fmla="*/ 92 h 93"/>
                <a:gd name="T76" fmla="*/ 46 w 550"/>
                <a:gd name="T7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0" h="93">
                  <a:moveTo>
                    <a:pt x="46" y="93"/>
                  </a:moveTo>
                  <a:lnTo>
                    <a:pt x="505" y="93"/>
                  </a:lnTo>
                  <a:lnTo>
                    <a:pt x="505" y="93"/>
                  </a:lnTo>
                  <a:lnTo>
                    <a:pt x="514" y="92"/>
                  </a:lnTo>
                  <a:lnTo>
                    <a:pt x="522" y="89"/>
                  </a:lnTo>
                  <a:lnTo>
                    <a:pt x="531" y="85"/>
                  </a:lnTo>
                  <a:lnTo>
                    <a:pt x="537" y="80"/>
                  </a:lnTo>
                  <a:lnTo>
                    <a:pt x="542" y="73"/>
                  </a:lnTo>
                  <a:lnTo>
                    <a:pt x="546" y="64"/>
                  </a:lnTo>
                  <a:lnTo>
                    <a:pt x="549" y="56"/>
                  </a:lnTo>
                  <a:lnTo>
                    <a:pt x="550" y="46"/>
                  </a:lnTo>
                  <a:lnTo>
                    <a:pt x="550" y="46"/>
                  </a:lnTo>
                  <a:lnTo>
                    <a:pt x="549" y="37"/>
                  </a:lnTo>
                  <a:lnTo>
                    <a:pt x="546" y="28"/>
                  </a:lnTo>
                  <a:lnTo>
                    <a:pt x="542" y="20"/>
                  </a:lnTo>
                  <a:lnTo>
                    <a:pt x="537" y="13"/>
                  </a:lnTo>
                  <a:lnTo>
                    <a:pt x="531" y="8"/>
                  </a:lnTo>
                  <a:lnTo>
                    <a:pt x="522" y="3"/>
                  </a:lnTo>
                  <a:lnTo>
                    <a:pt x="514" y="1"/>
                  </a:lnTo>
                  <a:lnTo>
                    <a:pt x="505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1"/>
                  </a:lnTo>
                  <a:lnTo>
                    <a:pt x="29" y="3"/>
                  </a:lnTo>
                  <a:lnTo>
                    <a:pt x="20" y="8"/>
                  </a:lnTo>
                  <a:lnTo>
                    <a:pt x="13" y="13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0" y="37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4" y="64"/>
                  </a:lnTo>
                  <a:lnTo>
                    <a:pt x="8" y="73"/>
                  </a:lnTo>
                  <a:lnTo>
                    <a:pt x="13" y="80"/>
                  </a:lnTo>
                  <a:lnTo>
                    <a:pt x="20" y="85"/>
                  </a:lnTo>
                  <a:lnTo>
                    <a:pt x="29" y="89"/>
                  </a:lnTo>
                  <a:lnTo>
                    <a:pt x="37" y="92"/>
                  </a:lnTo>
                  <a:lnTo>
                    <a:pt x="46" y="9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4" name="Freeform 348"/>
            <p:cNvSpPr>
              <a:spLocks/>
            </p:cNvSpPr>
            <p:nvPr userDrawn="1"/>
          </p:nvSpPr>
          <p:spPr bwMode="auto">
            <a:xfrm>
              <a:off x="4281488" y="5449255"/>
              <a:ext cx="609600" cy="398463"/>
            </a:xfrm>
            <a:custGeom>
              <a:avLst/>
              <a:gdLst>
                <a:gd name="T0" fmla="*/ 1113 w 1536"/>
                <a:gd name="T1" fmla="*/ 964 h 1004"/>
                <a:gd name="T2" fmla="*/ 1117 w 1536"/>
                <a:gd name="T3" fmla="*/ 934 h 1004"/>
                <a:gd name="T4" fmla="*/ 1130 w 1536"/>
                <a:gd name="T5" fmla="*/ 908 h 1004"/>
                <a:gd name="T6" fmla="*/ 240 w 1536"/>
                <a:gd name="T7" fmla="*/ 908 h 1004"/>
                <a:gd name="T8" fmla="*/ 233 w 1536"/>
                <a:gd name="T9" fmla="*/ 880 h 1004"/>
                <a:gd name="T10" fmla="*/ 221 w 1536"/>
                <a:gd name="T11" fmla="*/ 855 h 1004"/>
                <a:gd name="T12" fmla="*/ 207 w 1536"/>
                <a:gd name="T13" fmla="*/ 832 h 1004"/>
                <a:gd name="T14" fmla="*/ 189 w 1536"/>
                <a:gd name="T15" fmla="*/ 811 h 1004"/>
                <a:gd name="T16" fmla="*/ 169 w 1536"/>
                <a:gd name="T17" fmla="*/ 793 h 1004"/>
                <a:gd name="T18" fmla="*/ 146 w 1536"/>
                <a:gd name="T19" fmla="*/ 778 h 1004"/>
                <a:gd name="T20" fmla="*/ 121 w 1536"/>
                <a:gd name="T21" fmla="*/ 766 h 1004"/>
                <a:gd name="T22" fmla="*/ 94 w 1536"/>
                <a:gd name="T23" fmla="*/ 759 h 1004"/>
                <a:gd name="T24" fmla="*/ 94 w 1536"/>
                <a:gd name="T25" fmla="*/ 248 h 1004"/>
                <a:gd name="T26" fmla="*/ 121 w 1536"/>
                <a:gd name="T27" fmla="*/ 240 h 1004"/>
                <a:gd name="T28" fmla="*/ 146 w 1536"/>
                <a:gd name="T29" fmla="*/ 228 h 1004"/>
                <a:gd name="T30" fmla="*/ 170 w 1536"/>
                <a:gd name="T31" fmla="*/ 213 h 1004"/>
                <a:gd name="T32" fmla="*/ 190 w 1536"/>
                <a:gd name="T33" fmla="*/ 194 h 1004"/>
                <a:gd name="T34" fmla="*/ 208 w 1536"/>
                <a:gd name="T35" fmla="*/ 174 h 1004"/>
                <a:gd name="T36" fmla="*/ 222 w 1536"/>
                <a:gd name="T37" fmla="*/ 150 h 1004"/>
                <a:gd name="T38" fmla="*/ 234 w 1536"/>
                <a:gd name="T39" fmla="*/ 124 h 1004"/>
                <a:gd name="T40" fmla="*/ 240 w 1536"/>
                <a:gd name="T41" fmla="*/ 95 h 1004"/>
                <a:gd name="T42" fmla="*/ 1293 w 1536"/>
                <a:gd name="T43" fmla="*/ 95 h 1004"/>
                <a:gd name="T44" fmla="*/ 1300 w 1536"/>
                <a:gd name="T45" fmla="*/ 124 h 1004"/>
                <a:gd name="T46" fmla="*/ 1311 w 1536"/>
                <a:gd name="T47" fmla="*/ 150 h 1004"/>
                <a:gd name="T48" fmla="*/ 1326 w 1536"/>
                <a:gd name="T49" fmla="*/ 174 h 1004"/>
                <a:gd name="T50" fmla="*/ 1344 w 1536"/>
                <a:gd name="T51" fmla="*/ 195 h 1004"/>
                <a:gd name="T52" fmla="*/ 1365 w 1536"/>
                <a:gd name="T53" fmla="*/ 213 h 1004"/>
                <a:gd name="T54" fmla="*/ 1388 w 1536"/>
                <a:gd name="T55" fmla="*/ 229 h 1004"/>
                <a:gd name="T56" fmla="*/ 1414 w 1536"/>
                <a:gd name="T57" fmla="*/ 240 h 1004"/>
                <a:gd name="T58" fmla="*/ 1441 w 1536"/>
                <a:gd name="T59" fmla="*/ 248 h 1004"/>
                <a:gd name="T60" fmla="*/ 1536 w 1536"/>
                <a:gd name="T61" fmla="*/ 590 h 1004"/>
                <a:gd name="T62" fmla="*/ 1536 w 1536"/>
                <a:gd name="T63" fmla="*/ 53 h 1004"/>
                <a:gd name="T64" fmla="*/ 1532 w 1536"/>
                <a:gd name="T65" fmla="*/ 32 h 1004"/>
                <a:gd name="T66" fmla="*/ 1520 w 1536"/>
                <a:gd name="T67" fmla="*/ 15 h 1004"/>
                <a:gd name="T68" fmla="*/ 1503 w 1536"/>
                <a:gd name="T69" fmla="*/ 4 h 1004"/>
                <a:gd name="T70" fmla="*/ 1483 w 1536"/>
                <a:gd name="T71" fmla="*/ 0 h 1004"/>
                <a:gd name="T72" fmla="*/ 53 w 1536"/>
                <a:gd name="T73" fmla="*/ 0 h 1004"/>
                <a:gd name="T74" fmla="*/ 32 w 1536"/>
                <a:gd name="T75" fmla="*/ 4 h 1004"/>
                <a:gd name="T76" fmla="*/ 15 w 1536"/>
                <a:gd name="T77" fmla="*/ 15 h 1004"/>
                <a:gd name="T78" fmla="*/ 5 w 1536"/>
                <a:gd name="T79" fmla="*/ 32 h 1004"/>
                <a:gd name="T80" fmla="*/ 0 w 1536"/>
                <a:gd name="T81" fmla="*/ 53 h 1004"/>
                <a:gd name="T82" fmla="*/ 0 w 1536"/>
                <a:gd name="T83" fmla="*/ 951 h 1004"/>
                <a:gd name="T84" fmla="*/ 5 w 1536"/>
                <a:gd name="T85" fmla="*/ 971 h 1004"/>
                <a:gd name="T86" fmla="*/ 15 w 1536"/>
                <a:gd name="T87" fmla="*/ 988 h 1004"/>
                <a:gd name="T88" fmla="*/ 32 w 1536"/>
                <a:gd name="T89" fmla="*/ 1000 h 1004"/>
                <a:gd name="T90" fmla="*/ 53 w 1536"/>
                <a:gd name="T91" fmla="*/ 1004 h 1004"/>
                <a:gd name="T92" fmla="*/ 1120 w 1536"/>
                <a:gd name="T93" fmla="*/ 1004 h 1004"/>
                <a:gd name="T94" fmla="*/ 1115 w 1536"/>
                <a:gd name="T95" fmla="*/ 985 h 1004"/>
                <a:gd name="T96" fmla="*/ 1113 w 1536"/>
                <a:gd name="T97" fmla="*/ 964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6" h="1004">
                  <a:moveTo>
                    <a:pt x="1113" y="964"/>
                  </a:moveTo>
                  <a:lnTo>
                    <a:pt x="1113" y="964"/>
                  </a:lnTo>
                  <a:lnTo>
                    <a:pt x="1114" y="949"/>
                  </a:lnTo>
                  <a:lnTo>
                    <a:pt x="1117" y="934"/>
                  </a:lnTo>
                  <a:lnTo>
                    <a:pt x="1122" y="921"/>
                  </a:lnTo>
                  <a:lnTo>
                    <a:pt x="1130" y="908"/>
                  </a:lnTo>
                  <a:lnTo>
                    <a:pt x="240" y="908"/>
                  </a:lnTo>
                  <a:lnTo>
                    <a:pt x="240" y="908"/>
                  </a:lnTo>
                  <a:lnTo>
                    <a:pt x="237" y="893"/>
                  </a:lnTo>
                  <a:lnTo>
                    <a:pt x="233" y="880"/>
                  </a:lnTo>
                  <a:lnTo>
                    <a:pt x="228" y="867"/>
                  </a:lnTo>
                  <a:lnTo>
                    <a:pt x="221" y="855"/>
                  </a:lnTo>
                  <a:lnTo>
                    <a:pt x="215" y="843"/>
                  </a:lnTo>
                  <a:lnTo>
                    <a:pt x="207" y="832"/>
                  </a:lnTo>
                  <a:lnTo>
                    <a:pt x="198" y="820"/>
                  </a:lnTo>
                  <a:lnTo>
                    <a:pt x="189" y="811"/>
                  </a:lnTo>
                  <a:lnTo>
                    <a:pt x="180" y="802"/>
                  </a:lnTo>
                  <a:lnTo>
                    <a:pt x="169" y="793"/>
                  </a:lnTo>
                  <a:lnTo>
                    <a:pt x="158" y="785"/>
                  </a:lnTo>
                  <a:lnTo>
                    <a:pt x="146" y="778"/>
                  </a:lnTo>
                  <a:lnTo>
                    <a:pt x="134" y="772"/>
                  </a:lnTo>
                  <a:lnTo>
                    <a:pt x="121" y="766"/>
                  </a:lnTo>
                  <a:lnTo>
                    <a:pt x="108" y="762"/>
                  </a:lnTo>
                  <a:lnTo>
                    <a:pt x="94" y="759"/>
                  </a:lnTo>
                  <a:lnTo>
                    <a:pt x="94" y="248"/>
                  </a:lnTo>
                  <a:lnTo>
                    <a:pt x="94" y="248"/>
                  </a:lnTo>
                  <a:lnTo>
                    <a:pt x="109" y="244"/>
                  </a:lnTo>
                  <a:lnTo>
                    <a:pt x="121" y="240"/>
                  </a:lnTo>
                  <a:lnTo>
                    <a:pt x="135" y="234"/>
                  </a:lnTo>
                  <a:lnTo>
                    <a:pt x="146" y="228"/>
                  </a:lnTo>
                  <a:lnTo>
                    <a:pt x="159" y="220"/>
                  </a:lnTo>
                  <a:lnTo>
                    <a:pt x="170" y="213"/>
                  </a:lnTo>
                  <a:lnTo>
                    <a:pt x="181" y="204"/>
                  </a:lnTo>
                  <a:lnTo>
                    <a:pt x="190" y="194"/>
                  </a:lnTo>
                  <a:lnTo>
                    <a:pt x="199" y="184"/>
                  </a:lnTo>
                  <a:lnTo>
                    <a:pt x="208" y="174"/>
                  </a:lnTo>
                  <a:lnTo>
                    <a:pt x="215" y="161"/>
                  </a:lnTo>
                  <a:lnTo>
                    <a:pt x="222" y="150"/>
                  </a:lnTo>
                  <a:lnTo>
                    <a:pt x="229" y="137"/>
                  </a:lnTo>
                  <a:lnTo>
                    <a:pt x="234" y="124"/>
                  </a:lnTo>
                  <a:lnTo>
                    <a:pt x="238" y="110"/>
                  </a:lnTo>
                  <a:lnTo>
                    <a:pt x="240" y="95"/>
                  </a:lnTo>
                  <a:lnTo>
                    <a:pt x="1293" y="95"/>
                  </a:lnTo>
                  <a:lnTo>
                    <a:pt x="1293" y="95"/>
                  </a:lnTo>
                  <a:lnTo>
                    <a:pt x="1296" y="110"/>
                  </a:lnTo>
                  <a:lnTo>
                    <a:pt x="1300" y="124"/>
                  </a:lnTo>
                  <a:lnTo>
                    <a:pt x="1306" y="137"/>
                  </a:lnTo>
                  <a:lnTo>
                    <a:pt x="1311" y="150"/>
                  </a:lnTo>
                  <a:lnTo>
                    <a:pt x="1318" y="162"/>
                  </a:lnTo>
                  <a:lnTo>
                    <a:pt x="1326" y="174"/>
                  </a:lnTo>
                  <a:lnTo>
                    <a:pt x="1335" y="185"/>
                  </a:lnTo>
                  <a:lnTo>
                    <a:pt x="1344" y="195"/>
                  </a:lnTo>
                  <a:lnTo>
                    <a:pt x="1353" y="205"/>
                  </a:lnTo>
                  <a:lnTo>
                    <a:pt x="1365" y="213"/>
                  </a:lnTo>
                  <a:lnTo>
                    <a:pt x="1376" y="221"/>
                  </a:lnTo>
                  <a:lnTo>
                    <a:pt x="1388" y="229"/>
                  </a:lnTo>
                  <a:lnTo>
                    <a:pt x="1400" y="235"/>
                  </a:lnTo>
                  <a:lnTo>
                    <a:pt x="1414" y="240"/>
                  </a:lnTo>
                  <a:lnTo>
                    <a:pt x="1427" y="244"/>
                  </a:lnTo>
                  <a:lnTo>
                    <a:pt x="1441" y="248"/>
                  </a:lnTo>
                  <a:lnTo>
                    <a:pt x="1441" y="590"/>
                  </a:lnTo>
                  <a:lnTo>
                    <a:pt x="1536" y="590"/>
                  </a:lnTo>
                  <a:lnTo>
                    <a:pt x="1536" y="53"/>
                  </a:lnTo>
                  <a:lnTo>
                    <a:pt x="1536" y="53"/>
                  </a:lnTo>
                  <a:lnTo>
                    <a:pt x="1535" y="42"/>
                  </a:lnTo>
                  <a:lnTo>
                    <a:pt x="1532" y="32"/>
                  </a:lnTo>
                  <a:lnTo>
                    <a:pt x="1526" y="24"/>
                  </a:lnTo>
                  <a:lnTo>
                    <a:pt x="1520" y="15"/>
                  </a:lnTo>
                  <a:lnTo>
                    <a:pt x="1513" y="9"/>
                  </a:lnTo>
                  <a:lnTo>
                    <a:pt x="1503" y="4"/>
                  </a:lnTo>
                  <a:lnTo>
                    <a:pt x="1494" y="1"/>
                  </a:lnTo>
                  <a:lnTo>
                    <a:pt x="148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2" y="4"/>
                  </a:lnTo>
                  <a:lnTo>
                    <a:pt x="23" y="9"/>
                  </a:lnTo>
                  <a:lnTo>
                    <a:pt x="15" y="15"/>
                  </a:lnTo>
                  <a:lnTo>
                    <a:pt x="9" y="24"/>
                  </a:lnTo>
                  <a:lnTo>
                    <a:pt x="5" y="32"/>
                  </a:lnTo>
                  <a:lnTo>
                    <a:pt x="2" y="42"/>
                  </a:lnTo>
                  <a:lnTo>
                    <a:pt x="0" y="53"/>
                  </a:lnTo>
                  <a:lnTo>
                    <a:pt x="0" y="951"/>
                  </a:lnTo>
                  <a:lnTo>
                    <a:pt x="0" y="951"/>
                  </a:lnTo>
                  <a:lnTo>
                    <a:pt x="2" y="961"/>
                  </a:lnTo>
                  <a:lnTo>
                    <a:pt x="5" y="971"/>
                  </a:lnTo>
                  <a:lnTo>
                    <a:pt x="9" y="980"/>
                  </a:lnTo>
                  <a:lnTo>
                    <a:pt x="15" y="988"/>
                  </a:lnTo>
                  <a:lnTo>
                    <a:pt x="23" y="994"/>
                  </a:lnTo>
                  <a:lnTo>
                    <a:pt x="32" y="1000"/>
                  </a:lnTo>
                  <a:lnTo>
                    <a:pt x="42" y="1003"/>
                  </a:lnTo>
                  <a:lnTo>
                    <a:pt x="53" y="1004"/>
                  </a:lnTo>
                  <a:lnTo>
                    <a:pt x="1120" y="1004"/>
                  </a:lnTo>
                  <a:lnTo>
                    <a:pt x="1120" y="1004"/>
                  </a:lnTo>
                  <a:lnTo>
                    <a:pt x="1117" y="994"/>
                  </a:lnTo>
                  <a:lnTo>
                    <a:pt x="1115" y="985"/>
                  </a:lnTo>
                  <a:lnTo>
                    <a:pt x="1113" y="975"/>
                  </a:lnTo>
                  <a:lnTo>
                    <a:pt x="1113" y="9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7" name="Freeform 351"/>
            <p:cNvSpPr>
              <a:spLocks/>
            </p:cNvSpPr>
            <p:nvPr userDrawn="1"/>
          </p:nvSpPr>
          <p:spPr bwMode="auto">
            <a:xfrm>
              <a:off x="4365625" y="5611180"/>
              <a:ext cx="69850" cy="71438"/>
            </a:xfrm>
            <a:custGeom>
              <a:avLst/>
              <a:gdLst>
                <a:gd name="T0" fmla="*/ 87 w 175"/>
                <a:gd name="T1" fmla="*/ 0 h 178"/>
                <a:gd name="T2" fmla="*/ 70 w 175"/>
                <a:gd name="T3" fmla="*/ 2 h 178"/>
                <a:gd name="T4" fmla="*/ 53 w 175"/>
                <a:gd name="T5" fmla="*/ 7 h 178"/>
                <a:gd name="T6" fmla="*/ 38 w 175"/>
                <a:gd name="T7" fmla="*/ 16 h 178"/>
                <a:gd name="T8" fmla="*/ 25 w 175"/>
                <a:gd name="T9" fmla="*/ 26 h 178"/>
                <a:gd name="T10" fmla="*/ 14 w 175"/>
                <a:gd name="T11" fmla="*/ 40 h 178"/>
                <a:gd name="T12" fmla="*/ 6 w 175"/>
                <a:gd name="T13" fmla="*/ 55 h 178"/>
                <a:gd name="T14" fmla="*/ 1 w 175"/>
                <a:gd name="T15" fmla="*/ 72 h 178"/>
                <a:gd name="T16" fmla="*/ 0 w 175"/>
                <a:gd name="T17" fmla="*/ 90 h 178"/>
                <a:gd name="T18" fmla="*/ 0 w 175"/>
                <a:gd name="T19" fmla="*/ 99 h 178"/>
                <a:gd name="T20" fmla="*/ 3 w 175"/>
                <a:gd name="T21" fmla="*/ 116 h 178"/>
                <a:gd name="T22" fmla="*/ 10 w 175"/>
                <a:gd name="T23" fmla="*/ 132 h 178"/>
                <a:gd name="T24" fmla="*/ 20 w 175"/>
                <a:gd name="T25" fmla="*/ 146 h 178"/>
                <a:gd name="T26" fmla="*/ 31 w 175"/>
                <a:gd name="T27" fmla="*/ 158 h 178"/>
                <a:gd name="T28" fmla="*/ 46 w 175"/>
                <a:gd name="T29" fmla="*/ 168 h 178"/>
                <a:gd name="T30" fmla="*/ 61 w 175"/>
                <a:gd name="T31" fmla="*/ 175 h 178"/>
                <a:gd name="T32" fmla="*/ 78 w 175"/>
                <a:gd name="T33" fmla="*/ 178 h 178"/>
                <a:gd name="T34" fmla="*/ 87 w 175"/>
                <a:gd name="T35" fmla="*/ 178 h 178"/>
                <a:gd name="T36" fmla="*/ 105 w 175"/>
                <a:gd name="T37" fmla="*/ 177 h 178"/>
                <a:gd name="T38" fmla="*/ 121 w 175"/>
                <a:gd name="T39" fmla="*/ 172 h 178"/>
                <a:gd name="T40" fmla="*/ 136 w 175"/>
                <a:gd name="T41" fmla="*/ 163 h 178"/>
                <a:gd name="T42" fmla="*/ 149 w 175"/>
                <a:gd name="T43" fmla="*/ 152 h 178"/>
                <a:gd name="T44" fmla="*/ 159 w 175"/>
                <a:gd name="T45" fmla="*/ 140 h 178"/>
                <a:gd name="T46" fmla="*/ 168 w 175"/>
                <a:gd name="T47" fmla="*/ 124 h 178"/>
                <a:gd name="T48" fmla="*/ 173 w 175"/>
                <a:gd name="T49" fmla="*/ 107 h 178"/>
                <a:gd name="T50" fmla="*/ 175 w 175"/>
                <a:gd name="T51" fmla="*/ 90 h 178"/>
                <a:gd name="T52" fmla="*/ 174 w 175"/>
                <a:gd name="T53" fmla="*/ 80 h 178"/>
                <a:gd name="T54" fmla="*/ 171 w 175"/>
                <a:gd name="T55" fmla="*/ 62 h 178"/>
                <a:gd name="T56" fmla="*/ 164 w 175"/>
                <a:gd name="T57" fmla="*/ 47 h 178"/>
                <a:gd name="T58" fmla="*/ 154 w 175"/>
                <a:gd name="T59" fmla="*/ 32 h 178"/>
                <a:gd name="T60" fmla="*/ 143 w 175"/>
                <a:gd name="T61" fmla="*/ 21 h 178"/>
                <a:gd name="T62" fmla="*/ 129 w 175"/>
                <a:gd name="T63" fmla="*/ 11 h 178"/>
                <a:gd name="T64" fmla="*/ 113 w 175"/>
                <a:gd name="T65" fmla="*/ 4 h 178"/>
                <a:gd name="T66" fmla="*/ 96 w 175"/>
                <a:gd name="T67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5" h="178">
                  <a:moveTo>
                    <a:pt x="87" y="0"/>
                  </a:moveTo>
                  <a:lnTo>
                    <a:pt x="87" y="0"/>
                  </a:lnTo>
                  <a:lnTo>
                    <a:pt x="78" y="1"/>
                  </a:lnTo>
                  <a:lnTo>
                    <a:pt x="70" y="2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46" y="11"/>
                  </a:lnTo>
                  <a:lnTo>
                    <a:pt x="38" y="16"/>
                  </a:lnTo>
                  <a:lnTo>
                    <a:pt x="31" y="21"/>
                  </a:lnTo>
                  <a:lnTo>
                    <a:pt x="25" y="26"/>
                  </a:lnTo>
                  <a:lnTo>
                    <a:pt x="20" y="32"/>
                  </a:lnTo>
                  <a:lnTo>
                    <a:pt x="14" y="40"/>
                  </a:lnTo>
                  <a:lnTo>
                    <a:pt x="10" y="47"/>
                  </a:lnTo>
                  <a:lnTo>
                    <a:pt x="6" y="55"/>
                  </a:lnTo>
                  <a:lnTo>
                    <a:pt x="3" y="62"/>
                  </a:lnTo>
                  <a:lnTo>
                    <a:pt x="1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9"/>
                  </a:lnTo>
                  <a:lnTo>
                    <a:pt x="1" y="107"/>
                  </a:lnTo>
                  <a:lnTo>
                    <a:pt x="3" y="116"/>
                  </a:lnTo>
                  <a:lnTo>
                    <a:pt x="6" y="124"/>
                  </a:lnTo>
                  <a:lnTo>
                    <a:pt x="10" y="132"/>
                  </a:lnTo>
                  <a:lnTo>
                    <a:pt x="14" y="140"/>
                  </a:lnTo>
                  <a:lnTo>
                    <a:pt x="20" y="146"/>
                  </a:lnTo>
                  <a:lnTo>
                    <a:pt x="25" y="152"/>
                  </a:lnTo>
                  <a:lnTo>
                    <a:pt x="31" y="158"/>
                  </a:lnTo>
                  <a:lnTo>
                    <a:pt x="38" y="163"/>
                  </a:lnTo>
                  <a:lnTo>
                    <a:pt x="46" y="168"/>
                  </a:lnTo>
                  <a:lnTo>
                    <a:pt x="53" y="172"/>
                  </a:lnTo>
                  <a:lnTo>
                    <a:pt x="61" y="175"/>
                  </a:lnTo>
                  <a:lnTo>
                    <a:pt x="70" y="177"/>
                  </a:lnTo>
                  <a:lnTo>
                    <a:pt x="78" y="178"/>
                  </a:lnTo>
                  <a:lnTo>
                    <a:pt x="87" y="178"/>
                  </a:lnTo>
                  <a:lnTo>
                    <a:pt x="87" y="178"/>
                  </a:lnTo>
                  <a:lnTo>
                    <a:pt x="96" y="178"/>
                  </a:lnTo>
                  <a:lnTo>
                    <a:pt x="105" y="177"/>
                  </a:lnTo>
                  <a:lnTo>
                    <a:pt x="113" y="175"/>
                  </a:lnTo>
                  <a:lnTo>
                    <a:pt x="121" y="172"/>
                  </a:lnTo>
                  <a:lnTo>
                    <a:pt x="129" y="168"/>
                  </a:lnTo>
                  <a:lnTo>
                    <a:pt x="136" y="163"/>
                  </a:lnTo>
                  <a:lnTo>
                    <a:pt x="143" y="158"/>
                  </a:lnTo>
                  <a:lnTo>
                    <a:pt x="149" y="152"/>
                  </a:lnTo>
                  <a:lnTo>
                    <a:pt x="154" y="146"/>
                  </a:lnTo>
                  <a:lnTo>
                    <a:pt x="159" y="140"/>
                  </a:lnTo>
                  <a:lnTo>
                    <a:pt x="164" y="132"/>
                  </a:lnTo>
                  <a:lnTo>
                    <a:pt x="168" y="124"/>
                  </a:lnTo>
                  <a:lnTo>
                    <a:pt x="171" y="116"/>
                  </a:lnTo>
                  <a:lnTo>
                    <a:pt x="173" y="107"/>
                  </a:lnTo>
                  <a:lnTo>
                    <a:pt x="174" y="99"/>
                  </a:lnTo>
                  <a:lnTo>
                    <a:pt x="175" y="90"/>
                  </a:lnTo>
                  <a:lnTo>
                    <a:pt x="175" y="90"/>
                  </a:lnTo>
                  <a:lnTo>
                    <a:pt x="174" y="80"/>
                  </a:lnTo>
                  <a:lnTo>
                    <a:pt x="173" y="72"/>
                  </a:lnTo>
                  <a:lnTo>
                    <a:pt x="171" y="62"/>
                  </a:lnTo>
                  <a:lnTo>
                    <a:pt x="168" y="55"/>
                  </a:lnTo>
                  <a:lnTo>
                    <a:pt x="164" y="47"/>
                  </a:lnTo>
                  <a:lnTo>
                    <a:pt x="159" y="40"/>
                  </a:lnTo>
                  <a:lnTo>
                    <a:pt x="154" y="32"/>
                  </a:lnTo>
                  <a:lnTo>
                    <a:pt x="149" y="26"/>
                  </a:lnTo>
                  <a:lnTo>
                    <a:pt x="143" y="21"/>
                  </a:lnTo>
                  <a:lnTo>
                    <a:pt x="136" y="16"/>
                  </a:lnTo>
                  <a:lnTo>
                    <a:pt x="129" y="11"/>
                  </a:lnTo>
                  <a:lnTo>
                    <a:pt x="121" y="7"/>
                  </a:lnTo>
                  <a:lnTo>
                    <a:pt x="113" y="4"/>
                  </a:lnTo>
                  <a:lnTo>
                    <a:pt x="105" y="2"/>
                  </a:lnTo>
                  <a:lnTo>
                    <a:pt x="96" y="1"/>
                  </a:lnTo>
                  <a:lnTo>
                    <a:pt x="8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8" name="Freeform 352"/>
            <p:cNvSpPr>
              <a:spLocks/>
            </p:cNvSpPr>
            <p:nvPr userDrawn="1"/>
          </p:nvSpPr>
          <p:spPr bwMode="auto">
            <a:xfrm>
              <a:off x="4738688" y="5611180"/>
              <a:ext cx="69850" cy="71438"/>
            </a:xfrm>
            <a:custGeom>
              <a:avLst/>
              <a:gdLst>
                <a:gd name="T0" fmla="*/ 88 w 175"/>
                <a:gd name="T1" fmla="*/ 0 h 178"/>
                <a:gd name="T2" fmla="*/ 70 w 175"/>
                <a:gd name="T3" fmla="*/ 2 h 178"/>
                <a:gd name="T4" fmla="*/ 53 w 175"/>
                <a:gd name="T5" fmla="*/ 7 h 178"/>
                <a:gd name="T6" fmla="*/ 39 w 175"/>
                <a:gd name="T7" fmla="*/ 16 h 178"/>
                <a:gd name="T8" fmla="*/ 25 w 175"/>
                <a:gd name="T9" fmla="*/ 26 h 178"/>
                <a:gd name="T10" fmla="*/ 15 w 175"/>
                <a:gd name="T11" fmla="*/ 40 h 178"/>
                <a:gd name="T12" fmla="*/ 7 w 175"/>
                <a:gd name="T13" fmla="*/ 55 h 178"/>
                <a:gd name="T14" fmla="*/ 1 w 175"/>
                <a:gd name="T15" fmla="*/ 72 h 178"/>
                <a:gd name="T16" fmla="*/ 0 w 175"/>
                <a:gd name="T17" fmla="*/ 90 h 178"/>
                <a:gd name="T18" fmla="*/ 0 w 175"/>
                <a:gd name="T19" fmla="*/ 99 h 178"/>
                <a:gd name="T20" fmla="*/ 3 w 175"/>
                <a:gd name="T21" fmla="*/ 116 h 178"/>
                <a:gd name="T22" fmla="*/ 11 w 175"/>
                <a:gd name="T23" fmla="*/ 132 h 178"/>
                <a:gd name="T24" fmla="*/ 20 w 175"/>
                <a:gd name="T25" fmla="*/ 146 h 178"/>
                <a:gd name="T26" fmla="*/ 32 w 175"/>
                <a:gd name="T27" fmla="*/ 158 h 178"/>
                <a:gd name="T28" fmla="*/ 46 w 175"/>
                <a:gd name="T29" fmla="*/ 168 h 178"/>
                <a:gd name="T30" fmla="*/ 62 w 175"/>
                <a:gd name="T31" fmla="*/ 175 h 178"/>
                <a:gd name="T32" fmla="*/ 78 w 175"/>
                <a:gd name="T33" fmla="*/ 178 h 178"/>
                <a:gd name="T34" fmla="*/ 88 w 175"/>
                <a:gd name="T35" fmla="*/ 178 h 178"/>
                <a:gd name="T36" fmla="*/ 106 w 175"/>
                <a:gd name="T37" fmla="*/ 177 h 178"/>
                <a:gd name="T38" fmla="*/ 121 w 175"/>
                <a:gd name="T39" fmla="*/ 172 h 178"/>
                <a:gd name="T40" fmla="*/ 137 w 175"/>
                <a:gd name="T41" fmla="*/ 163 h 178"/>
                <a:gd name="T42" fmla="*/ 149 w 175"/>
                <a:gd name="T43" fmla="*/ 152 h 178"/>
                <a:gd name="T44" fmla="*/ 161 w 175"/>
                <a:gd name="T45" fmla="*/ 140 h 178"/>
                <a:gd name="T46" fmla="*/ 168 w 175"/>
                <a:gd name="T47" fmla="*/ 124 h 178"/>
                <a:gd name="T48" fmla="*/ 173 w 175"/>
                <a:gd name="T49" fmla="*/ 107 h 178"/>
                <a:gd name="T50" fmla="*/ 175 w 175"/>
                <a:gd name="T51" fmla="*/ 90 h 178"/>
                <a:gd name="T52" fmla="*/ 174 w 175"/>
                <a:gd name="T53" fmla="*/ 80 h 178"/>
                <a:gd name="T54" fmla="*/ 171 w 175"/>
                <a:gd name="T55" fmla="*/ 62 h 178"/>
                <a:gd name="T56" fmla="*/ 165 w 175"/>
                <a:gd name="T57" fmla="*/ 47 h 178"/>
                <a:gd name="T58" fmla="*/ 156 w 175"/>
                <a:gd name="T59" fmla="*/ 32 h 178"/>
                <a:gd name="T60" fmla="*/ 143 w 175"/>
                <a:gd name="T61" fmla="*/ 21 h 178"/>
                <a:gd name="T62" fmla="*/ 130 w 175"/>
                <a:gd name="T63" fmla="*/ 11 h 178"/>
                <a:gd name="T64" fmla="*/ 114 w 175"/>
                <a:gd name="T65" fmla="*/ 4 h 178"/>
                <a:gd name="T66" fmla="*/ 96 w 175"/>
                <a:gd name="T67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5" h="178">
                  <a:moveTo>
                    <a:pt x="88" y="0"/>
                  </a:moveTo>
                  <a:lnTo>
                    <a:pt x="88" y="0"/>
                  </a:lnTo>
                  <a:lnTo>
                    <a:pt x="78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3" y="7"/>
                  </a:lnTo>
                  <a:lnTo>
                    <a:pt x="46" y="11"/>
                  </a:lnTo>
                  <a:lnTo>
                    <a:pt x="39" y="16"/>
                  </a:lnTo>
                  <a:lnTo>
                    <a:pt x="32" y="21"/>
                  </a:lnTo>
                  <a:lnTo>
                    <a:pt x="25" y="26"/>
                  </a:lnTo>
                  <a:lnTo>
                    <a:pt x="20" y="32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3" y="62"/>
                  </a:lnTo>
                  <a:lnTo>
                    <a:pt x="1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9"/>
                  </a:lnTo>
                  <a:lnTo>
                    <a:pt x="1" y="107"/>
                  </a:lnTo>
                  <a:lnTo>
                    <a:pt x="3" y="116"/>
                  </a:lnTo>
                  <a:lnTo>
                    <a:pt x="7" y="124"/>
                  </a:lnTo>
                  <a:lnTo>
                    <a:pt x="11" y="132"/>
                  </a:lnTo>
                  <a:lnTo>
                    <a:pt x="15" y="140"/>
                  </a:lnTo>
                  <a:lnTo>
                    <a:pt x="20" y="146"/>
                  </a:lnTo>
                  <a:lnTo>
                    <a:pt x="25" y="152"/>
                  </a:lnTo>
                  <a:lnTo>
                    <a:pt x="32" y="158"/>
                  </a:lnTo>
                  <a:lnTo>
                    <a:pt x="39" y="163"/>
                  </a:lnTo>
                  <a:lnTo>
                    <a:pt x="46" y="168"/>
                  </a:lnTo>
                  <a:lnTo>
                    <a:pt x="53" y="172"/>
                  </a:lnTo>
                  <a:lnTo>
                    <a:pt x="62" y="175"/>
                  </a:lnTo>
                  <a:lnTo>
                    <a:pt x="70" y="177"/>
                  </a:lnTo>
                  <a:lnTo>
                    <a:pt x="78" y="178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96" y="178"/>
                  </a:lnTo>
                  <a:lnTo>
                    <a:pt x="106" y="177"/>
                  </a:lnTo>
                  <a:lnTo>
                    <a:pt x="114" y="175"/>
                  </a:lnTo>
                  <a:lnTo>
                    <a:pt x="121" y="172"/>
                  </a:lnTo>
                  <a:lnTo>
                    <a:pt x="130" y="168"/>
                  </a:lnTo>
                  <a:lnTo>
                    <a:pt x="137" y="163"/>
                  </a:lnTo>
                  <a:lnTo>
                    <a:pt x="143" y="158"/>
                  </a:lnTo>
                  <a:lnTo>
                    <a:pt x="149" y="152"/>
                  </a:lnTo>
                  <a:lnTo>
                    <a:pt x="156" y="146"/>
                  </a:lnTo>
                  <a:lnTo>
                    <a:pt x="161" y="140"/>
                  </a:lnTo>
                  <a:lnTo>
                    <a:pt x="165" y="132"/>
                  </a:lnTo>
                  <a:lnTo>
                    <a:pt x="168" y="124"/>
                  </a:lnTo>
                  <a:lnTo>
                    <a:pt x="171" y="116"/>
                  </a:lnTo>
                  <a:lnTo>
                    <a:pt x="173" y="107"/>
                  </a:lnTo>
                  <a:lnTo>
                    <a:pt x="174" y="99"/>
                  </a:lnTo>
                  <a:lnTo>
                    <a:pt x="175" y="90"/>
                  </a:lnTo>
                  <a:lnTo>
                    <a:pt x="175" y="90"/>
                  </a:lnTo>
                  <a:lnTo>
                    <a:pt x="174" y="80"/>
                  </a:lnTo>
                  <a:lnTo>
                    <a:pt x="173" y="72"/>
                  </a:lnTo>
                  <a:lnTo>
                    <a:pt x="171" y="62"/>
                  </a:lnTo>
                  <a:lnTo>
                    <a:pt x="168" y="55"/>
                  </a:lnTo>
                  <a:lnTo>
                    <a:pt x="165" y="47"/>
                  </a:lnTo>
                  <a:lnTo>
                    <a:pt x="160" y="40"/>
                  </a:lnTo>
                  <a:lnTo>
                    <a:pt x="156" y="32"/>
                  </a:lnTo>
                  <a:lnTo>
                    <a:pt x="149" y="26"/>
                  </a:lnTo>
                  <a:lnTo>
                    <a:pt x="143" y="21"/>
                  </a:lnTo>
                  <a:lnTo>
                    <a:pt x="137" y="16"/>
                  </a:lnTo>
                  <a:lnTo>
                    <a:pt x="130" y="11"/>
                  </a:lnTo>
                  <a:lnTo>
                    <a:pt x="121" y="7"/>
                  </a:lnTo>
                  <a:lnTo>
                    <a:pt x="114" y="4"/>
                  </a:lnTo>
                  <a:lnTo>
                    <a:pt x="106" y="2"/>
                  </a:lnTo>
                  <a:lnTo>
                    <a:pt x="96" y="1"/>
                  </a:lnTo>
                  <a:lnTo>
                    <a:pt x="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9" name="Freeform 353"/>
            <p:cNvSpPr>
              <a:spLocks/>
            </p:cNvSpPr>
            <p:nvPr userDrawn="1"/>
          </p:nvSpPr>
          <p:spPr bwMode="auto">
            <a:xfrm>
              <a:off x="4165600" y="5439730"/>
              <a:ext cx="104775" cy="339725"/>
            </a:xfrm>
            <a:custGeom>
              <a:avLst/>
              <a:gdLst>
                <a:gd name="T0" fmla="*/ 2 w 264"/>
                <a:gd name="T1" fmla="*/ 143 h 855"/>
                <a:gd name="T2" fmla="*/ 232 w 264"/>
                <a:gd name="T3" fmla="*/ 855 h 855"/>
                <a:gd name="T4" fmla="*/ 232 w 264"/>
                <a:gd name="T5" fmla="*/ 548 h 855"/>
                <a:gd name="T6" fmla="*/ 152 w 264"/>
                <a:gd name="T7" fmla="*/ 299 h 855"/>
                <a:gd name="T8" fmla="*/ 152 w 264"/>
                <a:gd name="T9" fmla="*/ 299 h 855"/>
                <a:gd name="T10" fmla="*/ 165 w 264"/>
                <a:gd name="T11" fmla="*/ 289 h 855"/>
                <a:gd name="T12" fmla="*/ 178 w 264"/>
                <a:gd name="T13" fmla="*/ 280 h 855"/>
                <a:gd name="T14" fmla="*/ 189 w 264"/>
                <a:gd name="T15" fmla="*/ 268 h 855"/>
                <a:gd name="T16" fmla="*/ 201 w 264"/>
                <a:gd name="T17" fmla="*/ 257 h 855"/>
                <a:gd name="T18" fmla="*/ 210 w 264"/>
                <a:gd name="T19" fmla="*/ 243 h 855"/>
                <a:gd name="T20" fmla="*/ 219 w 264"/>
                <a:gd name="T21" fmla="*/ 231 h 855"/>
                <a:gd name="T22" fmla="*/ 226 w 264"/>
                <a:gd name="T23" fmla="*/ 216 h 855"/>
                <a:gd name="T24" fmla="*/ 232 w 264"/>
                <a:gd name="T25" fmla="*/ 202 h 855"/>
                <a:gd name="T26" fmla="*/ 232 w 264"/>
                <a:gd name="T27" fmla="*/ 79 h 855"/>
                <a:gd name="T28" fmla="*/ 232 w 264"/>
                <a:gd name="T29" fmla="*/ 79 h 855"/>
                <a:gd name="T30" fmla="*/ 233 w 264"/>
                <a:gd name="T31" fmla="*/ 67 h 855"/>
                <a:gd name="T32" fmla="*/ 234 w 264"/>
                <a:gd name="T33" fmla="*/ 56 h 855"/>
                <a:gd name="T34" fmla="*/ 237 w 264"/>
                <a:gd name="T35" fmla="*/ 45 h 855"/>
                <a:gd name="T36" fmla="*/ 241 w 264"/>
                <a:gd name="T37" fmla="*/ 35 h 855"/>
                <a:gd name="T38" fmla="*/ 246 w 264"/>
                <a:gd name="T39" fmla="*/ 26 h 855"/>
                <a:gd name="T40" fmla="*/ 251 w 264"/>
                <a:gd name="T41" fmla="*/ 16 h 855"/>
                <a:gd name="T42" fmla="*/ 257 w 264"/>
                <a:gd name="T43" fmla="*/ 7 h 855"/>
                <a:gd name="T44" fmla="*/ 264 w 264"/>
                <a:gd name="T45" fmla="*/ 0 h 855"/>
                <a:gd name="T46" fmla="*/ 35 w 264"/>
                <a:gd name="T47" fmla="*/ 76 h 855"/>
                <a:gd name="T48" fmla="*/ 35 w 264"/>
                <a:gd name="T49" fmla="*/ 76 h 855"/>
                <a:gd name="T50" fmla="*/ 26 w 264"/>
                <a:gd name="T51" fmla="*/ 81 h 855"/>
                <a:gd name="T52" fmla="*/ 18 w 264"/>
                <a:gd name="T53" fmla="*/ 87 h 855"/>
                <a:gd name="T54" fmla="*/ 10 w 264"/>
                <a:gd name="T55" fmla="*/ 94 h 855"/>
                <a:gd name="T56" fmla="*/ 5 w 264"/>
                <a:gd name="T57" fmla="*/ 103 h 855"/>
                <a:gd name="T58" fmla="*/ 1 w 264"/>
                <a:gd name="T59" fmla="*/ 112 h 855"/>
                <a:gd name="T60" fmla="*/ 0 w 264"/>
                <a:gd name="T61" fmla="*/ 122 h 855"/>
                <a:gd name="T62" fmla="*/ 0 w 264"/>
                <a:gd name="T63" fmla="*/ 133 h 855"/>
                <a:gd name="T64" fmla="*/ 2 w 264"/>
                <a:gd name="T65" fmla="*/ 143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4" h="855">
                  <a:moveTo>
                    <a:pt x="2" y="143"/>
                  </a:moveTo>
                  <a:lnTo>
                    <a:pt x="232" y="855"/>
                  </a:lnTo>
                  <a:lnTo>
                    <a:pt x="232" y="548"/>
                  </a:lnTo>
                  <a:lnTo>
                    <a:pt x="152" y="299"/>
                  </a:lnTo>
                  <a:lnTo>
                    <a:pt x="152" y="299"/>
                  </a:lnTo>
                  <a:lnTo>
                    <a:pt x="165" y="289"/>
                  </a:lnTo>
                  <a:lnTo>
                    <a:pt x="178" y="280"/>
                  </a:lnTo>
                  <a:lnTo>
                    <a:pt x="189" y="268"/>
                  </a:lnTo>
                  <a:lnTo>
                    <a:pt x="201" y="257"/>
                  </a:lnTo>
                  <a:lnTo>
                    <a:pt x="210" y="243"/>
                  </a:lnTo>
                  <a:lnTo>
                    <a:pt x="219" y="231"/>
                  </a:lnTo>
                  <a:lnTo>
                    <a:pt x="226" y="216"/>
                  </a:lnTo>
                  <a:lnTo>
                    <a:pt x="232" y="202"/>
                  </a:lnTo>
                  <a:lnTo>
                    <a:pt x="232" y="79"/>
                  </a:lnTo>
                  <a:lnTo>
                    <a:pt x="232" y="79"/>
                  </a:lnTo>
                  <a:lnTo>
                    <a:pt x="233" y="67"/>
                  </a:lnTo>
                  <a:lnTo>
                    <a:pt x="234" y="56"/>
                  </a:lnTo>
                  <a:lnTo>
                    <a:pt x="237" y="45"/>
                  </a:lnTo>
                  <a:lnTo>
                    <a:pt x="241" y="35"/>
                  </a:lnTo>
                  <a:lnTo>
                    <a:pt x="246" y="26"/>
                  </a:lnTo>
                  <a:lnTo>
                    <a:pt x="251" y="16"/>
                  </a:lnTo>
                  <a:lnTo>
                    <a:pt x="257" y="7"/>
                  </a:lnTo>
                  <a:lnTo>
                    <a:pt x="264" y="0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26" y="81"/>
                  </a:lnTo>
                  <a:lnTo>
                    <a:pt x="18" y="87"/>
                  </a:lnTo>
                  <a:lnTo>
                    <a:pt x="10" y="94"/>
                  </a:lnTo>
                  <a:lnTo>
                    <a:pt x="5" y="103"/>
                  </a:lnTo>
                  <a:lnTo>
                    <a:pt x="1" y="112"/>
                  </a:lnTo>
                  <a:lnTo>
                    <a:pt x="0" y="122"/>
                  </a:lnTo>
                  <a:lnTo>
                    <a:pt x="0" y="133"/>
                  </a:lnTo>
                  <a:lnTo>
                    <a:pt x="2" y="14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0" name="Freeform 354"/>
            <p:cNvSpPr>
              <a:spLocks/>
            </p:cNvSpPr>
            <p:nvPr userDrawn="1"/>
          </p:nvSpPr>
          <p:spPr bwMode="auto">
            <a:xfrm>
              <a:off x="4311650" y="5288917"/>
              <a:ext cx="474662" cy="136525"/>
            </a:xfrm>
            <a:custGeom>
              <a:avLst/>
              <a:gdLst>
                <a:gd name="T0" fmla="*/ 1195 w 1195"/>
                <a:gd name="T1" fmla="*/ 347 h 347"/>
                <a:gd name="T2" fmla="*/ 1095 w 1195"/>
                <a:gd name="T3" fmla="*/ 347 h 347"/>
                <a:gd name="T4" fmla="*/ 1064 w 1195"/>
                <a:gd name="T5" fmla="*/ 251 h 347"/>
                <a:gd name="T6" fmla="*/ 1064 w 1195"/>
                <a:gd name="T7" fmla="*/ 251 h 347"/>
                <a:gd name="T8" fmla="*/ 1050 w 1195"/>
                <a:gd name="T9" fmla="*/ 252 h 347"/>
                <a:gd name="T10" fmla="*/ 1036 w 1195"/>
                <a:gd name="T11" fmla="*/ 253 h 347"/>
                <a:gd name="T12" fmla="*/ 1022 w 1195"/>
                <a:gd name="T13" fmla="*/ 252 h 347"/>
                <a:gd name="T14" fmla="*/ 1009 w 1195"/>
                <a:gd name="T15" fmla="*/ 250 h 347"/>
                <a:gd name="T16" fmla="*/ 995 w 1195"/>
                <a:gd name="T17" fmla="*/ 247 h 347"/>
                <a:gd name="T18" fmla="*/ 982 w 1195"/>
                <a:gd name="T19" fmla="*/ 243 h 347"/>
                <a:gd name="T20" fmla="*/ 968 w 1195"/>
                <a:gd name="T21" fmla="*/ 238 h 347"/>
                <a:gd name="T22" fmla="*/ 956 w 1195"/>
                <a:gd name="T23" fmla="*/ 233 h 347"/>
                <a:gd name="T24" fmla="*/ 944 w 1195"/>
                <a:gd name="T25" fmla="*/ 225 h 347"/>
                <a:gd name="T26" fmla="*/ 933 w 1195"/>
                <a:gd name="T27" fmla="*/ 218 h 347"/>
                <a:gd name="T28" fmla="*/ 921 w 1195"/>
                <a:gd name="T29" fmla="*/ 210 h 347"/>
                <a:gd name="T30" fmla="*/ 911 w 1195"/>
                <a:gd name="T31" fmla="*/ 200 h 347"/>
                <a:gd name="T32" fmla="*/ 901 w 1195"/>
                <a:gd name="T33" fmla="*/ 190 h 347"/>
                <a:gd name="T34" fmla="*/ 892 w 1195"/>
                <a:gd name="T35" fmla="*/ 178 h 347"/>
                <a:gd name="T36" fmla="*/ 885 w 1195"/>
                <a:gd name="T37" fmla="*/ 167 h 347"/>
                <a:gd name="T38" fmla="*/ 877 w 1195"/>
                <a:gd name="T39" fmla="*/ 154 h 347"/>
                <a:gd name="T40" fmla="*/ 302 w 1195"/>
                <a:gd name="T41" fmla="*/ 347 h 347"/>
                <a:gd name="T42" fmla="*/ 0 w 1195"/>
                <a:gd name="T43" fmla="*/ 347 h 347"/>
                <a:gd name="T44" fmla="*/ 1027 w 1195"/>
                <a:gd name="T45" fmla="*/ 2 h 347"/>
                <a:gd name="T46" fmla="*/ 1027 w 1195"/>
                <a:gd name="T47" fmla="*/ 2 h 347"/>
                <a:gd name="T48" fmla="*/ 1038 w 1195"/>
                <a:gd name="T49" fmla="*/ 0 h 347"/>
                <a:gd name="T50" fmla="*/ 1048 w 1195"/>
                <a:gd name="T51" fmla="*/ 0 h 347"/>
                <a:gd name="T52" fmla="*/ 1059 w 1195"/>
                <a:gd name="T53" fmla="*/ 1 h 347"/>
                <a:gd name="T54" fmla="*/ 1068 w 1195"/>
                <a:gd name="T55" fmla="*/ 5 h 347"/>
                <a:gd name="T56" fmla="*/ 1076 w 1195"/>
                <a:gd name="T57" fmla="*/ 11 h 347"/>
                <a:gd name="T58" fmla="*/ 1084 w 1195"/>
                <a:gd name="T59" fmla="*/ 18 h 347"/>
                <a:gd name="T60" fmla="*/ 1090 w 1195"/>
                <a:gd name="T61" fmla="*/ 26 h 347"/>
                <a:gd name="T62" fmla="*/ 1094 w 1195"/>
                <a:gd name="T63" fmla="*/ 37 h 347"/>
                <a:gd name="T64" fmla="*/ 1195 w 1195"/>
                <a:gd name="T6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5" h="347">
                  <a:moveTo>
                    <a:pt x="1195" y="347"/>
                  </a:moveTo>
                  <a:lnTo>
                    <a:pt x="1095" y="347"/>
                  </a:lnTo>
                  <a:lnTo>
                    <a:pt x="1064" y="251"/>
                  </a:lnTo>
                  <a:lnTo>
                    <a:pt x="1064" y="251"/>
                  </a:lnTo>
                  <a:lnTo>
                    <a:pt x="1050" y="252"/>
                  </a:lnTo>
                  <a:lnTo>
                    <a:pt x="1036" y="253"/>
                  </a:lnTo>
                  <a:lnTo>
                    <a:pt x="1022" y="252"/>
                  </a:lnTo>
                  <a:lnTo>
                    <a:pt x="1009" y="250"/>
                  </a:lnTo>
                  <a:lnTo>
                    <a:pt x="995" y="247"/>
                  </a:lnTo>
                  <a:lnTo>
                    <a:pt x="982" y="243"/>
                  </a:lnTo>
                  <a:lnTo>
                    <a:pt x="968" y="238"/>
                  </a:lnTo>
                  <a:lnTo>
                    <a:pt x="956" y="233"/>
                  </a:lnTo>
                  <a:lnTo>
                    <a:pt x="944" y="225"/>
                  </a:lnTo>
                  <a:lnTo>
                    <a:pt x="933" y="218"/>
                  </a:lnTo>
                  <a:lnTo>
                    <a:pt x="921" y="210"/>
                  </a:lnTo>
                  <a:lnTo>
                    <a:pt x="911" y="200"/>
                  </a:lnTo>
                  <a:lnTo>
                    <a:pt x="901" y="190"/>
                  </a:lnTo>
                  <a:lnTo>
                    <a:pt x="892" y="178"/>
                  </a:lnTo>
                  <a:lnTo>
                    <a:pt x="885" y="167"/>
                  </a:lnTo>
                  <a:lnTo>
                    <a:pt x="877" y="154"/>
                  </a:lnTo>
                  <a:lnTo>
                    <a:pt x="302" y="347"/>
                  </a:lnTo>
                  <a:lnTo>
                    <a:pt x="0" y="347"/>
                  </a:lnTo>
                  <a:lnTo>
                    <a:pt x="1027" y="2"/>
                  </a:lnTo>
                  <a:lnTo>
                    <a:pt x="1027" y="2"/>
                  </a:lnTo>
                  <a:lnTo>
                    <a:pt x="1038" y="0"/>
                  </a:lnTo>
                  <a:lnTo>
                    <a:pt x="1048" y="0"/>
                  </a:lnTo>
                  <a:lnTo>
                    <a:pt x="1059" y="1"/>
                  </a:lnTo>
                  <a:lnTo>
                    <a:pt x="1068" y="5"/>
                  </a:lnTo>
                  <a:lnTo>
                    <a:pt x="1076" y="11"/>
                  </a:lnTo>
                  <a:lnTo>
                    <a:pt x="1084" y="18"/>
                  </a:lnTo>
                  <a:lnTo>
                    <a:pt x="1090" y="26"/>
                  </a:lnTo>
                  <a:lnTo>
                    <a:pt x="1094" y="37"/>
                  </a:lnTo>
                  <a:lnTo>
                    <a:pt x="1195" y="3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2" name="Группа 551"/>
          <p:cNvGrpSpPr/>
          <p:nvPr userDrawn="1"/>
        </p:nvGrpSpPr>
        <p:grpSpPr>
          <a:xfrm>
            <a:off x="8186756" y="714104"/>
            <a:ext cx="623887" cy="467916"/>
            <a:chOff x="8186738" y="1037864"/>
            <a:chExt cx="623887" cy="623888"/>
          </a:xfrm>
          <a:solidFill>
            <a:schemeClr val="bg2">
              <a:lumMod val="50000"/>
            </a:schemeClr>
          </a:solidFill>
        </p:grpSpPr>
        <p:sp>
          <p:nvSpPr>
            <p:cNvPr id="451" name="Freeform 355"/>
            <p:cNvSpPr>
              <a:spLocks/>
            </p:cNvSpPr>
            <p:nvPr userDrawn="1"/>
          </p:nvSpPr>
          <p:spPr bwMode="auto">
            <a:xfrm>
              <a:off x="8480425" y="1199789"/>
              <a:ext cx="330200" cy="258763"/>
            </a:xfrm>
            <a:custGeom>
              <a:avLst/>
              <a:gdLst>
                <a:gd name="T0" fmla="*/ 833 w 833"/>
                <a:gd name="T1" fmla="*/ 378 h 652"/>
                <a:gd name="T2" fmla="*/ 826 w 833"/>
                <a:gd name="T3" fmla="*/ 403 h 652"/>
                <a:gd name="T4" fmla="*/ 811 w 833"/>
                <a:gd name="T5" fmla="*/ 441 h 652"/>
                <a:gd name="T6" fmla="*/ 792 w 833"/>
                <a:gd name="T7" fmla="*/ 477 h 652"/>
                <a:gd name="T8" fmla="*/ 774 w 833"/>
                <a:gd name="T9" fmla="*/ 502 h 652"/>
                <a:gd name="T10" fmla="*/ 753 w 833"/>
                <a:gd name="T11" fmla="*/ 528 h 652"/>
                <a:gd name="T12" fmla="*/ 727 w 833"/>
                <a:gd name="T13" fmla="*/ 553 h 652"/>
                <a:gd name="T14" fmla="*/ 697 w 833"/>
                <a:gd name="T15" fmla="*/ 577 h 652"/>
                <a:gd name="T16" fmla="*/ 662 w 833"/>
                <a:gd name="T17" fmla="*/ 599 h 652"/>
                <a:gd name="T18" fmla="*/ 620 w 833"/>
                <a:gd name="T19" fmla="*/ 617 h 652"/>
                <a:gd name="T20" fmla="*/ 573 w 833"/>
                <a:gd name="T21" fmla="*/ 633 h 652"/>
                <a:gd name="T22" fmla="*/ 519 w 833"/>
                <a:gd name="T23" fmla="*/ 645 h 652"/>
                <a:gd name="T24" fmla="*/ 459 w 833"/>
                <a:gd name="T25" fmla="*/ 651 h 652"/>
                <a:gd name="T26" fmla="*/ 408 w 833"/>
                <a:gd name="T27" fmla="*/ 652 h 652"/>
                <a:gd name="T28" fmla="*/ 386 w 833"/>
                <a:gd name="T29" fmla="*/ 651 h 652"/>
                <a:gd name="T30" fmla="*/ 326 w 833"/>
                <a:gd name="T31" fmla="*/ 647 h 652"/>
                <a:gd name="T32" fmla="*/ 326 w 833"/>
                <a:gd name="T33" fmla="*/ 612 h 652"/>
                <a:gd name="T34" fmla="*/ 324 w 833"/>
                <a:gd name="T35" fmla="*/ 579 h 652"/>
                <a:gd name="T36" fmla="*/ 318 w 833"/>
                <a:gd name="T37" fmla="*/ 548 h 652"/>
                <a:gd name="T38" fmla="*/ 309 w 833"/>
                <a:gd name="T39" fmla="*/ 520 h 652"/>
                <a:gd name="T40" fmla="*/ 295 w 833"/>
                <a:gd name="T41" fmla="*/ 492 h 652"/>
                <a:gd name="T42" fmla="*/ 280 w 833"/>
                <a:gd name="T43" fmla="*/ 468 h 652"/>
                <a:gd name="T44" fmla="*/ 261 w 833"/>
                <a:gd name="T45" fmla="*/ 447 h 652"/>
                <a:gd name="T46" fmla="*/ 240 w 833"/>
                <a:gd name="T47" fmla="*/ 427 h 652"/>
                <a:gd name="T48" fmla="*/ 217 w 833"/>
                <a:gd name="T49" fmla="*/ 409 h 652"/>
                <a:gd name="T50" fmla="*/ 167 w 833"/>
                <a:gd name="T51" fmla="*/ 378 h 652"/>
                <a:gd name="T52" fmla="*/ 112 w 833"/>
                <a:gd name="T53" fmla="*/ 354 h 652"/>
                <a:gd name="T54" fmla="*/ 56 w 833"/>
                <a:gd name="T55" fmla="*/ 335 h 652"/>
                <a:gd name="T56" fmla="*/ 0 w 833"/>
                <a:gd name="T57" fmla="*/ 322 h 652"/>
                <a:gd name="T58" fmla="*/ 0 w 833"/>
                <a:gd name="T59" fmla="*/ 235 h 652"/>
                <a:gd name="T60" fmla="*/ 2 w 833"/>
                <a:gd name="T61" fmla="*/ 209 h 652"/>
                <a:gd name="T62" fmla="*/ 7 w 833"/>
                <a:gd name="T63" fmla="*/ 184 h 652"/>
                <a:gd name="T64" fmla="*/ 15 w 833"/>
                <a:gd name="T65" fmla="*/ 161 h 652"/>
                <a:gd name="T66" fmla="*/ 24 w 833"/>
                <a:gd name="T67" fmla="*/ 139 h 652"/>
                <a:gd name="T68" fmla="*/ 37 w 833"/>
                <a:gd name="T69" fmla="*/ 121 h 652"/>
                <a:gd name="T70" fmla="*/ 51 w 833"/>
                <a:gd name="T71" fmla="*/ 103 h 652"/>
                <a:gd name="T72" fmla="*/ 86 w 833"/>
                <a:gd name="T73" fmla="*/ 72 h 652"/>
                <a:gd name="T74" fmla="*/ 126 w 833"/>
                <a:gd name="T75" fmla="*/ 47 h 652"/>
                <a:gd name="T76" fmla="*/ 169 w 833"/>
                <a:gd name="T77" fmla="*/ 27 h 652"/>
                <a:gd name="T78" fmla="*/ 215 w 833"/>
                <a:gd name="T79" fmla="*/ 11 h 652"/>
                <a:gd name="T80" fmla="*/ 259 w 833"/>
                <a:gd name="T81" fmla="*/ 0 h 652"/>
                <a:gd name="T82" fmla="*/ 574 w 833"/>
                <a:gd name="T83" fmla="*/ 0 h 652"/>
                <a:gd name="T84" fmla="*/ 597 w 833"/>
                <a:gd name="T85" fmla="*/ 5 h 652"/>
                <a:gd name="T86" fmla="*/ 642 w 833"/>
                <a:gd name="T87" fmla="*/ 18 h 652"/>
                <a:gd name="T88" fmla="*/ 686 w 833"/>
                <a:gd name="T89" fmla="*/ 36 h 652"/>
                <a:gd name="T90" fmla="*/ 727 w 833"/>
                <a:gd name="T91" fmla="*/ 58 h 652"/>
                <a:gd name="T92" fmla="*/ 765 w 833"/>
                <a:gd name="T93" fmla="*/ 86 h 652"/>
                <a:gd name="T94" fmla="*/ 789 w 833"/>
                <a:gd name="T95" fmla="*/ 111 h 652"/>
                <a:gd name="T96" fmla="*/ 802 w 833"/>
                <a:gd name="T97" fmla="*/ 130 h 652"/>
                <a:gd name="T98" fmla="*/ 814 w 833"/>
                <a:gd name="T99" fmla="*/ 150 h 652"/>
                <a:gd name="T100" fmla="*/ 823 w 833"/>
                <a:gd name="T101" fmla="*/ 173 h 652"/>
                <a:gd name="T102" fmla="*/ 829 w 833"/>
                <a:gd name="T103" fmla="*/ 196 h 652"/>
                <a:gd name="T104" fmla="*/ 833 w 833"/>
                <a:gd name="T105" fmla="*/ 222 h 652"/>
                <a:gd name="T106" fmla="*/ 833 w 833"/>
                <a:gd name="T107" fmla="*/ 378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3" h="652">
                  <a:moveTo>
                    <a:pt x="833" y="378"/>
                  </a:moveTo>
                  <a:lnTo>
                    <a:pt x="833" y="378"/>
                  </a:lnTo>
                  <a:lnTo>
                    <a:pt x="829" y="389"/>
                  </a:lnTo>
                  <a:lnTo>
                    <a:pt x="826" y="403"/>
                  </a:lnTo>
                  <a:lnTo>
                    <a:pt x="820" y="421"/>
                  </a:lnTo>
                  <a:lnTo>
                    <a:pt x="811" y="441"/>
                  </a:lnTo>
                  <a:lnTo>
                    <a:pt x="799" y="464"/>
                  </a:lnTo>
                  <a:lnTo>
                    <a:pt x="792" y="477"/>
                  </a:lnTo>
                  <a:lnTo>
                    <a:pt x="784" y="489"/>
                  </a:lnTo>
                  <a:lnTo>
                    <a:pt x="774" y="502"/>
                  </a:lnTo>
                  <a:lnTo>
                    <a:pt x="765" y="514"/>
                  </a:lnTo>
                  <a:lnTo>
                    <a:pt x="753" y="528"/>
                  </a:lnTo>
                  <a:lnTo>
                    <a:pt x="741" y="540"/>
                  </a:lnTo>
                  <a:lnTo>
                    <a:pt x="727" y="553"/>
                  </a:lnTo>
                  <a:lnTo>
                    <a:pt x="713" y="565"/>
                  </a:lnTo>
                  <a:lnTo>
                    <a:pt x="697" y="577"/>
                  </a:lnTo>
                  <a:lnTo>
                    <a:pt x="680" y="588"/>
                  </a:lnTo>
                  <a:lnTo>
                    <a:pt x="662" y="599"/>
                  </a:lnTo>
                  <a:lnTo>
                    <a:pt x="642" y="609"/>
                  </a:lnTo>
                  <a:lnTo>
                    <a:pt x="620" y="617"/>
                  </a:lnTo>
                  <a:lnTo>
                    <a:pt x="597" y="626"/>
                  </a:lnTo>
                  <a:lnTo>
                    <a:pt x="573" y="633"/>
                  </a:lnTo>
                  <a:lnTo>
                    <a:pt x="547" y="639"/>
                  </a:lnTo>
                  <a:lnTo>
                    <a:pt x="519" y="645"/>
                  </a:lnTo>
                  <a:lnTo>
                    <a:pt x="490" y="649"/>
                  </a:lnTo>
                  <a:lnTo>
                    <a:pt x="459" y="651"/>
                  </a:lnTo>
                  <a:lnTo>
                    <a:pt x="426" y="652"/>
                  </a:lnTo>
                  <a:lnTo>
                    <a:pt x="408" y="652"/>
                  </a:lnTo>
                  <a:lnTo>
                    <a:pt x="408" y="652"/>
                  </a:lnTo>
                  <a:lnTo>
                    <a:pt x="386" y="651"/>
                  </a:lnTo>
                  <a:lnTo>
                    <a:pt x="365" y="650"/>
                  </a:lnTo>
                  <a:lnTo>
                    <a:pt x="326" y="647"/>
                  </a:lnTo>
                  <a:lnTo>
                    <a:pt x="326" y="612"/>
                  </a:lnTo>
                  <a:lnTo>
                    <a:pt x="326" y="612"/>
                  </a:lnTo>
                  <a:lnTo>
                    <a:pt x="325" y="596"/>
                  </a:lnTo>
                  <a:lnTo>
                    <a:pt x="324" y="579"/>
                  </a:lnTo>
                  <a:lnTo>
                    <a:pt x="321" y="563"/>
                  </a:lnTo>
                  <a:lnTo>
                    <a:pt x="318" y="548"/>
                  </a:lnTo>
                  <a:lnTo>
                    <a:pt x="314" y="533"/>
                  </a:lnTo>
                  <a:lnTo>
                    <a:pt x="309" y="520"/>
                  </a:lnTo>
                  <a:lnTo>
                    <a:pt x="302" y="506"/>
                  </a:lnTo>
                  <a:lnTo>
                    <a:pt x="295" y="492"/>
                  </a:lnTo>
                  <a:lnTo>
                    <a:pt x="288" y="481"/>
                  </a:lnTo>
                  <a:lnTo>
                    <a:pt x="280" y="468"/>
                  </a:lnTo>
                  <a:lnTo>
                    <a:pt x="270" y="458"/>
                  </a:lnTo>
                  <a:lnTo>
                    <a:pt x="261" y="447"/>
                  </a:lnTo>
                  <a:lnTo>
                    <a:pt x="251" y="436"/>
                  </a:lnTo>
                  <a:lnTo>
                    <a:pt x="240" y="427"/>
                  </a:lnTo>
                  <a:lnTo>
                    <a:pt x="230" y="417"/>
                  </a:lnTo>
                  <a:lnTo>
                    <a:pt x="217" y="409"/>
                  </a:lnTo>
                  <a:lnTo>
                    <a:pt x="193" y="392"/>
                  </a:lnTo>
                  <a:lnTo>
                    <a:pt x="167" y="378"/>
                  </a:lnTo>
                  <a:lnTo>
                    <a:pt x="140" y="365"/>
                  </a:lnTo>
                  <a:lnTo>
                    <a:pt x="112" y="354"/>
                  </a:lnTo>
                  <a:lnTo>
                    <a:pt x="85" y="343"/>
                  </a:lnTo>
                  <a:lnTo>
                    <a:pt x="56" y="335"/>
                  </a:lnTo>
                  <a:lnTo>
                    <a:pt x="28" y="328"/>
                  </a:lnTo>
                  <a:lnTo>
                    <a:pt x="0" y="322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1" y="222"/>
                  </a:lnTo>
                  <a:lnTo>
                    <a:pt x="2" y="209"/>
                  </a:lnTo>
                  <a:lnTo>
                    <a:pt x="5" y="196"/>
                  </a:lnTo>
                  <a:lnTo>
                    <a:pt x="7" y="184"/>
                  </a:lnTo>
                  <a:lnTo>
                    <a:pt x="11" y="173"/>
                  </a:lnTo>
                  <a:lnTo>
                    <a:pt x="15" y="161"/>
                  </a:lnTo>
                  <a:lnTo>
                    <a:pt x="19" y="150"/>
                  </a:lnTo>
                  <a:lnTo>
                    <a:pt x="24" y="139"/>
                  </a:lnTo>
                  <a:lnTo>
                    <a:pt x="31" y="130"/>
                  </a:lnTo>
                  <a:lnTo>
                    <a:pt x="37" y="121"/>
                  </a:lnTo>
                  <a:lnTo>
                    <a:pt x="44" y="111"/>
                  </a:lnTo>
                  <a:lnTo>
                    <a:pt x="51" y="103"/>
                  </a:lnTo>
                  <a:lnTo>
                    <a:pt x="68" y="86"/>
                  </a:lnTo>
                  <a:lnTo>
                    <a:pt x="86" y="72"/>
                  </a:lnTo>
                  <a:lnTo>
                    <a:pt x="106" y="58"/>
                  </a:lnTo>
                  <a:lnTo>
                    <a:pt x="126" y="47"/>
                  </a:lnTo>
                  <a:lnTo>
                    <a:pt x="147" y="36"/>
                  </a:lnTo>
                  <a:lnTo>
                    <a:pt x="169" y="27"/>
                  </a:lnTo>
                  <a:lnTo>
                    <a:pt x="192" y="18"/>
                  </a:lnTo>
                  <a:lnTo>
                    <a:pt x="215" y="11"/>
                  </a:lnTo>
                  <a:lnTo>
                    <a:pt x="237" y="5"/>
                  </a:lnTo>
                  <a:lnTo>
                    <a:pt x="259" y="0"/>
                  </a:lnTo>
                  <a:lnTo>
                    <a:pt x="417" y="472"/>
                  </a:lnTo>
                  <a:lnTo>
                    <a:pt x="574" y="0"/>
                  </a:lnTo>
                  <a:lnTo>
                    <a:pt x="574" y="0"/>
                  </a:lnTo>
                  <a:lnTo>
                    <a:pt x="597" y="5"/>
                  </a:lnTo>
                  <a:lnTo>
                    <a:pt x="619" y="11"/>
                  </a:lnTo>
                  <a:lnTo>
                    <a:pt x="642" y="18"/>
                  </a:lnTo>
                  <a:lnTo>
                    <a:pt x="664" y="27"/>
                  </a:lnTo>
                  <a:lnTo>
                    <a:pt x="686" y="36"/>
                  </a:lnTo>
                  <a:lnTo>
                    <a:pt x="708" y="47"/>
                  </a:lnTo>
                  <a:lnTo>
                    <a:pt x="727" y="58"/>
                  </a:lnTo>
                  <a:lnTo>
                    <a:pt x="747" y="72"/>
                  </a:lnTo>
                  <a:lnTo>
                    <a:pt x="765" y="86"/>
                  </a:lnTo>
                  <a:lnTo>
                    <a:pt x="782" y="103"/>
                  </a:lnTo>
                  <a:lnTo>
                    <a:pt x="789" y="111"/>
                  </a:lnTo>
                  <a:lnTo>
                    <a:pt x="796" y="121"/>
                  </a:lnTo>
                  <a:lnTo>
                    <a:pt x="802" y="130"/>
                  </a:lnTo>
                  <a:lnTo>
                    <a:pt x="809" y="139"/>
                  </a:lnTo>
                  <a:lnTo>
                    <a:pt x="814" y="150"/>
                  </a:lnTo>
                  <a:lnTo>
                    <a:pt x="819" y="161"/>
                  </a:lnTo>
                  <a:lnTo>
                    <a:pt x="823" y="173"/>
                  </a:lnTo>
                  <a:lnTo>
                    <a:pt x="826" y="184"/>
                  </a:lnTo>
                  <a:lnTo>
                    <a:pt x="829" y="196"/>
                  </a:lnTo>
                  <a:lnTo>
                    <a:pt x="830" y="209"/>
                  </a:lnTo>
                  <a:lnTo>
                    <a:pt x="833" y="222"/>
                  </a:lnTo>
                  <a:lnTo>
                    <a:pt x="833" y="235"/>
                  </a:lnTo>
                  <a:lnTo>
                    <a:pt x="833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2" name="Freeform 356"/>
            <p:cNvSpPr>
              <a:spLocks/>
            </p:cNvSpPr>
            <p:nvPr userDrawn="1"/>
          </p:nvSpPr>
          <p:spPr bwMode="auto">
            <a:xfrm>
              <a:off x="8618538" y="1233127"/>
              <a:ext cx="52387" cy="128588"/>
            </a:xfrm>
            <a:custGeom>
              <a:avLst/>
              <a:gdLst>
                <a:gd name="T0" fmla="*/ 67 w 134"/>
                <a:gd name="T1" fmla="*/ 323 h 323"/>
                <a:gd name="T2" fmla="*/ 0 w 134"/>
                <a:gd name="T3" fmla="*/ 123 h 323"/>
                <a:gd name="T4" fmla="*/ 39 w 134"/>
                <a:gd name="T5" fmla="*/ 0 h 323"/>
                <a:gd name="T6" fmla="*/ 67 w 134"/>
                <a:gd name="T7" fmla="*/ 0 h 323"/>
                <a:gd name="T8" fmla="*/ 95 w 134"/>
                <a:gd name="T9" fmla="*/ 0 h 323"/>
                <a:gd name="T10" fmla="*/ 134 w 134"/>
                <a:gd name="T11" fmla="*/ 123 h 323"/>
                <a:gd name="T12" fmla="*/ 67 w 134"/>
                <a:gd name="T1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323">
                  <a:moveTo>
                    <a:pt x="67" y="323"/>
                  </a:moveTo>
                  <a:lnTo>
                    <a:pt x="0" y="123"/>
                  </a:lnTo>
                  <a:lnTo>
                    <a:pt x="39" y="0"/>
                  </a:lnTo>
                  <a:lnTo>
                    <a:pt x="67" y="0"/>
                  </a:lnTo>
                  <a:lnTo>
                    <a:pt x="95" y="0"/>
                  </a:lnTo>
                  <a:lnTo>
                    <a:pt x="134" y="123"/>
                  </a:lnTo>
                  <a:lnTo>
                    <a:pt x="67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3" name="Freeform 357"/>
            <p:cNvSpPr>
              <a:spLocks/>
            </p:cNvSpPr>
            <p:nvPr userDrawn="1"/>
          </p:nvSpPr>
          <p:spPr bwMode="auto">
            <a:xfrm>
              <a:off x="8572500" y="1037864"/>
              <a:ext cx="144462" cy="171450"/>
            </a:xfrm>
            <a:custGeom>
              <a:avLst/>
              <a:gdLst>
                <a:gd name="T0" fmla="*/ 182 w 363"/>
                <a:gd name="T1" fmla="*/ 432 h 432"/>
                <a:gd name="T2" fmla="*/ 163 w 363"/>
                <a:gd name="T3" fmla="*/ 429 h 432"/>
                <a:gd name="T4" fmla="*/ 141 w 363"/>
                <a:gd name="T5" fmla="*/ 420 h 432"/>
                <a:gd name="T6" fmla="*/ 119 w 363"/>
                <a:gd name="T7" fmla="*/ 407 h 432"/>
                <a:gd name="T8" fmla="*/ 97 w 363"/>
                <a:gd name="T9" fmla="*/ 388 h 432"/>
                <a:gd name="T10" fmla="*/ 76 w 363"/>
                <a:gd name="T11" fmla="*/ 365 h 432"/>
                <a:gd name="T12" fmla="*/ 56 w 363"/>
                <a:gd name="T13" fmla="*/ 339 h 432"/>
                <a:gd name="T14" fmla="*/ 39 w 363"/>
                <a:gd name="T15" fmla="*/ 309 h 432"/>
                <a:gd name="T16" fmla="*/ 27 w 363"/>
                <a:gd name="T17" fmla="*/ 276 h 432"/>
                <a:gd name="T18" fmla="*/ 23 w 363"/>
                <a:gd name="T19" fmla="*/ 275 h 432"/>
                <a:gd name="T20" fmla="*/ 15 w 363"/>
                <a:gd name="T21" fmla="*/ 270 h 432"/>
                <a:gd name="T22" fmla="*/ 9 w 363"/>
                <a:gd name="T23" fmla="*/ 260 h 432"/>
                <a:gd name="T24" fmla="*/ 4 w 363"/>
                <a:gd name="T25" fmla="*/ 243 h 432"/>
                <a:gd name="T26" fmla="*/ 2 w 363"/>
                <a:gd name="T27" fmla="*/ 232 h 432"/>
                <a:gd name="T28" fmla="*/ 0 w 363"/>
                <a:gd name="T29" fmla="*/ 208 h 432"/>
                <a:gd name="T30" fmla="*/ 3 w 363"/>
                <a:gd name="T31" fmla="*/ 192 h 432"/>
                <a:gd name="T32" fmla="*/ 9 w 363"/>
                <a:gd name="T33" fmla="*/ 183 h 432"/>
                <a:gd name="T34" fmla="*/ 18 w 363"/>
                <a:gd name="T35" fmla="*/ 179 h 432"/>
                <a:gd name="T36" fmla="*/ 21 w 363"/>
                <a:gd name="T37" fmla="*/ 160 h 432"/>
                <a:gd name="T38" fmla="*/ 27 w 363"/>
                <a:gd name="T39" fmla="*/ 124 h 432"/>
                <a:gd name="T40" fmla="*/ 36 w 363"/>
                <a:gd name="T41" fmla="*/ 92 h 432"/>
                <a:gd name="T42" fmla="*/ 51 w 363"/>
                <a:gd name="T43" fmla="*/ 64 h 432"/>
                <a:gd name="T44" fmla="*/ 69 w 363"/>
                <a:gd name="T45" fmla="*/ 40 h 432"/>
                <a:gd name="T46" fmla="*/ 94 w 363"/>
                <a:gd name="T47" fmla="*/ 21 h 432"/>
                <a:gd name="T48" fmla="*/ 125 w 363"/>
                <a:gd name="T49" fmla="*/ 8 h 432"/>
                <a:gd name="T50" fmla="*/ 161 w 363"/>
                <a:gd name="T51" fmla="*/ 1 h 432"/>
                <a:gd name="T52" fmla="*/ 182 w 363"/>
                <a:gd name="T53" fmla="*/ 0 h 432"/>
                <a:gd name="T54" fmla="*/ 223 w 363"/>
                <a:gd name="T55" fmla="*/ 4 h 432"/>
                <a:gd name="T56" fmla="*/ 256 w 363"/>
                <a:gd name="T57" fmla="*/ 14 h 432"/>
                <a:gd name="T58" fmla="*/ 283 w 363"/>
                <a:gd name="T59" fmla="*/ 30 h 432"/>
                <a:gd name="T60" fmla="*/ 305 w 363"/>
                <a:gd name="T61" fmla="*/ 51 h 432"/>
                <a:gd name="T62" fmla="*/ 322 w 363"/>
                <a:gd name="T63" fmla="*/ 78 h 432"/>
                <a:gd name="T64" fmla="*/ 334 w 363"/>
                <a:gd name="T65" fmla="*/ 108 h 432"/>
                <a:gd name="T66" fmla="*/ 341 w 363"/>
                <a:gd name="T67" fmla="*/ 142 h 432"/>
                <a:gd name="T68" fmla="*/ 346 w 363"/>
                <a:gd name="T69" fmla="*/ 179 h 432"/>
                <a:gd name="T70" fmla="*/ 351 w 363"/>
                <a:gd name="T71" fmla="*/ 181 h 432"/>
                <a:gd name="T72" fmla="*/ 358 w 363"/>
                <a:gd name="T73" fmla="*/ 187 h 432"/>
                <a:gd name="T74" fmla="*/ 363 w 363"/>
                <a:gd name="T75" fmla="*/ 199 h 432"/>
                <a:gd name="T76" fmla="*/ 363 w 363"/>
                <a:gd name="T77" fmla="*/ 218 h 432"/>
                <a:gd name="T78" fmla="*/ 361 w 363"/>
                <a:gd name="T79" fmla="*/ 232 h 432"/>
                <a:gd name="T80" fmla="*/ 357 w 363"/>
                <a:gd name="T81" fmla="*/ 251 h 432"/>
                <a:gd name="T82" fmla="*/ 352 w 363"/>
                <a:gd name="T83" fmla="*/ 265 h 432"/>
                <a:gd name="T84" fmla="*/ 346 w 363"/>
                <a:gd name="T85" fmla="*/ 272 h 432"/>
                <a:gd name="T86" fmla="*/ 338 w 363"/>
                <a:gd name="T87" fmla="*/ 276 h 432"/>
                <a:gd name="T88" fmla="*/ 332 w 363"/>
                <a:gd name="T89" fmla="*/ 293 h 432"/>
                <a:gd name="T90" fmla="*/ 317 w 363"/>
                <a:gd name="T91" fmla="*/ 324 h 432"/>
                <a:gd name="T92" fmla="*/ 300 w 363"/>
                <a:gd name="T93" fmla="*/ 353 h 432"/>
                <a:gd name="T94" fmla="*/ 279 w 363"/>
                <a:gd name="T95" fmla="*/ 377 h 432"/>
                <a:gd name="T96" fmla="*/ 256 w 363"/>
                <a:gd name="T97" fmla="*/ 397 h 432"/>
                <a:gd name="T98" fmla="*/ 234 w 363"/>
                <a:gd name="T99" fmla="*/ 414 h 432"/>
                <a:gd name="T100" fmla="*/ 212 w 363"/>
                <a:gd name="T101" fmla="*/ 425 h 432"/>
                <a:gd name="T102" fmla="*/ 191 w 363"/>
                <a:gd name="T103" fmla="*/ 431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3" h="432">
                  <a:moveTo>
                    <a:pt x="182" y="432"/>
                  </a:moveTo>
                  <a:lnTo>
                    <a:pt x="182" y="432"/>
                  </a:lnTo>
                  <a:lnTo>
                    <a:pt x="173" y="431"/>
                  </a:lnTo>
                  <a:lnTo>
                    <a:pt x="163" y="429"/>
                  </a:lnTo>
                  <a:lnTo>
                    <a:pt x="153" y="425"/>
                  </a:lnTo>
                  <a:lnTo>
                    <a:pt x="141" y="420"/>
                  </a:lnTo>
                  <a:lnTo>
                    <a:pt x="131" y="414"/>
                  </a:lnTo>
                  <a:lnTo>
                    <a:pt x="119" y="407"/>
                  </a:lnTo>
                  <a:lnTo>
                    <a:pt x="108" y="397"/>
                  </a:lnTo>
                  <a:lnTo>
                    <a:pt x="97" y="388"/>
                  </a:lnTo>
                  <a:lnTo>
                    <a:pt x="86" y="377"/>
                  </a:lnTo>
                  <a:lnTo>
                    <a:pt x="76" y="365"/>
                  </a:lnTo>
                  <a:lnTo>
                    <a:pt x="65" y="353"/>
                  </a:lnTo>
                  <a:lnTo>
                    <a:pt x="56" y="339"/>
                  </a:lnTo>
                  <a:lnTo>
                    <a:pt x="47" y="324"/>
                  </a:lnTo>
                  <a:lnTo>
                    <a:pt x="39" y="309"/>
                  </a:lnTo>
                  <a:lnTo>
                    <a:pt x="32" y="293"/>
                  </a:lnTo>
                  <a:lnTo>
                    <a:pt x="27" y="276"/>
                  </a:lnTo>
                  <a:lnTo>
                    <a:pt x="27" y="276"/>
                  </a:lnTo>
                  <a:lnTo>
                    <a:pt x="23" y="275"/>
                  </a:lnTo>
                  <a:lnTo>
                    <a:pt x="18" y="273"/>
                  </a:lnTo>
                  <a:lnTo>
                    <a:pt x="15" y="270"/>
                  </a:lnTo>
                  <a:lnTo>
                    <a:pt x="12" y="265"/>
                  </a:lnTo>
                  <a:lnTo>
                    <a:pt x="9" y="260"/>
                  </a:lnTo>
                  <a:lnTo>
                    <a:pt x="6" y="251"/>
                  </a:lnTo>
                  <a:lnTo>
                    <a:pt x="4" y="243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0" y="218"/>
                  </a:lnTo>
                  <a:lnTo>
                    <a:pt x="0" y="208"/>
                  </a:lnTo>
                  <a:lnTo>
                    <a:pt x="1" y="198"/>
                  </a:lnTo>
                  <a:lnTo>
                    <a:pt x="3" y="192"/>
                  </a:lnTo>
                  <a:lnTo>
                    <a:pt x="6" y="187"/>
                  </a:lnTo>
                  <a:lnTo>
                    <a:pt x="9" y="183"/>
                  </a:lnTo>
                  <a:lnTo>
                    <a:pt x="13" y="181"/>
                  </a:lnTo>
                  <a:lnTo>
                    <a:pt x="18" y="179"/>
                  </a:lnTo>
                  <a:lnTo>
                    <a:pt x="18" y="179"/>
                  </a:lnTo>
                  <a:lnTo>
                    <a:pt x="21" y="160"/>
                  </a:lnTo>
                  <a:lnTo>
                    <a:pt x="23" y="142"/>
                  </a:lnTo>
                  <a:lnTo>
                    <a:pt x="27" y="124"/>
                  </a:lnTo>
                  <a:lnTo>
                    <a:pt x="31" y="108"/>
                  </a:lnTo>
                  <a:lnTo>
                    <a:pt x="36" y="92"/>
                  </a:lnTo>
                  <a:lnTo>
                    <a:pt x="42" y="78"/>
                  </a:lnTo>
                  <a:lnTo>
                    <a:pt x="51" y="64"/>
                  </a:lnTo>
                  <a:lnTo>
                    <a:pt x="59" y="51"/>
                  </a:lnTo>
                  <a:lnTo>
                    <a:pt x="69" y="40"/>
                  </a:lnTo>
                  <a:lnTo>
                    <a:pt x="81" y="30"/>
                  </a:lnTo>
                  <a:lnTo>
                    <a:pt x="94" y="21"/>
                  </a:lnTo>
                  <a:lnTo>
                    <a:pt x="109" y="14"/>
                  </a:lnTo>
                  <a:lnTo>
                    <a:pt x="125" y="8"/>
                  </a:lnTo>
                  <a:lnTo>
                    <a:pt x="142" y="4"/>
                  </a:lnTo>
                  <a:lnTo>
                    <a:pt x="161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203" y="1"/>
                  </a:lnTo>
                  <a:lnTo>
                    <a:pt x="223" y="4"/>
                  </a:lnTo>
                  <a:lnTo>
                    <a:pt x="240" y="8"/>
                  </a:lnTo>
                  <a:lnTo>
                    <a:pt x="256" y="14"/>
                  </a:lnTo>
                  <a:lnTo>
                    <a:pt x="271" y="21"/>
                  </a:lnTo>
                  <a:lnTo>
                    <a:pt x="283" y="30"/>
                  </a:lnTo>
                  <a:lnTo>
                    <a:pt x="294" y="40"/>
                  </a:lnTo>
                  <a:lnTo>
                    <a:pt x="305" y="51"/>
                  </a:lnTo>
                  <a:lnTo>
                    <a:pt x="314" y="64"/>
                  </a:lnTo>
                  <a:lnTo>
                    <a:pt x="322" y="78"/>
                  </a:lnTo>
                  <a:lnTo>
                    <a:pt x="328" y="92"/>
                  </a:lnTo>
                  <a:lnTo>
                    <a:pt x="334" y="108"/>
                  </a:lnTo>
                  <a:lnTo>
                    <a:pt x="338" y="124"/>
                  </a:lnTo>
                  <a:lnTo>
                    <a:pt x="341" y="142"/>
                  </a:lnTo>
                  <a:lnTo>
                    <a:pt x="344" y="160"/>
                  </a:lnTo>
                  <a:lnTo>
                    <a:pt x="346" y="179"/>
                  </a:lnTo>
                  <a:lnTo>
                    <a:pt x="346" y="179"/>
                  </a:lnTo>
                  <a:lnTo>
                    <a:pt x="351" y="181"/>
                  </a:lnTo>
                  <a:lnTo>
                    <a:pt x="355" y="184"/>
                  </a:lnTo>
                  <a:lnTo>
                    <a:pt x="358" y="187"/>
                  </a:lnTo>
                  <a:lnTo>
                    <a:pt x="361" y="192"/>
                  </a:lnTo>
                  <a:lnTo>
                    <a:pt x="363" y="199"/>
                  </a:lnTo>
                  <a:lnTo>
                    <a:pt x="363" y="208"/>
                  </a:lnTo>
                  <a:lnTo>
                    <a:pt x="363" y="218"/>
                  </a:lnTo>
                  <a:lnTo>
                    <a:pt x="361" y="232"/>
                  </a:lnTo>
                  <a:lnTo>
                    <a:pt x="361" y="232"/>
                  </a:lnTo>
                  <a:lnTo>
                    <a:pt x="360" y="242"/>
                  </a:lnTo>
                  <a:lnTo>
                    <a:pt x="357" y="251"/>
                  </a:lnTo>
                  <a:lnTo>
                    <a:pt x="355" y="259"/>
                  </a:lnTo>
                  <a:lnTo>
                    <a:pt x="352" y="265"/>
                  </a:lnTo>
                  <a:lnTo>
                    <a:pt x="349" y="269"/>
                  </a:lnTo>
                  <a:lnTo>
                    <a:pt x="346" y="272"/>
                  </a:lnTo>
                  <a:lnTo>
                    <a:pt x="341" y="274"/>
                  </a:lnTo>
                  <a:lnTo>
                    <a:pt x="338" y="276"/>
                  </a:lnTo>
                  <a:lnTo>
                    <a:pt x="338" y="276"/>
                  </a:lnTo>
                  <a:lnTo>
                    <a:pt x="332" y="293"/>
                  </a:lnTo>
                  <a:lnTo>
                    <a:pt x="326" y="309"/>
                  </a:lnTo>
                  <a:lnTo>
                    <a:pt x="317" y="324"/>
                  </a:lnTo>
                  <a:lnTo>
                    <a:pt x="309" y="338"/>
                  </a:lnTo>
                  <a:lnTo>
                    <a:pt x="300" y="353"/>
                  </a:lnTo>
                  <a:lnTo>
                    <a:pt x="289" y="365"/>
                  </a:lnTo>
                  <a:lnTo>
                    <a:pt x="279" y="377"/>
                  </a:lnTo>
                  <a:lnTo>
                    <a:pt x="267" y="388"/>
                  </a:lnTo>
                  <a:lnTo>
                    <a:pt x="256" y="397"/>
                  </a:lnTo>
                  <a:lnTo>
                    <a:pt x="246" y="406"/>
                  </a:lnTo>
                  <a:lnTo>
                    <a:pt x="234" y="414"/>
                  </a:lnTo>
                  <a:lnTo>
                    <a:pt x="223" y="420"/>
                  </a:lnTo>
                  <a:lnTo>
                    <a:pt x="212" y="425"/>
                  </a:lnTo>
                  <a:lnTo>
                    <a:pt x="202" y="429"/>
                  </a:lnTo>
                  <a:lnTo>
                    <a:pt x="191" y="431"/>
                  </a:lnTo>
                  <a:lnTo>
                    <a:pt x="18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4" name="Freeform 358"/>
            <p:cNvSpPr>
              <a:spLocks/>
            </p:cNvSpPr>
            <p:nvPr userDrawn="1"/>
          </p:nvSpPr>
          <p:spPr bwMode="auto">
            <a:xfrm>
              <a:off x="8572500" y="1037864"/>
              <a:ext cx="144462" cy="171450"/>
            </a:xfrm>
            <a:custGeom>
              <a:avLst/>
              <a:gdLst>
                <a:gd name="T0" fmla="*/ 182 w 363"/>
                <a:gd name="T1" fmla="*/ 432 h 432"/>
                <a:gd name="T2" fmla="*/ 163 w 363"/>
                <a:gd name="T3" fmla="*/ 429 h 432"/>
                <a:gd name="T4" fmla="*/ 141 w 363"/>
                <a:gd name="T5" fmla="*/ 420 h 432"/>
                <a:gd name="T6" fmla="*/ 119 w 363"/>
                <a:gd name="T7" fmla="*/ 407 h 432"/>
                <a:gd name="T8" fmla="*/ 97 w 363"/>
                <a:gd name="T9" fmla="*/ 388 h 432"/>
                <a:gd name="T10" fmla="*/ 76 w 363"/>
                <a:gd name="T11" fmla="*/ 365 h 432"/>
                <a:gd name="T12" fmla="*/ 56 w 363"/>
                <a:gd name="T13" fmla="*/ 339 h 432"/>
                <a:gd name="T14" fmla="*/ 39 w 363"/>
                <a:gd name="T15" fmla="*/ 309 h 432"/>
                <a:gd name="T16" fmla="*/ 27 w 363"/>
                <a:gd name="T17" fmla="*/ 276 h 432"/>
                <a:gd name="T18" fmla="*/ 23 w 363"/>
                <a:gd name="T19" fmla="*/ 275 h 432"/>
                <a:gd name="T20" fmla="*/ 15 w 363"/>
                <a:gd name="T21" fmla="*/ 270 h 432"/>
                <a:gd name="T22" fmla="*/ 9 w 363"/>
                <a:gd name="T23" fmla="*/ 260 h 432"/>
                <a:gd name="T24" fmla="*/ 4 w 363"/>
                <a:gd name="T25" fmla="*/ 243 h 432"/>
                <a:gd name="T26" fmla="*/ 2 w 363"/>
                <a:gd name="T27" fmla="*/ 232 h 432"/>
                <a:gd name="T28" fmla="*/ 0 w 363"/>
                <a:gd name="T29" fmla="*/ 208 h 432"/>
                <a:gd name="T30" fmla="*/ 3 w 363"/>
                <a:gd name="T31" fmla="*/ 192 h 432"/>
                <a:gd name="T32" fmla="*/ 9 w 363"/>
                <a:gd name="T33" fmla="*/ 183 h 432"/>
                <a:gd name="T34" fmla="*/ 18 w 363"/>
                <a:gd name="T35" fmla="*/ 179 h 432"/>
                <a:gd name="T36" fmla="*/ 21 w 363"/>
                <a:gd name="T37" fmla="*/ 160 h 432"/>
                <a:gd name="T38" fmla="*/ 27 w 363"/>
                <a:gd name="T39" fmla="*/ 124 h 432"/>
                <a:gd name="T40" fmla="*/ 36 w 363"/>
                <a:gd name="T41" fmla="*/ 92 h 432"/>
                <a:gd name="T42" fmla="*/ 51 w 363"/>
                <a:gd name="T43" fmla="*/ 64 h 432"/>
                <a:gd name="T44" fmla="*/ 69 w 363"/>
                <a:gd name="T45" fmla="*/ 40 h 432"/>
                <a:gd name="T46" fmla="*/ 94 w 363"/>
                <a:gd name="T47" fmla="*/ 21 h 432"/>
                <a:gd name="T48" fmla="*/ 125 w 363"/>
                <a:gd name="T49" fmla="*/ 8 h 432"/>
                <a:gd name="T50" fmla="*/ 161 w 363"/>
                <a:gd name="T51" fmla="*/ 1 h 432"/>
                <a:gd name="T52" fmla="*/ 182 w 363"/>
                <a:gd name="T53" fmla="*/ 0 h 432"/>
                <a:gd name="T54" fmla="*/ 223 w 363"/>
                <a:gd name="T55" fmla="*/ 4 h 432"/>
                <a:gd name="T56" fmla="*/ 256 w 363"/>
                <a:gd name="T57" fmla="*/ 14 h 432"/>
                <a:gd name="T58" fmla="*/ 283 w 363"/>
                <a:gd name="T59" fmla="*/ 30 h 432"/>
                <a:gd name="T60" fmla="*/ 305 w 363"/>
                <a:gd name="T61" fmla="*/ 51 h 432"/>
                <a:gd name="T62" fmla="*/ 322 w 363"/>
                <a:gd name="T63" fmla="*/ 78 h 432"/>
                <a:gd name="T64" fmla="*/ 334 w 363"/>
                <a:gd name="T65" fmla="*/ 108 h 432"/>
                <a:gd name="T66" fmla="*/ 341 w 363"/>
                <a:gd name="T67" fmla="*/ 142 h 432"/>
                <a:gd name="T68" fmla="*/ 346 w 363"/>
                <a:gd name="T69" fmla="*/ 179 h 432"/>
                <a:gd name="T70" fmla="*/ 351 w 363"/>
                <a:gd name="T71" fmla="*/ 181 h 432"/>
                <a:gd name="T72" fmla="*/ 358 w 363"/>
                <a:gd name="T73" fmla="*/ 187 h 432"/>
                <a:gd name="T74" fmla="*/ 363 w 363"/>
                <a:gd name="T75" fmla="*/ 199 h 432"/>
                <a:gd name="T76" fmla="*/ 363 w 363"/>
                <a:gd name="T77" fmla="*/ 218 h 432"/>
                <a:gd name="T78" fmla="*/ 361 w 363"/>
                <a:gd name="T79" fmla="*/ 232 h 432"/>
                <a:gd name="T80" fmla="*/ 357 w 363"/>
                <a:gd name="T81" fmla="*/ 251 h 432"/>
                <a:gd name="T82" fmla="*/ 352 w 363"/>
                <a:gd name="T83" fmla="*/ 265 h 432"/>
                <a:gd name="T84" fmla="*/ 346 w 363"/>
                <a:gd name="T85" fmla="*/ 272 h 432"/>
                <a:gd name="T86" fmla="*/ 338 w 363"/>
                <a:gd name="T87" fmla="*/ 276 h 432"/>
                <a:gd name="T88" fmla="*/ 332 w 363"/>
                <a:gd name="T89" fmla="*/ 293 h 432"/>
                <a:gd name="T90" fmla="*/ 317 w 363"/>
                <a:gd name="T91" fmla="*/ 324 h 432"/>
                <a:gd name="T92" fmla="*/ 300 w 363"/>
                <a:gd name="T93" fmla="*/ 353 h 432"/>
                <a:gd name="T94" fmla="*/ 279 w 363"/>
                <a:gd name="T95" fmla="*/ 377 h 432"/>
                <a:gd name="T96" fmla="*/ 256 w 363"/>
                <a:gd name="T97" fmla="*/ 397 h 432"/>
                <a:gd name="T98" fmla="*/ 234 w 363"/>
                <a:gd name="T99" fmla="*/ 414 h 432"/>
                <a:gd name="T100" fmla="*/ 212 w 363"/>
                <a:gd name="T101" fmla="*/ 425 h 432"/>
                <a:gd name="T102" fmla="*/ 191 w 363"/>
                <a:gd name="T103" fmla="*/ 431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3" h="432">
                  <a:moveTo>
                    <a:pt x="182" y="432"/>
                  </a:moveTo>
                  <a:lnTo>
                    <a:pt x="182" y="432"/>
                  </a:lnTo>
                  <a:lnTo>
                    <a:pt x="173" y="431"/>
                  </a:lnTo>
                  <a:lnTo>
                    <a:pt x="163" y="429"/>
                  </a:lnTo>
                  <a:lnTo>
                    <a:pt x="153" y="425"/>
                  </a:lnTo>
                  <a:lnTo>
                    <a:pt x="141" y="420"/>
                  </a:lnTo>
                  <a:lnTo>
                    <a:pt x="131" y="414"/>
                  </a:lnTo>
                  <a:lnTo>
                    <a:pt x="119" y="407"/>
                  </a:lnTo>
                  <a:lnTo>
                    <a:pt x="108" y="397"/>
                  </a:lnTo>
                  <a:lnTo>
                    <a:pt x="97" y="388"/>
                  </a:lnTo>
                  <a:lnTo>
                    <a:pt x="86" y="377"/>
                  </a:lnTo>
                  <a:lnTo>
                    <a:pt x="76" y="365"/>
                  </a:lnTo>
                  <a:lnTo>
                    <a:pt x="65" y="353"/>
                  </a:lnTo>
                  <a:lnTo>
                    <a:pt x="56" y="339"/>
                  </a:lnTo>
                  <a:lnTo>
                    <a:pt x="47" y="324"/>
                  </a:lnTo>
                  <a:lnTo>
                    <a:pt x="39" y="309"/>
                  </a:lnTo>
                  <a:lnTo>
                    <a:pt x="32" y="293"/>
                  </a:lnTo>
                  <a:lnTo>
                    <a:pt x="27" y="276"/>
                  </a:lnTo>
                  <a:lnTo>
                    <a:pt x="27" y="276"/>
                  </a:lnTo>
                  <a:lnTo>
                    <a:pt x="23" y="275"/>
                  </a:lnTo>
                  <a:lnTo>
                    <a:pt x="18" y="273"/>
                  </a:lnTo>
                  <a:lnTo>
                    <a:pt x="15" y="270"/>
                  </a:lnTo>
                  <a:lnTo>
                    <a:pt x="12" y="265"/>
                  </a:lnTo>
                  <a:lnTo>
                    <a:pt x="9" y="260"/>
                  </a:lnTo>
                  <a:lnTo>
                    <a:pt x="6" y="251"/>
                  </a:lnTo>
                  <a:lnTo>
                    <a:pt x="4" y="243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0" y="218"/>
                  </a:lnTo>
                  <a:lnTo>
                    <a:pt x="0" y="208"/>
                  </a:lnTo>
                  <a:lnTo>
                    <a:pt x="1" y="198"/>
                  </a:lnTo>
                  <a:lnTo>
                    <a:pt x="3" y="192"/>
                  </a:lnTo>
                  <a:lnTo>
                    <a:pt x="6" y="187"/>
                  </a:lnTo>
                  <a:lnTo>
                    <a:pt x="9" y="183"/>
                  </a:lnTo>
                  <a:lnTo>
                    <a:pt x="13" y="181"/>
                  </a:lnTo>
                  <a:lnTo>
                    <a:pt x="18" y="179"/>
                  </a:lnTo>
                  <a:lnTo>
                    <a:pt x="18" y="179"/>
                  </a:lnTo>
                  <a:lnTo>
                    <a:pt x="21" y="160"/>
                  </a:lnTo>
                  <a:lnTo>
                    <a:pt x="23" y="142"/>
                  </a:lnTo>
                  <a:lnTo>
                    <a:pt x="27" y="124"/>
                  </a:lnTo>
                  <a:lnTo>
                    <a:pt x="31" y="108"/>
                  </a:lnTo>
                  <a:lnTo>
                    <a:pt x="36" y="92"/>
                  </a:lnTo>
                  <a:lnTo>
                    <a:pt x="42" y="78"/>
                  </a:lnTo>
                  <a:lnTo>
                    <a:pt x="51" y="64"/>
                  </a:lnTo>
                  <a:lnTo>
                    <a:pt x="59" y="51"/>
                  </a:lnTo>
                  <a:lnTo>
                    <a:pt x="69" y="40"/>
                  </a:lnTo>
                  <a:lnTo>
                    <a:pt x="81" y="30"/>
                  </a:lnTo>
                  <a:lnTo>
                    <a:pt x="94" y="21"/>
                  </a:lnTo>
                  <a:lnTo>
                    <a:pt x="109" y="14"/>
                  </a:lnTo>
                  <a:lnTo>
                    <a:pt x="125" y="8"/>
                  </a:lnTo>
                  <a:lnTo>
                    <a:pt x="142" y="4"/>
                  </a:lnTo>
                  <a:lnTo>
                    <a:pt x="161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203" y="1"/>
                  </a:lnTo>
                  <a:lnTo>
                    <a:pt x="223" y="4"/>
                  </a:lnTo>
                  <a:lnTo>
                    <a:pt x="240" y="8"/>
                  </a:lnTo>
                  <a:lnTo>
                    <a:pt x="256" y="14"/>
                  </a:lnTo>
                  <a:lnTo>
                    <a:pt x="271" y="21"/>
                  </a:lnTo>
                  <a:lnTo>
                    <a:pt x="283" y="30"/>
                  </a:lnTo>
                  <a:lnTo>
                    <a:pt x="294" y="40"/>
                  </a:lnTo>
                  <a:lnTo>
                    <a:pt x="305" y="51"/>
                  </a:lnTo>
                  <a:lnTo>
                    <a:pt x="314" y="64"/>
                  </a:lnTo>
                  <a:lnTo>
                    <a:pt x="322" y="78"/>
                  </a:lnTo>
                  <a:lnTo>
                    <a:pt x="328" y="92"/>
                  </a:lnTo>
                  <a:lnTo>
                    <a:pt x="334" y="108"/>
                  </a:lnTo>
                  <a:lnTo>
                    <a:pt x="338" y="124"/>
                  </a:lnTo>
                  <a:lnTo>
                    <a:pt x="341" y="142"/>
                  </a:lnTo>
                  <a:lnTo>
                    <a:pt x="344" y="160"/>
                  </a:lnTo>
                  <a:lnTo>
                    <a:pt x="346" y="179"/>
                  </a:lnTo>
                  <a:lnTo>
                    <a:pt x="346" y="179"/>
                  </a:lnTo>
                  <a:lnTo>
                    <a:pt x="351" y="181"/>
                  </a:lnTo>
                  <a:lnTo>
                    <a:pt x="355" y="184"/>
                  </a:lnTo>
                  <a:lnTo>
                    <a:pt x="358" y="187"/>
                  </a:lnTo>
                  <a:lnTo>
                    <a:pt x="361" y="192"/>
                  </a:lnTo>
                  <a:lnTo>
                    <a:pt x="363" y="199"/>
                  </a:lnTo>
                  <a:lnTo>
                    <a:pt x="363" y="208"/>
                  </a:lnTo>
                  <a:lnTo>
                    <a:pt x="363" y="218"/>
                  </a:lnTo>
                  <a:lnTo>
                    <a:pt x="361" y="232"/>
                  </a:lnTo>
                  <a:lnTo>
                    <a:pt x="361" y="232"/>
                  </a:lnTo>
                  <a:lnTo>
                    <a:pt x="360" y="242"/>
                  </a:lnTo>
                  <a:lnTo>
                    <a:pt x="357" y="251"/>
                  </a:lnTo>
                  <a:lnTo>
                    <a:pt x="355" y="259"/>
                  </a:lnTo>
                  <a:lnTo>
                    <a:pt x="352" y="265"/>
                  </a:lnTo>
                  <a:lnTo>
                    <a:pt x="349" y="269"/>
                  </a:lnTo>
                  <a:lnTo>
                    <a:pt x="346" y="272"/>
                  </a:lnTo>
                  <a:lnTo>
                    <a:pt x="341" y="274"/>
                  </a:lnTo>
                  <a:lnTo>
                    <a:pt x="338" y="276"/>
                  </a:lnTo>
                  <a:lnTo>
                    <a:pt x="338" y="276"/>
                  </a:lnTo>
                  <a:lnTo>
                    <a:pt x="332" y="293"/>
                  </a:lnTo>
                  <a:lnTo>
                    <a:pt x="326" y="309"/>
                  </a:lnTo>
                  <a:lnTo>
                    <a:pt x="317" y="324"/>
                  </a:lnTo>
                  <a:lnTo>
                    <a:pt x="309" y="338"/>
                  </a:lnTo>
                  <a:lnTo>
                    <a:pt x="300" y="353"/>
                  </a:lnTo>
                  <a:lnTo>
                    <a:pt x="289" y="365"/>
                  </a:lnTo>
                  <a:lnTo>
                    <a:pt x="279" y="377"/>
                  </a:lnTo>
                  <a:lnTo>
                    <a:pt x="267" y="388"/>
                  </a:lnTo>
                  <a:lnTo>
                    <a:pt x="256" y="397"/>
                  </a:lnTo>
                  <a:lnTo>
                    <a:pt x="246" y="406"/>
                  </a:lnTo>
                  <a:lnTo>
                    <a:pt x="234" y="414"/>
                  </a:lnTo>
                  <a:lnTo>
                    <a:pt x="223" y="420"/>
                  </a:lnTo>
                  <a:lnTo>
                    <a:pt x="212" y="425"/>
                  </a:lnTo>
                  <a:lnTo>
                    <a:pt x="202" y="429"/>
                  </a:lnTo>
                  <a:lnTo>
                    <a:pt x="191" y="431"/>
                  </a:lnTo>
                  <a:lnTo>
                    <a:pt x="182" y="43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5" name="Freeform 359"/>
            <p:cNvSpPr>
              <a:spLocks/>
            </p:cNvSpPr>
            <p:nvPr userDrawn="1"/>
          </p:nvSpPr>
          <p:spPr bwMode="auto">
            <a:xfrm>
              <a:off x="8293100" y="1096602"/>
              <a:ext cx="190500" cy="223838"/>
            </a:xfrm>
            <a:custGeom>
              <a:avLst/>
              <a:gdLst>
                <a:gd name="T0" fmla="*/ 25 w 478"/>
                <a:gd name="T1" fmla="*/ 235 h 568"/>
                <a:gd name="T2" fmla="*/ 30 w 478"/>
                <a:gd name="T3" fmla="*/ 187 h 568"/>
                <a:gd name="T4" fmla="*/ 40 w 478"/>
                <a:gd name="T5" fmla="*/ 142 h 568"/>
                <a:gd name="T6" fmla="*/ 56 w 478"/>
                <a:gd name="T7" fmla="*/ 102 h 568"/>
                <a:gd name="T8" fmla="*/ 78 w 478"/>
                <a:gd name="T9" fmla="*/ 68 h 568"/>
                <a:gd name="T10" fmla="*/ 99 w 478"/>
                <a:gd name="T11" fmla="*/ 46 h 568"/>
                <a:gd name="T12" fmla="*/ 115 w 478"/>
                <a:gd name="T13" fmla="*/ 34 h 568"/>
                <a:gd name="T14" fmla="*/ 133 w 478"/>
                <a:gd name="T15" fmla="*/ 23 h 568"/>
                <a:gd name="T16" fmla="*/ 153 w 478"/>
                <a:gd name="T17" fmla="*/ 15 h 568"/>
                <a:gd name="T18" fmla="*/ 175 w 478"/>
                <a:gd name="T19" fmla="*/ 8 h 568"/>
                <a:gd name="T20" fmla="*/ 199 w 478"/>
                <a:gd name="T21" fmla="*/ 3 h 568"/>
                <a:gd name="T22" fmla="*/ 239 w 478"/>
                <a:gd name="T23" fmla="*/ 0 h 568"/>
                <a:gd name="T24" fmla="*/ 267 w 478"/>
                <a:gd name="T25" fmla="*/ 1 h 568"/>
                <a:gd name="T26" fmla="*/ 292 w 478"/>
                <a:gd name="T27" fmla="*/ 5 h 568"/>
                <a:gd name="T28" fmla="*/ 315 w 478"/>
                <a:gd name="T29" fmla="*/ 11 h 568"/>
                <a:gd name="T30" fmla="*/ 336 w 478"/>
                <a:gd name="T31" fmla="*/ 18 h 568"/>
                <a:gd name="T32" fmla="*/ 356 w 478"/>
                <a:gd name="T33" fmla="*/ 28 h 568"/>
                <a:gd name="T34" fmla="*/ 373 w 478"/>
                <a:gd name="T35" fmla="*/ 40 h 568"/>
                <a:gd name="T36" fmla="*/ 387 w 478"/>
                <a:gd name="T37" fmla="*/ 53 h 568"/>
                <a:gd name="T38" fmla="*/ 413 w 478"/>
                <a:gd name="T39" fmla="*/ 85 h 568"/>
                <a:gd name="T40" fmla="*/ 431 w 478"/>
                <a:gd name="T41" fmla="*/ 122 h 568"/>
                <a:gd name="T42" fmla="*/ 444 w 478"/>
                <a:gd name="T43" fmla="*/ 164 h 568"/>
                <a:gd name="T44" fmla="*/ 452 w 478"/>
                <a:gd name="T45" fmla="*/ 211 h 568"/>
                <a:gd name="T46" fmla="*/ 455 w 478"/>
                <a:gd name="T47" fmla="*/ 236 h 568"/>
                <a:gd name="T48" fmla="*/ 466 w 478"/>
                <a:gd name="T49" fmla="*/ 241 h 568"/>
                <a:gd name="T50" fmla="*/ 475 w 478"/>
                <a:gd name="T51" fmla="*/ 253 h 568"/>
                <a:gd name="T52" fmla="*/ 478 w 478"/>
                <a:gd name="T53" fmla="*/ 273 h 568"/>
                <a:gd name="T54" fmla="*/ 476 w 478"/>
                <a:gd name="T55" fmla="*/ 304 h 568"/>
                <a:gd name="T56" fmla="*/ 473 w 478"/>
                <a:gd name="T57" fmla="*/ 319 h 568"/>
                <a:gd name="T58" fmla="*/ 466 w 478"/>
                <a:gd name="T59" fmla="*/ 341 h 568"/>
                <a:gd name="T60" fmla="*/ 459 w 478"/>
                <a:gd name="T61" fmla="*/ 354 h 568"/>
                <a:gd name="T62" fmla="*/ 450 w 478"/>
                <a:gd name="T63" fmla="*/ 362 h 568"/>
                <a:gd name="T64" fmla="*/ 444 w 478"/>
                <a:gd name="T65" fmla="*/ 364 h 568"/>
                <a:gd name="T66" fmla="*/ 428 w 478"/>
                <a:gd name="T67" fmla="*/ 407 h 568"/>
                <a:gd name="T68" fmla="*/ 406 w 478"/>
                <a:gd name="T69" fmla="*/ 445 h 568"/>
                <a:gd name="T70" fmla="*/ 380 w 478"/>
                <a:gd name="T71" fmla="*/ 480 h 568"/>
                <a:gd name="T72" fmla="*/ 352 w 478"/>
                <a:gd name="T73" fmla="*/ 511 h 568"/>
                <a:gd name="T74" fmla="*/ 323 w 478"/>
                <a:gd name="T75" fmla="*/ 535 h 568"/>
                <a:gd name="T76" fmla="*/ 292 w 478"/>
                <a:gd name="T77" fmla="*/ 552 h 568"/>
                <a:gd name="T78" fmla="*/ 264 w 478"/>
                <a:gd name="T79" fmla="*/ 564 h 568"/>
                <a:gd name="T80" fmla="*/ 239 w 478"/>
                <a:gd name="T81" fmla="*/ 568 h 568"/>
                <a:gd name="T82" fmla="*/ 228 w 478"/>
                <a:gd name="T83" fmla="*/ 567 h 568"/>
                <a:gd name="T84" fmla="*/ 201 w 478"/>
                <a:gd name="T85" fmla="*/ 560 h 568"/>
                <a:gd name="T86" fmla="*/ 172 w 478"/>
                <a:gd name="T87" fmla="*/ 545 h 568"/>
                <a:gd name="T88" fmla="*/ 142 w 478"/>
                <a:gd name="T89" fmla="*/ 523 h 568"/>
                <a:gd name="T90" fmla="*/ 113 w 478"/>
                <a:gd name="T91" fmla="*/ 496 h 568"/>
                <a:gd name="T92" fmla="*/ 86 w 478"/>
                <a:gd name="T93" fmla="*/ 464 h 568"/>
                <a:gd name="T94" fmla="*/ 62 w 478"/>
                <a:gd name="T95" fmla="*/ 426 h 568"/>
                <a:gd name="T96" fmla="*/ 42 w 478"/>
                <a:gd name="T97" fmla="*/ 386 h 568"/>
                <a:gd name="T98" fmla="*/ 35 w 478"/>
                <a:gd name="T99" fmla="*/ 364 h 568"/>
                <a:gd name="T100" fmla="*/ 25 w 478"/>
                <a:gd name="T101" fmla="*/ 360 h 568"/>
                <a:gd name="T102" fmla="*/ 15 w 478"/>
                <a:gd name="T103" fmla="*/ 349 h 568"/>
                <a:gd name="T104" fmla="*/ 8 w 478"/>
                <a:gd name="T105" fmla="*/ 332 h 568"/>
                <a:gd name="T106" fmla="*/ 2 w 478"/>
                <a:gd name="T107" fmla="*/ 304 h 568"/>
                <a:gd name="T108" fmla="*/ 0 w 478"/>
                <a:gd name="T109" fmla="*/ 287 h 568"/>
                <a:gd name="T110" fmla="*/ 1 w 478"/>
                <a:gd name="T111" fmla="*/ 262 h 568"/>
                <a:gd name="T112" fmla="*/ 7 w 478"/>
                <a:gd name="T113" fmla="*/ 245 h 568"/>
                <a:gd name="T114" fmla="*/ 18 w 478"/>
                <a:gd name="T115" fmla="*/ 23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8" h="568">
                  <a:moveTo>
                    <a:pt x="25" y="235"/>
                  </a:moveTo>
                  <a:lnTo>
                    <a:pt x="25" y="235"/>
                  </a:lnTo>
                  <a:lnTo>
                    <a:pt x="27" y="211"/>
                  </a:lnTo>
                  <a:lnTo>
                    <a:pt x="30" y="187"/>
                  </a:lnTo>
                  <a:lnTo>
                    <a:pt x="35" y="164"/>
                  </a:lnTo>
                  <a:lnTo>
                    <a:pt x="40" y="142"/>
                  </a:lnTo>
                  <a:lnTo>
                    <a:pt x="48" y="121"/>
                  </a:lnTo>
                  <a:lnTo>
                    <a:pt x="56" y="102"/>
                  </a:lnTo>
                  <a:lnTo>
                    <a:pt x="66" y="85"/>
                  </a:lnTo>
                  <a:lnTo>
                    <a:pt x="78" y="68"/>
                  </a:lnTo>
                  <a:lnTo>
                    <a:pt x="91" y="52"/>
                  </a:lnTo>
                  <a:lnTo>
                    <a:pt x="99" y="46"/>
                  </a:lnTo>
                  <a:lnTo>
                    <a:pt x="107" y="40"/>
                  </a:lnTo>
                  <a:lnTo>
                    <a:pt x="115" y="34"/>
                  </a:lnTo>
                  <a:lnTo>
                    <a:pt x="124" y="28"/>
                  </a:lnTo>
                  <a:lnTo>
                    <a:pt x="133" y="23"/>
                  </a:lnTo>
                  <a:lnTo>
                    <a:pt x="142" y="18"/>
                  </a:lnTo>
                  <a:lnTo>
                    <a:pt x="153" y="15"/>
                  </a:lnTo>
                  <a:lnTo>
                    <a:pt x="163" y="11"/>
                  </a:lnTo>
                  <a:lnTo>
                    <a:pt x="175" y="8"/>
                  </a:lnTo>
                  <a:lnTo>
                    <a:pt x="187" y="5"/>
                  </a:lnTo>
                  <a:lnTo>
                    <a:pt x="199" y="3"/>
                  </a:lnTo>
                  <a:lnTo>
                    <a:pt x="212" y="1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67" y="1"/>
                  </a:lnTo>
                  <a:lnTo>
                    <a:pt x="280" y="3"/>
                  </a:lnTo>
                  <a:lnTo>
                    <a:pt x="292" y="5"/>
                  </a:lnTo>
                  <a:lnTo>
                    <a:pt x="304" y="8"/>
                  </a:lnTo>
                  <a:lnTo>
                    <a:pt x="315" y="11"/>
                  </a:lnTo>
                  <a:lnTo>
                    <a:pt x="327" y="15"/>
                  </a:lnTo>
                  <a:lnTo>
                    <a:pt x="336" y="18"/>
                  </a:lnTo>
                  <a:lnTo>
                    <a:pt x="347" y="23"/>
                  </a:lnTo>
                  <a:lnTo>
                    <a:pt x="356" y="28"/>
                  </a:lnTo>
                  <a:lnTo>
                    <a:pt x="364" y="34"/>
                  </a:lnTo>
                  <a:lnTo>
                    <a:pt x="373" y="40"/>
                  </a:lnTo>
                  <a:lnTo>
                    <a:pt x="380" y="46"/>
                  </a:lnTo>
                  <a:lnTo>
                    <a:pt x="387" y="53"/>
                  </a:lnTo>
                  <a:lnTo>
                    <a:pt x="401" y="68"/>
                  </a:lnTo>
                  <a:lnTo>
                    <a:pt x="413" y="85"/>
                  </a:lnTo>
                  <a:lnTo>
                    <a:pt x="423" y="102"/>
                  </a:lnTo>
                  <a:lnTo>
                    <a:pt x="431" y="122"/>
                  </a:lnTo>
                  <a:lnTo>
                    <a:pt x="438" y="142"/>
                  </a:lnTo>
                  <a:lnTo>
                    <a:pt x="444" y="164"/>
                  </a:lnTo>
                  <a:lnTo>
                    <a:pt x="449" y="187"/>
                  </a:lnTo>
                  <a:lnTo>
                    <a:pt x="452" y="211"/>
                  </a:lnTo>
                  <a:lnTo>
                    <a:pt x="455" y="236"/>
                  </a:lnTo>
                  <a:lnTo>
                    <a:pt x="455" y="236"/>
                  </a:lnTo>
                  <a:lnTo>
                    <a:pt x="461" y="238"/>
                  </a:lnTo>
                  <a:lnTo>
                    <a:pt x="466" y="241"/>
                  </a:lnTo>
                  <a:lnTo>
                    <a:pt x="471" y="246"/>
                  </a:lnTo>
                  <a:lnTo>
                    <a:pt x="475" y="253"/>
                  </a:lnTo>
                  <a:lnTo>
                    <a:pt x="477" y="262"/>
                  </a:lnTo>
                  <a:lnTo>
                    <a:pt x="478" y="273"/>
                  </a:lnTo>
                  <a:lnTo>
                    <a:pt x="478" y="288"/>
                  </a:lnTo>
                  <a:lnTo>
                    <a:pt x="476" y="304"/>
                  </a:lnTo>
                  <a:lnTo>
                    <a:pt x="476" y="304"/>
                  </a:lnTo>
                  <a:lnTo>
                    <a:pt x="473" y="319"/>
                  </a:lnTo>
                  <a:lnTo>
                    <a:pt x="470" y="330"/>
                  </a:lnTo>
                  <a:lnTo>
                    <a:pt x="466" y="341"/>
                  </a:lnTo>
                  <a:lnTo>
                    <a:pt x="463" y="348"/>
                  </a:lnTo>
                  <a:lnTo>
                    <a:pt x="459" y="354"/>
                  </a:lnTo>
                  <a:lnTo>
                    <a:pt x="454" y="359"/>
                  </a:lnTo>
                  <a:lnTo>
                    <a:pt x="450" y="362"/>
                  </a:lnTo>
                  <a:lnTo>
                    <a:pt x="444" y="364"/>
                  </a:lnTo>
                  <a:lnTo>
                    <a:pt x="444" y="364"/>
                  </a:lnTo>
                  <a:lnTo>
                    <a:pt x="437" y="386"/>
                  </a:lnTo>
                  <a:lnTo>
                    <a:pt x="428" y="407"/>
                  </a:lnTo>
                  <a:lnTo>
                    <a:pt x="417" y="426"/>
                  </a:lnTo>
                  <a:lnTo>
                    <a:pt x="406" y="445"/>
                  </a:lnTo>
                  <a:lnTo>
                    <a:pt x="393" y="464"/>
                  </a:lnTo>
                  <a:lnTo>
                    <a:pt x="380" y="480"/>
                  </a:lnTo>
                  <a:lnTo>
                    <a:pt x="366" y="496"/>
                  </a:lnTo>
                  <a:lnTo>
                    <a:pt x="352" y="511"/>
                  </a:lnTo>
                  <a:lnTo>
                    <a:pt x="337" y="523"/>
                  </a:lnTo>
                  <a:lnTo>
                    <a:pt x="323" y="535"/>
                  </a:lnTo>
                  <a:lnTo>
                    <a:pt x="307" y="544"/>
                  </a:lnTo>
                  <a:lnTo>
                    <a:pt x="292" y="552"/>
                  </a:lnTo>
                  <a:lnTo>
                    <a:pt x="279" y="560"/>
                  </a:lnTo>
                  <a:lnTo>
                    <a:pt x="264" y="564"/>
                  </a:lnTo>
                  <a:lnTo>
                    <a:pt x="252" y="567"/>
                  </a:lnTo>
                  <a:lnTo>
                    <a:pt x="239" y="568"/>
                  </a:lnTo>
                  <a:lnTo>
                    <a:pt x="239" y="568"/>
                  </a:lnTo>
                  <a:lnTo>
                    <a:pt x="228" y="567"/>
                  </a:lnTo>
                  <a:lnTo>
                    <a:pt x="214" y="564"/>
                  </a:lnTo>
                  <a:lnTo>
                    <a:pt x="201" y="560"/>
                  </a:lnTo>
                  <a:lnTo>
                    <a:pt x="186" y="552"/>
                  </a:lnTo>
                  <a:lnTo>
                    <a:pt x="172" y="545"/>
                  </a:lnTo>
                  <a:lnTo>
                    <a:pt x="157" y="535"/>
                  </a:lnTo>
                  <a:lnTo>
                    <a:pt x="142" y="523"/>
                  </a:lnTo>
                  <a:lnTo>
                    <a:pt x="128" y="511"/>
                  </a:lnTo>
                  <a:lnTo>
                    <a:pt x="113" y="496"/>
                  </a:lnTo>
                  <a:lnTo>
                    <a:pt x="99" y="480"/>
                  </a:lnTo>
                  <a:lnTo>
                    <a:pt x="86" y="464"/>
                  </a:lnTo>
                  <a:lnTo>
                    <a:pt x="74" y="445"/>
                  </a:lnTo>
                  <a:lnTo>
                    <a:pt x="62" y="426"/>
                  </a:lnTo>
                  <a:lnTo>
                    <a:pt x="52" y="407"/>
                  </a:lnTo>
                  <a:lnTo>
                    <a:pt x="42" y="386"/>
                  </a:lnTo>
                  <a:lnTo>
                    <a:pt x="35" y="364"/>
                  </a:lnTo>
                  <a:lnTo>
                    <a:pt x="35" y="364"/>
                  </a:lnTo>
                  <a:lnTo>
                    <a:pt x="30" y="362"/>
                  </a:lnTo>
                  <a:lnTo>
                    <a:pt x="25" y="360"/>
                  </a:lnTo>
                  <a:lnTo>
                    <a:pt x="19" y="355"/>
                  </a:lnTo>
                  <a:lnTo>
                    <a:pt x="15" y="349"/>
                  </a:lnTo>
                  <a:lnTo>
                    <a:pt x="11" y="341"/>
                  </a:lnTo>
                  <a:lnTo>
                    <a:pt x="8" y="332"/>
                  </a:lnTo>
                  <a:lnTo>
                    <a:pt x="5" y="319"/>
                  </a:lnTo>
                  <a:lnTo>
                    <a:pt x="2" y="304"/>
                  </a:lnTo>
                  <a:lnTo>
                    <a:pt x="2" y="304"/>
                  </a:lnTo>
                  <a:lnTo>
                    <a:pt x="0" y="287"/>
                  </a:lnTo>
                  <a:lnTo>
                    <a:pt x="0" y="273"/>
                  </a:lnTo>
                  <a:lnTo>
                    <a:pt x="1" y="262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12" y="241"/>
                  </a:lnTo>
                  <a:lnTo>
                    <a:pt x="18" y="237"/>
                  </a:lnTo>
                  <a:lnTo>
                    <a:pt x="25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6" name="Freeform 360"/>
            <p:cNvSpPr>
              <a:spLocks/>
            </p:cNvSpPr>
            <p:nvPr userDrawn="1"/>
          </p:nvSpPr>
          <p:spPr bwMode="auto">
            <a:xfrm>
              <a:off x="8293100" y="1096602"/>
              <a:ext cx="190500" cy="223838"/>
            </a:xfrm>
            <a:custGeom>
              <a:avLst/>
              <a:gdLst>
                <a:gd name="T0" fmla="*/ 25 w 478"/>
                <a:gd name="T1" fmla="*/ 235 h 568"/>
                <a:gd name="T2" fmla="*/ 30 w 478"/>
                <a:gd name="T3" fmla="*/ 187 h 568"/>
                <a:gd name="T4" fmla="*/ 40 w 478"/>
                <a:gd name="T5" fmla="*/ 142 h 568"/>
                <a:gd name="T6" fmla="*/ 56 w 478"/>
                <a:gd name="T7" fmla="*/ 102 h 568"/>
                <a:gd name="T8" fmla="*/ 78 w 478"/>
                <a:gd name="T9" fmla="*/ 68 h 568"/>
                <a:gd name="T10" fmla="*/ 99 w 478"/>
                <a:gd name="T11" fmla="*/ 46 h 568"/>
                <a:gd name="T12" fmla="*/ 115 w 478"/>
                <a:gd name="T13" fmla="*/ 34 h 568"/>
                <a:gd name="T14" fmla="*/ 133 w 478"/>
                <a:gd name="T15" fmla="*/ 23 h 568"/>
                <a:gd name="T16" fmla="*/ 153 w 478"/>
                <a:gd name="T17" fmla="*/ 15 h 568"/>
                <a:gd name="T18" fmla="*/ 175 w 478"/>
                <a:gd name="T19" fmla="*/ 8 h 568"/>
                <a:gd name="T20" fmla="*/ 199 w 478"/>
                <a:gd name="T21" fmla="*/ 3 h 568"/>
                <a:gd name="T22" fmla="*/ 239 w 478"/>
                <a:gd name="T23" fmla="*/ 0 h 568"/>
                <a:gd name="T24" fmla="*/ 267 w 478"/>
                <a:gd name="T25" fmla="*/ 1 h 568"/>
                <a:gd name="T26" fmla="*/ 292 w 478"/>
                <a:gd name="T27" fmla="*/ 5 h 568"/>
                <a:gd name="T28" fmla="*/ 315 w 478"/>
                <a:gd name="T29" fmla="*/ 11 h 568"/>
                <a:gd name="T30" fmla="*/ 336 w 478"/>
                <a:gd name="T31" fmla="*/ 18 h 568"/>
                <a:gd name="T32" fmla="*/ 356 w 478"/>
                <a:gd name="T33" fmla="*/ 28 h 568"/>
                <a:gd name="T34" fmla="*/ 373 w 478"/>
                <a:gd name="T35" fmla="*/ 40 h 568"/>
                <a:gd name="T36" fmla="*/ 387 w 478"/>
                <a:gd name="T37" fmla="*/ 53 h 568"/>
                <a:gd name="T38" fmla="*/ 413 w 478"/>
                <a:gd name="T39" fmla="*/ 85 h 568"/>
                <a:gd name="T40" fmla="*/ 431 w 478"/>
                <a:gd name="T41" fmla="*/ 122 h 568"/>
                <a:gd name="T42" fmla="*/ 444 w 478"/>
                <a:gd name="T43" fmla="*/ 164 h 568"/>
                <a:gd name="T44" fmla="*/ 452 w 478"/>
                <a:gd name="T45" fmla="*/ 211 h 568"/>
                <a:gd name="T46" fmla="*/ 455 w 478"/>
                <a:gd name="T47" fmla="*/ 236 h 568"/>
                <a:gd name="T48" fmla="*/ 466 w 478"/>
                <a:gd name="T49" fmla="*/ 241 h 568"/>
                <a:gd name="T50" fmla="*/ 475 w 478"/>
                <a:gd name="T51" fmla="*/ 253 h 568"/>
                <a:gd name="T52" fmla="*/ 478 w 478"/>
                <a:gd name="T53" fmla="*/ 273 h 568"/>
                <a:gd name="T54" fmla="*/ 476 w 478"/>
                <a:gd name="T55" fmla="*/ 304 h 568"/>
                <a:gd name="T56" fmla="*/ 473 w 478"/>
                <a:gd name="T57" fmla="*/ 319 h 568"/>
                <a:gd name="T58" fmla="*/ 466 w 478"/>
                <a:gd name="T59" fmla="*/ 341 h 568"/>
                <a:gd name="T60" fmla="*/ 459 w 478"/>
                <a:gd name="T61" fmla="*/ 354 h 568"/>
                <a:gd name="T62" fmla="*/ 450 w 478"/>
                <a:gd name="T63" fmla="*/ 362 h 568"/>
                <a:gd name="T64" fmla="*/ 444 w 478"/>
                <a:gd name="T65" fmla="*/ 364 h 568"/>
                <a:gd name="T66" fmla="*/ 428 w 478"/>
                <a:gd name="T67" fmla="*/ 407 h 568"/>
                <a:gd name="T68" fmla="*/ 406 w 478"/>
                <a:gd name="T69" fmla="*/ 445 h 568"/>
                <a:gd name="T70" fmla="*/ 380 w 478"/>
                <a:gd name="T71" fmla="*/ 480 h 568"/>
                <a:gd name="T72" fmla="*/ 352 w 478"/>
                <a:gd name="T73" fmla="*/ 511 h 568"/>
                <a:gd name="T74" fmla="*/ 323 w 478"/>
                <a:gd name="T75" fmla="*/ 535 h 568"/>
                <a:gd name="T76" fmla="*/ 292 w 478"/>
                <a:gd name="T77" fmla="*/ 552 h 568"/>
                <a:gd name="T78" fmla="*/ 264 w 478"/>
                <a:gd name="T79" fmla="*/ 564 h 568"/>
                <a:gd name="T80" fmla="*/ 239 w 478"/>
                <a:gd name="T81" fmla="*/ 568 h 568"/>
                <a:gd name="T82" fmla="*/ 228 w 478"/>
                <a:gd name="T83" fmla="*/ 567 h 568"/>
                <a:gd name="T84" fmla="*/ 201 w 478"/>
                <a:gd name="T85" fmla="*/ 560 h 568"/>
                <a:gd name="T86" fmla="*/ 172 w 478"/>
                <a:gd name="T87" fmla="*/ 545 h 568"/>
                <a:gd name="T88" fmla="*/ 142 w 478"/>
                <a:gd name="T89" fmla="*/ 523 h 568"/>
                <a:gd name="T90" fmla="*/ 113 w 478"/>
                <a:gd name="T91" fmla="*/ 496 h 568"/>
                <a:gd name="T92" fmla="*/ 86 w 478"/>
                <a:gd name="T93" fmla="*/ 464 h 568"/>
                <a:gd name="T94" fmla="*/ 62 w 478"/>
                <a:gd name="T95" fmla="*/ 426 h 568"/>
                <a:gd name="T96" fmla="*/ 42 w 478"/>
                <a:gd name="T97" fmla="*/ 386 h 568"/>
                <a:gd name="T98" fmla="*/ 35 w 478"/>
                <a:gd name="T99" fmla="*/ 364 h 568"/>
                <a:gd name="T100" fmla="*/ 25 w 478"/>
                <a:gd name="T101" fmla="*/ 360 h 568"/>
                <a:gd name="T102" fmla="*/ 15 w 478"/>
                <a:gd name="T103" fmla="*/ 349 h 568"/>
                <a:gd name="T104" fmla="*/ 8 w 478"/>
                <a:gd name="T105" fmla="*/ 332 h 568"/>
                <a:gd name="T106" fmla="*/ 2 w 478"/>
                <a:gd name="T107" fmla="*/ 304 h 568"/>
                <a:gd name="T108" fmla="*/ 0 w 478"/>
                <a:gd name="T109" fmla="*/ 287 h 568"/>
                <a:gd name="T110" fmla="*/ 1 w 478"/>
                <a:gd name="T111" fmla="*/ 262 h 568"/>
                <a:gd name="T112" fmla="*/ 7 w 478"/>
                <a:gd name="T113" fmla="*/ 245 h 568"/>
                <a:gd name="T114" fmla="*/ 18 w 478"/>
                <a:gd name="T115" fmla="*/ 23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8" h="568">
                  <a:moveTo>
                    <a:pt x="25" y="235"/>
                  </a:moveTo>
                  <a:lnTo>
                    <a:pt x="25" y="235"/>
                  </a:lnTo>
                  <a:lnTo>
                    <a:pt x="27" y="211"/>
                  </a:lnTo>
                  <a:lnTo>
                    <a:pt x="30" y="187"/>
                  </a:lnTo>
                  <a:lnTo>
                    <a:pt x="35" y="164"/>
                  </a:lnTo>
                  <a:lnTo>
                    <a:pt x="40" y="142"/>
                  </a:lnTo>
                  <a:lnTo>
                    <a:pt x="48" y="121"/>
                  </a:lnTo>
                  <a:lnTo>
                    <a:pt x="56" y="102"/>
                  </a:lnTo>
                  <a:lnTo>
                    <a:pt x="66" y="85"/>
                  </a:lnTo>
                  <a:lnTo>
                    <a:pt x="78" y="68"/>
                  </a:lnTo>
                  <a:lnTo>
                    <a:pt x="91" y="52"/>
                  </a:lnTo>
                  <a:lnTo>
                    <a:pt x="99" y="46"/>
                  </a:lnTo>
                  <a:lnTo>
                    <a:pt x="107" y="40"/>
                  </a:lnTo>
                  <a:lnTo>
                    <a:pt x="115" y="34"/>
                  </a:lnTo>
                  <a:lnTo>
                    <a:pt x="124" y="28"/>
                  </a:lnTo>
                  <a:lnTo>
                    <a:pt x="133" y="23"/>
                  </a:lnTo>
                  <a:lnTo>
                    <a:pt x="142" y="18"/>
                  </a:lnTo>
                  <a:lnTo>
                    <a:pt x="153" y="15"/>
                  </a:lnTo>
                  <a:lnTo>
                    <a:pt x="163" y="11"/>
                  </a:lnTo>
                  <a:lnTo>
                    <a:pt x="175" y="8"/>
                  </a:lnTo>
                  <a:lnTo>
                    <a:pt x="187" y="5"/>
                  </a:lnTo>
                  <a:lnTo>
                    <a:pt x="199" y="3"/>
                  </a:lnTo>
                  <a:lnTo>
                    <a:pt x="212" y="1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67" y="1"/>
                  </a:lnTo>
                  <a:lnTo>
                    <a:pt x="280" y="3"/>
                  </a:lnTo>
                  <a:lnTo>
                    <a:pt x="292" y="5"/>
                  </a:lnTo>
                  <a:lnTo>
                    <a:pt x="304" y="8"/>
                  </a:lnTo>
                  <a:lnTo>
                    <a:pt x="315" y="11"/>
                  </a:lnTo>
                  <a:lnTo>
                    <a:pt x="327" y="15"/>
                  </a:lnTo>
                  <a:lnTo>
                    <a:pt x="336" y="18"/>
                  </a:lnTo>
                  <a:lnTo>
                    <a:pt x="347" y="23"/>
                  </a:lnTo>
                  <a:lnTo>
                    <a:pt x="356" y="28"/>
                  </a:lnTo>
                  <a:lnTo>
                    <a:pt x="364" y="34"/>
                  </a:lnTo>
                  <a:lnTo>
                    <a:pt x="373" y="40"/>
                  </a:lnTo>
                  <a:lnTo>
                    <a:pt x="380" y="46"/>
                  </a:lnTo>
                  <a:lnTo>
                    <a:pt x="387" y="53"/>
                  </a:lnTo>
                  <a:lnTo>
                    <a:pt x="401" y="68"/>
                  </a:lnTo>
                  <a:lnTo>
                    <a:pt x="413" y="85"/>
                  </a:lnTo>
                  <a:lnTo>
                    <a:pt x="423" y="102"/>
                  </a:lnTo>
                  <a:lnTo>
                    <a:pt x="431" y="122"/>
                  </a:lnTo>
                  <a:lnTo>
                    <a:pt x="438" y="142"/>
                  </a:lnTo>
                  <a:lnTo>
                    <a:pt x="444" y="164"/>
                  </a:lnTo>
                  <a:lnTo>
                    <a:pt x="449" y="187"/>
                  </a:lnTo>
                  <a:lnTo>
                    <a:pt x="452" y="211"/>
                  </a:lnTo>
                  <a:lnTo>
                    <a:pt x="455" y="236"/>
                  </a:lnTo>
                  <a:lnTo>
                    <a:pt x="455" y="236"/>
                  </a:lnTo>
                  <a:lnTo>
                    <a:pt x="461" y="238"/>
                  </a:lnTo>
                  <a:lnTo>
                    <a:pt x="466" y="241"/>
                  </a:lnTo>
                  <a:lnTo>
                    <a:pt x="471" y="246"/>
                  </a:lnTo>
                  <a:lnTo>
                    <a:pt x="475" y="253"/>
                  </a:lnTo>
                  <a:lnTo>
                    <a:pt x="477" y="262"/>
                  </a:lnTo>
                  <a:lnTo>
                    <a:pt x="478" y="273"/>
                  </a:lnTo>
                  <a:lnTo>
                    <a:pt x="478" y="288"/>
                  </a:lnTo>
                  <a:lnTo>
                    <a:pt x="476" y="304"/>
                  </a:lnTo>
                  <a:lnTo>
                    <a:pt x="476" y="304"/>
                  </a:lnTo>
                  <a:lnTo>
                    <a:pt x="473" y="319"/>
                  </a:lnTo>
                  <a:lnTo>
                    <a:pt x="470" y="330"/>
                  </a:lnTo>
                  <a:lnTo>
                    <a:pt x="466" y="341"/>
                  </a:lnTo>
                  <a:lnTo>
                    <a:pt x="463" y="348"/>
                  </a:lnTo>
                  <a:lnTo>
                    <a:pt x="459" y="354"/>
                  </a:lnTo>
                  <a:lnTo>
                    <a:pt x="454" y="359"/>
                  </a:lnTo>
                  <a:lnTo>
                    <a:pt x="450" y="362"/>
                  </a:lnTo>
                  <a:lnTo>
                    <a:pt x="444" y="364"/>
                  </a:lnTo>
                  <a:lnTo>
                    <a:pt x="444" y="364"/>
                  </a:lnTo>
                  <a:lnTo>
                    <a:pt x="437" y="386"/>
                  </a:lnTo>
                  <a:lnTo>
                    <a:pt x="428" y="407"/>
                  </a:lnTo>
                  <a:lnTo>
                    <a:pt x="417" y="426"/>
                  </a:lnTo>
                  <a:lnTo>
                    <a:pt x="406" y="445"/>
                  </a:lnTo>
                  <a:lnTo>
                    <a:pt x="393" y="464"/>
                  </a:lnTo>
                  <a:lnTo>
                    <a:pt x="380" y="480"/>
                  </a:lnTo>
                  <a:lnTo>
                    <a:pt x="366" y="496"/>
                  </a:lnTo>
                  <a:lnTo>
                    <a:pt x="352" y="511"/>
                  </a:lnTo>
                  <a:lnTo>
                    <a:pt x="337" y="523"/>
                  </a:lnTo>
                  <a:lnTo>
                    <a:pt x="323" y="535"/>
                  </a:lnTo>
                  <a:lnTo>
                    <a:pt x="307" y="544"/>
                  </a:lnTo>
                  <a:lnTo>
                    <a:pt x="292" y="552"/>
                  </a:lnTo>
                  <a:lnTo>
                    <a:pt x="279" y="560"/>
                  </a:lnTo>
                  <a:lnTo>
                    <a:pt x="264" y="564"/>
                  </a:lnTo>
                  <a:lnTo>
                    <a:pt x="252" y="567"/>
                  </a:lnTo>
                  <a:lnTo>
                    <a:pt x="239" y="568"/>
                  </a:lnTo>
                  <a:lnTo>
                    <a:pt x="239" y="568"/>
                  </a:lnTo>
                  <a:lnTo>
                    <a:pt x="228" y="567"/>
                  </a:lnTo>
                  <a:lnTo>
                    <a:pt x="214" y="564"/>
                  </a:lnTo>
                  <a:lnTo>
                    <a:pt x="201" y="560"/>
                  </a:lnTo>
                  <a:lnTo>
                    <a:pt x="186" y="552"/>
                  </a:lnTo>
                  <a:lnTo>
                    <a:pt x="172" y="545"/>
                  </a:lnTo>
                  <a:lnTo>
                    <a:pt x="157" y="535"/>
                  </a:lnTo>
                  <a:lnTo>
                    <a:pt x="142" y="523"/>
                  </a:lnTo>
                  <a:lnTo>
                    <a:pt x="128" y="511"/>
                  </a:lnTo>
                  <a:lnTo>
                    <a:pt x="113" y="496"/>
                  </a:lnTo>
                  <a:lnTo>
                    <a:pt x="99" y="480"/>
                  </a:lnTo>
                  <a:lnTo>
                    <a:pt x="86" y="464"/>
                  </a:lnTo>
                  <a:lnTo>
                    <a:pt x="74" y="445"/>
                  </a:lnTo>
                  <a:lnTo>
                    <a:pt x="62" y="426"/>
                  </a:lnTo>
                  <a:lnTo>
                    <a:pt x="52" y="407"/>
                  </a:lnTo>
                  <a:lnTo>
                    <a:pt x="42" y="386"/>
                  </a:lnTo>
                  <a:lnTo>
                    <a:pt x="35" y="364"/>
                  </a:lnTo>
                  <a:lnTo>
                    <a:pt x="35" y="364"/>
                  </a:lnTo>
                  <a:lnTo>
                    <a:pt x="30" y="362"/>
                  </a:lnTo>
                  <a:lnTo>
                    <a:pt x="25" y="360"/>
                  </a:lnTo>
                  <a:lnTo>
                    <a:pt x="19" y="355"/>
                  </a:lnTo>
                  <a:lnTo>
                    <a:pt x="15" y="349"/>
                  </a:lnTo>
                  <a:lnTo>
                    <a:pt x="11" y="341"/>
                  </a:lnTo>
                  <a:lnTo>
                    <a:pt x="8" y="332"/>
                  </a:lnTo>
                  <a:lnTo>
                    <a:pt x="5" y="319"/>
                  </a:lnTo>
                  <a:lnTo>
                    <a:pt x="2" y="304"/>
                  </a:lnTo>
                  <a:lnTo>
                    <a:pt x="2" y="304"/>
                  </a:lnTo>
                  <a:lnTo>
                    <a:pt x="0" y="287"/>
                  </a:lnTo>
                  <a:lnTo>
                    <a:pt x="0" y="273"/>
                  </a:lnTo>
                  <a:lnTo>
                    <a:pt x="1" y="262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12" y="241"/>
                  </a:lnTo>
                  <a:lnTo>
                    <a:pt x="18" y="237"/>
                  </a:lnTo>
                  <a:lnTo>
                    <a:pt x="25" y="23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7" name="Freeform 361"/>
            <p:cNvSpPr>
              <a:spLocks/>
            </p:cNvSpPr>
            <p:nvPr userDrawn="1"/>
          </p:nvSpPr>
          <p:spPr bwMode="auto">
            <a:xfrm>
              <a:off x="8186738" y="1336314"/>
              <a:ext cx="403225" cy="325438"/>
            </a:xfrm>
            <a:custGeom>
              <a:avLst/>
              <a:gdLst>
                <a:gd name="T0" fmla="*/ 1017 w 1017"/>
                <a:gd name="T1" fmla="*/ 485 h 820"/>
                <a:gd name="T2" fmla="*/ 1008 w 1017"/>
                <a:gd name="T3" fmla="*/ 516 h 820"/>
                <a:gd name="T4" fmla="*/ 989 w 1017"/>
                <a:gd name="T5" fmla="*/ 563 h 820"/>
                <a:gd name="T6" fmla="*/ 975 w 1017"/>
                <a:gd name="T7" fmla="*/ 591 h 820"/>
                <a:gd name="T8" fmla="*/ 956 w 1017"/>
                <a:gd name="T9" fmla="*/ 621 h 820"/>
                <a:gd name="T10" fmla="*/ 933 w 1017"/>
                <a:gd name="T11" fmla="*/ 653 h 820"/>
                <a:gd name="T12" fmla="*/ 904 w 1017"/>
                <a:gd name="T13" fmla="*/ 684 h 820"/>
                <a:gd name="T14" fmla="*/ 871 w 1017"/>
                <a:gd name="T15" fmla="*/ 714 h 820"/>
                <a:gd name="T16" fmla="*/ 830 w 1017"/>
                <a:gd name="T17" fmla="*/ 743 h 820"/>
                <a:gd name="T18" fmla="*/ 783 w 1017"/>
                <a:gd name="T19" fmla="*/ 768 h 820"/>
                <a:gd name="T20" fmla="*/ 729 w 1017"/>
                <a:gd name="T21" fmla="*/ 789 h 820"/>
                <a:gd name="T22" fmla="*/ 668 w 1017"/>
                <a:gd name="T23" fmla="*/ 806 h 820"/>
                <a:gd name="T24" fmla="*/ 598 w 1017"/>
                <a:gd name="T25" fmla="*/ 817 h 820"/>
                <a:gd name="T26" fmla="*/ 520 w 1017"/>
                <a:gd name="T27" fmla="*/ 820 h 820"/>
                <a:gd name="T28" fmla="*/ 497 w 1017"/>
                <a:gd name="T29" fmla="*/ 820 h 820"/>
                <a:gd name="T30" fmla="*/ 419 w 1017"/>
                <a:gd name="T31" fmla="*/ 817 h 820"/>
                <a:gd name="T32" fmla="*/ 349 w 1017"/>
                <a:gd name="T33" fmla="*/ 806 h 820"/>
                <a:gd name="T34" fmla="*/ 287 w 1017"/>
                <a:gd name="T35" fmla="*/ 789 h 820"/>
                <a:gd name="T36" fmla="*/ 233 w 1017"/>
                <a:gd name="T37" fmla="*/ 768 h 820"/>
                <a:gd name="T38" fmla="*/ 186 w 1017"/>
                <a:gd name="T39" fmla="*/ 743 h 820"/>
                <a:gd name="T40" fmla="*/ 146 w 1017"/>
                <a:gd name="T41" fmla="*/ 714 h 820"/>
                <a:gd name="T42" fmla="*/ 111 w 1017"/>
                <a:gd name="T43" fmla="*/ 684 h 820"/>
                <a:gd name="T44" fmla="*/ 82 w 1017"/>
                <a:gd name="T45" fmla="*/ 653 h 820"/>
                <a:gd name="T46" fmla="*/ 59 w 1017"/>
                <a:gd name="T47" fmla="*/ 621 h 820"/>
                <a:gd name="T48" fmla="*/ 41 w 1017"/>
                <a:gd name="T49" fmla="*/ 591 h 820"/>
                <a:gd name="T50" fmla="*/ 26 w 1017"/>
                <a:gd name="T51" fmla="*/ 563 h 820"/>
                <a:gd name="T52" fmla="*/ 7 w 1017"/>
                <a:gd name="T53" fmla="*/ 516 h 820"/>
                <a:gd name="T54" fmla="*/ 0 w 1017"/>
                <a:gd name="T55" fmla="*/ 485 h 820"/>
                <a:gd name="T56" fmla="*/ 0 w 1017"/>
                <a:gd name="T57" fmla="*/ 312 h 820"/>
                <a:gd name="T58" fmla="*/ 1 w 1017"/>
                <a:gd name="T59" fmla="*/ 284 h 820"/>
                <a:gd name="T60" fmla="*/ 5 w 1017"/>
                <a:gd name="T61" fmla="*/ 258 h 820"/>
                <a:gd name="T62" fmla="*/ 11 w 1017"/>
                <a:gd name="T63" fmla="*/ 233 h 820"/>
                <a:gd name="T64" fmla="*/ 21 w 1017"/>
                <a:gd name="T65" fmla="*/ 210 h 820"/>
                <a:gd name="T66" fmla="*/ 32 w 1017"/>
                <a:gd name="T67" fmla="*/ 189 h 820"/>
                <a:gd name="T68" fmla="*/ 60 w 1017"/>
                <a:gd name="T69" fmla="*/ 150 h 820"/>
                <a:gd name="T70" fmla="*/ 96 w 1017"/>
                <a:gd name="T71" fmla="*/ 118 h 820"/>
                <a:gd name="T72" fmla="*/ 135 w 1017"/>
                <a:gd name="T73" fmla="*/ 90 h 820"/>
                <a:gd name="T74" fmla="*/ 179 w 1017"/>
                <a:gd name="T75" fmla="*/ 67 h 820"/>
                <a:gd name="T76" fmla="*/ 225 w 1017"/>
                <a:gd name="T77" fmla="*/ 48 h 820"/>
                <a:gd name="T78" fmla="*/ 272 w 1017"/>
                <a:gd name="T79" fmla="*/ 34 h 820"/>
                <a:gd name="T80" fmla="*/ 318 w 1017"/>
                <a:gd name="T81" fmla="*/ 22 h 820"/>
                <a:gd name="T82" fmla="*/ 381 w 1017"/>
                <a:gd name="T83" fmla="*/ 11 h 820"/>
                <a:gd name="T84" fmla="*/ 451 w 1017"/>
                <a:gd name="T85" fmla="*/ 3 h 820"/>
                <a:gd name="T86" fmla="*/ 497 w 1017"/>
                <a:gd name="T87" fmla="*/ 0 h 820"/>
                <a:gd name="T88" fmla="*/ 520 w 1017"/>
                <a:gd name="T89" fmla="*/ 0 h 820"/>
                <a:gd name="T90" fmla="*/ 566 w 1017"/>
                <a:gd name="T91" fmla="*/ 3 h 820"/>
                <a:gd name="T92" fmla="*/ 634 w 1017"/>
                <a:gd name="T93" fmla="*/ 11 h 820"/>
                <a:gd name="T94" fmla="*/ 699 w 1017"/>
                <a:gd name="T95" fmla="*/ 22 h 820"/>
                <a:gd name="T96" fmla="*/ 745 w 1017"/>
                <a:gd name="T97" fmla="*/ 34 h 820"/>
                <a:gd name="T98" fmla="*/ 792 w 1017"/>
                <a:gd name="T99" fmla="*/ 48 h 820"/>
                <a:gd name="T100" fmla="*/ 837 w 1017"/>
                <a:gd name="T101" fmla="*/ 67 h 820"/>
                <a:gd name="T102" fmla="*/ 880 w 1017"/>
                <a:gd name="T103" fmla="*/ 90 h 820"/>
                <a:gd name="T104" fmla="*/ 921 w 1017"/>
                <a:gd name="T105" fmla="*/ 118 h 820"/>
                <a:gd name="T106" fmla="*/ 955 w 1017"/>
                <a:gd name="T107" fmla="*/ 150 h 820"/>
                <a:gd name="T108" fmla="*/ 984 w 1017"/>
                <a:gd name="T109" fmla="*/ 189 h 820"/>
                <a:gd name="T110" fmla="*/ 995 w 1017"/>
                <a:gd name="T111" fmla="*/ 210 h 820"/>
                <a:gd name="T112" fmla="*/ 1004 w 1017"/>
                <a:gd name="T113" fmla="*/ 233 h 820"/>
                <a:gd name="T114" fmla="*/ 1010 w 1017"/>
                <a:gd name="T115" fmla="*/ 258 h 820"/>
                <a:gd name="T116" fmla="*/ 1014 w 1017"/>
                <a:gd name="T117" fmla="*/ 284 h 820"/>
                <a:gd name="T118" fmla="*/ 1017 w 1017"/>
                <a:gd name="T119" fmla="*/ 312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7" h="820">
                  <a:moveTo>
                    <a:pt x="1017" y="485"/>
                  </a:moveTo>
                  <a:lnTo>
                    <a:pt x="1017" y="485"/>
                  </a:lnTo>
                  <a:lnTo>
                    <a:pt x="1013" y="499"/>
                  </a:lnTo>
                  <a:lnTo>
                    <a:pt x="1008" y="516"/>
                  </a:lnTo>
                  <a:lnTo>
                    <a:pt x="1001" y="538"/>
                  </a:lnTo>
                  <a:lnTo>
                    <a:pt x="989" y="563"/>
                  </a:lnTo>
                  <a:lnTo>
                    <a:pt x="983" y="577"/>
                  </a:lnTo>
                  <a:lnTo>
                    <a:pt x="975" y="591"/>
                  </a:lnTo>
                  <a:lnTo>
                    <a:pt x="967" y="607"/>
                  </a:lnTo>
                  <a:lnTo>
                    <a:pt x="956" y="621"/>
                  </a:lnTo>
                  <a:lnTo>
                    <a:pt x="946" y="637"/>
                  </a:lnTo>
                  <a:lnTo>
                    <a:pt x="933" y="653"/>
                  </a:lnTo>
                  <a:lnTo>
                    <a:pt x="920" y="668"/>
                  </a:lnTo>
                  <a:lnTo>
                    <a:pt x="904" y="684"/>
                  </a:lnTo>
                  <a:lnTo>
                    <a:pt x="888" y="699"/>
                  </a:lnTo>
                  <a:lnTo>
                    <a:pt x="871" y="714"/>
                  </a:lnTo>
                  <a:lnTo>
                    <a:pt x="851" y="729"/>
                  </a:lnTo>
                  <a:lnTo>
                    <a:pt x="830" y="743"/>
                  </a:lnTo>
                  <a:lnTo>
                    <a:pt x="807" y="756"/>
                  </a:lnTo>
                  <a:lnTo>
                    <a:pt x="783" y="768"/>
                  </a:lnTo>
                  <a:lnTo>
                    <a:pt x="757" y="780"/>
                  </a:lnTo>
                  <a:lnTo>
                    <a:pt x="729" y="789"/>
                  </a:lnTo>
                  <a:lnTo>
                    <a:pt x="699" y="798"/>
                  </a:lnTo>
                  <a:lnTo>
                    <a:pt x="668" y="806"/>
                  </a:lnTo>
                  <a:lnTo>
                    <a:pt x="633" y="812"/>
                  </a:lnTo>
                  <a:lnTo>
                    <a:pt x="598" y="817"/>
                  </a:lnTo>
                  <a:lnTo>
                    <a:pt x="559" y="819"/>
                  </a:lnTo>
                  <a:lnTo>
                    <a:pt x="520" y="820"/>
                  </a:lnTo>
                  <a:lnTo>
                    <a:pt x="497" y="820"/>
                  </a:lnTo>
                  <a:lnTo>
                    <a:pt x="497" y="820"/>
                  </a:lnTo>
                  <a:lnTo>
                    <a:pt x="456" y="819"/>
                  </a:lnTo>
                  <a:lnTo>
                    <a:pt x="419" y="817"/>
                  </a:lnTo>
                  <a:lnTo>
                    <a:pt x="382" y="812"/>
                  </a:lnTo>
                  <a:lnTo>
                    <a:pt x="349" y="806"/>
                  </a:lnTo>
                  <a:lnTo>
                    <a:pt x="317" y="798"/>
                  </a:lnTo>
                  <a:lnTo>
                    <a:pt x="287" y="789"/>
                  </a:lnTo>
                  <a:lnTo>
                    <a:pt x="259" y="780"/>
                  </a:lnTo>
                  <a:lnTo>
                    <a:pt x="233" y="768"/>
                  </a:lnTo>
                  <a:lnTo>
                    <a:pt x="208" y="756"/>
                  </a:lnTo>
                  <a:lnTo>
                    <a:pt x="186" y="743"/>
                  </a:lnTo>
                  <a:lnTo>
                    <a:pt x="165" y="729"/>
                  </a:lnTo>
                  <a:lnTo>
                    <a:pt x="146" y="714"/>
                  </a:lnTo>
                  <a:lnTo>
                    <a:pt x="128" y="699"/>
                  </a:lnTo>
                  <a:lnTo>
                    <a:pt x="111" y="684"/>
                  </a:lnTo>
                  <a:lnTo>
                    <a:pt x="97" y="668"/>
                  </a:lnTo>
                  <a:lnTo>
                    <a:pt x="82" y="653"/>
                  </a:lnTo>
                  <a:lnTo>
                    <a:pt x="71" y="637"/>
                  </a:lnTo>
                  <a:lnTo>
                    <a:pt x="59" y="621"/>
                  </a:lnTo>
                  <a:lnTo>
                    <a:pt x="49" y="607"/>
                  </a:lnTo>
                  <a:lnTo>
                    <a:pt x="41" y="591"/>
                  </a:lnTo>
                  <a:lnTo>
                    <a:pt x="32" y="577"/>
                  </a:lnTo>
                  <a:lnTo>
                    <a:pt x="26" y="563"/>
                  </a:lnTo>
                  <a:lnTo>
                    <a:pt x="16" y="538"/>
                  </a:lnTo>
                  <a:lnTo>
                    <a:pt x="7" y="516"/>
                  </a:lnTo>
                  <a:lnTo>
                    <a:pt x="3" y="499"/>
                  </a:lnTo>
                  <a:lnTo>
                    <a:pt x="0" y="485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297"/>
                  </a:lnTo>
                  <a:lnTo>
                    <a:pt x="1" y="284"/>
                  </a:lnTo>
                  <a:lnTo>
                    <a:pt x="3" y="270"/>
                  </a:lnTo>
                  <a:lnTo>
                    <a:pt x="5" y="258"/>
                  </a:lnTo>
                  <a:lnTo>
                    <a:pt x="8" y="245"/>
                  </a:lnTo>
                  <a:lnTo>
                    <a:pt x="11" y="233"/>
                  </a:lnTo>
                  <a:lnTo>
                    <a:pt x="16" y="221"/>
                  </a:lnTo>
                  <a:lnTo>
                    <a:pt x="21" y="210"/>
                  </a:lnTo>
                  <a:lnTo>
                    <a:pt x="26" y="199"/>
                  </a:lnTo>
                  <a:lnTo>
                    <a:pt x="32" y="189"/>
                  </a:lnTo>
                  <a:lnTo>
                    <a:pt x="46" y="169"/>
                  </a:lnTo>
                  <a:lnTo>
                    <a:pt x="60" y="150"/>
                  </a:lnTo>
                  <a:lnTo>
                    <a:pt x="77" y="134"/>
                  </a:lnTo>
                  <a:lnTo>
                    <a:pt x="96" y="118"/>
                  </a:lnTo>
                  <a:lnTo>
                    <a:pt x="115" y="104"/>
                  </a:lnTo>
                  <a:lnTo>
                    <a:pt x="135" y="90"/>
                  </a:lnTo>
                  <a:lnTo>
                    <a:pt x="157" y="79"/>
                  </a:lnTo>
                  <a:lnTo>
                    <a:pt x="179" y="67"/>
                  </a:lnTo>
                  <a:lnTo>
                    <a:pt x="202" y="58"/>
                  </a:lnTo>
                  <a:lnTo>
                    <a:pt x="225" y="48"/>
                  </a:lnTo>
                  <a:lnTo>
                    <a:pt x="248" y="41"/>
                  </a:lnTo>
                  <a:lnTo>
                    <a:pt x="272" y="34"/>
                  </a:lnTo>
                  <a:lnTo>
                    <a:pt x="295" y="28"/>
                  </a:lnTo>
                  <a:lnTo>
                    <a:pt x="318" y="22"/>
                  </a:lnTo>
                  <a:lnTo>
                    <a:pt x="339" y="18"/>
                  </a:lnTo>
                  <a:lnTo>
                    <a:pt x="381" y="11"/>
                  </a:lnTo>
                  <a:lnTo>
                    <a:pt x="419" y="6"/>
                  </a:lnTo>
                  <a:lnTo>
                    <a:pt x="451" y="3"/>
                  </a:lnTo>
                  <a:lnTo>
                    <a:pt x="475" y="1"/>
                  </a:lnTo>
                  <a:lnTo>
                    <a:pt x="497" y="0"/>
                  </a:lnTo>
                  <a:lnTo>
                    <a:pt x="520" y="0"/>
                  </a:lnTo>
                  <a:lnTo>
                    <a:pt x="520" y="0"/>
                  </a:lnTo>
                  <a:lnTo>
                    <a:pt x="541" y="1"/>
                  </a:lnTo>
                  <a:lnTo>
                    <a:pt x="566" y="3"/>
                  </a:lnTo>
                  <a:lnTo>
                    <a:pt x="597" y="6"/>
                  </a:lnTo>
                  <a:lnTo>
                    <a:pt x="634" y="11"/>
                  </a:lnTo>
                  <a:lnTo>
                    <a:pt x="677" y="18"/>
                  </a:lnTo>
                  <a:lnTo>
                    <a:pt x="699" y="22"/>
                  </a:lnTo>
                  <a:lnTo>
                    <a:pt x="722" y="28"/>
                  </a:lnTo>
                  <a:lnTo>
                    <a:pt x="745" y="34"/>
                  </a:lnTo>
                  <a:lnTo>
                    <a:pt x="768" y="41"/>
                  </a:lnTo>
                  <a:lnTo>
                    <a:pt x="792" y="48"/>
                  </a:lnTo>
                  <a:lnTo>
                    <a:pt x="814" y="58"/>
                  </a:lnTo>
                  <a:lnTo>
                    <a:pt x="837" y="67"/>
                  </a:lnTo>
                  <a:lnTo>
                    <a:pt x="859" y="79"/>
                  </a:lnTo>
                  <a:lnTo>
                    <a:pt x="880" y="90"/>
                  </a:lnTo>
                  <a:lnTo>
                    <a:pt x="901" y="104"/>
                  </a:lnTo>
                  <a:lnTo>
                    <a:pt x="921" y="118"/>
                  </a:lnTo>
                  <a:lnTo>
                    <a:pt x="938" y="134"/>
                  </a:lnTo>
                  <a:lnTo>
                    <a:pt x="955" y="150"/>
                  </a:lnTo>
                  <a:lnTo>
                    <a:pt x="971" y="169"/>
                  </a:lnTo>
                  <a:lnTo>
                    <a:pt x="984" y="189"/>
                  </a:lnTo>
                  <a:lnTo>
                    <a:pt x="989" y="199"/>
                  </a:lnTo>
                  <a:lnTo>
                    <a:pt x="995" y="210"/>
                  </a:lnTo>
                  <a:lnTo>
                    <a:pt x="1000" y="221"/>
                  </a:lnTo>
                  <a:lnTo>
                    <a:pt x="1004" y="233"/>
                  </a:lnTo>
                  <a:lnTo>
                    <a:pt x="1008" y="245"/>
                  </a:lnTo>
                  <a:lnTo>
                    <a:pt x="1010" y="258"/>
                  </a:lnTo>
                  <a:lnTo>
                    <a:pt x="1013" y="270"/>
                  </a:lnTo>
                  <a:lnTo>
                    <a:pt x="1014" y="284"/>
                  </a:lnTo>
                  <a:lnTo>
                    <a:pt x="1015" y="297"/>
                  </a:lnTo>
                  <a:lnTo>
                    <a:pt x="1017" y="312"/>
                  </a:lnTo>
                  <a:lnTo>
                    <a:pt x="1017" y="4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0" name="Группа 549"/>
          <p:cNvGrpSpPr/>
          <p:nvPr userDrawn="1"/>
        </p:nvGrpSpPr>
        <p:grpSpPr>
          <a:xfrm>
            <a:off x="8274050" y="3081305"/>
            <a:ext cx="544512" cy="486966"/>
            <a:chOff x="8274050" y="3775031"/>
            <a:chExt cx="544512" cy="649288"/>
          </a:xfrm>
          <a:solidFill>
            <a:schemeClr val="bg2">
              <a:lumMod val="50000"/>
            </a:schemeClr>
          </a:solidFill>
        </p:grpSpPr>
        <p:sp>
          <p:nvSpPr>
            <p:cNvPr id="458" name="Freeform 362"/>
            <p:cNvSpPr>
              <a:spLocks/>
            </p:cNvSpPr>
            <p:nvPr userDrawn="1"/>
          </p:nvSpPr>
          <p:spPr bwMode="auto">
            <a:xfrm>
              <a:off x="8370888" y="3962356"/>
              <a:ext cx="350837" cy="461963"/>
            </a:xfrm>
            <a:custGeom>
              <a:avLst/>
              <a:gdLst>
                <a:gd name="T0" fmla="*/ 434 w 887"/>
                <a:gd name="T1" fmla="*/ 0 h 1165"/>
                <a:gd name="T2" fmla="*/ 413 w 887"/>
                <a:gd name="T3" fmla="*/ 0 h 1165"/>
                <a:gd name="T4" fmla="*/ 373 w 887"/>
                <a:gd name="T5" fmla="*/ 7 h 1165"/>
                <a:gd name="T6" fmla="*/ 338 w 887"/>
                <a:gd name="T7" fmla="*/ 21 h 1165"/>
                <a:gd name="T8" fmla="*/ 306 w 887"/>
                <a:gd name="T9" fmla="*/ 41 h 1165"/>
                <a:gd name="T10" fmla="*/ 280 w 887"/>
                <a:gd name="T11" fmla="*/ 66 h 1165"/>
                <a:gd name="T12" fmla="*/ 258 w 887"/>
                <a:gd name="T13" fmla="*/ 94 h 1165"/>
                <a:gd name="T14" fmla="*/ 243 w 887"/>
                <a:gd name="T15" fmla="*/ 126 h 1165"/>
                <a:gd name="T16" fmla="*/ 236 w 887"/>
                <a:gd name="T17" fmla="*/ 161 h 1165"/>
                <a:gd name="T18" fmla="*/ 235 w 887"/>
                <a:gd name="T19" fmla="*/ 254 h 1165"/>
                <a:gd name="T20" fmla="*/ 227 w 887"/>
                <a:gd name="T21" fmla="*/ 264 h 1165"/>
                <a:gd name="T22" fmla="*/ 218 w 887"/>
                <a:gd name="T23" fmla="*/ 281 h 1165"/>
                <a:gd name="T24" fmla="*/ 216 w 887"/>
                <a:gd name="T25" fmla="*/ 300 h 1165"/>
                <a:gd name="T26" fmla="*/ 217 w 887"/>
                <a:gd name="T27" fmla="*/ 317 h 1165"/>
                <a:gd name="T28" fmla="*/ 224 w 887"/>
                <a:gd name="T29" fmla="*/ 339 h 1165"/>
                <a:gd name="T30" fmla="*/ 237 w 887"/>
                <a:gd name="T31" fmla="*/ 359 h 1165"/>
                <a:gd name="T32" fmla="*/ 237 w 887"/>
                <a:gd name="T33" fmla="*/ 373 h 1165"/>
                <a:gd name="T34" fmla="*/ 244 w 887"/>
                <a:gd name="T35" fmla="*/ 401 h 1165"/>
                <a:gd name="T36" fmla="*/ 256 w 887"/>
                <a:gd name="T37" fmla="*/ 428 h 1165"/>
                <a:gd name="T38" fmla="*/ 271 w 887"/>
                <a:gd name="T39" fmla="*/ 453 h 1165"/>
                <a:gd name="T40" fmla="*/ 294 w 887"/>
                <a:gd name="T41" fmla="*/ 485 h 1165"/>
                <a:gd name="T42" fmla="*/ 321 w 887"/>
                <a:gd name="T43" fmla="*/ 513 h 1165"/>
                <a:gd name="T44" fmla="*/ 107 w 887"/>
                <a:gd name="T45" fmla="*/ 645 h 1165"/>
                <a:gd name="T46" fmla="*/ 92 w 887"/>
                <a:gd name="T47" fmla="*/ 652 h 1165"/>
                <a:gd name="T48" fmla="*/ 66 w 887"/>
                <a:gd name="T49" fmla="*/ 670 h 1165"/>
                <a:gd name="T50" fmla="*/ 44 w 887"/>
                <a:gd name="T51" fmla="*/ 692 h 1165"/>
                <a:gd name="T52" fmla="*/ 29 w 887"/>
                <a:gd name="T53" fmla="*/ 717 h 1165"/>
                <a:gd name="T54" fmla="*/ 16 w 887"/>
                <a:gd name="T55" fmla="*/ 745 h 1165"/>
                <a:gd name="T56" fmla="*/ 8 w 887"/>
                <a:gd name="T57" fmla="*/ 774 h 1165"/>
                <a:gd name="T58" fmla="*/ 2 w 887"/>
                <a:gd name="T59" fmla="*/ 806 h 1165"/>
                <a:gd name="T60" fmla="*/ 0 w 887"/>
                <a:gd name="T61" fmla="*/ 858 h 1165"/>
                <a:gd name="T62" fmla="*/ 887 w 887"/>
                <a:gd name="T63" fmla="*/ 1165 h 1165"/>
                <a:gd name="T64" fmla="*/ 887 w 887"/>
                <a:gd name="T65" fmla="*/ 858 h 1165"/>
                <a:gd name="T66" fmla="*/ 884 w 887"/>
                <a:gd name="T67" fmla="*/ 791 h 1165"/>
                <a:gd name="T68" fmla="*/ 878 w 887"/>
                <a:gd name="T69" fmla="*/ 760 h 1165"/>
                <a:gd name="T70" fmla="*/ 871 w 887"/>
                <a:gd name="T71" fmla="*/ 730 h 1165"/>
                <a:gd name="T72" fmla="*/ 859 w 887"/>
                <a:gd name="T73" fmla="*/ 704 h 1165"/>
                <a:gd name="T74" fmla="*/ 842 w 887"/>
                <a:gd name="T75" fmla="*/ 680 h 1165"/>
                <a:gd name="T76" fmla="*/ 819 w 887"/>
                <a:gd name="T77" fmla="*/ 661 h 1165"/>
                <a:gd name="T78" fmla="*/ 791 w 887"/>
                <a:gd name="T79" fmla="*/ 645 h 1165"/>
                <a:gd name="T80" fmla="*/ 577 w 887"/>
                <a:gd name="T81" fmla="*/ 513 h 1165"/>
                <a:gd name="T82" fmla="*/ 590 w 887"/>
                <a:gd name="T83" fmla="*/ 499 h 1165"/>
                <a:gd name="T84" fmla="*/ 619 w 887"/>
                <a:gd name="T85" fmla="*/ 465 h 1165"/>
                <a:gd name="T86" fmla="*/ 635 w 887"/>
                <a:gd name="T87" fmla="*/ 442 h 1165"/>
                <a:gd name="T88" fmla="*/ 648 w 887"/>
                <a:gd name="T89" fmla="*/ 416 h 1165"/>
                <a:gd name="T90" fmla="*/ 658 w 887"/>
                <a:gd name="T91" fmla="*/ 388 h 1165"/>
                <a:gd name="T92" fmla="*/ 662 w 887"/>
                <a:gd name="T93" fmla="*/ 359 h 1165"/>
                <a:gd name="T94" fmla="*/ 668 w 887"/>
                <a:gd name="T95" fmla="*/ 349 h 1165"/>
                <a:gd name="T96" fmla="*/ 678 w 887"/>
                <a:gd name="T97" fmla="*/ 324 h 1165"/>
                <a:gd name="T98" fmla="*/ 683 w 887"/>
                <a:gd name="T99" fmla="*/ 309 h 1165"/>
                <a:gd name="T100" fmla="*/ 682 w 887"/>
                <a:gd name="T101" fmla="*/ 291 h 1165"/>
                <a:gd name="T102" fmla="*/ 676 w 887"/>
                <a:gd name="T103" fmla="*/ 272 h 1165"/>
                <a:gd name="T104" fmla="*/ 664 w 887"/>
                <a:gd name="T105" fmla="*/ 254 h 1165"/>
                <a:gd name="T106" fmla="*/ 664 w 887"/>
                <a:gd name="T107" fmla="*/ 179 h 1165"/>
                <a:gd name="T108" fmla="*/ 660 w 887"/>
                <a:gd name="T109" fmla="*/ 143 h 1165"/>
                <a:gd name="T110" fmla="*/ 648 w 887"/>
                <a:gd name="T111" fmla="*/ 110 h 1165"/>
                <a:gd name="T112" fmla="*/ 631 w 887"/>
                <a:gd name="T113" fmla="*/ 79 h 1165"/>
                <a:gd name="T114" fmla="*/ 607 w 887"/>
                <a:gd name="T115" fmla="*/ 52 h 1165"/>
                <a:gd name="T116" fmla="*/ 576 w 887"/>
                <a:gd name="T117" fmla="*/ 30 h 1165"/>
                <a:gd name="T118" fmla="*/ 543 w 887"/>
                <a:gd name="T119" fmla="*/ 14 h 1165"/>
                <a:gd name="T120" fmla="*/ 505 w 887"/>
                <a:gd name="T121" fmla="*/ 3 h 1165"/>
                <a:gd name="T122" fmla="*/ 464 w 887"/>
                <a:gd name="T123" fmla="*/ 0 h 1165"/>
                <a:gd name="T124" fmla="*/ 445 w 887"/>
                <a:gd name="T125" fmla="*/ 0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7" h="1165">
                  <a:moveTo>
                    <a:pt x="445" y="0"/>
                  </a:moveTo>
                  <a:lnTo>
                    <a:pt x="434" y="0"/>
                  </a:lnTo>
                  <a:lnTo>
                    <a:pt x="434" y="0"/>
                  </a:lnTo>
                  <a:lnTo>
                    <a:pt x="413" y="0"/>
                  </a:lnTo>
                  <a:lnTo>
                    <a:pt x="393" y="3"/>
                  </a:lnTo>
                  <a:lnTo>
                    <a:pt x="373" y="7"/>
                  </a:lnTo>
                  <a:lnTo>
                    <a:pt x="355" y="14"/>
                  </a:lnTo>
                  <a:lnTo>
                    <a:pt x="338" y="21"/>
                  </a:lnTo>
                  <a:lnTo>
                    <a:pt x="321" y="30"/>
                  </a:lnTo>
                  <a:lnTo>
                    <a:pt x="306" y="41"/>
                  </a:lnTo>
                  <a:lnTo>
                    <a:pt x="292" y="52"/>
                  </a:lnTo>
                  <a:lnTo>
                    <a:pt x="280" y="66"/>
                  </a:lnTo>
                  <a:lnTo>
                    <a:pt x="268" y="79"/>
                  </a:lnTo>
                  <a:lnTo>
                    <a:pt x="258" y="94"/>
                  </a:lnTo>
                  <a:lnTo>
                    <a:pt x="249" y="110"/>
                  </a:lnTo>
                  <a:lnTo>
                    <a:pt x="243" y="126"/>
                  </a:lnTo>
                  <a:lnTo>
                    <a:pt x="239" y="143"/>
                  </a:lnTo>
                  <a:lnTo>
                    <a:pt x="236" y="161"/>
                  </a:lnTo>
                  <a:lnTo>
                    <a:pt x="235" y="179"/>
                  </a:lnTo>
                  <a:lnTo>
                    <a:pt x="235" y="254"/>
                  </a:lnTo>
                  <a:lnTo>
                    <a:pt x="235" y="254"/>
                  </a:lnTo>
                  <a:lnTo>
                    <a:pt x="227" y="264"/>
                  </a:lnTo>
                  <a:lnTo>
                    <a:pt x="222" y="272"/>
                  </a:lnTo>
                  <a:lnTo>
                    <a:pt x="218" y="281"/>
                  </a:lnTo>
                  <a:lnTo>
                    <a:pt x="216" y="291"/>
                  </a:lnTo>
                  <a:lnTo>
                    <a:pt x="216" y="300"/>
                  </a:lnTo>
                  <a:lnTo>
                    <a:pt x="216" y="309"/>
                  </a:lnTo>
                  <a:lnTo>
                    <a:pt x="217" y="317"/>
                  </a:lnTo>
                  <a:lnTo>
                    <a:pt x="219" y="324"/>
                  </a:lnTo>
                  <a:lnTo>
                    <a:pt x="224" y="339"/>
                  </a:lnTo>
                  <a:lnTo>
                    <a:pt x="230" y="349"/>
                  </a:lnTo>
                  <a:lnTo>
                    <a:pt x="237" y="359"/>
                  </a:lnTo>
                  <a:lnTo>
                    <a:pt x="237" y="359"/>
                  </a:lnTo>
                  <a:lnTo>
                    <a:pt x="237" y="373"/>
                  </a:lnTo>
                  <a:lnTo>
                    <a:pt x="240" y="388"/>
                  </a:lnTo>
                  <a:lnTo>
                    <a:pt x="244" y="401"/>
                  </a:lnTo>
                  <a:lnTo>
                    <a:pt x="249" y="416"/>
                  </a:lnTo>
                  <a:lnTo>
                    <a:pt x="256" y="428"/>
                  </a:lnTo>
                  <a:lnTo>
                    <a:pt x="263" y="442"/>
                  </a:lnTo>
                  <a:lnTo>
                    <a:pt x="271" y="453"/>
                  </a:lnTo>
                  <a:lnTo>
                    <a:pt x="278" y="465"/>
                  </a:lnTo>
                  <a:lnTo>
                    <a:pt x="294" y="485"/>
                  </a:lnTo>
                  <a:lnTo>
                    <a:pt x="308" y="499"/>
                  </a:lnTo>
                  <a:lnTo>
                    <a:pt x="321" y="513"/>
                  </a:lnTo>
                  <a:lnTo>
                    <a:pt x="326" y="551"/>
                  </a:lnTo>
                  <a:lnTo>
                    <a:pt x="107" y="645"/>
                  </a:lnTo>
                  <a:lnTo>
                    <a:pt x="107" y="645"/>
                  </a:lnTo>
                  <a:lnTo>
                    <a:pt x="92" y="652"/>
                  </a:lnTo>
                  <a:lnTo>
                    <a:pt x="79" y="661"/>
                  </a:lnTo>
                  <a:lnTo>
                    <a:pt x="66" y="670"/>
                  </a:lnTo>
                  <a:lnTo>
                    <a:pt x="55" y="680"/>
                  </a:lnTo>
                  <a:lnTo>
                    <a:pt x="44" y="692"/>
                  </a:lnTo>
                  <a:lnTo>
                    <a:pt x="36" y="704"/>
                  </a:lnTo>
                  <a:lnTo>
                    <a:pt x="29" y="717"/>
                  </a:lnTo>
                  <a:lnTo>
                    <a:pt x="21" y="730"/>
                  </a:lnTo>
                  <a:lnTo>
                    <a:pt x="16" y="745"/>
                  </a:lnTo>
                  <a:lnTo>
                    <a:pt x="12" y="760"/>
                  </a:lnTo>
                  <a:lnTo>
                    <a:pt x="8" y="774"/>
                  </a:lnTo>
                  <a:lnTo>
                    <a:pt x="5" y="791"/>
                  </a:lnTo>
                  <a:lnTo>
                    <a:pt x="2" y="806"/>
                  </a:lnTo>
                  <a:lnTo>
                    <a:pt x="1" y="823"/>
                  </a:lnTo>
                  <a:lnTo>
                    <a:pt x="0" y="858"/>
                  </a:lnTo>
                  <a:lnTo>
                    <a:pt x="0" y="1165"/>
                  </a:lnTo>
                  <a:lnTo>
                    <a:pt x="887" y="1165"/>
                  </a:lnTo>
                  <a:lnTo>
                    <a:pt x="887" y="858"/>
                  </a:lnTo>
                  <a:lnTo>
                    <a:pt x="887" y="858"/>
                  </a:lnTo>
                  <a:lnTo>
                    <a:pt x="887" y="823"/>
                  </a:lnTo>
                  <a:lnTo>
                    <a:pt x="884" y="791"/>
                  </a:lnTo>
                  <a:lnTo>
                    <a:pt x="882" y="774"/>
                  </a:lnTo>
                  <a:lnTo>
                    <a:pt x="878" y="760"/>
                  </a:lnTo>
                  <a:lnTo>
                    <a:pt x="875" y="745"/>
                  </a:lnTo>
                  <a:lnTo>
                    <a:pt x="871" y="730"/>
                  </a:lnTo>
                  <a:lnTo>
                    <a:pt x="865" y="717"/>
                  </a:lnTo>
                  <a:lnTo>
                    <a:pt x="859" y="704"/>
                  </a:lnTo>
                  <a:lnTo>
                    <a:pt x="850" y="692"/>
                  </a:lnTo>
                  <a:lnTo>
                    <a:pt x="842" y="680"/>
                  </a:lnTo>
                  <a:lnTo>
                    <a:pt x="832" y="670"/>
                  </a:lnTo>
                  <a:lnTo>
                    <a:pt x="819" y="661"/>
                  </a:lnTo>
                  <a:lnTo>
                    <a:pt x="806" y="652"/>
                  </a:lnTo>
                  <a:lnTo>
                    <a:pt x="791" y="645"/>
                  </a:lnTo>
                  <a:lnTo>
                    <a:pt x="572" y="551"/>
                  </a:lnTo>
                  <a:lnTo>
                    <a:pt x="577" y="513"/>
                  </a:lnTo>
                  <a:lnTo>
                    <a:pt x="577" y="513"/>
                  </a:lnTo>
                  <a:lnTo>
                    <a:pt x="590" y="499"/>
                  </a:lnTo>
                  <a:lnTo>
                    <a:pt x="603" y="485"/>
                  </a:lnTo>
                  <a:lnTo>
                    <a:pt x="619" y="465"/>
                  </a:lnTo>
                  <a:lnTo>
                    <a:pt x="627" y="453"/>
                  </a:lnTo>
                  <a:lnTo>
                    <a:pt x="635" y="442"/>
                  </a:lnTo>
                  <a:lnTo>
                    <a:pt x="642" y="428"/>
                  </a:lnTo>
                  <a:lnTo>
                    <a:pt x="648" y="416"/>
                  </a:lnTo>
                  <a:lnTo>
                    <a:pt x="653" y="401"/>
                  </a:lnTo>
                  <a:lnTo>
                    <a:pt x="658" y="388"/>
                  </a:lnTo>
                  <a:lnTo>
                    <a:pt x="661" y="373"/>
                  </a:lnTo>
                  <a:lnTo>
                    <a:pt x="662" y="359"/>
                  </a:lnTo>
                  <a:lnTo>
                    <a:pt x="662" y="359"/>
                  </a:lnTo>
                  <a:lnTo>
                    <a:pt x="668" y="349"/>
                  </a:lnTo>
                  <a:lnTo>
                    <a:pt x="673" y="339"/>
                  </a:lnTo>
                  <a:lnTo>
                    <a:pt x="678" y="324"/>
                  </a:lnTo>
                  <a:lnTo>
                    <a:pt x="681" y="317"/>
                  </a:lnTo>
                  <a:lnTo>
                    <a:pt x="683" y="309"/>
                  </a:lnTo>
                  <a:lnTo>
                    <a:pt x="683" y="300"/>
                  </a:lnTo>
                  <a:lnTo>
                    <a:pt x="682" y="291"/>
                  </a:lnTo>
                  <a:lnTo>
                    <a:pt x="679" y="281"/>
                  </a:lnTo>
                  <a:lnTo>
                    <a:pt x="676" y="272"/>
                  </a:lnTo>
                  <a:lnTo>
                    <a:pt x="670" y="264"/>
                  </a:lnTo>
                  <a:lnTo>
                    <a:pt x="664" y="254"/>
                  </a:lnTo>
                  <a:lnTo>
                    <a:pt x="664" y="179"/>
                  </a:lnTo>
                  <a:lnTo>
                    <a:pt x="664" y="179"/>
                  </a:lnTo>
                  <a:lnTo>
                    <a:pt x="663" y="161"/>
                  </a:lnTo>
                  <a:lnTo>
                    <a:pt x="660" y="143"/>
                  </a:lnTo>
                  <a:lnTo>
                    <a:pt x="654" y="126"/>
                  </a:lnTo>
                  <a:lnTo>
                    <a:pt x="648" y="110"/>
                  </a:lnTo>
                  <a:lnTo>
                    <a:pt x="640" y="94"/>
                  </a:lnTo>
                  <a:lnTo>
                    <a:pt x="631" y="79"/>
                  </a:lnTo>
                  <a:lnTo>
                    <a:pt x="619" y="66"/>
                  </a:lnTo>
                  <a:lnTo>
                    <a:pt x="607" y="52"/>
                  </a:lnTo>
                  <a:lnTo>
                    <a:pt x="592" y="41"/>
                  </a:lnTo>
                  <a:lnTo>
                    <a:pt x="576" y="30"/>
                  </a:lnTo>
                  <a:lnTo>
                    <a:pt x="561" y="21"/>
                  </a:lnTo>
                  <a:lnTo>
                    <a:pt x="543" y="14"/>
                  </a:lnTo>
                  <a:lnTo>
                    <a:pt x="524" y="7"/>
                  </a:lnTo>
                  <a:lnTo>
                    <a:pt x="505" y="3"/>
                  </a:lnTo>
                  <a:lnTo>
                    <a:pt x="485" y="0"/>
                  </a:lnTo>
                  <a:lnTo>
                    <a:pt x="464" y="0"/>
                  </a:lnTo>
                  <a:lnTo>
                    <a:pt x="452" y="0"/>
                  </a:lnTo>
                  <a:lnTo>
                    <a:pt x="4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9" name="Freeform 363"/>
            <p:cNvSpPr>
              <a:spLocks/>
            </p:cNvSpPr>
            <p:nvPr userDrawn="1"/>
          </p:nvSpPr>
          <p:spPr bwMode="auto">
            <a:xfrm>
              <a:off x="8274050" y="3775031"/>
              <a:ext cx="49212" cy="644525"/>
            </a:xfrm>
            <a:custGeom>
              <a:avLst/>
              <a:gdLst>
                <a:gd name="T0" fmla="*/ 123 w 123"/>
                <a:gd name="T1" fmla="*/ 1566 h 1626"/>
                <a:gd name="T2" fmla="*/ 123 w 123"/>
                <a:gd name="T3" fmla="*/ 1566 h 1626"/>
                <a:gd name="T4" fmla="*/ 122 w 123"/>
                <a:gd name="T5" fmla="*/ 1572 h 1626"/>
                <a:gd name="T6" fmla="*/ 122 w 123"/>
                <a:gd name="T7" fmla="*/ 1579 h 1626"/>
                <a:gd name="T8" fmla="*/ 117 w 123"/>
                <a:gd name="T9" fmla="*/ 1590 h 1626"/>
                <a:gd name="T10" fmla="*/ 112 w 123"/>
                <a:gd name="T11" fmla="*/ 1599 h 1626"/>
                <a:gd name="T12" fmla="*/ 105 w 123"/>
                <a:gd name="T13" fmla="*/ 1609 h 1626"/>
                <a:gd name="T14" fmla="*/ 96 w 123"/>
                <a:gd name="T15" fmla="*/ 1616 h 1626"/>
                <a:gd name="T16" fmla="*/ 85 w 123"/>
                <a:gd name="T17" fmla="*/ 1621 h 1626"/>
                <a:gd name="T18" fmla="*/ 74 w 123"/>
                <a:gd name="T19" fmla="*/ 1625 h 1626"/>
                <a:gd name="T20" fmla="*/ 67 w 123"/>
                <a:gd name="T21" fmla="*/ 1626 h 1626"/>
                <a:gd name="T22" fmla="*/ 61 w 123"/>
                <a:gd name="T23" fmla="*/ 1626 h 1626"/>
                <a:gd name="T24" fmla="*/ 60 w 123"/>
                <a:gd name="T25" fmla="*/ 1626 h 1626"/>
                <a:gd name="T26" fmla="*/ 60 w 123"/>
                <a:gd name="T27" fmla="*/ 1626 h 1626"/>
                <a:gd name="T28" fmla="*/ 54 w 123"/>
                <a:gd name="T29" fmla="*/ 1626 h 1626"/>
                <a:gd name="T30" fmla="*/ 49 w 123"/>
                <a:gd name="T31" fmla="*/ 1625 h 1626"/>
                <a:gd name="T32" fmla="*/ 37 w 123"/>
                <a:gd name="T33" fmla="*/ 1621 h 1626"/>
                <a:gd name="T34" fmla="*/ 27 w 123"/>
                <a:gd name="T35" fmla="*/ 1616 h 1626"/>
                <a:gd name="T36" fmla="*/ 17 w 123"/>
                <a:gd name="T37" fmla="*/ 1609 h 1626"/>
                <a:gd name="T38" fmla="*/ 10 w 123"/>
                <a:gd name="T39" fmla="*/ 1599 h 1626"/>
                <a:gd name="T40" fmla="*/ 5 w 123"/>
                <a:gd name="T41" fmla="*/ 1590 h 1626"/>
                <a:gd name="T42" fmla="*/ 1 w 123"/>
                <a:gd name="T43" fmla="*/ 1579 h 1626"/>
                <a:gd name="T44" fmla="*/ 0 w 123"/>
                <a:gd name="T45" fmla="*/ 1572 h 1626"/>
                <a:gd name="T46" fmla="*/ 0 w 123"/>
                <a:gd name="T47" fmla="*/ 1566 h 1626"/>
                <a:gd name="T48" fmla="*/ 0 w 123"/>
                <a:gd name="T49" fmla="*/ 63 h 1626"/>
                <a:gd name="T50" fmla="*/ 0 w 123"/>
                <a:gd name="T51" fmla="*/ 63 h 1626"/>
                <a:gd name="T52" fmla="*/ 0 w 123"/>
                <a:gd name="T53" fmla="*/ 56 h 1626"/>
                <a:gd name="T54" fmla="*/ 1 w 123"/>
                <a:gd name="T55" fmla="*/ 50 h 1626"/>
                <a:gd name="T56" fmla="*/ 5 w 123"/>
                <a:gd name="T57" fmla="*/ 38 h 1626"/>
                <a:gd name="T58" fmla="*/ 10 w 123"/>
                <a:gd name="T59" fmla="*/ 27 h 1626"/>
                <a:gd name="T60" fmla="*/ 17 w 123"/>
                <a:gd name="T61" fmla="*/ 19 h 1626"/>
                <a:gd name="T62" fmla="*/ 27 w 123"/>
                <a:gd name="T63" fmla="*/ 11 h 1626"/>
                <a:gd name="T64" fmla="*/ 37 w 123"/>
                <a:gd name="T65" fmla="*/ 6 h 1626"/>
                <a:gd name="T66" fmla="*/ 50 w 123"/>
                <a:gd name="T67" fmla="*/ 1 h 1626"/>
                <a:gd name="T68" fmla="*/ 55 w 123"/>
                <a:gd name="T69" fmla="*/ 0 h 1626"/>
                <a:gd name="T70" fmla="*/ 61 w 123"/>
                <a:gd name="T71" fmla="*/ 0 h 1626"/>
                <a:gd name="T72" fmla="*/ 61 w 123"/>
                <a:gd name="T73" fmla="*/ 0 h 1626"/>
                <a:gd name="T74" fmla="*/ 67 w 123"/>
                <a:gd name="T75" fmla="*/ 0 h 1626"/>
                <a:gd name="T76" fmla="*/ 74 w 123"/>
                <a:gd name="T77" fmla="*/ 1 h 1626"/>
                <a:gd name="T78" fmla="*/ 85 w 123"/>
                <a:gd name="T79" fmla="*/ 6 h 1626"/>
                <a:gd name="T80" fmla="*/ 96 w 123"/>
                <a:gd name="T81" fmla="*/ 11 h 1626"/>
                <a:gd name="T82" fmla="*/ 105 w 123"/>
                <a:gd name="T83" fmla="*/ 18 h 1626"/>
                <a:gd name="T84" fmla="*/ 112 w 123"/>
                <a:gd name="T85" fmla="*/ 27 h 1626"/>
                <a:gd name="T86" fmla="*/ 117 w 123"/>
                <a:gd name="T87" fmla="*/ 38 h 1626"/>
                <a:gd name="T88" fmla="*/ 122 w 123"/>
                <a:gd name="T89" fmla="*/ 49 h 1626"/>
                <a:gd name="T90" fmla="*/ 122 w 123"/>
                <a:gd name="T91" fmla="*/ 54 h 1626"/>
                <a:gd name="T92" fmla="*/ 123 w 123"/>
                <a:gd name="T93" fmla="*/ 61 h 1626"/>
                <a:gd name="T94" fmla="*/ 123 w 123"/>
                <a:gd name="T95" fmla="*/ 156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626">
                  <a:moveTo>
                    <a:pt x="123" y="1566"/>
                  </a:moveTo>
                  <a:lnTo>
                    <a:pt x="123" y="1566"/>
                  </a:lnTo>
                  <a:lnTo>
                    <a:pt x="122" y="1572"/>
                  </a:lnTo>
                  <a:lnTo>
                    <a:pt x="122" y="1579"/>
                  </a:lnTo>
                  <a:lnTo>
                    <a:pt x="117" y="1590"/>
                  </a:lnTo>
                  <a:lnTo>
                    <a:pt x="112" y="1599"/>
                  </a:lnTo>
                  <a:lnTo>
                    <a:pt x="105" y="1609"/>
                  </a:lnTo>
                  <a:lnTo>
                    <a:pt x="96" y="1616"/>
                  </a:lnTo>
                  <a:lnTo>
                    <a:pt x="85" y="1621"/>
                  </a:lnTo>
                  <a:lnTo>
                    <a:pt x="74" y="1625"/>
                  </a:lnTo>
                  <a:lnTo>
                    <a:pt x="67" y="1626"/>
                  </a:lnTo>
                  <a:lnTo>
                    <a:pt x="61" y="1626"/>
                  </a:lnTo>
                  <a:lnTo>
                    <a:pt x="60" y="1626"/>
                  </a:lnTo>
                  <a:lnTo>
                    <a:pt x="60" y="1626"/>
                  </a:lnTo>
                  <a:lnTo>
                    <a:pt x="54" y="1626"/>
                  </a:lnTo>
                  <a:lnTo>
                    <a:pt x="49" y="1625"/>
                  </a:lnTo>
                  <a:lnTo>
                    <a:pt x="37" y="1621"/>
                  </a:lnTo>
                  <a:lnTo>
                    <a:pt x="27" y="1616"/>
                  </a:lnTo>
                  <a:lnTo>
                    <a:pt x="17" y="1609"/>
                  </a:lnTo>
                  <a:lnTo>
                    <a:pt x="10" y="1599"/>
                  </a:lnTo>
                  <a:lnTo>
                    <a:pt x="5" y="1590"/>
                  </a:lnTo>
                  <a:lnTo>
                    <a:pt x="1" y="1579"/>
                  </a:lnTo>
                  <a:lnTo>
                    <a:pt x="0" y="1572"/>
                  </a:lnTo>
                  <a:lnTo>
                    <a:pt x="0" y="156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56"/>
                  </a:lnTo>
                  <a:lnTo>
                    <a:pt x="1" y="50"/>
                  </a:lnTo>
                  <a:lnTo>
                    <a:pt x="5" y="38"/>
                  </a:lnTo>
                  <a:lnTo>
                    <a:pt x="10" y="27"/>
                  </a:lnTo>
                  <a:lnTo>
                    <a:pt x="17" y="19"/>
                  </a:lnTo>
                  <a:lnTo>
                    <a:pt x="27" y="11"/>
                  </a:lnTo>
                  <a:lnTo>
                    <a:pt x="37" y="6"/>
                  </a:lnTo>
                  <a:lnTo>
                    <a:pt x="50" y="1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7" y="0"/>
                  </a:lnTo>
                  <a:lnTo>
                    <a:pt x="74" y="1"/>
                  </a:lnTo>
                  <a:lnTo>
                    <a:pt x="85" y="6"/>
                  </a:lnTo>
                  <a:lnTo>
                    <a:pt x="96" y="11"/>
                  </a:lnTo>
                  <a:lnTo>
                    <a:pt x="105" y="18"/>
                  </a:lnTo>
                  <a:lnTo>
                    <a:pt x="112" y="27"/>
                  </a:lnTo>
                  <a:lnTo>
                    <a:pt x="117" y="38"/>
                  </a:lnTo>
                  <a:lnTo>
                    <a:pt x="122" y="49"/>
                  </a:lnTo>
                  <a:lnTo>
                    <a:pt x="122" y="54"/>
                  </a:lnTo>
                  <a:lnTo>
                    <a:pt x="123" y="61"/>
                  </a:lnTo>
                  <a:lnTo>
                    <a:pt x="123" y="1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0" name="Freeform 364"/>
            <p:cNvSpPr>
              <a:spLocks/>
            </p:cNvSpPr>
            <p:nvPr userDrawn="1"/>
          </p:nvSpPr>
          <p:spPr bwMode="auto">
            <a:xfrm>
              <a:off x="8439150" y="3775031"/>
              <a:ext cx="49212" cy="195263"/>
            </a:xfrm>
            <a:custGeom>
              <a:avLst/>
              <a:gdLst>
                <a:gd name="T0" fmla="*/ 122 w 122"/>
                <a:gd name="T1" fmla="*/ 391 h 493"/>
                <a:gd name="T2" fmla="*/ 122 w 122"/>
                <a:gd name="T3" fmla="*/ 61 h 493"/>
                <a:gd name="T4" fmla="*/ 122 w 122"/>
                <a:gd name="T5" fmla="*/ 61 h 493"/>
                <a:gd name="T6" fmla="*/ 122 w 122"/>
                <a:gd name="T7" fmla="*/ 54 h 493"/>
                <a:gd name="T8" fmla="*/ 121 w 122"/>
                <a:gd name="T9" fmla="*/ 49 h 493"/>
                <a:gd name="T10" fmla="*/ 118 w 122"/>
                <a:gd name="T11" fmla="*/ 38 h 493"/>
                <a:gd name="T12" fmla="*/ 112 w 122"/>
                <a:gd name="T13" fmla="*/ 27 h 493"/>
                <a:gd name="T14" fmla="*/ 104 w 122"/>
                <a:gd name="T15" fmla="*/ 18 h 493"/>
                <a:gd name="T16" fmla="*/ 96 w 122"/>
                <a:gd name="T17" fmla="*/ 11 h 493"/>
                <a:gd name="T18" fmla="*/ 86 w 122"/>
                <a:gd name="T19" fmla="*/ 6 h 493"/>
                <a:gd name="T20" fmla="*/ 74 w 122"/>
                <a:gd name="T21" fmla="*/ 1 h 493"/>
                <a:gd name="T22" fmla="*/ 68 w 122"/>
                <a:gd name="T23" fmla="*/ 0 h 493"/>
                <a:gd name="T24" fmla="*/ 62 w 122"/>
                <a:gd name="T25" fmla="*/ 0 h 493"/>
                <a:gd name="T26" fmla="*/ 61 w 122"/>
                <a:gd name="T27" fmla="*/ 0 h 493"/>
                <a:gd name="T28" fmla="*/ 61 w 122"/>
                <a:gd name="T29" fmla="*/ 0 h 493"/>
                <a:gd name="T30" fmla="*/ 54 w 122"/>
                <a:gd name="T31" fmla="*/ 0 h 493"/>
                <a:gd name="T32" fmla="*/ 48 w 122"/>
                <a:gd name="T33" fmla="*/ 1 h 493"/>
                <a:gd name="T34" fmla="*/ 37 w 122"/>
                <a:gd name="T35" fmla="*/ 6 h 493"/>
                <a:gd name="T36" fmla="*/ 26 w 122"/>
                <a:gd name="T37" fmla="*/ 11 h 493"/>
                <a:gd name="T38" fmla="*/ 18 w 122"/>
                <a:gd name="T39" fmla="*/ 18 h 493"/>
                <a:gd name="T40" fmla="*/ 11 w 122"/>
                <a:gd name="T41" fmla="*/ 27 h 493"/>
                <a:gd name="T42" fmla="*/ 5 w 122"/>
                <a:gd name="T43" fmla="*/ 38 h 493"/>
                <a:gd name="T44" fmla="*/ 1 w 122"/>
                <a:gd name="T45" fmla="*/ 49 h 493"/>
                <a:gd name="T46" fmla="*/ 0 w 122"/>
                <a:gd name="T47" fmla="*/ 54 h 493"/>
                <a:gd name="T48" fmla="*/ 0 w 122"/>
                <a:gd name="T49" fmla="*/ 61 h 493"/>
                <a:gd name="T50" fmla="*/ 0 w 122"/>
                <a:gd name="T51" fmla="*/ 493 h 493"/>
                <a:gd name="T52" fmla="*/ 0 w 122"/>
                <a:gd name="T53" fmla="*/ 493 h 493"/>
                <a:gd name="T54" fmla="*/ 12 w 122"/>
                <a:gd name="T55" fmla="*/ 477 h 493"/>
                <a:gd name="T56" fmla="*/ 24 w 122"/>
                <a:gd name="T57" fmla="*/ 462 h 493"/>
                <a:gd name="T58" fmla="*/ 39 w 122"/>
                <a:gd name="T59" fmla="*/ 447 h 493"/>
                <a:gd name="T60" fmla="*/ 53 w 122"/>
                <a:gd name="T61" fmla="*/ 435 h 493"/>
                <a:gd name="T62" fmla="*/ 69 w 122"/>
                <a:gd name="T63" fmla="*/ 422 h 493"/>
                <a:gd name="T64" fmla="*/ 87 w 122"/>
                <a:gd name="T65" fmla="*/ 411 h 493"/>
                <a:gd name="T66" fmla="*/ 104 w 122"/>
                <a:gd name="T67" fmla="*/ 400 h 493"/>
                <a:gd name="T68" fmla="*/ 122 w 122"/>
                <a:gd name="T69" fmla="*/ 39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493">
                  <a:moveTo>
                    <a:pt x="122" y="391"/>
                  </a:moveTo>
                  <a:lnTo>
                    <a:pt x="122" y="61"/>
                  </a:lnTo>
                  <a:lnTo>
                    <a:pt x="122" y="61"/>
                  </a:lnTo>
                  <a:lnTo>
                    <a:pt x="122" y="54"/>
                  </a:lnTo>
                  <a:lnTo>
                    <a:pt x="121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4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4" y="1"/>
                  </a:lnTo>
                  <a:lnTo>
                    <a:pt x="68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4" y="0"/>
                  </a:lnTo>
                  <a:lnTo>
                    <a:pt x="48" y="1"/>
                  </a:lnTo>
                  <a:lnTo>
                    <a:pt x="37" y="6"/>
                  </a:lnTo>
                  <a:lnTo>
                    <a:pt x="26" y="11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5" y="38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12" y="477"/>
                  </a:lnTo>
                  <a:lnTo>
                    <a:pt x="24" y="462"/>
                  </a:lnTo>
                  <a:lnTo>
                    <a:pt x="39" y="447"/>
                  </a:lnTo>
                  <a:lnTo>
                    <a:pt x="53" y="435"/>
                  </a:lnTo>
                  <a:lnTo>
                    <a:pt x="69" y="422"/>
                  </a:lnTo>
                  <a:lnTo>
                    <a:pt x="87" y="411"/>
                  </a:lnTo>
                  <a:lnTo>
                    <a:pt x="104" y="400"/>
                  </a:lnTo>
                  <a:lnTo>
                    <a:pt x="122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1" name="Freeform 365"/>
            <p:cNvSpPr>
              <a:spLocks/>
            </p:cNvSpPr>
            <p:nvPr userDrawn="1"/>
          </p:nvSpPr>
          <p:spPr bwMode="auto">
            <a:xfrm>
              <a:off x="8439150" y="3775031"/>
              <a:ext cx="49212" cy="195263"/>
            </a:xfrm>
            <a:custGeom>
              <a:avLst/>
              <a:gdLst>
                <a:gd name="T0" fmla="*/ 122 w 122"/>
                <a:gd name="T1" fmla="*/ 391 h 493"/>
                <a:gd name="T2" fmla="*/ 122 w 122"/>
                <a:gd name="T3" fmla="*/ 61 h 493"/>
                <a:gd name="T4" fmla="*/ 122 w 122"/>
                <a:gd name="T5" fmla="*/ 61 h 493"/>
                <a:gd name="T6" fmla="*/ 122 w 122"/>
                <a:gd name="T7" fmla="*/ 54 h 493"/>
                <a:gd name="T8" fmla="*/ 121 w 122"/>
                <a:gd name="T9" fmla="*/ 49 h 493"/>
                <a:gd name="T10" fmla="*/ 118 w 122"/>
                <a:gd name="T11" fmla="*/ 38 h 493"/>
                <a:gd name="T12" fmla="*/ 112 w 122"/>
                <a:gd name="T13" fmla="*/ 27 h 493"/>
                <a:gd name="T14" fmla="*/ 104 w 122"/>
                <a:gd name="T15" fmla="*/ 18 h 493"/>
                <a:gd name="T16" fmla="*/ 96 w 122"/>
                <a:gd name="T17" fmla="*/ 11 h 493"/>
                <a:gd name="T18" fmla="*/ 86 w 122"/>
                <a:gd name="T19" fmla="*/ 6 h 493"/>
                <a:gd name="T20" fmla="*/ 74 w 122"/>
                <a:gd name="T21" fmla="*/ 1 h 493"/>
                <a:gd name="T22" fmla="*/ 68 w 122"/>
                <a:gd name="T23" fmla="*/ 0 h 493"/>
                <a:gd name="T24" fmla="*/ 62 w 122"/>
                <a:gd name="T25" fmla="*/ 0 h 493"/>
                <a:gd name="T26" fmla="*/ 61 w 122"/>
                <a:gd name="T27" fmla="*/ 0 h 493"/>
                <a:gd name="T28" fmla="*/ 61 w 122"/>
                <a:gd name="T29" fmla="*/ 0 h 493"/>
                <a:gd name="T30" fmla="*/ 54 w 122"/>
                <a:gd name="T31" fmla="*/ 0 h 493"/>
                <a:gd name="T32" fmla="*/ 48 w 122"/>
                <a:gd name="T33" fmla="*/ 1 h 493"/>
                <a:gd name="T34" fmla="*/ 37 w 122"/>
                <a:gd name="T35" fmla="*/ 6 h 493"/>
                <a:gd name="T36" fmla="*/ 26 w 122"/>
                <a:gd name="T37" fmla="*/ 11 h 493"/>
                <a:gd name="T38" fmla="*/ 18 w 122"/>
                <a:gd name="T39" fmla="*/ 18 h 493"/>
                <a:gd name="T40" fmla="*/ 11 w 122"/>
                <a:gd name="T41" fmla="*/ 27 h 493"/>
                <a:gd name="T42" fmla="*/ 5 w 122"/>
                <a:gd name="T43" fmla="*/ 38 h 493"/>
                <a:gd name="T44" fmla="*/ 1 w 122"/>
                <a:gd name="T45" fmla="*/ 49 h 493"/>
                <a:gd name="T46" fmla="*/ 0 w 122"/>
                <a:gd name="T47" fmla="*/ 54 h 493"/>
                <a:gd name="T48" fmla="*/ 0 w 122"/>
                <a:gd name="T49" fmla="*/ 61 h 493"/>
                <a:gd name="T50" fmla="*/ 0 w 122"/>
                <a:gd name="T51" fmla="*/ 493 h 493"/>
                <a:gd name="T52" fmla="*/ 0 w 122"/>
                <a:gd name="T53" fmla="*/ 493 h 493"/>
                <a:gd name="T54" fmla="*/ 12 w 122"/>
                <a:gd name="T55" fmla="*/ 477 h 493"/>
                <a:gd name="T56" fmla="*/ 24 w 122"/>
                <a:gd name="T57" fmla="*/ 462 h 493"/>
                <a:gd name="T58" fmla="*/ 39 w 122"/>
                <a:gd name="T59" fmla="*/ 447 h 493"/>
                <a:gd name="T60" fmla="*/ 53 w 122"/>
                <a:gd name="T61" fmla="*/ 435 h 493"/>
                <a:gd name="T62" fmla="*/ 69 w 122"/>
                <a:gd name="T63" fmla="*/ 422 h 493"/>
                <a:gd name="T64" fmla="*/ 87 w 122"/>
                <a:gd name="T65" fmla="*/ 411 h 493"/>
                <a:gd name="T66" fmla="*/ 104 w 122"/>
                <a:gd name="T67" fmla="*/ 400 h 493"/>
                <a:gd name="T68" fmla="*/ 122 w 122"/>
                <a:gd name="T69" fmla="*/ 39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493">
                  <a:moveTo>
                    <a:pt x="122" y="391"/>
                  </a:moveTo>
                  <a:lnTo>
                    <a:pt x="122" y="61"/>
                  </a:lnTo>
                  <a:lnTo>
                    <a:pt x="122" y="61"/>
                  </a:lnTo>
                  <a:lnTo>
                    <a:pt x="122" y="54"/>
                  </a:lnTo>
                  <a:lnTo>
                    <a:pt x="121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4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4" y="1"/>
                  </a:lnTo>
                  <a:lnTo>
                    <a:pt x="68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4" y="0"/>
                  </a:lnTo>
                  <a:lnTo>
                    <a:pt x="48" y="1"/>
                  </a:lnTo>
                  <a:lnTo>
                    <a:pt x="37" y="6"/>
                  </a:lnTo>
                  <a:lnTo>
                    <a:pt x="26" y="11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5" y="38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12" y="477"/>
                  </a:lnTo>
                  <a:lnTo>
                    <a:pt x="24" y="462"/>
                  </a:lnTo>
                  <a:lnTo>
                    <a:pt x="39" y="447"/>
                  </a:lnTo>
                  <a:lnTo>
                    <a:pt x="53" y="435"/>
                  </a:lnTo>
                  <a:lnTo>
                    <a:pt x="69" y="422"/>
                  </a:lnTo>
                  <a:lnTo>
                    <a:pt x="87" y="411"/>
                  </a:lnTo>
                  <a:lnTo>
                    <a:pt x="104" y="400"/>
                  </a:lnTo>
                  <a:lnTo>
                    <a:pt x="122" y="39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2" name="Freeform 366"/>
            <p:cNvSpPr>
              <a:spLocks/>
            </p:cNvSpPr>
            <p:nvPr userDrawn="1"/>
          </p:nvSpPr>
          <p:spPr bwMode="auto">
            <a:xfrm>
              <a:off x="8604250" y="3775031"/>
              <a:ext cx="49212" cy="188913"/>
            </a:xfrm>
            <a:custGeom>
              <a:avLst/>
              <a:gdLst>
                <a:gd name="T0" fmla="*/ 123 w 123"/>
                <a:gd name="T1" fmla="*/ 478 h 478"/>
                <a:gd name="T2" fmla="*/ 123 w 123"/>
                <a:gd name="T3" fmla="*/ 61 h 478"/>
                <a:gd name="T4" fmla="*/ 123 w 123"/>
                <a:gd name="T5" fmla="*/ 61 h 478"/>
                <a:gd name="T6" fmla="*/ 123 w 123"/>
                <a:gd name="T7" fmla="*/ 54 h 478"/>
                <a:gd name="T8" fmla="*/ 122 w 123"/>
                <a:gd name="T9" fmla="*/ 49 h 478"/>
                <a:gd name="T10" fmla="*/ 118 w 123"/>
                <a:gd name="T11" fmla="*/ 38 h 478"/>
                <a:gd name="T12" fmla="*/ 112 w 123"/>
                <a:gd name="T13" fmla="*/ 27 h 478"/>
                <a:gd name="T14" fmla="*/ 105 w 123"/>
                <a:gd name="T15" fmla="*/ 18 h 478"/>
                <a:gd name="T16" fmla="*/ 96 w 123"/>
                <a:gd name="T17" fmla="*/ 11 h 478"/>
                <a:gd name="T18" fmla="*/ 86 w 123"/>
                <a:gd name="T19" fmla="*/ 6 h 478"/>
                <a:gd name="T20" fmla="*/ 75 w 123"/>
                <a:gd name="T21" fmla="*/ 1 h 478"/>
                <a:gd name="T22" fmla="*/ 69 w 123"/>
                <a:gd name="T23" fmla="*/ 0 h 478"/>
                <a:gd name="T24" fmla="*/ 62 w 123"/>
                <a:gd name="T25" fmla="*/ 0 h 478"/>
                <a:gd name="T26" fmla="*/ 61 w 123"/>
                <a:gd name="T27" fmla="*/ 0 h 478"/>
                <a:gd name="T28" fmla="*/ 61 w 123"/>
                <a:gd name="T29" fmla="*/ 0 h 478"/>
                <a:gd name="T30" fmla="*/ 55 w 123"/>
                <a:gd name="T31" fmla="*/ 0 h 478"/>
                <a:gd name="T32" fmla="*/ 49 w 123"/>
                <a:gd name="T33" fmla="*/ 1 h 478"/>
                <a:gd name="T34" fmla="*/ 37 w 123"/>
                <a:gd name="T35" fmla="*/ 6 h 478"/>
                <a:gd name="T36" fmla="*/ 27 w 123"/>
                <a:gd name="T37" fmla="*/ 11 h 478"/>
                <a:gd name="T38" fmla="*/ 18 w 123"/>
                <a:gd name="T39" fmla="*/ 18 h 478"/>
                <a:gd name="T40" fmla="*/ 10 w 123"/>
                <a:gd name="T41" fmla="*/ 27 h 478"/>
                <a:gd name="T42" fmla="*/ 5 w 123"/>
                <a:gd name="T43" fmla="*/ 38 h 478"/>
                <a:gd name="T44" fmla="*/ 2 w 123"/>
                <a:gd name="T45" fmla="*/ 49 h 478"/>
                <a:gd name="T46" fmla="*/ 1 w 123"/>
                <a:gd name="T47" fmla="*/ 54 h 478"/>
                <a:gd name="T48" fmla="*/ 0 w 123"/>
                <a:gd name="T49" fmla="*/ 61 h 478"/>
                <a:gd name="T50" fmla="*/ 0 w 123"/>
                <a:gd name="T51" fmla="*/ 387 h 478"/>
                <a:gd name="T52" fmla="*/ 0 w 123"/>
                <a:gd name="T53" fmla="*/ 387 h 478"/>
                <a:gd name="T54" fmla="*/ 19 w 123"/>
                <a:gd name="T55" fmla="*/ 394 h 478"/>
                <a:gd name="T56" fmla="*/ 36 w 123"/>
                <a:gd name="T57" fmla="*/ 403 h 478"/>
                <a:gd name="T58" fmla="*/ 52 w 123"/>
                <a:gd name="T59" fmla="*/ 414 h 478"/>
                <a:gd name="T60" fmla="*/ 69 w 123"/>
                <a:gd name="T61" fmla="*/ 425 h 478"/>
                <a:gd name="T62" fmla="*/ 83 w 123"/>
                <a:gd name="T63" fmla="*/ 437 h 478"/>
                <a:gd name="T64" fmla="*/ 98 w 123"/>
                <a:gd name="T65" fmla="*/ 450 h 478"/>
                <a:gd name="T66" fmla="*/ 110 w 123"/>
                <a:gd name="T67" fmla="*/ 464 h 478"/>
                <a:gd name="T68" fmla="*/ 123 w 123"/>
                <a:gd name="T6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478">
                  <a:moveTo>
                    <a:pt x="123" y="478"/>
                  </a:moveTo>
                  <a:lnTo>
                    <a:pt x="123" y="61"/>
                  </a:lnTo>
                  <a:lnTo>
                    <a:pt x="123" y="61"/>
                  </a:lnTo>
                  <a:lnTo>
                    <a:pt x="123" y="54"/>
                  </a:lnTo>
                  <a:lnTo>
                    <a:pt x="122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5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5" y="1"/>
                  </a:lnTo>
                  <a:lnTo>
                    <a:pt x="69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1"/>
                  </a:lnTo>
                  <a:lnTo>
                    <a:pt x="37" y="6"/>
                  </a:lnTo>
                  <a:lnTo>
                    <a:pt x="27" y="11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8"/>
                  </a:lnTo>
                  <a:lnTo>
                    <a:pt x="2" y="49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19" y="394"/>
                  </a:lnTo>
                  <a:lnTo>
                    <a:pt x="36" y="403"/>
                  </a:lnTo>
                  <a:lnTo>
                    <a:pt x="52" y="414"/>
                  </a:lnTo>
                  <a:lnTo>
                    <a:pt x="69" y="425"/>
                  </a:lnTo>
                  <a:lnTo>
                    <a:pt x="83" y="437"/>
                  </a:lnTo>
                  <a:lnTo>
                    <a:pt x="98" y="450"/>
                  </a:lnTo>
                  <a:lnTo>
                    <a:pt x="110" y="464"/>
                  </a:lnTo>
                  <a:lnTo>
                    <a:pt x="123" y="4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3" name="Freeform 367"/>
            <p:cNvSpPr>
              <a:spLocks/>
            </p:cNvSpPr>
            <p:nvPr userDrawn="1"/>
          </p:nvSpPr>
          <p:spPr bwMode="auto">
            <a:xfrm>
              <a:off x="8604250" y="3775031"/>
              <a:ext cx="49212" cy="188913"/>
            </a:xfrm>
            <a:custGeom>
              <a:avLst/>
              <a:gdLst>
                <a:gd name="T0" fmla="*/ 123 w 123"/>
                <a:gd name="T1" fmla="*/ 478 h 478"/>
                <a:gd name="T2" fmla="*/ 123 w 123"/>
                <a:gd name="T3" fmla="*/ 61 h 478"/>
                <a:gd name="T4" fmla="*/ 123 w 123"/>
                <a:gd name="T5" fmla="*/ 61 h 478"/>
                <a:gd name="T6" fmla="*/ 123 w 123"/>
                <a:gd name="T7" fmla="*/ 54 h 478"/>
                <a:gd name="T8" fmla="*/ 122 w 123"/>
                <a:gd name="T9" fmla="*/ 49 h 478"/>
                <a:gd name="T10" fmla="*/ 118 w 123"/>
                <a:gd name="T11" fmla="*/ 38 h 478"/>
                <a:gd name="T12" fmla="*/ 112 w 123"/>
                <a:gd name="T13" fmla="*/ 27 h 478"/>
                <a:gd name="T14" fmla="*/ 105 w 123"/>
                <a:gd name="T15" fmla="*/ 18 h 478"/>
                <a:gd name="T16" fmla="*/ 96 w 123"/>
                <a:gd name="T17" fmla="*/ 11 h 478"/>
                <a:gd name="T18" fmla="*/ 86 w 123"/>
                <a:gd name="T19" fmla="*/ 6 h 478"/>
                <a:gd name="T20" fmla="*/ 75 w 123"/>
                <a:gd name="T21" fmla="*/ 1 h 478"/>
                <a:gd name="T22" fmla="*/ 69 w 123"/>
                <a:gd name="T23" fmla="*/ 0 h 478"/>
                <a:gd name="T24" fmla="*/ 62 w 123"/>
                <a:gd name="T25" fmla="*/ 0 h 478"/>
                <a:gd name="T26" fmla="*/ 61 w 123"/>
                <a:gd name="T27" fmla="*/ 0 h 478"/>
                <a:gd name="T28" fmla="*/ 61 w 123"/>
                <a:gd name="T29" fmla="*/ 0 h 478"/>
                <a:gd name="T30" fmla="*/ 55 w 123"/>
                <a:gd name="T31" fmla="*/ 0 h 478"/>
                <a:gd name="T32" fmla="*/ 49 w 123"/>
                <a:gd name="T33" fmla="*/ 1 h 478"/>
                <a:gd name="T34" fmla="*/ 37 w 123"/>
                <a:gd name="T35" fmla="*/ 6 h 478"/>
                <a:gd name="T36" fmla="*/ 27 w 123"/>
                <a:gd name="T37" fmla="*/ 11 h 478"/>
                <a:gd name="T38" fmla="*/ 18 w 123"/>
                <a:gd name="T39" fmla="*/ 18 h 478"/>
                <a:gd name="T40" fmla="*/ 10 w 123"/>
                <a:gd name="T41" fmla="*/ 27 h 478"/>
                <a:gd name="T42" fmla="*/ 5 w 123"/>
                <a:gd name="T43" fmla="*/ 38 h 478"/>
                <a:gd name="T44" fmla="*/ 2 w 123"/>
                <a:gd name="T45" fmla="*/ 49 h 478"/>
                <a:gd name="T46" fmla="*/ 1 w 123"/>
                <a:gd name="T47" fmla="*/ 54 h 478"/>
                <a:gd name="T48" fmla="*/ 0 w 123"/>
                <a:gd name="T49" fmla="*/ 61 h 478"/>
                <a:gd name="T50" fmla="*/ 0 w 123"/>
                <a:gd name="T51" fmla="*/ 387 h 478"/>
                <a:gd name="T52" fmla="*/ 0 w 123"/>
                <a:gd name="T53" fmla="*/ 387 h 478"/>
                <a:gd name="T54" fmla="*/ 19 w 123"/>
                <a:gd name="T55" fmla="*/ 394 h 478"/>
                <a:gd name="T56" fmla="*/ 36 w 123"/>
                <a:gd name="T57" fmla="*/ 403 h 478"/>
                <a:gd name="T58" fmla="*/ 52 w 123"/>
                <a:gd name="T59" fmla="*/ 414 h 478"/>
                <a:gd name="T60" fmla="*/ 69 w 123"/>
                <a:gd name="T61" fmla="*/ 425 h 478"/>
                <a:gd name="T62" fmla="*/ 83 w 123"/>
                <a:gd name="T63" fmla="*/ 437 h 478"/>
                <a:gd name="T64" fmla="*/ 98 w 123"/>
                <a:gd name="T65" fmla="*/ 450 h 478"/>
                <a:gd name="T66" fmla="*/ 110 w 123"/>
                <a:gd name="T67" fmla="*/ 464 h 478"/>
                <a:gd name="T68" fmla="*/ 123 w 123"/>
                <a:gd name="T6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478">
                  <a:moveTo>
                    <a:pt x="123" y="478"/>
                  </a:moveTo>
                  <a:lnTo>
                    <a:pt x="123" y="61"/>
                  </a:lnTo>
                  <a:lnTo>
                    <a:pt x="123" y="61"/>
                  </a:lnTo>
                  <a:lnTo>
                    <a:pt x="123" y="54"/>
                  </a:lnTo>
                  <a:lnTo>
                    <a:pt x="122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5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5" y="1"/>
                  </a:lnTo>
                  <a:lnTo>
                    <a:pt x="69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1"/>
                  </a:lnTo>
                  <a:lnTo>
                    <a:pt x="37" y="6"/>
                  </a:lnTo>
                  <a:lnTo>
                    <a:pt x="27" y="11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8"/>
                  </a:lnTo>
                  <a:lnTo>
                    <a:pt x="2" y="49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19" y="394"/>
                  </a:lnTo>
                  <a:lnTo>
                    <a:pt x="36" y="403"/>
                  </a:lnTo>
                  <a:lnTo>
                    <a:pt x="52" y="414"/>
                  </a:lnTo>
                  <a:lnTo>
                    <a:pt x="69" y="425"/>
                  </a:lnTo>
                  <a:lnTo>
                    <a:pt x="83" y="437"/>
                  </a:lnTo>
                  <a:lnTo>
                    <a:pt x="98" y="450"/>
                  </a:lnTo>
                  <a:lnTo>
                    <a:pt x="110" y="464"/>
                  </a:lnTo>
                  <a:lnTo>
                    <a:pt x="123" y="47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4" name="Freeform 368"/>
            <p:cNvSpPr>
              <a:spLocks/>
            </p:cNvSpPr>
            <p:nvPr userDrawn="1"/>
          </p:nvSpPr>
          <p:spPr bwMode="auto">
            <a:xfrm>
              <a:off x="8769350" y="3775031"/>
              <a:ext cx="49212" cy="644525"/>
            </a:xfrm>
            <a:custGeom>
              <a:avLst/>
              <a:gdLst>
                <a:gd name="T0" fmla="*/ 97 w 122"/>
                <a:gd name="T1" fmla="*/ 1626 h 1626"/>
                <a:gd name="T2" fmla="*/ 25 w 122"/>
                <a:gd name="T3" fmla="*/ 1626 h 1626"/>
                <a:gd name="T4" fmla="*/ 25 w 122"/>
                <a:gd name="T5" fmla="*/ 1626 h 1626"/>
                <a:gd name="T6" fmla="*/ 19 w 122"/>
                <a:gd name="T7" fmla="*/ 1626 h 1626"/>
                <a:gd name="T8" fmla="*/ 14 w 122"/>
                <a:gd name="T9" fmla="*/ 1624 h 1626"/>
                <a:gd name="T10" fmla="*/ 10 w 122"/>
                <a:gd name="T11" fmla="*/ 1622 h 1626"/>
                <a:gd name="T12" fmla="*/ 7 w 122"/>
                <a:gd name="T13" fmla="*/ 1619 h 1626"/>
                <a:gd name="T14" fmla="*/ 4 w 122"/>
                <a:gd name="T15" fmla="*/ 1616 h 1626"/>
                <a:gd name="T16" fmla="*/ 2 w 122"/>
                <a:gd name="T17" fmla="*/ 1612 h 1626"/>
                <a:gd name="T18" fmla="*/ 1 w 122"/>
                <a:gd name="T19" fmla="*/ 1607 h 1626"/>
                <a:gd name="T20" fmla="*/ 0 w 122"/>
                <a:gd name="T21" fmla="*/ 1601 h 1626"/>
                <a:gd name="T22" fmla="*/ 0 w 122"/>
                <a:gd name="T23" fmla="*/ 25 h 1626"/>
                <a:gd name="T24" fmla="*/ 0 w 122"/>
                <a:gd name="T25" fmla="*/ 25 h 1626"/>
                <a:gd name="T26" fmla="*/ 1 w 122"/>
                <a:gd name="T27" fmla="*/ 20 h 1626"/>
                <a:gd name="T28" fmla="*/ 2 w 122"/>
                <a:gd name="T29" fmla="*/ 16 h 1626"/>
                <a:gd name="T30" fmla="*/ 4 w 122"/>
                <a:gd name="T31" fmla="*/ 12 h 1626"/>
                <a:gd name="T32" fmla="*/ 7 w 122"/>
                <a:gd name="T33" fmla="*/ 8 h 1626"/>
                <a:gd name="T34" fmla="*/ 10 w 122"/>
                <a:gd name="T35" fmla="*/ 4 h 1626"/>
                <a:gd name="T36" fmla="*/ 14 w 122"/>
                <a:gd name="T37" fmla="*/ 2 h 1626"/>
                <a:gd name="T38" fmla="*/ 19 w 122"/>
                <a:gd name="T39" fmla="*/ 1 h 1626"/>
                <a:gd name="T40" fmla="*/ 25 w 122"/>
                <a:gd name="T41" fmla="*/ 0 h 1626"/>
                <a:gd name="T42" fmla="*/ 97 w 122"/>
                <a:gd name="T43" fmla="*/ 0 h 1626"/>
                <a:gd name="T44" fmla="*/ 97 w 122"/>
                <a:gd name="T45" fmla="*/ 0 h 1626"/>
                <a:gd name="T46" fmla="*/ 103 w 122"/>
                <a:gd name="T47" fmla="*/ 1 h 1626"/>
                <a:gd name="T48" fmla="*/ 107 w 122"/>
                <a:gd name="T49" fmla="*/ 2 h 1626"/>
                <a:gd name="T50" fmla="*/ 111 w 122"/>
                <a:gd name="T51" fmla="*/ 4 h 1626"/>
                <a:gd name="T52" fmla="*/ 115 w 122"/>
                <a:gd name="T53" fmla="*/ 8 h 1626"/>
                <a:gd name="T54" fmla="*/ 118 w 122"/>
                <a:gd name="T55" fmla="*/ 12 h 1626"/>
                <a:gd name="T56" fmla="*/ 120 w 122"/>
                <a:gd name="T57" fmla="*/ 16 h 1626"/>
                <a:gd name="T58" fmla="*/ 121 w 122"/>
                <a:gd name="T59" fmla="*/ 20 h 1626"/>
                <a:gd name="T60" fmla="*/ 122 w 122"/>
                <a:gd name="T61" fmla="*/ 25 h 1626"/>
                <a:gd name="T62" fmla="*/ 122 w 122"/>
                <a:gd name="T63" fmla="*/ 1601 h 1626"/>
                <a:gd name="T64" fmla="*/ 122 w 122"/>
                <a:gd name="T65" fmla="*/ 1601 h 1626"/>
                <a:gd name="T66" fmla="*/ 121 w 122"/>
                <a:gd name="T67" fmla="*/ 1607 h 1626"/>
                <a:gd name="T68" fmla="*/ 120 w 122"/>
                <a:gd name="T69" fmla="*/ 1612 h 1626"/>
                <a:gd name="T70" fmla="*/ 118 w 122"/>
                <a:gd name="T71" fmla="*/ 1616 h 1626"/>
                <a:gd name="T72" fmla="*/ 115 w 122"/>
                <a:gd name="T73" fmla="*/ 1619 h 1626"/>
                <a:gd name="T74" fmla="*/ 111 w 122"/>
                <a:gd name="T75" fmla="*/ 1622 h 1626"/>
                <a:gd name="T76" fmla="*/ 107 w 122"/>
                <a:gd name="T77" fmla="*/ 1624 h 1626"/>
                <a:gd name="T78" fmla="*/ 103 w 122"/>
                <a:gd name="T79" fmla="*/ 1626 h 1626"/>
                <a:gd name="T80" fmla="*/ 97 w 122"/>
                <a:gd name="T81" fmla="*/ 162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" h="1626">
                  <a:moveTo>
                    <a:pt x="97" y="1626"/>
                  </a:moveTo>
                  <a:lnTo>
                    <a:pt x="25" y="1626"/>
                  </a:lnTo>
                  <a:lnTo>
                    <a:pt x="25" y="1626"/>
                  </a:lnTo>
                  <a:lnTo>
                    <a:pt x="19" y="1626"/>
                  </a:lnTo>
                  <a:lnTo>
                    <a:pt x="14" y="1624"/>
                  </a:lnTo>
                  <a:lnTo>
                    <a:pt x="10" y="1622"/>
                  </a:lnTo>
                  <a:lnTo>
                    <a:pt x="7" y="1619"/>
                  </a:lnTo>
                  <a:lnTo>
                    <a:pt x="4" y="1616"/>
                  </a:lnTo>
                  <a:lnTo>
                    <a:pt x="2" y="1612"/>
                  </a:lnTo>
                  <a:lnTo>
                    <a:pt x="1" y="1607"/>
                  </a:lnTo>
                  <a:lnTo>
                    <a:pt x="0" y="160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103" y="1"/>
                  </a:lnTo>
                  <a:lnTo>
                    <a:pt x="107" y="2"/>
                  </a:lnTo>
                  <a:lnTo>
                    <a:pt x="111" y="4"/>
                  </a:lnTo>
                  <a:lnTo>
                    <a:pt x="115" y="8"/>
                  </a:lnTo>
                  <a:lnTo>
                    <a:pt x="118" y="12"/>
                  </a:lnTo>
                  <a:lnTo>
                    <a:pt x="120" y="16"/>
                  </a:lnTo>
                  <a:lnTo>
                    <a:pt x="121" y="20"/>
                  </a:lnTo>
                  <a:lnTo>
                    <a:pt x="122" y="25"/>
                  </a:lnTo>
                  <a:lnTo>
                    <a:pt x="122" y="1601"/>
                  </a:lnTo>
                  <a:lnTo>
                    <a:pt x="122" y="1601"/>
                  </a:lnTo>
                  <a:lnTo>
                    <a:pt x="121" y="1607"/>
                  </a:lnTo>
                  <a:lnTo>
                    <a:pt x="120" y="1612"/>
                  </a:lnTo>
                  <a:lnTo>
                    <a:pt x="118" y="1616"/>
                  </a:lnTo>
                  <a:lnTo>
                    <a:pt x="115" y="1619"/>
                  </a:lnTo>
                  <a:lnTo>
                    <a:pt x="111" y="1622"/>
                  </a:lnTo>
                  <a:lnTo>
                    <a:pt x="107" y="1624"/>
                  </a:lnTo>
                  <a:lnTo>
                    <a:pt x="103" y="1626"/>
                  </a:lnTo>
                  <a:lnTo>
                    <a:pt x="97" y="1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5" name="Freeform 369"/>
            <p:cNvSpPr>
              <a:spLocks/>
            </p:cNvSpPr>
            <p:nvPr userDrawn="1"/>
          </p:nvSpPr>
          <p:spPr bwMode="auto">
            <a:xfrm>
              <a:off x="8769350" y="3775031"/>
              <a:ext cx="49212" cy="644525"/>
            </a:xfrm>
            <a:custGeom>
              <a:avLst/>
              <a:gdLst>
                <a:gd name="T0" fmla="*/ 97 w 122"/>
                <a:gd name="T1" fmla="*/ 1626 h 1626"/>
                <a:gd name="T2" fmla="*/ 25 w 122"/>
                <a:gd name="T3" fmla="*/ 1626 h 1626"/>
                <a:gd name="T4" fmla="*/ 25 w 122"/>
                <a:gd name="T5" fmla="*/ 1626 h 1626"/>
                <a:gd name="T6" fmla="*/ 19 w 122"/>
                <a:gd name="T7" fmla="*/ 1626 h 1626"/>
                <a:gd name="T8" fmla="*/ 14 w 122"/>
                <a:gd name="T9" fmla="*/ 1624 h 1626"/>
                <a:gd name="T10" fmla="*/ 10 w 122"/>
                <a:gd name="T11" fmla="*/ 1622 h 1626"/>
                <a:gd name="T12" fmla="*/ 7 w 122"/>
                <a:gd name="T13" fmla="*/ 1619 h 1626"/>
                <a:gd name="T14" fmla="*/ 4 w 122"/>
                <a:gd name="T15" fmla="*/ 1616 h 1626"/>
                <a:gd name="T16" fmla="*/ 2 w 122"/>
                <a:gd name="T17" fmla="*/ 1612 h 1626"/>
                <a:gd name="T18" fmla="*/ 1 w 122"/>
                <a:gd name="T19" fmla="*/ 1607 h 1626"/>
                <a:gd name="T20" fmla="*/ 0 w 122"/>
                <a:gd name="T21" fmla="*/ 1601 h 1626"/>
                <a:gd name="T22" fmla="*/ 0 w 122"/>
                <a:gd name="T23" fmla="*/ 25 h 1626"/>
                <a:gd name="T24" fmla="*/ 0 w 122"/>
                <a:gd name="T25" fmla="*/ 25 h 1626"/>
                <a:gd name="T26" fmla="*/ 1 w 122"/>
                <a:gd name="T27" fmla="*/ 20 h 1626"/>
                <a:gd name="T28" fmla="*/ 2 w 122"/>
                <a:gd name="T29" fmla="*/ 16 h 1626"/>
                <a:gd name="T30" fmla="*/ 4 w 122"/>
                <a:gd name="T31" fmla="*/ 12 h 1626"/>
                <a:gd name="T32" fmla="*/ 7 w 122"/>
                <a:gd name="T33" fmla="*/ 8 h 1626"/>
                <a:gd name="T34" fmla="*/ 10 w 122"/>
                <a:gd name="T35" fmla="*/ 4 h 1626"/>
                <a:gd name="T36" fmla="*/ 14 w 122"/>
                <a:gd name="T37" fmla="*/ 2 h 1626"/>
                <a:gd name="T38" fmla="*/ 19 w 122"/>
                <a:gd name="T39" fmla="*/ 1 h 1626"/>
                <a:gd name="T40" fmla="*/ 25 w 122"/>
                <a:gd name="T41" fmla="*/ 0 h 1626"/>
                <a:gd name="T42" fmla="*/ 97 w 122"/>
                <a:gd name="T43" fmla="*/ 0 h 1626"/>
                <a:gd name="T44" fmla="*/ 97 w 122"/>
                <a:gd name="T45" fmla="*/ 0 h 1626"/>
                <a:gd name="T46" fmla="*/ 103 w 122"/>
                <a:gd name="T47" fmla="*/ 1 h 1626"/>
                <a:gd name="T48" fmla="*/ 107 w 122"/>
                <a:gd name="T49" fmla="*/ 2 h 1626"/>
                <a:gd name="T50" fmla="*/ 111 w 122"/>
                <a:gd name="T51" fmla="*/ 4 h 1626"/>
                <a:gd name="T52" fmla="*/ 115 w 122"/>
                <a:gd name="T53" fmla="*/ 8 h 1626"/>
                <a:gd name="T54" fmla="*/ 118 w 122"/>
                <a:gd name="T55" fmla="*/ 12 h 1626"/>
                <a:gd name="T56" fmla="*/ 120 w 122"/>
                <a:gd name="T57" fmla="*/ 16 h 1626"/>
                <a:gd name="T58" fmla="*/ 121 w 122"/>
                <a:gd name="T59" fmla="*/ 20 h 1626"/>
                <a:gd name="T60" fmla="*/ 122 w 122"/>
                <a:gd name="T61" fmla="*/ 25 h 1626"/>
                <a:gd name="T62" fmla="*/ 122 w 122"/>
                <a:gd name="T63" fmla="*/ 1601 h 1626"/>
                <a:gd name="T64" fmla="*/ 122 w 122"/>
                <a:gd name="T65" fmla="*/ 1601 h 1626"/>
                <a:gd name="T66" fmla="*/ 121 w 122"/>
                <a:gd name="T67" fmla="*/ 1607 h 1626"/>
                <a:gd name="T68" fmla="*/ 120 w 122"/>
                <a:gd name="T69" fmla="*/ 1612 h 1626"/>
                <a:gd name="T70" fmla="*/ 118 w 122"/>
                <a:gd name="T71" fmla="*/ 1616 h 1626"/>
                <a:gd name="T72" fmla="*/ 115 w 122"/>
                <a:gd name="T73" fmla="*/ 1619 h 1626"/>
                <a:gd name="T74" fmla="*/ 111 w 122"/>
                <a:gd name="T75" fmla="*/ 1622 h 1626"/>
                <a:gd name="T76" fmla="*/ 107 w 122"/>
                <a:gd name="T77" fmla="*/ 1624 h 1626"/>
                <a:gd name="T78" fmla="*/ 103 w 122"/>
                <a:gd name="T79" fmla="*/ 1626 h 1626"/>
                <a:gd name="T80" fmla="*/ 97 w 122"/>
                <a:gd name="T81" fmla="*/ 162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" h="1626">
                  <a:moveTo>
                    <a:pt x="97" y="1626"/>
                  </a:moveTo>
                  <a:lnTo>
                    <a:pt x="25" y="1626"/>
                  </a:lnTo>
                  <a:lnTo>
                    <a:pt x="25" y="1626"/>
                  </a:lnTo>
                  <a:lnTo>
                    <a:pt x="19" y="1626"/>
                  </a:lnTo>
                  <a:lnTo>
                    <a:pt x="14" y="1624"/>
                  </a:lnTo>
                  <a:lnTo>
                    <a:pt x="10" y="1622"/>
                  </a:lnTo>
                  <a:lnTo>
                    <a:pt x="7" y="1619"/>
                  </a:lnTo>
                  <a:lnTo>
                    <a:pt x="4" y="1616"/>
                  </a:lnTo>
                  <a:lnTo>
                    <a:pt x="2" y="1612"/>
                  </a:lnTo>
                  <a:lnTo>
                    <a:pt x="1" y="1607"/>
                  </a:lnTo>
                  <a:lnTo>
                    <a:pt x="0" y="160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103" y="1"/>
                  </a:lnTo>
                  <a:lnTo>
                    <a:pt x="107" y="2"/>
                  </a:lnTo>
                  <a:lnTo>
                    <a:pt x="111" y="4"/>
                  </a:lnTo>
                  <a:lnTo>
                    <a:pt x="115" y="8"/>
                  </a:lnTo>
                  <a:lnTo>
                    <a:pt x="118" y="12"/>
                  </a:lnTo>
                  <a:lnTo>
                    <a:pt x="120" y="16"/>
                  </a:lnTo>
                  <a:lnTo>
                    <a:pt x="121" y="20"/>
                  </a:lnTo>
                  <a:lnTo>
                    <a:pt x="122" y="25"/>
                  </a:lnTo>
                  <a:lnTo>
                    <a:pt x="122" y="1601"/>
                  </a:lnTo>
                  <a:lnTo>
                    <a:pt x="122" y="1601"/>
                  </a:lnTo>
                  <a:lnTo>
                    <a:pt x="121" y="1607"/>
                  </a:lnTo>
                  <a:lnTo>
                    <a:pt x="120" y="1612"/>
                  </a:lnTo>
                  <a:lnTo>
                    <a:pt x="118" y="1616"/>
                  </a:lnTo>
                  <a:lnTo>
                    <a:pt x="115" y="1619"/>
                  </a:lnTo>
                  <a:lnTo>
                    <a:pt x="111" y="1622"/>
                  </a:lnTo>
                  <a:lnTo>
                    <a:pt x="107" y="1624"/>
                  </a:lnTo>
                  <a:lnTo>
                    <a:pt x="103" y="1626"/>
                  </a:lnTo>
                  <a:lnTo>
                    <a:pt x="97" y="16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6" name="Группа 545"/>
          <p:cNvGrpSpPr/>
          <p:nvPr userDrawn="1"/>
        </p:nvGrpSpPr>
        <p:grpSpPr>
          <a:xfrm>
            <a:off x="2963865" y="3044414"/>
            <a:ext cx="622300" cy="497681"/>
            <a:chOff x="2963863" y="3725818"/>
            <a:chExt cx="622300" cy="663575"/>
          </a:xfrm>
          <a:solidFill>
            <a:schemeClr val="bg2">
              <a:lumMod val="50000"/>
            </a:schemeClr>
          </a:solidFill>
        </p:grpSpPr>
        <p:sp>
          <p:nvSpPr>
            <p:cNvPr id="466" name="Freeform 370"/>
            <p:cNvSpPr>
              <a:spLocks/>
            </p:cNvSpPr>
            <p:nvPr userDrawn="1"/>
          </p:nvSpPr>
          <p:spPr bwMode="auto">
            <a:xfrm>
              <a:off x="3152775" y="3725818"/>
              <a:ext cx="244475" cy="320675"/>
            </a:xfrm>
            <a:custGeom>
              <a:avLst/>
              <a:gdLst>
                <a:gd name="T0" fmla="*/ 301 w 614"/>
                <a:gd name="T1" fmla="*/ 0 h 807"/>
                <a:gd name="T2" fmla="*/ 286 w 614"/>
                <a:gd name="T3" fmla="*/ 1 h 807"/>
                <a:gd name="T4" fmla="*/ 258 w 614"/>
                <a:gd name="T5" fmla="*/ 6 h 807"/>
                <a:gd name="T6" fmla="*/ 233 w 614"/>
                <a:gd name="T7" fmla="*/ 15 h 807"/>
                <a:gd name="T8" fmla="*/ 211 w 614"/>
                <a:gd name="T9" fmla="*/ 28 h 807"/>
                <a:gd name="T10" fmla="*/ 194 w 614"/>
                <a:gd name="T11" fmla="*/ 46 h 807"/>
                <a:gd name="T12" fmla="*/ 179 w 614"/>
                <a:gd name="T13" fmla="*/ 66 h 807"/>
                <a:gd name="T14" fmla="*/ 169 w 614"/>
                <a:gd name="T15" fmla="*/ 88 h 807"/>
                <a:gd name="T16" fmla="*/ 164 w 614"/>
                <a:gd name="T17" fmla="*/ 112 h 807"/>
                <a:gd name="T18" fmla="*/ 163 w 614"/>
                <a:gd name="T19" fmla="*/ 176 h 807"/>
                <a:gd name="T20" fmla="*/ 157 w 614"/>
                <a:gd name="T21" fmla="*/ 183 h 807"/>
                <a:gd name="T22" fmla="*/ 151 w 614"/>
                <a:gd name="T23" fmla="*/ 195 h 807"/>
                <a:gd name="T24" fmla="*/ 149 w 614"/>
                <a:gd name="T25" fmla="*/ 208 h 807"/>
                <a:gd name="T26" fmla="*/ 152 w 614"/>
                <a:gd name="T27" fmla="*/ 225 h 807"/>
                <a:gd name="T28" fmla="*/ 159 w 614"/>
                <a:gd name="T29" fmla="*/ 242 h 807"/>
                <a:gd name="T30" fmla="*/ 164 w 614"/>
                <a:gd name="T31" fmla="*/ 248 h 807"/>
                <a:gd name="T32" fmla="*/ 167 w 614"/>
                <a:gd name="T33" fmla="*/ 268 h 807"/>
                <a:gd name="T34" fmla="*/ 173 w 614"/>
                <a:gd name="T35" fmla="*/ 288 h 807"/>
                <a:gd name="T36" fmla="*/ 182 w 614"/>
                <a:gd name="T37" fmla="*/ 306 h 807"/>
                <a:gd name="T38" fmla="*/ 204 w 614"/>
                <a:gd name="T39" fmla="*/ 336 h 807"/>
                <a:gd name="T40" fmla="*/ 222 w 614"/>
                <a:gd name="T41" fmla="*/ 356 h 807"/>
                <a:gd name="T42" fmla="*/ 75 w 614"/>
                <a:gd name="T43" fmla="*/ 446 h 807"/>
                <a:gd name="T44" fmla="*/ 64 w 614"/>
                <a:gd name="T45" fmla="*/ 451 h 807"/>
                <a:gd name="T46" fmla="*/ 46 w 614"/>
                <a:gd name="T47" fmla="*/ 464 h 807"/>
                <a:gd name="T48" fmla="*/ 31 w 614"/>
                <a:gd name="T49" fmla="*/ 479 h 807"/>
                <a:gd name="T50" fmla="*/ 20 w 614"/>
                <a:gd name="T51" fmla="*/ 496 h 807"/>
                <a:gd name="T52" fmla="*/ 11 w 614"/>
                <a:gd name="T53" fmla="*/ 515 h 807"/>
                <a:gd name="T54" fmla="*/ 6 w 614"/>
                <a:gd name="T55" fmla="*/ 536 h 807"/>
                <a:gd name="T56" fmla="*/ 1 w 614"/>
                <a:gd name="T57" fmla="*/ 570 h 807"/>
                <a:gd name="T58" fmla="*/ 0 w 614"/>
                <a:gd name="T59" fmla="*/ 807 h 807"/>
                <a:gd name="T60" fmla="*/ 614 w 614"/>
                <a:gd name="T61" fmla="*/ 593 h 807"/>
                <a:gd name="T62" fmla="*/ 614 w 614"/>
                <a:gd name="T63" fmla="*/ 570 h 807"/>
                <a:gd name="T64" fmla="*/ 608 w 614"/>
                <a:gd name="T65" fmla="*/ 525 h 807"/>
                <a:gd name="T66" fmla="*/ 602 w 614"/>
                <a:gd name="T67" fmla="*/ 506 h 807"/>
                <a:gd name="T68" fmla="*/ 594 w 614"/>
                <a:gd name="T69" fmla="*/ 487 h 807"/>
                <a:gd name="T70" fmla="*/ 582 w 614"/>
                <a:gd name="T71" fmla="*/ 471 h 807"/>
                <a:gd name="T72" fmla="*/ 567 w 614"/>
                <a:gd name="T73" fmla="*/ 458 h 807"/>
                <a:gd name="T74" fmla="*/ 547 w 614"/>
                <a:gd name="T75" fmla="*/ 446 h 807"/>
                <a:gd name="T76" fmla="*/ 400 w 614"/>
                <a:gd name="T77" fmla="*/ 356 h 807"/>
                <a:gd name="T78" fmla="*/ 408 w 614"/>
                <a:gd name="T79" fmla="*/ 346 h 807"/>
                <a:gd name="T80" fmla="*/ 429 w 614"/>
                <a:gd name="T81" fmla="*/ 322 h 807"/>
                <a:gd name="T82" fmla="*/ 445 w 614"/>
                <a:gd name="T83" fmla="*/ 297 h 807"/>
                <a:gd name="T84" fmla="*/ 452 w 614"/>
                <a:gd name="T85" fmla="*/ 279 h 807"/>
                <a:gd name="T86" fmla="*/ 457 w 614"/>
                <a:gd name="T87" fmla="*/ 259 h 807"/>
                <a:gd name="T88" fmla="*/ 458 w 614"/>
                <a:gd name="T89" fmla="*/ 248 h 807"/>
                <a:gd name="T90" fmla="*/ 467 w 614"/>
                <a:gd name="T91" fmla="*/ 235 h 807"/>
                <a:gd name="T92" fmla="*/ 472 w 614"/>
                <a:gd name="T93" fmla="*/ 214 h 807"/>
                <a:gd name="T94" fmla="*/ 472 w 614"/>
                <a:gd name="T95" fmla="*/ 201 h 807"/>
                <a:gd name="T96" fmla="*/ 468 w 614"/>
                <a:gd name="T97" fmla="*/ 189 h 807"/>
                <a:gd name="T98" fmla="*/ 459 w 614"/>
                <a:gd name="T99" fmla="*/ 176 h 807"/>
                <a:gd name="T100" fmla="*/ 459 w 614"/>
                <a:gd name="T101" fmla="*/ 124 h 807"/>
                <a:gd name="T102" fmla="*/ 456 w 614"/>
                <a:gd name="T103" fmla="*/ 99 h 807"/>
                <a:gd name="T104" fmla="*/ 449 w 614"/>
                <a:gd name="T105" fmla="*/ 76 h 807"/>
                <a:gd name="T106" fmla="*/ 436 w 614"/>
                <a:gd name="T107" fmla="*/ 56 h 807"/>
                <a:gd name="T108" fmla="*/ 420 w 614"/>
                <a:gd name="T109" fmla="*/ 37 h 807"/>
                <a:gd name="T110" fmla="*/ 399 w 614"/>
                <a:gd name="T111" fmla="*/ 22 h 807"/>
                <a:gd name="T112" fmla="*/ 376 w 614"/>
                <a:gd name="T113" fmla="*/ 10 h 807"/>
                <a:gd name="T114" fmla="*/ 350 w 614"/>
                <a:gd name="T115" fmla="*/ 2 h 807"/>
                <a:gd name="T116" fmla="*/ 321 w 614"/>
                <a:gd name="T117" fmla="*/ 0 h 807"/>
                <a:gd name="T118" fmla="*/ 308 w 614"/>
                <a:gd name="T119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4" h="807">
                  <a:moveTo>
                    <a:pt x="308" y="0"/>
                  </a:moveTo>
                  <a:lnTo>
                    <a:pt x="301" y="0"/>
                  </a:lnTo>
                  <a:lnTo>
                    <a:pt x="301" y="0"/>
                  </a:lnTo>
                  <a:lnTo>
                    <a:pt x="286" y="1"/>
                  </a:lnTo>
                  <a:lnTo>
                    <a:pt x="272" y="2"/>
                  </a:lnTo>
                  <a:lnTo>
                    <a:pt x="258" y="6"/>
                  </a:lnTo>
                  <a:lnTo>
                    <a:pt x="246" y="10"/>
                  </a:lnTo>
                  <a:lnTo>
                    <a:pt x="233" y="15"/>
                  </a:lnTo>
                  <a:lnTo>
                    <a:pt x="223" y="22"/>
                  </a:lnTo>
                  <a:lnTo>
                    <a:pt x="211" y="28"/>
                  </a:lnTo>
                  <a:lnTo>
                    <a:pt x="202" y="37"/>
                  </a:lnTo>
                  <a:lnTo>
                    <a:pt x="194" y="46"/>
                  </a:lnTo>
                  <a:lnTo>
                    <a:pt x="185" y="56"/>
                  </a:lnTo>
                  <a:lnTo>
                    <a:pt x="179" y="66"/>
                  </a:lnTo>
                  <a:lnTo>
                    <a:pt x="173" y="76"/>
                  </a:lnTo>
                  <a:lnTo>
                    <a:pt x="169" y="88"/>
                  </a:lnTo>
                  <a:lnTo>
                    <a:pt x="166" y="99"/>
                  </a:lnTo>
                  <a:lnTo>
                    <a:pt x="164" y="112"/>
                  </a:lnTo>
                  <a:lnTo>
                    <a:pt x="163" y="124"/>
                  </a:lnTo>
                  <a:lnTo>
                    <a:pt x="163" y="176"/>
                  </a:lnTo>
                  <a:lnTo>
                    <a:pt x="163" y="176"/>
                  </a:lnTo>
                  <a:lnTo>
                    <a:pt x="157" y="183"/>
                  </a:lnTo>
                  <a:lnTo>
                    <a:pt x="154" y="189"/>
                  </a:lnTo>
                  <a:lnTo>
                    <a:pt x="151" y="195"/>
                  </a:lnTo>
                  <a:lnTo>
                    <a:pt x="150" y="201"/>
                  </a:lnTo>
                  <a:lnTo>
                    <a:pt x="149" y="208"/>
                  </a:lnTo>
                  <a:lnTo>
                    <a:pt x="150" y="214"/>
                  </a:lnTo>
                  <a:lnTo>
                    <a:pt x="152" y="225"/>
                  </a:lnTo>
                  <a:lnTo>
                    <a:pt x="155" y="235"/>
                  </a:lnTo>
                  <a:lnTo>
                    <a:pt x="159" y="242"/>
                  </a:lnTo>
                  <a:lnTo>
                    <a:pt x="164" y="248"/>
                  </a:lnTo>
                  <a:lnTo>
                    <a:pt x="164" y="248"/>
                  </a:lnTo>
                  <a:lnTo>
                    <a:pt x="165" y="259"/>
                  </a:lnTo>
                  <a:lnTo>
                    <a:pt x="167" y="268"/>
                  </a:lnTo>
                  <a:lnTo>
                    <a:pt x="170" y="279"/>
                  </a:lnTo>
                  <a:lnTo>
                    <a:pt x="173" y="288"/>
                  </a:lnTo>
                  <a:lnTo>
                    <a:pt x="177" y="297"/>
                  </a:lnTo>
                  <a:lnTo>
                    <a:pt x="182" y="306"/>
                  </a:lnTo>
                  <a:lnTo>
                    <a:pt x="193" y="322"/>
                  </a:lnTo>
                  <a:lnTo>
                    <a:pt x="204" y="336"/>
                  </a:lnTo>
                  <a:lnTo>
                    <a:pt x="214" y="346"/>
                  </a:lnTo>
                  <a:lnTo>
                    <a:pt x="222" y="356"/>
                  </a:lnTo>
                  <a:lnTo>
                    <a:pt x="226" y="382"/>
                  </a:lnTo>
                  <a:lnTo>
                    <a:pt x="75" y="446"/>
                  </a:lnTo>
                  <a:lnTo>
                    <a:pt x="75" y="446"/>
                  </a:lnTo>
                  <a:lnTo>
                    <a:pt x="64" y="451"/>
                  </a:lnTo>
                  <a:lnTo>
                    <a:pt x="54" y="458"/>
                  </a:lnTo>
                  <a:lnTo>
                    <a:pt x="46" y="464"/>
                  </a:lnTo>
                  <a:lnTo>
                    <a:pt x="39" y="471"/>
                  </a:lnTo>
                  <a:lnTo>
                    <a:pt x="31" y="479"/>
                  </a:lnTo>
                  <a:lnTo>
                    <a:pt x="25" y="487"/>
                  </a:lnTo>
                  <a:lnTo>
                    <a:pt x="20" y="496"/>
                  </a:lnTo>
                  <a:lnTo>
                    <a:pt x="16" y="506"/>
                  </a:lnTo>
                  <a:lnTo>
                    <a:pt x="11" y="515"/>
                  </a:lnTo>
                  <a:lnTo>
                    <a:pt x="8" y="525"/>
                  </a:lnTo>
                  <a:lnTo>
                    <a:pt x="6" y="536"/>
                  </a:lnTo>
                  <a:lnTo>
                    <a:pt x="4" y="547"/>
                  </a:lnTo>
                  <a:lnTo>
                    <a:pt x="1" y="570"/>
                  </a:lnTo>
                  <a:lnTo>
                    <a:pt x="0" y="593"/>
                  </a:lnTo>
                  <a:lnTo>
                    <a:pt x="0" y="807"/>
                  </a:lnTo>
                  <a:lnTo>
                    <a:pt x="614" y="807"/>
                  </a:lnTo>
                  <a:lnTo>
                    <a:pt x="614" y="593"/>
                  </a:lnTo>
                  <a:lnTo>
                    <a:pt x="614" y="593"/>
                  </a:lnTo>
                  <a:lnTo>
                    <a:pt x="614" y="570"/>
                  </a:lnTo>
                  <a:lnTo>
                    <a:pt x="611" y="547"/>
                  </a:lnTo>
                  <a:lnTo>
                    <a:pt x="608" y="525"/>
                  </a:lnTo>
                  <a:lnTo>
                    <a:pt x="606" y="515"/>
                  </a:lnTo>
                  <a:lnTo>
                    <a:pt x="602" y="506"/>
                  </a:lnTo>
                  <a:lnTo>
                    <a:pt x="599" y="496"/>
                  </a:lnTo>
                  <a:lnTo>
                    <a:pt x="594" y="487"/>
                  </a:lnTo>
                  <a:lnTo>
                    <a:pt x="589" y="479"/>
                  </a:lnTo>
                  <a:lnTo>
                    <a:pt x="582" y="471"/>
                  </a:lnTo>
                  <a:lnTo>
                    <a:pt x="575" y="464"/>
                  </a:lnTo>
                  <a:lnTo>
                    <a:pt x="567" y="458"/>
                  </a:lnTo>
                  <a:lnTo>
                    <a:pt x="557" y="451"/>
                  </a:lnTo>
                  <a:lnTo>
                    <a:pt x="547" y="446"/>
                  </a:lnTo>
                  <a:lnTo>
                    <a:pt x="396" y="382"/>
                  </a:lnTo>
                  <a:lnTo>
                    <a:pt x="400" y="356"/>
                  </a:lnTo>
                  <a:lnTo>
                    <a:pt x="400" y="356"/>
                  </a:lnTo>
                  <a:lnTo>
                    <a:pt x="408" y="346"/>
                  </a:lnTo>
                  <a:lnTo>
                    <a:pt x="418" y="336"/>
                  </a:lnTo>
                  <a:lnTo>
                    <a:pt x="429" y="322"/>
                  </a:lnTo>
                  <a:lnTo>
                    <a:pt x="440" y="306"/>
                  </a:lnTo>
                  <a:lnTo>
                    <a:pt x="445" y="297"/>
                  </a:lnTo>
                  <a:lnTo>
                    <a:pt x="449" y="288"/>
                  </a:lnTo>
                  <a:lnTo>
                    <a:pt x="452" y="279"/>
                  </a:lnTo>
                  <a:lnTo>
                    <a:pt x="455" y="268"/>
                  </a:lnTo>
                  <a:lnTo>
                    <a:pt x="457" y="259"/>
                  </a:lnTo>
                  <a:lnTo>
                    <a:pt x="458" y="248"/>
                  </a:lnTo>
                  <a:lnTo>
                    <a:pt x="458" y="248"/>
                  </a:lnTo>
                  <a:lnTo>
                    <a:pt x="462" y="242"/>
                  </a:lnTo>
                  <a:lnTo>
                    <a:pt x="467" y="235"/>
                  </a:lnTo>
                  <a:lnTo>
                    <a:pt x="470" y="225"/>
                  </a:lnTo>
                  <a:lnTo>
                    <a:pt x="472" y="214"/>
                  </a:lnTo>
                  <a:lnTo>
                    <a:pt x="472" y="208"/>
                  </a:lnTo>
                  <a:lnTo>
                    <a:pt x="472" y="201"/>
                  </a:lnTo>
                  <a:lnTo>
                    <a:pt x="471" y="195"/>
                  </a:lnTo>
                  <a:lnTo>
                    <a:pt x="468" y="189"/>
                  </a:lnTo>
                  <a:lnTo>
                    <a:pt x="465" y="183"/>
                  </a:lnTo>
                  <a:lnTo>
                    <a:pt x="459" y="176"/>
                  </a:lnTo>
                  <a:lnTo>
                    <a:pt x="459" y="124"/>
                  </a:lnTo>
                  <a:lnTo>
                    <a:pt x="459" y="124"/>
                  </a:lnTo>
                  <a:lnTo>
                    <a:pt x="458" y="112"/>
                  </a:lnTo>
                  <a:lnTo>
                    <a:pt x="456" y="99"/>
                  </a:lnTo>
                  <a:lnTo>
                    <a:pt x="453" y="88"/>
                  </a:lnTo>
                  <a:lnTo>
                    <a:pt x="449" y="76"/>
                  </a:lnTo>
                  <a:lnTo>
                    <a:pt x="443" y="66"/>
                  </a:lnTo>
                  <a:lnTo>
                    <a:pt x="436" y="56"/>
                  </a:lnTo>
                  <a:lnTo>
                    <a:pt x="428" y="46"/>
                  </a:lnTo>
                  <a:lnTo>
                    <a:pt x="420" y="37"/>
                  </a:lnTo>
                  <a:lnTo>
                    <a:pt x="410" y="28"/>
                  </a:lnTo>
                  <a:lnTo>
                    <a:pt x="399" y="22"/>
                  </a:lnTo>
                  <a:lnTo>
                    <a:pt x="389" y="15"/>
                  </a:lnTo>
                  <a:lnTo>
                    <a:pt x="376" y="10"/>
                  </a:lnTo>
                  <a:lnTo>
                    <a:pt x="364" y="6"/>
                  </a:lnTo>
                  <a:lnTo>
                    <a:pt x="350" y="2"/>
                  </a:lnTo>
                  <a:lnTo>
                    <a:pt x="335" y="1"/>
                  </a:lnTo>
                  <a:lnTo>
                    <a:pt x="321" y="0"/>
                  </a:lnTo>
                  <a:lnTo>
                    <a:pt x="314" y="0"/>
                  </a:lnTo>
                  <a:lnTo>
                    <a:pt x="3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7" name="Freeform 371"/>
            <p:cNvSpPr>
              <a:spLocks/>
            </p:cNvSpPr>
            <p:nvPr userDrawn="1"/>
          </p:nvSpPr>
          <p:spPr bwMode="auto">
            <a:xfrm>
              <a:off x="3005138" y="3735343"/>
              <a:ext cx="171450" cy="266700"/>
            </a:xfrm>
            <a:custGeom>
              <a:avLst/>
              <a:gdLst>
                <a:gd name="T0" fmla="*/ 331 w 430"/>
                <a:gd name="T1" fmla="*/ 294 h 669"/>
                <a:gd name="T2" fmla="*/ 347 w 430"/>
                <a:gd name="T3" fmla="*/ 279 h 669"/>
                <a:gd name="T4" fmla="*/ 365 w 430"/>
                <a:gd name="T5" fmla="*/ 254 h 669"/>
                <a:gd name="T6" fmla="*/ 376 w 430"/>
                <a:gd name="T7" fmla="*/ 231 h 669"/>
                <a:gd name="T8" fmla="*/ 379 w 430"/>
                <a:gd name="T9" fmla="*/ 215 h 669"/>
                <a:gd name="T10" fmla="*/ 380 w 430"/>
                <a:gd name="T11" fmla="*/ 207 h 669"/>
                <a:gd name="T12" fmla="*/ 388 w 430"/>
                <a:gd name="T13" fmla="*/ 194 h 669"/>
                <a:gd name="T14" fmla="*/ 392 w 430"/>
                <a:gd name="T15" fmla="*/ 177 h 669"/>
                <a:gd name="T16" fmla="*/ 392 w 430"/>
                <a:gd name="T17" fmla="*/ 167 h 669"/>
                <a:gd name="T18" fmla="*/ 389 w 430"/>
                <a:gd name="T19" fmla="*/ 157 h 669"/>
                <a:gd name="T20" fmla="*/ 381 w 430"/>
                <a:gd name="T21" fmla="*/ 146 h 669"/>
                <a:gd name="T22" fmla="*/ 381 w 430"/>
                <a:gd name="T23" fmla="*/ 102 h 669"/>
                <a:gd name="T24" fmla="*/ 379 w 430"/>
                <a:gd name="T25" fmla="*/ 83 h 669"/>
                <a:gd name="T26" fmla="*/ 372 w 430"/>
                <a:gd name="T27" fmla="*/ 63 h 669"/>
                <a:gd name="T28" fmla="*/ 363 w 430"/>
                <a:gd name="T29" fmla="*/ 45 h 669"/>
                <a:gd name="T30" fmla="*/ 348 w 430"/>
                <a:gd name="T31" fmla="*/ 31 h 669"/>
                <a:gd name="T32" fmla="*/ 331 w 430"/>
                <a:gd name="T33" fmla="*/ 18 h 669"/>
                <a:gd name="T34" fmla="*/ 312 w 430"/>
                <a:gd name="T35" fmla="*/ 8 h 669"/>
                <a:gd name="T36" fmla="*/ 290 w 430"/>
                <a:gd name="T37" fmla="*/ 2 h 669"/>
                <a:gd name="T38" fmla="*/ 267 w 430"/>
                <a:gd name="T39" fmla="*/ 0 h 669"/>
                <a:gd name="T40" fmla="*/ 255 w 430"/>
                <a:gd name="T41" fmla="*/ 0 h 669"/>
                <a:gd name="T42" fmla="*/ 249 w 430"/>
                <a:gd name="T43" fmla="*/ 0 h 669"/>
                <a:gd name="T44" fmla="*/ 226 w 430"/>
                <a:gd name="T45" fmla="*/ 2 h 669"/>
                <a:gd name="T46" fmla="*/ 204 w 430"/>
                <a:gd name="T47" fmla="*/ 8 h 669"/>
                <a:gd name="T48" fmla="*/ 185 w 430"/>
                <a:gd name="T49" fmla="*/ 18 h 669"/>
                <a:gd name="T50" fmla="*/ 168 w 430"/>
                <a:gd name="T51" fmla="*/ 31 h 669"/>
                <a:gd name="T52" fmla="*/ 154 w 430"/>
                <a:gd name="T53" fmla="*/ 45 h 669"/>
                <a:gd name="T54" fmla="*/ 144 w 430"/>
                <a:gd name="T55" fmla="*/ 63 h 669"/>
                <a:gd name="T56" fmla="*/ 137 w 430"/>
                <a:gd name="T57" fmla="*/ 83 h 669"/>
                <a:gd name="T58" fmla="*/ 135 w 430"/>
                <a:gd name="T59" fmla="*/ 102 h 669"/>
                <a:gd name="T60" fmla="*/ 135 w 430"/>
                <a:gd name="T61" fmla="*/ 146 h 669"/>
                <a:gd name="T62" fmla="*/ 127 w 430"/>
                <a:gd name="T63" fmla="*/ 157 h 669"/>
                <a:gd name="T64" fmla="*/ 124 w 430"/>
                <a:gd name="T65" fmla="*/ 167 h 669"/>
                <a:gd name="T66" fmla="*/ 124 w 430"/>
                <a:gd name="T67" fmla="*/ 177 h 669"/>
                <a:gd name="T68" fmla="*/ 129 w 430"/>
                <a:gd name="T69" fmla="*/ 194 h 669"/>
                <a:gd name="T70" fmla="*/ 136 w 430"/>
                <a:gd name="T71" fmla="*/ 207 h 669"/>
                <a:gd name="T72" fmla="*/ 137 w 430"/>
                <a:gd name="T73" fmla="*/ 215 h 669"/>
                <a:gd name="T74" fmla="*/ 141 w 430"/>
                <a:gd name="T75" fmla="*/ 231 h 669"/>
                <a:gd name="T76" fmla="*/ 151 w 430"/>
                <a:gd name="T77" fmla="*/ 254 h 669"/>
                <a:gd name="T78" fmla="*/ 169 w 430"/>
                <a:gd name="T79" fmla="*/ 279 h 669"/>
                <a:gd name="T80" fmla="*/ 185 w 430"/>
                <a:gd name="T81" fmla="*/ 294 h 669"/>
                <a:gd name="T82" fmla="*/ 62 w 430"/>
                <a:gd name="T83" fmla="*/ 370 h 669"/>
                <a:gd name="T84" fmla="*/ 53 w 430"/>
                <a:gd name="T85" fmla="*/ 375 h 669"/>
                <a:gd name="T86" fmla="*/ 38 w 430"/>
                <a:gd name="T87" fmla="*/ 385 h 669"/>
                <a:gd name="T88" fmla="*/ 26 w 430"/>
                <a:gd name="T89" fmla="*/ 397 h 669"/>
                <a:gd name="T90" fmla="*/ 17 w 430"/>
                <a:gd name="T91" fmla="*/ 412 h 669"/>
                <a:gd name="T92" fmla="*/ 10 w 430"/>
                <a:gd name="T93" fmla="*/ 427 h 669"/>
                <a:gd name="T94" fmla="*/ 3 w 430"/>
                <a:gd name="T95" fmla="*/ 455 h 669"/>
                <a:gd name="T96" fmla="*/ 0 w 430"/>
                <a:gd name="T97" fmla="*/ 493 h 669"/>
                <a:gd name="T98" fmla="*/ 306 w 430"/>
                <a:gd name="T99" fmla="*/ 669 h 669"/>
                <a:gd name="T100" fmla="*/ 306 w 430"/>
                <a:gd name="T101" fmla="*/ 567 h 669"/>
                <a:gd name="T102" fmla="*/ 309 w 430"/>
                <a:gd name="T103" fmla="*/ 523 h 669"/>
                <a:gd name="T104" fmla="*/ 317 w 430"/>
                <a:gd name="T105" fmla="*/ 485 h 669"/>
                <a:gd name="T106" fmla="*/ 328 w 430"/>
                <a:gd name="T107" fmla="*/ 454 h 669"/>
                <a:gd name="T108" fmla="*/ 344 w 430"/>
                <a:gd name="T109" fmla="*/ 426 h 669"/>
                <a:gd name="T110" fmla="*/ 362 w 430"/>
                <a:gd name="T111" fmla="*/ 405 h 669"/>
                <a:gd name="T112" fmla="*/ 380 w 430"/>
                <a:gd name="T113" fmla="*/ 388 h 669"/>
                <a:gd name="T114" fmla="*/ 401 w 430"/>
                <a:gd name="T115" fmla="*/ 374 h 669"/>
                <a:gd name="T116" fmla="*/ 421 w 430"/>
                <a:gd name="T117" fmla="*/ 364 h 669"/>
                <a:gd name="T118" fmla="*/ 328 w 430"/>
                <a:gd name="T119" fmla="*/ 317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69">
                  <a:moveTo>
                    <a:pt x="331" y="294"/>
                  </a:moveTo>
                  <a:lnTo>
                    <a:pt x="331" y="294"/>
                  </a:lnTo>
                  <a:lnTo>
                    <a:pt x="340" y="287"/>
                  </a:lnTo>
                  <a:lnTo>
                    <a:pt x="347" y="279"/>
                  </a:lnTo>
                  <a:lnTo>
                    <a:pt x="356" y="267"/>
                  </a:lnTo>
                  <a:lnTo>
                    <a:pt x="365" y="254"/>
                  </a:lnTo>
                  <a:lnTo>
                    <a:pt x="373" y="239"/>
                  </a:lnTo>
                  <a:lnTo>
                    <a:pt x="376" y="231"/>
                  </a:lnTo>
                  <a:lnTo>
                    <a:pt x="378" y="222"/>
                  </a:lnTo>
                  <a:lnTo>
                    <a:pt x="379" y="215"/>
                  </a:lnTo>
                  <a:lnTo>
                    <a:pt x="380" y="207"/>
                  </a:lnTo>
                  <a:lnTo>
                    <a:pt x="380" y="207"/>
                  </a:lnTo>
                  <a:lnTo>
                    <a:pt x="383" y="200"/>
                  </a:lnTo>
                  <a:lnTo>
                    <a:pt x="388" y="194"/>
                  </a:lnTo>
                  <a:lnTo>
                    <a:pt x="390" y="187"/>
                  </a:lnTo>
                  <a:lnTo>
                    <a:pt x="392" y="177"/>
                  </a:lnTo>
                  <a:lnTo>
                    <a:pt x="392" y="172"/>
                  </a:lnTo>
                  <a:lnTo>
                    <a:pt x="392" y="167"/>
                  </a:lnTo>
                  <a:lnTo>
                    <a:pt x="391" y="162"/>
                  </a:lnTo>
                  <a:lnTo>
                    <a:pt x="389" y="157"/>
                  </a:lnTo>
                  <a:lnTo>
                    <a:pt x="386" y="151"/>
                  </a:lnTo>
                  <a:lnTo>
                    <a:pt x="381" y="146"/>
                  </a:lnTo>
                  <a:lnTo>
                    <a:pt x="381" y="102"/>
                  </a:lnTo>
                  <a:lnTo>
                    <a:pt x="381" y="102"/>
                  </a:lnTo>
                  <a:lnTo>
                    <a:pt x="380" y="92"/>
                  </a:lnTo>
                  <a:lnTo>
                    <a:pt x="379" y="83"/>
                  </a:lnTo>
                  <a:lnTo>
                    <a:pt x="376" y="72"/>
                  </a:lnTo>
                  <a:lnTo>
                    <a:pt x="372" y="63"/>
                  </a:lnTo>
                  <a:lnTo>
                    <a:pt x="368" y="55"/>
                  </a:lnTo>
                  <a:lnTo>
                    <a:pt x="363" y="45"/>
                  </a:lnTo>
                  <a:lnTo>
                    <a:pt x="355" y="38"/>
                  </a:lnTo>
                  <a:lnTo>
                    <a:pt x="348" y="31"/>
                  </a:lnTo>
                  <a:lnTo>
                    <a:pt x="341" y="23"/>
                  </a:lnTo>
                  <a:lnTo>
                    <a:pt x="331" y="18"/>
                  </a:lnTo>
                  <a:lnTo>
                    <a:pt x="322" y="13"/>
                  </a:lnTo>
                  <a:lnTo>
                    <a:pt x="312" y="8"/>
                  </a:lnTo>
                  <a:lnTo>
                    <a:pt x="301" y="5"/>
                  </a:lnTo>
                  <a:lnTo>
                    <a:pt x="290" y="2"/>
                  </a:lnTo>
                  <a:lnTo>
                    <a:pt x="278" y="0"/>
                  </a:lnTo>
                  <a:lnTo>
                    <a:pt x="267" y="0"/>
                  </a:lnTo>
                  <a:lnTo>
                    <a:pt x="261" y="0"/>
                  </a:lnTo>
                  <a:lnTo>
                    <a:pt x="255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8" y="0"/>
                  </a:lnTo>
                  <a:lnTo>
                    <a:pt x="226" y="2"/>
                  </a:lnTo>
                  <a:lnTo>
                    <a:pt x="215" y="5"/>
                  </a:lnTo>
                  <a:lnTo>
                    <a:pt x="204" y="8"/>
                  </a:lnTo>
                  <a:lnTo>
                    <a:pt x="194" y="13"/>
                  </a:lnTo>
                  <a:lnTo>
                    <a:pt x="185" y="18"/>
                  </a:lnTo>
                  <a:lnTo>
                    <a:pt x="176" y="23"/>
                  </a:lnTo>
                  <a:lnTo>
                    <a:pt x="168" y="31"/>
                  </a:lnTo>
                  <a:lnTo>
                    <a:pt x="161" y="38"/>
                  </a:lnTo>
                  <a:lnTo>
                    <a:pt x="154" y="45"/>
                  </a:lnTo>
                  <a:lnTo>
                    <a:pt x="148" y="55"/>
                  </a:lnTo>
                  <a:lnTo>
                    <a:pt x="144" y="63"/>
                  </a:lnTo>
                  <a:lnTo>
                    <a:pt x="140" y="72"/>
                  </a:lnTo>
                  <a:lnTo>
                    <a:pt x="137" y="83"/>
                  </a:lnTo>
                  <a:lnTo>
                    <a:pt x="136" y="92"/>
                  </a:lnTo>
                  <a:lnTo>
                    <a:pt x="135" y="102"/>
                  </a:lnTo>
                  <a:lnTo>
                    <a:pt x="135" y="146"/>
                  </a:lnTo>
                  <a:lnTo>
                    <a:pt x="135" y="146"/>
                  </a:lnTo>
                  <a:lnTo>
                    <a:pt x="130" y="151"/>
                  </a:lnTo>
                  <a:lnTo>
                    <a:pt x="127" y="157"/>
                  </a:lnTo>
                  <a:lnTo>
                    <a:pt x="125" y="162"/>
                  </a:lnTo>
                  <a:lnTo>
                    <a:pt x="124" y="167"/>
                  </a:lnTo>
                  <a:lnTo>
                    <a:pt x="124" y="172"/>
                  </a:lnTo>
                  <a:lnTo>
                    <a:pt x="124" y="177"/>
                  </a:lnTo>
                  <a:lnTo>
                    <a:pt x="126" y="187"/>
                  </a:lnTo>
                  <a:lnTo>
                    <a:pt x="129" y="194"/>
                  </a:lnTo>
                  <a:lnTo>
                    <a:pt x="132" y="200"/>
                  </a:lnTo>
                  <a:lnTo>
                    <a:pt x="136" y="207"/>
                  </a:lnTo>
                  <a:lnTo>
                    <a:pt x="136" y="207"/>
                  </a:lnTo>
                  <a:lnTo>
                    <a:pt x="137" y="215"/>
                  </a:lnTo>
                  <a:lnTo>
                    <a:pt x="138" y="222"/>
                  </a:lnTo>
                  <a:lnTo>
                    <a:pt x="141" y="231"/>
                  </a:lnTo>
                  <a:lnTo>
                    <a:pt x="144" y="239"/>
                  </a:lnTo>
                  <a:lnTo>
                    <a:pt x="151" y="254"/>
                  </a:lnTo>
                  <a:lnTo>
                    <a:pt x="161" y="267"/>
                  </a:lnTo>
                  <a:lnTo>
                    <a:pt x="169" y="279"/>
                  </a:lnTo>
                  <a:lnTo>
                    <a:pt x="177" y="287"/>
                  </a:lnTo>
                  <a:lnTo>
                    <a:pt x="185" y="294"/>
                  </a:lnTo>
                  <a:lnTo>
                    <a:pt x="188" y="317"/>
                  </a:lnTo>
                  <a:lnTo>
                    <a:pt x="62" y="370"/>
                  </a:lnTo>
                  <a:lnTo>
                    <a:pt x="62" y="370"/>
                  </a:lnTo>
                  <a:lnTo>
                    <a:pt x="53" y="375"/>
                  </a:lnTo>
                  <a:lnTo>
                    <a:pt x="45" y="380"/>
                  </a:lnTo>
                  <a:lnTo>
                    <a:pt x="38" y="385"/>
                  </a:lnTo>
                  <a:lnTo>
                    <a:pt x="31" y="391"/>
                  </a:lnTo>
                  <a:lnTo>
                    <a:pt x="26" y="397"/>
                  </a:lnTo>
                  <a:lnTo>
                    <a:pt x="21" y="405"/>
                  </a:lnTo>
                  <a:lnTo>
                    <a:pt x="17" y="412"/>
                  </a:lnTo>
                  <a:lnTo>
                    <a:pt x="13" y="419"/>
                  </a:lnTo>
                  <a:lnTo>
                    <a:pt x="10" y="427"/>
                  </a:lnTo>
                  <a:lnTo>
                    <a:pt x="6" y="436"/>
                  </a:lnTo>
                  <a:lnTo>
                    <a:pt x="3" y="455"/>
                  </a:lnTo>
                  <a:lnTo>
                    <a:pt x="1" y="473"/>
                  </a:lnTo>
                  <a:lnTo>
                    <a:pt x="0" y="493"/>
                  </a:lnTo>
                  <a:lnTo>
                    <a:pt x="0" y="669"/>
                  </a:lnTo>
                  <a:lnTo>
                    <a:pt x="306" y="669"/>
                  </a:lnTo>
                  <a:lnTo>
                    <a:pt x="306" y="567"/>
                  </a:lnTo>
                  <a:lnTo>
                    <a:pt x="306" y="567"/>
                  </a:lnTo>
                  <a:lnTo>
                    <a:pt x="306" y="544"/>
                  </a:lnTo>
                  <a:lnTo>
                    <a:pt x="309" y="523"/>
                  </a:lnTo>
                  <a:lnTo>
                    <a:pt x="312" y="504"/>
                  </a:lnTo>
                  <a:lnTo>
                    <a:pt x="317" y="485"/>
                  </a:lnTo>
                  <a:lnTo>
                    <a:pt x="322" y="468"/>
                  </a:lnTo>
                  <a:lnTo>
                    <a:pt x="328" y="454"/>
                  </a:lnTo>
                  <a:lnTo>
                    <a:pt x="336" y="439"/>
                  </a:lnTo>
                  <a:lnTo>
                    <a:pt x="344" y="426"/>
                  </a:lnTo>
                  <a:lnTo>
                    <a:pt x="352" y="415"/>
                  </a:lnTo>
                  <a:lnTo>
                    <a:pt x="362" y="405"/>
                  </a:lnTo>
                  <a:lnTo>
                    <a:pt x="371" y="396"/>
                  </a:lnTo>
                  <a:lnTo>
                    <a:pt x="380" y="388"/>
                  </a:lnTo>
                  <a:lnTo>
                    <a:pt x="391" y="381"/>
                  </a:lnTo>
                  <a:lnTo>
                    <a:pt x="401" y="374"/>
                  </a:lnTo>
                  <a:lnTo>
                    <a:pt x="411" y="369"/>
                  </a:lnTo>
                  <a:lnTo>
                    <a:pt x="421" y="364"/>
                  </a:lnTo>
                  <a:lnTo>
                    <a:pt x="430" y="361"/>
                  </a:lnTo>
                  <a:lnTo>
                    <a:pt x="328" y="317"/>
                  </a:lnTo>
                  <a:lnTo>
                    <a:pt x="331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8" name="Freeform 372"/>
            <p:cNvSpPr>
              <a:spLocks/>
            </p:cNvSpPr>
            <p:nvPr userDrawn="1"/>
          </p:nvSpPr>
          <p:spPr bwMode="auto">
            <a:xfrm>
              <a:off x="3373438" y="3735343"/>
              <a:ext cx="171450" cy="266700"/>
            </a:xfrm>
            <a:custGeom>
              <a:avLst/>
              <a:gdLst>
                <a:gd name="T0" fmla="*/ 243 w 430"/>
                <a:gd name="T1" fmla="*/ 317 h 669"/>
                <a:gd name="T2" fmla="*/ 246 w 430"/>
                <a:gd name="T3" fmla="*/ 295 h 669"/>
                <a:gd name="T4" fmla="*/ 262 w 430"/>
                <a:gd name="T5" fmla="*/ 279 h 669"/>
                <a:gd name="T6" fmla="*/ 279 w 430"/>
                <a:gd name="T7" fmla="*/ 254 h 669"/>
                <a:gd name="T8" fmla="*/ 290 w 430"/>
                <a:gd name="T9" fmla="*/ 231 h 669"/>
                <a:gd name="T10" fmla="*/ 294 w 430"/>
                <a:gd name="T11" fmla="*/ 215 h 669"/>
                <a:gd name="T12" fmla="*/ 294 w 430"/>
                <a:gd name="T13" fmla="*/ 207 h 669"/>
                <a:gd name="T14" fmla="*/ 301 w 430"/>
                <a:gd name="T15" fmla="*/ 194 h 669"/>
                <a:gd name="T16" fmla="*/ 306 w 430"/>
                <a:gd name="T17" fmla="*/ 177 h 669"/>
                <a:gd name="T18" fmla="*/ 305 w 430"/>
                <a:gd name="T19" fmla="*/ 167 h 669"/>
                <a:gd name="T20" fmla="*/ 302 w 430"/>
                <a:gd name="T21" fmla="*/ 157 h 669"/>
                <a:gd name="T22" fmla="*/ 295 w 430"/>
                <a:gd name="T23" fmla="*/ 146 h 669"/>
                <a:gd name="T24" fmla="*/ 295 w 430"/>
                <a:gd name="T25" fmla="*/ 102 h 669"/>
                <a:gd name="T26" fmla="*/ 293 w 430"/>
                <a:gd name="T27" fmla="*/ 83 h 669"/>
                <a:gd name="T28" fmla="*/ 287 w 430"/>
                <a:gd name="T29" fmla="*/ 63 h 669"/>
                <a:gd name="T30" fmla="*/ 276 w 430"/>
                <a:gd name="T31" fmla="*/ 45 h 669"/>
                <a:gd name="T32" fmla="*/ 263 w 430"/>
                <a:gd name="T33" fmla="*/ 31 h 669"/>
                <a:gd name="T34" fmla="*/ 246 w 430"/>
                <a:gd name="T35" fmla="*/ 18 h 669"/>
                <a:gd name="T36" fmla="*/ 226 w 430"/>
                <a:gd name="T37" fmla="*/ 8 h 669"/>
                <a:gd name="T38" fmla="*/ 204 w 430"/>
                <a:gd name="T39" fmla="*/ 2 h 669"/>
                <a:gd name="T40" fmla="*/ 180 w 430"/>
                <a:gd name="T41" fmla="*/ 0 h 669"/>
                <a:gd name="T42" fmla="*/ 170 w 430"/>
                <a:gd name="T43" fmla="*/ 0 h 669"/>
                <a:gd name="T44" fmla="*/ 164 w 430"/>
                <a:gd name="T45" fmla="*/ 0 h 669"/>
                <a:gd name="T46" fmla="*/ 140 w 430"/>
                <a:gd name="T47" fmla="*/ 2 h 669"/>
                <a:gd name="T48" fmla="*/ 118 w 430"/>
                <a:gd name="T49" fmla="*/ 8 h 669"/>
                <a:gd name="T50" fmla="*/ 99 w 430"/>
                <a:gd name="T51" fmla="*/ 18 h 669"/>
                <a:gd name="T52" fmla="*/ 81 w 430"/>
                <a:gd name="T53" fmla="*/ 31 h 669"/>
                <a:gd name="T54" fmla="*/ 68 w 430"/>
                <a:gd name="T55" fmla="*/ 45 h 669"/>
                <a:gd name="T56" fmla="*/ 58 w 430"/>
                <a:gd name="T57" fmla="*/ 63 h 669"/>
                <a:gd name="T58" fmla="*/ 51 w 430"/>
                <a:gd name="T59" fmla="*/ 83 h 669"/>
                <a:gd name="T60" fmla="*/ 49 w 430"/>
                <a:gd name="T61" fmla="*/ 102 h 669"/>
                <a:gd name="T62" fmla="*/ 49 w 430"/>
                <a:gd name="T63" fmla="*/ 146 h 669"/>
                <a:gd name="T64" fmla="*/ 42 w 430"/>
                <a:gd name="T65" fmla="*/ 157 h 669"/>
                <a:gd name="T66" fmla="*/ 39 w 430"/>
                <a:gd name="T67" fmla="*/ 167 h 669"/>
                <a:gd name="T68" fmla="*/ 39 w 430"/>
                <a:gd name="T69" fmla="*/ 177 h 669"/>
                <a:gd name="T70" fmla="*/ 43 w 430"/>
                <a:gd name="T71" fmla="*/ 194 h 669"/>
                <a:gd name="T72" fmla="*/ 50 w 430"/>
                <a:gd name="T73" fmla="*/ 207 h 669"/>
                <a:gd name="T74" fmla="*/ 50 w 430"/>
                <a:gd name="T75" fmla="*/ 215 h 669"/>
                <a:gd name="T76" fmla="*/ 54 w 430"/>
                <a:gd name="T77" fmla="*/ 231 h 669"/>
                <a:gd name="T78" fmla="*/ 66 w 430"/>
                <a:gd name="T79" fmla="*/ 254 h 669"/>
                <a:gd name="T80" fmla="*/ 84 w 430"/>
                <a:gd name="T81" fmla="*/ 279 h 669"/>
                <a:gd name="T82" fmla="*/ 98 w 430"/>
                <a:gd name="T83" fmla="*/ 295 h 669"/>
                <a:gd name="T84" fmla="*/ 0 w 430"/>
                <a:gd name="T85" fmla="*/ 360 h 669"/>
                <a:gd name="T86" fmla="*/ 10 w 430"/>
                <a:gd name="T87" fmla="*/ 364 h 669"/>
                <a:gd name="T88" fmla="*/ 29 w 430"/>
                <a:gd name="T89" fmla="*/ 374 h 669"/>
                <a:gd name="T90" fmla="*/ 49 w 430"/>
                <a:gd name="T91" fmla="*/ 388 h 669"/>
                <a:gd name="T92" fmla="*/ 69 w 430"/>
                <a:gd name="T93" fmla="*/ 405 h 669"/>
                <a:gd name="T94" fmla="*/ 87 w 430"/>
                <a:gd name="T95" fmla="*/ 426 h 669"/>
                <a:gd name="T96" fmla="*/ 101 w 430"/>
                <a:gd name="T97" fmla="*/ 454 h 669"/>
                <a:gd name="T98" fmla="*/ 114 w 430"/>
                <a:gd name="T99" fmla="*/ 485 h 669"/>
                <a:gd name="T100" fmla="*/ 121 w 430"/>
                <a:gd name="T101" fmla="*/ 523 h 669"/>
                <a:gd name="T102" fmla="*/ 124 w 430"/>
                <a:gd name="T103" fmla="*/ 567 h 669"/>
                <a:gd name="T104" fmla="*/ 430 w 430"/>
                <a:gd name="T105" fmla="*/ 669 h 669"/>
                <a:gd name="T106" fmla="*/ 430 w 430"/>
                <a:gd name="T107" fmla="*/ 493 h 669"/>
                <a:gd name="T108" fmla="*/ 427 w 430"/>
                <a:gd name="T109" fmla="*/ 455 h 669"/>
                <a:gd name="T110" fmla="*/ 421 w 430"/>
                <a:gd name="T111" fmla="*/ 427 h 669"/>
                <a:gd name="T112" fmla="*/ 414 w 430"/>
                <a:gd name="T113" fmla="*/ 412 h 669"/>
                <a:gd name="T114" fmla="*/ 404 w 430"/>
                <a:gd name="T115" fmla="*/ 397 h 669"/>
                <a:gd name="T116" fmla="*/ 393 w 430"/>
                <a:gd name="T117" fmla="*/ 385 h 669"/>
                <a:gd name="T118" fmla="*/ 377 w 430"/>
                <a:gd name="T119" fmla="*/ 375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69">
                  <a:moveTo>
                    <a:pt x="369" y="370"/>
                  </a:moveTo>
                  <a:lnTo>
                    <a:pt x="243" y="317"/>
                  </a:lnTo>
                  <a:lnTo>
                    <a:pt x="246" y="295"/>
                  </a:lnTo>
                  <a:lnTo>
                    <a:pt x="246" y="295"/>
                  </a:lnTo>
                  <a:lnTo>
                    <a:pt x="253" y="287"/>
                  </a:lnTo>
                  <a:lnTo>
                    <a:pt x="262" y="279"/>
                  </a:lnTo>
                  <a:lnTo>
                    <a:pt x="270" y="267"/>
                  </a:lnTo>
                  <a:lnTo>
                    <a:pt x="279" y="254"/>
                  </a:lnTo>
                  <a:lnTo>
                    <a:pt x="287" y="239"/>
                  </a:lnTo>
                  <a:lnTo>
                    <a:pt x="290" y="231"/>
                  </a:lnTo>
                  <a:lnTo>
                    <a:pt x="292" y="222"/>
                  </a:lnTo>
                  <a:lnTo>
                    <a:pt x="294" y="215"/>
                  </a:lnTo>
                  <a:lnTo>
                    <a:pt x="294" y="207"/>
                  </a:lnTo>
                  <a:lnTo>
                    <a:pt x="294" y="207"/>
                  </a:lnTo>
                  <a:lnTo>
                    <a:pt x="298" y="200"/>
                  </a:lnTo>
                  <a:lnTo>
                    <a:pt x="301" y="194"/>
                  </a:lnTo>
                  <a:lnTo>
                    <a:pt x="304" y="187"/>
                  </a:lnTo>
                  <a:lnTo>
                    <a:pt x="306" y="177"/>
                  </a:lnTo>
                  <a:lnTo>
                    <a:pt x="306" y="172"/>
                  </a:lnTo>
                  <a:lnTo>
                    <a:pt x="305" y="167"/>
                  </a:lnTo>
                  <a:lnTo>
                    <a:pt x="304" y="162"/>
                  </a:lnTo>
                  <a:lnTo>
                    <a:pt x="302" y="157"/>
                  </a:lnTo>
                  <a:lnTo>
                    <a:pt x="299" y="151"/>
                  </a:lnTo>
                  <a:lnTo>
                    <a:pt x="295" y="146"/>
                  </a:lnTo>
                  <a:lnTo>
                    <a:pt x="295" y="102"/>
                  </a:lnTo>
                  <a:lnTo>
                    <a:pt x="295" y="102"/>
                  </a:lnTo>
                  <a:lnTo>
                    <a:pt x="295" y="92"/>
                  </a:lnTo>
                  <a:lnTo>
                    <a:pt x="293" y="83"/>
                  </a:lnTo>
                  <a:lnTo>
                    <a:pt x="291" y="72"/>
                  </a:lnTo>
                  <a:lnTo>
                    <a:pt x="287" y="63"/>
                  </a:lnTo>
                  <a:lnTo>
                    <a:pt x="281" y="55"/>
                  </a:lnTo>
                  <a:lnTo>
                    <a:pt x="276" y="45"/>
                  </a:lnTo>
                  <a:lnTo>
                    <a:pt x="270" y="38"/>
                  </a:lnTo>
                  <a:lnTo>
                    <a:pt x="263" y="31"/>
                  </a:lnTo>
                  <a:lnTo>
                    <a:pt x="254" y="23"/>
                  </a:lnTo>
                  <a:lnTo>
                    <a:pt x="246" y="18"/>
                  </a:lnTo>
                  <a:lnTo>
                    <a:pt x="237" y="13"/>
                  </a:lnTo>
                  <a:lnTo>
                    <a:pt x="226" y="8"/>
                  </a:lnTo>
                  <a:lnTo>
                    <a:pt x="216" y="5"/>
                  </a:lnTo>
                  <a:lnTo>
                    <a:pt x="204" y="2"/>
                  </a:lnTo>
                  <a:lnTo>
                    <a:pt x="193" y="0"/>
                  </a:lnTo>
                  <a:lnTo>
                    <a:pt x="180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1" y="0"/>
                  </a:lnTo>
                  <a:lnTo>
                    <a:pt x="140" y="2"/>
                  </a:lnTo>
                  <a:lnTo>
                    <a:pt x="129" y="5"/>
                  </a:lnTo>
                  <a:lnTo>
                    <a:pt x="118" y="8"/>
                  </a:lnTo>
                  <a:lnTo>
                    <a:pt x="109" y="13"/>
                  </a:lnTo>
                  <a:lnTo>
                    <a:pt x="99" y="18"/>
                  </a:lnTo>
                  <a:lnTo>
                    <a:pt x="90" y="23"/>
                  </a:lnTo>
                  <a:lnTo>
                    <a:pt x="81" y="31"/>
                  </a:lnTo>
                  <a:lnTo>
                    <a:pt x="74" y="38"/>
                  </a:lnTo>
                  <a:lnTo>
                    <a:pt x="68" y="45"/>
                  </a:lnTo>
                  <a:lnTo>
                    <a:pt x="63" y="55"/>
                  </a:lnTo>
                  <a:lnTo>
                    <a:pt x="58" y="63"/>
                  </a:lnTo>
                  <a:lnTo>
                    <a:pt x="54" y="72"/>
                  </a:lnTo>
                  <a:lnTo>
                    <a:pt x="51" y="83"/>
                  </a:lnTo>
                  <a:lnTo>
                    <a:pt x="49" y="92"/>
                  </a:lnTo>
                  <a:lnTo>
                    <a:pt x="49" y="102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45" y="151"/>
                  </a:lnTo>
                  <a:lnTo>
                    <a:pt x="42" y="157"/>
                  </a:lnTo>
                  <a:lnTo>
                    <a:pt x="40" y="162"/>
                  </a:lnTo>
                  <a:lnTo>
                    <a:pt x="39" y="167"/>
                  </a:lnTo>
                  <a:lnTo>
                    <a:pt x="38" y="172"/>
                  </a:lnTo>
                  <a:lnTo>
                    <a:pt x="39" y="177"/>
                  </a:lnTo>
                  <a:lnTo>
                    <a:pt x="40" y="187"/>
                  </a:lnTo>
                  <a:lnTo>
                    <a:pt x="43" y="194"/>
                  </a:lnTo>
                  <a:lnTo>
                    <a:pt x="46" y="200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0" y="215"/>
                  </a:lnTo>
                  <a:lnTo>
                    <a:pt x="52" y="222"/>
                  </a:lnTo>
                  <a:lnTo>
                    <a:pt x="54" y="231"/>
                  </a:lnTo>
                  <a:lnTo>
                    <a:pt x="58" y="239"/>
                  </a:lnTo>
                  <a:lnTo>
                    <a:pt x="66" y="254"/>
                  </a:lnTo>
                  <a:lnTo>
                    <a:pt x="74" y="267"/>
                  </a:lnTo>
                  <a:lnTo>
                    <a:pt x="84" y="279"/>
                  </a:lnTo>
                  <a:lnTo>
                    <a:pt x="91" y="287"/>
                  </a:lnTo>
                  <a:lnTo>
                    <a:pt x="98" y="295"/>
                  </a:lnTo>
                  <a:lnTo>
                    <a:pt x="101" y="317"/>
                  </a:lnTo>
                  <a:lnTo>
                    <a:pt x="0" y="360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9" y="369"/>
                  </a:lnTo>
                  <a:lnTo>
                    <a:pt x="29" y="374"/>
                  </a:lnTo>
                  <a:lnTo>
                    <a:pt x="40" y="381"/>
                  </a:lnTo>
                  <a:lnTo>
                    <a:pt x="49" y="388"/>
                  </a:lnTo>
                  <a:lnTo>
                    <a:pt x="60" y="396"/>
                  </a:lnTo>
                  <a:lnTo>
                    <a:pt x="69" y="405"/>
                  </a:lnTo>
                  <a:lnTo>
                    <a:pt x="78" y="415"/>
                  </a:lnTo>
                  <a:lnTo>
                    <a:pt x="87" y="426"/>
                  </a:lnTo>
                  <a:lnTo>
                    <a:pt x="94" y="439"/>
                  </a:lnTo>
                  <a:lnTo>
                    <a:pt x="101" y="454"/>
                  </a:lnTo>
                  <a:lnTo>
                    <a:pt x="109" y="468"/>
                  </a:lnTo>
                  <a:lnTo>
                    <a:pt x="114" y="485"/>
                  </a:lnTo>
                  <a:lnTo>
                    <a:pt x="118" y="504"/>
                  </a:lnTo>
                  <a:lnTo>
                    <a:pt x="121" y="523"/>
                  </a:lnTo>
                  <a:lnTo>
                    <a:pt x="123" y="544"/>
                  </a:lnTo>
                  <a:lnTo>
                    <a:pt x="124" y="567"/>
                  </a:lnTo>
                  <a:lnTo>
                    <a:pt x="124" y="669"/>
                  </a:lnTo>
                  <a:lnTo>
                    <a:pt x="430" y="669"/>
                  </a:lnTo>
                  <a:lnTo>
                    <a:pt x="430" y="493"/>
                  </a:lnTo>
                  <a:lnTo>
                    <a:pt x="430" y="493"/>
                  </a:lnTo>
                  <a:lnTo>
                    <a:pt x="429" y="473"/>
                  </a:lnTo>
                  <a:lnTo>
                    <a:pt x="427" y="455"/>
                  </a:lnTo>
                  <a:lnTo>
                    <a:pt x="423" y="436"/>
                  </a:lnTo>
                  <a:lnTo>
                    <a:pt x="421" y="427"/>
                  </a:lnTo>
                  <a:lnTo>
                    <a:pt x="418" y="420"/>
                  </a:lnTo>
                  <a:lnTo>
                    <a:pt x="414" y="412"/>
                  </a:lnTo>
                  <a:lnTo>
                    <a:pt x="410" y="405"/>
                  </a:lnTo>
                  <a:lnTo>
                    <a:pt x="404" y="397"/>
                  </a:lnTo>
                  <a:lnTo>
                    <a:pt x="399" y="391"/>
                  </a:lnTo>
                  <a:lnTo>
                    <a:pt x="393" y="385"/>
                  </a:lnTo>
                  <a:lnTo>
                    <a:pt x="386" y="380"/>
                  </a:lnTo>
                  <a:lnTo>
                    <a:pt x="377" y="375"/>
                  </a:lnTo>
                  <a:lnTo>
                    <a:pt x="369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9" name="Freeform 373"/>
            <p:cNvSpPr>
              <a:spLocks/>
            </p:cNvSpPr>
            <p:nvPr userDrawn="1"/>
          </p:nvSpPr>
          <p:spPr bwMode="auto">
            <a:xfrm>
              <a:off x="3373438" y="3735343"/>
              <a:ext cx="171450" cy="266700"/>
            </a:xfrm>
            <a:custGeom>
              <a:avLst/>
              <a:gdLst>
                <a:gd name="T0" fmla="*/ 243 w 430"/>
                <a:gd name="T1" fmla="*/ 317 h 669"/>
                <a:gd name="T2" fmla="*/ 246 w 430"/>
                <a:gd name="T3" fmla="*/ 295 h 669"/>
                <a:gd name="T4" fmla="*/ 262 w 430"/>
                <a:gd name="T5" fmla="*/ 279 h 669"/>
                <a:gd name="T6" fmla="*/ 279 w 430"/>
                <a:gd name="T7" fmla="*/ 254 h 669"/>
                <a:gd name="T8" fmla="*/ 290 w 430"/>
                <a:gd name="T9" fmla="*/ 231 h 669"/>
                <a:gd name="T10" fmla="*/ 294 w 430"/>
                <a:gd name="T11" fmla="*/ 215 h 669"/>
                <a:gd name="T12" fmla="*/ 294 w 430"/>
                <a:gd name="T13" fmla="*/ 207 h 669"/>
                <a:gd name="T14" fmla="*/ 301 w 430"/>
                <a:gd name="T15" fmla="*/ 194 h 669"/>
                <a:gd name="T16" fmla="*/ 306 w 430"/>
                <a:gd name="T17" fmla="*/ 177 h 669"/>
                <a:gd name="T18" fmla="*/ 305 w 430"/>
                <a:gd name="T19" fmla="*/ 167 h 669"/>
                <a:gd name="T20" fmla="*/ 302 w 430"/>
                <a:gd name="T21" fmla="*/ 157 h 669"/>
                <a:gd name="T22" fmla="*/ 295 w 430"/>
                <a:gd name="T23" fmla="*/ 146 h 669"/>
                <a:gd name="T24" fmla="*/ 295 w 430"/>
                <a:gd name="T25" fmla="*/ 102 h 669"/>
                <a:gd name="T26" fmla="*/ 293 w 430"/>
                <a:gd name="T27" fmla="*/ 83 h 669"/>
                <a:gd name="T28" fmla="*/ 287 w 430"/>
                <a:gd name="T29" fmla="*/ 63 h 669"/>
                <a:gd name="T30" fmla="*/ 276 w 430"/>
                <a:gd name="T31" fmla="*/ 45 h 669"/>
                <a:gd name="T32" fmla="*/ 263 w 430"/>
                <a:gd name="T33" fmla="*/ 31 h 669"/>
                <a:gd name="T34" fmla="*/ 246 w 430"/>
                <a:gd name="T35" fmla="*/ 18 h 669"/>
                <a:gd name="T36" fmla="*/ 226 w 430"/>
                <a:gd name="T37" fmla="*/ 8 h 669"/>
                <a:gd name="T38" fmla="*/ 204 w 430"/>
                <a:gd name="T39" fmla="*/ 2 h 669"/>
                <a:gd name="T40" fmla="*/ 180 w 430"/>
                <a:gd name="T41" fmla="*/ 0 h 669"/>
                <a:gd name="T42" fmla="*/ 170 w 430"/>
                <a:gd name="T43" fmla="*/ 0 h 669"/>
                <a:gd name="T44" fmla="*/ 164 w 430"/>
                <a:gd name="T45" fmla="*/ 0 h 669"/>
                <a:gd name="T46" fmla="*/ 140 w 430"/>
                <a:gd name="T47" fmla="*/ 2 h 669"/>
                <a:gd name="T48" fmla="*/ 118 w 430"/>
                <a:gd name="T49" fmla="*/ 8 h 669"/>
                <a:gd name="T50" fmla="*/ 99 w 430"/>
                <a:gd name="T51" fmla="*/ 18 h 669"/>
                <a:gd name="T52" fmla="*/ 81 w 430"/>
                <a:gd name="T53" fmla="*/ 31 h 669"/>
                <a:gd name="T54" fmla="*/ 68 w 430"/>
                <a:gd name="T55" fmla="*/ 45 h 669"/>
                <a:gd name="T56" fmla="*/ 58 w 430"/>
                <a:gd name="T57" fmla="*/ 63 h 669"/>
                <a:gd name="T58" fmla="*/ 51 w 430"/>
                <a:gd name="T59" fmla="*/ 83 h 669"/>
                <a:gd name="T60" fmla="*/ 49 w 430"/>
                <a:gd name="T61" fmla="*/ 102 h 669"/>
                <a:gd name="T62" fmla="*/ 49 w 430"/>
                <a:gd name="T63" fmla="*/ 146 h 669"/>
                <a:gd name="T64" fmla="*/ 42 w 430"/>
                <a:gd name="T65" fmla="*/ 157 h 669"/>
                <a:gd name="T66" fmla="*/ 39 w 430"/>
                <a:gd name="T67" fmla="*/ 167 h 669"/>
                <a:gd name="T68" fmla="*/ 39 w 430"/>
                <a:gd name="T69" fmla="*/ 177 h 669"/>
                <a:gd name="T70" fmla="*/ 43 w 430"/>
                <a:gd name="T71" fmla="*/ 194 h 669"/>
                <a:gd name="T72" fmla="*/ 50 w 430"/>
                <a:gd name="T73" fmla="*/ 207 h 669"/>
                <a:gd name="T74" fmla="*/ 50 w 430"/>
                <a:gd name="T75" fmla="*/ 215 h 669"/>
                <a:gd name="T76" fmla="*/ 54 w 430"/>
                <a:gd name="T77" fmla="*/ 231 h 669"/>
                <a:gd name="T78" fmla="*/ 66 w 430"/>
                <a:gd name="T79" fmla="*/ 254 h 669"/>
                <a:gd name="T80" fmla="*/ 84 w 430"/>
                <a:gd name="T81" fmla="*/ 279 h 669"/>
                <a:gd name="T82" fmla="*/ 98 w 430"/>
                <a:gd name="T83" fmla="*/ 295 h 669"/>
                <a:gd name="T84" fmla="*/ 0 w 430"/>
                <a:gd name="T85" fmla="*/ 360 h 669"/>
                <a:gd name="T86" fmla="*/ 10 w 430"/>
                <a:gd name="T87" fmla="*/ 364 h 669"/>
                <a:gd name="T88" fmla="*/ 29 w 430"/>
                <a:gd name="T89" fmla="*/ 374 h 669"/>
                <a:gd name="T90" fmla="*/ 49 w 430"/>
                <a:gd name="T91" fmla="*/ 388 h 669"/>
                <a:gd name="T92" fmla="*/ 69 w 430"/>
                <a:gd name="T93" fmla="*/ 405 h 669"/>
                <a:gd name="T94" fmla="*/ 87 w 430"/>
                <a:gd name="T95" fmla="*/ 426 h 669"/>
                <a:gd name="T96" fmla="*/ 101 w 430"/>
                <a:gd name="T97" fmla="*/ 454 h 669"/>
                <a:gd name="T98" fmla="*/ 114 w 430"/>
                <a:gd name="T99" fmla="*/ 485 h 669"/>
                <a:gd name="T100" fmla="*/ 121 w 430"/>
                <a:gd name="T101" fmla="*/ 523 h 669"/>
                <a:gd name="T102" fmla="*/ 124 w 430"/>
                <a:gd name="T103" fmla="*/ 567 h 669"/>
                <a:gd name="T104" fmla="*/ 430 w 430"/>
                <a:gd name="T105" fmla="*/ 669 h 669"/>
                <a:gd name="T106" fmla="*/ 430 w 430"/>
                <a:gd name="T107" fmla="*/ 493 h 669"/>
                <a:gd name="T108" fmla="*/ 427 w 430"/>
                <a:gd name="T109" fmla="*/ 455 h 669"/>
                <a:gd name="T110" fmla="*/ 421 w 430"/>
                <a:gd name="T111" fmla="*/ 427 h 669"/>
                <a:gd name="T112" fmla="*/ 414 w 430"/>
                <a:gd name="T113" fmla="*/ 412 h 669"/>
                <a:gd name="T114" fmla="*/ 404 w 430"/>
                <a:gd name="T115" fmla="*/ 397 h 669"/>
                <a:gd name="T116" fmla="*/ 393 w 430"/>
                <a:gd name="T117" fmla="*/ 385 h 669"/>
                <a:gd name="T118" fmla="*/ 377 w 430"/>
                <a:gd name="T119" fmla="*/ 375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69">
                  <a:moveTo>
                    <a:pt x="369" y="370"/>
                  </a:moveTo>
                  <a:lnTo>
                    <a:pt x="243" y="317"/>
                  </a:lnTo>
                  <a:lnTo>
                    <a:pt x="246" y="295"/>
                  </a:lnTo>
                  <a:lnTo>
                    <a:pt x="246" y="295"/>
                  </a:lnTo>
                  <a:lnTo>
                    <a:pt x="253" y="287"/>
                  </a:lnTo>
                  <a:lnTo>
                    <a:pt x="262" y="279"/>
                  </a:lnTo>
                  <a:lnTo>
                    <a:pt x="270" y="267"/>
                  </a:lnTo>
                  <a:lnTo>
                    <a:pt x="279" y="254"/>
                  </a:lnTo>
                  <a:lnTo>
                    <a:pt x="287" y="239"/>
                  </a:lnTo>
                  <a:lnTo>
                    <a:pt x="290" y="231"/>
                  </a:lnTo>
                  <a:lnTo>
                    <a:pt x="292" y="222"/>
                  </a:lnTo>
                  <a:lnTo>
                    <a:pt x="294" y="215"/>
                  </a:lnTo>
                  <a:lnTo>
                    <a:pt x="294" y="207"/>
                  </a:lnTo>
                  <a:lnTo>
                    <a:pt x="294" y="207"/>
                  </a:lnTo>
                  <a:lnTo>
                    <a:pt x="298" y="200"/>
                  </a:lnTo>
                  <a:lnTo>
                    <a:pt x="301" y="194"/>
                  </a:lnTo>
                  <a:lnTo>
                    <a:pt x="304" y="187"/>
                  </a:lnTo>
                  <a:lnTo>
                    <a:pt x="306" y="177"/>
                  </a:lnTo>
                  <a:lnTo>
                    <a:pt x="306" y="172"/>
                  </a:lnTo>
                  <a:lnTo>
                    <a:pt x="305" y="167"/>
                  </a:lnTo>
                  <a:lnTo>
                    <a:pt x="304" y="162"/>
                  </a:lnTo>
                  <a:lnTo>
                    <a:pt x="302" y="157"/>
                  </a:lnTo>
                  <a:lnTo>
                    <a:pt x="299" y="151"/>
                  </a:lnTo>
                  <a:lnTo>
                    <a:pt x="295" y="146"/>
                  </a:lnTo>
                  <a:lnTo>
                    <a:pt x="295" y="102"/>
                  </a:lnTo>
                  <a:lnTo>
                    <a:pt x="295" y="102"/>
                  </a:lnTo>
                  <a:lnTo>
                    <a:pt x="295" y="92"/>
                  </a:lnTo>
                  <a:lnTo>
                    <a:pt x="293" y="83"/>
                  </a:lnTo>
                  <a:lnTo>
                    <a:pt x="291" y="72"/>
                  </a:lnTo>
                  <a:lnTo>
                    <a:pt x="287" y="63"/>
                  </a:lnTo>
                  <a:lnTo>
                    <a:pt x="281" y="55"/>
                  </a:lnTo>
                  <a:lnTo>
                    <a:pt x="276" y="45"/>
                  </a:lnTo>
                  <a:lnTo>
                    <a:pt x="270" y="38"/>
                  </a:lnTo>
                  <a:lnTo>
                    <a:pt x="263" y="31"/>
                  </a:lnTo>
                  <a:lnTo>
                    <a:pt x="254" y="23"/>
                  </a:lnTo>
                  <a:lnTo>
                    <a:pt x="246" y="18"/>
                  </a:lnTo>
                  <a:lnTo>
                    <a:pt x="237" y="13"/>
                  </a:lnTo>
                  <a:lnTo>
                    <a:pt x="226" y="8"/>
                  </a:lnTo>
                  <a:lnTo>
                    <a:pt x="216" y="5"/>
                  </a:lnTo>
                  <a:lnTo>
                    <a:pt x="204" y="2"/>
                  </a:lnTo>
                  <a:lnTo>
                    <a:pt x="193" y="0"/>
                  </a:lnTo>
                  <a:lnTo>
                    <a:pt x="180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1" y="0"/>
                  </a:lnTo>
                  <a:lnTo>
                    <a:pt x="140" y="2"/>
                  </a:lnTo>
                  <a:lnTo>
                    <a:pt x="129" y="5"/>
                  </a:lnTo>
                  <a:lnTo>
                    <a:pt x="118" y="8"/>
                  </a:lnTo>
                  <a:lnTo>
                    <a:pt x="109" y="13"/>
                  </a:lnTo>
                  <a:lnTo>
                    <a:pt x="99" y="18"/>
                  </a:lnTo>
                  <a:lnTo>
                    <a:pt x="90" y="23"/>
                  </a:lnTo>
                  <a:lnTo>
                    <a:pt x="81" y="31"/>
                  </a:lnTo>
                  <a:lnTo>
                    <a:pt x="74" y="38"/>
                  </a:lnTo>
                  <a:lnTo>
                    <a:pt x="68" y="45"/>
                  </a:lnTo>
                  <a:lnTo>
                    <a:pt x="63" y="55"/>
                  </a:lnTo>
                  <a:lnTo>
                    <a:pt x="58" y="63"/>
                  </a:lnTo>
                  <a:lnTo>
                    <a:pt x="54" y="72"/>
                  </a:lnTo>
                  <a:lnTo>
                    <a:pt x="51" y="83"/>
                  </a:lnTo>
                  <a:lnTo>
                    <a:pt x="49" y="92"/>
                  </a:lnTo>
                  <a:lnTo>
                    <a:pt x="49" y="102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45" y="151"/>
                  </a:lnTo>
                  <a:lnTo>
                    <a:pt x="42" y="157"/>
                  </a:lnTo>
                  <a:lnTo>
                    <a:pt x="40" y="162"/>
                  </a:lnTo>
                  <a:lnTo>
                    <a:pt x="39" y="167"/>
                  </a:lnTo>
                  <a:lnTo>
                    <a:pt x="38" y="172"/>
                  </a:lnTo>
                  <a:lnTo>
                    <a:pt x="39" y="177"/>
                  </a:lnTo>
                  <a:lnTo>
                    <a:pt x="40" y="187"/>
                  </a:lnTo>
                  <a:lnTo>
                    <a:pt x="43" y="194"/>
                  </a:lnTo>
                  <a:lnTo>
                    <a:pt x="46" y="200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0" y="215"/>
                  </a:lnTo>
                  <a:lnTo>
                    <a:pt x="52" y="222"/>
                  </a:lnTo>
                  <a:lnTo>
                    <a:pt x="54" y="231"/>
                  </a:lnTo>
                  <a:lnTo>
                    <a:pt x="58" y="239"/>
                  </a:lnTo>
                  <a:lnTo>
                    <a:pt x="66" y="254"/>
                  </a:lnTo>
                  <a:lnTo>
                    <a:pt x="74" y="267"/>
                  </a:lnTo>
                  <a:lnTo>
                    <a:pt x="84" y="279"/>
                  </a:lnTo>
                  <a:lnTo>
                    <a:pt x="91" y="287"/>
                  </a:lnTo>
                  <a:lnTo>
                    <a:pt x="98" y="295"/>
                  </a:lnTo>
                  <a:lnTo>
                    <a:pt x="101" y="317"/>
                  </a:lnTo>
                  <a:lnTo>
                    <a:pt x="0" y="360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9" y="369"/>
                  </a:lnTo>
                  <a:lnTo>
                    <a:pt x="29" y="374"/>
                  </a:lnTo>
                  <a:lnTo>
                    <a:pt x="40" y="381"/>
                  </a:lnTo>
                  <a:lnTo>
                    <a:pt x="49" y="388"/>
                  </a:lnTo>
                  <a:lnTo>
                    <a:pt x="60" y="396"/>
                  </a:lnTo>
                  <a:lnTo>
                    <a:pt x="69" y="405"/>
                  </a:lnTo>
                  <a:lnTo>
                    <a:pt x="78" y="415"/>
                  </a:lnTo>
                  <a:lnTo>
                    <a:pt x="87" y="426"/>
                  </a:lnTo>
                  <a:lnTo>
                    <a:pt x="94" y="439"/>
                  </a:lnTo>
                  <a:lnTo>
                    <a:pt x="101" y="454"/>
                  </a:lnTo>
                  <a:lnTo>
                    <a:pt x="109" y="468"/>
                  </a:lnTo>
                  <a:lnTo>
                    <a:pt x="114" y="485"/>
                  </a:lnTo>
                  <a:lnTo>
                    <a:pt x="118" y="504"/>
                  </a:lnTo>
                  <a:lnTo>
                    <a:pt x="121" y="523"/>
                  </a:lnTo>
                  <a:lnTo>
                    <a:pt x="123" y="544"/>
                  </a:lnTo>
                  <a:lnTo>
                    <a:pt x="124" y="567"/>
                  </a:lnTo>
                  <a:lnTo>
                    <a:pt x="124" y="669"/>
                  </a:lnTo>
                  <a:lnTo>
                    <a:pt x="430" y="669"/>
                  </a:lnTo>
                  <a:lnTo>
                    <a:pt x="430" y="493"/>
                  </a:lnTo>
                  <a:lnTo>
                    <a:pt x="430" y="493"/>
                  </a:lnTo>
                  <a:lnTo>
                    <a:pt x="429" y="473"/>
                  </a:lnTo>
                  <a:lnTo>
                    <a:pt x="427" y="455"/>
                  </a:lnTo>
                  <a:lnTo>
                    <a:pt x="423" y="436"/>
                  </a:lnTo>
                  <a:lnTo>
                    <a:pt x="421" y="427"/>
                  </a:lnTo>
                  <a:lnTo>
                    <a:pt x="418" y="420"/>
                  </a:lnTo>
                  <a:lnTo>
                    <a:pt x="414" y="412"/>
                  </a:lnTo>
                  <a:lnTo>
                    <a:pt x="410" y="405"/>
                  </a:lnTo>
                  <a:lnTo>
                    <a:pt x="404" y="397"/>
                  </a:lnTo>
                  <a:lnTo>
                    <a:pt x="399" y="391"/>
                  </a:lnTo>
                  <a:lnTo>
                    <a:pt x="393" y="385"/>
                  </a:lnTo>
                  <a:lnTo>
                    <a:pt x="386" y="380"/>
                  </a:lnTo>
                  <a:lnTo>
                    <a:pt x="377" y="375"/>
                  </a:lnTo>
                  <a:lnTo>
                    <a:pt x="369" y="37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0" name="Rectangle 374"/>
            <p:cNvSpPr>
              <a:spLocks noChangeArrowheads="1"/>
            </p:cNvSpPr>
            <p:nvPr userDrawn="1"/>
          </p:nvSpPr>
          <p:spPr bwMode="auto">
            <a:xfrm>
              <a:off x="2963863" y="4079831"/>
              <a:ext cx="622300" cy="71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1" name="Rectangle 375"/>
            <p:cNvSpPr>
              <a:spLocks noChangeArrowheads="1"/>
            </p:cNvSpPr>
            <p:nvPr userDrawn="1"/>
          </p:nvSpPr>
          <p:spPr bwMode="auto">
            <a:xfrm>
              <a:off x="3005138" y="4189368"/>
              <a:ext cx="5397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8" name="Группа 547"/>
          <p:cNvGrpSpPr/>
          <p:nvPr userDrawn="1"/>
        </p:nvGrpSpPr>
        <p:grpSpPr>
          <a:xfrm>
            <a:off x="5572142" y="3087275"/>
            <a:ext cx="661987" cy="413147"/>
            <a:chOff x="5572125" y="3782968"/>
            <a:chExt cx="661987" cy="550863"/>
          </a:xfrm>
          <a:solidFill>
            <a:schemeClr val="bg2">
              <a:lumMod val="50000"/>
            </a:schemeClr>
          </a:solidFill>
        </p:grpSpPr>
        <p:sp>
          <p:nvSpPr>
            <p:cNvPr id="472" name="Freeform 376"/>
            <p:cNvSpPr>
              <a:spLocks noEditPoints="1"/>
            </p:cNvSpPr>
            <p:nvPr userDrawn="1"/>
          </p:nvSpPr>
          <p:spPr bwMode="auto">
            <a:xfrm>
              <a:off x="5572125" y="3782968"/>
              <a:ext cx="661987" cy="550863"/>
            </a:xfrm>
            <a:custGeom>
              <a:avLst/>
              <a:gdLst>
                <a:gd name="T0" fmla="*/ 405 w 1668"/>
                <a:gd name="T1" fmla="*/ 1189 h 1392"/>
                <a:gd name="T2" fmla="*/ 157 w 1668"/>
                <a:gd name="T3" fmla="*/ 1242 h 1392"/>
                <a:gd name="T4" fmla="*/ 441 w 1668"/>
                <a:gd name="T5" fmla="*/ 1189 h 1392"/>
                <a:gd name="T6" fmla="*/ 653 w 1668"/>
                <a:gd name="T7" fmla="*/ 1242 h 1392"/>
                <a:gd name="T8" fmla="*/ 441 w 1668"/>
                <a:gd name="T9" fmla="*/ 1189 h 1392"/>
                <a:gd name="T10" fmla="*/ 935 w 1668"/>
                <a:gd name="T11" fmla="*/ 1189 h 1392"/>
                <a:gd name="T12" fmla="*/ 688 w 1668"/>
                <a:gd name="T13" fmla="*/ 1242 h 1392"/>
                <a:gd name="T14" fmla="*/ 970 w 1668"/>
                <a:gd name="T15" fmla="*/ 1189 h 1392"/>
                <a:gd name="T16" fmla="*/ 1228 w 1668"/>
                <a:gd name="T17" fmla="*/ 1242 h 1392"/>
                <a:gd name="T18" fmla="*/ 970 w 1668"/>
                <a:gd name="T19" fmla="*/ 1189 h 1392"/>
                <a:gd name="T20" fmla="*/ 1479 w 1668"/>
                <a:gd name="T21" fmla="*/ 1189 h 1392"/>
                <a:gd name="T22" fmla="*/ 1264 w 1668"/>
                <a:gd name="T23" fmla="*/ 1242 h 1392"/>
                <a:gd name="T24" fmla="*/ 237 w 1668"/>
                <a:gd name="T25" fmla="*/ 1105 h 1392"/>
                <a:gd name="T26" fmla="*/ 417 w 1668"/>
                <a:gd name="T27" fmla="*/ 1156 h 1392"/>
                <a:gd name="T28" fmla="*/ 237 w 1668"/>
                <a:gd name="T29" fmla="*/ 1105 h 1392"/>
                <a:gd name="T30" fmla="*/ 471 w 1668"/>
                <a:gd name="T31" fmla="*/ 1105 h 1392"/>
                <a:gd name="T32" fmla="*/ 669 w 1668"/>
                <a:gd name="T33" fmla="*/ 1156 h 1392"/>
                <a:gd name="T34" fmla="*/ 469 w 1668"/>
                <a:gd name="T35" fmla="*/ 1112 h 1392"/>
                <a:gd name="T36" fmla="*/ 711 w 1668"/>
                <a:gd name="T37" fmla="*/ 1105 h 1392"/>
                <a:gd name="T38" fmla="*/ 922 w 1668"/>
                <a:gd name="T39" fmla="*/ 1112 h 1392"/>
                <a:gd name="T40" fmla="*/ 702 w 1668"/>
                <a:gd name="T41" fmla="*/ 1156 h 1392"/>
                <a:gd name="T42" fmla="*/ 956 w 1668"/>
                <a:gd name="T43" fmla="*/ 1112 h 1392"/>
                <a:gd name="T44" fmla="*/ 1178 w 1668"/>
                <a:gd name="T45" fmla="*/ 1105 h 1392"/>
                <a:gd name="T46" fmla="*/ 964 w 1668"/>
                <a:gd name="T47" fmla="*/ 1156 h 1392"/>
                <a:gd name="T48" fmla="*/ 1214 w 1668"/>
                <a:gd name="T49" fmla="*/ 1105 h 1392"/>
                <a:gd name="T50" fmla="*/ 1460 w 1668"/>
                <a:gd name="T51" fmla="*/ 1156 h 1392"/>
                <a:gd name="T52" fmla="*/ 1214 w 1668"/>
                <a:gd name="T53" fmla="*/ 1105 h 1392"/>
                <a:gd name="T54" fmla="*/ 463 w 1668"/>
                <a:gd name="T55" fmla="*/ 1031 h 1392"/>
                <a:gd name="T56" fmla="*/ 256 w 1668"/>
                <a:gd name="T57" fmla="*/ 1073 h 1392"/>
                <a:gd name="T58" fmla="*/ 498 w 1668"/>
                <a:gd name="T59" fmla="*/ 1031 h 1392"/>
                <a:gd name="T60" fmla="*/ 683 w 1668"/>
                <a:gd name="T61" fmla="*/ 1073 h 1392"/>
                <a:gd name="T62" fmla="*/ 498 w 1668"/>
                <a:gd name="T63" fmla="*/ 1031 h 1392"/>
                <a:gd name="T64" fmla="*/ 908 w 1668"/>
                <a:gd name="T65" fmla="*/ 1031 h 1392"/>
                <a:gd name="T66" fmla="*/ 717 w 1668"/>
                <a:gd name="T67" fmla="*/ 1073 h 1392"/>
                <a:gd name="T68" fmla="*/ 942 w 1668"/>
                <a:gd name="T69" fmla="*/ 1031 h 1392"/>
                <a:gd name="T70" fmla="*/ 1167 w 1668"/>
                <a:gd name="T71" fmla="*/ 1073 h 1392"/>
                <a:gd name="T72" fmla="*/ 942 w 1668"/>
                <a:gd name="T73" fmla="*/ 1031 h 1392"/>
                <a:gd name="T74" fmla="*/ 1387 w 1668"/>
                <a:gd name="T75" fmla="*/ 1031 h 1392"/>
                <a:gd name="T76" fmla="*/ 1202 w 1668"/>
                <a:gd name="T77" fmla="*/ 1073 h 1392"/>
                <a:gd name="T78" fmla="*/ 243 w 1668"/>
                <a:gd name="T79" fmla="*/ 98 h 1392"/>
                <a:gd name="T80" fmla="*/ 1425 w 1668"/>
                <a:gd name="T81" fmla="*/ 890 h 1392"/>
                <a:gd name="T82" fmla="*/ 243 w 1668"/>
                <a:gd name="T83" fmla="*/ 98 h 1392"/>
                <a:gd name="T84" fmla="*/ 145 w 1668"/>
                <a:gd name="T85" fmla="*/ 975 h 1392"/>
                <a:gd name="T86" fmla="*/ 0 w 1668"/>
                <a:gd name="T87" fmla="*/ 1392 h 1392"/>
                <a:gd name="T88" fmla="*/ 1668 w 1668"/>
                <a:gd name="T89" fmla="*/ 1269 h 1392"/>
                <a:gd name="T90" fmla="*/ 1523 w 1668"/>
                <a:gd name="T91" fmla="*/ 0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68" h="1392">
                  <a:moveTo>
                    <a:pt x="189" y="1189"/>
                  </a:moveTo>
                  <a:lnTo>
                    <a:pt x="405" y="1189"/>
                  </a:lnTo>
                  <a:lnTo>
                    <a:pt x="387" y="1242"/>
                  </a:lnTo>
                  <a:lnTo>
                    <a:pt x="157" y="1242"/>
                  </a:lnTo>
                  <a:lnTo>
                    <a:pt x="189" y="1189"/>
                  </a:lnTo>
                  <a:close/>
                  <a:moveTo>
                    <a:pt x="441" y="1189"/>
                  </a:moveTo>
                  <a:lnTo>
                    <a:pt x="663" y="1189"/>
                  </a:lnTo>
                  <a:lnTo>
                    <a:pt x="653" y="1242"/>
                  </a:lnTo>
                  <a:lnTo>
                    <a:pt x="421" y="1242"/>
                  </a:lnTo>
                  <a:lnTo>
                    <a:pt x="441" y="1189"/>
                  </a:lnTo>
                  <a:close/>
                  <a:moveTo>
                    <a:pt x="697" y="1189"/>
                  </a:moveTo>
                  <a:lnTo>
                    <a:pt x="935" y="1189"/>
                  </a:lnTo>
                  <a:lnTo>
                    <a:pt x="945" y="1242"/>
                  </a:lnTo>
                  <a:lnTo>
                    <a:pt x="688" y="1242"/>
                  </a:lnTo>
                  <a:lnTo>
                    <a:pt x="697" y="1189"/>
                  </a:lnTo>
                  <a:close/>
                  <a:moveTo>
                    <a:pt x="970" y="1189"/>
                  </a:moveTo>
                  <a:lnTo>
                    <a:pt x="1208" y="1189"/>
                  </a:lnTo>
                  <a:lnTo>
                    <a:pt x="1228" y="1242"/>
                  </a:lnTo>
                  <a:lnTo>
                    <a:pt x="979" y="1242"/>
                  </a:lnTo>
                  <a:lnTo>
                    <a:pt x="970" y="1189"/>
                  </a:lnTo>
                  <a:close/>
                  <a:moveTo>
                    <a:pt x="1244" y="1189"/>
                  </a:moveTo>
                  <a:lnTo>
                    <a:pt x="1479" y="1189"/>
                  </a:lnTo>
                  <a:lnTo>
                    <a:pt x="1510" y="1242"/>
                  </a:lnTo>
                  <a:lnTo>
                    <a:pt x="1264" y="1242"/>
                  </a:lnTo>
                  <a:lnTo>
                    <a:pt x="1244" y="1189"/>
                  </a:lnTo>
                  <a:close/>
                  <a:moveTo>
                    <a:pt x="237" y="1105"/>
                  </a:moveTo>
                  <a:lnTo>
                    <a:pt x="435" y="1105"/>
                  </a:lnTo>
                  <a:lnTo>
                    <a:pt x="417" y="1156"/>
                  </a:lnTo>
                  <a:lnTo>
                    <a:pt x="207" y="1156"/>
                  </a:lnTo>
                  <a:lnTo>
                    <a:pt x="237" y="1105"/>
                  </a:lnTo>
                  <a:close/>
                  <a:moveTo>
                    <a:pt x="469" y="1112"/>
                  </a:moveTo>
                  <a:lnTo>
                    <a:pt x="471" y="1105"/>
                  </a:lnTo>
                  <a:lnTo>
                    <a:pt x="677" y="1105"/>
                  </a:lnTo>
                  <a:lnTo>
                    <a:pt x="669" y="1156"/>
                  </a:lnTo>
                  <a:lnTo>
                    <a:pt x="452" y="1156"/>
                  </a:lnTo>
                  <a:lnTo>
                    <a:pt x="469" y="1112"/>
                  </a:lnTo>
                  <a:close/>
                  <a:moveTo>
                    <a:pt x="710" y="1112"/>
                  </a:moveTo>
                  <a:lnTo>
                    <a:pt x="711" y="1105"/>
                  </a:lnTo>
                  <a:lnTo>
                    <a:pt x="921" y="1105"/>
                  </a:lnTo>
                  <a:lnTo>
                    <a:pt x="922" y="1112"/>
                  </a:lnTo>
                  <a:lnTo>
                    <a:pt x="930" y="1156"/>
                  </a:lnTo>
                  <a:lnTo>
                    <a:pt x="702" y="1156"/>
                  </a:lnTo>
                  <a:lnTo>
                    <a:pt x="710" y="1112"/>
                  </a:lnTo>
                  <a:close/>
                  <a:moveTo>
                    <a:pt x="956" y="1112"/>
                  </a:moveTo>
                  <a:lnTo>
                    <a:pt x="955" y="1105"/>
                  </a:lnTo>
                  <a:lnTo>
                    <a:pt x="1178" y="1105"/>
                  </a:lnTo>
                  <a:lnTo>
                    <a:pt x="1197" y="1156"/>
                  </a:lnTo>
                  <a:lnTo>
                    <a:pt x="964" y="1156"/>
                  </a:lnTo>
                  <a:lnTo>
                    <a:pt x="956" y="1112"/>
                  </a:lnTo>
                  <a:close/>
                  <a:moveTo>
                    <a:pt x="1214" y="1105"/>
                  </a:moveTo>
                  <a:lnTo>
                    <a:pt x="1431" y="1105"/>
                  </a:lnTo>
                  <a:lnTo>
                    <a:pt x="1460" y="1156"/>
                  </a:lnTo>
                  <a:lnTo>
                    <a:pt x="1232" y="1156"/>
                  </a:lnTo>
                  <a:lnTo>
                    <a:pt x="1214" y="1105"/>
                  </a:lnTo>
                  <a:close/>
                  <a:moveTo>
                    <a:pt x="280" y="1031"/>
                  </a:moveTo>
                  <a:lnTo>
                    <a:pt x="463" y="1031"/>
                  </a:lnTo>
                  <a:lnTo>
                    <a:pt x="447" y="1073"/>
                  </a:lnTo>
                  <a:lnTo>
                    <a:pt x="256" y="1073"/>
                  </a:lnTo>
                  <a:lnTo>
                    <a:pt x="280" y="1031"/>
                  </a:lnTo>
                  <a:close/>
                  <a:moveTo>
                    <a:pt x="498" y="1031"/>
                  </a:moveTo>
                  <a:lnTo>
                    <a:pt x="691" y="1031"/>
                  </a:lnTo>
                  <a:lnTo>
                    <a:pt x="683" y="1073"/>
                  </a:lnTo>
                  <a:lnTo>
                    <a:pt x="482" y="1073"/>
                  </a:lnTo>
                  <a:lnTo>
                    <a:pt x="498" y="1031"/>
                  </a:lnTo>
                  <a:close/>
                  <a:moveTo>
                    <a:pt x="724" y="1031"/>
                  </a:moveTo>
                  <a:lnTo>
                    <a:pt x="908" y="1031"/>
                  </a:lnTo>
                  <a:lnTo>
                    <a:pt x="916" y="1073"/>
                  </a:lnTo>
                  <a:lnTo>
                    <a:pt x="717" y="1073"/>
                  </a:lnTo>
                  <a:lnTo>
                    <a:pt x="724" y="1031"/>
                  </a:lnTo>
                  <a:close/>
                  <a:moveTo>
                    <a:pt x="942" y="1031"/>
                  </a:moveTo>
                  <a:lnTo>
                    <a:pt x="1151" y="1031"/>
                  </a:lnTo>
                  <a:lnTo>
                    <a:pt x="1167" y="1073"/>
                  </a:lnTo>
                  <a:lnTo>
                    <a:pt x="949" y="1073"/>
                  </a:lnTo>
                  <a:lnTo>
                    <a:pt x="942" y="1031"/>
                  </a:lnTo>
                  <a:close/>
                  <a:moveTo>
                    <a:pt x="1186" y="1031"/>
                  </a:moveTo>
                  <a:lnTo>
                    <a:pt x="1387" y="1031"/>
                  </a:lnTo>
                  <a:lnTo>
                    <a:pt x="1411" y="1073"/>
                  </a:lnTo>
                  <a:lnTo>
                    <a:pt x="1202" y="1073"/>
                  </a:lnTo>
                  <a:lnTo>
                    <a:pt x="1186" y="1031"/>
                  </a:lnTo>
                  <a:close/>
                  <a:moveTo>
                    <a:pt x="243" y="98"/>
                  </a:moveTo>
                  <a:lnTo>
                    <a:pt x="1425" y="98"/>
                  </a:lnTo>
                  <a:lnTo>
                    <a:pt x="1425" y="890"/>
                  </a:lnTo>
                  <a:lnTo>
                    <a:pt x="243" y="890"/>
                  </a:lnTo>
                  <a:lnTo>
                    <a:pt x="243" y="98"/>
                  </a:lnTo>
                  <a:close/>
                  <a:moveTo>
                    <a:pt x="145" y="0"/>
                  </a:moveTo>
                  <a:lnTo>
                    <a:pt x="145" y="975"/>
                  </a:lnTo>
                  <a:lnTo>
                    <a:pt x="0" y="1269"/>
                  </a:lnTo>
                  <a:lnTo>
                    <a:pt x="0" y="1392"/>
                  </a:lnTo>
                  <a:lnTo>
                    <a:pt x="1668" y="1392"/>
                  </a:lnTo>
                  <a:lnTo>
                    <a:pt x="1668" y="1269"/>
                  </a:lnTo>
                  <a:lnTo>
                    <a:pt x="1523" y="975"/>
                  </a:lnTo>
                  <a:lnTo>
                    <a:pt x="1523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3" name="Freeform 377"/>
            <p:cNvSpPr>
              <a:spLocks/>
            </p:cNvSpPr>
            <p:nvPr userDrawn="1"/>
          </p:nvSpPr>
          <p:spPr bwMode="auto">
            <a:xfrm>
              <a:off x="5989638" y="3941718"/>
              <a:ext cx="92075" cy="104775"/>
            </a:xfrm>
            <a:custGeom>
              <a:avLst/>
              <a:gdLst>
                <a:gd name="T0" fmla="*/ 170 w 232"/>
                <a:gd name="T1" fmla="*/ 264 h 264"/>
                <a:gd name="T2" fmla="*/ 0 w 232"/>
                <a:gd name="T3" fmla="*/ 50 h 264"/>
                <a:gd name="T4" fmla="*/ 64 w 232"/>
                <a:gd name="T5" fmla="*/ 0 h 264"/>
                <a:gd name="T6" fmla="*/ 232 w 232"/>
                <a:gd name="T7" fmla="*/ 214 h 264"/>
                <a:gd name="T8" fmla="*/ 170 w 232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64">
                  <a:moveTo>
                    <a:pt x="170" y="264"/>
                  </a:moveTo>
                  <a:lnTo>
                    <a:pt x="0" y="50"/>
                  </a:lnTo>
                  <a:lnTo>
                    <a:pt x="64" y="0"/>
                  </a:lnTo>
                  <a:lnTo>
                    <a:pt x="232" y="214"/>
                  </a:lnTo>
                  <a:lnTo>
                    <a:pt x="170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4" name="Freeform 378"/>
            <p:cNvSpPr>
              <a:spLocks/>
            </p:cNvSpPr>
            <p:nvPr userDrawn="1"/>
          </p:nvSpPr>
          <p:spPr bwMode="auto">
            <a:xfrm>
              <a:off x="5980113" y="3925843"/>
              <a:ext cx="95250" cy="100013"/>
            </a:xfrm>
            <a:custGeom>
              <a:avLst/>
              <a:gdLst>
                <a:gd name="T0" fmla="*/ 41 w 238"/>
                <a:gd name="T1" fmla="*/ 254 h 254"/>
                <a:gd name="T2" fmla="*/ 0 w 238"/>
                <a:gd name="T3" fmla="*/ 0 h 254"/>
                <a:gd name="T4" fmla="*/ 238 w 238"/>
                <a:gd name="T5" fmla="*/ 91 h 254"/>
                <a:gd name="T6" fmla="*/ 110 w 238"/>
                <a:gd name="T7" fmla="*/ 138 h 254"/>
                <a:gd name="T8" fmla="*/ 41 w 238"/>
                <a:gd name="T9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254">
                  <a:moveTo>
                    <a:pt x="41" y="254"/>
                  </a:moveTo>
                  <a:lnTo>
                    <a:pt x="0" y="0"/>
                  </a:lnTo>
                  <a:lnTo>
                    <a:pt x="238" y="91"/>
                  </a:lnTo>
                  <a:lnTo>
                    <a:pt x="110" y="138"/>
                  </a:lnTo>
                  <a:lnTo>
                    <a:pt x="41" y="2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5" name="Rectangle 379"/>
            <p:cNvSpPr>
              <a:spLocks noChangeArrowheads="1"/>
            </p:cNvSpPr>
            <p:nvPr userDrawn="1"/>
          </p:nvSpPr>
          <p:spPr bwMode="auto">
            <a:xfrm>
              <a:off x="5710238" y="4075068"/>
              <a:ext cx="3841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6" name="Rectangle 380"/>
            <p:cNvSpPr>
              <a:spLocks noChangeArrowheads="1"/>
            </p:cNvSpPr>
            <p:nvPr userDrawn="1"/>
          </p:nvSpPr>
          <p:spPr bwMode="auto">
            <a:xfrm>
              <a:off x="5710238" y="4025856"/>
              <a:ext cx="2508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7" name="Rectangle 381"/>
            <p:cNvSpPr>
              <a:spLocks noChangeArrowheads="1"/>
            </p:cNvSpPr>
            <p:nvPr userDrawn="1"/>
          </p:nvSpPr>
          <p:spPr bwMode="auto">
            <a:xfrm>
              <a:off x="5710238" y="3975056"/>
              <a:ext cx="1809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8" name="Rectangle 382"/>
            <p:cNvSpPr>
              <a:spLocks noChangeArrowheads="1"/>
            </p:cNvSpPr>
            <p:nvPr userDrawn="1"/>
          </p:nvSpPr>
          <p:spPr bwMode="auto">
            <a:xfrm>
              <a:off x="5710238" y="3924256"/>
              <a:ext cx="223837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9" name="Rectangle 383"/>
            <p:cNvSpPr>
              <a:spLocks noChangeArrowheads="1"/>
            </p:cNvSpPr>
            <p:nvPr userDrawn="1"/>
          </p:nvSpPr>
          <p:spPr bwMode="auto">
            <a:xfrm>
              <a:off x="5710238" y="3873456"/>
              <a:ext cx="382587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8" name="Группа 557"/>
          <p:cNvGrpSpPr/>
          <p:nvPr userDrawn="1"/>
        </p:nvGrpSpPr>
        <p:grpSpPr>
          <a:xfrm>
            <a:off x="217489" y="659336"/>
            <a:ext cx="550862" cy="582216"/>
            <a:chOff x="217488" y="964839"/>
            <a:chExt cx="550862" cy="776288"/>
          </a:xfrm>
          <a:solidFill>
            <a:schemeClr val="bg2">
              <a:lumMod val="50000"/>
            </a:schemeClr>
          </a:solidFill>
        </p:grpSpPr>
        <p:sp>
          <p:nvSpPr>
            <p:cNvPr id="480" name="Freeform 384"/>
            <p:cNvSpPr>
              <a:spLocks/>
            </p:cNvSpPr>
            <p:nvPr userDrawn="1"/>
          </p:nvSpPr>
          <p:spPr bwMode="auto">
            <a:xfrm>
              <a:off x="571500" y="1082314"/>
              <a:ext cx="196850" cy="492125"/>
            </a:xfrm>
            <a:custGeom>
              <a:avLst/>
              <a:gdLst>
                <a:gd name="T0" fmla="*/ 377 w 496"/>
                <a:gd name="T1" fmla="*/ 1240 h 1240"/>
                <a:gd name="T2" fmla="*/ 124 w 496"/>
                <a:gd name="T3" fmla="*/ 1240 h 1240"/>
                <a:gd name="T4" fmla="*/ 124 w 496"/>
                <a:gd name="T5" fmla="*/ 330 h 1240"/>
                <a:gd name="T6" fmla="*/ 0 w 496"/>
                <a:gd name="T7" fmla="*/ 330 h 1240"/>
                <a:gd name="T8" fmla="*/ 0 w 496"/>
                <a:gd name="T9" fmla="*/ 330 h 1240"/>
                <a:gd name="T10" fmla="*/ 248 w 496"/>
                <a:gd name="T11" fmla="*/ 0 h 1240"/>
                <a:gd name="T12" fmla="*/ 248 w 496"/>
                <a:gd name="T13" fmla="*/ 0 h 1240"/>
                <a:gd name="T14" fmla="*/ 496 w 496"/>
                <a:gd name="T15" fmla="*/ 329 h 1240"/>
                <a:gd name="T16" fmla="*/ 377 w 496"/>
                <a:gd name="T17" fmla="*/ 329 h 1240"/>
                <a:gd name="T18" fmla="*/ 377 w 496"/>
                <a:gd name="T19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240">
                  <a:moveTo>
                    <a:pt x="377" y="1240"/>
                  </a:moveTo>
                  <a:lnTo>
                    <a:pt x="124" y="1240"/>
                  </a:lnTo>
                  <a:lnTo>
                    <a:pt x="124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496" y="329"/>
                  </a:lnTo>
                  <a:lnTo>
                    <a:pt x="377" y="329"/>
                  </a:lnTo>
                  <a:lnTo>
                    <a:pt x="377" y="1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1" name="Freeform 385"/>
            <p:cNvSpPr>
              <a:spLocks/>
            </p:cNvSpPr>
            <p:nvPr userDrawn="1"/>
          </p:nvSpPr>
          <p:spPr bwMode="auto">
            <a:xfrm>
              <a:off x="217488" y="1110889"/>
              <a:ext cx="196850" cy="323850"/>
            </a:xfrm>
            <a:custGeom>
              <a:avLst/>
              <a:gdLst>
                <a:gd name="T0" fmla="*/ 378 w 498"/>
                <a:gd name="T1" fmla="*/ 788 h 815"/>
                <a:gd name="T2" fmla="*/ 378 w 498"/>
                <a:gd name="T3" fmla="*/ 788 h 815"/>
                <a:gd name="T4" fmla="*/ 350 w 498"/>
                <a:gd name="T5" fmla="*/ 793 h 815"/>
                <a:gd name="T6" fmla="*/ 283 w 498"/>
                <a:gd name="T7" fmla="*/ 802 h 815"/>
                <a:gd name="T8" fmla="*/ 243 w 498"/>
                <a:gd name="T9" fmla="*/ 807 h 815"/>
                <a:gd name="T10" fmla="*/ 200 w 498"/>
                <a:gd name="T11" fmla="*/ 811 h 815"/>
                <a:gd name="T12" fmla="*/ 160 w 498"/>
                <a:gd name="T13" fmla="*/ 814 h 815"/>
                <a:gd name="T14" fmla="*/ 125 w 498"/>
                <a:gd name="T15" fmla="*/ 815 h 815"/>
                <a:gd name="T16" fmla="*/ 125 w 498"/>
                <a:gd name="T17" fmla="*/ 330 h 815"/>
                <a:gd name="T18" fmla="*/ 0 w 498"/>
                <a:gd name="T19" fmla="*/ 330 h 815"/>
                <a:gd name="T20" fmla="*/ 0 w 498"/>
                <a:gd name="T21" fmla="*/ 330 h 815"/>
                <a:gd name="T22" fmla="*/ 249 w 498"/>
                <a:gd name="T23" fmla="*/ 0 h 815"/>
                <a:gd name="T24" fmla="*/ 249 w 498"/>
                <a:gd name="T25" fmla="*/ 0 h 815"/>
                <a:gd name="T26" fmla="*/ 498 w 498"/>
                <a:gd name="T27" fmla="*/ 329 h 815"/>
                <a:gd name="T28" fmla="*/ 378 w 498"/>
                <a:gd name="T29" fmla="*/ 329 h 815"/>
                <a:gd name="T30" fmla="*/ 378 w 498"/>
                <a:gd name="T31" fmla="*/ 788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8" h="815">
                  <a:moveTo>
                    <a:pt x="378" y="788"/>
                  </a:moveTo>
                  <a:lnTo>
                    <a:pt x="378" y="788"/>
                  </a:lnTo>
                  <a:lnTo>
                    <a:pt x="350" y="793"/>
                  </a:lnTo>
                  <a:lnTo>
                    <a:pt x="283" y="802"/>
                  </a:lnTo>
                  <a:lnTo>
                    <a:pt x="243" y="807"/>
                  </a:lnTo>
                  <a:lnTo>
                    <a:pt x="200" y="811"/>
                  </a:lnTo>
                  <a:lnTo>
                    <a:pt x="160" y="814"/>
                  </a:lnTo>
                  <a:lnTo>
                    <a:pt x="125" y="815"/>
                  </a:lnTo>
                  <a:lnTo>
                    <a:pt x="125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498" y="329"/>
                  </a:lnTo>
                  <a:lnTo>
                    <a:pt x="378" y="329"/>
                  </a:lnTo>
                  <a:lnTo>
                    <a:pt x="378" y="7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2" name="Freeform 386"/>
            <p:cNvSpPr>
              <a:spLocks/>
            </p:cNvSpPr>
            <p:nvPr userDrawn="1"/>
          </p:nvSpPr>
          <p:spPr bwMode="auto">
            <a:xfrm>
              <a:off x="407988" y="964839"/>
              <a:ext cx="198437" cy="268288"/>
            </a:xfrm>
            <a:custGeom>
              <a:avLst/>
              <a:gdLst>
                <a:gd name="T0" fmla="*/ 378 w 498"/>
                <a:gd name="T1" fmla="*/ 674 h 674"/>
                <a:gd name="T2" fmla="*/ 125 w 498"/>
                <a:gd name="T3" fmla="*/ 674 h 674"/>
                <a:gd name="T4" fmla="*/ 125 w 498"/>
                <a:gd name="T5" fmla="*/ 330 h 674"/>
                <a:gd name="T6" fmla="*/ 0 w 498"/>
                <a:gd name="T7" fmla="*/ 330 h 674"/>
                <a:gd name="T8" fmla="*/ 0 w 498"/>
                <a:gd name="T9" fmla="*/ 330 h 674"/>
                <a:gd name="T10" fmla="*/ 249 w 498"/>
                <a:gd name="T11" fmla="*/ 0 h 674"/>
                <a:gd name="T12" fmla="*/ 249 w 498"/>
                <a:gd name="T13" fmla="*/ 0 h 674"/>
                <a:gd name="T14" fmla="*/ 498 w 498"/>
                <a:gd name="T15" fmla="*/ 329 h 674"/>
                <a:gd name="T16" fmla="*/ 378 w 498"/>
                <a:gd name="T17" fmla="*/ 329 h 674"/>
                <a:gd name="T18" fmla="*/ 378 w 498"/>
                <a:gd name="T19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674">
                  <a:moveTo>
                    <a:pt x="378" y="674"/>
                  </a:moveTo>
                  <a:lnTo>
                    <a:pt x="125" y="674"/>
                  </a:lnTo>
                  <a:lnTo>
                    <a:pt x="125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498" y="329"/>
                  </a:lnTo>
                  <a:lnTo>
                    <a:pt x="378" y="329"/>
                  </a:lnTo>
                  <a:lnTo>
                    <a:pt x="378" y="6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3" name="Freeform 387"/>
            <p:cNvSpPr>
              <a:spLocks/>
            </p:cNvSpPr>
            <p:nvPr userDrawn="1"/>
          </p:nvSpPr>
          <p:spPr bwMode="auto">
            <a:xfrm>
              <a:off x="517525" y="1595077"/>
              <a:ext cx="201612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8 h 222"/>
                <a:gd name="T4" fmla="*/ 154 w 510"/>
                <a:gd name="T5" fmla="*/ 212 h 222"/>
                <a:gd name="T6" fmla="*/ 107 w 510"/>
                <a:gd name="T7" fmla="*/ 201 h 222"/>
                <a:gd name="T8" fmla="*/ 85 w 510"/>
                <a:gd name="T9" fmla="*/ 193 h 222"/>
                <a:gd name="T10" fmla="*/ 57 w 510"/>
                <a:gd name="T11" fmla="*/ 181 h 222"/>
                <a:gd name="T12" fmla="*/ 31 w 510"/>
                <a:gd name="T13" fmla="*/ 163 h 222"/>
                <a:gd name="T14" fmla="*/ 24 w 510"/>
                <a:gd name="T15" fmla="*/ 158 h 222"/>
                <a:gd name="T16" fmla="*/ 12 w 510"/>
                <a:gd name="T17" fmla="*/ 145 h 222"/>
                <a:gd name="T18" fmla="*/ 4 w 510"/>
                <a:gd name="T19" fmla="*/ 132 h 222"/>
                <a:gd name="T20" fmla="*/ 0 w 510"/>
                <a:gd name="T21" fmla="*/ 118 h 222"/>
                <a:gd name="T22" fmla="*/ 0 w 510"/>
                <a:gd name="T23" fmla="*/ 105 h 222"/>
                <a:gd name="T24" fmla="*/ 4 w 510"/>
                <a:gd name="T25" fmla="*/ 91 h 222"/>
                <a:gd name="T26" fmla="*/ 13 w 510"/>
                <a:gd name="T27" fmla="*/ 79 h 222"/>
                <a:gd name="T28" fmla="*/ 24 w 510"/>
                <a:gd name="T29" fmla="*/ 65 h 222"/>
                <a:gd name="T30" fmla="*/ 31 w 510"/>
                <a:gd name="T31" fmla="*/ 59 h 222"/>
                <a:gd name="T32" fmla="*/ 67 w 510"/>
                <a:gd name="T33" fmla="*/ 37 h 222"/>
                <a:gd name="T34" fmla="*/ 104 w 510"/>
                <a:gd name="T35" fmla="*/ 22 h 222"/>
                <a:gd name="T36" fmla="*/ 145 w 510"/>
                <a:gd name="T37" fmla="*/ 11 h 222"/>
                <a:gd name="T38" fmla="*/ 187 w 510"/>
                <a:gd name="T39" fmla="*/ 5 h 222"/>
                <a:gd name="T40" fmla="*/ 214 w 510"/>
                <a:gd name="T41" fmla="*/ 2 h 222"/>
                <a:gd name="T42" fmla="*/ 269 w 510"/>
                <a:gd name="T43" fmla="*/ 0 h 222"/>
                <a:gd name="T44" fmla="*/ 323 w 510"/>
                <a:gd name="T45" fmla="*/ 4 h 222"/>
                <a:gd name="T46" fmla="*/ 376 w 510"/>
                <a:gd name="T47" fmla="*/ 14 h 222"/>
                <a:gd name="T48" fmla="*/ 403 w 510"/>
                <a:gd name="T49" fmla="*/ 22 h 222"/>
                <a:gd name="T50" fmla="*/ 438 w 510"/>
                <a:gd name="T51" fmla="*/ 34 h 222"/>
                <a:gd name="T52" fmla="*/ 469 w 510"/>
                <a:gd name="T53" fmla="*/ 52 h 222"/>
                <a:gd name="T54" fmla="*/ 479 w 510"/>
                <a:gd name="T55" fmla="*/ 58 h 222"/>
                <a:gd name="T56" fmla="*/ 494 w 510"/>
                <a:gd name="T57" fmla="*/ 73 h 222"/>
                <a:gd name="T58" fmla="*/ 504 w 510"/>
                <a:gd name="T59" fmla="*/ 88 h 222"/>
                <a:gd name="T60" fmla="*/ 509 w 510"/>
                <a:gd name="T61" fmla="*/ 104 h 222"/>
                <a:gd name="T62" fmla="*/ 509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4 h 222"/>
                <a:gd name="T70" fmla="*/ 470 w 510"/>
                <a:gd name="T71" fmla="*/ 171 h 222"/>
                <a:gd name="T72" fmla="*/ 445 w 510"/>
                <a:gd name="T73" fmla="*/ 185 h 222"/>
                <a:gd name="T74" fmla="*/ 419 w 510"/>
                <a:gd name="T75" fmla="*/ 197 h 222"/>
                <a:gd name="T76" fmla="*/ 393 w 510"/>
                <a:gd name="T77" fmla="*/ 206 h 222"/>
                <a:gd name="T78" fmla="*/ 339 w 510"/>
                <a:gd name="T79" fmla="*/ 216 h 222"/>
                <a:gd name="T80" fmla="*/ 280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8"/>
                  </a:lnTo>
                  <a:lnTo>
                    <a:pt x="177" y="215"/>
                  </a:lnTo>
                  <a:lnTo>
                    <a:pt x="154" y="212"/>
                  </a:lnTo>
                  <a:lnTo>
                    <a:pt x="130" y="207"/>
                  </a:lnTo>
                  <a:lnTo>
                    <a:pt x="107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71" y="188"/>
                  </a:lnTo>
                  <a:lnTo>
                    <a:pt x="57" y="181"/>
                  </a:lnTo>
                  <a:lnTo>
                    <a:pt x="44" y="17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24" y="158"/>
                  </a:lnTo>
                  <a:lnTo>
                    <a:pt x="18" y="152"/>
                  </a:lnTo>
                  <a:lnTo>
                    <a:pt x="12" y="145"/>
                  </a:lnTo>
                  <a:lnTo>
                    <a:pt x="7" y="138"/>
                  </a:lnTo>
                  <a:lnTo>
                    <a:pt x="4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12"/>
                  </a:lnTo>
                  <a:lnTo>
                    <a:pt x="0" y="105"/>
                  </a:lnTo>
                  <a:lnTo>
                    <a:pt x="2" y="99"/>
                  </a:lnTo>
                  <a:lnTo>
                    <a:pt x="4" y="91"/>
                  </a:lnTo>
                  <a:lnTo>
                    <a:pt x="7" y="85"/>
                  </a:lnTo>
                  <a:lnTo>
                    <a:pt x="13" y="79"/>
                  </a:lnTo>
                  <a:lnTo>
                    <a:pt x="18" y="72"/>
                  </a:lnTo>
                  <a:lnTo>
                    <a:pt x="24" y="65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48" y="47"/>
                  </a:lnTo>
                  <a:lnTo>
                    <a:pt x="67" y="37"/>
                  </a:lnTo>
                  <a:lnTo>
                    <a:pt x="85" y="28"/>
                  </a:lnTo>
                  <a:lnTo>
                    <a:pt x="104" y="22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8"/>
                  </a:lnTo>
                  <a:lnTo>
                    <a:pt x="187" y="5"/>
                  </a:lnTo>
                  <a:lnTo>
                    <a:pt x="187" y="5"/>
                  </a:lnTo>
                  <a:lnTo>
                    <a:pt x="214" y="2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6" y="14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3" y="42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79" y="58"/>
                  </a:lnTo>
                  <a:lnTo>
                    <a:pt x="486" y="65"/>
                  </a:lnTo>
                  <a:lnTo>
                    <a:pt x="494" y="73"/>
                  </a:lnTo>
                  <a:lnTo>
                    <a:pt x="500" y="80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09" y="104"/>
                  </a:lnTo>
                  <a:lnTo>
                    <a:pt x="510" y="111"/>
                  </a:lnTo>
                  <a:lnTo>
                    <a:pt x="509" y="120"/>
                  </a:lnTo>
                  <a:lnTo>
                    <a:pt x="507" y="127"/>
                  </a:lnTo>
                  <a:lnTo>
                    <a:pt x="504" y="135"/>
                  </a:lnTo>
                  <a:lnTo>
                    <a:pt x="500" y="142"/>
                  </a:lnTo>
                  <a:lnTo>
                    <a:pt x="494" y="150"/>
                  </a:lnTo>
                  <a:lnTo>
                    <a:pt x="488" y="157"/>
                  </a:lnTo>
                  <a:lnTo>
                    <a:pt x="479" y="164"/>
                  </a:lnTo>
                  <a:lnTo>
                    <a:pt x="470" y="171"/>
                  </a:lnTo>
                  <a:lnTo>
                    <a:pt x="470" y="171"/>
                  </a:lnTo>
                  <a:lnTo>
                    <a:pt x="457" y="179"/>
                  </a:lnTo>
                  <a:lnTo>
                    <a:pt x="445" y="185"/>
                  </a:lnTo>
                  <a:lnTo>
                    <a:pt x="432" y="191"/>
                  </a:lnTo>
                  <a:lnTo>
                    <a:pt x="419" y="197"/>
                  </a:lnTo>
                  <a:lnTo>
                    <a:pt x="406" y="202"/>
                  </a:lnTo>
                  <a:lnTo>
                    <a:pt x="393" y="206"/>
                  </a:lnTo>
                  <a:lnTo>
                    <a:pt x="366" y="212"/>
                  </a:lnTo>
                  <a:lnTo>
                    <a:pt x="339" y="216"/>
                  </a:lnTo>
                  <a:lnTo>
                    <a:pt x="309" y="220"/>
                  </a:lnTo>
                  <a:lnTo>
                    <a:pt x="280" y="221"/>
                  </a:lnTo>
                  <a:lnTo>
                    <a:pt x="249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4" name="Freeform 388"/>
            <p:cNvSpPr>
              <a:spLocks/>
            </p:cNvSpPr>
            <p:nvPr userDrawn="1"/>
          </p:nvSpPr>
          <p:spPr bwMode="auto">
            <a:xfrm>
              <a:off x="517525" y="1595077"/>
              <a:ext cx="201612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8 h 222"/>
                <a:gd name="T4" fmla="*/ 154 w 510"/>
                <a:gd name="T5" fmla="*/ 212 h 222"/>
                <a:gd name="T6" fmla="*/ 107 w 510"/>
                <a:gd name="T7" fmla="*/ 201 h 222"/>
                <a:gd name="T8" fmla="*/ 85 w 510"/>
                <a:gd name="T9" fmla="*/ 193 h 222"/>
                <a:gd name="T10" fmla="*/ 57 w 510"/>
                <a:gd name="T11" fmla="*/ 181 h 222"/>
                <a:gd name="T12" fmla="*/ 31 w 510"/>
                <a:gd name="T13" fmla="*/ 163 h 222"/>
                <a:gd name="T14" fmla="*/ 24 w 510"/>
                <a:gd name="T15" fmla="*/ 158 h 222"/>
                <a:gd name="T16" fmla="*/ 12 w 510"/>
                <a:gd name="T17" fmla="*/ 145 h 222"/>
                <a:gd name="T18" fmla="*/ 4 w 510"/>
                <a:gd name="T19" fmla="*/ 132 h 222"/>
                <a:gd name="T20" fmla="*/ 0 w 510"/>
                <a:gd name="T21" fmla="*/ 118 h 222"/>
                <a:gd name="T22" fmla="*/ 0 w 510"/>
                <a:gd name="T23" fmla="*/ 105 h 222"/>
                <a:gd name="T24" fmla="*/ 4 w 510"/>
                <a:gd name="T25" fmla="*/ 91 h 222"/>
                <a:gd name="T26" fmla="*/ 13 w 510"/>
                <a:gd name="T27" fmla="*/ 79 h 222"/>
                <a:gd name="T28" fmla="*/ 24 w 510"/>
                <a:gd name="T29" fmla="*/ 65 h 222"/>
                <a:gd name="T30" fmla="*/ 31 w 510"/>
                <a:gd name="T31" fmla="*/ 59 h 222"/>
                <a:gd name="T32" fmla="*/ 67 w 510"/>
                <a:gd name="T33" fmla="*/ 37 h 222"/>
                <a:gd name="T34" fmla="*/ 104 w 510"/>
                <a:gd name="T35" fmla="*/ 22 h 222"/>
                <a:gd name="T36" fmla="*/ 145 w 510"/>
                <a:gd name="T37" fmla="*/ 11 h 222"/>
                <a:gd name="T38" fmla="*/ 187 w 510"/>
                <a:gd name="T39" fmla="*/ 5 h 222"/>
                <a:gd name="T40" fmla="*/ 214 w 510"/>
                <a:gd name="T41" fmla="*/ 2 h 222"/>
                <a:gd name="T42" fmla="*/ 269 w 510"/>
                <a:gd name="T43" fmla="*/ 0 h 222"/>
                <a:gd name="T44" fmla="*/ 323 w 510"/>
                <a:gd name="T45" fmla="*/ 4 h 222"/>
                <a:gd name="T46" fmla="*/ 376 w 510"/>
                <a:gd name="T47" fmla="*/ 14 h 222"/>
                <a:gd name="T48" fmla="*/ 403 w 510"/>
                <a:gd name="T49" fmla="*/ 22 h 222"/>
                <a:gd name="T50" fmla="*/ 438 w 510"/>
                <a:gd name="T51" fmla="*/ 34 h 222"/>
                <a:gd name="T52" fmla="*/ 469 w 510"/>
                <a:gd name="T53" fmla="*/ 52 h 222"/>
                <a:gd name="T54" fmla="*/ 479 w 510"/>
                <a:gd name="T55" fmla="*/ 58 h 222"/>
                <a:gd name="T56" fmla="*/ 494 w 510"/>
                <a:gd name="T57" fmla="*/ 73 h 222"/>
                <a:gd name="T58" fmla="*/ 504 w 510"/>
                <a:gd name="T59" fmla="*/ 88 h 222"/>
                <a:gd name="T60" fmla="*/ 509 w 510"/>
                <a:gd name="T61" fmla="*/ 104 h 222"/>
                <a:gd name="T62" fmla="*/ 509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4 h 222"/>
                <a:gd name="T70" fmla="*/ 470 w 510"/>
                <a:gd name="T71" fmla="*/ 171 h 222"/>
                <a:gd name="T72" fmla="*/ 445 w 510"/>
                <a:gd name="T73" fmla="*/ 185 h 222"/>
                <a:gd name="T74" fmla="*/ 419 w 510"/>
                <a:gd name="T75" fmla="*/ 197 h 222"/>
                <a:gd name="T76" fmla="*/ 393 w 510"/>
                <a:gd name="T77" fmla="*/ 206 h 222"/>
                <a:gd name="T78" fmla="*/ 339 w 510"/>
                <a:gd name="T79" fmla="*/ 216 h 222"/>
                <a:gd name="T80" fmla="*/ 280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8"/>
                  </a:lnTo>
                  <a:lnTo>
                    <a:pt x="177" y="215"/>
                  </a:lnTo>
                  <a:lnTo>
                    <a:pt x="154" y="212"/>
                  </a:lnTo>
                  <a:lnTo>
                    <a:pt x="130" y="207"/>
                  </a:lnTo>
                  <a:lnTo>
                    <a:pt x="107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71" y="188"/>
                  </a:lnTo>
                  <a:lnTo>
                    <a:pt x="57" y="181"/>
                  </a:lnTo>
                  <a:lnTo>
                    <a:pt x="44" y="17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24" y="158"/>
                  </a:lnTo>
                  <a:lnTo>
                    <a:pt x="18" y="152"/>
                  </a:lnTo>
                  <a:lnTo>
                    <a:pt x="12" y="145"/>
                  </a:lnTo>
                  <a:lnTo>
                    <a:pt x="7" y="138"/>
                  </a:lnTo>
                  <a:lnTo>
                    <a:pt x="4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12"/>
                  </a:lnTo>
                  <a:lnTo>
                    <a:pt x="0" y="105"/>
                  </a:lnTo>
                  <a:lnTo>
                    <a:pt x="2" y="99"/>
                  </a:lnTo>
                  <a:lnTo>
                    <a:pt x="4" y="91"/>
                  </a:lnTo>
                  <a:lnTo>
                    <a:pt x="7" y="85"/>
                  </a:lnTo>
                  <a:lnTo>
                    <a:pt x="13" y="79"/>
                  </a:lnTo>
                  <a:lnTo>
                    <a:pt x="18" y="72"/>
                  </a:lnTo>
                  <a:lnTo>
                    <a:pt x="24" y="65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48" y="47"/>
                  </a:lnTo>
                  <a:lnTo>
                    <a:pt x="67" y="37"/>
                  </a:lnTo>
                  <a:lnTo>
                    <a:pt x="85" y="28"/>
                  </a:lnTo>
                  <a:lnTo>
                    <a:pt x="104" y="22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8"/>
                  </a:lnTo>
                  <a:lnTo>
                    <a:pt x="187" y="5"/>
                  </a:lnTo>
                  <a:lnTo>
                    <a:pt x="187" y="5"/>
                  </a:lnTo>
                  <a:lnTo>
                    <a:pt x="214" y="2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6" y="14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3" y="42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79" y="58"/>
                  </a:lnTo>
                  <a:lnTo>
                    <a:pt x="486" y="65"/>
                  </a:lnTo>
                  <a:lnTo>
                    <a:pt x="494" y="73"/>
                  </a:lnTo>
                  <a:lnTo>
                    <a:pt x="500" y="80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09" y="104"/>
                  </a:lnTo>
                  <a:lnTo>
                    <a:pt x="510" y="111"/>
                  </a:lnTo>
                  <a:lnTo>
                    <a:pt x="509" y="120"/>
                  </a:lnTo>
                  <a:lnTo>
                    <a:pt x="507" y="127"/>
                  </a:lnTo>
                  <a:lnTo>
                    <a:pt x="504" y="135"/>
                  </a:lnTo>
                  <a:lnTo>
                    <a:pt x="500" y="142"/>
                  </a:lnTo>
                  <a:lnTo>
                    <a:pt x="494" y="150"/>
                  </a:lnTo>
                  <a:lnTo>
                    <a:pt x="488" y="157"/>
                  </a:lnTo>
                  <a:lnTo>
                    <a:pt x="479" y="164"/>
                  </a:lnTo>
                  <a:lnTo>
                    <a:pt x="470" y="171"/>
                  </a:lnTo>
                  <a:lnTo>
                    <a:pt x="470" y="171"/>
                  </a:lnTo>
                  <a:lnTo>
                    <a:pt x="457" y="179"/>
                  </a:lnTo>
                  <a:lnTo>
                    <a:pt x="445" y="185"/>
                  </a:lnTo>
                  <a:lnTo>
                    <a:pt x="432" y="191"/>
                  </a:lnTo>
                  <a:lnTo>
                    <a:pt x="419" y="197"/>
                  </a:lnTo>
                  <a:lnTo>
                    <a:pt x="406" y="202"/>
                  </a:lnTo>
                  <a:lnTo>
                    <a:pt x="393" y="206"/>
                  </a:lnTo>
                  <a:lnTo>
                    <a:pt x="366" y="212"/>
                  </a:lnTo>
                  <a:lnTo>
                    <a:pt x="339" y="216"/>
                  </a:lnTo>
                  <a:lnTo>
                    <a:pt x="309" y="220"/>
                  </a:lnTo>
                  <a:lnTo>
                    <a:pt x="280" y="221"/>
                  </a:lnTo>
                  <a:lnTo>
                    <a:pt x="249" y="2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5" name="Freeform 389"/>
            <p:cNvSpPr>
              <a:spLocks/>
            </p:cNvSpPr>
            <p:nvPr userDrawn="1"/>
          </p:nvSpPr>
          <p:spPr bwMode="auto">
            <a:xfrm>
              <a:off x="517525" y="1664927"/>
              <a:ext cx="201612" cy="76200"/>
            </a:xfrm>
            <a:custGeom>
              <a:avLst/>
              <a:gdLst>
                <a:gd name="T0" fmla="*/ 1 w 509"/>
                <a:gd name="T1" fmla="*/ 0 h 191"/>
                <a:gd name="T2" fmla="*/ 22 w 509"/>
                <a:gd name="T3" fmla="*/ 21 h 191"/>
                <a:gd name="T4" fmla="*/ 47 w 509"/>
                <a:gd name="T5" fmla="*/ 38 h 191"/>
                <a:gd name="T6" fmla="*/ 77 w 509"/>
                <a:gd name="T7" fmla="*/ 53 h 191"/>
                <a:gd name="T8" fmla="*/ 111 w 509"/>
                <a:gd name="T9" fmla="*/ 65 h 191"/>
                <a:gd name="T10" fmla="*/ 146 w 509"/>
                <a:gd name="T11" fmla="*/ 74 h 191"/>
                <a:gd name="T12" fmla="*/ 183 w 509"/>
                <a:gd name="T13" fmla="*/ 81 h 191"/>
                <a:gd name="T14" fmla="*/ 222 w 509"/>
                <a:gd name="T15" fmla="*/ 84 h 191"/>
                <a:gd name="T16" fmla="*/ 262 w 509"/>
                <a:gd name="T17" fmla="*/ 85 h 191"/>
                <a:gd name="T18" fmla="*/ 300 w 509"/>
                <a:gd name="T19" fmla="*/ 83 h 191"/>
                <a:gd name="T20" fmla="*/ 338 w 509"/>
                <a:gd name="T21" fmla="*/ 79 h 191"/>
                <a:gd name="T22" fmla="*/ 374 w 509"/>
                <a:gd name="T23" fmla="*/ 73 h 191"/>
                <a:gd name="T24" fmla="*/ 407 w 509"/>
                <a:gd name="T25" fmla="*/ 63 h 191"/>
                <a:gd name="T26" fmla="*/ 438 w 509"/>
                <a:gd name="T27" fmla="*/ 52 h 191"/>
                <a:gd name="T28" fmla="*/ 465 w 509"/>
                <a:gd name="T29" fmla="*/ 37 h 191"/>
                <a:gd name="T30" fmla="*/ 487 w 509"/>
                <a:gd name="T31" fmla="*/ 22 h 191"/>
                <a:gd name="T32" fmla="*/ 503 w 509"/>
                <a:gd name="T33" fmla="*/ 3 h 191"/>
                <a:gd name="T34" fmla="*/ 507 w 509"/>
                <a:gd name="T35" fmla="*/ 35 h 191"/>
                <a:gd name="T36" fmla="*/ 509 w 509"/>
                <a:gd name="T37" fmla="*/ 63 h 191"/>
                <a:gd name="T38" fmla="*/ 507 w 509"/>
                <a:gd name="T39" fmla="*/ 86 h 191"/>
                <a:gd name="T40" fmla="*/ 502 w 509"/>
                <a:gd name="T41" fmla="*/ 105 h 191"/>
                <a:gd name="T42" fmla="*/ 492 w 509"/>
                <a:gd name="T43" fmla="*/ 121 h 191"/>
                <a:gd name="T44" fmla="*/ 476 w 509"/>
                <a:gd name="T45" fmla="*/ 134 h 191"/>
                <a:gd name="T46" fmla="*/ 454 w 509"/>
                <a:gd name="T47" fmla="*/ 147 h 191"/>
                <a:gd name="T48" fmla="*/ 426 w 509"/>
                <a:gd name="T49" fmla="*/ 159 h 191"/>
                <a:gd name="T50" fmla="*/ 405 w 509"/>
                <a:gd name="T51" fmla="*/ 166 h 191"/>
                <a:gd name="T52" fmla="*/ 364 w 509"/>
                <a:gd name="T53" fmla="*/ 179 h 191"/>
                <a:gd name="T54" fmla="*/ 322 w 509"/>
                <a:gd name="T55" fmla="*/ 187 h 191"/>
                <a:gd name="T56" fmla="*/ 279 w 509"/>
                <a:gd name="T57" fmla="*/ 191 h 191"/>
                <a:gd name="T58" fmla="*/ 238 w 509"/>
                <a:gd name="T59" fmla="*/ 191 h 191"/>
                <a:gd name="T60" fmla="*/ 195 w 509"/>
                <a:gd name="T61" fmla="*/ 187 h 191"/>
                <a:gd name="T62" fmla="*/ 152 w 509"/>
                <a:gd name="T63" fmla="*/ 180 h 191"/>
                <a:gd name="T64" fmla="*/ 111 w 509"/>
                <a:gd name="T65" fmla="*/ 169 h 191"/>
                <a:gd name="T66" fmla="*/ 90 w 509"/>
                <a:gd name="T67" fmla="*/ 163 h 191"/>
                <a:gd name="T68" fmla="*/ 62 w 509"/>
                <a:gd name="T69" fmla="*/ 153 h 191"/>
                <a:gd name="T70" fmla="*/ 40 w 509"/>
                <a:gd name="T71" fmla="*/ 141 h 191"/>
                <a:gd name="T72" fmla="*/ 24 w 509"/>
                <a:gd name="T73" fmla="*/ 129 h 191"/>
                <a:gd name="T74" fmla="*/ 13 w 509"/>
                <a:gd name="T75" fmla="*/ 113 h 191"/>
                <a:gd name="T76" fmla="*/ 5 w 509"/>
                <a:gd name="T77" fmla="*/ 93 h 191"/>
                <a:gd name="T78" fmla="*/ 1 w 509"/>
                <a:gd name="T79" fmla="*/ 68 h 191"/>
                <a:gd name="T80" fmla="*/ 0 w 509"/>
                <a:gd name="T81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1">
                  <a:moveTo>
                    <a:pt x="1" y="0"/>
                  </a:moveTo>
                  <a:lnTo>
                    <a:pt x="1" y="0"/>
                  </a:lnTo>
                  <a:lnTo>
                    <a:pt x="11" y="10"/>
                  </a:lnTo>
                  <a:lnTo>
                    <a:pt x="22" y="21"/>
                  </a:lnTo>
                  <a:lnTo>
                    <a:pt x="34" y="30"/>
                  </a:lnTo>
                  <a:lnTo>
                    <a:pt x="47" y="38"/>
                  </a:lnTo>
                  <a:lnTo>
                    <a:pt x="62" y="46"/>
                  </a:lnTo>
                  <a:lnTo>
                    <a:pt x="77" y="53"/>
                  </a:lnTo>
                  <a:lnTo>
                    <a:pt x="93" y="59"/>
                  </a:lnTo>
                  <a:lnTo>
                    <a:pt x="111" y="65"/>
                  </a:lnTo>
                  <a:lnTo>
                    <a:pt x="128" y="69"/>
                  </a:lnTo>
                  <a:lnTo>
                    <a:pt x="146" y="74"/>
                  </a:lnTo>
                  <a:lnTo>
                    <a:pt x="165" y="78"/>
                  </a:lnTo>
                  <a:lnTo>
                    <a:pt x="183" y="81"/>
                  </a:lnTo>
                  <a:lnTo>
                    <a:pt x="202" y="83"/>
                  </a:lnTo>
                  <a:lnTo>
                    <a:pt x="222" y="84"/>
                  </a:lnTo>
                  <a:lnTo>
                    <a:pt x="242" y="85"/>
                  </a:lnTo>
                  <a:lnTo>
                    <a:pt x="262" y="85"/>
                  </a:lnTo>
                  <a:lnTo>
                    <a:pt x="280" y="84"/>
                  </a:lnTo>
                  <a:lnTo>
                    <a:pt x="300" y="83"/>
                  </a:lnTo>
                  <a:lnTo>
                    <a:pt x="319" y="82"/>
                  </a:lnTo>
                  <a:lnTo>
                    <a:pt x="338" y="79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1" y="68"/>
                  </a:lnTo>
                  <a:lnTo>
                    <a:pt x="407" y="63"/>
                  </a:lnTo>
                  <a:lnTo>
                    <a:pt x="423" y="58"/>
                  </a:lnTo>
                  <a:lnTo>
                    <a:pt x="438" y="52"/>
                  </a:lnTo>
                  <a:lnTo>
                    <a:pt x="452" y="44"/>
                  </a:lnTo>
                  <a:lnTo>
                    <a:pt x="465" y="37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5" y="12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5"/>
                  </a:lnTo>
                  <a:lnTo>
                    <a:pt x="508" y="50"/>
                  </a:lnTo>
                  <a:lnTo>
                    <a:pt x="509" y="63"/>
                  </a:lnTo>
                  <a:lnTo>
                    <a:pt x="509" y="75"/>
                  </a:lnTo>
                  <a:lnTo>
                    <a:pt x="507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8" y="113"/>
                  </a:lnTo>
                  <a:lnTo>
                    <a:pt x="492" y="121"/>
                  </a:lnTo>
                  <a:lnTo>
                    <a:pt x="484" y="128"/>
                  </a:lnTo>
                  <a:lnTo>
                    <a:pt x="476" y="134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2" y="153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05" y="166"/>
                  </a:lnTo>
                  <a:lnTo>
                    <a:pt x="384" y="174"/>
                  </a:lnTo>
                  <a:lnTo>
                    <a:pt x="364" y="179"/>
                  </a:lnTo>
                  <a:lnTo>
                    <a:pt x="343" y="183"/>
                  </a:lnTo>
                  <a:lnTo>
                    <a:pt x="322" y="187"/>
                  </a:lnTo>
                  <a:lnTo>
                    <a:pt x="300" y="189"/>
                  </a:lnTo>
                  <a:lnTo>
                    <a:pt x="279" y="191"/>
                  </a:lnTo>
                  <a:lnTo>
                    <a:pt x="258" y="191"/>
                  </a:lnTo>
                  <a:lnTo>
                    <a:pt x="238" y="191"/>
                  </a:lnTo>
                  <a:lnTo>
                    <a:pt x="216" y="189"/>
                  </a:lnTo>
                  <a:lnTo>
                    <a:pt x="195" y="187"/>
                  </a:lnTo>
                  <a:lnTo>
                    <a:pt x="174" y="184"/>
                  </a:lnTo>
                  <a:lnTo>
                    <a:pt x="152" y="180"/>
                  </a:lnTo>
                  <a:lnTo>
                    <a:pt x="131" y="176"/>
                  </a:lnTo>
                  <a:lnTo>
                    <a:pt x="111" y="169"/>
                  </a:lnTo>
                  <a:lnTo>
                    <a:pt x="90" y="163"/>
                  </a:lnTo>
                  <a:lnTo>
                    <a:pt x="90" y="163"/>
                  </a:lnTo>
                  <a:lnTo>
                    <a:pt x="75" y="158"/>
                  </a:lnTo>
                  <a:lnTo>
                    <a:pt x="62" y="153"/>
                  </a:lnTo>
                  <a:lnTo>
                    <a:pt x="50" y="148"/>
                  </a:lnTo>
                  <a:lnTo>
                    <a:pt x="40" y="141"/>
                  </a:lnTo>
                  <a:lnTo>
                    <a:pt x="31" y="135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2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6" name="Freeform 390"/>
            <p:cNvSpPr>
              <a:spLocks/>
            </p:cNvSpPr>
            <p:nvPr userDrawn="1"/>
          </p:nvSpPr>
          <p:spPr bwMode="auto">
            <a:xfrm>
              <a:off x="517525" y="1664927"/>
              <a:ext cx="201612" cy="76200"/>
            </a:xfrm>
            <a:custGeom>
              <a:avLst/>
              <a:gdLst>
                <a:gd name="T0" fmla="*/ 1 w 509"/>
                <a:gd name="T1" fmla="*/ 0 h 191"/>
                <a:gd name="T2" fmla="*/ 22 w 509"/>
                <a:gd name="T3" fmla="*/ 21 h 191"/>
                <a:gd name="T4" fmla="*/ 47 w 509"/>
                <a:gd name="T5" fmla="*/ 38 h 191"/>
                <a:gd name="T6" fmla="*/ 77 w 509"/>
                <a:gd name="T7" fmla="*/ 53 h 191"/>
                <a:gd name="T8" fmla="*/ 111 w 509"/>
                <a:gd name="T9" fmla="*/ 65 h 191"/>
                <a:gd name="T10" fmla="*/ 146 w 509"/>
                <a:gd name="T11" fmla="*/ 74 h 191"/>
                <a:gd name="T12" fmla="*/ 183 w 509"/>
                <a:gd name="T13" fmla="*/ 81 h 191"/>
                <a:gd name="T14" fmla="*/ 222 w 509"/>
                <a:gd name="T15" fmla="*/ 84 h 191"/>
                <a:gd name="T16" fmla="*/ 262 w 509"/>
                <a:gd name="T17" fmla="*/ 85 h 191"/>
                <a:gd name="T18" fmla="*/ 300 w 509"/>
                <a:gd name="T19" fmla="*/ 83 h 191"/>
                <a:gd name="T20" fmla="*/ 338 w 509"/>
                <a:gd name="T21" fmla="*/ 79 h 191"/>
                <a:gd name="T22" fmla="*/ 374 w 509"/>
                <a:gd name="T23" fmla="*/ 73 h 191"/>
                <a:gd name="T24" fmla="*/ 407 w 509"/>
                <a:gd name="T25" fmla="*/ 63 h 191"/>
                <a:gd name="T26" fmla="*/ 438 w 509"/>
                <a:gd name="T27" fmla="*/ 52 h 191"/>
                <a:gd name="T28" fmla="*/ 465 w 509"/>
                <a:gd name="T29" fmla="*/ 37 h 191"/>
                <a:gd name="T30" fmla="*/ 487 w 509"/>
                <a:gd name="T31" fmla="*/ 22 h 191"/>
                <a:gd name="T32" fmla="*/ 503 w 509"/>
                <a:gd name="T33" fmla="*/ 3 h 191"/>
                <a:gd name="T34" fmla="*/ 507 w 509"/>
                <a:gd name="T35" fmla="*/ 35 h 191"/>
                <a:gd name="T36" fmla="*/ 509 w 509"/>
                <a:gd name="T37" fmla="*/ 63 h 191"/>
                <a:gd name="T38" fmla="*/ 507 w 509"/>
                <a:gd name="T39" fmla="*/ 86 h 191"/>
                <a:gd name="T40" fmla="*/ 502 w 509"/>
                <a:gd name="T41" fmla="*/ 105 h 191"/>
                <a:gd name="T42" fmla="*/ 492 w 509"/>
                <a:gd name="T43" fmla="*/ 121 h 191"/>
                <a:gd name="T44" fmla="*/ 476 w 509"/>
                <a:gd name="T45" fmla="*/ 134 h 191"/>
                <a:gd name="T46" fmla="*/ 454 w 509"/>
                <a:gd name="T47" fmla="*/ 147 h 191"/>
                <a:gd name="T48" fmla="*/ 426 w 509"/>
                <a:gd name="T49" fmla="*/ 159 h 191"/>
                <a:gd name="T50" fmla="*/ 405 w 509"/>
                <a:gd name="T51" fmla="*/ 166 h 191"/>
                <a:gd name="T52" fmla="*/ 364 w 509"/>
                <a:gd name="T53" fmla="*/ 179 h 191"/>
                <a:gd name="T54" fmla="*/ 322 w 509"/>
                <a:gd name="T55" fmla="*/ 187 h 191"/>
                <a:gd name="T56" fmla="*/ 279 w 509"/>
                <a:gd name="T57" fmla="*/ 191 h 191"/>
                <a:gd name="T58" fmla="*/ 238 w 509"/>
                <a:gd name="T59" fmla="*/ 191 h 191"/>
                <a:gd name="T60" fmla="*/ 195 w 509"/>
                <a:gd name="T61" fmla="*/ 187 h 191"/>
                <a:gd name="T62" fmla="*/ 152 w 509"/>
                <a:gd name="T63" fmla="*/ 180 h 191"/>
                <a:gd name="T64" fmla="*/ 111 w 509"/>
                <a:gd name="T65" fmla="*/ 169 h 191"/>
                <a:gd name="T66" fmla="*/ 90 w 509"/>
                <a:gd name="T67" fmla="*/ 163 h 191"/>
                <a:gd name="T68" fmla="*/ 62 w 509"/>
                <a:gd name="T69" fmla="*/ 153 h 191"/>
                <a:gd name="T70" fmla="*/ 40 w 509"/>
                <a:gd name="T71" fmla="*/ 141 h 191"/>
                <a:gd name="T72" fmla="*/ 24 w 509"/>
                <a:gd name="T73" fmla="*/ 129 h 191"/>
                <a:gd name="T74" fmla="*/ 13 w 509"/>
                <a:gd name="T75" fmla="*/ 113 h 191"/>
                <a:gd name="T76" fmla="*/ 5 w 509"/>
                <a:gd name="T77" fmla="*/ 93 h 191"/>
                <a:gd name="T78" fmla="*/ 1 w 509"/>
                <a:gd name="T79" fmla="*/ 68 h 191"/>
                <a:gd name="T80" fmla="*/ 0 w 509"/>
                <a:gd name="T81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1">
                  <a:moveTo>
                    <a:pt x="1" y="0"/>
                  </a:moveTo>
                  <a:lnTo>
                    <a:pt x="1" y="0"/>
                  </a:lnTo>
                  <a:lnTo>
                    <a:pt x="11" y="10"/>
                  </a:lnTo>
                  <a:lnTo>
                    <a:pt x="22" y="21"/>
                  </a:lnTo>
                  <a:lnTo>
                    <a:pt x="34" y="30"/>
                  </a:lnTo>
                  <a:lnTo>
                    <a:pt x="47" y="38"/>
                  </a:lnTo>
                  <a:lnTo>
                    <a:pt x="62" y="46"/>
                  </a:lnTo>
                  <a:lnTo>
                    <a:pt x="77" y="53"/>
                  </a:lnTo>
                  <a:lnTo>
                    <a:pt x="93" y="59"/>
                  </a:lnTo>
                  <a:lnTo>
                    <a:pt x="111" y="65"/>
                  </a:lnTo>
                  <a:lnTo>
                    <a:pt x="128" y="69"/>
                  </a:lnTo>
                  <a:lnTo>
                    <a:pt x="146" y="74"/>
                  </a:lnTo>
                  <a:lnTo>
                    <a:pt x="165" y="78"/>
                  </a:lnTo>
                  <a:lnTo>
                    <a:pt x="183" y="81"/>
                  </a:lnTo>
                  <a:lnTo>
                    <a:pt x="202" y="83"/>
                  </a:lnTo>
                  <a:lnTo>
                    <a:pt x="222" y="84"/>
                  </a:lnTo>
                  <a:lnTo>
                    <a:pt x="242" y="85"/>
                  </a:lnTo>
                  <a:lnTo>
                    <a:pt x="262" y="85"/>
                  </a:lnTo>
                  <a:lnTo>
                    <a:pt x="280" y="84"/>
                  </a:lnTo>
                  <a:lnTo>
                    <a:pt x="300" y="83"/>
                  </a:lnTo>
                  <a:lnTo>
                    <a:pt x="319" y="82"/>
                  </a:lnTo>
                  <a:lnTo>
                    <a:pt x="338" y="79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1" y="68"/>
                  </a:lnTo>
                  <a:lnTo>
                    <a:pt x="407" y="63"/>
                  </a:lnTo>
                  <a:lnTo>
                    <a:pt x="423" y="58"/>
                  </a:lnTo>
                  <a:lnTo>
                    <a:pt x="438" y="52"/>
                  </a:lnTo>
                  <a:lnTo>
                    <a:pt x="452" y="44"/>
                  </a:lnTo>
                  <a:lnTo>
                    <a:pt x="465" y="37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5" y="12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5"/>
                  </a:lnTo>
                  <a:lnTo>
                    <a:pt x="508" y="50"/>
                  </a:lnTo>
                  <a:lnTo>
                    <a:pt x="509" y="63"/>
                  </a:lnTo>
                  <a:lnTo>
                    <a:pt x="509" y="75"/>
                  </a:lnTo>
                  <a:lnTo>
                    <a:pt x="507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8" y="113"/>
                  </a:lnTo>
                  <a:lnTo>
                    <a:pt x="492" y="121"/>
                  </a:lnTo>
                  <a:lnTo>
                    <a:pt x="484" y="128"/>
                  </a:lnTo>
                  <a:lnTo>
                    <a:pt x="476" y="134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2" y="153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05" y="166"/>
                  </a:lnTo>
                  <a:lnTo>
                    <a:pt x="384" y="174"/>
                  </a:lnTo>
                  <a:lnTo>
                    <a:pt x="364" y="179"/>
                  </a:lnTo>
                  <a:lnTo>
                    <a:pt x="343" y="183"/>
                  </a:lnTo>
                  <a:lnTo>
                    <a:pt x="322" y="187"/>
                  </a:lnTo>
                  <a:lnTo>
                    <a:pt x="300" y="189"/>
                  </a:lnTo>
                  <a:lnTo>
                    <a:pt x="279" y="191"/>
                  </a:lnTo>
                  <a:lnTo>
                    <a:pt x="258" y="191"/>
                  </a:lnTo>
                  <a:lnTo>
                    <a:pt x="238" y="191"/>
                  </a:lnTo>
                  <a:lnTo>
                    <a:pt x="216" y="189"/>
                  </a:lnTo>
                  <a:lnTo>
                    <a:pt x="195" y="187"/>
                  </a:lnTo>
                  <a:lnTo>
                    <a:pt x="174" y="184"/>
                  </a:lnTo>
                  <a:lnTo>
                    <a:pt x="152" y="180"/>
                  </a:lnTo>
                  <a:lnTo>
                    <a:pt x="131" y="176"/>
                  </a:lnTo>
                  <a:lnTo>
                    <a:pt x="111" y="169"/>
                  </a:lnTo>
                  <a:lnTo>
                    <a:pt x="90" y="163"/>
                  </a:lnTo>
                  <a:lnTo>
                    <a:pt x="90" y="163"/>
                  </a:lnTo>
                  <a:lnTo>
                    <a:pt x="75" y="158"/>
                  </a:lnTo>
                  <a:lnTo>
                    <a:pt x="62" y="153"/>
                  </a:lnTo>
                  <a:lnTo>
                    <a:pt x="50" y="148"/>
                  </a:lnTo>
                  <a:lnTo>
                    <a:pt x="40" y="141"/>
                  </a:lnTo>
                  <a:lnTo>
                    <a:pt x="31" y="135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2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0" y="37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7" name="Freeform 391"/>
            <p:cNvSpPr>
              <a:spLocks/>
            </p:cNvSpPr>
            <p:nvPr userDrawn="1"/>
          </p:nvSpPr>
          <p:spPr bwMode="auto">
            <a:xfrm>
              <a:off x="249238" y="1453789"/>
              <a:ext cx="203200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9 h 222"/>
                <a:gd name="T4" fmla="*/ 153 w 510"/>
                <a:gd name="T5" fmla="*/ 212 h 222"/>
                <a:gd name="T6" fmla="*/ 106 w 510"/>
                <a:gd name="T7" fmla="*/ 201 h 222"/>
                <a:gd name="T8" fmla="*/ 86 w 510"/>
                <a:gd name="T9" fmla="*/ 194 h 222"/>
                <a:gd name="T10" fmla="*/ 56 w 510"/>
                <a:gd name="T11" fmla="*/ 182 h 222"/>
                <a:gd name="T12" fmla="*/ 30 w 510"/>
                <a:gd name="T13" fmla="*/ 164 h 222"/>
                <a:gd name="T14" fmla="*/ 23 w 510"/>
                <a:gd name="T15" fmla="*/ 159 h 222"/>
                <a:gd name="T16" fmla="*/ 12 w 510"/>
                <a:gd name="T17" fmla="*/ 145 h 222"/>
                <a:gd name="T18" fmla="*/ 4 w 510"/>
                <a:gd name="T19" fmla="*/ 133 h 222"/>
                <a:gd name="T20" fmla="*/ 0 w 510"/>
                <a:gd name="T21" fmla="*/ 119 h 222"/>
                <a:gd name="T22" fmla="*/ 0 w 510"/>
                <a:gd name="T23" fmla="*/ 106 h 222"/>
                <a:gd name="T24" fmla="*/ 4 w 510"/>
                <a:gd name="T25" fmla="*/ 92 h 222"/>
                <a:gd name="T26" fmla="*/ 12 w 510"/>
                <a:gd name="T27" fmla="*/ 80 h 222"/>
                <a:gd name="T28" fmla="*/ 23 w 510"/>
                <a:gd name="T29" fmla="*/ 66 h 222"/>
                <a:gd name="T30" fmla="*/ 30 w 510"/>
                <a:gd name="T31" fmla="*/ 60 h 222"/>
                <a:gd name="T32" fmla="*/ 66 w 510"/>
                <a:gd name="T33" fmla="*/ 37 h 222"/>
                <a:gd name="T34" fmla="*/ 104 w 510"/>
                <a:gd name="T35" fmla="*/ 22 h 222"/>
                <a:gd name="T36" fmla="*/ 145 w 510"/>
                <a:gd name="T37" fmla="*/ 12 h 222"/>
                <a:gd name="T38" fmla="*/ 186 w 510"/>
                <a:gd name="T39" fmla="*/ 5 h 222"/>
                <a:gd name="T40" fmla="*/ 214 w 510"/>
                <a:gd name="T41" fmla="*/ 3 h 222"/>
                <a:gd name="T42" fmla="*/ 269 w 510"/>
                <a:gd name="T43" fmla="*/ 0 h 222"/>
                <a:gd name="T44" fmla="*/ 323 w 510"/>
                <a:gd name="T45" fmla="*/ 5 h 222"/>
                <a:gd name="T46" fmla="*/ 376 w 510"/>
                <a:gd name="T47" fmla="*/ 15 h 222"/>
                <a:gd name="T48" fmla="*/ 403 w 510"/>
                <a:gd name="T49" fmla="*/ 22 h 222"/>
                <a:gd name="T50" fmla="*/ 437 w 510"/>
                <a:gd name="T51" fmla="*/ 35 h 222"/>
                <a:gd name="T52" fmla="*/ 469 w 510"/>
                <a:gd name="T53" fmla="*/ 53 h 222"/>
                <a:gd name="T54" fmla="*/ 478 w 510"/>
                <a:gd name="T55" fmla="*/ 59 h 222"/>
                <a:gd name="T56" fmla="*/ 494 w 510"/>
                <a:gd name="T57" fmla="*/ 73 h 222"/>
                <a:gd name="T58" fmla="*/ 504 w 510"/>
                <a:gd name="T59" fmla="*/ 88 h 222"/>
                <a:gd name="T60" fmla="*/ 510 w 510"/>
                <a:gd name="T61" fmla="*/ 104 h 222"/>
                <a:gd name="T62" fmla="*/ 510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5 h 222"/>
                <a:gd name="T70" fmla="*/ 469 w 510"/>
                <a:gd name="T71" fmla="*/ 171 h 222"/>
                <a:gd name="T72" fmla="*/ 444 w 510"/>
                <a:gd name="T73" fmla="*/ 186 h 222"/>
                <a:gd name="T74" fmla="*/ 419 w 510"/>
                <a:gd name="T75" fmla="*/ 197 h 222"/>
                <a:gd name="T76" fmla="*/ 393 w 510"/>
                <a:gd name="T77" fmla="*/ 206 h 222"/>
                <a:gd name="T78" fmla="*/ 338 w 510"/>
                <a:gd name="T79" fmla="*/ 217 h 222"/>
                <a:gd name="T80" fmla="*/ 279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9"/>
                  </a:lnTo>
                  <a:lnTo>
                    <a:pt x="177" y="216"/>
                  </a:lnTo>
                  <a:lnTo>
                    <a:pt x="153" y="212"/>
                  </a:lnTo>
                  <a:lnTo>
                    <a:pt x="130" y="208"/>
                  </a:lnTo>
                  <a:lnTo>
                    <a:pt x="106" y="201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1" y="189"/>
                  </a:lnTo>
                  <a:lnTo>
                    <a:pt x="56" y="182"/>
                  </a:lnTo>
                  <a:lnTo>
                    <a:pt x="43" y="173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23" y="159"/>
                  </a:lnTo>
                  <a:lnTo>
                    <a:pt x="17" y="153"/>
                  </a:lnTo>
                  <a:lnTo>
                    <a:pt x="12" y="145"/>
                  </a:lnTo>
                  <a:lnTo>
                    <a:pt x="8" y="139"/>
                  </a:lnTo>
                  <a:lnTo>
                    <a:pt x="4" y="133"/>
                  </a:lnTo>
                  <a:lnTo>
                    <a:pt x="1" y="126"/>
                  </a:lnTo>
                  <a:lnTo>
                    <a:pt x="0" y="119"/>
                  </a:lnTo>
                  <a:lnTo>
                    <a:pt x="0" y="113"/>
                  </a:lnTo>
                  <a:lnTo>
                    <a:pt x="0" y="106"/>
                  </a:lnTo>
                  <a:lnTo>
                    <a:pt x="1" y="99"/>
                  </a:lnTo>
                  <a:lnTo>
                    <a:pt x="4" y="92"/>
                  </a:lnTo>
                  <a:lnTo>
                    <a:pt x="8" y="86"/>
                  </a:lnTo>
                  <a:lnTo>
                    <a:pt x="12" y="80"/>
                  </a:lnTo>
                  <a:lnTo>
                    <a:pt x="17" y="72"/>
                  </a:lnTo>
                  <a:lnTo>
                    <a:pt x="23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48" y="47"/>
                  </a:lnTo>
                  <a:lnTo>
                    <a:pt x="66" y="37"/>
                  </a:lnTo>
                  <a:lnTo>
                    <a:pt x="85" y="29"/>
                  </a:lnTo>
                  <a:lnTo>
                    <a:pt x="104" y="22"/>
                  </a:lnTo>
                  <a:lnTo>
                    <a:pt x="124" y="16"/>
                  </a:lnTo>
                  <a:lnTo>
                    <a:pt x="145" y="12"/>
                  </a:lnTo>
                  <a:lnTo>
                    <a:pt x="165" y="8"/>
                  </a:lnTo>
                  <a:lnTo>
                    <a:pt x="186" y="5"/>
                  </a:lnTo>
                  <a:lnTo>
                    <a:pt x="186" y="5"/>
                  </a:lnTo>
                  <a:lnTo>
                    <a:pt x="214" y="3"/>
                  </a:lnTo>
                  <a:lnTo>
                    <a:pt x="241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5"/>
                  </a:lnTo>
                  <a:lnTo>
                    <a:pt x="349" y="9"/>
                  </a:lnTo>
                  <a:lnTo>
                    <a:pt x="376" y="15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0" y="28"/>
                  </a:lnTo>
                  <a:lnTo>
                    <a:pt x="437" y="35"/>
                  </a:lnTo>
                  <a:lnTo>
                    <a:pt x="453" y="43"/>
                  </a:lnTo>
                  <a:lnTo>
                    <a:pt x="469" y="53"/>
                  </a:lnTo>
                  <a:lnTo>
                    <a:pt x="469" y="53"/>
                  </a:lnTo>
                  <a:lnTo>
                    <a:pt x="478" y="59"/>
                  </a:lnTo>
                  <a:lnTo>
                    <a:pt x="487" y="66"/>
                  </a:lnTo>
                  <a:lnTo>
                    <a:pt x="494" y="73"/>
                  </a:lnTo>
                  <a:lnTo>
                    <a:pt x="499" y="81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10" y="104"/>
                  </a:lnTo>
                  <a:lnTo>
                    <a:pt x="510" y="112"/>
                  </a:lnTo>
                  <a:lnTo>
                    <a:pt x="510" y="120"/>
                  </a:lnTo>
                  <a:lnTo>
                    <a:pt x="507" y="128"/>
                  </a:lnTo>
                  <a:lnTo>
                    <a:pt x="504" y="135"/>
                  </a:lnTo>
                  <a:lnTo>
                    <a:pt x="500" y="143"/>
                  </a:lnTo>
                  <a:lnTo>
                    <a:pt x="494" y="150"/>
                  </a:lnTo>
                  <a:lnTo>
                    <a:pt x="487" y="158"/>
                  </a:lnTo>
                  <a:lnTo>
                    <a:pt x="479" y="165"/>
                  </a:lnTo>
                  <a:lnTo>
                    <a:pt x="469" y="171"/>
                  </a:lnTo>
                  <a:lnTo>
                    <a:pt x="469" y="171"/>
                  </a:lnTo>
                  <a:lnTo>
                    <a:pt x="457" y="179"/>
                  </a:lnTo>
                  <a:lnTo>
                    <a:pt x="444" y="186"/>
                  </a:lnTo>
                  <a:lnTo>
                    <a:pt x="431" y="192"/>
                  </a:lnTo>
                  <a:lnTo>
                    <a:pt x="419" y="197"/>
                  </a:lnTo>
                  <a:lnTo>
                    <a:pt x="406" y="203"/>
                  </a:lnTo>
                  <a:lnTo>
                    <a:pt x="393" y="206"/>
                  </a:lnTo>
                  <a:lnTo>
                    <a:pt x="366" y="213"/>
                  </a:lnTo>
                  <a:lnTo>
                    <a:pt x="338" y="217"/>
                  </a:lnTo>
                  <a:lnTo>
                    <a:pt x="310" y="220"/>
                  </a:lnTo>
                  <a:lnTo>
                    <a:pt x="279" y="221"/>
                  </a:lnTo>
                  <a:lnTo>
                    <a:pt x="249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8" name="Freeform 392"/>
            <p:cNvSpPr>
              <a:spLocks/>
            </p:cNvSpPr>
            <p:nvPr userDrawn="1"/>
          </p:nvSpPr>
          <p:spPr bwMode="auto">
            <a:xfrm>
              <a:off x="249238" y="1453789"/>
              <a:ext cx="203200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9 h 222"/>
                <a:gd name="T4" fmla="*/ 153 w 510"/>
                <a:gd name="T5" fmla="*/ 212 h 222"/>
                <a:gd name="T6" fmla="*/ 106 w 510"/>
                <a:gd name="T7" fmla="*/ 201 h 222"/>
                <a:gd name="T8" fmla="*/ 86 w 510"/>
                <a:gd name="T9" fmla="*/ 194 h 222"/>
                <a:gd name="T10" fmla="*/ 56 w 510"/>
                <a:gd name="T11" fmla="*/ 182 h 222"/>
                <a:gd name="T12" fmla="*/ 30 w 510"/>
                <a:gd name="T13" fmla="*/ 164 h 222"/>
                <a:gd name="T14" fmla="*/ 23 w 510"/>
                <a:gd name="T15" fmla="*/ 159 h 222"/>
                <a:gd name="T16" fmla="*/ 12 w 510"/>
                <a:gd name="T17" fmla="*/ 145 h 222"/>
                <a:gd name="T18" fmla="*/ 4 w 510"/>
                <a:gd name="T19" fmla="*/ 133 h 222"/>
                <a:gd name="T20" fmla="*/ 0 w 510"/>
                <a:gd name="T21" fmla="*/ 119 h 222"/>
                <a:gd name="T22" fmla="*/ 0 w 510"/>
                <a:gd name="T23" fmla="*/ 106 h 222"/>
                <a:gd name="T24" fmla="*/ 4 w 510"/>
                <a:gd name="T25" fmla="*/ 92 h 222"/>
                <a:gd name="T26" fmla="*/ 12 w 510"/>
                <a:gd name="T27" fmla="*/ 80 h 222"/>
                <a:gd name="T28" fmla="*/ 23 w 510"/>
                <a:gd name="T29" fmla="*/ 66 h 222"/>
                <a:gd name="T30" fmla="*/ 30 w 510"/>
                <a:gd name="T31" fmla="*/ 60 h 222"/>
                <a:gd name="T32" fmla="*/ 66 w 510"/>
                <a:gd name="T33" fmla="*/ 37 h 222"/>
                <a:gd name="T34" fmla="*/ 104 w 510"/>
                <a:gd name="T35" fmla="*/ 22 h 222"/>
                <a:gd name="T36" fmla="*/ 145 w 510"/>
                <a:gd name="T37" fmla="*/ 12 h 222"/>
                <a:gd name="T38" fmla="*/ 186 w 510"/>
                <a:gd name="T39" fmla="*/ 5 h 222"/>
                <a:gd name="T40" fmla="*/ 214 w 510"/>
                <a:gd name="T41" fmla="*/ 3 h 222"/>
                <a:gd name="T42" fmla="*/ 269 w 510"/>
                <a:gd name="T43" fmla="*/ 0 h 222"/>
                <a:gd name="T44" fmla="*/ 323 w 510"/>
                <a:gd name="T45" fmla="*/ 5 h 222"/>
                <a:gd name="T46" fmla="*/ 376 w 510"/>
                <a:gd name="T47" fmla="*/ 15 h 222"/>
                <a:gd name="T48" fmla="*/ 403 w 510"/>
                <a:gd name="T49" fmla="*/ 22 h 222"/>
                <a:gd name="T50" fmla="*/ 437 w 510"/>
                <a:gd name="T51" fmla="*/ 35 h 222"/>
                <a:gd name="T52" fmla="*/ 469 w 510"/>
                <a:gd name="T53" fmla="*/ 53 h 222"/>
                <a:gd name="T54" fmla="*/ 478 w 510"/>
                <a:gd name="T55" fmla="*/ 59 h 222"/>
                <a:gd name="T56" fmla="*/ 494 w 510"/>
                <a:gd name="T57" fmla="*/ 73 h 222"/>
                <a:gd name="T58" fmla="*/ 504 w 510"/>
                <a:gd name="T59" fmla="*/ 88 h 222"/>
                <a:gd name="T60" fmla="*/ 510 w 510"/>
                <a:gd name="T61" fmla="*/ 104 h 222"/>
                <a:gd name="T62" fmla="*/ 510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5 h 222"/>
                <a:gd name="T70" fmla="*/ 469 w 510"/>
                <a:gd name="T71" fmla="*/ 171 h 222"/>
                <a:gd name="T72" fmla="*/ 444 w 510"/>
                <a:gd name="T73" fmla="*/ 186 h 222"/>
                <a:gd name="T74" fmla="*/ 419 w 510"/>
                <a:gd name="T75" fmla="*/ 197 h 222"/>
                <a:gd name="T76" fmla="*/ 393 w 510"/>
                <a:gd name="T77" fmla="*/ 206 h 222"/>
                <a:gd name="T78" fmla="*/ 338 w 510"/>
                <a:gd name="T79" fmla="*/ 217 h 222"/>
                <a:gd name="T80" fmla="*/ 279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9"/>
                  </a:lnTo>
                  <a:lnTo>
                    <a:pt x="177" y="216"/>
                  </a:lnTo>
                  <a:lnTo>
                    <a:pt x="153" y="212"/>
                  </a:lnTo>
                  <a:lnTo>
                    <a:pt x="130" y="208"/>
                  </a:lnTo>
                  <a:lnTo>
                    <a:pt x="106" y="201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1" y="189"/>
                  </a:lnTo>
                  <a:lnTo>
                    <a:pt x="56" y="182"/>
                  </a:lnTo>
                  <a:lnTo>
                    <a:pt x="43" y="173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23" y="159"/>
                  </a:lnTo>
                  <a:lnTo>
                    <a:pt x="17" y="153"/>
                  </a:lnTo>
                  <a:lnTo>
                    <a:pt x="12" y="145"/>
                  </a:lnTo>
                  <a:lnTo>
                    <a:pt x="8" y="139"/>
                  </a:lnTo>
                  <a:lnTo>
                    <a:pt x="4" y="133"/>
                  </a:lnTo>
                  <a:lnTo>
                    <a:pt x="1" y="126"/>
                  </a:lnTo>
                  <a:lnTo>
                    <a:pt x="0" y="119"/>
                  </a:lnTo>
                  <a:lnTo>
                    <a:pt x="0" y="113"/>
                  </a:lnTo>
                  <a:lnTo>
                    <a:pt x="0" y="106"/>
                  </a:lnTo>
                  <a:lnTo>
                    <a:pt x="1" y="99"/>
                  </a:lnTo>
                  <a:lnTo>
                    <a:pt x="4" y="92"/>
                  </a:lnTo>
                  <a:lnTo>
                    <a:pt x="8" y="86"/>
                  </a:lnTo>
                  <a:lnTo>
                    <a:pt x="12" y="80"/>
                  </a:lnTo>
                  <a:lnTo>
                    <a:pt x="17" y="72"/>
                  </a:lnTo>
                  <a:lnTo>
                    <a:pt x="23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48" y="47"/>
                  </a:lnTo>
                  <a:lnTo>
                    <a:pt x="66" y="37"/>
                  </a:lnTo>
                  <a:lnTo>
                    <a:pt x="85" y="29"/>
                  </a:lnTo>
                  <a:lnTo>
                    <a:pt x="104" y="22"/>
                  </a:lnTo>
                  <a:lnTo>
                    <a:pt x="124" y="16"/>
                  </a:lnTo>
                  <a:lnTo>
                    <a:pt x="145" y="12"/>
                  </a:lnTo>
                  <a:lnTo>
                    <a:pt x="165" y="8"/>
                  </a:lnTo>
                  <a:lnTo>
                    <a:pt x="186" y="5"/>
                  </a:lnTo>
                  <a:lnTo>
                    <a:pt x="186" y="5"/>
                  </a:lnTo>
                  <a:lnTo>
                    <a:pt x="214" y="3"/>
                  </a:lnTo>
                  <a:lnTo>
                    <a:pt x="241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5"/>
                  </a:lnTo>
                  <a:lnTo>
                    <a:pt x="349" y="9"/>
                  </a:lnTo>
                  <a:lnTo>
                    <a:pt x="376" y="15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0" y="28"/>
                  </a:lnTo>
                  <a:lnTo>
                    <a:pt x="437" y="35"/>
                  </a:lnTo>
                  <a:lnTo>
                    <a:pt x="453" y="43"/>
                  </a:lnTo>
                  <a:lnTo>
                    <a:pt x="469" y="53"/>
                  </a:lnTo>
                  <a:lnTo>
                    <a:pt x="469" y="53"/>
                  </a:lnTo>
                  <a:lnTo>
                    <a:pt x="478" y="59"/>
                  </a:lnTo>
                  <a:lnTo>
                    <a:pt x="487" y="66"/>
                  </a:lnTo>
                  <a:lnTo>
                    <a:pt x="494" y="73"/>
                  </a:lnTo>
                  <a:lnTo>
                    <a:pt x="499" y="81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10" y="104"/>
                  </a:lnTo>
                  <a:lnTo>
                    <a:pt x="510" y="112"/>
                  </a:lnTo>
                  <a:lnTo>
                    <a:pt x="510" y="120"/>
                  </a:lnTo>
                  <a:lnTo>
                    <a:pt x="507" y="128"/>
                  </a:lnTo>
                  <a:lnTo>
                    <a:pt x="504" y="135"/>
                  </a:lnTo>
                  <a:lnTo>
                    <a:pt x="500" y="143"/>
                  </a:lnTo>
                  <a:lnTo>
                    <a:pt x="494" y="150"/>
                  </a:lnTo>
                  <a:lnTo>
                    <a:pt x="487" y="158"/>
                  </a:lnTo>
                  <a:lnTo>
                    <a:pt x="479" y="165"/>
                  </a:lnTo>
                  <a:lnTo>
                    <a:pt x="469" y="171"/>
                  </a:lnTo>
                  <a:lnTo>
                    <a:pt x="469" y="171"/>
                  </a:lnTo>
                  <a:lnTo>
                    <a:pt x="457" y="179"/>
                  </a:lnTo>
                  <a:lnTo>
                    <a:pt x="444" y="186"/>
                  </a:lnTo>
                  <a:lnTo>
                    <a:pt x="431" y="192"/>
                  </a:lnTo>
                  <a:lnTo>
                    <a:pt x="419" y="197"/>
                  </a:lnTo>
                  <a:lnTo>
                    <a:pt x="406" y="203"/>
                  </a:lnTo>
                  <a:lnTo>
                    <a:pt x="393" y="206"/>
                  </a:lnTo>
                  <a:lnTo>
                    <a:pt x="366" y="213"/>
                  </a:lnTo>
                  <a:lnTo>
                    <a:pt x="338" y="217"/>
                  </a:lnTo>
                  <a:lnTo>
                    <a:pt x="310" y="220"/>
                  </a:lnTo>
                  <a:lnTo>
                    <a:pt x="279" y="221"/>
                  </a:lnTo>
                  <a:lnTo>
                    <a:pt x="249" y="2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9" name="Freeform 393"/>
            <p:cNvSpPr>
              <a:spLocks/>
            </p:cNvSpPr>
            <p:nvPr userDrawn="1"/>
          </p:nvSpPr>
          <p:spPr bwMode="auto">
            <a:xfrm>
              <a:off x="249238" y="15236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4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4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8 h 192"/>
                <a:gd name="T30" fmla="*/ 487 w 510"/>
                <a:gd name="T31" fmla="*/ 22 h 192"/>
                <a:gd name="T32" fmla="*/ 503 w 510"/>
                <a:gd name="T33" fmla="*/ 4 h 192"/>
                <a:gd name="T34" fmla="*/ 509 w 510"/>
                <a:gd name="T35" fmla="*/ 36 h 192"/>
                <a:gd name="T36" fmla="*/ 510 w 510"/>
                <a:gd name="T37" fmla="*/ 64 h 192"/>
                <a:gd name="T38" fmla="*/ 509 w 510"/>
                <a:gd name="T39" fmla="*/ 86 h 192"/>
                <a:gd name="T40" fmla="*/ 503 w 510"/>
                <a:gd name="T41" fmla="*/ 106 h 192"/>
                <a:gd name="T42" fmla="*/ 493 w 510"/>
                <a:gd name="T43" fmla="*/ 121 h 192"/>
                <a:gd name="T44" fmla="*/ 477 w 510"/>
                <a:gd name="T45" fmla="*/ 135 h 192"/>
                <a:gd name="T46" fmla="*/ 455 w 510"/>
                <a:gd name="T47" fmla="*/ 147 h 192"/>
                <a:gd name="T48" fmla="*/ 427 w 510"/>
                <a:gd name="T49" fmla="*/ 160 h 192"/>
                <a:gd name="T50" fmla="*/ 406 w 510"/>
                <a:gd name="T51" fmla="*/ 167 h 192"/>
                <a:gd name="T52" fmla="*/ 365 w 510"/>
                <a:gd name="T53" fmla="*/ 180 h 192"/>
                <a:gd name="T54" fmla="*/ 322 w 510"/>
                <a:gd name="T55" fmla="*/ 188 h 192"/>
                <a:gd name="T56" fmla="*/ 280 w 510"/>
                <a:gd name="T57" fmla="*/ 191 h 192"/>
                <a:gd name="T58" fmla="*/ 238 w 510"/>
                <a:gd name="T59" fmla="*/ 192 h 192"/>
                <a:gd name="T60" fmla="*/ 196 w 510"/>
                <a:gd name="T61" fmla="*/ 188 h 192"/>
                <a:gd name="T62" fmla="*/ 153 w 510"/>
                <a:gd name="T63" fmla="*/ 181 h 192"/>
                <a:gd name="T64" fmla="*/ 111 w 510"/>
                <a:gd name="T65" fmla="*/ 170 h 192"/>
                <a:gd name="T66" fmla="*/ 90 w 510"/>
                <a:gd name="T67" fmla="*/ 164 h 192"/>
                <a:gd name="T68" fmla="*/ 63 w 510"/>
                <a:gd name="T69" fmla="*/ 154 h 192"/>
                <a:gd name="T70" fmla="*/ 41 w 510"/>
                <a:gd name="T71" fmla="*/ 142 h 192"/>
                <a:gd name="T72" fmla="*/ 24 w 510"/>
                <a:gd name="T73" fmla="*/ 130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1"/>
                  </a:lnTo>
                  <a:lnTo>
                    <a:pt x="22" y="21"/>
                  </a:lnTo>
                  <a:lnTo>
                    <a:pt x="35" y="31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4"/>
                  </a:lnTo>
                  <a:lnTo>
                    <a:pt x="94" y="60"/>
                  </a:lnTo>
                  <a:lnTo>
                    <a:pt x="111" y="66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9"/>
                  </a:lnTo>
                  <a:lnTo>
                    <a:pt x="185" y="81"/>
                  </a:lnTo>
                  <a:lnTo>
                    <a:pt x="203" y="83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5"/>
                  </a:lnTo>
                  <a:lnTo>
                    <a:pt x="300" y="84"/>
                  </a:lnTo>
                  <a:lnTo>
                    <a:pt x="320" y="82"/>
                  </a:lnTo>
                  <a:lnTo>
                    <a:pt x="339" y="80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2" y="68"/>
                  </a:lnTo>
                  <a:lnTo>
                    <a:pt x="409" y="64"/>
                  </a:lnTo>
                  <a:lnTo>
                    <a:pt x="424" y="58"/>
                  </a:lnTo>
                  <a:lnTo>
                    <a:pt x="439" y="52"/>
                  </a:lnTo>
                  <a:lnTo>
                    <a:pt x="452" y="45"/>
                  </a:lnTo>
                  <a:lnTo>
                    <a:pt x="465" y="38"/>
                  </a:lnTo>
                  <a:lnTo>
                    <a:pt x="476" y="31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4"/>
                  </a:lnTo>
                  <a:lnTo>
                    <a:pt x="503" y="4"/>
                  </a:lnTo>
                  <a:lnTo>
                    <a:pt x="509" y="36"/>
                  </a:lnTo>
                  <a:lnTo>
                    <a:pt x="510" y="50"/>
                  </a:lnTo>
                  <a:lnTo>
                    <a:pt x="510" y="64"/>
                  </a:lnTo>
                  <a:lnTo>
                    <a:pt x="510" y="75"/>
                  </a:lnTo>
                  <a:lnTo>
                    <a:pt x="509" y="86"/>
                  </a:lnTo>
                  <a:lnTo>
                    <a:pt x="506" y="96"/>
                  </a:lnTo>
                  <a:lnTo>
                    <a:pt x="503" y="106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9"/>
                  </a:lnTo>
                  <a:lnTo>
                    <a:pt x="477" y="135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4"/>
                  </a:lnTo>
                  <a:lnTo>
                    <a:pt x="427" y="160"/>
                  </a:lnTo>
                  <a:lnTo>
                    <a:pt x="427" y="160"/>
                  </a:lnTo>
                  <a:lnTo>
                    <a:pt x="406" y="167"/>
                  </a:lnTo>
                  <a:lnTo>
                    <a:pt x="386" y="174"/>
                  </a:lnTo>
                  <a:lnTo>
                    <a:pt x="365" y="180"/>
                  </a:lnTo>
                  <a:lnTo>
                    <a:pt x="343" y="184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0"/>
                  </a:lnTo>
                  <a:lnTo>
                    <a:pt x="196" y="188"/>
                  </a:lnTo>
                  <a:lnTo>
                    <a:pt x="174" y="185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0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4"/>
                  </a:lnTo>
                  <a:lnTo>
                    <a:pt x="51" y="148"/>
                  </a:lnTo>
                  <a:lnTo>
                    <a:pt x="41" y="142"/>
                  </a:lnTo>
                  <a:lnTo>
                    <a:pt x="33" y="136"/>
                  </a:lnTo>
                  <a:lnTo>
                    <a:pt x="24" y="130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5"/>
                  </a:lnTo>
                  <a:lnTo>
                    <a:pt x="5" y="94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1" y="55"/>
                  </a:lnTo>
                  <a:lnTo>
                    <a:pt x="0" y="38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0" name="Freeform 394"/>
            <p:cNvSpPr>
              <a:spLocks/>
            </p:cNvSpPr>
            <p:nvPr userDrawn="1"/>
          </p:nvSpPr>
          <p:spPr bwMode="auto">
            <a:xfrm>
              <a:off x="249238" y="15236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4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4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8 h 192"/>
                <a:gd name="T30" fmla="*/ 487 w 510"/>
                <a:gd name="T31" fmla="*/ 22 h 192"/>
                <a:gd name="T32" fmla="*/ 503 w 510"/>
                <a:gd name="T33" fmla="*/ 4 h 192"/>
                <a:gd name="T34" fmla="*/ 509 w 510"/>
                <a:gd name="T35" fmla="*/ 36 h 192"/>
                <a:gd name="T36" fmla="*/ 510 w 510"/>
                <a:gd name="T37" fmla="*/ 64 h 192"/>
                <a:gd name="T38" fmla="*/ 509 w 510"/>
                <a:gd name="T39" fmla="*/ 86 h 192"/>
                <a:gd name="T40" fmla="*/ 503 w 510"/>
                <a:gd name="T41" fmla="*/ 106 h 192"/>
                <a:gd name="T42" fmla="*/ 493 w 510"/>
                <a:gd name="T43" fmla="*/ 121 h 192"/>
                <a:gd name="T44" fmla="*/ 477 w 510"/>
                <a:gd name="T45" fmla="*/ 135 h 192"/>
                <a:gd name="T46" fmla="*/ 455 w 510"/>
                <a:gd name="T47" fmla="*/ 147 h 192"/>
                <a:gd name="T48" fmla="*/ 427 w 510"/>
                <a:gd name="T49" fmla="*/ 160 h 192"/>
                <a:gd name="T50" fmla="*/ 406 w 510"/>
                <a:gd name="T51" fmla="*/ 167 h 192"/>
                <a:gd name="T52" fmla="*/ 365 w 510"/>
                <a:gd name="T53" fmla="*/ 180 h 192"/>
                <a:gd name="T54" fmla="*/ 322 w 510"/>
                <a:gd name="T55" fmla="*/ 188 h 192"/>
                <a:gd name="T56" fmla="*/ 280 w 510"/>
                <a:gd name="T57" fmla="*/ 191 h 192"/>
                <a:gd name="T58" fmla="*/ 238 w 510"/>
                <a:gd name="T59" fmla="*/ 192 h 192"/>
                <a:gd name="T60" fmla="*/ 196 w 510"/>
                <a:gd name="T61" fmla="*/ 188 h 192"/>
                <a:gd name="T62" fmla="*/ 153 w 510"/>
                <a:gd name="T63" fmla="*/ 181 h 192"/>
                <a:gd name="T64" fmla="*/ 111 w 510"/>
                <a:gd name="T65" fmla="*/ 170 h 192"/>
                <a:gd name="T66" fmla="*/ 90 w 510"/>
                <a:gd name="T67" fmla="*/ 164 h 192"/>
                <a:gd name="T68" fmla="*/ 63 w 510"/>
                <a:gd name="T69" fmla="*/ 154 h 192"/>
                <a:gd name="T70" fmla="*/ 41 w 510"/>
                <a:gd name="T71" fmla="*/ 142 h 192"/>
                <a:gd name="T72" fmla="*/ 24 w 510"/>
                <a:gd name="T73" fmla="*/ 130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1"/>
                  </a:lnTo>
                  <a:lnTo>
                    <a:pt x="22" y="21"/>
                  </a:lnTo>
                  <a:lnTo>
                    <a:pt x="35" y="31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4"/>
                  </a:lnTo>
                  <a:lnTo>
                    <a:pt x="94" y="60"/>
                  </a:lnTo>
                  <a:lnTo>
                    <a:pt x="111" y="66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9"/>
                  </a:lnTo>
                  <a:lnTo>
                    <a:pt x="185" y="81"/>
                  </a:lnTo>
                  <a:lnTo>
                    <a:pt x="203" y="83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5"/>
                  </a:lnTo>
                  <a:lnTo>
                    <a:pt x="300" y="84"/>
                  </a:lnTo>
                  <a:lnTo>
                    <a:pt x="320" y="82"/>
                  </a:lnTo>
                  <a:lnTo>
                    <a:pt x="339" y="80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2" y="68"/>
                  </a:lnTo>
                  <a:lnTo>
                    <a:pt x="409" y="64"/>
                  </a:lnTo>
                  <a:lnTo>
                    <a:pt x="424" y="58"/>
                  </a:lnTo>
                  <a:lnTo>
                    <a:pt x="439" y="52"/>
                  </a:lnTo>
                  <a:lnTo>
                    <a:pt x="452" y="45"/>
                  </a:lnTo>
                  <a:lnTo>
                    <a:pt x="465" y="38"/>
                  </a:lnTo>
                  <a:lnTo>
                    <a:pt x="476" y="31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4"/>
                  </a:lnTo>
                  <a:lnTo>
                    <a:pt x="503" y="4"/>
                  </a:lnTo>
                  <a:lnTo>
                    <a:pt x="509" y="36"/>
                  </a:lnTo>
                  <a:lnTo>
                    <a:pt x="510" y="50"/>
                  </a:lnTo>
                  <a:lnTo>
                    <a:pt x="510" y="64"/>
                  </a:lnTo>
                  <a:lnTo>
                    <a:pt x="510" y="75"/>
                  </a:lnTo>
                  <a:lnTo>
                    <a:pt x="509" y="86"/>
                  </a:lnTo>
                  <a:lnTo>
                    <a:pt x="506" y="96"/>
                  </a:lnTo>
                  <a:lnTo>
                    <a:pt x="503" y="106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9"/>
                  </a:lnTo>
                  <a:lnTo>
                    <a:pt x="477" y="135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4"/>
                  </a:lnTo>
                  <a:lnTo>
                    <a:pt x="427" y="160"/>
                  </a:lnTo>
                  <a:lnTo>
                    <a:pt x="427" y="160"/>
                  </a:lnTo>
                  <a:lnTo>
                    <a:pt x="406" y="167"/>
                  </a:lnTo>
                  <a:lnTo>
                    <a:pt x="386" y="174"/>
                  </a:lnTo>
                  <a:lnTo>
                    <a:pt x="365" y="180"/>
                  </a:lnTo>
                  <a:lnTo>
                    <a:pt x="343" y="184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0"/>
                  </a:lnTo>
                  <a:lnTo>
                    <a:pt x="196" y="188"/>
                  </a:lnTo>
                  <a:lnTo>
                    <a:pt x="174" y="185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0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4"/>
                  </a:lnTo>
                  <a:lnTo>
                    <a:pt x="51" y="148"/>
                  </a:lnTo>
                  <a:lnTo>
                    <a:pt x="41" y="142"/>
                  </a:lnTo>
                  <a:lnTo>
                    <a:pt x="33" y="136"/>
                  </a:lnTo>
                  <a:lnTo>
                    <a:pt x="24" y="130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5"/>
                  </a:lnTo>
                  <a:lnTo>
                    <a:pt x="5" y="94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1" y="55"/>
                  </a:lnTo>
                  <a:lnTo>
                    <a:pt x="0" y="38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1" name="Freeform 395"/>
            <p:cNvSpPr>
              <a:spLocks/>
            </p:cNvSpPr>
            <p:nvPr userDrawn="1"/>
          </p:nvSpPr>
          <p:spPr bwMode="auto">
            <a:xfrm>
              <a:off x="401638" y="1296627"/>
              <a:ext cx="201612" cy="87313"/>
            </a:xfrm>
            <a:custGeom>
              <a:avLst/>
              <a:gdLst>
                <a:gd name="T0" fmla="*/ 249 w 511"/>
                <a:gd name="T1" fmla="*/ 220 h 220"/>
                <a:gd name="T2" fmla="*/ 199 w 511"/>
                <a:gd name="T3" fmla="*/ 217 h 220"/>
                <a:gd name="T4" fmla="*/ 155 w 511"/>
                <a:gd name="T5" fmla="*/ 211 h 220"/>
                <a:gd name="T6" fmla="*/ 108 w 511"/>
                <a:gd name="T7" fmla="*/ 201 h 220"/>
                <a:gd name="T8" fmla="*/ 86 w 511"/>
                <a:gd name="T9" fmla="*/ 192 h 220"/>
                <a:gd name="T10" fmla="*/ 58 w 511"/>
                <a:gd name="T11" fmla="*/ 181 h 220"/>
                <a:gd name="T12" fmla="*/ 32 w 511"/>
                <a:gd name="T13" fmla="*/ 163 h 220"/>
                <a:gd name="T14" fmla="*/ 24 w 511"/>
                <a:gd name="T15" fmla="*/ 157 h 220"/>
                <a:gd name="T16" fmla="*/ 13 w 511"/>
                <a:gd name="T17" fmla="*/ 144 h 220"/>
                <a:gd name="T18" fmla="*/ 5 w 511"/>
                <a:gd name="T19" fmla="*/ 132 h 220"/>
                <a:gd name="T20" fmla="*/ 2 w 511"/>
                <a:gd name="T21" fmla="*/ 118 h 220"/>
                <a:gd name="T22" fmla="*/ 2 w 511"/>
                <a:gd name="T23" fmla="*/ 105 h 220"/>
                <a:gd name="T24" fmla="*/ 5 w 511"/>
                <a:gd name="T25" fmla="*/ 91 h 220"/>
                <a:gd name="T26" fmla="*/ 13 w 511"/>
                <a:gd name="T27" fmla="*/ 78 h 220"/>
                <a:gd name="T28" fmla="*/ 24 w 511"/>
                <a:gd name="T29" fmla="*/ 65 h 220"/>
                <a:gd name="T30" fmla="*/ 32 w 511"/>
                <a:gd name="T31" fmla="*/ 59 h 220"/>
                <a:gd name="T32" fmla="*/ 67 w 511"/>
                <a:gd name="T33" fmla="*/ 36 h 220"/>
                <a:gd name="T34" fmla="*/ 106 w 511"/>
                <a:gd name="T35" fmla="*/ 20 h 220"/>
                <a:gd name="T36" fmla="*/ 145 w 511"/>
                <a:gd name="T37" fmla="*/ 11 h 220"/>
                <a:gd name="T38" fmla="*/ 187 w 511"/>
                <a:gd name="T39" fmla="*/ 4 h 220"/>
                <a:gd name="T40" fmla="*/ 214 w 511"/>
                <a:gd name="T41" fmla="*/ 1 h 220"/>
                <a:gd name="T42" fmla="*/ 269 w 511"/>
                <a:gd name="T43" fmla="*/ 0 h 220"/>
                <a:gd name="T44" fmla="*/ 323 w 511"/>
                <a:gd name="T45" fmla="*/ 4 h 220"/>
                <a:gd name="T46" fmla="*/ 378 w 511"/>
                <a:gd name="T47" fmla="*/ 13 h 220"/>
                <a:gd name="T48" fmla="*/ 404 w 511"/>
                <a:gd name="T49" fmla="*/ 20 h 220"/>
                <a:gd name="T50" fmla="*/ 438 w 511"/>
                <a:gd name="T51" fmla="*/ 34 h 220"/>
                <a:gd name="T52" fmla="*/ 470 w 511"/>
                <a:gd name="T53" fmla="*/ 52 h 220"/>
                <a:gd name="T54" fmla="*/ 480 w 511"/>
                <a:gd name="T55" fmla="*/ 58 h 220"/>
                <a:gd name="T56" fmla="*/ 494 w 511"/>
                <a:gd name="T57" fmla="*/ 72 h 220"/>
                <a:gd name="T58" fmla="*/ 505 w 511"/>
                <a:gd name="T59" fmla="*/ 87 h 220"/>
                <a:gd name="T60" fmla="*/ 510 w 511"/>
                <a:gd name="T61" fmla="*/ 103 h 220"/>
                <a:gd name="T62" fmla="*/ 510 w 511"/>
                <a:gd name="T63" fmla="*/ 118 h 220"/>
                <a:gd name="T64" fmla="*/ 505 w 511"/>
                <a:gd name="T65" fmla="*/ 134 h 220"/>
                <a:gd name="T66" fmla="*/ 495 w 511"/>
                <a:gd name="T67" fmla="*/ 150 h 220"/>
                <a:gd name="T68" fmla="*/ 480 w 511"/>
                <a:gd name="T69" fmla="*/ 163 h 220"/>
                <a:gd name="T70" fmla="*/ 470 w 511"/>
                <a:gd name="T71" fmla="*/ 170 h 220"/>
                <a:gd name="T72" fmla="*/ 445 w 511"/>
                <a:gd name="T73" fmla="*/ 185 h 220"/>
                <a:gd name="T74" fmla="*/ 420 w 511"/>
                <a:gd name="T75" fmla="*/ 196 h 220"/>
                <a:gd name="T76" fmla="*/ 393 w 511"/>
                <a:gd name="T77" fmla="*/ 205 h 220"/>
                <a:gd name="T78" fmla="*/ 339 w 511"/>
                <a:gd name="T79" fmla="*/ 216 h 220"/>
                <a:gd name="T80" fmla="*/ 281 w 511"/>
                <a:gd name="T8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" h="220">
                  <a:moveTo>
                    <a:pt x="249" y="220"/>
                  </a:moveTo>
                  <a:lnTo>
                    <a:pt x="249" y="220"/>
                  </a:lnTo>
                  <a:lnTo>
                    <a:pt x="220" y="219"/>
                  </a:lnTo>
                  <a:lnTo>
                    <a:pt x="199" y="217"/>
                  </a:lnTo>
                  <a:lnTo>
                    <a:pt x="178" y="215"/>
                  </a:lnTo>
                  <a:lnTo>
                    <a:pt x="155" y="211"/>
                  </a:lnTo>
                  <a:lnTo>
                    <a:pt x="131" y="207"/>
                  </a:lnTo>
                  <a:lnTo>
                    <a:pt x="108" y="201"/>
                  </a:lnTo>
                  <a:lnTo>
                    <a:pt x="86" y="192"/>
                  </a:lnTo>
                  <a:lnTo>
                    <a:pt x="86" y="192"/>
                  </a:lnTo>
                  <a:lnTo>
                    <a:pt x="71" y="188"/>
                  </a:lnTo>
                  <a:lnTo>
                    <a:pt x="58" y="181"/>
                  </a:lnTo>
                  <a:lnTo>
                    <a:pt x="44" y="172"/>
                  </a:lnTo>
                  <a:lnTo>
                    <a:pt x="32" y="163"/>
                  </a:lnTo>
                  <a:lnTo>
                    <a:pt x="32" y="163"/>
                  </a:lnTo>
                  <a:lnTo>
                    <a:pt x="24" y="157"/>
                  </a:lnTo>
                  <a:lnTo>
                    <a:pt x="18" y="151"/>
                  </a:lnTo>
                  <a:lnTo>
                    <a:pt x="13" y="144"/>
                  </a:lnTo>
                  <a:lnTo>
                    <a:pt x="9" y="138"/>
                  </a:lnTo>
                  <a:lnTo>
                    <a:pt x="5" y="132"/>
                  </a:lnTo>
                  <a:lnTo>
                    <a:pt x="3" y="125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2" y="105"/>
                  </a:lnTo>
                  <a:lnTo>
                    <a:pt x="3" y="97"/>
                  </a:lnTo>
                  <a:lnTo>
                    <a:pt x="5" y="91"/>
                  </a:lnTo>
                  <a:lnTo>
                    <a:pt x="9" y="85"/>
                  </a:lnTo>
                  <a:lnTo>
                    <a:pt x="13" y="78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49" y="46"/>
                  </a:lnTo>
                  <a:lnTo>
                    <a:pt x="67" y="36"/>
                  </a:lnTo>
                  <a:lnTo>
                    <a:pt x="86" y="28"/>
                  </a:lnTo>
                  <a:lnTo>
                    <a:pt x="106" y="20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7"/>
                  </a:lnTo>
                  <a:lnTo>
                    <a:pt x="187" y="4"/>
                  </a:lnTo>
                  <a:lnTo>
                    <a:pt x="187" y="4"/>
                  </a:lnTo>
                  <a:lnTo>
                    <a:pt x="214" y="1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8" y="13"/>
                  </a:lnTo>
                  <a:lnTo>
                    <a:pt x="404" y="20"/>
                  </a:lnTo>
                  <a:lnTo>
                    <a:pt x="404" y="20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5" y="42"/>
                  </a:lnTo>
                  <a:lnTo>
                    <a:pt x="470" y="52"/>
                  </a:lnTo>
                  <a:lnTo>
                    <a:pt x="470" y="52"/>
                  </a:lnTo>
                  <a:lnTo>
                    <a:pt x="480" y="58"/>
                  </a:lnTo>
                  <a:lnTo>
                    <a:pt x="488" y="65"/>
                  </a:lnTo>
                  <a:lnTo>
                    <a:pt x="494" y="72"/>
                  </a:lnTo>
                  <a:lnTo>
                    <a:pt x="500" y="80"/>
                  </a:lnTo>
                  <a:lnTo>
                    <a:pt x="505" y="87"/>
                  </a:lnTo>
                  <a:lnTo>
                    <a:pt x="508" y="95"/>
                  </a:lnTo>
                  <a:lnTo>
                    <a:pt x="510" y="103"/>
                  </a:lnTo>
                  <a:lnTo>
                    <a:pt x="511" y="111"/>
                  </a:lnTo>
                  <a:lnTo>
                    <a:pt x="510" y="118"/>
                  </a:lnTo>
                  <a:lnTo>
                    <a:pt x="508" y="127"/>
                  </a:lnTo>
                  <a:lnTo>
                    <a:pt x="505" y="134"/>
                  </a:lnTo>
                  <a:lnTo>
                    <a:pt x="500" y="142"/>
                  </a:lnTo>
                  <a:lnTo>
                    <a:pt x="495" y="150"/>
                  </a:lnTo>
                  <a:lnTo>
                    <a:pt x="488" y="157"/>
                  </a:lnTo>
                  <a:lnTo>
                    <a:pt x="480" y="163"/>
                  </a:lnTo>
                  <a:lnTo>
                    <a:pt x="470" y="170"/>
                  </a:lnTo>
                  <a:lnTo>
                    <a:pt x="470" y="170"/>
                  </a:lnTo>
                  <a:lnTo>
                    <a:pt x="458" y="178"/>
                  </a:lnTo>
                  <a:lnTo>
                    <a:pt x="445" y="185"/>
                  </a:lnTo>
                  <a:lnTo>
                    <a:pt x="433" y="191"/>
                  </a:lnTo>
                  <a:lnTo>
                    <a:pt x="420" y="196"/>
                  </a:lnTo>
                  <a:lnTo>
                    <a:pt x="407" y="201"/>
                  </a:lnTo>
                  <a:lnTo>
                    <a:pt x="393" y="205"/>
                  </a:lnTo>
                  <a:lnTo>
                    <a:pt x="367" y="211"/>
                  </a:lnTo>
                  <a:lnTo>
                    <a:pt x="339" y="216"/>
                  </a:lnTo>
                  <a:lnTo>
                    <a:pt x="310" y="218"/>
                  </a:lnTo>
                  <a:lnTo>
                    <a:pt x="281" y="220"/>
                  </a:lnTo>
                  <a:lnTo>
                    <a:pt x="249" y="2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2" name="Freeform 396"/>
            <p:cNvSpPr>
              <a:spLocks/>
            </p:cNvSpPr>
            <p:nvPr userDrawn="1"/>
          </p:nvSpPr>
          <p:spPr bwMode="auto">
            <a:xfrm>
              <a:off x="401638" y="1296627"/>
              <a:ext cx="201612" cy="87313"/>
            </a:xfrm>
            <a:custGeom>
              <a:avLst/>
              <a:gdLst>
                <a:gd name="T0" fmla="*/ 249 w 511"/>
                <a:gd name="T1" fmla="*/ 220 h 220"/>
                <a:gd name="T2" fmla="*/ 199 w 511"/>
                <a:gd name="T3" fmla="*/ 217 h 220"/>
                <a:gd name="T4" fmla="*/ 155 w 511"/>
                <a:gd name="T5" fmla="*/ 211 h 220"/>
                <a:gd name="T6" fmla="*/ 108 w 511"/>
                <a:gd name="T7" fmla="*/ 201 h 220"/>
                <a:gd name="T8" fmla="*/ 86 w 511"/>
                <a:gd name="T9" fmla="*/ 192 h 220"/>
                <a:gd name="T10" fmla="*/ 58 w 511"/>
                <a:gd name="T11" fmla="*/ 181 h 220"/>
                <a:gd name="T12" fmla="*/ 32 w 511"/>
                <a:gd name="T13" fmla="*/ 163 h 220"/>
                <a:gd name="T14" fmla="*/ 24 w 511"/>
                <a:gd name="T15" fmla="*/ 157 h 220"/>
                <a:gd name="T16" fmla="*/ 13 w 511"/>
                <a:gd name="T17" fmla="*/ 144 h 220"/>
                <a:gd name="T18" fmla="*/ 5 w 511"/>
                <a:gd name="T19" fmla="*/ 132 h 220"/>
                <a:gd name="T20" fmla="*/ 2 w 511"/>
                <a:gd name="T21" fmla="*/ 118 h 220"/>
                <a:gd name="T22" fmla="*/ 2 w 511"/>
                <a:gd name="T23" fmla="*/ 105 h 220"/>
                <a:gd name="T24" fmla="*/ 5 w 511"/>
                <a:gd name="T25" fmla="*/ 91 h 220"/>
                <a:gd name="T26" fmla="*/ 13 w 511"/>
                <a:gd name="T27" fmla="*/ 78 h 220"/>
                <a:gd name="T28" fmla="*/ 24 w 511"/>
                <a:gd name="T29" fmla="*/ 65 h 220"/>
                <a:gd name="T30" fmla="*/ 32 w 511"/>
                <a:gd name="T31" fmla="*/ 59 h 220"/>
                <a:gd name="T32" fmla="*/ 67 w 511"/>
                <a:gd name="T33" fmla="*/ 36 h 220"/>
                <a:gd name="T34" fmla="*/ 106 w 511"/>
                <a:gd name="T35" fmla="*/ 20 h 220"/>
                <a:gd name="T36" fmla="*/ 145 w 511"/>
                <a:gd name="T37" fmla="*/ 11 h 220"/>
                <a:gd name="T38" fmla="*/ 187 w 511"/>
                <a:gd name="T39" fmla="*/ 4 h 220"/>
                <a:gd name="T40" fmla="*/ 214 w 511"/>
                <a:gd name="T41" fmla="*/ 1 h 220"/>
                <a:gd name="T42" fmla="*/ 269 w 511"/>
                <a:gd name="T43" fmla="*/ 0 h 220"/>
                <a:gd name="T44" fmla="*/ 323 w 511"/>
                <a:gd name="T45" fmla="*/ 4 h 220"/>
                <a:gd name="T46" fmla="*/ 378 w 511"/>
                <a:gd name="T47" fmla="*/ 13 h 220"/>
                <a:gd name="T48" fmla="*/ 404 w 511"/>
                <a:gd name="T49" fmla="*/ 20 h 220"/>
                <a:gd name="T50" fmla="*/ 438 w 511"/>
                <a:gd name="T51" fmla="*/ 34 h 220"/>
                <a:gd name="T52" fmla="*/ 470 w 511"/>
                <a:gd name="T53" fmla="*/ 52 h 220"/>
                <a:gd name="T54" fmla="*/ 480 w 511"/>
                <a:gd name="T55" fmla="*/ 58 h 220"/>
                <a:gd name="T56" fmla="*/ 494 w 511"/>
                <a:gd name="T57" fmla="*/ 72 h 220"/>
                <a:gd name="T58" fmla="*/ 505 w 511"/>
                <a:gd name="T59" fmla="*/ 87 h 220"/>
                <a:gd name="T60" fmla="*/ 510 w 511"/>
                <a:gd name="T61" fmla="*/ 103 h 220"/>
                <a:gd name="T62" fmla="*/ 510 w 511"/>
                <a:gd name="T63" fmla="*/ 118 h 220"/>
                <a:gd name="T64" fmla="*/ 505 w 511"/>
                <a:gd name="T65" fmla="*/ 134 h 220"/>
                <a:gd name="T66" fmla="*/ 495 w 511"/>
                <a:gd name="T67" fmla="*/ 150 h 220"/>
                <a:gd name="T68" fmla="*/ 480 w 511"/>
                <a:gd name="T69" fmla="*/ 163 h 220"/>
                <a:gd name="T70" fmla="*/ 470 w 511"/>
                <a:gd name="T71" fmla="*/ 170 h 220"/>
                <a:gd name="T72" fmla="*/ 445 w 511"/>
                <a:gd name="T73" fmla="*/ 185 h 220"/>
                <a:gd name="T74" fmla="*/ 420 w 511"/>
                <a:gd name="T75" fmla="*/ 196 h 220"/>
                <a:gd name="T76" fmla="*/ 393 w 511"/>
                <a:gd name="T77" fmla="*/ 205 h 220"/>
                <a:gd name="T78" fmla="*/ 339 w 511"/>
                <a:gd name="T79" fmla="*/ 216 h 220"/>
                <a:gd name="T80" fmla="*/ 281 w 511"/>
                <a:gd name="T8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" h="220">
                  <a:moveTo>
                    <a:pt x="249" y="220"/>
                  </a:moveTo>
                  <a:lnTo>
                    <a:pt x="249" y="220"/>
                  </a:lnTo>
                  <a:lnTo>
                    <a:pt x="220" y="219"/>
                  </a:lnTo>
                  <a:lnTo>
                    <a:pt x="199" y="217"/>
                  </a:lnTo>
                  <a:lnTo>
                    <a:pt x="178" y="215"/>
                  </a:lnTo>
                  <a:lnTo>
                    <a:pt x="155" y="211"/>
                  </a:lnTo>
                  <a:lnTo>
                    <a:pt x="131" y="207"/>
                  </a:lnTo>
                  <a:lnTo>
                    <a:pt x="108" y="201"/>
                  </a:lnTo>
                  <a:lnTo>
                    <a:pt x="86" y="192"/>
                  </a:lnTo>
                  <a:lnTo>
                    <a:pt x="86" y="192"/>
                  </a:lnTo>
                  <a:lnTo>
                    <a:pt x="71" y="188"/>
                  </a:lnTo>
                  <a:lnTo>
                    <a:pt x="58" y="181"/>
                  </a:lnTo>
                  <a:lnTo>
                    <a:pt x="44" y="172"/>
                  </a:lnTo>
                  <a:lnTo>
                    <a:pt x="32" y="163"/>
                  </a:lnTo>
                  <a:lnTo>
                    <a:pt x="32" y="163"/>
                  </a:lnTo>
                  <a:lnTo>
                    <a:pt x="24" y="157"/>
                  </a:lnTo>
                  <a:lnTo>
                    <a:pt x="18" y="151"/>
                  </a:lnTo>
                  <a:lnTo>
                    <a:pt x="13" y="144"/>
                  </a:lnTo>
                  <a:lnTo>
                    <a:pt x="9" y="138"/>
                  </a:lnTo>
                  <a:lnTo>
                    <a:pt x="5" y="132"/>
                  </a:lnTo>
                  <a:lnTo>
                    <a:pt x="3" y="125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2" y="105"/>
                  </a:lnTo>
                  <a:lnTo>
                    <a:pt x="3" y="97"/>
                  </a:lnTo>
                  <a:lnTo>
                    <a:pt x="5" y="91"/>
                  </a:lnTo>
                  <a:lnTo>
                    <a:pt x="9" y="85"/>
                  </a:lnTo>
                  <a:lnTo>
                    <a:pt x="13" y="78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49" y="46"/>
                  </a:lnTo>
                  <a:lnTo>
                    <a:pt x="67" y="36"/>
                  </a:lnTo>
                  <a:lnTo>
                    <a:pt x="86" y="28"/>
                  </a:lnTo>
                  <a:lnTo>
                    <a:pt x="106" y="20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7"/>
                  </a:lnTo>
                  <a:lnTo>
                    <a:pt x="187" y="4"/>
                  </a:lnTo>
                  <a:lnTo>
                    <a:pt x="187" y="4"/>
                  </a:lnTo>
                  <a:lnTo>
                    <a:pt x="214" y="1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8" y="13"/>
                  </a:lnTo>
                  <a:lnTo>
                    <a:pt x="404" y="20"/>
                  </a:lnTo>
                  <a:lnTo>
                    <a:pt x="404" y="20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5" y="42"/>
                  </a:lnTo>
                  <a:lnTo>
                    <a:pt x="470" y="52"/>
                  </a:lnTo>
                  <a:lnTo>
                    <a:pt x="470" y="52"/>
                  </a:lnTo>
                  <a:lnTo>
                    <a:pt x="480" y="58"/>
                  </a:lnTo>
                  <a:lnTo>
                    <a:pt x="488" y="65"/>
                  </a:lnTo>
                  <a:lnTo>
                    <a:pt x="494" y="72"/>
                  </a:lnTo>
                  <a:lnTo>
                    <a:pt x="500" y="80"/>
                  </a:lnTo>
                  <a:lnTo>
                    <a:pt x="505" y="87"/>
                  </a:lnTo>
                  <a:lnTo>
                    <a:pt x="508" y="95"/>
                  </a:lnTo>
                  <a:lnTo>
                    <a:pt x="510" y="103"/>
                  </a:lnTo>
                  <a:lnTo>
                    <a:pt x="511" y="111"/>
                  </a:lnTo>
                  <a:lnTo>
                    <a:pt x="510" y="118"/>
                  </a:lnTo>
                  <a:lnTo>
                    <a:pt x="508" y="127"/>
                  </a:lnTo>
                  <a:lnTo>
                    <a:pt x="505" y="134"/>
                  </a:lnTo>
                  <a:lnTo>
                    <a:pt x="500" y="142"/>
                  </a:lnTo>
                  <a:lnTo>
                    <a:pt x="495" y="150"/>
                  </a:lnTo>
                  <a:lnTo>
                    <a:pt x="488" y="157"/>
                  </a:lnTo>
                  <a:lnTo>
                    <a:pt x="480" y="163"/>
                  </a:lnTo>
                  <a:lnTo>
                    <a:pt x="470" y="170"/>
                  </a:lnTo>
                  <a:lnTo>
                    <a:pt x="470" y="170"/>
                  </a:lnTo>
                  <a:lnTo>
                    <a:pt x="458" y="178"/>
                  </a:lnTo>
                  <a:lnTo>
                    <a:pt x="445" y="185"/>
                  </a:lnTo>
                  <a:lnTo>
                    <a:pt x="433" y="191"/>
                  </a:lnTo>
                  <a:lnTo>
                    <a:pt x="420" y="196"/>
                  </a:lnTo>
                  <a:lnTo>
                    <a:pt x="407" y="201"/>
                  </a:lnTo>
                  <a:lnTo>
                    <a:pt x="393" y="205"/>
                  </a:lnTo>
                  <a:lnTo>
                    <a:pt x="367" y="211"/>
                  </a:lnTo>
                  <a:lnTo>
                    <a:pt x="339" y="216"/>
                  </a:lnTo>
                  <a:lnTo>
                    <a:pt x="310" y="218"/>
                  </a:lnTo>
                  <a:lnTo>
                    <a:pt x="281" y="220"/>
                  </a:lnTo>
                  <a:lnTo>
                    <a:pt x="249" y="22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3" name="Freeform 397"/>
            <p:cNvSpPr>
              <a:spLocks/>
            </p:cNvSpPr>
            <p:nvPr userDrawn="1"/>
          </p:nvSpPr>
          <p:spPr bwMode="auto">
            <a:xfrm>
              <a:off x="401638" y="1366477"/>
              <a:ext cx="201612" cy="76200"/>
            </a:xfrm>
            <a:custGeom>
              <a:avLst/>
              <a:gdLst>
                <a:gd name="T0" fmla="*/ 1 w 509"/>
                <a:gd name="T1" fmla="*/ 0 h 192"/>
                <a:gd name="T2" fmla="*/ 21 w 509"/>
                <a:gd name="T3" fmla="*/ 21 h 192"/>
                <a:gd name="T4" fmla="*/ 47 w 509"/>
                <a:gd name="T5" fmla="*/ 39 h 192"/>
                <a:gd name="T6" fmla="*/ 77 w 509"/>
                <a:gd name="T7" fmla="*/ 54 h 192"/>
                <a:gd name="T8" fmla="*/ 110 w 509"/>
                <a:gd name="T9" fmla="*/ 65 h 192"/>
                <a:gd name="T10" fmla="*/ 145 w 509"/>
                <a:gd name="T11" fmla="*/ 74 h 192"/>
                <a:gd name="T12" fmla="*/ 183 w 509"/>
                <a:gd name="T13" fmla="*/ 81 h 192"/>
                <a:gd name="T14" fmla="*/ 221 w 509"/>
                <a:gd name="T15" fmla="*/ 85 h 192"/>
                <a:gd name="T16" fmla="*/ 261 w 509"/>
                <a:gd name="T17" fmla="*/ 85 h 192"/>
                <a:gd name="T18" fmla="*/ 299 w 509"/>
                <a:gd name="T19" fmla="*/ 84 h 192"/>
                <a:gd name="T20" fmla="*/ 337 w 509"/>
                <a:gd name="T21" fmla="*/ 80 h 192"/>
                <a:gd name="T22" fmla="*/ 373 w 509"/>
                <a:gd name="T23" fmla="*/ 72 h 192"/>
                <a:gd name="T24" fmla="*/ 407 w 509"/>
                <a:gd name="T25" fmla="*/ 63 h 192"/>
                <a:gd name="T26" fmla="*/ 437 w 509"/>
                <a:gd name="T27" fmla="*/ 52 h 192"/>
                <a:gd name="T28" fmla="*/ 464 w 509"/>
                <a:gd name="T29" fmla="*/ 38 h 192"/>
                <a:gd name="T30" fmla="*/ 486 w 509"/>
                <a:gd name="T31" fmla="*/ 21 h 192"/>
                <a:gd name="T32" fmla="*/ 503 w 509"/>
                <a:gd name="T33" fmla="*/ 3 h 192"/>
                <a:gd name="T34" fmla="*/ 507 w 509"/>
                <a:gd name="T35" fmla="*/ 36 h 192"/>
                <a:gd name="T36" fmla="*/ 509 w 509"/>
                <a:gd name="T37" fmla="*/ 63 h 192"/>
                <a:gd name="T38" fmla="*/ 508 w 509"/>
                <a:gd name="T39" fmla="*/ 86 h 192"/>
                <a:gd name="T40" fmla="*/ 502 w 509"/>
                <a:gd name="T41" fmla="*/ 105 h 192"/>
                <a:gd name="T42" fmla="*/ 491 w 509"/>
                <a:gd name="T43" fmla="*/ 121 h 192"/>
                <a:gd name="T44" fmla="*/ 476 w 509"/>
                <a:gd name="T45" fmla="*/ 135 h 192"/>
                <a:gd name="T46" fmla="*/ 454 w 509"/>
                <a:gd name="T47" fmla="*/ 147 h 192"/>
                <a:gd name="T48" fmla="*/ 426 w 509"/>
                <a:gd name="T49" fmla="*/ 160 h 192"/>
                <a:gd name="T50" fmla="*/ 405 w 509"/>
                <a:gd name="T51" fmla="*/ 167 h 192"/>
                <a:gd name="T52" fmla="*/ 363 w 509"/>
                <a:gd name="T53" fmla="*/ 180 h 192"/>
                <a:gd name="T54" fmla="*/ 321 w 509"/>
                <a:gd name="T55" fmla="*/ 187 h 192"/>
                <a:gd name="T56" fmla="*/ 279 w 509"/>
                <a:gd name="T57" fmla="*/ 191 h 192"/>
                <a:gd name="T58" fmla="*/ 237 w 509"/>
                <a:gd name="T59" fmla="*/ 191 h 192"/>
                <a:gd name="T60" fmla="*/ 194 w 509"/>
                <a:gd name="T61" fmla="*/ 188 h 192"/>
                <a:gd name="T62" fmla="*/ 153 w 509"/>
                <a:gd name="T63" fmla="*/ 181 h 192"/>
                <a:gd name="T64" fmla="*/ 110 w 509"/>
                <a:gd name="T65" fmla="*/ 170 h 192"/>
                <a:gd name="T66" fmla="*/ 89 w 509"/>
                <a:gd name="T67" fmla="*/ 163 h 192"/>
                <a:gd name="T68" fmla="*/ 61 w 509"/>
                <a:gd name="T69" fmla="*/ 153 h 192"/>
                <a:gd name="T70" fmla="*/ 40 w 509"/>
                <a:gd name="T71" fmla="*/ 142 h 192"/>
                <a:gd name="T72" fmla="*/ 23 w 509"/>
                <a:gd name="T73" fmla="*/ 129 h 192"/>
                <a:gd name="T74" fmla="*/ 12 w 509"/>
                <a:gd name="T75" fmla="*/ 113 h 192"/>
                <a:gd name="T76" fmla="*/ 5 w 509"/>
                <a:gd name="T77" fmla="*/ 93 h 192"/>
                <a:gd name="T78" fmla="*/ 1 w 509"/>
                <a:gd name="T79" fmla="*/ 69 h 192"/>
                <a:gd name="T80" fmla="*/ 0 w 509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2">
                  <a:moveTo>
                    <a:pt x="1" y="0"/>
                  </a:moveTo>
                  <a:lnTo>
                    <a:pt x="1" y="0"/>
                  </a:lnTo>
                  <a:lnTo>
                    <a:pt x="10" y="11"/>
                  </a:lnTo>
                  <a:lnTo>
                    <a:pt x="21" y="21"/>
                  </a:lnTo>
                  <a:lnTo>
                    <a:pt x="34" y="30"/>
                  </a:lnTo>
                  <a:lnTo>
                    <a:pt x="47" y="39"/>
                  </a:lnTo>
                  <a:lnTo>
                    <a:pt x="61" y="46"/>
                  </a:lnTo>
                  <a:lnTo>
                    <a:pt x="77" y="54"/>
                  </a:lnTo>
                  <a:lnTo>
                    <a:pt x="93" y="60"/>
                  </a:lnTo>
                  <a:lnTo>
                    <a:pt x="110" y="65"/>
                  </a:lnTo>
                  <a:lnTo>
                    <a:pt x="128" y="70"/>
                  </a:lnTo>
                  <a:lnTo>
                    <a:pt x="145" y="74"/>
                  </a:lnTo>
                  <a:lnTo>
                    <a:pt x="164" y="78"/>
                  </a:lnTo>
                  <a:lnTo>
                    <a:pt x="183" y="81"/>
                  </a:lnTo>
                  <a:lnTo>
                    <a:pt x="203" y="83"/>
                  </a:lnTo>
                  <a:lnTo>
                    <a:pt x="221" y="85"/>
                  </a:lnTo>
                  <a:lnTo>
                    <a:pt x="241" y="85"/>
                  </a:lnTo>
                  <a:lnTo>
                    <a:pt x="261" y="85"/>
                  </a:lnTo>
                  <a:lnTo>
                    <a:pt x="281" y="85"/>
                  </a:lnTo>
                  <a:lnTo>
                    <a:pt x="299" y="84"/>
                  </a:lnTo>
                  <a:lnTo>
                    <a:pt x="318" y="82"/>
                  </a:lnTo>
                  <a:lnTo>
                    <a:pt x="337" y="80"/>
                  </a:lnTo>
                  <a:lnTo>
                    <a:pt x="356" y="77"/>
                  </a:lnTo>
                  <a:lnTo>
                    <a:pt x="373" y="72"/>
                  </a:lnTo>
                  <a:lnTo>
                    <a:pt x="390" y="68"/>
                  </a:lnTo>
                  <a:lnTo>
                    <a:pt x="407" y="63"/>
                  </a:lnTo>
                  <a:lnTo>
                    <a:pt x="422" y="58"/>
                  </a:lnTo>
                  <a:lnTo>
                    <a:pt x="437" y="52"/>
                  </a:lnTo>
                  <a:lnTo>
                    <a:pt x="452" y="45"/>
                  </a:lnTo>
                  <a:lnTo>
                    <a:pt x="464" y="38"/>
                  </a:lnTo>
                  <a:lnTo>
                    <a:pt x="476" y="30"/>
                  </a:lnTo>
                  <a:lnTo>
                    <a:pt x="486" y="21"/>
                  </a:lnTo>
                  <a:lnTo>
                    <a:pt x="495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6"/>
                  </a:lnTo>
                  <a:lnTo>
                    <a:pt x="509" y="51"/>
                  </a:lnTo>
                  <a:lnTo>
                    <a:pt x="509" y="63"/>
                  </a:lnTo>
                  <a:lnTo>
                    <a:pt x="509" y="76"/>
                  </a:lnTo>
                  <a:lnTo>
                    <a:pt x="508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7" y="113"/>
                  </a:lnTo>
                  <a:lnTo>
                    <a:pt x="491" y="121"/>
                  </a:lnTo>
                  <a:lnTo>
                    <a:pt x="484" y="129"/>
                  </a:lnTo>
                  <a:lnTo>
                    <a:pt x="476" y="135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1" y="154"/>
                  </a:lnTo>
                  <a:lnTo>
                    <a:pt x="426" y="160"/>
                  </a:lnTo>
                  <a:lnTo>
                    <a:pt x="426" y="160"/>
                  </a:lnTo>
                  <a:lnTo>
                    <a:pt x="405" y="167"/>
                  </a:lnTo>
                  <a:lnTo>
                    <a:pt x="384" y="173"/>
                  </a:lnTo>
                  <a:lnTo>
                    <a:pt x="363" y="180"/>
                  </a:lnTo>
                  <a:lnTo>
                    <a:pt x="342" y="184"/>
                  </a:lnTo>
                  <a:lnTo>
                    <a:pt x="321" y="187"/>
                  </a:lnTo>
                  <a:lnTo>
                    <a:pt x="301" y="190"/>
                  </a:lnTo>
                  <a:lnTo>
                    <a:pt x="279" y="191"/>
                  </a:lnTo>
                  <a:lnTo>
                    <a:pt x="258" y="192"/>
                  </a:lnTo>
                  <a:lnTo>
                    <a:pt x="237" y="191"/>
                  </a:lnTo>
                  <a:lnTo>
                    <a:pt x="215" y="190"/>
                  </a:lnTo>
                  <a:lnTo>
                    <a:pt x="194" y="188"/>
                  </a:lnTo>
                  <a:lnTo>
                    <a:pt x="173" y="185"/>
                  </a:lnTo>
                  <a:lnTo>
                    <a:pt x="153" y="181"/>
                  </a:lnTo>
                  <a:lnTo>
                    <a:pt x="131" y="176"/>
                  </a:lnTo>
                  <a:lnTo>
                    <a:pt x="110" y="170"/>
                  </a:lnTo>
                  <a:lnTo>
                    <a:pt x="89" y="163"/>
                  </a:lnTo>
                  <a:lnTo>
                    <a:pt x="89" y="163"/>
                  </a:lnTo>
                  <a:lnTo>
                    <a:pt x="75" y="158"/>
                  </a:lnTo>
                  <a:lnTo>
                    <a:pt x="61" y="153"/>
                  </a:lnTo>
                  <a:lnTo>
                    <a:pt x="50" y="147"/>
                  </a:lnTo>
                  <a:lnTo>
                    <a:pt x="40" y="142"/>
                  </a:lnTo>
                  <a:lnTo>
                    <a:pt x="31" y="136"/>
                  </a:lnTo>
                  <a:lnTo>
                    <a:pt x="23" y="129"/>
                  </a:lnTo>
                  <a:lnTo>
                    <a:pt x="17" y="121"/>
                  </a:lnTo>
                  <a:lnTo>
                    <a:pt x="12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0" y="38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4" name="Freeform 398"/>
            <p:cNvSpPr>
              <a:spLocks/>
            </p:cNvSpPr>
            <p:nvPr userDrawn="1"/>
          </p:nvSpPr>
          <p:spPr bwMode="auto">
            <a:xfrm>
              <a:off x="401638" y="1366477"/>
              <a:ext cx="201612" cy="76200"/>
            </a:xfrm>
            <a:custGeom>
              <a:avLst/>
              <a:gdLst>
                <a:gd name="T0" fmla="*/ 1 w 509"/>
                <a:gd name="T1" fmla="*/ 0 h 192"/>
                <a:gd name="T2" fmla="*/ 21 w 509"/>
                <a:gd name="T3" fmla="*/ 21 h 192"/>
                <a:gd name="T4" fmla="*/ 47 w 509"/>
                <a:gd name="T5" fmla="*/ 39 h 192"/>
                <a:gd name="T6" fmla="*/ 77 w 509"/>
                <a:gd name="T7" fmla="*/ 54 h 192"/>
                <a:gd name="T8" fmla="*/ 110 w 509"/>
                <a:gd name="T9" fmla="*/ 65 h 192"/>
                <a:gd name="T10" fmla="*/ 145 w 509"/>
                <a:gd name="T11" fmla="*/ 74 h 192"/>
                <a:gd name="T12" fmla="*/ 183 w 509"/>
                <a:gd name="T13" fmla="*/ 81 h 192"/>
                <a:gd name="T14" fmla="*/ 221 w 509"/>
                <a:gd name="T15" fmla="*/ 85 h 192"/>
                <a:gd name="T16" fmla="*/ 261 w 509"/>
                <a:gd name="T17" fmla="*/ 85 h 192"/>
                <a:gd name="T18" fmla="*/ 299 w 509"/>
                <a:gd name="T19" fmla="*/ 84 h 192"/>
                <a:gd name="T20" fmla="*/ 337 w 509"/>
                <a:gd name="T21" fmla="*/ 80 h 192"/>
                <a:gd name="T22" fmla="*/ 373 w 509"/>
                <a:gd name="T23" fmla="*/ 72 h 192"/>
                <a:gd name="T24" fmla="*/ 407 w 509"/>
                <a:gd name="T25" fmla="*/ 63 h 192"/>
                <a:gd name="T26" fmla="*/ 437 w 509"/>
                <a:gd name="T27" fmla="*/ 52 h 192"/>
                <a:gd name="T28" fmla="*/ 464 w 509"/>
                <a:gd name="T29" fmla="*/ 38 h 192"/>
                <a:gd name="T30" fmla="*/ 486 w 509"/>
                <a:gd name="T31" fmla="*/ 21 h 192"/>
                <a:gd name="T32" fmla="*/ 503 w 509"/>
                <a:gd name="T33" fmla="*/ 3 h 192"/>
                <a:gd name="T34" fmla="*/ 507 w 509"/>
                <a:gd name="T35" fmla="*/ 36 h 192"/>
                <a:gd name="T36" fmla="*/ 509 w 509"/>
                <a:gd name="T37" fmla="*/ 63 h 192"/>
                <a:gd name="T38" fmla="*/ 508 w 509"/>
                <a:gd name="T39" fmla="*/ 86 h 192"/>
                <a:gd name="T40" fmla="*/ 502 w 509"/>
                <a:gd name="T41" fmla="*/ 105 h 192"/>
                <a:gd name="T42" fmla="*/ 491 w 509"/>
                <a:gd name="T43" fmla="*/ 121 h 192"/>
                <a:gd name="T44" fmla="*/ 476 w 509"/>
                <a:gd name="T45" fmla="*/ 135 h 192"/>
                <a:gd name="T46" fmla="*/ 454 w 509"/>
                <a:gd name="T47" fmla="*/ 147 h 192"/>
                <a:gd name="T48" fmla="*/ 426 w 509"/>
                <a:gd name="T49" fmla="*/ 160 h 192"/>
                <a:gd name="T50" fmla="*/ 405 w 509"/>
                <a:gd name="T51" fmla="*/ 167 h 192"/>
                <a:gd name="T52" fmla="*/ 363 w 509"/>
                <a:gd name="T53" fmla="*/ 180 h 192"/>
                <a:gd name="T54" fmla="*/ 321 w 509"/>
                <a:gd name="T55" fmla="*/ 187 h 192"/>
                <a:gd name="T56" fmla="*/ 279 w 509"/>
                <a:gd name="T57" fmla="*/ 191 h 192"/>
                <a:gd name="T58" fmla="*/ 237 w 509"/>
                <a:gd name="T59" fmla="*/ 191 h 192"/>
                <a:gd name="T60" fmla="*/ 194 w 509"/>
                <a:gd name="T61" fmla="*/ 188 h 192"/>
                <a:gd name="T62" fmla="*/ 153 w 509"/>
                <a:gd name="T63" fmla="*/ 181 h 192"/>
                <a:gd name="T64" fmla="*/ 110 w 509"/>
                <a:gd name="T65" fmla="*/ 170 h 192"/>
                <a:gd name="T66" fmla="*/ 89 w 509"/>
                <a:gd name="T67" fmla="*/ 163 h 192"/>
                <a:gd name="T68" fmla="*/ 61 w 509"/>
                <a:gd name="T69" fmla="*/ 153 h 192"/>
                <a:gd name="T70" fmla="*/ 40 w 509"/>
                <a:gd name="T71" fmla="*/ 142 h 192"/>
                <a:gd name="T72" fmla="*/ 23 w 509"/>
                <a:gd name="T73" fmla="*/ 129 h 192"/>
                <a:gd name="T74" fmla="*/ 12 w 509"/>
                <a:gd name="T75" fmla="*/ 113 h 192"/>
                <a:gd name="T76" fmla="*/ 5 w 509"/>
                <a:gd name="T77" fmla="*/ 93 h 192"/>
                <a:gd name="T78" fmla="*/ 1 w 509"/>
                <a:gd name="T79" fmla="*/ 69 h 192"/>
                <a:gd name="T80" fmla="*/ 0 w 509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2">
                  <a:moveTo>
                    <a:pt x="1" y="0"/>
                  </a:moveTo>
                  <a:lnTo>
                    <a:pt x="1" y="0"/>
                  </a:lnTo>
                  <a:lnTo>
                    <a:pt x="10" y="11"/>
                  </a:lnTo>
                  <a:lnTo>
                    <a:pt x="21" y="21"/>
                  </a:lnTo>
                  <a:lnTo>
                    <a:pt x="34" y="30"/>
                  </a:lnTo>
                  <a:lnTo>
                    <a:pt x="47" y="39"/>
                  </a:lnTo>
                  <a:lnTo>
                    <a:pt x="61" y="46"/>
                  </a:lnTo>
                  <a:lnTo>
                    <a:pt x="77" y="54"/>
                  </a:lnTo>
                  <a:lnTo>
                    <a:pt x="93" y="60"/>
                  </a:lnTo>
                  <a:lnTo>
                    <a:pt x="110" y="65"/>
                  </a:lnTo>
                  <a:lnTo>
                    <a:pt x="128" y="70"/>
                  </a:lnTo>
                  <a:lnTo>
                    <a:pt x="145" y="74"/>
                  </a:lnTo>
                  <a:lnTo>
                    <a:pt x="164" y="78"/>
                  </a:lnTo>
                  <a:lnTo>
                    <a:pt x="183" y="81"/>
                  </a:lnTo>
                  <a:lnTo>
                    <a:pt x="203" y="83"/>
                  </a:lnTo>
                  <a:lnTo>
                    <a:pt x="221" y="85"/>
                  </a:lnTo>
                  <a:lnTo>
                    <a:pt x="241" y="85"/>
                  </a:lnTo>
                  <a:lnTo>
                    <a:pt x="261" y="85"/>
                  </a:lnTo>
                  <a:lnTo>
                    <a:pt x="281" y="85"/>
                  </a:lnTo>
                  <a:lnTo>
                    <a:pt x="299" y="84"/>
                  </a:lnTo>
                  <a:lnTo>
                    <a:pt x="318" y="82"/>
                  </a:lnTo>
                  <a:lnTo>
                    <a:pt x="337" y="80"/>
                  </a:lnTo>
                  <a:lnTo>
                    <a:pt x="356" y="77"/>
                  </a:lnTo>
                  <a:lnTo>
                    <a:pt x="373" y="72"/>
                  </a:lnTo>
                  <a:lnTo>
                    <a:pt x="390" y="68"/>
                  </a:lnTo>
                  <a:lnTo>
                    <a:pt x="407" y="63"/>
                  </a:lnTo>
                  <a:lnTo>
                    <a:pt x="422" y="58"/>
                  </a:lnTo>
                  <a:lnTo>
                    <a:pt x="437" y="52"/>
                  </a:lnTo>
                  <a:lnTo>
                    <a:pt x="452" y="45"/>
                  </a:lnTo>
                  <a:lnTo>
                    <a:pt x="464" y="38"/>
                  </a:lnTo>
                  <a:lnTo>
                    <a:pt x="476" y="30"/>
                  </a:lnTo>
                  <a:lnTo>
                    <a:pt x="486" y="21"/>
                  </a:lnTo>
                  <a:lnTo>
                    <a:pt x="495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6"/>
                  </a:lnTo>
                  <a:lnTo>
                    <a:pt x="509" y="51"/>
                  </a:lnTo>
                  <a:lnTo>
                    <a:pt x="509" y="63"/>
                  </a:lnTo>
                  <a:lnTo>
                    <a:pt x="509" y="76"/>
                  </a:lnTo>
                  <a:lnTo>
                    <a:pt x="508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7" y="113"/>
                  </a:lnTo>
                  <a:lnTo>
                    <a:pt x="491" y="121"/>
                  </a:lnTo>
                  <a:lnTo>
                    <a:pt x="484" y="129"/>
                  </a:lnTo>
                  <a:lnTo>
                    <a:pt x="476" y="135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1" y="154"/>
                  </a:lnTo>
                  <a:lnTo>
                    <a:pt x="426" y="160"/>
                  </a:lnTo>
                  <a:lnTo>
                    <a:pt x="426" y="160"/>
                  </a:lnTo>
                  <a:lnTo>
                    <a:pt x="405" y="167"/>
                  </a:lnTo>
                  <a:lnTo>
                    <a:pt x="384" y="173"/>
                  </a:lnTo>
                  <a:lnTo>
                    <a:pt x="363" y="180"/>
                  </a:lnTo>
                  <a:lnTo>
                    <a:pt x="342" y="184"/>
                  </a:lnTo>
                  <a:lnTo>
                    <a:pt x="321" y="187"/>
                  </a:lnTo>
                  <a:lnTo>
                    <a:pt x="301" y="190"/>
                  </a:lnTo>
                  <a:lnTo>
                    <a:pt x="279" y="191"/>
                  </a:lnTo>
                  <a:lnTo>
                    <a:pt x="258" y="192"/>
                  </a:lnTo>
                  <a:lnTo>
                    <a:pt x="237" y="191"/>
                  </a:lnTo>
                  <a:lnTo>
                    <a:pt x="215" y="190"/>
                  </a:lnTo>
                  <a:lnTo>
                    <a:pt x="194" y="188"/>
                  </a:lnTo>
                  <a:lnTo>
                    <a:pt x="173" y="185"/>
                  </a:lnTo>
                  <a:lnTo>
                    <a:pt x="153" y="181"/>
                  </a:lnTo>
                  <a:lnTo>
                    <a:pt x="131" y="176"/>
                  </a:lnTo>
                  <a:lnTo>
                    <a:pt x="110" y="170"/>
                  </a:lnTo>
                  <a:lnTo>
                    <a:pt x="89" y="163"/>
                  </a:lnTo>
                  <a:lnTo>
                    <a:pt x="89" y="163"/>
                  </a:lnTo>
                  <a:lnTo>
                    <a:pt x="75" y="158"/>
                  </a:lnTo>
                  <a:lnTo>
                    <a:pt x="61" y="153"/>
                  </a:lnTo>
                  <a:lnTo>
                    <a:pt x="50" y="147"/>
                  </a:lnTo>
                  <a:lnTo>
                    <a:pt x="40" y="142"/>
                  </a:lnTo>
                  <a:lnTo>
                    <a:pt x="31" y="136"/>
                  </a:lnTo>
                  <a:lnTo>
                    <a:pt x="23" y="129"/>
                  </a:lnTo>
                  <a:lnTo>
                    <a:pt x="17" y="121"/>
                  </a:lnTo>
                  <a:lnTo>
                    <a:pt x="12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0" y="38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5" name="Freeform 399"/>
            <p:cNvSpPr>
              <a:spLocks/>
            </p:cNvSpPr>
            <p:nvPr userDrawn="1"/>
          </p:nvSpPr>
          <p:spPr bwMode="auto">
            <a:xfrm>
              <a:off x="249238" y="158078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5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5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9 h 192"/>
                <a:gd name="T30" fmla="*/ 487 w 510"/>
                <a:gd name="T31" fmla="*/ 22 h 192"/>
                <a:gd name="T32" fmla="*/ 503 w 510"/>
                <a:gd name="T33" fmla="*/ 3 h 192"/>
                <a:gd name="T34" fmla="*/ 509 w 510"/>
                <a:gd name="T35" fmla="*/ 37 h 192"/>
                <a:gd name="T36" fmla="*/ 510 w 510"/>
                <a:gd name="T37" fmla="*/ 64 h 192"/>
                <a:gd name="T38" fmla="*/ 509 w 510"/>
                <a:gd name="T39" fmla="*/ 87 h 192"/>
                <a:gd name="T40" fmla="*/ 503 w 510"/>
                <a:gd name="T41" fmla="*/ 105 h 192"/>
                <a:gd name="T42" fmla="*/ 493 w 510"/>
                <a:gd name="T43" fmla="*/ 121 h 192"/>
                <a:gd name="T44" fmla="*/ 477 w 510"/>
                <a:gd name="T45" fmla="*/ 136 h 192"/>
                <a:gd name="T46" fmla="*/ 455 w 510"/>
                <a:gd name="T47" fmla="*/ 148 h 192"/>
                <a:gd name="T48" fmla="*/ 427 w 510"/>
                <a:gd name="T49" fmla="*/ 161 h 192"/>
                <a:gd name="T50" fmla="*/ 406 w 510"/>
                <a:gd name="T51" fmla="*/ 168 h 192"/>
                <a:gd name="T52" fmla="*/ 365 w 510"/>
                <a:gd name="T53" fmla="*/ 179 h 192"/>
                <a:gd name="T54" fmla="*/ 322 w 510"/>
                <a:gd name="T55" fmla="*/ 188 h 192"/>
                <a:gd name="T56" fmla="*/ 280 w 510"/>
                <a:gd name="T57" fmla="*/ 192 h 192"/>
                <a:gd name="T58" fmla="*/ 238 w 510"/>
                <a:gd name="T59" fmla="*/ 192 h 192"/>
                <a:gd name="T60" fmla="*/ 196 w 510"/>
                <a:gd name="T61" fmla="*/ 189 h 192"/>
                <a:gd name="T62" fmla="*/ 153 w 510"/>
                <a:gd name="T63" fmla="*/ 181 h 192"/>
                <a:gd name="T64" fmla="*/ 111 w 510"/>
                <a:gd name="T65" fmla="*/ 171 h 192"/>
                <a:gd name="T66" fmla="*/ 90 w 510"/>
                <a:gd name="T67" fmla="*/ 164 h 192"/>
                <a:gd name="T68" fmla="*/ 63 w 510"/>
                <a:gd name="T69" fmla="*/ 153 h 192"/>
                <a:gd name="T70" fmla="*/ 41 w 510"/>
                <a:gd name="T71" fmla="*/ 143 h 192"/>
                <a:gd name="T72" fmla="*/ 24 w 510"/>
                <a:gd name="T73" fmla="*/ 129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2"/>
                  </a:lnTo>
                  <a:lnTo>
                    <a:pt x="22" y="21"/>
                  </a:lnTo>
                  <a:lnTo>
                    <a:pt x="35" y="30"/>
                  </a:lnTo>
                  <a:lnTo>
                    <a:pt x="48" y="39"/>
                  </a:lnTo>
                  <a:lnTo>
                    <a:pt x="63" y="47"/>
                  </a:lnTo>
                  <a:lnTo>
                    <a:pt x="78" y="54"/>
                  </a:lnTo>
                  <a:lnTo>
                    <a:pt x="94" y="61"/>
                  </a:lnTo>
                  <a:lnTo>
                    <a:pt x="111" y="66"/>
                  </a:lnTo>
                  <a:lnTo>
                    <a:pt x="128" y="71"/>
                  </a:lnTo>
                  <a:lnTo>
                    <a:pt x="147" y="75"/>
                  </a:lnTo>
                  <a:lnTo>
                    <a:pt x="165" y="78"/>
                  </a:lnTo>
                  <a:lnTo>
                    <a:pt x="185" y="81"/>
                  </a:lnTo>
                  <a:lnTo>
                    <a:pt x="203" y="84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6"/>
                  </a:lnTo>
                  <a:lnTo>
                    <a:pt x="300" y="85"/>
                  </a:lnTo>
                  <a:lnTo>
                    <a:pt x="320" y="83"/>
                  </a:lnTo>
                  <a:lnTo>
                    <a:pt x="339" y="80"/>
                  </a:lnTo>
                  <a:lnTo>
                    <a:pt x="356" y="77"/>
                  </a:lnTo>
                  <a:lnTo>
                    <a:pt x="374" y="73"/>
                  </a:lnTo>
                  <a:lnTo>
                    <a:pt x="392" y="69"/>
                  </a:lnTo>
                  <a:lnTo>
                    <a:pt x="409" y="64"/>
                  </a:lnTo>
                  <a:lnTo>
                    <a:pt x="424" y="59"/>
                  </a:lnTo>
                  <a:lnTo>
                    <a:pt x="439" y="52"/>
                  </a:lnTo>
                  <a:lnTo>
                    <a:pt x="452" y="46"/>
                  </a:lnTo>
                  <a:lnTo>
                    <a:pt x="465" y="39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9" y="37"/>
                  </a:lnTo>
                  <a:lnTo>
                    <a:pt x="510" y="51"/>
                  </a:lnTo>
                  <a:lnTo>
                    <a:pt x="510" y="64"/>
                  </a:lnTo>
                  <a:lnTo>
                    <a:pt x="510" y="76"/>
                  </a:lnTo>
                  <a:lnTo>
                    <a:pt x="509" y="87"/>
                  </a:lnTo>
                  <a:lnTo>
                    <a:pt x="506" y="96"/>
                  </a:lnTo>
                  <a:lnTo>
                    <a:pt x="503" y="105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6"/>
                  </a:lnTo>
                  <a:lnTo>
                    <a:pt x="467" y="142"/>
                  </a:lnTo>
                  <a:lnTo>
                    <a:pt x="455" y="148"/>
                  </a:lnTo>
                  <a:lnTo>
                    <a:pt x="442" y="154"/>
                  </a:lnTo>
                  <a:lnTo>
                    <a:pt x="427" y="161"/>
                  </a:lnTo>
                  <a:lnTo>
                    <a:pt x="427" y="161"/>
                  </a:lnTo>
                  <a:lnTo>
                    <a:pt x="406" y="168"/>
                  </a:lnTo>
                  <a:lnTo>
                    <a:pt x="386" y="174"/>
                  </a:lnTo>
                  <a:lnTo>
                    <a:pt x="365" y="179"/>
                  </a:lnTo>
                  <a:lnTo>
                    <a:pt x="343" y="185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2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1"/>
                  </a:lnTo>
                  <a:lnTo>
                    <a:pt x="196" y="189"/>
                  </a:lnTo>
                  <a:lnTo>
                    <a:pt x="174" y="186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1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3"/>
                  </a:lnTo>
                  <a:lnTo>
                    <a:pt x="51" y="148"/>
                  </a:lnTo>
                  <a:lnTo>
                    <a:pt x="41" y="143"/>
                  </a:lnTo>
                  <a:lnTo>
                    <a:pt x="33" y="137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4"/>
                  </a:lnTo>
                  <a:lnTo>
                    <a:pt x="5" y="94"/>
                  </a:lnTo>
                  <a:lnTo>
                    <a:pt x="3" y="83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9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6" name="Freeform 400"/>
            <p:cNvSpPr>
              <a:spLocks/>
            </p:cNvSpPr>
            <p:nvPr userDrawn="1"/>
          </p:nvSpPr>
          <p:spPr bwMode="auto">
            <a:xfrm>
              <a:off x="249238" y="158078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5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5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9 h 192"/>
                <a:gd name="T30" fmla="*/ 487 w 510"/>
                <a:gd name="T31" fmla="*/ 22 h 192"/>
                <a:gd name="T32" fmla="*/ 503 w 510"/>
                <a:gd name="T33" fmla="*/ 3 h 192"/>
                <a:gd name="T34" fmla="*/ 509 w 510"/>
                <a:gd name="T35" fmla="*/ 37 h 192"/>
                <a:gd name="T36" fmla="*/ 510 w 510"/>
                <a:gd name="T37" fmla="*/ 64 h 192"/>
                <a:gd name="T38" fmla="*/ 509 w 510"/>
                <a:gd name="T39" fmla="*/ 87 h 192"/>
                <a:gd name="T40" fmla="*/ 503 w 510"/>
                <a:gd name="T41" fmla="*/ 105 h 192"/>
                <a:gd name="T42" fmla="*/ 493 w 510"/>
                <a:gd name="T43" fmla="*/ 121 h 192"/>
                <a:gd name="T44" fmla="*/ 477 w 510"/>
                <a:gd name="T45" fmla="*/ 136 h 192"/>
                <a:gd name="T46" fmla="*/ 455 w 510"/>
                <a:gd name="T47" fmla="*/ 148 h 192"/>
                <a:gd name="T48" fmla="*/ 427 w 510"/>
                <a:gd name="T49" fmla="*/ 161 h 192"/>
                <a:gd name="T50" fmla="*/ 406 w 510"/>
                <a:gd name="T51" fmla="*/ 168 h 192"/>
                <a:gd name="T52" fmla="*/ 365 w 510"/>
                <a:gd name="T53" fmla="*/ 179 h 192"/>
                <a:gd name="T54" fmla="*/ 322 w 510"/>
                <a:gd name="T55" fmla="*/ 188 h 192"/>
                <a:gd name="T56" fmla="*/ 280 w 510"/>
                <a:gd name="T57" fmla="*/ 192 h 192"/>
                <a:gd name="T58" fmla="*/ 238 w 510"/>
                <a:gd name="T59" fmla="*/ 192 h 192"/>
                <a:gd name="T60" fmla="*/ 196 w 510"/>
                <a:gd name="T61" fmla="*/ 189 h 192"/>
                <a:gd name="T62" fmla="*/ 153 w 510"/>
                <a:gd name="T63" fmla="*/ 181 h 192"/>
                <a:gd name="T64" fmla="*/ 111 w 510"/>
                <a:gd name="T65" fmla="*/ 171 h 192"/>
                <a:gd name="T66" fmla="*/ 90 w 510"/>
                <a:gd name="T67" fmla="*/ 164 h 192"/>
                <a:gd name="T68" fmla="*/ 63 w 510"/>
                <a:gd name="T69" fmla="*/ 153 h 192"/>
                <a:gd name="T70" fmla="*/ 41 w 510"/>
                <a:gd name="T71" fmla="*/ 143 h 192"/>
                <a:gd name="T72" fmla="*/ 24 w 510"/>
                <a:gd name="T73" fmla="*/ 129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2"/>
                  </a:lnTo>
                  <a:lnTo>
                    <a:pt x="22" y="21"/>
                  </a:lnTo>
                  <a:lnTo>
                    <a:pt x="35" y="30"/>
                  </a:lnTo>
                  <a:lnTo>
                    <a:pt x="48" y="39"/>
                  </a:lnTo>
                  <a:lnTo>
                    <a:pt x="63" y="47"/>
                  </a:lnTo>
                  <a:lnTo>
                    <a:pt x="78" y="54"/>
                  </a:lnTo>
                  <a:lnTo>
                    <a:pt x="94" y="61"/>
                  </a:lnTo>
                  <a:lnTo>
                    <a:pt x="111" y="66"/>
                  </a:lnTo>
                  <a:lnTo>
                    <a:pt x="128" y="71"/>
                  </a:lnTo>
                  <a:lnTo>
                    <a:pt x="147" y="75"/>
                  </a:lnTo>
                  <a:lnTo>
                    <a:pt x="165" y="78"/>
                  </a:lnTo>
                  <a:lnTo>
                    <a:pt x="185" y="81"/>
                  </a:lnTo>
                  <a:lnTo>
                    <a:pt x="203" y="84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6"/>
                  </a:lnTo>
                  <a:lnTo>
                    <a:pt x="300" y="85"/>
                  </a:lnTo>
                  <a:lnTo>
                    <a:pt x="320" y="83"/>
                  </a:lnTo>
                  <a:lnTo>
                    <a:pt x="339" y="80"/>
                  </a:lnTo>
                  <a:lnTo>
                    <a:pt x="356" y="77"/>
                  </a:lnTo>
                  <a:lnTo>
                    <a:pt x="374" y="73"/>
                  </a:lnTo>
                  <a:lnTo>
                    <a:pt x="392" y="69"/>
                  </a:lnTo>
                  <a:lnTo>
                    <a:pt x="409" y="64"/>
                  </a:lnTo>
                  <a:lnTo>
                    <a:pt x="424" y="59"/>
                  </a:lnTo>
                  <a:lnTo>
                    <a:pt x="439" y="52"/>
                  </a:lnTo>
                  <a:lnTo>
                    <a:pt x="452" y="46"/>
                  </a:lnTo>
                  <a:lnTo>
                    <a:pt x="465" y="39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9" y="37"/>
                  </a:lnTo>
                  <a:lnTo>
                    <a:pt x="510" y="51"/>
                  </a:lnTo>
                  <a:lnTo>
                    <a:pt x="510" y="64"/>
                  </a:lnTo>
                  <a:lnTo>
                    <a:pt x="510" y="76"/>
                  </a:lnTo>
                  <a:lnTo>
                    <a:pt x="509" y="87"/>
                  </a:lnTo>
                  <a:lnTo>
                    <a:pt x="506" y="96"/>
                  </a:lnTo>
                  <a:lnTo>
                    <a:pt x="503" y="105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6"/>
                  </a:lnTo>
                  <a:lnTo>
                    <a:pt x="467" y="142"/>
                  </a:lnTo>
                  <a:lnTo>
                    <a:pt x="455" y="148"/>
                  </a:lnTo>
                  <a:lnTo>
                    <a:pt x="442" y="154"/>
                  </a:lnTo>
                  <a:lnTo>
                    <a:pt x="427" y="161"/>
                  </a:lnTo>
                  <a:lnTo>
                    <a:pt x="427" y="161"/>
                  </a:lnTo>
                  <a:lnTo>
                    <a:pt x="406" y="168"/>
                  </a:lnTo>
                  <a:lnTo>
                    <a:pt x="386" y="174"/>
                  </a:lnTo>
                  <a:lnTo>
                    <a:pt x="365" y="179"/>
                  </a:lnTo>
                  <a:lnTo>
                    <a:pt x="343" y="185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2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1"/>
                  </a:lnTo>
                  <a:lnTo>
                    <a:pt x="196" y="189"/>
                  </a:lnTo>
                  <a:lnTo>
                    <a:pt x="174" y="186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1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3"/>
                  </a:lnTo>
                  <a:lnTo>
                    <a:pt x="51" y="148"/>
                  </a:lnTo>
                  <a:lnTo>
                    <a:pt x="41" y="143"/>
                  </a:lnTo>
                  <a:lnTo>
                    <a:pt x="33" y="137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4"/>
                  </a:lnTo>
                  <a:lnTo>
                    <a:pt x="5" y="94"/>
                  </a:lnTo>
                  <a:lnTo>
                    <a:pt x="3" y="83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9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7" name="Freeform 401"/>
            <p:cNvSpPr>
              <a:spLocks/>
            </p:cNvSpPr>
            <p:nvPr userDrawn="1"/>
          </p:nvSpPr>
          <p:spPr bwMode="auto">
            <a:xfrm>
              <a:off x="249238" y="16379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3 h 192"/>
                <a:gd name="T8" fmla="*/ 111 w 510"/>
                <a:gd name="T9" fmla="*/ 65 h 192"/>
                <a:gd name="T10" fmla="*/ 147 w 510"/>
                <a:gd name="T11" fmla="*/ 74 h 192"/>
                <a:gd name="T12" fmla="*/ 185 w 510"/>
                <a:gd name="T13" fmla="*/ 80 h 192"/>
                <a:gd name="T14" fmla="*/ 223 w 510"/>
                <a:gd name="T15" fmla="*/ 84 h 192"/>
                <a:gd name="T16" fmla="*/ 262 w 510"/>
                <a:gd name="T17" fmla="*/ 84 h 192"/>
                <a:gd name="T18" fmla="*/ 300 w 510"/>
                <a:gd name="T19" fmla="*/ 83 h 192"/>
                <a:gd name="T20" fmla="*/ 339 w 510"/>
                <a:gd name="T21" fmla="*/ 79 h 192"/>
                <a:gd name="T22" fmla="*/ 374 w 510"/>
                <a:gd name="T23" fmla="*/ 72 h 192"/>
                <a:gd name="T24" fmla="*/ 409 w 510"/>
                <a:gd name="T25" fmla="*/ 62 h 192"/>
                <a:gd name="T26" fmla="*/ 439 w 510"/>
                <a:gd name="T27" fmla="*/ 51 h 192"/>
                <a:gd name="T28" fmla="*/ 465 w 510"/>
                <a:gd name="T29" fmla="*/ 37 h 192"/>
                <a:gd name="T30" fmla="*/ 487 w 510"/>
                <a:gd name="T31" fmla="*/ 21 h 192"/>
                <a:gd name="T32" fmla="*/ 503 w 510"/>
                <a:gd name="T33" fmla="*/ 2 h 192"/>
                <a:gd name="T34" fmla="*/ 509 w 510"/>
                <a:gd name="T35" fmla="*/ 35 h 192"/>
                <a:gd name="T36" fmla="*/ 510 w 510"/>
                <a:gd name="T37" fmla="*/ 62 h 192"/>
                <a:gd name="T38" fmla="*/ 509 w 510"/>
                <a:gd name="T39" fmla="*/ 85 h 192"/>
                <a:gd name="T40" fmla="*/ 503 w 510"/>
                <a:gd name="T41" fmla="*/ 104 h 192"/>
                <a:gd name="T42" fmla="*/ 493 w 510"/>
                <a:gd name="T43" fmla="*/ 121 h 192"/>
                <a:gd name="T44" fmla="*/ 477 w 510"/>
                <a:gd name="T45" fmla="*/ 134 h 192"/>
                <a:gd name="T46" fmla="*/ 455 w 510"/>
                <a:gd name="T47" fmla="*/ 147 h 192"/>
                <a:gd name="T48" fmla="*/ 427 w 510"/>
                <a:gd name="T49" fmla="*/ 159 h 192"/>
                <a:gd name="T50" fmla="*/ 406 w 510"/>
                <a:gd name="T51" fmla="*/ 167 h 192"/>
                <a:gd name="T52" fmla="*/ 365 w 510"/>
                <a:gd name="T53" fmla="*/ 179 h 192"/>
                <a:gd name="T54" fmla="*/ 322 w 510"/>
                <a:gd name="T55" fmla="*/ 186 h 192"/>
                <a:gd name="T56" fmla="*/ 280 w 510"/>
                <a:gd name="T57" fmla="*/ 191 h 192"/>
                <a:gd name="T58" fmla="*/ 238 w 510"/>
                <a:gd name="T59" fmla="*/ 191 h 192"/>
                <a:gd name="T60" fmla="*/ 196 w 510"/>
                <a:gd name="T61" fmla="*/ 187 h 192"/>
                <a:gd name="T62" fmla="*/ 153 w 510"/>
                <a:gd name="T63" fmla="*/ 180 h 192"/>
                <a:gd name="T64" fmla="*/ 111 w 510"/>
                <a:gd name="T65" fmla="*/ 170 h 192"/>
                <a:gd name="T66" fmla="*/ 90 w 510"/>
                <a:gd name="T67" fmla="*/ 162 h 192"/>
                <a:gd name="T68" fmla="*/ 63 w 510"/>
                <a:gd name="T69" fmla="*/ 152 h 192"/>
                <a:gd name="T70" fmla="*/ 41 w 510"/>
                <a:gd name="T71" fmla="*/ 142 h 192"/>
                <a:gd name="T72" fmla="*/ 24 w 510"/>
                <a:gd name="T73" fmla="*/ 128 h 192"/>
                <a:gd name="T74" fmla="*/ 13 w 510"/>
                <a:gd name="T75" fmla="*/ 112 h 192"/>
                <a:gd name="T76" fmla="*/ 5 w 510"/>
                <a:gd name="T77" fmla="*/ 93 h 192"/>
                <a:gd name="T78" fmla="*/ 1 w 510"/>
                <a:gd name="T79" fmla="*/ 69 h 192"/>
                <a:gd name="T80" fmla="*/ 0 w 510"/>
                <a:gd name="T8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0"/>
                  </a:lnTo>
                  <a:lnTo>
                    <a:pt x="22" y="21"/>
                  </a:lnTo>
                  <a:lnTo>
                    <a:pt x="35" y="29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3"/>
                  </a:lnTo>
                  <a:lnTo>
                    <a:pt x="94" y="59"/>
                  </a:lnTo>
                  <a:lnTo>
                    <a:pt x="111" y="65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7"/>
                  </a:lnTo>
                  <a:lnTo>
                    <a:pt x="185" y="80"/>
                  </a:lnTo>
                  <a:lnTo>
                    <a:pt x="203" y="82"/>
                  </a:lnTo>
                  <a:lnTo>
                    <a:pt x="223" y="84"/>
                  </a:lnTo>
                  <a:lnTo>
                    <a:pt x="242" y="84"/>
                  </a:lnTo>
                  <a:lnTo>
                    <a:pt x="262" y="84"/>
                  </a:lnTo>
                  <a:lnTo>
                    <a:pt x="281" y="84"/>
                  </a:lnTo>
                  <a:lnTo>
                    <a:pt x="300" y="83"/>
                  </a:lnTo>
                  <a:lnTo>
                    <a:pt x="320" y="81"/>
                  </a:lnTo>
                  <a:lnTo>
                    <a:pt x="339" y="79"/>
                  </a:lnTo>
                  <a:lnTo>
                    <a:pt x="356" y="76"/>
                  </a:lnTo>
                  <a:lnTo>
                    <a:pt x="374" y="72"/>
                  </a:lnTo>
                  <a:lnTo>
                    <a:pt x="392" y="68"/>
                  </a:lnTo>
                  <a:lnTo>
                    <a:pt x="409" y="62"/>
                  </a:lnTo>
                  <a:lnTo>
                    <a:pt x="424" y="57"/>
                  </a:lnTo>
                  <a:lnTo>
                    <a:pt x="439" y="51"/>
                  </a:lnTo>
                  <a:lnTo>
                    <a:pt x="452" y="45"/>
                  </a:lnTo>
                  <a:lnTo>
                    <a:pt x="465" y="37"/>
                  </a:lnTo>
                  <a:lnTo>
                    <a:pt x="476" y="29"/>
                  </a:lnTo>
                  <a:lnTo>
                    <a:pt x="487" y="21"/>
                  </a:lnTo>
                  <a:lnTo>
                    <a:pt x="496" y="12"/>
                  </a:lnTo>
                  <a:lnTo>
                    <a:pt x="503" y="2"/>
                  </a:lnTo>
                  <a:lnTo>
                    <a:pt x="503" y="2"/>
                  </a:lnTo>
                  <a:lnTo>
                    <a:pt x="509" y="35"/>
                  </a:lnTo>
                  <a:lnTo>
                    <a:pt x="510" y="50"/>
                  </a:lnTo>
                  <a:lnTo>
                    <a:pt x="510" y="62"/>
                  </a:lnTo>
                  <a:lnTo>
                    <a:pt x="510" y="75"/>
                  </a:lnTo>
                  <a:lnTo>
                    <a:pt x="509" y="85"/>
                  </a:lnTo>
                  <a:lnTo>
                    <a:pt x="506" y="96"/>
                  </a:lnTo>
                  <a:lnTo>
                    <a:pt x="503" y="104"/>
                  </a:lnTo>
                  <a:lnTo>
                    <a:pt x="498" y="112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4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3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06" y="167"/>
                  </a:lnTo>
                  <a:lnTo>
                    <a:pt x="386" y="173"/>
                  </a:lnTo>
                  <a:lnTo>
                    <a:pt x="365" y="179"/>
                  </a:lnTo>
                  <a:lnTo>
                    <a:pt x="343" y="183"/>
                  </a:lnTo>
                  <a:lnTo>
                    <a:pt x="322" y="186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1"/>
                  </a:lnTo>
                  <a:lnTo>
                    <a:pt x="217" y="190"/>
                  </a:lnTo>
                  <a:lnTo>
                    <a:pt x="196" y="187"/>
                  </a:lnTo>
                  <a:lnTo>
                    <a:pt x="174" y="184"/>
                  </a:lnTo>
                  <a:lnTo>
                    <a:pt x="153" y="180"/>
                  </a:lnTo>
                  <a:lnTo>
                    <a:pt x="133" y="175"/>
                  </a:lnTo>
                  <a:lnTo>
                    <a:pt x="111" y="170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75" y="157"/>
                  </a:lnTo>
                  <a:lnTo>
                    <a:pt x="63" y="152"/>
                  </a:lnTo>
                  <a:lnTo>
                    <a:pt x="51" y="147"/>
                  </a:lnTo>
                  <a:lnTo>
                    <a:pt x="41" y="142"/>
                  </a:lnTo>
                  <a:lnTo>
                    <a:pt x="33" y="135"/>
                  </a:lnTo>
                  <a:lnTo>
                    <a:pt x="24" y="128"/>
                  </a:lnTo>
                  <a:lnTo>
                    <a:pt x="18" y="121"/>
                  </a:lnTo>
                  <a:lnTo>
                    <a:pt x="13" y="112"/>
                  </a:lnTo>
                  <a:lnTo>
                    <a:pt x="9" y="103"/>
                  </a:lnTo>
                  <a:lnTo>
                    <a:pt x="5" y="93"/>
                  </a:lnTo>
                  <a:lnTo>
                    <a:pt x="3" y="81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8" name="Freeform 402"/>
            <p:cNvSpPr>
              <a:spLocks/>
            </p:cNvSpPr>
            <p:nvPr userDrawn="1"/>
          </p:nvSpPr>
          <p:spPr bwMode="auto">
            <a:xfrm>
              <a:off x="249238" y="16379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3 h 192"/>
                <a:gd name="T8" fmla="*/ 111 w 510"/>
                <a:gd name="T9" fmla="*/ 65 h 192"/>
                <a:gd name="T10" fmla="*/ 147 w 510"/>
                <a:gd name="T11" fmla="*/ 74 h 192"/>
                <a:gd name="T12" fmla="*/ 185 w 510"/>
                <a:gd name="T13" fmla="*/ 80 h 192"/>
                <a:gd name="T14" fmla="*/ 223 w 510"/>
                <a:gd name="T15" fmla="*/ 84 h 192"/>
                <a:gd name="T16" fmla="*/ 262 w 510"/>
                <a:gd name="T17" fmla="*/ 84 h 192"/>
                <a:gd name="T18" fmla="*/ 300 w 510"/>
                <a:gd name="T19" fmla="*/ 83 h 192"/>
                <a:gd name="T20" fmla="*/ 339 w 510"/>
                <a:gd name="T21" fmla="*/ 79 h 192"/>
                <a:gd name="T22" fmla="*/ 374 w 510"/>
                <a:gd name="T23" fmla="*/ 72 h 192"/>
                <a:gd name="T24" fmla="*/ 409 w 510"/>
                <a:gd name="T25" fmla="*/ 62 h 192"/>
                <a:gd name="T26" fmla="*/ 439 w 510"/>
                <a:gd name="T27" fmla="*/ 51 h 192"/>
                <a:gd name="T28" fmla="*/ 465 w 510"/>
                <a:gd name="T29" fmla="*/ 37 h 192"/>
                <a:gd name="T30" fmla="*/ 487 w 510"/>
                <a:gd name="T31" fmla="*/ 21 h 192"/>
                <a:gd name="T32" fmla="*/ 503 w 510"/>
                <a:gd name="T33" fmla="*/ 2 h 192"/>
                <a:gd name="T34" fmla="*/ 509 w 510"/>
                <a:gd name="T35" fmla="*/ 35 h 192"/>
                <a:gd name="T36" fmla="*/ 510 w 510"/>
                <a:gd name="T37" fmla="*/ 62 h 192"/>
                <a:gd name="T38" fmla="*/ 509 w 510"/>
                <a:gd name="T39" fmla="*/ 85 h 192"/>
                <a:gd name="T40" fmla="*/ 503 w 510"/>
                <a:gd name="T41" fmla="*/ 104 h 192"/>
                <a:gd name="T42" fmla="*/ 493 w 510"/>
                <a:gd name="T43" fmla="*/ 121 h 192"/>
                <a:gd name="T44" fmla="*/ 477 w 510"/>
                <a:gd name="T45" fmla="*/ 134 h 192"/>
                <a:gd name="T46" fmla="*/ 455 w 510"/>
                <a:gd name="T47" fmla="*/ 147 h 192"/>
                <a:gd name="T48" fmla="*/ 427 w 510"/>
                <a:gd name="T49" fmla="*/ 159 h 192"/>
                <a:gd name="T50" fmla="*/ 406 w 510"/>
                <a:gd name="T51" fmla="*/ 167 h 192"/>
                <a:gd name="T52" fmla="*/ 365 w 510"/>
                <a:gd name="T53" fmla="*/ 179 h 192"/>
                <a:gd name="T54" fmla="*/ 322 w 510"/>
                <a:gd name="T55" fmla="*/ 186 h 192"/>
                <a:gd name="T56" fmla="*/ 280 w 510"/>
                <a:gd name="T57" fmla="*/ 191 h 192"/>
                <a:gd name="T58" fmla="*/ 238 w 510"/>
                <a:gd name="T59" fmla="*/ 191 h 192"/>
                <a:gd name="T60" fmla="*/ 196 w 510"/>
                <a:gd name="T61" fmla="*/ 187 h 192"/>
                <a:gd name="T62" fmla="*/ 153 w 510"/>
                <a:gd name="T63" fmla="*/ 180 h 192"/>
                <a:gd name="T64" fmla="*/ 111 w 510"/>
                <a:gd name="T65" fmla="*/ 170 h 192"/>
                <a:gd name="T66" fmla="*/ 90 w 510"/>
                <a:gd name="T67" fmla="*/ 162 h 192"/>
                <a:gd name="T68" fmla="*/ 63 w 510"/>
                <a:gd name="T69" fmla="*/ 152 h 192"/>
                <a:gd name="T70" fmla="*/ 41 w 510"/>
                <a:gd name="T71" fmla="*/ 142 h 192"/>
                <a:gd name="T72" fmla="*/ 24 w 510"/>
                <a:gd name="T73" fmla="*/ 128 h 192"/>
                <a:gd name="T74" fmla="*/ 13 w 510"/>
                <a:gd name="T75" fmla="*/ 112 h 192"/>
                <a:gd name="T76" fmla="*/ 5 w 510"/>
                <a:gd name="T77" fmla="*/ 93 h 192"/>
                <a:gd name="T78" fmla="*/ 1 w 510"/>
                <a:gd name="T79" fmla="*/ 69 h 192"/>
                <a:gd name="T80" fmla="*/ 0 w 510"/>
                <a:gd name="T8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0"/>
                  </a:lnTo>
                  <a:lnTo>
                    <a:pt x="22" y="21"/>
                  </a:lnTo>
                  <a:lnTo>
                    <a:pt x="35" y="29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3"/>
                  </a:lnTo>
                  <a:lnTo>
                    <a:pt x="94" y="59"/>
                  </a:lnTo>
                  <a:lnTo>
                    <a:pt x="111" y="65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7"/>
                  </a:lnTo>
                  <a:lnTo>
                    <a:pt x="185" y="80"/>
                  </a:lnTo>
                  <a:lnTo>
                    <a:pt x="203" y="82"/>
                  </a:lnTo>
                  <a:lnTo>
                    <a:pt x="223" y="84"/>
                  </a:lnTo>
                  <a:lnTo>
                    <a:pt x="242" y="84"/>
                  </a:lnTo>
                  <a:lnTo>
                    <a:pt x="262" y="84"/>
                  </a:lnTo>
                  <a:lnTo>
                    <a:pt x="281" y="84"/>
                  </a:lnTo>
                  <a:lnTo>
                    <a:pt x="300" y="83"/>
                  </a:lnTo>
                  <a:lnTo>
                    <a:pt x="320" y="81"/>
                  </a:lnTo>
                  <a:lnTo>
                    <a:pt x="339" y="79"/>
                  </a:lnTo>
                  <a:lnTo>
                    <a:pt x="356" y="76"/>
                  </a:lnTo>
                  <a:lnTo>
                    <a:pt x="374" y="72"/>
                  </a:lnTo>
                  <a:lnTo>
                    <a:pt x="392" y="68"/>
                  </a:lnTo>
                  <a:lnTo>
                    <a:pt x="409" y="62"/>
                  </a:lnTo>
                  <a:lnTo>
                    <a:pt x="424" y="57"/>
                  </a:lnTo>
                  <a:lnTo>
                    <a:pt x="439" y="51"/>
                  </a:lnTo>
                  <a:lnTo>
                    <a:pt x="452" y="45"/>
                  </a:lnTo>
                  <a:lnTo>
                    <a:pt x="465" y="37"/>
                  </a:lnTo>
                  <a:lnTo>
                    <a:pt x="476" y="29"/>
                  </a:lnTo>
                  <a:lnTo>
                    <a:pt x="487" y="21"/>
                  </a:lnTo>
                  <a:lnTo>
                    <a:pt x="496" y="12"/>
                  </a:lnTo>
                  <a:lnTo>
                    <a:pt x="503" y="2"/>
                  </a:lnTo>
                  <a:lnTo>
                    <a:pt x="503" y="2"/>
                  </a:lnTo>
                  <a:lnTo>
                    <a:pt x="509" y="35"/>
                  </a:lnTo>
                  <a:lnTo>
                    <a:pt x="510" y="50"/>
                  </a:lnTo>
                  <a:lnTo>
                    <a:pt x="510" y="62"/>
                  </a:lnTo>
                  <a:lnTo>
                    <a:pt x="510" y="75"/>
                  </a:lnTo>
                  <a:lnTo>
                    <a:pt x="509" y="85"/>
                  </a:lnTo>
                  <a:lnTo>
                    <a:pt x="506" y="96"/>
                  </a:lnTo>
                  <a:lnTo>
                    <a:pt x="503" y="104"/>
                  </a:lnTo>
                  <a:lnTo>
                    <a:pt x="498" y="112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4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3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06" y="167"/>
                  </a:lnTo>
                  <a:lnTo>
                    <a:pt x="386" y="173"/>
                  </a:lnTo>
                  <a:lnTo>
                    <a:pt x="365" y="179"/>
                  </a:lnTo>
                  <a:lnTo>
                    <a:pt x="343" y="183"/>
                  </a:lnTo>
                  <a:lnTo>
                    <a:pt x="322" y="186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1"/>
                  </a:lnTo>
                  <a:lnTo>
                    <a:pt x="217" y="190"/>
                  </a:lnTo>
                  <a:lnTo>
                    <a:pt x="196" y="187"/>
                  </a:lnTo>
                  <a:lnTo>
                    <a:pt x="174" y="184"/>
                  </a:lnTo>
                  <a:lnTo>
                    <a:pt x="153" y="180"/>
                  </a:lnTo>
                  <a:lnTo>
                    <a:pt x="133" y="175"/>
                  </a:lnTo>
                  <a:lnTo>
                    <a:pt x="111" y="170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75" y="157"/>
                  </a:lnTo>
                  <a:lnTo>
                    <a:pt x="63" y="152"/>
                  </a:lnTo>
                  <a:lnTo>
                    <a:pt x="51" y="147"/>
                  </a:lnTo>
                  <a:lnTo>
                    <a:pt x="41" y="142"/>
                  </a:lnTo>
                  <a:lnTo>
                    <a:pt x="33" y="135"/>
                  </a:lnTo>
                  <a:lnTo>
                    <a:pt x="24" y="128"/>
                  </a:lnTo>
                  <a:lnTo>
                    <a:pt x="18" y="121"/>
                  </a:lnTo>
                  <a:lnTo>
                    <a:pt x="13" y="112"/>
                  </a:lnTo>
                  <a:lnTo>
                    <a:pt x="9" y="103"/>
                  </a:lnTo>
                  <a:lnTo>
                    <a:pt x="5" y="93"/>
                  </a:lnTo>
                  <a:lnTo>
                    <a:pt x="3" y="81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7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9" name="Freeform 403"/>
            <p:cNvSpPr>
              <a:spLocks/>
            </p:cNvSpPr>
            <p:nvPr userDrawn="1"/>
          </p:nvSpPr>
          <p:spPr bwMode="auto">
            <a:xfrm>
              <a:off x="401638" y="1422039"/>
              <a:ext cx="203200" cy="76200"/>
            </a:xfrm>
            <a:custGeom>
              <a:avLst/>
              <a:gdLst>
                <a:gd name="T0" fmla="*/ 4 w 514"/>
                <a:gd name="T1" fmla="*/ 3 h 190"/>
                <a:gd name="T2" fmla="*/ 26 w 514"/>
                <a:gd name="T3" fmla="*/ 24 h 190"/>
                <a:gd name="T4" fmla="*/ 54 w 514"/>
                <a:gd name="T5" fmla="*/ 42 h 190"/>
                <a:gd name="T6" fmla="*/ 84 w 514"/>
                <a:gd name="T7" fmla="*/ 56 h 190"/>
                <a:gd name="T8" fmla="*/ 118 w 514"/>
                <a:gd name="T9" fmla="*/ 68 h 190"/>
                <a:gd name="T10" fmla="*/ 155 w 514"/>
                <a:gd name="T11" fmla="*/ 76 h 190"/>
                <a:gd name="T12" fmla="*/ 192 w 514"/>
                <a:gd name="T13" fmla="*/ 83 h 190"/>
                <a:gd name="T14" fmla="*/ 231 w 514"/>
                <a:gd name="T15" fmla="*/ 86 h 190"/>
                <a:gd name="T16" fmla="*/ 270 w 514"/>
                <a:gd name="T17" fmla="*/ 86 h 190"/>
                <a:gd name="T18" fmla="*/ 309 w 514"/>
                <a:gd name="T19" fmla="*/ 84 h 190"/>
                <a:gd name="T20" fmla="*/ 346 w 514"/>
                <a:gd name="T21" fmla="*/ 79 h 190"/>
                <a:gd name="T22" fmla="*/ 382 w 514"/>
                <a:gd name="T23" fmla="*/ 72 h 190"/>
                <a:gd name="T24" fmla="*/ 415 w 514"/>
                <a:gd name="T25" fmla="*/ 62 h 190"/>
                <a:gd name="T26" fmla="*/ 444 w 514"/>
                <a:gd name="T27" fmla="*/ 50 h 190"/>
                <a:gd name="T28" fmla="*/ 470 w 514"/>
                <a:gd name="T29" fmla="*/ 36 h 190"/>
                <a:gd name="T30" fmla="*/ 492 w 514"/>
                <a:gd name="T31" fmla="*/ 19 h 190"/>
                <a:gd name="T32" fmla="*/ 508 w 514"/>
                <a:gd name="T33" fmla="*/ 0 h 190"/>
                <a:gd name="T34" fmla="*/ 511 w 514"/>
                <a:gd name="T35" fmla="*/ 18 h 190"/>
                <a:gd name="T36" fmla="*/ 514 w 514"/>
                <a:gd name="T37" fmla="*/ 50 h 190"/>
                <a:gd name="T38" fmla="*/ 512 w 514"/>
                <a:gd name="T39" fmla="*/ 76 h 190"/>
                <a:gd name="T40" fmla="*/ 506 w 514"/>
                <a:gd name="T41" fmla="*/ 99 h 190"/>
                <a:gd name="T42" fmla="*/ 494 w 514"/>
                <a:gd name="T43" fmla="*/ 119 h 190"/>
                <a:gd name="T44" fmla="*/ 476 w 514"/>
                <a:gd name="T45" fmla="*/ 136 h 190"/>
                <a:gd name="T46" fmla="*/ 455 w 514"/>
                <a:gd name="T47" fmla="*/ 149 h 190"/>
                <a:gd name="T48" fmla="*/ 425 w 514"/>
                <a:gd name="T49" fmla="*/ 163 h 190"/>
                <a:gd name="T50" fmla="*/ 409 w 514"/>
                <a:gd name="T51" fmla="*/ 168 h 190"/>
                <a:gd name="T52" fmla="*/ 355 w 514"/>
                <a:gd name="T53" fmla="*/ 181 h 190"/>
                <a:gd name="T54" fmla="*/ 299 w 514"/>
                <a:gd name="T55" fmla="*/ 189 h 190"/>
                <a:gd name="T56" fmla="*/ 244 w 514"/>
                <a:gd name="T57" fmla="*/ 190 h 190"/>
                <a:gd name="T58" fmla="*/ 188 w 514"/>
                <a:gd name="T59" fmla="*/ 187 h 190"/>
                <a:gd name="T60" fmla="*/ 180 w 514"/>
                <a:gd name="T61" fmla="*/ 185 h 190"/>
                <a:gd name="T62" fmla="*/ 162 w 514"/>
                <a:gd name="T63" fmla="*/ 176 h 190"/>
                <a:gd name="T64" fmla="*/ 158 w 514"/>
                <a:gd name="T65" fmla="*/ 171 h 190"/>
                <a:gd name="T66" fmla="*/ 155 w 514"/>
                <a:gd name="T67" fmla="*/ 160 h 190"/>
                <a:gd name="T68" fmla="*/ 145 w 514"/>
                <a:gd name="T69" fmla="*/ 140 h 190"/>
                <a:gd name="T70" fmla="*/ 133 w 514"/>
                <a:gd name="T71" fmla="*/ 122 h 190"/>
                <a:gd name="T72" fmla="*/ 119 w 514"/>
                <a:gd name="T73" fmla="*/ 108 h 190"/>
                <a:gd name="T74" fmla="*/ 104 w 514"/>
                <a:gd name="T75" fmla="*/ 95 h 190"/>
                <a:gd name="T76" fmla="*/ 78 w 514"/>
                <a:gd name="T77" fmla="*/ 79 h 190"/>
                <a:gd name="T78" fmla="*/ 38 w 514"/>
                <a:gd name="T79" fmla="*/ 66 h 190"/>
                <a:gd name="T80" fmla="*/ 25 w 514"/>
                <a:gd name="T81" fmla="*/ 61 h 190"/>
                <a:gd name="T82" fmla="*/ 8 w 514"/>
                <a:gd name="T83" fmla="*/ 49 h 190"/>
                <a:gd name="T84" fmla="*/ 0 w 514"/>
                <a:gd name="T85" fmla="*/ 34 h 190"/>
                <a:gd name="T86" fmla="*/ 1 w 514"/>
                <a:gd name="T87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4" h="190">
                  <a:moveTo>
                    <a:pt x="4" y="3"/>
                  </a:moveTo>
                  <a:lnTo>
                    <a:pt x="4" y="3"/>
                  </a:lnTo>
                  <a:lnTo>
                    <a:pt x="14" y="14"/>
                  </a:lnTo>
                  <a:lnTo>
                    <a:pt x="26" y="24"/>
                  </a:lnTo>
                  <a:lnTo>
                    <a:pt x="39" y="34"/>
                  </a:lnTo>
                  <a:lnTo>
                    <a:pt x="54" y="42"/>
                  </a:lnTo>
                  <a:lnTo>
                    <a:pt x="68" y="49"/>
                  </a:lnTo>
                  <a:lnTo>
                    <a:pt x="84" y="56"/>
                  </a:lnTo>
                  <a:lnTo>
                    <a:pt x="100" y="63"/>
                  </a:lnTo>
                  <a:lnTo>
                    <a:pt x="118" y="68"/>
                  </a:lnTo>
                  <a:lnTo>
                    <a:pt x="136" y="73"/>
                  </a:lnTo>
                  <a:lnTo>
                    <a:pt x="155" y="76"/>
                  </a:lnTo>
                  <a:lnTo>
                    <a:pt x="173" y="80"/>
                  </a:lnTo>
                  <a:lnTo>
                    <a:pt x="192" y="83"/>
                  </a:lnTo>
                  <a:lnTo>
                    <a:pt x="211" y="85"/>
                  </a:lnTo>
                  <a:lnTo>
                    <a:pt x="231" y="86"/>
                  </a:lnTo>
                  <a:lnTo>
                    <a:pt x="250" y="87"/>
                  </a:lnTo>
                  <a:lnTo>
                    <a:pt x="270" y="86"/>
                  </a:lnTo>
                  <a:lnTo>
                    <a:pt x="289" y="86"/>
                  </a:lnTo>
                  <a:lnTo>
                    <a:pt x="309" y="84"/>
                  </a:lnTo>
                  <a:lnTo>
                    <a:pt x="327" y="81"/>
                  </a:lnTo>
                  <a:lnTo>
                    <a:pt x="346" y="79"/>
                  </a:lnTo>
                  <a:lnTo>
                    <a:pt x="364" y="75"/>
                  </a:lnTo>
                  <a:lnTo>
                    <a:pt x="382" y="72"/>
                  </a:lnTo>
                  <a:lnTo>
                    <a:pt x="398" y="67"/>
                  </a:lnTo>
                  <a:lnTo>
                    <a:pt x="415" y="62"/>
                  </a:lnTo>
                  <a:lnTo>
                    <a:pt x="430" y="56"/>
                  </a:lnTo>
                  <a:lnTo>
                    <a:pt x="444" y="50"/>
                  </a:lnTo>
                  <a:lnTo>
                    <a:pt x="458" y="43"/>
                  </a:lnTo>
                  <a:lnTo>
                    <a:pt x="470" y="36"/>
                  </a:lnTo>
                  <a:lnTo>
                    <a:pt x="482" y="27"/>
                  </a:lnTo>
                  <a:lnTo>
                    <a:pt x="492" y="19"/>
                  </a:lnTo>
                  <a:lnTo>
                    <a:pt x="500" y="1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11" y="18"/>
                  </a:lnTo>
                  <a:lnTo>
                    <a:pt x="513" y="35"/>
                  </a:lnTo>
                  <a:lnTo>
                    <a:pt x="514" y="50"/>
                  </a:lnTo>
                  <a:lnTo>
                    <a:pt x="513" y="64"/>
                  </a:lnTo>
                  <a:lnTo>
                    <a:pt x="512" y="76"/>
                  </a:lnTo>
                  <a:lnTo>
                    <a:pt x="509" y="89"/>
                  </a:lnTo>
                  <a:lnTo>
                    <a:pt x="506" y="99"/>
                  </a:lnTo>
                  <a:lnTo>
                    <a:pt x="500" y="110"/>
                  </a:lnTo>
                  <a:lnTo>
                    <a:pt x="494" y="119"/>
                  </a:lnTo>
                  <a:lnTo>
                    <a:pt x="486" y="127"/>
                  </a:lnTo>
                  <a:lnTo>
                    <a:pt x="476" y="136"/>
                  </a:lnTo>
                  <a:lnTo>
                    <a:pt x="466" y="143"/>
                  </a:lnTo>
                  <a:lnTo>
                    <a:pt x="455" y="149"/>
                  </a:lnTo>
                  <a:lnTo>
                    <a:pt x="441" y="156"/>
                  </a:lnTo>
                  <a:lnTo>
                    <a:pt x="425" y="163"/>
                  </a:lnTo>
                  <a:lnTo>
                    <a:pt x="409" y="168"/>
                  </a:lnTo>
                  <a:lnTo>
                    <a:pt x="409" y="168"/>
                  </a:lnTo>
                  <a:lnTo>
                    <a:pt x="382" y="176"/>
                  </a:lnTo>
                  <a:lnTo>
                    <a:pt x="355" y="181"/>
                  </a:lnTo>
                  <a:lnTo>
                    <a:pt x="326" y="186"/>
                  </a:lnTo>
                  <a:lnTo>
                    <a:pt x="299" y="189"/>
                  </a:lnTo>
                  <a:lnTo>
                    <a:pt x="271" y="190"/>
                  </a:lnTo>
                  <a:lnTo>
                    <a:pt x="244" y="190"/>
                  </a:lnTo>
                  <a:lnTo>
                    <a:pt x="216" y="189"/>
                  </a:lnTo>
                  <a:lnTo>
                    <a:pt x="188" y="187"/>
                  </a:lnTo>
                  <a:lnTo>
                    <a:pt x="188" y="187"/>
                  </a:lnTo>
                  <a:lnTo>
                    <a:pt x="180" y="185"/>
                  </a:lnTo>
                  <a:lnTo>
                    <a:pt x="170" y="181"/>
                  </a:lnTo>
                  <a:lnTo>
                    <a:pt x="162" y="176"/>
                  </a:lnTo>
                  <a:lnTo>
                    <a:pt x="160" y="173"/>
                  </a:lnTo>
                  <a:lnTo>
                    <a:pt x="158" y="171"/>
                  </a:lnTo>
                  <a:lnTo>
                    <a:pt x="158" y="171"/>
                  </a:lnTo>
                  <a:lnTo>
                    <a:pt x="155" y="160"/>
                  </a:lnTo>
                  <a:lnTo>
                    <a:pt x="150" y="149"/>
                  </a:lnTo>
                  <a:lnTo>
                    <a:pt x="145" y="140"/>
                  </a:lnTo>
                  <a:lnTo>
                    <a:pt x="139" y="130"/>
                  </a:lnTo>
                  <a:lnTo>
                    <a:pt x="133" y="122"/>
                  </a:lnTo>
                  <a:lnTo>
                    <a:pt x="126" y="115"/>
                  </a:lnTo>
                  <a:lnTo>
                    <a:pt x="119" y="108"/>
                  </a:lnTo>
                  <a:lnTo>
                    <a:pt x="112" y="101"/>
                  </a:lnTo>
                  <a:lnTo>
                    <a:pt x="104" y="95"/>
                  </a:lnTo>
                  <a:lnTo>
                    <a:pt x="95" y="90"/>
                  </a:lnTo>
                  <a:lnTo>
                    <a:pt x="78" y="79"/>
                  </a:lnTo>
                  <a:lnTo>
                    <a:pt x="58" y="72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25" y="61"/>
                  </a:lnTo>
                  <a:lnTo>
                    <a:pt x="15" y="55"/>
                  </a:lnTo>
                  <a:lnTo>
                    <a:pt x="8" y="49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0" name="Freeform 404"/>
            <p:cNvSpPr>
              <a:spLocks/>
            </p:cNvSpPr>
            <p:nvPr userDrawn="1"/>
          </p:nvSpPr>
          <p:spPr bwMode="auto">
            <a:xfrm>
              <a:off x="401638" y="1422039"/>
              <a:ext cx="203200" cy="76200"/>
            </a:xfrm>
            <a:custGeom>
              <a:avLst/>
              <a:gdLst>
                <a:gd name="T0" fmla="*/ 4 w 514"/>
                <a:gd name="T1" fmla="*/ 3 h 190"/>
                <a:gd name="T2" fmla="*/ 26 w 514"/>
                <a:gd name="T3" fmla="*/ 24 h 190"/>
                <a:gd name="T4" fmla="*/ 54 w 514"/>
                <a:gd name="T5" fmla="*/ 42 h 190"/>
                <a:gd name="T6" fmla="*/ 84 w 514"/>
                <a:gd name="T7" fmla="*/ 56 h 190"/>
                <a:gd name="T8" fmla="*/ 118 w 514"/>
                <a:gd name="T9" fmla="*/ 68 h 190"/>
                <a:gd name="T10" fmla="*/ 155 w 514"/>
                <a:gd name="T11" fmla="*/ 76 h 190"/>
                <a:gd name="T12" fmla="*/ 192 w 514"/>
                <a:gd name="T13" fmla="*/ 83 h 190"/>
                <a:gd name="T14" fmla="*/ 231 w 514"/>
                <a:gd name="T15" fmla="*/ 86 h 190"/>
                <a:gd name="T16" fmla="*/ 270 w 514"/>
                <a:gd name="T17" fmla="*/ 86 h 190"/>
                <a:gd name="T18" fmla="*/ 309 w 514"/>
                <a:gd name="T19" fmla="*/ 84 h 190"/>
                <a:gd name="T20" fmla="*/ 346 w 514"/>
                <a:gd name="T21" fmla="*/ 79 h 190"/>
                <a:gd name="T22" fmla="*/ 382 w 514"/>
                <a:gd name="T23" fmla="*/ 72 h 190"/>
                <a:gd name="T24" fmla="*/ 415 w 514"/>
                <a:gd name="T25" fmla="*/ 62 h 190"/>
                <a:gd name="T26" fmla="*/ 444 w 514"/>
                <a:gd name="T27" fmla="*/ 50 h 190"/>
                <a:gd name="T28" fmla="*/ 470 w 514"/>
                <a:gd name="T29" fmla="*/ 36 h 190"/>
                <a:gd name="T30" fmla="*/ 492 w 514"/>
                <a:gd name="T31" fmla="*/ 19 h 190"/>
                <a:gd name="T32" fmla="*/ 508 w 514"/>
                <a:gd name="T33" fmla="*/ 0 h 190"/>
                <a:gd name="T34" fmla="*/ 511 w 514"/>
                <a:gd name="T35" fmla="*/ 18 h 190"/>
                <a:gd name="T36" fmla="*/ 514 w 514"/>
                <a:gd name="T37" fmla="*/ 50 h 190"/>
                <a:gd name="T38" fmla="*/ 512 w 514"/>
                <a:gd name="T39" fmla="*/ 76 h 190"/>
                <a:gd name="T40" fmla="*/ 506 w 514"/>
                <a:gd name="T41" fmla="*/ 99 h 190"/>
                <a:gd name="T42" fmla="*/ 494 w 514"/>
                <a:gd name="T43" fmla="*/ 119 h 190"/>
                <a:gd name="T44" fmla="*/ 476 w 514"/>
                <a:gd name="T45" fmla="*/ 136 h 190"/>
                <a:gd name="T46" fmla="*/ 455 w 514"/>
                <a:gd name="T47" fmla="*/ 149 h 190"/>
                <a:gd name="T48" fmla="*/ 425 w 514"/>
                <a:gd name="T49" fmla="*/ 163 h 190"/>
                <a:gd name="T50" fmla="*/ 409 w 514"/>
                <a:gd name="T51" fmla="*/ 168 h 190"/>
                <a:gd name="T52" fmla="*/ 355 w 514"/>
                <a:gd name="T53" fmla="*/ 181 h 190"/>
                <a:gd name="T54" fmla="*/ 299 w 514"/>
                <a:gd name="T55" fmla="*/ 189 h 190"/>
                <a:gd name="T56" fmla="*/ 244 w 514"/>
                <a:gd name="T57" fmla="*/ 190 h 190"/>
                <a:gd name="T58" fmla="*/ 188 w 514"/>
                <a:gd name="T59" fmla="*/ 187 h 190"/>
                <a:gd name="T60" fmla="*/ 180 w 514"/>
                <a:gd name="T61" fmla="*/ 185 h 190"/>
                <a:gd name="T62" fmla="*/ 162 w 514"/>
                <a:gd name="T63" fmla="*/ 176 h 190"/>
                <a:gd name="T64" fmla="*/ 158 w 514"/>
                <a:gd name="T65" fmla="*/ 171 h 190"/>
                <a:gd name="T66" fmla="*/ 155 w 514"/>
                <a:gd name="T67" fmla="*/ 160 h 190"/>
                <a:gd name="T68" fmla="*/ 145 w 514"/>
                <a:gd name="T69" fmla="*/ 140 h 190"/>
                <a:gd name="T70" fmla="*/ 133 w 514"/>
                <a:gd name="T71" fmla="*/ 122 h 190"/>
                <a:gd name="T72" fmla="*/ 119 w 514"/>
                <a:gd name="T73" fmla="*/ 108 h 190"/>
                <a:gd name="T74" fmla="*/ 104 w 514"/>
                <a:gd name="T75" fmla="*/ 95 h 190"/>
                <a:gd name="T76" fmla="*/ 78 w 514"/>
                <a:gd name="T77" fmla="*/ 79 h 190"/>
                <a:gd name="T78" fmla="*/ 38 w 514"/>
                <a:gd name="T79" fmla="*/ 66 h 190"/>
                <a:gd name="T80" fmla="*/ 25 w 514"/>
                <a:gd name="T81" fmla="*/ 61 h 190"/>
                <a:gd name="T82" fmla="*/ 8 w 514"/>
                <a:gd name="T83" fmla="*/ 49 h 190"/>
                <a:gd name="T84" fmla="*/ 0 w 514"/>
                <a:gd name="T85" fmla="*/ 34 h 190"/>
                <a:gd name="T86" fmla="*/ 1 w 514"/>
                <a:gd name="T87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4" h="190">
                  <a:moveTo>
                    <a:pt x="4" y="3"/>
                  </a:moveTo>
                  <a:lnTo>
                    <a:pt x="4" y="3"/>
                  </a:lnTo>
                  <a:lnTo>
                    <a:pt x="14" y="14"/>
                  </a:lnTo>
                  <a:lnTo>
                    <a:pt x="26" y="24"/>
                  </a:lnTo>
                  <a:lnTo>
                    <a:pt x="39" y="34"/>
                  </a:lnTo>
                  <a:lnTo>
                    <a:pt x="54" y="42"/>
                  </a:lnTo>
                  <a:lnTo>
                    <a:pt x="68" y="49"/>
                  </a:lnTo>
                  <a:lnTo>
                    <a:pt x="84" y="56"/>
                  </a:lnTo>
                  <a:lnTo>
                    <a:pt x="100" y="63"/>
                  </a:lnTo>
                  <a:lnTo>
                    <a:pt x="118" y="68"/>
                  </a:lnTo>
                  <a:lnTo>
                    <a:pt x="136" y="73"/>
                  </a:lnTo>
                  <a:lnTo>
                    <a:pt x="155" y="76"/>
                  </a:lnTo>
                  <a:lnTo>
                    <a:pt x="173" y="80"/>
                  </a:lnTo>
                  <a:lnTo>
                    <a:pt x="192" y="83"/>
                  </a:lnTo>
                  <a:lnTo>
                    <a:pt x="211" y="85"/>
                  </a:lnTo>
                  <a:lnTo>
                    <a:pt x="231" y="86"/>
                  </a:lnTo>
                  <a:lnTo>
                    <a:pt x="250" y="87"/>
                  </a:lnTo>
                  <a:lnTo>
                    <a:pt x="270" y="86"/>
                  </a:lnTo>
                  <a:lnTo>
                    <a:pt x="289" y="86"/>
                  </a:lnTo>
                  <a:lnTo>
                    <a:pt x="309" y="84"/>
                  </a:lnTo>
                  <a:lnTo>
                    <a:pt x="327" y="81"/>
                  </a:lnTo>
                  <a:lnTo>
                    <a:pt x="346" y="79"/>
                  </a:lnTo>
                  <a:lnTo>
                    <a:pt x="364" y="75"/>
                  </a:lnTo>
                  <a:lnTo>
                    <a:pt x="382" y="72"/>
                  </a:lnTo>
                  <a:lnTo>
                    <a:pt x="398" y="67"/>
                  </a:lnTo>
                  <a:lnTo>
                    <a:pt x="415" y="62"/>
                  </a:lnTo>
                  <a:lnTo>
                    <a:pt x="430" y="56"/>
                  </a:lnTo>
                  <a:lnTo>
                    <a:pt x="444" y="50"/>
                  </a:lnTo>
                  <a:lnTo>
                    <a:pt x="458" y="43"/>
                  </a:lnTo>
                  <a:lnTo>
                    <a:pt x="470" y="36"/>
                  </a:lnTo>
                  <a:lnTo>
                    <a:pt x="482" y="27"/>
                  </a:lnTo>
                  <a:lnTo>
                    <a:pt x="492" y="19"/>
                  </a:lnTo>
                  <a:lnTo>
                    <a:pt x="500" y="1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11" y="18"/>
                  </a:lnTo>
                  <a:lnTo>
                    <a:pt x="513" y="35"/>
                  </a:lnTo>
                  <a:lnTo>
                    <a:pt x="514" y="50"/>
                  </a:lnTo>
                  <a:lnTo>
                    <a:pt x="513" y="64"/>
                  </a:lnTo>
                  <a:lnTo>
                    <a:pt x="512" y="76"/>
                  </a:lnTo>
                  <a:lnTo>
                    <a:pt x="509" y="89"/>
                  </a:lnTo>
                  <a:lnTo>
                    <a:pt x="506" y="99"/>
                  </a:lnTo>
                  <a:lnTo>
                    <a:pt x="500" y="110"/>
                  </a:lnTo>
                  <a:lnTo>
                    <a:pt x="494" y="119"/>
                  </a:lnTo>
                  <a:lnTo>
                    <a:pt x="486" y="127"/>
                  </a:lnTo>
                  <a:lnTo>
                    <a:pt x="476" y="136"/>
                  </a:lnTo>
                  <a:lnTo>
                    <a:pt x="466" y="143"/>
                  </a:lnTo>
                  <a:lnTo>
                    <a:pt x="455" y="149"/>
                  </a:lnTo>
                  <a:lnTo>
                    <a:pt x="441" y="156"/>
                  </a:lnTo>
                  <a:lnTo>
                    <a:pt x="425" y="163"/>
                  </a:lnTo>
                  <a:lnTo>
                    <a:pt x="409" y="168"/>
                  </a:lnTo>
                  <a:lnTo>
                    <a:pt x="409" y="168"/>
                  </a:lnTo>
                  <a:lnTo>
                    <a:pt x="382" y="176"/>
                  </a:lnTo>
                  <a:lnTo>
                    <a:pt x="355" y="181"/>
                  </a:lnTo>
                  <a:lnTo>
                    <a:pt x="326" y="186"/>
                  </a:lnTo>
                  <a:lnTo>
                    <a:pt x="299" y="189"/>
                  </a:lnTo>
                  <a:lnTo>
                    <a:pt x="271" y="190"/>
                  </a:lnTo>
                  <a:lnTo>
                    <a:pt x="244" y="190"/>
                  </a:lnTo>
                  <a:lnTo>
                    <a:pt x="216" y="189"/>
                  </a:lnTo>
                  <a:lnTo>
                    <a:pt x="188" y="187"/>
                  </a:lnTo>
                  <a:lnTo>
                    <a:pt x="188" y="187"/>
                  </a:lnTo>
                  <a:lnTo>
                    <a:pt x="180" y="185"/>
                  </a:lnTo>
                  <a:lnTo>
                    <a:pt x="170" y="181"/>
                  </a:lnTo>
                  <a:lnTo>
                    <a:pt x="162" y="176"/>
                  </a:lnTo>
                  <a:lnTo>
                    <a:pt x="160" y="173"/>
                  </a:lnTo>
                  <a:lnTo>
                    <a:pt x="158" y="171"/>
                  </a:lnTo>
                  <a:lnTo>
                    <a:pt x="158" y="171"/>
                  </a:lnTo>
                  <a:lnTo>
                    <a:pt x="155" y="160"/>
                  </a:lnTo>
                  <a:lnTo>
                    <a:pt x="150" y="149"/>
                  </a:lnTo>
                  <a:lnTo>
                    <a:pt x="145" y="140"/>
                  </a:lnTo>
                  <a:lnTo>
                    <a:pt x="139" y="130"/>
                  </a:lnTo>
                  <a:lnTo>
                    <a:pt x="133" y="122"/>
                  </a:lnTo>
                  <a:lnTo>
                    <a:pt x="126" y="115"/>
                  </a:lnTo>
                  <a:lnTo>
                    <a:pt x="119" y="108"/>
                  </a:lnTo>
                  <a:lnTo>
                    <a:pt x="112" y="101"/>
                  </a:lnTo>
                  <a:lnTo>
                    <a:pt x="104" y="95"/>
                  </a:lnTo>
                  <a:lnTo>
                    <a:pt x="95" y="90"/>
                  </a:lnTo>
                  <a:lnTo>
                    <a:pt x="78" y="79"/>
                  </a:lnTo>
                  <a:lnTo>
                    <a:pt x="58" y="72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25" y="61"/>
                  </a:lnTo>
                  <a:lnTo>
                    <a:pt x="15" y="55"/>
                  </a:lnTo>
                  <a:lnTo>
                    <a:pt x="8" y="49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4" y="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1" name="Freeform 405"/>
            <p:cNvSpPr>
              <a:spLocks/>
            </p:cNvSpPr>
            <p:nvPr userDrawn="1"/>
          </p:nvSpPr>
          <p:spPr bwMode="auto">
            <a:xfrm>
              <a:off x="463550" y="1477602"/>
              <a:ext cx="139700" cy="76200"/>
            </a:xfrm>
            <a:custGeom>
              <a:avLst/>
              <a:gdLst>
                <a:gd name="T0" fmla="*/ 352 w 352"/>
                <a:gd name="T1" fmla="*/ 0 h 189"/>
                <a:gd name="T2" fmla="*/ 352 w 352"/>
                <a:gd name="T3" fmla="*/ 0 h 189"/>
                <a:gd name="T4" fmla="*/ 352 w 352"/>
                <a:gd name="T5" fmla="*/ 22 h 189"/>
                <a:gd name="T6" fmla="*/ 352 w 352"/>
                <a:gd name="T7" fmla="*/ 40 h 189"/>
                <a:gd name="T8" fmla="*/ 351 w 352"/>
                <a:gd name="T9" fmla="*/ 58 h 189"/>
                <a:gd name="T10" fmla="*/ 349 w 352"/>
                <a:gd name="T11" fmla="*/ 75 h 189"/>
                <a:gd name="T12" fmla="*/ 346 w 352"/>
                <a:gd name="T13" fmla="*/ 88 h 189"/>
                <a:gd name="T14" fmla="*/ 341 w 352"/>
                <a:gd name="T15" fmla="*/ 101 h 189"/>
                <a:gd name="T16" fmla="*/ 336 w 352"/>
                <a:gd name="T17" fmla="*/ 112 h 189"/>
                <a:gd name="T18" fmla="*/ 330 w 352"/>
                <a:gd name="T19" fmla="*/ 123 h 189"/>
                <a:gd name="T20" fmla="*/ 322 w 352"/>
                <a:gd name="T21" fmla="*/ 131 h 189"/>
                <a:gd name="T22" fmla="*/ 312 w 352"/>
                <a:gd name="T23" fmla="*/ 139 h 189"/>
                <a:gd name="T24" fmla="*/ 301 w 352"/>
                <a:gd name="T25" fmla="*/ 147 h 189"/>
                <a:gd name="T26" fmla="*/ 288 w 352"/>
                <a:gd name="T27" fmla="*/ 153 h 189"/>
                <a:gd name="T28" fmla="*/ 274 w 352"/>
                <a:gd name="T29" fmla="*/ 159 h 189"/>
                <a:gd name="T30" fmla="*/ 257 w 352"/>
                <a:gd name="T31" fmla="*/ 164 h 189"/>
                <a:gd name="T32" fmla="*/ 238 w 352"/>
                <a:gd name="T33" fmla="*/ 171 h 189"/>
                <a:gd name="T34" fmla="*/ 217 w 352"/>
                <a:gd name="T35" fmla="*/ 176 h 189"/>
                <a:gd name="T36" fmla="*/ 217 w 352"/>
                <a:gd name="T37" fmla="*/ 176 h 189"/>
                <a:gd name="T38" fmla="*/ 189 w 352"/>
                <a:gd name="T39" fmla="*/ 181 h 189"/>
                <a:gd name="T40" fmla="*/ 160 w 352"/>
                <a:gd name="T41" fmla="*/ 185 h 189"/>
                <a:gd name="T42" fmla="*/ 131 w 352"/>
                <a:gd name="T43" fmla="*/ 188 h 189"/>
                <a:gd name="T44" fmla="*/ 102 w 352"/>
                <a:gd name="T45" fmla="*/ 189 h 189"/>
                <a:gd name="T46" fmla="*/ 74 w 352"/>
                <a:gd name="T47" fmla="*/ 188 h 189"/>
                <a:gd name="T48" fmla="*/ 47 w 352"/>
                <a:gd name="T49" fmla="*/ 186 h 189"/>
                <a:gd name="T50" fmla="*/ 22 w 352"/>
                <a:gd name="T51" fmla="*/ 182 h 189"/>
                <a:gd name="T52" fmla="*/ 0 w 352"/>
                <a:gd name="T53" fmla="*/ 177 h 189"/>
                <a:gd name="T54" fmla="*/ 0 w 352"/>
                <a:gd name="T55" fmla="*/ 79 h 189"/>
                <a:gd name="T56" fmla="*/ 0 w 352"/>
                <a:gd name="T57" fmla="*/ 79 h 189"/>
                <a:gd name="T58" fmla="*/ 47 w 352"/>
                <a:gd name="T59" fmla="*/ 83 h 189"/>
                <a:gd name="T60" fmla="*/ 94 w 352"/>
                <a:gd name="T61" fmla="*/ 84 h 189"/>
                <a:gd name="T62" fmla="*/ 116 w 352"/>
                <a:gd name="T63" fmla="*/ 84 h 189"/>
                <a:gd name="T64" fmla="*/ 139 w 352"/>
                <a:gd name="T65" fmla="*/ 84 h 189"/>
                <a:gd name="T66" fmla="*/ 162 w 352"/>
                <a:gd name="T67" fmla="*/ 82 h 189"/>
                <a:gd name="T68" fmla="*/ 184 w 352"/>
                <a:gd name="T69" fmla="*/ 79 h 189"/>
                <a:gd name="T70" fmla="*/ 207 w 352"/>
                <a:gd name="T71" fmla="*/ 75 h 189"/>
                <a:gd name="T72" fmla="*/ 228 w 352"/>
                <a:gd name="T73" fmla="*/ 70 h 189"/>
                <a:gd name="T74" fmla="*/ 250 w 352"/>
                <a:gd name="T75" fmla="*/ 62 h 189"/>
                <a:gd name="T76" fmla="*/ 271 w 352"/>
                <a:gd name="T77" fmla="*/ 54 h 189"/>
                <a:gd name="T78" fmla="*/ 291 w 352"/>
                <a:gd name="T79" fmla="*/ 44 h 189"/>
                <a:gd name="T80" fmla="*/ 312 w 352"/>
                <a:gd name="T81" fmla="*/ 31 h 189"/>
                <a:gd name="T82" fmla="*/ 332 w 352"/>
                <a:gd name="T83" fmla="*/ 16 h 189"/>
                <a:gd name="T84" fmla="*/ 352 w 352"/>
                <a:gd name="T8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2" h="189">
                  <a:moveTo>
                    <a:pt x="352" y="0"/>
                  </a:moveTo>
                  <a:lnTo>
                    <a:pt x="352" y="0"/>
                  </a:lnTo>
                  <a:lnTo>
                    <a:pt x="352" y="22"/>
                  </a:lnTo>
                  <a:lnTo>
                    <a:pt x="352" y="40"/>
                  </a:lnTo>
                  <a:lnTo>
                    <a:pt x="351" y="58"/>
                  </a:lnTo>
                  <a:lnTo>
                    <a:pt x="349" y="75"/>
                  </a:lnTo>
                  <a:lnTo>
                    <a:pt x="346" y="88"/>
                  </a:lnTo>
                  <a:lnTo>
                    <a:pt x="341" y="101"/>
                  </a:lnTo>
                  <a:lnTo>
                    <a:pt x="336" y="112"/>
                  </a:lnTo>
                  <a:lnTo>
                    <a:pt x="330" y="123"/>
                  </a:lnTo>
                  <a:lnTo>
                    <a:pt x="322" y="131"/>
                  </a:lnTo>
                  <a:lnTo>
                    <a:pt x="312" y="139"/>
                  </a:lnTo>
                  <a:lnTo>
                    <a:pt x="301" y="147"/>
                  </a:lnTo>
                  <a:lnTo>
                    <a:pt x="288" y="153"/>
                  </a:lnTo>
                  <a:lnTo>
                    <a:pt x="274" y="159"/>
                  </a:lnTo>
                  <a:lnTo>
                    <a:pt x="257" y="164"/>
                  </a:lnTo>
                  <a:lnTo>
                    <a:pt x="238" y="171"/>
                  </a:lnTo>
                  <a:lnTo>
                    <a:pt x="217" y="176"/>
                  </a:lnTo>
                  <a:lnTo>
                    <a:pt x="217" y="176"/>
                  </a:lnTo>
                  <a:lnTo>
                    <a:pt x="189" y="181"/>
                  </a:lnTo>
                  <a:lnTo>
                    <a:pt x="160" y="185"/>
                  </a:lnTo>
                  <a:lnTo>
                    <a:pt x="131" y="188"/>
                  </a:lnTo>
                  <a:lnTo>
                    <a:pt x="102" y="189"/>
                  </a:lnTo>
                  <a:lnTo>
                    <a:pt x="74" y="188"/>
                  </a:lnTo>
                  <a:lnTo>
                    <a:pt x="47" y="186"/>
                  </a:lnTo>
                  <a:lnTo>
                    <a:pt x="22" y="182"/>
                  </a:lnTo>
                  <a:lnTo>
                    <a:pt x="0" y="177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47" y="83"/>
                  </a:lnTo>
                  <a:lnTo>
                    <a:pt x="94" y="84"/>
                  </a:lnTo>
                  <a:lnTo>
                    <a:pt x="116" y="84"/>
                  </a:lnTo>
                  <a:lnTo>
                    <a:pt x="139" y="84"/>
                  </a:lnTo>
                  <a:lnTo>
                    <a:pt x="162" y="82"/>
                  </a:lnTo>
                  <a:lnTo>
                    <a:pt x="184" y="79"/>
                  </a:lnTo>
                  <a:lnTo>
                    <a:pt x="207" y="75"/>
                  </a:lnTo>
                  <a:lnTo>
                    <a:pt x="228" y="70"/>
                  </a:lnTo>
                  <a:lnTo>
                    <a:pt x="250" y="62"/>
                  </a:lnTo>
                  <a:lnTo>
                    <a:pt x="271" y="54"/>
                  </a:lnTo>
                  <a:lnTo>
                    <a:pt x="291" y="44"/>
                  </a:lnTo>
                  <a:lnTo>
                    <a:pt x="312" y="31"/>
                  </a:lnTo>
                  <a:lnTo>
                    <a:pt x="332" y="16"/>
                  </a:lnTo>
                  <a:lnTo>
                    <a:pt x="3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2" name="Freeform 406"/>
            <p:cNvSpPr>
              <a:spLocks/>
            </p:cNvSpPr>
            <p:nvPr userDrawn="1"/>
          </p:nvSpPr>
          <p:spPr bwMode="auto">
            <a:xfrm>
              <a:off x="463550" y="1477602"/>
              <a:ext cx="139700" cy="76200"/>
            </a:xfrm>
            <a:custGeom>
              <a:avLst/>
              <a:gdLst>
                <a:gd name="T0" fmla="*/ 352 w 352"/>
                <a:gd name="T1" fmla="*/ 0 h 189"/>
                <a:gd name="T2" fmla="*/ 352 w 352"/>
                <a:gd name="T3" fmla="*/ 0 h 189"/>
                <a:gd name="T4" fmla="*/ 352 w 352"/>
                <a:gd name="T5" fmla="*/ 22 h 189"/>
                <a:gd name="T6" fmla="*/ 352 w 352"/>
                <a:gd name="T7" fmla="*/ 40 h 189"/>
                <a:gd name="T8" fmla="*/ 351 w 352"/>
                <a:gd name="T9" fmla="*/ 58 h 189"/>
                <a:gd name="T10" fmla="*/ 349 w 352"/>
                <a:gd name="T11" fmla="*/ 75 h 189"/>
                <a:gd name="T12" fmla="*/ 346 w 352"/>
                <a:gd name="T13" fmla="*/ 88 h 189"/>
                <a:gd name="T14" fmla="*/ 341 w 352"/>
                <a:gd name="T15" fmla="*/ 101 h 189"/>
                <a:gd name="T16" fmla="*/ 336 w 352"/>
                <a:gd name="T17" fmla="*/ 112 h 189"/>
                <a:gd name="T18" fmla="*/ 330 w 352"/>
                <a:gd name="T19" fmla="*/ 123 h 189"/>
                <a:gd name="T20" fmla="*/ 322 w 352"/>
                <a:gd name="T21" fmla="*/ 131 h 189"/>
                <a:gd name="T22" fmla="*/ 312 w 352"/>
                <a:gd name="T23" fmla="*/ 139 h 189"/>
                <a:gd name="T24" fmla="*/ 301 w 352"/>
                <a:gd name="T25" fmla="*/ 147 h 189"/>
                <a:gd name="T26" fmla="*/ 288 w 352"/>
                <a:gd name="T27" fmla="*/ 153 h 189"/>
                <a:gd name="T28" fmla="*/ 274 w 352"/>
                <a:gd name="T29" fmla="*/ 159 h 189"/>
                <a:gd name="T30" fmla="*/ 257 w 352"/>
                <a:gd name="T31" fmla="*/ 164 h 189"/>
                <a:gd name="T32" fmla="*/ 238 w 352"/>
                <a:gd name="T33" fmla="*/ 171 h 189"/>
                <a:gd name="T34" fmla="*/ 217 w 352"/>
                <a:gd name="T35" fmla="*/ 176 h 189"/>
                <a:gd name="T36" fmla="*/ 217 w 352"/>
                <a:gd name="T37" fmla="*/ 176 h 189"/>
                <a:gd name="T38" fmla="*/ 189 w 352"/>
                <a:gd name="T39" fmla="*/ 181 h 189"/>
                <a:gd name="T40" fmla="*/ 160 w 352"/>
                <a:gd name="T41" fmla="*/ 185 h 189"/>
                <a:gd name="T42" fmla="*/ 131 w 352"/>
                <a:gd name="T43" fmla="*/ 188 h 189"/>
                <a:gd name="T44" fmla="*/ 102 w 352"/>
                <a:gd name="T45" fmla="*/ 189 h 189"/>
                <a:gd name="T46" fmla="*/ 74 w 352"/>
                <a:gd name="T47" fmla="*/ 188 h 189"/>
                <a:gd name="T48" fmla="*/ 47 w 352"/>
                <a:gd name="T49" fmla="*/ 186 h 189"/>
                <a:gd name="T50" fmla="*/ 22 w 352"/>
                <a:gd name="T51" fmla="*/ 182 h 189"/>
                <a:gd name="T52" fmla="*/ 0 w 352"/>
                <a:gd name="T53" fmla="*/ 177 h 189"/>
                <a:gd name="T54" fmla="*/ 0 w 352"/>
                <a:gd name="T55" fmla="*/ 79 h 189"/>
                <a:gd name="T56" fmla="*/ 0 w 352"/>
                <a:gd name="T57" fmla="*/ 79 h 189"/>
                <a:gd name="T58" fmla="*/ 47 w 352"/>
                <a:gd name="T59" fmla="*/ 83 h 189"/>
                <a:gd name="T60" fmla="*/ 94 w 352"/>
                <a:gd name="T61" fmla="*/ 84 h 189"/>
                <a:gd name="T62" fmla="*/ 116 w 352"/>
                <a:gd name="T63" fmla="*/ 84 h 189"/>
                <a:gd name="T64" fmla="*/ 139 w 352"/>
                <a:gd name="T65" fmla="*/ 84 h 189"/>
                <a:gd name="T66" fmla="*/ 162 w 352"/>
                <a:gd name="T67" fmla="*/ 82 h 189"/>
                <a:gd name="T68" fmla="*/ 184 w 352"/>
                <a:gd name="T69" fmla="*/ 79 h 189"/>
                <a:gd name="T70" fmla="*/ 207 w 352"/>
                <a:gd name="T71" fmla="*/ 75 h 189"/>
                <a:gd name="T72" fmla="*/ 228 w 352"/>
                <a:gd name="T73" fmla="*/ 70 h 189"/>
                <a:gd name="T74" fmla="*/ 250 w 352"/>
                <a:gd name="T75" fmla="*/ 62 h 189"/>
                <a:gd name="T76" fmla="*/ 271 w 352"/>
                <a:gd name="T77" fmla="*/ 54 h 189"/>
                <a:gd name="T78" fmla="*/ 291 w 352"/>
                <a:gd name="T79" fmla="*/ 44 h 189"/>
                <a:gd name="T80" fmla="*/ 312 w 352"/>
                <a:gd name="T81" fmla="*/ 31 h 189"/>
                <a:gd name="T82" fmla="*/ 332 w 352"/>
                <a:gd name="T83" fmla="*/ 16 h 189"/>
                <a:gd name="T84" fmla="*/ 352 w 352"/>
                <a:gd name="T8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2" h="189">
                  <a:moveTo>
                    <a:pt x="352" y="0"/>
                  </a:moveTo>
                  <a:lnTo>
                    <a:pt x="352" y="0"/>
                  </a:lnTo>
                  <a:lnTo>
                    <a:pt x="352" y="22"/>
                  </a:lnTo>
                  <a:lnTo>
                    <a:pt x="352" y="40"/>
                  </a:lnTo>
                  <a:lnTo>
                    <a:pt x="351" y="58"/>
                  </a:lnTo>
                  <a:lnTo>
                    <a:pt x="349" y="75"/>
                  </a:lnTo>
                  <a:lnTo>
                    <a:pt x="346" y="88"/>
                  </a:lnTo>
                  <a:lnTo>
                    <a:pt x="341" y="101"/>
                  </a:lnTo>
                  <a:lnTo>
                    <a:pt x="336" y="112"/>
                  </a:lnTo>
                  <a:lnTo>
                    <a:pt x="330" y="123"/>
                  </a:lnTo>
                  <a:lnTo>
                    <a:pt x="322" y="131"/>
                  </a:lnTo>
                  <a:lnTo>
                    <a:pt x="312" y="139"/>
                  </a:lnTo>
                  <a:lnTo>
                    <a:pt x="301" y="147"/>
                  </a:lnTo>
                  <a:lnTo>
                    <a:pt x="288" y="153"/>
                  </a:lnTo>
                  <a:lnTo>
                    <a:pt x="274" y="159"/>
                  </a:lnTo>
                  <a:lnTo>
                    <a:pt x="257" y="164"/>
                  </a:lnTo>
                  <a:lnTo>
                    <a:pt x="238" y="171"/>
                  </a:lnTo>
                  <a:lnTo>
                    <a:pt x="217" y="176"/>
                  </a:lnTo>
                  <a:lnTo>
                    <a:pt x="217" y="176"/>
                  </a:lnTo>
                  <a:lnTo>
                    <a:pt x="189" y="181"/>
                  </a:lnTo>
                  <a:lnTo>
                    <a:pt x="160" y="185"/>
                  </a:lnTo>
                  <a:lnTo>
                    <a:pt x="131" y="188"/>
                  </a:lnTo>
                  <a:lnTo>
                    <a:pt x="102" y="189"/>
                  </a:lnTo>
                  <a:lnTo>
                    <a:pt x="74" y="188"/>
                  </a:lnTo>
                  <a:lnTo>
                    <a:pt x="47" y="186"/>
                  </a:lnTo>
                  <a:lnTo>
                    <a:pt x="22" y="182"/>
                  </a:lnTo>
                  <a:lnTo>
                    <a:pt x="0" y="177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47" y="83"/>
                  </a:lnTo>
                  <a:lnTo>
                    <a:pt x="94" y="84"/>
                  </a:lnTo>
                  <a:lnTo>
                    <a:pt x="116" y="84"/>
                  </a:lnTo>
                  <a:lnTo>
                    <a:pt x="139" y="84"/>
                  </a:lnTo>
                  <a:lnTo>
                    <a:pt x="162" y="82"/>
                  </a:lnTo>
                  <a:lnTo>
                    <a:pt x="184" y="79"/>
                  </a:lnTo>
                  <a:lnTo>
                    <a:pt x="207" y="75"/>
                  </a:lnTo>
                  <a:lnTo>
                    <a:pt x="228" y="70"/>
                  </a:lnTo>
                  <a:lnTo>
                    <a:pt x="250" y="62"/>
                  </a:lnTo>
                  <a:lnTo>
                    <a:pt x="271" y="54"/>
                  </a:lnTo>
                  <a:lnTo>
                    <a:pt x="291" y="44"/>
                  </a:lnTo>
                  <a:lnTo>
                    <a:pt x="312" y="31"/>
                  </a:lnTo>
                  <a:lnTo>
                    <a:pt x="332" y="16"/>
                  </a:lnTo>
                  <a:lnTo>
                    <a:pt x="3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3" name="Freeform 407"/>
            <p:cNvSpPr>
              <a:spLocks/>
            </p:cNvSpPr>
            <p:nvPr userDrawn="1"/>
          </p:nvSpPr>
          <p:spPr bwMode="auto">
            <a:xfrm>
              <a:off x="463550" y="1534752"/>
              <a:ext cx="139700" cy="74613"/>
            </a:xfrm>
            <a:custGeom>
              <a:avLst/>
              <a:gdLst>
                <a:gd name="T0" fmla="*/ 354 w 354"/>
                <a:gd name="T1" fmla="*/ 0 h 188"/>
                <a:gd name="T2" fmla="*/ 354 w 354"/>
                <a:gd name="T3" fmla="*/ 19 h 188"/>
                <a:gd name="T4" fmla="*/ 354 w 354"/>
                <a:gd name="T5" fmla="*/ 19 h 188"/>
                <a:gd name="T6" fmla="*/ 354 w 354"/>
                <a:gd name="T7" fmla="*/ 52 h 188"/>
                <a:gd name="T8" fmla="*/ 353 w 354"/>
                <a:gd name="T9" fmla="*/ 77 h 188"/>
                <a:gd name="T10" fmla="*/ 352 w 354"/>
                <a:gd name="T11" fmla="*/ 87 h 188"/>
                <a:gd name="T12" fmla="*/ 350 w 354"/>
                <a:gd name="T13" fmla="*/ 96 h 188"/>
                <a:gd name="T14" fmla="*/ 348 w 354"/>
                <a:gd name="T15" fmla="*/ 104 h 188"/>
                <a:gd name="T16" fmla="*/ 343 w 354"/>
                <a:gd name="T17" fmla="*/ 111 h 188"/>
                <a:gd name="T18" fmla="*/ 338 w 354"/>
                <a:gd name="T19" fmla="*/ 116 h 188"/>
                <a:gd name="T20" fmla="*/ 332 w 354"/>
                <a:gd name="T21" fmla="*/ 121 h 188"/>
                <a:gd name="T22" fmla="*/ 325 w 354"/>
                <a:gd name="T23" fmla="*/ 126 h 188"/>
                <a:gd name="T24" fmla="*/ 315 w 354"/>
                <a:gd name="T25" fmla="*/ 129 h 188"/>
                <a:gd name="T26" fmla="*/ 305 w 354"/>
                <a:gd name="T27" fmla="*/ 132 h 188"/>
                <a:gd name="T28" fmla="*/ 292 w 354"/>
                <a:gd name="T29" fmla="*/ 135 h 188"/>
                <a:gd name="T30" fmla="*/ 260 w 354"/>
                <a:gd name="T31" fmla="*/ 140 h 188"/>
                <a:gd name="T32" fmla="*/ 260 w 354"/>
                <a:gd name="T33" fmla="*/ 140 h 188"/>
                <a:gd name="T34" fmla="*/ 247 w 354"/>
                <a:gd name="T35" fmla="*/ 143 h 188"/>
                <a:gd name="T36" fmla="*/ 233 w 354"/>
                <a:gd name="T37" fmla="*/ 149 h 188"/>
                <a:gd name="T38" fmla="*/ 219 w 354"/>
                <a:gd name="T39" fmla="*/ 154 h 188"/>
                <a:gd name="T40" fmla="*/ 206 w 354"/>
                <a:gd name="T41" fmla="*/ 159 h 188"/>
                <a:gd name="T42" fmla="*/ 179 w 354"/>
                <a:gd name="T43" fmla="*/ 171 h 188"/>
                <a:gd name="T44" fmla="*/ 164 w 354"/>
                <a:gd name="T45" fmla="*/ 177 h 188"/>
                <a:gd name="T46" fmla="*/ 151 w 354"/>
                <a:gd name="T47" fmla="*/ 181 h 188"/>
                <a:gd name="T48" fmla="*/ 151 w 354"/>
                <a:gd name="T49" fmla="*/ 181 h 188"/>
                <a:gd name="T50" fmla="*/ 138 w 354"/>
                <a:gd name="T51" fmla="*/ 183 h 188"/>
                <a:gd name="T52" fmla="*/ 125 w 354"/>
                <a:gd name="T53" fmla="*/ 185 h 188"/>
                <a:gd name="T54" fmla="*/ 99 w 354"/>
                <a:gd name="T55" fmla="*/ 187 h 188"/>
                <a:gd name="T56" fmla="*/ 46 w 354"/>
                <a:gd name="T57" fmla="*/ 188 h 188"/>
                <a:gd name="T58" fmla="*/ 46 w 354"/>
                <a:gd name="T59" fmla="*/ 188 h 188"/>
                <a:gd name="T60" fmla="*/ 35 w 354"/>
                <a:gd name="T61" fmla="*/ 188 h 188"/>
                <a:gd name="T62" fmla="*/ 25 w 354"/>
                <a:gd name="T63" fmla="*/ 186 h 188"/>
                <a:gd name="T64" fmla="*/ 0 w 354"/>
                <a:gd name="T65" fmla="*/ 181 h 188"/>
                <a:gd name="T66" fmla="*/ 0 w 354"/>
                <a:gd name="T67" fmla="*/ 133 h 188"/>
                <a:gd name="T68" fmla="*/ 0 w 354"/>
                <a:gd name="T69" fmla="*/ 81 h 188"/>
                <a:gd name="T70" fmla="*/ 0 w 354"/>
                <a:gd name="T71" fmla="*/ 81 h 188"/>
                <a:gd name="T72" fmla="*/ 48 w 354"/>
                <a:gd name="T73" fmla="*/ 84 h 188"/>
                <a:gd name="T74" fmla="*/ 94 w 354"/>
                <a:gd name="T75" fmla="*/ 86 h 188"/>
                <a:gd name="T76" fmla="*/ 117 w 354"/>
                <a:gd name="T77" fmla="*/ 86 h 188"/>
                <a:gd name="T78" fmla="*/ 140 w 354"/>
                <a:gd name="T79" fmla="*/ 85 h 188"/>
                <a:gd name="T80" fmla="*/ 163 w 354"/>
                <a:gd name="T81" fmla="*/ 83 h 188"/>
                <a:gd name="T82" fmla="*/ 185 w 354"/>
                <a:gd name="T83" fmla="*/ 80 h 188"/>
                <a:gd name="T84" fmla="*/ 208 w 354"/>
                <a:gd name="T85" fmla="*/ 76 h 188"/>
                <a:gd name="T86" fmla="*/ 230 w 354"/>
                <a:gd name="T87" fmla="*/ 70 h 188"/>
                <a:gd name="T88" fmla="*/ 252 w 354"/>
                <a:gd name="T89" fmla="*/ 63 h 188"/>
                <a:gd name="T90" fmla="*/ 273 w 354"/>
                <a:gd name="T91" fmla="*/ 55 h 188"/>
                <a:gd name="T92" fmla="*/ 293 w 354"/>
                <a:gd name="T93" fmla="*/ 44 h 188"/>
                <a:gd name="T94" fmla="*/ 314 w 354"/>
                <a:gd name="T95" fmla="*/ 32 h 188"/>
                <a:gd name="T96" fmla="*/ 334 w 354"/>
                <a:gd name="T97" fmla="*/ 17 h 188"/>
                <a:gd name="T98" fmla="*/ 354 w 354"/>
                <a:gd name="T9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" h="188">
                  <a:moveTo>
                    <a:pt x="354" y="0"/>
                  </a:moveTo>
                  <a:lnTo>
                    <a:pt x="354" y="19"/>
                  </a:lnTo>
                  <a:lnTo>
                    <a:pt x="354" y="19"/>
                  </a:lnTo>
                  <a:lnTo>
                    <a:pt x="354" y="52"/>
                  </a:lnTo>
                  <a:lnTo>
                    <a:pt x="353" y="77"/>
                  </a:lnTo>
                  <a:lnTo>
                    <a:pt x="352" y="87"/>
                  </a:lnTo>
                  <a:lnTo>
                    <a:pt x="350" y="96"/>
                  </a:lnTo>
                  <a:lnTo>
                    <a:pt x="348" y="104"/>
                  </a:lnTo>
                  <a:lnTo>
                    <a:pt x="343" y="111"/>
                  </a:lnTo>
                  <a:lnTo>
                    <a:pt x="338" y="116"/>
                  </a:lnTo>
                  <a:lnTo>
                    <a:pt x="332" y="121"/>
                  </a:lnTo>
                  <a:lnTo>
                    <a:pt x="325" y="126"/>
                  </a:lnTo>
                  <a:lnTo>
                    <a:pt x="315" y="129"/>
                  </a:lnTo>
                  <a:lnTo>
                    <a:pt x="305" y="132"/>
                  </a:lnTo>
                  <a:lnTo>
                    <a:pt x="292" y="135"/>
                  </a:lnTo>
                  <a:lnTo>
                    <a:pt x="260" y="140"/>
                  </a:lnTo>
                  <a:lnTo>
                    <a:pt x="260" y="140"/>
                  </a:lnTo>
                  <a:lnTo>
                    <a:pt x="247" y="143"/>
                  </a:lnTo>
                  <a:lnTo>
                    <a:pt x="233" y="149"/>
                  </a:lnTo>
                  <a:lnTo>
                    <a:pt x="219" y="154"/>
                  </a:lnTo>
                  <a:lnTo>
                    <a:pt x="206" y="159"/>
                  </a:lnTo>
                  <a:lnTo>
                    <a:pt x="179" y="171"/>
                  </a:lnTo>
                  <a:lnTo>
                    <a:pt x="164" y="177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38" y="183"/>
                  </a:lnTo>
                  <a:lnTo>
                    <a:pt x="125" y="185"/>
                  </a:lnTo>
                  <a:lnTo>
                    <a:pt x="99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35" y="188"/>
                  </a:lnTo>
                  <a:lnTo>
                    <a:pt x="25" y="186"/>
                  </a:lnTo>
                  <a:lnTo>
                    <a:pt x="0" y="181"/>
                  </a:lnTo>
                  <a:lnTo>
                    <a:pt x="0" y="13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48" y="84"/>
                  </a:lnTo>
                  <a:lnTo>
                    <a:pt x="94" y="86"/>
                  </a:lnTo>
                  <a:lnTo>
                    <a:pt x="117" y="86"/>
                  </a:lnTo>
                  <a:lnTo>
                    <a:pt x="140" y="85"/>
                  </a:lnTo>
                  <a:lnTo>
                    <a:pt x="163" y="83"/>
                  </a:lnTo>
                  <a:lnTo>
                    <a:pt x="185" y="80"/>
                  </a:lnTo>
                  <a:lnTo>
                    <a:pt x="208" y="76"/>
                  </a:lnTo>
                  <a:lnTo>
                    <a:pt x="230" y="70"/>
                  </a:lnTo>
                  <a:lnTo>
                    <a:pt x="252" y="63"/>
                  </a:lnTo>
                  <a:lnTo>
                    <a:pt x="273" y="55"/>
                  </a:lnTo>
                  <a:lnTo>
                    <a:pt x="293" y="44"/>
                  </a:lnTo>
                  <a:lnTo>
                    <a:pt x="314" y="32"/>
                  </a:lnTo>
                  <a:lnTo>
                    <a:pt x="334" y="17"/>
                  </a:lnTo>
                  <a:lnTo>
                    <a:pt x="3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4" name="Freeform 408"/>
            <p:cNvSpPr>
              <a:spLocks/>
            </p:cNvSpPr>
            <p:nvPr userDrawn="1"/>
          </p:nvSpPr>
          <p:spPr bwMode="auto">
            <a:xfrm>
              <a:off x="463550" y="1534752"/>
              <a:ext cx="139700" cy="74613"/>
            </a:xfrm>
            <a:custGeom>
              <a:avLst/>
              <a:gdLst>
                <a:gd name="T0" fmla="*/ 354 w 354"/>
                <a:gd name="T1" fmla="*/ 0 h 188"/>
                <a:gd name="T2" fmla="*/ 354 w 354"/>
                <a:gd name="T3" fmla="*/ 19 h 188"/>
                <a:gd name="T4" fmla="*/ 354 w 354"/>
                <a:gd name="T5" fmla="*/ 19 h 188"/>
                <a:gd name="T6" fmla="*/ 354 w 354"/>
                <a:gd name="T7" fmla="*/ 52 h 188"/>
                <a:gd name="T8" fmla="*/ 353 w 354"/>
                <a:gd name="T9" fmla="*/ 77 h 188"/>
                <a:gd name="T10" fmla="*/ 352 w 354"/>
                <a:gd name="T11" fmla="*/ 87 h 188"/>
                <a:gd name="T12" fmla="*/ 350 w 354"/>
                <a:gd name="T13" fmla="*/ 96 h 188"/>
                <a:gd name="T14" fmla="*/ 348 w 354"/>
                <a:gd name="T15" fmla="*/ 104 h 188"/>
                <a:gd name="T16" fmla="*/ 343 w 354"/>
                <a:gd name="T17" fmla="*/ 111 h 188"/>
                <a:gd name="T18" fmla="*/ 338 w 354"/>
                <a:gd name="T19" fmla="*/ 116 h 188"/>
                <a:gd name="T20" fmla="*/ 332 w 354"/>
                <a:gd name="T21" fmla="*/ 121 h 188"/>
                <a:gd name="T22" fmla="*/ 325 w 354"/>
                <a:gd name="T23" fmla="*/ 126 h 188"/>
                <a:gd name="T24" fmla="*/ 315 w 354"/>
                <a:gd name="T25" fmla="*/ 129 h 188"/>
                <a:gd name="T26" fmla="*/ 305 w 354"/>
                <a:gd name="T27" fmla="*/ 132 h 188"/>
                <a:gd name="T28" fmla="*/ 292 w 354"/>
                <a:gd name="T29" fmla="*/ 135 h 188"/>
                <a:gd name="T30" fmla="*/ 260 w 354"/>
                <a:gd name="T31" fmla="*/ 140 h 188"/>
                <a:gd name="T32" fmla="*/ 260 w 354"/>
                <a:gd name="T33" fmla="*/ 140 h 188"/>
                <a:gd name="T34" fmla="*/ 247 w 354"/>
                <a:gd name="T35" fmla="*/ 143 h 188"/>
                <a:gd name="T36" fmla="*/ 233 w 354"/>
                <a:gd name="T37" fmla="*/ 149 h 188"/>
                <a:gd name="T38" fmla="*/ 219 w 354"/>
                <a:gd name="T39" fmla="*/ 154 h 188"/>
                <a:gd name="T40" fmla="*/ 206 w 354"/>
                <a:gd name="T41" fmla="*/ 159 h 188"/>
                <a:gd name="T42" fmla="*/ 179 w 354"/>
                <a:gd name="T43" fmla="*/ 171 h 188"/>
                <a:gd name="T44" fmla="*/ 164 w 354"/>
                <a:gd name="T45" fmla="*/ 177 h 188"/>
                <a:gd name="T46" fmla="*/ 151 w 354"/>
                <a:gd name="T47" fmla="*/ 181 h 188"/>
                <a:gd name="T48" fmla="*/ 151 w 354"/>
                <a:gd name="T49" fmla="*/ 181 h 188"/>
                <a:gd name="T50" fmla="*/ 138 w 354"/>
                <a:gd name="T51" fmla="*/ 183 h 188"/>
                <a:gd name="T52" fmla="*/ 125 w 354"/>
                <a:gd name="T53" fmla="*/ 185 h 188"/>
                <a:gd name="T54" fmla="*/ 99 w 354"/>
                <a:gd name="T55" fmla="*/ 187 h 188"/>
                <a:gd name="T56" fmla="*/ 46 w 354"/>
                <a:gd name="T57" fmla="*/ 188 h 188"/>
                <a:gd name="T58" fmla="*/ 46 w 354"/>
                <a:gd name="T59" fmla="*/ 188 h 188"/>
                <a:gd name="T60" fmla="*/ 35 w 354"/>
                <a:gd name="T61" fmla="*/ 188 h 188"/>
                <a:gd name="T62" fmla="*/ 25 w 354"/>
                <a:gd name="T63" fmla="*/ 186 h 188"/>
                <a:gd name="T64" fmla="*/ 0 w 354"/>
                <a:gd name="T65" fmla="*/ 181 h 188"/>
                <a:gd name="T66" fmla="*/ 0 w 354"/>
                <a:gd name="T67" fmla="*/ 133 h 188"/>
                <a:gd name="T68" fmla="*/ 0 w 354"/>
                <a:gd name="T69" fmla="*/ 81 h 188"/>
                <a:gd name="T70" fmla="*/ 0 w 354"/>
                <a:gd name="T71" fmla="*/ 81 h 188"/>
                <a:gd name="T72" fmla="*/ 48 w 354"/>
                <a:gd name="T73" fmla="*/ 84 h 188"/>
                <a:gd name="T74" fmla="*/ 94 w 354"/>
                <a:gd name="T75" fmla="*/ 86 h 188"/>
                <a:gd name="T76" fmla="*/ 117 w 354"/>
                <a:gd name="T77" fmla="*/ 86 h 188"/>
                <a:gd name="T78" fmla="*/ 140 w 354"/>
                <a:gd name="T79" fmla="*/ 85 h 188"/>
                <a:gd name="T80" fmla="*/ 163 w 354"/>
                <a:gd name="T81" fmla="*/ 83 h 188"/>
                <a:gd name="T82" fmla="*/ 185 w 354"/>
                <a:gd name="T83" fmla="*/ 80 h 188"/>
                <a:gd name="T84" fmla="*/ 208 w 354"/>
                <a:gd name="T85" fmla="*/ 76 h 188"/>
                <a:gd name="T86" fmla="*/ 230 w 354"/>
                <a:gd name="T87" fmla="*/ 70 h 188"/>
                <a:gd name="T88" fmla="*/ 252 w 354"/>
                <a:gd name="T89" fmla="*/ 63 h 188"/>
                <a:gd name="T90" fmla="*/ 273 w 354"/>
                <a:gd name="T91" fmla="*/ 55 h 188"/>
                <a:gd name="T92" fmla="*/ 293 w 354"/>
                <a:gd name="T93" fmla="*/ 44 h 188"/>
                <a:gd name="T94" fmla="*/ 314 w 354"/>
                <a:gd name="T95" fmla="*/ 32 h 188"/>
                <a:gd name="T96" fmla="*/ 334 w 354"/>
                <a:gd name="T97" fmla="*/ 17 h 188"/>
                <a:gd name="T98" fmla="*/ 354 w 354"/>
                <a:gd name="T9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" h="188">
                  <a:moveTo>
                    <a:pt x="354" y="0"/>
                  </a:moveTo>
                  <a:lnTo>
                    <a:pt x="354" y="19"/>
                  </a:lnTo>
                  <a:lnTo>
                    <a:pt x="354" y="19"/>
                  </a:lnTo>
                  <a:lnTo>
                    <a:pt x="354" y="52"/>
                  </a:lnTo>
                  <a:lnTo>
                    <a:pt x="353" y="77"/>
                  </a:lnTo>
                  <a:lnTo>
                    <a:pt x="352" y="87"/>
                  </a:lnTo>
                  <a:lnTo>
                    <a:pt x="350" y="96"/>
                  </a:lnTo>
                  <a:lnTo>
                    <a:pt x="348" y="104"/>
                  </a:lnTo>
                  <a:lnTo>
                    <a:pt x="343" y="111"/>
                  </a:lnTo>
                  <a:lnTo>
                    <a:pt x="338" y="116"/>
                  </a:lnTo>
                  <a:lnTo>
                    <a:pt x="332" y="121"/>
                  </a:lnTo>
                  <a:lnTo>
                    <a:pt x="325" y="126"/>
                  </a:lnTo>
                  <a:lnTo>
                    <a:pt x="315" y="129"/>
                  </a:lnTo>
                  <a:lnTo>
                    <a:pt x="305" y="132"/>
                  </a:lnTo>
                  <a:lnTo>
                    <a:pt x="292" y="135"/>
                  </a:lnTo>
                  <a:lnTo>
                    <a:pt x="260" y="140"/>
                  </a:lnTo>
                  <a:lnTo>
                    <a:pt x="260" y="140"/>
                  </a:lnTo>
                  <a:lnTo>
                    <a:pt x="247" y="143"/>
                  </a:lnTo>
                  <a:lnTo>
                    <a:pt x="233" y="149"/>
                  </a:lnTo>
                  <a:lnTo>
                    <a:pt x="219" y="154"/>
                  </a:lnTo>
                  <a:lnTo>
                    <a:pt x="206" y="159"/>
                  </a:lnTo>
                  <a:lnTo>
                    <a:pt x="179" y="171"/>
                  </a:lnTo>
                  <a:lnTo>
                    <a:pt x="164" y="177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38" y="183"/>
                  </a:lnTo>
                  <a:lnTo>
                    <a:pt x="125" y="185"/>
                  </a:lnTo>
                  <a:lnTo>
                    <a:pt x="99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35" y="188"/>
                  </a:lnTo>
                  <a:lnTo>
                    <a:pt x="25" y="186"/>
                  </a:lnTo>
                  <a:lnTo>
                    <a:pt x="0" y="181"/>
                  </a:lnTo>
                  <a:lnTo>
                    <a:pt x="0" y="13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48" y="84"/>
                  </a:lnTo>
                  <a:lnTo>
                    <a:pt x="94" y="86"/>
                  </a:lnTo>
                  <a:lnTo>
                    <a:pt x="117" y="86"/>
                  </a:lnTo>
                  <a:lnTo>
                    <a:pt x="140" y="85"/>
                  </a:lnTo>
                  <a:lnTo>
                    <a:pt x="163" y="83"/>
                  </a:lnTo>
                  <a:lnTo>
                    <a:pt x="185" y="80"/>
                  </a:lnTo>
                  <a:lnTo>
                    <a:pt x="208" y="76"/>
                  </a:lnTo>
                  <a:lnTo>
                    <a:pt x="230" y="70"/>
                  </a:lnTo>
                  <a:lnTo>
                    <a:pt x="252" y="63"/>
                  </a:lnTo>
                  <a:lnTo>
                    <a:pt x="273" y="55"/>
                  </a:lnTo>
                  <a:lnTo>
                    <a:pt x="293" y="44"/>
                  </a:lnTo>
                  <a:lnTo>
                    <a:pt x="314" y="32"/>
                  </a:lnTo>
                  <a:lnTo>
                    <a:pt x="334" y="17"/>
                  </a:lnTo>
                  <a:lnTo>
                    <a:pt x="3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4" name="Группа 543"/>
          <p:cNvGrpSpPr/>
          <p:nvPr userDrawn="1"/>
        </p:nvGrpSpPr>
        <p:grpSpPr>
          <a:xfrm>
            <a:off x="288943" y="3061069"/>
            <a:ext cx="830263" cy="425054"/>
            <a:chOff x="288925" y="3748043"/>
            <a:chExt cx="830263" cy="566738"/>
          </a:xfrm>
          <a:solidFill>
            <a:schemeClr val="bg2">
              <a:lumMod val="50000"/>
            </a:schemeClr>
          </a:solidFill>
        </p:grpSpPr>
        <p:sp>
          <p:nvSpPr>
            <p:cNvPr id="505" name="Freeform 409"/>
            <p:cNvSpPr>
              <a:spLocks noEditPoints="1"/>
            </p:cNvSpPr>
            <p:nvPr userDrawn="1"/>
          </p:nvSpPr>
          <p:spPr bwMode="auto">
            <a:xfrm>
              <a:off x="474663" y="3957593"/>
              <a:ext cx="185737" cy="134938"/>
            </a:xfrm>
            <a:custGeom>
              <a:avLst/>
              <a:gdLst>
                <a:gd name="T0" fmla="*/ 52 w 469"/>
                <a:gd name="T1" fmla="*/ 0 h 337"/>
                <a:gd name="T2" fmla="*/ 42 w 469"/>
                <a:gd name="T3" fmla="*/ 1 h 337"/>
                <a:gd name="T4" fmla="*/ 23 w 469"/>
                <a:gd name="T5" fmla="*/ 8 h 337"/>
                <a:gd name="T6" fmla="*/ 9 w 469"/>
                <a:gd name="T7" fmla="*/ 23 h 337"/>
                <a:gd name="T8" fmla="*/ 1 w 469"/>
                <a:gd name="T9" fmla="*/ 42 h 337"/>
                <a:gd name="T10" fmla="*/ 0 w 469"/>
                <a:gd name="T11" fmla="*/ 285 h 337"/>
                <a:gd name="T12" fmla="*/ 1 w 469"/>
                <a:gd name="T13" fmla="*/ 296 h 337"/>
                <a:gd name="T14" fmla="*/ 9 w 469"/>
                <a:gd name="T15" fmla="*/ 314 h 337"/>
                <a:gd name="T16" fmla="*/ 23 w 469"/>
                <a:gd name="T17" fmla="*/ 329 h 337"/>
                <a:gd name="T18" fmla="*/ 42 w 469"/>
                <a:gd name="T19" fmla="*/ 336 h 337"/>
                <a:gd name="T20" fmla="*/ 416 w 469"/>
                <a:gd name="T21" fmla="*/ 337 h 337"/>
                <a:gd name="T22" fmla="*/ 427 w 469"/>
                <a:gd name="T23" fmla="*/ 336 h 337"/>
                <a:gd name="T24" fmla="*/ 446 w 469"/>
                <a:gd name="T25" fmla="*/ 329 h 337"/>
                <a:gd name="T26" fmla="*/ 459 w 469"/>
                <a:gd name="T27" fmla="*/ 314 h 337"/>
                <a:gd name="T28" fmla="*/ 468 w 469"/>
                <a:gd name="T29" fmla="*/ 296 h 337"/>
                <a:gd name="T30" fmla="*/ 469 w 469"/>
                <a:gd name="T31" fmla="*/ 52 h 337"/>
                <a:gd name="T32" fmla="*/ 468 w 469"/>
                <a:gd name="T33" fmla="*/ 42 h 337"/>
                <a:gd name="T34" fmla="*/ 459 w 469"/>
                <a:gd name="T35" fmla="*/ 23 h 337"/>
                <a:gd name="T36" fmla="*/ 446 w 469"/>
                <a:gd name="T37" fmla="*/ 8 h 337"/>
                <a:gd name="T38" fmla="*/ 427 w 469"/>
                <a:gd name="T39" fmla="*/ 1 h 337"/>
                <a:gd name="T40" fmla="*/ 416 w 469"/>
                <a:gd name="T41" fmla="*/ 0 h 337"/>
                <a:gd name="T42" fmla="*/ 176 w 469"/>
                <a:gd name="T43" fmla="*/ 278 h 337"/>
                <a:gd name="T44" fmla="*/ 207 w 469"/>
                <a:gd name="T45" fmla="*/ 194 h 337"/>
                <a:gd name="T46" fmla="*/ 190 w 469"/>
                <a:gd name="T47" fmla="*/ 183 h 337"/>
                <a:gd name="T48" fmla="*/ 177 w 469"/>
                <a:gd name="T49" fmla="*/ 169 h 337"/>
                <a:gd name="T50" fmla="*/ 168 w 469"/>
                <a:gd name="T51" fmla="*/ 150 h 337"/>
                <a:gd name="T52" fmla="*/ 164 w 469"/>
                <a:gd name="T53" fmla="*/ 129 h 337"/>
                <a:gd name="T54" fmla="*/ 165 w 469"/>
                <a:gd name="T55" fmla="*/ 122 h 337"/>
                <a:gd name="T56" fmla="*/ 168 w 469"/>
                <a:gd name="T57" fmla="*/ 108 h 337"/>
                <a:gd name="T58" fmla="*/ 173 w 469"/>
                <a:gd name="T59" fmla="*/ 96 h 337"/>
                <a:gd name="T60" fmla="*/ 180 w 469"/>
                <a:gd name="T61" fmla="*/ 85 h 337"/>
                <a:gd name="T62" fmla="*/ 190 w 469"/>
                <a:gd name="T63" fmla="*/ 75 h 337"/>
                <a:gd name="T64" fmla="*/ 201 w 469"/>
                <a:gd name="T65" fmla="*/ 68 h 337"/>
                <a:gd name="T66" fmla="*/ 213 w 469"/>
                <a:gd name="T67" fmla="*/ 62 h 337"/>
                <a:gd name="T68" fmla="*/ 227 w 469"/>
                <a:gd name="T69" fmla="*/ 60 h 337"/>
                <a:gd name="T70" fmla="*/ 234 w 469"/>
                <a:gd name="T71" fmla="*/ 59 h 337"/>
                <a:gd name="T72" fmla="*/ 249 w 469"/>
                <a:gd name="T73" fmla="*/ 61 h 337"/>
                <a:gd name="T74" fmla="*/ 261 w 469"/>
                <a:gd name="T75" fmla="*/ 64 h 337"/>
                <a:gd name="T76" fmla="*/ 273 w 469"/>
                <a:gd name="T77" fmla="*/ 72 h 337"/>
                <a:gd name="T78" fmla="*/ 283 w 469"/>
                <a:gd name="T79" fmla="*/ 80 h 337"/>
                <a:gd name="T80" fmla="*/ 293 w 469"/>
                <a:gd name="T81" fmla="*/ 90 h 337"/>
                <a:gd name="T82" fmla="*/ 299 w 469"/>
                <a:gd name="T83" fmla="*/ 102 h 337"/>
                <a:gd name="T84" fmla="*/ 303 w 469"/>
                <a:gd name="T85" fmla="*/ 115 h 337"/>
                <a:gd name="T86" fmla="*/ 304 w 469"/>
                <a:gd name="T87" fmla="*/ 129 h 337"/>
                <a:gd name="T88" fmla="*/ 303 w 469"/>
                <a:gd name="T89" fmla="*/ 139 h 337"/>
                <a:gd name="T90" fmla="*/ 297 w 469"/>
                <a:gd name="T91" fmla="*/ 159 h 337"/>
                <a:gd name="T92" fmla="*/ 286 w 469"/>
                <a:gd name="T93" fmla="*/ 176 h 337"/>
                <a:gd name="T94" fmla="*/ 271 w 469"/>
                <a:gd name="T95" fmla="*/ 188 h 337"/>
                <a:gd name="T96" fmla="*/ 293 w 469"/>
                <a:gd name="T97" fmla="*/ 27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9" h="337">
                  <a:moveTo>
                    <a:pt x="416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4"/>
                  </a:lnTo>
                  <a:lnTo>
                    <a:pt x="23" y="8"/>
                  </a:lnTo>
                  <a:lnTo>
                    <a:pt x="16" y="14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2"/>
                  </a:lnTo>
                  <a:lnTo>
                    <a:pt x="0" y="52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1" y="296"/>
                  </a:lnTo>
                  <a:lnTo>
                    <a:pt x="4" y="306"/>
                  </a:lnTo>
                  <a:lnTo>
                    <a:pt x="9" y="314"/>
                  </a:lnTo>
                  <a:lnTo>
                    <a:pt x="16" y="322"/>
                  </a:lnTo>
                  <a:lnTo>
                    <a:pt x="23" y="329"/>
                  </a:lnTo>
                  <a:lnTo>
                    <a:pt x="32" y="333"/>
                  </a:lnTo>
                  <a:lnTo>
                    <a:pt x="42" y="336"/>
                  </a:lnTo>
                  <a:lnTo>
                    <a:pt x="52" y="337"/>
                  </a:lnTo>
                  <a:lnTo>
                    <a:pt x="416" y="337"/>
                  </a:lnTo>
                  <a:lnTo>
                    <a:pt x="416" y="337"/>
                  </a:lnTo>
                  <a:lnTo>
                    <a:pt x="427" y="336"/>
                  </a:lnTo>
                  <a:lnTo>
                    <a:pt x="436" y="333"/>
                  </a:lnTo>
                  <a:lnTo>
                    <a:pt x="446" y="329"/>
                  </a:lnTo>
                  <a:lnTo>
                    <a:pt x="453" y="322"/>
                  </a:lnTo>
                  <a:lnTo>
                    <a:pt x="459" y="314"/>
                  </a:lnTo>
                  <a:lnTo>
                    <a:pt x="464" y="306"/>
                  </a:lnTo>
                  <a:lnTo>
                    <a:pt x="468" y="296"/>
                  </a:lnTo>
                  <a:lnTo>
                    <a:pt x="469" y="285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68" y="42"/>
                  </a:lnTo>
                  <a:lnTo>
                    <a:pt x="464" y="31"/>
                  </a:lnTo>
                  <a:lnTo>
                    <a:pt x="459" y="23"/>
                  </a:lnTo>
                  <a:lnTo>
                    <a:pt x="453" y="14"/>
                  </a:lnTo>
                  <a:lnTo>
                    <a:pt x="446" y="8"/>
                  </a:lnTo>
                  <a:lnTo>
                    <a:pt x="436" y="4"/>
                  </a:lnTo>
                  <a:lnTo>
                    <a:pt x="427" y="1"/>
                  </a:lnTo>
                  <a:lnTo>
                    <a:pt x="416" y="0"/>
                  </a:lnTo>
                  <a:lnTo>
                    <a:pt x="416" y="0"/>
                  </a:lnTo>
                  <a:close/>
                  <a:moveTo>
                    <a:pt x="293" y="278"/>
                  </a:moveTo>
                  <a:lnTo>
                    <a:pt x="176" y="278"/>
                  </a:lnTo>
                  <a:lnTo>
                    <a:pt x="207" y="194"/>
                  </a:lnTo>
                  <a:lnTo>
                    <a:pt x="207" y="194"/>
                  </a:lnTo>
                  <a:lnTo>
                    <a:pt x="198" y="188"/>
                  </a:lnTo>
                  <a:lnTo>
                    <a:pt x="190" y="183"/>
                  </a:lnTo>
                  <a:lnTo>
                    <a:pt x="183" y="176"/>
                  </a:lnTo>
                  <a:lnTo>
                    <a:pt x="177" y="169"/>
                  </a:lnTo>
                  <a:lnTo>
                    <a:pt x="172" y="159"/>
                  </a:lnTo>
                  <a:lnTo>
                    <a:pt x="168" y="150"/>
                  </a:lnTo>
                  <a:lnTo>
                    <a:pt x="165" y="139"/>
                  </a:lnTo>
                  <a:lnTo>
                    <a:pt x="164" y="129"/>
                  </a:lnTo>
                  <a:lnTo>
                    <a:pt x="164" y="129"/>
                  </a:lnTo>
                  <a:lnTo>
                    <a:pt x="165" y="122"/>
                  </a:lnTo>
                  <a:lnTo>
                    <a:pt x="167" y="115"/>
                  </a:lnTo>
                  <a:lnTo>
                    <a:pt x="168" y="108"/>
                  </a:lnTo>
                  <a:lnTo>
                    <a:pt x="170" y="102"/>
                  </a:lnTo>
                  <a:lnTo>
                    <a:pt x="173" y="96"/>
                  </a:lnTo>
                  <a:lnTo>
                    <a:pt x="177" y="90"/>
                  </a:lnTo>
                  <a:lnTo>
                    <a:pt x="180" y="85"/>
                  </a:lnTo>
                  <a:lnTo>
                    <a:pt x="185" y="80"/>
                  </a:lnTo>
                  <a:lnTo>
                    <a:pt x="190" y="75"/>
                  </a:lnTo>
                  <a:lnTo>
                    <a:pt x="196" y="72"/>
                  </a:lnTo>
                  <a:lnTo>
                    <a:pt x="201" y="68"/>
                  </a:lnTo>
                  <a:lnTo>
                    <a:pt x="207" y="64"/>
                  </a:lnTo>
                  <a:lnTo>
                    <a:pt x="213" y="62"/>
                  </a:lnTo>
                  <a:lnTo>
                    <a:pt x="221" y="61"/>
                  </a:lnTo>
                  <a:lnTo>
                    <a:pt x="227" y="60"/>
                  </a:lnTo>
                  <a:lnTo>
                    <a:pt x="234" y="59"/>
                  </a:lnTo>
                  <a:lnTo>
                    <a:pt x="234" y="59"/>
                  </a:lnTo>
                  <a:lnTo>
                    <a:pt x="242" y="60"/>
                  </a:lnTo>
                  <a:lnTo>
                    <a:pt x="249" y="61"/>
                  </a:lnTo>
                  <a:lnTo>
                    <a:pt x="255" y="62"/>
                  </a:lnTo>
                  <a:lnTo>
                    <a:pt x="261" y="64"/>
                  </a:lnTo>
                  <a:lnTo>
                    <a:pt x="268" y="68"/>
                  </a:lnTo>
                  <a:lnTo>
                    <a:pt x="273" y="72"/>
                  </a:lnTo>
                  <a:lnTo>
                    <a:pt x="279" y="75"/>
                  </a:lnTo>
                  <a:lnTo>
                    <a:pt x="283" y="80"/>
                  </a:lnTo>
                  <a:lnTo>
                    <a:pt x="288" y="85"/>
                  </a:lnTo>
                  <a:lnTo>
                    <a:pt x="293" y="90"/>
                  </a:lnTo>
                  <a:lnTo>
                    <a:pt x="296" y="96"/>
                  </a:lnTo>
                  <a:lnTo>
                    <a:pt x="299" y="102"/>
                  </a:lnTo>
                  <a:lnTo>
                    <a:pt x="301" y="108"/>
                  </a:lnTo>
                  <a:lnTo>
                    <a:pt x="303" y="115"/>
                  </a:lnTo>
                  <a:lnTo>
                    <a:pt x="304" y="122"/>
                  </a:lnTo>
                  <a:lnTo>
                    <a:pt x="304" y="129"/>
                  </a:lnTo>
                  <a:lnTo>
                    <a:pt x="304" y="129"/>
                  </a:lnTo>
                  <a:lnTo>
                    <a:pt x="303" y="139"/>
                  </a:lnTo>
                  <a:lnTo>
                    <a:pt x="301" y="150"/>
                  </a:lnTo>
                  <a:lnTo>
                    <a:pt x="297" y="159"/>
                  </a:lnTo>
                  <a:lnTo>
                    <a:pt x="292" y="169"/>
                  </a:lnTo>
                  <a:lnTo>
                    <a:pt x="286" y="176"/>
                  </a:lnTo>
                  <a:lnTo>
                    <a:pt x="279" y="183"/>
                  </a:lnTo>
                  <a:lnTo>
                    <a:pt x="271" y="188"/>
                  </a:lnTo>
                  <a:lnTo>
                    <a:pt x="261" y="194"/>
                  </a:lnTo>
                  <a:lnTo>
                    <a:pt x="293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6" name="Freeform 410"/>
            <p:cNvSpPr>
              <a:spLocks/>
            </p:cNvSpPr>
            <p:nvPr userDrawn="1"/>
          </p:nvSpPr>
          <p:spPr bwMode="auto">
            <a:xfrm>
              <a:off x="495300" y="3854406"/>
              <a:ext cx="146050" cy="131763"/>
            </a:xfrm>
            <a:custGeom>
              <a:avLst/>
              <a:gdLst>
                <a:gd name="T0" fmla="*/ 294 w 367"/>
                <a:gd name="T1" fmla="*/ 334 h 334"/>
                <a:gd name="T2" fmla="*/ 294 w 367"/>
                <a:gd name="T3" fmla="*/ 184 h 334"/>
                <a:gd name="T4" fmla="*/ 292 w 367"/>
                <a:gd name="T5" fmla="*/ 162 h 334"/>
                <a:gd name="T6" fmla="*/ 284 w 367"/>
                <a:gd name="T7" fmla="*/ 141 h 334"/>
                <a:gd name="T8" fmla="*/ 275 w 367"/>
                <a:gd name="T9" fmla="*/ 122 h 334"/>
                <a:gd name="T10" fmla="*/ 261 w 367"/>
                <a:gd name="T11" fmla="*/ 106 h 334"/>
                <a:gd name="T12" fmla="*/ 245 w 367"/>
                <a:gd name="T13" fmla="*/ 92 h 334"/>
                <a:gd name="T14" fmla="*/ 226 w 367"/>
                <a:gd name="T15" fmla="*/ 82 h 334"/>
                <a:gd name="T16" fmla="*/ 205 w 367"/>
                <a:gd name="T17" fmla="*/ 75 h 334"/>
                <a:gd name="T18" fmla="*/ 183 w 367"/>
                <a:gd name="T19" fmla="*/ 73 h 334"/>
                <a:gd name="T20" fmla="*/ 172 w 367"/>
                <a:gd name="T21" fmla="*/ 74 h 334"/>
                <a:gd name="T22" fmla="*/ 151 w 367"/>
                <a:gd name="T23" fmla="*/ 78 h 334"/>
                <a:gd name="T24" fmla="*/ 131 w 367"/>
                <a:gd name="T25" fmla="*/ 87 h 334"/>
                <a:gd name="T26" fmla="*/ 113 w 367"/>
                <a:gd name="T27" fmla="*/ 98 h 334"/>
                <a:gd name="T28" fmla="*/ 99 w 367"/>
                <a:gd name="T29" fmla="*/ 114 h 334"/>
                <a:gd name="T30" fmla="*/ 86 w 367"/>
                <a:gd name="T31" fmla="*/ 131 h 334"/>
                <a:gd name="T32" fmla="*/ 78 w 367"/>
                <a:gd name="T33" fmla="*/ 150 h 334"/>
                <a:gd name="T34" fmla="*/ 74 w 367"/>
                <a:gd name="T35" fmla="*/ 172 h 334"/>
                <a:gd name="T36" fmla="*/ 73 w 367"/>
                <a:gd name="T37" fmla="*/ 334 h 334"/>
                <a:gd name="T38" fmla="*/ 0 w 367"/>
                <a:gd name="T39" fmla="*/ 184 h 334"/>
                <a:gd name="T40" fmla="*/ 1 w 367"/>
                <a:gd name="T41" fmla="*/ 165 h 334"/>
                <a:gd name="T42" fmla="*/ 8 w 367"/>
                <a:gd name="T43" fmla="*/ 129 h 334"/>
                <a:gd name="T44" fmla="*/ 23 w 367"/>
                <a:gd name="T45" fmla="*/ 96 h 334"/>
                <a:gd name="T46" fmla="*/ 42 w 367"/>
                <a:gd name="T47" fmla="*/ 67 h 334"/>
                <a:gd name="T48" fmla="*/ 67 w 367"/>
                <a:gd name="T49" fmla="*/ 42 h 334"/>
                <a:gd name="T50" fmla="*/ 96 w 367"/>
                <a:gd name="T51" fmla="*/ 22 h 334"/>
                <a:gd name="T52" fmla="*/ 129 w 367"/>
                <a:gd name="T53" fmla="*/ 9 h 334"/>
                <a:gd name="T54" fmla="*/ 164 w 367"/>
                <a:gd name="T55" fmla="*/ 1 h 334"/>
                <a:gd name="T56" fmla="*/ 183 w 367"/>
                <a:gd name="T57" fmla="*/ 0 h 334"/>
                <a:gd name="T58" fmla="*/ 220 w 367"/>
                <a:gd name="T59" fmla="*/ 4 h 334"/>
                <a:gd name="T60" fmla="*/ 254 w 367"/>
                <a:gd name="T61" fmla="*/ 15 h 334"/>
                <a:gd name="T62" fmla="*/ 285 w 367"/>
                <a:gd name="T63" fmla="*/ 32 h 334"/>
                <a:gd name="T64" fmla="*/ 312 w 367"/>
                <a:gd name="T65" fmla="*/ 54 h 334"/>
                <a:gd name="T66" fmla="*/ 335 w 367"/>
                <a:gd name="T67" fmla="*/ 82 h 334"/>
                <a:gd name="T68" fmla="*/ 352 w 367"/>
                <a:gd name="T69" fmla="*/ 112 h 334"/>
                <a:gd name="T70" fmla="*/ 362 w 367"/>
                <a:gd name="T71" fmla="*/ 146 h 334"/>
                <a:gd name="T72" fmla="*/ 367 w 367"/>
                <a:gd name="T73" fmla="*/ 18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" h="334">
                  <a:moveTo>
                    <a:pt x="367" y="334"/>
                  </a:moveTo>
                  <a:lnTo>
                    <a:pt x="294" y="334"/>
                  </a:lnTo>
                  <a:lnTo>
                    <a:pt x="294" y="184"/>
                  </a:lnTo>
                  <a:lnTo>
                    <a:pt x="294" y="184"/>
                  </a:lnTo>
                  <a:lnTo>
                    <a:pt x="293" y="172"/>
                  </a:lnTo>
                  <a:lnTo>
                    <a:pt x="292" y="162"/>
                  </a:lnTo>
                  <a:lnTo>
                    <a:pt x="288" y="150"/>
                  </a:lnTo>
                  <a:lnTo>
                    <a:pt x="284" y="141"/>
                  </a:lnTo>
                  <a:lnTo>
                    <a:pt x="280" y="131"/>
                  </a:lnTo>
                  <a:lnTo>
                    <a:pt x="275" y="122"/>
                  </a:lnTo>
                  <a:lnTo>
                    <a:pt x="269" y="114"/>
                  </a:lnTo>
                  <a:lnTo>
                    <a:pt x="261" y="106"/>
                  </a:lnTo>
                  <a:lnTo>
                    <a:pt x="253" y="98"/>
                  </a:lnTo>
                  <a:lnTo>
                    <a:pt x="245" y="92"/>
                  </a:lnTo>
                  <a:lnTo>
                    <a:pt x="235" y="87"/>
                  </a:lnTo>
                  <a:lnTo>
                    <a:pt x="226" y="82"/>
                  </a:lnTo>
                  <a:lnTo>
                    <a:pt x="216" y="78"/>
                  </a:lnTo>
                  <a:lnTo>
                    <a:pt x="205" y="75"/>
                  </a:lnTo>
                  <a:lnTo>
                    <a:pt x="195" y="74"/>
                  </a:lnTo>
                  <a:lnTo>
                    <a:pt x="183" y="73"/>
                  </a:lnTo>
                  <a:lnTo>
                    <a:pt x="183" y="73"/>
                  </a:lnTo>
                  <a:lnTo>
                    <a:pt x="172" y="74"/>
                  </a:lnTo>
                  <a:lnTo>
                    <a:pt x="161" y="75"/>
                  </a:lnTo>
                  <a:lnTo>
                    <a:pt x="151" y="78"/>
                  </a:lnTo>
                  <a:lnTo>
                    <a:pt x="141" y="82"/>
                  </a:lnTo>
                  <a:lnTo>
                    <a:pt x="131" y="87"/>
                  </a:lnTo>
                  <a:lnTo>
                    <a:pt x="122" y="92"/>
                  </a:lnTo>
                  <a:lnTo>
                    <a:pt x="113" y="98"/>
                  </a:lnTo>
                  <a:lnTo>
                    <a:pt x="105" y="106"/>
                  </a:lnTo>
                  <a:lnTo>
                    <a:pt x="99" y="114"/>
                  </a:lnTo>
                  <a:lnTo>
                    <a:pt x="92" y="122"/>
                  </a:lnTo>
                  <a:lnTo>
                    <a:pt x="86" y="131"/>
                  </a:lnTo>
                  <a:lnTo>
                    <a:pt x="82" y="141"/>
                  </a:lnTo>
                  <a:lnTo>
                    <a:pt x="78" y="150"/>
                  </a:lnTo>
                  <a:lnTo>
                    <a:pt x="76" y="162"/>
                  </a:lnTo>
                  <a:lnTo>
                    <a:pt x="74" y="172"/>
                  </a:lnTo>
                  <a:lnTo>
                    <a:pt x="73" y="184"/>
                  </a:lnTo>
                  <a:lnTo>
                    <a:pt x="73" y="334"/>
                  </a:lnTo>
                  <a:lnTo>
                    <a:pt x="0" y="33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" y="165"/>
                  </a:lnTo>
                  <a:lnTo>
                    <a:pt x="4" y="146"/>
                  </a:lnTo>
                  <a:lnTo>
                    <a:pt x="8" y="129"/>
                  </a:lnTo>
                  <a:lnTo>
                    <a:pt x="14" y="112"/>
                  </a:lnTo>
                  <a:lnTo>
                    <a:pt x="23" y="96"/>
                  </a:lnTo>
                  <a:lnTo>
                    <a:pt x="31" y="82"/>
                  </a:lnTo>
                  <a:lnTo>
                    <a:pt x="42" y="67"/>
                  </a:lnTo>
                  <a:lnTo>
                    <a:pt x="54" y="54"/>
                  </a:lnTo>
                  <a:lnTo>
                    <a:pt x="67" y="42"/>
                  </a:lnTo>
                  <a:lnTo>
                    <a:pt x="81" y="32"/>
                  </a:lnTo>
                  <a:lnTo>
                    <a:pt x="96" y="22"/>
                  </a:lnTo>
                  <a:lnTo>
                    <a:pt x="112" y="15"/>
                  </a:lnTo>
                  <a:lnTo>
                    <a:pt x="129" y="9"/>
                  </a:lnTo>
                  <a:lnTo>
                    <a:pt x="147" y="4"/>
                  </a:lnTo>
                  <a:lnTo>
                    <a:pt x="164" y="1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202" y="1"/>
                  </a:lnTo>
                  <a:lnTo>
                    <a:pt x="220" y="4"/>
                  </a:lnTo>
                  <a:lnTo>
                    <a:pt x="237" y="9"/>
                  </a:lnTo>
                  <a:lnTo>
                    <a:pt x="254" y="15"/>
                  </a:lnTo>
                  <a:lnTo>
                    <a:pt x="271" y="22"/>
                  </a:lnTo>
                  <a:lnTo>
                    <a:pt x="285" y="32"/>
                  </a:lnTo>
                  <a:lnTo>
                    <a:pt x="300" y="42"/>
                  </a:lnTo>
                  <a:lnTo>
                    <a:pt x="312" y="54"/>
                  </a:lnTo>
                  <a:lnTo>
                    <a:pt x="325" y="67"/>
                  </a:lnTo>
                  <a:lnTo>
                    <a:pt x="335" y="82"/>
                  </a:lnTo>
                  <a:lnTo>
                    <a:pt x="345" y="96"/>
                  </a:lnTo>
                  <a:lnTo>
                    <a:pt x="352" y="112"/>
                  </a:lnTo>
                  <a:lnTo>
                    <a:pt x="358" y="129"/>
                  </a:lnTo>
                  <a:lnTo>
                    <a:pt x="362" y="146"/>
                  </a:lnTo>
                  <a:lnTo>
                    <a:pt x="365" y="165"/>
                  </a:lnTo>
                  <a:lnTo>
                    <a:pt x="367" y="184"/>
                  </a:lnTo>
                  <a:lnTo>
                    <a:pt x="367" y="3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7" name="Freeform 411"/>
            <p:cNvSpPr>
              <a:spLocks noEditPoints="1"/>
            </p:cNvSpPr>
            <p:nvPr userDrawn="1"/>
          </p:nvSpPr>
          <p:spPr bwMode="auto">
            <a:xfrm>
              <a:off x="893763" y="3748043"/>
              <a:ext cx="225425" cy="565150"/>
            </a:xfrm>
            <a:custGeom>
              <a:avLst/>
              <a:gdLst>
                <a:gd name="T0" fmla="*/ 118 w 570"/>
                <a:gd name="T1" fmla="*/ 0 h 1424"/>
                <a:gd name="T2" fmla="*/ 69 w 570"/>
                <a:gd name="T3" fmla="*/ 15 h 1424"/>
                <a:gd name="T4" fmla="*/ 30 w 570"/>
                <a:gd name="T5" fmla="*/ 46 h 1424"/>
                <a:gd name="T6" fmla="*/ 6 w 570"/>
                <a:gd name="T7" fmla="*/ 91 h 1424"/>
                <a:gd name="T8" fmla="*/ 0 w 570"/>
                <a:gd name="T9" fmla="*/ 1293 h 1424"/>
                <a:gd name="T10" fmla="*/ 6 w 570"/>
                <a:gd name="T11" fmla="*/ 1332 h 1424"/>
                <a:gd name="T12" fmla="*/ 30 w 570"/>
                <a:gd name="T13" fmla="*/ 1377 h 1424"/>
                <a:gd name="T14" fmla="*/ 69 w 570"/>
                <a:gd name="T15" fmla="*/ 1408 h 1424"/>
                <a:gd name="T16" fmla="*/ 118 w 570"/>
                <a:gd name="T17" fmla="*/ 1424 h 1424"/>
                <a:gd name="T18" fmla="*/ 452 w 570"/>
                <a:gd name="T19" fmla="*/ 1424 h 1424"/>
                <a:gd name="T20" fmla="*/ 501 w 570"/>
                <a:gd name="T21" fmla="*/ 1408 h 1424"/>
                <a:gd name="T22" fmla="*/ 539 w 570"/>
                <a:gd name="T23" fmla="*/ 1377 h 1424"/>
                <a:gd name="T24" fmla="*/ 563 w 570"/>
                <a:gd name="T25" fmla="*/ 1332 h 1424"/>
                <a:gd name="T26" fmla="*/ 570 w 570"/>
                <a:gd name="T27" fmla="*/ 130 h 1424"/>
                <a:gd name="T28" fmla="*/ 563 w 570"/>
                <a:gd name="T29" fmla="*/ 91 h 1424"/>
                <a:gd name="T30" fmla="*/ 539 w 570"/>
                <a:gd name="T31" fmla="*/ 46 h 1424"/>
                <a:gd name="T32" fmla="*/ 501 w 570"/>
                <a:gd name="T33" fmla="*/ 15 h 1424"/>
                <a:gd name="T34" fmla="*/ 452 w 570"/>
                <a:gd name="T35" fmla="*/ 0 h 1424"/>
                <a:gd name="T36" fmla="*/ 284 w 570"/>
                <a:gd name="T37" fmla="*/ 1228 h 1424"/>
                <a:gd name="T38" fmla="*/ 255 w 570"/>
                <a:gd name="T39" fmla="*/ 1222 h 1424"/>
                <a:gd name="T40" fmla="*/ 230 w 570"/>
                <a:gd name="T41" fmla="*/ 1206 h 1424"/>
                <a:gd name="T42" fmla="*/ 215 w 570"/>
                <a:gd name="T43" fmla="*/ 1181 h 1424"/>
                <a:gd name="T44" fmla="*/ 208 w 570"/>
                <a:gd name="T45" fmla="*/ 1152 h 1424"/>
                <a:gd name="T46" fmla="*/ 211 w 570"/>
                <a:gd name="T47" fmla="*/ 1129 h 1424"/>
                <a:gd name="T48" fmla="*/ 226 w 570"/>
                <a:gd name="T49" fmla="*/ 1103 h 1424"/>
                <a:gd name="T50" fmla="*/ 248 w 570"/>
                <a:gd name="T51" fmla="*/ 1084 h 1424"/>
                <a:gd name="T52" fmla="*/ 277 w 570"/>
                <a:gd name="T53" fmla="*/ 1075 h 1424"/>
                <a:gd name="T54" fmla="*/ 300 w 570"/>
                <a:gd name="T55" fmla="*/ 1076 h 1424"/>
                <a:gd name="T56" fmla="*/ 328 w 570"/>
                <a:gd name="T57" fmla="*/ 1088 h 1424"/>
                <a:gd name="T58" fmla="*/ 348 w 570"/>
                <a:gd name="T59" fmla="*/ 1108 h 1424"/>
                <a:gd name="T60" fmla="*/ 359 w 570"/>
                <a:gd name="T61" fmla="*/ 1136 h 1424"/>
                <a:gd name="T62" fmla="*/ 361 w 570"/>
                <a:gd name="T63" fmla="*/ 1159 h 1424"/>
                <a:gd name="T64" fmla="*/ 352 w 570"/>
                <a:gd name="T65" fmla="*/ 1188 h 1424"/>
                <a:gd name="T66" fmla="*/ 333 w 570"/>
                <a:gd name="T67" fmla="*/ 1210 h 1424"/>
                <a:gd name="T68" fmla="*/ 307 w 570"/>
                <a:gd name="T69" fmla="*/ 1225 h 1424"/>
                <a:gd name="T70" fmla="*/ 284 w 570"/>
                <a:gd name="T71" fmla="*/ 1228 h 1424"/>
                <a:gd name="T72" fmla="*/ 194 w 570"/>
                <a:gd name="T73" fmla="*/ 459 h 1424"/>
                <a:gd name="T74" fmla="*/ 162 w 570"/>
                <a:gd name="T75" fmla="*/ 437 h 1424"/>
                <a:gd name="T76" fmla="*/ 153 w 570"/>
                <a:gd name="T77" fmla="*/ 409 h 1424"/>
                <a:gd name="T78" fmla="*/ 168 w 570"/>
                <a:gd name="T79" fmla="*/ 372 h 1424"/>
                <a:gd name="T80" fmla="*/ 204 w 570"/>
                <a:gd name="T81" fmla="*/ 358 h 1424"/>
                <a:gd name="T82" fmla="*/ 385 w 570"/>
                <a:gd name="T83" fmla="*/ 362 h 1424"/>
                <a:gd name="T84" fmla="*/ 412 w 570"/>
                <a:gd name="T85" fmla="*/ 389 h 1424"/>
                <a:gd name="T86" fmla="*/ 416 w 570"/>
                <a:gd name="T87" fmla="*/ 419 h 1424"/>
                <a:gd name="T88" fmla="*/ 394 w 570"/>
                <a:gd name="T89" fmla="*/ 452 h 1424"/>
                <a:gd name="T90" fmla="*/ 366 w 570"/>
                <a:gd name="T91" fmla="*/ 460 h 1424"/>
                <a:gd name="T92" fmla="*/ 194 w 570"/>
                <a:gd name="T93" fmla="*/ 254 h 1424"/>
                <a:gd name="T94" fmla="*/ 162 w 570"/>
                <a:gd name="T95" fmla="*/ 232 h 1424"/>
                <a:gd name="T96" fmla="*/ 153 w 570"/>
                <a:gd name="T97" fmla="*/ 204 h 1424"/>
                <a:gd name="T98" fmla="*/ 168 w 570"/>
                <a:gd name="T99" fmla="*/ 167 h 1424"/>
                <a:gd name="T100" fmla="*/ 204 w 570"/>
                <a:gd name="T101" fmla="*/ 153 h 1424"/>
                <a:gd name="T102" fmla="*/ 385 w 570"/>
                <a:gd name="T103" fmla="*/ 156 h 1424"/>
                <a:gd name="T104" fmla="*/ 412 w 570"/>
                <a:gd name="T105" fmla="*/ 184 h 1424"/>
                <a:gd name="T106" fmla="*/ 416 w 570"/>
                <a:gd name="T107" fmla="*/ 214 h 1424"/>
                <a:gd name="T108" fmla="*/ 394 w 570"/>
                <a:gd name="T109" fmla="*/ 245 h 1424"/>
                <a:gd name="T110" fmla="*/ 366 w 570"/>
                <a:gd name="T111" fmla="*/ 255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0" h="1424">
                  <a:moveTo>
                    <a:pt x="438" y="0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18" y="0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9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9" y="37"/>
                  </a:lnTo>
                  <a:lnTo>
                    <a:pt x="30" y="46"/>
                  </a:lnTo>
                  <a:lnTo>
                    <a:pt x="22" y="57"/>
                  </a:lnTo>
                  <a:lnTo>
                    <a:pt x="16" y="67"/>
                  </a:lnTo>
                  <a:lnTo>
                    <a:pt x="10" y="79"/>
                  </a:lnTo>
                  <a:lnTo>
                    <a:pt x="6" y="91"/>
                  </a:lnTo>
                  <a:lnTo>
                    <a:pt x="2" y="104"/>
                  </a:lnTo>
                  <a:lnTo>
                    <a:pt x="1" y="116"/>
                  </a:lnTo>
                  <a:lnTo>
                    <a:pt x="0" y="130"/>
                  </a:lnTo>
                  <a:lnTo>
                    <a:pt x="0" y="1293"/>
                  </a:lnTo>
                  <a:lnTo>
                    <a:pt x="0" y="1293"/>
                  </a:lnTo>
                  <a:lnTo>
                    <a:pt x="1" y="1306"/>
                  </a:lnTo>
                  <a:lnTo>
                    <a:pt x="2" y="1319"/>
                  </a:lnTo>
                  <a:lnTo>
                    <a:pt x="6" y="1332"/>
                  </a:lnTo>
                  <a:lnTo>
                    <a:pt x="10" y="1344"/>
                  </a:lnTo>
                  <a:lnTo>
                    <a:pt x="16" y="1355"/>
                  </a:lnTo>
                  <a:lnTo>
                    <a:pt x="22" y="1366"/>
                  </a:lnTo>
                  <a:lnTo>
                    <a:pt x="30" y="1377"/>
                  </a:lnTo>
                  <a:lnTo>
                    <a:pt x="39" y="1385"/>
                  </a:lnTo>
                  <a:lnTo>
                    <a:pt x="48" y="1394"/>
                  </a:lnTo>
                  <a:lnTo>
                    <a:pt x="57" y="1402"/>
                  </a:lnTo>
                  <a:lnTo>
                    <a:pt x="69" y="1408"/>
                  </a:lnTo>
                  <a:lnTo>
                    <a:pt x="80" y="1413"/>
                  </a:lnTo>
                  <a:lnTo>
                    <a:pt x="92" y="1418"/>
                  </a:lnTo>
                  <a:lnTo>
                    <a:pt x="104" y="1422"/>
                  </a:lnTo>
                  <a:lnTo>
                    <a:pt x="118" y="1424"/>
                  </a:lnTo>
                  <a:lnTo>
                    <a:pt x="131" y="1424"/>
                  </a:lnTo>
                  <a:lnTo>
                    <a:pt x="438" y="1424"/>
                  </a:lnTo>
                  <a:lnTo>
                    <a:pt x="438" y="1424"/>
                  </a:lnTo>
                  <a:lnTo>
                    <a:pt x="452" y="1424"/>
                  </a:lnTo>
                  <a:lnTo>
                    <a:pt x="464" y="1422"/>
                  </a:lnTo>
                  <a:lnTo>
                    <a:pt x="478" y="1418"/>
                  </a:lnTo>
                  <a:lnTo>
                    <a:pt x="489" y="1413"/>
                  </a:lnTo>
                  <a:lnTo>
                    <a:pt x="501" y="1408"/>
                  </a:lnTo>
                  <a:lnTo>
                    <a:pt x="511" y="1402"/>
                  </a:lnTo>
                  <a:lnTo>
                    <a:pt x="522" y="1394"/>
                  </a:lnTo>
                  <a:lnTo>
                    <a:pt x="531" y="1385"/>
                  </a:lnTo>
                  <a:lnTo>
                    <a:pt x="539" y="1377"/>
                  </a:lnTo>
                  <a:lnTo>
                    <a:pt x="547" y="1366"/>
                  </a:lnTo>
                  <a:lnTo>
                    <a:pt x="554" y="1355"/>
                  </a:lnTo>
                  <a:lnTo>
                    <a:pt x="559" y="1344"/>
                  </a:lnTo>
                  <a:lnTo>
                    <a:pt x="563" y="1332"/>
                  </a:lnTo>
                  <a:lnTo>
                    <a:pt x="567" y="1319"/>
                  </a:lnTo>
                  <a:lnTo>
                    <a:pt x="569" y="1306"/>
                  </a:lnTo>
                  <a:lnTo>
                    <a:pt x="570" y="1293"/>
                  </a:lnTo>
                  <a:lnTo>
                    <a:pt x="570" y="130"/>
                  </a:lnTo>
                  <a:lnTo>
                    <a:pt x="570" y="130"/>
                  </a:lnTo>
                  <a:lnTo>
                    <a:pt x="569" y="116"/>
                  </a:lnTo>
                  <a:lnTo>
                    <a:pt x="567" y="104"/>
                  </a:lnTo>
                  <a:lnTo>
                    <a:pt x="563" y="91"/>
                  </a:lnTo>
                  <a:lnTo>
                    <a:pt x="559" y="79"/>
                  </a:lnTo>
                  <a:lnTo>
                    <a:pt x="554" y="67"/>
                  </a:lnTo>
                  <a:lnTo>
                    <a:pt x="547" y="57"/>
                  </a:lnTo>
                  <a:lnTo>
                    <a:pt x="539" y="46"/>
                  </a:lnTo>
                  <a:lnTo>
                    <a:pt x="531" y="37"/>
                  </a:lnTo>
                  <a:lnTo>
                    <a:pt x="522" y="29"/>
                  </a:lnTo>
                  <a:lnTo>
                    <a:pt x="511" y="21"/>
                  </a:lnTo>
                  <a:lnTo>
                    <a:pt x="501" y="15"/>
                  </a:lnTo>
                  <a:lnTo>
                    <a:pt x="489" y="9"/>
                  </a:lnTo>
                  <a:lnTo>
                    <a:pt x="478" y="5"/>
                  </a:lnTo>
                  <a:lnTo>
                    <a:pt x="464" y="2"/>
                  </a:lnTo>
                  <a:lnTo>
                    <a:pt x="452" y="0"/>
                  </a:lnTo>
                  <a:lnTo>
                    <a:pt x="438" y="0"/>
                  </a:lnTo>
                  <a:lnTo>
                    <a:pt x="438" y="0"/>
                  </a:lnTo>
                  <a:close/>
                  <a:moveTo>
                    <a:pt x="284" y="1228"/>
                  </a:moveTo>
                  <a:lnTo>
                    <a:pt x="284" y="1228"/>
                  </a:lnTo>
                  <a:lnTo>
                    <a:pt x="277" y="1228"/>
                  </a:lnTo>
                  <a:lnTo>
                    <a:pt x="270" y="1227"/>
                  </a:lnTo>
                  <a:lnTo>
                    <a:pt x="261" y="1225"/>
                  </a:lnTo>
                  <a:lnTo>
                    <a:pt x="255" y="1222"/>
                  </a:lnTo>
                  <a:lnTo>
                    <a:pt x="248" y="1218"/>
                  </a:lnTo>
                  <a:lnTo>
                    <a:pt x="242" y="1215"/>
                  </a:lnTo>
                  <a:lnTo>
                    <a:pt x="236" y="1210"/>
                  </a:lnTo>
                  <a:lnTo>
                    <a:pt x="230" y="1206"/>
                  </a:lnTo>
                  <a:lnTo>
                    <a:pt x="226" y="1200"/>
                  </a:lnTo>
                  <a:lnTo>
                    <a:pt x="221" y="1194"/>
                  </a:lnTo>
                  <a:lnTo>
                    <a:pt x="218" y="1188"/>
                  </a:lnTo>
                  <a:lnTo>
                    <a:pt x="215" y="1181"/>
                  </a:lnTo>
                  <a:lnTo>
                    <a:pt x="211" y="1174"/>
                  </a:lnTo>
                  <a:lnTo>
                    <a:pt x="209" y="1166"/>
                  </a:lnTo>
                  <a:lnTo>
                    <a:pt x="208" y="1159"/>
                  </a:lnTo>
                  <a:lnTo>
                    <a:pt x="208" y="1152"/>
                  </a:lnTo>
                  <a:lnTo>
                    <a:pt x="208" y="1152"/>
                  </a:lnTo>
                  <a:lnTo>
                    <a:pt x="208" y="1143"/>
                  </a:lnTo>
                  <a:lnTo>
                    <a:pt x="209" y="1136"/>
                  </a:lnTo>
                  <a:lnTo>
                    <a:pt x="211" y="1129"/>
                  </a:lnTo>
                  <a:lnTo>
                    <a:pt x="215" y="1122"/>
                  </a:lnTo>
                  <a:lnTo>
                    <a:pt x="218" y="1114"/>
                  </a:lnTo>
                  <a:lnTo>
                    <a:pt x="221" y="1108"/>
                  </a:lnTo>
                  <a:lnTo>
                    <a:pt x="226" y="1103"/>
                  </a:lnTo>
                  <a:lnTo>
                    <a:pt x="230" y="1098"/>
                  </a:lnTo>
                  <a:lnTo>
                    <a:pt x="236" y="1092"/>
                  </a:lnTo>
                  <a:lnTo>
                    <a:pt x="242" y="1088"/>
                  </a:lnTo>
                  <a:lnTo>
                    <a:pt x="248" y="1084"/>
                  </a:lnTo>
                  <a:lnTo>
                    <a:pt x="255" y="1081"/>
                  </a:lnTo>
                  <a:lnTo>
                    <a:pt x="261" y="1078"/>
                  </a:lnTo>
                  <a:lnTo>
                    <a:pt x="270" y="1076"/>
                  </a:lnTo>
                  <a:lnTo>
                    <a:pt x="277" y="1075"/>
                  </a:lnTo>
                  <a:lnTo>
                    <a:pt x="284" y="1075"/>
                  </a:lnTo>
                  <a:lnTo>
                    <a:pt x="284" y="1075"/>
                  </a:lnTo>
                  <a:lnTo>
                    <a:pt x="293" y="1075"/>
                  </a:lnTo>
                  <a:lnTo>
                    <a:pt x="300" y="1076"/>
                  </a:lnTo>
                  <a:lnTo>
                    <a:pt x="307" y="1078"/>
                  </a:lnTo>
                  <a:lnTo>
                    <a:pt x="315" y="1081"/>
                  </a:lnTo>
                  <a:lnTo>
                    <a:pt x="321" y="1084"/>
                  </a:lnTo>
                  <a:lnTo>
                    <a:pt x="328" y="1088"/>
                  </a:lnTo>
                  <a:lnTo>
                    <a:pt x="333" y="1092"/>
                  </a:lnTo>
                  <a:lnTo>
                    <a:pt x="338" y="1098"/>
                  </a:lnTo>
                  <a:lnTo>
                    <a:pt x="344" y="1103"/>
                  </a:lnTo>
                  <a:lnTo>
                    <a:pt x="348" y="1108"/>
                  </a:lnTo>
                  <a:lnTo>
                    <a:pt x="352" y="1114"/>
                  </a:lnTo>
                  <a:lnTo>
                    <a:pt x="355" y="1122"/>
                  </a:lnTo>
                  <a:lnTo>
                    <a:pt x="358" y="1129"/>
                  </a:lnTo>
                  <a:lnTo>
                    <a:pt x="359" y="1136"/>
                  </a:lnTo>
                  <a:lnTo>
                    <a:pt x="361" y="1143"/>
                  </a:lnTo>
                  <a:lnTo>
                    <a:pt x="361" y="1152"/>
                  </a:lnTo>
                  <a:lnTo>
                    <a:pt x="361" y="1152"/>
                  </a:lnTo>
                  <a:lnTo>
                    <a:pt x="361" y="1159"/>
                  </a:lnTo>
                  <a:lnTo>
                    <a:pt x="359" y="1166"/>
                  </a:lnTo>
                  <a:lnTo>
                    <a:pt x="358" y="1174"/>
                  </a:lnTo>
                  <a:lnTo>
                    <a:pt x="355" y="1181"/>
                  </a:lnTo>
                  <a:lnTo>
                    <a:pt x="352" y="1188"/>
                  </a:lnTo>
                  <a:lnTo>
                    <a:pt x="348" y="1194"/>
                  </a:lnTo>
                  <a:lnTo>
                    <a:pt x="344" y="1200"/>
                  </a:lnTo>
                  <a:lnTo>
                    <a:pt x="338" y="1206"/>
                  </a:lnTo>
                  <a:lnTo>
                    <a:pt x="333" y="1210"/>
                  </a:lnTo>
                  <a:lnTo>
                    <a:pt x="328" y="1215"/>
                  </a:lnTo>
                  <a:lnTo>
                    <a:pt x="321" y="1218"/>
                  </a:lnTo>
                  <a:lnTo>
                    <a:pt x="315" y="1222"/>
                  </a:lnTo>
                  <a:lnTo>
                    <a:pt x="307" y="1225"/>
                  </a:lnTo>
                  <a:lnTo>
                    <a:pt x="300" y="1227"/>
                  </a:lnTo>
                  <a:lnTo>
                    <a:pt x="293" y="1228"/>
                  </a:lnTo>
                  <a:lnTo>
                    <a:pt x="284" y="1228"/>
                  </a:lnTo>
                  <a:lnTo>
                    <a:pt x="284" y="1228"/>
                  </a:lnTo>
                  <a:close/>
                  <a:moveTo>
                    <a:pt x="366" y="460"/>
                  </a:moveTo>
                  <a:lnTo>
                    <a:pt x="204" y="460"/>
                  </a:lnTo>
                  <a:lnTo>
                    <a:pt x="204" y="460"/>
                  </a:lnTo>
                  <a:lnTo>
                    <a:pt x="194" y="459"/>
                  </a:lnTo>
                  <a:lnTo>
                    <a:pt x="184" y="456"/>
                  </a:lnTo>
                  <a:lnTo>
                    <a:pt x="176" y="452"/>
                  </a:lnTo>
                  <a:lnTo>
                    <a:pt x="168" y="445"/>
                  </a:lnTo>
                  <a:lnTo>
                    <a:pt x="162" y="437"/>
                  </a:lnTo>
                  <a:lnTo>
                    <a:pt x="157" y="429"/>
                  </a:lnTo>
                  <a:lnTo>
                    <a:pt x="154" y="419"/>
                  </a:lnTo>
                  <a:lnTo>
                    <a:pt x="153" y="409"/>
                  </a:lnTo>
                  <a:lnTo>
                    <a:pt x="153" y="409"/>
                  </a:lnTo>
                  <a:lnTo>
                    <a:pt x="154" y="399"/>
                  </a:lnTo>
                  <a:lnTo>
                    <a:pt x="157" y="389"/>
                  </a:lnTo>
                  <a:lnTo>
                    <a:pt x="162" y="380"/>
                  </a:lnTo>
                  <a:lnTo>
                    <a:pt x="168" y="372"/>
                  </a:lnTo>
                  <a:lnTo>
                    <a:pt x="176" y="366"/>
                  </a:lnTo>
                  <a:lnTo>
                    <a:pt x="184" y="362"/>
                  </a:lnTo>
                  <a:lnTo>
                    <a:pt x="194" y="359"/>
                  </a:lnTo>
                  <a:lnTo>
                    <a:pt x="204" y="358"/>
                  </a:lnTo>
                  <a:lnTo>
                    <a:pt x="366" y="358"/>
                  </a:lnTo>
                  <a:lnTo>
                    <a:pt x="366" y="358"/>
                  </a:lnTo>
                  <a:lnTo>
                    <a:pt x="375" y="359"/>
                  </a:lnTo>
                  <a:lnTo>
                    <a:pt x="385" y="362"/>
                  </a:lnTo>
                  <a:lnTo>
                    <a:pt x="394" y="366"/>
                  </a:lnTo>
                  <a:lnTo>
                    <a:pt x="401" y="372"/>
                  </a:lnTo>
                  <a:lnTo>
                    <a:pt x="407" y="380"/>
                  </a:lnTo>
                  <a:lnTo>
                    <a:pt x="412" y="389"/>
                  </a:lnTo>
                  <a:lnTo>
                    <a:pt x="416" y="399"/>
                  </a:lnTo>
                  <a:lnTo>
                    <a:pt x="417" y="409"/>
                  </a:lnTo>
                  <a:lnTo>
                    <a:pt x="417" y="409"/>
                  </a:lnTo>
                  <a:lnTo>
                    <a:pt x="416" y="419"/>
                  </a:lnTo>
                  <a:lnTo>
                    <a:pt x="412" y="429"/>
                  </a:lnTo>
                  <a:lnTo>
                    <a:pt x="407" y="437"/>
                  </a:lnTo>
                  <a:lnTo>
                    <a:pt x="401" y="445"/>
                  </a:lnTo>
                  <a:lnTo>
                    <a:pt x="394" y="452"/>
                  </a:lnTo>
                  <a:lnTo>
                    <a:pt x="385" y="456"/>
                  </a:lnTo>
                  <a:lnTo>
                    <a:pt x="375" y="459"/>
                  </a:lnTo>
                  <a:lnTo>
                    <a:pt x="366" y="460"/>
                  </a:lnTo>
                  <a:lnTo>
                    <a:pt x="366" y="460"/>
                  </a:lnTo>
                  <a:close/>
                  <a:moveTo>
                    <a:pt x="366" y="255"/>
                  </a:moveTo>
                  <a:lnTo>
                    <a:pt x="204" y="255"/>
                  </a:lnTo>
                  <a:lnTo>
                    <a:pt x="204" y="255"/>
                  </a:lnTo>
                  <a:lnTo>
                    <a:pt x="194" y="254"/>
                  </a:lnTo>
                  <a:lnTo>
                    <a:pt x="184" y="251"/>
                  </a:lnTo>
                  <a:lnTo>
                    <a:pt x="176" y="245"/>
                  </a:lnTo>
                  <a:lnTo>
                    <a:pt x="168" y="239"/>
                  </a:lnTo>
                  <a:lnTo>
                    <a:pt x="162" y="232"/>
                  </a:lnTo>
                  <a:lnTo>
                    <a:pt x="157" y="224"/>
                  </a:lnTo>
                  <a:lnTo>
                    <a:pt x="154" y="214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54" y="193"/>
                  </a:lnTo>
                  <a:lnTo>
                    <a:pt x="157" y="184"/>
                  </a:lnTo>
                  <a:lnTo>
                    <a:pt x="162" y="175"/>
                  </a:lnTo>
                  <a:lnTo>
                    <a:pt x="168" y="167"/>
                  </a:lnTo>
                  <a:lnTo>
                    <a:pt x="176" y="161"/>
                  </a:lnTo>
                  <a:lnTo>
                    <a:pt x="184" y="156"/>
                  </a:lnTo>
                  <a:lnTo>
                    <a:pt x="194" y="154"/>
                  </a:lnTo>
                  <a:lnTo>
                    <a:pt x="204" y="153"/>
                  </a:lnTo>
                  <a:lnTo>
                    <a:pt x="366" y="153"/>
                  </a:lnTo>
                  <a:lnTo>
                    <a:pt x="366" y="153"/>
                  </a:lnTo>
                  <a:lnTo>
                    <a:pt x="375" y="154"/>
                  </a:lnTo>
                  <a:lnTo>
                    <a:pt x="385" y="156"/>
                  </a:lnTo>
                  <a:lnTo>
                    <a:pt x="394" y="161"/>
                  </a:lnTo>
                  <a:lnTo>
                    <a:pt x="401" y="167"/>
                  </a:lnTo>
                  <a:lnTo>
                    <a:pt x="407" y="175"/>
                  </a:lnTo>
                  <a:lnTo>
                    <a:pt x="412" y="184"/>
                  </a:lnTo>
                  <a:lnTo>
                    <a:pt x="416" y="193"/>
                  </a:lnTo>
                  <a:lnTo>
                    <a:pt x="417" y="204"/>
                  </a:lnTo>
                  <a:lnTo>
                    <a:pt x="417" y="204"/>
                  </a:lnTo>
                  <a:lnTo>
                    <a:pt x="416" y="214"/>
                  </a:lnTo>
                  <a:lnTo>
                    <a:pt x="412" y="224"/>
                  </a:lnTo>
                  <a:lnTo>
                    <a:pt x="407" y="232"/>
                  </a:lnTo>
                  <a:lnTo>
                    <a:pt x="401" y="239"/>
                  </a:lnTo>
                  <a:lnTo>
                    <a:pt x="394" y="245"/>
                  </a:lnTo>
                  <a:lnTo>
                    <a:pt x="385" y="251"/>
                  </a:lnTo>
                  <a:lnTo>
                    <a:pt x="375" y="254"/>
                  </a:lnTo>
                  <a:lnTo>
                    <a:pt x="366" y="255"/>
                  </a:lnTo>
                  <a:lnTo>
                    <a:pt x="366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8" name="Freeform 412"/>
            <p:cNvSpPr>
              <a:spLocks noEditPoints="1"/>
            </p:cNvSpPr>
            <p:nvPr userDrawn="1"/>
          </p:nvSpPr>
          <p:spPr bwMode="auto">
            <a:xfrm>
              <a:off x="288925" y="3748043"/>
              <a:ext cx="541337" cy="461963"/>
            </a:xfrm>
            <a:custGeom>
              <a:avLst/>
              <a:gdLst>
                <a:gd name="T0" fmla="*/ 255 w 1365"/>
                <a:gd name="T1" fmla="*/ 1160 h 1160"/>
                <a:gd name="T2" fmla="*/ 202 w 1365"/>
                <a:gd name="T3" fmla="*/ 1152 h 1160"/>
                <a:gd name="T4" fmla="*/ 152 w 1365"/>
                <a:gd name="T5" fmla="*/ 1133 h 1160"/>
                <a:gd name="T6" fmla="*/ 98 w 1365"/>
                <a:gd name="T7" fmla="*/ 1099 h 1160"/>
                <a:gd name="T8" fmla="*/ 39 w 1365"/>
                <a:gd name="T9" fmla="*/ 1030 h 1160"/>
                <a:gd name="T10" fmla="*/ 16 w 1365"/>
                <a:gd name="T11" fmla="*/ 983 h 1160"/>
                <a:gd name="T12" fmla="*/ 3 w 1365"/>
                <a:gd name="T13" fmla="*/ 931 h 1160"/>
                <a:gd name="T14" fmla="*/ 0 w 1365"/>
                <a:gd name="T15" fmla="*/ 269 h 1160"/>
                <a:gd name="T16" fmla="*/ 3 w 1365"/>
                <a:gd name="T17" fmla="*/ 229 h 1160"/>
                <a:gd name="T18" fmla="*/ 16 w 1365"/>
                <a:gd name="T19" fmla="*/ 177 h 1160"/>
                <a:gd name="T20" fmla="*/ 39 w 1365"/>
                <a:gd name="T21" fmla="*/ 130 h 1160"/>
                <a:gd name="T22" fmla="*/ 98 w 1365"/>
                <a:gd name="T23" fmla="*/ 61 h 1160"/>
                <a:gd name="T24" fmla="*/ 152 w 1365"/>
                <a:gd name="T25" fmla="*/ 27 h 1160"/>
                <a:gd name="T26" fmla="*/ 202 w 1365"/>
                <a:gd name="T27" fmla="*/ 8 h 1160"/>
                <a:gd name="T28" fmla="*/ 255 w 1365"/>
                <a:gd name="T29" fmla="*/ 0 h 1160"/>
                <a:gd name="T30" fmla="*/ 1108 w 1365"/>
                <a:gd name="T31" fmla="*/ 0 h 1160"/>
                <a:gd name="T32" fmla="*/ 1163 w 1365"/>
                <a:gd name="T33" fmla="*/ 8 h 1160"/>
                <a:gd name="T34" fmla="*/ 1212 w 1365"/>
                <a:gd name="T35" fmla="*/ 27 h 1160"/>
                <a:gd name="T36" fmla="*/ 1267 w 1365"/>
                <a:gd name="T37" fmla="*/ 61 h 1160"/>
                <a:gd name="T38" fmla="*/ 1325 w 1365"/>
                <a:gd name="T39" fmla="*/ 130 h 1160"/>
                <a:gd name="T40" fmla="*/ 1348 w 1365"/>
                <a:gd name="T41" fmla="*/ 177 h 1160"/>
                <a:gd name="T42" fmla="*/ 1361 w 1365"/>
                <a:gd name="T43" fmla="*/ 229 h 1160"/>
                <a:gd name="T44" fmla="*/ 1365 w 1365"/>
                <a:gd name="T45" fmla="*/ 890 h 1160"/>
                <a:gd name="T46" fmla="*/ 1361 w 1365"/>
                <a:gd name="T47" fmla="*/ 931 h 1160"/>
                <a:gd name="T48" fmla="*/ 1348 w 1365"/>
                <a:gd name="T49" fmla="*/ 983 h 1160"/>
                <a:gd name="T50" fmla="*/ 1325 w 1365"/>
                <a:gd name="T51" fmla="*/ 1030 h 1160"/>
                <a:gd name="T52" fmla="*/ 1267 w 1365"/>
                <a:gd name="T53" fmla="*/ 1099 h 1160"/>
                <a:gd name="T54" fmla="*/ 1212 w 1365"/>
                <a:gd name="T55" fmla="*/ 1133 h 1160"/>
                <a:gd name="T56" fmla="*/ 1163 w 1365"/>
                <a:gd name="T57" fmla="*/ 1152 h 1160"/>
                <a:gd name="T58" fmla="*/ 1108 w 1365"/>
                <a:gd name="T59" fmla="*/ 1160 h 1160"/>
                <a:gd name="T60" fmla="*/ 270 w 1365"/>
                <a:gd name="T61" fmla="*/ 143 h 1160"/>
                <a:gd name="T62" fmla="*/ 221 w 1365"/>
                <a:gd name="T63" fmla="*/ 154 h 1160"/>
                <a:gd name="T64" fmla="*/ 180 w 1365"/>
                <a:gd name="T65" fmla="*/ 181 h 1160"/>
                <a:gd name="T66" fmla="*/ 153 w 1365"/>
                <a:gd name="T67" fmla="*/ 221 h 1160"/>
                <a:gd name="T68" fmla="*/ 144 w 1365"/>
                <a:gd name="T69" fmla="*/ 269 h 1160"/>
                <a:gd name="T70" fmla="*/ 146 w 1365"/>
                <a:gd name="T71" fmla="*/ 915 h 1160"/>
                <a:gd name="T72" fmla="*/ 165 w 1365"/>
                <a:gd name="T73" fmla="*/ 960 h 1160"/>
                <a:gd name="T74" fmla="*/ 199 w 1365"/>
                <a:gd name="T75" fmla="*/ 995 h 1160"/>
                <a:gd name="T76" fmla="*/ 244 w 1365"/>
                <a:gd name="T77" fmla="*/ 1013 h 1160"/>
                <a:gd name="T78" fmla="*/ 1095 w 1365"/>
                <a:gd name="T79" fmla="*/ 1016 h 1160"/>
                <a:gd name="T80" fmla="*/ 1144 w 1365"/>
                <a:gd name="T81" fmla="*/ 1006 h 1160"/>
                <a:gd name="T82" fmla="*/ 1183 w 1365"/>
                <a:gd name="T83" fmla="*/ 979 h 1160"/>
                <a:gd name="T84" fmla="*/ 1210 w 1365"/>
                <a:gd name="T85" fmla="*/ 939 h 1160"/>
                <a:gd name="T86" fmla="*/ 1221 w 1365"/>
                <a:gd name="T87" fmla="*/ 890 h 1160"/>
                <a:gd name="T88" fmla="*/ 1218 w 1365"/>
                <a:gd name="T89" fmla="*/ 244 h 1160"/>
                <a:gd name="T90" fmla="*/ 1199 w 1365"/>
                <a:gd name="T91" fmla="*/ 200 h 1160"/>
                <a:gd name="T92" fmla="*/ 1165 w 1365"/>
                <a:gd name="T93" fmla="*/ 165 h 1160"/>
                <a:gd name="T94" fmla="*/ 1120 w 1365"/>
                <a:gd name="T95" fmla="*/ 147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65" h="1160">
                  <a:moveTo>
                    <a:pt x="1095" y="1160"/>
                  </a:moveTo>
                  <a:lnTo>
                    <a:pt x="270" y="1160"/>
                  </a:lnTo>
                  <a:lnTo>
                    <a:pt x="270" y="1160"/>
                  </a:lnTo>
                  <a:lnTo>
                    <a:pt x="255" y="1160"/>
                  </a:lnTo>
                  <a:lnTo>
                    <a:pt x="242" y="1159"/>
                  </a:lnTo>
                  <a:lnTo>
                    <a:pt x="228" y="1157"/>
                  </a:lnTo>
                  <a:lnTo>
                    <a:pt x="215" y="1155"/>
                  </a:lnTo>
                  <a:lnTo>
                    <a:pt x="202" y="1152"/>
                  </a:lnTo>
                  <a:lnTo>
                    <a:pt x="190" y="1148"/>
                  </a:lnTo>
                  <a:lnTo>
                    <a:pt x="177" y="1144"/>
                  </a:lnTo>
                  <a:lnTo>
                    <a:pt x="165" y="1139"/>
                  </a:lnTo>
                  <a:lnTo>
                    <a:pt x="152" y="1133"/>
                  </a:lnTo>
                  <a:lnTo>
                    <a:pt x="141" y="1128"/>
                  </a:lnTo>
                  <a:lnTo>
                    <a:pt x="129" y="1121"/>
                  </a:lnTo>
                  <a:lnTo>
                    <a:pt x="119" y="1114"/>
                  </a:lnTo>
                  <a:lnTo>
                    <a:pt x="98" y="1099"/>
                  </a:lnTo>
                  <a:lnTo>
                    <a:pt x="79" y="1081"/>
                  </a:lnTo>
                  <a:lnTo>
                    <a:pt x="62" y="1062"/>
                  </a:lnTo>
                  <a:lnTo>
                    <a:pt x="46" y="1041"/>
                  </a:lnTo>
                  <a:lnTo>
                    <a:pt x="39" y="1030"/>
                  </a:lnTo>
                  <a:lnTo>
                    <a:pt x="32" y="1018"/>
                  </a:lnTo>
                  <a:lnTo>
                    <a:pt x="26" y="1007"/>
                  </a:lnTo>
                  <a:lnTo>
                    <a:pt x="21" y="996"/>
                  </a:lnTo>
                  <a:lnTo>
                    <a:pt x="16" y="983"/>
                  </a:lnTo>
                  <a:lnTo>
                    <a:pt x="12" y="971"/>
                  </a:lnTo>
                  <a:lnTo>
                    <a:pt x="9" y="957"/>
                  </a:lnTo>
                  <a:lnTo>
                    <a:pt x="5" y="945"/>
                  </a:lnTo>
                  <a:lnTo>
                    <a:pt x="3" y="931"/>
                  </a:lnTo>
                  <a:lnTo>
                    <a:pt x="1" y="917"/>
                  </a:lnTo>
                  <a:lnTo>
                    <a:pt x="0" y="904"/>
                  </a:lnTo>
                  <a:lnTo>
                    <a:pt x="0" y="890"/>
                  </a:lnTo>
                  <a:lnTo>
                    <a:pt x="0" y="269"/>
                  </a:lnTo>
                  <a:lnTo>
                    <a:pt x="0" y="269"/>
                  </a:lnTo>
                  <a:lnTo>
                    <a:pt x="0" y="256"/>
                  </a:lnTo>
                  <a:lnTo>
                    <a:pt x="1" y="242"/>
                  </a:lnTo>
                  <a:lnTo>
                    <a:pt x="3" y="229"/>
                  </a:lnTo>
                  <a:lnTo>
                    <a:pt x="5" y="215"/>
                  </a:lnTo>
                  <a:lnTo>
                    <a:pt x="9" y="203"/>
                  </a:lnTo>
                  <a:lnTo>
                    <a:pt x="12" y="189"/>
                  </a:lnTo>
                  <a:lnTo>
                    <a:pt x="16" y="177"/>
                  </a:lnTo>
                  <a:lnTo>
                    <a:pt x="21" y="164"/>
                  </a:lnTo>
                  <a:lnTo>
                    <a:pt x="26" y="153"/>
                  </a:lnTo>
                  <a:lnTo>
                    <a:pt x="32" y="141"/>
                  </a:lnTo>
                  <a:lnTo>
                    <a:pt x="39" y="130"/>
                  </a:lnTo>
                  <a:lnTo>
                    <a:pt x="46" y="118"/>
                  </a:lnTo>
                  <a:lnTo>
                    <a:pt x="62" y="98"/>
                  </a:lnTo>
                  <a:lnTo>
                    <a:pt x="79" y="79"/>
                  </a:lnTo>
                  <a:lnTo>
                    <a:pt x="98" y="61"/>
                  </a:lnTo>
                  <a:lnTo>
                    <a:pt x="119" y="46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7"/>
                  </a:lnTo>
                  <a:lnTo>
                    <a:pt x="165" y="20"/>
                  </a:lnTo>
                  <a:lnTo>
                    <a:pt x="177" y="16"/>
                  </a:lnTo>
                  <a:lnTo>
                    <a:pt x="190" y="12"/>
                  </a:lnTo>
                  <a:lnTo>
                    <a:pt x="202" y="8"/>
                  </a:lnTo>
                  <a:lnTo>
                    <a:pt x="215" y="5"/>
                  </a:lnTo>
                  <a:lnTo>
                    <a:pt x="228" y="3"/>
                  </a:lnTo>
                  <a:lnTo>
                    <a:pt x="242" y="1"/>
                  </a:lnTo>
                  <a:lnTo>
                    <a:pt x="255" y="0"/>
                  </a:lnTo>
                  <a:lnTo>
                    <a:pt x="270" y="0"/>
                  </a:lnTo>
                  <a:lnTo>
                    <a:pt x="1095" y="0"/>
                  </a:lnTo>
                  <a:lnTo>
                    <a:pt x="1095" y="0"/>
                  </a:lnTo>
                  <a:lnTo>
                    <a:pt x="1108" y="0"/>
                  </a:lnTo>
                  <a:lnTo>
                    <a:pt x="1122" y="1"/>
                  </a:lnTo>
                  <a:lnTo>
                    <a:pt x="1135" y="3"/>
                  </a:lnTo>
                  <a:lnTo>
                    <a:pt x="1149" y="5"/>
                  </a:lnTo>
                  <a:lnTo>
                    <a:pt x="1163" y="8"/>
                  </a:lnTo>
                  <a:lnTo>
                    <a:pt x="1175" y="12"/>
                  </a:lnTo>
                  <a:lnTo>
                    <a:pt x="1188" y="16"/>
                  </a:lnTo>
                  <a:lnTo>
                    <a:pt x="1200" y="20"/>
                  </a:lnTo>
                  <a:lnTo>
                    <a:pt x="1212" y="27"/>
                  </a:lnTo>
                  <a:lnTo>
                    <a:pt x="1223" y="32"/>
                  </a:lnTo>
                  <a:lnTo>
                    <a:pt x="1234" y="39"/>
                  </a:lnTo>
                  <a:lnTo>
                    <a:pt x="1246" y="46"/>
                  </a:lnTo>
                  <a:lnTo>
                    <a:pt x="1267" y="61"/>
                  </a:lnTo>
                  <a:lnTo>
                    <a:pt x="1285" y="79"/>
                  </a:lnTo>
                  <a:lnTo>
                    <a:pt x="1303" y="98"/>
                  </a:lnTo>
                  <a:lnTo>
                    <a:pt x="1319" y="118"/>
                  </a:lnTo>
                  <a:lnTo>
                    <a:pt x="1325" y="130"/>
                  </a:lnTo>
                  <a:lnTo>
                    <a:pt x="1332" y="141"/>
                  </a:lnTo>
                  <a:lnTo>
                    <a:pt x="1338" y="153"/>
                  </a:lnTo>
                  <a:lnTo>
                    <a:pt x="1344" y="164"/>
                  </a:lnTo>
                  <a:lnTo>
                    <a:pt x="1348" y="177"/>
                  </a:lnTo>
                  <a:lnTo>
                    <a:pt x="1352" y="189"/>
                  </a:lnTo>
                  <a:lnTo>
                    <a:pt x="1356" y="203"/>
                  </a:lnTo>
                  <a:lnTo>
                    <a:pt x="1359" y="215"/>
                  </a:lnTo>
                  <a:lnTo>
                    <a:pt x="1361" y="229"/>
                  </a:lnTo>
                  <a:lnTo>
                    <a:pt x="1364" y="242"/>
                  </a:lnTo>
                  <a:lnTo>
                    <a:pt x="1365" y="256"/>
                  </a:lnTo>
                  <a:lnTo>
                    <a:pt x="1365" y="269"/>
                  </a:lnTo>
                  <a:lnTo>
                    <a:pt x="1365" y="890"/>
                  </a:lnTo>
                  <a:lnTo>
                    <a:pt x="1365" y="890"/>
                  </a:lnTo>
                  <a:lnTo>
                    <a:pt x="1365" y="904"/>
                  </a:lnTo>
                  <a:lnTo>
                    <a:pt x="1364" y="917"/>
                  </a:lnTo>
                  <a:lnTo>
                    <a:pt x="1361" y="931"/>
                  </a:lnTo>
                  <a:lnTo>
                    <a:pt x="1359" y="945"/>
                  </a:lnTo>
                  <a:lnTo>
                    <a:pt x="1356" y="957"/>
                  </a:lnTo>
                  <a:lnTo>
                    <a:pt x="1352" y="971"/>
                  </a:lnTo>
                  <a:lnTo>
                    <a:pt x="1348" y="983"/>
                  </a:lnTo>
                  <a:lnTo>
                    <a:pt x="1344" y="996"/>
                  </a:lnTo>
                  <a:lnTo>
                    <a:pt x="1338" y="1007"/>
                  </a:lnTo>
                  <a:lnTo>
                    <a:pt x="1332" y="1018"/>
                  </a:lnTo>
                  <a:lnTo>
                    <a:pt x="1325" y="1030"/>
                  </a:lnTo>
                  <a:lnTo>
                    <a:pt x="1319" y="1041"/>
                  </a:lnTo>
                  <a:lnTo>
                    <a:pt x="1303" y="1062"/>
                  </a:lnTo>
                  <a:lnTo>
                    <a:pt x="1285" y="1081"/>
                  </a:lnTo>
                  <a:lnTo>
                    <a:pt x="1267" y="1099"/>
                  </a:lnTo>
                  <a:lnTo>
                    <a:pt x="1246" y="1114"/>
                  </a:lnTo>
                  <a:lnTo>
                    <a:pt x="1234" y="1121"/>
                  </a:lnTo>
                  <a:lnTo>
                    <a:pt x="1223" y="1128"/>
                  </a:lnTo>
                  <a:lnTo>
                    <a:pt x="1212" y="1133"/>
                  </a:lnTo>
                  <a:lnTo>
                    <a:pt x="1200" y="1139"/>
                  </a:lnTo>
                  <a:lnTo>
                    <a:pt x="1188" y="1144"/>
                  </a:lnTo>
                  <a:lnTo>
                    <a:pt x="1175" y="1148"/>
                  </a:lnTo>
                  <a:lnTo>
                    <a:pt x="1163" y="1152"/>
                  </a:lnTo>
                  <a:lnTo>
                    <a:pt x="1149" y="1155"/>
                  </a:lnTo>
                  <a:lnTo>
                    <a:pt x="1135" y="1157"/>
                  </a:lnTo>
                  <a:lnTo>
                    <a:pt x="1122" y="1159"/>
                  </a:lnTo>
                  <a:lnTo>
                    <a:pt x="1108" y="1160"/>
                  </a:lnTo>
                  <a:lnTo>
                    <a:pt x="1095" y="1160"/>
                  </a:lnTo>
                  <a:lnTo>
                    <a:pt x="1095" y="1160"/>
                  </a:lnTo>
                  <a:close/>
                  <a:moveTo>
                    <a:pt x="270" y="143"/>
                  </a:moveTo>
                  <a:lnTo>
                    <a:pt x="270" y="143"/>
                  </a:lnTo>
                  <a:lnTo>
                    <a:pt x="256" y="144"/>
                  </a:lnTo>
                  <a:lnTo>
                    <a:pt x="244" y="147"/>
                  </a:lnTo>
                  <a:lnTo>
                    <a:pt x="232" y="150"/>
                  </a:lnTo>
                  <a:lnTo>
                    <a:pt x="221" y="154"/>
                  </a:lnTo>
                  <a:lnTo>
                    <a:pt x="210" y="159"/>
                  </a:lnTo>
                  <a:lnTo>
                    <a:pt x="199" y="165"/>
                  </a:lnTo>
                  <a:lnTo>
                    <a:pt x="190" y="173"/>
                  </a:lnTo>
                  <a:lnTo>
                    <a:pt x="180" y="181"/>
                  </a:lnTo>
                  <a:lnTo>
                    <a:pt x="172" y="189"/>
                  </a:lnTo>
                  <a:lnTo>
                    <a:pt x="165" y="200"/>
                  </a:lnTo>
                  <a:lnTo>
                    <a:pt x="159" y="210"/>
                  </a:lnTo>
                  <a:lnTo>
                    <a:pt x="153" y="221"/>
                  </a:lnTo>
                  <a:lnTo>
                    <a:pt x="149" y="232"/>
                  </a:lnTo>
                  <a:lnTo>
                    <a:pt x="146" y="244"/>
                  </a:lnTo>
                  <a:lnTo>
                    <a:pt x="144" y="257"/>
                  </a:lnTo>
                  <a:lnTo>
                    <a:pt x="144" y="269"/>
                  </a:lnTo>
                  <a:lnTo>
                    <a:pt x="144" y="890"/>
                  </a:lnTo>
                  <a:lnTo>
                    <a:pt x="144" y="890"/>
                  </a:lnTo>
                  <a:lnTo>
                    <a:pt x="144" y="903"/>
                  </a:lnTo>
                  <a:lnTo>
                    <a:pt x="146" y="915"/>
                  </a:lnTo>
                  <a:lnTo>
                    <a:pt x="149" y="928"/>
                  </a:lnTo>
                  <a:lnTo>
                    <a:pt x="153" y="939"/>
                  </a:lnTo>
                  <a:lnTo>
                    <a:pt x="159" y="950"/>
                  </a:lnTo>
                  <a:lnTo>
                    <a:pt x="165" y="960"/>
                  </a:lnTo>
                  <a:lnTo>
                    <a:pt x="172" y="971"/>
                  </a:lnTo>
                  <a:lnTo>
                    <a:pt x="180" y="979"/>
                  </a:lnTo>
                  <a:lnTo>
                    <a:pt x="190" y="987"/>
                  </a:lnTo>
                  <a:lnTo>
                    <a:pt x="199" y="995"/>
                  </a:lnTo>
                  <a:lnTo>
                    <a:pt x="210" y="1001"/>
                  </a:lnTo>
                  <a:lnTo>
                    <a:pt x="221" y="1006"/>
                  </a:lnTo>
                  <a:lnTo>
                    <a:pt x="232" y="1010"/>
                  </a:lnTo>
                  <a:lnTo>
                    <a:pt x="244" y="1013"/>
                  </a:lnTo>
                  <a:lnTo>
                    <a:pt x="256" y="1015"/>
                  </a:lnTo>
                  <a:lnTo>
                    <a:pt x="270" y="1016"/>
                  </a:lnTo>
                  <a:lnTo>
                    <a:pt x="1095" y="1016"/>
                  </a:lnTo>
                  <a:lnTo>
                    <a:pt x="1095" y="1016"/>
                  </a:lnTo>
                  <a:lnTo>
                    <a:pt x="1107" y="1015"/>
                  </a:lnTo>
                  <a:lnTo>
                    <a:pt x="1120" y="1013"/>
                  </a:lnTo>
                  <a:lnTo>
                    <a:pt x="1132" y="1010"/>
                  </a:lnTo>
                  <a:lnTo>
                    <a:pt x="1144" y="1006"/>
                  </a:lnTo>
                  <a:lnTo>
                    <a:pt x="1154" y="1001"/>
                  </a:lnTo>
                  <a:lnTo>
                    <a:pt x="1165" y="995"/>
                  </a:lnTo>
                  <a:lnTo>
                    <a:pt x="1175" y="987"/>
                  </a:lnTo>
                  <a:lnTo>
                    <a:pt x="1183" y="979"/>
                  </a:lnTo>
                  <a:lnTo>
                    <a:pt x="1192" y="971"/>
                  </a:lnTo>
                  <a:lnTo>
                    <a:pt x="1199" y="960"/>
                  </a:lnTo>
                  <a:lnTo>
                    <a:pt x="1205" y="950"/>
                  </a:lnTo>
                  <a:lnTo>
                    <a:pt x="1210" y="939"/>
                  </a:lnTo>
                  <a:lnTo>
                    <a:pt x="1215" y="928"/>
                  </a:lnTo>
                  <a:lnTo>
                    <a:pt x="1218" y="915"/>
                  </a:lnTo>
                  <a:lnTo>
                    <a:pt x="1220" y="903"/>
                  </a:lnTo>
                  <a:lnTo>
                    <a:pt x="1221" y="890"/>
                  </a:lnTo>
                  <a:lnTo>
                    <a:pt x="1221" y="269"/>
                  </a:lnTo>
                  <a:lnTo>
                    <a:pt x="1221" y="269"/>
                  </a:lnTo>
                  <a:lnTo>
                    <a:pt x="1220" y="257"/>
                  </a:lnTo>
                  <a:lnTo>
                    <a:pt x="1218" y="244"/>
                  </a:lnTo>
                  <a:lnTo>
                    <a:pt x="1215" y="232"/>
                  </a:lnTo>
                  <a:lnTo>
                    <a:pt x="1210" y="221"/>
                  </a:lnTo>
                  <a:lnTo>
                    <a:pt x="1205" y="210"/>
                  </a:lnTo>
                  <a:lnTo>
                    <a:pt x="1199" y="200"/>
                  </a:lnTo>
                  <a:lnTo>
                    <a:pt x="1192" y="189"/>
                  </a:lnTo>
                  <a:lnTo>
                    <a:pt x="1183" y="181"/>
                  </a:lnTo>
                  <a:lnTo>
                    <a:pt x="1175" y="173"/>
                  </a:lnTo>
                  <a:lnTo>
                    <a:pt x="1165" y="165"/>
                  </a:lnTo>
                  <a:lnTo>
                    <a:pt x="1154" y="159"/>
                  </a:lnTo>
                  <a:lnTo>
                    <a:pt x="1144" y="154"/>
                  </a:lnTo>
                  <a:lnTo>
                    <a:pt x="1132" y="150"/>
                  </a:lnTo>
                  <a:lnTo>
                    <a:pt x="1120" y="147"/>
                  </a:lnTo>
                  <a:lnTo>
                    <a:pt x="1107" y="144"/>
                  </a:lnTo>
                  <a:lnTo>
                    <a:pt x="1095" y="143"/>
                  </a:lnTo>
                  <a:lnTo>
                    <a:pt x="270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9" name="Freeform 413"/>
            <p:cNvSpPr>
              <a:spLocks/>
            </p:cNvSpPr>
            <p:nvPr userDrawn="1"/>
          </p:nvSpPr>
          <p:spPr bwMode="auto">
            <a:xfrm>
              <a:off x="438150" y="4181431"/>
              <a:ext cx="247650" cy="133350"/>
            </a:xfrm>
            <a:custGeom>
              <a:avLst/>
              <a:gdLst>
                <a:gd name="T0" fmla="*/ 73 w 624"/>
                <a:gd name="T1" fmla="*/ 337 h 337"/>
                <a:gd name="T2" fmla="*/ 65 w 624"/>
                <a:gd name="T3" fmla="*/ 337 h 337"/>
                <a:gd name="T4" fmla="*/ 51 w 624"/>
                <a:gd name="T5" fmla="*/ 334 h 337"/>
                <a:gd name="T6" fmla="*/ 39 w 624"/>
                <a:gd name="T7" fmla="*/ 328 h 337"/>
                <a:gd name="T8" fmla="*/ 27 w 624"/>
                <a:gd name="T9" fmla="*/ 320 h 337"/>
                <a:gd name="T10" fmla="*/ 17 w 624"/>
                <a:gd name="T11" fmla="*/ 311 h 337"/>
                <a:gd name="T12" fmla="*/ 10 w 624"/>
                <a:gd name="T13" fmla="*/ 299 h 337"/>
                <a:gd name="T14" fmla="*/ 4 w 624"/>
                <a:gd name="T15" fmla="*/ 287 h 337"/>
                <a:gd name="T16" fmla="*/ 1 w 624"/>
                <a:gd name="T17" fmla="*/ 272 h 337"/>
                <a:gd name="T18" fmla="*/ 0 w 624"/>
                <a:gd name="T19" fmla="*/ 265 h 337"/>
                <a:gd name="T20" fmla="*/ 1 w 624"/>
                <a:gd name="T21" fmla="*/ 258 h 337"/>
                <a:gd name="T22" fmla="*/ 4 w 624"/>
                <a:gd name="T23" fmla="*/ 243 h 337"/>
                <a:gd name="T24" fmla="*/ 10 w 624"/>
                <a:gd name="T25" fmla="*/ 231 h 337"/>
                <a:gd name="T26" fmla="*/ 17 w 624"/>
                <a:gd name="T27" fmla="*/ 219 h 337"/>
                <a:gd name="T28" fmla="*/ 27 w 624"/>
                <a:gd name="T29" fmla="*/ 210 h 337"/>
                <a:gd name="T30" fmla="*/ 39 w 624"/>
                <a:gd name="T31" fmla="*/ 201 h 337"/>
                <a:gd name="T32" fmla="*/ 51 w 624"/>
                <a:gd name="T33" fmla="*/ 196 h 337"/>
                <a:gd name="T34" fmla="*/ 65 w 624"/>
                <a:gd name="T35" fmla="*/ 193 h 337"/>
                <a:gd name="T36" fmla="*/ 236 w 624"/>
                <a:gd name="T37" fmla="*/ 193 h 337"/>
                <a:gd name="T38" fmla="*/ 379 w 624"/>
                <a:gd name="T39" fmla="*/ 0 h 337"/>
                <a:gd name="T40" fmla="*/ 552 w 624"/>
                <a:gd name="T41" fmla="*/ 193 h 337"/>
                <a:gd name="T42" fmla="*/ 559 w 624"/>
                <a:gd name="T43" fmla="*/ 193 h 337"/>
                <a:gd name="T44" fmla="*/ 574 w 624"/>
                <a:gd name="T45" fmla="*/ 196 h 337"/>
                <a:gd name="T46" fmla="*/ 587 w 624"/>
                <a:gd name="T47" fmla="*/ 201 h 337"/>
                <a:gd name="T48" fmla="*/ 598 w 624"/>
                <a:gd name="T49" fmla="*/ 210 h 337"/>
                <a:gd name="T50" fmla="*/ 608 w 624"/>
                <a:gd name="T51" fmla="*/ 219 h 337"/>
                <a:gd name="T52" fmla="*/ 616 w 624"/>
                <a:gd name="T53" fmla="*/ 231 h 337"/>
                <a:gd name="T54" fmla="*/ 621 w 624"/>
                <a:gd name="T55" fmla="*/ 243 h 337"/>
                <a:gd name="T56" fmla="*/ 624 w 624"/>
                <a:gd name="T57" fmla="*/ 258 h 337"/>
                <a:gd name="T58" fmla="*/ 624 w 624"/>
                <a:gd name="T59" fmla="*/ 265 h 337"/>
                <a:gd name="T60" fmla="*/ 624 w 624"/>
                <a:gd name="T61" fmla="*/ 272 h 337"/>
                <a:gd name="T62" fmla="*/ 621 w 624"/>
                <a:gd name="T63" fmla="*/ 287 h 337"/>
                <a:gd name="T64" fmla="*/ 616 w 624"/>
                <a:gd name="T65" fmla="*/ 299 h 337"/>
                <a:gd name="T66" fmla="*/ 608 w 624"/>
                <a:gd name="T67" fmla="*/ 311 h 337"/>
                <a:gd name="T68" fmla="*/ 598 w 624"/>
                <a:gd name="T69" fmla="*/ 320 h 337"/>
                <a:gd name="T70" fmla="*/ 587 w 624"/>
                <a:gd name="T71" fmla="*/ 328 h 337"/>
                <a:gd name="T72" fmla="*/ 574 w 624"/>
                <a:gd name="T73" fmla="*/ 334 h 337"/>
                <a:gd name="T74" fmla="*/ 559 w 624"/>
                <a:gd name="T75" fmla="*/ 337 h 337"/>
                <a:gd name="T76" fmla="*/ 552 w 624"/>
                <a:gd name="T77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4" h="337">
                  <a:moveTo>
                    <a:pt x="552" y="337"/>
                  </a:moveTo>
                  <a:lnTo>
                    <a:pt x="73" y="337"/>
                  </a:lnTo>
                  <a:lnTo>
                    <a:pt x="73" y="337"/>
                  </a:lnTo>
                  <a:lnTo>
                    <a:pt x="65" y="337"/>
                  </a:lnTo>
                  <a:lnTo>
                    <a:pt x="58" y="336"/>
                  </a:lnTo>
                  <a:lnTo>
                    <a:pt x="51" y="334"/>
                  </a:lnTo>
                  <a:lnTo>
                    <a:pt x="45" y="332"/>
                  </a:lnTo>
                  <a:lnTo>
                    <a:pt x="39" y="328"/>
                  </a:lnTo>
                  <a:lnTo>
                    <a:pt x="32" y="324"/>
                  </a:lnTo>
                  <a:lnTo>
                    <a:pt x="27" y="320"/>
                  </a:lnTo>
                  <a:lnTo>
                    <a:pt x="22" y="316"/>
                  </a:lnTo>
                  <a:lnTo>
                    <a:pt x="17" y="311"/>
                  </a:lnTo>
                  <a:lnTo>
                    <a:pt x="13" y="306"/>
                  </a:lnTo>
                  <a:lnTo>
                    <a:pt x="10" y="299"/>
                  </a:lnTo>
                  <a:lnTo>
                    <a:pt x="6" y="293"/>
                  </a:lnTo>
                  <a:lnTo>
                    <a:pt x="4" y="287"/>
                  </a:lnTo>
                  <a:lnTo>
                    <a:pt x="2" y="279"/>
                  </a:lnTo>
                  <a:lnTo>
                    <a:pt x="1" y="272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1" y="258"/>
                  </a:lnTo>
                  <a:lnTo>
                    <a:pt x="2" y="250"/>
                  </a:lnTo>
                  <a:lnTo>
                    <a:pt x="4" y="243"/>
                  </a:lnTo>
                  <a:lnTo>
                    <a:pt x="6" y="237"/>
                  </a:lnTo>
                  <a:lnTo>
                    <a:pt x="10" y="231"/>
                  </a:lnTo>
                  <a:lnTo>
                    <a:pt x="13" y="224"/>
                  </a:lnTo>
                  <a:lnTo>
                    <a:pt x="17" y="219"/>
                  </a:lnTo>
                  <a:lnTo>
                    <a:pt x="22" y="214"/>
                  </a:lnTo>
                  <a:lnTo>
                    <a:pt x="27" y="210"/>
                  </a:lnTo>
                  <a:lnTo>
                    <a:pt x="32" y="206"/>
                  </a:lnTo>
                  <a:lnTo>
                    <a:pt x="39" y="201"/>
                  </a:lnTo>
                  <a:lnTo>
                    <a:pt x="45" y="198"/>
                  </a:lnTo>
                  <a:lnTo>
                    <a:pt x="51" y="196"/>
                  </a:lnTo>
                  <a:lnTo>
                    <a:pt x="58" y="194"/>
                  </a:lnTo>
                  <a:lnTo>
                    <a:pt x="65" y="193"/>
                  </a:lnTo>
                  <a:lnTo>
                    <a:pt x="73" y="193"/>
                  </a:lnTo>
                  <a:lnTo>
                    <a:pt x="236" y="193"/>
                  </a:lnTo>
                  <a:lnTo>
                    <a:pt x="236" y="0"/>
                  </a:lnTo>
                  <a:lnTo>
                    <a:pt x="379" y="0"/>
                  </a:lnTo>
                  <a:lnTo>
                    <a:pt x="379" y="193"/>
                  </a:lnTo>
                  <a:lnTo>
                    <a:pt x="552" y="193"/>
                  </a:lnTo>
                  <a:lnTo>
                    <a:pt x="552" y="193"/>
                  </a:lnTo>
                  <a:lnTo>
                    <a:pt x="559" y="193"/>
                  </a:lnTo>
                  <a:lnTo>
                    <a:pt x="567" y="194"/>
                  </a:lnTo>
                  <a:lnTo>
                    <a:pt x="574" y="196"/>
                  </a:lnTo>
                  <a:lnTo>
                    <a:pt x="580" y="198"/>
                  </a:lnTo>
                  <a:lnTo>
                    <a:pt x="587" y="201"/>
                  </a:lnTo>
                  <a:lnTo>
                    <a:pt x="593" y="206"/>
                  </a:lnTo>
                  <a:lnTo>
                    <a:pt x="598" y="210"/>
                  </a:lnTo>
                  <a:lnTo>
                    <a:pt x="603" y="214"/>
                  </a:lnTo>
                  <a:lnTo>
                    <a:pt x="608" y="219"/>
                  </a:lnTo>
                  <a:lnTo>
                    <a:pt x="613" y="224"/>
                  </a:lnTo>
                  <a:lnTo>
                    <a:pt x="616" y="231"/>
                  </a:lnTo>
                  <a:lnTo>
                    <a:pt x="619" y="237"/>
                  </a:lnTo>
                  <a:lnTo>
                    <a:pt x="621" y="243"/>
                  </a:lnTo>
                  <a:lnTo>
                    <a:pt x="623" y="250"/>
                  </a:lnTo>
                  <a:lnTo>
                    <a:pt x="624" y="258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72"/>
                  </a:lnTo>
                  <a:lnTo>
                    <a:pt x="623" y="279"/>
                  </a:lnTo>
                  <a:lnTo>
                    <a:pt x="621" y="287"/>
                  </a:lnTo>
                  <a:lnTo>
                    <a:pt x="619" y="293"/>
                  </a:lnTo>
                  <a:lnTo>
                    <a:pt x="616" y="299"/>
                  </a:lnTo>
                  <a:lnTo>
                    <a:pt x="613" y="306"/>
                  </a:lnTo>
                  <a:lnTo>
                    <a:pt x="608" y="311"/>
                  </a:lnTo>
                  <a:lnTo>
                    <a:pt x="603" y="316"/>
                  </a:lnTo>
                  <a:lnTo>
                    <a:pt x="598" y="320"/>
                  </a:lnTo>
                  <a:lnTo>
                    <a:pt x="593" y="324"/>
                  </a:lnTo>
                  <a:lnTo>
                    <a:pt x="587" y="328"/>
                  </a:lnTo>
                  <a:lnTo>
                    <a:pt x="580" y="332"/>
                  </a:lnTo>
                  <a:lnTo>
                    <a:pt x="574" y="334"/>
                  </a:lnTo>
                  <a:lnTo>
                    <a:pt x="567" y="336"/>
                  </a:lnTo>
                  <a:lnTo>
                    <a:pt x="559" y="337"/>
                  </a:lnTo>
                  <a:lnTo>
                    <a:pt x="552" y="337"/>
                  </a:lnTo>
                  <a:lnTo>
                    <a:pt x="552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38" name="Группа 537"/>
          <p:cNvGrpSpPr/>
          <p:nvPr userDrawn="1"/>
        </p:nvGrpSpPr>
        <p:grpSpPr>
          <a:xfrm>
            <a:off x="8258183" y="4314368"/>
            <a:ext cx="588963" cy="473869"/>
            <a:chOff x="8258175" y="5342892"/>
            <a:chExt cx="588963" cy="631825"/>
          </a:xfrm>
          <a:solidFill>
            <a:schemeClr val="bg2">
              <a:lumMod val="50000"/>
            </a:schemeClr>
          </a:solidFill>
        </p:grpSpPr>
        <p:sp>
          <p:nvSpPr>
            <p:cNvPr id="510" name="Freeform 414"/>
            <p:cNvSpPr>
              <a:spLocks/>
            </p:cNvSpPr>
            <p:nvPr userDrawn="1"/>
          </p:nvSpPr>
          <p:spPr bwMode="auto">
            <a:xfrm>
              <a:off x="8797925" y="5930267"/>
              <a:ext cx="47625" cy="44450"/>
            </a:xfrm>
            <a:custGeom>
              <a:avLst/>
              <a:gdLst>
                <a:gd name="T0" fmla="*/ 91 w 121"/>
                <a:gd name="T1" fmla="*/ 89 h 111"/>
                <a:gd name="T2" fmla="*/ 91 w 121"/>
                <a:gd name="T3" fmla="*/ 89 h 111"/>
                <a:gd name="T4" fmla="*/ 81 w 121"/>
                <a:gd name="T5" fmla="*/ 96 h 111"/>
                <a:gd name="T6" fmla="*/ 70 w 121"/>
                <a:gd name="T7" fmla="*/ 102 h 111"/>
                <a:gd name="T8" fmla="*/ 59 w 121"/>
                <a:gd name="T9" fmla="*/ 106 h 111"/>
                <a:gd name="T10" fmla="*/ 47 w 121"/>
                <a:gd name="T11" fmla="*/ 109 h 111"/>
                <a:gd name="T12" fmla="*/ 35 w 121"/>
                <a:gd name="T13" fmla="*/ 111 h 111"/>
                <a:gd name="T14" fmla="*/ 23 w 121"/>
                <a:gd name="T15" fmla="*/ 109 h 111"/>
                <a:gd name="T16" fmla="*/ 12 w 121"/>
                <a:gd name="T17" fmla="*/ 107 h 111"/>
                <a:gd name="T18" fmla="*/ 0 w 121"/>
                <a:gd name="T19" fmla="*/ 103 h 111"/>
                <a:gd name="T20" fmla="*/ 118 w 121"/>
                <a:gd name="T21" fmla="*/ 0 h 111"/>
                <a:gd name="T22" fmla="*/ 118 w 121"/>
                <a:gd name="T23" fmla="*/ 0 h 111"/>
                <a:gd name="T24" fmla="*/ 120 w 121"/>
                <a:gd name="T25" fmla="*/ 13 h 111"/>
                <a:gd name="T26" fmla="*/ 121 w 121"/>
                <a:gd name="T27" fmla="*/ 24 h 111"/>
                <a:gd name="T28" fmla="*/ 120 w 121"/>
                <a:gd name="T29" fmla="*/ 36 h 111"/>
                <a:gd name="T30" fmla="*/ 118 w 121"/>
                <a:gd name="T31" fmla="*/ 48 h 111"/>
                <a:gd name="T32" fmla="*/ 113 w 121"/>
                <a:gd name="T33" fmla="*/ 58 h 111"/>
                <a:gd name="T34" fmla="*/ 108 w 121"/>
                <a:gd name="T35" fmla="*/ 70 h 111"/>
                <a:gd name="T36" fmla="*/ 100 w 121"/>
                <a:gd name="T37" fmla="*/ 79 h 111"/>
                <a:gd name="T38" fmla="*/ 91 w 121"/>
                <a:gd name="T39" fmla="*/ 89 h 111"/>
                <a:gd name="T40" fmla="*/ 91 w 121"/>
                <a:gd name="T41" fmla="*/ 8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11">
                  <a:moveTo>
                    <a:pt x="91" y="89"/>
                  </a:moveTo>
                  <a:lnTo>
                    <a:pt x="91" y="89"/>
                  </a:lnTo>
                  <a:lnTo>
                    <a:pt x="81" y="96"/>
                  </a:lnTo>
                  <a:lnTo>
                    <a:pt x="70" y="102"/>
                  </a:lnTo>
                  <a:lnTo>
                    <a:pt x="59" y="106"/>
                  </a:lnTo>
                  <a:lnTo>
                    <a:pt x="47" y="109"/>
                  </a:lnTo>
                  <a:lnTo>
                    <a:pt x="35" y="111"/>
                  </a:lnTo>
                  <a:lnTo>
                    <a:pt x="23" y="109"/>
                  </a:lnTo>
                  <a:lnTo>
                    <a:pt x="12" y="107"/>
                  </a:lnTo>
                  <a:lnTo>
                    <a:pt x="0" y="103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0" y="13"/>
                  </a:lnTo>
                  <a:lnTo>
                    <a:pt x="121" y="24"/>
                  </a:lnTo>
                  <a:lnTo>
                    <a:pt x="120" y="36"/>
                  </a:lnTo>
                  <a:lnTo>
                    <a:pt x="118" y="48"/>
                  </a:lnTo>
                  <a:lnTo>
                    <a:pt x="113" y="58"/>
                  </a:lnTo>
                  <a:lnTo>
                    <a:pt x="108" y="70"/>
                  </a:lnTo>
                  <a:lnTo>
                    <a:pt x="100" y="79"/>
                  </a:lnTo>
                  <a:lnTo>
                    <a:pt x="91" y="89"/>
                  </a:lnTo>
                  <a:lnTo>
                    <a:pt x="91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1" name="Freeform 415"/>
            <p:cNvSpPr>
              <a:spLocks/>
            </p:cNvSpPr>
            <p:nvPr userDrawn="1"/>
          </p:nvSpPr>
          <p:spPr bwMode="auto">
            <a:xfrm>
              <a:off x="8666163" y="5781042"/>
              <a:ext cx="180975" cy="188913"/>
            </a:xfrm>
            <a:custGeom>
              <a:avLst/>
              <a:gdLst>
                <a:gd name="T0" fmla="*/ 322 w 455"/>
                <a:gd name="T1" fmla="*/ 453 h 476"/>
                <a:gd name="T2" fmla="*/ 322 w 455"/>
                <a:gd name="T3" fmla="*/ 453 h 476"/>
                <a:gd name="T4" fmla="*/ 313 w 455"/>
                <a:gd name="T5" fmla="*/ 459 h 476"/>
                <a:gd name="T6" fmla="*/ 304 w 455"/>
                <a:gd name="T7" fmla="*/ 466 h 476"/>
                <a:gd name="T8" fmla="*/ 296 w 455"/>
                <a:gd name="T9" fmla="*/ 470 h 476"/>
                <a:gd name="T10" fmla="*/ 288 w 455"/>
                <a:gd name="T11" fmla="*/ 473 h 476"/>
                <a:gd name="T12" fmla="*/ 279 w 455"/>
                <a:gd name="T13" fmla="*/ 475 h 476"/>
                <a:gd name="T14" fmla="*/ 272 w 455"/>
                <a:gd name="T15" fmla="*/ 476 h 476"/>
                <a:gd name="T16" fmla="*/ 264 w 455"/>
                <a:gd name="T17" fmla="*/ 475 h 476"/>
                <a:gd name="T18" fmla="*/ 256 w 455"/>
                <a:gd name="T19" fmla="*/ 474 h 476"/>
                <a:gd name="T20" fmla="*/ 249 w 455"/>
                <a:gd name="T21" fmla="*/ 473 h 476"/>
                <a:gd name="T22" fmla="*/ 242 w 455"/>
                <a:gd name="T23" fmla="*/ 470 h 476"/>
                <a:gd name="T24" fmla="*/ 235 w 455"/>
                <a:gd name="T25" fmla="*/ 467 h 476"/>
                <a:gd name="T26" fmla="*/ 228 w 455"/>
                <a:gd name="T27" fmla="*/ 463 h 476"/>
                <a:gd name="T28" fmla="*/ 216 w 455"/>
                <a:gd name="T29" fmla="*/ 453 h 476"/>
                <a:gd name="T30" fmla="*/ 204 w 455"/>
                <a:gd name="T31" fmla="*/ 442 h 476"/>
                <a:gd name="T32" fmla="*/ 194 w 455"/>
                <a:gd name="T33" fmla="*/ 430 h 476"/>
                <a:gd name="T34" fmla="*/ 184 w 455"/>
                <a:gd name="T35" fmla="*/ 418 h 476"/>
                <a:gd name="T36" fmla="*/ 177 w 455"/>
                <a:gd name="T37" fmla="*/ 405 h 476"/>
                <a:gd name="T38" fmla="*/ 170 w 455"/>
                <a:gd name="T39" fmla="*/ 395 h 476"/>
                <a:gd name="T40" fmla="*/ 161 w 455"/>
                <a:gd name="T41" fmla="*/ 377 h 476"/>
                <a:gd name="T42" fmla="*/ 157 w 455"/>
                <a:gd name="T43" fmla="*/ 370 h 476"/>
                <a:gd name="T44" fmla="*/ 0 w 455"/>
                <a:gd name="T45" fmla="*/ 128 h 476"/>
                <a:gd name="T46" fmla="*/ 0 w 455"/>
                <a:gd name="T47" fmla="*/ 128 h 476"/>
                <a:gd name="T48" fmla="*/ 21 w 455"/>
                <a:gd name="T49" fmla="*/ 115 h 476"/>
                <a:gd name="T50" fmla="*/ 40 w 455"/>
                <a:gd name="T51" fmla="*/ 100 h 476"/>
                <a:gd name="T52" fmla="*/ 59 w 455"/>
                <a:gd name="T53" fmla="*/ 85 h 476"/>
                <a:gd name="T54" fmla="*/ 78 w 455"/>
                <a:gd name="T55" fmla="*/ 69 h 476"/>
                <a:gd name="T56" fmla="*/ 78 w 455"/>
                <a:gd name="T57" fmla="*/ 69 h 476"/>
                <a:gd name="T58" fmla="*/ 96 w 455"/>
                <a:gd name="T59" fmla="*/ 53 h 476"/>
                <a:gd name="T60" fmla="*/ 114 w 455"/>
                <a:gd name="T61" fmla="*/ 35 h 476"/>
                <a:gd name="T62" fmla="*/ 131 w 455"/>
                <a:gd name="T63" fmla="*/ 18 h 476"/>
                <a:gd name="T64" fmla="*/ 147 w 455"/>
                <a:gd name="T65" fmla="*/ 0 h 476"/>
                <a:gd name="T66" fmla="*/ 366 w 455"/>
                <a:gd name="T67" fmla="*/ 189 h 476"/>
                <a:gd name="T68" fmla="*/ 366 w 455"/>
                <a:gd name="T69" fmla="*/ 189 h 476"/>
                <a:gd name="T70" fmla="*/ 372 w 455"/>
                <a:gd name="T71" fmla="*/ 193 h 476"/>
                <a:gd name="T72" fmla="*/ 388 w 455"/>
                <a:gd name="T73" fmla="*/ 204 h 476"/>
                <a:gd name="T74" fmla="*/ 398 w 455"/>
                <a:gd name="T75" fmla="*/ 213 h 476"/>
                <a:gd name="T76" fmla="*/ 409 w 455"/>
                <a:gd name="T77" fmla="*/ 222 h 476"/>
                <a:gd name="T78" fmla="*/ 420 w 455"/>
                <a:gd name="T79" fmla="*/ 232 h 476"/>
                <a:gd name="T80" fmla="*/ 430 w 455"/>
                <a:gd name="T81" fmla="*/ 245 h 476"/>
                <a:gd name="T82" fmla="*/ 440 w 455"/>
                <a:gd name="T83" fmla="*/ 257 h 476"/>
                <a:gd name="T84" fmla="*/ 448 w 455"/>
                <a:gd name="T85" fmla="*/ 272 h 476"/>
                <a:gd name="T86" fmla="*/ 450 w 455"/>
                <a:gd name="T87" fmla="*/ 278 h 476"/>
                <a:gd name="T88" fmla="*/ 453 w 455"/>
                <a:gd name="T89" fmla="*/ 285 h 476"/>
                <a:gd name="T90" fmla="*/ 454 w 455"/>
                <a:gd name="T91" fmla="*/ 293 h 476"/>
                <a:gd name="T92" fmla="*/ 455 w 455"/>
                <a:gd name="T93" fmla="*/ 301 h 476"/>
                <a:gd name="T94" fmla="*/ 455 w 455"/>
                <a:gd name="T95" fmla="*/ 308 h 476"/>
                <a:gd name="T96" fmla="*/ 454 w 455"/>
                <a:gd name="T97" fmla="*/ 316 h 476"/>
                <a:gd name="T98" fmla="*/ 453 w 455"/>
                <a:gd name="T99" fmla="*/ 324 h 476"/>
                <a:gd name="T100" fmla="*/ 450 w 455"/>
                <a:gd name="T101" fmla="*/ 331 h 476"/>
                <a:gd name="T102" fmla="*/ 446 w 455"/>
                <a:gd name="T103" fmla="*/ 340 h 476"/>
                <a:gd name="T104" fmla="*/ 441 w 455"/>
                <a:gd name="T105" fmla="*/ 347 h 476"/>
                <a:gd name="T106" fmla="*/ 433 w 455"/>
                <a:gd name="T107" fmla="*/ 354 h 476"/>
                <a:gd name="T108" fmla="*/ 426 w 455"/>
                <a:gd name="T109" fmla="*/ 363 h 476"/>
                <a:gd name="T110" fmla="*/ 322 w 455"/>
                <a:gd name="T111" fmla="*/ 453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5" h="476">
                  <a:moveTo>
                    <a:pt x="322" y="453"/>
                  </a:moveTo>
                  <a:lnTo>
                    <a:pt x="322" y="453"/>
                  </a:lnTo>
                  <a:lnTo>
                    <a:pt x="313" y="459"/>
                  </a:lnTo>
                  <a:lnTo>
                    <a:pt x="304" y="466"/>
                  </a:lnTo>
                  <a:lnTo>
                    <a:pt x="296" y="470"/>
                  </a:lnTo>
                  <a:lnTo>
                    <a:pt x="288" y="473"/>
                  </a:lnTo>
                  <a:lnTo>
                    <a:pt x="279" y="475"/>
                  </a:lnTo>
                  <a:lnTo>
                    <a:pt x="272" y="476"/>
                  </a:lnTo>
                  <a:lnTo>
                    <a:pt x="264" y="475"/>
                  </a:lnTo>
                  <a:lnTo>
                    <a:pt x="256" y="474"/>
                  </a:lnTo>
                  <a:lnTo>
                    <a:pt x="249" y="473"/>
                  </a:lnTo>
                  <a:lnTo>
                    <a:pt x="242" y="470"/>
                  </a:lnTo>
                  <a:lnTo>
                    <a:pt x="235" y="467"/>
                  </a:lnTo>
                  <a:lnTo>
                    <a:pt x="228" y="463"/>
                  </a:lnTo>
                  <a:lnTo>
                    <a:pt x="216" y="453"/>
                  </a:lnTo>
                  <a:lnTo>
                    <a:pt x="204" y="442"/>
                  </a:lnTo>
                  <a:lnTo>
                    <a:pt x="194" y="430"/>
                  </a:lnTo>
                  <a:lnTo>
                    <a:pt x="184" y="418"/>
                  </a:lnTo>
                  <a:lnTo>
                    <a:pt x="177" y="405"/>
                  </a:lnTo>
                  <a:lnTo>
                    <a:pt x="170" y="395"/>
                  </a:lnTo>
                  <a:lnTo>
                    <a:pt x="161" y="377"/>
                  </a:lnTo>
                  <a:lnTo>
                    <a:pt x="157" y="370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15"/>
                  </a:lnTo>
                  <a:lnTo>
                    <a:pt x="40" y="100"/>
                  </a:lnTo>
                  <a:lnTo>
                    <a:pt x="59" y="85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6" y="53"/>
                  </a:lnTo>
                  <a:lnTo>
                    <a:pt x="114" y="35"/>
                  </a:lnTo>
                  <a:lnTo>
                    <a:pt x="131" y="18"/>
                  </a:lnTo>
                  <a:lnTo>
                    <a:pt x="147" y="0"/>
                  </a:lnTo>
                  <a:lnTo>
                    <a:pt x="366" y="189"/>
                  </a:lnTo>
                  <a:lnTo>
                    <a:pt x="366" y="189"/>
                  </a:lnTo>
                  <a:lnTo>
                    <a:pt x="372" y="193"/>
                  </a:lnTo>
                  <a:lnTo>
                    <a:pt x="388" y="204"/>
                  </a:lnTo>
                  <a:lnTo>
                    <a:pt x="398" y="213"/>
                  </a:lnTo>
                  <a:lnTo>
                    <a:pt x="409" y="222"/>
                  </a:lnTo>
                  <a:lnTo>
                    <a:pt x="420" y="232"/>
                  </a:lnTo>
                  <a:lnTo>
                    <a:pt x="430" y="245"/>
                  </a:lnTo>
                  <a:lnTo>
                    <a:pt x="440" y="257"/>
                  </a:lnTo>
                  <a:lnTo>
                    <a:pt x="448" y="272"/>
                  </a:lnTo>
                  <a:lnTo>
                    <a:pt x="450" y="278"/>
                  </a:lnTo>
                  <a:lnTo>
                    <a:pt x="453" y="285"/>
                  </a:lnTo>
                  <a:lnTo>
                    <a:pt x="454" y="293"/>
                  </a:lnTo>
                  <a:lnTo>
                    <a:pt x="455" y="301"/>
                  </a:lnTo>
                  <a:lnTo>
                    <a:pt x="455" y="308"/>
                  </a:lnTo>
                  <a:lnTo>
                    <a:pt x="454" y="316"/>
                  </a:lnTo>
                  <a:lnTo>
                    <a:pt x="453" y="324"/>
                  </a:lnTo>
                  <a:lnTo>
                    <a:pt x="450" y="331"/>
                  </a:lnTo>
                  <a:lnTo>
                    <a:pt x="446" y="340"/>
                  </a:lnTo>
                  <a:lnTo>
                    <a:pt x="441" y="347"/>
                  </a:lnTo>
                  <a:lnTo>
                    <a:pt x="433" y="354"/>
                  </a:lnTo>
                  <a:lnTo>
                    <a:pt x="426" y="363"/>
                  </a:lnTo>
                  <a:lnTo>
                    <a:pt x="322" y="4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2" name="Freeform 416"/>
            <p:cNvSpPr>
              <a:spLocks/>
            </p:cNvSpPr>
            <p:nvPr userDrawn="1"/>
          </p:nvSpPr>
          <p:spPr bwMode="auto">
            <a:xfrm>
              <a:off x="8367713" y="5557205"/>
              <a:ext cx="296862" cy="233363"/>
            </a:xfrm>
            <a:custGeom>
              <a:avLst/>
              <a:gdLst>
                <a:gd name="T0" fmla="*/ 749 w 749"/>
                <a:gd name="T1" fmla="*/ 340 h 587"/>
                <a:gd name="T2" fmla="*/ 747 w 749"/>
                <a:gd name="T3" fmla="*/ 352 h 587"/>
                <a:gd name="T4" fmla="*/ 738 w 749"/>
                <a:gd name="T5" fmla="*/ 379 h 587"/>
                <a:gd name="T6" fmla="*/ 719 w 749"/>
                <a:gd name="T7" fmla="*/ 418 h 587"/>
                <a:gd name="T8" fmla="*/ 697 w 749"/>
                <a:gd name="T9" fmla="*/ 453 h 587"/>
                <a:gd name="T10" fmla="*/ 677 w 749"/>
                <a:gd name="T11" fmla="*/ 475 h 587"/>
                <a:gd name="T12" fmla="*/ 654 w 749"/>
                <a:gd name="T13" fmla="*/ 498 h 587"/>
                <a:gd name="T14" fmla="*/ 627 w 749"/>
                <a:gd name="T15" fmla="*/ 519 h 587"/>
                <a:gd name="T16" fmla="*/ 595 w 749"/>
                <a:gd name="T17" fmla="*/ 539 h 587"/>
                <a:gd name="T18" fmla="*/ 557 w 749"/>
                <a:gd name="T19" fmla="*/ 557 h 587"/>
                <a:gd name="T20" fmla="*/ 516 w 749"/>
                <a:gd name="T21" fmla="*/ 571 h 587"/>
                <a:gd name="T22" fmla="*/ 467 w 749"/>
                <a:gd name="T23" fmla="*/ 581 h 587"/>
                <a:gd name="T24" fmla="*/ 413 w 749"/>
                <a:gd name="T25" fmla="*/ 586 h 587"/>
                <a:gd name="T26" fmla="*/ 367 w 749"/>
                <a:gd name="T27" fmla="*/ 587 h 587"/>
                <a:gd name="T28" fmla="*/ 337 w 749"/>
                <a:gd name="T29" fmla="*/ 586 h 587"/>
                <a:gd name="T30" fmla="*/ 282 w 749"/>
                <a:gd name="T31" fmla="*/ 581 h 587"/>
                <a:gd name="T32" fmla="*/ 234 w 749"/>
                <a:gd name="T33" fmla="*/ 571 h 587"/>
                <a:gd name="T34" fmla="*/ 192 w 749"/>
                <a:gd name="T35" fmla="*/ 557 h 587"/>
                <a:gd name="T36" fmla="*/ 154 w 749"/>
                <a:gd name="T37" fmla="*/ 539 h 587"/>
                <a:gd name="T38" fmla="*/ 122 w 749"/>
                <a:gd name="T39" fmla="*/ 519 h 587"/>
                <a:gd name="T40" fmla="*/ 95 w 749"/>
                <a:gd name="T41" fmla="*/ 498 h 587"/>
                <a:gd name="T42" fmla="*/ 72 w 749"/>
                <a:gd name="T43" fmla="*/ 475 h 587"/>
                <a:gd name="T44" fmla="*/ 52 w 749"/>
                <a:gd name="T45" fmla="*/ 453 h 587"/>
                <a:gd name="T46" fmla="*/ 30 w 749"/>
                <a:gd name="T47" fmla="*/ 418 h 587"/>
                <a:gd name="T48" fmla="*/ 12 w 749"/>
                <a:gd name="T49" fmla="*/ 379 h 587"/>
                <a:gd name="T50" fmla="*/ 3 w 749"/>
                <a:gd name="T51" fmla="*/ 352 h 587"/>
                <a:gd name="T52" fmla="*/ 0 w 749"/>
                <a:gd name="T53" fmla="*/ 213 h 587"/>
                <a:gd name="T54" fmla="*/ 1 w 749"/>
                <a:gd name="T55" fmla="*/ 200 h 587"/>
                <a:gd name="T56" fmla="*/ 3 w 749"/>
                <a:gd name="T57" fmla="*/ 178 h 587"/>
                <a:gd name="T58" fmla="*/ 9 w 749"/>
                <a:gd name="T59" fmla="*/ 156 h 587"/>
                <a:gd name="T60" fmla="*/ 17 w 749"/>
                <a:gd name="T61" fmla="*/ 136 h 587"/>
                <a:gd name="T62" fmla="*/ 27 w 749"/>
                <a:gd name="T63" fmla="*/ 117 h 587"/>
                <a:gd name="T64" fmla="*/ 46 w 749"/>
                <a:gd name="T65" fmla="*/ 93 h 587"/>
                <a:gd name="T66" fmla="*/ 77 w 749"/>
                <a:gd name="T67" fmla="*/ 65 h 587"/>
                <a:gd name="T68" fmla="*/ 114 w 749"/>
                <a:gd name="T69" fmla="*/ 42 h 587"/>
                <a:gd name="T70" fmla="*/ 152 w 749"/>
                <a:gd name="T71" fmla="*/ 24 h 587"/>
                <a:gd name="T72" fmla="*/ 193 w 749"/>
                <a:gd name="T73" fmla="*/ 11 h 587"/>
                <a:gd name="T74" fmla="*/ 232 w 749"/>
                <a:gd name="T75" fmla="*/ 0 h 587"/>
                <a:gd name="T76" fmla="*/ 517 w 749"/>
                <a:gd name="T77" fmla="*/ 0 h 587"/>
                <a:gd name="T78" fmla="*/ 537 w 749"/>
                <a:gd name="T79" fmla="*/ 5 h 587"/>
                <a:gd name="T80" fmla="*/ 577 w 749"/>
                <a:gd name="T81" fmla="*/ 17 h 587"/>
                <a:gd name="T82" fmla="*/ 617 w 749"/>
                <a:gd name="T83" fmla="*/ 33 h 587"/>
                <a:gd name="T84" fmla="*/ 654 w 749"/>
                <a:gd name="T85" fmla="*/ 54 h 587"/>
                <a:gd name="T86" fmla="*/ 689 w 749"/>
                <a:gd name="T87" fmla="*/ 79 h 587"/>
                <a:gd name="T88" fmla="*/ 716 w 749"/>
                <a:gd name="T89" fmla="*/ 109 h 587"/>
                <a:gd name="T90" fmla="*/ 727 w 749"/>
                <a:gd name="T91" fmla="*/ 127 h 587"/>
                <a:gd name="T92" fmla="*/ 736 w 749"/>
                <a:gd name="T93" fmla="*/ 145 h 587"/>
                <a:gd name="T94" fmla="*/ 743 w 749"/>
                <a:gd name="T95" fmla="*/ 166 h 587"/>
                <a:gd name="T96" fmla="*/ 748 w 749"/>
                <a:gd name="T97" fmla="*/ 189 h 587"/>
                <a:gd name="T98" fmla="*/ 749 w 749"/>
                <a:gd name="T99" fmla="*/ 213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9" h="587">
                  <a:moveTo>
                    <a:pt x="749" y="213"/>
                  </a:moveTo>
                  <a:lnTo>
                    <a:pt x="749" y="340"/>
                  </a:lnTo>
                  <a:lnTo>
                    <a:pt x="749" y="340"/>
                  </a:lnTo>
                  <a:lnTo>
                    <a:pt x="747" y="352"/>
                  </a:lnTo>
                  <a:lnTo>
                    <a:pt x="743" y="363"/>
                  </a:lnTo>
                  <a:lnTo>
                    <a:pt x="738" y="379"/>
                  </a:lnTo>
                  <a:lnTo>
                    <a:pt x="729" y="397"/>
                  </a:lnTo>
                  <a:lnTo>
                    <a:pt x="719" y="418"/>
                  </a:lnTo>
                  <a:lnTo>
                    <a:pt x="705" y="441"/>
                  </a:lnTo>
                  <a:lnTo>
                    <a:pt x="697" y="453"/>
                  </a:lnTo>
                  <a:lnTo>
                    <a:pt x="688" y="464"/>
                  </a:lnTo>
                  <a:lnTo>
                    <a:pt x="677" y="475"/>
                  </a:lnTo>
                  <a:lnTo>
                    <a:pt x="667" y="487"/>
                  </a:lnTo>
                  <a:lnTo>
                    <a:pt x="654" y="498"/>
                  </a:lnTo>
                  <a:lnTo>
                    <a:pt x="642" y="509"/>
                  </a:lnTo>
                  <a:lnTo>
                    <a:pt x="627" y="519"/>
                  </a:lnTo>
                  <a:lnTo>
                    <a:pt x="611" y="530"/>
                  </a:lnTo>
                  <a:lnTo>
                    <a:pt x="595" y="539"/>
                  </a:lnTo>
                  <a:lnTo>
                    <a:pt x="577" y="548"/>
                  </a:lnTo>
                  <a:lnTo>
                    <a:pt x="557" y="557"/>
                  </a:lnTo>
                  <a:lnTo>
                    <a:pt x="538" y="564"/>
                  </a:lnTo>
                  <a:lnTo>
                    <a:pt x="516" y="571"/>
                  </a:lnTo>
                  <a:lnTo>
                    <a:pt x="492" y="577"/>
                  </a:lnTo>
                  <a:lnTo>
                    <a:pt x="467" y="581"/>
                  </a:lnTo>
                  <a:lnTo>
                    <a:pt x="441" y="584"/>
                  </a:lnTo>
                  <a:lnTo>
                    <a:pt x="413" y="586"/>
                  </a:lnTo>
                  <a:lnTo>
                    <a:pt x="383" y="587"/>
                  </a:lnTo>
                  <a:lnTo>
                    <a:pt x="367" y="587"/>
                  </a:lnTo>
                  <a:lnTo>
                    <a:pt x="367" y="587"/>
                  </a:lnTo>
                  <a:lnTo>
                    <a:pt x="337" y="586"/>
                  </a:lnTo>
                  <a:lnTo>
                    <a:pt x="308" y="584"/>
                  </a:lnTo>
                  <a:lnTo>
                    <a:pt x="282" y="581"/>
                  </a:lnTo>
                  <a:lnTo>
                    <a:pt x="257" y="577"/>
                  </a:lnTo>
                  <a:lnTo>
                    <a:pt x="234" y="571"/>
                  </a:lnTo>
                  <a:lnTo>
                    <a:pt x="213" y="564"/>
                  </a:lnTo>
                  <a:lnTo>
                    <a:pt x="192" y="557"/>
                  </a:lnTo>
                  <a:lnTo>
                    <a:pt x="172" y="548"/>
                  </a:lnTo>
                  <a:lnTo>
                    <a:pt x="154" y="539"/>
                  </a:lnTo>
                  <a:lnTo>
                    <a:pt x="138" y="530"/>
                  </a:lnTo>
                  <a:lnTo>
                    <a:pt x="122" y="519"/>
                  </a:lnTo>
                  <a:lnTo>
                    <a:pt x="108" y="509"/>
                  </a:lnTo>
                  <a:lnTo>
                    <a:pt x="95" y="498"/>
                  </a:lnTo>
                  <a:lnTo>
                    <a:pt x="82" y="487"/>
                  </a:lnTo>
                  <a:lnTo>
                    <a:pt x="72" y="475"/>
                  </a:lnTo>
                  <a:lnTo>
                    <a:pt x="62" y="464"/>
                  </a:lnTo>
                  <a:lnTo>
                    <a:pt x="52" y="453"/>
                  </a:lnTo>
                  <a:lnTo>
                    <a:pt x="45" y="441"/>
                  </a:lnTo>
                  <a:lnTo>
                    <a:pt x="30" y="418"/>
                  </a:lnTo>
                  <a:lnTo>
                    <a:pt x="20" y="397"/>
                  </a:lnTo>
                  <a:lnTo>
                    <a:pt x="12" y="379"/>
                  </a:lnTo>
                  <a:lnTo>
                    <a:pt x="6" y="363"/>
                  </a:lnTo>
                  <a:lnTo>
                    <a:pt x="3" y="352"/>
                  </a:lnTo>
                  <a:lnTo>
                    <a:pt x="0" y="340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1" y="200"/>
                  </a:lnTo>
                  <a:lnTo>
                    <a:pt x="2" y="189"/>
                  </a:lnTo>
                  <a:lnTo>
                    <a:pt x="3" y="178"/>
                  </a:lnTo>
                  <a:lnTo>
                    <a:pt x="6" y="166"/>
                  </a:lnTo>
                  <a:lnTo>
                    <a:pt x="9" y="156"/>
                  </a:lnTo>
                  <a:lnTo>
                    <a:pt x="13" y="145"/>
                  </a:lnTo>
                  <a:lnTo>
                    <a:pt x="17" y="136"/>
                  </a:lnTo>
                  <a:lnTo>
                    <a:pt x="22" y="127"/>
                  </a:lnTo>
                  <a:lnTo>
                    <a:pt x="27" y="117"/>
                  </a:lnTo>
                  <a:lnTo>
                    <a:pt x="33" y="109"/>
                  </a:lnTo>
                  <a:lnTo>
                    <a:pt x="46" y="93"/>
                  </a:lnTo>
                  <a:lnTo>
                    <a:pt x="61" y="79"/>
                  </a:lnTo>
                  <a:lnTo>
                    <a:pt x="77" y="65"/>
                  </a:lnTo>
                  <a:lnTo>
                    <a:pt x="95" y="54"/>
                  </a:lnTo>
                  <a:lnTo>
                    <a:pt x="114" y="42"/>
                  </a:lnTo>
                  <a:lnTo>
                    <a:pt x="132" y="33"/>
                  </a:lnTo>
                  <a:lnTo>
                    <a:pt x="152" y="24"/>
                  </a:lnTo>
                  <a:lnTo>
                    <a:pt x="172" y="17"/>
                  </a:lnTo>
                  <a:lnTo>
                    <a:pt x="193" y="11"/>
                  </a:lnTo>
                  <a:lnTo>
                    <a:pt x="213" y="5"/>
                  </a:lnTo>
                  <a:lnTo>
                    <a:pt x="232" y="0"/>
                  </a:lnTo>
                  <a:lnTo>
                    <a:pt x="375" y="425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537" y="5"/>
                  </a:lnTo>
                  <a:lnTo>
                    <a:pt x="556" y="11"/>
                  </a:lnTo>
                  <a:lnTo>
                    <a:pt x="577" y="17"/>
                  </a:lnTo>
                  <a:lnTo>
                    <a:pt x="597" y="24"/>
                  </a:lnTo>
                  <a:lnTo>
                    <a:pt x="617" y="33"/>
                  </a:lnTo>
                  <a:lnTo>
                    <a:pt x="636" y="42"/>
                  </a:lnTo>
                  <a:lnTo>
                    <a:pt x="654" y="54"/>
                  </a:lnTo>
                  <a:lnTo>
                    <a:pt x="672" y="65"/>
                  </a:lnTo>
                  <a:lnTo>
                    <a:pt x="689" y="79"/>
                  </a:lnTo>
                  <a:lnTo>
                    <a:pt x="703" y="93"/>
                  </a:lnTo>
                  <a:lnTo>
                    <a:pt x="716" y="109"/>
                  </a:lnTo>
                  <a:lnTo>
                    <a:pt x="722" y="117"/>
                  </a:lnTo>
                  <a:lnTo>
                    <a:pt x="727" y="127"/>
                  </a:lnTo>
                  <a:lnTo>
                    <a:pt x="732" y="136"/>
                  </a:lnTo>
                  <a:lnTo>
                    <a:pt x="736" y="145"/>
                  </a:lnTo>
                  <a:lnTo>
                    <a:pt x="740" y="156"/>
                  </a:lnTo>
                  <a:lnTo>
                    <a:pt x="743" y="166"/>
                  </a:lnTo>
                  <a:lnTo>
                    <a:pt x="746" y="178"/>
                  </a:lnTo>
                  <a:lnTo>
                    <a:pt x="748" y="189"/>
                  </a:lnTo>
                  <a:lnTo>
                    <a:pt x="749" y="200"/>
                  </a:lnTo>
                  <a:lnTo>
                    <a:pt x="749" y="213"/>
                  </a:lnTo>
                  <a:lnTo>
                    <a:pt x="749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3" name="Freeform 417"/>
            <p:cNvSpPr>
              <a:spLocks/>
            </p:cNvSpPr>
            <p:nvPr userDrawn="1"/>
          </p:nvSpPr>
          <p:spPr bwMode="auto">
            <a:xfrm>
              <a:off x="8493125" y="5588955"/>
              <a:ext cx="47625" cy="114300"/>
            </a:xfrm>
            <a:custGeom>
              <a:avLst/>
              <a:gdLst>
                <a:gd name="T0" fmla="*/ 60 w 119"/>
                <a:gd name="T1" fmla="*/ 290 h 290"/>
                <a:gd name="T2" fmla="*/ 0 w 119"/>
                <a:gd name="T3" fmla="*/ 110 h 290"/>
                <a:gd name="T4" fmla="*/ 34 w 119"/>
                <a:gd name="T5" fmla="*/ 0 h 290"/>
                <a:gd name="T6" fmla="*/ 60 w 119"/>
                <a:gd name="T7" fmla="*/ 0 h 290"/>
                <a:gd name="T8" fmla="*/ 84 w 119"/>
                <a:gd name="T9" fmla="*/ 0 h 290"/>
                <a:gd name="T10" fmla="*/ 119 w 119"/>
                <a:gd name="T11" fmla="*/ 110 h 290"/>
                <a:gd name="T12" fmla="*/ 60 w 119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90">
                  <a:moveTo>
                    <a:pt x="60" y="290"/>
                  </a:moveTo>
                  <a:lnTo>
                    <a:pt x="0" y="110"/>
                  </a:lnTo>
                  <a:lnTo>
                    <a:pt x="34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9" y="110"/>
                  </a:lnTo>
                  <a:lnTo>
                    <a:pt x="60" y="2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4" name="Freeform 418"/>
            <p:cNvSpPr>
              <a:spLocks/>
            </p:cNvSpPr>
            <p:nvPr userDrawn="1"/>
          </p:nvSpPr>
          <p:spPr bwMode="auto">
            <a:xfrm>
              <a:off x="8451850" y="5412742"/>
              <a:ext cx="130175" cy="153988"/>
            </a:xfrm>
            <a:custGeom>
              <a:avLst/>
              <a:gdLst>
                <a:gd name="T0" fmla="*/ 326 w 328"/>
                <a:gd name="T1" fmla="*/ 208 h 388"/>
                <a:gd name="T2" fmla="*/ 319 w 328"/>
                <a:gd name="T3" fmla="*/ 232 h 388"/>
                <a:gd name="T4" fmla="*/ 314 w 328"/>
                <a:gd name="T5" fmla="*/ 242 h 388"/>
                <a:gd name="T6" fmla="*/ 308 w 328"/>
                <a:gd name="T7" fmla="*/ 247 h 388"/>
                <a:gd name="T8" fmla="*/ 304 w 328"/>
                <a:gd name="T9" fmla="*/ 248 h 388"/>
                <a:gd name="T10" fmla="*/ 293 w 328"/>
                <a:gd name="T11" fmla="*/ 277 h 388"/>
                <a:gd name="T12" fmla="*/ 278 w 328"/>
                <a:gd name="T13" fmla="*/ 304 h 388"/>
                <a:gd name="T14" fmla="*/ 260 w 328"/>
                <a:gd name="T15" fmla="*/ 328 h 388"/>
                <a:gd name="T16" fmla="*/ 241 w 328"/>
                <a:gd name="T17" fmla="*/ 349 h 388"/>
                <a:gd name="T18" fmla="*/ 220 w 328"/>
                <a:gd name="T19" fmla="*/ 365 h 388"/>
                <a:gd name="T20" fmla="*/ 201 w 328"/>
                <a:gd name="T21" fmla="*/ 378 h 388"/>
                <a:gd name="T22" fmla="*/ 181 w 328"/>
                <a:gd name="T23" fmla="*/ 385 h 388"/>
                <a:gd name="T24" fmla="*/ 164 w 328"/>
                <a:gd name="T25" fmla="*/ 388 h 388"/>
                <a:gd name="T26" fmla="*/ 156 w 328"/>
                <a:gd name="T27" fmla="*/ 387 h 388"/>
                <a:gd name="T28" fmla="*/ 137 w 328"/>
                <a:gd name="T29" fmla="*/ 382 h 388"/>
                <a:gd name="T30" fmla="*/ 117 w 328"/>
                <a:gd name="T31" fmla="*/ 372 h 388"/>
                <a:gd name="T32" fmla="*/ 97 w 328"/>
                <a:gd name="T33" fmla="*/ 357 h 388"/>
                <a:gd name="T34" fmla="*/ 78 w 328"/>
                <a:gd name="T35" fmla="*/ 338 h 388"/>
                <a:gd name="T36" fmla="*/ 59 w 328"/>
                <a:gd name="T37" fmla="*/ 317 h 388"/>
                <a:gd name="T38" fmla="*/ 42 w 328"/>
                <a:gd name="T39" fmla="*/ 292 h 388"/>
                <a:gd name="T40" fmla="*/ 30 w 328"/>
                <a:gd name="T41" fmla="*/ 263 h 388"/>
                <a:gd name="T42" fmla="*/ 24 w 328"/>
                <a:gd name="T43" fmla="*/ 249 h 388"/>
                <a:gd name="T44" fmla="*/ 17 w 328"/>
                <a:gd name="T45" fmla="*/ 246 h 388"/>
                <a:gd name="T46" fmla="*/ 11 w 328"/>
                <a:gd name="T47" fmla="*/ 238 h 388"/>
                <a:gd name="T48" fmla="*/ 6 w 328"/>
                <a:gd name="T49" fmla="*/ 226 h 388"/>
                <a:gd name="T50" fmla="*/ 2 w 328"/>
                <a:gd name="T51" fmla="*/ 208 h 388"/>
                <a:gd name="T52" fmla="*/ 1 w 328"/>
                <a:gd name="T53" fmla="*/ 196 h 388"/>
                <a:gd name="T54" fmla="*/ 1 w 328"/>
                <a:gd name="T55" fmla="*/ 178 h 388"/>
                <a:gd name="T56" fmla="*/ 5 w 328"/>
                <a:gd name="T57" fmla="*/ 168 h 388"/>
                <a:gd name="T58" fmla="*/ 12 w 328"/>
                <a:gd name="T59" fmla="*/ 162 h 388"/>
                <a:gd name="T60" fmla="*/ 17 w 328"/>
                <a:gd name="T61" fmla="*/ 160 h 388"/>
                <a:gd name="T62" fmla="*/ 20 w 328"/>
                <a:gd name="T63" fmla="*/ 127 h 388"/>
                <a:gd name="T64" fmla="*/ 28 w 328"/>
                <a:gd name="T65" fmla="*/ 97 h 388"/>
                <a:gd name="T66" fmla="*/ 39 w 328"/>
                <a:gd name="T67" fmla="*/ 70 h 388"/>
                <a:gd name="T68" fmla="*/ 54 w 328"/>
                <a:gd name="T69" fmla="*/ 46 h 388"/>
                <a:gd name="T70" fmla="*/ 73 w 328"/>
                <a:gd name="T71" fmla="*/ 27 h 388"/>
                <a:gd name="T72" fmla="*/ 97 w 328"/>
                <a:gd name="T73" fmla="*/ 12 h 388"/>
                <a:gd name="T74" fmla="*/ 128 w 328"/>
                <a:gd name="T75" fmla="*/ 3 h 388"/>
                <a:gd name="T76" fmla="*/ 164 w 328"/>
                <a:gd name="T77" fmla="*/ 0 h 388"/>
                <a:gd name="T78" fmla="*/ 183 w 328"/>
                <a:gd name="T79" fmla="*/ 1 h 388"/>
                <a:gd name="T80" fmla="*/ 216 w 328"/>
                <a:gd name="T81" fmla="*/ 7 h 388"/>
                <a:gd name="T82" fmla="*/ 243 w 328"/>
                <a:gd name="T83" fmla="*/ 19 h 388"/>
                <a:gd name="T84" fmla="*/ 265 w 328"/>
                <a:gd name="T85" fmla="*/ 36 h 388"/>
                <a:gd name="T86" fmla="*/ 283 w 328"/>
                <a:gd name="T87" fmla="*/ 57 h 388"/>
                <a:gd name="T88" fmla="*/ 295 w 328"/>
                <a:gd name="T89" fmla="*/ 83 h 388"/>
                <a:gd name="T90" fmla="*/ 304 w 328"/>
                <a:gd name="T91" fmla="*/ 112 h 388"/>
                <a:gd name="T92" fmla="*/ 310 w 328"/>
                <a:gd name="T93" fmla="*/ 144 h 388"/>
                <a:gd name="T94" fmla="*/ 311 w 328"/>
                <a:gd name="T95" fmla="*/ 160 h 388"/>
                <a:gd name="T96" fmla="*/ 319 w 328"/>
                <a:gd name="T97" fmla="*/ 164 h 388"/>
                <a:gd name="T98" fmla="*/ 324 w 328"/>
                <a:gd name="T99" fmla="*/ 173 h 388"/>
                <a:gd name="T100" fmla="*/ 328 w 328"/>
                <a:gd name="T101" fmla="*/ 186 h 388"/>
                <a:gd name="T102" fmla="*/ 326 w 328"/>
                <a:gd name="T103" fmla="*/ 20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388">
                  <a:moveTo>
                    <a:pt x="326" y="208"/>
                  </a:moveTo>
                  <a:lnTo>
                    <a:pt x="326" y="208"/>
                  </a:lnTo>
                  <a:lnTo>
                    <a:pt x="321" y="226"/>
                  </a:lnTo>
                  <a:lnTo>
                    <a:pt x="319" y="232"/>
                  </a:lnTo>
                  <a:lnTo>
                    <a:pt x="317" y="237"/>
                  </a:lnTo>
                  <a:lnTo>
                    <a:pt x="314" y="242"/>
                  </a:lnTo>
                  <a:lnTo>
                    <a:pt x="311" y="245"/>
                  </a:lnTo>
                  <a:lnTo>
                    <a:pt x="308" y="247"/>
                  </a:lnTo>
                  <a:lnTo>
                    <a:pt x="304" y="248"/>
                  </a:lnTo>
                  <a:lnTo>
                    <a:pt x="304" y="248"/>
                  </a:lnTo>
                  <a:lnTo>
                    <a:pt x="298" y="263"/>
                  </a:lnTo>
                  <a:lnTo>
                    <a:pt x="293" y="277"/>
                  </a:lnTo>
                  <a:lnTo>
                    <a:pt x="286" y="292"/>
                  </a:lnTo>
                  <a:lnTo>
                    <a:pt x="278" y="304"/>
                  </a:lnTo>
                  <a:lnTo>
                    <a:pt x="269" y="317"/>
                  </a:lnTo>
                  <a:lnTo>
                    <a:pt x="260" y="328"/>
                  </a:lnTo>
                  <a:lnTo>
                    <a:pt x="251" y="338"/>
                  </a:lnTo>
                  <a:lnTo>
                    <a:pt x="241" y="349"/>
                  </a:lnTo>
                  <a:lnTo>
                    <a:pt x="231" y="357"/>
                  </a:lnTo>
                  <a:lnTo>
                    <a:pt x="220" y="365"/>
                  </a:lnTo>
                  <a:lnTo>
                    <a:pt x="210" y="372"/>
                  </a:lnTo>
                  <a:lnTo>
                    <a:pt x="201" y="378"/>
                  </a:lnTo>
                  <a:lnTo>
                    <a:pt x="190" y="382"/>
                  </a:lnTo>
                  <a:lnTo>
                    <a:pt x="181" y="385"/>
                  </a:lnTo>
                  <a:lnTo>
                    <a:pt x="172" y="387"/>
                  </a:lnTo>
                  <a:lnTo>
                    <a:pt x="164" y="388"/>
                  </a:lnTo>
                  <a:lnTo>
                    <a:pt x="164" y="388"/>
                  </a:lnTo>
                  <a:lnTo>
                    <a:pt x="156" y="387"/>
                  </a:lnTo>
                  <a:lnTo>
                    <a:pt x="146" y="385"/>
                  </a:lnTo>
                  <a:lnTo>
                    <a:pt x="137" y="382"/>
                  </a:lnTo>
                  <a:lnTo>
                    <a:pt x="128" y="378"/>
                  </a:lnTo>
                  <a:lnTo>
                    <a:pt x="117" y="372"/>
                  </a:lnTo>
                  <a:lnTo>
                    <a:pt x="108" y="365"/>
                  </a:lnTo>
                  <a:lnTo>
                    <a:pt x="97" y="357"/>
                  </a:lnTo>
                  <a:lnTo>
                    <a:pt x="87" y="349"/>
                  </a:lnTo>
                  <a:lnTo>
                    <a:pt x="78" y="338"/>
                  </a:lnTo>
                  <a:lnTo>
                    <a:pt x="68" y="328"/>
                  </a:lnTo>
                  <a:lnTo>
                    <a:pt x="59" y="317"/>
                  </a:lnTo>
                  <a:lnTo>
                    <a:pt x="51" y="304"/>
                  </a:lnTo>
                  <a:lnTo>
                    <a:pt x="42" y="292"/>
                  </a:lnTo>
                  <a:lnTo>
                    <a:pt x="35" y="278"/>
                  </a:lnTo>
                  <a:lnTo>
                    <a:pt x="30" y="263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0" y="247"/>
                  </a:lnTo>
                  <a:lnTo>
                    <a:pt x="17" y="246"/>
                  </a:lnTo>
                  <a:lnTo>
                    <a:pt x="14" y="243"/>
                  </a:lnTo>
                  <a:lnTo>
                    <a:pt x="11" y="238"/>
                  </a:lnTo>
                  <a:lnTo>
                    <a:pt x="8" y="233"/>
                  </a:lnTo>
                  <a:lnTo>
                    <a:pt x="6" y="226"/>
                  </a:lnTo>
                  <a:lnTo>
                    <a:pt x="4" y="219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1" y="196"/>
                  </a:lnTo>
                  <a:lnTo>
                    <a:pt x="0" y="186"/>
                  </a:lnTo>
                  <a:lnTo>
                    <a:pt x="1" y="178"/>
                  </a:lnTo>
                  <a:lnTo>
                    <a:pt x="3" y="172"/>
                  </a:lnTo>
                  <a:lnTo>
                    <a:pt x="5" y="168"/>
                  </a:lnTo>
                  <a:lnTo>
                    <a:pt x="9" y="164"/>
                  </a:lnTo>
                  <a:lnTo>
                    <a:pt x="12" y="162"/>
                  </a:lnTo>
                  <a:lnTo>
                    <a:pt x="17" y="160"/>
                  </a:lnTo>
                  <a:lnTo>
                    <a:pt x="17" y="160"/>
                  </a:lnTo>
                  <a:lnTo>
                    <a:pt x="18" y="144"/>
                  </a:lnTo>
                  <a:lnTo>
                    <a:pt x="20" y="127"/>
                  </a:lnTo>
                  <a:lnTo>
                    <a:pt x="23" y="111"/>
                  </a:lnTo>
                  <a:lnTo>
                    <a:pt x="28" y="97"/>
                  </a:lnTo>
                  <a:lnTo>
                    <a:pt x="33" y="83"/>
                  </a:lnTo>
                  <a:lnTo>
                    <a:pt x="39" y="70"/>
                  </a:lnTo>
                  <a:lnTo>
                    <a:pt x="45" y="57"/>
                  </a:lnTo>
                  <a:lnTo>
                    <a:pt x="54" y="46"/>
                  </a:lnTo>
                  <a:lnTo>
                    <a:pt x="63" y="35"/>
                  </a:lnTo>
                  <a:lnTo>
                    <a:pt x="73" y="27"/>
                  </a:lnTo>
                  <a:lnTo>
                    <a:pt x="85" y="19"/>
                  </a:lnTo>
                  <a:lnTo>
                    <a:pt x="97" y="12"/>
                  </a:lnTo>
                  <a:lnTo>
                    <a:pt x="112" y="7"/>
                  </a:lnTo>
                  <a:lnTo>
                    <a:pt x="128" y="3"/>
                  </a:lnTo>
                  <a:lnTo>
                    <a:pt x="145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83" y="1"/>
                  </a:lnTo>
                  <a:lnTo>
                    <a:pt x="201" y="3"/>
                  </a:lnTo>
                  <a:lnTo>
                    <a:pt x="216" y="7"/>
                  </a:lnTo>
                  <a:lnTo>
                    <a:pt x="231" y="12"/>
                  </a:lnTo>
                  <a:lnTo>
                    <a:pt x="243" y="19"/>
                  </a:lnTo>
                  <a:lnTo>
                    <a:pt x="255" y="27"/>
                  </a:lnTo>
                  <a:lnTo>
                    <a:pt x="265" y="36"/>
                  </a:lnTo>
                  <a:lnTo>
                    <a:pt x="274" y="46"/>
                  </a:lnTo>
                  <a:lnTo>
                    <a:pt x="283" y="57"/>
                  </a:lnTo>
                  <a:lnTo>
                    <a:pt x="289" y="70"/>
                  </a:lnTo>
                  <a:lnTo>
                    <a:pt x="295" y="83"/>
                  </a:lnTo>
                  <a:lnTo>
                    <a:pt x="301" y="97"/>
                  </a:lnTo>
                  <a:lnTo>
                    <a:pt x="304" y="112"/>
                  </a:lnTo>
                  <a:lnTo>
                    <a:pt x="307" y="127"/>
                  </a:lnTo>
                  <a:lnTo>
                    <a:pt x="310" y="144"/>
                  </a:lnTo>
                  <a:lnTo>
                    <a:pt x="311" y="160"/>
                  </a:lnTo>
                  <a:lnTo>
                    <a:pt x="311" y="160"/>
                  </a:lnTo>
                  <a:lnTo>
                    <a:pt x="315" y="162"/>
                  </a:lnTo>
                  <a:lnTo>
                    <a:pt x="319" y="164"/>
                  </a:lnTo>
                  <a:lnTo>
                    <a:pt x="322" y="168"/>
                  </a:lnTo>
                  <a:lnTo>
                    <a:pt x="324" y="173"/>
                  </a:lnTo>
                  <a:lnTo>
                    <a:pt x="327" y="179"/>
                  </a:lnTo>
                  <a:lnTo>
                    <a:pt x="328" y="186"/>
                  </a:lnTo>
                  <a:lnTo>
                    <a:pt x="327" y="197"/>
                  </a:lnTo>
                  <a:lnTo>
                    <a:pt x="326" y="208"/>
                  </a:lnTo>
                  <a:lnTo>
                    <a:pt x="326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5" name="Freeform 419"/>
            <p:cNvSpPr>
              <a:spLocks noEditPoints="1"/>
            </p:cNvSpPr>
            <p:nvPr userDrawn="1"/>
          </p:nvSpPr>
          <p:spPr bwMode="auto">
            <a:xfrm>
              <a:off x="8258175" y="5342892"/>
              <a:ext cx="515937" cy="515938"/>
            </a:xfrm>
            <a:custGeom>
              <a:avLst/>
              <a:gdLst>
                <a:gd name="T0" fmla="*/ 1039 w 1301"/>
                <a:gd name="T1" fmla="*/ 189 h 1301"/>
                <a:gd name="T2" fmla="*/ 915 w 1301"/>
                <a:gd name="T3" fmla="*/ 108 h 1301"/>
                <a:gd name="T4" fmla="*/ 777 w 1301"/>
                <a:gd name="T5" fmla="*/ 61 h 1301"/>
                <a:gd name="T6" fmla="*/ 633 w 1301"/>
                <a:gd name="T7" fmla="*/ 48 h 1301"/>
                <a:gd name="T8" fmla="*/ 490 w 1301"/>
                <a:gd name="T9" fmla="*/ 70 h 1301"/>
                <a:gd name="T10" fmla="*/ 353 w 1301"/>
                <a:gd name="T11" fmla="*/ 126 h 1301"/>
                <a:gd name="T12" fmla="*/ 254 w 1301"/>
                <a:gd name="T13" fmla="*/ 197 h 1301"/>
                <a:gd name="T14" fmla="*/ 153 w 1301"/>
                <a:gd name="T15" fmla="*/ 310 h 1301"/>
                <a:gd name="T16" fmla="*/ 86 w 1301"/>
                <a:gd name="T17" fmla="*/ 440 h 1301"/>
                <a:gd name="T18" fmla="*/ 52 w 1301"/>
                <a:gd name="T19" fmla="*/ 581 h 1301"/>
                <a:gd name="T20" fmla="*/ 52 w 1301"/>
                <a:gd name="T21" fmla="*/ 725 h 1301"/>
                <a:gd name="T22" fmla="*/ 88 w 1301"/>
                <a:gd name="T23" fmla="*/ 867 h 1301"/>
                <a:gd name="T24" fmla="*/ 158 w 1301"/>
                <a:gd name="T25" fmla="*/ 999 h 1301"/>
                <a:gd name="T26" fmla="*/ 240 w 1301"/>
                <a:gd name="T27" fmla="*/ 1092 h 1301"/>
                <a:gd name="T28" fmla="*/ 360 w 1301"/>
                <a:gd name="T29" fmla="*/ 1179 h 1301"/>
                <a:gd name="T30" fmla="*/ 496 w 1301"/>
                <a:gd name="T31" fmla="*/ 1233 h 1301"/>
                <a:gd name="T32" fmla="*/ 639 w 1301"/>
                <a:gd name="T33" fmla="*/ 1253 h 1301"/>
                <a:gd name="T34" fmla="*/ 783 w 1301"/>
                <a:gd name="T35" fmla="*/ 1238 h 1301"/>
                <a:gd name="T36" fmla="*/ 921 w 1301"/>
                <a:gd name="T37" fmla="*/ 1190 h 1301"/>
                <a:gd name="T38" fmla="*/ 1047 w 1301"/>
                <a:gd name="T39" fmla="*/ 1104 h 1301"/>
                <a:gd name="T40" fmla="*/ 1130 w 1301"/>
                <a:gd name="T41" fmla="*/ 1016 h 1301"/>
                <a:gd name="T42" fmla="*/ 1205 w 1301"/>
                <a:gd name="T43" fmla="*/ 888 h 1301"/>
                <a:gd name="T44" fmla="*/ 1246 w 1301"/>
                <a:gd name="T45" fmla="*/ 749 h 1301"/>
                <a:gd name="T46" fmla="*/ 1252 w 1301"/>
                <a:gd name="T47" fmla="*/ 604 h 1301"/>
                <a:gd name="T48" fmla="*/ 1223 w 1301"/>
                <a:gd name="T49" fmla="*/ 462 h 1301"/>
                <a:gd name="T50" fmla="*/ 1159 w 1301"/>
                <a:gd name="T51" fmla="*/ 328 h 1301"/>
                <a:gd name="T52" fmla="*/ 1141 w 1301"/>
                <a:gd name="T53" fmla="*/ 222 h 1301"/>
                <a:gd name="T54" fmla="*/ 1218 w 1301"/>
                <a:gd name="T55" fmla="*/ 330 h 1301"/>
                <a:gd name="T56" fmla="*/ 1278 w 1301"/>
                <a:gd name="T57" fmla="*/ 477 h 1301"/>
                <a:gd name="T58" fmla="*/ 1301 w 1301"/>
                <a:gd name="T59" fmla="*/ 632 h 1301"/>
                <a:gd name="T60" fmla="*/ 1287 w 1301"/>
                <a:gd name="T61" fmla="*/ 787 h 1301"/>
                <a:gd name="T62" fmla="*/ 1236 w 1301"/>
                <a:gd name="T63" fmla="*/ 935 h 1301"/>
                <a:gd name="T64" fmla="*/ 1149 w 1301"/>
                <a:gd name="T65" fmla="*/ 1070 h 1301"/>
                <a:gd name="T66" fmla="*/ 1053 w 1301"/>
                <a:gd name="T67" fmla="*/ 1162 h 1301"/>
                <a:gd name="T68" fmla="*/ 914 w 1301"/>
                <a:gd name="T69" fmla="*/ 1246 h 1301"/>
                <a:gd name="T70" fmla="*/ 763 w 1301"/>
                <a:gd name="T71" fmla="*/ 1292 h 1301"/>
                <a:gd name="T72" fmla="*/ 606 w 1301"/>
                <a:gd name="T73" fmla="*/ 1300 h 1301"/>
                <a:gd name="T74" fmla="*/ 453 w 1301"/>
                <a:gd name="T75" fmla="*/ 1271 h 1301"/>
                <a:gd name="T76" fmla="*/ 309 w 1301"/>
                <a:gd name="T77" fmla="*/ 1205 h 1301"/>
                <a:gd name="T78" fmla="*/ 183 w 1301"/>
                <a:gd name="T79" fmla="*/ 1103 h 1301"/>
                <a:gd name="T80" fmla="*/ 101 w 1301"/>
                <a:gd name="T81" fmla="*/ 999 h 1301"/>
                <a:gd name="T82" fmla="*/ 32 w 1301"/>
                <a:gd name="T83" fmla="*/ 854 h 1301"/>
                <a:gd name="T84" fmla="*/ 1 w 1301"/>
                <a:gd name="T85" fmla="*/ 700 h 1301"/>
                <a:gd name="T86" fmla="*/ 8 w 1301"/>
                <a:gd name="T87" fmla="*/ 545 h 1301"/>
                <a:gd name="T88" fmla="*/ 52 w 1301"/>
                <a:gd name="T89" fmla="*/ 394 h 1301"/>
                <a:gd name="T90" fmla="*/ 132 w 1301"/>
                <a:gd name="T91" fmla="*/ 256 h 1301"/>
                <a:gd name="T92" fmla="*/ 223 w 1301"/>
                <a:gd name="T93" fmla="*/ 160 h 1301"/>
                <a:gd name="T94" fmla="*/ 358 w 1301"/>
                <a:gd name="T95" fmla="*/ 69 h 1301"/>
                <a:gd name="T96" fmla="*/ 507 w 1301"/>
                <a:gd name="T97" fmla="*/ 15 h 1301"/>
                <a:gd name="T98" fmla="*/ 664 w 1301"/>
                <a:gd name="T99" fmla="*/ 0 h 1301"/>
                <a:gd name="T100" fmla="*/ 818 w 1301"/>
                <a:gd name="T101" fmla="*/ 21 h 1301"/>
                <a:gd name="T102" fmla="*/ 964 w 1301"/>
                <a:gd name="T103" fmla="*/ 80 h 1301"/>
                <a:gd name="T104" fmla="*/ 1095 w 1301"/>
                <a:gd name="T105" fmla="*/ 174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1" h="1301">
                  <a:moveTo>
                    <a:pt x="1104" y="254"/>
                  </a:moveTo>
                  <a:lnTo>
                    <a:pt x="1104" y="254"/>
                  </a:lnTo>
                  <a:lnTo>
                    <a:pt x="1083" y="231"/>
                  </a:lnTo>
                  <a:lnTo>
                    <a:pt x="1061" y="209"/>
                  </a:lnTo>
                  <a:lnTo>
                    <a:pt x="1039" y="189"/>
                  </a:lnTo>
                  <a:lnTo>
                    <a:pt x="1016" y="171"/>
                  </a:lnTo>
                  <a:lnTo>
                    <a:pt x="992" y="153"/>
                  </a:lnTo>
                  <a:lnTo>
                    <a:pt x="967" y="136"/>
                  </a:lnTo>
                  <a:lnTo>
                    <a:pt x="941" y="122"/>
                  </a:lnTo>
                  <a:lnTo>
                    <a:pt x="915" y="108"/>
                  </a:lnTo>
                  <a:lnTo>
                    <a:pt x="887" y="96"/>
                  </a:lnTo>
                  <a:lnTo>
                    <a:pt x="860" y="85"/>
                  </a:lnTo>
                  <a:lnTo>
                    <a:pt x="833" y="76"/>
                  </a:lnTo>
                  <a:lnTo>
                    <a:pt x="805" y="68"/>
                  </a:lnTo>
                  <a:lnTo>
                    <a:pt x="777" y="61"/>
                  </a:lnTo>
                  <a:lnTo>
                    <a:pt x="749" y="55"/>
                  </a:lnTo>
                  <a:lnTo>
                    <a:pt x="720" y="52"/>
                  </a:lnTo>
                  <a:lnTo>
                    <a:pt x="691" y="49"/>
                  </a:lnTo>
                  <a:lnTo>
                    <a:pt x="663" y="48"/>
                  </a:lnTo>
                  <a:lnTo>
                    <a:pt x="633" y="48"/>
                  </a:lnTo>
                  <a:lnTo>
                    <a:pt x="604" y="49"/>
                  </a:lnTo>
                  <a:lnTo>
                    <a:pt x="575" y="52"/>
                  </a:lnTo>
                  <a:lnTo>
                    <a:pt x="547" y="56"/>
                  </a:lnTo>
                  <a:lnTo>
                    <a:pt x="518" y="62"/>
                  </a:lnTo>
                  <a:lnTo>
                    <a:pt x="490" y="70"/>
                  </a:lnTo>
                  <a:lnTo>
                    <a:pt x="462" y="78"/>
                  </a:lnTo>
                  <a:lnTo>
                    <a:pt x="434" y="87"/>
                  </a:lnTo>
                  <a:lnTo>
                    <a:pt x="406" y="99"/>
                  </a:lnTo>
                  <a:lnTo>
                    <a:pt x="380" y="111"/>
                  </a:lnTo>
                  <a:lnTo>
                    <a:pt x="353" y="126"/>
                  </a:lnTo>
                  <a:lnTo>
                    <a:pt x="327" y="142"/>
                  </a:lnTo>
                  <a:lnTo>
                    <a:pt x="302" y="158"/>
                  </a:lnTo>
                  <a:lnTo>
                    <a:pt x="278" y="177"/>
                  </a:lnTo>
                  <a:lnTo>
                    <a:pt x="254" y="197"/>
                  </a:lnTo>
                  <a:lnTo>
                    <a:pt x="254" y="197"/>
                  </a:lnTo>
                  <a:lnTo>
                    <a:pt x="231" y="218"/>
                  </a:lnTo>
                  <a:lnTo>
                    <a:pt x="209" y="239"/>
                  </a:lnTo>
                  <a:lnTo>
                    <a:pt x="190" y="262"/>
                  </a:lnTo>
                  <a:lnTo>
                    <a:pt x="171" y="285"/>
                  </a:lnTo>
                  <a:lnTo>
                    <a:pt x="153" y="310"/>
                  </a:lnTo>
                  <a:lnTo>
                    <a:pt x="137" y="334"/>
                  </a:lnTo>
                  <a:lnTo>
                    <a:pt x="122" y="360"/>
                  </a:lnTo>
                  <a:lnTo>
                    <a:pt x="108" y="386"/>
                  </a:lnTo>
                  <a:lnTo>
                    <a:pt x="96" y="413"/>
                  </a:lnTo>
                  <a:lnTo>
                    <a:pt x="86" y="440"/>
                  </a:lnTo>
                  <a:lnTo>
                    <a:pt x="76" y="468"/>
                  </a:lnTo>
                  <a:lnTo>
                    <a:pt x="68" y="496"/>
                  </a:lnTo>
                  <a:lnTo>
                    <a:pt x="62" y="524"/>
                  </a:lnTo>
                  <a:lnTo>
                    <a:pt x="56" y="552"/>
                  </a:lnTo>
                  <a:lnTo>
                    <a:pt x="52" y="581"/>
                  </a:lnTo>
                  <a:lnTo>
                    <a:pt x="49" y="609"/>
                  </a:lnTo>
                  <a:lnTo>
                    <a:pt x="48" y="638"/>
                  </a:lnTo>
                  <a:lnTo>
                    <a:pt x="48" y="668"/>
                  </a:lnTo>
                  <a:lnTo>
                    <a:pt x="50" y="697"/>
                  </a:lnTo>
                  <a:lnTo>
                    <a:pt x="52" y="725"/>
                  </a:lnTo>
                  <a:lnTo>
                    <a:pt x="56" y="754"/>
                  </a:lnTo>
                  <a:lnTo>
                    <a:pt x="63" y="782"/>
                  </a:lnTo>
                  <a:lnTo>
                    <a:pt x="70" y="811"/>
                  </a:lnTo>
                  <a:lnTo>
                    <a:pt x="78" y="839"/>
                  </a:lnTo>
                  <a:lnTo>
                    <a:pt x="88" y="867"/>
                  </a:lnTo>
                  <a:lnTo>
                    <a:pt x="99" y="894"/>
                  </a:lnTo>
                  <a:lnTo>
                    <a:pt x="112" y="921"/>
                  </a:lnTo>
                  <a:lnTo>
                    <a:pt x="126" y="948"/>
                  </a:lnTo>
                  <a:lnTo>
                    <a:pt x="142" y="973"/>
                  </a:lnTo>
                  <a:lnTo>
                    <a:pt x="158" y="999"/>
                  </a:lnTo>
                  <a:lnTo>
                    <a:pt x="177" y="1023"/>
                  </a:lnTo>
                  <a:lnTo>
                    <a:pt x="197" y="1047"/>
                  </a:lnTo>
                  <a:lnTo>
                    <a:pt x="197" y="1047"/>
                  </a:lnTo>
                  <a:lnTo>
                    <a:pt x="218" y="1070"/>
                  </a:lnTo>
                  <a:lnTo>
                    <a:pt x="240" y="1092"/>
                  </a:lnTo>
                  <a:lnTo>
                    <a:pt x="263" y="1111"/>
                  </a:lnTo>
                  <a:lnTo>
                    <a:pt x="285" y="1130"/>
                  </a:lnTo>
                  <a:lnTo>
                    <a:pt x="310" y="1148"/>
                  </a:lnTo>
                  <a:lnTo>
                    <a:pt x="335" y="1165"/>
                  </a:lnTo>
                  <a:lnTo>
                    <a:pt x="360" y="1179"/>
                  </a:lnTo>
                  <a:lnTo>
                    <a:pt x="387" y="1193"/>
                  </a:lnTo>
                  <a:lnTo>
                    <a:pt x="414" y="1205"/>
                  </a:lnTo>
                  <a:lnTo>
                    <a:pt x="441" y="1216"/>
                  </a:lnTo>
                  <a:lnTo>
                    <a:pt x="468" y="1225"/>
                  </a:lnTo>
                  <a:lnTo>
                    <a:pt x="496" y="1233"/>
                  </a:lnTo>
                  <a:lnTo>
                    <a:pt x="524" y="1240"/>
                  </a:lnTo>
                  <a:lnTo>
                    <a:pt x="552" y="1246"/>
                  </a:lnTo>
                  <a:lnTo>
                    <a:pt x="581" y="1249"/>
                  </a:lnTo>
                  <a:lnTo>
                    <a:pt x="610" y="1252"/>
                  </a:lnTo>
                  <a:lnTo>
                    <a:pt x="639" y="1253"/>
                  </a:lnTo>
                  <a:lnTo>
                    <a:pt x="668" y="1253"/>
                  </a:lnTo>
                  <a:lnTo>
                    <a:pt x="697" y="1252"/>
                  </a:lnTo>
                  <a:lnTo>
                    <a:pt x="726" y="1249"/>
                  </a:lnTo>
                  <a:lnTo>
                    <a:pt x="754" y="1245"/>
                  </a:lnTo>
                  <a:lnTo>
                    <a:pt x="783" y="1238"/>
                  </a:lnTo>
                  <a:lnTo>
                    <a:pt x="811" y="1232"/>
                  </a:lnTo>
                  <a:lnTo>
                    <a:pt x="840" y="1223"/>
                  </a:lnTo>
                  <a:lnTo>
                    <a:pt x="867" y="1213"/>
                  </a:lnTo>
                  <a:lnTo>
                    <a:pt x="895" y="1202"/>
                  </a:lnTo>
                  <a:lnTo>
                    <a:pt x="921" y="1190"/>
                  </a:lnTo>
                  <a:lnTo>
                    <a:pt x="948" y="1175"/>
                  </a:lnTo>
                  <a:lnTo>
                    <a:pt x="974" y="1159"/>
                  </a:lnTo>
                  <a:lnTo>
                    <a:pt x="999" y="1143"/>
                  </a:lnTo>
                  <a:lnTo>
                    <a:pt x="1023" y="1124"/>
                  </a:lnTo>
                  <a:lnTo>
                    <a:pt x="1047" y="1104"/>
                  </a:lnTo>
                  <a:lnTo>
                    <a:pt x="1047" y="1104"/>
                  </a:lnTo>
                  <a:lnTo>
                    <a:pt x="1070" y="1083"/>
                  </a:lnTo>
                  <a:lnTo>
                    <a:pt x="1092" y="1061"/>
                  </a:lnTo>
                  <a:lnTo>
                    <a:pt x="1111" y="1039"/>
                  </a:lnTo>
                  <a:lnTo>
                    <a:pt x="1130" y="1016"/>
                  </a:lnTo>
                  <a:lnTo>
                    <a:pt x="1148" y="992"/>
                  </a:lnTo>
                  <a:lnTo>
                    <a:pt x="1165" y="967"/>
                  </a:lnTo>
                  <a:lnTo>
                    <a:pt x="1179" y="941"/>
                  </a:lnTo>
                  <a:lnTo>
                    <a:pt x="1193" y="914"/>
                  </a:lnTo>
                  <a:lnTo>
                    <a:pt x="1205" y="888"/>
                  </a:lnTo>
                  <a:lnTo>
                    <a:pt x="1216" y="860"/>
                  </a:lnTo>
                  <a:lnTo>
                    <a:pt x="1225" y="833"/>
                  </a:lnTo>
                  <a:lnTo>
                    <a:pt x="1233" y="805"/>
                  </a:lnTo>
                  <a:lnTo>
                    <a:pt x="1240" y="777"/>
                  </a:lnTo>
                  <a:lnTo>
                    <a:pt x="1246" y="749"/>
                  </a:lnTo>
                  <a:lnTo>
                    <a:pt x="1249" y="720"/>
                  </a:lnTo>
                  <a:lnTo>
                    <a:pt x="1252" y="692"/>
                  </a:lnTo>
                  <a:lnTo>
                    <a:pt x="1253" y="662"/>
                  </a:lnTo>
                  <a:lnTo>
                    <a:pt x="1253" y="633"/>
                  </a:lnTo>
                  <a:lnTo>
                    <a:pt x="1252" y="604"/>
                  </a:lnTo>
                  <a:lnTo>
                    <a:pt x="1249" y="576"/>
                  </a:lnTo>
                  <a:lnTo>
                    <a:pt x="1245" y="547"/>
                  </a:lnTo>
                  <a:lnTo>
                    <a:pt x="1238" y="519"/>
                  </a:lnTo>
                  <a:lnTo>
                    <a:pt x="1231" y="489"/>
                  </a:lnTo>
                  <a:lnTo>
                    <a:pt x="1223" y="462"/>
                  </a:lnTo>
                  <a:lnTo>
                    <a:pt x="1213" y="434"/>
                  </a:lnTo>
                  <a:lnTo>
                    <a:pt x="1202" y="407"/>
                  </a:lnTo>
                  <a:lnTo>
                    <a:pt x="1190" y="380"/>
                  </a:lnTo>
                  <a:lnTo>
                    <a:pt x="1175" y="354"/>
                  </a:lnTo>
                  <a:lnTo>
                    <a:pt x="1159" y="328"/>
                  </a:lnTo>
                  <a:lnTo>
                    <a:pt x="1143" y="303"/>
                  </a:lnTo>
                  <a:lnTo>
                    <a:pt x="1124" y="278"/>
                  </a:lnTo>
                  <a:lnTo>
                    <a:pt x="1104" y="254"/>
                  </a:lnTo>
                  <a:lnTo>
                    <a:pt x="1104" y="254"/>
                  </a:lnTo>
                  <a:close/>
                  <a:moveTo>
                    <a:pt x="1141" y="222"/>
                  </a:moveTo>
                  <a:lnTo>
                    <a:pt x="1141" y="222"/>
                  </a:lnTo>
                  <a:lnTo>
                    <a:pt x="1162" y="248"/>
                  </a:lnTo>
                  <a:lnTo>
                    <a:pt x="1182" y="275"/>
                  </a:lnTo>
                  <a:lnTo>
                    <a:pt x="1200" y="302"/>
                  </a:lnTo>
                  <a:lnTo>
                    <a:pt x="1218" y="330"/>
                  </a:lnTo>
                  <a:lnTo>
                    <a:pt x="1232" y="358"/>
                  </a:lnTo>
                  <a:lnTo>
                    <a:pt x="1246" y="387"/>
                  </a:lnTo>
                  <a:lnTo>
                    <a:pt x="1258" y="417"/>
                  </a:lnTo>
                  <a:lnTo>
                    <a:pt x="1269" y="447"/>
                  </a:lnTo>
                  <a:lnTo>
                    <a:pt x="1278" y="477"/>
                  </a:lnTo>
                  <a:lnTo>
                    <a:pt x="1285" y="507"/>
                  </a:lnTo>
                  <a:lnTo>
                    <a:pt x="1292" y="538"/>
                  </a:lnTo>
                  <a:lnTo>
                    <a:pt x="1297" y="570"/>
                  </a:lnTo>
                  <a:lnTo>
                    <a:pt x="1300" y="601"/>
                  </a:lnTo>
                  <a:lnTo>
                    <a:pt x="1301" y="632"/>
                  </a:lnTo>
                  <a:lnTo>
                    <a:pt x="1301" y="663"/>
                  </a:lnTo>
                  <a:lnTo>
                    <a:pt x="1300" y="695"/>
                  </a:lnTo>
                  <a:lnTo>
                    <a:pt x="1297" y="726"/>
                  </a:lnTo>
                  <a:lnTo>
                    <a:pt x="1293" y="756"/>
                  </a:lnTo>
                  <a:lnTo>
                    <a:pt x="1287" y="787"/>
                  </a:lnTo>
                  <a:lnTo>
                    <a:pt x="1280" y="818"/>
                  </a:lnTo>
                  <a:lnTo>
                    <a:pt x="1271" y="848"/>
                  </a:lnTo>
                  <a:lnTo>
                    <a:pt x="1260" y="878"/>
                  </a:lnTo>
                  <a:lnTo>
                    <a:pt x="1249" y="907"/>
                  </a:lnTo>
                  <a:lnTo>
                    <a:pt x="1236" y="935"/>
                  </a:lnTo>
                  <a:lnTo>
                    <a:pt x="1222" y="963"/>
                  </a:lnTo>
                  <a:lnTo>
                    <a:pt x="1205" y="992"/>
                  </a:lnTo>
                  <a:lnTo>
                    <a:pt x="1187" y="1019"/>
                  </a:lnTo>
                  <a:lnTo>
                    <a:pt x="1169" y="1045"/>
                  </a:lnTo>
                  <a:lnTo>
                    <a:pt x="1149" y="1070"/>
                  </a:lnTo>
                  <a:lnTo>
                    <a:pt x="1127" y="1095"/>
                  </a:lnTo>
                  <a:lnTo>
                    <a:pt x="1103" y="1119"/>
                  </a:lnTo>
                  <a:lnTo>
                    <a:pt x="1079" y="1141"/>
                  </a:lnTo>
                  <a:lnTo>
                    <a:pt x="1079" y="1141"/>
                  </a:lnTo>
                  <a:lnTo>
                    <a:pt x="1053" y="1162"/>
                  </a:lnTo>
                  <a:lnTo>
                    <a:pt x="1026" y="1182"/>
                  </a:lnTo>
                  <a:lnTo>
                    <a:pt x="999" y="1201"/>
                  </a:lnTo>
                  <a:lnTo>
                    <a:pt x="971" y="1218"/>
                  </a:lnTo>
                  <a:lnTo>
                    <a:pt x="943" y="1232"/>
                  </a:lnTo>
                  <a:lnTo>
                    <a:pt x="914" y="1246"/>
                  </a:lnTo>
                  <a:lnTo>
                    <a:pt x="884" y="1258"/>
                  </a:lnTo>
                  <a:lnTo>
                    <a:pt x="854" y="1269"/>
                  </a:lnTo>
                  <a:lnTo>
                    <a:pt x="824" y="1278"/>
                  </a:lnTo>
                  <a:lnTo>
                    <a:pt x="794" y="1285"/>
                  </a:lnTo>
                  <a:lnTo>
                    <a:pt x="763" y="1292"/>
                  </a:lnTo>
                  <a:lnTo>
                    <a:pt x="731" y="1297"/>
                  </a:lnTo>
                  <a:lnTo>
                    <a:pt x="700" y="1300"/>
                  </a:lnTo>
                  <a:lnTo>
                    <a:pt x="669" y="1301"/>
                  </a:lnTo>
                  <a:lnTo>
                    <a:pt x="638" y="1301"/>
                  </a:lnTo>
                  <a:lnTo>
                    <a:pt x="606" y="1300"/>
                  </a:lnTo>
                  <a:lnTo>
                    <a:pt x="576" y="1297"/>
                  </a:lnTo>
                  <a:lnTo>
                    <a:pt x="545" y="1293"/>
                  </a:lnTo>
                  <a:lnTo>
                    <a:pt x="514" y="1287"/>
                  </a:lnTo>
                  <a:lnTo>
                    <a:pt x="483" y="1280"/>
                  </a:lnTo>
                  <a:lnTo>
                    <a:pt x="453" y="1271"/>
                  </a:lnTo>
                  <a:lnTo>
                    <a:pt x="424" y="1260"/>
                  </a:lnTo>
                  <a:lnTo>
                    <a:pt x="394" y="1249"/>
                  </a:lnTo>
                  <a:lnTo>
                    <a:pt x="366" y="1236"/>
                  </a:lnTo>
                  <a:lnTo>
                    <a:pt x="338" y="1222"/>
                  </a:lnTo>
                  <a:lnTo>
                    <a:pt x="309" y="1205"/>
                  </a:lnTo>
                  <a:lnTo>
                    <a:pt x="282" y="1187"/>
                  </a:lnTo>
                  <a:lnTo>
                    <a:pt x="256" y="1169"/>
                  </a:lnTo>
                  <a:lnTo>
                    <a:pt x="231" y="1149"/>
                  </a:lnTo>
                  <a:lnTo>
                    <a:pt x="206" y="1127"/>
                  </a:lnTo>
                  <a:lnTo>
                    <a:pt x="183" y="1103"/>
                  </a:lnTo>
                  <a:lnTo>
                    <a:pt x="160" y="1079"/>
                  </a:lnTo>
                  <a:lnTo>
                    <a:pt x="160" y="1079"/>
                  </a:lnTo>
                  <a:lnTo>
                    <a:pt x="139" y="1053"/>
                  </a:lnTo>
                  <a:lnTo>
                    <a:pt x="119" y="1027"/>
                  </a:lnTo>
                  <a:lnTo>
                    <a:pt x="101" y="999"/>
                  </a:lnTo>
                  <a:lnTo>
                    <a:pt x="84" y="972"/>
                  </a:lnTo>
                  <a:lnTo>
                    <a:pt x="69" y="943"/>
                  </a:lnTo>
                  <a:lnTo>
                    <a:pt x="55" y="913"/>
                  </a:lnTo>
                  <a:lnTo>
                    <a:pt x="43" y="884"/>
                  </a:lnTo>
                  <a:lnTo>
                    <a:pt x="32" y="854"/>
                  </a:lnTo>
                  <a:lnTo>
                    <a:pt x="23" y="824"/>
                  </a:lnTo>
                  <a:lnTo>
                    <a:pt x="16" y="794"/>
                  </a:lnTo>
                  <a:lnTo>
                    <a:pt x="9" y="762"/>
                  </a:lnTo>
                  <a:lnTo>
                    <a:pt x="4" y="731"/>
                  </a:lnTo>
                  <a:lnTo>
                    <a:pt x="1" y="700"/>
                  </a:lnTo>
                  <a:lnTo>
                    <a:pt x="0" y="669"/>
                  </a:lnTo>
                  <a:lnTo>
                    <a:pt x="0" y="637"/>
                  </a:lnTo>
                  <a:lnTo>
                    <a:pt x="1" y="606"/>
                  </a:lnTo>
                  <a:lnTo>
                    <a:pt x="4" y="576"/>
                  </a:lnTo>
                  <a:lnTo>
                    <a:pt x="8" y="545"/>
                  </a:lnTo>
                  <a:lnTo>
                    <a:pt x="14" y="513"/>
                  </a:lnTo>
                  <a:lnTo>
                    <a:pt x="21" y="483"/>
                  </a:lnTo>
                  <a:lnTo>
                    <a:pt x="30" y="453"/>
                  </a:lnTo>
                  <a:lnTo>
                    <a:pt x="41" y="424"/>
                  </a:lnTo>
                  <a:lnTo>
                    <a:pt x="52" y="394"/>
                  </a:lnTo>
                  <a:lnTo>
                    <a:pt x="66" y="365"/>
                  </a:lnTo>
                  <a:lnTo>
                    <a:pt x="80" y="337"/>
                  </a:lnTo>
                  <a:lnTo>
                    <a:pt x="96" y="309"/>
                  </a:lnTo>
                  <a:lnTo>
                    <a:pt x="114" y="282"/>
                  </a:lnTo>
                  <a:lnTo>
                    <a:pt x="132" y="256"/>
                  </a:lnTo>
                  <a:lnTo>
                    <a:pt x="153" y="231"/>
                  </a:lnTo>
                  <a:lnTo>
                    <a:pt x="174" y="206"/>
                  </a:lnTo>
                  <a:lnTo>
                    <a:pt x="198" y="182"/>
                  </a:lnTo>
                  <a:lnTo>
                    <a:pt x="223" y="160"/>
                  </a:lnTo>
                  <a:lnTo>
                    <a:pt x="223" y="160"/>
                  </a:lnTo>
                  <a:lnTo>
                    <a:pt x="248" y="138"/>
                  </a:lnTo>
                  <a:lnTo>
                    <a:pt x="275" y="119"/>
                  </a:lnTo>
                  <a:lnTo>
                    <a:pt x="302" y="101"/>
                  </a:lnTo>
                  <a:lnTo>
                    <a:pt x="330" y="83"/>
                  </a:lnTo>
                  <a:lnTo>
                    <a:pt x="358" y="69"/>
                  </a:lnTo>
                  <a:lnTo>
                    <a:pt x="388" y="55"/>
                  </a:lnTo>
                  <a:lnTo>
                    <a:pt x="417" y="43"/>
                  </a:lnTo>
                  <a:lnTo>
                    <a:pt x="447" y="32"/>
                  </a:lnTo>
                  <a:lnTo>
                    <a:pt x="477" y="23"/>
                  </a:lnTo>
                  <a:lnTo>
                    <a:pt x="507" y="15"/>
                  </a:lnTo>
                  <a:lnTo>
                    <a:pt x="539" y="9"/>
                  </a:lnTo>
                  <a:lnTo>
                    <a:pt x="570" y="4"/>
                  </a:lnTo>
                  <a:lnTo>
                    <a:pt x="601" y="1"/>
                  </a:lnTo>
                  <a:lnTo>
                    <a:pt x="632" y="0"/>
                  </a:lnTo>
                  <a:lnTo>
                    <a:pt x="664" y="0"/>
                  </a:lnTo>
                  <a:lnTo>
                    <a:pt x="695" y="1"/>
                  </a:lnTo>
                  <a:lnTo>
                    <a:pt x="726" y="4"/>
                  </a:lnTo>
                  <a:lnTo>
                    <a:pt x="756" y="8"/>
                  </a:lnTo>
                  <a:lnTo>
                    <a:pt x="788" y="13"/>
                  </a:lnTo>
                  <a:lnTo>
                    <a:pt x="818" y="21"/>
                  </a:lnTo>
                  <a:lnTo>
                    <a:pt x="848" y="30"/>
                  </a:lnTo>
                  <a:lnTo>
                    <a:pt x="877" y="40"/>
                  </a:lnTo>
                  <a:lnTo>
                    <a:pt x="907" y="52"/>
                  </a:lnTo>
                  <a:lnTo>
                    <a:pt x="935" y="65"/>
                  </a:lnTo>
                  <a:lnTo>
                    <a:pt x="964" y="80"/>
                  </a:lnTo>
                  <a:lnTo>
                    <a:pt x="992" y="96"/>
                  </a:lnTo>
                  <a:lnTo>
                    <a:pt x="1019" y="113"/>
                  </a:lnTo>
                  <a:lnTo>
                    <a:pt x="1045" y="132"/>
                  </a:lnTo>
                  <a:lnTo>
                    <a:pt x="1070" y="152"/>
                  </a:lnTo>
                  <a:lnTo>
                    <a:pt x="1095" y="174"/>
                  </a:lnTo>
                  <a:lnTo>
                    <a:pt x="1118" y="198"/>
                  </a:lnTo>
                  <a:lnTo>
                    <a:pt x="1141" y="222"/>
                  </a:lnTo>
                  <a:lnTo>
                    <a:pt x="1141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516" name="Freeform 420"/>
          <p:cNvSpPr>
            <a:spLocks noEditPoints="1"/>
          </p:cNvSpPr>
          <p:nvPr userDrawn="1"/>
        </p:nvSpPr>
        <p:spPr bwMode="auto">
          <a:xfrm>
            <a:off x="1598621" y="4291745"/>
            <a:ext cx="904875" cy="434579"/>
          </a:xfrm>
          <a:custGeom>
            <a:avLst/>
            <a:gdLst>
              <a:gd name="T0" fmla="*/ 1862 w 2283"/>
              <a:gd name="T1" fmla="*/ 705 h 1458"/>
              <a:gd name="T2" fmla="*/ 1714 w 2283"/>
              <a:gd name="T3" fmla="*/ 366 h 1458"/>
              <a:gd name="T4" fmla="*/ 1381 w 2283"/>
              <a:gd name="T5" fmla="*/ 1346 h 1458"/>
              <a:gd name="T6" fmla="*/ 1470 w 2283"/>
              <a:gd name="T7" fmla="*/ 1314 h 1458"/>
              <a:gd name="T8" fmla="*/ 1512 w 2283"/>
              <a:gd name="T9" fmla="*/ 1251 h 1458"/>
              <a:gd name="T10" fmla="*/ 1625 w 2283"/>
              <a:gd name="T11" fmla="*/ 1239 h 1458"/>
              <a:gd name="T12" fmla="*/ 1665 w 2283"/>
              <a:gd name="T13" fmla="*/ 1169 h 1458"/>
              <a:gd name="T14" fmla="*/ 1689 w 2283"/>
              <a:gd name="T15" fmla="*/ 1114 h 1458"/>
              <a:gd name="T16" fmla="*/ 1774 w 2283"/>
              <a:gd name="T17" fmla="*/ 1012 h 1458"/>
              <a:gd name="T18" fmla="*/ 1765 w 2283"/>
              <a:gd name="T19" fmla="*/ 941 h 1458"/>
              <a:gd name="T20" fmla="*/ 1791 w 2283"/>
              <a:gd name="T21" fmla="*/ 655 h 1458"/>
              <a:gd name="T22" fmla="*/ 1664 w 2283"/>
              <a:gd name="T23" fmla="*/ 382 h 1458"/>
              <a:gd name="T24" fmla="*/ 1139 w 2283"/>
              <a:gd name="T25" fmla="*/ 128 h 1458"/>
              <a:gd name="T26" fmla="*/ 912 w 2283"/>
              <a:gd name="T27" fmla="*/ 234 h 1458"/>
              <a:gd name="T28" fmla="*/ 807 w 2283"/>
              <a:gd name="T29" fmla="*/ 632 h 1458"/>
              <a:gd name="T30" fmla="*/ 872 w 2283"/>
              <a:gd name="T31" fmla="*/ 671 h 1458"/>
              <a:gd name="T32" fmla="*/ 965 w 2283"/>
              <a:gd name="T33" fmla="*/ 658 h 1458"/>
              <a:gd name="T34" fmla="*/ 1697 w 2283"/>
              <a:gd name="T35" fmla="*/ 973 h 1458"/>
              <a:gd name="T36" fmla="*/ 1689 w 2283"/>
              <a:gd name="T37" fmla="*/ 1023 h 1458"/>
              <a:gd name="T38" fmla="*/ 1629 w 2283"/>
              <a:gd name="T39" fmla="*/ 1047 h 1458"/>
              <a:gd name="T40" fmla="*/ 1601 w 2283"/>
              <a:gd name="T41" fmla="*/ 1136 h 1458"/>
              <a:gd name="T42" fmla="*/ 1559 w 2283"/>
              <a:gd name="T43" fmla="*/ 1191 h 1458"/>
              <a:gd name="T44" fmla="*/ 1129 w 2283"/>
              <a:gd name="T45" fmla="*/ 882 h 1458"/>
              <a:gd name="T46" fmla="*/ 1439 w 2283"/>
              <a:gd name="T47" fmla="*/ 1211 h 1458"/>
              <a:gd name="T48" fmla="*/ 1414 w 2283"/>
              <a:gd name="T49" fmla="*/ 1270 h 1458"/>
              <a:gd name="T50" fmla="*/ 1361 w 2283"/>
              <a:gd name="T51" fmla="*/ 1276 h 1458"/>
              <a:gd name="T52" fmla="*/ 1293 w 2283"/>
              <a:gd name="T53" fmla="*/ 1333 h 1458"/>
              <a:gd name="T54" fmla="*/ 1245 w 2283"/>
              <a:gd name="T55" fmla="*/ 1383 h 1458"/>
              <a:gd name="T56" fmla="*/ 1164 w 2283"/>
              <a:gd name="T57" fmla="*/ 1322 h 1458"/>
              <a:gd name="T58" fmla="*/ 1175 w 2283"/>
              <a:gd name="T59" fmla="*/ 1259 h 1458"/>
              <a:gd name="T60" fmla="*/ 1100 w 2283"/>
              <a:gd name="T61" fmla="*/ 1179 h 1458"/>
              <a:gd name="T62" fmla="*/ 1044 w 2283"/>
              <a:gd name="T63" fmla="*/ 1182 h 1458"/>
              <a:gd name="T64" fmla="*/ 1047 w 2283"/>
              <a:gd name="T65" fmla="*/ 1097 h 1458"/>
              <a:gd name="T66" fmla="*/ 1006 w 2283"/>
              <a:gd name="T67" fmla="*/ 1051 h 1458"/>
              <a:gd name="T68" fmla="*/ 940 w 2283"/>
              <a:gd name="T69" fmla="*/ 1038 h 1458"/>
              <a:gd name="T70" fmla="*/ 943 w 2283"/>
              <a:gd name="T71" fmla="*/ 972 h 1458"/>
              <a:gd name="T72" fmla="*/ 885 w 2283"/>
              <a:gd name="T73" fmla="*/ 900 h 1458"/>
              <a:gd name="T74" fmla="*/ 802 w 2283"/>
              <a:gd name="T75" fmla="*/ 900 h 1458"/>
              <a:gd name="T76" fmla="*/ 769 w 2283"/>
              <a:gd name="T77" fmla="*/ 900 h 1458"/>
              <a:gd name="T78" fmla="*/ 736 w 2283"/>
              <a:gd name="T79" fmla="*/ 835 h 1458"/>
              <a:gd name="T80" fmla="*/ 666 w 2283"/>
              <a:gd name="T81" fmla="*/ 809 h 1458"/>
              <a:gd name="T82" fmla="*/ 417 w 2283"/>
              <a:gd name="T83" fmla="*/ 749 h 1458"/>
              <a:gd name="T84" fmla="*/ 331 w 2283"/>
              <a:gd name="T85" fmla="*/ 899 h 1458"/>
              <a:gd name="T86" fmla="*/ 482 w 2283"/>
              <a:gd name="T87" fmla="*/ 982 h 1458"/>
              <a:gd name="T88" fmla="*/ 483 w 2283"/>
              <a:gd name="T89" fmla="*/ 1048 h 1458"/>
              <a:gd name="T90" fmla="*/ 531 w 2283"/>
              <a:gd name="T91" fmla="*/ 1102 h 1458"/>
              <a:gd name="T92" fmla="*/ 596 w 2283"/>
              <a:gd name="T93" fmla="*/ 1112 h 1458"/>
              <a:gd name="T94" fmla="*/ 616 w 2283"/>
              <a:gd name="T95" fmla="*/ 1133 h 1458"/>
              <a:gd name="T96" fmla="*/ 679 w 2283"/>
              <a:gd name="T97" fmla="*/ 1224 h 1458"/>
              <a:gd name="T98" fmla="*/ 765 w 2283"/>
              <a:gd name="T99" fmla="*/ 1219 h 1458"/>
              <a:gd name="T100" fmla="*/ 769 w 2283"/>
              <a:gd name="T101" fmla="*/ 1279 h 1458"/>
              <a:gd name="T102" fmla="*/ 816 w 2283"/>
              <a:gd name="T103" fmla="*/ 1330 h 1458"/>
              <a:gd name="T104" fmla="*/ 891 w 2283"/>
              <a:gd name="T105" fmla="*/ 1336 h 1458"/>
              <a:gd name="T106" fmla="*/ 911 w 2283"/>
              <a:gd name="T107" fmla="*/ 1376 h 1458"/>
              <a:gd name="T108" fmla="*/ 956 w 2283"/>
              <a:gd name="T109" fmla="*/ 1436 h 1458"/>
              <a:gd name="T110" fmla="*/ 1037 w 2283"/>
              <a:gd name="T111" fmla="*/ 1447 h 1458"/>
              <a:gd name="T112" fmla="*/ 1178 w 2283"/>
              <a:gd name="T113" fmla="*/ 1442 h 1458"/>
              <a:gd name="T114" fmla="*/ 1251 w 2283"/>
              <a:gd name="T115" fmla="*/ 1456 h 1458"/>
              <a:gd name="T116" fmla="*/ 1313 w 2283"/>
              <a:gd name="T117" fmla="*/ 1428 h 1458"/>
              <a:gd name="T118" fmla="*/ 1368 w 2283"/>
              <a:gd name="T119" fmla="*/ 1343 h 1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83" h="1458">
                <a:moveTo>
                  <a:pt x="1601" y="205"/>
                </a:moveTo>
                <a:lnTo>
                  <a:pt x="2012" y="7"/>
                </a:lnTo>
                <a:lnTo>
                  <a:pt x="2283" y="778"/>
                </a:lnTo>
                <a:lnTo>
                  <a:pt x="1917" y="894"/>
                </a:lnTo>
                <a:lnTo>
                  <a:pt x="1917" y="894"/>
                </a:lnTo>
                <a:lnTo>
                  <a:pt x="1890" y="797"/>
                </a:lnTo>
                <a:lnTo>
                  <a:pt x="1876" y="751"/>
                </a:lnTo>
                <a:lnTo>
                  <a:pt x="1862" y="705"/>
                </a:lnTo>
                <a:lnTo>
                  <a:pt x="1846" y="660"/>
                </a:lnTo>
                <a:lnTo>
                  <a:pt x="1831" y="616"/>
                </a:lnTo>
                <a:lnTo>
                  <a:pt x="1815" y="574"/>
                </a:lnTo>
                <a:lnTo>
                  <a:pt x="1797" y="531"/>
                </a:lnTo>
                <a:lnTo>
                  <a:pt x="1779" y="489"/>
                </a:lnTo>
                <a:lnTo>
                  <a:pt x="1759" y="448"/>
                </a:lnTo>
                <a:lnTo>
                  <a:pt x="1737" y="407"/>
                </a:lnTo>
                <a:lnTo>
                  <a:pt x="1714" y="366"/>
                </a:lnTo>
                <a:lnTo>
                  <a:pt x="1689" y="326"/>
                </a:lnTo>
                <a:lnTo>
                  <a:pt x="1662" y="285"/>
                </a:lnTo>
                <a:lnTo>
                  <a:pt x="1632" y="246"/>
                </a:lnTo>
                <a:lnTo>
                  <a:pt x="1601" y="205"/>
                </a:lnTo>
                <a:lnTo>
                  <a:pt x="1601" y="205"/>
                </a:lnTo>
                <a:close/>
                <a:moveTo>
                  <a:pt x="1368" y="1343"/>
                </a:moveTo>
                <a:lnTo>
                  <a:pt x="1368" y="1343"/>
                </a:lnTo>
                <a:lnTo>
                  <a:pt x="1381" y="1346"/>
                </a:lnTo>
                <a:lnTo>
                  <a:pt x="1393" y="1347"/>
                </a:lnTo>
                <a:lnTo>
                  <a:pt x="1406" y="1346"/>
                </a:lnTo>
                <a:lnTo>
                  <a:pt x="1417" y="1344"/>
                </a:lnTo>
                <a:lnTo>
                  <a:pt x="1429" y="1339"/>
                </a:lnTo>
                <a:lnTo>
                  <a:pt x="1440" y="1334"/>
                </a:lnTo>
                <a:lnTo>
                  <a:pt x="1451" y="1329"/>
                </a:lnTo>
                <a:lnTo>
                  <a:pt x="1461" y="1322"/>
                </a:lnTo>
                <a:lnTo>
                  <a:pt x="1470" y="1314"/>
                </a:lnTo>
                <a:lnTo>
                  <a:pt x="1479" y="1306"/>
                </a:lnTo>
                <a:lnTo>
                  <a:pt x="1487" y="1298"/>
                </a:lnTo>
                <a:lnTo>
                  <a:pt x="1493" y="1288"/>
                </a:lnTo>
                <a:lnTo>
                  <a:pt x="1500" y="1279"/>
                </a:lnTo>
                <a:lnTo>
                  <a:pt x="1505" y="1270"/>
                </a:lnTo>
                <a:lnTo>
                  <a:pt x="1509" y="1260"/>
                </a:lnTo>
                <a:lnTo>
                  <a:pt x="1512" y="1251"/>
                </a:lnTo>
                <a:lnTo>
                  <a:pt x="1512" y="1251"/>
                </a:lnTo>
                <a:lnTo>
                  <a:pt x="1527" y="1257"/>
                </a:lnTo>
                <a:lnTo>
                  <a:pt x="1540" y="1260"/>
                </a:lnTo>
                <a:lnTo>
                  <a:pt x="1556" y="1261"/>
                </a:lnTo>
                <a:lnTo>
                  <a:pt x="1570" y="1260"/>
                </a:lnTo>
                <a:lnTo>
                  <a:pt x="1585" y="1258"/>
                </a:lnTo>
                <a:lnTo>
                  <a:pt x="1599" y="1253"/>
                </a:lnTo>
                <a:lnTo>
                  <a:pt x="1612" y="1247"/>
                </a:lnTo>
                <a:lnTo>
                  <a:pt x="1625" y="1239"/>
                </a:lnTo>
                <a:lnTo>
                  <a:pt x="1636" y="1229"/>
                </a:lnTo>
                <a:lnTo>
                  <a:pt x="1646" y="1219"/>
                </a:lnTo>
                <a:lnTo>
                  <a:pt x="1654" y="1206"/>
                </a:lnTo>
                <a:lnTo>
                  <a:pt x="1658" y="1199"/>
                </a:lnTo>
                <a:lnTo>
                  <a:pt x="1660" y="1191"/>
                </a:lnTo>
                <a:lnTo>
                  <a:pt x="1662" y="1184"/>
                </a:lnTo>
                <a:lnTo>
                  <a:pt x="1664" y="1177"/>
                </a:lnTo>
                <a:lnTo>
                  <a:pt x="1665" y="1169"/>
                </a:lnTo>
                <a:lnTo>
                  <a:pt x="1665" y="1160"/>
                </a:lnTo>
                <a:lnTo>
                  <a:pt x="1665" y="1152"/>
                </a:lnTo>
                <a:lnTo>
                  <a:pt x="1664" y="1143"/>
                </a:lnTo>
                <a:lnTo>
                  <a:pt x="1662" y="1134"/>
                </a:lnTo>
                <a:lnTo>
                  <a:pt x="1660" y="1125"/>
                </a:lnTo>
                <a:lnTo>
                  <a:pt x="1660" y="1125"/>
                </a:lnTo>
                <a:lnTo>
                  <a:pt x="1675" y="1121"/>
                </a:lnTo>
                <a:lnTo>
                  <a:pt x="1689" y="1114"/>
                </a:lnTo>
                <a:lnTo>
                  <a:pt x="1704" y="1106"/>
                </a:lnTo>
                <a:lnTo>
                  <a:pt x="1717" y="1097"/>
                </a:lnTo>
                <a:lnTo>
                  <a:pt x="1731" y="1085"/>
                </a:lnTo>
                <a:lnTo>
                  <a:pt x="1742" y="1073"/>
                </a:lnTo>
                <a:lnTo>
                  <a:pt x="1753" y="1058"/>
                </a:lnTo>
                <a:lnTo>
                  <a:pt x="1761" y="1044"/>
                </a:lnTo>
                <a:lnTo>
                  <a:pt x="1768" y="1028"/>
                </a:lnTo>
                <a:lnTo>
                  <a:pt x="1774" y="1012"/>
                </a:lnTo>
                <a:lnTo>
                  <a:pt x="1776" y="996"/>
                </a:lnTo>
                <a:lnTo>
                  <a:pt x="1777" y="987"/>
                </a:lnTo>
                <a:lnTo>
                  <a:pt x="1777" y="980"/>
                </a:lnTo>
                <a:lnTo>
                  <a:pt x="1776" y="972"/>
                </a:lnTo>
                <a:lnTo>
                  <a:pt x="1774" y="963"/>
                </a:lnTo>
                <a:lnTo>
                  <a:pt x="1771" y="956"/>
                </a:lnTo>
                <a:lnTo>
                  <a:pt x="1768" y="949"/>
                </a:lnTo>
                <a:lnTo>
                  <a:pt x="1765" y="941"/>
                </a:lnTo>
                <a:lnTo>
                  <a:pt x="1760" y="934"/>
                </a:lnTo>
                <a:lnTo>
                  <a:pt x="1755" y="927"/>
                </a:lnTo>
                <a:lnTo>
                  <a:pt x="1749" y="921"/>
                </a:lnTo>
                <a:lnTo>
                  <a:pt x="1708" y="880"/>
                </a:lnTo>
                <a:lnTo>
                  <a:pt x="1835" y="796"/>
                </a:lnTo>
                <a:lnTo>
                  <a:pt x="1835" y="796"/>
                </a:lnTo>
                <a:lnTo>
                  <a:pt x="1814" y="726"/>
                </a:lnTo>
                <a:lnTo>
                  <a:pt x="1791" y="655"/>
                </a:lnTo>
                <a:lnTo>
                  <a:pt x="1779" y="620"/>
                </a:lnTo>
                <a:lnTo>
                  <a:pt x="1765" y="584"/>
                </a:lnTo>
                <a:lnTo>
                  <a:pt x="1751" y="550"/>
                </a:lnTo>
                <a:lnTo>
                  <a:pt x="1735" y="514"/>
                </a:lnTo>
                <a:lnTo>
                  <a:pt x="1719" y="480"/>
                </a:lnTo>
                <a:lnTo>
                  <a:pt x="1702" y="447"/>
                </a:lnTo>
                <a:lnTo>
                  <a:pt x="1683" y="413"/>
                </a:lnTo>
                <a:lnTo>
                  <a:pt x="1664" y="382"/>
                </a:lnTo>
                <a:lnTo>
                  <a:pt x="1643" y="351"/>
                </a:lnTo>
                <a:lnTo>
                  <a:pt x="1621" y="322"/>
                </a:lnTo>
                <a:lnTo>
                  <a:pt x="1597" y="294"/>
                </a:lnTo>
                <a:lnTo>
                  <a:pt x="1574" y="267"/>
                </a:lnTo>
                <a:lnTo>
                  <a:pt x="1158" y="122"/>
                </a:lnTo>
                <a:lnTo>
                  <a:pt x="1156" y="123"/>
                </a:lnTo>
                <a:lnTo>
                  <a:pt x="1156" y="123"/>
                </a:lnTo>
                <a:lnTo>
                  <a:pt x="1139" y="128"/>
                </a:lnTo>
                <a:lnTo>
                  <a:pt x="1123" y="135"/>
                </a:lnTo>
                <a:lnTo>
                  <a:pt x="1089" y="149"/>
                </a:lnTo>
                <a:lnTo>
                  <a:pt x="1057" y="165"/>
                </a:lnTo>
                <a:lnTo>
                  <a:pt x="1026" y="181"/>
                </a:lnTo>
                <a:lnTo>
                  <a:pt x="994" y="198"/>
                </a:lnTo>
                <a:lnTo>
                  <a:pt x="962" y="213"/>
                </a:lnTo>
                <a:lnTo>
                  <a:pt x="929" y="228"/>
                </a:lnTo>
                <a:lnTo>
                  <a:pt x="912" y="234"/>
                </a:lnTo>
                <a:lnTo>
                  <a:pt x="895" y="240"/>
                </a:lnTo>
                <a:lnTo>
                  <a:pt x="892" y="241"/>
                </a:lnTo>
                <a:lnTo>
                  <a:pt x="840" y="526"/>
                </a:lnTo>
                <a:lnTo>
                  <a:pt x="803" y="611"/>
                </a:lnTo>
                <a:lnTo>
                  <a:pt x="803" y="611"/>
                </a:lnTo>
                <a:lnTo>
                  <a:pt x="803" y="619"/>
                </a:lnTo>
                <a:lnTo>
                  <a:pt x="804" y="626"/>
                </a:lnTo>
                <a:lnTo>
                  <a:pt x="807" y="632"/>
                </a:lnTo>
                <a:lnTo>
                  <a:pt x="811" y="638"/>
                </a:lnTo>
                <a:lnTo>
                  <a:pt x="816" y="644"/>
                </a:lnTo>
                <a:lnTo>
                  <a:pt x="822" y="648"/>
                </a:lnTo>
                <a:lnTo>
                  <a:pt x="834" y="656"/>
                </a:lnTo>
                <a:lnTo>
                  <a:pt x="834" y="656"/>
                </a:lnTo>
                <a:lnTo>
                  <a:pt x="847" y="662"/>
                </a:lnTo>
                <a:lnTo>
                  <a:pt x="859" y="667"/>
                </a:lnTo>
                <a:lnTo>
                  <a:pt x="872" y="671"/>
                </a:lnTo>
                <a:lnTo>
                  <a:pt x="884" y="674"/>
                </a:lnTo>
                <a:lnTo>
                  <a:pt x="897" y="676"/>
                </a:lnTo>
                <a:lnTo>
                  <a:pt x="909" y="676"/>
                </a:lnTo>
                <a:lnTo>
                  <a:pt x="920" y="675"/>
                </a:lnTo>
                <a:lnTo>
                  <a:pt x="933" y="673"/>
                </a:lnTo>
                <a:lnTo>
                  <a:pt x="944" y="670"/>
                </a:lnTo>
                <a:lnTo>
                  <a:pt x="955" y="664"/>
                </a:lnTo>
                <a:lnTo>
                  <a:pt x="965" y="658"/>
                </a:lnTo>
                <a:lnTo>
                  <a:pt x="976" y="651"/>
                </a:lnTo>
                <a:lnTo>
                  <a:pt x="985" y="642"/>
                </a:lnTo>
                <a:lnTo>
                  <a:pt x="993" y="633"/>
                </a:lnTo>
                <a:lnTo>
                  <a:pt x="1002" y="622"/>
                </a:lnTo>
                <a:lnTo>
                  <a:pt x="1008" y="609"/>
                </a:lnTo>
                <a:lnTo>
                  <a:pt x="1072" y="458"/>
                </a:lnTo>
                <a:lnTo>
                  <a:pt x="1136" y="437"/>
                </a:lnTo>
                <a:lnTo>
                  <a:pt x="1697" y="973"/>
                </a:lnTo>
                <a:lnTo>
                  <a:pt x="1697" y="973"/>
                </a:lnTo>
                <a:lnTo>
                  <a:pt x="1702" y="978"/>
                </a:lnTo>
                <a:lnTo>
                  <a:pt x="1704" y="984"/>
                </a:lnTo>
                <a:lnTo>
                  <a:pt x="1704" y="991"/>
                </a:lnTo>
                <a:lnTo>
                  <a:pt x="1703" y="1000"/>
                </a:lnTo>
                <a:lnTo>
                  <a:pt x="1700" y="1007"/>
                </a:lnTo>
                <a:lnTo>
                  <a:pt x="1695" y="1015"/>
                </a:lnTo>
                <a:lnTo>
                  <a:pt x="1689" y="1023"/>
                </a:lnTo>
                <a:lnTo>
                  <a:pt x="1683" y="1030"/>
                </a:lnTo>
                <a:lnTo>
                  <a:pt x="1676" y="1036"/>
                </a:lnTo>
                <a:lnTo>
                  <a:pt x="1668" y="1041"/>
                </a:lnTo>
                <a:lnTo>
                  <a:pt x="1660" y="1046"/>
                </a:lnTo>
                <a:lnTo>
                  <a:pt x="1652" y="1049"/>
                </a:lnTo>
                <a:lnTo>
                  <a:pt x="1644" y="1050"/>
                </a:lnTo>
                <a:lnTo>
                  <a:pt x="1636" y="1050"/>
                </a:lnTo>
                <a:lnTo>
                  <a:pt x="1629" y="1047"/>
                </a:lnTo>
                <a:lnTo>
                  <a:pt x="1622" y="1043"/>
                </a:lnTo>
                <a:lnTo>
                  <a:pt x="1293" y="720"/>
                </a:lnTo>
                <a:lnTo>
                  <a:pt x="1254" y="759"/>
                </a:lnTo>
                <a:lnTo>
                  <a:pt x="1590" y="1113"/>
                </a:lnTo>
                <a:lnTo>
                  <a:pt x="1590" y="1113"/>
                </a:lnTo>
                <a:lnTo>
                  <a:pt x="1596" y="1120"/>
                </a:lnTo>
                <a:lnTo>
                  <a:pt x="1600" y="1128"/>
                </a:lnTo>
                <a:lnTo>
                  <a:pt x="1601" y="1136"/>
                </a:lnTo>
                <a:lnTo>
                  <a:pt x="1601" y="1145"/>
                </a:lnTo>
                <a:lnTo>
                  <a:pt x="1599" y="1153"/>
                </a:lnTo>
                <a:lnTo>
                  <a:pt x="1594" y="1162"/>
                </a:lnTo>
                <a:lnTo>
                  <a:pt x="1589" y="1170"/>
                </a:lnTo>
                <a:lnTo>
                  <a:pt x="1583" y="1177"/>
                </a:lnTo>
                <a:lnTo>
                  <a:pt x="1577" y="1183"/>
                </a:lnTo>
                <a:lnTo>
                  <a:pt x="1568" y="1188"/>
                </a:lnTo>
                <a:lnTo>
                  <a:pt x="1559" y="1191"/>
                </a:lnTo>
                <a:lnTo>
                  <a:pt x="1550" y="1193"/>
                </a:lnTo>
                <a:lnTo>
                  <a:pt x="1539" y="1191"/>
                </a:lnTo>
                <a:lnTo>
                  <a:pt x="1530" y="1188"/>
                </a:lnTo>
                <a:lnTo>
                  <a:pt x="1519" y="1183"/>
                </a:lnTo>
                <a:lnTo>
                  <a:pt x="1509" y="1175"/>
                </a:lnTo>
                <a:lnTo>
                  <a:pt x="1168" y="841"/>
                </a:lnTo>
                <a:lnTo>
                  <a:pt x="1129" y="882"/>
                </a:lnTo>
                <a:lnTo>
                  <a:pt x="1129" y="882"/>
                </a:lnTo>
                <a:lnTo>
                  <a:pt x="1168" y="922"/>
                </a:lnTo>
                <a:lnTo>
                  <a:pt x="1206" y="961"/>
                </a:lnTo>
                <a:lnTo>
                  <a:pt x="1282" y="1044"/>
                </a:lnTo>
                <a:lnTo>
                  <a:pt x="1357" y="1126"/>
                </a:lnTo>
                <a:lnTo>
                  <a:pt x="1395" y="1165"/>
                </a:lnTo>
                <a:lnTo>
                  <a:pt x="1434" y="1205"/>
                </a:lnTo>
                <a:lnTo>
                  <a:pt x="1434" y="1205"/>
                </a:lnTo>
                <a:lnTo>
                  <a:pt x="1439" y="1211"/>
                </a:lnTo>
                <a:lnTo>
                  <a:pt x="1441" y="1219"/>
                </a:lnTo>
                <a:lnTo>
                  <a:pt x="1442" y="1226"/>
                </a:lnTo>
                <a:lnTo>
                  <a:pt x="1440" y="1234"/>
                </a:lnTo>
                <a:lnTo>
                  <a:pt x="1438" y="1242"/>
                </a:lnTo>
                <a:lnTo>
                  <a:pt x="1433" y="1249"/>
                </a:lnTo>
                <a:lnTo>
                  <a:pt x="1428" y="1256"/>
                </a:lnTo>
                <a:lnTo>
                  <a:pt x="1421" y="1263"/>
                </a:lnTo>
                <a:lnTo>
                  <a:pt x="1414" y="1270"/>
                </a:lnTo>
                <a:lnTo>
                  <a:pt x="1406" y="1275"/>
                </a:lnTo>
                <a:lnTo>
                  <a:pt x="1398" y="1279"/>
                </a:lnTo>
                <a:lnTo>
                  <a:pt x="1389" y="1281"/>
                </a:lnTo>
                <a:lnTo>
                  <a:pt x="1382" y="1282"/>
                </a:lnTo>
                <a:lnTo>
                  <a:pt x="1374" y="1282"/>
                </a:lnTo>
                <a:lnTo>
                  <a:pt x="1367" y="1280"/>
                </a:lnTo>
                <a:lnTo>
                  <a:pt x="1361" y="1276"/>
                </a:lnTo>
                <a:lnTo>
                  <a:pt x="1361" y="1276"/>
                </a:lnTo>
                <a:lnTo>
                  <a:pt x="1052" y="973"/>
                </a:lnTo>
                <a:lnTo>
                  <a:pt x="1010" y="1015"/>
                </a:lnTo>
                <a:lnTo>
                  <a:pt x="1289" y="1307"/>
                </a:lnTo>
                <a:lnTo>
                  <a:pt x="1289" y="1307"/>
                </a:lnTo>
                <a:lnTo>
                  <a:pt x="1293" y="1312"/>
                </a:lnTo>
                <a:lnTo>
                  <a:pt x="1294" y="1319"/>
                </a:lnTo>
                <a:lnTo>
                  <a:pt x="1295" y="1326"/>
                </a:lnTo>
                <a:lnTo>
                  <a:pt x="1293" y="1333"/>
                </a:lnTo>
                <a:lnTo>
                  <a:pt x="1290" y="1342"/>
                </a:lnTo>
                <a:lnTo>
                  <a:pt x="1287" y="1349"/>
                </a:lnTo>
                <a:lnTo>
                  <a:pt x="1282" y="1356"/>
                </a:lnTo>
                <a:lnTo>
                  <a:pt x="1276" y="1363"/>
                </a:lnTo>
                <a:lnTo>
                  <a:pt x="1268" y="1370"/>
                </a:lnTo>
                <a:lnTo>
                  <a:pt x="1261" y="1375"/>
                </a:lnTo>
                <a:lnTo>
                  <a:pt x="1254" y="1380"/>
                </a:lnTo>
                <a:lnTo>
                  <a:pt x="1245" y="1383"/>
                </a:lnTo>
                <a:lnTo>
                  <a:pt x="1237" y="1384"/>
                </a:lnTo>
                <a:lnTo>
                  <a:pt x="1229" y="1384"/>
                </a:lnTo>
                <a:lnTo>
                  <a:pt x="1221" y="1382"/>
                </a:lnTo>
                <a:lnTo>
                  <a:pt x="1214" y="1378"/>
                </a:lnTo>
                <a:lnTo>
                  <a:pt x="1154" y="1336"/>
                </a:lnTo>
                <a:lnTo>
                  <a:pt x="1154" y="1336"/>
                </a:lnTo>
                <a:lnTo>
                  <a:pt x="1159" y="1329"/>
                </a:lnTo>
                <a:lnTo>
                  <a:pt x="1164" y="1322"/>
                </a:lnTo>
                <a:lnTo>
                  <a:pt x="1168" y="1313"/>
                </a:lnTo>
                <a:lnTo>
                  <a:pt x="1170" y="1306"/>
                </a:lnTo>
                <a:lnTo>
                  <a:pt x="1174" y="1298"/>
                </a:lnTo>
                <a:lnTo>
                  <a:pt x="1175" y="1290"/>
                </a:lnTo>
                <a:lnTo>
                  <a:pt x="1176" y="1282"/>
                </a:lnTo>
                <a:lnTo>
                  <a:pt x="1176" y="1275"/>
                </a:lnTo>
                <a:lnTo>
                  <a:pt x="1176" y="1267"/>
                </a:lnTo>
                <a:lnTo>
                  <a:pt x="1175" y="1259"/>
                </a:lnTo>
                <a:lnTo>
                  <a:pt x="1170" y="1245"/>
                </a:lnTo>
                <a:lnTo>
                  <a:pt x="1164" y="1230"/>
                </a:lnTo>
                <a:lnTo>
                  <a:pt x="1156" y="1218"/>
                </a:lnTo>
                <a:lnTo>
                  <a:pt x="1145" y="1206"/>
                </a:lnTo>
                <a:lnTo>
                  <a:pt x="1134" y="1196"/>
                </a:lnTo>
                <a:lnTo>
                  <a:pt x="1121" y="1187"/>
                </a:lnTo>
                <a:lnTo>
                  <a:pt x="1107" y="1181"/>
                </a:lnTo>
                <a:lnTo>
                  <a:pt x="1100" y="1179"/>
                </a:lnTo>
                <a:lnTo>
                  <a:pt x="1092" y="1177"/>
                </a:lnTo>
                <a:lnTo>
                  <a:pt x="1084" y="1176"/>
                </a:lnTo>
                <a:lnTo>
                  <a:pt x="1077" y="1176"/>
                </a:lnTo>
                <a:lnTo>
                  <a:pt x="1068" y="1176"/>
                </a:lnTo>
                <a:lnTo>
                  <a:pt x="1060" y="1177"/>
                </a:lnTo>
                <a:lnTo>
                  <a:pt x="1052" y="1179"/>
                </a:lnTo>
                <a:lnTo>
                  <a:pt x="1044" y="1182"/>
                </a:lnTo>
                <a:lnTo>
                  <a:pt x="1044" y="1182"/>
                </a:lnTo>
                <a:lnTo>
                  <a:pt x="1049" y="1172"/>
                </a:lnTo>
                <a:lnTo>
                  <a:pt x="1052" y="1161"/>
                </a:lnTo>
                <a:lnTo>
                  <a:pt x="1055" y="1151"/>
                </a:lnTo>
                <a:lnTo>
                  <a:pt x="1056" y="1140"/>
                </a:lnTo>
                <a:lnTo>
                  <a:pt x="1055" y="1129"/>
                </a:lnTo>
                <a:lnTo>
                  <a:pt x="1054" y="1119"/>
                </a:lnTo>
                <a:lnTo>
                  <a:pt x="1051" y="1107"/>
                </a:lnTo>
                <a:lnTo>
                  <a:pt x="1047" y="1097"/>
                </a:lnTo>
                <a:lnTo>
                  <a:pt x="1047" y="1097"/>
                </a:lnTo>
                <a:lnTo>
                  <a:pt x="1042" y="1088"/>
                </a:lnTo>
                <a:lnTo>
                  <a:pt x="1037" y="1080"/>
                </a:lnTo>
                <a:lnTo>
                  <a:pt x="1032" y="1074"/>
                </a:lnTo>
                <a:lnTo>
                  <a:pt x="1027" y="1066"/>
                </a:lnTo>
                <a:lnTo>
                  <a:pt x="1020" y="1061"/>
                </a:lnTo>
                <a:lnTo>
                  <a:pt x="1013" y="1055"/>
                </a:lnTo>
                <a:lnTo>
                  <a:pt x="1006" y="1051"/>
                </a:lnTo>
                <a:lnTo>
                  <a:pt x="999" y="1047"/>
                </a:lnTo>
                <a:lnTo>
                  <a:pt x="990" y="1044"/>
                </a:lnTo>
                <a:lnTo>
                  <a:pt x="983" y="1040"/>
                </a:lnTo>
                <a:lnTo>
                  <a:pt x="975" y="1038"/>
                </a:lnTo>
                <a:lnTo>
                  <a:pt x="966" y="1037"/>
                </a:lnTo>
                <a:lnTo>
                  <a:pt x="958" y="1037"/>
                </a:lnTo>
                <a:lnTo>
                  <a:pt x="949" y="1037"/>
                </a:lnTo>
                <a:lnTo>
                  <a:pt x="940" y="1038"/>
                </a:lnTo>
                <a:lnTo>
                  <a:pt x="932" y="1040"/>
                </a:lnTo>
                <a:lnTo>
                  <a:pt x="932" y="1040"/>
                </a:lnTo>
                <a:lnTo>
                  <a:pt x="937" y="1029"/>
                </a:lnTo>
                <a:lnTo>
                  <a:pt x="941" y="1018"/>
                </a:lnTo>
                <a:lnTo>
                  <a:pt x="944" y="1006"/>
                </a:lnTo>
                <a:lnTo>
                  <a:pt x="945" y="995"/>
                </a:lnTo>
                <a:lnTo>
                  <a:pt x="945" y="983"/>
                </a:lnTo>
                <a:lnTo>
                  <a:pt x="943" y="972"/>
                </a:lnTo>
                <a:lnTo>
                  <a:pt x="940" y="960"/>
                </a:lnTo>
                <a:lnTo>
                  <a:pt x="935" y="950"/>
                </a:lnTo>
                <a:lnTo>
                  <a:pt x="930" y="939"/>
                </a:lnTo>
                <a:lnTo>
                  <a:pt x="923" y="930"/>
                </a:lnTo>
                <a:lnTo>
                  <a:pt x="915" y="921"/>
                </a:lnTo>
                <a:lnTo>
                  <a:pt x="906" y="912"/>
                </a:lnTo>
                <a:lnTo>
                  <a:pt x="897" y="906"/>
                </a:lnTo>
                <a:lnTo>
                  <a:pt x="885" y="900"/>
                </a:lnTo>
                <a:lnTo>
                  <a:pt x="875" y="895"/>
                </a:lnTo>
                <a:lnTo>
                  <a:pt x="862" y="891"/>
                </a:lnTo>
                <a:lnTo>
                  <a:pt x="862" y="891"/>
                </a:lnTo>
                <a:lnTo>
                  <a:pt x="850" y="889"/>
                </a:lnTo>
                <a:lnTo>
                  <a:pt x="837" y="889"/>
                </a:lnTo>
                <a:lnTo>
                  <a:pt x="825" y="891"/>
                </a:lnTo>
                <a:lnTo>
                  <a:pt x="813" y="895"/>
                </a:lnTo>
                <a:lnTo>
                  <a:pt x="802" y="900"/>
                </a:lnTo>
                <a:lnTo>
                  <a:pt x="791" y="906"/>
                </a:lnTo>
                <a:lnTo>
                  <a:pt x="782" y="913"/>
                </a:lnTo>
                <a:lnTo>
                  <a:pt x="773" y="923"/>
                </a:lnTo>
                <a:lnTo>
                  <a:pt x="768" y="928"/>
                </a:lnTo>
                <a:lnTo>
                  <a:pt x="768" y="928"/>
                </a:lnTo>
                <a:lnTo>
                  <a:pt x="769" y="919"/>
                </a:lnTo>
                <a:lnTo>
                  <a:pt x="770" y="909"/>
                </a:lnTo>
                <a:lnTo>
                  <a:pt x="769" y="900"/>
                </a:lnTo>
                <a:lnTo>
                  <a:pt x="768" y="890"/>
                </a:lnTo>
                <a:lnTo>
                  <a:pt x="766" y="881"/>
                </a:lnTo>
                <a:lnTo>
                  <a:pt x="763" y="873"/>
                </a:lnTo>
                <a:lnTo>
                  <a:pt x="759" y="864"/>
                </a:lnTo>
                <a:lnTo>
                  <a:pt x="755" y="856"/>
                </a:lnTo>
                <a:lnTo>
                  <a:pt x="750" y="849"/>
                </a:lnTo>
                <a:lnTo>
                  <a:pt x="743" y="841"/>
                </a:lnTo>
                <a:lnTo>
                  <a:pt x="736" y="835"/>
                </a:lnTo>
                <a:lnTo>
                  <a:pt x="729" y="829"/>
                </a:lnTo>
                <a:lnTo>
                  <a:pt x="722" y="824"/>
                </a:lnTo>
                <a:lnTo>
                  <a:pt x="712" y="819"/>
                </a:lnTo>
                <a:lnTo>
                  <a:pt x="703" y="815"/>
                </a:lnTo>
                <a:lnTo>
                  <a:pt x="693" y="812"/>
                </a:lnTo>
                <a:lnTo>
                  <a:pt x="693" y="812"/>
                </a:lnTo>
                <a:lnTo>
                  <a:pt x="680" y="809"/>
                </a:lnTo>
                <a:lnTo>
                  <a:pt x="666" y="809"/>
                </a:lnTo>
                <a:lnTo>
                  <a:pt x="654" y="810"/>
                </a:lnTo>
                <a:lnTo>
                  <a:pt x="641" y="813"/>
                </a:lnTo>
                <a:lnTo>
                  <a:pt x="629" y="818"/>
                </a:lnTo>
                <a:lnTo>
                  <a:pt x="618" y="825"/>
                </a:lnTo>
                <a:lnTo>
                  <a:pt x="607" y="832"/>
                </a:lnTo>
                <a:lnTo>
                  <a:pt x="598" y="843"/>
                </a:lnTo>
                <a:lnTo>
                  <a:pt x="572" y="872"/>
                </a:lnTo>
                <a:lnTo>
                  <a:pt x="417" y="749"/>
                </a:lnTo>
                <a:lnTo>
                  <a:pt x="642" y="249"/>
                </a:lnTo>
                <a:lnTo>
                  <a:pt x="864" y="286"/>
                </a:lnTo>
                <a:lnTo>
                  <a:pt x="873" y="235"/>
                </a:lnTo>
                <a:lnTo>
                  <a:pt x="674" y="180"/>
                </a:lnTo>
                <a:lnTo>
                  <a:pt x="668" y="165"/>
                </a:lnTo>
                <a:lnTo>
                  <a:pt x="320" y="0"/>
                </a:lnTo>
                <a:lnTo>
                  <a:pt x="0" y="685"/>
                </a:lnTo>
                <a:lnTo>
                  <a:pt x="331" y="899"/>
                </a:lnTo>
                <a:lnTo>
                  <a:pt x="386" y="818"/>
                </a:lnTo>
                <a:lnTo>
                  <a:pt x="523" y="926"/>
                </a:lnTo>
                <a:lnTo>
                  <a:pt x="502" y="949"/>
                </a:lnTo>
                <a:lnTo>
                  <a:pt x="502" y="949"/>
                </a:lnTo>
                <a:lnTo>
                  <a:pt x="496" y="957"/>
                </a:lnTo>
                <a:lnTo>
                  <a:pt x="490" y="965"/>
                </a:lnTo>
                <a:lnTo>
                  <a:pt x="485" y="974"/>
                </a:lnTo>
                <a:lnTo>
                  <a:pt x="482" y="982"/>
                </a:lnTo>
                <a:lnTo>
                  <a:pt x="479" y="990"/>
                </a:lnTo>
                <a:lnTo>
                  <a:pt x="477" y="999"/>
                </a:lnTo>
                <a:lnTo>
                  <a:pt x="477" y="1007"/>
                </a:lnTo>
                <a:lnTo>
                  <a:pt x="476" y="1015"/>
                </a:lnTo>
                <a:lnTo>
                  <a:pt x="477" y="1024"/>
                </a:lnTo>
                <a:lnTo>
                  <a:pt x="478" y="1032"/>
                </a:lnTo>
                <a:lnTo>
                  <a:pt x="480" y="1039"/>
                </a:lnTo>
                <a:lnTo>
                  <a:pt x="483" y="1048"/>
                </a:lnTo>
                <a:lnTo>
                  <a:pt x="486" y="1055"/>
                </a:lnTo>
                <a:lnTo>
                  <a:pt x="490" y="1062"/>
                </a:lnTo>
                <a:lnTo>
                  <a:pt x="494" y="1070"/>
                </a:lnTo>
                <a:lnTo>
                  <a:pt x="500" y="1076"/>
                </a:lnTo>
                <a:lnTo>
                  <a:pt x="511" y="1087"/>
                </a:lnTo>
                <a:lnTo>
                  <a:pt x="517" y="1093"/>
                </a:lnTo>
                <a:lnTo>
                  <a:pt x="524" y="1098"/>
                </a:lnTo>
                <a:lnTo>
                  <a:pt x="531" y="1102"/>
                </a:lnTo>
                <a:lnTo>
                  <a:pt x="538" y="1106"/>
                </a:lnTo>
                <a:lnTo>
                  <a:pt x="547" y="1109"/>
                </a:lnTo>
                <a:lnTo>
                  <a:pt x="554" y="1111"/>
                </a:lnTo>
                <a:lnTo>
                  <a:pt x="562" y="1112"/>
                </a:lnTo>
                <a:lnTo>
                  <a:pt x="571" y="1113"/>
                </a:lnTo>
                <a:lnTo>
                  <a:pt x="579" y="1114"/>
                </a:lnTo>
                <a:lnTo>
                  <a:pt x="587" y="1113"/>
                </a:lnTo>
                <a:lnTo>
                  <a:pt x="596" y="1112"/>
                </a:lnTo>
                <a:lnTo>
                  <a:pt x="605" y="1109"/>
                </a:lnTo>
                <a:lnTo>
                  <a:pt x="613" y="1106"/>
                </a:lnTo>
                <a:lnTo>
                  <a:pt x="622" y="1102"/>
                </a:lnTo>
                <a:lnTo>
                  <a:pt x="622" y="1102"/>
                </a:lnTo>
                <a:lnTo>
                  <a:pt x="619" y="1110"/>
                </a:lnTo>
                <a:lnTo>
                  <a:pt x="617" y="1118"/>
                </a:lnTo>
                <a:lnTo>
                  <a:pt x="616" y="1126"/>
                </a:lnTo>
                <a:lnTo>
                  <a:pt x="616" y="1133"/>
                </a:lnTo>
                <a:lnTo>
                  <a:pt x="617" y="1148"/>
                </a:lnTo>
                <a:lnTo>
                  <a:pt x="622" y="1162"/>
                </a:lnTo>
                <a:lnTo>
                  <a:pt x="627" y="1175"/>
                </a:lnTo>
                <a:lnTo>
                  <a:pt x="634" y="1187"/>
                </a:lnTo>
                <a:lnTo>
                  <a:pt x="643" y="1199"/>
                </a:lnTo>
                <a:lnTo>
                  <a:pt x="654" y="1208"/>
                </a:lnTo>
                <a:lnTo>
                  <a:pt x="666" y="1216"/>
                </a:lnTo>
                <a:lnTo>
                  <a:pt x="679" y="1224"/>
                </a:lnTo>
                <a:lnTo>
                  <a:pt x="692" y="1228"/>
                </a:lnTo>
                <a:lnTo>
                  <a:pt x="707" y="1231"/>
                </a:lnTo>
                <a:lnTo>
                  <a:pt x="722" y="1231"/>
                </a:lnTo>
                <a:lnTo>
                  <a:pt x="736" y="1230"/>
                </a:lnTo>
                <a:lnTo>
                  <a:pt x="743" y="1228"/>
                </a:lnTo>
                <a:lnTo>
                  <a:pt x="751" y="1225"/>
                </a:lnTo>
                <a:lnTo>
                  <a:pt x="758" y="1222"/>
                </a:lnTo>
                <a:lnTo>
                  <a:pt x="765" y="1219"/>
                </a:lnTo>
                <a:lnTo>
                  <a:pt x="765" y="1219"/>
                </a:lnTo>
                <a:lnTo>
                  <a:pt x="763" y="1227"/>
                </a:lnTo>
                <a:lnTo>
                  <a:pt x="762" y="1236"/>
                </a:lnTo>
                <a:lnTo>
                  <a:pt x="762" y="1245"/>
                </a:lnTo>
                <a:lnTo>
                  <a:pt x="762" y="1254"/>
                </a:lnTo>
                <a:lnTo>
                  <a:pt x="764" y="1262"/>
                </a:lnTo>
                <a:lnTo>
                  <a:pt x="766" y="1271"/>
                </a:lnTo>
                <a:lnTo>
                  <a:pt x="769" y="1279"/>
                </a:lnTo>
                <a:lnTo>
                  <a:pt x="773" y="1287"/>
                </a:lnTo>
                <a:lnTo>
                  <a:pt x="777" y="1295"/>
                </a:lnTo>
                <a:lnTo>
                  <a:pt x="782" y="1302"/>
                </a:lnTo>
                <a:lnTo>
                  <a:pt x="787" y="1308"/>
                </a:lnTo>
                <a:lnTo>
                  <a:pt x="794" y="1314"/>
                </a:lnTo>
                <a:lnTo>
                  <a:pt x="801" y="1321"/>
                </a:lnTo>
                <a:lnTo>
                  <a:pt x="808" y="1326"/>
                </a:lnTo>
                <a:lnTo>
                  <a:pt x="816" y="1330"/>
                </a:lnTo>
                <a:lnTo>
                  <a:pt x="825" y="1334"/>
                </a:lnTo>
                <a:lnTo>
                  <a:pt x="825" y="1334"/>
                </a:lnTo>
                <a:lnTo>
                  <a:pt x="836" y="1338"/>
                </a:lnTo>
                <a:lnTo>
                  <a:pt x="848" y="1340"/>
                </a:lnTo>
                <a:lnTo>
                  <a:pt x="859" y="1342"/>
                </a:lnTo>
                <a:lnTo>
                  <a:pt x="869" y="1342"/>
                </a:lnTo>
                <a:lnTo>
                  <a:pt x="881" y="1339"/>
                </a:lnTo>
                <a:lnTo>
                  <a:pt x="891" y="1336"/>
                </a:lnTo>
                <a:lnTo>
                  <a:pt x="902" y="1332"/>
                </a:lnTo>
                <a:lnTo>
                  <a:pt x="912" y="1327"/>
                </a:lnTo>
                <a:lnTo>
                  <a:pt x="912" y="1327"/>
                </a:lnTo>
                <a:lnTo>
                  <a:pt x="910" y="1336"/>
                </a:lnTo>
                <a:lnTo>
                  <a:pt x="909" y="1347"/>
                </a:lnTo>
                <a:lnTo>
                  <a:pt x="909" y="1356"/>
                </a:lnTo>
                <a:lnTo>
                  <a:pt x="909" y="1367"/>
                </a:lnTo>
                <a:lnTo>
                  <a:pt x="911" y="1376"/>
                </a:lnTo>
                <a:lnTo>
                  <a:pt x="914" y="1384"/>
                </a:lnTo>
                <a:lnTo>
                  <a:pt x="917" y="1394"/>
                </a:lnTo>
                <a:lnTo>
                  <a:pt x="923" y="1402"/>
                </a:lnTo>
                <a:lnTo>
                  <a:pt x="928" y="1409"/>
                </a:lnTo>
                <a:lnTo>
                  <a:pt x="933" y="1418"/>
                </a:lnTo>
                <a:lnTo>
                  <a:pt x="940" y="1424"/>
                </a:lnTo>
                <a:lnTo>
                  <a:pt x="948" y="1430"/>
                </a:lnTo>
                <a:lnTo>
                  <a:pt x="956" y="1436"/>
                </a:lnTo>
                <a:lnTo>
                  <a:pt x="964" y="1440"/>
                </a:lnTo>
                <a:lnTo>
                  <a:pt x="974" y="1445"/>
                </a:lnTo>
                <a:lnTo>
                  <a:pt x="984" y="1448"/>
                </a:lnTo>
                <a:lnTo>
                  <a:pt x="984" y="1448"/>
                </a:lnTo>
                <a:lnTo>
                  <a:pt x="998" y="1451"/>
                </a:lnTo>
                <a:lnTo>
                  <a:pt x="1011" y="1451"/>
                </a:lnTo>
                <a:lnTo>
                  <a:pt x="1024" y="1450"/>
                </a:lnTo>
                <a:lnTo>
                  <a:pt x="1037" y="1447"/>
                </a:lnTo>
                <a:lnTo>
                  <a:pt x="1049" y="1443"/>
                </a:lnTo>
                <a:lnTo>
                  <a:pt x="1060" y="1436"/>
                </a:lnTo>
                <a:lnTo>
                  <a:pt x="1072" y="1428"/>
                </a:lnTo>
                <a:lnTo>
                  <a:pt x="1081" y="1419"/>
                </a:lnTo>
                <a:lnTo>
                  <a:pt x="1105" y="1392"/>
                </a:lnTo>
                <a:lnTo>
                  <a:pt x="1169" y="1435"/>
                </a:lnTo>
                <a:lnTo>
                  <a:pt x="1169" y="1435"/>
                </a:lnTo>
                <a:lnTo>
                  <a:pt x="1178" y="1442"/>
                </a:lnTo>
                <a:lnTo>
                  <a:pt x="1186" y="1447"/>
                </a:lnTo>
                <a:lnTo>
                  <a:pt x="1195" y="1451"/>
                </a:lnTo>
                <a:lnTo>
                  <a:pt x="1205" y="1454"/>
                </a:lnTo>
                <a:lnTo>
                  <a:pt x="1213" y="1456"/>
                </a:lnTo>
                <a:lnTo>
                  <a:pt x="1223" y="1457"/>
                </a:lnTo>
                <a:lnTo>
                  <a:pt x="1232" y="1458"/>
                </a:lnTo>
                <a:lnTo>
                  <a:pt x="1241" y="1457"/>
                </a:lnTo>
                <a:lnTo>
                  <a:pt x="1251" y="1456"/>
                </a:lnTo>
                <a:lnTo>
                  <a:pt x="1260" y="1454"/>
                </a:lnTo>
                <a:lnTo>
                  <a:pt x="1269" y="1452"/>
                </a:lnTo>
                <a:lnTo>
                  <a:pt x="1279" y="1448"/>
                </a:lnTo>
                <a:lnTo>
                  <a:pt x="1287" y="1444"/>
                </a:lnTo>
                <a:lnTo>
                  <a:pt x="1296" y="1439"/>
                </a:lnTo>
                <a:lnTo>
                  <a:pt x="1305" y="1434"/>
                </a:lnTo>
                <a:lnTo>
                  <a:pt x="1313" y="1428"/>
                </a:lnTo>
                <a:lnTo>
                  <a:pt x="1313" y="1428"/>
                </a:lnTo>
                <a:lnTo>
                  <a:pt x="1323" y="1420"/>
                </a:lnTo>
                <a:lnTo>
                  <a:pt x="1332" y="1410"/>
                </a:lnTo>
                <a:lnTo>
                  <a:pt x="1340" y="1401"/>
                </a:lnTo>
                <a:lnTo>
                  <a:pt x="1349" y="1390"/>
                </a:lnTo>
                <a:lnTo>
                  <a:pt x="1355" y="1379"/>
                </a:lnTo>
                <a:lnTo>
                  <a:pt x="1361" y="1368"/>
                </a:lnTo>
                <a:lnTo>
                  <a:pt x="1365" y="1355"/>
                </a:lnTo>
                <a:lnTo>
                  <a:pt x="1368" y="1343"/>
                </a:lnTo>
                <a:lnTo>
                  <a:pt x="1368" y="134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54" name="Группа 553"/>
          <p:cNvGrpSpPr/>
          <p:nvPr userDrawn="1"/>
        </p:nvGrpSpPr>
        <p:grpSpPr>
          <a:xfrm>
            <a:off x="6878656" y="1816903"/>
            <a:ext cx="549275" cy="479822"/>
            <a:chOff x="6878638" y="2374900"/>
            <a:chExt cx="549275" cy="639763"/>
          </a:xfrm>
          <a:solidFill>
            <a:schemeClr val="bg2">
              <a:lumMod val="50000"/>
            </a:schemeClr>
          </a:solidFill>
        </p:grpSpPr>
        <p:sp>
          <p:nvSpPr>
            <p:cNvPr id="517" name="Freeform 421"/>
            <p:cNvSpPr>
              <a:spLocks noEditPoints="1"/>
            </p:cNvSpPr>
            <p:nvPr userDrawn="1"/>
          </p:nvSpPr>
          <p:spPr bwMode="auto">
            <a:xfrm>
              <a:off x="6905625" y="2473325"/>
              <a:ext cx="242887" cy="271463"/>
            </a:xfrm>
            <a:custGeom>
              <a:avLst/>
              <a:gdLst>
                <a:gd name="T0" fmla="*/ 615 w 615"/>
                <a:gd name="T1" fmla="*/ 681 h 682"/>
                <a:gd name="T2" fmla="*/ 152 w 615"/>
                <a:gd name="T3" fmla="*/ 655 h 682"/>
                <a:gd name="T4" fmla="*/ 152 w 615"/>
                <a:gd name="T5" fmla="*/ 655 h 682"/>
                <a:gd name="T6" fmla="*/ 289 w 615"/>
                <a:gd name="T7" fmla="*/ 352 h 682"/>
                <a:gd name="T8" fmla="*/ 229 w 615"/>
                <a:gd name="T9" fmla="*/ 197 h 682"/>
                <a:gd name="T10" fmla="*/ 239 w 615"/>
                <a:gd name="T11" fmla="*/ 233 h 682"/>
                <a:gd name="T12" fmla="*/ 234 w 615"/>
                <a:gd name="T13" fmla="*/ 232 h 682"/>
                <a:gd name="T14" fmla="*/ 388 w 615"/>
                <a:gd name="T15" fmla="*/ 201 h 682"/>
                <a:gd name="T16" fmla="*/ 385 w 615"/>
                <a:gd name="T17" fmla="*/ 223 h 682"/>
                <a:gd name="T18" fmla="*/ 381 w 615"/>
                <a:gd name="T19" fmla="*/ 229 h 682"/>
                <a:gd name="T20" fmla="*/ 387 w 615"/>
                <a:gd name="T21" fmla="*/ 196 h 682"/>
                <a:gd name="T22" fmla="*/ 242 w 615"/>
                <a:gd name="T23" fmla="*/ 152 h 682"/>
                <a:gd name="T24" fmla="*/ 264 w 615"/>
                <a:gd name="T25" fmla="*/ 126 h 682"/>
                <a:gd name="T26" fmla="*/ 284 w 615"/>
                <a:gd name="T27" fmla="*/ 115 h 682"/>
                <a:gd name="T28" fmla="*/ 308 w 615"/>
                <a:gd name="T29" fmla="*/ 112 h 682"/>
                <a:gd name="T30" fmla="*/ 350 w 615"/>
                <a:gd name="T31" fmla="*/ 124 h 682"/>
                <a:gd name="T32" fmla="*/ 375 w 615"/>
                <a:gd name="T33" fmla="*/ 147 h 682"/>
                <a:gd name="T34" fmla="*/ 377 w 615"/>
                <a:gd name="T35" fmla="*/ 183 h 682"/>
                <a:gd name="T36" fmla="*/ 367 w 615"/>
                <a:gd name="T37" fmla="*/ 253 h 682"/>
                <a:gd name="T38" fmla="*/ 365 w 615"/>
                <a:gd name="T39" fmla="*/ 259 h 682"/>
                <a:gd name="T40" fmla="*/ 339 w 615"/>
                <a:gd name="T41" fmla="*/ 295 h 682"/>
                <a:gd name="T42" fmla="*/ 309 w 615"/>
                <a:gd name="T43" fmla="*/ 309 h 682"/>
                <a:gd name="T44" fmla="*/ 282 w 615"/>
                <a:gd name="T45" fmla="*/ 295 h 682"/>
                <a:gd name="T46" fmla="*/ 257 w 615"/>
                <a:gd name="T47" fmla="*/ 266 h 682"/>
                <a:gd name="T48" fmla="*/ 252 w 615"/>
                <a:gd name="T49" fmla="*/ 255 h 682"/>
                <a:gd name="T50" fmla="*/ 243 w 615"/>
                <a:gd name="T51" fmla="*/ 190 h 682"/>
                <a:gd name="T52" fmla="*/ 242 w 615"/>
                <a:gd name="T53" fmla="*/ 152 h 682"/>
                <a:gd name="T54" fmla="*/ 344 w 615"/>
                <a:gd name="T55" fmla="*/ 390 h 682"/>
                <a:gd name="T56" fmla="*/ 389 w 615"/>
                <a:gd name="T57" fmla="*/ 312 h 682"/>
                <a:gd name="T58" fmla="*/ 257 w 615"/>
                <a:gd name="T59" fmla="*/ 473 h 682"/>
                <a:gd name="T60" fmla="*/ 277 w 615"/>
                <a:gd name="T61" fmla="*/ 659 h 682"/>
                <a:gd name="T62" fmla="*/ 470 w 615"/>
                <a:gd name="T63" fmla="*/ 643 h 682"/>
                <a:gd name="T64" fmla="*/ 21 w 615"/>
                <a:gd name="T65" fmla="*/ 660 h 682"/>
                <a:gd name="T66" fmla="*/ 557 w 615"/>
                <a:gd name="T67" fmla="*/ 422 h 682"/>
                <a:gd name="T68" fmla="*/ 556 w 615"/>
                <a:gd name="T69" fmla="*/ 378 h 682"/>
                <a:gd name="T70" fmla="*/ 538 w 615"/>
                <a:gd name="T71" fmla="*/ 354 h 682"/>
                <a:gd name="T72" fmla="*/ 375 w 615"/>
                <a:gd name="T73" fmla="*/ 288 h 682"/>
                <a:gd name="T74" fmla="*/ 376 w 615"/>
                <a:gd name="T75" fmla="*/ 258 h 682"/>
                <a:gd name="T76" fmla="*/ 378 w 615"/>
                <a:gd name="T77" fmla="*/ 247 h 682"/>
                <a:gd name="T78" fmla="*/ 390 w 615"/>
                <a:gd name="T79" fmla="*/ 236 h 682"/>
                <a:gd name="T80" fmla="*/ 396 w 615"/>
                <a:gd name="T81" fmla="*/ 228 h 682"/>
                <a:gd name="T82" fmla="*/ 398 w 615"/>
                <a:gd name="T83" fmla="*/ 203 h 682"/>
                <a:gd name="T84" fmla="*/ 400 w 615"/>
                <a:gd name="T85" fmla="*/ 165 h 682"/>
                <a:gd name="T86" fmla="*/ 400 w 615"/>
                <a:gd name="T87" fmla="*/ 128 h 682"/>
                <a:gd name="T88" fmla="*/ 377 w 615"/>
                <a:gd name="T89" fmla="*/ 97 h 682"/>
                <a:gd name="T90" fmla="*/ 365 w 615"/>
                <a:gd name="T91" fmla="*/ 90 h 682"/>
                <a:gd name="T92" fmla="*/ 363 w 615"/>
                <a:gd name="T93" fmla="*/ 83 h 682"/>
                <a:gd name="T94" fmla="*/ 349 w 615"/>
                <a:gd name="T95" fmla="*/ 64 h 682"/>
                <a:gd name="T96" fmla="*/ 312 w 615"/>
                <a:gd name="T97" fmla="*/ 57 h 682"/>
                <a:gd name="T98" fmla="*/ 265 w 615"/>
                <a:gd name="T99" fmla="*/ 67 h 682"/>
                <a:gd name="T100" fmla="*/ 242 w 615"/>
                <a:gd name="T101" fmla="*/ 79 h 682"/>
                <a:gd name="T102" fmla="*/ 219 w 615"/>
                <a:gd name="T103" fmla="*/ 114 h 682"/>
                <a:gd name="T104" fmla="*/ 212 w 615"/>
                <a:gd name="T105" fmla="*/ 147 h 682"/>
                <a:gd name="T106" fmla="*/ 215 w 615"/>
                <a:gd name="T107" fmla="*/ 156 h 682"/>
                <a:gd name="T108" fmla="*/ 218 w 615"/>
                <a:gd name="T109" fmla="*/ 195 h 682"/>
                <a:gd name="T110" fmla="*/ 224 w 615"/>
                <a:gd name="T111" fmla="*/ 230 h 682"/>
                <a:gd name="T112" fmla="*/ 226 w 615"/>
                <a:gd name="T113" fmla="*/ 238 h 682"/>
                <a:gd name="T114" fmla="*/ 240 w 615"/>
                <a:gd name="T115" fmla="*/ 243 h 682"/>
                <a:gd name="T116" fmla="*/ 243 w 615"/>
                <a:gd name="T117" fmla="*/ 259 h 682"/>
                <a:gd name="T118" fmla="*/ 208 w 615"/>
                <a:gd name="T119" fmla="*/ 320 h 682"/>
                <a:gd name="T120" fmla="*/ 79 w 615"/>
                <a:gd name="T121" fmla="*/ 357 h 682"/>
                <a:gd name="T122" fmla="*/ 67 w 615"/>
                <a:gd name="T123" fmla="*/ 378 h 682"/>
                <a:gd name="T124" fmla="*/ 65 w 615"/>
                <a:gd name="T125" fmla="*/ 66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5" h="682">
                  <a:moveTo>
                    <a:pt x="65" y="681"/>
                  </a:moveTo>
                  <a:lnTo>
                    <a:pt x="310" y="681"/>
                  </a:lnTo>
                  <a:lnTo>
                    <a:pt x="310" y="682"/>
                  </a:lnTo>
                  <a:lnTo>
                    <a:pt x="557" y="682"/>
                  </a:lnTo>
                  <a:lnTo>
                    <a:pt x="557" y="681"/>
                  </a:lnTo>
                  <a:lnTo>
                    <a:pt x="615" y="681"/>
                  </a:lnTo>
                  <a:lnTo>
                    <a:pt x="615" y="0"/>
                  </a:lnTo>
                  <a:lnTo>
                    <a:pt x="0" y="0"/>
                  </a:lnTo>
                  <a:lnTo>
                    <a:pt x="0" y="681"/>
                  </a:lnTo>
                  <a:lnTo>
                    <a:pt x="65" y="681"/>
                  </a:lnTo>
                  <a:lnTo>
                    <a:pt x="65" y="681"/>
                  </a:lnTo>
                  <a:close/>
                  <a:moveTo>
                    <a:pt x="152" y="655"/>
                  </a:moveTo>
                  <a:lnTo>
                    <a:pt x="130" y="605"/>
                  </a:lnTo>
                  <a:lnTo>
                    <a:pt x="130" y="490"/>
                  </a:lnTo>
                  <a:lnTo>
                    <a:pt x="138" y="490"/>
                  </a:lnTo>
                  <a:lnTo>
                    <a:pt x="138" y="608"/>
                  </a:lnTo>
                  <a:lnTo>
                    <a:pt x="152" y="643"/>
                  </a:lnTo>
                  <a:lnTo>
                    <a:pt x="152" y="655"/>
                  </a:lnTo>
                  <a:close/>
                  <a:moveTo>
                    <a:pt x="289" y="352"/>
                  </a:moveTo>
                  <a:lnTo>
                    <a:pt x="252" y="397"/>
                  </a:lnTo>
                  <a:lnTo>
                    <a:pt x="231" y="314"/>
                  </a:lnTo>
                  <a:lnTo>
                    <a:pt x="245" y="303"/>
                  </a:lnTo>
                  <a:lnTo>
                    <a:pt x="245" y="309"/>
                  </a:lnTo>
                  <a:lnTo>
                    <a:pt x="289" y="352"/>
                  </a:lnTo>
                  <a:close/>
                  <a:moveTo>
                    <a:pt x="229" y="204"/>
                  </a:moveTo>
                  <a:lnTo>
                    <a:pt x="228" y="201"/>
                  </a:lnTo>
                  <a:lnTo>
                    <a:pt x="228" y="201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9" y="197"/>
                  </a:lnTo>
                  <a:lnTo>
                    <a:pt x="229" y="197"/>
                  </a:lnTo>
                  <a:lnTo>
                    <a:pt x="232" y="196"/>
                  </a:lnTo>
                  <a:lnTo>
                    <a:pt x="232" y="196"/>
                  </a:lnTo>
                  <a:lnTo>
                    <a:pt x="238" y="231"/>
                  </a:lnTo>
                  <a:lnTo>
                    <a:pt x="238" y="231"/>
                  </a:lnTo>
                  <a:lnTo>
                    <a:pt x="239" y="233"/>
                  </a:lnTo>
                  <a:lnTo>
                    <a:pt x="239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5" y="232"/>
                  </a:lnTo>
                  <a:lnTo>
                    <a:pt x="235" y="232"/>
                  </a:lnTo>
                  <a:lnTo>
                    <a:pt x="234" y="232"/>
                  </a:lnTo>
                  <a:lnTo>
                    <a:pt x="235" y="231"/>
                  </a:lnTo>
                  <a:lnTo>
                    <a:pt x="235" y="229"/>
                  </a:lnTo>
                  <a:lnTo>
                    <a:pt x="229" y="204"/>
                  </a:lnTo>
                  <a:close/>
                  <a:moveTo>
                    <a:pt x="389" y="198"/>
                  </a:moveTo>
                  <a:lnTo>
                    <a:pt x="389" y="198"/>
                  </a:lnTo>
                  <a:lnTo>
                    <a:pt x="388" y="201"/>
                  </a:lnTo>
                  <a:lnTo>
                    <a:pt x="388" y="201"/>
                  </a:lnTo>
                  <a:lnTo>
                    <a:pt x="387" y="205"/>
                  </a:lnTo>
                  <a:lnTo>
                    <a:pt x="387" y="205"/>
                  </a:lnTo>
                  <a:lnTo>
                    <a:pt x="385" y="214"/>
                  </a:lnTo>
                  <a:lnTo>
                    <a:pt x="385" y="223"/>
                  </a:lnTo>
                  <a:lnTo>
                    <a:pt x="385" y="223"/>
                  </a:lnTo>
                  <a:lnTo>
                    <a:pt x="384" y="226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4" y="227"/>
                  </a:lnTo>
                  <a:lnTo>
                    <a:pt x="382" y="228"/>
                  </a:lnTo>
                  <a:lnTo>
                    <a:pt x="381" y="229"/>
                  </a:lnTo>
                  <a:lnTo>
                    <a:pt x="381" y="229"/>
                  </a:lnTo>
                  <a:lnTo>
                    <a:pt x="383" y="215"/>
                  </a:lnTo>
                  <a:lnTo>
                    <a:pt x="383" y="215"/>
                  </a:lnTo>
                  <a:lnTo>
                    <a:pt x="387" y="196"/>
                  </a:lnTo>
                  <a:lnTo>
                    <a:pt x="387" y="196"/>
                  </a:lnTo>
                  <a:lnTo>
                    <a:pt x="387" y="196"/>
                  </a:lnTo>
                  <a:lnTo>
                    <a:pt x="387" y="196"/>
                  </a:lnTo>
                  <a:lnTo>
                    <a:pt x="388" y="197"/>
                  </a:lnTo>
                  <a:lnTo>
                    <a:pt x="389" y="198"/>
                  </a:lnTo>
                  <a:lnTo>
                    <a:pt x="389" y="198"/>
                  </a:lnTo>
                  <a:close/>
                  <a:moveTo>
                    <a:pt x="242" y="152"/>
                  </a:moveTo>
                  <a:lnTo>
                    <a:pt x="242" y="152"/>
                  </a:lnTo>
                  <a:lnTo>
                    <a:pt x="245" y="143"/>
                  </a:lnTo>
                  <a:lnTo>
                    <a:pt x="250" y="137"/>
                  </a:lnTo>
                  <a:lnTo>
                    <a:pt x="250" y="137"/>
                  </a:lnTo>
                  <a:lnTo>
                    <a:pt x="256" y="131"/>
                  </a:lnTo>
                  <a:lnTo>
                    <a:pt x="264" y="126"/>
                  </a:lnTo>
                  <a:lnTo>
                    <a:pt x="264" y="126"/>
                  </a:lnTo>
                  <a:lnTo>
                    <a:pt x="281" y="116"/>
                  </a:lnTo>
                  <a:lnTo>
                    <a:pt x="281" y="116"/>
                  </a:lnTo>
                  <a:lnTo>
                    <a:pt x="282" y="116"/>
                  </a:lnTo>
                  <a:lnTo>
                    <a:pt x="282" y="116"/>
                  </a:lnTo>
                  <a:lnTo>
                    <a:pt x="282" y="115"/>
                  </a:lnTo>
                  <a:lnTo>
                    <a:pt x="284" y="115"/>
                  </a:lnTo>
                  <a:lnTo>
                    <a:pt x="284" y="115"/>
                  </a:lnTo>
                  <a:lnTo>
                    <a:pt x="290" y="114"/>
                  </a:lnTo>
                  <a:lnTo>
                    <a:pt x="290" y="114"/>
                  </a:lnTo>
                  <a:lnTo>
                    <a:pt x="299" y="113"/>
                  </a:lnTo>
                  <a:lnTo>
                    <a:pt x="299" y="113"/>
                  </a:lnTo>
                  <a:lnTo>
                    <a:pt x="308" y="112"/>
                  </a:lnTo>
                  <a:lnTo>
                    <a:pt x="308" y="112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37" y="116"/>
                  </a:lnTo>
                  <a:lnTo>
                    <a:pt x="337" y="116"/>
                  </a:lnTo>
                  <a:lnTo>
                    <a:pt x="350" y="124"/>
                  </a:lnTo>
                  <a:lnTo>
                    <a:pt x="356" y="127"/>
                  </a:lnTo>
                  <a:lnTo>
                    <a:pt x="363" y="131"/>
                  </a:lnTo>
                  <a:lnTo>
                    <a:pt x="363" y="131"/>
                  </a:lnTo>
                  <a:lnTo>
                    <a:pt x="368" y="135"/>
                  </a:lnTo>
                  <a:lnTo>
                    <a:pt x="372" y="140"/>
                  </a:lnTo>
                  <a:lnTo>
                    <a:pt x="375" y="147"/>
                  </a:lnTo>
                  <a:lnTo>
                    <a:pt x="377" y="154"/>
                  </a:lnTo>
                  <a:lnTo>
                    <a:pt x="377" y="154"/>
                  </a:lnTo>
                  <a:lnTo>
                    <a:pt x="378" y="160"/>
                  </a:lnTo>
                  <a:lnTo>
                    <a:pt x="378" y="167"/>
                  </a:lnTo>
                  <a:lnTo>
                    <a:pt x="378" y="167"/>
                  </a:lnTo>
                  <a:lnTo>
                    <a:pt x="377" y="183"/>
                  </a:lnTo>
                  <a:lnTo>
                    <a:pt x="377" y="183"/>
                  </a:lnTo>
                  <a:lnTo>
                    <a:pt x="373" y="214"/>
                  </a:lnTo>
                  <a:lnTo>
                    <a:pt x="373" y="214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7" y="253"/>
                  </a:lnTo>
                  <a:lnTo>
                    <a:pt x="366" y="255"/>
                  </a:lnTo>
                  <a:lnTo>
                    <a:pt x="366" y="255"/>
                  </a:lnTo>
                  <a:lnTo>
                    <a:pt x="366" y="257"/>
                  </a:lnTo>
                  <a:lnTo>
                    <a:pt x="366" y="257"/>
                  </a:lnTo>
                  <a:lnTo>
                    <a:pt x="365" y="259"/>
                  </a:lnTo>
                  <a:lnTo>
                    <a:pt x="365" y="259"/>
                  </a:lnTo>
                  <a:lnTo>
                    <a:pt x="363" y="266"/>
                  </a:lnTo>
                  <a:lnTo>
                    <a:pt x="358" y="273"/>
                  </a:lnTo>
                  <a:lnTo>
                    <a:pt x="358" y="273"/>
                  </a:lnTo>
                  <a:lnTo>
                    <a:pt x="349" y="284"/>
                  </a:lnTo>
                  <a:lnTo>
                    <a:pt x="339" y="295"/>
                  </a:lnTo>
                  <a:lnTo>
                    <a:pt x="339" y="295"/>
                  </a:lnTo>
                  <a:lnTo>
                    <a:pt x="332" y="299"/>
                  </a:lnTo>
                  <a:lnTo>
                    <a:pt x="326" y="303"/>
                  </a:lnTo>
                  <a:lnTo>
                    <a:pt x="320" y="306"/>
                  </a:lnTo>
                  <a:lnTo>
                    <a:pt x="314" y="308"/>
                  </a:lnTo>
                  <a:lnTo>
                    <a:pt x="309" y="309"/>
                  </a:lnTo>
                  <a:lnTo>
                    <a:pt x="309" y="309"/>
                  </a:lnTo>
                  <a:lnTo>
                    <a:pt x="306" y="308"/>
                  </a:lnTo>
                  <a:lnTo>
                    <a:pt x="306" y="308"/>
                  </a:lnTo>
                  <a:lnTo>
                    <a:pt x="298" y="305"/>
                  </a:lnTo>
                  <a:lnTo>
                    <a:pt x="298" y="305"/>
                  </a:lnTo>
                  <a:lnTo>
                    <a:pt x="290" y="301"/>
                  </a:lnTo>
                  <a:lnTo>
                    <a:pt x="282" y="295"/>
                  </a:lnTo>
                  <a:lnTo>
                    <a:pt x="282" y="295"/>
                  </a:lnTo>
                  <a:lnTo>
                    <a:pt x="275" y="288"/>
                  </a:lnTo>
                  <a:lnTo>
                    <a:pt x="268" y="282"/>
                  </a:lnTo>
                  <a:lnTo>
                    <a:pt x="263" y="275"/>
                  </a:lnTo>
                  <a:lnTo>
                    <a:pt x="257" y="266"/>
                  </a:lnTo>
                  <a:lnTo>
                    <a:pt x="257" y="266"/>
                  </a:lnTo>
                  <a:lnTo>
                    <a:pt x="253" y="258"/>
                  </a:lnTo>
                  <a:lnTo>
                    <a:pt x="253" y="258"/>
                  </a:lnTo>
                  <a:lnTo>
                    <a:pt x="253" y="257"/>
                  </a:lnTo>
                  <a:lnTo>
                    <a:pt x="253" y="257"/>
                  </a:lnTo>
                  <a:lnTo>
                    <a:pt x="252" y="255"/>
                  </a:lnTo>
                  <a:lnTo>
                    <a:pt x="252" y="255"/>
                  </a:lnTo>
                  <a:lnTo>
                    <a:pt x="252" y="250"/>
                  </a:lnTo>
                  <a:lnTo>
                    <a:pt x="252" y="250"/>
                  </a:lnTo>
                  <a:lnTo>
                    <a:pt x="248" y="230"/>
                  </a:lnTo>
                  <a:lnTo>
                    <a:pt x="248" y="230"/>
                  </a:lnTo>
                  <a:lnTo>
                    <a:pt x="245" y="210"/>
                  </a:lnTo>
                  <a:lnTo>
                    <a:pt x="243" y="190"/>
                  </a:lnTo>
                  <a:lnTo>
                    <a:pt x="243" y="190"/>
                  </a:lnTo>
                  <a:lnTo>
                    <a:pt x="241" y="171"/>
                  </a:lnTo>
                  <a:lnTo>
                    <a:pt x="241" y="171"/>
                  </a:lnTo>
                  <a:lnTo>
                    <a:pt x="241" y="161"/>
                  </a:lnTo>
                  <a:lnTo>
                    <a:pt x="242" y="152"/>
                  </a:lnTo>
                  <a:lnTo>
                    <a:pt x="242" y="152"/>
                  </a:lnTo>
                  <a:close/>
                  <a:moveTo>
                    <a:pt x="332" y="370"/>
                  </a:moveTo>
                  <a:lnTo>
                    <a:pt x="373" y="421"/>
                  </a:lnTo>
                  <a:lnTo>
                    <a:pt x="389" y="355"/>
                  </a:lnTo>
                  <a:lnTo>
                    <a:pt x="363" y="473"/>
                  </a:lnTo>
                  <a:lnTo>
                    <a:pt x="334" y="405"/>
                  </a:lnTo>
                  <a:lnTo>
                    <a:pt x="344" y="390"/>
                  </a:lnTo>
                  <a:lnTo>
                    <a:pt x="332" y="370"/>
                  </a:lnTo>
                  <a:close/>
                  <a:moveTo>
                    <a:pt x="368" y="397"/>
                  </a:moveTo>
                  <a:lnTo>
                    <a:pt x="331" y="352"/>
                  </a:lnTo>
                  <a:lnTo>
                    <a:pt x="375" y="309"/>
                  </a:lnTo>
                  <a:lnTo>
                    <a:pt x="375" y="301"/>
                  </a:lnTo>
                  <a:lnTo>
                    <a:pt x="389" y="312"/>
                  </a:lnTo>
                  <a:lnTo>
                    <a:pt x="368" y="397"/>
                  </a:lnTo>
                  <a:close/>
                  <a:moveTo>
                    <a:pt x="247" y="421"/>
                  </a:moveTo>
                  <a:lnTo>
                    <a:pt x="289" y="370"/>
                  </a:lnTo>
                  <a:lnTo>
                    <a:pt x="277" y="390"/>
                  </a:lnTo>
                  <a:lnTo>
                    <a:pt x="287" y="405"/>
                  </a:lnTo>
                  <a:lnTo>
                    <a:pt x="257" y="473"/>
                  </a:lnTo>
                  <a:lnTo>
                    <a:pt x="231" y="355"/>
                  </a:lnTo>
                  <a:lnTo>
                    <a:pt x="247" y="421"/>
                  </a:lnTo>
                  <a:close/>
                  <a:moveTo>
                    <a:pt x="277" y="659"/>
                  </a:moveTo>
                  <a:lnTo>
                    <a:pt x="277" y="606"/>
                  </a:lnTo>
                  <a:lnTo>
                    <a:pt x="304" y="659"/>
                  </a:lnTo>
                  <a:lnTo>
                    <a:pt x="277" y="659"/>
                  </a:lnTo>
                  <a:close/>
                  <a:moveTo>
                    <a:pt x="343" y="659"/>
                  </a:moveTo>
                  <a:lnTo>
                    <a:pt x="316" y="659"/>
                  </a:lnTo>
                  <a:lnTo>
                    <a:pt x="343" y="606"/>
                  </a:lnTo>
                  <a:lnTo>
                    <a:pt x="343" y="659"/>
                  </a:lnTo>
                  <a:close/>
                  <a:moveTo>
                    <a:pt x="470" y="655"/>
                  </a:moveTo>
                  <a:lnTo>
                    <a:pt x="470" y="643"/>
                  </a:lnTo>
                  <a:lnTo>
                    <a:pt x="484" y="608"/>
                  </a:lnTo>
                  <a:lnTo>
                    <a:pt x="484" y="490"/>
                  </a:lnTo>
                  <a:lnTo>
                    <a:pt x="493" y="490"/>
                  </a:lnTo>
                  <a:lnTo>
                    <a:pt x="493" y="605"/>
                  </a:lnTo>
                  <a:lnTo>
                    <a:pt x="470" y="655"/>
                  </a:lnTo>
                  <a:close/>
                  <a:moveTo>
                    <a:pt x="21" y="660"/>
                  </a:moveTo>
                  <a:lnTo>
                    <a:pt x="21" y="22"/>
                  </a:lnTo>
                  <a:lnTo>
                    <a:pt x="594" y="22"/>
                  </a:lnTo>
                  <a:lnTo>
                    <a:pt x="594" y="660"/>
                  </a:lnTo>
                  <a:lnTo>
                    <a:pt x="557" y="660"/>
                  </a:lnTo>
                  <a:lnTo>
                    <a:pt x="557" y="506"/>
                  </a:lnTo>
                  <a:lnTo>
                    <a:pt x="557" y="422"/>
                  </a:lnTo>
                  <a:lnTo>
                    <a:pt x="557" y="400"/>
                  </a:lnTo>
                  <a:lnTo>
                    <a:pt x="557" y="389"/>
                  </a:lnTo>
                  <a:lnTo>
                    <a:pt x="557" y="389"/>
                  </a:lnTo>
                  <a:lnTo>
                    <a:pt x="557" y="383"/>
                  </a:lnTo>
                  <a:lnTo>
                    <a:pt x="556" y="378"/>
                  </a:lnTo>
                  <a:lnTo>
                    <a:pt x="556" y="378"/>
                  </a:lnTo>
                  <a:lnTo>
                    <a:pt x="554" y="372"/>
                  </a:lnTo>
                  <a:lnTo>
                    <a:pt x="552" y="366"/>
                  </a:lnTo>
                  <a:lnTo>
                    <a:pt x="548" y="361"/>
                  </a:lnTo>
                  <a:lnTo>
                    <a:pt x="543" y="357"/>
                  </a:lnTo>
                  <a:lnTo>
                    <a:pt x="543" y="357"/>
                  </a:lnTo>
                  <a:lnTo>
                    <a:pt x="538" y="354"/>
                  </a:lnTo>
                  <a:lnTo>
                    <a:pt x="531" y="352"/>
                  </a:lnTo>
                  <a:lnTo>
                    <a:pt x="525" y="352"/>
                  </a:lnTo>
                  <a:lnTo>
                    <a:pt x="520" y="352"/>
                  </a:lnTo>
                  <a:lnTo>
                    <a:pt x="414" y="320"/>
                  </a:lnTo>
                  <a:lnTo>
                    <a:pt x="376" y="287"/>
                  </a:lnTo>
                  <a:lnTo>
                    <a:pt x="375" y="288"/>
                  </a:lnTo>
                  <a:lnTo>
                    <a:pt x="375" y="267"/>
                  </a:lnTo>
                  <a:lnTo>
                    <a:pt x="373" y="267"/>
                  </a:lnTo>
                  <a:lnTo>
                    <a:pt x="373" y="267"/>
                  </a:lnTo>
                  <a:lnTo>
                    <a:pt x="375" y="263"/>
                  </a:lnTo>
                  <a:lnTo>
                    <a:pt x="375" y="263"/>
                  </a:lnTo>
                  <a:lnTo>
                    <a:pt x="376" y="258"/>
                  </a:lnTo>
                  <a:lnTo>
                    <a:pt x="376" y="258"/>
                  </a:lnTo>
                  <a:lnTo>
                    <a:pt x="376" y="256"/>
                  </a:lnTo>
                  <a:lnTo>
                    <a:pt x="377" y="254"/>
                  </a:lnTo>
                  <a:lnTo>
                    <a:pt x="377" y="254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79" y="242"/>
                  </a:lnTo>
                  <a:lnTo>
                    <a:pt x="379" y="242"/>
                  </a:lnTo>
                  <a:lnTo>
                    <a:pt x="383" y="239"/>
                  </a:lnTo>
                  <a:lnTo>
                    <a:pt x="388" y="237"/>
                  </a:lnTo>
                  <a:lnTo>
                    <a:pt x="389" y="236"/>
                  </a:lnTo>
                  <a:lnTo>
                    <a:pt x="390" y="236"/>
                  </a:lnTo>
                  <a:lnTo>
                    <a:pt x="390" y="236"/>
                  </a:lnTo>
                  <a:lnTo>
                    <a:pt x="392" y="234"/>
                  </a:lnTo>
                  <a:lnTo>
                    <a:pt x="392" y="234"/>
                  </a:lnTo>
                  <a:lnTo>
                    <a:pt x="395" y="231"/>
                  </a:lnTo>
                  <a:lnTo>
                    <a:pt x="396" y="228"/>
                  </a:lnTo>
                  <a:lnTo>
                    <a:pt x="396" y="228"/>
                  </a:lnTo>
                  <a:lnTo>
                    <a:pt x="396" y="223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97" y="207"/>
                  </a:lnTo>
                  <a:lnTo>
                    <a:pt x="397" y="207"/>
                  </a:lnTo>
                  <a:lnTo>
                    <a:pt x="398" y="203"/>
                  </a:lnTo>
                  <a:lnTo>
                    <a:pt x="398" y="203"/>
                  </a:lnTo>
                  <a:lnTo>
                    <a:pt x="399" y="198"/>
                  </a:lnTo>
                  <a:lnTo>
                    <a:pt x="399" y="198"/>
                  </a:lnTo>
                  <a:lnTo>
                    <a:pt x="398" y="195"/>
                  </a:lnTo>
                  <a:lnTo>
                    <a:pt x="397" y="191"/>
                  </a:lnTo>
                  <a:lnTo>
                    <a:pt x="400" y="165"/>
                  </a:lnTo>
                  <a:lnTo>
                    <a:pt x="402" y="151"/>
                  </a:lnTo>
                  <a:lnTo>
                    <a:pt x="402" y="151"/>
                  </a:lnTo>
                  <a:lnTo>
                    <a:pt x="402" y="142"/>
                  </a:lnTo>
                  <a:lnTo>
                    <a:pt x="401" y="135"/>
                  </a:lnTo>
                  <a:lnTo>
                    <a:pt x="401" y="135"/>
                  </a:lnTo>
                  <a:lnTo>
                    <a:pt x="400" y="128"/>
                  </a:lnTo>
                  <a:lnTo>
                    <a:pt x="397" y="121"/>
                  </a:lnTo>
                  <a:lnTo>
                    <a:pt x="393" y="113"/>
                  </a:lnTo>
                  <a:lnTo>
                    <a:pt x="389" y="107"/>
                  </a:lnTo>
                  <a:lnTo>
                    <a:pt x="389" y="107"/>
                  </a:lnTo>
                  <a:lnTo>
                    <a:pt x="382" y="102"/>
                  </a:lnTo>
                  <a:lnTo>
                    <a:pt x="377" y="97"/>
                  </a:lnTo>
                  <a:lnTo>
                    <a:pt x="377" y="97"/>
                  </a:lnTo>
                  <a:lnTo>
                    <a:pt x="370" y="92"/>
                  </a:lnTo>
                  <a:lnTo>
                    <a:pt x="370" y="92"/>
                  </a:lnTo>
                  <a:lnTo>
                    <a:pt x="367" y="91"/>
                  </a:lnTo>
                  <a:lnTo>
                    <a:pt x="365" y="90"/>
                  </a:lnTo>
                  <a:lnTo>
                    <a:pt x="365" y="90"/>
                  </a:lnTo>
                  <a:lnTo>
                    <a:pt x="365" y="90"/>
                  </a:lnTo>
                  <a:lnTo>
                    <a:pt x="365" y="89"/>
                  </a:lnTo>
                  <a:lnTo>
                    <a:pt x="365" y="89"/>
                  </a:lnTo>
                  <a:lnTo>
                    <a:pt x="364" y="87"/>
                  </a:lnTo>
                  <a:lnTo>
                    <a:pt x="364" y="87"/>
                  </a:lnTo>
                  <a:lnTo>
                    <a:pt x="363" y="83"/>
                  </a:lnTo>
                  <a:lnTo>
                    <a:pt x="363" y="83"/>
                  </a:lnTo>
                  <a:lnTo>
                    <a:pt x="359" y="75"/>
                  </a:lnTo>
                  <a:lnTo>
                    <a:pt x="359" y="75"/>
                  </a:lnTo>
                  <a:lnTo>
                    <a:pt x="356" y="71"/>
                  </a:lnTo>
                  <a:lnTo>
                    <a:pt x="353" y="67"/>
                  </a:lnTo>
                  <a:lnTo>
                    <a:pt x="349" y="64"/>
                  </a:lnTo>
                  <a:lnTo>
                    <a:pt x="346" y="62"/>
                  </a:lnTo>
                  <a:lnTo>
                    <a:pt x="346" y="62"/>
                  </a:lnTo>
                  <a:lnTo>
                    <a:pt x="338" y="59"/>
                  </a:lnTo>
                  <a:lnTo>
                    <a:pt x="328" y="57"/>
                  </a:lnTo>
                  <a:lnTo>
                    <a:pt x="320" y="57"/>
                  </a:lnTo>
                  <a:lnTo>
                    <a:pt x="312" y="57"/>
                  </a:lnTo>
                  <a:lnTo>
                    <a:pt x="312" y="57"/>
                  </a:lnTo>
                  <a:lnTo>
                    <a:pt x="296" y="59"/>
                  </a:lnTo>
                  <a:lnTo>
                    <a:pt x="280" y="63"/>
                  </a:lnTo>
                  <a:lnTo>
                    <a:pt x="280" y="63"/>
                  </a:lnTo>
                  <a:lnTo>
                    <a:pt x="265" y="67"/>
                  </a:lnTo>
                  <a:lnTo>
                    <a:pt x="265" y="67"/>
                  </a:lnTo>
                  <a:lnTo>
                    <a:pt x="257" y="71"/>
                  </a:lnTo>
                  <a:lnTo>
                    <a:pt x="253" y="72"/>
                  </a:lnTo>
                  <a:lnTo>
                    <a:pt x="253" y="72"/>
                  </a:lnTo>
                  <a:lnTo>
                    <a:pt x="249" y="74"/>
                  </a:lnTo>
                  <a:lnTo>
                    <a:pt x="249" y="74"/>
                  </a:lnTo>
                  <a:lnTo>
                    <a:pt x="242" y="79"/>
                  </a:lnTo>
                  <a:lnTo>
                    <a:pt x="235" y="85"/>
                  </a:lnTo>
                  <a:lnTo>
                    <a:pt x="235" y="85"/>
                  </a:lnTo>
                  <a:lnTo>
                    <a:pt x="230" y="92"/>
                  </a:lnTo>
                  <a:lnTo>
                    <a:pt x="226" y="99"/>
                  </a:lnTo>
                  <a:lnTo>
                    <a:pt x="226" y="99"/>
                  </a:lnTo>
                  <a:lnTo>
                    <a:pt x="219" y="114"/>
                  </a:lnTo>
                  <a:lnTo>
                    <a:pt x="216" y="122"/>
                  </a:lnTo>
                  <a:lnTo>
                    <a:pt x="214" y="130"/>
                  </a:lnTo>
                  <a:lnTo>
                    <a:pt x="214" y="130"/>
                  </a:lnTo>
                  <a:lnTo>
                    <a:pt x="212" y="138"/>
                  </a:lnTo>
                  <a:lnTo>
                    <a:pt x="212" y="147"/>
                  </a:lnTo>
                  <a:lnTo>
                    <a:pt x="212" y="147"/>
                  </a:lnTo>
                  <a:lnTo>
                    <a:pt x="213" y="152"/>
                  </a:lnTo>
                  <a:lnTo>
                    <a:pt x="213" y="152"/>
                  </a:lnTo>
                  <a:lnTo>
                    <a:pt x="214" y="155"/>
                  </a:lnTo>
                  <a:lnTo>
                    <a:pt x="214" y="155"/>
                  </a:lnTo>
                  <a:lnTo>
                    <a:pt x="215" y="156"/>
                  </a:lnTo>
                  <a:lnTo>
                    <a:pt x="215" y="156"/>
                  </a:lnTo>
                  <a:lnTo>
                    <a:pt x="217" y="163"/>
                  </a:lnTo>
                  <a:lnTo>
                    <a:pt x="217" y="163"/>
                  </a:lnTo>
                  <a:lnTo>
                    <a:pt x="219" y="177"/>
                  </a:lnTo>
                  <a:lnTo>
                    <a:pt x="220" y="191"/>
                  </a:lnTo>
                  <a:lnTo>
                    <a:pt x="220" y="191"/>
                  </a:lnTo>
                  <a:lnTo>
                    <a:pt x="218" y="195"/>
                  </a:lnTo>
                  <a:lnTo>
                    <a:pt x="218" y="199"/>
                  </a:lnTo>
                  <a:lnTo>
                    <a:pt x="218" y="199"/>
                  </a:lnTo>
                  <a:lnTo>
                    <a:pt x="219" y="203"/>
                  </a:lnTo>
                  <a:lnTo>
                    <a:pt x="219" y="206"/>
                  </a:lnTo>
                  <a:lnTo>
                    <a:pt x="224" y="230"/>
                  </a:lnTo>
                  <a:lnTo>
                    <a:pt x="224" y="230"/>
                  </a:lnTo>
                  <a:lnTo>
                    <a:pt x="224" y="231"/>
                  </a:lnTo>
                  <a:lnTo>
                    <a:pt x="224" y="231"/>
                  </a:lnTo>
                  <a:lnTo>
                    <a:pt x="224" y="234"/>
                  </a:lnTo>
                  <a:lnTo>
                    <a:pt x="224" y="234"/>
                  </a:lnTo>
                  <a:lnTo>
                    <a:pt x="225" y="236"/>
                  </a:lnTo>
                  <a:lnTo>
                    <a:pt x="226" y="238"/>
                  </a:lnTo>
                  <a:lnTo>
                    <a:pt x="226" y="238"/>
                  </a:lnTo>
                  <a:lnTo>
                    <a:pt x="230" y="241"/>
                  </a:lnTo>
                  <a:lnTo>
                    <a:pt x="233" y="242"/>
                  </a:lnTo>
                  <a:lnTo>
                    <a:pt x="233" y="242"/>
                  </a:lnTo>
                  <a:lnTo>
                    <a:pt x="240" y="243"/>
                  </a:lnTo>
                  <a:lnTo>
                    <a:pt x="240" y="243"/>
                  </a:lnTo>
                  <a:lnTo>
                    <a:pt x="242" y="251"/>
                  </a:lnTo>
                  <a:lnTo>
                    <a:pt x="242" y="251"/>
                  </a:lnTo>
                  <a:lnTo>
                    <a:pt x="242" y="256"/>
                  </a:lnTo>
                  <a:lnTo>
                    <a:pt x="242" y="256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61"/>
                  </a:lnTo>
                  <a:lnTo>
                    <a:pt x="243" y="261"/>
                  </a:lnTo>
                  <a:lnTo>
                    <a:pt x="245" y="267"/>
                  </a:lnTo>
                  <a:lnTo>
                    <a:pt x="245" y="267"/>
                  </a:lnTo>
                  <a:lnTo>
                    <a:pt x="245" y="288"/>
                  </a:lnTo>
                  <a:lnTo>
                    <a:pt x="208" y="320"/>
                  </a:lnTo>
                  <a:lnTo>
                    <a:pt x="103" y="352"/>
                  </a:lnTo>
                  <a:lnTo>
                    <a:pt x="103" y="352"/>
                  </a:lnTo>
                  <a:lnTo>
                    <a:pt x="97" y="352"/>
                  </a:lnTo>
                  <a:lnTo>
                    <a:pt x="92" y="352"/>
                  </a:lnTo>
                  <a:lnTo>
                    <a:pt x="85" y="354"/>
                  </a:lnTo>
                  <a:lnTo>
                    <a:pt x="79" y="357"/>
                  </a:lnTo>
                  <a:lnTo>
                    <a:pt x="79" y="357"/>
                  </a:lnTo>
                  <a:lnTo>
                    <a:pt x="75" y="361"/>
                  </a:lnTo>
                  <a:lnTo>
                    <a:pt x="71" y="366"/>
                  </a:lnTo>
                  <a:lnTo>
                    <a:pt x="68" y="372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6" y="384"/>
                  </a:lnTo>
                  <a:lnTo>
                    <a:pt x="65" y="389"/>
                  </a:lnTo>
                  <a:lnTo>
                    <a:pt x="65" y="400"/>
                  </a:lnTo>
                  <a:lnTo>
                    <a:pt x="65" y="422"/>
                  </a:lnTo>
                  <a:lnTo>
                    <a:pt x="65" y="506"/>
                  </a:lnTo>
                  <a:lnTo>
                    <a:pt x="65" y="660"/>
                  </a:lnTo>
                  <a:lnTo>
                    <a:pt x="21" y="6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8" name="Rectangle 422"/>
            <p:cNvSpPr>
              <a:spLocks noChangeArrowheads="1"/>
            </p:cNvSpPr>
            <p:nvPr userDrawn="1"/>
          </p:nvSpPr>
          <p:spPr bwMode="auto">
            <a:xfrm>
              <a:off x="7178675" y="24812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9" name="Rectangle 423"/>
            <p:cNvSpPr>
              <a:spLocks noChangeArrowheads="1"/>
            </p:cNvSpPr>
            <p:nvPr userDrawn="1"/>
          </p:nvSpPr>
          <p:spPr bwMode="auto">
            <a:xfrm>
              <a:off x="7178675" y="25320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0" name="Rectangle 424"/>
            <p:cNvSpPr>
              <a:spLocks noChangeArrowheads="1"/>
            </p:cNvSpPr>
            <p:nvPr userDrawn="1"/>
          </p:nvSpPr>
          <p:spPr bwMode="auto">
            <a:xfrm>
              <a:off x="7178675" y="25828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1" name="Rectangle 425"/>
            <p:cNvSpPr>
              <a:spLocks noChangeArrowheads="1"/>
            </p:cNvSpPr>
            <p:nvPr userDrawn="1"/>
          </p:nvSpPr>
          <p:spPr bwMode="auto">
            <a:xfrm>
              <a:off x="7178675" y="26336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2" name="Rectangle 426"/>
            <p:cNvSpPr>
              <a:spLocks noChangeArrowheads="1"/>
            </p:cNvSpPr>
            <p:nvPr userDrawn="1"/>
          </p:nvSpPr>
          <p:spPr bwMode="auto">
            <a:xfrm>
              <a:off x="7178675" y="267811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3" name="Rectangle 427"/>
            <p:cNvSpPr>
              <a:spLocks noChangeArrowheads="1"/>
            </p:cNvSpPr>
            <p:nvPr userDrawn="1"/>
          </p:nvSpPr>
          <p:spPr bwMode="auto">
            <a:xfrm>
              <a:off x="7178675" y="272891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4" name="Rectangle 428"/>
            <p:cNvSpPr>
              <a:spLocks noChangeArrowheads="1"/>
            </p:cNvSpPr>
            <p:nvPr userDrawn="1"/>
          </p:nvSpPr>
          <p:spPr bwMode="auto">
            <a:xfrm>
              <a:off x="6913563" y="2779713"/>
              <a:ext cx="4222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5" name="Rectangle 429"/>
            <p:cNvSpPr>
              <a:spLocks noChangeArrowheads="1"/>
            </p:cNvSpPr>
            <p:nvPr userDrawn="1"/>
          </p:nvSpPr>
          <p:spPr bwMode="auto">
            <a:xfrm>
              <a:off x="6913563" y="2824163"/>
              <a:ext cx="4222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6" name="Rectangle 430"/>
            <p:cNvSpPr>
              <a:spLocks noChangeArrowheads="1"/>
            </p:cNvSpPr>
            <p:nvPr userDrawn="1"/>
          </p:nvSpPr>
          <p:spPr bwMode="auto">
            <a:xfrm>
              <a:off x="6911975" y="2878138"/>
              <a:ext cx="322262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7" name="Rectangle 431"/>
            <p:cNvSpPr>
              <a:spLocks noChangeArrowheads="1"/>
            </p:cNvSpPr>
            <p:nvPr userDrawn="1"/>
          </p:nvSpPr>
          <p:spPr bwMode="auto">
            <a:xfrm>
              <a:off x="6911975" y="2924175"/>
              <a:ext cx="3222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8" name="Freeform 432"/>
            <p:cNvSpPr>
              <a:spLocks noEditPoints="1"/>
            </p:cNvSpPr>
            <p:nvPr userDrawn="1"/>
          </p:nvSpPr>
          <p:spPr bwMode="auto">
            <a:xfrm>
              <a:off x="6878638" y="2374900"/>
              <a:ext cx="549275" cy="639763"/>
            </a:xfrm>
            <a:custGeom>
              <a:avLst/>
              <a:gdLst>
                <a:gd name="T0" fmla="*/ 246 w 1384"/>
                <a:gd name="T1" fmla="*/ 0 h 1612"/>
                <a:gd name="T2" fmla="*/ 246 w 1384"/>
                <a:gd name="T3" fmla="*/ 69 h 1612"/>
                <a:gd name="T4" fmla="*/ 126 w 1384"/>
                <a:gd name="T5" fmla="*/ 69 h 1612"/>
                <a:gd name="T6" fmla="*/ 126 w 1384"/>
                <a:gd name="T7" fmla="*/ 159 h 1612"/>
                <a:gd name="T8" fmla="*/ 0 w 1384"/>
                <a:gd name="T9" fmla="*/ 159 h 1612"/>
                <a:gd name="T10" fmla="*/ 0 w 1384"/>
                <a:gd name="T11" fmla="*/ 1612 h 1612"/>
                <a:gd name="T12" fmla="*/ 777 w 1384"/>
                <a:gd name="T13" fmla="*/ 1612 h 1612"/>
                <a:gd name="T14" fmla="*/ 979 w 1384"/>
                <a:gd name="T15" fmla="*/ 1612 h 1612"/>
                <a:gd name="T16" fmla="*/ 1108 w 1384"/>
                <a:gd name="T17" fmla="*/ 1462 h 1612"/>
                <a:gd name="T18" fmla="*/ 1314 w 1384"/>
                <a:gd name="T19" fmla="*/ 1462 h 1612"/>
                <a:gd name="T20" fmla="*/ 1314 w 1384"/>
                <a:gd name="T21" fmla="*/ 1379 h 1612"/>
                <a:gd name="T22" fmla="*/ 1384 w 1384"/>
                <a:gd name="T23" fmla="*/ 1379 h 1612"/>
                <a:gd name="T24" fmla="*/ 1384 w 1384"/>
                <a:gd name="T25" fmla="*/ 0 h 1612"/>
                <a:gd name="T26" fmla="*/ 246 w 1384"/>
                <a:gd name="T27" fmla="*/ 0 h 1612"/>
                <a:gd name="T28" fmla="*/ 964 w 1384"/>
                <a:gd name="T29" fmla="*/ 1292 h 1612"/>
                <a:gd name="T30" fmla="*/ 964 w 1384"/>
                <a:gd name="T31" fmla="*/ 1590 h 1612"/>
                <a:gd name="T32" fmla="*/ 777 w 1384"/>
                <a:gd name="T33" fmla="*/ 1590 h 1612"/>
                <a:gd name="T34" fmla="*/ 21 w 1384"/>
                <a:gd name="T35" fmla="*/ 1590 h 1612"/>
                <a:gd name="T36" fmla="*/ 21 w 1384"/>
                <a:gd name="T37" fmla="*/ 180 h 1612"/>
                <a:gd name="T38" fmla="*/ 1214 w 1384"/>
                <a:gd name="T39" fmla="*/ 180 h 1612"/>
                <a:gd name="T40" fmla="*/ 1214 w 1384"/>
                <a:gd name="T41" fmla="*/ 1292 h 1612"/>
                <a:gd name="T42" fmla="*/ 964 w 1384"/>
                <a:gd name="T43" fmla="*/ 1292 h 1612"/>
                <a:gd name="T44" fmla="*/ 986 w 1384"/>
                <a:gd name="T45" fmla="*/ 1573 h 1612"/>
                <a:gd name="T46" fmla="*/ 986 w 1384"/>
                <a:gd name="T47" fmla="*/ 1313 h 1612"/>
                <a:gd name="T48" fmla="*/ 1207 w 1384"/>
                <a:gd name="T49" fmla="*/ 1313 h 1612"/>
                <a:gd name="T50" fmla="*/ 986 w 1384"/>
                <a:gd name="T51" fmla="*/ 1573 h 1612"/>
                <a:gd name="T52" fmla="*/ 1362 w 1384"/>
                <a:gd name="T53" fmla="*/ 1358 h 1612"/>
                <a:gd name="T54" fmla="*/ 1314 w 1384"/>
                <a:gd name="T55" fmla="*/ 1358 h 1612"/>
                <a:gd name="T56" fmla="*/ 1314 w 1384"/>
                <a:gd name="T57" fmla="*/ 69 h 1612"/>
                <a:gd name="T58" fmla="*/ 268 w 1384"/>
                <a:gd name="T59" fmla="*/ 69 h 1612"/>
                <a:gd name="T60" fmla="*/ 268 w 1384"/>
                <a:gd name="T61" fmla="*/ 22 h 1612"/>
                <a:gd name="T62" fmla="*/ 1362 w 1384"/>
                <a:gd name="T63" fmla="*/ 22 h 1612"/>
                <a:gd name="T64" fmla="*/ 1362 w 1384"/>
                <a:gd name="T65" fmla="*/ 1358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4" h="1612">
                  <a:moveTo>
                    <a:pt x="246" y="0"/>
                  </a:moveTo>
                  <a:lnTo>
                    <a:pt x="246" y="69"/>
                  </a:lnTo>
                  <a:lnTo>
                    <a:pt x="126" y="69"/>
                  </a:lnTo>
                  <a:lnTo>
                    <a:pt x="126" y="159"/>
                  </a:lnTo>
                  <a:lnTo>
                    <a:pt x="0" y="159"/>
                  </a:lnTo>
                  <a:lnTo>
                    <a:pt x="0" y="1612"/>
                  </a:lnTo>
                  <a:lnTo>
                    <a:pt x="777" y="1612"/>
                  </a:lnTo>
                  <a:lnTo>
                    <a:pt x="979" y="1612"/>
                  </a:lnTo>
                  <a:lnTo>
                    <a:pt x="1108" y="1462"/>
                  </a:lnTo>
                  <a:lnTo>
                    <a:pt x="1314" y="1462"/>
                  </a:lnTo>
                  <a:lnTo>
                    <a:pt x="1314" y="1379"/>
                  </a:lnTo>
                  <a:lnTo>
                    <a:pt x="1384" y="1379"/>
                  </a:lnTo>
                  <a:lnTo>
                    <a:pt x="1384" y="0"/>
                  </a:lnTo>
                  <a:lnTo>
                    <a:pt x="246" y="0"/>
                  </a:lnTo>
                  <a:close/>
                  <a:moveTo>
                    <a:pt x="964" y="1292"/>
                  </a:moveTo>
                  <a:lnTo>
                    <a:pt x="964" y="1590"/>
                  </a:lnTo>
                  <a:lnTo>
                    <a:pt x="777" y="1590"/>
                  </a:lnTo>
                  <a:lnTo>
                    <a:pt x="21" y="1590"/>
                  </a:lnTo>
                  <a:lnTo>
                    <a:pt x="21" y="180"/>
                  </a:lnTo>
                  <a:lnTo>
                    <a:pt x="1214" y="180"/>
                  </a:lnTo>
                  <a:lnTo>
                    <a:pt x="1214" y="1292"/>
                  </a:lnTo>
                  <a:lnTo>
                    <a:pt x="964" y="1292"/>
                  </a:lnTo>
                  <a:close/>
                  <a:moveTo>
                    <a:pt x="986" y="1573"/>
                  </a:moveTo>
                  <a:lnTo>
                    <a:pt x="986" y="1313"/>
                  </a:lnTo>
                  <a:lnTo>
                    <a:pt x="1207" y="1313"/>
                  </a:lnTo>
                  <a:lnTo>
                    <a:pt x="986" y="1573"/>
                  </a:lnTo>
                  <a:close/>
                  <a:moveTo>
                    <a:pt x="1362" y="1358"/>
                  </a:moveTo>
                  <a:lnTo>
                    <a:pt x="1314" y="1358"/>
                  </a:lnTo>
                  <a:lnTo>
                    <a:pt x="1314" y="69"/>
                  </a:lnTo>
                  <a:lnTo>
                    <a:pt x="268" y="69"/>
                  </a:lnTo>
                  <a:lnTo>
                    <a:pt x="268" y="22"/>
                  </a:lnTo>
                  <a:lnTo>
                    <a:pt x="1362" y="22"/>
                  </a:lnTo>
                  <a:lnTo>
                    <a:pt x="1362" y="1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529" name="Freeform 433"/>
          <p:cNvSpPr>
            <a:spLocks noEditPoints="1"/>
          </p:cNvSpPr>
          <p:nvPr userDrawn="1"/>
        </p:nvSpPr>
        <p:spPr bwMode="auto">
          <a:xfrm>
            <a:off x="311151" y="1894293"/>
            <a:ext cx="717550" cy="350044"/>
          </a:xfrm>
          <a:custGeom>
            <a:avLst/>
            <a:gdLst>
              <a:gd name="T0" fmla="*/ 754 w 1805"/>
              <a:gd name="T1" fmla="*/ 1 h 1177"/>
              <a:gd name="T2" fmla="*/ 701 w 1805"/>
              <a:gd name="T3" fmla="*/ 2 h 1177"/>
              <a:gd name="T4" fmla="*/ 639 w 1805"/>
              <a:gd name="T5" fmla="*/ 26 h 1177"/>
              <a:gd name="T6" fmla="*/ 590 w 1805"/>
              <a:gd name="T7" fmla="*/ 73 h 1177"/>
              <a:gd name="T8" fmla="*/ 497 w 1805"/>
              <a:gd name="T9" fmla="*/ 358 h 1177"/>
              <a:gd name="T10" fmla="*/ 100 w 1805"/>
              <a:gd name="T11" fmla="*/ 366 h 1177"/>
              <a:gd name="T12" fmla="*/ 42 w 1805"/>
              <a:gd name="T13" fmla="*/ 400 h 1177"/>
              <a:gd name="T14" fmla="*/ 7 w 1805"/>
              <a:gd name="T15" fmla="*/ 458 h 1177"/>
              <a:gd name="T16" fmla="*/ 0 w 1805"/>
              <a:gd name="T17" fmla="*/ 1035 h 1177"/>
              <a:gd name="T18" fmla="*/ 17 w 1805"/>
              <a:gd name="T19" fmla="*/ 1102 h 1177"/>
              <a:gd name="T20" fmla="*/ 63 w 1805"/>
              <a:gd name="T21" fmla="*/ 1152 h 1177"/>
              <a:gd name="T22" fmla="*/ 128 w 1805"/>
              <a:gd name="T23" fmla="*/ 1176 h 1177"/>
              <a:gd name="T24" fmla="*/ 1190 w 1805"/>
              <a:gd name="T25" fmla="*/ 1174 h 1177"/>
              <a:gd name="T26" fmla="*/ 1252 w 1805"/>
              <a:gd name="T27" fmla="*/ 1144 h 1177"/>
              <a:gd name="T28" fmla="*/ 1293 w 1805"/>
              <a:gd name="T29" fmla="*/ 1090 h 1177"/>
              <a:gd name="T30" fmla="*/ 1304 w 1805"/>
              <a:gd name="T31" fmla="*/ 501 h 1177"/>
              <a:gd name="T32" fmla="*/ 1293 w 1805"/>
              <a:gd name="T33" fmla="*/ 446 h 1177"/>
              <a:gd name="T34" fmla="*/ 1252 w 1805"/>
              <a:gd name="T35" fmla="*/ 392 h 1177"/>
              <a:gd name="T36" fmla="*/ 1190 w 1805"/>
              <a:gd name="T37" fmla="*/ 362 h 1177"/>
              <a:gd name="T38" fmla="*/ 639 w 1805"/>
              <a:gd name="T39" fmla="*/ 143 h 1177"/>
              <a:gd name="T40" fmla="*/ 672 w 1805"/>
              <a:gd name="T41" fmla="*/ 94 h 1177"/>
              <a:gd name="T42" fmla="*/ 730 w 1805"/>
              <a:gd name="T43" fmla="*/ 75 h 1177"/>
              <a:gd name="T44" fmla="*/ 1663 w 1805"/>
              <a:gd name="T45" fmla="*/ 343 h 1177"/>
              <a:gd name="T46" fmla="*/ 1702 w 1805"/>
              <a:gd name="T47" fmla="*/ 367 h 1177"/>
              <a:gd name="T48" fmla="*/ 1726 w 1805"/>
              <a:gd name="T49" fmla="*/ 405 h 1177"/>
              <a:gd name="T50" fmla="*/ 1729 w 1805"/>
              <a:gd name="T51" fmla="*/ 451 h 1177"/>
              <a:gd name="T52" fmla="*/ 1605 w 1805"/>
              <a:gd name="T53" fmla="*/ 878 h 1177"/>
              <a:gd name="T54" fmla="*/ 1575 w 1805"/>
              <a:gd name="T55" fmla="*/ 963 h 1177"/>
              <a:gd name="T56" fmla="*/ 1514 w 1805"/>
              <a:gd name="T57" fmla="*/ 1001 h 1177"/>
              <a:gd name="T58" fmla="*/ 1472 w 1805"/>
              <a:gd name="T59" fmla="*/ 999 h 1177"/>
              <a:gd name="T60" fmla="*/ 1463 w 1805"/>
              <a:gd name="T61" fmla="*/ 1074 h 1177"/>
              <a:gd name="T62" fmla="*/ 1512 w 1805"/>
              <a:gd name="T63" fmla="*/ 1077 h 1177"/>
              <a:gd name="T64" fmla="*/ 1577 w 1805"/>
              <a:gd name="T65" fmla="*/ 1059 h 1177"/>
              <a:gd name="T66" fmla="*/ 1628 w 1805"/>
              <a:gd name="T67" fmla="*/ 1016 h 1177"/>
              <a:gd name="T68" fmla="*/ 1661 w 1805"/>
              <a:gd name="T69" fmla="*/ 956 h 1177"/>
              <a:gd name="T70" fmla="*/ 1805 w 1805"/>
              <a:gd name="T71" fmla="*/ 430 h 1177"/>
              <a:gd name="T72" fmla="*/ 1785 w 1805"/>
              <a:gd name="T73" fmla="*/ 352 h 1177"/>
              <a:gd name="T74" fmla="*/ 1730 w 1805"/>
              <a:gd name="T75" fmla="*/ 293 h 1177"/>
              <a:gd name="T76" fmla="*/ 621 w 1805"/>
              <a:gd name="T77" fmla="*/ 974 h 1177"/>
              <a:gd name="T78" fmla="*/ 121 w 1805"/>
              <a:gd name="T79" fmla="*/ 971 h 1177"/>
              <a:gd name="T80" fmla="*/ 113 w 1805"/>
              <a:gd name="T81" fmla="*/ 955 h 1177"/>
              <a:gd name="T82" fmla="*/ 118 w 1805"/>
              <a:gd name="T83" fmla="*/ 942 h 1177"/>
              <a:gd name="T84" fmla="*/ 621 w 1805"/>
              <a:gd name="T85" fmla="*/ 937 h 1177"/>
              <a:gd name="T86" fmla="*/ 635 w 1805"/>
              <a:gd name="T87" fmla="*/ 942 h 1177"/>
              <a:gd name="T88" fmla="*/ 640 w 1805"/>
              <a:gd name="T89" fmla="*/ 955 h 1177"/>
              <a:gd name="T90" fmla="*/ 632 w 1805"/>
              <a:gd name="T91" fmla="*/ 971 h 1177"/>
              <a:gd name="T92" fmla="*/ 963 w 1805"/>
              <a:gd name="T93" fmla="*/ 823 h 1177"/>
              <a:gd name="T94" fmla="*/ 972 w 1805"/>
              <a:gd name="T95" fmla="*/ 800 h 1177"/>
              <a:gd name="T96" fmla="*/ 1160 w 1805"/>
              <a:gd name="T97" fmla="*/ 791 h 1177"/>
              <a:gd name="T98" fmla="*/ 1182 w 1805"/>
              <a:gd name="T99" fmla="*/ 800 h 1177"/>
              <a:gd name="T100" fmla="*/ 1191 w 1805"/>
              <a:gd name="T101" fmla="*/ 942 h 1177"/>
              <a:gd name="T102" fmla="*/ 1182 w 1805"/>
              <a:gd name="T103" fmla="*/ 965 h 1177"/>
              <a:gd name="T104" fmla="*/ 995 w 1805"/>
              <a:gd name="T105" fmla="*/ 974 h 1177"/>
              <a:gd name="T106" fmla="*/ 972 w 1805"/>
              <a:gd name="T107" fmla="*/ 965 h 1177"/>
              <a:gd name="T108" fmla="*/ 963 w 1805"/>
              <a:gd name="T109" fmla="*/ 823 h 1177"/>
              <a:gd name="T110" fmla="*/ 853 w 1805"/>
              <a:gd name="T111" fmla="*/ 832 h 1177"/>
              <a:gd name="T112" fmla="*/ 832 w 1805"/>
              <a:gd name="T113" fmla="*/ 844 h 1177"/>
              <a:gd name="T114" fmla="*/ 124 w 1805"/>
              <a:gd name="T115" fmla="*/ 840 h 1177"/>
              <a:gd name="T116" fmla="*/ 113 w 1805"/>
              <a:gd name="T117" fmla="*/ 818 h 1177"/>
              <a:gd name="T118" fmla="*/ 121 w 1805"/>
              <a:gd name="T119" fmla="*/ 799 h 1177"/>
              <a:gd name="T120" fmla="*/ 832 w 1805"/>
              <a:gd name="T121" fmla="*/ 791 h 1177"/>
              <a:gd name="T122" fmla="*/ 850 w 1805"/>
              <a:gd name="T123" fmla="*/ 799 h 1177"/>
              <a:gd name="T124" fmla="*/ 859 w 1805"/>
              <a:gd name="T125" fmla="*/ 818 h 1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5" h="1177">
                <a:moveTo>
                  <a:pt x="1684" y="271"/>
                </a:moveTo>
                <a:lnTo>
                  <a:pt x="776" y="6"/>
                </a:lnTo>
                <a:lnTo>
                  <a:pt x="776" y="6"/>
                </a:lnTo>
                <a:lnTo>
                  <a:pt x="765" y="3"/>
                </a:lnTo>
                <a:lnTo>
                  <a:pt x="754" y="1"/>
                </a:lnTo>
                <a:lnTo>
                  <a:pt x="741" y="0"/>
                </a:lnTo>
                <a:lnTo>
                  <a:pt x="730" y="0"/>
                </a:lnTo>
                <a:lnTo>
                  <a:pt x="730" y="0"/>
                </a:lnTo>
                <a:lnTo>
                  <a:pt x="715" y="0"/>
                </a:lnTo>
                <a:lnTo>
                  <a:pt x="701" y="2"/>
                </a:lnTo>
                <a:lnTo>
                  <a:pt x="688" y="5"/>
                </a:lnTo>
                <a:lnTo>
                  <a:pt x="675" y="8"/>
                </a:lnTo>
                <a:lnTo>
                  <a:pt x="663" y="14"/>
                </a:lnTo>
                <a:lnTo>
                  <a:pt x="650" y="20"/>
                </a:lnTo>
                <a:lnTo>
                  <a:pt x="639" y="26"/>
                </a:lnTo>
                <a:lnTo>
                  <a:pt x="627" y="33"/>
                </a:lnTo>
                <a:lnTo>
                  <a:pt x="617" y="43"/>
                </a:lnTo>
                <a:lnTo>
                  <a:pt x="608" y="52"/>
                </a:lnTo>
                <a:lnTo>
                  <a:pt x="598" y="62"/>
                </a:lnTo>
                <a:lnTo>
                  <a:pt x="590" y="73"/>
                </a:lnTo>
                <a:lnTo>
                  <a:pt x="583" y="83"/>
                </a:lnTo>
                <a:lnTo>
                  <a:pt x="576" y="96"/>
                </a:lnTo>
                <a:lnTo>
                  <a:pt x="571" y="108"/>
                </a:lnTo>
                <a:lnTo>
                  <a:pt x="567" y="122"/>
                </a:lnTo>
                <a:lnTo>
                  <a:pt x="497" y="358"/>
                </a:lnTo>
                <a:lnTo>
                  <a:pt x="142" y="358"/>
                </a:lnTo>
                <a:lnTo>
                  <a:pt x="142" y="358"/>
                </a:lnTo>
                <a:lnTo>
                  <a:pt x="128" y="360"/>
                </a:lnTo>
                <a:lnTo>
                  <a:pt x="114" y="362"/>
                </a:lnTo>
                <a:lnTo>
                  <a:pt x="100" y="366"/>
                </a:lnTo>
                <a:lnTo>
                  <a:pt x="87" y="370"/>
                </a:lnTo>
                <a:lnTo>
                  <a:pt x="74" y="376"/>
                </a:lnTo>
                <a:lnTo>
                  <a:pt x="63" y="383"/>
                </a:lnTo>
                <a:lnTo>
                  <a:pt x="52" y="392"/>
                </a:lnTo>
                <a:lnTo>
                  <a:pt x="42" y="400"/>
                </a:lnTo>
                <a:lnTo>
                  <a:pt x="33" y="411"/>
                </a:lnTo>
                <a:lnTo>
                  <a:pt x="24" y="422"/>
                </a:lnTo>
                <a:lnTo>
                  <a:pt x="17" y="433"/>
                </a:lnTo>
                <a:lnTo>
                  <a:pt x="11" y="446"/>
                </a:lnTo>
                <a:lnTo>
                  <a:pt x="7" y="458"/>
                </a:lnTo>
                <a:lnTo>
                  <a:pt x="3" y="472"/>
                </a:lnTo>
                <a:lnTo>
                  <a:pt x="0" y="487"/>
                </a:lnTo>
                <a:lnTo>
                  <a:pt x="0" y="501"/>
                </a:lnTo>
                <a:lnTo>
                  <a:pt x="0" y="1035"/>
                </a:lnTo>
                <a:lnTo>
                  <a:pt x="0" y="1035"/>
                </a:lnTo>
                <a:lnTo>
                  <a:pt x="0" y="1049"/>
                </a:lnTo>
                <a:lnTo>
                  <a:pt x="3" y="1064"/>
                </a:lnTo>
                <a:lnTo>
                  <a:pt x="7" y="1077"/>
                </a:lnTo>
                <a:lnTo>
                  <a:pt x="11" y="1090"/>
                </a:lnTo>
                <a:lnTo>
                  <a:pt x="17" y="1102"/>
                </a:lnTo>
                <a:lnTo>
                  <a:pt x="24" y="1114"/>
                </a:lnTo>
                <a:lnTo>
                  <a:pt x="33" y="1125"/>
                </a:lnTo>
                <a:lnTo>
                  <a:pt x="42" y="1136"/>
                </a:lnTo>
                <a:lnTo>
                  <a:pt x="52" y="1144"/>
                </a:lnTo>
                <a:lnTo>
                  <a:pt x="63" y="1152"/>
                </a:lnTo>
                <a:lnTo>
                  <a:pt x="74" y="1160"/>
                </a:lnTo>
                <a:lnTo>
                  <a:pt x="87" y="1166"/>
                </a:lnTo>
                <a:lnTo>
                  <a:pt x="100" y="1171"/>
                </a:lnTo>
                <a:lnTo>
                  <a:pt x="114" y="1174"/>
                </a:lnTo>
                <a:lnTo>
                  <a:pt x="128" y="1176"/>
                </a:lnTo>
                <a:lnTo>
                  <a:pt x="142" y="1177"/>
                </a:lnTo>
                <a:lnTo>
                  <a:pt x="1162" y="1177"/>
                </a:lnTo>
                <a:lnTo>
                  <a:pt x="1162" y="1177"/>
                </a:lnTo>
                <a:lnTo>
                  <a:pt x="1176" y="1176"/>
                </a:lnTo>
                <a:lnTo>
                  <a:pt x="1190" y="1174"/>
                </a:lnTo>
                <a:lnTo>
                  <a:pt x="1204" y="1171"/>
                </a:lnTo>
                <a:lnTo>
                  <a:pt x="1217" y="1166"/>
                </a:lnTo>
                <a:lnTo>
                  <a:pt x="1229" y="1160"/>
                </a:lnTo>
                <a:lnTo>
                  <a:pt x="1241" y="1152"/>
                </a:lnTo>
                <a:lnTo>
                  <a:pt x="1252" y="1144"/>
                </a:lnTo>
                <a:lnTo>
                  <a:pt x="1263" y="1136"/>
                </a:lnTo>
                <a:lnTo>
                  <a:pt x="1271" y="1125"/>
                </a:lnTo>
                <a:lnTo>
                  <a:pt x="1279" y="1114"/>
                </a:lnTo>
                <a:lnTo>
                  <a:pt x="1287" y="1102"/>
                </a:lnTo>
                <a:lnTo>
                  <a:pt x="1293" y="1090"/>
                </a:lnTo>
                <a:lnTo>
                  <a:pt x="1297" y="1077"/>
                </a:lnTo>
                <a:lnTo>
                  <a:pt x="1301" y="1064"/>
                </a:lnTo>
                <a:lnTo>
                  <a:pt x="1303" y="1049"/>
                </a:lnTo>
                <a:lnTo>
                  <a:pt x="1304" y="1035"/>
                </a:lnTo>
                <a:lnTo>
                  <a:pt x="1304" y="501"/>
                </a:lnTo>
                <a:lnTo>
                  <a:pt x="1304" y="501"/>
                </a:lnTo>
                <a:lnTo>
                  <a:pt x="1303" y="487"/>
                </a:lnTo>
                <a:lnTo>
                  <a:pt x="1301" y="472"/>
                </a:lnTo>
                <a:lnTo>
                  <a:pt x="1297" y="458"/>
                </a:lnTo>
                <a:lnTo>
                  <a:pt x="1293" y="446"/>
                </a:lnTo>
                <a:lnTo>
                  <a:pt x="1287" y="433"/>
                </a:lnTo>
                <a:lnTo>
                  <a:pt x="1279" y="422"/>
                </a:lnTo>
                <a:lnTo>
                  <a:pt x="1271" y="411"/>
                </a:lnTo>
                <a:lnTo>
                  <a:pt x="1263" y="400"/>
                </a:lnTo>
                <a:lnTo>
                  <a:pt x="1252" y="392"/>
                </a:lnTo>
                <a:lnTo>
                  <a:pt x="1241" y="383"/>
                </a:lnTo>
                <a:lnTo>
                  <a:pt x="1229" y="376"/>
                </a:lnTo>
                <a:lnTo>
                  <a:pt x="1217" y="370"/>
                </a:lnTo>
                <a:lnTo>
                  <a:pt x="1204" y="366"/>
                </a:lnTo>
                <a:lnTo>
                  <a:pt x="1190" y="362"/>
                </a:lnTo>
                <a:lnTo>
                  <a:pt x="1176" y="360"/>
                </a:lnTo>
                <a:lnTo>
                  <a:pt x="1162" y="358"/>
                </a:lnTo>
                <a:lnTo>
                  <a:pt x="575" y="358"/>
                </a:lnTo>
                <a:lnTo>
                  <a:pt x="639" y="143"/>
                </a:lnTo>
                <a:lnTo>
                  <a:pt x="639" y="143"/>
                </a:lnTo>
                <a:lnTo>
                  <a:pt x="641" y="136"/>
                </a:lnTo>
                <a:lnTo>
                  <a:pt x="644" y="128"/>
                </a:lnTo>
                <a:lnTo>
                  <a:pt x="651" y="116"/>
                </a:lnTo>
                <a:lnTo>
                  <a:pt x="662" y="103"/>
                </a:lnTo>
                <a:lnTo>
                  <a:pt x="672" y="94"/>
                </a:lnTo>
                <a:lnTo>
                  <a:pt x="686" y="86"/>
                </a:lnTo>
                <a:lnTo>
                  <a:pt x="699" y="80"/>
                </a:lnTo>
                <a:lnTo>
                  <a:pt x="714" y="76"/>
                </a:lnTo>
                <a:lnTo>
                  <a:pt x="721" y="75"/>
                </a:lnTo>
                <a:lnTo>
                  <a:pt x="730" y="75"/>
                </a:lnTo>
                <a:lnTo>
                  <a:pt x="730" y="75"/>
                </a:lnTo>
                <a:lnTo>
                  <a:pt x="742" y="76"/>
                </a:lnTo>
                <a:lnTo>
                  <a:pt x="756" y="78"/>
                </a:lnTo>
                <a:lnTo>
                  <a:pt x="1663" y="343"/>
                </a:lnTo>
                <a:lnTo>
                  <a:pt x="1663" y="343"/>
                </a:lnTo>
                <a:lnTo>
                  <a:pt x="1672" y="346"/>
                </a:lnTo>
                <a:lnTo>
                  <a:pt x="1680" y="350"/>
                </a:lnTo>
                <a:lnTo>
                  <a:pt x="1689" y="355"/>
                </a:lnTo>
                <a:lnTo>
                  <a:pt x="1696" y="361"/>
                </a:lnTo>
                <a:lnTo>
                  <a:pt x="1702" y="367"/>
                </a:lnTo>
                <a:lnTo>
                  <a:pt x="1709" y="373"/>
                </a:lnTo>
                <a:lnTo>
                  <a:pt x="1715" y="380"/>
                </a:lnTo>
                <a:lnTo>
                  <a:pt x="1719" y="389"/>
                </a:lnTo>
                <a:lnTo>
                  <a:pt x="1723" y="397"/>
                </a:lnTo>
                <a:lnTo>
                  <a:pt x="1726" y="405"/>
                </a:lnTo>
                <a:lnTo>
                  <a:pt x="1728" y="414"/>
                </a:lnTo>
                <a:lnTo>
                  <a:pt x="1730" y="423"/>
                </a:lnTo>
                <a:lnTo>
                  <a:pt x="1730" y="432"/>
                </a:lnTo>
                <a:lnTo>
                  <a:pt x="1730" y="442"/>
                </a:lnTo>
                <a:lnTo>
                  <a:pt x="1729" y="451"/>
                </a:lnTo>
                <a:lnTo>
                  <a:pt x="1727" y="461"/>
                </a:lnTo>
                <a:lnTo>
                  <a:pt x="1658" y="699"/>
                </a:lnTo>
                <a:lnTo>
                  <a:pt x="1378" y="618"/>
                </a:lnTo>
                <a:lnTo>
                  <a:pt x="1378" y="813"/>
                </a:lnTo>
                <a:lnTo>
                  <a:pt x="1605" y="878"/>
                </a:lnTo>
                <a:lnTo>
                  <a:pt x="1589" y="935"/>
                </a:lnTo>
                <a:lnTo>
                  <a:pt x="1589" y="935"/>
                </a:lnTo>
                <a:lnTo>
                  <a:pt x="1586" y="942"/>
                </a:lnTo>
                <a:lnTo>
                  <a:pt x="1584" y="949"/>
                </a:lnTo>
                <a:lnTo>
                  <a:pt x="1575" y="963"/>
                </a:lnTo>
                <a:lnTo>
                  <a:pt x="1566" y="974"/>
                </a:lnTo>
                <a:lnTo>
                  <a:pt x="1554" y="984"/>
                </a:lnTo>
                <a:lnTo>
                  <a:pt x="1542" y="992"/>
                </a:lnTo>
                <a:lnTo>
                  <a:pt x="1528" y="998"/>
                </a:lnTo>
                <a:lnTo>
                  <a:pt x="1514" y="1001"/>
                </a:lnTo>
                <a:lnTo>
                  <a:pt x="1506" y="1002"/>
                </a:lnTo>
                <a:lnTo>
                  <a:pt x="1498" y="1003"/>
                </a:lnTo>
                <a:lnTo>
                  <a:pt x="1498" y="1003"/>
                </a:lnTo>
                <a:lnTo>
                  <a:pt x="1485" y="1002"/>
                </a:lnTo>
                <a:lnTo>
                  <a:pt x="1472" y="999"/>
                </a:lnTo>
                <a:lnTo>
                  <a:pt x="1378" y="972"/>
                </a:lnTo>
                <a:lnTo>
                  <a:pt x="1378" y="1050"/>
                </a:lnTo>
                <a:lnTo>
                  <a:pt x="1450" y="1071"/>
                </a:lnTo>
                <a:lnTo>
                  <a:pt x="1450" y="1071"/>
                </a:lnTo>
                <a:lnTo>
                  <a:pt x="1463" y="1074"/>
                </a:lnTo>
                <a:lnTo>
                  <a:pt x="1474" y="1076"/>
                </a:lnTo>
                <a:lnTo>
                  <a:pt x="1486" y="1077"/>
                </a:lnTo>
                <a:lnTo>
                  <a:pt x="1498" y="1078"/>
                </a:lnTo>
                <a:lnTo>
                  <a:pt x="1498" y="1078"/>
                </a:lnTo>
                <a:lnTo>
                  <a:pt x="1512" y="1077"/>
                </a:lnTo>
                <a:lnTo>
                  <a:pt x="1525" y="1075"/>
                </a:lnTo>
                <a:lnTo>
                  <a:pt x="1539" y="1073"/>
                </a:lnTo>
                <a:lnTo>
                  <a:pt x="1552" y="1069"/>
                </a:lnTo>
                <a:lnTo>
                  <a:pt x="1565" y="1064"/>
                </a:lnTo>
                <a:lnTo>
                  <a:pt x="1577" y="1059"/>
                </a:lnTo>
                <a:lnTo>
                  <a:pt x="1589" y="1051"/>
                </a:lnTo>
                <a:lnTo>
                  <a:pt x="1599" y="1044"/>
                </a:lnTo>
                <a:lnTo>
                  <a:pt x="1610" y="1036"/>
                </a:lnTo>
                <a:lnTo>
                  <a:pt x="1620" y="1026"/>
                </a:lnTo>
                <a:lnTo>
                  <a:pt x="1628" y="1016"/>
                </a:lnTo>
                <a:lnTo>
                  <a:pt x="1637" y="1005"/>
                </a:lnTo>
                <a:lnTo>
                  <a:pt x="1644" y="994"/>
                </a:lnTo>
                <a:lnTo>
                  <a:pt x="1650" y="981"/>
                </a:lnTo>
                <a:lnTo>
                  <a:pt x="1657" y="969"/>
                </a:lnTo>
                <a:lnTo>
                  <a:pt x="1661" y="956"/>
                </a:lnTo>
                <a:lnTo>
                  <a:pt x="1799" y="481"/>
                </a:lnTo>
                <a:lnTo>
                  <a:pt x="1799" y="481"/>
                </a:lnTo>
                <a:lnTo>
                  <a:pt x="1803" y="465"/>
                </a:lnTo>
                <a:lnTo>
                  <a:pt x="1805" y="447"/>
                </a:lnTo>
                <a:lnTo>
                  <a:pt x="1805" y="430"/>
                </a:lnTo>
                <a:lnTo>
                  <a:pt x="1804" y="414"/>
                </a:lnTo>
                <a:lnTo>
                  <a:pt x="1802" y="398"/>
                </a:lnTo>
                <a:lnTo>
                  <a:pt x="1798" y="382"/>
                </a:lnTo>
                <a:lnTo>
                  <a:pt x="1792" y="367"/>
                </a:lnTo>
                <a:lnTo>
                  <a:pt x="1785" y="352"/>
                </a:lnTo>
                <a:lnTo>
                  <a:pt x="1776" y="339"/>
                </a:lnTo>
                <a:lnTo>
                  <a:pt x="1767" y="325"/>
                </a:lnTo>
                <a:lnTo>
                  <a:pt x="1755" y="314"/>
                </a:lnTo>
                <a:lnTo>
                  <a:pt x="1743" y="302"/>
                </a:lnTo>
                <a:lnTo>
                  <a:pt x="1730" y="293"/>
                </a:lnTo>
                <a:lnTo>
                  <a:pt x="1716" y="285"/>
                </a:lnTo>
                <a:lnTo>
                  <a:pt x="1700" y="277"/>
                </a:lnTo>
                <a:lnTo>
                  <a:pt x="1684" y="271"/>
                </a:lnTo>
                <a:lnTo>
                  <a:pt x="1684" y="271"/>
                </a:lnTo>
                <a:close/>
                <a:moveTo>
                  <a:pt x="621" y="974"/>
                </a:moveTo>
                <a:lnTo>
                  <a:pt x="132" y="974"/>
                </a:lnTo>
                <a:lnTo>
                  <a:pt x="132" y="974"/>
                </a:lnTo>
                <a:lnTo>
                  <a:pt x="128" y="973"/>
                </a:lnTo>
                <a:lnTo>
                  <a:pt x="124" y="972"/>
                </a:lnTo>
                <a:lnTo>
                  <a:pt x="121" y="971"/>
                </a:lnTo>
                <a:lnTo>
                  <a:pt x="118" y="969"/>
                </a:lnTo>
                <a:lnTo>
                  <a:pt x="116" y="966"/>
                </a:lnTo>
                <a:lnTo>
                  <a:pt x="114" y="963"/>
                </a:lnTo>
                <a:lnTo>
                  <a:pt x="113" y="959"/>
                </a:lnTo>
                <a:lnTo>
                  <a:pt x="113" y="955"/>
                </a:lnTo>
                <a:lnTo>
                  <a:pt x="113" y="955"/>
                </a:lnTo>
                <a:lnTo>
                  <a:pt x="113" y="951"/>
                </a:lnTo>
                <a:lnTo>
                  <a:pt x="114" y="948"/>
                </a:lnTo>
                <a:lnTo>
                  <a:pt x="116" y="945"/>
                </a:lnTo>
                <a:lnTo>
                  <a:pt x="118" y="942"/>
                </a:lnTo>
                <a:lnTo>
                  <a:pt x="121" y="940"/>
                </a:lnTo>
                <a:lnTo>
                  <a:pt x="124" y="938"/>
                </a:lnTo>
                <a:lnTo>
                  <a:pt x="128" y="937"/>
                </a:lnTo>
                <a:lnTo>
                  <a:pt x="132" y="937"/>
                </a:lnTo>
                <a:lnTo>
                  <a:pt x="621" y="937"/>
                </a:lnTo>
                <a:lnTo>
                  <a:pt x="621" y="937"/>
                </a:lnTo>
                <a:lnTo>
                  <a:pt x="625" y="937"/>
                </a:lnTo>
                <a:lnTo>
                  <a:pt x="629" y="938"/>
                </a:lnTo>
                <a:lnTo>
                  <a:pt x="632" y="940"/>
                </a:lnTo>
                <a:lnTo>
                  <a:pt x="635" y="942"/>
                </a:lnTo>
                <a:lnTo>
                  <a:pt x="637" y="945"/>
                </a:lnTo>
                <a:lnTo>
                  <a:pt x="639" y="948"/>
                </a:lnTo>
                <a:lnTo>
                  <a:pt x="640" y="951"/>
                </a:lnTo>
                <a:lnTo>
                  <a:pt x="640" y="955"/>
                </a:lnTo>
                <a:lnTo>
                  <a:pt x="640" y="955"/>
                </a:lnTo>
                <a:lnTo>
                  <a:pt x="640" y="959"/>
                </a:lnTo>
                <a:lnTo>
                  <a:pt x="639" y="963"/>
                </a:lnTo>
                <a:lnTo>
                  <a:pt x="637" y="966"/>
                </a:lnTo>
                <a:lnTo>
                  <a:pt x="635" y="969"/>
                </a:lnTo>
                <a:lnTo>
                  <a:pt x="632" y="971"/>
                </a:lnTo>
                <a:lnTo>
                  <a:pt x="629" y="972"/>
                </a:lnTo>
                <a:lnTo>
                  <a:pt x="625" y="973"/>
                </a:lnTo>
                <a:lnTo>
                  <a:pt x="621" y="974"/>
                </a:lnTo>
                <a:lnTo>
                  <a:pt x="621" y="974"/>
                </a:lnTo>
                <a:close/>
                <a:moveTo>
                  <a:pt x="963" y="823"/>
                </a:moveTo>
                <a:lnTo>
                  <a:pt x="963" y="823"/>
                </a:lnTo>
                <a:lnTo>
                  <a:pt x="964" y="817"/>
                </a:lnTo>
                <a:lnTo>
                  <a:pt x="966" y="811"/>
                </a:lnTo>
                <a:lnTo>
                  <a:pt x="968" y="805"/>
                </a:lnTo>
                <a:lnTo>
                  <a:pt x="972" y="800"/>
                </a:lnTo>
                <a:lnTo>
                  <a:pt x="977" y="797"/>
                </a:lnTo>
                <a:lnTo>
                  <a:pt x="983" y="794"/>
                </a:lnTo>
                <a:lnTo>
                  <a:pt x="988" y="792"/>
                </a:lnTo>
                <a:lnTo>
                  <a:pt x="995" y="791"/>
                </a:lnTo>
                <a:lnTo>
                  <a:pt x="1160" y="791"/>
                </a:lnTo>
                <a:lnTo>
                  <a:pt x="1160" y="791"/>
                </a:lnTo>
                <a:lnTo>
                  <a:pt x="1166" y="792"/>
                </a:lnTo>
                <a:lnTo>
                  <a:pt x="1171" y="794"/>
                </a:lnTo>
                <a:lnTo>
                  <a:pt x="1177" y="797"/>
                </a:lnTo>
                <a:lnTo>
                  <a:pt x="1182" y="800"/>
                </a:lnTo>
                <a:lnTo>
                  <a:pt x="1186" y="805"/>
                </a:lnTo>
                <a:lnTo>
                  <a:pt x="1189" y="811"/>
                </a:lnTo>
                <a:lnTo>
                  <a:pt x="1190" y="817"/>
                </a:lnTo>
                <a:lnTo>
                  <a:pt x="1191" y="823"/>
                </a:lnTo>
                <a:lnTo>
                  <a:pt x="1191" y="942"/>
                </a:lnTo>
                <a:lnTo>
                  <a:pt x="1191" y="942"/>
                </a:lnTo>
                <a:lnTo>
                  <a:pt x="1190" y="948"/>
                </a:lnTo>
                <a:lnTo>
                  <a:pt x="1189" y="954"/>
                </a:lnTo>
                <a:lnTo>
                  <a:pt x="1186" y="960"/>
                </a:lnTo>
                <a:lnTo>
                  <a:pt x="1182" y="965"/>
                </a:lnTo>
                <a:lnTo>
                  <a:pt x="1177" y="969"/>
                </a:lnTo>
                <a:lnTo>
                  <a:pt x="1171" y="971"/>
                </a:lnTo>
                <a:lnTo>
                  <a:pt x="1166" y="973"/>
                </a:lnTo>
                <a:lnTo>
                  <a:pt x="1160" y="974"/>
                </a:lnTo>
                <a:lnTo>
                  <a:pt x="995" y="974"/>
                </a:lnTo>
                <a:lnTo>
                  <a:pt x="995" y="974"/>
                </a:lnTo>
                <a:lnTo>
                  <a:pt x="988" y="973"/>
                </a:lnTo>
                <a:lnTo>
                  <a:pt x="983" y="971"/>
                </a:lnTo>
                <a:lnTo>
                  <a:pt x="977" y="969"/>
                </a:lnTo>
                <a:lnTo>
                  <a:pt x="972" y="965"/>
                </a:lnTo>
                <a:lnTo>
                  <a:pt x="968" y="960"/>
                </a:lnTo>
                <a:lnTo>
                  <a:pt x="966" y="954"/>
                </a:lnTo>
                <a:lnTo>
                  <a:pt x="964" y="948"/>
                </a:lnTo>
                <a:lnTo>
                  <a:pt x="963" y="942"/>
                </a:lnTo>
                <a:lnTo>
                  <a:pt x="963" y="823"/>
                </a:lnTo>
                <a:close/>
                <a:moveTo>
                  <a:pt x="859" y="818"/>
                </a:moveTo>
                <a:lnTo>
                  <a:pt x="859" y="818"/>
                </a:lnTo>
                <a:lnTo>
                  <a:pt x="858" y="823"/>
                </a:lnTo>
                <a:lnTo>
                  <a:pt x="857" y="828"/>
                </a:lnTo>
                <a:lnTo>
                  <a:pt x="853" y="832"/>
                </a:lnTo>
                <a:lnTo>
                  <a:pt x="850" y="837"/>
                </a:lnTo>
                <a:lnTo>
                  <a:pt x="846" y="840"/>
                </a:lnTo>
                <a:lnTo>
                  <a:pt x="842" y="842"/>
                </a:lnTo>
                <a:lnTo>
                  <a:pt x="837" y="844"/>
                </a:lnTo>
                <a:lnTo>
                  <a:pt x="832" y="844"/>
                </a:lnTo>
                <a:lnTo>
                  <a:pt x="139" y="844"/>
                </a:lnTo>
                <a:lnTo>
                  <a:pt x="139" y="844"/>
                </a:lnTo>
                <a:lnTo>
                  <a:pt x="134" y="844"/>
                </a:lnTo>
                <a:lnTo>
                  <a:pt x="130" y="842"/>
                </a:lnTo>
                <a:lnTo>
                  <a:pt x="124" y="840"/>
                </a:lnTo>
                <a:lnTo>
                  <a:pt x="121" y="837"/>
                </a:lnTo>
                <a:lnTo>
                  <a:pt x="117" y="832"/>
                </a:lnTo>
                <a:lnTo>
                  <a:pt x="115" y="828"/>
                </a:lnTo>
                <a:lnTo>
                  <a:pt x="114" y="823"/>
                </a:lnTo>
                <a:lnTo>
                  <a:pt x="113" y="818"/>
                </a:lnTo>
                <a:lnTo>
                  <a:pt x="113" y="818"/>
                </a:lnTo>
                <a:lnTo>
                  <a:pt x="114" y="813"/>
                </a:lnTo>
                <a:lnTo>
                  <a:pt x="115" y="807"/>
                </a:lnTo>
                <a:lnTo>
                  <a:pt x="117" y="803"/>
                </a:lnTo>
                <a:lnTo>
                  <a:pt x="121" y="799"/>
                </a:lnTo>
                <a:lnTo>
                  <a:pt x="124" y="796"/>
                </a:lnTo>
                <a:lnTo>
                  <a:pt x="130" y="793"/>
                </a:lnTo>
                <a:lnTo>
                  <a:pt x="134" y="792"/>
                </a:lnTo>
                <a:lnTo>
                  <a:pt x="139" y="791"/>
                </a:lnTo>
                <a:lnTo>
                  <a:pt x="832" y="791"/>
                </a:lnTo>
                <a:lnTo>
                  <a:pt x="832" y="791"/>
                </a:lnTo>
                <a:lnTo>
                  <a:pt x="837" y="792"/>
                </a:lnTo>
                <a:lnTo>
                  <a:pt x="842" y="793"/>
                </a:lnTo>
                <a:lnTo>
                  <a:pt x="846" y="796"/>
                </a:lnTo>
                <a:lnTo>
                  <a:pt x="850" y="799"/>
                </a:lnTo>
                <a:lnTo>
                  <a:pt x="853" y="803"/>
                </a:lnTo>
                <a:lnTo>
                  <a:pt x="857" y="807"/>
                </a:lnTo>
                <a:lnTo>
                  <a:pt x="858" y="813"/>
                </a:lnTo>
                <a:lnTo>
                  <a:pt x="859" y="818"/>
                </a:lnTo>
                <a:lnTo>
                  <a:pt x="859" y="81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59" name="Группа 558"/>
          <p:cNvGrpSpPr/>
          <p:nvPr userDrawn="1"/>
        </p:nvGrpSpPr>
        <p:grpSpPr>
          <a:xfrm>
            <a:off x="5597543" y="772453"/>
            <a:ext cx="544513" cy="367904"/>
            <a:chOff x="5597525" y="1115652"/>
            <a:chExt cx="544513" cy="490538"/>
          </a:xfrm>
          <a:solidFill>
            <a:schemeClr val="bg2">
              <a:lumMod val="50000"/>
            </a:schemeClr>
          </a:solidFill>
        </p:grpSpPr>
        <p:sp>
          <p:nvSpPr>
            <p:cNvPr id="533" name="Freeform 437"/>
            <p:cNvSpPr>
              <a:spLocks noEditPoints="1"/>
            </p:cNvSpPr>
            <p:nvPr userDrawn="1"/>
          </p:nvSpPr>
          <p:spPr bwMode="auto">
            <a:xfrm>
              <a:off x="5903913" y="1115652"/>
              <a:ext cx="238125" cy="320675"/>
            </a:xfrm>
            <a:custGeom>
              <a:avLst/>
              <a:gdLst>
                <a:gd name="T0" fmla="*/ 32 w 599"/>
                <a:gd name="T1" fmla="*/ 456 h 812"/>
                <a:gd name="T2" fmla="*/ 548 w 599"/>
                <a:gd name="T3" fmla="*/ 329 h 812"/>
                <a:gd name="T4" fmla="*/ 533 w 599"/>
                <a:gd name="T5" fmla="*/ 297 h 812"/>
                <a:gd name="T6" fmla="*/ 516 w 599"/>
                <a:gd name="T7" fmla="*/ 265 h 812"/>
                <a:gd name="T8" fmla="*/ 12 w 599"/>
                <a:gd name="T9" fmla="*/ 582 h 812"/>
                <a:gd name="T10" fmla="*/ 583 w 599"/>
                <a:gd name="T11" fmla="*/ 434 h 812"/>
                <a:gd name="T12" fmla="*/ 574 w 599"/>
                <a:gd name="T13" fmla="*/ 399 h 812"/>
                <a:gd name="T14" fmla="*/ 563 w 599"/>
                <a:gd name="T15" fmla="*/ 365 h 812"/>
                <a:gd name="T16" fmla="*/ 82 w 599"/>
                <a:gd name="T17" fmla="*/ 319 h 812"/>
                <a:gd name="T18" fmla="*/ 495 w 599"/>
                <a:gd name="T19" fmla="*/ 232 h 812"/>
                <a:gd name="T20" fmla="*/ 473 w 599"/>
                <a:gd name="T21" fmla="*/ 202 h 812"/>
                <a:gd name="T22" fmla="*/ 451 w 599"/>
                <a:gd name="T23" fmla="*/ 173 h 812"/>
                <a:gd name="T24" fmla="*/ 552 w 599"/>
                <a:gd name="T25" fmla="*/ 812 h 812"/>
                <a:gd name="T26" fmla="*/ 563 w 599"/>
                <a:gd name="T27" fmla="*/ 781 h 812"/>
                <a:gd name="T28" fmla="*/ 574 w 599"/>
                <a:gd name="T29" fmla="*/ 746 h 812"/>
                <a:gd name="T30" fmla="*/ 444 w 599"/>
                <a:gd name="T31" fmla="*/ 766 h 812"/>
                <a:gd name="T32" fmla="*/ 591 w 599"/>
                <a:gd name="T33" fmla="*/ 472 h 812"/>
                <a:gd name="T34" fmla="*/ 250 w 599"/>
                <a:gd name="T35" fmla="*/ 684 h 812"/>
                <a:gd name="T36" fmla="*/ 599 w 599"/>
                <a:gd name="T37" fmla="*/ 545 h 812"/>
                <a:gd name="T38" fmla="*/ 591 w 599"/>
                <a:gd name="T39" fmla="*/ 472 h 812"/>
                <a:gd name="T40" fmla="*/ 362 w 599"/>
                <a:gd name="T41" fmla="*/ 90 h 812"/>
                <a:gd name="T42" fmla="*/ 100 w 599"/>
                <a:gd name="T43" fmla="*/ 271 h 812"/>
                <a:gd name="T44" fmla="*/ 422 w 599"/>
                <a:gd name="T45" fmla="*/ 143 h 812"/>
                <a:gd name="T46" fmla="*/ 393 w 599"/>
                <a:gd name="T47" fmla="*/ 116 h 812"/>
                <a:gd name="T48" fmla="*/ 362 w 599"/>
                <a:gd name="T49" fmla="*/ 90 h 812"/>
                <a:gd name="T50" fmla="*/ 198 w 599"/>
                <a:gd name="T51" fmla="*/ 0 h 812"/>
                <a:gd name="T52" fmla="*/ 325 w 599"/>
                <a:gd name="T53" fmla="*/ 64 h 812"/>
                <a:gd name="T54" fmla="*/ 295 w 599"/>
                <a:gd name="T55" fmla="*/ 45 h 812"/>
                <a:gd name="T56" fmla="*/ 232 w 599"/>
                <a:gd name="T57" fmla="*/ 14 h 812"/>
                <a:gd name="T58" fmla="*/ 198 w 599"/>
                <a:gd name="T59" fmla="*/ 0 h 812"/>
                <a:gd name="T60" fmla="*/ 393 w 599"/>
                <a:gd name="T61" fmla="*/ 745 h 812"/>
                <a:gd name="T62" fmla="*/ 592 w 599"/>
                <a:gd name="T63" fmla="*/ 666 h 812"/>
                <a:gd name="T64" fmla="*/ 597 w 599"/>
                <a:gd name="T65" fmla="*/ 626 h 812"/>
                <a:gd name="T66" fmla="*/ 300 w 599"/>
                <a:gd name="T67" fmla="*/ 704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9" h="812">
                  <a:moveTo>
                    <a:pt x="516" y="265"/>
                  </a:moveTo>
                  <a:lnTo>
                    <a:pt x="32" y="456"/>
                  </a:lnTo>
                  <a:lnTo>
                    <a:pt x="0" y="546"/>
                  </a:lnTo>
                  <a:lnTo>
                    <a:pt x="548" y="329"/>
                  </a:lnTo>
                  <a:lnTo>
                    <a:pt x="548" y="329"/>
                  </a:lnTo>
                  <a:lnTo>
                    <a:pt x="533" y="297"/>
                  </a:lnTo>
                  <a:lnTo>
                    <a:pt x="516" y="265"/>
                  </a:lnTo>
                  <a:lnTo>
                    <a:pt x="516" y="265"/>
                  </a:lnTo>
                  <a:close/>
                  <a:moveTo>
                    <a:pt x="563" y="365"/>
                  </a:moveTo>
                  <a:lnTo>
                    <a:pt x="12" y="582"/>
                  </a:lnTo>
                  <a:lnTo>
                    <a:pt x="106" y="622"/>
                  </a:lnTo>
                  <a:lnTo>
                    <a:pt x="583" y="434"/>
                  </a:lnTo>
                  <a:lnTo>
                    <a:pt x="583" y="434"/>
                  </a:lnTo>
                  <a:lnTo>
                    <a:pt x="574" y="399"/>
                  </a:lnTo>
                  <a:lnTo>
                    <a:pt x="563" y="365"/>
                  </a:lnTo>
                  <a:lnTo>
                    <a:pt x="563" y="365"/>
                  </a:lnTo>
                  <a:close/>
                  <a:moveTo>
                    <a:pt x="451" y="173"/>
                  </a:moveTo>
                  <a:lnTo>
                    <a:pt x="82" y="319"/>
                  </a:lnTo>
                  <a:lnTo>
                    <a:pt x="50" y="409"/>
                  </a:lnTo>
                  <a:lnTo>
                    <a:pt x="495" y="232"/>
                  </a:lnTo>
                  <a:lnTo>
                    <a:pt x="495" y="232"/>
                  </a:lnTo>
                  <a:lnTo>
                    <a:pt x="473" y="202"/>
                  </a:lnTo>
                  <a:lnTo>
                    <a:pt x="451" y="173"/>
                  </a:lnTo>
                  <a:lnTo>
                    <a:pt x="451" y="173"/>
                  </a:lnTo>
                  <a:close/>
                  <a:moveTo>
                    <a:pt x="552" y="812"/>
                  </a:moveTo>
                  <a:lnTo>
                    <a:pt x="552" y="812"/>
                  </a:lnTo>
                  <a:lnTo>
                    <a:pt x="563" y="781"/>
                  </a:lnTo>
                  <a:lnTo>
                    <a:pt x="563" y="781"/>
                  </a:lnTo>
                  <a:lnTo>
                    <a:pt x="569" y="764"/>
                  </a:lnTo>
                  <a:lnTo>
                    <a:pt x="574" y="746"/>
                  </a:lnTo>
                  <a:lnTo>
                    <a:pt x="584" y="711"/>
                  </a:lnTo>
                  <a:lnTo>
                    <a:pt x="444" y="766"/>
                  </a:lnTo>
                  <a:lnTo>
                    <a:pt x="552" y="812"/>
                  </a:lnTo>
                  <a:close/>
                  <a:moveTo>
                    <a:pt x="591" y="472"/>
                  </a:moveTo>
                  <a:lnTo>
                    <a:pt x="156" y="644"/>
                  </a:lnTo>
                  <a:lnTo>
                    <a:pt x="250" y="684"/>
                  </a:lnTo>
                  <a:lnTo>
                    <a:pt x="599" y="545"/>
                  </a:lnTo>
                  <a:lnTo>
                    <a:pt x="599" y="545"/>
                  </a:lnTo>
                  <a:lnTo>
                    <a:pt x="596" y="509"/>
                  </a:lnTo>
                  <a:lnTo>
                    <a:pt x="591" y="472"/>
                  </a:lnTo>
                  <a:lnTo>
                    <a:pt x="591" y="472"/>
                  </a:lnTo>
                  <a:close/>
                  <a:moveTo>
                    <a:pt x="362" y="90"/>
                  </a:moveTo>
                  <a:lnTo>
                    <a:pt x="132" y="181"/>
                  </a:lnTo>
                  <a:lnTo>
                    <a:pt x="100" y="271"/>
                  </a:lnTo>
                  <a:lnTo>
                    <a:pt x="422" y="143"/>
                  </a:lnTo>
                  <a:lnTo>
                    <a:pt x="422" y="143"/>
                  </a:lnTo>
                  <a:lnTo>
                    <a:pt x="408" y="129"/>
                  </a:lnTo>
                  <a:lnTo>
                    <a:pt x="393" y="116"/>
                  </a:lnTo>
                  <a:lnTo>
                    <a:pt x="378" y="102"/>
                  </a:lnTo>
                  <a:lnTo>
                    <a:pt x="362" y="90"/>
                  </a:lnTo>
                  <a:lnTo>
                    <a:pt x="362" y="90"/>
                  </a:lnTo>
                  <a:close/>
                  <a:moveTo>
                    <a:pt x="198" y="0"/>
                  </a:moveTo>
                  <a:lnTo>
                    <a:pt x="150" y="132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295" y="45"/>
                  </a:lnTo>
                  <a:lnTo>
                    <a:pt x="264" y="28"/>
                  </a:lnTo>
                  <a:lnTo>
                    <a:pt x="232" y="14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300" y="704"/>
                  </a:moveTo>
                  <a:lnTo>
                    <a:pt x="393" y="745"/>
                  </a:lnTo>
                  <a:lnTo>
                    <a:pt x="592" y="666"/>
                  </a:lnTo>
                  <a:lnTo>
                    <a:pt x="592" y="666"/>
                  </a:lnTo>
                  <a:lnTo>
                    <a:pt x="595" y="646"/>
                  </a:lnTo>
                  <a:lnTo>
                    <a:pt x="597" y="626"/>
                  </a:lnTo>
                  <a:lnTo>
                    <a:pt x="599" y="587"/>
                  </a:lnTo>
                  <a:lnTo>
                    <a:pt x="300" y="7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34" name="Freeform 438"/>
            <p:cNvSpPr>
              <a:spLocks/>
            </p:cNvSpPr>
            <p:nvPr userDrawn="1"/>
          </p:nvSpPr>
          <p:spPr bwMode="auto">
            <a:xfrm>
              <a:off x="5597525" y="1122002"/>
              <a:ext cx="465137" cy="484188"/>
            </a:xfrm>
            <a:custGeom>
              <a:avLst/>
              <a:gdLst>
                <a:gd name="T0" fmla="*/ 818 w 1171"/>
                <a:gd name="T1" fmla="*/ 38 h 1222"/>
                <a:gd name="T2" fmla="*/ 794 w 1171"/>
                <a:gd name="T3" fmla="*/ 30 h 1222"/>
                <a:gd name="T4" fmla="*/ 747 w 1171"/>
                <a:gd name="T5" fmla="*/ 17 h 1222"/>
                <a:gd name="T6" fmla="*/ 701 w 1171"/>
                <a:gd name="T7" fmla="*/ 7 h 1222"/>
                <a:gd name="T8" fmla="*/ 655 w 1171"/>
                <a:gd name="T9" fmla="*/ 1 h 1222"/>
                <a:gd name="T10" fmla="*/ 608 w 1171"/>
                <a:gd name="T11" fmla="*/ 0 h 1222"/>
                <a:gd name="T12" fmla="*/ 562 w 1171"/>
                <a:gd name="T13" fmla="*/ 2 h 1222"/>
                <a:gd name="T14" fmla="*/ 515 w 1171"/>
                <a:gd name="T15" fmla="*/ 8 h 1222"/>
                <a:gd name="T16" fmla="*/ 466 w 1171"/>
                <a:gd name="T17" fmla="*/ 19 h 1222"/>
                <a:gd name="T18" fmla="*/ 442 w 1171"/>
                <a:gd name="T19" fmla="*/ 25 h 1222"/>
                <a:gd name="T20" fmla="*/ 376 w 1171"/>
                <a:gd name="T21" fmla="*/ 48 h 1222"/>
                <a:gd name="T22" fmla="*/ 314 w 1171"/>
                <a:gd name="T23" fmla="*/ 77 h 1222"/>
                <a:gd name="T24" fmla="*/ 257 w 1171"/>
                <a:gd name="T25" fmla="*/ 112 h 1222"/>
                <a:gd name="T26" fmla="*/ 205 w 1171"/>
                <a:gd name="T27" fmla="*/ 153 h 1222"/>
                <a:gd name="T28" fmla="*/ 158 w 1171"/>
                <a:gd name="T29" fmla="*/ 200 h 1222"/>
                <a:gd name="T30" fmla="*/ 115 w 1171"/>
                <a:gd name="T31" fmla="*/ 253 h 1222"/>
                <a:gd name="T32" fmla="*/ 80 w 1171"/>
                <a:gd name="T33" fmla="*/ 310 h 1222"/>
                <a:gd name="T34" fmla="*/ 49 w 1171"/>
                <a:gd name="T35" fmla="*/ 374 h 1222"/>
                <a:gd name="T36" fmla="*/ 37 w 1171"/>
                <a:gd name="T37" fmla="*/ 403 h 1222"/>
                <a:gd name="T38" fmla="*/ 18 w 1171"/>
                <a:gd name="T39" fmla="*/ 461 h 1222"/>
                <a:gd name="T40" fmla="*/ 7 w 1171"/>
                <a:gd name="T41" fmla="*/ 522 h 1222"/>
                <a:gd name="T42" fmla="*/ 1 w 1171"/>
                <a:gd name="T43" fmla="*/ 581 h 1222"/>
                <a:gd name="T44" fmla="*/ 1 w 1171"/>
                <a:gd name="T45" fmla="*/ 641 h 1222"/>
                <a:gd name="T46" fmla="*/ 6 w 1171"/>
                <a:gd name="T47" fmla="*/ 699 h 1222"/>
                <a:gd name="T48" fmla="*/ 17 w 1171"/>
                <a:gd name="T49" fmla="*/ 757 h 1222"/>
                <a:gd name="T50" fmla="*/ 34 w 1171"/>
                <a:gd name="T51" fmla="*/ 813 h 1222"/>
                <a:gd name="T52" fmla="*/ 56 w 1171"/>
                <a:gd name="T53" fmla="*/ 868 h 1222"/>
                <a:gd name="T54" fmla="*/ 83 w 1171"/>
                <a:gd name="T55" fmla="*/ 919 h 1222"/>
                <a:gd name="T56" fmla="*/ 115 w 1171"/>
                <a:gd name="T57" fmla="*/ 969 h 1222"/>
                <a:gd name="T58" fmla="*/ 152 w 1171"/>
                <a:gd name="T59" fmla="*/ 1015 h 1222"/>
                <a:gd name="T60" fmla="*/ 193 w 1171"/>
                <a:gd name="T61" fmla="*/ 1057 h 1222"/>
                <a:gd name="T62" fmla="*/ 239 w 1171"/>
                <a:gd name="T63" fmla="*/ 1096 h 1222"/>
                <a:gd name="T64" fmla="*/ 289 w 1171"/>
                <a:gd name="T65" fmla="*/ 1130 h 1222"/>
                <a:gd name="T66" fmla="*/ 343 w 1171"/>
                <a:gd name="T67" fmla="*/ 1160 h 1222"/>
                <a:gd name="T68" fmla="*/ 371 w 1171"/>
                <a:gd name="T69" fmla="*/ 1173 h 1222"/>
                <a:gd name="T70" fmla="*/ 431 w 1171"/>
                <a:gd name="T71" fmla="*/ 1195 h 1222"/>
                <a:gd name="T72" fmla="*/ 490 w 1171"/>
                <a:gd name="T73" fmla="*/ 1210 h 1222"/>
                <a:gd name="T74" fmla="*/ 550 w 1171"/>
                <a:gd name="T75" fmla="*/ 1219 h 1222"/>
                <a:gd name="T76" fmla="*/ 609 w 1171"/>
                <a:gd name="T77" fmla="*/ 1222 h 1222"/>
                <a:gd name="T78" fmla="*/ 668 w 1171"/>
                <a:gd name="T79" fmla="*/ 1219 h 1222"/>
                <a:gd name="T80" fmla="*/ 727 w 1171"/>
                <a:gd name="T81" fmla="*/ 1210 h 1222"/>
                <a:gd name="T82" fmla="*/ 784 w 1171"/>
                <a:gd name="T83" fmla="*/ 1197 h 1222"/>
                <a:gd name="T84" fmla="*/ 839 w 1171"/>
                <a:gd name="T85" fmla="*/ 1177 h 1222"/>
                <a:gd name="T86" fmla="*/ 892 w 1171"/>
                <a:gd name="T87" fmla="*/ 1153 h 1222"/>
                <a:gd name="T88" fmla="*/ 942 w 1171"/>
                <a:gd name="T89" fmla="*/ 1123 h 1222"/>
                <a:gd name="T90" fmla="*/ 990 w 1171"/>
                <a:gd name="T91" fmla="*/ 1088 h 1222"/>
                <a:gd name="T92" fmla="*/ 1035 w 1171"/>
                <a:gd name="T93" fmla="*/ 1050 h 1222"/>
                <a:gd name="T94" fmla="*/ 1076 w 1171"/>
                <a:gd name="T95" fmla="*/ 1006 h 1222"/>
                <a:gd name="T96" fmla="*/ 1112 w 1171"/>
                <a:gd name="T97" fmla="*/ 958 h 1222"/>
                <a:gd name="T98" fmla="*/ 1144 w 1171"/>
                <a:gd name="T99" fmla="*/ 906 h 1222"/>
                <a:gd name="T100" fmla="*/ 1171 w 1171"/>
                <a:gd name="T101" fmla="*/ 85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71" h="1222">
                  <a:moveTo>
                    <a:pt x="610" y="611"/>
                  </a:moveTo>
                  <a:lnTo>
                    <a:pt x="818" y="38"/>
                  </a:lnTo>
                  <a:lnTo>
                    <a:pt x="818" y="38"/>
                  </a:lnTo>
                  <a:lnTo>
                    <a:pt x="794" y="30"/>
                  </a:lnTo>
                  <a:lnTo>
                    <a:pt x="770" y="23"/>
                  </a:lnTo>
                  <a:lnTo>
                    <a:pt x="747" y="17"/>
                  </a:lnTo>
                  <a:lnTo>
                    <a:pt x="724" y="11"/>
                  </a:lnTo>
                  <a:lnTo>
                    <a:pt x="701" y="7"/>
                  </a:lnTo>
                  <a:lnTo>
                    <a:pt x="678" y="3"/>
                  </a:lnTo>
                  <a:lnTo>
                    <a:pt x="655" y="1"/>
                  </a:lnTo>
                  <a:lnTo>
                    <a:pt x="632" y="0"/>
                  </a:lnTo>
                  <a:lnTo>
                    <a:pt x="608" y="0"/>
                  </a:lnTo>
                  <a:lnTo>
                    <a:pt x="585" y="0"/>
                  </a:lnTo>
                  <a:lnTo>
                    <a:pt x="562" y="2"/>
                  </a:lnTo>
                  <a:lnTo>
                    <a:pt x="538" y="5"/>
                  </a:lnTo>
                  <a:lnTo>
                    <a:pt x="515" y="8"/>
                  </a:lnTo>
                  <a:lnTo>
                    <a:pt x="491" y="13"/>
                  </a:lnTo>
                  <a:lnTo>
                    <a:pt x="466" y="19"/>
                  </a:lnTo>
                  <a:lnTo>
                    <a:pt x="442" y="25"/>
                  </a:lnTo>
                  <a:lnTo>
                    <a:pt x="442" y="25"/>
                  </a:lnTo>
                  <a:lnTo>
                    <a:pt x="408" y="36"/>
                  </a:lnTo>
                  <a:lnTo>
                    <a:pt x="376" y="48"/>
                  </a:lnTo>
                  <a:lnTo>
                    <a:pt x="344" y="62"/>
                  </a:lnTo>
                  <a:lnTo>
                    <a:pt x="314" y="77"/>
                  </a:lnTo>
                  <a:lnTo>
                    <a:pt x="285" y="94"/>
                  </a:lnTo>
                  <a:lnTo>
                    <a:pt x="257" y="112"/>
                  </a:lnTo>
                  <a:lnTo>
                    <a:pt x="230" y="132"/>
                  </a:lnTo>
                  <a:lnTo>
                    <a:pt x="205" y="153"/>
                  </a:lnTo>
                  <a:lnTo>
                    <a:pt x="181" y="176"/>
                  </a:lnTo>
                  <a:lnTo>
                    <a:pt x="158" y="200"/>
                  </a:lnTo>
                  <a:lnTo>
                    <a:pt x="136" y="226"/>
                  </a:lnTo>
                  <a:lnTo>
                    <a:pt x="115" y="253"/>
                  </a:lnTo>
                  <a:lnTo>
                    <a:pt x="97" y="281"/>
                  </a:lnTo>
                  <a:lnTo>
                    <a:pt x="80" y="310"/>
                  </a:lnTo>
                  <a:lnTo>
                    <a:pt x="63" y="342"/>
                  </a:lnTo>
                  <a:lnTo>
                    <a:pt x="49" y="374"/>
                  </a:lnTo>
                  <a:lnTo>
                    <a:pt x="49" y="374"/>
                  </a:lnTo>
                  <a:lnTo>
                    <a:pt x="37" y="403"/>
                  </a:lnTo>
                  <a:lnTo>
                    <a:pt x="27" y="432"/>
                  </a:lnTo>
                  <a:lnTo>
                    <a:pt x="18" y="461"/>
                  </a:lnTo>
                  <a:lnTo>
                    <a:pt x="12" y="492"/>
                  </a:lnTo>
                  <a:lnTo>
                    <a:pt x="7" y="522"/>
                  </a:lnTo>
                  <a:lnTo>
                    <a:pt x="3" y="551"/>
                  </a:lnTo>
                  <a:lnTo>
                    <a:pt x="1" y="581"/>
                  </a:lnTo>
                  <a:lnTo>
                    <a:pt x="0" y="610"/>
                  </a:lnTo>
                  <a:lnTo>
                    <a:pt x="1" y="641"/>
                  </a:lnTo>
                  <a:lnTo>
                    <a:pt x="3" y="670"/>
                  </a:lnTo>
                  <a:lnTo>
                    <a:pt x="6" y="699"/>
                  </a:lnTo>
                  <a:lnTo>
                    <a:pt x="11" y="728"/>
                  </a:lnTo>
                  <a:lnTo>
                    <a:pt x="17" y="757"/>
                  </a:lnTo>
                  <a:lnTo>
                    <a:pt x="26" y="785"/>
                  </a:lnTo>
                  <a:lnTo>
                    <a:pt x="34" y="813"/>
                  </a:lnTo>
                  <a:lnTo>
                    <a:pt x="44" y="841"/>
                  </a:lnTo>
                  <a:lnTo>
                    <a:pt x="56" y="868"/>
                  </a:lnTo>
                  <a:lnTo>
                    <a:pt x="69" y="894"/>
                  </a:lnTo>
                  <a:lnTo>
                    <a:pt x="83" y="919"/>
                  </a:lnTo>
                  <a:lnTo>
                    <a:pt x="99" y="944"/>
                  </a:lnTo>
                  <a:lnTo>
                    <a:pt x="115" y="969"/>
                  </a:lnTo>
                  <a:lnTo>
                    <a:pt x="133" y="992"/>
                  </a:lnTo>
                  <a:lnTo>
                    <a:pt x="152" y="1015"/>
                  </a:lnTo>
                  <a:lnTo>
                    <a:pt x="173" y="1036"/>
                  </a:lnTo>
                  <a:lnTo>
                    <a:pt x="193" y="1057"/>
                  </a:lnTo>
                  <a:lnTo>
                    <a:pt x="215" y="1077"/>
                  </a:lnTo>
                  <a:lnTo>
                    <a:pt x="239" y="1096"/>
                  </a:lnTo>
                  <a:lnTo>
                    <a:pt x="263" y="1113"/>
                  </a:lnTo>
                  <a:lnTo>
                    <a:pt x="289" y="1130"/>
                  </a:lnTo>
                  <a:lnTo>
                    <a:pt x="316" y="1146"/>
                  </a:lnTo>
                  <a:lnTo>
                    <a:pt x="343" y="1160"/>
                  </a:lnTo>
                  <a:lnTo>
                    <a:pt x="371" y="1173"/>
                  </a:lnTo>
                  <a:lnTo>
                    <a:pt x="371" y="1173"/>
                  </a:lnTo>
                  <a:lnTo>
                    <a:pt x="402" y="1185"/>
                  </a:lnTo>
                  <a:lnTo>
                    <a:pt x="431" y="1195"/>
                  </a:lnTo>
                  <a:lnTo>
                    <a:pt x="460" y="1203"/>
                  </a:lnTo>
                  <a:lnTo>
                    <a:pt x="490" y="1210"/>
                  </a:lnTo>
                  <a:lnTo>
                    <a:pt x="519" y="1216"/>
                  </a:lnTo>
                  <a:lnTo>
                    <a:pt x="550" y="1219"/>
                  </a:lnTo>
                  <a:lnTo>
                    <a:pt x="580" y="1221"/>
                  </a:lnTo>
                  <a:lnTo>
                    <a:pt x="609" y="1222"/>
                  </a:lnTo>
                  <a:lnTo>
                    <a:pt x="639" y="1221"/>
                  </a:lnTo>
                  <a:lnTo>
                    <a:pt x="668" y="1219"/>
                  </a:lnTo>
                  <a:lnTo>
                    <a:pt x="697" y="1216"/>
                  </a:lnTo>
                  <a:lnTo>
                    <a:pt x="727" y="1210"/>
                  </a:lnTo>
                  <a:lnTo>
                    <a:pt x="755" y="1204"/>
                  </a:lnTo>
                  <a:lnTo>
                    <a:pt x="784" y="1197"/>
                  </a:lnTo>
                  <a:lnTo>
                    <a:pt x="811" y="1187"/>
                  </a:lnTo>
                  <a:lnTo>
                    <a:pt x="839" y="1177"/>
                  </a:lnTo>
                  <a:lnTo>
                    <a:pt x="865" y="1166"/>
                  </a:lnTo>
                  <a:lnTo>
                    <a:pt x="892" y="1153"/>
                  </a:lnTo>
                  <a:lnTo>
                    <a:pt x="917" y="1139"/>
                  </a:lnTo>
                  <a:lnTo>
                    <a:pt x="942" y="1123"/>
                  </a:lnTo>
                  <a:lnTo>
                    <a:pt x="967" y="1106"/>
                  </a:lnTo>
                  <a:lnTo>
                    <a:pt x="990" y="1088"/>
                  </a:lnTo>
                  <a:lnTo>
                    <a:pt x="1013" y="1070"/>
                  </a:lnTo>
                  <a:lnTo>
                    <a:pt x="1035" y="1050"/>
                  </a:lnTo>
                  <a:lnTo>
                    <a:pt x="1056" y="1028"/>
                  </a:lnTo>
                  <a:lnTo>
                    <a:pt x="1076" y="1006"/>
                  </a:lnTo>
                  <a:lnTo>
                    <a:pt x="1094" y="983"/>
                  </a:lnTo>
                  <a:lnTo>
                    <a:pt x="1112" y="958"/>
                  </a:lnTo>
                  <a:lnTo>
                    <a:pt x="1129" y="932"/>
                  </a:lnTo>
                  <a:lnTo>
                    <a:pt x="1144" y="906"/>
                  </a:lnTo>
                  <a:lnTo>
                    <a:pt x="1159" y="878"/>
                  </a:lnTo>
                  <a:lnTo>
                    <a:pt x="1171" y="850"/>
                  </a:lnTo>
                  <a:lnTo>
                    <a:pt x="610" y="6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535" name="Freeform 439"/>
          <p:cNvSpPr>
            <a:spLocks noEditPoints="1"/>
          </p:cNvSpPr>
          <p:nvPr userDrawn="1"/>
        </p:nvSpPr>
        <p:spPr bwMode="auto">
          <a:xfrm>
            <a:off x="1587500" y="761745"/>
            <a:ext cx="647700" cy="377429"/>
          </a:xfrm>
          <a:custGeom>
            <a:avLst/>
            <a:gdLst>
              <a:gd name="T0" fmla="*/ 36 w 1630"/>
              <a:gd name="T1" fmla="*/ 786 h 1268"/>
              <a:gd name="T2" fmla="*/ 110 w 1630"/>
              <a:gd name="T3" fmla="*/ 885 h 1268"/>
              <a:gd name="T4" fmla="*/ 274 w 1630"/>
              <a:gd name="T5" fmla="*/ 942 h 1268"/>
              <a:gd name="T6" fmla="*/ 431 w 1630"/>
              <a:gd name="T7" fmla="*/ 919 h 1268"/>
              <a:gd name="T8" fmla="*/ 551 w 1630"/>
              <a:gd name="T9" fmla="*/ 823 h 1268"/>
              <a:gd name="T10" fmla="*/ 573 w 1630"/>
              <a:gd name="T11" fmla="*/ 747 h 1268"/>
              <a:gd name="T12" fmla="*/ 1433 w 1630"/>
              <a:gd name="T13" fmla="*/ 927 h 1268"/>
              <a:gd name="T14" fmla="*/ 1566 w 1630"/>
              <a:gd name="T15" fmla="*/ 839 h 1268"/>
              <a:gd name="T16" fmla="*/ 1599 w 1630"/>
              <a:gd name="T17" fmla="*/ 757 h 1268"/>
              <a:gd name="T18" fmla="*/ 1063 w 1630"/>
              <a:gd name="T19" fmla="*/ 786 h 1268"/>
              <a:gd name="T20" fmla="*/ 1137 w 1630"/>
              <a:gd name="T21" fmla="*/ 885 h 1268"/>
              <a:gd name="T22" fmla="*/ 1301 w 1630"/>
              <a:gd name="T23" fmla="*/ 942 h 1268"/>
              <a:gd name="T24" fmla="*/ 1382 w 1630"/>
              <a:gd name="T25" fmla="*/ 197 h 1268"/>
              <a:gd name="T26" fmla="*/ 1414 w 1630"/>
              <a:gd name="T27" fmla="*/ 130 h 1268"/>
              <a:gd name="T28" fmla="*/ 1400 w 1630"/>
              <a:gd name="T29" fmla="*/ 82 h 1268"/>
              <a:gd name="T30" fmla="*/ 1354 w 1630"/>
              <a:gd name="T31" fmla="*/ 48 h 1268"/>
              <a:gd name="T32" fmla="*/ 1290 w 1630"/>
              <a:gd name="T33" fmla="*/ 53 h 1268"/>
              <a:gd name="T34" fmla="*/ 949 w 1630"/>
              <a:gd name="T35" fmla="*/ 98 h 1268"/>
              <a:gd name="T36" fmla="*/ 907 w 1630"/>
              <a:gd name="T37" fmla="*/ 34 h 1268"/>
              <a:gd name="T38" fmla="*/ 838 w 1630"/>
              <a:gd name="T39" fmla="*/ 2 h 1268"/>
              <a:gd name="T40" fmla="*/ 769 w 1630"/>
              <a:gd name="T41" fmla="*/ 7 h 1268"/>
              <a:gd name="T42" fmla="*/ 707 w 1630"/>
              <a:gd name="T43" fmla="*/ 50 h 1268"/>
              <a:gd name="T44" fmla="*/ 381 w 1630"/>
              <a:gd name="T45" fmla="*/ 98 h 1268"/>
              <a:gd name="T46" fmla="*/ 315 w 1630"/>
              <a:gd name="T47" fmla="*/ 46 h 1268"/>
              <a:gd name="T48" fmla="*/ 261 w 1630"/>
              <a:gd name="T49" fmla="*/ 55 h 1268"/>
              <a:gd name="T50" fmla="*/ 223 w 1630"/>
              <a:gd name="T51" fmla="*/ 97 h 1268"/>
              <a:gd name="T52" fmla="*/ 218 w 1630"/>
              <a:gd name="T53" fmla="*/ 152 h 1268"/>
              <a:gd name="T54" fmla="*/ 46 w 1630"/>
              <a:gd name="T55" fmla="*/ 648 h 1268"/>
              <a:gd name="T56" fmla="*/ 5 w 1630"/>
              <a:gd name="T57" fmla="*/ 663 h 1268"/>
              <a:gd name="T58" fmla="*/ 5 w 1630"/>
              <a:gd name="T59" fmla="*/ 701 h 1268"/>
              <a:gd name="T60" fmla="*/ 571 w 1630"/>
              <a:gd name="T61" fmla="*/ 716 h 1268"/>
              <a:gd name="T62" fmla="*/ 604 w 1630"/>
              <a:gd name="T63" fmla="*/ 688 h 1268"/>
              <a:gd name="T64" fmla="*/ 589 w 1630"/>
              <a:gd name="T65" fmla="*/ 654 h 1268"/>
              <a:gd name="T66" fmla="*/ 354 w 1630"/>
              <a:gd name="T67" fmla="*/ 198 h 1268"/>
              <a:gd name="T68" fmla="*/ 689 w 1630"/>
              <a:gd name="T69" fmla="*/ 202 h 1268"/>
              <a:gd name="T70" fmla="*/ 732 w 1630"/>
              <a:gd name="T71" fmla="*/ 1107 h 1268"/>
              <a:gd name="T72" fmla="*/ 502 w 1630"/>
              <a:gd name="T73" fmla="*/ 1126 h 1268"/>
              <a:gd name="T74" fmla="*/ 403 w 1630"/>
              <a:gd name="T75" fmla="*/ 1203 h 1268"/>
              <a:gd name="T76" fmla="*/ 1254 w 1630"/>
              <a:gd name="T77" fmla="*/ 1250 h 1268"/>
              <a:gd name="T78" fmla="*/ 1176 w 1630"/>
              <a:gd name="T79" fmla="*/ 1153 h 1268"/>
              <a:gd name="T80" fmla="*/ 1056 w 1630"/>
              <a:gd name="T81" fmla="*/ 1108 h 1268"/>
              <a:gd name="T82" fmla="*/ 922 w 1630"/>
              <a:gd name="T83" fmla="*/ 230 h 1268"/>
              <a:gd name="T84" fmla="*/ 1259 w 1630"/>
              <a:gd name="T85" fmla="*/ 181 h 1268"/>
              <a:gd name="T86" fmla="*/ 1059 w 1630"/>
              <a:gd name="T87" fmla="*/ 648 h 1268"/>
              <a:gd name="T88" fmla="*/ 1027 w 1630"/>
              <a:gd name="T89" fmla="*/ 675 h 1268"/>
              <a:gd name="T90" fmla="*/ 1040 w 1630"/>
              <a:gd name="T91" fmla="*/ 710 h 1268"/>
              <a:gd name="T92" fmla="*/ 1610 w 1630"/>
              <a:gd name="T93" fmla="*/ 713 h 1268"/>
              <a:gd name="T94" fmla="*/ 1630 w 1630"/>
              <a:gd name="T95" fmla="*/ 682 h 1268"/>
              <a:gd name="T96" fmla="*/ 1604 w 1630"/>
              <a:gd name="T97" fmla="*/ 649 h 1268"/>
              <a:gd name="T98" fmla="*/ 815 w 1630"/>
              <a:gd name="T99" fmla="*/ 194 h 1268"/>
              <a:gd name="T100" fmla="*/ 765 w 1630"/>
              <a:gd name="T101" fmla="*/ 161 h 1268"/>
              <a:gd name="T102" fmla="*/ 777 w 1630"/>
              <a:gd name="T103" fmla="*/ 102 h 1268"/>
              <a:gd name="T104" fmla="*/ 836 w 1630"/>
              <a:gd name="T105" fmla="*/ 89 h 1268"/>
              <a:gd name="T106" fmla="*/ 868 w 1630"/>
              <a:gd name="T107" fmla="*/ 139 h 1268"/>
              <a:gd name="T108" fmla="*/ 826 w 1630"/>
              <a:gd name="T109" fmla="*/ 193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30" h="1268">
                <a:moveTo>
                  <a:pt x="573" y="747"/>
                </a:moveTo>
                <a:lnTo>
                  <a:pt x="31" y="747"/>
                </a:lnTo>
                <a:lnTo>
                  <a:pt x="31" y="747"/>
                </a:lnTo>
                <a:lnTo>
                  <a:pt x="32" y="757"/>
                </a:lnTo>
                <a:lnTo>
                  <a:pt x="33" y="767"/>
                </a:lnTo>
                <a:lnTo>
                  <a:pt x="34" y="777"/>
                </a:lnTo>
                <a:lnTo>
                  <a:pt x="36" y="786"/>
                </a:lnTo>
                <a:lnTo>
                  <a:pt x="39" y="796"/>
                </a:lnTo>
                <a:lnTo>
                  <a:pt x="44" y="805"/>
                </a:lnTo>
                <a:lnTo>
                  <a:pt x="53" y="823"/>
                </a:lnTo>
                <a:lnTo>
                  <a:pt x="64" y="839"/>
                </a:lnTo>
                <a:lnTo>
                  <a:pt x="78" y="856"/>
                </a:lnTo>
                <a:lnTo>
                  <a:pt x="93" y="871"/>
                </a:lnTo>
                <a:lnTo>
                  <a:pt x="110" y="885"/>
                </a:lnTo>
                <a:lnTo>
                  <a:pt x="130" y="898"/>
                </a:lnTo>
                <a:lnTo>
                  <a:pt x="151" y="908"/>
                </a:lnTo>
                <a:lnTo>
                  <a:pt x="173" y="919"/>
                </a:lnTo>
                <a:lnTo>
                  <a:pt x="197" y="927"/>
                </a:lnTo>
                <a:lnTo>
                  <a:pt x="222" y="933"/>
                </a:lnTo>
                <a:lnTo>
                  <a:pt x="248" y="938"/>
                </a:lnTo>
                <a:lnTo>
                  <a:pt x="274" y="942"/>
                </a:lnTo>
                <a:lnTo>
                  <a:pt x="302" y="942"/>
                </a:lnTo>
                <a:lnTo>
                  <a:pt x="302" y="942"/>
                </a:lnTo>
                <a:lnTo>
                  <a:pt x="330" y="942"/>
                </a:lnTo>
                <a:lnTo>
                  <a:pt x="356" y="938"/>
                </a:lnTo>
                <a:lnTo>
                  <a:pt x="382" y="933"/>
                </a:lnTo>
                <a:lnTo>
                  <a:pt x="407" y="927"/>
                </a:lnTo>
                <a:lnTo>
                  <a:pt x="431" y="919"/>
                </a:lnTo>
                <a:lnTo>
                  <a:pt x="453" y="908"/>
                </a:lnTo>
                <a:lnTo>
                  <a:pt x="474" y="898"/>
                </a:lnTo>
                <a:lnTo>
                  <a:pt x="493" y="885"/>
                </a:lnTo>
                <a:lnTo>
                  <a:pt x="510" y="871"/>
                </a:lnTo>
                <a:lnTo>
                  <a:pt x="526" y="856"/>
                </a:lnTo>
                <a:lnTo>
                  <a:pt x="539" y="839"/>
                </a:lnTo>
                <a:lnTo>
                  <a:pt x="551" y="823"/>
                </a:lnTo>
                <a:lnTo>
                  <a:pt x="560" y="805"/>
                </a:lnTo>
                <a:lnTo>
                  <a:pt x="564" y="796"/>
                </a:lnTo>
                <a:lnTo>
                  <a:pt x="567" y="786"/>
                </a:lnTo>
                <a:lnTo>
                  <a:pt x="569" y="777"/>
                </a:lnTo>
                <a:lnTo>
                  <a:pt x="571" y="767"/>
                </a:lnTo>
                <a:lnTo>
                  <a:pt x="572" y="757"/>
                </a:lnTo>
                <a:lnTo>
                  <a:pt x="573" y="747"/>
                </a:lnTo>
                <a:lnTo>
                  <a:pt x="573" y="747"/>
                </a:lnTo>
                <a:close/>
                <a:moveTo>
                  <a:pt x="1328" y="942"/>
                </a:moveTo>
                <a:lnTo>
                  <a:pt x="1328" y="942"/>
                </a:lnTo>
                <a:lnTo>
                  <a:pt x="1356" y="942"/>
                </a:lnTo>
                <a:lnTo>
                  <a:pt x="1383" y="938"/>
                </a:lnTo>
                <a:lnTo>
                  <a:pt x="1408" y="933"/>
                </a:lnTo>
                <a:lnTo>
                  <a:pt x="1433" y="927"/>
                </a:lnTo>
                <a:lnTo>
                  <a:pt x="1457" y="919"/>
                </a:lnTo>
                <a:lnTo>
                  <a:pt x="1479" y="908"/>
                </a:lnTo>
                <a:lnTo>
                  <a:pt x="1500" y="898"/>
                </a:lnTo>
                <a:lnTo>
                  <a:pt x="1519" y="885"/>
                </a:lnTo>
                <a:lnTo>
                  <a:pt x="1537" y="871"/>
                </a:lnTo>
                <a:lnTo>
                  <a:pt x="1553" y="856"/>
                </a:lnTo>
                <a:lnTo>
                  <a:pt x="1566" y="839"/>
                </a:lnTo>
                <a:lnTo>
                  <a:pt x="1578" y="823"/>
                </a:lnTo>
                <a:lnTo>
                  <a:pt x="1586" y="805"/>
                </a:lnTo>
                <a:lnTo>
                  <a:pt x="1590" y="796"/>
                </a:lnTo>
                <a:lnTo>
                  <a:pt x="1593" y="786"/>
                </a:lnTo>
                <a:lnTo>
                  <a:pt x="1595" y="777"/>
                </a:lnTo>
                <a:lnTo>
                  <a:pt x="1597" y="767"/>
                </a:lnTo>
                <a:lnTo>
                  <a:pt x="1599" y="757"/>
                </a:lnTo>
                <a:lnTo>
                  <a:pt x="1599" y="747"/>
                </a:lnTo>
                <a:lnTo>
                  <a:pt x="1057" y="747"/>
                </a:lnTo>
                <a:lnTo>
                  <a:pt x="1057" y="747"/>
                </a:lnTo>
                <a:lnTo>
                  <a:pt x="1058" y="757"/>
                </a:lnTo>
                <a:lnTo>
                  <a:pt x="1059" y="767"/>
                </a:lnTo>
                <a:lnTo>
                  <a:pt x="1060" y="777"/>
                </a:lnTo>
                <a:lnTo>
                  <a:pt x="1063" y="786"/>
                </a:lnTo>
                <a:lnTo>
                  <a:pt x="1066" y="796"/>
                </a:lnTo>
                <a:lnTo>
                  <a:pt x="1069" y="805"/>
                </a:lnTo>
                <a:lnTo>
                  <a:pt x="1079" y="823"/>
                </a:lnTo>
                <a:lnTo>
                  <a:pt x="1090" y="839"/>
                </a:lnTo>
                <a:lnTo>
                  <a:pt x="1104" y="856"/>
                </a:lnTo>
                <a:lnTo>
                  <a:pt x="1119" y="871"/>
                </a:lnTo>
                <a:lnTo>
                  <a:pt x="1137" y="885"/>
                </a:lnTo>
                <a:lnTo>
                  <a:pt x="1156" y="898"/>
                </a:lnTo>
                <a:lnTo>
                  <a:pt x="1177" y="908"/>
                </a:lnTo>
                <a:lnTo>
                  <a:pt x="1199" y="919"/>
                </a:lnTo>
                <a:lnTo>
                  <a:pt x="1223" y="927"/>
                </a:lnTo>
                <a:lnTo>
                  <a:pt x="1248" y="933"/>
                </a:lnTo>
                <a:lnTo>
                  <a:pt x="1274" y="938"/>
                </a:lnTo>
                <a:lnTo>
                  <a:pt x="1301" y="942"/>
                </a:lnTo>
                <a:lnTo>
                  <a:pt x="1328" y="942"/>
                </a:lnTo>
                <a:lnTo>
                  <a:pt x="1328" y="942"/>
                </a:lnTo>
                <a:close/>
                <a:moveTo>
                  <a:pt x="1596" y="648"/>
                </a:moveTo>
                <a:lnTo>
                  <a:pt x="1585" y="648"/>
                </a:lnTo>
                <a:lnTo>
                  <a:pt x="1374" y="203"/>
                </a:lnTo>
                <a:lnTo>
                  <a:pt x="1374" y="203"/>
                </a:lnTo>
                <a:lnTo>
                  <a:pt x="1382" y="197"/>
                </a:lnTo>
                <a:lnTo>
                  <a:pt x="1390" y="189"/>
                </a:lnTo>
                <a:lnTo>
                  <a:pt x="1396" y="181"/>
                </a:lnTo>
                <a:lnTo>
                  <a:pt x="1403" y="173"/>
                </a:lnTo>
                <a:lnTo>
                  <a:pt x="1407" y="162"/>
                </a:lnTo>
                <a:lnTo>
                  <a:pt x="1411" y="152"/>
                </a:lnTo>
                <a:lnTo>
                  <a:pt x="1413" y="141"/>
                </a:lnTo>
                <a:lnTo>
                  <a:pt x="1414" y="130"/>
                </a:lnTo>
                <a:lnTo>
                  <a:pt x="1414" y="130"/>
                </a:lnTo>
                <a:lnTo>
                  <a:pt x="1413" y="122"/>
                </a:lnTo>
                <a:lnTo>
                  <a:pt x="1412" y="112"/>
                </a:lnTo>
                <a:lnTo>
                  <a:pt x="1410" y="105"/>
                </a:lnTo>
                <a:lnTo>
                  <a:pt x="1407" y="97"/>
                </a:lnTo>
                <a:lnTo>
                  <a:pt x="1404" y="89"/>
                </a:lnTo>
                <a:lnTo>
                  <a:pt x="1400" y="82"/>
                </a:lnTo>
                <a:lnTo>
                  <a:pt x="1394" y="76"/>
                </a:lnTo>
                <a:lnTo>
                  <a:pt x="1389" y="70"/>
                </a:lnTo>
                <a:lnTo>
                  <a:pt x="1383" y="63"/>
                </a:lnTo>
                <a:lnTo>
                  <a:pt x="1376" y="59"/>
                </a:lnTo>
                <a:lnTo>
                  <a:pt x="1369" y="55"/>
                </a:lnTo>
                <a:lnTo>
                  <a:pt x="1361" y="51"/>
                </a:lnTo>
                <a:lnTo>
                  <a:pt x="1354" y="48"/>
                </a:lnTo>
                <a:lnTo>
                  <a:pt x="1345" y="46"/>
                </a:lnTo>
                <a:lnTo>
                  <a:pt x="1337" y="45"/>
                </a:lnTo>
                <a:lnTo>
                  <a:pt x="1328" y="45"/>
                </a:lnTo>
                <a:lnTo>
                  <a:pt x="1328" y="45"/>
                </a:lnTo>
                <a:lnTo>
                  <a:pt x="1315" y="46"/>
                </a:lnTo>
                <a:lnTo>
                  <a:pt x="1302" y="48"/>
                </a:lnTo>
                <a:lnTo>
                  <a:pt x="1290" y="53"/>
                </a:lnTo>
                <a:lnTo>
                  <a:pt x="1280" y="59"/>
                </a:lnTo>
                <a:lnTo>
                  <a:pt x="1269" y="68"/>
                </a:lnTo>
                <a:lnTo>
                  <a:pt x="1261" y="77"/>
                </a:lnTo>
                <a:lnTo>
                  <a:pt x="1254" y="86"/>
                </a:lnTo>
                <a:lnTo>
                  <a:pt x="1249" y="98"/>
                </a:lnTo>
                <a:lnTo>
                  <a:pt x="949" y="98"/>
                </a:lnTo>
                <a:lnTo>
                  <a:pt x="949" y="98"/>
                </a:lnTo>
                <a:lnTo>
                  <a:pt x="944" y="87"/>
                </a:lnTo>
                <a:lnTo>
                  <a:pt x="940" y="78"/>
                </a:lnTo>
                <a:lnTo>
                  <a:pt x="935" y="68"/>
                </a:lnTo>
                <a:lnTo>
                  <a:pt x="929" y="59"/>
                </a:lnTo>
                <a:lnTo>
                  <a:pt x="923" y="50"/>
                </a:lnTo>
                <a:lnTo>
                  <a:pt x="915" y="41"/>
                </a:lnTo>
                <a:lnTo>
                  <a:pt x="907" y="34"/>
                </a:lnTo>
                <a:lnTo>
                  <a:pt x="899" y="28"/>
                </a:lnTo>
                <a:lnTo>
                  <a:pt x="889" y="22"/>
                </a:lnTo>
                <a:lnTo>
                  <a:pt x="880" y="15"/>
                </a:lnTo>
                <a:lnTo>
                  <a:pt x="870" y="11"/>
                </a:lnTo>
                <a:lnTo>
                  <a:pt x="860" y="7"/>
                </a:lnTo>
                <a:lnTo>
                  <a:pt x="849" y="4"/>
                </a:lnTo>
                <a:lnTo>
                  <a:pt x="838" y="2"/>
                </a:lnTo>
                <a:lnTo>
                  <a:pt x="827" y="0"/>
                </a:lnTo>
                <a:lnTo>
                  <a:pt x="815" y="0"/>
                </a:lnTo>
                <a:lnTo>
                  <a:pt x="815" y="0"/>
                </a:lnTo>
                <a:lnTo>
                  <a:pt x="803" y="0"/>
                </a:lnTo>
                <a:lnTo>
                  <a:pt x="791" y="2"/>
                </a:lnTo>
                <a:lnTo>
                  <a:pt x="781" y="4"/>
                </a:lnTo>
                <a:lnTo>
                  <a:pt x="769" y="7"/>
                </a:lnTo>
                <a:lnTo>
                  <a:pt x="759" y="11"/>
                </a:lnTo>
                <a:lnTo>
                  <a:pt x="750" y="15"/>
                </a:lnTo>
                <a:lnTo>
                  <a:pt x="740" y="22"/>
                </a:lnTo>
                <a:lnTo>
                  <a:pt x="731" y="28"/>
                </a:lnTo>
                <a:lnTo>
                  <a:pt x="723" y="34"/>
                </a:lnTo>
                <a:lnTo>
                  <a:pt x="714" y="41"/>
                </a:lnTo>
                <a:lnTo>
                  <a:pt x="707" y="50"/>
                </a:lnTo>
                <a:lnTo>
                  <a:pt x="701" y="59"/>
                </a:lnTo>
                <a:lnTo>
                  <a:pt x="694" y="68"/>
                </a:lnTo>
                <a:lnTo>
                  <a:pt x="689" y="78"/>
                </a:lnTo>
                <a:lnTo>
                  <a:pt x="685" y="87"/>
                </a:lnTo>
                <a:lnTo>
                  <a:pt x="681" y="98"/>
                </a:lnTo>
                <a:lnTo>
                  <a:pt x="381" y="98"/>
                </a:lnTo>
                <a:lnTo>
                  <a:pt x="381" y="98"/>
                </a:lnTo>
                <a:lnTo>
                  <a:pt x="376" y="86"/>
                </a:lnTo>
                <a:lnTo>
                  <a:pt x="368" y="77"/>
                </a:lnTo>
                <a:lnTo>
                  <a:pt x="360" y="68"/>
                </a:lnTo>
                <a:lnTo>
                  <a:pt x="351" y="59"/>
                </a:lnTo>
                <a:lnTo>
                  <a:pt x="339" y="53"/>
                </a:lnTo>
                <a:lnTo>
                  <a:pt x="328" y="48"/>
                </a:lnTo>
                <a:lnTo>
                  <a:pt x="315" y="46"/>
                </a:lnTo>
                <a:lnTo>
                  <a:pt x="302" y="45"/>
                </a:lnTo>
                <a:lnTo>
                  <a:pt x="302" y="45"/>
                </a:lnTo>
                <a:lnTo>
                  <a:pt x="293" y="45"/>
                </a:lnTo>
                <a:lnTo>
                  <a:pt x="284" y="46"/>
                </a:lnTo>
                <a:lnTo>
                  <a:pt x="277" y="48"/>
                </a:lnTo>
                <a:lnTo>
                  <a:pt x="268" y="51"/>
                </a:lnTo>
                <a:lnTo>
                  <a:pt x="261" y="55"/>
                </a:lnTo>
                <a:lnTo>
                  <a:pt x="254" y="59"/>
                </a:lnTo>
                <a:lnTo>
                  <a:pt x="248" y="63"/>
                </a:lnTo>
                <a:lnTo>
                  <a:pt x="241" y="70"/>
                </a:lnTo>
                <a:lnTo>
                  <a:pt x="235" y="76"/>
                </a:lnTo>
                <a:lnTo>
                  <a:pt x="231" y="82"/>
                </a:lnTo>
                <a:lnTo>
                  <a:pt x="227" y="89"/>
                </a:lnTo>
                <a:lnTo>
                  <a:pt x="223" y="97"/>
                </a:lnTo>
                <a:lnTo>
                  <a:pt x="220" y="105"/>
                </a:lnTo>
                <a:lnTo>
                  <a:pt x="217" y="112"/>
                </a:lnTo>
                <a:lnTo>
                  <a:pt x="216" y="122"/>
                </a:lnTo>
                <a:lnTo>
                  <a:pt x="216" y="130"/>
                </a:lnTo>
                <a:lnTo>
                  <a:pt x="216" y="130"/>
                </a:lnTo>
                <a:lnTo>
                  <a:pt x="216" y="141"/>
                </a:lnTo>
                <a:lnTo>
                  <a:pt x="218" y="152"/>
                </a:lnTo>
                <a:lnTo>
                  <a:pt x="223" y="162"/>
                </a:lnTo>
                <a:lnTo>
                  <a:pt x="227" y="173"/>
                </a:lnTo>
                <a:lnTo>
                  <a:pt x="233" y="181"/>
                </a:lnTo>
                <a:lnTo>
                  <a:pt x="240" y="189"/>
                </a:lnTo>
                <a:lnTo>
                  <a:pt x="248" y="197"/>
                </a:lnTo>
                <a:lnTo>
                  <a:pt x="257" y="203"/>
                </a:lnTo>
                <a:lnTo>
                  <a:pt x="46" y="648"/>
                </a:lnTo>
                <a:lnTo>
                  <a:pt x="33" y="648"/>
                </a:lnTo>
                <a:lnTo>
                  <a:pt x="33" y="648"/>
                </a:lnTo>
                <a:lnTo>
                  <a:pt x="27" y="649"/>
                </a:lnTo>
                <a:lnTo>
                  <a:pt x="21" y="651"/>
                </a:lnTo>
                <a:lnTo>
                  <a:pt x="14" y="654"/>
                </a:lnTo>
                <a:lnTo>
                  <a:pt x="9" y="658"/>
                </a:lnTo>
                <a:lnTo>
                  <a:pt x="5" y="663"/>
                </a:lnTo>
                <a:lnTo>
                  <a:pt x="2" y="669"/>
                </a:lnTo>
                <a:lnTo>
                  <a:pt x="0" y="675"/>
                </a:lnTo>
                <a:lnTo>
                  <a:pt x="0" y="682"/>
                </a:lnTo>
                <a:lnTo>
                  <a:pt x="0" y="682"/>
                </a:lnTo>
                <a:lnTo>
                  <a:pt x="0" y="688"/>
                </a:lnTo>
                <a:lnTo>
                  <a:pt x="2" y="695"/>
                </a:lnTo>
                <a:lnTo>
                  <a:pt x="5" y="701"/>
                </a:lnTo>
                <a:lnTo>
                  <a:pt x="9" y="706"/>
                </a:lnTo>
                <a:lnTo>
                  <a:pt x="14" y="710"/>
                </a:lnTo>
                <a:lnTo>
                  <a:pt x="21" y="713"/>
                </a:lnTo>
                <a:lnTo>
                  <a:pt x="27" y="716"/>
                </a:lnTo>
                <a:lnTo>
                  <a:pt x="33" y="716"/>
                </a:lnTo>
                <a:lnTo>
                  <a:pt x="571" y="716"/>
                </a:lnTo>
                <a:lnTo>
                  <a:pt x="571" y="716"/>
                </a:lnTo>
                <a:lnTo>
                  <a:pt x="577" y="716"/>
                </a:lnTo>
                <a:lnTo>
                  <a:pt x="583" y="713"/>
                </a:lnTo>
                <a:lnTo>
                  <a:pt x="589" y="710"/>
                </a:lnTo>
                <a:lnTo>
                  <a:pt x="594" y="706"/>
                </a:lnTo>
                <a:lnTo>
                  <a:pt x="599" y="701"/>
                </a:lnTo>
                <a:lnTo>
                  <a:pt x="602" y="695"/>
                </a:lnTo>
                <a:lnTo>
                  <a:pt x="604" y="688"/>
                </a:lnTo>
                <a:lnTo>
                  <a:pt x="604" y="682"/>
                </a:lnTo>
                <a:lnTo>
                  <a:pt x="604" y="682"/>
                </a:lnTo>
                <a:lnTo>
                  <a:pt x="604" y="675"/>
                </a:lnTo>
                <a:lnTo>
                  <a:pt x="602" y="669"/>
                </a:lnTo>
                <a:lnTo>
                  <a:pt x="599" y="663"/>
                </a:lnTo>
                <a:lnTo>
                  <a:pt x="594" y="658"/>
                </a:lnTo>
                <a:lnTo>
                  <a:pt x="589" y="654"/>
                </a:lnTo>
                <a:lnTo>
                  <a:pt x="583" y="651"/>
                </a:lnTo>
                <a:lnTo>
                  <a:pt x="577" y="649"/>
                </a:lnTo>
                <a:lnTo>
                  <a:pt x="571" y="648"/>
                </a:lnTo>
                <a:lnTo>
                  <a:pt x="559" y="648"/>
                </a:lnTo>
                <a:lnTo>
                  <a:pt x="347" y="203"/>
                </a:lnTo>
                <a:lnTo>
                  <a:pt x="347" y="203"/>
                </a:lnTo>
                <a:lnTo>
                  <a:pt x="354" y="198"/>
                </a:lnTo>
                <a:lnTo>
                  <a:pt x="360" y="194"/>
                </a:lnTo>
                <a:lnTo>
                  <a:pt x="365" y="187"/>
                </a:lnTo>
                <a:lnTo>
                  <a:pt x="371" y="181"/>
                </a:lnTo>
                <a:lnTo>
                  <a:pt x="681" y="181"/>
                </a:lnTo>
                <a:lnTo>
                  <a:pt x="681" y="181"/>
                </a:lnTo>
                <a:lnTo>
                  <a:pt x="685" y="192"/>
                </a:lnTo>
                <a:lnTo>
                  <a:pt x="689" y="202"/>
                </a:lnTo>
                <a:lnTo>
                  <a:pt x="696" y="212"/>
                </a:lnTo>
                <a:lnTo>
                  <a:pt x="701" y="221"/>
                </a:lnTo>
                <a:lnTo>
                  <a:pt x="708" y="230"/>
                </a:lnTo>
                <a:lnTo>
                  <a:pt x="715" y="238"/>
                </a:lnTo>
                <a:lnTo>
                  <a:pt x="724" y="246"/>
                </a:lnTo>
                <a:lnTo>
                  <a:pt x="732" y="253"/>
                </a:lnTo>
                <a:lnTo>
                  <a:pt x="732" y="1107"/>
                </a:lnTo>
                <a:lnTo>
                  <a:pt x="593" y="1107"/>
                </a:lnTo>
                <a:lnTo>
                  <a:pt x="593" y="1107"/>
                </a:lnTo>
                <a:lnTo>
                  <a:pt x="574" y="1108"/>
                </a:lnTo>
                <a:lnTo>
                  <a:pt x="555" y="1110"/>
                </a:lnTo>
                <a:lnTo>
                  <a:pt x="536" y="1114"/>
                </a:lnTo>
                <a:lnTo>
                  <a:pt x="518" y="1120"/>
                </a:lnTo>
                <a:lnTo>
                  <a:pt x="502" y="1126"/>
                </a:lnTo>
                <a:lnTo>
                  <a:pt x="485" y="1133"/>
                </a:lnTo>
                <a:lnTo>
                  <a:pt x="469" y="1143"/>
                </a:lnTo>
                <a:lnTo>
                  <a:pt x="454" y="1153"/>
                </a:lnTo>
                <a:lnTo>
                  <a:pt x="440" y="1163"/>
                </a:lnTo>
                <a:lnTo>
                  <a:pt x="427" y="1176"/>
                </a:lnTo>
                <a:lnTo>
                  <a:pt x="414" y="1190"/>
                </a:lnTo>
                <a:lnTo>
                  <a:pt x="403" y="1203"/>
                </a:lnTo>
                <a:lnTo>
                  <a:pt x="392" y="1219"/>
                </a:lnTo>
                <a:lnTo>
                  <a:pt x="384" y="1234"/>
                </a:lnTo>
                <a:lnTo>
                  <a:pt x="376" y="1250"/>
                </a:lnTo>
                <a:lnTo>
                  <a:pt x="370" y="1268"/>
                </a:lnTo>
                <a:lnTo>
                  <a:pt x="1260" y="1268"/>
                </a:lnTo>
                <a:lnTo>
                  <a:pt x="1260" y="1268"/>
                </a:lnTo>
                <a:lnTo>
                  <a:pt x="1254" y="1250"/>
                </a:lnTo>
                <a:lnTo>
                  <a:pt x="1246" y="1234"/>
                </a:lnTo>
                <a:lnTo>
                  <a:pt x="1237" y="1219"/>
                </a:lnTo>
                <a:lnTo>
                  <a:pt x="1227" y="1203"/>
                </a:lnTo>
                <a:lnTo>
                  <a:pt x="1215" y="1190"/>
                </a:lnTo>
                <a:lnTo>
                  <a:pt x="1203" y="1176"/>
                </a:lnTo>
                <a:lnTo>
                  <a:pt x="1190" y="1163"/>
                </a:lnTo>
                <a:lnTo>
                  <a:pt x="1176" y="1153"/>
                </a:lnTo>
                <a:lnTo>
                  <a:pt x="1161" y="1143"/>
                </a:lnTo>
                <a:lnTo>
                  <a:pt x="1144" y="1133"/>
                </a:lnTo>
                <a:lnTo>
                  <a:pt x="1128" y="1126"/>
                </a:lnTo>
                <a:lnTo>
                  <a:pt x="1111" y="1120"/>
                </a:lnTo>
                <a:lnTo>
                  <a:pt x="1093" y="1114"/>
                </a:lnTo>
                <a:lnTo>
                  <a:pt x="1075" y="1110"/>
                </a:lnTo>
                <a:lnTo>
                  <a:pt x="1056" y="1108"/>
                </a:lnTo>
                <a:lnTo>
                  <a:pt x="1037" y="1107"/>
                </a:lnTo>
                <a:lnTo>
                  <a:pt x="898" y="1107"/>
                </a:lnTo>
                <a:lnTo>
                  <a:pt x="898" y="253"/>
                </a:lnTo>
                <a:lnTo>
                  <a:pt x="898" y="253"/>
                </a:lnTo>
                <a:lnTo>
                  <a:pt x="906" y="246"/>
                </a:lnTo>
                <a:lnTo>
                  <a:pt x="914" y="238"/>
                </a:lnTo>
                <a:lnTo>
                  <a:pt x="922" y="230"/>
                </a:lnTo>
                <a:lnTo>
                  <a:pt x="929" y="221"/>
                </a:lnTo>
                <a:lnTo>
                  <a:pt x="935" y="212"/>
                </a:lnTo>
                <a:lnTo>
                  <a:pt x="940" y="202"/>
                </a:lnTo>
                <a:lnTo>
                  <a:pt x="944" y="192"/>
                </a:lnTo>
                <a:lnTo>
                  <a:pt x="949" y="181"/>
                </a:lnTo>
                <a:lnTo>
                  <a:pt x="1259" y="181"/>
                </a:lnTo>
                <a:lnTo>
                  <a:pt x="1259" y="181"/>
                </a:lnTo>
                <a:lnTo>
                  <a:pt x="1264" y="187"/>
                </a:lnTo>
                <a:lnTo>
                  <a:pt x="1270" y="194"/>
                </a:lnTo>
                <a:lnTo>
                  <a:pt x="1276" y="198"/>
                </a:lnTo>
                <a:lnTo>
                  <a:pt x="1283" y="203"/>
                </a:lnTo>
                <a:lnTo>
                  <a:pt x="1072" y="648"/>
                </a:lnTo>
                <a:lnTo>
                  <a:pt x="1059" y="648"/>
                </a:lnTo>
                <a:lnTo>
                  <a:pt x="1059" y="648"/>
                </a:lnTo>
                <a:lnTo>
                  <a:pt x="1053" y="649"/>
                </a:lnTo>
                <a:lnTo>
                  <a:pt x="1047" y="651"/>
                </a:lnTo>
                <a:lnTo>
                  <a:pt x="1040" y="654"/>
                </a:lnTo>
                <a:lnTo>
                  <a:pt x="1035" y="658"/>
                </a:lnTo>
                <a:lnTo>
                  <a:pt x="1032" y="663"/>
                </a:lnTo>
                <a:lnTo>
                  <a:pt x="1029" y="669"/>
                </a:lnTo>
                <a:lnTo>
                  <a:pt x="1027" y="675"/>
                </a:lnTo>
                <a:lnTo>
                  <a:pt x="1026" y="682"/>
                </a:lnTo>
                <a:lnTo>
                  <a:pt x="1026" y="682"/>
                </a:lnTo>
                <a:lnTo>
                  <a:pt x="1027" y="688"/>
                </a:lnTo>
                <a:lnTo>
                  <a:pt x="1029" y="695"/>
                </a:lnTo>
                <a:lnTo>
                  <a:pt x="1032" y="701"/>
                </a:lnTo>
                <a:lnTo>
                  <a:pt x="1035" y="706"/>
                </a:lnTo>
                <a:lnTo>
                  <a:pt x="1040" y="710"/>
                </a:lnTo>
                <a:lnTo>
                  <a:pt x="1047" y="713"/>
                </a:lnTo>
                <a:lnTo>
                  <a:pt x="1053" y="716"/>
                </a:lnTo>
                <a:lnTo>
                  <a:pt x="1059" y="716"/>
                </a:lnTo>
                <a:lnTo>
                  <a:pt x="1596" y="716"/>
                </a:lnTo>
                <a:lnTo>
                  <a:pt x="1596" y="716"/>
                </a:lnTo>
                <a:lnTo>
                  <a:pt x="1604" y="716"/>
                </a:lnTo>
                <a:lnTo>
                  <a:pt x="1610" y="713"/>
                </a:lnTo>
                <a:lnTo>
                  <a:pt x="1615" y="710"/>
                </a:lnTo>
                <a:lnTo>
                  <a:pt x="1620" y="706"/>
                </a:lnTo>
                <a:lnTo>
                  <a:pt x="1625" y="701"/>
                </a:lnTo>
                <a:lnTo>
                  <a:pt x="1628" y="695"/>
                </a:lnTo>
                <a:lnTo>
                  <a:pt x="1630" y="688"/>
                </a:lnTo>
                <a:lnTo>
                  <a:pt x="1630" y="682"/>
                </a:lnTo>
                <a:lnTo>
                  <a:pt x="1630" y="682"/>
                </a:lnTo>
                <a:lnTo>
                  <a:pt x="1630" y="675"/>
                </a:lnTo>
                <a:lnTo>
                  <a:pt x="1628" y="669"/>
                </a:lnTo>
                <a:lnTo>
                  <a:pt x="1625" y="663"/>
                </a:lnTo>
                <a:lnTo>
                  <a:pt x="1620" y="658"/>
                </a:lnTo>
                <a:lnTo>
                  <a:pt x="1615" y="654"/>
                </a:lnTo>
                <a:lnTo>
                  <a:pt x="1610" y="651"/>
                </a:lnTo>
                <a:lnTo>
                  <a:pt x="1604" y="649"/>
                </a:lnTo>
                <a:lnTo>
                  <a:pt x="1596" y="648"/>
                </a:lnTo>
                <a:lnTo>
                  <a:pt x="1596" y="648"/>
                </a:lnTo>
                <a:close/>
                <a:moveTo>
                  <a:pt x="505" y="648"/>
                </a:moveTo>
                <a:lnTo>
                  <a:pt x="99" y="648"/>
                </a:lnTo>
                <a:lnTo>
                  <a:pt x="302" y="221"/>
                </a:lnTo>
                <a:lnTo>
                  <a:pt x="505" y="648"/>
                </a:lnTo>
                <a:close/>
                <a:moveTo>
                  <a:pt x="815" y="194"/>
                </a:moveTo>
                <a:lnTo>
                  <a:pt x="815" y="194"/>
                </a:lnTo>
                <a:lnTo>
                  <a:pt x="804" y="193"/>
                </a:lnTo>
                <a:lnTo>
                  <a:pt x="793" y="189"/>
                </a:lnTo>
                <a:lnTo>
                  <a:pt x="785" y="184"/>
                </a:lnTo>
                <a:lnTo>
                  <a:pt x="777" y="178"/>
                </a:lnTo>
                <a:lnTo>
                  <a:pt x="769" y="170"/>
                </a:lnTo>
                <a:lnTo>
                  <a:pt x="765" y="161"/>
                </a:lnTo>
                <a:lnTo>
                  <a:pt x="762" y="151"/>
                </a:lnTo>
                <a:lnTo>
                  <a:pt x="761" y="139"/>
                </a:lnTo>
                <a:lnTo>
                  <a:pt x="761" y="139"/>
                </a:lnTo>
                <a:lnTo>
                  <a:pt x="762" y="129"/>
                </a:lnTo>
                <a:lnTo>
                  <a:pt x="765" y="119"/>
                </a:lnTo>
                <a:lnTo>
                  <a:pt x="769" y="109"/>
                </a:lnTo>
                <a:lnTo>
                  <a:pt x="777" y="102"/>
                </a:lnTo>
                <a:lnTo>
                  <a:pt x="785" y="95"/>
                </a:lnTo>
                <a:lnTo>
                  <a:pt x="793" y="89"/>
                </a:lnTo>
                <a:lnTo>
                  <a:pt x="804" y="86"/>
                </a:lnTo>
                <a:lnTo>
                  <a:pt x="815" y="85"/>
                </a:lnTo>
                <a:lnTo>
                  <a:pt x="815" y="85"/>
                </a:lnTo>
                <a:lnTo>
                  <a:pt x="826" y="86"/>
                </a:lnTo>
                <a:lnTo>
                  <a:pt x="836" y="89"/>
                </a:lnTo>
                <a:lnTo>
                  <a:pt x="845" y="95"/>
                </a:lnTo>
                <a:lnTo>
                  <a:pt x="853" y="102"/>
                </a:lnTo>
                <a:lnTo>
                  <a:pt x="860" y="109"/>
                </a:lnTo>
                <a:lnTo>
                  <a:pt x="864" y="119"/>
                </a:lnTo>
                <a:lnTo>
                  <a:pt x="867" y="129"/>
                </a:lnTo>
                <a:lnTo>
                  <a:pt x="868" y="139"/>
                </a:lnTo>
                <a:lnTo>
                  <a:pt x="868" y="139"/>
                </a:lnTo>
                <a:lnTo>
                  <a:pt x="867" y="151"/>
                </a:lnTo>
                <a:lnTo>
                  <a:pt x="864" y="161"/>
                </a:lnTo>
                <a:lnTo>
                  <a:pt x="860" y="170"/>
                </a:lnTo>
                <a:lnTo>
                  <a:pt x="853" y="178"/>
                </a:lnTo>
                <a:lnTo>
                  <a:pt x="845" y="184"/>
                </a:lnTo>
                <a:lnTo>
                  <a:pt x="836" y="189"/>
                </a:lnTo>
                <a:lnTo>
                  <a:pt x="826" y="193"/>
                </a:lnTo>
                <a:lnTo>
                  <a:pt x="815" y="194"/>
                </a:lnTo>
                <a:lnTo>
                  <a:pt x="815" y="194"/>
                </a:lnTo>
                <a:close/>
                <a:moveTo>
                  <a:pt x="1125" y="648"/>
                </a:moveTo>
                <a:lnTo>
                  <a:pt x="1328" y="221"/>
                </a:lnTo>
                <a:lnTo>
                  <a:pt x="1531" y="648"/>
                </a:lnTo>
                <a:lnTo>
                  <a:pt x="1125" y="64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53" name="Группа 552"/>
          <p:cNvGrpSpPr/>
          <p:nvPr userDrawn="1"/>
        </p:nvGrpSpPr>
        <p:grpSpPr>
          <a:xfrm>
            <a:off x="6797677" y="748649"/>
            <a:ext cx="730250" cy="415529"/>
            <a:chOff x="6797675" y="1083902"/>
            <a:chExt cx="730250" cy="554038"/>
          </a:xfrm>
          <a:solidFill>
            <a:schemeClr val="bg2">
              <a:lumMod val="50000"/>
            </a:schemeClr>
          </a:solidFill>
        </p:grpSpPr>
        <p:sp>
          <p:nvSpPr>
            <p:cNvPr id="536" name="Freeform 440"/>
            <p:cNvSpPr>
              <a:spLocks/>
            </p:cNvSpPr>
            <p:nvPr userDrawn="1"/>
          </p:nvSpPr>
          <p:spPr bwMode="auto">
            <a:xfrm>
              <a:off x="7218363" y="1349014"/>
              <a:ext cx="52387" cy="141288"/>
            </a:xfrm>
            <a:custGeom>
              <a:avLst/>
              <a:gdLst>
                <a:gd name="T0" fmla="*/ 109 w 131"/>
                <a:gd name="T1" fmla="*/ 6 h 355"/>
                <a:gd name="T2" fmla="*/ 117 w 131"/>
                <a:gd name="T3" fmla="*/ 16 h 355"/>
                <a:gd name="T4" fmla="*/ 119 w 131"/>
                <a:gd name="T5" fmla="*/ 31 h 355"/>
                <a:gd name="T6" fmla="*/ 117 w 131"/>
                <a:gd name="T7" fmla="*/ 46 h 355"/>
                <a:gd name="T8" fmla="*/ 110 w 131"/>
                <a:gd name="T9" fmla="*/ 59 h 355"/>
                <a:gd name="T10" fmla="*/ 102 w 131"/>
                <a:gd name="T11" fmla="*/ 74 h 355"/>
                <a:gd name="T12" fmla="*/ 87 w 131"/>
                <a:gd name="T13" fmla="*/ 103 h 355"/>
                <a:gd name="T14" fmla="*/ 79 w 131"/>
                <a:gd name="T15" fmla="*/ 132 h 355"/>
                <a:gd name="T16" fmla="*/ 75 w 131"/>
                <a:gd name="T17" fmla="*/ 163 h 355"/>
                <a:gd name="T18" fmla="*/ 77 w 131"/>
                <a:gd name="T19" fmla="*/ 194 h 355"/>
                <a:gd name="T20" fmla="*/ 82 w 131"/>
                <a:gd name="T21" fmla="*/ 223 h 355"/>
                <a:gd name="T22" fmla="*/ 93 w 131"/>
                <a:gd name="T23" fmla="*/ 252 h 355"/>
                <a:gd name="T24" fmla="*/ 109 w 131"/>
                <a:gd name="T25" fmla="*/ 280 h 355"/>
                <a:gd name="T26" fmla="*/ 119 w 131"/>
                <a:gd name="T27" fmla="*/ 294 h 355"/>
                <a:gd name="T28" fmla="*/ 128 w 131"/>
                <a:gd name="T29" fmla="*/ 307 h 355"/>
                <a:gd name="T30" fmla="*/ 131 w 131"/>
                <a:gd name="T31" fmla="*/ 322 h 355"/>
                <a:gd name="T32" fmla="*/ 130 w 131"/>
                <a:gd name="T33" fmla="*/ 335 h 355"/>
                <a:gd name="T34" fmla="*/ 123 w 131"/>
                <a:gd name="T35" fmla="*/ 348 h 355"/>
                <a:gd name="T36" fmla="*/ 123 w 131"/>
                <a:gd name="T37" fmla="*/ 348 h 355"/>
                <a:gd name="T38" fmla="*/ 109 w 131"/>
                <a:gd name="T39" fmla="*/ 354 h 355"/>
                <a:gd name="T40" fmla="*/ 92 w 131"/>
                <a:gd name="T41" fmla="*/ 354 h 355"/>
                <a:gd name="T42" fmla="*/ 75 w 131"/>
                <a:gd name="T43" fmla="*/ 348 h 355"/>
                <a:gd name="T44" fmla="*/ 58 w 131"/>
                <a:gd name="T45" fmla="*/ 334 h 355"/>
                <a:gd name="T46" fmla="*/ 45 w 131"/>
                <a:gd name="T47" fmla="*/ 317 h 355"/>
                <a:gd name="T48" fmla="*/ 25 w 131"/>
                <a:gd name="T49" fmla="*/ 280 h 355"/>
                <a:gd name="T50" fmla="*/ 10 w 131"/>
                <a:gd name="T51" fmla="*/ 242 h 355"/>
                <a:gd name="T52" fmla="*/ 2 w 131"/>
                <a:gd name="T53" fmla="*/ 201 h 355"/>
                <a:gd name="T54" fmla="*/ 0 w 131"/>
                <a:gd name="T55" fmla="*/ 161 h 355"/>
                <a:gd name="T56" fmla="*/ 5 w 131"/>
                <a:gd name="T57" fmla="*/ 121 h 355"/>
                <a:gd name="T58" fmla="*/ 16 w 131"/>
                <a:gd name="T59" fmla="*/ 81 h 355"/>
                <a:gd name="T60" fmla="*/ 35 w 131"/>
                <a:gd name="T61" fmla="*/ 43 h 355"/>
                <a:gd name="T62" fmla="*/ 47 w 131"/>
                <a:gd name="T63" fmla="*/ 24 h 355"/>
                <a:gd name="T64" fmla="*/ 61 w 131"/>
                <a:gd name="T65" fmla="*/ 9 h 355"/>
                <a:gd name="T66" fmla="*/ 78 w 131"/>
                <a:gd name="T67" fmla="*/ 1 h 355"/>
                <a:gd name="T68" fmla="*/ 95 w 131"/>
                <a:gd name="T69" fmla="*/ 0 h 355"/>
                <a:gd name="T70" fmla="*/ 109 w 131"/>
                <a:gd name="T71" fmla="*/ 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355">
                  <a:moveTo>
                    <a:pt x="109" y="6"/>
                  </a:moveTo>
                  <a:lnTo>
                    <a:pt x="109" y="6"/>
                  </a:lnTo>
                  <a:lnTo>
                    <a:pt x="114" y="11"/>
                  </a:lnTo>
                  <a:lnTo>
                    <a:pt x="117" y="16"/>
                  </a:lnTo>
                  <a:lnTo>
                    <a:pt x="119" y="24"/>
                  </a:lnTo>
                  <a:lnTo>
                    <a:pt x="119" y="31"/>
                  </a:lnTo>
                  <a:lnTo>
                    <a:pt x="119" y="38"/>
                  </a:lnTo>
                  <a:lnTo>
                    <a:pt x="117" y="46"/>
                  </a:lnTo>
                  <a:lnTo>
                    <a:pt x="114" y="53"/>
                  </a:lnTo>
                  <a:lnTo>
                    <a:pt x="110" y="59"/>
                  </a:lnTo>
                  <a:lnTo>
                    <a:pt x="110" y="59"/>
                  </a:lnTo>
                  <a:lnTo>
                    <a:pt x="102" y="74"/>
                  </a:lnTo>
                  <a:lnTo>
                    <a:pt x="93" y="88"/>
                  </a:lnTo>
                  <a:lnTo>
                    <a:pt x="87" y="103"/>
                  </a:lnTo>
                  <a:lnTo>
                    <a:pt x="83" y="118"/>
                  </a:lnTo>
                  <a:lnTo>
                    <a:pt x="79" y="132"/>
                  </a:lnTo>
                  <a:lnTo>
                    <a:pt x="77" y="148"/>
                  </a:lnTo>
                  <a:lnTo>
                    <a:pt x="75" y="163"/>
                  </a:lnTo>
                  <a:lnTo>
                    <a:pt x="75" y="178"/>
                  </a:lnTo>
                  <a:lnTo>
                    <a:pt x="77" y="194"/>
                  </a:lnTo>
                  <a:lnTo>
                    <a:pt x="79" y="208"/>
                  </a:lnTo>
                  <a:lnTo>
                    <a:pt x="82" y="223"/>
                  </a:lnTo>
                  <a:lnTo>
                    <a:pt x="87" y="238"/>
                  </a:lnTo>
                  <a:lnTo>
                    <a:pt x="93" y="252"/>
                  </a:lnTo>
                  <a:lnTo>
                    <a:pt x="101" y="267"/>
                  </a:lnTo>
                  <a:lnTo>
                    <a:pt x="109" y="280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24" y="300"/>
                  </a:lnTo>
                  <a:lnTo>
                    <a:pt x="128" y="307"/>
                  </a:lnTo>
                  <a:lnTo>
                    <a:pt x="130" y="314"/>
                  </a:lnTo>
                  <a:lnTo>
                    <a:pt x="131" y="322"/>
                  </a:lnTo>
                  <a:lnTo>
                    <a:pt x="131" y="329"/>
                  </a:lnTo>
                  <a:lnTo>
                    <a:pt x="130" y="335"/>
                  </a:lnTo>
                  <a:lnTo>
                    <a:pt x="127" y="342"/>
                  </a:lnTo>
                  <a:lnTo>
                    <a:pt x="123" y="348"/>
                  </a:lnTo>
                  <a:lnTo>
                    <a:pt x="123" y="348"/>
                  </a:lnTo>
                  <a:lnTo>
                    <a:pt x="123" y="348"/>
                  </a:lnTo>
                  <a:lnTo>
                    <a:pt x="116" y="352"/>
                  </a:lnTo>
                  <a:lnTo>
                    <a:pt x="109" y="354"/>
                  </a:lnTo>
                  <a:lnTo>
                    <a:pt x="101" y="355"/>
                  </a:lnTo>
                  <a:lnTo>
                    <a:pt x="92" y="354"/>
                  </a:lnTo>
                  <a:lnTo>
                    <a:pt x="83" y="352"/>
                  </a:lnTo>
                  <a:lnTo>
                    <a:pt x="75" y="348"/>
                  </a:lnTo>
                  <a:lnTo>
                    <a:pt x="66" y="342"/>
                  </a:lnTo>
                  <a:lnTo>
                    <a:pt x="58" y="334"/>
                  </a:lnTo>
                  <a:lnTo>
                    <a:pt x="58" y="334"/>
                  </a:lnTo>
                  <a:lnTo>
                    <a:pt x="45" y="317"/>
                  </a:lnTo>
                  <a:lnTo>
                    <a:pt x="34" y="299"/>
                  </a:lnTo>
                  <a:lnTo>
                    <a:pt x="25" y="280"/>
                  </a:lnTo>
                  <a:lnTo>
                    <a:pt x="16" y="261"/>
                  </a:lnTo>
                  <a:lnTo>
                    <a:pt x="10" y="242"/>
                  </a:lnTo>
                  <a:lnTo>
                    <a:pt x="5" y="222"/>
                  </a:lnTo>
                  <a:lnTo>
                    <a:pt x="2" y="201"/>
                  </a:lnTo>
                  <a:lnTo>
                    <a:pt x="0" y="181"/>
                  </a:lnTo>
                  <a:lnTo>
                    <a:pt x="0" y="161"/>
                  </a:lnTo>
                  <a:lnTo>
                    <a:pt x="2" y="140"/>
                  </a:lnTo>
                  <a:lnTo>
                    <a:pt x="5" y="121"/>
                  </a:lnTo>
                  <a:lnTo>
                    <a:pt x="10" y="100"/>
                  </a:lnTo>
                  <a:lnTo>
                    <a:pt x="16" y="81"/>
                  </a:lnTo>
                  <a:lnTo>
                    <a:pt x="25" y="61"/>
                  </a:lnTo>
                  <a:lnTo>
                    <a:pt x="35" y="43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53" y="15"/>
                  </a:lnTo>
                  <a:lnTo>
                    <a:pt x="61" y="9"/>
                  </a:lnTo>
                  <a:lnTo>
                    <a:pt x="69" y="4"/>
                  </a:lnTo>
                  <a:lnTo>
                    <a:pt x="78" y="1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2"/>
                  </a:lnTo>
                  <a:lnTo>
                    <a:pt x="109" y="6"/>
                  </a:lnTo>
                  <a:lnTo>
                    <a:pt x="10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37" name="Freeform 441"/>
            <p:cNvSpPr>
              <a:spLocks noEditPoints="1"/>
            </p:cNvSpPr>
            <p:nvPr userDrawn="1"/>
          </p:nvSpPr>
          <p:spPr bwMode="auto">
            <a:xfrm>
              <a:off x="6797675" y="1083902"/>
              <a:ext cx="730250" cy="554038"/>
            </a:xfrm>
            <a:custGeom>
              <a:avLst/>
              <a:gdLst>
                <a:gd name="T0" fmla="*/ 782 w 1839"/>
                <a:gd name="T1" fmla="*/ 1216 h 1398"/>
                <a:gd name="T2" fmla="*/ 808 w 1839"/>
                <a:gd name="T3" fmla="*/ 1091 h 1398"/>
                <a:gd name="T4" fmla="*/ 813 w 1839"/>
                <a:gd name="T5" fmla="*/ 974 h 1398"/>
                <a:gd name="T6" fmla="*/ 841 w 1839"/>
                <a:gd name="T7" fmla="*/ 629 h 1398"/>
                <a:gd name="T8" fmla="*/ 907 w 1839"/>
                <a:gd name="T9" fmla="*/ 413 h 1398"/>
                <a:gd name="T10" fmla="*/ 951 w 1839"/>
                <a:gd name="T11" fmla="*/ 359 h 1398"/>
                <a:gd name="T12" fmla="*/ 1184 w 1839"/>
                <a:gd name="T13" fmla="*/ 369 h 1398"/>
                <a:gd name="T14" fmla="*/ 1131 w 1839"/>
                <a:gd name="T15" fmla="*/ 199 h 1398"/>
                <a:gd name="T16" fmla="*/ 888 w 1839"/>
                <a:gd name="T17" fmla="*/ 41 h 1398"/>
                <a:gd name="T18" fmla="*/ 593 w 1839"/>
                <a:gd name="T19" fmla="*/ 3 h 1398"/>
                <a:gd name="T20" fmla="*/ 217 w 1839"/>
                <a:gd name="T21" fmla="*/ 171 h 1398"/>
                <a:gd name="T22" fmla="*/ 14 w 1839"/>
                <a:gd name="T23" fmla="*/ 526 h 1398"/>
                <a:gd name="T24" fmla="*/ 52 w 1839"/>
                <a:gd name="T25" fmla="*/ 916 h 1398"/>
                <a:gd name="T26" fmla="*/ 318 w 1839"/>
                <a:gd name="T27" fmla="*/ 1223 h 1398"/>
                <a:gd name="T28" fmla="*/ 683 w 1839"/>
                <a:gd name="T29" fmla="*/ 1318 h 1398"/>
                <a:gd name="T30" fmla="*/ 958 w 1839"/>
                <a:gd name="T31" fmla="*/ 1247 h 1398"/>
                <a:gd name="T32" fmla="*/ 1012 w 1839"/>
                <a:gd name="T33" fmla="*/ 252 h 1398"/>
                <a:gd name="T34" fmla="*/ 773 w 1839"/>
                <a:gd name="T35" fmla="*/ 94 h 1398"/>
                <a:gd name="T36" fmla="*/ 973 w 1839"/>
                <a:gd name="T37" fmla="*/ 149 h 1398"/>
                <a:gd name="T38" fmla="*/ 814 w 1839"/>
                <a:gd name="T39" fmla="*/ 236 h 1398"/>
                <a:gd name="T40" fmla="*/ 690 w 1839"/>
                <a:gd name="T41" fmla="*/ 96 h 1398"/>
                <a:gd name="T42" fmla="*/ 359 w 1839"/>
                <a:gd name="T43" fmla="*/ 285 h 1398"/>
                <a:gd name="T44" fmla="*/ 366 w 1839"/>
                <a:gd name="T45" fmla="*/ 137 h 1398"/>
                <a:gd name="T46" fmla="*/ 217 w 1839"/>
                <a:gd name="T47" fmla="*/ 256 h 1398"/>
                <a:gd name="T48" fmla="*/ 326 w 1839"/>
                <a:gd name="T49" fmla="*/ 492 h 1398"/>
                <a:gd name="T50" fmla="*/ 98 w 1839"/>
                <a:gd name="T51" fmla="*/ 450 h 1398"/>
                <a:gd name="T52" fmla="*/ 309 w 1839"/>
                <a:gd name="T53" fmla="*/ 690 h 1398"/>
                <a:gd name="T54" fmla="*/ 290 w 1839"/>
                <a:gd name="T55" fmla="*/ 1004 h 1398"/>
                <a:gd name="T56" fmla="*/ 108 w 1839"/>
                <a:gd name="T57" fmla="*/ 892 h 1398"/>
                <a:gd name="T58" fmla="*/ 291 w 1839"/>
                <a:gd name="T59" fmla="*/ 1078 h 1398"/>
                <a:gd name="T60" fmla="*/ 520 w 1839"/>
                <a:gd name="T61" fmla="*/ 1196 h 1398"/>
                <a:gd name="T62" fmla="*/ 365 w 1839"/>
                <a:gd name="T63" fmla="*/ 1180 h 1398"/>
                <a:gd name="T64" fmla="*/ 527 w 1839"/>
                <a:gd name="T65" fmla="*/ 1112 h 1398"/>
                <a:gd name="T66" fmla="*/ 629 w 1839"/>
                <a:gd name="T67" fmla="*/ 954 h 1398"/>
                <a:gd name="T68" fmla="*/ 413 w 1839"/>
                <a:gd name="T69" fmla="*/ 905 h 1398"/>
                <a:gd name="T70" fmla="*/ 371 w 1839"/>
                <a:gd name="T71" fmla="*/ 597 h 1398"/>
                <a:gd name="T72" fmla="*/ 550 w 1839"/>
                <a:gd name="T73" fmla="*/ 418 h 1398"/>
                <a:gd name="T74" fmla="*/ 471 w 1839"/>
                <a:gd name="T75" fmla="*/ 336 h 1398"/>
                <a:gd name="T76" fmla="*/ 1597 w 1839"/>
                <a:gd name="T77" fmla="*/ 1055 h 1398"/>
                <a:gd name="T78" fmla="*/ 1663 w 1839"/>
                <a:gd name="T79" fmla="*/ 854 h 1398"/>
                <a:gd name="T80" fmla="*/ 1609 w 1839"/>
                <a:gd name="T81" fmla="*/ 636 h 1398"/>
                <a:gd name="T82" fmla="*/ 1444 w 1839"/>
                <a:gd name="T83" fmla="*/ 483 h 1398"/>
                <a:gd name="T84" fmla="*/ 1202 w 1839"/>
                <a:gd name="T85" fmla="*/ 448 h 1398"/>
                <a:gd name="T86" fmla="*/ 984 w 1839"/>
                <a:gd name="T87" fmla="*/ 564 h 1398"/>
                <a:gd name="T88" fmla="*/ 878 w 1839"/>
                <a:gd name="T89" fmla="*/ 771 h 1398"/>
                <a:gd name="T90" fmla="*/ 914 w 1839"/>
                <a:gd name="T91" fmla="*/ 1012 h 1398"/>
                <a:gd name="T92" fmla="*/ 1061 w 1839"/>
                <a:gd name="T93" fmla="*/ 1173 h 1398"/>
                <a:gd name="T94" fmla="*/ 1435 w 1839"/>
                <a:gd name="T95" fmla="*/ 1195 h 1398"/>
                <a:gd name="T96" fmla="*/ 1771 w 1839"/>
                <a:gd name="T97" fmla="*/ 1394 h 1398"/>
                <a:gd name="T98" fmla="*/ 1839 w 1839"/>
                <a:gd name="T99" fmla="*/ 1317 h 1398"/>
                <a:gd name="T100" fmla="*/ 1496 w 1839"/>
                <a:gd name="T101" fmla="*/ 1034 h 1398"/>
                <a:gd name="T102" fmla="*/ 1333 w 1839"/>
                <a:gd name="T103" fmla="*/ 1131 h 1398"/>
                <a:gd name="T104" fmla="*/ 1147 w 1839"/>
                <a:gd name="T105" fmla="*/ 1114 h 1398"/>
                <a:gd name="T106" fmla="*/ 1012 w 1839"/>
                <a:gd name="T107" fmla="*/ 996 h 1398"/>
                <a:gd name="T108" fmla="*/ 968 w 1839"/>
                <a:gd name="T109" fmla="*/ 816 h 1398"/>
                <a:gd name="T110" fmla="*/ 1041 w 1839"/>
                <a:gd name="T111" fmla="*/ 640 h 1398"/>
                <a:gd name="T112" fmla="*/ 1190 w 1839"/>
                <a:gd name="T113" fmla="*/ 546 h 1398"/>
                <a:gd name="T114" fmla="*/ 1375 w 1839"/>
                <a:gd name="T115" fmla="*/ 555 h 1398"/>
                <a:gd name="T116" fmla="*/ 1516 w 1839"/>
                <a:gd name="T117" fmla="*/ 666 h 1398"/>
                <a:gd name="T118" fmla="*/ 1569 w 1839"/>
                <a:gd name="T119" fmla="*/ 845 h 1398"/>
                <a:gd name="T120" fmla="*/ 1505 w 1839"/>
                <a:gd name="T121" fmla="*/ 1023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9" h="1398">
                  <a:moveTo>
                    <a:pt x="945" y="1185"/>
                  </a:moveTo>
                  <a:lnTo>
                    <a:pt x="945" y="1185"/>
                  </a:lnTo>
                  <a:lnTo>
                    <a:pt x="921" y="1198"/>
                  </a:lnTo>
                  <a:lnTo>
                    <a:pt x="898" y="1208"/>
                  </a:lnTo>
                  <a:lnTo>
                    <a:pt x="874" y="1219"/>
                  </a:lnTo>
                  <a:lnTo>
                    <a:pt x="849" y="1227"/>
                  </a:lnTo>
                  <a:lnTo>
                    <a:pt x="824" y="1236"/>
                  </a:lnTo>
                  <a:lnTo>
                    <a:pt x="798" y="1242"/>
                  </a:lnTo>
                  <a:lnTo>
                    <a:pt x="772" y="1248"/>
                  </a:lnTo>
                  <a:lnTo>
                    <a:pt x="746" y="1252"/>
                  </a:lnTo>
                  <a:lnTo>
                    <a:pt x="746" y="1252"/>
                  </a:lnTo>
                  <a:lnTo>
                    <a:pt x="764" y="1234"/>
                  </a:lnTo>
                  <a:lnTo>
                    <a:pt x="782" y="1216"/>
                  </a:lnTo>
                  <a:lnTo>
                    <a:pt x="798" y="1198"/>
                  </a:lnTo>
                  <a:lnTo>
                    <a:pt x="815" y="1179"/>
                  </a:lnTo>
                  <a:lnTo>
                    <a:pt x="830" y="1160"/>
                  </a:lnTo>
                  <a:lnTo>
                    <a:pt x="845" y="1141"/>
                  </a:lnTo>
                  <a:lnTo>
                    <a:pt x="860" y="1122"/>
                  </a:lnTo>
                  <a:lnTo>
                    <a:pt x="873" y="1102"/>
                  </a:lnTo>
                  <a:lnTo>
                    <a:pt x="873" y="1102"/>
                  </a:lnTo>
                  <a:lnTo>
                    <a:pt x="855" y="1073"/>
                  </a:lnTo>
                  <a:lnTo>
                    <a:pt x="847" y="1058"/>
                  </a:lnTo>
                  <a:lnTo>
                    <a:pt x="839" y="1043"/>
                  </a:lnTo>
                  <a:lnTo>
                    <a:pt x="839" y="1043"/>
                  </a:lnTo>
                  <a:lnTo>
                    <a:pt x="824" y="1067"/>
                  </a:lnTo>
                  <a:lnTo>
                    <a:pt x="808" y="1091"/>
                  </a:lnTo>
                  <a:lnTo>
                    <a:pt x="790" y="1114"/>
                  </a:lnTo>
                  <a:lnTo>
                    <a:pt x="772" y="1137"/>
                  </a:lnTo>
                  <a:lnTo>
                    <a:pt x="752" y="1158"/>
                  </a:lnTo>
                  <a:lnTo>
                    <a:pt x="733" y="1180"/>
                  </a:lnTo>
                  <a:lnTo>
                    <a:pt x="712" y="1201"/>
                  </a:lnTo>
                  <a:lnTo>
                    <a:pt x="690" y="1222"/>
                  </a:lnTo>
                  <a:lnTo>
                    <a:pt x="690" y="954"/>
                  </a:lnTo>
                  <a:lnTo>
                    <a:pt x="690" y="954"/>
                  </a:lnTo>
                  <a:lnTo>
                    <a:pt x="721" y="956"/>
                  </a:lnTo>
                  <a:lnTo>
                    <a:pt x="752" y="960"/>
                  </a:lnTo>
                  <a:lnTo>
                    <a:pt x="783" y="967"/>
                  </a:lnTo>
                  <a:lnTo>
                    <a:pt x="813" y="974"/>
                  </a:lnTo>
                  <a:lnTo>
                    <a:pt x="813" y="974"/>
                  </a:lnTo>
                  <a:lnTo>
                    <a:pt x="804" y="941"/>
                  </a:lnTo>
                  <a:lnTo>
                    <a:pt x="798" y="907"/>
                  </a:lnTo>
                  <a:lnTo>
                    <a:pt x="798" y="907"/>
                  </a:lnTo>
                  <a:lnTo>
                    <a:pt x="771" y="902"/>
                  </a:lnTo>
                  <a:lnTo>
                    <a:pt x="744" y="898"/>
                  </a:lnTo>
                  <a:lnTo>
                    <a:pt x="717" y="895"/>
                  </a:lnTo>
                  <a:lnTo>
                    <a:pt x="690" y="894"/>
                  </a:lnTo>
                  <a:lnTo>
                    <a:pt x="690" y="690"/>
                  </a:lnTo>
                  <a:lnTo>
                    <a:pt x="816" y="690"/>
                  </a:lnTo>
                  <a:lnTo>
                    <a:pt x="816" y="690"/>
                  </a:lnTo>
                  <a:lnTo>
                    <a:pt x="821" y="674"/>
                  </a:lnTo>
                  <a:lnTo>
                    <a:pt x="827" y="658"/>
                  </a:lnTo>
                  <a:lnTo>
                    <a:pt x="841" y="629"/>
                  </a:lnTo>
                  <a:lnTo>
                    <a:pt x="690" y="629"/>
                  </a:lnTo>
                  <a:lnTo>
                    <a:pt x="690" y="426"/>
                  </a:lnTo>
                  <a:lnTo>
                    <a:pt x="690" y="426"/>
                  </a:lnTo>
                  <a:lnTo>
                    <a:pt x="717" y="425"/>
                  </a:lnTo>
                  <a:lnTo>
                    <a:pt x="743" y="422"/>
                  </a:lnTo>
                  <a:lnTo>
                    <a:pt x="769" y="418"/>
                  </a:lnTo>
                  <a:lnTo>
                    <a:pt x="795" y="414"/>
                  </a:lnTo>
                  <a:lnTo>
                    <a:pt x="821" y="407"/>
                  </a:lnTo>
                  <a:lnTo>
                    <a:pt x="846" y="401"/>
                  </a:lnTo>
                  <a:lnTo>
                    <a:pt x="871" y="393"/>
                  </a:lnTo>
                  <a:lnTo>
                    <a:pt x="896" y="383"/>
                  </a:lnTo>
                  <a:lnTo>
                    <a:pt x="896" y="383"/>
                  </a:lnTo>
                  <a:lnTo>
                    <a:pt x="907" y="413"/>
                  </a:lnTo>
                  <a:lnTo>
                    <a:pt x="917" y="441"/>
                  </a:lnTo>
                  <a:lnTo>
                    <a:pt x="925" y="470"/>
                  </a:lnTo>
                  <a:lnTo>
                    <a:pt x="934" y="500"/>
                  </a:lnTo>
                  <a:lnTo>
                    <a:pt x="934" y="500"/>
                  </a:lnTo>
                  <a:lnTo>
                    <a:pt x="958" y="476"/>
                  </a:lnTo>
                  <a:lnTo>
                    <a:pt x="971" y="466"/>
                  </a:lnTo>
                  <a:lnTo>
                    <a:pt x="984" y="455"/>
                  </a:lnTo>
                  <a:lnTo>
                    <a:pt x="984" y="455"/>
                  </a:lnTo>
                  <a:lnTo>
                    <a:pt x="977" y="431"/>
                  </a:lnTo>
                  <a:lnTo>
                    <a:pt x="969" y="407"/>
                  </a:lnTo>
                  <a:lnTo>
                    <a:pt x="961" y="383"/>
                  </a:lnTo>
                  <a:lnTo>
                    <a:pt x="951" y="359"/>
                  </a:lnTo>
                  <a:lnTo>
                    <a:pt x="951" y="359"/>
                  </a:lnTo>
                  <a:lnTo>
                    <a:pt x="971" y="349"/>
                  </a:lnTo>
                  <a:lnTo>
                    <a:pt x="991" y="338"/>
                  </a:lnTo>
                  <a:lnTo>
                    <a:pt x="1011" y="326"/>
                  </a:lnTo>
                  <a:lnTo>
                    <a:pt x="1030" y="314"/>
                  </a:lnTo>
                  <a:lnTo>
                    <a:pt x="1049" y="300"/>
                  </a:lnTo>
                  <a:lnTo>
                    <a:pt x="1067" y="286"/>
                  </a:lnTo>
                  <a:lnTo>
                    <a:pt x="1086" y="272"/>
                  </a:lnTo>
                  <a:lnTo>
                    <a:pt x="1103" y="256"/>
                  </a:lnTo>
                  <a:lnTo>
                    <a:pt x="1103" y="256"/>
                  </a:lnTo>
                  <a:lnTo>
                    <a:pt x="1125" y="282"/>
                  </a:lnTo>
                  <a:lnTo>
                    <a:pt x="1146" y="310"/>
                  </a:lnTo>
                  <a:lnTo>
                    <a:pt x="1166" y="340"/>
                  </a:lnTo>
                  <a:lnTo>
                    <a:pt x="1184" y="369"/>
                  </a:lnTo>
                  <a:lnTo>
                    <a:pt x="1184" y="369"/>
                  </a:lnTo>
                  <a:lnTo>
                    <a:pt x="1216" y="365"/>
                  </a:lnTo>
                  <a:lnTo>
                    <a:pt x="1248" y="361"/>
                  </a:lnTo>
                  <a:lnTo>
                    <a:pt x="1248" y="361"/>
                  </a:lnTo>
                  <a:lnTo>
                    <a:pt x="1238" y="342"/>
                  </a:lnTo>
                  <a:lnTo>
                    <a:pt x="1226" y="323"/>
                  </a:lnTo>
                  <a:lnTo>
                    <a:pt x="1215" y="303"/>
                  </a:lnTo>
                  <a:lnTo>
                    <a:pt x="1202" y="284"/>
                  </a:lnTo>
                  <a:lnTo>
                    <a:pt x="1189" y="267"/>
                  </a:lnTo>
                  <a:lnTo>
                    <a:pt x="1175" y="249"/>
                  </a:lnTo>
                  <a:lnTo>
                    <a:pt x="1161" y="231"/>
                  </a:lnTo>
                  <a:lnTo>
                    <a:pt x="1146" y="215"/>
                  </a:lnTo>
                  <a:lnTo>
                    <a:pt x="1131" y="199"/>
                  </a:lnTo>
                  <a:lnTo>
                    <a:pt x="1115" y="183"/>
                  </a:lnTo>
                  <a:lnTo>
                    <a:pt x="1099" y="168"/>
                  </a:lnTo>
                  <a:lnTo>
                    <a:pt x="1081" y="153"/>
                  </a:lnTo>
                  <a:lnTo>
                    <a:pt x="1065" y="139"/>
                  </a:lnTo>
                  <a:lnTo>
                    <a:pt x="1046" y="125"/>
                  </a:lnTo>
                  <a:lnTo>
                    <a:pt x="1028" y="112"/>
                  </a:lnTo>
                  <a:lnTo>
                    <a:pt x="1010" y="100"/>
                  </a:lnTo>
                  <a:lnTo>
                    <a:pt x="990" y="89"/>
                  </a:lnTo>
                  <a:lnTo>
                    <a:pt x="970" y="78"/>
                  </a:lnTo>
                  <a:lnTo>
                    <a:pt x="950" y="68"/>
                  </a:lnTo>
                  <a:lnTo>
                    <a:pt x="930" y="57"/>
                  </a:lnTo>
                  <a:lnTo>
                    <a:pt x="910" y="49"/>
                  </a:lnTo>
                  <a:lnTo>
                    <a:pt x="888" y="41"/>
                  </a:lnTo>
                  <a:lnTo>
                    <a:pt x="867" y="33"/>
                  </a:lnTo>
                  <a:lnTo>
                    <a:pt x="845" y="26"/>
                  </a:lnTo>
                  <a:lnTo>
                    <a:pt x="822" y="20"/>
                  </a:lnTo>
                  <a:lnTo>
                    <a:pt x="800" y="15"/>
                  </a:lnTo>
                  <a:lnTo>
                    <a:pt x="777" y="10"/>
                  </a:lnTo>
                  <a:lnTo>
                    <a:pt x="754" y="6"/>
                  </a:lnTo>
                  <a:lnTo>
                    <a:pt x="732" y="3"/>
                  </a:lnTo>
                  <a:lnTo>
                    <a:pt x="708" y="1"/>
                  </a:lnTo>
                  <a:lnTo>
                    <a:pt x="684" y="0"/>
                  </a:lnTo>
                  <a:lnTo>
                    <a:pt x="660" y="0"/>
                  </a:lnTo>
                  <a:lnTo>
                    <a:pt x="660" y="0"/>
                  </a:lnTo>
                  <a:lnTo>
                    <a:pt x="626" y="1"/>
                  </a:lnTo>
                  <a:lnTo>
                    <a:pt x="593" y="3"/>
                  </a:lnTo>
                  <a:lnTo>
                    <a:pt x="560" y="7"/>
                  </a:lnTo>
                  <a:lnTo>
                    <a:pt x="527" y="14"/>
                  </a:lnTo>
                  <a:lnTo>
                    <a:pt x="495" y="21"/>
                  </a:lnTo>
                  <a:lnTo>
                    <a:pt x="464" y="29"/>
                  </a:lnTo>
                  <a:lnTo>
                    <a:pt x="434" y="40"/>
                  </a:lnTo>
                  <a:lnTo>
                    <a:pt x="403" y="52"/>
                  </a:lnTo>
                  <a:lnTo>
                    <a:pt x="374" y="65"/>
                  </a:lnTo>
                  <a:lnTo>
                    <a:pt x="346" y="79"/>
                  </a:lnTo>
                  <a:lnTo>
                    <a:pt x="318" y="96"/>
                  </a:lnTo>
                  <a:lnTo>
                    <a:pt x="292" y="112"/>
                  </a:lnTo>
                  <a:lnTo>
                    <a:pt x="266" y="131"/>
                  </a:lnTo>
                  <a:lnTo>
                    <a:pt x="241" y="150"/>
                  </a:lnTo>
                  <a:lnTo>
                    <a:pt x="217" y="171"/>
                  </a:lnTo>
                  <a:lnTo>
                    <a:pt x="194" y="193"/>
                  </a:lnTo>
                  <a:lnTo>
                    <a:pt x="172" y="216"/>
                  </a:lnTo>
                  <a:lnTo>
                    <a:pt x="151" y="240"/>
                  </a:lnTo>
                  <a:lnTo>
                    <a:pt x="132" y="265"/>
                  </a:lnTo>
                  <a:lnTo>
                    <a:pt x="114" y="291"/>
                  </a:lnTo>
                  <a:lnTo>
                    <a:pt x="96" y="318"/>
                  </a:lnTo>
                  <a:lnTo>
                    <a:pt x="81" y="345"/>
                  </a:lnTo>
                  <a:lnTo>
                    <a:pt x="66" y="374"/>
                  </a:lnTo>
                  <a:lnTo>
                    <a:pt x="52" y="403"/>
                  </a:lnTo>
                  <a:lnTo>
                    <a:pt x="41" y="432"/>
                  </a:lnTo>
                  <a:lnTo>
                    <a:pt x="31" y="464"/>
                  </a:lnTo>
                  <a:lnTo>
                    <a:pt x="21" y="495"/>
                  </a:lnTo>
                  <a:lnTo>
                    <a:pt x="14" y="526"/>
                  </a:lnTo>
                  <a:lnTo>
                    <a:pt x="9" y="558"/>
                  </a:lnTo>
                  <a:lnTo>
                    <a:pt x="5" y="592"/>
                  </a:lnTo>
                  <a:lnTo>
                    <a:pt x="1" y="625"/>
                  </a:lnTo>
                  <a:lnTo>
                    <a:pt x="0" y="659"/>
                  </a:lnTo>
                  <a:lnTo>
                    <a:pt x="0" y="659"/>
                  </a:lnTo>
                  <a:lnTo>
                    <a:pt x="1" y="693"/>
                  </a:lnTo>
                  <a:lnTo>
                    <a:pt x="5" y="726"/>
                  </a:lnTo>
                  <a:lnTo>
                    <a:pt x="9" y="759"/>
                  </a:lnTo>
                  <a:lnTo>
                    <a:pt x="14" y="792"/>
                  </a:lnTo>
                  <a:lnTo>
                    <a:pt x="21" y="824"/>
                  </a:lnTo>
                  <a:lnTo>
                    <a:pt x="31" y="855"/>
                  </a:lnTo>
                  <a:lnTo>
                    <a:pt x="41" y="885"/>
                  </a:lnTo>
                  <a:lnTo>
                    <a:pt x="52" y="916"/>
                  </a:lnTo>
                  <a:lnTo>
                    <a:pt x="66" y="945"/>
                  </a:lnTo>
                  <a:lnTo>
                    <a:pt x="81" y="973"/>
                  </a:lnTo>
                  <a:lnTo>
                    <a:pt x="96" y="1001"/>
                  </a:lnTo>
                  <a:lnTo>
                    <a:pt x="114" y="1027"/>
                  </a:lnTo>
                  <a:lnTo>
                    <a:pt x="132" y="1053"/>
                  </a:lnTo>
                  <a:lnTo>
                    <a:pt x="151" y="1078"/>
                  </a:lnTo>
                  <a:lnTo>
                    <a:pt x="172" y="1102"/>
                  </a:lnTo>
                  <a:lnTo>
                    <a:pt x="194" y="1125"/>
                  </a:lnTo>
                  <a:lnTo>
                    <a:pt x="217" y="1147"/>
                  </a:lnTo>
                  <a:lnTo>
                    <a:pt x="241" y="1168"/>
                  </a:lnTo>
                  <a:lnTo>
                    <a:pt x="266" y="1188"/>
                  </a:lnTo>
                  <a:lnTo>
                    <a:pt x="292" y="1205"/>
                  </a:lnTo>
                  <a:lnTo>
                    <a:pt x="318" y="1223"/>
                  </a:lnTo>
                  <a:lnTo>
                    <a:pt x="346" y="1239"/>
                  </a:lnTo>
                  <a:lnTo>
                    <a:pt x="374" y="1253"/>
                  </a:lnTo>
                  <a:lnTo>
                    <a:pt x="403" y="1267"/>
                  </a:lnTo>
                  <a:lnTo>
                    <a:pt x="434" y="1278"/>
                  </a:lnTo>
                  <a:lnTo>
                    <a:pt x="464" y="1289"/>
                  </a:lnTo>
                  <a:lnTo>
                    <a:pt x="495" y="1298"/>
                  </a:lnTo>
                  <a:lnTo>
                    <a:pt x="527" y="1305"/>
                  </a:lnTo>
                  <a:lnTo>
                    <a:pt x="560" y="1311"/>
                  </a:lnTo>
                  <a:lnTo>
                    <a:pt x="593" y="1315"/>
                  </a:lnTo>
                  <a:lnTo>
                    <a:pt x="626" y="1318"/>
                  </a:lnTo>
                  <a:lnTo>
                    <a:pt x="660" y="1319"/>
                  </a:lnTo>
                  <a:lnTo>
                    <a:pt x="660" y="1319"/>
                  </a:lnTo>
                  <a:lnTo>
                    <a:pt x="683" y="1318"/>
                  </a:lnTo>
                  <a:lnTo>
                    <a:pt x="705" y="1317"/>
                  </a:lnTo>
                  <a:lnTo>
                    <a:pt x="727" y="1315"/>
                  </a:lnTo>
                  <a:lnTo>
                    <a:pt x="750" y="1313"/>
                  </a:lnTo>
                  <a:lnTo>
                    <a:pt x="772" y="1308"/>
                  </a:lnTo>
                  <a:lnTo>
                    <a:pt x="794" y="1304"/>
                  </a:lnTo>
                  <a:lnTo>
                    <a:pt x="815" y="1300"/>
                  </a:lnTo>
                  <a:lnTo>
                    <a:pt x="837" y="1295"/>
                  </a:lnTo>
                  <a:lnTo>
                    <a:pt x="858" y="1289"/>
                  </a:lnTo>
                  <a:lnTo>
                    <a:pt x="877" y="1281"/>
                  </a:lnTo>
                  <a:lnTo>
                    <a:pt x="898" y="1274"/>
                  </a:lnTo>
                  <a:lnTo>
                    <a:pt x="918" y="1266"/>
                  </a:lnTo>
                  <a:lnTo>
                    <a:pt x="938" y="1256"/>
                  </a:lnTo>
                  <a:lnTo>
                    <a:pt x="958" y="1247"/>
                  </a:lnTo>
                  <a:lnTo>
                    <a:pt x="976" y="1238"/>
                  </a:lnTo>
                  <a:lnTo>
                    <a:pt x="995" y="1227"/>
                  </a:lnTo>
                  <a:lnTo>
                    <a:pt x="995" y="1227"/>
                  </a:lnTo>
                  <a:lnTo>
                    <a:pt x="975" y="1213"/>
                  </a:lnTo>
                  <a:lnTo>
                    <a:pt x="957" y="1197"/>
                  </a:lnTo>
                  <a:lnTo>
                    <a:pt x="957" y="1197"/>
                  </a:lnTo>
                  <a:lnTo>
                    <a:pt x="945" y="1185"/>
                  </a:lnTo>
                  <a:lnTo>
                    <a:pt x="945" y="1185"/>
                  </a:lnTo>
                  <a:close/>
                  <a:moveTo>
                    <a:pt x="1060" y="214"/>
                  </a:moveTo>
                  <a:lnTo>
                    <a:pt x="1060" y="214"/>
                  </a:lnTo>
                  <a:lnTo>
                    <a:pt x="1044" y="227"/>
                  </a:lnTo>
                  <a:lnTo>
                    <a:pt x="1028" y="240"/>
                  </a:lnTo>
                  <a:lnTo>
                    <a:pt x="1012" y="252"/>
                  </a:lnTo>
                  <a:lnTo>
                    <a:pt x="995" y="264"/>
                  </a:lnTo>
                  <a:lnTo>
                    <a:pt x="978" y="275"/>
                  </a:lnTo>
                  <a:lnTo>
                    <a:pt x="961" y="285"/>
                  </a:lnTo>
                  <a:lnTo>
                    <a:pt x="944" y="295"/>
                  </a:lnTo>
                  <a:lnTo>
                    <a:pt x="925" y="304"/>
                  </a:lnTo>
                  <a:lnTo>
                    <a:pt x="925" y="304"/>
                  </a:lnTo>
                  <a:lnTo>
                    <a:pt x="909" y="273"/>
                  </a:lnTo>
                  <a:lnTo>
                    <a:pt x="890" y="242"/>
                  </a:lnTo>
                  <a:lnTo>
                    <a:pt x="869" y="210"/>
                  </a:lnTo>
                  <a:lnTo>
                    <a:pt x="847" y="180"/>
                  </a:lnTo>
                  <a:lnTo>
                    <a:pt x="824" y="151"/>
                  </a:lnTo>
                  <a:lnTo>
                    <a:pt x="799" y="122"/>
                  </a:lnTo>
                  <a:lnTo>
                    <a:pt x="773" y="94"/>
                  </a:lnTo>
                  <a:lnTo>
                    <a:pt x="746" y="67"/>
                  </a:lnTo>
                  <a:lnTo>
                    <a:pt x="746" y="67"/>
                  </a:lnTo>
                  <a:lnTo>
                    <a:pt x="768" y="70"/>
                  </a:lnTo>
                  <a:lnTo>
                    <a:pt x="791" y="74"/>
                  </a:lnTo>
                  <a:lnTo>
                    <a:pt x="812" y="79"/>
                  </a:lnTo>
                  <a:lnTo>
                    <a:pt x="834" y="85"/>
                  </a:lnTo>
                  <a:lnTo>
                    <a:pt x="854" y="93"/>
                  </a:lnTo>
                  <a:lnTo>
                    <a:pt x="875" y="100"/>
                  </a:lnTo>
                  <a:lnTo>
                    <a:pt x="895" y="108"/>
                  </a:lnTo>
                  <a:lnTo>
                    <a:pt x="916" y="118"/>
                  </a:lnTo>
                  <a:lnTo>
                    <a:pt x="935" y="127"/>
                  </a:lnTo>
                  <a:lnTo>
                    <a:pt x="954" y="137"/>
                  </a:lnTo>
                  <a:lnTo>
                    <a:pt x="973" y="149"/>
                  </a:lnTo>
                  <a:lnTo>
                    <a:pt x="991" y="160"/>
                  </a:lnTo>
                  <a:lnTo>
                    <a:pt x="1009" y="173"/>
                  </a:lnTo>
                  <a:lnTo>
                    <a:pt x="1026" y="185"/>
                  </a:lnTo>
                  <a:lnTo>
                    <a:pt x="1043" y="199"/>
                  </a:lnTo>
                  <a:lnTo>
                    <a:pt x="1060" y="214"/>
                  </a:lnTo>
                  <a:lnTo>
                    <a:pt x="1060" y="214"/>
                  </a:lnTo>
                  <a:close/>
                  <a:moveTo>
                    <a:pt x="690" y="96"/>
                  </a:moveTo>
                  <a:lnTo>
                    <a:pt x="690" y="96"/>
                  </a:lnTo>
                  <a:lnTo>
                    <a:pt x="718" y="123"/>
                  </a:lnTo>
                  <a:lnTo>
                    <a:pt x="744" y="150"/>
                  </a:lnTo>
                  <a:lnTo>
                    <a:pt x="769" y="178"/>
                  </a:lnTo>
                  <a:lnTo>
                    <a:pt x="792" y="207"/>
                  </a:lnTo>
                  <a:lnTo>
                    <a:pt x="814" y="236"/>
                  </a:lnTo>
                  <a:lnTo>
                    <a:pt x="835" y="267"/>
                  </a:lnTo>
                  <a:lnTo>
                    <a:pt x="853" y="297"/>
                  </a:lnTo>
                  <a:lnTo>
                    <a:pt x="870" y="328"/>
                  </a:lnTo>
                  <a:lnTo>
                    <a:pt x="870" y="328"/>
                  </a:lnTo>
                  <a:lnTo>
                    <a:pt x="848" y="336"/>
                  </a:lnTo>
                  <a:lnTo>
                    <a:pt x="826" y="343"/>
                  </a:lnTo>
                  <a:lnTo>
                    <a:pt x="804" y="349"/>
                  </a:lnTo>
                  <a:lnTo>
                    <a:pt x="782" y="354"/>
                  </a:lnTo>
                  <a:lnTo>
                    <a:pt x="760" y="358"/>
                  </a:lnTo>
                  <a:lnTo>
                    <a:pt x="737" y="361"/>
                  </a:lnTo>
                  <a:lnTo>
                    <a:pt x="713" y="364"/>
                  </a:lnTo>
                  <a:lnTo>
                    <a:pt x="690" y="366"/>
                  </a:lnTo>
                  <a:lnTo>
                    <a:pt x="690" y="96"/>
                  </a:lnTo>
                  <a:close/>
                  <a:moveTo>
                    <a:pt x="573" y="67"/>
                  </a:moveTo>
                  <a:lnTo>
                    <a:pt x="573" y="67"/>
                  </a:lnTo>
                  <a:lnTo>
                    <a:pt x="546" y="94"/>
                  </a:lnTo>
                  <a:lnTo>
                    <a:pt x="520" y="122"/>
                  </a:lnTo>
                  <a:lnTo>
                    <a:pt x="495" y="151"/>
                  </a:lnTo>
                  <a:lnTo>
                    <a:pt x="472" y="180"/>
                  </a:lnTo>
                  <a:lnTo>
                    <a:pt x="450" y="210"/>
                  </a:lnTo>
                  <a:lnTo>
                    <a:pt x="431" y="242"/>
                  </a:lnTo>
                  <a:lnTo>
                    <a:pt x="412" y="273"/>
                  </a:lnTo>
                  <a:lnTo>
                    <a:pt x="394" y="304"/>
                  </a:lnTo>
                  <a:lnTo>
                    <a:pt x="394" y="304"/>
                  </a:lnTo>
                  <a:lnTo>
                    <a:pt x="376" y="295"/>
                  </a:lnTo>
                  <a:lnTo>
                    <a:pt x="359" y="285"/>
                  </a:lnTo>
                  <a:lnTo>
                    <a:pt x="341" y="275"/>
                  </a:lnTo>
                  <a:lnTo>
                    <a:pt x="324" y="264"/>
                  </a:lnTo>
                  <a:lnTo>
                    <a:pt x="308" y="252"/>
                  </a:lnTo>
                  <a:lnTo>
                    <a:pt x="292" y="240"/>
                  </a:lnTo>
                  <a:lnTo>
                    <a:pt x="275" y="227"/>
                  </a:lnTo>
                  <a:lnTo>
                    <a:pt x="260" y="214"/>
                  </a:lnTo>
                  <a:lnTo>
                    <a:pt x="260" y="214"/>
                  </a:lnTo>
                  <a:lnTo>
                    <a:pt x="276" y="199"/>
                  </a:lnTo>
                  <a:lnTo>
                    <a:pt x="293" y="185"/>
                  </a:lnTo>
                  <a:lnTo>
                    <a:pt x="311" y="173"/>
                  </a:lnTo>
                  <a:lnTo>
                    <a:pt x="328" y="160"/>
                  </a:lnTo>
                  <a:lnTo>
                    <a:pt x="347" y="149"/>
                  </a:lnTo>
                  <a:lnTo>
                    <a:pt x="366" y="137"/>
                  </a:lnTo>
                  <a:lnTo>
                    <a:pt x="385" y="127"/>
                  </a:lnTo>
                  <a:lnTo>
                    <a:pt x="404" y="118"/>
                  </a:lnTo>
                  <a:lnTo>
                    <a:pt x="424" y="108"/>
                  </a:lnTo>
                  <a:lnTo>
                    <a:pt x="444" y="100"/>
                  </a:lnTo>
                  <a:lnTo>
                    <a:pt x="465" y="93"/>
                  </a:lnTo>
                  <a:lnTo>
                    <a:pt x="486" y="85"/>
                  </a:lnTo>
                  <a:lnTo>
                    <a:pt x="508" y="79"/>
                  </a:lnTo>
                  <a:lnTo>
                    <a:pt x="529" y="74"/>
                  </a:lnTo>
                  <a:lnTo>
                    <a:pt x="551" y="70"/>
                  </a:lnTo>
                  <a:lnTo>
                    <a:pt x="573" y="67"/>
                  </a:lnTo>
                  <a:lnTo>
                    <a:pt x="573" y="67"/>
                  </a:lnTo>
                  <a:close/>
                  <a:moveTo>
                    <a:pt x="217" y="256"/>
                  </a:moveTo>
                  <a:lnTo>
                    <a:pt x="217" y="256"/>
                  </a:lnTo>
                  <a:lnTo>
                    <a:pt x="235" y="272"/>
                  </a:lnTo>
                  <a:lnTo>
                    <a:pt x="252" y="286"/>
                  </a:lnTo>
                  <a:lnTo>
                    <a:pt x="271" y="300"/>
                  </a:lnTo>
                  <a:lnTo>
                    <a:pt x="290" y="314"/>
                  </a:lnTo>
                  <a:lnTo>
                    <a:pt x="309" y="326"/>
                  </a:lnTo>
                  <a:lnTo>
                    <a:pt x="328" y="338"/>
                  </a:lnTo>
                  <a:lnTo>
                    <a:pt x="348" y="349"/>
                  </a:lnTo>
                  <a:lnTo>
                    <a:pt x="369" y="359"/>
                  </a:lnTo>
                  <a:lnTo>
                    <a:pt x="369" y="359"/>
                  </a:lnTo>
                  <a:lnTo>
                    <a:pt x="356" y="392"/>
                  </a:lnTo>
                  <a:lnTo>
                    <a:pt x="344" y="425"/>
                  </a:lnTo>
                  <a:lnTo>
                    <a:pt x="335" y="458"/>
                  </a:lnTo>
                  <a:lnTo>
                    <a:pt x="326" y="492"/>
                  </a:lnTo>
                  <a:lnTo>
                    <a:pt x="319" y="525"/>
                  </a:lnTo>
                  <a:lnTo>
                    <a:pt x="314" y="559"/>
                  </a:lnTo>
                  <a:lnTo>
                    <a:pt x="311" y="594"/>
                  </a:lnTo>
                  <a:lnTo>
                    <a:pt x="309" y="629"/>
                  </a:lnTo>
                  <a:lnTo>
                    <a:pt x="62" y="629"/>
                  </a:lnTo>
                  <a:lnTo>
                    <a:pt x="62" y="629"/>
                  </a:lnTo>
                  <a:lnTo>
                    <a:pt x="64" y="602"/>
                  </a:lnTo>
                  <a:lnTo>
                    <a:pt x="67" y="576"/>
                  </a:lnTo>
                  <a:lnTo>
                    <a:pt x="71" y="550"/>
                  </a:lnTo>
                  <a:lnTo>
                    <a:pt x="76" y="524"/>
                  </a:lnTo>
                  <a:lnTo>
                    <a:pt x="83" y="499"/>
                  </a:lnTo>
                  <a:lnTo>
                    <a:pt x="90" y="474"/>
                  </a:lnTo>
                  <a:lnTo>
                    <a:pt x="98" y="450"/>
                  </a:lnTo>
                  <a:lnTo>
                    <a:pt x="108" y="426"/>
                  </a:lnTo>
                  <a:lnTo>
                    <a:pt x="118" y="403"/>
                  </a:lnTo>
                  <a:lnTo>
                    <a:pt x="130" y="380"/>
                  </a:lnTo>
                  <a:lnTo>
                    <a:pt x="142" y="358"/>
                  </a:lnTo>
                  <a:lnTo>
                    <a:pt x="156" y="336"/>
                  </a:lnTo>
                  <a:lnTo>
                    <a:pt x="169" y="316"/>
                  </a:lnTo>
                  <a:lnTo>
                    <a:pt x="185" y="295"/>
                  </a:lnTo>
                  <a:lnTo>
                    <a:pt x="200" y="275"/>
                  </a:lnTo>
                  <a:lnTo>
                    <a:pt x="217" y="256"/>
                  </a:lnTo>
                  <a:lnTo>
                    <a:pt x="217" y="256"/>
                  </a:lnTo>
                  <a:close/>
                  <a:moveTo>
                    <a:pt x="62" y="690"/>
                  </a:moveTo>
                  <a:lnTo>
                    <a:pt x="309" y="690"/>
                  </a:lnTo>
                  <a:lnTo>
                    <a:pt x="309" y="690"/>
                  </a:lnTo>
                  <a:lnTo>
                    <a:pt x="311" y="724"/>
                  </a:lnTo>
                  <a:lnTo>
                    <a:pt x="314" y="758"/>
                  </a:lnTo>
                  <a:lnTo>
                    <a:pt x="319" y="793"/>
                  </a:lnTo>
                  <a:lnTo>
                    <a:pt x="326" y="827"/>
                  </a:lnTo>
                  <a:lnTo>
                    <a:pt x="335" y="860"/>
                  </a:lnTo>
                  <a:lnTo>
                    <a:pt x="345" y="894"/>
                  </a:lnTo>
                  <a:lnTo>
                    <a:pt x="356" y="926"/>
                  </a:lnTo>
                  <a:lnTo>
                    <a:pt x="369" y="958"/>
                  </a:lnTo>
                  <a:lnTo>
                    <a:pt x="369" y="958"/>
                  </a:lnTo>
                  <a:lnTo>
                    <a:pt x="348" y="969"/>
                  </a:lnTo>
                  <a:lnTo>
                    <a:pt x="328" y="980"/>
                  </a:lnTo>
                  <a:lnTo>
                    <a:pt x="309" y="992"/>
                  </a:lnTo>
                  <a:lnTo>
                    <a:pt x="290" y="1004"/>
                  </a:lnTo>
                  <a:lnTo>
                    <a:pt x="270" y="1018"/>
                  </a:lnTo>
                  <a:lnTo>
                    <a:pt x="252" y="1031"/>
                  </a:lnTo>
                  <a:lnTo>
                    <a:pt x="234" y="1046"/>
                  </a:lnTo>
                  <a:lnTo>
                    <a:pt x="217" y="1062"/>
                  </a:lnTo>
                  <a:lnTo>
                    <a:pt x="217" y="1062"/>
                  </a:lnTo>
                  <a:lnTo>
                    <a:pt x="200" y="1043"/>
                  </a:lnTo>
                  <a:lnTo>
                    <a:pt x="185" y="1023"/>
                  </a:lnTo>
                  <a:lnTo>
                    <a:pt x="169" y="1002"/>
                  </a:lnTo>
                  <a:lnTo>
                    <a:pt x="156" y="981"/>
                  </a:lnTo>
                  <a:lnTo>
                    <a:pt x="142" y="960"/>
                  </a:lnTo>
                  <a:lnTo>
                    <a:pt x="130" y="938"/>
                  </a:lnTo>
                  <a:lnTo>
                    <a:pt x="118" y="915"/>
                  </a:lnTo>
                  <a:lnTo>
                    <a:pt x="108" y="892"/>
                  </a:lnTo>
                  <a:lnTo>
                    <a:pt x="98" y="868"/>
                  </a:lnTo>
                  <a:lnTo>
                    <a:pt x="90" y="844"/>
                  </a:lnTo>
                  <a:lnTo>
                    <a:pt x="83" y="819"/>
                  </a:lnTo>
                  <a:lnTo>
                    <a:pt x="76" y="794"/>
                  </a:lnTo>
                  <a:lnTo>
                    <a:pt x="71" y="768"/>
                  </a:lnTo>
                  <a:lnTo>
                    <a:pt x="67" y="742"/>
                  </a:lnTo>
                  <a:lnTo>
                    <a:pt x="64" y="716"/>
                  </a:lnTo>
                  <a:lnTo>
                    <a:pt x="62" y="690"/>
                  </a:lnTo>
                  <a:lnTo>
                    <a:pt x="62" y="690"/>
                  </a:lnTo>
                  <a:close/>
                  <a:moveTo>
                    <a:pt x="260" y="1104"/>
                  </a:moveTo>
                  <a:lnTo>
                    <a:pt x="260" y="1104"/>
                  </a:lnTo>
                  <a:lnTo>
                    <a:pt x="275" y="1091"/>
                  </a:lnTo>
                  <a:lnTo>
                    <a:pt x="291" y="1078"/>
                  </a:lnTo>
                  <a:lnTo>
                    <a:pt x="308" y="1066"/>
                  </a:lnTo>
                  <a:lnTo>
                    <a:pt x="324" y="1054"/>
                  </a:lnTo>
                  <a:lnTo>
                    <a:pt x="341" y="1044"/>
                  </a:lnTo>
                  <a:lnTo>
                    <a:pt x="359" y="1033"/>
                  </a:lnTo>
                  <a:lnTo>
                    <a:pt x="376" y="1023"/>
                  </a:lnTo>
                  <a:lnTo>
                    <a:pt x="394" y="1014"/>
                  </a:lnTo>
                  <a:lnTo>
                    <a:pt x="394" y="1014"/>
                  </a:lnTo>
                  <a:lnTo>
                    <a:pt x="412" y="1046"/>
                  </a:lnTo>
                  <a:lnTo>
                    <a:pt x="431" y="1077"/>
                  </a:lnTo>
                  <a:lnTo>
                    <a:pt x="450" y="1107"/>
                  </a:lnTo>
                  <a:lnTo>
                    <a:pt x="472" y="1138"/>
                  </a:lnTo>
                  <a:lnTo>
                    <a:pt x="495" y="1168"/>
                  </a:lnTo>
                  <a:lnTo>
                    <a:pt x="520" y="1196"/>
                  </a:lnTo>
                  <a:lnTo>
                    <a:pt x="546" y="1224"/>
                  </a:lnTo>
                  <a:lnTo>
                    <a:pt x="573" y="1252"/>
                  </a:lnTo>
                  <a:lnTo>
                    <a:pt x="573" y="1252"/>
                  </a:lnTo>
                  <a:lnTo>
                    <a:pt x="551" y="1248"/>
                  </a:lnTo>
                  <a:lnTo>
                    <a:pt x="529" y="1244"/>
                  </a:lnTo>
                  <a:lnTo>
                    <a:pt x="508" y="1239"/>
                  </a:lnTo>
                  <a:lnTo>
                    <a:pt x="486" y="1232"/>
                  </a:lnTo>
                  <a:lnTo>
                    <a:pt x="465" y="1226"/>
                  </a:lnTo>
                  <a:lnTo>
                    <a:pt x="444" y="1218"/>
                  </a:lnTo>
                  <a:lnTo>
                    <a:pt x="424" y="1209"/>
                  </a:lnTo>
                  <a:lnTo>
                    <a:pt x="404" y="1201"/>
                  </a:lnTo>
                  <a:lnTo>
                    <a:pt x="385" y="1191"/>
                  </a:lnTo>
                  <a:lnTo>
                    <a:pt x="365" y="1180"/>
                  </a:lnTo>
                  <a:lnTo>
                    <a:pt x="346" y="1170"/>
                  </a:lnTo>
                  <a:lnTo>
                    <a:pt x="328" y="1157"/>
                  </a:lnTo>
                  <a:lnTo>
                    <a:pt x="311" y="1146"/>
                  </a:lnTo>
                  <a:lnTo>
                    <a:pt x="293" y="1132"/>
                  </a:lnTo>
                  <a:lnTo>
                    <a:pt x="276" y="1119"/>
                  </a:lnTo>
                  <a:lnTo>
                    <a:pt x="260" y="1104"/>
                  </a:lnTo>
                  <a:lnTo>
                    <a:pt x="260" y="1104"/>
                  </a:lnTo>
                  <a:close/>
                  <a:moveTo>
                    <a:pt x="629" y="1222"/>
                  </a:moveTo>
                  <a:lnTo>
                    <a:pt x="629" y="1222"/>
                  </a:lnTo>
                  <a:lnTo>
                    <a:pt x="602" y="1196"/>
                  </a:lnTo>
                  <a:lnTo>
                    <a:pt x="576" y="1168"/>
                  </a:lnTo>
                  <a:lnTo>
                    <a:pt x="551" y="1140"/>
                  </a:lnTo>
                  <a:lnTo>
                    <a:pt x="527" y="1112"/>
                  </a:lnTo>
                  <a:lnTo>
                    <a:pt x="506" y="1082"/>
                  </a:lnTo>
                  <a:lnTo>
                    <a:pt x="486" y="1052"/>
                  </a:lnTo>
                  <a:lnTo>
                    <a:pt x="467" y="1021"/>
                  </a:lnTo>
                  <a:lnTo>
                    <a:pt x="450" y="990"/>
                  </a:lnTo>
                  <a:lnTo>
                    <a:pt x="450" y="990"/>
                  </a:lnTo>
                  <a:lnTo>
                    <a:pt x="471" y="982"/>
                  </a:lnTo>
                  <a:lnTo>
                    <a:pt x="493" y="976"/>
                  </a:lnTo>
                  <a:lnTo>
                    <a:pt x="516" y="970"/>
                  </a:lnTo>
                  <a:lnTo>
                    <a:pt x="538" y="966"/>
                  </a:lnTo>
                  <a:lnTo>
                    <a:pt x="561" y="962"/>
                  </a:lnTo>
                  <a:lnTo>
                    <a:pt x="584" y="957"/>
                  </a:lnTo>
                  <a:lnTo>
                    <a:pt x="607" y="955"/>
                  </a:lnTo>
                  <a:lnTo>
                    <a:pt x="629" y="954"/>
                  </a:lnTo>
                  <a:lnTo>
                    <a:pt x="629" y="1222"/>
                  </a:lnTo>
                  <a:close/>
                  <a:moveTo>
                    <a:pt x="629" y="893"/>
                  </a:moveTo>
                  <a:lnTo>
                    <a:pt x="629" y="893"/>
                  </a:lnTo>
                  <a:lnTo>
                    <a:pt x="603" y="895"/>
                  </a:lnTo>
                  <a:lnTo>
                    <a:pt x="576" y="897"/>
                  </a:lnTo>
                  <a:lnTo>
                    <a:pt x="550" y="901"/>
                  </a:lnTo>
                  <a:lnTo>
                    <a:pt x="524" y="906"/>
                  </a:lnTo>
                  <a:lnTo>
                    <a:pt x="499" y="912"/>
                  </a:lnTo>
                  <a:lnTo>
                    <a:pt x="474" y="919"/>
                  </a:lnTo>
                  <a:lnTo>
                    <a:pt x="449" y="926"/>
                  </a:lnTo>
                  <a:lnTo>
                    <a:pt x="424" y="935"/>
                  </a:lnTo>
                  <a:lnTo>
                    <a:pt x="424" y="935"/>
                  </a:lnTo>
                  <a:lnTo>
                    <a:pt x="413" y="905"/>
                  </a:lnTo>
                  <a:lnTo>
                    <a:pt x="402" y="875"/>
                  </a:lnTo>
                  <a:lnTo>
                    <a:pt x="393" y="845"/>
                  </a:lnTo>
                  <a:lnTo>
                    <a:pt x="386" y="815"/>
                  </a:lnTo>
                  <a:lnTo>
                    <a:pt x="379" y="783"/>
                  </a:lnTo>
                  <a:lnTo>
                    <a:pt x="374" y="752"/>
                  </a:lnTo>
                  <a:lnTo>
                    <a:pt x="371" y="721"/>
                  </a:lnTo>
                  <a:lnTo>
                    <a:pt x="369" y="690"/>
                  </a:lnTo>
                  <a:lnTo>
                    <a:pt x="629" y="690"/>
                  </a:lnTo>
                  <a:lnTo>
                    <a:pt x="629" y="893"/>
                  </a:lnTo>
                  <a:close/>
                  <a:moveTo>
                    <a:pt x="629" y="629"/>
                  </a:moveTo>
                  <a:lnTo>
                    <a:pt x="369" y="629"/>
                  </a:lnTo>
                  <a:lnTo>
                    <a:pt x="369" y="629"/>
                  </a:lnTo>
                  <a:lnTo>
                    <a:pt x="371" y="597"/>
                  </a:lnTo>
                  <a:lnTo>
                    <a:pt x="374" y="566"/>
                  </a:lnTo>
                  <a:lnTo>
                    <a:pt x="379" y="534"/>
                  </a:lnTo>
                  <a:lnTo>
                    <a:pt x="386" y="504"/>
                  </a:lnTo>
                  <a:lnTo>
                    <a:pt x="393" y="474"/>
                  </a:lnTo>
                  <a:lnTo>
                    <a:pt x="401" y="443"/>
                  </a:lnTo>
                  <a:lnTo>
                    <a:pt x="412" y="414"/>
                  </a:lnTo>
                  <a:lnTo>
                    <a:pt x="424" y="383"/>
                  </a:lnTo>
                  <a:lnTo>
                    <a:pt x="424" y="383"/>
                  </a:lnTo>
                  <a:lnTo>
                    <a:pt x="448" y="393"/>
                  </a:lnTo>
                  <a:lnTo>
                    <a:pt x="473" y="401"/>
                  </a:lnTo>
                  <a:lnTo>
                    <a:pt x="499" y="407"/>
                  </a:lnTo>
                  <a:lnTo>
                    <a:pt x="524" y="414"/>
                  </a:lnTo>
                  <a:lnTo>
                    <a:pt x="550" y="418"/>
                  </a:lnTo>
                  <a:lnTo>
                    <a:pt x="576" y="422"/>
                  </a:lnTo>
                  <a:lnTo>
                    <a:pt x="603" y="425"/>
                  </a:lnTo>
                  <a:lnTo>
                    <a:pt x="629" y="426"/>
                  </a:lnTo>
                  <a:lnTo>
                    <a:pt x="629" y="629"/>
                  </a:lnTo>
                  <a:close/>
                  <a:moveTo>
                    <a:pt x="629" y="366"/>
                  </a:moveTo>
                  <a:lnTo>
                    <a:pt x="629" y="366"/>
                  </a:lnTo>
                  <a:lnTo>
                    <a:pt x="607" y="364"/>
                  </a:lnTo>
                  <a:lnTo>
                    <a:pt x="584" y="361"/>
                  </a:lnTo>
                  <a:lnTo>
                    <a:pt x="561" y="358"/>
                  </a:lnTo>
                  <a:lnTo>
                    <a:pt x="538" y="354"/>
                  </a:lnTo>
                  <a:lnTo>
                    <a:pt x="515" y="349"/>
                  </a:lnTo>
                  <a:lnTo>
                    <a:pt x="493" y="343"/>
                  </a:lnTo>
                  <a:lnTo>
                    <a:pt x="471" y="336"/>
                  </a:lnTo>
                  <a:lnTo>
                    <a:pt x="449" y="328"/>
                  </a:lnTo>
                  <a:lnTo>
                    <a:pt x="449" y="328"/>
                  </a:lnTo>
                  <a:lnTo>
                    <a:pt x="467" y="297"/>
                  </a:lnTo>
                  <a:lnTo>
                    <a:pt x="486" y="267"/>
                  </a:lnTo>
                  <a:lnTo>
                    <a:pt x="506" y="236"/>
                  </a:lnTo>
                  <a:lnTo>
                    <a:pt x="527" y="207"/>
                  </a:lnTo>
                  <a:lnTo>
                    <a:pt x="551" y="178"/>
                  </a:lnTo>
                  <a:lnTo>
                    <a:pt x="575" y="150"/>
                  </a:lnTo>
                  <a:lnTo>
                    <a:pt x="602" y="123"/>
                  </a:lnTo>
                  <a:lnTo>
                    <a:pt x="629" y="96"/>
                  </a:lnTo>
                  <a:lnTo>
                    <a:pt x="629" y="366"/>
                  </a:lnTo>
                  <a:close/>
                  <a:moveTo>
                    <a:pt x="1807" y="1237"/>
                  </a:moveTo>
                  <a:lnTo>
                    <a:pt x="1597" y="1055"/>
                  </a:lnTo>
                  <a:lnTo>
                    <a:pt x="1597" y="1055"/>
                  </a:lnTo>
                  <a:lnTo>
                    <a:pt x="1607" y="1040"/>
                  </a:lnTo>
                  <a:lnTo>
                    <a:pt x="1616" y="1024"/>
                  </a:lnTo>
                  <a:lnTo>
                    <a:pt x="1624" y="1007"/>
                  </a:lnTo>
                  <a:lnTo>
                    <a:pt x="1631" y="992"/>
                  </a:lnTo>
                  <a:lnTo>
                    <a:pt x="1638" y="975"/>
                  </a:lnTo>
                  <a:lnTo>
                    <a:pt x="1644" y="958"/>
                  </a:lnTo>
                  <a:lnTo>
                    <a:pt x="1649" y="941"/>
                  </a:lnTo>
                  <a:lnTo>
                    <a:pt x="1653" y="924"/>
                  </a:lnTo>
                  <a:lnTo>
                    <a:pt x="1656" y="906"/>
                  </a:lnTo>
                  <a:lnTo>
                    <a:pt x="1660" y="890"/>
                  </a:lnTo>
                  <a:lnTo>
                    <a:pt x="1662" y="872"/>
                  </a:lnTo>
                  <a:lnTo>
                    <a:pt x="1663" y="854"/>
                  </a:lnTo>
                  <a:lnTo>
                    <a:pt x="1663" y="838"/>
                  </a:lnTo>
                  <a:lnTo>
                    <a:pt x="1663" y="820"/>
                  </a:lnTo>
                  <a:lnTo>
                    <a:pt x="1662" y="802"/>
                  </a:lnTo>
                  <a:lnTo>
                    <a:pt x="1660" y="784"/>
                  </a:lnTo>
                  <a:lnTo>
                    <a:pt x="1656" y="768"/>
                  </a:lnTo>
                  <a:lnTo>
                    <a:pt x="1653" y="750"/>
                  </a:lnTo>
                  <a:lnTo>
                    <a:pt x="1649" y="733"/>
                  </a:lnTo>
                  <a:lnTo>
                    <a:pt x="1644" y="717"/>
                  </a:lnTo>
                  <a:lnTo>
                    <a:pt x="1639" y="700"/>
                  </a:lnTo>
                  <a:lnTo>
                    <a:pt x="1632" y="683"/>
                  </a:lnTo>
                  <a:lnTo>
                    <a:pt x="1625" y="668"/>
                  </a:lnTo>
                  <a:lnTo>
                    <a:pt x="1617" y="652"/>
                  </a:lnTo>
                  <a:lnTo>
                    <a:pt x="1609" y="636"/>
                  </a:lnTo>
                  <a:lnTo>
                    <a:pt x="1599" y="621"/>
                  </a:lnTo>
                  <a:lnTo>
                    <a:pt x="1589" y="606"/>
                  </a:lnTo>
                  <a:lnTo>
                    <a:pt x="1578" y="592"/>
                  </a:lnTo>
                  <a:lnTo>
                    <a:pt x="1566" y="578"/>
                  </a:lnTo>
                  <a:lnTo>
                    <a:pt x="1554" y="565"/>
                  </a:lnTo>
                  <a:lnTo>
                    <a:pt x="1541" y="551"/>
                  </a:lnTo>
                  <a:lnTo>
                    <a:pt x="1527" y="539"/>
                  </a:lnTo>
                  <a:lnTo>
                    <a:pt x="1527" y="539"/>
                  </a:lnTo>
                  <a:lnTo>
                    <a:pt x="1512" y="526"/>
                  </a:lnTo>
                  <a:lnTo>
                    <a:pt x="1495" y="514"/>
                  </a:lnTo>
                  <a:lnTo>
                    <a:pt x="1478" y="503"/>
                  </a:lnTo>
                  <a:lnTo>
                    <a:pt x="1462" y="493"/>
                  </a:lnTo>
                  <a:lnTo>
                    <a:pt x="1444" y="483"/>
                  </a:lnTo>
                  <a:lnTo>
                    <a:pt x="1426" y="475"/>
                  </a:lnTo>
                  <a:lnTo>
                    <a:pt x="1409" y="468"/>
                  </a:lnTo>
                  <a:lnTo>
                    <a:pt x="1391" y="461"/>
                  </a:lnTo>
                  <a:lnTo>
                    <a:pt x="1372" y="456"/>
                  </a:lnTo>
                  <a:lnTo>
                    <a:pt x="1353" y="451"/>
                  </a:lnTo>
                  <a:lnTo>
                    <a:pt x="1335" y="448"/>
                  </a:lnTo>
                  <a:lnTo>
                    <a:pt x="1316" y="445"/>
                  </a:lnTo>
                  <a:lnTo>
                    <a:pt x="1297" y="443"/>
                  </a:lnTo>
                  <a:lnTo>
                    <a:pt x="1278" y="443"/>
                  </a:lnTo>
                  <a:lnTo>
                    <a:pt x="1259" y="443"/>
                  </a:lnTo>
                  <a:lnTo>
                    <a:pt x="1240" y="443"/>
                  </a:lnTo>
                  <a:lnTo>
                    <a:pt x="1221" y="445"/>
                  </a:lnTo>
                  <a:lnTo>
                    <a:pt x="1202" y="448"/>
                  </a:lnTo>
                  <a:lnTo>
                    <a:pt x="1184" y="451"/>
                  </a:lnTo>
                  <a:lnTo>
                    <a:pt x="1165" y="455"/>
                  </a:lnTo>
                  <a:lnTo>
                    <a:pt x="1147" y="461"/>
                  </a:lnTo>
                  <a:lnTo>
                    <a:pt x="1129" y="468"/>
                  </a:lnTo>
                  <a:lnTo>
                    <a:pt x="1112" y="475"/>
                  </a:lnTo>
                  <a:lnTo>
                    <a:pt x="1094" y="482"/>
                  </a:lnTo>
                  <a:lnTo>
                    <a:pt x="1076" y="492"/>
                  </a:lnTo>
                  <a:lnTo>
                    <a:pt x="1060" y="501"/>
                  </a:lnTo>
                  <a:lnTo>
                    <a:pt x="1044" y="511"/>
                  </a:lnTo>
                  <a:lnTo>
                    <a:pt x="1028" y="524"/>
                  </a:lnTo>
                  <a:lnTo>
                    <a:pt x="1013" y="536"/>
                  </a:lnTo>
                  <a:lnTo>
                    <a:pt x="998" y="549"/>
                  </a:lnTo>
                  <a:lnTo>
                    <a:pt x="984" y="564"/>
                  </a:lnTo>
                  <a:lnTo>
                    <a:pt x="970" y="578"/>
                  </a:lnTo>
                  <a:lnTo>
                    <a:pt x="970" y="578"/>
                  </a:lnTo>
                  <a:lnTo>
                    <a:pt x="957" y="594"/>
                  </a:lnTo>
                  <a:lnTo>
                    <a:pt x="945" y="610"/>
                  </a:lnTo>
                  <a:lnTo>
                    <a:pt x="934" y="627"/>
                  </a:lnTo>
                  <a:lnTo>
                    <a:pt x="923" y="644"/>
                  </a:lnTo>
                  <a:lnTo>
                    <a:pt x="915" y="661"/>
                  </a:lnTo>
                  <a:lnTo>
                    <a:pt x="907" y="679"/>
                  </a:lnTo>
                  <a:lnTo>
                    <a:pt x="899" y="697"/>
                  </a:lnTo>
                  <a:lnTo>
                    <a:pt x="893" y="715"/>
                  </a:lnTo>
                  <a:lnTo>
                    <a:pt x="887" y="733"/>
                  </a:lnTo>
                  <a:lnTo>
                    <a:pt x="883" y="752"/>
                  </a:lnTo>
                  <a:lnTo>
                    <a:pt x="878" y="771"/>
                  </a:lnTo>
                  <a:lnTo>
                    <a:pt x="876" y="790"/>
                  </a:lnTo>
                  <a:lnTo>
                    <a:pt x="874" y="808"/>
                  </a:lnTo>
                  <a:lnTo>
                    <a:pt x="873" y="827"/>
                  </a:lnTo>
                  <a:lnTo>
                    <a:pt x="873" y="846"/>
                  </a:lnTo>
                  <a:lnTo>
                    <a:pt x="874" y="866"/>
                  </a:lnTo>
                  <a:lnTo>
                    <a:pt x="876" y="884"/>
                  </a:lnTo>
                  <a:lnTo>
                    <a:pt x="878" y="903"/>
                  </a:lnTo>
                  <a:lnTo>
                    <a:pt x="883" y="922"/>
                  </a:lnTo>
                  <a:lnTo>
                    <a:pt x="887" y="940"/>
                  </a:lnTo>
                  <a:lnTo>
                    <a:pt x="892" y="958"/>
                  </a:lnTo>
                  <a:lnTo>
                    <a:pt x="898" y="976"/>
                  </a:lnTo>
                  <a:lnTo>
                    <a:pt x="905" y="994"/>
                  </a:lnTo>
                  <a:lnTo>
                    <a:pt x="914" y="1012"/>
                  </a:lnTo>
                  <a:lnTo>
                    <a:pt x="923" y="1028"/>
                  </a:lnTo>
                  <a:lnTo>
                    <a:pt x="933" y="1045"/>
                  </a:lnTo>
                  <a:lnTo>
                    <a:pt x="943" y="1062"/>
                  </a:lnTo>
                  <a:lnTo>
                    <a:pt x="954" y="1077"/>
                  </a:lnTo>
                  <a:lnTo>
                    <a:pt x="967" y="1093"/>
                  </a:lnTo>
                  <a:lnTo>
                    <a:pt x="980" y="1107"/>
                  </a:lnTo>
                  <a:lnTo>
                    <a:pt x="995" y="1122"/>
                  </a:lnTo>
                  <a:lnTo>
                    <a:pt x="1010" y="1135"/>
                  </a:lnTo>
                  <a:lnTo>
                    <a:pt x="1010" y="1135"/>
                  </a:lnTo>
                  <a:lnTo>
                    <a:pt x="1022" y="1146"/>
                  </a:lnTo>
                  <a:lnTo>
                    <a:pt x="1035" y="1155"/>
                  </a:lnTo>
                  <a:lnTo>
                    <a:pt x="1047" y="1165"/>
                  </a:lnTo>
                  <a:lnTo>
                    <a:pt x="1061" y="1173"/>
                  </a:lnTo>
                  <a:lnTo>
                    <a:pt x="1088" y="1189"/>
                  </a:lnTo>
                  <a:lnTo>
                    <a:pt x="1115" y="1201"/>
                  </a:lnTo>
                  <a:lnTo>
                    <a:pt x="1144" y="1212"/>
                  </a:lnTo>
                  <a:lnTo>
                    <a:pt x="1172" y="1220"/>
                  </a:lnTo>
                  <a:lnTo>
                    <a:pt x="1201" y="1226"/>
                  </a:lnTo>
                  <a:lnTo>
                    <a:pt x="1231" y="1230"/>
                  </a:lnTo>
                  <a:lnTo>
                    <a:pt x="1261" y="1231"/>
                  </a:lnTo>
                  <a:lnTo>
                    <a:pt x="1291" y="1231"/>
                  </a:lnTo>
                  <a:lnTo>
                    <a:pt x="1321" y="1228"/>
                  </a:lnTo>
                  <a:lnTo>
                    <a:pt x="1350" y="1223"/>
                  </a:lnTo>
                  <a:lnTo>
                    <a:pt x="1378" y="1216"/>
                  </a:lnTo>
                  <a:lnTo>
                    <a:pt x="1407" y="1206"/>
                  </a:lnTo>
                  <a:lnTo>
                    <a:pt x="1435" y="1195"/>
                  </a:lnTo>
                  <a:lnTo>
                    <a:pt x="1462" y="1181"/>
                  </a:lnTo>
                  <a:lnTo>
                    <a:pt x="1688" y="1375"/>
                  </a:lnTo>
                  <a:lnTo>
                    <a:pt x="1688" y="1375"/>
                  </a:lnTo>
                  <a:lnTo>
                    <a:pt x="1695" y="1381"/>
                  </a:lnTo>
                  <a:lnTo>
                    <a:pt x="1702" y="1386"/>
                  </a:lnTo>
                  <a:lnTo>
                    <a:pt x="1711" y="1390"/>
                  </a:lnTo>
                  <a:lnTo>
                    <a:pt x="1719" y="1393"/>
                  </a:lnTo>
                  <a:lnTo>
                    <a:pt x="1727" y="1395"/>
                  </a:lnTo>
                  <a:lnTo>
                    <a:pt x="1737" y="1397"/>
                  </a:lnTo>
                  <a:lnTo>
                    <a:pt x="1745" y="1398"/>
                  </a:lnTo>
                  <a:lnTo>
                    <a:pt x="1754" y="1397"/>
                  </a:lnTo>
                  <a:lnTo>
                    <a:pt x="1763" y="1396"/>
                  </a:lnTo>
                  <a:lnTo>
                    <a:pt x="1771" y="1394"/>
                  </a:lnTo>
                  <a:lnTo>
                    <a:pt x="1779" y="1392"/>
                  </a:lnTo>
                  <a:lnTo>
                    <a:pt x="1788" y="1388"/>
                  </a:lnTo>
                  <a:lnTo>
                    <a:pt x="1796" y="1383"/>
                  </a:lnTo>
                  <a:lnTo>
                    <a:pt x="1803" y="1378"/>
                  </a:lnTo>
                  <a:lnTo>
                    <a:pt x="1811" y="1373"/>
                  </a:lnTo>
                  <a:lnTo>
                    <a:pt x="1817" y="1366"/>
                  </a:lnTo>
                  <a:lnTo>
                    <a:pt x="1817" y="1366"/>
                  </a:lnTo>
                  <a:lnTo>
                    <a:pt x="1823" y="1358"/>
                  </a:lnTo>
                  <a:lnTo>
                    <a:pt x="1827" y="1350"/>
                  </a:lnTo>
                  <a:lnTo>
                    <a:pt x="1831" y="1343"/>
                  </a:lnTo>
                  <a:lnTo>
                    <a:pt x="1835" y="1334"/>
                  </a:lnTo>
                  <a:lnTo>
                    <a:pt x="1837" y="1325"/>
                  </a:lnTo>
                  <a:lnTo>
                    <a:pt x="1839" y="1317"/>
                  </a:lnTo>
                  <a:lnTo>
                    <a:pt x="1839" y="1307"/>
                  </a:lnTo>
                  <a:lnTo>
                    <a:pt x="1839" y="1299"/>
                  </a:lnTo>
                  <a:lnTo>
                    <a:pt x="1838" y="1291"/>
                  </a:lnTo>
                  <a:lnTo>
                    <a:pt x="1836" y="1281"/>
                  </a:lnTo>
                  <a:lnTo>
                    <a:pt x="1833" y="1273"/>
                  </a:lnTo>
                  <a:lnTo>
                    <a:pt x="1829" y="1265"/>
                  </a:lnTo>
                  <a:lnTo>
                    <a:pt x="1825" y="1257"/>
                  </a:lnTo>
                  <a:lnTo>
                    <a:pt x="1820" y="1250"/>
                  </a:lnTo>
                  <a:lnTo>
                    <a:pt x="1815" y="1243"/>
                  </a:lnTo>
                  <a:lnTo>
                    <a:pt x="1807" y="1237"/>
                  </a:lnTo>
                  <a:lnTo>
                    <a:pt x="1807" y="1237"/>
                  </a:lnTo>
                  <a:close/>
                  <a:moveTo>
                    <a:pt x="1496" y="1034"/>
                  </a:moveTo>
                  <a:lnTo>
                    <a:pt x="1496" y="1034"/>
                  </a:lnTo>
                  <a:lnTo>
                    <a:pt x="1486" y="1046"/>
                  </a:lnTo>
                  <a:lnTo>
                    <a:pt x="1474" y="1056"/>
                  </a:lnTo>
                  <a:lnTo>
                    <a:pt x="1463" y="1067"/>
                  </a:lnTo>
                  <a:lnTo>
                    <a:pt x="1451" y="1076"/>
                  </a:lnTo>
                  <a:lnTo>
                    <a:pt x="1440" y="1085"/>
                  </a:lnTo>
                  <a:lnTo>
                    <a:pt x="1427" y="1093"/>
                  </a:lnTo>
                  <a:lnTo>
                    <a:pt x="1414" y="1101"/>
                  </a:lnTo>
                  <a:lnTo>
                    <a:pt x="1401" y="1107"/>
                  </a:lnTo>
                  <a:lnTo>
                    <a:pt x="1388" y="1114"/>
                  </a:lnTo>
                  <a:lnTo>
                    <a:pt x="1374" y="1119"/>
                  </a:lnTo>
                  <a:lnTo>
                    <a:pt x="1361" y="1124"/>
                  </a:lnTo>
                  <a:lnTo>
                    <a:pt x="1347" y="1128"/>
                  </a:lnTo>
                  <a:lnTo>
                    <a:pt x="1333" y="1131"/>
                  </a:lnTo>
                  <a:lnTo>
                    <a:pt x="1319" y="1134"/>
                  </a:lnTo>
                  <a:lnTo>
                    <a:pt x="1304" y="1137"/>
                  </a:lnTo>
                  <a:lnTo>
                    <a:pt x="1290" y="1138"/>
                  </a:lnTo>
                  <a:lnTo>
                    <a:pt x="1275" y="1139"/>
                  </a:lnTo>
                  <a:lnTo>
                    <a:pt x="1261" y="1139"/>
                  </a:lnTo>
                  <a:lnTo>
                    <a:pt x="1246" y="1138"/>
                  </a:lnTo>
                  <a:lnTo>
                    <a:pt x="1231" y="1137"/>
                  </a:lnTo>
                  <a:lnTo>
                    <a:pt x="1218" y="1134"/>
                  </a:lnTo>
                  <a:lnTo>
                    <a:pt x="1203" y="1131"/>
                  </a:lnTo>
                  <a:lnTo>
                    <a:pt x="1189" y="1128"/>
                  </a:lnTo>
                  <a:lnTo>
                    <a:pt x="1175" y="1124"/>
                  </a:lnTo>
                  <a:lnTo>
                    <a:pt x="1162" y="1119"/>
                  </a:lnTo>
                  <a:lnTo>
                    <a:pt x="1147" y="1114"/>
                  </a:lnTo>
                  <a:lnTo>
                    <a:pt x="1135" y="1107"/>
                  </a:lnTo>
                  <a:lnTo>
                    <a:pt x="1121" y="1100"/>
                  </a:lnTo>
                  <a:lnTo>
                    <a:pt x="1108" y="1092"/>
                  </a:lnTo>
                  <a:lnTo>
                    <a:pt x="1095" y="1083"/>
                  </a:lnTo>
                  <a:lnTo>
                    <a:pt x="1083" y="1075"/>
                  </a:lnTo>
                  <a:lnTo>
                    <a:pt x="1071" y="1065"/>
                  </a:lnTo>
                  <a:lnTo>
                    <a:pt x="1071" y="1065"/>
                  </a:lnTo>
                  <a:lnTo>
                    <a:pt x="1060" y="1054"/>
                  </a:lnTo>
                  <a:lnTo>
                    <a:pt x="1049" y="1044"/>
                  </a:lnTo>
                  <a:lnTo>
                    <a:pt x="1039" y="1032"/>
                  </a:lnTo>
                  <a:lnTo>
                    <a:pt x="1029" y="1021"/>
                  </a:lnTo>
                  <a:lnTo>
                    <a:pt x="1020" y="1008"/>
                  </a:lnTo>
                  <a:lnTo>
                    <a:pt x="1012" y="996"/>
                  </a:lnTo>
                  <a:lnTo>
                    <a:pt x="1004" y="983"/>
                  </a:lnTo>
                  <a:lnTo>
                    <a:pt x="998" y="970"/>
                  </a:lnTo>
                  <a:lnTo>
                    <a:pt x="992" y="957"/>
                  </a:lnTo>
                  <a:lnTo>
                    <a:pt x="987" y="944"/>
                  </a:lnTo>
                  <a:lnTo>
                    <a:pt x="982" y="929"/>
                  </a:lnTo>
                  <a:lnTo>
                    <a:pt x="977" y="916"/>
                  </a:lnTo>
                  <a:lnTo>
                    <a:pt x="974" y="901"/>
                  </a:lnTo>
                  <a:lnTo>
                    <a:pt x="971" y="888"/>
                  </a:lnTo>
                  <a:lnTo>
                    <a:pt x="969" y="873"/>
                  </a:lnTo>
                  <a:lnTo>
                    <a:pt x="968" y="858"/>
                  </a:lnTo>
                  <a:lnTo>
                    <a:pt x="967" y="844"/>
                  </a:lnTo>
                  <a:lnTo>
                    <a:pt x="967" y="830"/>
                  </a:lnTo>
                  <a:lnTo>
                    <a:pt x="968" y="816"/>
                  </a:lnTo>
                  <a:lnTo>
                    <a:pt x="969" y="801"/>
                  </a:lnTo>
                  <a:lnTo>
                    <a:pt x="971" y="787"/>
                  </a:lnTo>
                  <a:lnTo>
                    <a:pt x="974" y="772"/>
                  </a:lnTo>
                  <a:lnTo>
                    <a:pt x="977" y="758"/>
                  </a:lnTo>
                  <a:lnTo>
                    <a:pt x="982" y="744"/>
                  </a:lnTo>
                  <a:lnTo>
                    <a:pt x="987" y="730"/>
                  </a:lnTo>
                  <a:lnTo>
                    <a:pt x="992" y="717"/>
                  </a:lnTo>
                  <a:lnTo>
                    <a:pt x="998" y="703"/>
                  </a:lnTo>
                  <a:lnTo>
                    <a:pt x="1005" y="690"/>
                  </a:lnTo>
                  <a:lnTo>
                    <a:pt x="1013" y="677"/>
                  </a:lnTo>
                  <a:lnTo>
                    <a:pt x="1021" y="665"/>
                  </a:lnTo>
                  <a:lnTo>
                    <a:pt x="1030" y="652"/>
                  </a:lnTo>
                  <a:lnTo>
                    <a:pt x="1041" y="640"/>
                  </a:lnTo>
                  <a:lnTo>
                    <a:pt x="1041" y="640"/>
                  </a:lnTo>
                  <a:lnTo>
                    <a:pt x="1051" y="628"/>
                  </a:lnTo>
                  <a:lnTo>
                    <a:pt x="1062" y="618"/>
                  </a:lnTo>
                  <a:lnTo>
                    <a:pt x="1073" y="607"/>
                  </a:lnTo>
                  <a:lnTo>
                    <a:pt x="1085" y="598"/>
                  </a:lnTo>
                  <a:lnTo>
                    <a:pt x="1097" y="590"/>
                  </a:lnTo>
                  <a:lnTo>
                    <a:pt x="1110" y="581"/>
                  </a:lnTo>
                  <a:lnTo>
                    <a:pt x="1122" y="574"/>
                  </a:lnTo>
                  <a:lnTo>
                    <a:pt x="1136" y="567"/>
                  </a:lnTo>
                  <a:lnTo>
                    <a:pt x="1148" y="560"/>
                  </a:lnTo>
                  <a:lnTo>
                    <a:pt x="1162" y="555"/>
                  </a:lnTo>
                  <a:lnTo>
                    <a:pt x="1176" y="550"/>
                  </a:lnTo>
                  <a:lnTo>
                    <a:pt x="1190" y="546"/>
                  </a:lnTo>
                  <a:lnTo>
                    <a:pt x="1203" y="543"/>
                  </a:lnTo>
                  <a:lnTo>
                    <a:pt x="1218" y="540"/>
                  </a:lnTo>
                  <a:lnTo>
                    <a:pt x="1233" y="538"/>
                  </a:lnTo>
                  <a:lnTo>
                    <a:pt x="1247" y="536"/>
                  </a:lnTo>
                  <a:lnTo>
                    <a:pt x="1262" y="535"/>
                  </a:lnTo>
                  <a:lnTo>
                    <a:pt x="1275" y="535"/>
                  </a:lnTo>
                  <a:lnTo>
                    <a:pt x="1290" y="536"/>
                  </a:lnTo>
                  <a:lnTo>
                    <a:pt x="1304" y="538"/>
                  </a:lnTo>
                  <a:lnTo>
                    <a:pt x="1319" y="540"/>
                  </a:lnTo>
                  <a:lnTo>
                    <a:pt x="1334" y="543"/>
                  </a:lnTo>
                  <a:lnTo>
                    <a:pt x="1347" y="546"/>
                  </a:lnTo>
                  <a:lnTo>
                    <a:pt x="1362" y="550"/>
                  </a:lnTo>
                  <a:lnTo>
                    <a:pt x="1375" y="555"/>
                  </a:lnTo>
                  <a:lnTo>
                    <a:pt x="1389" y="561"/>
                  </a:lnTo>
                  <a:lnTo>
                    <a:pt x="1402" y="568"/>
                  </a:lnTo>
                  <a:lnTo>
                    <a:pt x="1416" y="574"/>
                  </a:lnTo>
                  <a:lnTo>
                    <a:pt x="1428" y="582"/>
                  </a:lnTo>
                  <a:lnTo>
                    <a:pt x="1441" y="591"/>
                  </a:lnTo>
                  <a:lnTo>
                    <a:pt x="1453" y="600"/>
                  </a:lnTo>
                  <a:lnTo>
                    <a:pt x="1466" y="609"/>
                  </a:lnTo>
                  <a:lnTo>
                    <a:pt x="1466" y="609"/>
                  </a:lnTo>
                  <a:lnTo>
                    <a:pt x="1477" y="620"/>
                  </a:lnTo>
                  <a:lnTo>
                    <a:pt x="1488" y="630"/>
                  </a:lnTo>
                  <a:lnTo>
                    <a:pt x="1498" y="642"/>
                  </a:lnTo>
                  <a:lnTo>
                    <a:pt x="1507" y="654"/>
                  </a:lnTo>
                  <a:lnTo>
                    <a:pt x="1516" y="666"/>
                  </a:lnTo>
                  <a:lnTo>
                    <a:pt x="1524" y="678"/>
                  </a:lnTo>
                  <a:lnTo>
                    <a:pt x="1531" y="691"/>
                  </a:lnTo>
                  <a:lnTo>
                    <a:pt x="1539" y="704"/>
                  </a:lnTo>
                  <a:lnTo>
                    <a:pt x="1545" y="718"/>
                  </a:lnTo>
                  <a:lnTo>
                    <a:pt x="1550" y="731"/>
                  </a:lnTo>
                  <a:lnTo>
                    <a:pt x="1555" y="745"/>
                  </a:lnTo>
                  <a:lnTo>
                    <a:pt x="1560" y="758"/>
                  </a:lnTo>
                  <a:lnTo>
                    <a:pt x="1563" y="773"/>
                  </a:lnTo>
                  <a:lnTo>
                    <a:pt x="1565" y="787"/>
                  </a:lnTo>
                  <a:lnTo>
                    <a:pt x="1567" y="801"/>
                  </a:lnTo>
                  <a:lnTo>
                    <a:pt x="1569" y="816"/>
                  </a:lnTo>
                  <a:lnTo>
                    <a:pt x="1569" y="830"/>
                  </a:lnTo>
                  <a:lnTo>
                    <a:pt x="1569" y="845"/>
                  </a:lnTo>
                  <a:lnTo>
                    <a:pt x="1569" y="859"/>
                  </a:lnTo>
                  <a:lnTo>
                    <a:pt x="1567" y="873"/>
                  </a:lnTo>
                  <a:lnTo>
                    <a:pt x="1565" y="888"/>
                  </a:lnTo>
                  <a:lnTo>
                    <a:pt x="1563" y="902"/>
                  </a:lnTo>
                  <a:lnTo>
                    <a:pt x="1559" y="917"/>
                  </a:lnTo>
                  <a:lnTo>
                    <a:pt x="1554" y="930"/>
                  </a:lnTo>
                  <a:lnTo>
                    <a:pt x="1550" y="944"/>
                  </a:lnTo>
                  <a:lnTo>
                    <a:pt x="1544" y="957"/>
                  </a:lnTo>
                  <a:lnTo>
                    <a:pt x="1538" y="971"/>
                  </a:lnTo>
                  <a:lnTo>
                    <a:pt x="1531" y="984"/>
                  </a:lnTo>
                  <a:lnTo>
                    <a:pt x="1523" y="998"/>
                  </a:lnTo>
                  <a:lnTo>
                    <a:pt x="1515" y="1010"/>
                  </a:lnTo>
                  <a:lnTo>
                    <a:pt x="1505" y="1023"/>
                  </a:lnTo>
                  <a:lnTo>
                    <a:pt x="1496" y="1034"/>
                  </a:lnTo>
                  <a:lnTo>
                    <a:pt x="1496" y="10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283" name="Freeform 443"/>
          <p:cNvSpPr>
            <a:spLocks noEditPoints="1"/>
          </p:cNvSpPr>
          <p:nvPr userDrawn="1"/>
        </p:nvSpPr>
        <p:spPr bwMode="auto">
          <a:xfrm>
            <a:off x="4384693" y="841517"/>
            <a:ext cx="663575" cy="320279"/>
          </a:xfrm>
          <a:custGeom>
            <a:avLst/>
            <a:gdLst>
              <a:gd name="T0" fmla="*/ 1632 w 1673"/>
              <a:gd name="T1" fmla="*/ 556 h 1078"/>
              <a:gd name="T2" fmla="*/ 1422 w 1673"/>
              <a:gd name="T3" fmla="*/ 447 h 1078"/>
              <a:gd name="T4" fmla="*/ 1243 w 1673"/>
              <a:gd name="T5" fmla="*/ 168 h 1078"/>
              <a:gd name="T6" fmla="*/ 1126 w 1673"/>
              <a:gd name="T7" fmla="*/ 65 h 1078"/>
              <a:gd name="T8" fmla="*/ 760 w 1673"/>
              <a:gd name="T9" fmla="*/ 1 h 1078"/>
              <a:gd name="T10" fmla="*/ 427 w 1673"/>
              <a:gd name="T11" fmla="*/ 100 h 1078"/>
              <a:gd name="T12" fmla="*/ 354 w 1673"/>
              <a:gd name="T13" fmla="*/ 211 h 1078"/>
              <a:gd name="T14" fmla="*/ 108 w 1673"/>
              <a:gd name="T15" fmla="*/ 375 h 1078"/>
              <a:gd name="T16" fmla="*/ 2 w 1673"/>
              <a:gd name="T17" fmla="*/ 499 h 1078"/>
              <a:gd name="T18" fmla="*/ 21 w 1673"/>
              <a:gd name="T19" fmla="*/ 794 h 1078"/>
              <a:gd name="T20" fmla="*/ 174 w 1673"/>
              <a:gd name="T21" fmla="*/ 904 h 1078"/>
              <a:gd name="T22" fmla="*/ 587 w 1673"/>
              <a:gd name="T23" fmla="*/ 940 h 1078"/>
              <a:gd name="T24" fmla="*/ 791 w 1673"/>
              <a:gd name="T25" fmla="*/ 925 h 1078"/>
              <a:gd name="T26" fmla="*/ 985 w 1673"/>
              <a:gd name="T27" fmla="*/ 1045 h 1078"/>
              <a:gd name="T28" fmla="*/ 1390 w 1673"/>
              <a:gd name="T29" fmla="*/ 1061 h 1078"/>
              <a:gd name="T30" fmla="*/ 1628 w 1673"/>
              <a:gd name="T31" fmla="*/ 951 h 1078"/>
              <a:gd name="T32" fmla="*/ 1579 w 1673"/>
              <a:gd name="T33" fmla="*/ 639 h 1078"/>
              <a:gd name="T34" fmla="*/ 1483 w 1673"/>
              <a:gd name="T35" fmla="*/ 724 h 1078"/>
              <a:gd name="T36" fmla="*/ 1147 w 1673"/>
              <a:gd name="T37" fmla="*/ 768 h 1078"/>
              <a:gd name="T38" fmla="*/ 887 w 1673"/>
              <a:gd name="T39" fmla="*/ 680 h 1078"/>
              <a:gd name="T40" fmla="*/ 1064 w 1673"/>
              <a:gd name="T41" fmla="*/ 613 h 1078"/>
              <a:gd name="T42" fmla="*/ 1268 w 1673"/>
              <a:gd name="T43" fmla="*/ 509 h 1078"/>
              <a:gd name="T44" fmla="*/ 1554 w 1673"/>
              <a:gd name="T45" fmla="*/ 600 h 1078"/>
              <a:gd name="T46" fmla="*/ 600 w 1673"/>
              <a:gd name="T47" fmla="*/ 412 h 1078"/>
              <a:gd name="T48" fmla="*/ 717 w 1673"/>
              <a:gd name="T49" fmla="*/ 432 h 1078"/>
              <a:gd name="T50" fmla="*/ 805 w 1673"/>
              <a:gd name="T51" fmla="*/ 575 h 1078"/>
              <a:gd name="T52" fmla="*/ 896 w 1673"/>
              <a:gd name="T53" fmla="*/ 570 h 1078"/>
              <a:gd name="T54" fmla="*/ 955 w 1673"/>
              <a:gd name="T55" fmla="*/ 561 h 1078"/>
              <a:gd name="T56" fmla="*/ 1043 w 1673"/>
              <a:gd name="T57" fmla="*/ 537 h 1078"/>
              <a:gd name="T58" fmla="*/ 1142 w 1673"/>
              <a:gd name="T59" fmla="*/ 484 h 1078"/>
              <a:gd name="T60" fmla="*/ 884 w 1673"/>
              <a:gd name="T61" fmla="*/ 87 h 1078"/>
              <a:gd name="T62" fmla="*/ 1150 w 1673"/>
              <a:gd name="T63" fmla="*/ 186 h 1078"/>
              <a:gd name="T64" fmla="*/ 1150 w 1673"/>
              <a:gd name="T65" fmla="*/ 245 h 1078"/>
              <a:gd name="T66" fmla="*/ 884 w 1673"/>
              <a:gd name="T67" fmla="*/ 343 h 1078"/>
              <a:gd name="T68" fmla="*/ 542 w 1673"/>
              <a:gd name="T69" fmla="*/ 298 h 1078"/>
              <a:gd name="T70" fmla="*/ 447 w 1673"/>
              <a:gd name="T71" fmla="*/ 215 h 1078"/>
              <a:gd name="T72" fmla="*/ 566 w 1673"/>
              <a:gd name="T73" fmla="*/ 122 h 1078"/>
              <a:gd name="T74" fmla="*/ 568 w 1673"/>
              <a:gd name="T75" fmla="*/ 538 h 1078"/>
              <a:gd name="T76" fmla="*/ 431 w 1673"/>
              <a:gd name="T77" fmla="*/ 334 h 1078"/>
              <a:gd name="T78" fmla="*/ 438 w 1673"/>
              <a:gd name="T79" fmla="*/ 452 h 1078"/>
              <a:gd name="T80" fmla="*/ 354 w 1673"/>
              <a:gd name="T81" fmla="*/ 444 h 1078"/>
              <a:gd name="T82" fmla="*/ 486 w 1673"/>
              <a:gd name="T83" fmla="*/ 588 h 1078"/>
              <a:gd name="T84" fmla="*/ 452 w 1673"/>
              <a:gd name="T85" fmla="*/ 645 h 1078"/>
              <a:gd name="T86" fmla="*/ 132 w 1673"/>
              <a:gd name="T87" fmla="*/ 564 h 1078"/>
              <a:gd name="T88" fmla="*/ 104 w 1673"/>
              <a:gd name="T89" fmla="*/ 488 h 1078"/>
              <a:gd name="T90" fmla="*/ 295 w 1673"/>
              <a:gd name="T91" fmla="*/ 396 h 1078"/>
              <a:gd name="T92" fmla="*/ 81 w 1673"/>
              <a:gd name="T93" fmla="*/ 740 h 1078"/>
              <a:gd name="T94" fmla="*/ 127 w 1673"/>
              <a:gd name="T95" fmla="*/ 664 h 1078"/>
              <a:gd name="T96" fmla="*/ 304 w 1673"/>
              <a:gd name="T97" fmla="*/ 859 h 1078"/>
              <a:gd name="T98" fmla="*/ 363 w 1673"/>
              <a:gd name="T99" fmla="*/ 867 h 1078"/>
              <a:gd name="T100" fmla="*/ 425 w 1673"/>
              <a:gd name="T101" fmla="*/ 871 h 1078"/>
              <a:gd name="T102" fmla="*/ 513 w 1673"/>
              <a:gd name="T103" fmla="*/ 732 h 1078"/>
              <a:gd name="T104" fmla="*/ 631 w 1673"/>
              <a:gd name="T105" fmla="*/ 715 h 1078"/>
              <a:gd name="T106" fmla="*/ 748 w 1673"/>
              <a:gd name="T107" fmla="*/ 809 h 1078"/>
              <a:gd name="T108" fmla="*/ 846 w 1673"/>
              <a:gd name="T109" fmla="*/ 852 h 1078"/>
              <a:gd name="T110" fmla="*/ 984 w 1673"/>
              <a:gd name="T111" fmla="*/ 962 h 1078"/>
              <a:gd name="T112" fmla="*/ 1015 w 1673"/>
              <a:gd name="T113" fmla="*/ 973 h 1078"/>
              <a:gd name="T114" fmla="*/ 1104 w 1673"/>
              <a:gd name="T115" fmla="*/ 853 h 1078"/>
              <a:gd name="T116" fmla="*/ 1220 w 1673"/>
              <a:gd name="T117" fmla="*/ 861 h 1078"/>
              <a:gd name="T118" fmla="*/ 1338 w 1673"/>
              <a:gd name="T119" fmla="*/ 853 h 1078"/>
              <a:gd name="T120" fmla="*/ 1516 w 1673"/>
              <a:gd name="T121" fmla="*/ 936 h 1078"/>
              <a:gd name="T122" fmla="*/ 1594 w 1673"/>
              <a:gd name="T123" fmla="*/ 852 h 1078"/>
              <a:gd name="T124" fmla="*/ 1573 w 1673"/>
              <a:gd name="T125" fmla="*/ 775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3" h="1078">
                <a:moveTo>
                  <a:pt x="1673" y="650"/>
                </a:moveTo>
                <a:lnTo>
                  <a:pt x="1673" y="650"/>
                </a:lnTo>
                <a:lnTo>
                  <a:pt x="1671" y="638"/>
                </a:lnTo>
                <a:lnTo>
                  <a:pt x="1670" y="628"/>
                </a:lnTo>
                <a:lnTo>
                  <a:pt x="1667" y="616"/>
                </a:lnTo>
                <a:lnTo>
                  <a:pt x="1664" y="606"/>
                </a:lnTo>
                <a:lnTo>
                  <a:pt x="1660" y="595"/>
                </a:lnTo>
                <a:lnTo>
                  <a:pt x="1654" y="585"/>
                </a:lnTo>
                <a:lnTo>
                  <a:pt x="1648" y="575"/>
                </a:lnTo>
                <a:lnTo>
                  <a:pt x="1640" y="565"/>
                </a:lnTo>
                <a:lnTo>
                  <a:pt x="1632" y="556"/>
                </a:lnTo>
                <a:lnTo>
                  <a:pt x="1624" y="546"/>
                </a:lnTo>
                <a:lnTo>
                  <a:pt x="1613" y="537"/>
                </a:lnTo>
                <a:lnTo>
                  <a:pt x="1603" y="528"/>
                </a:lnTo>
                <a:lnTo>
                  <a:pt x="1591" y="519"/>
                </a:lnTo>
                <a:lnTo>
                  <a:pt x="1579" y="511"/>
                </a:lnTo>
                <a:lnTo>
                  <a:pt x="1566" y="504"/>
                </a:lnTo>
                <a:lnTo>
                  <a:pt x="1553" y="495"/>
                </a:lnTo>
                <a:lnTo>
                  <a:pt x="1524" y="481"/>
                </a:lnTo>
                <a:lnTo>
                  <a:pt x="1491" y="468"/>
                </a:lnTo>
                <a:lnTo>
                  <a:pt x="1458" y="457"/>
                </a:lnTo>
                <a:lnTo>
                  <a:pt x="1422" y="447"/>
                </a:lnTo>
                <a:lnTo>
                  <a:pt x="1383" y="439"/>
                </a:lnTo>
                <a:lnTo>
                  <a:pt x="1342" y="432"/>
                </a:lnTo>
                <a:lnTo>
                  <a:pt x="1301" y="428"/>
                </a:lnTo>
                <a:lnTo>
                  <a:pt x="1257" y="425"/>
                </a:lnTo>
                <a:lnTo>
                  <a:pt x="1257" y="226"/>
                </a:lnTo>
                <a:lnTo>
                  <a:pt x="1257" y="226"/>
                </a:lnTo>
                <a:lnTo>
                  <a:pt x="1257" y="214"/>
                </a:lnTo>
                <a:lnTo>
                  <a:pt x="1255" y="202"/>
                </a:lnTo>
                <a:lnTo>
                  <a:pt x="1252" y="190"/>
                </a:lnTo>
                <a:lnTo>
                  <a:pt x="1248" y="180"/>
                </a:lnTo>
                <a:lnTo>
                  <a:pt x="1243" y="168"/>
                </a:lnTo>
                <a:lnTo>
                  <a:pt x="1237" y="158"/>
                </a:lnTo>
                <a:lnTo>
                  <a:pt x="1230" y="147"/>
                </a:lnTo>
                <a:lnTo>
                  <a:pt x="1222" y="137"/>
                </a:lnTo>
                <a:lnTo>
                  <a:pt x="1213" y="127"/>
                </a:lnTo>
                <a:lnTo>
                  <a:pt x="1203" y="117"/>
                </a:lnTo>
                <a:lnTo>
                  <a:pt x="1192" y="108"/>
                </a:lnTo>
                <a:lnTo>
                  <a:pt x="1181" y="98"/>
                </a:lnTo>
                <a:lnTo>
                  <a:pt x="1168" y="89"/>
                </a:lnTo>
                <a:lnTo>
                  <a:pt x="1155" y="81"/>
                </a:lnTo>
                <a:lnTo>
                  <a:pt x="1140" y="72"/>
                </a:lnTo>
                <a:lnTo>
                  <a:pt x="1126" y="65"/>
                </a:lnTo>
                <a:lnTo>
                  <a:pt x="1110" y="58"/>
                </a:lnTo>
                <a:lnTo>
                  <a:pt x="1093" y="51"/>
                </a:lnTo>
                <a:lnTo>
                  <a:pt x="1059" y="38"/>
                </a:lnTo>
                <a:lnTo>
                  <a:pt x="1022" y="27"/>
                </a:lnTo>
                <a:lnTo>
                  <a:pt x="982" y="17"/>
                </a:lnTo>
                <a:lnTo>
                  <a:pt x="940" y="10"/>
                </a:lnTo>
                <a:lnTo>
                  <a:pt x="897" y="4"/>
                </a:lnTo>
                <a:lnTo>
                  <a:pt x="852" y="1"/>
                </a:lnTo>
                <a:lnTo>
                  <a:pt x="805" y="0"/>
                </a:lnTo>
                <a:lnTo>
                  <a:pt x="805" y="0"/>
                </a:lnTo>
                <a:lnTo>
                  <a:pt x="760" y="1"/>
                </a:lnTo>
                <a:lnTo>
                  <a:pt x="716" y="4"/>
                </a:lnTo>
                <a:lnTo>
                  <a:pt x="675" y="9"/>
                </a:lnTo>
                <a:lnTo>
                  <a:pt x="634" y="16"/>
                </a:lnTo>
                <a:lnTo>
                  <a:pt x="596" y="25"/>
                </a:lnTo>
                <a:lnTo>
                  <a:pt x="559" y="35"/>
                </a:lnTo>
                <a:lnTo>
                  <a:pt x="526" y="46"/>
                </a:lnTo>
                <a:lnTo>
                  <a:pt x="493" y="60"/>
                </a:lnTo>
                <a:lnTo>
                  <a:pt x="465" y="76"/>
                </a:lnTo>
                <a:lnTo>
                  <a:pt x="452" y="83"/>
                </a:lnTo>
                <a:lnTo>
                  <a:pt x="439" y="91"/>
                </a:lnTo>
                <a:lnTo>
                  <a:pt x="427" y="100"/>
                </a:lnTo>
                <a:lnTo>
                  <a:pt x="416" y="109"/>
                </a:lnTo>
                <a:lnTo>
                  <a:pt x="406" y="118"/>
                </a:lnTo>
                <a:lnTo>
                  <a:pt x="397" y="128"/>
                </a:lnTo>
                <a:lnTo>
                  <a:pt x="388" y="137"/>
                </a:lnTo>
                <a:lnTo>
                  <a:pt x="380" y="146"/>
                </a:lnTo>
                <a:lnTo>
                  <a:pt x="374" y="157"/>
                </a:lnTo>
                <a:lnTo>
                  <a:pt x="367" y="167"/>
                </a:lnTo>
                <a:lnTo>
                  <a:pt x="362" y="178"/>
                </a:lnTo>
                <a:lnTo>
                  <a:pt x="358" y="189"/>
                </a:lnTo>
                <a:lnTo>
                  <a:pt x="356" y="200"/>
                </a:lnTo>
                <a:lnTo>
                  <a:pt x="354" y="211"/>
                </a:lnTo>
                <a:lnTo>
                  <a:pt x="353" y="211"/>
                </a:lnTo>
                <a:lnTo>
                  <a:pt x="353" y="303"/>
                </a:lnTo>
                <a:lnTo>
                  <a:pt x="353" y="303"/>
                </a:lnTo>
                <a:lnTo>
                  <a:pt x="316" y="307"/>
                </a:lnTo>
                <a:lnTo>
                  <a:pt x="282" y="313"/>
                </a:lnTo>
                <a:lnTo>
                  <a:pt x="249" y="320"/>
                </a:lnTo>
                <a:lnTo>
                  <a:pt x="217" y="329"/>
                </a:lnTo>
                <a:lnTo>
                  <a:pt x="187" y="339"/>
                </a:lnTo>
                <a:lnTo>
                  <a:pt x="159" y="350"/>
                </a:lnTo>
                <a:lnTo>
                  <a:pt x="133" y="362"/>
                </a:lnTo>
                <a:lnTo>
                  <a:pt x="108" y="375"/>
                </a:lnTo>
                <a:lnTo>
                  <a:pt x="86" y="389"/>
                </a:lnTo>
                <a:lnTo>
                  <a:pt x="66" y="404"/>
                </a:lnTo>
                <a:lnTo>
                  <a:pt x="49" y="419"/>
                </a:lnTo>
                <a:lnTo>
                  <a:pt x="34" y="436"/>
                </a:lnTo>
                <a:lnTo>
                  <a:pt x="27" y="444"/>
                </a:lnTo>
                <a:lnTo>
                  <a:pt x="22" y="453"/>
                </a:lnTo>
                <a:lnTo>
                  <a:pt x="16" y="462"/>
                </a:lnTo>
                <a:lnTo>
                  <a:pt x="11" y="470"/>
                </a:lnTo>
                <a:lnTo>
                  <a:pt x="7" y="480"/>
                </a:lnTo>
                <a:lnTo>
                  <a:pt x="4" y="489"/>
                </a:lnTo>
                <a:lnTo>
                  <a:pt x="2" y="499"/>
                </a:lnTo>
                <a:lnTo>
                  <a:pt x="1" y="508"/>
                </a:lnTo>
                <a:lnTo>
                  <a:pt x="0" y="508"/>
                </a:lnTo>
                <a:lnTo>
                  <a:pt x="0" y="726"/>
                </a:lnTo>
                <a:lnTo>
                  <a:pt x="0" y="741"/>
                </a:lnTo>
                <a:lnTo>
                  <a:pt x="1" y="741"/>
                </a:lnTo>
                <a:lnTo>
                  <a:pt x="1" y="741"/>
                </a:lnTo>
                <a:lnTo>
                  <a:pt x="3" y="753"/>
                </a:lnTo>
                <a:lnTo>
                  <a:pt x="6" y="763"/>
                </a:lnTo>
                <a:lnTo>
                  <a:pt x="10" y="774"/>
                </a:lnTo>
                <a:lnTo>
                  <a:pt x="15" y="784"/>
                </a:lnTo>
                <a:lnTo>
                  <a:pt x="21" y="794"/>
                </a:lnTo>
                <a:lnTo>
                  <a:pt x="28" y="805"/>
                </a:lnTo>
                <a:lnTo>
                  <a:pt x="35" y="814"/>
                </a:lnTo>
                <a:lnTo>
                  <a:pt x="45" y="824"/>
                </a:lnTo>
                <a:lnTo>
                  <a:pt x="54" y="833"/>
                </a:lnTo>
                <a:lnTo>
                  <a:pt x="64" y="842"/>
                </a:lnTo>
                <a:lnTo>
                  <a:pt x="75" y="851"/>
                </a:lnTo>
                <a:lnTo>
                  <a:pt x="87" y="860"/>
                </a:lnTo>
                <a:lnTo>
                  <a:pt x="100" y="867"/>
                </a:lnTo>
                <a:lnTo>
                  <a:pt x="113" y="876"/>
                </a:lnTo>
                <a:lnTo>
                  <a:pt x="141" y="890"/>
                </a:lnTo>
                <a:lnTo>
                  <a:pt x="174" y="904"/>
                </a:lnTo>
                <a:lnTo>
                  <a:pt x="207" y="915"/>
                </a:lnTo>
                <a:lnTo>
                  <a:pt x="244" y="926"/>
                </a:lnTo>
                <a:lnTo>
                  <a:pt x="282" y="935"/>
                </a:lnTo>
                <a:lnTo>
                  <a:pt x="322" y="941"/>
                </a:lnTo>
                <a:lnTo>
                  <a:pt x="363" y="946"/>
                </a:lnTo>
                <a:lnTo>
                  <a:pt x="407" y="950"/>
                </a:lnTo>
                <a:lnTo>
                  <a:pt x="452" y="951"/>
                </a:lnTo>
                <a:lnTo>
                  <a:pt x="452" y="951"/>
                </a:lnTo>
                <a:lnTo>
                  <a:pt x="499" y="950"/>
                </a:lnTo>
                <a:lnTo>
                  <a:pt x="545" y="946"/>
                </a:lnTo>
                <a:lnTo>
                  <a:pt x="587" y="940"/>
                </a:lnTo>
                <a:lnTo>
                  <a:pt x="629" y="933"/>
                </a:lnTo>
                <a:lnTo>
                  <a:pt x="668" y="924"/>
                </a:lnTo>
                <a:lnTo>
                  <a:pt x="706" y="912"/>
                </a:lnTo>
                <a:lnTo>
                  <a:pt x="740" y="900"/>
                </a:lnTo>
                <a:lnTo>
                  <a:pt x="757" y="892"/>
                </a:lnTo>
                <a:lnTo>
                  <a:pt x="773" y="885"/>
                </a:lnTo>
                <a:lnTo>
                  <a:pt x="773" y="885"/>
                </a:lnTo>
                <a:lnTo>
                  <a:pt x="776" y="895"/>
                </a:lnTo>
                <a:lnTo>
                  <a:pt x="781" y="905"/>
                </a:lnTo>
                <a:lnTo>
                  <a:pt x="785" y="915"/>
                </a:lnTo>
                <a:lnTo>
                  <a:pt x="791" y="925"/>
                </a:lnTo>
                <a:lnTo>
                  <a:pt x="799" y="934"/>
                </a:lnTo>
                <a:lnTo>
                  <a:pt x="806" y="943"/>
                </a:lnTo>
                <a:lnTo>
                  <a:pt x="814" y="953"/>
                </a:lnTo>
                <a:lnTo>
                  <a:pt x="824" y="961"/>
                </a:lnTo>
                <a:lnTo>
                  <a:pt x="833" y="970"/>
                </a:lnTo>
                <a:lnTo>
                  <a:pt x="844" y="979"/>
                </a:lnTo>
                <a:lnTo>
                  <a:pt x="867" y="994"/>
                </a:lnTo>
                <a:lnTo>
                  <a:pt x="893" y="1009"/>
                </a:lnTo>
                <a:lnTo>
                  <a:pt x="922" y="1023"/>
                </a:lnTo>
                <a:lnTo>
                  <a:pt x="953" y="1035"/>
                </a:lnTo>
                <a:lnTo>
                  <a:pt x="985" y="1045"/>
                </a:lnTo>
                <a:lnTo>
                  <a:pt x="1021" y="1055"/>
                </a:lnTo>
                <a:lnTo>
                  <a:pt x="1057" y="1063"/>
                </a:lnTo>
                <a:lnTo>
                  <a:pt x="1096" y="1069"/>
                </a:lnTo>
                <a:lnTo>
                  <a:pt x="1136" y="1074"/>
                </a:lnTo>
                <a:lnTo>
                  <a:pt x="1178" y="1077"/>
                </a:lnTo>
                <a:lnTo>
                  <a:pt x="1220" y="1078"/>
                </a:lnTo>
                <a:lnTo>
                  <a:pt x="1220" y="1078"/>
                </a:lnTo>
                <a:lnTo>
                  <a:pt x="1264" y="1077"/>
                </a:lnTo>
                <a:lnTo>
                  <a:pt x="1308" y="1074"/>
                </a:lnTo>
                <a:lnTo>
                  <a:pt x="1350" y="1068"/>
                </a:lnTo>
                <a:lnTo>
                  <a:pt x="1390" y="1061"/>
                </a:lnTo>
                <a:lnTo>
                  <a:pt x="1429" y="1053"/>
                </a:lnTo>
                <a:lnTo>
                  <a:pt x="1464" y="1042"/>
                </a:lnTo>
                <a:lnTo>
                  <a:pt x="1499" y="1031"/>
                </a:lnTo>
                <a:lnTo>
                  <a:pt x="1530" y="1017"/>
                </a:lnTo>
                <a:lnTo>
                  <a:pt x="1559" y="1003"/>
                </a:lnTo>
                <a:lnTo>
                  <a:pt x="1573" y="994"/>
                </a:lnTo>
                <a:lnTo>
                  <a:pt x="1585" y="987"/>
                </a:lnTo>
                <a:lnTo>
                  <a:pt x="1596" y="978"/>
                </a:lnTo>
                <a:lnTo>
                  <a:pt x="1608" y="969"/>
                </a:lnTo>
                <a:lnTo>
                  <a:pt x="1618" y="960"/>
                </a:lnTo>
                <a:lnTo>
                  <a:pt x="1628" y="951"/>
                </a:lnTo>
                <a:lnTo>
                  <a:pt x="1636" y="941"/>
                </a:lnTo>
                <a:lnTo>
                  <a:pt x="1644" y="932"/>
                </a:lnTo>
                <a:lnTo>
                  <a:pt x="1651" y="921"/>
                </a:lnTo>
                <a:lnTo>
                  <a:pt x="1657" y="911"/>
                </a:lnTo>
                <a:lnTo>
                  <a:pt x="1662" y="901"/>
                </a:lnTo>
                <a:lnTo>
                  <a:pt x="1666" y="890"/>
                </a:lnTo>
                <a:lnTo>
                  <a:pt x="1669" y="880"/>
                </a:lnTo>
                <a:lnTo>
                  <a:pt x="1671" y="868"/>
                </a:lnTo>
                <a:lnTo>
                  <a:pt x="1673" y="868"/>
                </a:lnTo>
                <a:lnTo>
                  <a:pt x="1673" y="650"/>
                </a:lnTo>
                <a:close/>
                <a:moveTo>
                  <a:pt x="1579" y="639"/>
                </a:moveTo>
                <a:lnTo>
                  <a:pt x="1579" y="639"/>
                </a:lnTo>
                <a:lnTo>
                  <a:pt x="1578" y="644"/>
                </a:lnTo>
                <a:lnTo>
                  <a:pt x="1577" y="649"/>
                </a:lnTo>
                <a:lnTo>
                  <a:pt x="1575" y="654"/>
                </a:lnTo>
                <a:lnTo>
                  <a:pt x="1573" y="659"/>
                </a:lnTo>
                <a:lnTo>
                  <a:pt x="1564" y="669"/>
                </a:lnTo>
                <a:lnTo>
                  <a:pt x="1554" y="680"/>
                </a:lnTo>
                <a:lnTo>
                  <a:pt x="1540" y="691"/>
                </a:lnTo>
                <a:lnTo>
                  <a:pt x="1524" y="702"/>
                </a:lnTo>
                <a:lnTo>
                  <a:pt x="1505" y="713"/>
                </a:lnTo>
                <a:lnTo>
                  <a:pt x="1483" y="724"/>
                </a:lnTo>
                <a:lnTo>
                  <a:pt x="1458" y="733"/>
                </a:lnTo>
                <a:lnTo>
                  <a:pt x="1431" y="742"/>
                </a:lnTo>
                <a:lnTo>
                  <a:pt x="1402" y="751"/>
                </a:lnTo>
                <a:lnTo>
                  <a:pt x="1369" y="758"/>
                </a:lnTo>
                <a:lnTo>
                  <a:pt x="1336" y="764"/>
                </a:lnTo>
                <a:lnTo>
                  <a:pt x="1300" y="768"/>
                </a:lnTo>
                <a:lnTo>
                  <a:pt x="1261" y="770"/>
                </a:lnTo>
                <a:lnTo>
                  <a:pt x="1220" y="771"/>
                </a:lnTo>
                <a:lnTo>
                  <a:pt x="1220" y="771"/>
                </a:lnTo>
                <a:lnTo>
                  <a:pt x="1183" y="771"/>
                </a:lnTo>
                <a:lnTo>
                  <a:pt x="1147" y="768"/>
                </a:lnTo>
                <a:lnTo>
                  <a:pt x="1113" y="765"/>
                </a:lnTo>
                <a:lnTo>
                  <a:pt x="1081" y="760"/>
                </a:lnTo>
                <a:lnTo>
                  <a:pt x="1051" y="754"/>
                </a:lnTo>
                <a:lnTo>
                  <a:pt x="1023" y="746"/>
                </a:lnTo>
                <a:lnTo>
                  <a:pt x="997" y="738"/>
                </a:lnTo>
                <a:lnTo>
                  <a:pt x="973" y="730"/>
                </a:lnTo>
                <a:lnTo>
                  <a:pt x="951" y="720"/>
                </a:lnTo>
                <a:lnTo>
                  <a:pt x="931" y="710"/>
                </a:lnTo>
                <a:lnTo>
                  <a:pt x="914" y="701"/>
                </a:lnTo>
                <a:lnTo>
                  <a:pt x="900" y="690"/>
                </a:lnTo>
                <a:lnTo>
                  <a:pt x="887" y="680"/>
                </a:lnTo>
                <a:lnTo>
                  <a:pt x="877" y="670"/>
                </a:lnTo>
                <a:lnTo>
                  <a:pt x="869" y="660"/>
                </a:lnTo>
                <a:lnTo>
                  <a:pt x="864" y="652"/>
                </a:lnTo>
                <a:lnTo>
                  <a:pt x="864" y="652"/>
                </a:lnTo>
                <a:lnTo>
                  <a:pt x="896" y="649"/>
                </a:lnTo>
                <a:lnTo>
                  <a:pt x="927" y="645"/>
                </a:lnTo>
                <a:lnTo>
                  <a:pt x="956" y="640"/>
                </a:lnTo>
                <a:lnTo>
                  <a:pt x="985" y="635"/>
                </a:lnTo>
                <a:lnTo>
                  <a:pt x="1012" y="629"/>
                </a:lnTo>
                <a:lnTo>
                  <a:pt x="1039" y="621"/>
                </a:lnTo>
                <a:lnTo>
                  <a:pt x="1064" y="613"/>
                </a:lnTo>
                <a:lnTo>
                  <a:pt x="1088" y="605"/>
                </a:lnTo>
                <a:lnTo>
                  <a:pt x="1111" y="594"/>
                </a:lnTo>
                <a:lnTo>
                  <a:pt x="1133" y="584"/>
                </a:lnTo>
                <a:lnTo>
                  <a:pt x="1153" y="572"/>
                </a:lnTo>
                <a:lnTo>
                  <a:pt x="1172" y="561"/>
                </a:lnTo>
                <a:lnTo>
                  <a:pt x="1188" y="549"/>
                </a:lnTo>
                <a:lnTo>
                  <a:pt x="1204" y="535"/>
                </a:lnTo>
                <a:lnTo>
                  <a:pt x="1217" y="521"/>
                </a:lnTo>
                <a:lnTo>
                  <a:pt x="1229" y="508"/>
                </a:lnTo>
                <a:lnTo>
                  <a:pt x="1229" y="508"/>
                </a:lnTo>
                <a:lnTo>
                  <a:pt x="1268" y="509"/>
                </a:lnTo>
                <a:lnTo>
                  <a:pt x="1306" y="512"/>
                </a:lnTo>
                <a:lnTo>
                  <a:pt x="1341" y="516"/>
                </a:lnTo>
                <a:lnTo>
                  <a:pt x="1375" y="522"/>
                </a:lnTo>
                <a:lnTo>
                  <a:pt x="1406" y="530"/>
                </a:lnTo>
                <a:lnTo>
                  <a:pt x="1435" y="538"/>
                </a:lnTo>
                <a:lnTo>
                  <a:pt x="1461" y="547"/>
                </a:lnTo>
                <a:lnTo>
                  <a:pt x="1485" y="557"/>
                </a:lnTo>
                <a:lnTo>
                  <a:pt x="1506" y="567"/>
                </a:lnTo>
                <a:lnTo>
                  <a:pt x="1525" y="579"/>
                </a:lnTo>
                <a:lnTo>
                  <a:pt x="1541" y="589"/>
                </a:lnTo>
                <a:lnTo>
                  <a:pt x="1554" y="600"/>
                </a:lnTo>
                <a:lnTo>
                  <a:pt x="1565" y="611"/>
                </a:lnTo>
                <a:lnTo>
                  <a:pt x="1573" y="620"/>
                </a:lnTo>
                <a:lnTo>
                  <a:pt x="1577" y="631"/>
                </a:lnTo>
                <a:lnTo>
                  <a:pt x="1578" y="635"/>
                </a:lnTo>
                <a:lnTo>
                  <a:pt x="1579" y="639"/>
                </a:lnTo>
                <a:lnTo>
                  <a:pt x="1579" y="639"/>
                </a:lnTo>
                <a:close/>
                <a:moveTo>
                  <a:pt x="657" y="562"/>
                </a:moveTo>
                <a:lnTo>
                  <a:pt x="657" y="562"/>
                </a:lnTo>
                <a:lnTo>
                  <a:pt x="628" y="555"/>
                </a:lnTo>
                <a:lnTo>
                  <a:pt x="600" y="547"/>
                </a:lnTo>
                <a:lnTo>
                  <a:pt x="600" y="412"/>
                </a:lnTo>
                <a:lnTo>
                  <a:pt x="600" y="412"/>
                </a:lnTo>
                <a:lnTo>
                  <a:pt x="628" y="418"/>
                </a:lnTo>
                <a:lnTo>
                  <a:pt x="657" y="424"/>
                </a:lnTo>
                <a:lnTo>
                  <a:pt x="657" y="562"/>
                </a:lnTo>
                <a:close/>
                <a:moveTo>
                  <a:pt x="747" y="572"/>
                </a:moveTo>
                <a:lnTo>
                  <a:pt x="747" y="572"/>
                </a:lnTo>
                <a:lnTo>
                  <a:pt x="716" y="570"/>
                </a:lnTo>
                <a:lnTo>
                  <a:pt x="688" y="567"/>
                </a:lnTo>
                <a:lnTo>
                  <a:pt x="688" y="429"/>
                </a:lnTo>
                <a:lnTo>
                  <a:pt x="688" y="429"/>
                </a:lnTo>
                <a:lnTo>
                  <a:pt x="717" y="432"/>
                </a:lnTo>
                <a:lnTo>
                  <a:pt x="747" y="434"/>
                </a:lnTo>
                <a:lnTo>
                  <a:pt x="747" y="572"/>
                </a:lnTo>
                <a:close/>
                <a:moveTo>
                  <a:pt x="778" y="575"/>
                </a:moveTo>
                <a:lnTo>
                  <a:pt x="778" y="436"/>
                </a:lnTo>
                <a:lnTo>
                  <a:pt x="778" y="436"/>
                </a:lnTo>
                <a:lnTo>
                  <a:pt x="805" y="436"/>
                </a:lnTo>
                <a:lnTo>
                  <a:pt x="805" y="436"/>
                </a:lnTo>
                <a:lnTo>
                  <a:pt x="835" y="436"/>
                </a:lnTo>
                <a:lnTo>
                  <a:pt x="835" y="575"/>
                </a:lnTo>
                <a:lnTo>
                  <a:pt x="835" y="575"/>
                </a:lnTo>
                <a:lnTo>
                  <a:pt x="805" y="575"/>
                </a:lnTo>
                <a:lnTo>
                  <a:pt x="805" y="575"/>
                </a:lnTo>
                <a:lnTo>
                  <a:pt x="778" y="575"/>
                </a:lnTo>
                <a:lnTo>
                  <a:pt x="778" y="575"/>
                </a:lnTo>
                <a:close/>
                <a:moveTo>
                  <a:pt x="866" y="572"/>
                </a:moveTo>
                <a:lnTo>
                  <a:pt x="866" y="434"/>
                </a:lnTo>
                <a:lnTo>
                  <a:pt x="866" y="434"/>
                </a:lnTo>
                <a:lnTo>
                  <a:pt x="896" y="432"/>
                </a:lnTo>
                <a:lnTo>
                  <a:pt x="924" y="429"/>
                </a:lnTo>
                <a:lnTo>
                  <a:pt x="924" y="566"/>
                </a:lnTo>
                <a:lnTo>
                  <a:pt x="924" y="566"/>
                </a:lnTo>
                <a:lnTo>
                  <a:pt x="896" y="570"/>
                </a:lnTo>
                <a:lnTo>
                  <a:pt x="866" y="572"/>
                </a:lnTo>
                <a:lnTo>
                  <a:pt x="866" y="572"/>
                </a:lnTo>
                <a:close/>
                <a:moveTo>
                  <a:pt x="955" y="561"/>
                </a:moveTo>
                <a:lnTo>
                  <a:pt x="955" y="424"/>
                </a:lnTo>
                <a:lnTo>
                  <a:pt x="955" y="424"/>
                </a:lnTo>
                <a:lnTo>
                  <a:pt x="984" y="418"/>
                </a:lnTo>
                <a:lnTo>
                  <a:pt x="1012" y="411"/>
                </a:lnTo>
                <a:lnTo>
                  <a:pt x="1012" y="547"/>
                </a:lnTo>
                <a:lnTo>
                  <a:pt x="1012" y="547"/>
                </a:lnTo>
                <a:lnTo>
                  <a:pt x="984" y="555"/>
                </a:lnTo>
                <a:lnTo>
                  <a:pt x="955" y="561"/>
                </a:lnTo>
                <a:lnTo>
                  <a:pt x="955" y="561"/>
                </a:lnTo>
                <a:close/>
                <a:moveTo>
                  <a:pt x="1043" y="537"/>
                </a:moveTo>
                <a:lnTo>
                  <a:pt x="1043" y="403"/>
                </a:lnTo>
                <a:lnTo>
                  <a:pt x="1043" y="403"/>
                </a:lnTo>
                <a:lnTo>
                  <a:pt x="1074" y="392"/>
                </a:lnTo>
                <a:lnTo>
                  <a:pt x="1101" y="381"/>
                </a:lnTo>
                <a:lnTo>
                  <a:pt x="1101" y="512"/>
                </a:lnTo>
                <a:lnTo>
                  <a:pt x="1101" y="512"/>
                </a:lnTo>
                <a:lnTo>
                  <a:pt x="1088" y="518"/>
                </a:lnTo>
                <a:lnTo>
                  <a:pt x="1074" y="525"/>
                </a:lnTo>
                <a:lnTo>
                  <a:pt x="1043" y="537"/>
                </a:lnTo>
                <a:lnTo>
                  <a:pt x="1043" y="537"/>
                </a:lnTo>
                <a:close/>
                <a:moveTo>
                  <a:pt x="1179" y="428"/>
                </a:moveTo>
                <a:lnTo>
                  <a:pt x="1179" y="428"/>
                </a:lnTo>
                <a:lnTo>
                  <a:pt x="1179" y="428"/>
                </a:lnTo>
                <a:lnTo>
                  <a:pt x="1178" y="435"/>
                </a:lnTo>
                <a:lnTo>
                  <a:pt x="1176" y="443"/>
                </a:lnTo>
                <a:lnTo>
                  <a:pt x="1172" y="452"/>
                </a:lnTo>
                <a:lnTo>
                  <a:pt x="1166" y="459"/>
                </a:lnTo>
                <a:lnTo>
                  <a:pt x="1160" y="467"/>
                </a:lnTo>
                <a:lnTo>
                  <a:pt x="1152" y="476"/>
                </a:lnTo>
                <a:lnTo>
                  <a:pt x="1142" y="484"/>
                </a:lnTo>
                <a:lnTo>
                  <a:pt x="1132" y="492"/>
                </a:lnTo>
                <a:lnTo>
                  <a:pt x="1132" y="365"/>
                </a:lnTo>
                <a:lnTo>
                  <a:pt x="1132" y="365"/>
                </a:lnTo>
                <a:lnTo>
                  <a:pt x="1157" y="351"/>
                </a:lnTo>
                <a:lnTo>
                  <a:pt x="1168" y="342"/>
                </a:lnTo>
                <a:lnTo>
                  <a:pt x="1179" y="334"/>
                </a:lnTo>
                <a:lnTo>
                  <a:pt x="1179" y="428"/>
                </a:lnTo>
                <a:close/>
                <a:moveTo>
                  <a:pt x="805" y="83"/>
                </a:moveTo>
                <a:lnTo>
                  <a:pt x="805" y="83"/>
                </a:lnTo>
                <a:lnTo>
                  <a:pt x="846" y="84"/>
                </a:lnTo>
                <a:lnTo>
                  <a:pt x="884" y="87"/>
                </a:lnTo>
                <a:lnTo>
                  <a:pt x="921" y="91"/>
                </a:lnTo>
                <a:lnTo>
                  <a:pt x="955" y="97"/>
                </a:lnTo>
                <a:lnTo>
                  <a:pt x="986" y="105"/>
                </a:lnTo>
                <a:lnTo>
                  <a:pt x="1016" y="113"/>
                </a:lnTo>
                <a:lnTo>
                  <a:pt x="1043" y="122"/>
                </a:lnTo>
                <a:lnTo>
                  <a:pt x="1067" y="132"/>
                </a:lnTo>
                <a:lnTo>
                  <a:pt x="1089" y="142"/>
                </a:lnTo>
                <a:lnTo>
                  <a:pt x="1108" y="153"/>
                </a:lnTo>
                <a:lnTo>
                  <a:pt x="1125" y="164"/>
                </a:lnTo>
                <a:lnTo>
                  <a:pt x="1138" y="176"/>
                </a:lnTo>
                <a:lnTo>
                  <a:pt x="1150" y="186"/>
                </a:lnTo>
                <a:lnTo>
                  <a:pt x="1157" y="196"/>
                </a:lnTo>
                <a:lnTo>
                  <a:pt x="1160" y="202"/>
                </a:lnTo>
                <a:lnTo>
                  <a:pt x="1161" y="206"/>
                </a:lnTo>
                <a:lnTo>
                  <a:pt x="1163" y="211"/>
                </a:lnTo>
                <a:lnTo>
                  <a:pt x="1163" y="215"/>
                </a:lnTo>
                <a:lnTo>
                  <a:pt x="1163" y="215"/>
                </a:lnTo>
                <a:lnTo>
                  <a:pt x="1163" y="220"/>
                </a:lnTo>
                <a:lnTo>
                  <a:pt x="1161" y="225"/>
                </a:lnTo>
                <a:lnTo>
                  <a:pt x="1160" y="230"/>
                </a:lnTo>
                <a:lnTo>
                  <a:pt x="1157" y="235"/>
                </a:lnTo>
                <a:lnTo>
                  <a:pt x="1150" y="245"/>
                </a:lnTo>
                <a:lnTo>
                  <a:pt x="1138" y="256"/>
                </a:lnTo>
                <a:lnTo>
                  <a:pt x="1125" y="266"/>
                </a:lnTo>
                <a:lnTo>
                  <a:pt x="1108" y="278"/>
                </a:lnTo>
                <a:lnTo>
                  <a:pt x="1089" y="288"/>
                </a:lnTo>
                <a:lnTo>
                  <a:pt x="1067" y="298"/>
                </a:lnTo>
                <a:lnTo>
                  <a:pt x="1043" y="309"/>
                </a:lnTo>
                <a:lnTo>
                  <a:pt x="1016" y="318"/>
                </a:lnTo>
                <a:lnTo>
                  <a:pt x="986" y="327"/>
                </a:lnTo>
                <a:lnTo>
                  <a:pt x="955" y="334"/>
                </a:lnTo>
                <a:lnTo>
                  <a:pt x="921" y="339"/>
                </a:lnTo>
                <a:lnTo>
                  <a:pt x="884" y="343"/>
                </a:lnTo>
                <a:lnTo>
                  <a:pt x="846" y="346"/>
                </a:lnTo>
                <a:lnTo>
                  <a:pt x="805" y="347"/>
                </a:lnTo>
                <a:lnTo>
                  <a:pt x="805" y="347"/>
                </a:lnTo>
                <a:lnTo>
                  <a:pt x="764" y="346"/>
                </a:lnTo>
                <a:lnTo>
                  <a:pt x="726" y="343"/>
                </a:lnTo>
                <a:lnTo>
                  <a:pt x="689" y="339"/>
                </a:lnTo>
                <a:lnTo>
                  <a:pt x="655" y="334"/>
                </a:lnTo>
                <a:lnTo>
                  <a:pt x="624" y="327"/>
                </a:lnTo>
                <a:lnTo>
                  <a:pt x="593" y="318"/>
                </a:lnTo>
                <a:lnTo>
                  <a:pt x="566" y="309"/>
                </a:lnTo>
                <a:lnTo>
                  <a:pt x="542" y="298"/>
                </a:lnTo>
                <a:lnTo>
                  <a:pt x="521" y="288"/>
                </a:lnTo>
                <a:lnTo>
                  <a:pt x="501" y="278"/>
                </a:lnTo>
                <a:lnTo>
                  <a:pt x="485" y="266"/>
                </a:lnTo>
                <a:lnTo>
                  <a:pt x="472" y="256"/>
                </a:lnTo>
                <a:lnTo>
                  <a:pt x="460" y="245"/>
                </a:lnTo>
                <a:lnTo>
                  <a:pt x="453" y="235"/>
                </a:lnTo>
                <a:lnTo>
                  <a:pt x="450" y="230"/>
                </a:lnTo>
                <a:lnTo>
                  <a:pt x="448" y="225"/>
                </a:lnTo>
                <a:lnTo>
                  <a:pt x="447" y="220"/>
                </a:lnTo>
                <a:lnTo>
                  <a:pt x="447" y="215"/>
                </a:lnTo>
                <a:lnTo>
                  <a:pt x="447" y="215"/>
                </a:lnTo>
                <a:lnTo>
                  <a:pt x="447" y="211"/>
                </a:lnTo>
                <a:lnTo>
                  <a:pt x="448" y="206"/>
                </a:lnTo>
                <a:lnTo>
                  <a:pt x="450" y="202"/>
                </a:lnTo>
                <a:lnTo>
                  <a:pt x="453" y="196"/>
                </a:lnTo>
                <a:lnTo>
                  <a:pt x="460" y="186"/>
                </a:lnTo>
                <a:lnTo>
                  <a:pt x="472" y="176"/>
                </a:lnTo>
                <a:lnTo>
                  <a:pt x="485" y="164"/>
                </a:lnTo>
                <a:lnTo>
                  <a:pt x="501" y="153"/>
                </a:lnTo>
                <a:lnTo>
                  <a:pt x="521" y="142"/>
                </a:lnTo>
                <a:lnTo>
                  <a:pt x="542" y="132"/>
                </a:lnTo>
                <a:lnTo>
                  <a:pt x="566" y="122"/>
                </a:lnTo>
                <a:lnTo>
                  <a:pt x="593" y="113"/>
                </a:lnTo>
                <a:lnTo>
                  <a:pt x="624" y="105"/>
                </a:lnTo>
                <a:lnTo>
                  <a:pt x="655" y="97"/>
                </a:lnTo>
                <a:lnTo>
                  <a:pt x="689" y="91"/>
                </a:lnTo>
                <a:lnTo>
                  <a:pt x="726" y="87"/>
                </a:lnTo>
                <a:lnTo>
                  <a:pt x="764" y="84"/>
                </a:lnTo>
                <a:lnTo>
                  <a:pt x="805" y="83"/>
                </a:lnTo>
                <a:lnTo>
                  <a:pt x="805" y="83"/>
                </a:lnTo>
                <a:close/>
                <a:moveTo>
                  <a:pt x="568" y="403"/>
                </a:moveTo>
                <a:lnTo>
                  <a:pt x="568" y="538"/>
                </a:lnTo>
                <a:lnTo>
                  <a:pt x="568" y="538"/>
                </a:lnTo>
                <a:lnTo>
                  <a:pt x="538" y="527"/>
                </a:lnTo>
                <a:lnTo>
                  <a:pt x="524" y="519"/>
                </a:lnTo>
                <a:lnTo>
                  <a:pt x="511" y="513"/>
                </a:lnTo>
                <a:lnTo>
                  <a:pt x="511" y="382"/>
                </a:lnTo>
                <a:lnTo>
                  <a:pt x="511" y="382"/>
                </a:lnTo>
                <a:lnTo>
                  <a:pt x="539" y="392"/>
                </a:lnTo>
                <a:lnTo>
                  <a:pt x="568" y="403"/>
                </a:lnTo>
                <a:lnTo>
                  <a:pt x="568" y="403"/>
                </a:lnTo>
                <a:close/>
                <a:moveTo>
                  <a:pt x="431" y="427"/>
                </a:moveTo>
                <a:lnTo>
                  <a:pt x="431" y="334"/>
                </a:lnTo>
                <a:lnTo>
                  <a:pt x="431" y="334"/>
                </a:lnTo>
                <a:lnTo>
                  <a:pt x="441" y="342"/>
                </a:lnTo>
                <a:lnTo>
                  <a:pt x="454" y="351"/>
                </a:lnTo>
                <a:lnTo>
                  <a:pt x="466" y="359"/>
                </a:lnTo>
                <a:lnTo>
                  <a:pt x="480" y="366"/>
                </a:lnTo>
                <a:lnTo>
                  <a:pt x="480" y="494"/>
                </a:lnTo>
                <a:lnTo>
                  <a:pt x="480" y="494"/>
                </a:lnTo>
                <a:lnTo>
                  <a:pt x="468" y="486"/>
                </a:lnTo>
                <a:lnTo>
                  <a:pt x="459" y="477"/>
                </a:lnTo>
                <a:lnTo>
                  <a:pt x="451" y="468"/>
                </a:lnTo>
                <a:lnTo>
                  <a:pt x="443" y="460"/>
                </a:lnTo>
                <a:lnTo>
                  <a:pt x="438" y="452"/>
                </a:lnTo>
                <a:lnTo>
                  <a:pt x="434" y="443"/>
                </a:lnTo>
                <a:lnTo>
                  <a:pt x="432" y="435"/>
                </a:lnTo>
                <a:lnTo>
                  <a:pt x="431" y="427"/>
                </a:lnTo>
                <a:lnTo>
                  <a:pt x="431" y="427"/>
                </a:lnTo>
                <a:lnTo>
                  <a:pt x="431" y="427"/>
                </a:lnTo>
                <a:lnTo>
                  <a:pt x="431" y="427"/>
                </a:lnTo>
                <a:close/>
                <a:moveTo>
                  <a:pt x="353" y="387"/>
                </a:moveTo>
                <a:lnTo>
                  <a:pt x="353" y="428"/>
                </a:lnTo>
                <a:lnTo>
                  <a:pt x="353" y="444"/>
                </a:lnTo>
                <a:lnTo>
                  <a:pt x="354" y="444"/>
                </a:lnTo>
                <a:lnTo>
                  <a:pt x="354" y="444"/>
                </a:lnTo>
                <a:lnTo>
                  <a:pt x="357" y="459"/>
                </a:lnTo>
                <a:lnTo>
                  <a:pt x="362" y="475"/>
                </a:lnTo>
                <a:lnTo>
                  <a:pt x="370" y="489"/>
                </a:lnTo>
                <a:lnTo>
                  <a:pt x="378" y="503"/>
                </a:lnTo>
                <a:lnTo>
                  <a:pt x="388" y="517"/>
                </a:lnTo>
                <a:lnTo>
                  <a:pt x="401" y="530"/>
                </a:lnTo>
                <a:lnTo>
                  <a:pt x="415" y="543"/>
                </a:lnTo>
                <a:lnTo>
                  <a:pt x="430" y="556"/>
                </a:lnTo>
                <a:lnTo>
                  <a:pt x="448" y="567"/>
                </a:lnTo>
                <a:lnTo>
                  <a:pt x="466" y="578"/>
                </a:lnTo>
                <a:lnTo>
                  <a:pt x="486" y="588"/>
                </a:lnTo>
                <a:lnTo>
                  <a:pt x="507" y="599"/>
                </a:lnTo>
                <a:lnTo>
                  <a:pt x="529" y="608"/>
                </a:lnTo>
                <a:lnTo>
                  <a:pt x="553" y="616"/>
                </a:lnTo>
                <a:lnTo>
                  <a:pt x="578" y="624"/>
                </a:lnTo>
                <a:lnTo>
                  <a:pt x="604" y="630"/>
                </a:lnTo>
                <a:lnTo>
                  <a:pt x="604" y="630"/>
                </a:lnTo>
                <a:lnTo>
                  <a:pt x="568" y="636"/>
                </a:lnTo>
                <a:lnTo>
                  <a:pt x="532" y="641"/>
                </a:lnTo>
                <a:lnTo>
                  <a:pt x="493" y="644"/>
                </a:lnTo>
                <a:lnTo>
                  <a:pt x="452" y="645"/>
                </a:lnTo>
                <a:lnTo>
                  <a:pt x="452" y="645"/>
                </a:lnTo>
                <a:lnTo>
                  <a:pt x="411" y="644"/>
                </a:lnTo>
                <a:lnTo>
                  <a:pt x="373" y="641"/>
                </a:lnTo>
                <a:lnTo>
                  <a:pt x="336" y="637"/>
                </a:lnTo>
                <a:lnTo>
                  <a:pt x="302" y="631"/>
                </a:lnTo>
                <a:lnTo>
                  <a:pt x="271" y="624"/>
                </a:lnTo>
                <a:lnTo>
                  <a:pt x="240" y="615"/>
                </a:lnTo>
                <a:lnTo>
                  <a:pt x="213" y="606"/>
                </a:lnTo>
                <a:lnTo>
                  <a:pt x="189" y="596"/>
                </a:lnTo>
                <a:lnTo>
                  <a:pt x="167" y="586"/>
                </a:lnTo>
                <a:lnTo>
                  <a:pt x="149" y="575"/>
                </a:lnTo>
                <a:lnTo>
                  <a:pt x="132" y="564"/>
                </a:lnTo>
                <a:lnTo>
                  <a:pt x="119" y="553"/>
                </a:lnTo>
                <a:lnTo>
                  <a:pt x="107" y="542"/>
                </a:lnTo>
                <a:lnTo>
                  <a:pt x="100" y="532"/>
                </a:lnTo>
                <a:lnTo>
                  <a:pt x="97" y="527"/>
                </a:lnTo>
                <a:lnTo>
                  <a:pt x="95" y="521"/>
                </a:lnTo>
                <a:lnTo>
                  <a:pt x="94" y="517"/>
                </a:lnTo>
                <a:lnTo>
                  <a:pt x="94" y="513"/>
                </a:lnTo>
                <a:lnTo>
                  <a:pt x="94" y="513"/>
                </a:lnTo>
                <a:lnTo>
                  <a:pt x="95" y="505"/>
                </a:lnTo>
                <a:lnTo>
                  <a:pt x="98" y="496"/>
                </a:lnTo>
                <a:lnTo>
                  <a:pt x="104" y="488"/>
                </a:lnTo>
                <a:lnTo>
                  <a:pt x="111" y="480"/>
                </a:lnTo>
                <a:lnTo>
                  <a:pt x="121" y="470"/>
                </a:lnTo>
                <a:lnTo>
                  <a:pt x="132" y="461"/>
                </a:lnTo>
                <a:lnTo>
                  <a:pt x="147" y="452"/>
                </a:lnTo>
                <a:lnTo>
                  <a:pt x="162" y="442"/>
                </a:lnTo>
                <a:lnTo>
                  <a:pt x="180" y="434"/>
                </a:lnTo>
                <a:lnTo>
                  <a:pt x="199" y="426"/>
                </a:lnTo>
                <a:lnTo>
                  <a:pt x="221" y="417"/>
                </a:lnTo>
                <a:lnTo>
                  <a:pt x="244" y="410"/>
                </a:lnTo>
                <a:lnTo>
                  <a:pt x="269" y="403"/>
                </a:lnTo>
                <a:lnTo>
                  <a:pt x="295" y="396"/>
                </a:lnTo>
                <a:lnTo>
                  <a:pt x="323" y="391"/>
                </a:lnTo>
                <a:lnTo>
                  <a:pt x="353" y="387"/>
                </a:lnTo>
                <a:lnTo>
                  <a:pt x="353" y="387"/>
                </a:lnTo>
                <a:close/>
                <a:moveTo>
                  <a:pt x="127" y="791"/>
                </a:moveTo>
                <a:lnTo>
                  <a:pt x="127" y="791"/>
                </a:lnTo>
                <a:lnTo>
                  <a:pt x="115" y="783"/>
                </a:lnTo>
                <a:lnTo>
                  <a:pt x="106" y="775"/>
                </a:lnTo>
                <a:lnTo>
                  <a:pt x="98" y="766"/>
                </a:lnTo>
                <a:lnTo>
                  <a:pt x="90" y="757"/>
                </a:lnTo>
                <a:lnTo>
                  <a:pt x="85" y="749"/>
                </a:lnTo>
                <a:lnTo>
                  <a:pt x="81" y="740"/>
                </a:lnTo>
                <a:lnTo>
                  <a:pt x="79" y="732"/>
                </a:lnTo>
                <a:lnTo>
                  <a:pt x="78" y="725"/>
                </a:lnTo>
                <a:lnTo>
                  <a:pt x="78" y="725"/>
                </a:lnTo>
                <a:lnTo>
                  <a:pt x="78" y="725"/>
                </a:lnTo>
                <a:lnTo>
                  <a:pt x="78" y="725"/>
                </a:lnTo>
                <a:lnTo>
                  <a:pt x="78" y="632"/>
                </a:lnTo>
                <a:lnTo>
                  <a:pt x="78" y="632"/>
                </a:lnTo>
                <a:lnTo>
                  <a:pt x="88" y="640"/>
                </a:lnTo>
                <a:lnTo>
                  <a:pt x="101" y="649"/>
                </a:lnTo>
                <a:lnTo>
                  <a:pt x="113" y="656"/>
                </a:lnTo>
                <a:lnTo>
                  <a:pt x="127" y="664"/>
                </a:lnTo>
                <a:lnTo>
                  <a:pt x="127" y="791"/>
                </a:lnTo>
                <a:close/>
                <a:moveTo>
                  <a:pt x="215" y="835"/>
                </a:moveTo>
                <a:lnTo>
                  <a:pt x="215" y="835"/>
                </a:lnTo>
                <a:lnTo>
                  <a:pt x="185" y="824"/>
                </a:lnTo>
                <a:lnTo>
                  <a:pt x="158" y="811"/>
                </a:lnTo>
                <a:lnTo>
                  <a:pt x="158" y="679"/>
                </a:lnTo>
                <a:lnTo>
                  <a:pt x="158" y="679"/>
                </a:lnTo>
                <a:lnTo>
                  <a:pt x="186" y="690"/>
                </a:lnTo>
                <a:lnTo>
                  <a:pt x="215" y="701"/>
                </a:lnTo>
                <a:lnTo>
                  <a:pt x="215" y="835"/>
                </a:lnTo>
                <a:close/>
                <a:moveTo>
                  <a:pt x="304" y="859"/>
                </a:moveTo>
                <a:lnTo>
                  <a:pt x="304" y="859"/>
                </a:lnTo>
                <a:lnTo>
                  <a:pt x="275" y="853"/>
                </a:lnTo>
                <a:lnTo>
                  <a:pt x="247" y="845"/>
                </a:lnTo>
                <a:lnTo>
                  <a:pt x="247" y="709"/>
                </a:lnTo>
                <a:lnTo>
                  <a:pt x="247" y="709"/>
                </a:lnTo>
                <a:lnTo>
                  <a:pt x="275" y="715"/>
                </a:lnTo>
                <a:lnTo>
                  <a:pt x="304" y="721"/>
                </a:lnTo>
                <a:lnTo>
                  <a:pt x="304" y="859"/>
                </a:lnTo>
                <a:close/>
                <a:moveTo>
                  <a:pt x="394" y="870"/>
                </a:moveTo>
                <a:lnTo>
                  <a:pt x="394" y="870"/>
                </a:lnTo>
                <a:lnTo>
                  <a:pt x="363" y="867"/>
                </a:lnTo>
                <a:lnTo>
                  <a:pt x="335" y="864"/>
                </a:lnTo>
                <a:lnTo>
                  <a:pt x="335" y="726"/>
                </a:lnTo>
                <a:lnTo>
                  <a:pt x="335" y="726"/>
                </a:lnTo>
                <a:lnTo>
                  <a:pt x="364" y="730"/>
                </a:lnTo>
                <a:lnTo>
                  <a:pt x="394" y="732"/>
                </a:lnTo>
                <a:lnTo>
                  <a:pt x="394" y="870"/>
                </a:lnTo>
                <a:close/>
                <a:moveTo>
                  <a:pt x="482" y="871"/>
                </a:moveTo>
                <a:lnTo>
                  <a:pt x="482" y="871"/>
                </a:lnTo>
                <a:lnTo>
                  <a:pt x="452" y="872"/>
                </a:lnTo>
                <a:lnTo>
                  <a:pt x="452" y="872"/>
                </a:lnTo>
                <a:lnTo>
                  <a:pt x="425" y="871"/>
                </a:lnTo>
                <a:lnTo>
                  <a:pt x="425" y="733"/>
                </a:lnTo>
                <a:lnTo>
                  <a:pt x="425" y="733"/>
                </a:lnTo>
                <a:lnTo>
                  <a:pt x="452" y="734"/>
                </a:lnTo>
                <a:lnTo>
                  <a:pt x="452" y="734"/>
                </a:lnTo>
                <a:lnTo>
                  <a:pt x="482" y="733"/>
                </a:lnTo>
                <a:lnTo>
                  <a:pt x="482" y="871"/>
                </a:lnTo>
                <a:close/>
                <a:moveTo>
                  <a:pt x="571" y="864"/>
                </a:moveTo>
                <a:lnTo>
                  <a:pt x="571" y="864"/>
                </a:lnTo>
                <a:lnTo>
                  <a:pt x="542" y="867"/>
                </a:lnTo>
                <a:lnTo>
                  <a:pt x="513" y="870"/>
                </a:lnTo>
                <a:lnTo>
                  <a:pt x="513" y="732"/>
                </a:lnTo>
                <a:lnTo>
                  <a:pt x="513" y="732"/>
                </a:lnTo>
                <a:lnTo>
                  <a:pt x="542" y="729"/>
                </a:lnTo>
                <a:lnTo>
                  <a:pt x="571" y="726"/>
                </a:lnTo>
                <a:lnTo>
                  <a:pt x="571" y="864"/>
                </a:lnTo>
                <a:close/>
                <a:moveTo>
                  <a:pt x="659" y="844"/>
                </a:moveTo>
                <a:lnTo>
                  <a:pt x="659" y="844"/>
                </a:lnTo>
                <a:lnTo>
                  <a:pt x="631" y="852"/>
                </a:lnTo>
                <a:lnTo>
                  <a:pt x="602" y="859"/>
                </a:lnTo>
                <a:lnTo>
                  <a:pt x="602" y="720"/>
                </a:lnTo>
                <a:lnTo>
                  <a:pt x="602" y="720"/>
                </a:lnTo>
                <a:lnTo>
                  <a:pt x="631" y="715"/>
                </a:lnTo>
                <a:lnTo>
                  <a:pt x="659" y="709"/>
                </a:lnTo>
                <a:lnTo>
                  <a:pt x="659" y="844"/>
                </a:lnTo>
                <a:close/>
                <a:moveTo>
                  <a:pt x="748" y="809"/>
                </a:moveTo>
                <a:lnTo>
                  <a:pt x="748" y="809"/>
                </a:lnTo>
                <a:lnTo>
                  <a:pt x="721" y="822"/>
                </a:lnTo>
                <a:lnTo>
                  <a:pt x="690" y="835"/>
                </a:lnTo>
                <a:lnTo>
                  <a:pt x="690" y="700"/>
                </a:lnTo>
                <a:lnTo>
                  <a:pt x="690" y="700"/>
                </a:lnTo>
                <a:lnTo>
                  <a:pt x="721" y="689"/>
                </a:lnTo>
                <a:lnTo>
                  <a:pt x="748" y="678"/>
                </a:lnTo>
                <a:lnTo>
                  <a:pt x="748" y="809"/>
                </a:lnTo>
                <a:close/>
                <a:moveTo>
                  <a:pt x="896" y="918"/>
                </a:moveTo>
                <a:lnTo>
                  <a:pt x="896" y="918"/>
                </a:lnTo>
                <a:lnTo>
                  <a:pt x="884" y="910"/>
                </a:lnTo>
                <a:lnTo>
                  <a:pt x="874" y="902"/>
                </a:lnTo>
                <a:lnTo>
                  <a:pt x="865" y="892"/>
                </a:lnTo>
                <a:lnTo>
                  <a:pt x="859" y="884"/>
                </a:lnTo>
                <a:lnTo>
                  <a:pt x="853" y="876"/>
                </a:lnTo>
                <a:lnTo>
                  <a:pt x="849" y="867"/>
                </a:lnTo>
                <a:lnTo>
                  <a:pt x="847" y="859"/>
                </a:lnTo>
                <a:lnTo>
                  <a:pt x="846" y="852"/>
                </a:lnTo>
                <a:lnTo>
                  <a:pt x="846" y="852"/>
                </a:lnTo>
                <a:lnTo>
                  <a:pt x="846" y="851"/>
                </a:lnTo>
                <a:lnTo>
                  <a:pt x="846" y="851"/>
                </a:lnTo>
                <a:lnTo>
                  <a:pt x="846" y="759"/>
                </a:lnTo>
                <a:lnTo>
                  <a:pt x="846" y="759"/>
                </a:lnTo>
                <a:lnTo>
                  <a:pt x="857" y="767"/>
                </a:lnTo>
                <a:lnTo>
                  <a:pt x="869" y="775"/>
                </a:lnTo>
                <a:lnTo>
                  <a:pt x="882" y="783"/>
                </a:lnTo>
                <a:lnTo>
                  <a:pt x="896" y="790"/>
                </a:lnTo>
                <a:lnTo>
                  <a:pt x="896" y="918"/>
                </a:lnTo>
                <a:close/>
                <a:moveTo>
                  <a:pt x="984" y="962"/>
                </a:moveTo>
                <a:lnTo>
                  <a:pt x="984" y="962"/>
                </a:lnTo>
                <a:lnTo>
                  <a:pt x="954" y="951"/>
                </a:lnTo>
                <a:lnTo>
                  <a:pt x="927" y="937"/>
                </a:lnTo>
                <a:lnTo>
                  <a:pt x="927" y="806"/>
                </a:lnTo>
                <a:lnTo>
                  <a:pt x="927" y="806"/>
                </a:lnTo>
                <a:lnTo>
                  <a:pt x="954" y="817"/>
                </a:lnTo>
                <a:lnTo>
                  <a:pt x="984" y="828"/>
                </a:lnTo>
                <a:lnTo>
                  <a:pt x="984" y="962"/>
                </a:lnTo>
                <a:close/>
                <a:moveTo>
                  <a:pt x="1073" y="986"/>
                </a:moveTo>
                <a:lnTo>
                  <a:pt x="1073" y="986"/>
                </a:lnTo>
                <a:lnTo>
                  <a:pt x="1042" y="980"/>
                </a:lnTo>
                <a:lnTo>
                  <a:pt x="1015" y="973"/>
                </a:lnTo>
                <a:lnTo>
                  <a:pt x="1015" y="836"/>
                </a:lnTo>
                <a:lnTo>
                  <a:pt x="1015" y="836"/>
                </a:lnTo>
                <a:lnTo>
                  <a:pt x="1043" y="842"/>
                </a:lnTo>
                <a:lnTo>
                  <a:pt x="1073" y="849"/>
                </a:lnTo>
                <a:lnTo>
                  <a:pt x="1073" y="986"/>
                </a:lnTo>
                <a:close/>
                <a:moveTo>
                  <a:pt x="1161" y="996"/>
                </a:moveTo>
                <a:lnTo>
                  <a:pt x="1161" y="996"/>
                </a:lnTo>
                <a:lnTo>
                  <a:pt x="1132" y="994"/>
                </a:lnTo>
                <a:lnTo>
                  <a:pt x="1104" y="991"/>
                </a:lnTo>
                <a:lnTo>
                  <a:pt x="1104" y="853"/>
                </a:lnTo>
                <a:lnTo>
                  <a:pt x="1104" y="853"/>
                </a:lnTo>
                <a:lnTo>
                  <a:pt x="1132" y="856"/>
                </a:lnTo>
                <a:lnTo>
                  <a:pt x="1161" y="859"/>
                </a:lnTo>
                <a:lnTo>
                  <a:pt x="1161" y="996"/>
                </a:lnTo>
                <a:close/>
                <a:moveTo>
                  <a:pt x="1250" y="999"/>
                </a:moveTo>
                <a:lnTo>
                  <a:pt x="1250" y="999"/>
                </a:lnTo>
                <a:lnTo>
                  <a:pt x="1220" y="1000"/>
                </a:lnTo>
                <a:lnTo>
                  <a:pt x="1220" y="1000"/>
                </a:lnTo>
                <a:lnTo>
                  <a:pt x="1192" y="999"/>
                </a:lnTo>
                <a:lnTo>
                  <a:pt x="1192" y="860"/>
                </a:lnTo>
                <a:lnTo>
                  <a:pt x="1192" y="860"/>
                </a:lnTo>
                <a:lnTo>
                  <a:pt x="1220" y="861"/>
                </a:lnTo>
                <a:lnTo>
                  <a:pt x="1220" y="861"/>
                </a:lnTo>
                <a:lnTo>
                  <a:pt x="1250" y="860"/>
                </a:lnTo>
                <a:lnTo>
                  <a:pt x="1250" y="999"/>
                </a:lnTo>
                <a:close/>
                <a:moveTo>
                  <a:pt x="1338" y="991"/>
                </a:moveTo>
                <a:lnTo>
                  <a:pt x="1338" y="991"/>
                </a:lnTo>
                <a:lnTo>
                  <a:pt x="1311" y="994"/>
                </a:lnTo>
                <a:lnTo>
                  <a:pt x="1281" y="996"/>
                </a:lnTo>
                <a:lnTo>
                  <a:pt x="1281" y="859"/>
                </a:lnTo>
                <a:lnTo>
                  <a:pt x="1281" y="859"/>
                </a:lnTo>
                <a:lnTo>
                  <a:pt x="1310" y="856"/>
                </a:lnTo>
                <a:lnTo>
                  <a:pt x="1338" y="853"/>
                </a:lnTo>
                <a:lnTo>
                  <a:pt x="1338" y="991"/>
                </a:lnTo>
                <a:close/>
                <a:moveTo>
                  <a:pt x="1428" y="971"/>
                </a:moveTo>
                <a:lnTo>
                  <a:pt x="1428" y="971"/>
                </a:lnTo>
                <a:lnTo>
                  <a:pt x="1400" y="979"/>
                </a:lnTo>
                <a:lnTo>
                  <a:pt x="1369" y="985"/>
                </a:lnTo>
                <a:lnTo>
                  <a:pt x="1369" y="847"/>
                </a:lnTo>
                <a:lnTo>
                  <a:pt x="1369" y="847"/>
                </a:lnTo>
                <a:lnTo>
                  <a:pt x="1400" y="842"/>
                </a:lnTo>
                <a:lnTo>
                  <a:pt x="1428" y="836"/>
                </a:lnTo>
                <a:lnTo>
                  <a:pt x="1428" y="971"/>
                </a:lnTo>
                <a:close/>
                <a:moveTo>
                  <a:pt x="1516" y="936"/>
                </a:moveTo>
                <a:lnTo>
                  <a:pt x="1516" y="936"/>
                </a:lnTo>
                <a:lnTo>
                  <a:pt x="1489" y="950"/>
                </a:lnTo>
                <a:lnTo>
                  <a:pt x="1459" y="961"/>
                </a:lnTo>
                <a:lnTo>
                  <a:pt x="1459" y="827"/>
                </a:lnTo>
                <a:lnTo>
                  <a:pt x="1459" y="827"/>
                </a:lnTo>
                <a:lnTo>
                  <a:pt x="1488" y="816"/>
                </a:lnTo>
                <a:lnTo>
                  <a:pt x="1516" y="805"/>
                </a:lnTo>
                <a:lnTo>
                  <a:pt x="1516" y="936"/>
                </a:lnTo>
                <a:close/>
                <a:moveTo>
                  <a:pt x="1594" y="852"/>
                </a:moveTo>
                <a:lnTo>
                  <a:pt x="1594" y="852"/>
                </a:lnTo>
                <a:lnTo>
                  <a:pt x="1594" y="852"/>
                </a:lnTo>
                <a:lnTo>
                  <a:pt x="1593" y="860"/>
                </a:lnTo>
                <a:lnTo>
                  <a:pt x="1591" y="867"/>
                </a:lnTo>
                <a:lnTo>
                  <a:pt x="1587" y="876"/>
                </a:lnTo>
                <a:lnTo>
                  <a:pt x="1582" y="884"/>
                </a:lnTo>
                <a:lnTo>
                  <a:pt x="1575" y="892"/>
                </a:lnTo>
                <a:lnTo>
                  <a:pt x="1567" y="901"/>
                </a:lnTo>
                <a:lnTo>
                  <a:pt x="1558" y="908"/>
                </a:lnTo>
                <a:lnTo>
                  <a:pt x="1548" y="916"/>
                </a:lnTo>
                <a:lnTo>
                  <a:pt x="1548" y="789"/>
                </a:lnTo>
                <a:lnTo>
                  <a:pt x="1548" y="789"/>
                </a:lnTo>
                <a:lnTo>
                  <a:pt x="1573" y="775"/>
                </a:lnTo>
                <a:lnTo>
                  <a:pt x="1594" y="759"/>
                </a:lnTo>
                <a:lnTo>
                  <a:pt x="1594" y="85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39" name="Группа 538"/>
          <p:cNvGrpSpPr/>
          <p:nvPr userDrawn="1"/>
        </p:nvGrpSpPr>
        <p:grpSpPr>
          <a:xfrm>
            <a:off x="6911977" y="4253629"/>
            <a:ext cx="585788" cy="552450"/>
            <a:chOff x="6911975" y="5261930"/>
            <a:chExt cx="585788" cy="736600"/>
          </a:xfrm>
          <a:solidFill>
            <a:schemeClr val="bg2">
              <a:lumMod val="50000"/>
            </a:schemeClr>
          </a:solidFill>
        </p:grpSpPr>
        <p:sp>
          <p:nvSpPr>
            <p:cNvPr id="284" name="Freeform 444"/>
            <p:cNvSpPr>
              <a:spLocks/>
            </p:cNvSpPr>
            <p:nvPr userDrawn="1"/>
          </p:nvSpPr>
          <p:spPr bwMode="auto">
            <a:xfrm>
              <a:off x="6911975" y="5403217"/>
              <a:ext cx="288925" cy="595313"/>
            </a:xfrm>
            <a:custGeom>
              <a:avLst/>
              <a:gdLst>
                <a:gd name="T0" fmla="*/ 326 w 728"/>
                <a:gd name="T1" fmla="*/ 483 h 1500"/>
                <a:gd name="T2" fmla="*/ 325 w 728"/>
                <a:gd name="T3" fmla="*/ 1379 h 1500"/>
                <a:gd name="T4" fmla="*/ 321 w 728"/>
                <a:gd name="T5" fmla="*/ 1420 h 1500"/>
                <a:gd name="T6" fmla="*/ 308 w 728"/>
                <a:gd name="T7" fmla="*/ 1457 h 1500"/>
                <a:gd name="T8" fmla="*/ 294 w 728"/>
                <a:gd name="T9" fmla="*/ 1479 h 1500"/>
                <a:gd name="T10" fmla="*/ 261 w 728"/>
                <a:gd name="T11" fmla="*/ 1497 h 1500"/>
                <a:gd name="T12" fmla="*/ 222 w 728"/>
                <a:gd name="T13" fmla="*/ 1498 h 1500"/>
                <a:gd name="T14" fmla="*/ 196 w 728"/>
                <a:gd name="T15" fmla="*/ 1491 h 1500"/>
                <a:gd name="T16" fmla="*/ 166 w 728"/>
                <a:gd name="T17" fmla="*/ 1469 h 1500"/>
                <a:gd name="T18" fmla="*/ 151 w 728"/>
                <a:gd name="T19" fmla="*/ 1432 h 1500"/>
                <a:gd name="T20" fmla="*/ 148 w 728"/>
                <a:gd name="T21" fmla="*/ 1405 h 1500"/>
                <a:gd name="T22" fmla="*/ 147 w 728"/>
                <a:gd name="T23" fmla="*/ 1123 h 1500"/>
                <a:gd name="T24" fmla="*/ 147 w 728"/>
                <a:gd name="T25" fmla="*/ 856 h 1500"/>
                <a:gd name="T26" fmla="*/ 138 w 728"/>
                <a:gd name="T27" fmla="*/ 825 h 1500"/>
                <a:gd name="T28" fmla="*/ 115 w 728"/>
                <a:gd name="T29" fmla="*/ 801 h 1500"/>
                <a:gd name="T30" fmla="*/ 90 w 728"/>
                <a:gd name="T31" fmla="*/ 788 h 1500"/>
                <a:gd name="T32" fmla="*/ 55 w 728"/>
                <a:gd name="T33" fmla="*/ 765 h 1500"/>
                <a:gd name="T34" fmla="*/ 29 w 728"/>
                <a:gd name="T35" fmla="*/ 735 h 1500"/>
                <a:gd name="T36" fmla="*/ 11 w 728"/>
                <a:gd name="T37" fmla="*/ 701 h 1500"/>
                <a:gd name="T38" fmla="*/ 2 w 728"/>
                <a:gd name="T39" fmla="*/ 662 h 1500"/>
                <a:gd name="T40" fmla="*/ 0 w 728"/>
                <a:gd name="T41" fmla="*/ 619 h 1500"/>
                <a:gd name="T42" fmla="*/ 20 w 728"/>
                <a:gd name="T43" fmla="*/ 277 h 1500"/>
                <a:gd name="T44" fmla="*/ 28 w 728"/>
                <a:gd name="T45" fmla="*/ 148 h 1500"/>
                <a:gd name="T46" fmla="*/ 39 w 728"/>
                <a:gd name="T47" fmla="*/ 105 h 1500"/>
                <a:gd name="T48" fmla="*/ 60 w 728"/>
                <a:gd name="T49" fmla="*/ 69 h 1500"/>
                <a:gd name="T50" fmla="*/ 89 w 728"/>
                <a:gd name="T51" fmla="*/ 38 h 1500"/>
                <a:gd name="T52" fmla="*/ 124 w 728"/>
                <a:gd name="T53" fmla="*/ 17 h 1500"/>
                <a:gd name="T54" fmla="*/ 164 w 728"/>
                <a:gd name="T55" fmla="*/ 3 h 1500"/>
                <a:gd name="T56" fmla="*/ 191 w 728"/>
                <a:gd name="T57" fmla="*/ 0 h 1500"/>
                <a:gd name="T58" fmla="*/ 229 w 728"/>
                <a:gd name="T59" fmla="*/ 4 h 1500"/>
                <a:gd name="T60" fmla="*/ 263 w 728"/>
                <a:gd name="T61" fmla="*/ 18 h 1500"/>
                <a:gd name="T62" fmla="*/ 295 w 728"/>
                <a:gd name="T63" fmla="*/ 41 h 1500"/>
                <a:gd name="T64" fmla="*/ 322 w 728"/>
                <a:gd name="T65" fmla="*/ 73 h 1500"/>
                <a:gd name="T66" fmla="*/ 337 w 728"/>
                <a:gd name="T67" fmla="*/ 100 h 1500"/>
                <a:gd name="T68" fmla="*/ 413 w 728"/>
                <a:gd name="T69" fmla="*/ 246 h 1500"/>
                <a:gd name="T70" fmla="*/ 442 w 728"/>
                <a:gd name="T71" fmla="*/ 292 h 1500"/>
                <a:gd name="T72" fmla="*/ 470 w 728"/>
                <a:gd name="T73" fmla="*/ 316 h 1500"/>
                <a:gd name="T74" fmla="*/ 507 w 728"/>
                <a:gd name="T75" fmla="*/ 333 h 1500"/>
                <a:gd name="T76" fmla="*/ 567 w 728"/>
                <a:gd name="T77" fmla="*/ 355 h 1500"/>
                <a:gd name="T78" fmla="*/ 678 w 728"/>
                <a:gd name="T79" fmla="*/ 393 h 1500"/>
                <a:gd name="T80" fmla="*/ 692 w 728"/>
                <a:gd name="T81" fmla="*/ 400 h 1500"/>
                <a:gd name="T82" fmla="*/ 710 w 728"/>
                <a:gd name="T83" fmla="*/ 413 h 1500"/>
                <a:gd name="T84" fmla="*/ 722 w 728"/>
                <a:gd name="T85" fmla="*/ 431 h 1500"/>
                <a:gd name="T86" fmla="*/ 727 w 728"/>
                <a:gd name="T87" fmla="*/ 452 h 1500"/>
                <a:gd name="T88" fmla="*/ 727 w 728"/>
                <a:gd name="T89" fmla="*/ 474 h 1500"/>
                <a:gd name="T90" fmla="*/ 722 w 728"/>
                <a:gd name="T91" fmla="*/ 497 h 1500"/>
                <a:gd name="T92" fmla="*/ 710 w 728"/>
                <a:gd name="T93" fmla="*/ 515 h 1500"/>
                <a:gd name="T94" fmla="*/ 695 w 728"/>
                <a:gd name="T95" fmla="*/ 530 h 1500"/>
                <a:gd name="T96" fmla="*/ 675 w 728"/>
                <a:gd name="T97" fmla="*/ 540 h 1500"/>
                <a:gd name="T98" fmla="*/ 653 w 728"/>
                <a:gd name="T99" fmla="*/ 545 h 1500"/>
                <a:gd name="T100" fmla="*/ 631 w 728"/>
                <a:gd name="T101" fmla="*/ 542 h 1500"/>
                <a:gd name="T102" fmla="*/ 479 w 728"/>
                <a:gd name="T103" fmla="*/ 494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8" h="1500">
                  <a:moveTo>
                    <a:pt x="326" y="445"/>
                  </a:moveTo>
                  <a:lnTo>
                    <a:pt x="326" y="445"/>
                  </a:lnTo>
                  <a:lnTo>
                    <a:pt x="326" y="483"/>
                  </a:lnTo>
                  <a:lnTo>
                    <a:pt x="326" y="483"/>
                  </a:lnTo>
                  <a:lnTo>
                    <a:pt x="326" y="931"/>
                  </a:lnTo>
                  <a:lnTo>
                    <a:pt x="325" y="1379"/>
                  </a:lnTo>
                  <a:lnTo>
                    <a:pt x="325" y="1379"/>
                  </a:lnTo>
                  <a:lnTo>
                    <a:pt x="324" y="1399"/>
                  </a:lnTo>
                  <a:lnTo>
                    <a:pt x="321" y="1420"/>
                  </a:lnTo>
                  <a:lnTo>
                    <a:pt x="316" y="1440"/>
                  </a:lnTo>
                  <a:lnTo>
                    <a:pt x="312" y="1449"/>
                  </a:lnTo>
                  <a:lnTo>
                    <a:pt x="308" y="1457"/>
                  </a:lnTo>
                  <a:lnTo>
                    <a:pt x="308" y="1457"/>
                  </a:lnTo>
                  <a:lnTo>
                    <a:pt x="302" y="1469"/>
                  </a:lnTo>
                  <a:lnTo>
                    <a:pt x="294" y="1479"/>
                  </a:lnTo>
                  <a:lnTo>
                    <a:pt x="283" y="1486"/>
                  </a:lnTo>
                  <a:lnTo>
                    <a:pt x="273" y="1493"/>
                  </a:lnTo>
                  <a:lnTo>
                    <a:pt x="261" y="1497"/>
                  </a:lnTo>
                  <a:lnTo>
                    <a:pt x="249" y="1499"/>
                  </a:lnTo>
                  <a:lnTo>
                    <a:pt x="235" y="1500"/>
                  </a:lnTo>
                  <a:lnTo>
                    <a:pt x="222" y="1498"/>
                  </a:lnTo>
                  <a:lnTo>
                    <a:pt x="222" y="1498"/>
                  </a:lnTo>
                  <a:lnTo>
                    <a:pt x="208" y="1495"/>
                  </a:lnTo>
                  <a:lnTo>
                    <a:pt x="196" y="1491"/>
                  </a:lnTo>
                  <a:lnTo>
                    <a:pt x="185" y="1485"/>
                  </a:lnTo>
                  <a:lnTo>
                    <a:pt x="175" y="1478"/>
                  </a:lnTo>
                  <a:lnTo>
                    <a:pt x="166" y="1469"/>
                  </a:lnTo>
                  <a:lnTo>
                    <a:pt x="159" y="1458"/>
                  </a:lnTo>
                  <a:lnTo>
                    <a:pt x="154" y="1447"/>
                  </a:lnTo>
                  <a:lnTo>
                    <a:pt x="151" y="1432"/>
                  </a:lnTo>
                  <a:lnTo>
                    <a:pt x="151" y="1432"/>
                  </a:lnTo>
                  <a:lnTo>
                    <a:pt x="149" y="1419"/>
                  </a:lnTo>
                  <a:lnTo>
                    <a:pt x="148" y="1405"/>
                  </a:lnTo>
                  <a:lnTo>
                    <a:pt x="147" y="1377"/>
                  </a:lnTo>
                  <a:lnTo>
                    <a:pt x="147" y="1377"/>
                  </a:lnTo>
                  <a:lnTo>
                    <a:pt x="147" y="1123"/>
                  </a:lnTo>
                  <a:lnTo>
                    <a:pt x="148" y="869"/>
                  </a:lnTo>
                  <a:lnTo>
                    <a:pt x="148" y="869"/>
                  </a:lnTo>
                  <a:lnTo>
                    <a:pt x="147" y="856"/>
                  </a:lnTo>
                  <a:lnTo>
                    <a:pt x="146" y="845"/>
                  </a:lnTo>
                  <a:lnTo>
                    <a:pt x="143" y="834"/>
                  </a:lnTo>
                  <a:lnTo>
                    <a:pt x="138" y="825"/>
                  </a:lnTo>
                  <a:lnTo>
                    <a:pt x="133" y="816"/>
                  </a:lnTo>
                  <a:lnTo>
                    <a:pt x="125" y="808"/>
                  </a:lnTo>
                  <a:lnTo>
                    <a:pt x="115" y="801"/>
                  </a:lnTo>
                  <a:lnTo>
                    <a:pt x="104" y="795"/>
                  </a:lnTo>
                  <a:lnTo>
                    <a:pt x="104" y="795"/>
                  </a:lnTo>
                  <a:lnTo>
                    <a:pt x="90" y="788"/>
                  </a:lnTo>
                  <a:lnTo>
                    <a:pt x="78" y="781"/>
                  </a:lnTo>
                  <a:lnTo>
                    <a:pt x="66" y="774"/>
                  </a:lnTo>
                  <a:lnTo>
                    <a:pt x="55" y="765"/>
                  </a:lnTo>
                  <a:lnTo>
                    <a:pt x="46" y="756"/>
                  </a:lnTo>
                  <a:lnTo>
                    <a:pt x="37" y="746"/>
                  </a:lnTo>
                  <a:lnTo>
                    <a:pt x="29" y="735"/>
                  </a:lnTo>
                  <a:lnTo>
                    <a:pt x="23" y="725"/>
                  </a:lnTo>
                  <a:lnTo>
                    <a:pt x="17" y="713"/>
                  </a:lnTo>
                  <a:lnTo>
                    <a:pt x="11" y="701"/>
                  </a:lnTo>
                  <a:lnTo>
                    <a:pt x="7" y="688"/>
                  </a:lnTo>
                  <a:lnTo>
                    <a:pt x="4" y="676"/>
                  </a:lnTo>
                  <a:lnTo>
                    <a:pt x="2" y="662"/>
                  </a:lnTo>
                  <a:lnTo>
                    <a:pt x="0" y="648"/>
                  </a:lnTo>
                  <a:lnTo>
                    <a:pt x="0" y="633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2" y="391"/>
                  </a:lnTo>
                  <a:lnTo>
                    <a:pt x="20" y="277"/>
                  </a:lnTo>
                  <a:lnTo>
                    <a:pt x="27" y="162"/>
                  </a:lnTo>
                  <a:lnTo>
                    <a:pt x="27" y="162"/>
                  </a:lnTo>
                  <a:lnTo>
                    <a:pt x="28" y="148"/>
                  </a:lnTo>
                  <a:lnTo>
                    <a:pt x="31" y="133"/>
                  </a:lnTo>
                  <a:lnTo>
                    <a:pt x="35" y="119"/>
                  </a:lnTo>
                  <a:lnTo>
                    <a:pt x="39" y="105"/>
                  </a:lnTo>
                  <a:lnTo>
                    <a:pt x="46" y="93"/>
                  </a:lnTo>
                  <a:lnTo>
                    <a:pt x="53" y="80"/>
                  </a:lnTo>
                  <a:lnTo>
                    <a:pt x="60" y="69"/>
                  </a:lnTo>
                  <a:lnTo>
                    <a:pt x="70" y="57"/>
                  </a:lnTo>
                  <a:lnTo>
                    <a:pt x="79" y="48"/>
                  </a:lnTo>
                  <a:lnTo>
                    <a:pt x="89" y="38"/>
                  </a:lnTo>
                  <a:lnTo>
                    <a:pt x="100" y="30"/>
                  </a:lnTo>
                  <a:lnTo>
                    <a:pt x="112" y="23"/>
                  </a:lnTo>
                  <a:lnTo>
                    <a:pt x="124" y="17"/>
                  </a:lnTo>
                  <a:lnTo>
                    <a:pt x="137" y="11"/>
                  </a:lnTo>
                  <a:lnTo>
                    <a:pt x="151" y="6"/>
                  </a:lnTo>
                  <a:lnTo>
                    <a:pt x="164" y="3"/>
                  </a:lnTo>
                  <a:lnTo>
                    <a:pt x="164" y="3"/>
                  </a:lnTo>
                  <a:lnTo>
                    <a:pt x="178" y="1"/>
                  </a:lnTo>
                  <a:lnTo>
                    <a:pt x="191" y="0"/>
                  </a:lnTo>
                  <a:lnTo>
                    <a:pt x="204" y="0"/>
                  </a:lnTo>
                  <a:lnTo>
                    <a:pt x="218" y="2"/>
                  </a:lnTo>
                  <a:lnTo>
                    <a:pt x="229" y="4"/>
                  </a:lnTo>
                  <a:lnTo>
                    <a:pt x="241" y="7"/>
                  </a:lnTo>
                  <a:lnTo>
                    <a:pt x="253" y="11"/>
                  </a:lnTo>
                  <a:lnTo>
                    <a:pt x="263" y="18"/>
                  </a:lnTo>
                  <a:lnTo>
                    <a:pt x="274" y="24"/>
                  </a:lnTo>
                  <a:lnTo>
                    <a:pt x="284" y="32"/>
                  </a:lnTo>
                  <a:lnTo>
                    <a:pt x="295" y="41"/>
                  </a:lnTo>
                  <a:lnTo>
                    <a:pt x="304" y="50"/>
                  </a:lnTo>
                  <a:lnTo>
                    <a:pt x="312" y="61"/>
                  </a:lnTo>
                  <a:lnTo>
                    <a:pt x="322" y="73"/>
                  </a:lnTo>
                  <a:lnTo>
                    <a:pt x="330" y="86"/>
                  </a:lnTo>
                  <a:lnTo>
                    <a:pt x="337" y="100"/>
                  </a:lnTo>
                  <a:lnTo>
                    <a:pt x="337" y="100"/>
                  </a:lnTo>
                  <a:lnTo>
                    <a:pt x="387" y="198"/>
                  </a:lnTo>
                  <a:lnTo>
                    <a:pt x="400" y="222"/>
                  </a:lnTo>
                  <a:lnTo>
                    <a:pt x="413" y="246"/>
                  </a:lnTo>
                  <a:lnTo>
                    <a:pt x="428" y="269"/>
                  </a:lnTo>
                  <a:lnTo>
                    <a:pt x="442" y="292"/>
                  </a:lnTo>
                  <a:lnTo>
                    <a:pt x="442" y="292"/>
                  </a:lnTo>
                  <a:lnTo>
                    <a:pt x="450" y="301"/>
                  </a:lnTo>
                  <a:lnTo>
                    <a:pt x="459" y="308"/>
                  </a:lnTo>
                  <a:lnTo>
                    <a:pt x="470" y="316"/>
                  </a:lnTo>
                  <a:lnTo>
                    <a:pt x="482" y="322"/>
                  </a:lnTo>
                  <a:lnTo>
                    <a:pt x="494" y="327"/>
                  </a:lnTo>
                  <a:lnTo>
                    <a:pt x="507" y="333"/>
                  </a:lnTo>
                  <a:lnTo>
                    <a:pt x="531" y="343"/>
                  </a:lnTo>
                  <a:lnTo>
                    <a:pt x="531" y="343"/>
                  </a:lnTo>
                  <a:lnTo>
                    <a:pt x="567" y="355"/>
                  </a:lnTo>
                  <a:lnTo>
                    <a:pt x="605" y="368"/>
                  </a:lnTo>
                  <a:lnTo>
                    <a:pt x="641" y="379"/>
                  </a:lnTo>
                  <a:lnTo>
                    <a:pt x="678" y="393"/>
                  </a:lnTo>
                  <a:lnTo>
                    <a:pt x="678" y="393"/>
                  </a:lnTo>
                  <a:lnTo>
                    <a:pt x="685" y="396"/>
                  </a:lnTo>
                  <a:lnTo>
                    <a:pt x="692" y="400"/>
                  </a:lnTo>
                  <a:lnTo>
                    <a:pt x="699" y="404"/>
                  </a:lnTo>
                  <a:lnTo>
                    <a:pt x="705" y="409"/>
                  </a:lnTo>
                  <a:lnTo>
                    <a:pt x="710" y="413"/>
                  </a:lnTo>
                  <a:lnTo>
                    <a:pt x="714" y="420"/>
                  </a:lnTo>
                  <a:lnTo>
                    <a:pt x="719" y="425"/>
                  </a:lnTo>
                  <a:lnTo>
                    <a:pt x="722" y="431"/>
                  </a:lnTo>
                  <a:lnTo>
                    <a:pt x="724" y="437"/>
                  </a:lnTo>
                  <a:lnTo>
                    <a:pt x="726" y="445"/>
                  </a:lnTo>
                  <a:lnTo>
                    <a:pt x="727" y="452"/>
                  </a:lnTo>
                  <a:lnTo>
                    <a:pt x="728" y="459"/>
                  </a:lnTo>
                  <a:lnTo>
                    <a:pt x="728" y="467"/>
                  </a:lnTo>
                  <a:lnTo>
                    <a:pt x="727" y="474"/>
                  </a:lnTo>
                  <a:lnTo>
                    <a:pt x="724" y="491"/>
                  </a:lnTo>
                  <a:lnTo>
                    <a:pt x="724" y="491"/>
                  </a:lnTo>
                  <a:lnTo>
                    <a:pt x="722" y="497"/>
                  </a:lnTo>
                  <a:lnTo>
                    <a:pt x="719" y="503"/>
                  </a:lnTo>
                  <a:lnTo>
                    <a:pt x="714" y="509"/>
                  </a:lnTo>
                  <a:lnTo>
                    <a:pt x="710" y="515"/>
                  </a:lnTo>
                  <a:lnTo>
                    <a:pt x="706" y="521"/>
                  </a:lnTo>
                  <a:lnTo>
                    <a:pt x="701" y="525"/>
                  </a:lnTo>
                  <a:lnTo>
                    <a:pt x="695" y="530"/>
                  </a:lnTo>
                  <a:lnTo>
                    <a:pt x="688" y="533"/>
                  </a:lnTo>
                  <a:lnTo>
                    <a:pt x="682" y="537"/>
                  </a:lnTo>
                  <a:lnTo>
                    <a:pt x="675" y="540"/>
                  </a:lnTo>
                  <a:lnTo>
                    <a:pt x="667" y="543"/>
                  </a:lnTo>
                  <a:lnTo>
                    <a:pt x="660" y="544"/>
                  </a:lnTo>
                  <a:lnTo>
                    <a:pt x="653" y="545"/>
                  </a:lnTo>
                  <a:lnTo>
                    <a:pt x="646" y="545"/>
                  </a:lnTo>
                  <a:lnTo>
                    <a:pt x="638" y="544"/>
                  </a:lnTo>
                  <a:lnTo>
                    <a:pt x="631" y="542"/>
                  </a:lnTo>
                  <a:lnTo>
                    <a:pt x="631" y="542"/>
                  </a:lnTo>
                  <a:lnTo>
                    <a:pt x="555" y="519"/>
                  </a:lnTo>
                  <a:lnTo>
                    <a:pt x="479" y="494"/>
                  </a:lnTo>
                  <a:lnTo>
                    <a:pt x="326" y="445"/>
                  </a:lnTo>
                  <a:lnTo>
                    <a:pt x="326" y="4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5" name="Freeform 445"/>
            <p:cNvSpPr>
              <a:spLocks/>
            </p:cNvSpPr>
            <p:nvPr userDrawn="1"/>
          </p:nvSpPr>
          <p:spPr bwMode="auto">
            <a:xfrm>
              <a:off x="7208838" y="5403217"/>
              <a:ext cx="288925" cy="595313"/>
            </a:xfrm>
            <a:custGeom>
              <a:avLst/>
              <a:gdLst>
                <a:gd name="T0" fmla="*/ 256 w 726"/>
                <a:gd name="T1" fmla="*/ 492 h 1499"/>
                <a:gd name="T2" fmla="*/ 102 w 726"/>
                <a:gd name="T3" fmla="*/ 541 h 1499"/>
                <a:gd name="T4" fmla="*/ 78 w 726"/>
                <a:gd name="T5" fmla="*/ 544 h 1499"/>
                <a:gd name="T6" fmla="*/ 55 w 726"/>
                <a:gd name="T7" fmla="*/ 540 h 1499"/>
                <a:gd name="T8" fmla="*/ 35 w 726"/>
                <a:gd name="T9" fmla="*/ 529 h 1499"/>
                <a:gd name="T10" fmla="*/ 17 w 726"/>
                <a:gd name="T11" fmla="*/ 514 h 1499"/>
                <a:gd name="T12" fmla="*/ 6 w 726"/>
                <a:gd name="T13" fmla="*/ 494 h 1499"/>
                <a:gd name="T14" fmla="*/ 1 w 726"/>
                <a:gd name="T15" fmla="*/ 479 h 1499"/>
                <a:gd name="T16" fmla="*/ 0 w 726"/>
                <a:gd name="T17" fmla="*/ 457 h 1499"/>
                <a:gd name="T18" fmla="*/ 4 w 726"/>
                <a:gd name="T19" fmla="*/ 436 h 1499"/>
                <a:gd name="T20" fmla="*/ 15 w 726"/>
                <a:gd name="T21" fmla="*/ 417 h 1499"/>
                <a:gd name="T22" fmla="*/ 31 w 726"/>
                <a:gd name="T23" fmla="*/ 401 h 1499"/>
                <a:gd name="T24" fmla="*/ 54 w 726"/>
                <a:gd name="T25" fmla="*/ 390 h 1499"/>
                <a:gd name="T26" fmla="*/ 149 w 726"/>
                <a:gd name="T27" fmla="*/ 357 h 1499"/>
                <a:gd name="T28" fmla="*/ 244 w 726"/>
                <a:gd name="T29" fmla="*/ 325 h 1499"/>
                <a:gd name="T30" fmla="*/ 264 w 726"/>
                <a:gd name="T31" fmla="*/ 315 h 1499"/>
                <a:gd name="T32" fmla="*/ 286 w 726"/>
                <a:gd name="T33" fmla="*/ 293 h 1499"/>
                <a:gd name="T34" fmla="*/ 316 w 726"/>
                <a:gd name="T35" fmla="*/ 238 h 1499"/>
                <a:gd name="T36" fmla="*/ 392 w 726"/>
                <a:gd name="T37" fmla="*/ 94 h 1499"/>
                <a:gd name="T38" fmla="*/ 417 w 726"/>
                <a:gd name="T39" fmla="*/ 56 h 1499"/>
                <a:gd name="T40" fmla="*/ 448 w 726"/>
                <a:gd name="T41" fmla="*/ 28 h 1499"/>
                <a:gd name="T42" fmla="*/ 482 w 726"/>
                <a:gd name="T43" fmla="*/ 9 h 1499"/>
                <a:gd name="T44" fmla="*/ 520 w 726"/>
                <a:gd name="T45" fmla="*/ 1 h 1499"/>
                <a:gd name="T46" fmla="*/ 563 w 726"/>
                <a:gd name="T47" fmla="*/ 2 h 1499"/>
                <a:gd name="T48" fmla="*/ 590 w 726"/>
                <a:gd name="T49" fmla="*/ 8 h 1499"/>
                <a:gd name="T50" fmla="*/ 625 w 726"/>
                <a:gd name="T51" fmla="*/ 25 h 1499"/>
                <a:gd name="T52" fmla="*/ 654 w 726"/>
                <a:gd name="T53" fmla="*/ 50 h 1499"/>
                <a:gd name="T54" fmla="*/ 677 w 726"/>
                <a:gd name="T55" fmla="*/ 82 h 1499"/>
                <a:gd name="T56" fmla="*/ 692 w 726"/>
                <a:gd name="T57" fmla="*/ 119 h 1499"/>
                <a:gd name="T58" fmla="*/ 700 w 726"/>
                <a:gd name="T59" fmla="*/ 159 h 1499"/>
                <a:gd name="T60" fmla="*/ 726 w 726"/>
                <a:gd name="T61" fmla="*/ 623 h 1499"/>
                <a:gd name="T62" fmla="*/ 726 w 726"/>
                <a:gd name="T63" fmla="*/ 653 h 1499"/>
                <a:gd name="T64" fmla="*/ 718 w 726"/>
                <a:gd name="T65" fmla="*/ 693 h 1499"/>
                <a:gd name="T66" fmla="*/ 704 w 726"/>
                <a:gd name="T67" fmla="*/ 727 h 1499"/>
                <a:gd name="T68" fmla="*/ 681 w 726"/>
                <a:gd name="T69" fmla="*/ 757 h 1499"/>
                <a:gd name="T70" fmla="*/ 650 w 726"/>
                <a:gd name="T71" fmla="*/ 782 h 1499"/>
                <a:gd name="T72" fmla="*/ 624 w 726"/>
                <a:gd name="T73" fmla="*/ 796 h 1499"/>
                <a:gd name="T74" fmla="*/ 598 w 726"/>
                <a:gd name="T75" fmla="*/ 816 h 1499"/>
                <a:gd name="T76" fmla="*/ 587 w 726"/>
                <a:gd name="T77" fmla="*/ 842 h 1499"/>
                <a:gd name="T78" fmla="*/ 585 w 726"/>
                <a:gd name="T79" fmla="*/ 864 h 1499"/>
                <a:gd name="T80" fmla="*/ 586 w 726"/>
                <a:gd name="T81" fmla="*/ 1402 h 1499"/>
                <a:gd name="T82" fmla="*/ 577 w 726"/>
                <a:gd name="T83" fmla="*/ 1450 h 1499"/>
                <a:gd name="T84" fmla="*/ 560 w 726"/>
                <a:gd name="T85" fmla="*/ 1473 h 1499"/>
                <a:gd name="T86" fmla="*/ 543 w 726"/>
                <a:gd name="T87" fmla="*/ 1486 h 1499"/>
                <a:gd name="T88" fmla="*/ 524 w 726"/>
                <a:gd name="T89" fmla="*/ 1495 h 1499"/>
                <a:gd name="T90" fmla="*/ 494 w 726"/>
                <a:gd name="T91" fmla="*/ 1499 h 1499"/>
                <a:gd name="T92" fmla="*/ 456 w 726"/>
                <a:gd name="T93" fmla="*/ 1490 h 1499"/>
                <a:gd name="T94" fmla="*/ 427 w 726"/>
                <a:gd name="T95" fmla="*/ 1459 h 1499"/>
                <a:gd name="T96" fmla="*/ 419 w 726"/>
                <a:gd name="T97" fmla="*/ 1444 h 1499"/>
                <a:gd name="T98" fmla="*/ 412 w 726"/>
                <a:gd name="T99" fmla="*/ 1408 h 1499"/>
                <a:gd name="T100" fmla="*/ 411 w 726"/>
                <a:gd name="T101" fmla="*/ 934 h 1499"/>
                <a:gd name="T102" fmla="*/ 411 w 726"/>
                <a:gd name="T103" fmla="*/ 441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6" h="1499">
                  <a:moveTo>
                    <a:pt x="411" y="441"/>
                  </a:moveTo>
                  <a:lnTo>
                    <a:pt x="411" y="441"/>
                  </a:lnTo>
                  <a:lnTo>
                    <a:pt x="256" y="492"/>
                  </a:lnTo>
                  <a:lnTo>
                    <a:pt x="179" y="517"/>
                  </a:lnTo>
                  <a:lnTo>
                    <a:pt x="102" y="541"/>
                  </a:lnTo>
                  <a:lnTo>
                    <a:pt x="102" y="541"/>
                  </a:lnTo>
                  <a:lnTo>
                    <a:pt x="94" y="543"/>
                  </a:lnTo>
                  <a:lnTo>
                    <a:pt x="86" y="544"/>
                  </a:lnTo>
                  <a:lnTo>
                    <a:pt x="78" y="544"/>
                  </a:lnTo>
                  <a:lnTo>
                    <a:pt x="71" y="543"/>
                  </a:lnTo>
                  <a:lnTo>
                    <a:pt x="63" y="542"/>
                  </a:lnTo>
                  <a:lnTo>
                    <a:pt x="55" y="540"/>
                  </a:lnTo>
                  <a:lnTo>
                    <a:pt x="48" y="536"/>
                  </a:lnTo>
                  <a:lnTo>
                    <a:pt x="41" y="533"/>
                  </a:lnTo>
                  <a:lnTo>
                    <a:pt x="35" y="529"/>
                  </a:lnTo>
                  <a:lnTo>
                    <a:pt x="29" y="524"/>
                  </a:lnTo>
                  <a:lnTo>
                    <a:pt x="23" y="519"/>
                  </a:lnTo>
                  <a:lnTo>
                    <a:pt x="17" y="514"/>
                  </a:lnTo>
                  <a:lnTo>
                    <a:pt x="13" y="507"/>
                  </a:lnTo>
                  <a:lnTo>
                    <a:pt x="9" y="500"/>
                  </a:lnTo>
                  <a:lnTo>
                    <a:pt x="6" y="494"/>
                  </a:lnTo>
                  <a:lnTo>
                    <a:pt x="3" y="485"/>
                  </a:lnTo>
                  <a:lnTo>
                    <a:pt x="3" y="485"/>
                  </a:lnTo>
                  <a:lnTo>
                    <a:pt x="1" y="479"/>
                  </a:lnTo>
                  <a:lnTo>
                    <a:pt x="0" y="472"/>
                  </a:lnTo>
                  <a:lnTo>
                    <a:pt x="0" y="465"/>
                  </a:lnTo>
                  <a:lnTo>
                    <a:pt x="0" y="457"/>
                  </a:lnTo>
                  <a:lnTo>
                    <a:pt x="1" y="450"/>
                  </a:lnTo>
                  <a:lnTo>
                    <a:pt x="2" y="443"/>
                  </a:lnTo>
                  <a:lnTo>
                    <a:pt x="4" y="436"/>
                  </a:lnTo>
                  <a:lnTo>
                    <a:pt x="7" y="429"/>
                  </a:lnTo>
                  <a:lnTo>
                    <a:pt x="11" y="423"/>
                  </a:lnTo>
                  <a:lnTo>
                    <a:pt x="15" y="417"/>
                  </a:lnTo>
                  <a:lnTo>
                    <a:pt x="19" y="411"/>
                  </a:lnTo>
                  <a:lnTo>
                    <a:pt x="26" y="406"/>
                  </a:lnTo>
                  <a:lnTo>
                    <a:pt x="31" y="401"/>
                  </a:lnTo>
                  <a:lnTo>
                    <a:pt x="38" y="397"/>
                  </a:lnTo>
                  <a:lnTo>
                    <a:pt x="46" y="393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101" y="373"/>
                  </a:lnTo>
                  <a:lnTo>
                    <a:pt x="149" y="357"/>
                  </a:lnTo>
                  <a:lnTo>
                    <a:pt x="197" y="342"/>
                  </a:lnTo>
                  <a:lnTo>
                    <a:pt x="244" y="325"/>
                  </a:lnTo>
                  <a:lnTo>
                    <a:pt x="244" y="325"/>
                  </a:lnTo>
                  <a:lnTo>
                    <a:pt x="251" y="323"/>
                  </a:lnTo>
                  <a:lnTo>
                    <a:pt x="258" y="319"/>
                  </a:lnTo>
                  <a:lnTo>
                    <a:pt x="264" y="315"/>
                  </a:lnTo>
                  <a:lnTo>
                    <a:pt x="271" y="309"/>
                  </a:lnTo>
                  <a:lnTo>
                    <a:pt x="281" y="299"/>
                  </a:lnTo>
                  <a:lnTo>
                    <a:pt x="286" y="293"/>
                  </a:lnTo>
                  <a:lnTo>
                    <a:pt x="290" y="286"/>
                  </a:lnTo>
                  <a:lnTo>
                    <a:pt x="290" y="286"/>
                  </a:lnTo>
                  <a:lnTo>
                    <a:pt x="316" y="238"/>
                  </a:lnTo>
                  <a:lnTo>
                    <a:pt x="342" y="191"/>
                  </a:lnTo>
                  <a:lnTo>
                    <a:pt x="392" y="94"/>
                  </a:lnTo>
                  <a:lnTo>
                    <a:pt x="392" y="94"/>
                  </a:lnTo>
                  <a:lnTo>
                    <a:pt x="401" y="80"/>
                  </a:lnTo>
                  <a:lnTo>
                    <a:pt x="409" y="68"/>
                  </a:lnTo>
                  <a:lnTo>
                    <a:pt x="417" y="56"/>
                  </a:lnTo>
                  <a:lnTo>
                    <a:pt x="427" y="46"/>
                  </a:lnTo>
                  <a:lnTo>
                    <a:pt x="437" y="36"/>
                  </a:lnTo>
                  <a:lnTo>
                    <a:pt x="448" y="28"/>
                  </a:lnTo>
                  <a:lnTo>
                    <a:pt x="459" y="21"/>
                  </a:lnTo>
                  <a:lnTo>
                    <a:pt x="470" y="15"/>
                  </a:lnTo>
                  <a:lnTo>
                    <a:pt x="482" y="9"/>
                  </a:lnTo>
                  <a:lnTo>
                    <a:pt x="494" y="5"/>
                  </a:lnTo>
                  <a:lnTo>
                    <a:pt x="508" y="3"/>
                  </a:lnTo>
                  <a:lnTo>
                    <a:pt x="520" y="1"/>
                  </a:lnTo>
                  <a:lnTo>
                    <a:pt x="535" y="0"/>
                  </a:lnTo>
                  <a:lnTo>
                    <a:pt x="549" y="1"/>
                  </a:lnTo>
                  <a:lnTo>
                    <a:pt x="563" y="2"/>
                  </a:lnTo>
                  <a:lnTo>
                    <a:pt x="579" y="5"/>
                  </a:lnTo>
                  <a:lnTo>
                    <a:pt x="579" y="5"/>
                  </a:lnTo>
                  <a:lnTo>
                    <a:pt x="590" y="8"/>
                  </a:lnTo>
                  <a:lnTo>
                    <a:pt x="602" y="13"/>
                  </a:lnTo>
                  <a:lnTo>
                    <a:pt x="613" y="19"/>
                  </a:lnTo>
                  <a:lnTo>
                    <a:pt x="625" y="25"/>
                  </a:lnTo>
                  <a:lnTo>
                    <a:pt x="635" y="32"/>
                  </a:lnTo>
                  <a:lnTo>
                    <a:pt x="644" y="41"/>
                  </a:lnTo>
                  <a:lnTo>
                    <a:pt x="654" y="50"/>
                  </a:lnTo>
                  <a:lnTo>
                    <a:pt x="662" y="60"/>
                  </a:lnTo>
                  <a:lnTo>
                    <a:pt x="669" y="71"/>
                  </a:lnTo>
                  <a:lnTo>
                    <a:pt x="677" y="82"/>
                  </a:lnTo>
                  <a:lnTo>
                    <a:pt x="683" y="94"/>
                  </a:lnTo>
                  <a:lnTo>
                    <a:pt x="688" y="106"/>
                  </a:lnTo>
                  <a:lnTo>
                    <a:pt x="692" y="119"/>
                  </a:lnTo>
                  <a:lnTo>
                    <a:pt x="695" y="132"/>
                  </a:lnTo>
                  <a:lnTo>
                    <a:pt x="699" y="146"/>
                  </a:lnTo>
                  <a:lnTo>
                    <a:pt x="700" y="159"/>
                  </a:lnTo>
                  <a:lnTo>
                    <a:pt x="700" y="159"/>
                  </a:lnTo>
                  <a:lnTo>
                    <a:pt x="712" y="392"/>
                  </a:lnTo>
                  <a:lnTo>
                    <a:pt x="726" y="623"/>
                  </a:lnTo>
                  <a:lnTo>
                    <a:pt x="726" y="623"/>
                  </a:lnTo>
                  <a:lnTo>
                    <a:pt x="726" y="639"/>
                  </a:lnTo>
                  <a:lnTo>
                    <a:pt x="726" y="653"/>
                  </a:lnTo>
                  <a:lnTo>
                    <a:pt x="725" y="667"/>
                  </a:lnTo>
                  <a:lnTo>
                    <a:pt x="723" y="680"/>
                  </a:lnTo>
                  <a:lnTo>
                    <a:pt x="718" y="693"/>
                  </a:lnTo>
                  <a:lnTo>
                    <a:pt x="714" y="705"/>
                  </a:lnTo>
                  <a:lnTo>
                    <a:pt x="710" y="717"/>
                  </a:lnTo>
                  <a:lnTo>
                    <a:pt x="704" y="727"/>
                  </a:lnTo>
                  <a:lnTo>
                    <a:pt x="696" y="739"/>
                  </a:lnTo>
                  <a:lnTo>
                    <a:pt x="689" y="748"/>
                  </a:lnTo>
                  <a:lnTo>
                    <a:pt x="681" y="757"/>
                  </a:lnTo>
                  <a:lnTo>
                    <a:pt x="670" y="767"/>
                  </a:lnTo>
                  <a:lnTo>
                    <a:pt x="660" y="775"/>
                  </a:lnTo>
                  <a:lnTo>
                    <a:pt x="650" y="782"/>
                  </a:lnTo>
                  <a:lnTo>
                    <a:pt x="637" y="790"/>
                  </a:lnTo>
                  <a:lnTo>
                    <a:pt x="624" y="796"/>
                  </a:lnTo>
                  <a:lnTo>
                    <a:pt x="624" y="796"/>
                  </a:lnTo>
                  <a:lnTo>
                    <a:pt x="613" y="802"/>
                  </a:lnTo>
                  <a:lnTo>
                    <a:pt x="605" y="808"/>
                  </a:lnTo>
                  <a:lnTo>
                    <a:pt x="598" y="816"/>
                  </a:lnTo>
                  <a:lnTo>
                    <a:pt x="592" y="824"/>
                  </a:lnTo>
                  <a:lnTo>
                    <a:pt x="589" y="832"/>
                  </a:lnTo>
                  <a:lnTo>
                    <a:pt x="587" y="842"/>
                  </a:lnTo>
                  <a:lnTo>
                    <a:pt x="586" y="852"/>
                  </a:lnTo>
                  <a:lnTo>
                    <a:pt x="585" y="864"/>
                  </a:lnTo>
                  <a:lnTo>
                    <a:pt x="585" y="864"/>
                  </a:lnTo>
                  <a:lnTo>
                    <a:pt x="586" y="1133"/>
                  </a:lnTo>
                  <a:lnTo>
                    <a:pt x="586" y="1402"/>
                  </a:lnTo>
                  <a:lnTo>
                    <a:pt x="586" y="1402"/>
                  </a:lnTo>
                  <a:lnTo>
                    <a:pt x="585" y="1420"/>
                  </a:lnTo>
                  <a:lnTo>
                    <a:pt x="581" y="1435"/>
                  </a:lnTo>
                  <a:lnTo>
                    <a:pt x="577" y="1450"/>
                  </a:lnTo>
                  <a:lnTo>
                    <a:pt x="569" y="1463"/>
                  </a:lnTo>
                  <a:lnTo>
                    <a:pt x="565" y="1468"/>
                  </a:lnTo>
                  <a:lnTo>
                    <a:pt x="560" y="1473"/>
                  </a:lnTo>
                  <a:lnTo>
                    <a:pt x="555" y="1478"/>
                  </a:lnTo>
                  <a:lnTo>
                    <a:pt x="550" y="1482"/>
                  </a:lnTo>
                  <a:lnTo>
                    <a:pt x="543" y="1486"/>
                  </a:lnTo>
                  <a:lnTo>
                    <a:pt x="537" y="1490"/>
                  </a:lnTo>
                  <a:lnTo>
                    <a:pt x="531" y="1493"/>
                  </a:lnTo>
                  <a:lnTo>
                    <a:pt x="524" y="1495"/>
                  </a:lnTo>
                  <a:lnTo>
                    <a:pt x="524" y="1495"/>
                  </a:lnTo>
                  <a:lnTo>
                    <a:pt x="509" y="1498"/>
                  </a:lnTo>
                  <a:lnTo>
                    <a:pt x="494" y="1499"/>
                  </a:lnTo>
                  <a:lnTo>
                    <a:pt x="481" y="1498"/>
                  </a:lnTo>
                  <a:lnTo>
                    <a:pt x="467" y="1495"/>
                  </a:lnTo>
                  <a:lnTo>
                    <a:pt x="456" y="1490"/>
                  </a:lnTo>
                  <a:lnTo>
                    <a:pt x="444" y="1481"/>
                  </a:lnTo>
                  <a:lnTo>
                    <a:pt x="435" y="1472"/>
                  </a:lnTo>
                  <a:lnTo>
                    <a:pt x="427" y="1459"/>
                  </a:lnTo>
                  <a:lnTo>
                    <a:pt x="427" y="1459"/>
                  </a:lnTo>
                  <a:lnTo>
                    <a:pt x="423" y="1452"/>
                  </a:lnTo>
                  <a:lnTo>
                    <a:pt x="419" y="1444"/>
                  </a:lnTo>
                  <a:lnTo>
                    <a:pt x="416" y="1435"/>
                  </a:lnTo>
                  <a:lnTo>
                    <a:pt x="414" y="1427"/>
                  </a:lnTo>
                  <a:lnTo>
                    <a:pt x="412" y="1408"/>
                  </a:lnTo>
                  <a:lnTo>
                    <a:pt x="412" y="1391"/>
                  </a:lnTo>
                  <a:lnTo>
                    <a:pt x="412" y="1391"/>
                  </a:lnTo>
                  <a:lnTo>
                    <a:pt x="411" y="934"/>
                  </a:lnTo>
                  <a:lnTo>
                    <a:pt x="411" y="478"/>
                  </a:lnTo>
                  <a:lnTo>
                    <a:pt x="411" y="478"/>
                  </a:lnTo>
                  <a:lnTo>
                    <a:pt x="411" y="441"/>
                  </a:lnTo>
                  <a:lnTo>
                    <a:pt x="411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6" name="Freeform 446"/>
            <p:cNvSpPr>
              <a:spLocks noEditPoints="1"/>
            </p:cNvSpPr>
            <p:nvPr userDrawn="1"/>
          </p:nvSpPr>
          <p:spPr bwMode="auto">
            <a:xfrm>
              <a:off x="7116763" y="5341305"/>
              <a:ext cx="176212" cy="177800"/>
            </a:xfrm>
            <a:custGeom>
              <a:avLst/>
              <a:gdLst>
                <a:gd name="T0" fmla="*/ 443 w 444"/>
                <a:gd name="T1" fmla="*/ 246 h 447"/>
                <a:gd name="T2" fmla="*/ 435 w 444"/>
                <a:gd name="T3" fmla="*/ 291 h 447"/>
                <a:gd name="T4" fmla="*/ 406 w 444"/>
                <a:gd name="T5" fmla="*/ 351 h 447"/>
                <a:gd name="T6" fmla="*/ 343 w 444"/>
                <a:gd name="T7" fmla="*/ 410 h 447"/>
                <a:gd name="T8" fmla="*/ 264 w 444"/>
                <a:gd name="T9" fmla="*/ 442 h 447"/>
                <a:gd name="T10" fmla="*/ 200 w 444"/>
                <a:gd name="T11" fmla="*/ 446 h 447"/>
                <a:gd name="T12" fmla="*/ 118 w 444"/>
                <a:gd name="T13" fmla="*/ 418 h 447"/>
                <a:gd name="T14" fmla="*/ 53 w 444"/>
                <a:gd name="T15" fmla="*/ 363 h 447"/>
                <a:gd name="T16" fmla="*/ 11 w 444"/>
                <a:gd name="T17" fmla="*/ 288 h 447"/>
                <a:gd name="T18" fmla="*/ 0 w 444"/>
                <a:gd name="T19" fmla="*/ 224 h 447"/>
                <a:gd name="T20" fmla="*/ 17 w 444"/>
                <a:gd name="T21" fmla="*/ 136 h 447"/>
                <a:gd name="T22" fmla="*/ 65 w 444"/>
                <a:gd name="T23" fmla="*/ 65 h 447"/>
                <a:gd name="T24" fmla="*/ 137 w 444"/>
                <a:gd name="T25" fmla="*/ 17 h 447"/>
                <a:gd name="T26" fmla="*/ 224 w 444"/>
                <a:gd name="T27" fmla="*/ 0 h 447"/>
                <a:gd name="T28" fmla="*/ 291 w 444"/>
                <a:gd name="T29" fmla="*/ 9 h 447"/>
                <a:gd name="T30" fmla="*/ 365 w 444"/>
                <a:gd name="T31" fmla="*/ 49 h 447"/>
                <a:gd name="T32" fmla="*/ 417 w 444"/>
                <a:gd name="T33" fmla="*/ 114 h 447"/>
                <a:gd name="T34" fmla="*/ 442 w 444"/>
                <a:gd name="T35" fmla="*/ 198 h 447"/>
                <a:gd name="T36" fmla="*/ 224 w 444"/>
                <a:gd name="T37" fmla="*/ 78 h 447"/>
                <a:gd name="T38" fmla="*/ 158 w 444"/>
                <a:gd name="T39" fmla="*/ 125 h 447"/>
                <a:gd name="T40" fmla="*/ 142 w 444"/>
                <a:gd name="T41" fmla="*/ 150 h 447"/>
                <a:gd name="T42" fmla="*/ 141 w 444"/>
                <a:gd name="T43" fmla="*/ 177 h 447"/>
                <a:gd name="T44" fmla="*/ 155 w 444"/>
                <a:gd name="T45" fmla="*/ 202 h 447"/>
                <a:gd name="T46" fmla="*/ 172 w 444"/>
                <a:gd name="T47" fmla="*/ 215 h 447"/>
                <a:gd name="T48" fmla="*/ 233 w 444"/>
                <a:gd name="T49" fmla="*/ 236 h 447"/>
                <a:gd name="T50" fmla="*/ 260 w 444"/>
                <a:gd name="T51" fmla="*/ 257 h 447"/>
                <a:gd name="T52" fmla="*/ 269 w 444"/>
                <a:gd name="T53" fmla="*/ 276 h 447"/>
                <a:gd name="T54" fmla="*/ 261 w 444"/>
                <a:gd name="T55" fmla="*/ 289 h 447"/>
                <a:gd name="T56" fmla="*/ 235 w 444"/>
                <a:gd name="T57" fmla="*/ 307 h 447"/>
                <a:gd name="T58" fmla="*/ 207 w 444"/>
                <a:gd name="T59" fmla="*/ 308 h 447"/>
                <a:gd name="T60" fmla="*/ 178 w 444"/>
                <a:gd name="T61" fmla="*/ 285 h 447"/>
                <a:gd name="T62" fmla="*/ 166 w 444"/>
                <a:gd name="T63" fmla="*/ 272 h 447"/>
                <a:gd name="T64" fmla="*/ 141 w 444"/>
                <a:gd name="T65" fmla="*/ 263 h 447"/>
                <a:gd name="T66" fmla="*/ 142 w 444"/>
                <a:gd name="T67" fmla="*/ 293 h 447"/>
                <a:gd name="T68" fmla="*/ 185 w 444"/>
                <a:gd name="T69" fmla="*/ 334 h 447"/>
                <a:gd name="T70" fmla="*/ 251 w 444"/>
                <a:gd name="T71" fmla="*/ 348 h 447"/>
                <a:gd name="T72" fmla="*/ 276 w 444"/>
                <a:gd name="T73" fmla="*/ 325 h 447"/>
                <a:gd name="T74" fmla="*/ 305 w 444"/>
                <a:gd name="T75" fmla="*/ 278 h 447"/>
                <a:gd name="T76" fmla="*/ 307 w 444"/>
                <a:gd name="T77" fmla="*/ 255 h 447"/>
                <a:gd name="T78" fmla="*/ 289 w 444"/>
                <a:gd name="T79" fmla="*/ 228 h 447"/>
                <a:gd name="T80" fmla="*/ 262 w 444"/>
                <a:gd name="T81" fmla="*/ 208 h 447"/>
                <a:gd name="T82" fmla="*/ 211 w 444"/>
                <a:gd name="T83" fmla="*/ 191 h 447"/>
                <a:gd name="T84" fmla="*/ 195 w 444"/>
                <a:gd name="T85" fmla="*/ 182 h 447"/>
                <a:gd name="T86" fmla="*/ 183 w 444"/>
                <a:gd name="T87" fmla="*/ 156 h 447"/>
                <a:gd name="T88" fmla="*/ 192 w 444"/>
                <a:gd name="T89" fmla="*/ 142 h 447"/>
                <a:gd name="T90" fmla="*/ 208 w 444"/>
                <a:gd name="T91" fmla="*/ 136 h 447"/>
                <a:gd name="T92" fmla="*/ 266 w 444"/>
                <a:gd name="T93" fmla="*/ 160 h 447"/>
                <a:gd name="T94" fmla="*/ 292 w 444"/>
                <a:gd name="T95" fmla="*/ 167 h 447"/>
                <a:gd name="T96" fmla="*/ 295 w 444"/>
                <a:gd name="T97" fmla="*/ 140 h 447"/>
                <a:gd name="T98" fmla="*/ 277 w 444"/>
                <a:gd name="T99" fmla="*/ 116 h 447"/>
                <a:gd name="T100" fmla="*/ 224 w 444"/>
                <a:gd name="T101" fmla="*/ 78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4" h="447">
                  <a:moveTo>
                    <a:pt x="443" y="221"/>
                  </a:moveTo>
                  <a:lnTo>
                    <a:pt x="443" y="221"/>
                  </a:lnTo>
                  <a:lnTo>
                    <a:pt x="444" y="233"/>
                  </a:lnTo>
                  <a:lnTo>
                    <a:pt x="443" y="246"/>
                  </a:lnTo>
                  <a:lnTo>
                    <a:pt x="442" y="257"/>
                  </a:lnTo>
                  <a:lnTo>
                    <a:pt x="441" y="268"/>
                  </a:lnTo>
                  <a:lnTo>
                    <a:pt x="438" y="280"/>
                  </a:lnTo>
                  <a:lnTo>
                    <a:pt x="435" y="291"/>
                  </a:lnTo>
                  <a:lnTo>
                    <a:pt x="432" y="302"/>
                  </a:lnTo>
                  <a:lnTo>
                    <a:pt x="427" y="312"/>
                  </a:lnTo>
                  <a:lnTo>
                    <a:pt x="418" y="332"/>
                  </a:lnTo>
                  <a:lnTo>
                    <a:pt x="406" y="351"/>
                  </a:lnTo>
                  <a:lnTo>
                    <a:pt x="392" y="367"/>
                  </a:lnTo>
                  <a:lnTo>
                    <a:pt x="377" y="383"/>
                  </a:lnTo>
                  <a:lnTo>
                    <a:pt x="361" y="398"/>
                  </a:lnTo>
                  <a:lnTo>
                    <a:pt x="343" y="410"/>
                  </a:lnTo>
                  <a:lnTo>
                    <a:pt x="324" y="421"/>
                  </a:lnTo>
                  <a:lnTo>
                    <a:pt x="305" y="430"/>
                  </a:lnTo>
                  <a:lnTo>
                    <a:pt x="285" y="437"/>
                  </a:lnTo>
                  <a:lnTo>
                    <a:pt x="264" y="442"/>
                  </a:lnTo>
                  <a:lnTo>
                    <a:pt x="243" y="446"/>
                  </a:lnTo>
                  <a:lnTo>
                    <a:pt x="222" y="447"/>
                  </a:lnTo>
                  <a:lnTo>
                    <a:pt x="222" y="447"/>
                  </a:lnTo>
                  <a:lnTo>
                    <a:pt x="200" y="446"/>
                  </a:lnTo>
                  <a:lnTo>
                    <a:pt x="179" y="441"/>
                  </a:lnTo>
                  <a:lnTo>
                    <a:pt x="158" y="436"/>
                  </a:lnTo>
                  <a:lnTo>
                    <a:pt x="137" y="428"/>
                  </a:lnTo>
                  <a:lnTo>
                    <a:pt x="118" y="418"/>
                  </a:lnTo>
                  <a:lnTo>
                    <a:pt x="99" y="407"/>
                  </a:lnTo>
                  <a:lnTo>
                    <a:pt x="83" y="395"/>
                  </a:lnTo>
                  <a:lnTo>
                    <a:pt x="67" y="380"/>
                  </a:lnTo>
                  <a:lnTo>
                    <a:pt x="53" y="363"/>
                  </a:lnTo>
                  <a:lnTo>
                    <a:pt x="39" y="347"/>
                  </a:lnTo>
                  <a:lnTo>
                    <a:pt x="28" y="328"/>
                  </a:lnTo>
                  <a:lnTo>
                    <a:pt x="18" y="309"/>
                  </a:lnTo>
                  <a:lnTo>
                    <a:pt x="11" y="288"/>
                  </a:lnTo>
                  <a:lnTo>
                    <a:pt x="5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1" y="201"/>
                  </a:lnTo>
                  <a:lnTo>
                    <a:pt x="5" y="178"/>
                  </a:lnTo>
                  <a:lnTo>
                    <a:pt x="10" y="157"/>
                  </a:lnTo>
                  <a:lnTo>
                    <a:pt x="17" y="136"/>
                  </a:lnTo>
                  <a:lnTo>
                    <a:pt x="26" y="116"/>
                  </a:lnTo>
                  <a:lnTo>
                    <a:pt x="38" y="98"/>
                  </a:lnTo>
                  <a:lnTo>
                    <a:pt x="50" y="81"/>
                  </a:lnTo>
                  <a:lnTo>
                    <a:pt x="65" y="65"/>
                  </a:lnTo>
                  <a:lnTo>
                    <a:pt x="81" y="51"/>
                  </a:lnTo>
                  <a:lnTo>
                    <a:pt x="98" y="37"/>
                  </a:lnTo>
                  <a:lnTo>
                    <a:pt x="117" y="27"/>
                  </a:lnTo>
                  <a:lnTo>
                    <a:pt x="137" y="17"/>
                  </a:lnTo>
                  <a:lnTo>
                    <a:pt x="157" y="10"/>
                  </a:lnTo>
                  <a:lnTo>
                    <a:pt x="179" y="4"/>
                  </a:lnTo>
                  <a:lnTo>
                    <a:pt x="201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7" y="1"/>
                  </a:lnTo>
                  <a:lnTo>
                    <a:pt x="269" y="4"/>
                  </a:lnTo>
                  <a:lnTo>
                    <a:pt x="291" y="9"/>
                  </a:lnTo>
                  <a:lnTo>
                    <a:pt x="311" y="16"/>
                  </a:lnTo>
                  <a:lnTo>
                    <a:pt x="330" y="26"/>
                  </a:lnTo>
                  <a:lnTo>
                    <a:pt x="348" y="36"/>
                  </a:lnTo>
                  <a:lnTo>
                    <a:pt x="365" y="49"/>
                  </a:lnTo>
                  <a:lnTo>
                    <a:pt x="381" y="63"/>
                  </a:lnTo>
                  <a:lnTo>
                    <a:pt x="394" y="79"/>
                  </a:lnTo>
                  <a:lnTo>
                    <a:pt x="407" y="96"/>
                  </a:lnTo>
                  <a:lnTo>
                    <a:pt x="417" y="114"/>
                  </a:lnTo>
                  <a:lnTo>
                    <a:pt x="426" y="133"/>
                  </a:lnTo>
                  <a:lnTo>
                    <a:pt x="434" y="154"/>
                  </a:lnTo>
                  <a:lnTo>
                    <a:pt x="439" y="176"/>
                  </a:lnTo>
                  <a:lnTo>
                    <a:pt x="442" y="198"/>
                  </a:lnTo>
                  <a:lnTo>
                    <a:pt x="443" y="221"/>
                  </a:lnTo>
                  <a:lnTo>
                    <a:pt x="443" y="221"/>
                  </a:lnTo>
                  <a:close/>
                  <a:moveTo>
                    <a:pt x="224" y="78"/>
                  </a:moveTo>
                  <a:lnTo>
                    <a:pt x="224" y="78"/>
                  </a:lnTo>
                  <a:lnTo>
                    <a:pt x="195" y="98"/>
                  </a:lnTo>
                  <a:lnTo>
                    <a:pt x="164" y="121"/>
                  </a:lnTo>
                  <a:lnTo>
                    <a:pt x="164" y="121"/>
                  </a:lnTo>
                  <a:lnTo>
                    <a:pt x="158" y="125"/>
                  </a:lnTo>
                  <a:lnTo>
                    <a:pt x="153" y="131"/>
                  </a:lnTo>
                  <a:lnTo>
                    <a:pt x="148" y="137"/>
                  </a:lnTo>
                  <a:lnTo>
                    <a:pt x="145" y="143"/>
                  </a:lnTo>
                  <a:lnTo>
                    <a:pt x="142" y="150"/>
                  </a:lnTo>
                  <a:lnTo>
                    <a:pt x="141" y="157"/>
                  </a:lnTo>
                  <a:lnTo>
                    <a:pt x="140" y="163"/>
                  </a:lnTo>
                  <a:lnTo>
                    <a:pt x="140" y="171"/>
                  </a:lnTo>
                  <a:lnTo>
                    <a:pt x="141" y="177"/>
                  </a:lnTo>
                  <a:lnTo>
                    <a:pt x="143" y="183"/>
                  </a:lnTo>
                  <a:lnTo>
                    <a:pt x="146" y="190"/>
                  </a:lnTo>
                  <a:lnTo>
                    <a:pt x="149" y="196"/>
                  </a:lnTo>
                  <a:lnTo>
                    <a:pt x="155" y="202"/>
                  </a:lnTo>
                  <a:lnTo>
                    <a:pt x="160" y="207"/>
                  </a:lnTo>
                  <a:lnTo>
                    <a:pt x="166" y="211"/>
                  </a:lnTo>
                  <a:lnTo>
                    <a:pt x="172" y="215"/>
                  </a:lnTo>
                  <a:lnTo>
                    <a:pt x="172" y="215"/>
                  </a:lnTo>
                  <a:lnTo>
                    <a:pt x="189" y="222"/>
                  </a:lnTo>
                  <a:lnTo>
                    <a:pt x="207" y="227"/>
                  </a:lnTo>
                  <a:lnTo>
                    <a:pt x="224" y="233"/>
                  </a:lnTo>
                  <a:lnTo>
                    <a:pt x="233" y="236"/>
                  </a:lnTo>
                  <a:lnTo>
                    <a:pt x="241" y="240"/>
                  </a:lnTo>
                  <a:lnTo>
                    <a:pt x="241" y="240"/>
                  </a:lnTo>
                  <a:lnTo>
                    <a:pt x="250" y="248"/>
                  </a:lnTo>
                  <a:lnTo>
                    <a:pt x="260" y="257"/>
                  </a:lnTo>
                  <a:lnTo>
                    <a:pt x="264" y="261"/>
                  </a:lnTo>
                  <a:lnTo>
                    <a:pt x="267" y="266"/>
                  </a:lnTo>
                  <a:lnTo>
                    <a:pt x="269" y="271"/>
                  </a:lnTo>
                  <a:lnTo>
                    <a:pt x="269" y="276"/>
                  </a:lnTo>
                  <a:lnTo>
                    <a:pt x="269" y="276"/>
                  </a:lnTo>
                  <a:lnTo>
                    <a:pt x="268" y="280"/>
                  </a:lnTo>
                  <a:lnTo>
                    <a:pt x="265" y="285"/>
                  </a:lnTo>
                  <a:lnTo>
                    <a:pt x="261" y="289"/>
                  </a:lnTo>
                  <a:lnTo>
                    <a:pt x="257" y="293"/>
                  </a:lnTo>
                  <a:lnTo>
                    <a:pt x="246" y="302"/>
                  </a:lnTo>
                  <a:lnTo>
                    <a:pt x="241" y="305"/>
                  </a:lnTo>
                  <a:lnTo>
                    <a:pt x="235" y="307"/>
                  </a:lnTo>
                  <a:lnTo>
                    <a:pt x="235" y="307"/>
                  </a:lnTo>
                  <a:lnTo>
                    <a:pt x="225" y="309"/>
                  </a:lnTo>
                  <a:lnTo>
                    <a:pt x="215" y="309"/>
                  </a:lnTo>
                  <a:lnTo>
                    <a:pt x="207" y="308"/>
                  </a:lnTo>
                  <a:lnTo>
                    <a:pt x="198" y="304"/>
                  </a:lnTo>
                  <a:lnTo>
                    <a:pt x="191" y="299"/>
                  </a:lnTo>
                  <a:lnTo>
                    <a:pt x="184" y="292"/>
                  </a:lnTo>
                  <a:lnTo>
                    <a:pt x="178" y="285"/>
                  </a:lnTo>
                  <a:lnTo>
                    <a:pt x="171" y="277"/>
                  </a:lnTo>
                  <a:lnTo>
                    <a:pt x="171" y="277"/>
                  </a:lnTo>
                  <a:lnTo>
                    <a:pt x="169" y="274"/>
                  </a:lnTo>
                  <a:lnTo>
                    <a:pt x="166" y="272"/>
                  </a:lnTo>
                  <a:lnTo>
                    <a:pt x="158" y="268"/>
                  </a:lnTo>
                  <a:lnTo>
                    <a:pt x="149" y="266"/>
                  </a:lnTo>
                  <a:lnTo>
                    <a:pt x="141" y="263"/>
                  </a:lnTo>
                  <a:lnTo>
                    <a:pt x="141" y="263"/>
                  </a:lnTo>
                  <a:lnTo>
                    <a:pt x="141" y="273"/>
                  </a:lnTo>
                  <a:lnTo>
                    <a:pt x="140" y="282"/>
                  </a:lnTo>
                  <a:lnTo>
                    <a:pt x="141" y="290"/>
                  </a:lnTo>
                  <a:lnTo>
                    <a:pt x="142" y="293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64" y="315"/>
                  </a:lnTo>
                  <a:lnTo>
                    <a:pt x="185" y="334"/>
                  </a:lnTo>
                  <a:lnTo>
                    <a:pt x="222" y="367"/>
                  </a:lnTo>
                  <a:lnTo>
                    <a:pt x="222" y="367"/>
                  </a:lnTo>
                  <a:lnTo>
                    <a:pt x="237" y="357"/>
                  </a:lnTo>
                  <a:lnTo>
                    <a:pt x="251" y="348"/>
                  </a:lnTo>
                  <a:lnTo>
                    <a:pt x="265" y="336"/>
                  </a:lnTo>
                  <a:lnTo>
                    <a:pt x="271" y="331"/>
                  </a:lnTo>
                  <a:lnTo>
                    <a:pt x="276" y="325"/>
                  </a:lnTo>
                  <a:lnTo>
                    <a:pt x="276" y="325"/>
                  </a:lnTo>
                  <a:lnTo>
                    <a:pt x="288" y="310"/>
                  </a:lnTo>
                  <a:lnTo>
                    <a:pt x="297" y="295"/>
                  </a:lnTo>
                  <a:lnTo>
                    <a:pt x="301" y="286"/>
                  </a:lnTo>
                  <a:lnTo>
                    <a:pt x="305" y="278"/>
                  </a:lnTo>
                  <a:lnTo>
                    <a:pt x="307" y="270"/>
                  </a:lnTo>
                  <a:lnTo>
                    <a:pt x="308" y="261"/>
                  </a:lnTo>
                  <a:lnTo>
                    <a:pt x="308" y="261"/>
                  </a:lnTo>
                  <a:lnTo>
                    <a:pt x="307" y="255"/>
                  </a:lnTo>
                  <a:lnTo>
                    <a:pt x="305" y="249"/>
                  </a:lnTo>
                  <a:lnTo>
                    <a:pt x="300" y="241"/>
                  </a:lnTo>
                  <a:lnTo>
                    <a:pt x="295" y="235"/>
                  </a:lnTo>
                  <a:lnTo>
                    <a:pt x="289" y="228"/>
                  </a:lnTo>
                  <a:lnTo>
                    <a:pt x="283" y="223"/>
                  </a:lnTo>
                  <a:lnTo>
                    <a:pt x="270" y="212"/>
                  </a:lnTo>
                  <a:lnTo>
                    <a:pt x="270" y="212"/>
                  </a:lnTo>
                  <a:lnTo>
                    <a:pt x="262" y="208"/>
                  </a:lnTo>
                  <a:lnTo>
                    <a:pt x="255" y="205"/>
                  </a:lnTo>
                  <a:lnTo>
                    <a:pt x="237" y="200"/>
                  </a:lnTo>
                  <a:lnTo>
                    <a:pt x="219" y="195"/>
                  </a:lnTo>
                  <a:lnTo>
                    <a:pt x="211" y="191"/>
                  </a:lnTo>
                  <a:lnTo>
                    <a:pt x="203" y="187"/>
                  </a:lnTo>
                  <a:lnTo>
                    <a:pt x="203" y="187"/>
                  </a:lnTo>
                  <a:lnTo>
                    <a:pt x="198" y="185"/>
                  </a:lnTo>
                  <a:lnTo>
                    <a:pt x="195" y="182"/>
                  </a:lnTo>
                  <a:lnTo>
                    <a:pt x="189" y="174"/>
                  </a:lnTo>
                  <a:lnTo>
                    <a:pt x="184" y="165"/>
                  </a:lnTo>
                  <a:lnTo>
                    <a:pt x="183" y="160"/>
                  </a:lnTo>
                  <a:lnTo>
                    <a:pt x="183" y="156"/>
                  </a:lnTo>
                  <a:lnTo>
                    <a:pt x="183" y="156"/>
                  </a:lnTo>
                  <a:lnTo>
                    <a:pt x="183" y="153"/>
                  </a:lnTo>
                  <a:lnTo>
                    <a:pt x="185" y="150"/>
                  </a:lnTo>
                  <a:lnTo>
                    <a:pt x="192" y="142"/>
                  </a:lnTo>
                  <a:lnTo>
                    <a:pt x="200" y="137"/>
                  </a:lnTo>
                  <a:lnTo>
                    <a:pt x="205" y="136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23" y="140"/>
                  </a:lnTo>
                  <a:lnTo>
                    <a:pt x="237" y="147"/>
                  </a:lnTo>
                  <a:lnTo>
                    <a:pt x="251" y="154"/>
                  </a:lnTo>
                  <a:lnTo>
                    <a:pt x="266" y="160"/>
                  </a:lnTo>
                  <a:lnTo>
                    <a:pt x="266" y="160"/>
                  </a:lnTo>
                  <a:lnTo>
                    <a:pt x="280" y="164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5" y="153"/>
                  </a:lnTo>
                  <a:lnTo>
                    <a:pt x="296" y="147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2" y="133"/>
                  </a:lnTo>
                  <a:lnTo>
                    <a:pt x="288" y="127"/>
                  </a:lnTo>
                  <a:lnTo>
                    <a:pt x="283" y="122"/>
                  </a:lnTo>
                  <a:lnTo>
                    <a:pt x="277" y="116"/>
                  </a:lnTo>
                  <a:lnTo>
                    <a:pt x="277" y="116"/>
                  </a:lnTo>
                  <a:lnTo>
                    <a:pt x="250" y="97"/>
                  </a:lnTo>
                  <a:lnTo>
                    <a:pt x="224" y="78"/>
                  </a:lnTo>
                  <a:lnTo>
                    <a:pt x="224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7" name="Freeform 447"/>
            <p:cNvSpPr>
              <a:spLocks/>
            </p:cNvSpPr>
            <p:nvPr userDrawn="1"/>
          </p:nvSpPr>
          <p:spPr bwMode="auto">
            <a:xfrm>
              <a:off x="6935788" y="5261930"/>
              <a:ext cx="130175" cy="130175"/>
            </a:xfrm>
            <a:custGeom>
              <a:avLst/>
              <a:gdLst>
                <a:gd name="T0" fmla="*/ 166 w 328"/>
                <a:gd name="T1" fmla="*/ 0 h 326"/>
                <a:gd name="T2" fmla="*/ 198 w 328"/>
                <a:gd name="T3" fmla="*/ 3 h 326"/>
                <a:gd name="T4" fmla="*/ 228 w 328"/>
                <a:gd name="T5" fmla="*/ 12 h 326"/>
                <a:gd name="T6" fmla="*/ 256 w 328"/>
                <a:gd name="T7" fmla="*/ 27 h 326"/>
                <a:gd name="T8" fmla="*/ 280 w 328"/>
                <a:gd name="T9" fmla="*/ 47 h 326"/>
                <a:gd name="T10" fmla="*/ 300 w 328"/>
                <a:gd name="T11" fmla="*/ 71 h 326"/>
                <a:gd name="T12" fmla="*/ 315 w 328"/>
                <a:gd name="T13" fmla="*/ 98 h 326"/>
                <a:gd name="T14" fmla="*/ 325 w 328"/>
                <a:gd name="T15" fmla="*/ 128 h 326"/>
                <a:gd name="T16" fmla="*/ 328 w 328"/>
                <a:gd name="T17" fmla="*/ 160 h 326"/>
                <a:gd name="T18" fmla="*/ 327 w 328"/>
                <a:gd name="T19" fmla="*/ 176 h 326"/>
                <a:gd name="T20" fmla="*/ 321 w 328"/>
                <a:gd name="T21" fmla="*/ 207 h 326"/>
                <a:gd name="T22" fmla="*/ 307 w 328"/>
                <a:gd name="T23" fmla="*/ 237 h 326"/>
                <a:gd name="T24" fmla="*/ 290 w 328"/>
                <a:gd name="T25" fmla="*/ 263 h 326"/>
                <a:gd name="T26" fmla="*/ 267 w 328"/>
                <a:gd name="T27" fmla="*/ 286 h 326"/>
                <a:gd name="T28" fmla="*/ 241 w 328"/>
                <a:gd name="T29" fmla="*/ 305 h 326"/>
                <a:gd name="T30" fmla="*/ 212 w 328"/>
                <a:gd name="T31" fmla="*/ 317 h 326"/>
                <a:gd name="T32" fmla="*/ 180 w 328"/>
                <a:gd name="T33" fmla="*/ 325 h 326"/>
                <a:gd name="T34" fmla="*/ 164 w 328"/>
                <a:gd name="T35" fmla="*/ 326 h 326"/>
                <a:gd name="T36" fmla="*/ 131 w 328"/>
                <a:gd name="T37" fmla="*/ 322 h 326"/>
                <a:gd name="T38" fmla="*/ 101 w 328"/>
                <a:gd name="T39" fmla="*/ 312 h 326"/>
                <a:gd name="T40" fmla="*/ 73 w 328"/>
                <a:gd name="T41" fmla="*/ 297 h 326"/>
                <a:gd name="T42" fmla="*/ 49 w 328"/>
                <a:gd name="T43" fmla="*/ 276 h 326"/>
                <a:gd name="T44" fmla="*/ 29 w 328"/>
                <a:gd name="T45" fmla="*/ 252 h 326"/>
                <a:gd name="T46" fmla="*/ 14 w 328"/>
                <a:gd name="T47" fmla="*/ 224 h 326"/>
                <a:gd name="T48" fmla="*/ 3 w 328"/>
                <a:gd name="T49" fmla="*/ 192 h 326"/>
                <a:gd name="T50" fmla="*/ 0 w 328"/>
                <a:gd name="T51" fmla="*/ 160 h 326"/>
                <a:gd name="T52" fmla="*/ 1 w 328"/>
                <a:gd name="T53" fmla="*/ 143 h 326"/>
                <a:gd name="T54" fmla="*/ 7 w 328"/>
                <a:gd name="T55" fmla="*/ 111 h 326"/>
                <a:gd name="T56" fmla="*/ 20 w 328"/>
                <a:gd name="T57" fmla="*/ 82 h 326"/>
                <a:gd name="T58" fmla="*/ 38 w 328"/>
                <a:gd name="T59" fmla="*/ 57 h 326"/>
                <a:gd name="T60" fmla="*/ 60 w 328"/>
                <a:gd name="T61" fmla="*/ 35 h 326"/>
                <a:gd name="T62" fmla="*/ 87 w 328"/>
                <a:gd name="T63" fmla="*/ 17 h 326"/>
                <a:gd name="T64" fmla="*/ 116 w 328"/>
                <a:gd name="T65" fmla="*/ 6 h 326"/>
                <a:gd name="T66" fmla="*/ 148 w 328"/>
                <a:gd name="T67" fmla="*/ 0 h 326"/>
                <a:gd name="T68" fmla="*/ 166 w 328"/>
                <a:gd name="T6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326">
                  <a:moveTo>
                    <a:pt x="166" y="0"/>
                  </a:moveTo>
                  <a:lnTo>
                    <a:pt x="166" y="0"/>
                  </a:lnTo>
                  <a:lnTo>
                    <a:pt x="182" y="0"/>
                  </a:lnTo>
                  <a:lnTo>
                    <a:pt x="198" y="3"/>
                  </a:lnTo>
                  <a:lnTo>
                    <a:pt x="214" y="7"/>
                  </a:lnTo>
                  <a:lnTo>
                    <a:pt x="228" y="12"/>
                  </a:lnTo>
                  <a:lnTo>
                    <a:pt x="243" y="18"/>
                  </a:lnTo>
                  <a:lnTo>
                    <a:pt x="256" y="27"/>
                  </a:lnTo>
                  <a:lnTo>
                    <a:pt x="269" y="36"/>
                  </a:lnTo>
                  <a:lnTo>
                    <a:pt x="280" y="47"/>
                  </a:lnTo>
                  <a:lnTo>
                    <a:pt x="291" y="58"/>
                  </a:lnTo>
                  <a:lnTo>
                    <a:pt x="300" y="71"/>
                  </a:lnTo>
                  <a:lnTo>
                    <a:pt x="309" y="83"/>
                  </a:lnTo>
                  <a:lnTo>
                    <a:pt x="315" y="98"/>
                  </a:lnTo>
                  <a:lnTo>
                    <a:pt x="321" y="112"/>
                  </a:lnTo>
                  <a:lnTo>
                    <a:pt x="325" y="128"/>
                  </a:lnTo>
                  <a:lnTo>
                    <a:pt x="327" y="143"/>
                  </a:lnTo>
                  <a:lnTo>
                    <a:pt x="328" y="160"/>
                  </a:lnTo>
                  <a:lnTo>
                    <a:pt x="328" y="160"/>
                  </a:lnTo>
                  <a:lnTo>
                    <a:pt x="327" y="176"/>
                  </a:lnTo>
                  <a:lnTo>
                    <a:pt x="325" y="191"/>
                  </a:lnTo>
                  <a:lnTo>
                    <a:pt x="321" y="207"/>
                  </a:lnTo>
                  <a:lnTo>
                    <a:pt x="315" y="223"/>
                  </a:lnTo>
                  <a:lnTo>
                    <a:pt x="307" y="237"/>
                  </a:lnTo>
                  <a:lnTo>
                    <a:pt x="299" y="251"/>
                  </a:lnTo>
                  <a:lnTo>
                    <a:pt x="290" y="263"/>
                  </a:lnTo>
                  <a:lnTo>
                    <a:pt x="279" y="276"/>
                  </a:lnTo>
                  <a:lnTo>
                    <a:pt x="267" y="286"/>
                  </a:lnTo>
                  <a:lnTo>
                    <a:pt x="254" y="297"/>
                  </a:lnTo>
                  <a:lnTo>
                    <a:pt x="241" y="305"/>
                  </a:lnTo>
                  <a:lnTo>
                    <a:pt x="226" y="312"/>
                  </a:lnTo>
                  <a:lnTo>
                    <a:pt x="212" y="317"/>
                  </a:lnTo>
                  <a:lnTo>
                    <a:pt x="196" y="322"/>
                  </a:lnTo>
                  <a:lnTo>
                    <a:pt x="180" y="325"/>
                  </a:lnTo>
                  <a:lnTo>
                    <a:pt x="164" y="326"/>
                  </a:lnTo>
                  <a:lnTo>
                    <a:pt x="164" y="326"/>
                  </a:lnTo>
                  <a:lnTo>
                    <a:pt x="148" y="325"/>
                  </a:lnTo>
                  <a:lnTo>
                    <a:pt x="131" y="322"/>
                  </a:lnTo>
                  <a:lnTo>
                    <a:pt x="116" y="317"/>
                  </a:lnTo>
                  <a:lnTo>
                    <a:pt x="101" y="312"/>
                  </a:lnTo>
                  <a:lnTo>
                    <a:pt x="87" y="305"/>
                  </a:lnTo>
                  <a:lnTo>
                    <a:pt x="73" y="297"/>
                  </a:lnTo>
                  <a:lnTo>
                    <a:pt x="61" y="287"/>
                  </a:lnTo>
                  <a:lnTo>
                    <a:pt x="49" y="276"/>
                  </a:lnTo>
                  <a:lnTo>
                    <a:pt x="39" y="264"/>
                  </a:lnTo>
                  <a:lnTo>
                    <a:pt x="29" y="252"/>
                  </a:lnTo>
                  <a:lnTo>
                    <a:pt x="21" y="238"/>
                  </a:lnTo>
                  <a:lnTo>
                    <a:pt x="14" y="224"/>
                  </a:lnTo>
                  <a:lnTo>
                    <a:pt x="7" y="208"/>
                  </a:lnTo>
                  <a:lnTo>
                    <a:pt x="3" y="192"/>
                  </a:lnTo>
                  <a:lnTo>
                    <a:pt x="1" y="17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1" y="143"/>
                  </a:lnTo>
                  <a:lnTo>
                    <a:pt x="4" y="127"/>
                  </a:lnTo>
                  <a:lnTo>
                    <a:pt x="7" y="111"/>
                  </a:lnTo>
                  <a:lnTo>
                    <a:pt x="14" y="97"/>
                  </a:lnTo>
                  <a:lnTo>
                    <a:pt x="20" y="82"/>
                  </a:lnTo>
                  <a:lnTo>
                    <a:pt x="28" y="68"/>
                  </a:lnTo>
                  <a:lnTo>
                    <a:pt x="38" y="57"/>
                  </a:lnTo>
                  <a:lnTo>
                    <a:pt x="48" y="46"/>
                  </a:lnTo>
                  <a:lnTo>
                    <a:pt x="60" y="35"/>
                  </a:lnTo>
                  <a:lnTo>
                    <a:pt x="72" y="26"/>
                  </a:lnTo>
                  <a:lnTo>
                    <a:pt x="87" y="17"/>
                  </a:lnTo>
                  <a:lnTo>
                    <a:pt x="100" y="11"/>
                  </a:lnTo>
                  <a:lnTo>
                    <a:pt x="116" y="6"/>
                  </a:lnTo>
                  <a:lnTo>
                    <a:pt x="131" y="2"/>
                  </a:lnTo>
                  <a:lnTo>
                    <a:pt x="148" y="0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8" name="Freeform 448"/>
            <p:cNvSpPr>
              <a:spLocks/>
            </p:cNvSpPr>
            <p:nvPr userDrawn="1"/>
          </p:nvSpPr>
          <p:spPr bwMode="auto">
            <a:xfrm>
              <a:off x="7345363" y="5261930"/>
              <a:ext cx="130175" cy="130175"/>
            </a:xfrm>
            <a:custGeom>
              <a:avLst/>
              <a:gdLst>
                <a:gd name="T0" fmla="*/ 166 w 329"/>
                <a:gd name="T1" fmla="*/ 0 h 326"/>
                <a:gd name="T2" fmla="*/ 198 w 329"/>
                <a:gd name="T3" fmla="*/ 3 h 326"/>
                <a:gd name="T4" fmla="*/ 229 w 329"/>
                <a:gd name="T5" fmla="*/ 12 h 326"/>
                <a:gd name="T6" fmla="*/ 256 w 329"/>
                <a:gd name="T7" fmla="*/ 28 h 326"/>
                <a:gd name="T8" fmla="*/ 281 w 329"/>
                <a:gd name="T9" fmla="*/ 47 h 326"/>
                <a:gd name="T10" fmla="*/ 300 w 329"/>
                <a:gd name="T11" fmla="*/ 71 h 326"/>
                <a:gd name="T12" fmla="*/ 315 w 329"/>
                <a:gd name="T13" fmla="*/ 98 h 326"/>
                <a:gd name="T14" fmla="*/ 324 w 329"/>
                <a:gd name="T15" fmla="*/ 128 h 326"/>
                <a:gd name="T16" fmla="*/ 329 w 329"/>
                <a:gd name="T17" fmla="*/ 160 h 326"/>
                <a:gd name="T18" fmla="*/ 327 w 329"/>
                <a:gd name="T19" fmla="*/ 176 h 326"/>
                <a:gd name="T20" fmla="*/ 320 w 329"/>
                <a:gd name="T21" fmla="*/ 208 h 326"/>
                <a:gd name="T22" fmla="*/ 307 w 329"/>
                <a:gd name="T23" fmla="*/ 237 h 326"/>
                <a:gd name="T24" fmla="*/ 289 w 329"/>
                <a:gd name="T25" fmla="*/ 263 h 326"/>
                <a:gd name="T26" fmla="*/ 266 w 329"/>
                <a:gd name="T27" fmla="*/ 286 h 326"/>
                <a:gd name="T28" fmla="*/ 239 w 329"/>
                <a:gd name="T29" fmla="*/ 305 h 326"/>
                <a:gd name="T30" fmla="*/ 210 w 329"/>
                <a:gd name="T31" fmla="*/ 318 h 326"/>
                <a:gd name="T32" fmla="*/ 179 w 329"/>
                <a:gd name="T33" fmla="*/ 325 h 326"/>
                <a:gd name="T34" fmla="*/ 163 w 329"/>
                <a:gd name="T35" fmla="*/ 326 h 326"/>
                <a:gd name="T36" fmla="*/ 131 w 329"/>
                <a:gd name="T37" fmla="*/ 322 h 326"/>
                <a:gd name="T38" fmla="*/ 99 w 329"/>
                <a:gd name="T39" fmla="*/ 312 h 326"/>
                <a:gd name="T40" fmla="*/ 72 w 329"/>
                <a:gd name="T41" fmla="*/ 297 h 326"/>
                <a:gd name="T42" fmla="*/ 48 w 329"/>
                <a:gd name="T43" fmla="*/ 276 h 326"/>
                <a:gd name="T44" fmla="*/ 27 w 329"/>
                <a:gd name="T45" fmla="*/ 251 h 326"/>
                <a:gd name="T46" fmla="*/ 13 w 329"/>
                <a:gd name="T47" fmla="*/ 224 h 326"/>
                <a:gd name="T48" fmla="*/ 4 w 329"/>
                <a:gd name="T49" fmla="*/ 192 h 326"/>
                <a:gd name="T50" fmla="*/ 0 w 329"/>
                <a:gd name="T51" fmla="*/ 159 h 326"/>
                <a:gd name="T52" fmla="*/ 0 w 329"/>
                <a:gd name="T53" fmla="*/ 142 h 326"/>
                <a:gd name="T54" fmla="*/ 8 w 329"/>
                <a:gd name="T55" fmla="*/ 111 h 326"/>
                <a:gd name="T56" fmla="*/ 20 w 329"/>
                <a:gd name="T57" fmla="*/ 82 h 326"/>
                <a:gd name="T58" fmla="*/ 38 w 329"/>
                <a:gd name="T59" fmla="*/ 56 h 326"/>
                <a:gd name="T60" fmla="*/ 60 w 329"/>
                <a:gd name="T61" fmla="*/ 35 h 326"/>
                <a:gd name="T62" fmla="*/ 86 w 329"/>
                <a:gd name="T63" fmla="*/ 17 h 326"/>
                <a:gd name="T64" fmla="*/ 116 w 329"/>
                <a:gd name="T65" fmla="*/ 6 h 326"/>
                <a:gd name="T66" fmla="*/ 148 w 329"/>
                <a:gd name="T67" fmla="*/ 0 h 326"/>
                <a:gd name="T68" fmla="*/ 166 w 329"/>
                <a:gd name="T6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9" h="326">
                  <a:moveTo>
                    <a:pt x="166" y="0"/>
                  </a:moveTo>
                  <a:lnTo>
                    <a:pt x="166" y="0"/>
                  </a:lnTo>
                  <a:lnTo>
                    <a:pt x="182" y="1"/>
                  </a:lnTo>
                  <a:lnTo>
                    <a:pt x="198" y="3"/>
                  </a:lnTo>
                  <a:lnTo>
                    <a:pt x="214" y="7"/>
                  </a:lnTo>
                  <a:lnTo>
                    <a:pt x="229" y="12"/>
                  </a:lnTo>
                  <a:lnTo>
                    <a:pt x="243" y="19"/>
                  </a:lnTo>
                  <a:lnTo>
                    <a:pt x="256" y="28"/>
                  </a:lnTo>
                  <a:lnTo>
                    <a:pt x="268" y="36"/>
                  </a:lnTo>
                  <a:lnTo>
                    <a:pt x="281" y="47"/>
                  </a:lnTo>
                  <a:lnTo>
                    <a:pt x="291" y="58"/>
                  </a:lnTo>
                  <a:lnTo>
                    <a:pt x="300" y="71"/>
                  </a:lnTo>
                  <a:lnTo>
                    <a:pt x="308" y="84"/>
                  </a:lnTo>
                  <a:lnTo>
                    <a:pt x="315" y="98"/>
                  </a:lnTo>
                  <a:lnTo>
                    <a:pt x="320" y="113"/>
                  </a:lnTo>
                  <a:lnTo>
                    <a:pt x="324" y="128"/>
                  </a:lnTo>
                  <a:lnTo>
                    <a:pt x="327" y="143"/>
                  </a:lnTo>
                  <a:lnTo>
                    <a:pt x="329" y="160"/>
                  </a:lnTo>
                  <a:lnTo>
                    <a:pt x="329" y="160"/>
                  </a:lnTo>
                  <a:lnTo>
                    <a:pt x="327" y="176"/>
                  </a:lnTo>
                  <a:lnTo>
                    <a:pt x="324" y="192"/>
                  </a:lnTo>
                  <a:lnTo>
                    <a:pt x="320" y="208"/>
                  </a:lnTo>
                  <a:lnTo>
                    <a:pt x="314" y="223"/>
                  </a:lnTo>
                  <a:lnTo>
                    <a:pt x="307" y="237"/>
                  </a:lnTo>
                  <a:lnTo>
                    <a:pt x="298" y="251"/>
                  </a:lnTo>
                  <a:lnTo>
                    <a:pt x="289" y="263"/>
                  </a:lnTo>
                  <a:lnTo>
                    <a:pt x="277" y="276"/>
                  </a:lnTo>
                  <a:lnTo>
                    <a:pt x="266" y="286"/>
                  </a:lnTo>
                  <a:lnTo>
                    <a:pt x="252" y="297"/>
                  </a:lnTo>
                  <a:lnTo>
                    <a:pt x="239" y="305"/>
                  </a:lnTo>
                  <a:lnTo>
                    <a:pt x="225" y="312"/>
                  </a:lnTo>
                  <a:lnTo>
                    <a:pt x="210" y="318"/>
                  </a:lnTo>
                  <a:lnTo>
                    <a:pt x="195" y="323"/>
                  </a:lnTo>
                  <a:lnTo>
                    <a:pt x="179" y="325"/>
                  </a:lnTo>
                  <a:lnTo>
                    <a:pt x="163" y="326"/>
                  </a:lnTo>
                  <a:lnTo>
                    <a:pt x="163" y="326"/>
                  </a:lnTo>
                  <a:lnTo>
                    <a:pt x="146" y="325"/>
                  </a:lnTo>
                  <a:lnTo>
                    <a:pt x="131" y="322"/>
                  </a:lnTo>
                  <a:lnTo>
                    <a:pt x="115" y="317"/>
                  </a:lnTo>
                  <a:lnTo>
                    <a:pt x="99" y="312"/>
                  </a:lnTo>
                  <a:lnTo>
                    <a:pt x="86" y="305"/>
                  </a:lnTo>
                  <a:lnTo>
                    <a:pt x="72" y="297"/>
                  </a:lnTo>
                  <a:lnTo>
                    <a:pt x="60" y="286"/>
                  </a:lnTo>
                  <a:lnTo>
                    <a:pt x="48" y="276"/>
                  </a:lnTo>
                  <a:lnTo>
                    <a:pt x="37" y="264"/>
                  </a:lnTo>
                  <a:lnTo>
                    <a:pt x="27" y="251"/>
                  </a:lnTo>
                  <a:lnTo>
                    <a:pt x="19" y="237"/>
                  </a:lnTo>
                  <a:lnTo>
                    <a:pt x="13" y="224"/>
                  </a:lnTo>
                  <a:lnTo>
                    <a:pt x="8" y="208"/>
                  </a:lnTo>
                  <a:lnTo>
                    <a:pt x="4" y="192"/>
                  </a:lnTo>
                  <a:lnTo>
                    <a:pt x="0" y="176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42"/>
                  </a:lnTo>
                  <a:lnTo>
                    <a:pt x="4" y="127"/>
                  </a:lnTo>
                  <a:lnTo>
                    <a:pt x="8" y="111"/>
                  </a:lnTo>
                  <a:lnTo>
                    <a:pt x="13" y="96"/>
                  </a:lnTo>
                  <a:lnTo>
                    <a:pt x="20" y="82"/>
                  </a:lnTo>
                  <a:lnTo>
                    <a:pt x="27" y="68"/>
                  </a:lnTo>
                  <a:lnTo>
                    <a:pt x="38" y="56"/>
                  </a:lnTo>
                  <a:lnTo>
                    <a:pt x="48" y="44"/>
                  </a:lnTo>
                  <a:lnTo>
                    <a:pt x="60" y="35"/>
                  </a:lnTo>
                  <a:lnTo>
                    <a:pt x="72" y="26"/>
                  </a:lnTo>
                  <a:lnTo>
                    <a:pt x="86" y="17"/>
                  </a:lnTo>
                  <a:lnTo>
                    <a:pt x="100" y="11"/>
                  </a:lnTo>
                  <a:lnTo>
                    <a:pt x="116" y="6"/>
                  </a:lnTo>
                  <a:lnTo>
                    <a:pt x="132" y="2"/>
                  </a:lnTo>
                  <a:lnTo>
                    <a:pt x="148" y="0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9" name="Freeform 449"/>
            <p:cNvSpPr>
              <a:spLocks/>
            </p:cNvSpPr>
            <p:nvPr userDrawn="1"/>
          </p:nvSpPr>
          <p:spPr bwMode="auto">
            <a:xfrm>
              <a:off x="7459663" y="5717542"/>
              <a:ext cx="36512" cy="255588"/>
            </a:xfrm>
            <a:custGeom>
              <a:avLst/>
              <a:gdLst>
                <a:gd name="T0" fmla="*/ 88 w 91"/>
                <a:gd name="T1" fmla="*/ 0 h 644"/>
                <a:gd name="T2" fmla="*/ 88 w 91"/>
                <a:gd name="T3" fmla="*/ 0 h 644"/>
                <a:gd name="T4" fmla="*/ 90 w 91"/>
                <a:gd name="T5" fmla="*/ 19 h 644"/>
                <a:gd name="T6" fmla="*/ 91 w 91"/>
                <a:gd name="T7" fmla="*/ 37 h 644"/>
                <a:gd name="T8" fmla="*/ 91 w 91"/>
                <a:gd name="T9" fmla="*/ 37 h 644"/>
                <a:gd name="T10" fmla="*/ 91 w 91"/>
                <a:gd name="T11" fmla="*/ 289 h 644"/>
                <a:gd name="T12" fmla="*/ 91 w 91"/>
                <a:gd name="T13" fmla="*/ 540 h 644"/>
                <a:gd name="T14" fmla="*/ 91 w 91"/>
                <a:gd name="T15" fmla="*/ 540 h 644"/>
                <a:gd name="T16" fmla="*/ 91 w 91"/>
                <a:gd name="T17" fmla="*/ 553 h 644"/>
                <a:gd name="T18" fmla="*/ 90 w 91"/>
                <a:gd name="T19" fmla="*/ 564 h 644"/>
                <a:gd name="T20" fmla="*/ 88 w 91"/>
                <a:gd name="T21" fmla="*/ 575 h 644"/>
                <a:gd name="T22" fmla="*/ 86 w 91"/>
                <a:gd name="T23" fmla="*/ 584 h 644"/>
                <a:gd name="T24" fmla="*/ 83 w 91"/>
                <a:gd name="T25" fmla="*/ 593 h 644"/>
                <a:gd name="T26" fmla="*/ 80 w 91"/>
                <a:gd name="T27" fmla="*/ 602 h 644"/>
                <a:gd name="T28" fmla="*/ 76 w 91"/>
                <a:gd name="T29" fmla="*/ 609 h 644"/>
                <a:gd name="T30" fmla="*/ 71 w 91"/>
                <a:gd name="T31" fmla="*/ 615 h 644"/>
                <a:gd name="T32" fmla="*/ 65 w 91"/>
                <a:gd name="T33" fmla="*/ 622 h 644"/>
                <a:gd name="T34" fmla="*/ 59 w 91"/>
                <a:gd name="T35" fmla="*/ 626 h 644"/>
                <a:gd name="T36" fmla="*/ 52 w 91"/>
                <a:gd name="T37" fmla="*/ 631 h 644"/>
                <a:gd name="T38" fmla="*/ 45 w 91"/>
                <a:gd name="T39" fmla="*/ 635 h 644"/>
                <a:gd name="T40" fmla="*/ 35 w 91"/>
                <a:gd name="T41" fmla="*/ 638 h 644"/>
                <a:gd name="T42" fmla="*/ 26 w 91"/>
                <a:gd name="T43" fmla="*/ 640 h 644"/>
                <a:gd name="T44" fmla="*/ 15 w 91"/>
                <a:gd name="T45" fmla="*/ 642 h 644"/>
                <a:gd name="T46" fmla="*/ 4 w 91"/>
                <a:gd name="T47" fmla="*/ 644 h 644"/>
                <a:gd name="T48" fmla="*/ 4 w 91"/>
                <a:gd name="T49" fmla="*/ 644 h 644"/>
                <a:gd name="T50" fmla="*/ 2 w 91"/>
                <a:gd name="T51" fmla="*/ 619 h 644"/>
                <a:gd name="T52" fmla="*/ 0 w 91"/>
                <a:gd name="T53" fmla="*/ 607 h 644"/>
                <a:gd name="T54" fmla="*/ 0 w 91"/>
                <a:gd name="T55" fmla="*/ 595 h 644"/>
                <a:gd name="T56" fmla="*/ 0 w 91"/>
                <a:gd name="T57" fmla="*/ 595 h 644"/>
                <a:gd name="T58" fmla="*/ 0 w 91"/>
                <a:gd name="T59" fmla="*/ 126 h 644"/>
                <a:gd name="T60" fmla="*/ 0 w 91"/>
                <a:gd name="T61" fmla="*/ 126 h 644"/>
                <a:gd name="T62" fmla="*/ 0 w 91"/>
                <a:gd name="T63" fmla="*/ 99 h 644"/>
                <a:gd name="T64" fmla="*/ 1 w 91"/>
                <a:gd name="T65" fmla="*/ 77 h 644"/>
                <a:gd name="T66" fmla="*/ 2 w 91"/>
                <a:gd name="T67" fmla="*/ 68 h 644"/>
                <a:gd name="T68" fmla="*/ 4 w 91"/>
                <a:gd name="T69" fmla="*/ 60 h 644"/>
                <a:gd name="T70" fmla="*/ 7 w 91"/>
                <a:gd name="T71" fmla="*/ 54 h 644"/>
                <a:gd name="T72" fmla="*/ 10 w 91"/>
                <a:gd name="T73" fmla="*/ 48 h 644"/>
                <a:gd name="T74" fmla="*/ 15 w 91"/>
                <a:gd name="T75" fmla="*/ 41 h 644"/>
                <a:gd name="T76" fmla="*/ 21 w 91"/>
                <a:gd name="T77" fmla="*/ 36 h 644"/>
                <a:gd name="T78" fmla="*/ 28 w 91"/>
                <a:gd name="T79" fmla="*/ 31 h 644"/>
                <a:gd name="T80" fmla="*/ 37 w 91"/>
                <a:gd name="T81" fmla="*/ 26 h 644"/>
                <a:gd name="T82" fmla="*/ 59 w 91"/>
                <a:gd name="T83" fmla="*/ 13 h 644"/>
                <a:gd name="T84" fmla="*/ 88 w 91"/>
                <a:gd name="T85" fmla="*/ 0 h 644"/>
                <a:gd name="T86" fmla="*/ 88 w 91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644">
                  <a:moveTo>
                    <a:pt x="88" y="0"/>
                  </a:moveTo>
                  <a:lnTo>
                    <a:pt x="88" y="0"/>
                  </a:lnTo>
                  <a:lnTo>
                    <a:pt x="90" y="19"/>
                  </a:lnTo>
                  <a:lnTo>
                    <a:pt x="91" y="37"/>
                  </a:lnTo>
                  <a:lnTo>
                    <a:pt x="91" y="37"/>
                  </a:lnTo>
                  <a:lnTo>
                    <a:pt x="91" y="289"/>
                  </a:lnTo>
                  <a:lnTo>
                    <a:pt x="91" y="540"/>
                  </a:lnTo>
                  <a:lnTo>
                    <a:pt x="91" y="540"/>
                  </a:lnTo>
                  <a:lnTo>
                    <a:pt x="91" y="553"/>
                  </a:lnTo>
                  <a:lnTo>
                    <a:pt x="90" y="564"/>
                  </a:lnTo>
                  <a:lnTo>
                    <a:pt x="88" y="575"/>
                  </a:lnTo>
                  <a:lnTo>
                    <a:pt x="86" y="584"/>
                  </a:lnTo>
                  <a:lnTo>
                    <a:pt x="83" y="593"/>
                  </a:lnTo>
                  <a:lnTo>
                    <a:pt x="80" y="602"/>
                  </a:lnTo>
                  <a:lnTo>
                    <a:pt x="76" y="609"/>
                  </a:lnTo>
                  <a:lnTo>
                    <a:pt x="71" y="615"/>
                  </a:lnTo>
                  <a:lnTo>
                    <a:pt x="65" y="622"/>
                  </a:lnTo>
                  <a:lnTo>
                    <a:pt x="59" y="626"/>
                  </a:lnTo>
                  <a:lnTo>
                    <a:pt x="52" y="631"/>
                  </a:lnTo>
                  <a:lnTo>
                    <a:pt x="45" y="635"/>
                  </a:lnTo>
                  <a:lnTo>
                    <a:pt x="35" y="638"/>
                  </a:lnTo>
                  <a:lnTo>
                    <a:pt x="26" y="640"/>
                  </a:lnTo>
                  <a:lnTo>
                    <a:pt x="15" y="642"/>
                  </a:lnTo>
                  <a:lnTo>
                    <a:pt x="4" y="644"/>
                  </a:lnTo>
                  <a:lnTo>
                    <a:pt x="4" y="644"/>
                  </a:lnTo>
                  <a:lnTo>
                    <a:pt x="2" y="619"/>
                  </a:lnTo>
                  <a:lnTo>
                    <a:pt x="0" y="607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99"/>
                  </a:lnTo>
                  <a:lnTo>
                    <a:pt x="1" y="77"/>
                  </a:lnTo>
                  <a:lnTo>
                    <a:pt x="2" y="68"/>
                  </a:lnTo>
                  <a:lnTo>
                    <a:pt x="4" y="60"/>
                  </a:lnTo>
                  <a:lnTo>
                    <a:pt x="7" y="54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1" y="36"/>
                  </a:lnTo>
                  <a:lnTo>
                    <a:pt x="28" y="31"/>
                  </a:lnTo>
                  <a:lnTo>
                    <a:pt x="37" y="26"/>
                  </a:lnTo>
                  <a:lnTo>
                    <a:pt x="59" y="13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0" name="Freeform 450"/>
            <p:cNvSpPr>
              <a:spLocks/>
            </p:cNvSpPr>
            <p:nvPr userDrawn="1"/>
          </p:nvSpPr>
          <p:spPr bwMode="auto">
            <a:xfrm>
              <a:off x="6918325" y="5715955"/>
              <a:ext cx="34925" cy="257175"/>
            </a:xfrm>
            <a:custGeom>
              <a:avLst/>
              <a:gdLst>
                <a:gd name="T0" fmla="*/ 0 w 90"/>
                <a:gd name="T1" fmla="*/ 0 h 648"/>
                <a:gd name="T2" fmla="*/ 0 w 90"/>
                <a:gd name="T3" fmla="*/ 0 h 648"/>
                <a:gd name="T4" fmla="*/ 42 w 90"/>
                <a:gd name="T5" fmla="*/ 26 h 648"/>
                <a:gd name="T6" fmla="*/ 60 w 90"/>
                <a:gd name="T7" fmla="*/ 38 h 648"/>
                <a:gd name="T8" fmla="*/ 75 w 90"/>
                <a:gd name="T9" fmla="*/ 49 h 648"/>
                <a:gd name="T10" fmla="*/ 75 w 90"/>
                <a:gd name="T11" fmla="*/ 49 h 648"/>
                <a:gd name="T12" fmla="*/ 81 w 90"/>
                <a:gd name="T13" fmla="*/ 56 h 648"/>
                <a:gd name="T14" fmla="*/ 86 w 90"/>
                <a:gd name="T15" fmla="*/ 62 h 648"/>
                <a:gd name="T16" fmla="*/ 88 w 90"/>
                <a:gd name="T17" fmla="*/ 70 h 648"/>
                <a:gd name="T18" fmla="*/ 90 w 90"/>
                <a:gd name="T19" fmla="*/ 77 h 648"/>
                <a:gd name="T20" fmla="*/ 90 w 90"/>
                <a:gd name="T21" fmla="*/ 77 h 648"/>
                <a:gd name="T22" fmla="*/ 90 w 90"/>
                <a:gd name="T23" fmla="*/ 356 h 648"/>
                <a:gd name="T24" fmla="*/ 90 w 90"/>
                <a:gd name="T25" fmla="*/ 633 h 648"/>
                <a:gd name="T26" fmla="*/ 90 w 90"/>
                <a:gd name="T27" fmla="*/ 633 h 648"/>
                <a:gd name="T28" fmla="*/ 89 w 90"/>
                <a:gd name="T29" fmla="*/ 637 h 648"/>
                <a:gd name="T30" fmla="*/ 88 w 90"/>
                <a:gd name="T31" fmla="*/ 641 h 648"/>
                <a:gd name="T32" fmla="*/ 85 w 90"/>
                <a:gd name="T33" fmla="*/ 648 h 648"/>
                <a:gd name="T34" fmla="*/ 85 w 90"/>
                <a:gd name="T35" fmla="*/ 648 h 648"/>
                <a:gd name="T36" fmla="*/ 74 w 90"/>
                <a:gd name="T37" fmla="*/ 647 h 648"/>
                <a:gd name="T38" fmla="*/ 65 w 90"/>
                <a:gd name="T39" fmla="*/ 646 h 648"/>
                <a:gd name="T40" fmla="*/ 57 w 90"/>
                <a:gd name="T41" fmla="*/ 645 h 648"/>
                <a:gd name="T42" fmla="*/ 48 w 90"/>
                <a:gd name="T43" fmla="*/ 642 h 648"/>
                <a:gd name="T44" fmla="*/ 40 w 90"/>
                <a:gd name="T45" fmla="*/ 639 h 648"/>
                <a:gd name="T46" fmla="*/ 34 w 90"/>
                <a:gd name="T47" fmla="*/ 635 h 648"/>
                <a:gd name="T48" fmla="*/ 27 w 90"/>
                <a:gd name="T49" fmla="*/ 631 h 648"/>
                <a:gd name="T50" fmla="*/ 21 w 90"/>
                <a:gd name="T51" fmla="*/ 625 h 648"/>
                <a:gd name="T52" fmla="*/ 17 w 90"/>
                <a:gd name="T53" fmla="*/ 619 h 648"/>
                <a:gd name="T54" fmla="*/ 13 w 90"/>
                <a:gd name="T55" fmla="*/ 612 h 648"/>
                <a:gd name="T56" fmla="*/ 9 w 90"/>
                <a:gd name="T57" fmla="*/ 605 h 648"/>
                <a:gd name="T58" fmla="*/ 6 w 90"/>
                <a:gd name="T59" fmla="*/ 595 h 648"/>
                <a:gd name="T60" fmla="*/ 4 w 90"/>
                <a:gd name="T61" fmla="*/ 586 h 648"/>
                <a:gd name="T62" fmla="*/ 3 w 90"/>
                <a:gd name="T63" fmla="*/ 576 h 648"/>
                <a:gd name="T64" fmla="*/ 1 w 90"/>
                <a:gd name="T65" fmla="*/ 565 h 648"/>
                <a:gd name="T66" fmla="*/ 0 w 90"/>
                <a:gd name="T67" fmla="*/ 554 h 648"/>
                <a:gd name="T68" fmla="*/ 0 w 90"/>
                <a:gd name="T69" fmla="*/ 554 h 648"/>
                <a:gd name="T70" fmla="*/ 0 w 90"/>
                <a:gd name="T71" fmla="*/ 366 h 648"/>
                <a:gd name="T72" fmla="*/ 0 w 90"/>
                <a:gd name="T73" fmla="*/ 180 h 648"/>
                <a:gd name="T74" fmla="*/ 0 w 90"/>
                <a:gd name="T75" fmla="*/ 180 h 648"/>
                <a:gd name="T76" fmla="*/ 0 w 90"/>
                <a:gd name="T77" fmla="*/ 0 h 648"/>
                <a:gd name="T78" fmla="*/ 0 w 90"/>
                <a:gd name="T79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648">
                  <a:moveTo>
                    <a:pt x="0" y="0"/>
                  </a:moveTo>
                  <a:lnTo>
                    <a:pt x="0" y="0"/>
                  </a:lnTo>
                  <a:lnTo>
                    <a:pt x="42" y="26"/>
                  </a:lnTo>
                  <a:lnTo>
                    <a:pt x="60" y="38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1" y="56"/>
                  </a:lnTo>
                  <a:lnTo>
                    <a:pt x="86" y="62"/>
                  </a:lnTo>
                  <a:lnTo>
                    <a:pt x="88" y="70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0" y="356"/>
                  </a:lnTo>
                  <a:lnTo>
                    <a:pt x="90" y="633"/>
                  </a:lnTo>
                  <a:lnTo>
                    <a:pt x="90" y="633"/>
                  </a:lnTo>
                  <a:lnTo>
                    <a:pt x="89" y="637"/>
                  </a:lnTo>
                  <a:lnTo>
                    <a:pt x="88" y="641"/>
                  </a:lnTo>
                  <a:lnTo>
                    <a:pt x="85" y="648"/>
                  </a:lnTo>
                  <a:lnTo>
                    <a:pt x="85" y="648"/>
                  </a:lnTo>
                  <a:lnTo>
                    <a:pt x="74" y="647"/>
                  </a:lnTo>
                  <a:lnTo>
                    <a:pt x="65" y="646"/>
                  </a:lnTo>
                  <a:lnTo>
                    <a:pt x="57" y="645"/>
                  </a:lnTo>
                  <a:lnTo>
                    <a:pt x="48" y="642"/>
                  </a:lnTo>
                  <a:lnTo>
                    <a:pt x="40" y="639"/>
                  </a:lnTo>
                  <a:lnTo>
                    <a:pt x="34" y="635"/>
                  </a:lnTo>
                  <a:lnTo>
                    <a:pt x="27" y="631"/>
                  </a:lnTo>
                  <a:lnTo>
                    <a:pt x="21" y="625"/>
                  </a:lnTo>
                  <a:lnTo>
                    <a:pt x="17" y="619"/>
                  </a:lnTo>
                  <a:lnTo>
                    <a:pt x="13" y="612"/>
                  </a:lnTo>
                  <a:lnTo>
                    <a:pt x="9" y="605"/>
                  </a:lnTo>
                  <a:lnTo>
                    <a:pt x="6" y="595"/>
                  </a:lnTo>
                  <a:lnTo>
                    <a:pt x="4" y="586"/>
                  </a:lnTo>
                  <a:lnTo>
                    <a:pt x="3" y="576"/>
                  </a:lnTo>
                  <a:lnTo>
                    <a:pt x="1" y="565"/>
                  </a:lnTo>
                  <a:lnTo>
                    <a:pt x="0" y="554"/>
                  </a:lnTo>
                  <a:lnTo>
                    <a:pt x="0" y="554"/>
                  </a:lnTo>
                  <a:lnTo>
                    <a:pt x="0" y="366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1" name="Freeform 451"/>
            <p:cNvSpPr>
              <a:spLocks/>
            </p:cNvSpPr>
            <p:nvPr userDrawn="1"/>
          </p:nvSpPr>
          <p:spPr bwMode="auto">
            <a:xfrm>
              <a:off x="7199313" y="5261930"/>
              <a:ext cx="17462" cy="57150"/>
            </a:xfrm>
            <a:custGeom>
              <a:avLst/>
              <a:gdLst>
                <a:gd name="T0" fmla="*/ 43 w 43"/>
                <a:gd name="T1" fmla="*/ 71 h 143"/>
                <a:gd name="T2" fmla="*/ 43 w 43"/>
                <a:gd name="T3" fmla="*/ 71 h 143"/>
                <a:gd name="T4" fmla="*/ 42 w 43"/>
                <a:gd name="T5" fmla="*/ 100 h 143"/>
                <a:gd name="T6" fmla="*/ 41 w 43"/>
                <a:gd name="T7" fmla="*/ 113 h 143"/>
                <a:gd name="T8" fmla="*/ 39 w 43"/>
                <a:gd name="T9" fmla="*/ 127 h 143"/>
                <a:gd name="T10" fmla="*/ 39 w 43"/>
                <a:gd name="T11" fmla="*/ 127 h 143"/>
                <a:gd name="T12" fmla="*/ 38 w 43"/>
                <a:gd name="T13" fmla="*/ 130 h 143"/>
                <a:gd name="T14" fmla="*/ 36 w 43"/>
                <a:gd name="T15" fmla="*/ 133 h 143"/>
                <a:gd name="T16" fmla="*/ 31 w 43"/>
                <a:gd name="T17" fmla="*/ 138 h 143"/>
                <a:gd name="T18" fmla="*/ 25 w 43"/>
                <a:gd name="T19" fmla="*/ 142 h 143"/>
                <a:gd name="T20" fmla="*/ 22 w 43"/>
                <a:gd name="T21" fmla="*/ 143 h 143"/>
                <a:gd name="T22" fmla="*/ 18 w 43"/>
                <a:gd name="T23" fmla="*/ 143 h 143"/>
                <a:gd name="T24" fmla="*/ 18 w 43"/>
                <a:gd name="T25" fmla="*/ 143 h 143"/>
                <a:gd name="T26" fmla="*/ 16 w 43"/>
                <a:gd name="T27" fmla="*/ 143 h 143"/>
                <a:gd name="T28" fmla="*/ 13 w 43"/>
                <a:gd name="T29" fmla="*/ 141 h 143"/>
                <a:gd name="T30" fmla="*/ 8 w 43"/>
                <a:gd name="T31" fmla="*/ 137 h 143"/>
                <a:gd name="T32" fmla="*/ 3 w 43"/>
                <a:gd name="T33" fmla="*/ 131 h 143"/>
                <a:gd name="T34" fmla="*/ 2 w 43"/>
                <a:gd name="T35" fmla="*/ 128 h 143"/>
                <a:gd name="T36" fmla="*/ 1 w 43"/>
                <a:gd name="T37" fmla="*/ 125 h 143"/>
                <a:gd name="T38" fmla="*/ 1 w 43"/>
                <a:gd name="T39" fmla="*/ 125 h 143"/>
                <a:gd name="T40" fmla="*/ 0 w 43"/>
                <a:gd name="T41" fmla="*/ 99 h 143"/>
                <a:gd name="T42" fmla="*/ 0 w 43"/>
                <a:gd name="T43" fmla="*/ 71 h 143"/>
                <a:gd name="T44" fmla="*/ 0 w 43"/>
                <a:gd name="T45" fmla="*/ 44 h 143"/>
                <a:gd name="T46" fmla="*/ 1 w 43"/>
                <a:gd name="T47" fmla="*/ 17 h 143"/>
                <a:gd name="T48" fmla="*/ 1 w 43"/>
                <a:gd name="T49" fmla="*/ 17 h 143"/>
                <a:gd name="T50" fmla="*/ 2 w 43"/>
                <a:gd name="T51" fmla="*/ 15 h 143"/>
                <a:gd name="T52" fmla="*/ 3 w 43"/>
                <a:gd name="T53" fmla="*/ 12 h 143"/>
                <a:gd name="T54" fmla="*/ 8 w 43"/>
                <a:gd name="T55" fmla="*/ 7 h 143"/>
                <a:gd name="T56" fmla="*/ 13 w 43"/>
                <a:gd name="T57" fmla="*/ 2 h 143"/>
                <a:gd name="T58" fmla="*/ 16 w 43"/>
                <a:gd name="T59" fmla="*/ 1 h 143"/>
                <a:gd name="T60" fmla="*/ 19 w 43"/>
                <a:gd name="T61" fmla="*/ 0 h 143"/>
                <a:gd name="T62" fmla="*/ 19 w 43"/>
                <a:gd name="T63" fmla="*/ 0 h 143"/>
                <a:gd name="T64" fmla="*/ 22 w 43"/>
                <a:gd name="T65" fmla="*/ 1 h 143"/>
                <a:gd name="T66" fmla="*/ 25 w 43"/>
                <a:gd name="T67" fmla="*/ 2 h 143"/>
                <a:gd name="T68" fmla="*/ 32 w 43"/>
                <a:gd name="T69" fmla="*/ 6 h 143"/>
                <a:gd name="T70" fmla="*/ 37 w 43"/>
                <a:gd name="T71" fmla="*/ 10 h 143"/>
                <a:gd name="T72" fmla="*/ 39 w 43"/>
                <a:gd name="T73" fmla="*/ 13 h 143"/>
                <a:gd name="T74" fmla="*/ 39 w 43"/>
                <a:gd name="T75" fmla="*/ 15 h 143"/>
                <a:gd name="T76" fmla="*/ 39 w 43"/>
                <a:gd name="T77" fmla="*/ 15 h 143"/>
                <a:gd name="T78" fmla="*/ 41 w 43"/>
                <a:gd name="T79" fmla="*/ 30 h 143"/>
                <a:gd name="T80" fmla="*/ 41 w 43"/>
                <a:gd name="T81" fmla="*/ 43 h 143"/>
                <a:gd name="T82" fmla="*/ 40 w 43"/>
                <a:gd name="T83" fmla="*/ 71 h 143"/>
                <a:gd name="T84" fmla="*/ 40 w 43"/>
                <a:gd name="T85" fmla="*/ 71 h 143"/>
                <a:gd name="T86" fmla="*/ 43 w 43"/>
                <a:gd name="T87" fmla="*/ 71 h 143"/>
                <a:gd name="T88" fmla="*/ 43 w 43"/>
                <a:gd name="T8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143">
                  <a:moveTo>
                    <a:pt x="43" y="71"/>
                  </a:moveTo>
                  <a:lnTo>
                    <a:pt x="43" y="71"/>
                  </a:lnTo>
                  <a:lnTo>
                    <a:pt x="42" y="100"/>
                  </a:lnTo>
                  <a:lnTo>
                    <a:pt x="41" y="113"/>
                  </a:lnTo>
                  <a:lnTo>
                    <a:pt x="39" y="127"/>
                  </a:lnTo>
                  <a:lnTo>
                    <a:pt x="39" y="127"/>
                  </a:lnTo>
                  <a:lnTo>
                    <a:pt x="38" y="130"/>
                  </a:lnTo>
                  <a:lnTo>
                    <a:pt x="36" y="133"/>
                  </a:lnTo>
                  <a:lnTo>
                    <a:pt x="31" y="138"/>
                  </a:lnTo>
                  <a:lnTo>
                    <a:pt x="25" y="142"/>
                  </a:lnTo>
                  <a:lnTo>
                    <a:pt x="22" y="143"/>
                  </a:lnTo>
                  <a:lnTo>
                    <a:pt x="18" y="143"/>
                  </a:lnTo>
                  <a:lnTo>
                    <a:pt x="18" y="143"/>
                  </a:lnTo>
                  <a:lnTo>
                    <a:pt x="16" y="143"/>
                  </a:lnTo>
                  <a:lnTo>
                    <a:pt x="13" y="141"/>
                  </a:lnTo>
                  <a:lnTo>
                    <a:pt x="8" y="137"/>
                  </a:lnTo>
                  <a:lnTo>
                    <a:pt x="3" y="131"/>
                  </a:lnTo>
                  <a:lnTo>
                    <a:pt x="2" y="128"/>
                  </a:lnTo>
                  <a:lnTo>
                    <a:pt x="1" y="125"/>
                  </a:lnTo>
                  <a:lnTo>
                    <a:pt x="1" y="125"/>
                  </a:lnTo>
                  <a:lnTo>
                    <a:pt x="0" y="99"/>
                  </a:lnTo>
                  <a:lnTo>
                    <a:pt x="0" y="71"/>
                  </a:lnTo>
                  <a:lnTo>
                    <a:pt x="0" y="44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3" y="12"/>
                  </a:lnTo>
                  <a:lnTo>
                    <a:pt x="8" y="7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5" y="2"/>
                  </a:lnTo>
                  <a:lnTo>
                    <a:pt x="32" y="6"/>
                  </a:lnTo>
                  <a:lnTo>
                    <a:pt x="37" y="10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1" y="30"/>
                  </a:lnTo>
                  <a:lnTo>
                    <a:pt x="41" y="43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43" y="71"/>
                  </a:lnTo>
                  <a:lnTo>
                    <a:pt x="4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2" name="Freeform 452"/>
            <p:cNvSpPr>
              <a:spLocks/>
            </p:cNvSpPr>
            <p:nvPr userDrawn="1"/>
          </p:nvSpPr>
          <p:spPr bwMode="auto">
            <a:xfrm>
              <a:off x="7248525" y="5285742"/>
              <a:ext cx="41275" cy="42863"/>
            </a:xfrm>
            <a:custGeom>
              <a:avLst/>
              <a:gdLst>
                <a:gd name="T0" fmla="*/ 2 w 104"/>
                <a:gd name="T1" fmla="*/ 101 h 107"/>
                <a:gd name="T2" fmla="*/ 2 w 104"/>
                <a:gd name="T3" fmla="*/ 101 h 107"/>
                <a:gd name="T4" fmla="*/ 1 w 104"/>
                <a:gd name="T5" fmla="*/ 92 h 107"/>
                <a:gd name="T6" fmla="*/ 0 w 104"/>
                <a:gd name="T7" fmla="*/ 82 h 107"/>
                <a:gd name="T8" fmla="*/ 0 w 104"/>
                <a:gd name="T9" fmla="*/ 74 h 107"/>
                <a:gd name="T10" fmla="*/ 1 w 104"/>
                <a:gd name="T11" fmla="*/ 71 h 107"/>
                <a:gd name="T12" fmla="*/ 3 w 104"/>
                <a:gd name="T13" fmla="*/ 68 h 107"/>
                <a:gd name="T14" fmla="*/ 3 w 104"/>
                <a:gd name="T15" fmla="*/ 68 h 107"/>
                <a:gd name="T16" fmla="*/ 18 w 104"/>
                <a:gd name="T17" fmla="*/ 50 h 107"/>
                <a:gd name="T18" fmla="*/ 34 w 104"/>
                <a:gd name="T19" fmla="*/ 33 h 107"/>
                <a:gd name="T20" fmla="*/ 52 w 104"/>
                <a:gd name="T21" fmla="*/ 18 h 107"/>
                <a:gd name="T22" fmla="*/ 69 w 104"/>
                <a:gd name="T23" fmla="*/ 2 h 107"/>
                <a:gd name="T24" fmla="*/ 69 w 104"/>
                <a:gd name="T25" fmla="*/ 2 h 107"/>
                <a:gd name="T26" fmla="*/ 72 w 104"/>
                <a:gd name="T27" fmla="*/ 1 h 107"/>
                <a:gd name="T28" fmla="*/ 75 w 104"/>
                <a:gd name="T29" fmla="*/ 0 h 107"/>
                <a:gd name="T30" fmla="*/ 81 w 104"/>
                <a:gd name="T31" fmla="*/ 0 h 107"/>
                <a:gd name="T32" fmla="*/ 89 w 104"/>
                <a:gd name="T33" fmla="*/ 0 h 107"/>
                <a:gd name="T34" fmla="*/ 96 w 104"/>
                <a:gd name="T35" fmla="*/ 2 h 107"/>
                <a:gd name="T36" fmla="*/ 96 w 104"/>
                <a:gd name="T37" fmla="*/ 2 h 107"/>
                <a:gd name="T38" fmla="*/ 98 w 104"/>
                <a:gd name="T39" fmla="*/ 3 h 107"/>
                <a:gd name="T40" fmla="*/ 99 w 104"/>
                <a:gd name="T41" fmla="*/ 5 h 107"/>
                <a:gd name="T42" fmla="*/ 102 w 104"/>
                <a:gd name="T43" fmla="*/ 10 h 107"/>
                <a:gd name="T44" fmla="*/ 104 w 104"/>
                <a:gd name="T45" fmla="*/ 16 h 107"/>
                <a:gd name="T46" fmla="*/ 104 w 104"/>
                <a:gd name="T47" fmla="*/ 18 h 107"/>
                <a:gd name="T48" fmla="*/ 104 w 104"/>
                <a:gd name="T49" fmla="*/ 20 h 107"/>
                <a:gd name="T50" fmla="*/ 104 w 104"/>
                <a:gd name="T51" fmla="*/ 20 h 107"/>
                <a:gd name="T52" fmla="*/ 63 w 104"/>
                <a:gd name="T53" fmla="*/ 64 h 107"/>
                <a:gd name="T54" fmla="*/ 22 w 104"/>
                <a:gd name="T55" fmla="*/ 107 h 107"/>
                <a:gd name="T56" fmla="*/ 22 w 104"/>
                <a:gd name="T57" fmla="*/ 107 h 107"/>
                <a:gd name="T58" fmla="*/ 2 w 104"/>
                <a:gd name="T59" fmla="*/ 101 h 107"/>
                <a:gd name="T60" fmla="*/ 2 w 104"/>
                <a:gd name="T61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107">
                  <a:moveTo>
                    <a:pt x="2" y="101"/>
                  </a:moveTo>
                  <a:lnTo>
                    <a:pt x="2" y="101"/>
                  </a:lnTo>
                  <a:lnTo>
                    <a:pt x="1" y="92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1" y="71"/>
                  </a:lnTo>
                  <a:lnTo>
                    <a:pt x="3" y="68"/>
                  </a:lnTo>
                  <a:lnTo>
                    <a:pt x="3" y="68"/>
                  </a:lnTo>
                  <a:lnTo>
                    <a:pt x="18" y="50"/>
                  </a:lnTo>
                  <a:lnTo>
                    <a:pt x="34" y="33"/>
                  </a:lnTo>
                  <a:lnTo>
                    <a:pt x="52" y="18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72" y="1"/>
                  </a:lnTo>
                  <a:lnTo>
                    <a:pt x="75" y="0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8" y="3"/>
                  </a:lnTo>
                  <a:lnTo>
                    <a:pt x="99" y="5"/>
                  </a:lnTo>
                  <a:lnTo>
                    <a:pt x="102" y="10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63" y="64"/>
                  </a:lnTo>
                  <a:lnTo>
                    <a:pt x="22" y="107"/>
                  </a:lnTo>
                  <a:lnTo>
                    <a:pt x="22" y="107"/>
                  </a:lnTo>
                  <a:lnTo>
                    <a:pt x="2" y="101"/>
                  </a:lnTo>
                  <a:lnTo>
                    <a:pt x="2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3" name="Freeform 453"/>
            <p:cNvSpPr>
              <a:spLocks/>
            </p:cNvSpPr>
            <p:nvPr userDrawn="1"/>
          </p:nvSpPr>
          <p:spPr bwMode="auto">
            <a:xfrm>
              <a:off x="7121525" y="5285742"/>
              <a:ext cx="44450" cy="39688"/>
            </a:xfrm>
            <a:custGeom>
              <a:avLst/>
              <a:gdLst>
                <a:gd name="T0" fmla="*/ 110 w 110"/>
                <a:gd name="T1" fmla="*/ 93 h 102"/>
                <a:gd name="T2" fmla="*/ 110 w 110"/>
                <a:gd name="T3" fmla="*/ 93 h 102"/>
                <a:gd name="T4" fmla="*/ 101 w 110"/>
                <a:gd name="T5" fmla="*/ 96 h 102"/>
                <a:gd name="T6" fmla="*/ 93 w 110"/>
                <a:gd name="T7" fmla="*/ 100 h 102"/>
                <a:gd name="T8" fmla="*/ 84 w 110"/>
                <a:gd name="T9" fmla="*/ 102 h 102"/>
                <a:gd name="T10" fmla="*/ 82 w 110"/>
                <a:gd name="T11" fmla="*/ 102 h 102"/>
                <a:gd name="T12" fmla="*/ 79 w 110"/>
                <a:gd name="T13" fmla="*/ 101 h 102"/>
                <a:gd name="T14" fmla="*/ 79 w 110"/>
                <a:gd name="T15" fmla="*/ 101 h 102"/>
                <a:gd name="T16" fmla="*/ 59 w 110"/>
                <a:gd name="T17" fmla="*/ 83 h 102"/>
                <a:gd name="T18" fmla="*/ 40 w 110"/>
                <a:gd name="T19" fmla="*/ 65 h 102"/>
                <a:gd name="T20" fmla="*/ 20 w 110"/>
                <a:gd name="T21" fmla="*/ 45 h 102"/>
                <a:gd name="T22" fmla="*/ 1 w 110"/>
                <a:gd name="T23" fmla="*/ 25 h 102"/>
                <a:gd name="T24" fmla="*/ 1 w 110"/>
                <a:gd name="T25" fmla="*/ 25 h 102"/>
                <a:gd name="T26" fmla="*/ 0 w 110"/>
                <a:gd name="T27" fmla="*/ 24 h 102"/>
                <a:gd name="T28" fmla="*/ 0 w 110"/>
                <a:gd name="T29" fmla="*/ 22 h 102"/>
                <a:gd name="T30" fmla="*/ 2 w 110"/>
                <a:gd name="T31" fmla="*/ 16 h 102"/>
                <a:gd name="T32" fmla="*/ 5 w 110"/>
                <a:gd name="T33" fmla="*/ 9 h 102"/>
                <a:gd name="T34" fmla="*/ 8 w 110"/>
                <a:gd name="T35" fmla="*/ 4 h 102"/>
                <a:gd name="T36" fmla="*/ 8 w 110"/>
                <a:gd name="T37" fmla="*/ 4 h 102"/>
                <a:gd name="T38" fmla="*/ 12 w 110"/>
                <a:gd name="T39" fmla="*/ 1 h 102"/>
                <a:gd name="T40" fmla="*/ 18 w 110"/>
                <a:gd name="T41" fmla="*/ 0 h 102"/>
                <a:gd name="T42" fmla="*/ 24 w 110"/>
                <a:gd name="T43" fmla="*/ 0 h 102"/>
                <a:gd name="T44" fmla="*/ 27 w 110"/>
                <a:gd name="T45" fmla="*/ 1 h 102"/>
                <a:gd name="T46" fmla="*/ 27 w 110"/>
                <a:gd name="T47" fmla="*/ 1 h 102"/>
                <a:gd name="T48" fmla="*/ 66 w 110"/>
                <a:gd name="T49" fmla="*/ 37 h 102"/>
                <a:gd name="T50" fmla="*/ 104 w 110"/>
                <a:gd name="T51" fmla="*/ 74 h 102"/>
                <a:gd name="T52" fmla="*/ 104 w 110"/>
                <a:gd name="T53" fmla="*/ 74 h 102"/>
                <a:gd name="T54" fmla="*/ 105 w 110"/>
                <a:gd name="T55" fmla="*/ 77 h 102"/>
                <a:gd name="T56" fmla="*/ 106 w 110"/>
                <a:gd name="T57" fmla="*/ 80 h 102"/>
                <a:gd name="T58" fmla="*/ 110 w 110"/>
                <a:gd name="T59" fmla="*/ 93 h 102"/>
                <a:gd name="T60" fmla="*/ 110 w 110"/>
                <a:gd name="T6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102">
                  <a:moveTo>
                    <a:pt x="110" y="93"/>
                  </a:moveTo>
                  <a:lnTo>
                    <a:pt x="110" y="93"/>
                  </a:lnTo>
                  <a:lnTo>
                    <a:pt x="101" y="96"/>
                  </a:lnTo>
                  <a:lnTo>
                    <a:pt x="93" y="100"/>
                  </a:lnTo>
                  <a:lnTo>
                    <a:pt x="84" y="102"/>
                  </a:lnTo>
                  <a:lnTo>
                    <a:pt x="82" y="102"/>
                  </a:lnTo>
                  <a:lnTo>
                    <a:pt x="79" y="101"/>
                  </a:lnTo>
                  <a:lnTo>
                    <a:pt x="79" y="101"/>
                  </a:lnTo>
                  <a:lnTo>
                    <a:pt x="59" y="83"/>
                  </a:lnTo>
                  <a:lnTo>
                    <a:pt x="40" y="65"/>
                  </a:lnTo>
                  <a:lnTo>
                    <a:pt x="20" y="4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5" y="9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66" y="37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5" y="77"/>
                  </a:lnTo>
                  <a:lnTo>
                    <a:pt x="106" y="80"/>
                  </a:lnTo>
                  <a:lnTo>
                    <a:pt x="110" y="93"/>
                  </a:lnTo>
                  <a:lnTo>
                    <a:pt x="11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0" name="Группа 539"/>
          <p:cNvGrpSpPr/>
          <p:nvPr userDrawn="1"/>
        </p:nvGrpSpPr>
        <p:grpSpPr>
          <a:xfrm>
            <a:off x="5527692" y="4221497"/>
            <a:ext cx="750887" cy="538163"/>
            <a:chOff x="5527675" y="5219067"/>
            <a:chExt cx="750887" cy="717550"/>
          </a:xfrm>
          <a:solidFill>
            <a:schemeClr val="bg2">
              <a:lumMod val="50000"/>
            </a:schemeClr>
          </a:solidFill>
        </p:grpSpPr>
        <p:sp>
          <p:nvSpPr>
            <p:cNvPr id="294" name="Freeform 454"/>
            <p:cNvSpPr>
              <a:spLocks noEditPoints="1"/>
            </p:cNvSpPr>
            <p:nvPr userDrawn="1"/>
          </p:nvSpPr>
          <p:spPr bwMode="auto">
            <a:xfrm>
              <a:off x="5527675" y="5219067"/>
              <a:ext cx="676275" cy="717550"/>
            </a:xfrm>
            <a:custGeom>
              <a:avLst/>
              <a:gdLst>
                <a:gd name="T0" fmla="*/ 180 w 1705"/>
                <a:gd name="T1" fmla="*/ 319 h 1810"/>
                <a:gd name="T2" fmla="*/ 669 w 1705"/>
                <a:gd name="T3" fmla="*/ 2 h 1810"/>
                <a:gd name="T4" fmla="*/ 908 w 1705"/>
                <a:gd name="T5" fmla="*/ 343 h 1810"/>
                <a:gd name="T6" fmla="*/ 1175 w 1705"/>
                <a:gd name="T7" fmla="*/ 465 h 1810"/>
                <a:gd name="T8" fmla="*/ 1383 w 1705"/>
                <a:gd name="T9" fmla="*/ 677 h 1810"/>
                <a:gd name="T10" fmla="*/ 1595 w 1705"/>
                <a:gd name="T11" fmla="*/ 1062 h 1810"/>
                <a:gd name="T12" fmla="*/ 1703 w 1705"/>
                <a:gd name="T13" fmla="*/ 1131 h 1810"/>
                <a:gd name="T14" fmla="*/ 1443 w 1705"/>
                <a:gd name="T15" fmla="*/ 1424 h 1810"/>
                <a:gd name="T16" fmla="*/ 1285 w 1705"/>
                <a:gd name="T17" fmla="*/ 1544 h 1810"/>
                <a:gd name="T18" fmla="*/ 1201 w 1705"/>
                <a:gd name="T19" fmla="*/ 1648 h 1810"/>
                <a:gd name="T20" fmla="*/ 1043 w 1705"/>
                <a:gd name="T21" fmla="*/ 1681 h 1810"/>
                <a:gd name="T22" fmla="*/ 964 w 1705"/>
                <a:gd name="T23" fmla="*/ 1659 h 1810"/>
                <a:gd name="T24" fmla="*/ 837 w 1705"/>
                <a:gd name="T25" fmla="*/ 1763 h 1810"/>
                <a:gd name="T26" fmla="*/ 678 w 1705"/>
                <a:gd name="T27" fmla="*/ 1725 h 1810"/>
                <a:gd name="T28" fmla="*/ 599 w 1705"/>
                <a:gd name="T29" fmla="*/ 1799 h 1810"/>
                <a:gd name="T30" fmla="*/ 451 w 1705"/>
                <a:gd name="T31" fmla="*/ 1783 h 1810"/>
                <a:gd name="T32" fmla="*/ 383 w 1705"/>
                <a:gd name="T33" fmla="*/ 1714 h 1810"/>
                <a:gd name="T34" fmla="*/ 401 w 1705"/>
                <a:gd name="T35" fmla="*/ 1608 h 1810"/>
                <a:gd name="T36" fmla="*/ 350 w 1705"/>
                <a:gd name="T37" fmla="*/ 1555 h 1810"/>
                <a:gd name="T38" fmla="*/ 277 w 1705"/>
                <a:gd name="T39" fmla="*/ 1488 h 1810"/>
                <a:gd name="T40" fmla="*/ 224 w 1705"/>
                <a:gd name="T41" fmla="*/ 1416 h 1810"/>
                <a:gd name="T42" fmla="*/ 55 w 1705"/>
                <a:gd name="T43" fmla="*/ 1259 h 1810"/>
                <a:gd name="T44" fmla="*/ 1 w 1705"/>
                <a:gd name="T45" fmla="*/ 1041 h 1810"/>
                <a:gd name="T46" fmla="*/ 83 w 1705"/>
                <a:gd name="T47" fmla="*/ 816 h 1810"/>
                <a:gd name="T48" fmla="*/ 330 w 1705"/>
                <a:gd name="T49" fmla="*/ 664 h 1810"/>
                <a:gd name="T50" fmla="*/ 650 w 1705"/>
                <a:gd name="T51" fmla="*/ 77 h 1810"/>
                <a:gd name="T52" fmla="*/ 280 w 1705"/>
                <a:gd name="T53" fmla="*/ 376 h 1810"/>
                <a:gd name="T54" fmla="*/ 970 w 1705"/>
                <a:gd name="T55" fmla="*/ 940 h 1810"/>
                <a:gd name="T56" fmla="*/ 892 w 1705"/>
                <a:gd name="T57" fmla="*/ 816 h 1810"/>
                <a:gd name="T58" fmla="*/ 940 w 1705"/>
                <a:gd name="T59" fmla="*/ 750 h 1810"/>
                <a:gd name="T60" fmla="*/ 1025 w 1705"/>
                <a:gd name="T61" fmla="*/ 765 h 1810"/>
                <a:gd name="T62" fmla="*/ 470 w 1705"/>
                <a:gd name="T63" fmla="*/ 1583 h 1810"/>
                <a:gd name="T64" fmla="*/ 653 w 1705"/>
                <a:gd name="T65" fmla="*/ 1666 h 1810"/>
                <a:gd name="T66" fmla="*/ 725 w 1705"/>
                <a:gd name="T67" fmla="*/ 1601 h 1810"/>
                <a:gd name="T68" fmla="*/ 909 w 1705"/>
                <a:gd name="T69" fmla="*/ 1574 h 1810"/>
                <a:gd name="T70" fmla="*/ 990 w 1705"/>
                <a:gd name="T71" fmla="*/ 1563 h 1810"/>
                <a:gd name="T72" fmla="*/ 1138 w 1705"/>
                <a:gd name="T73" fmla="*/ 1471 h 1810"/>
                <a:gd name="T74" fmla="*/ 1241 w 1705"/>
                <a:gd name="T75" fmla="*/ 1488 h 1810"/>
                <a:gd name="T76" fmla="*/ 1092 w 1705"/>
                <a:gd name="T77" fmla="*/ 1293 h 1810"/>
                <a:gd name="T78" fmla="*/ 901 w 1705"/>
                <a:gd name="T79" fmla="*/ 1220 h 1810"/>
                <a:gd name="T80" fmla="*/ 791 w 1705"/>
                <a:gd name="T81" fmla="*/ 1267 h 1810"/>
                <a:gd name="T82" fmla="*/ 675 w 1705"/>
                <a:gd name="T83" fmla="*/ 1347 h 1810"/>
                <a:gd name="T84" fmla="*/ 546 w 1705"/>
                <a:gd name="T85" fmla="*/ 1439 h 1810"/>
                <a:gd name="T86" fmla="*/ 525 w 1705"/>
                <a:gd name="T87" fmla="*/ 1517 h 1810"/>
                <a:gd name="T88" fmla="*/ 166 w 1705"/>
                <a:gd name="T89" fmla="*/ 1093 h 1810"/>
                <a:gd name="T90" fmla="*/ 255 w 1705"/>
                <a:gd name="T91" fmla="*/ 1246 h 1810"/>
                <a:gd name="T92" fmla="*/ 441 w 1705"/>
                <a:gd name="T93" fmla="*/ 1293 h 1810"/>
                <a:gd name="T94" fmla="*/ 601 w 1705"/>
                <a:gd name="T95" fmla="*/ 1184 h 1810"/>
                <a:gd name="T96" fmla="*/ 633 w 1705"/>
                <a:gd name="T97" fmla="*/ 1033 h 1810"/>
                <a:gd name="T98" fmla="*/ 511 w 1705"/>
                <a:gd name="T99" fmla="*/ 856 h 1810"/>
                <a:gd name="T100" fmla="*/ 388 w 1705"/>
                <a:gd name="T101" fmla="*/ 820 h 1810"/>
                <a:gd name="T102" fmla="*/ 238 w 1705"/>
                <a:gd name="T103" fmla="*/ 881 h 1810"/>
                <a:gd name="T104" fmla="*/ 166 w 1705"/>
                <a:gd name="T105" fmla="*/ 1017 h 1810"/>
                <a:gd name="T106" fmla="*/ 809 w 1705"/>
                <a:gd name="T107" fmla="*/ 1633 h 1810"/>
                <a:gd name="T108" fmla="*/ 1095 w 1705"/>
                <a:gd name="T109" fmla="*/ 1615 h 1810"/>
                <a:gd name="T110" fmla="*/ 1064 w 1705"/>
                <a:gd name="T111" fmla="*/ 1568 h 1810"/>
                <a:gd name="T112" fmla="*/ 546 w 1705"/>
                <a:gd name="T113" fmla="*/ 1684 h 1810"/>
                <a:gd name="T114" fmla="*/ 455 w 1705"/>
                <a:gd name="T115" fmla="*/ 1714 h 1810"/>
                <a:gd name="T116" fmla="*/ 424 w 1705"/>
                <a:gd name="T117" fmla="*/ 1387 h 1810"/>
                <a:gd name="T118" fmla="*/ 381 w 1705"/>
                <a:gd name="T119" fmla="*/ 1397 h 1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5" h="1810">
                  <a:moveTo>
                    <a:pt x="381" y="650"/>
                  </a:moveTo>
                  <a:lnTo>
                    <a:pt x="381" y="650"/>
                  </a:lnTo>
                  <a:lnTo>
                    <a:pt x="233" y="423"/>
                  </a:lnTo>
                  <a:lnTo>
                    <a:pt x="233" y="423"/>
                  </a:lnTo>
                  <a:lnTo>
                    <a:pt x="211" y="388"/>
                  </a:lnTo>
                  <a:lnTo>
                    <a:pt x="201" y="370"/>
                  </a:lnTo>
                  <a:lnTo>
                    <a:pt x="188" y="353"/>
                  </a:lnTo>
                  <a:lnTo>
                    <a:pt x="188" y="353"/>
                  </a:lnTo>
                  <a:lnTo>
                    <a:pt x="183" y="344"/>
                  </a:lnTo>
                  <a:lnTo>
                    <a:pt x="180" y="335"/>
                  </a:lnTo>
                  <a:lnTo>
                    <a:pt x="179" y="326"/>
                  </a:lnTo>
                  <a:lnTo>
                    <a:pt x="180" y="319"/>
                  </a:lnTo>
                  <a:lnTo>
                    <a:pt x="183" y="312"/>
                  </a:lnTo>
                  <a:lnTo>
                    <a:pt x="187" y="305"/>
                  </a:lnTo>
                  <a:lnTo>
                    <a:pt x="193" y="299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632" y="11"/>
                  </a:lnTo>
                  <a:lnTo>
                    <a:pt x="632" y="11"/>
                  </a:lnTo>
                  <a:lnTo>
                    <a:pt x="642" y="4"/>
                  </a:lnTo>
                  <a:lnTo>
                    <a:pt x="653" y="1"/>
                  </a:lnTo>
                  <a:lnTo>
                    <a:pt x="657" y="0"/>
                  </a:lnTo>
                  <a:lnTo>
                    <a:pt x="661" y="0"/>
                  </a:lnTo>
                  <a:lnTo>
                    <a:pt x="669" y="2"/>
                  </a:lnTo>
                  <a:lnTo>
                    <a:pt x="677" y="7"/>
                  </a:lnTo>
                  <a:lnTo>
                    <a:pt x="684" y="13"/>
                  </a:lnTo>
                  <a:lnTo>
                    <a:pt x="690" y="20"/>
                  </a:lnTo>
                  <a:lnTo>
                    <a:pt x="696" y="29"/>
                  </a:lnTo>
                  <a:lnTo>
                    <a:pt x="696" y="29"/>
                  </a:lnTo>
                  <a:lnTo>
                    <a:pt x="790" y="171"/>
                  </a:lnTo>
                  <a:lnTo>
                    <a:pt x="836" y="242"/>
                  </a:lnTo>
                  <a:lnTo>
                    <a:pt x="882" y="313"/>
                  </a:lnTo>
                  <a:lnTo>
                    <a:pt x="882" y="313"/>
                  </a:lnTo>
                  <a:lnTo>
                    <a:pt x="890" y="324"/>
                  </a:lnTo>
                  <a:lnTo>
                    <a:pt x="899" y="335"/>
                  </a:lnTo>
                  <a:lnTo>
                    <a:pt x="908" y="343"/>
                  </a:lnTo>
                  <a:lnTo>
                    <a:pt x="917" y="351"/>
                  </a:lnTo>
                  <a:lnTo>
                    <a:pt x="928" y="358"/>
                  </a:lnTo>
                  <a:lnTo>
                    <a:pt x="939" y="364"/>
                  </a:lnTo>
                  <a:lnTo>
                    <a:pt x="952" y="368"/>
                  </a:lnTo>
                  <a:lnTo>
                    <a:pt x="965" y="372"/>
                  </a:lnTo>
                  <a:lnTo>
                    <a:pt x="965" y="372"/>
                  </a:lnTo>
                  <a:lnTo>
                    <a:pt x="1003" y="383"/>
                  </a:lnTo>
                  <a:lnTo>
                    <a:pt x="1039" y="395"/>
                  </a:lnTo>
                  <a:lnTo>
                    <a:pt x="1075" y="409"/>
                  </a:lnTo>
                  <a:lnTo>
                    <a:pt x="1109" y="425"/>
                  </a:lnTo>
                  <a:lnTo>
                    <a:pt x="1142" y="444"/>
                  </a:lnTo>
                  <a:lnTo>
                    <a:pt x="1175" y="465"/>
                  </a:lnTo>
                  <a:lnTo>
                    <a:pt x="1207" y="487"/>
                  </a:lnTo>
                  <a:lnTo>
                    <a:pt x="1238" y="512"/>
                  </a:lnTo>
                  <a:lnTo>
                    <a:pt x="1238" y="512"/>
                  </a:lnTo>
                  <a:lnTo>
                    <a:pt x="1258" y="528"/>
                  </a:lnTo>
                  <a:lnTo>
                    <a:pt x="1276" y="546"/>
                  </a:lnTo>
                  <a:lnTo>
                    <a:pt x="1293" y="564"/>
                  </a:lnTo>
                  <a:lnTo>
                    <a:pt x="1310" y="582"/>
                  </a:lnTo>
                  <a:lnTo>
                    <a:pt x="1326" y="600"/>
                  </a:lnTo>
                  <a:lnTo>
                    <a:pt x="1341" y="619"/>
                  </a:lnTo>
                  <a:lnTo>
                    <a:pt x="1356" y="638"/>
                  </a:lnTo>
                  <a:lnTo>
                    <a:pt x="1369" y="658"/>
                  </a:lnTo>
                  <a:lnTo>
                    <a:pt x="1383" y="677"/>
                  </a:lnTo>
                  <a:lnTo>
                    <a:pt x="1396" y="698"/>
                  </a:lnTo>
                  <a:lnTo>
                    <a:pt x="1420" y="739"/>
                  </a:lnTo>
                  <a:lnTo>
                    <a:pt x="1443" y="782"/>
                  </a:lnTo>
                  <a:lnTo>
                    <a:pt x="1465" y="825"/>
                  </a:lnTo>
                  <a:lnTo>
                    <a:pt x="1465" y="825"/>
                  </a:lnTo>
                  <a:lnTo>
                    <a:pt x="1512" y="922"/>
                  </a:lnTo>
                  <a:lnTo>
                    <a:pt x="1537" y="970"/>
                  </a:lnTo>
                  <a:lnTo>
                    <a:pt x="1563" y="1017"/>
                  </a:lnTo>
                  <a:lnTo>
                    <a:pt x="1563" y="1017"/>
                  </a:lnTo>
                  <a:lnTo>
                    <a:pt x="1570" y="1030"/>
                  </a:lnTo>
                  <a:lnTo>
                    <a:pt x="1578" y="1040"/>
                  </a:lnTo>
                  <a:lnTo>
                    <a:pt x="1595" y="1062"/>
                  </a:lnTo>
                  <a:lnTo>
                    <a:pt x="1613" y="1082"/>
                  </a:lnTo>
                  <a:lnTo>
                    <a:pt x="1632" y="1101"/>
                  </a:lnTo>
                  <a:lnTo>
                    <a:pt x="1632" y="1101"/>
                  </a:lnTo>
                  <a:lnTo>
                    <a:pt x="1635" y="1103"/>
                  </a:lnTo>
                  <a:lnTo>
                    <a:pt x="1638" y="1106"/>
                  </a:lnTo>
                  <a:lnTo>
                    <a:pt x="1645" y="1107"/>
                  </a:lnTo>
                  <a:lnTo>
                    <a:pt x="1655" y="1107"/>
                  </a:lnTo>
                  <a:lnTo>
                    <a:pt x="1663" y="1108"/>
                  </a:lnTo>
                  <a:lnTo>
                    <a:pt x="1663" y="1108"/>
                  </a:lnTo>
                  <a:lnTo>
                    <a:pt x="1705" y="1117"/>
                  </a:lnTo>
                  <a:lnTo>
                    <a:pt x="1705" y="1117"/>
                  </a:lnTo>
                  <a:lnTo>
                    <a:pt x="1703" y="1131"/>
                  </a:lnTo>
                  <a:lnTo>
                    <a:pt x="1701" y="1145"/>
                  </a:lnTo>
                  <a:lnTo>
                    <a:pt x="1698" y="1151"/>
                  </a:lnTo>
                  <a:lnTo>
                    <a:pt x="1696" y="1158"/>
                  </a:lnTo>
                  <a:lnTo>
                    <a:pt x="1694" y="1164"/>
                  </a:lnTo>
                  <a:lnTo>
                    <a:pt x="1691" y="1168"/>
                  </a:lnTo>
                  <a:lnTo>
                    <a:pt x="1691" y="1168"/>
                  </a:lnTo>
                  <a:lnTo>
                    <a:pt x="1646" y="1216"/>
                  </a:lnTo>
                  <a:lnTo>
                    <a:pt x="1602" y="1263"/>
                  </a:lnTo>
                  <a:lnTo>
                    <a:pt x="1511" y="1356"/>
                  </a:lnTo>
                  <a:lnTo>
                    <a:pt x="1511" y="1356"/>
                  </a:lnTo>
                  <a:lnTo>
                    <a:pt x="1466" y="1401"/>
                  </a:lnTo>
                  <a:lnTo>
                    <a:pt x="1443" y="1424"/>
                  </a:lnTo>
                  <a:lnTo>
                    <a:pt x="1422" y="1448"/>
                  </a:lnTo>
                  <a:lnTo>
                    <a:pt x="1422" y="1448"/>
                  </a:lnTo>
                  <a:lnTo>
                    <a:pt x="1408" y="1463"/>
                  </a:lnTo>
                  <a:lnTo>
                    <a:pt x="1393" y="1477"/>
                  </a:lnTo>
                  <a:lnTo>
                    <a:pt x="1378" y="1490"/>
                  </a:lnTo>
                  <a:lnTo>
                    <a:pt x="1362" y="1501"/>
                  </a:lnTo>
                  <a:lnTo>
                    <a:pt x="1345" y="1513"/>
                  </a:lnTo>
                  <a:lnTo>
                    <a:pt x="1328" y="1522"/>
                  </a:lnTo>
                  <a:lnTo>
                    <a:pt x="1309" y="1532"/>
                  </a:lnTo>
                  <a:lnTo>
                    <a:pt x="1291" y="1541"/>
                  </a:lnTo>
                  <a:lnTo>
                    <a:pt x="1291" y="1541"/>
                  </a:lnTo>
                  <a:lnTo>
                    <a:pt x="1285" y="1544"/>
                  </a:lnTo>
                  <a:lnTo>
                    <a:pt x="1279" y="1548"/>
                  </a:lnTo>
                  <a:lnTo>
                    <a:pt x="1273" y="1555"/>
                  </a:lnTo>
                  <a:lnTo>
                    <a:pt x="1269" y="1560"/>
                  </a:lnTo>
                  <a:lnTo>
                    <a:pt x="1260" y="1573"/>
                  </a:lnTo>
                  <a:lnTo>
                    <a:pt x="1250" y="1586"/>
                  </a:lnTo>
                  <a:lnTo>
                    <a:pt x="1250" y="1586"/>
                  </a:lnTo>
                  <a:lnTo>
                    <a:pt x="1243" y="1595"/>
                  </a:lnTo>
                  <a:lnTo>
                    <a:pt x="1236" y="1605"/>
                  </a:lnTo>
                  <a:lnTo>
                    <a:pt x="1222" y="1624"/>
                  </a:lnTo>
                  <a:lnTo>
                    <a:pt x="1216" y="1633"/>
                  </a:lnTo>
                  <a:lnTo>
                    <a:pt x="1209" y="1641"/>
                  </a:lnTo>
                  <a:lnTo>
                    <a:pt x="1201" y="1648"/>
                  </a:lnTo>
                  <a:lnTo>
                    <a:pt x="1192" y="1654"/>
                  </a:lnTo>
                  <a:lnTo>
                    <a:pt x="1192" y="1654"/>
                  </a:lnTo>
                  <a:lnTo>
                    <a:pt x="1170" y="1663"/>
                  </a:lnTo>
                  <a:lnTo>
                    <a:pt x="1147" y="1673"/>
                  </a:lnTo>
                  <a:lnTo>
                    <a:pt x="1126" y="1682"/>
                  </a:lnTo>
                  <a:lnTo>
                    <a:pt x="1114" y="1685"/>
                  </a:lnTo>
                  <a:lnTo>
                    <a:pt x="1103" y="1687"/>
                  </a:lnTo>
                  <a:lnTo>
                    <a:pt x="1091" y="1688"/>
                  </a:lnTo>
                  <a:lnTo>
                    <a:pt x="1079" y="1688"/>
                  </a:lnTo>
                  <a:lnTo>
                    <a:pt x="1067" y="1687"/>
                  </a:lnTo>
                  <a:lnTo>
                    <a:pt x="1056" y="1685"/>
                  </a:lnTo>
                  <a:lnTo>
                    <a:pt x="1043" y="1681"/>
                  </a:lnTo>
                  <a:lnTo>
                    <a:pt x="1032" y="1674"/>
                  </a:lnTo>
                  <a:lnTo>
                    <a:pt x="1019" y="1667"/>
                  </a:lnTo>
                  <a:lnTo>
                    <a:pt x="1008" y="1658"/>
                  </a:lnTo>
                  <a:lnTo>
                    <a:pt x="1008" y="1658"/>
                  </a:lnTo>
                  <a:lnTo>
                    <a:pt x="1004" y="1655"/>
                  </a:lnTo>
                  <a:lnTo>
                    <a:pt x="1000" y="1652"/>
                  </a:lnTo>
                  <a:lnTo>
                    <a:pt x="994" y="1650"/>
                  </a:lnTo>
                  <a:lnTo>
                    <a:pt x="990" y="1650"/>
                  </a:lnTo>
                  <a:lnTo>
                    <a:pt x="986" y="1650"/>
                  </a:lnTo>
                  <a:lnTo>
                    <a:pt x="982" y="1650"/>
                  </a:lnTo>
                  <a:lnTo>
                    <a:pt x="972" y="1654"/>
                  </a:lnTo>
                  <a:lnTo>
                    <a:pt x="964" y="1659"/>
                  </a:lnTo>
                  <a:lnTo>
                    <a:pt x="957" y="1666"/>
                  </a:lnTo>
                  <a:lnTo>
                    <a:pt x="950" y="1674"/>
                  </a:lnTo>
                  <a:lnTo>
                    <a:pt x="943" y="1684"/>
                  </a:lnTo>
                  <a:lnTo>
                    <a:pt x="943" y="1684"/>
                  </a:lnTo>
                  <a:lnTo>
                    <a:pt x="934" y="1698"/>
                  </a:lnTo>
                  <a:lnTo>
                    <a:pt x="922" y="1713"/>
                  </a:lnTo>
                  <a:lnTo>
                    <a:pt x="910" y="1725"/>
                  </a:lnTo>
                  <a:lnTo>
                    <a:pt x="897" y="1736"/>
                  </a:lnTo>
                  <a:lnTo>
                    <a:pt x="883" y="1745"/>
                  </a:lnTo>
                  <a:lnTo>
                    <a:pt x="868" y="1752"/>
                  </a:lnTo>
                  <a:lnTo>
                    <a:pt x="853" y="1759"/>
                  </a:lnTo>
                  <a:lnTo>
                    <a:pt x="837" y="1763"/>
                  </a:lnTo>
                  <a:lnTo>
                    <a:pt x="820" y="1766"/>
                  </a:lnTo>
                  <a:lnTo>
                    <a:pt x="804" y="1767"/>
                  </a:lnTo>
                  <a:lnTo>
                    <a:pt x="787" y="1766"/>
                  </a:lnTo>
                  <a:lnTo>
                    <a:pt x="770" y="1764"/>
                  </a:lnTo>
                  <a:lnTo>
                    <a:pt x="755" y="1760"/>
                  </a:lnTo>
                  <a:lnTo>
                    <a:pt x="738" y="1754"/>
                  </a:lnTo>
                  <a:lnTo>
                    <a:pt x="722" y="1746"/>
                  </a:lnTo>
                  <a:lnTo>
                    <a:pt x="707" y="1737"/>
                  </a:lnTo>
                  <a:lnTo>
                    <a:pt x="707" y="1737"/>
                  </a:lnTo>
                  <a:lnTo>
                    <a:pt x="697" y="1731"/>
                  </a:lnTo>
                  <a:lnTo>
                    <a:pt x="687" y="1726"/>
                  </a:lnTo>
                  <a:lnTo>
                    <a:pt x="678" y="1725"/>
                  </a:lnTo>
                  <a:lnTo>
                    <a:pt x="669" y="1726"/>
                  </a:lnTo>
                  <a:lnTo>
                    <a:pt x="661" y="1730"/>
                  </a:lnTo>
                  <a:lnTo>
                    <a:pt x="654" y="1735"/>
                  </a:lnTo>
                  <a:lnTo>
                    <a:pt x="646" y="1742"/>
                  </a:lnTo>
                  <a:lnTo>
                    <a:pt x="641" y="1751"/>
                  </a:lnTo>
                  <a:lnTo>
                    <a:pt x="641" y="1751"/>
                  </a:lnTo>
                  <a:lnTo>
                    <a:pt x="635" y="1763"/>
                  </a:lnTo>
                  <a:lnTo>
                    <a:pt x="629" y="1772"/>
                  </a:lnTo>
                  <a:lnTo>
                    <a:pt x="621" y="1781"/>
                  </a:lnTo>
                  <a:lnTo>
                    <a:pt x="614" y="1788"/>
                  </a:lnTo>
                  <a:lnTo>
                    <a:pt x="606" y="1794"/>
                  </a:lnTo>
                  <a:lnTo>
                    <a:pt x="599" y="1799"/>
                  </a:lnTo>
                  <a:lnTo>
                    <a:pt x="589" y="1804"/>
                  </a:lnTo>
                  <a:lnTo>
                    <a:pt x="581" y="1806"/>
                  </a:lnTo>
                  <a:lnTo>
                    <a:pt x="571" y="1809"/>
                  </a:lnTo>
                  <a:lnTo>
                    <a:pt x="561" y="1810"/>
                  </a:lnTo>
                  <a:lnTo>
                    <a:pt x="551" y="1810"/>
                  </a:lnTo>
                  <a:lnTo>
                    <a:pt x="540" y="1809"/>
                  </a:lnTo>
                  <a:lnTo>
                    <a:pt x="529" y="1808"/>
                  </a:lnTo>
                  <a:lnTo>
                    <a:pt x="517" y="1806"/>
                  </a:lnTo>
                  <a:lnTo>
                    <a:pt x="493" y="1799"/>
                  </a:lnTo>
                  <a:lnTo>
                    <a:pt x="493" y="1799"/>
                  </a:lnTo>
                  <a:lnTo>
                    <a:pt x="471" y="1792"/>
                  </a:lnTo>
                  <a:lnTo>
                    <a:pt x="451" y="1783"/>
                  </a:lnTo>
                  <a:lnTo>
                    <a:pt x="440" y="1777"/>
                  </a:lnTo>
                  <a:lnTo>
                    <a:pt x="430" y="1771"/>
                  </a:lnTo>
                  <a:lnTo>
                    <a:pt x="420" y="1765"/>
                  </a:lnTo>
                  <a:lnTo>
                    <a:pt x="412" y="1759"/>
                  </a:lnTo>
                  <a:lnTo>
                    <a:pt x="412" y="1759"/>
                  </a:lnTo>
                  <a:lnTo>
                    <a:pt x="405" y="1752"/>
                  </a:lnTo>
                  <a:lnTo>
                    <a:pt x="400" y="1747"/>
                  </a:lnTo>
                  <a:lnTo>
                    <a:pt x="394" y="1741"/>
                  </a:lnTo>
                  <a:lnTo>
                    <a:pt x="390" y="1735"/>
                  </a:lnTo>
                  <a:lnTo>
                    <a:pt x="387" y="1727"/>
                  </a:lnTo>
                  <a:lnTo>
                    <a:pt x="385" y="1721"/>
                  </a:lnTo>
                  <a:lnTo>
                    <a:pt x="383" y="1714"/>
                  </a:lnTo>
                  <a:lnTo>
                    <a:pt x="381" y="1708"/>
                  </a:lnTo>
                  <a:lnTo>
                    <a:pt x="381" y="1700"/>
                  </a:lnTo>
                  <a:lnTo>
                    <a:pt x="380" y="1693"/>
                  </a:lnTo>
                  <a:lnTo>
                    <a:pt x="382" y="1677"/>
                  </a:lnTo>
                  <a:lnTo>
                    <a:pt x="386" y="1662"/>
                  </a:lnTo>
                  <a:lnTo>
                    <a:pt x="393" y="1646"/>
                  </a:lnTo>
                  <a:lnTo>
                    <a:pt x="393" y="1646"/>
                  </a:lnTo>
                  <a:lnTo>
                    <a:pt x="396" y="1638"/>
                  </a:lnTo>
                  <a:lnTo>
                    <a:pt x="399" y="1631"/>
                  </a:lnTo>
                  <a:lnTo>
                    <a:pt x="401" y="1622"/>
                  </a:lnTo>
                  <a:lnTo>
                    <a:pt x="402" y="1615"/>
                  </a:lnTo>
                  <a:lnTo>
                    <a:pt x="401" y="1608"/>
                  </a:lnTo>
                  <a:lnTo>
                    <a:pt x="401" y="1600"/>
                  </a:lnTo>
                  <a:lnTo>
                    <a:pt x="399" y="1594"/>
                  </a:lnTo>
                  <a:lnTo>
                    <a:pt x="395" y="1588"/>
                  </a:lnTo>
                  <a:lnTo>
                    <a:pt x="392" y="1582"/>
                  </a:lnTo>
                  <a:lnTo>
                    <a:pt x="388" y="1575"/>
                  </a:lnTo>
                  <a:lnTo>
                    <a:pt x="384" y="1571"/>
                  </a:lnTo>
                  <a:lnTo>
                    <a:pt x="379" y="1566"/>
                  </a:lnTo>
                  <a:lnTo>
                    <a:pt x="373" y="1562"/>
                  </a:lnTo>
                  <a:lnTo>
                    <a:pt x="365" y="1559"/>
                  </a:lnTo>
                  <a:lnTo>
                    <a:pt x="358" y="1557"/>
                  </a:lnTo>
                  <a:lnTo>
                    <a:pt x="350" y="1555"/>
                  </a:lnTo>
                  <a:lnTo>
                    <a:pt x="350" y="1555"/>
                  </a:lnTo>
                  <a:lnTo>
                    <a:pt x="333" y="1549"/>
                  </a:lnTo>
                  <a:lnTo>
                    <a:pt x="318" y="1544"/>
                  </a:lnTo>
                  <a:lnTo>
                    <a:pt x="311" y="1541"/>
                  </a:lnTo>
                  <a:lnTo>
                    <a:pt x="306" y="1537"/>
                  </a:lnTo>
                  <a:lnTo>
                    <a:pt x="301" y="1533"/>
                  </a:lnTo>
                  <a:lnTo>
                    <a:pt x="295" y="1527"/>
                  </a:lnTo>
                  <a:lnTo>
                    <a:pt x="291" y="1522"/>
                  </a:lnTo>
                  <a:lnTo>
                    <a:pt x="287" y="1516"/>
                  </a:lnTo>
                  <a:lnTo>
                    <a:pt x="284" y="1510"/>
                  </a:lnTo>
                  <a:lnTo>
                    <a:pt x="281" y="1504"/>
                  </a:lnTo>
                  <a:lnTo>
                    <a:pt x="279" y="1496"/>
                  </a:lnTo>
                  <a:lnTo>
                    <a:pt x="277" y="1488"/>
                  </a:lnTo>
                  <a:lnTo>
                    <a:pt x="275" y="1470"/>
                  </a:lnTo>
                  <a:lnTo>
                    <a:pt x="275" y="1470"/>
                  </a:lnTo>
                  <a:lnTo>
                    <a:pt x="274" y="1462"/>
                  </a:lnTo>
                  <a:lnTo>
                    <a:pt x="273" y="1455"/>
                  </a:lnTo>
                  <a:lnTo>
                    <a:pt x="269" y="1447"/>
                  </a:lnTo>
                  <a:lnTo>
                    <a:pt x="266" y="1442"/>
                  </a:lnTo>
                  <a:lnTo>
                    <a:pt x="261" y="1437"/>
                  </a:lnTo>
                  <a:lnTo>
                    <a:pt x="256" y="1433"/>
                  </a:lnTo>
                  <a:lnTo>
                    <a:pt x="250" y="1428"/>
                  </a:lnTo>
                  <a:lnTo>
                    <a:pt x="242" y="1425"/>
                  </a:lnTo>
                  <a:lnTo>
                    <a:pt x="242" y="1425"/>
                  </a:lnTo>
                  <a:lnTo>
                    <a:pt x="224" y="1416"/>
                  </a:lnTo>
                  <a:lnTo>
                    <a:pt x="206" y="1407"/>
                  </a:lnTo>
                  <a:lnTo>
                    <a:pt x="189" y="1396"/>
                  </a:lnTo>
                  <a:lnTo>
                    <a:pt x="173" y="1386"/>
                  </a:lnTo>
                  <a:lnTo>
                    <a:pt x="157" y="1374"/>
                  </a:lnTo>
                  <a:lnTo>
                    <a:pt x="141" y="1362"/>
                  </a:lnTo>
                  <a:lnTo>
                    <a:pt x="127" y="1349"/>
                  </a:lnTo>
                  <a:lnTo>
                    <a:pt x="113" y="1336"/>
                  </a:lnTo>
                  <a:lnTo>
                    <a:pt x="100" y="1322"/>
                  </a:lnTo>
                  <a:lnTo>
                    <a:pt x="87" y="1307"/>
                  </a:lnTo>
                  <a:lnTo>
                    <a:pt x="76" y="1292"/>
                  </a:lnTo>
                  <a:lnTo>
                    <a:pt x="65" y="1275"/>
                  </a:lnTo>
                  <a:lnTo>
                    <a:pt x="55" y="1259"/>
                  </a:lnTo>
                  <a:lnTo>
                    <a:pt x="44" y="1241"/>
                  </a:lnTo>
                  <a:lnTo>
                    <a:pt x="36" y="1222"/>
                  </a:lnTo>
                  <a:lnTo>
                    <a:pt x="28" y="1203"/>
                  </a:lnTo>
                  <a:lnTo>
                    <a:pt x="28" y="1203"/>
                  </a:lnTo>
                  <a:lnTo>
                    <a:pt x="19" y="1183"/>
                  </a:lnTo>
                  <a:lnTo>
                    <a:pt x="13" y="1162"/>
                  </a:lnTo>
                  <a:lnTo>
                    <a:pt x="8" y="1142"/>
                  </a:lnTo>
                  <a:lnTo>
                    <a:pt x="4" y="1121"/>
                  </a:lnTo>
                  <a:lnTo>
                    <a:pt x="2" y="1101"/>
                  </a:lnTo>
                  <a:lnTo>
                    <a:pt x="0" y="1081"/>
                  </a:lnTo>
                  <a:lnTo>
                    <a:pt x="0" y="1061"/>
                  </a:lnTo>
                  <a:lnTo>
                    <a:pt x="1" y="1041"/>
                  </a:lnTo>
                  <a:lnTo>
                    <a:pt x="2" y="1021"/>
                  </a:lnTo>
                  <a:lnTo>
                    <a:pt x="5" y="1000"/>
                  </a:lnTo>
                  <a:lnTo>
                    <a:pt x="9" y="981"/>
                  </a:lnTo>
                  <a:lnTo>
                    <a:pt x="14" y="961"/>
                  </a:lnTo>
                  <a:lnTo>
                    <a:pt x="19" y="942"/>
                  </a:lnTo>
                  <a:lnTo>
                    <a:pt x="27" y="922"/>
                  </a:lnTo>
                  <a:lnTo>
                    <a:pt x="35" y="902"/>
                  </a:lnTo>
                  <a:lnTo>
                    <a:pt x="43" y="884"/>
                  </a:lnTo>
                  <a:lnTo>
                    <a:pt x="43" y="884"/>
                  </a:lnTo>
                  <a:lnTo>
                    <a:pt x="56" y="860"/>
                  </a:lnTo>
                  <a:lnTo>
                    <a:pt x="69" y="837"/>
                  </a:lnTo>
                  <a:lnTo>
                    <a:pt x="83" y="816"/>
                  </a:lnTo>
                  <a:lnTo>
                    <a:pt x="99" y="795"/>
                  </a:lnTo>
                  <a:lnTo>
                    <a:pt x="114" y="777"/>
                  </a:lnTo>
                  <a:lnTo>
                    <a:pt x="132" y="760"/>
                  </a:lnTo>
                  <a:lnTo>
                    <a:pt x="150" y="743"/>
                  </a:lnTo>
                  <a:lnTo>
                    <a:pt x="169" y="728"/>
                  </a:lnTo>
                  <a:lnTo>
                    <a:pt x="189" y="716"/>
                  </a:lnTo>
                  <a:lnTo>
                    <a:pt x="210" y="703"/>
                  </a:lnTo>
                  <a:lnTo>
                    <a:pt x="232" y="693"/>
                  </a:lnTo>
                  <a:lnTo>
                    <a:pt x="255" y="684"/>
                  </a:lnTo>
                  <a:lnTo>
                    <a:pt x="279" y="675"/>
                  </a:lnTo>
                  <a:lnTo>
                    <a:pt x="304" y="669"/>
                  </a:lnTo>
                  <a:lnTo>
                    <a:pt x="330" y="664"/>
                  </a:lnTo>
                  <a:lnTo>
                    <a:pt x="357" y="660"/>
                  </a:lnTo>
                  <a:lnTo>
                    <a:pt x="357" y="660"/>
                  </a:lnTo>
                  <a:lnTo>
                    <a:pt x="362" y="659"/>
                  </a:lnTo>
                  <a:lnTo>
                    <a:pt x="367" y="657"/>
                  </a:lnTo>
                  <a:lnTo>
                    <a:pt x="381" y="650"/>
                  </a:lnTo>
                  <a:lnTo>
                    <a:pt x="381" y="650"/>
                  </a:lnTo>
                  <a:close/>
                  <a:moveTo>
                    <a:pt x="1190" y="925"/>
                  </a:moveTo>
                  <a:lnTo>
                    <a:pt x="1190" y="925"/>
                  </a:lnTo>
                  <a:lnTo>
                    <a:pt x="1200" y="915"/>
                  </a:lnTo>
                  <a:lnTo>
                    <a:pt x="1200" y="915"/>
                  </a:lnTo>
                  <a:lnTo>
                    <a:pt x="650" y="77"/>
                  </a:lnTo>
                  <a:lnTo>
                    <a:pt x="650" y="77"/>
                  </a:lnTo>
                  <a:lnTo>
                    <a:pt x="469" y="196"/>
                  </a:lnTo>
                  <a:lnTo>
                    <a:pt x="381" y="254"/>
                  </a:lnTo>
                  <a:lnTo>
                    <a:pt x="293" y="311"/>
                  </a:lnTo>
                  <a:lnTo>
                    <a:pt x="293" y="311"/>
                  </a:lnTo>
                  <a:lnTo>
                    <a:pt x="283" y="318"/>
                  </a:lnTo>
                  <a:lnTo>
                    <a:pt x="275" y="325"/>
                  </a:lnTo>
                  <a:lnTo>
                    <a:pt x="269" y="333"/>
                  </a:lnTo>
                  <a:lnTo>
                    <a:pt x="267" y="340"/>
                  </a:lnTo>
                  <a:lnTo>
                    <a:pt x="266" y="347"/>
                  </a:lnTo>
                  <a:lnTo>
                    <a:pt x="268" y="355"/>
                  </a:lnTo>
                  <a:lnTo>
                    <a:pt x="274" y="365"/>
                  </a:lnTo>
                  <a:lnTo>
                    <a:pt x="280" y="376"/>
                  </a:lnTo>
                  <a:lnTo>
                    <a:pt x="280" y="376"/>
                  </a:lnTo>
                  <a:lnTo>
                    <a:pt x="505" y="718"/>
                  </a:lnTo>
                  <a:lnTo>
                    <a:pt x="729" y="1061"/>
                  </a:lnTo>
                  <a:lnTo>
                    <a:pt x="729" y="1061"/>
                  </a:lnTo>
                  <a:lnTo>
                    <a:pt x="774" y="1127"/>
                  </a:lnTo>
                  <a:lnTo>
                    <a:pt x="819" y="1194"/>
                  </a:lnTo>
                  <a:lnTo>
                    <a:pt x="819" y="1194"/>
                  </a:lnTo>
                  <a:lnTo>
                    <a:pt x="1061" y="1035"/>
                  </a:lnTo>
                  <a:lnTo>
                    <a:pt x="1061" y="1035"/>
                  </a:lnTo>
                  <a:lnTo>
                    <a:pt x="1030" y="1000"/>
                  </a:lnTo>
                  <a:lnTo>
                    <a:pt x="1030" y="1000"/>
                  </a:lnTo>
                  <a:lnTo>
                    <a:pt x="970" y="940"/>
                  </a:lnTo>
                  <a:lnTo>
                    <a:pt x="942" y="910"/>
                  </a:lnTo>
                  <a:lnTo>
                    <a:pt x="914" y="878"/>
                  </a:lnTo>
                  <a:lnTo>
                    <a:pt x="914" y="878"/>
                  </a:lnTo>
                  <a:lnTo>
                    <a:pt x="909" y="872"/>
                  </a:lnTo>
                  <a:lnTo>
                    <a:pt x="904" y="865"/>
                  </a:lnTo>
                  <a:lnTo>
                    <a:pt x="901" y="859"/>
                  </a:lnTo>
                  <a:lnTo>
                    <a:pt x="897" y="851"/>
                  </a:lnTo>
                  <a:lnTo>
                    <a:pt x="895" y="844"/>
                  </a:lnTo>
                  <a:lnTo>
                    <a:pt x="893" y="837"/>
                  </a:lnTo>
                  <a:lnTo>
                    <a:pt x="892" y="829"/>
                  </a:lnTo>
                  <a:lnTo>
                    <a:pt x="892" y="822"/>
                  </a:lnTo>
                  <a:lnTo>
                    <a:pt x="892" y="816"/>
                  </a:lnTo>
                  <a:lnTo>
                    <a:pt x="893" y="809"/>
                  </a:lnTo>
                  <a:lnTo>
                    <a:pt x="895" y="801"/>
                  </a:lnTo>
                  <a:lnTo>
                    <a:pt x="899" y="795"/>
                  </a:lnTo>
                  <a:lnTo>
                    <a:pt x="902" y="788"/>
                  </a:lnTo>
                  <a:lnTo>
                    <a:pt x="905" y="782"/>
                  </a:lnTo>
                  <a:lnTo>
                    <a:pt x="909" y="776"/>
                  </a:lnTo>
                  <a:lnTo>
                    <a:pt x="914" y="770"/>
                  </a:lnTo>
                  <a:lnTo>
                    <a:pt x="914" y="770"/>
                  </a:lnTo>
                  <a:lnTo>
                    <a:pt x="920" y="764"/>
                  </a:lnTo>
                  <a:lnTo>
                    <a:pt x="927" y="759"/>
                  </a:lnTo>
                  <a:lnTo>
                    <a:pt x="933" y="754"/>
                  </a:lnTo>
                  <a:lnTo>
                    <a:pt x="940" y="750"/>
                  </a:lnTo>
                  <a:lnTo>
                    <a:pt x="946" y="748"/>
                  </a:lnTo>
                  <a:lnTo>
                    <a:pt x="953" y="745"/>
                  </a:lnTo>
                  <a:lnTo>
                    <a:pt x="960" y="744"/>
                  </a:lnTo>
                  <a:lnTo>
                    <a:pt x="967" y="743"/>
                  </a:lnTo>
                  <a:lnTo>
                    <a:pt x="975" y="743"/>
                  </a:lnTo>
                  <a:lnTo>
                    <a:pt x="981" y="744"/>
                  </a:lnTo>
                  <a:lnTo>
                    <a:pt x="988" y="745"/>
                  </a:lnTo>
                  <a:lnTo>
                    <a:pt x="995" y="748"/>
                  </a:lnTo>
                  <a:lnTo>
                    <a:pt x="1003" y="751"/>
                  </a:lnTo>
                  <a:lnTo>
                    <a:pt x="1010" y="754"/>
                  </a:lnTo>
                  <a:lnTo>
                    <a:pt x="1017" y="760"/>
                  </a:lnTo>
                  <a:lnTo>
                    <a:pt x="1025" y="765"/>
                  </a:lnTo>
                  <a:lnTo>
                    <a:pt x="1025" y="765"/>
                  </a:lnTo>
                  <a:lnTo>
                    <a:pt x="1039" y="777"/>
                  </a:lnTo>
                  <a:lnTo>
                    <a:pt x="1053" y="790"/>
                  </a:lnTo>
                  <a:lnTo>
                    <a:pt x="1079" y="817"/>
                  </a:lnTo>
                  <a:lnTo>
                    <a:pt x="1079" y="817"/>
                  </a:lnTo>
                  <a:lnTo>
                    <a:pt x="1190" y="925"/>
                  </a:lnTo>
                  <a:lnTo>
                    <a:pt x="1190" y="925"/>
                  </a:lnTo>
                  <a:close/>
                  <a:moveTo>
                    <a:pt x="460" y="1559"/>
                  </a:moveTo>
                  <a:lnTo>
                    <a:pt x="460" y="1559"/>
                  </a:lnTo>
                  <a:lnTo>
                    <a:pt x="454" y="1572"/>
                  </a:lnTo>
                  <a:lnTo>
                    <a:pt x="454" y="1572"/>
                  </a:lnTo>
                  <a:lnTo>
                    <a:pt x="470" y="1583"/>
                  </a:lnTo>
                  <a:lnTo>
                    <a:pt x="479" y="1588"/>
                  </a:lnTo>
                  <a:lnTo>
                    <a:pt x="487" y="1592"/>
                  </a:lnTo>
                  <a:lnTo>
                    <a:pt x="487" y="1592"/>
                  </a:lnTo>
                  <a:lnTo>
                    <a:pt x="520" y="1606"/>
                  </a:lnTo>
                  <a:lnTo>
                    <a:pt x="554" y="1619"/>
                  </a:lnTo>
                  <a:lnTo>
                    <a:pt x="587" y="1634"/>
                  </a:lnTo>
                  <a:lnTo>
                    <a:pt x="603" y="1642"/>
                  </a:lnTo>
                  <a:lnTo>
                    <a:pt x="618" y="1651"/>
                  </a:lnTo>
                  <a:lnTo>
                    <a:pt x="618" y="1651"/>
                  </a:lnTo>
                  <a:lnTo>
                    <a:pt x="631" y="1658"/>
                  </a:lnTo>
                  <a:lnTo>
                    <a:pt x="642" y="1663"/>
                  </a:lnTo>
                  <a:lnTo>
                    <a:pt x="653" y="1666"/>
                  </a:lnTo>
                  <a:lnTo>
                    <a:pt x="658" y="1666"/>
                  </a:lnTo>
                  <a:lnTo>
                    <a:pt x="662" y="1666"/>
                  </a:lnTo>
                  <a:lnTo>
                    <a:pt x="666" y="1665"/>
                  </a:lnTo>
                  <a:lnTo>
                    <a:pt x="670" y="1663"/>
                  </a:lnTo>
                  <a:lnTo>
                    <a:pt x="675" y="1661"/>
                  </a:lnTo>
                  <a:lnTo>
                    <a:pt x="679" y="1658"/>
                  </a:lnTo>
                  <a:lnTo>
                    <a:pt x="687" y="1649"/>
                  </a:lnTo>
                  <a:lnTo>
                    <a:pt x="694" y="1637"/>
                  </a:lnTo>
                  <a:lnTo>
                    <a:pt x="694" y="1637"/>
                  </a:lnTo>
                  <a:lnTo>
                    <a:pt x="703" y="1623"/>
                  </a:lnTo>
                  <a:lnTo>
                    <a:pt x="713" y="1612"/>
                  </a:lnTo>
                  <a:lnTo>
                    <a:pt x="725" y="1601"/>
                  </a:lnTo>
                  <a:lnTo>
                    <a:pt x="737" y="1591"/>
                  </a:lnTo>
                  <a:lnTo>
                    <a:pt x="752" y="1583"/>
                  </a:lnTo>
                  <a:lnTo>
                    <a:pt x="766" y="1575"/>
                  </a:lnTo>
                  <a:lnTo>
                    <a:pt x="782" y="1570"/>
                  </a:lnTo>
                  <a:lnTo>
                    <a:pt x="797" y="1565"/>
                  </a:lnTo>
                  <a:lnTo>
                    <a:pt x="814" y="1562"/>
                  </a:lnTo>
                  <a:lnTo>
                    <a:pt x="831" y="1561"/>
                  </a:lnTo>
                  <a:lnTo>
                    <a:pt x="847" y="1560"/>
                  </a:lnTo>
                  <a:lnTo>
                    <a:pt x="863" y="1561"/>
                  </a:lnTo>
                  <a:lnTo>
                    <a:pt x="880" y="1564"/>
                  </a:lnTo>
                  <a:lnTo>
                    <a:pt x="894" y="1568"/>
                  </a:lnTo>
                  <a:lnTo>
                    <a:pt x="909" y="1574"/>
                  </a:lnTo>
                  <a:lnTo>
                    <a:pt x="922" y="1583"/>
                  </a:lnTo>
                  <a:lnTo>
                    <a:pt x="922" y="1583"/>
                  </a:lnTo>
                  <a:lnTo>
                    <a:pt x="933" y="1588"/>
                  </a:lnTo>
                  <a:lnTo>
                    <a:pt x="943" y="1592"/>
                  </a:lnTo>
                  <a:lnTo>
                    <a:pt x="953" y="1593"/>
                  </a:lnTo>
                  <a:lnTo>
                    <a:pt x="962" y="1591"/>
                  </a:lnTo>
                  <a:lnTo>
                    <a:pt x="966" y="1590"/>
                  </a:lnTo>
                  <a:lnTo>
                    <a:pt x="970" y="1588"/>
                  </a:lnTo>
                  <a:lnTo>
                    <a:pt x="978" y="1582"/>
                  </a:lnTo>
                  <a:lnTo>
                    <a:pt x="984" y="1573"/>
                  </a:lnTo>
                  <a:lnTo>
                    <a:pt x="990" y="1563"/>
                  </a:lnTo>
                  <a:lnTo>
                    <a:pt x="990" y="1563"/>
                  </a:lnTo>
                  <a:lnTo>
                    <a:pt x="995" y="1551"/>
                  </a:lnTo>
                  <a:lnTo>
                    <a:pt x="1004" y="1540"/>
                  </a:lnTo>
                  <a:lnTo>
                    <a:pt x="1013" y="1530"/>
                  </a:lnTo>
                  <a:lnTo>
                    <a:pt x="1024" y="1519"/>
                  </a:lnTo>
                  <a:lnTo>
                    <a:pt x="1036" y="1510"/>
                  </a:lnTo>
                  <a:lnTo>
                    <a:pt x="1048" y="1501"/>
                  </a:lnTo>
                  <a:lnTo>
                    <a:pt x="1063" y="1493"/>
                  </a:lnTo>
                  <a:lnTo>
                    <a:pt x="1078" y="1487"/>
                  </a:lnTo>
                  <a:lnTo>
                    <a:pt x="1092" y="1481"/>
                  </a:lnTo>
                  <a:lnTo>
                    <a:pt x="1108" y="1476"/>
                  </a:lnTo>
                  <a:lnTo>
                    <a:pt x="1123" y="1473"/>
                  </a:lnTo>
                  <a:lnTo>
                    <a:pt x="1138" y="1471"/>
                  </a:lnTo>
                  <a:lnTo>
                    <a:pt x="1153" y="1471"/>
                  </a:lnTo>
                  <a:lnTo>
                    <a:pt x="1166" y="1472"/>
                  </a:lnTo>
                  <a:lnTo>
                    <a:pt x="1180" y="1475"/>
                  </a:lnTo>
                  <a:lnTo>
                    <a:pt x="1191" y="1480"/>
                  </a:lnTo>
                  <a:lnTo>
                    <a:pt x="1191" y="1480"/>
                  </a:lnTo>
                  <a:lnTo>
                    <a:pt x="1200" y="1483"/>
                  </a:lnTo>
                  <a:lnTo>
                    <a:pt x="1207" y="1486"/>
                  </a:lnTo>
                  <a:lnTo>
                    <a:pt x="1214" y="1488"/>
                  </a:lnTo>
                  <a:lnTo>
                    <a:pt x="1221" y="1489"/>
                  </a:lnTo>
                  <a:lnTo>
                    <a:pt x="1228" y="1489"/>
                  </a:lnTo>
                  <a:lnTo>
                    <a:pt x="1235" y="1489"/>
                  </a:lnTo>
                  <a:lnTo>
                    <a:pt x="1241" y="1488"/>
                  </a:lnTo>
                  <a:lnTo>
                    <a:pt x="1247" y="1487"/>
                  </a:lnTo>
                  <a:lnTo>
                    <a:pt x="1261" y="1481"/>
                  </a:lnTo>
                  <a:lnTo>
                    <a:pt x="1275" y="1473"/>
                  </a:lnTo>
                  <a:lnTo>
                    <a:pt x="1288" y="1463"/>
                  </a:lnTo>
                  <a:lnTo>
                    <a:pt x="1303" y="1450"/>
                  </a:lnTo>
                  <a:lnTo>
                    <a:pt x="1303" y="1450"/>
                  </a:lnTo>
                  <a:lnTo>
                    <a:pt x="1205" y="1374"/>
                  </a:lnTo>
                  <a:lnTo>
                    <a:pt x="1157" y="1338"/>
                  </a:lnTo>
                  <a:lnTo>
                    <a:pt x="1133" y="1320"/>
                  </a:lnTo>
                  <a:lnTo>
                    <a:pt x="1109" y="1303"/>
                  </a:lnTo>
                  <a:lnTo>
                    <a:pt x="1109" y="1303"/>
                  </a:lnTo>
                  <a:lnTo>
                    <a:pt x="1092" y="1293"/>
                  </a:lnTo>
                  <a:lnTo>
                    <a:pt x="1075" y="1283"/>
                  </a:lnTo>
                  <a:lnTo>
                    <a:pt x="1039" y="1265"/>
                  </a:lnTo>
                  <a:lnTo>
                    <a:pt x="1004" y="1248"/>
                  </a:lnTo>
                  <a:lnTo>
                    <a:pt x="986" y="1239"/>
                  </a:lnTo>
                  <a:lnTo>
                    <a:pt x="969" y="1230"/>
                  </a:lnTo>
                  <a:lnTo>
                    <a:pt x="969" y="1230"/>
                  </a:lnTo>
                  <a:lnTo>
                    <a:pt x="957" y="1223"/>
                  </a:lnTo>
                  <a:lnTo>
                    <a:pt x="945" y="1218"/>
                  </a:lnTo>
                  <a:lnTo>
                    <a:pt x="934" y="1216"/>
                  </a:lnTo>
                  <a:lnTo>
                    <a:pt x="922" y="1215"/>
                  </a:lnTo>
                  <a:lnTo>
                    <a:pt x="911" y="1216"/>
                  </a:lnTo>
                  <a:lnTo>
                    <a:pt x="901" y="1220"/>
                  </a:lnTo>
                  <a:lnTo>
                    <a:pt x="889" y="1225"/>
                  </a:lnTo>
                  <a:lnTo>
                    <a:pt x="877" y="1234"/>
                  </a:lnTo>
                  <a:lnTo>
                    <a:pt x="877" y="1234"/>
                  </a:lnTo>
                  <a:lnTo>
                    <a:pt x="863" y="1244"/>
                  </a:lnTo>
                  <a:lnTo>
                    <a:pt x="850" y="1255"/>
                  </a:lnTo>
                  <a:lnTo>
                    <a:pt x="836" y="1264"/>
                  </a:lnTo>
                  <a:lnTo>
                    <a:pt x="829" y="1267"/>
                  </a:lnTo>
                  <a:lnTo>
                    <a:pt x="821" y="1270"/>
                  </a:lnTo>
                  <a:lnTo>
                    <a:pt x="814" y="1271"/>
                  </a:lnTo>
                  <a:lnTo>
                    <a:pt x="807" y="1271"/>
                  </a:lnTo>
                  <a:lnTo>
                    <a:pt x="800" y="1270"/>
                  </a:lnTo>
                  <a:lnTo>
                    <a:pt x="791" y="1267"/>
                  </a:lnTo>
                  <a:lnTo>
                    <a:pt x="784" y="1263"/>
                  </a:lnTo>
                  <a:lnTo>
                    <a:pt x="777" y="1256"/>
                  </a:lnTo>
                  <a:lnTo>
                    <a:pt x="768" y="1247"/>
                  </a:lnTo>
                  <a:lnTo>
                    <a:pt x="760" y="1236"/>
                  </a:lnTo>
                  <a:lnTo>
                    <a:pt x="760" y="1236"/>
                  </a:lnTo>
                  <a:lnTo>
                    <a:pt x="741" y="1267"/>
                  </a:lnTo>
                  <a:lnTo>
                    <a:pt x="731" y="1282"/>
                  </a:lnTo>
                  <a:lnTo>
                    <a:pt x="720" y="1296"/>
                  </a:lnTo>
                  <a:lnTo>
                    <a:pt x="709" y="1310"/>
                  </a:lnTo>
                  <a:lnTo>
                    <a:pt x="697" y="1323"/>
                  </a:lnTo>
                  <a:lnTo>
                    <a:pt x="686" y="1336"/>
                  </a:lnTo>
                  <a:lnTo>
                    <a:pt x="675" y="1347"/>
                  </a:lnTo>
                  <a:lnTo>
                    <a:pt x="661" y="1359"/>
                  </a:lnTo>
                  <a:lnTo>
                    <a:pt x="649" y="1370"/>
                  </a:lnTo>
                  <a:lnTo>
                    <a:pt x="635" y="1381"/>
                  </a:lnTo>
                  <a:lnTo>
                    <a:pt x="621" y="1390"/>
                  </a:lnTo>
                  <a:lnTo>
                    <a:pt x="607" y="1399"/>
                  </a:lnTo>
                  <a:lnTo>
                    <a:pt x="592" y="1409"/>
                  </a:lnTo>
                  <a:lnTo>
                    <a:pt x="577" y="1417"/>
                  </a:lnTo>
                  <a:lnTo>
                    <a:pt x="561" y="1425"/>
                  </a:lnTo>
                  <a:lnTo>
                    <a:pt x="561" y="1425"/>
                  </a:lnTo>
                  <a:lnTo>
                    <a:pt x="558" y="1427"/>
                  </a:lnTo>
                  <a:lnTo>
                    <a:pt x="554" y="1431"/>
                  </a:lnTo>
                  <a:lnTo>
                    <a:pt x="546" y="1439"/>
                  </a:lnTo>
                  <a:lnTo>
                    <a:pt x="543" y="1444"/>
                  </a:lnTo>
                  <a:lnTo>
                    <a:pt x="541" y="1448"/>
                  </a:lnTo>
                  <a:lnTo>
                    <a:pt x="539" y="1453"/>
                  </a:lnTo>
                  <a:lnTo>
                    <a:pt x="539" y="1458"/>
                  </a:lnTo>
                  <a:lnTo>
                    <a:pt x="539" y="1458"/>
                  </a:lnTo>
                  <a:lnTo>
                    <a:pt x="539" y="1468"/>
                  </a:lnTo>
                  <a:lnTo>
                    <a:pt x="538" y="1477"/>
                  </a:lnTo>
                  <a:lnTo>
                    <a:pt x="537" y="1487"/>
                  </a:lnTo>
                  <a:lnTo>
                    <a:pt x="535" y="1495"/>
                  </a:lnTo>
                  <a:lnTo>
                    <a:pt x="532" y="1504"/>
                  </a:lnTo>
                  <a:lnTo>
                    <a:pt x="529" y="1511"/>
                  </a:lnTo>
                  <a:lnTo>
                    <a:pt x="525" y="1517"/>
                  </a:lnTo>
                  <a:lnTo>
                    <a:pt x="519" y="1524"/>
                  </a:lnTo>
                  <a:lnTo>
                    <a:pt x="514" y="1530"/>
                  </a:lnTo>
                  <a:lnTo>
                    <a:pt x="508" y="1535"/>
                  </a:lnTo>
                  <a:lnTo>
                    <a:pt x="502" y="1540"/>
                  </a:lnTo>
                  <a:lnTo>
                    <a:pt x="494" y="1544"/>
                  </a:lnTo>
                  <a:lnTo>
                    <a:pt x="478" y="1552"/>
                  </a:lnTo>
                  <a:lnTo>
                    <a:pt x="460" y="1559"/>
                  </a:lnTo>
                  <a:lnTo>
                    <a:pt x="460" y="1559"/>
                  </a:lnTo>
                  <a:close/>
                  <a:moveTo>
                    <a:pt x="163" y="1058"/>
                  </a:moveTo>
                  <a:lnTo>
                    <a:pt x="163" y="1058"/>
                  </a:lnTo>
                  <a:lnTo>
                    <a:pt x="165" y="1075"/>
                  </a:lnTo>
                  <a:lnTo>
                    <a:pt x="166" y="1093"/>
                  </a:lnTo>
                  <a:lnTo>
                    <a:pt x="168" y="1111"/>
                  </a:lnTo>
                  <a:lnTo>
                    <a:pt x="170" y="1119"/>
                  </a:lnTo>
                  <a:lnTo>
                    <a:pt x="173" y="1127"/>
                  </a:lnTo>
                  <a:lnTo>
                    <a:pt x="173" y="1127"/>
                  </a:lnTo>
                  <a:lnTo>
                    <a:pt x="180" y="1146"/>
                  </a:lnTo>
                  <a:lnTo>
                    <a:pt x="188" y="1163"/>
                  </a:lnTo>
                  <a:lnTo>
                    <a:pt x="197" y="1180"/>
                  </a:lnTo>
                  <a:lnTo>
                    <a:pt x="207" y="1195"/>
                  </a:lnTo>
                  <a:lnTo>
                    <a:pt x="217" y="1210"/>
                  </a:lnTo>
                  <a:lnTo>
                    <a:pt x="229" y="1223"/>
                  </a:lnTo>
                  <a:lnTo>
                    <a:pt x="241" y="1235"/>
                  </a:lnTo>
                  <a:lnTo>
                    <a:pt x="255" y="1246"/>
                  </a:lnTo>
                  <a:lnTo>
                    <a:pt x="269" y="1257"/>
                  </a:lnTo>
                  <a:lnTo>
                    <a:pt x="284" y="1265"/>
                  </a:lnTo>
                  <a:lnTo>
                    <a:pt x="300" y="1273"/>
                  </a:lnTo>
                  <a:lnTo>
                    <a:pt x="316" y="1280"/>
                  </a:lnTo>
                  <a:lnTo>
                    <a:pt x="333" y="1285"/>
                  </a:lnTo>
                  <a:lnTo>
                    <a:pt x="351" y="1290"/>
                  </a:lnTo>
                  <a:lnTo>
                    <a:pt x="369" y="1293"/>
                  </a:lnTo>
                  <a:lnTo>
                    <a:pt x="389" y="1294"/>
                  </a:lnTo>
                  <a:lnTo>
                    <a:pt x="389" y="1294"/>
                  </a:lnTo>
                  <a:lnTo>
                    <a:pt x="407" y="1295"/>
                  </a:lnTo>
                  <a:lnTo>
                    <a:pt x="425" y="1294"/>
                  </a:lnTo>
                  <a:lnTo>
                    <a:pt x="441" y="1293"/>
                  </a:lnTo>
                  <a:lnTo>
                    <a:pt x="458" y="1290"/>
                  </a:lnTo>
                  <a:lnTo>
                    <a:pt x="474" y="1286"/>
                  </a:lnTo>
                  <a:lnTo>
                    <a:pt x="489" y="1280"/>
                  </a:lnTo>
                  <a:lnTo>
                    <a:pt x="504" y="1273"/>
                  </a:lnTo>
                  <a:lnTo>
                    <a:pt x="518" y="1266"/>
                  </a:lnTo>
                  <a:lnTo>
                    <a:pt x="532" y="1257"/>
                  </a:lnTo>
                  <a:lnTo>
                    <a:pt x="544" y="1247"/>
                  </a:lnTo>
                  <a:lnTo>
                    <a:pt x="557" y="1237"/>
                  </a:lnTo>
                  <a:lnTo>
                    <a:pt x="569" y="1224"/>
                  </a:lnTo>
                  <a:lnTo>
                    <a:pt x="580" y="1212"/>
                  </a:lnTo>
                  <a:lnTo>
                    <a:pt x="590" y="1198"/>
                  </a:lnTo>
                  <a:lnTo>
                    <a:pt x="601" y="1184"/>
                  </a:lnTo>
                  <a:lnTo>
                    <a:pt x="609" y="1168"/>
                  </a:lnTo>
                  <a:lnTo>
                    <a:pt x="609" y="1168"/>
                  </a:lnTo>
                  <a:lnTo>
                    <a:pt x="619" y="1148"/>
                  </a:lnTo>
                  <a:lnTo>
                    <a:pt x="628" y="1127"/>
                  </a:lnTo>
                  <a:lnTo>
                    <a:pt x="635" y="1107"/>
                  </a:lnTo>
                  <a:lnTo>
                    <a:pt x="638" y="1096"/>
                  </a:lnTo>
                  <a:lnTo>
                    <a:pt x="639" y="1086"/>
                  </a:lnTo>
                  <a:lnTo>
                    <a:pt x="640" y="1075"/>
                  </a:lnTo>
                  <a:lnTo>
                    <a:pt x="640" y="1065"/>
                  </a:lnTo>
                  <a:lnTo>
                    <a:pt x="639" y="1055"/>
                  </a:lnTo>
                  <a:lnTo>
                    <a:pt x="637" y="1043"/>
                  </a:lnTo>
                  <a:lnTo>
                    <a:pt x="633" y="1033"/>
                  </a:lnTo>
                  <a:lnTo>
                    <a:pt x="628" y="1021"/>
                  </a:lnTo>
                  <a:lnTo>
                    <a:pt x="621" y="1011"/>
                  </a:lnTo>
                  <a:lnTo>
                    <a:pt x="613" y="999"/>
                  </a:lnTo>
                  <a:lnTo>
                    <a:pt x="613" y="999"/>
                  </a:lnTo>
                  <a:lnTo>
                    <a:pt x="602" y="984"/>
                  </a:lnTo>
                  <a:lnTo>
                    <a:pt x="590" y="968"/>
                  </a:lnTo>
                  <a:lnTo>
                    <a:pt x="568" y="935"/>
                  </a:lnTo>
                  <a:lnTo>
                    <a:pt x="546" y="901"/>
                  </a:lnTo>
                  <a:lnTo>
                    <a:pt x="535" y="885"/>
                  </a:lnTo>
                  <a:lnTo>
                    <a:pt x="524" y="869"/>
                  </a:lnTo>
                  <a:lnTo>
                    <a:pt x="524" y="869"/>
                  </a:lnTo>
                  <a:lnTo>
                    <a:pt x="511" y="856"/>
                  </a:lnTo>
                  <a:lnTo>
                    <a:pt x="505" y="849"/>
                  </a:lnTo>
                  <a:lnTo>
                    <a:pt x="498" y="843"/>
                  </a:lnTo>
                  <a:lnTo>
                    <a:pt x="489" y="838"/>
                  </a:lnTo>
                  <a:lnTo>
                    <a:pt x="482" y="834"/>
                  </a:lnTo>
                  <a:lnTo>
                    <a:pt x="474" y="829"/>
                  </a:lnTo>
                  <a:lnTo>
                    <a:pt x="465" y="827"/>
                  </a:lnTo>
                  <a:lnTo>
                    <a:pt x="465" y="827"/>
                  </a:lnTo>
                  <a:lnTo>
                    <a:pt x="450" y="824"/>
                  </a:lnTo>
                  <a:lnTo>
                    <a:pt x="434" y="821"/>
                  </a:lnTo>
                  <a:lnTo>
                    <a:pt x="418" y="820"/>
                  </a:lnTo>
                  <a:lnTo>
                    <a:pt x="403" y="820"/>
                  </a:lnTo>
                  <a:lnTo>
                    <a:pt x="388" y="820"/>
                  </a:lnTo>
                  <a:lnTo>
                    <a:pt x="374" y="821"/>
                  </a:lnTo>
                  <a:lnTo>
                    <a:pt x="359" y="823"/>
                  </a:lnTo>
                  <a:lnTo>
                    <a:pt x="345" y="825"/>
                  </a:lnTo>
                  <a:lnTo>
                    <a:pt x="332" y="829"/>
                  </a:lnTo>
                  <a:lnTo>
                    <a:pt x="318" y="834"/>
                  </a:lnTo>
                  <a:lnTo>
                    <a:pt x="306" y="838"/>
                  </a:lnTo>
                  <a:lnTo>
                    <a:pt x="293" y="844"/>
                  </a:lnTo>
                  <a:lnTo>
                    <a:pt x="281" y="850"/>
                  </a:lnTo>
                  <a:lnTo>
                    <a:pt x="270" y="857"/>
                  </a:lnTo>
                  <a:lnTo>
                    <a:pt x="259" y="864"/>
                  </a:lnTo>
                  <a:lnTo>
                    <a:pt x="249" y="872"/>
                  </a:lnTo>
                  <a:lnTo>
                    <a:pt x="238" y="881"/>
                  </a:lnTo>
                  <a:lnTo>
                    <a:pt x="229" y="890"/>
                  </a:lnTo>
                  <a:lnTo>
                    <a:pt x="220" y="899"/>
                  </a:lnTo>
                  <a:lnTo>
                    <a:pt x="212" y="909"/>
                  </a:lnTo>
                  <a:lnTo>
                    <a:pt x="205" y="919"/>
                  </a:lnTo>
                  <a:lnTo>
                    <a:pt x="198" y="931"/>
                  </a:lnTo>
                  <a:lnTo>
                    <a:pt x="190" y="942"/>
                  </a:lnTo>
                  <a:lnTo>
                    <a:pt x="185" y="953"/>
                  </a:lnTo>
                  <a:lnTo>
                    <a:pt x="180" y="966"/>
                  </a:lnTo>
                  <a:lnTo>
                    <a:pt x="176" y="977"/>
                  </a:lnTo>
                  <a:lnTo>
                    <a:pt x="172" y="991"/>
                  </a:lnTo>
                  <a:lnTo>
                    <a:pt x="168" y="1003"/>
                  </a:lnTo>
                  <a:lnTo>
                    <a:pt x="166" y="1017"/>
                  </a:lnTo>
                  <a:lnTo>
                    <a:pt x="164" y="1031"/>
                  </a:lnTo>
                  <a:lnTo>
                    <a:pt x="163" y="1044"/>
                  </a:lnTo>
                  <a:lnTo>
                    <a:pt x="163" y="1058"/>
                  </a:lnTo>
                  <a:lnTo>
                    <a:pt x="163" y="1058"/>
                  </a:lnTo>
                  <a:close/>
                  <a:moveTo>
                    <a:pt x="782" y="1708"/>
                  </a:moveTo>
                  <a:lnTo>
                    <a:pt x="782" y="1708"/>
                  </a:lnTo>
                  <a:lnTo>
                    <a:pt x="860" y="1680"/>
                  </a:lnTo>
                  <a:lnTo>
                    <a:pt x="860" y="1680"/>
                  </a:lnTo>
                  <a:lnTo>
                    <a:pt x="847" y="1618"/>
                  </a:lnTo>
                  <a:lnTo>
                    <a:pt x="847" y="1618"/>
                  </a:lnTo>
                  <a:lnTo>
                    <a:pt x="809" y="1633"/>
                  </a:lnTo>
                  <a:lnTo>
                    <a:pt x="809" y="1633"/>
                  </a:lnTo>
                  <a:lnTo>
                    <a:pt x="769" y="1649"/>
                  </a:lnTo>
                  <a:lnTo>
                    <a:pt x="769" y="1649"/>
                  </a:lnTo>
                  <a:lnTo>
                    <a:pt x="782" y="1708"/>
                  </a:lnTo>
                  <a:lnTo>
                    <a:pt x="782" y="1708"/>
                  </a:lnTo>
                  <a:close/>
                  <a:moveTo>
                    <a:pt x="1064" y="1568"/>
                  </a:moveTo>
                  <a:lnTo>
                    <a:pt x="1064" y="1568"/>
                  </a:lnTo>
                  <a:lnTo>
                    <a:pt x="1073" y="1588"/>
                  </a:lnTo>
                  <a:lnTo>
                    <a:pt x="1078" y="1596"/>
                  </a:lnTo>
                  <a:lnTo>
                    <a:pt x="1082" y="1602"/>
                  </a:lnTo>
                  <a:lnTo>
                    <a:pt x="1086" y="1609"/>
                  </a:lnTo>
                  <a:lnTo>
                    <a:pt x="1091" y="1613"/>
                  </a:lnTo>
                  <a:lnTo>
                    <a:pt x="1095" y="1615"/>
                  </a:lnTo>
                  <a:lnTo>
                    <a:pt x="1101" y="1617"/>
                  </a:lnTo>
                  <a:lnTo>
                    <a:pt x="1106" y="1618"/>
                  </a:lnTo>
                  <a:lnTo>
                    <a:pt x="1112" y="1617"/>
                  </a:lnTo>
                  <a:lnTo>
                    <a:pt x="1119" y="1615"/>
                  </a:lnTo>
                  <a:lnTo>
                    <a:pt x="1127" y="1612"/>
                  </a:lnTo>
                  <a:lnTo>
                    <a:pt x="1143" y="1602"/>
                  </a:lnTo>
                  <a:lnTo>
                    <a:pt x="1164" y="1589"/>
                  </a:lnTo>
                  <a:lnTo>
                    <a:pt x="1164" y="1589"/>
                  </a:lnTo>
                  <a:lnTo>
                    <a:pt x="1136" y="1538"/>
                  </a:lnTo>
                  <a:lnTo>
                    <a:pt x="1136" y="1538"/>
                  </a:lnTo>
                  <a:lnTo>
                    <a:pt x="1064" y="1568"/>
                  </a:lnTo>
                  <a:lnTo>
                    <a:pt x="1064" y="1568"/>
                  </a:lnTo>
                  <a:close/>
                  <a:moveTo>
                    <a:pt x="546" y="1748"/>
                  </a:moveTo>
                  <a:lnTo>
                    <a:pt x="546" y="1748"/>
                  </a:lnTo>
                  <a:lnTo>
                    <a:pt x="544" y="1744"/>
                  </a:lnTo>
                  <a:lnTo>
                    <a:pt x="542" y="1739"/>
                  </a:lnTo>
                  <a:lnTo>
                    <a:pt x="542" y="1734"/>
                  </a:lnTo>
                  <a:lnTo>
                    <a:pt x="543" y="1729"/>
                  </a:lnTo>
                  <a:lnTo>
                    <a:pt x="545" y="1717"/>
                  </a:lnTo>
                  <a:lnTo>
                    <a:pt x="549" y="1706"/>
                  </a:lnTo>
                  <a:lnTo>
                    <a:pt x="550" y="1696"/>
                  </a:lnTo>
                  <a:lnTo>
                    <a:pt x="550" y="1691"/>
                  </a:lnTo>
                  <a:lnTo>
                    <a:pt x="549" y="1687"/>
                  </a:lnTo>
                  <a:lnTo>
                    <a:pt x="546" y="1684"/>
                  </a:lnTo>
                  <a:lnTo>
                    <a:pt x="543" y="1681"/>
                  </a:lnTo>
                  <a:lnTo>
                    <a:pt x="538" y="1679"/>
                  </a:lnTo>
                  <a:lnTo>
                    <a:pt x="532" y="1676"/>
                  </a:lnTo>
                  <a:lnTo>
                    <a:pt x="532" y="1676"/>
                  </a:lnTo>
                  <a:lnTo>
                    <a:pt x="524" y="1676"/>
                  </a:lnTo>
                  <a:lnTo>
                    <a:pt x="515" y="1679"/>
                  </a:lnTo>
                  <a:lnTo>
                    <a:pt x="506" y="1683"/>
                  </a:lnTo>
                  <a:lnTo>
                    <a:pt x="496" y="1688"/>
                  </a:lnTo>
                  <a:lnTo>
                    <a:pt x="477" y="1701"/>
                  </a:lnTo>
                  <a:lnTo>
                    <a:pt x="466" y="1708"/>
                  </a:lnTo>
                  <a:lnTo>
                    <a:pt x="455" y="1714"/>
                  </a:lnTo>
                  <a:lnTo>
                    <a:pt x="455" y="1714"/>
                  </a:lnTo>
                  <a:lnTo>
                    <a:pt x="546" y="1748"/>
                  </a:lnTo>
                  <a:lnTo>
                    <a:pt x="546" y="1748"/>
                  </a:lnTo>
                  <a:close/>
                  <a:moveTo>
                    <a:pt x="405" y="1485"/>
                  </a:moveTo>
                  <a:lnTo>
                    <a:pt x="405" y="1485"/>
                  </a:lnTo>
                  <a:lnTo>
                    <a:pt x="419" y="1448"/>
                  </a:lnTo>
                  <a:lnTo>
                    <a:pt x="425" y="1433"/>
                  </a:lnTo>
                  <a:lnTo>
                    <a:pt x="428" y="1418"/>
                  </a:lnTo>
                  <a:lnTo>
                    <a:pt x="428" y="1418"/>
                  </a:lnTo>
                  <a:lnTo>
                    <a:pt x="429" y="1409"/>
                  </a:lnTo>
                  <a:lnTo>
                    <a:pt x="428" y="1399"/>
                  </a:lnTo>
                  <a:lnTo>
                    <a:pt x="426" y="1390"/>
                  </a:lnTo>
                  <a:lnTo>
                    <a:pt x="424" y="1387"/>
                  </a:lnTo>
                  <a:lnTo>
                    <a:pt x="421" y="1383"/>
                  </a:lnTo>
                  <a:lnTo>
                    <a:pt x="421" y="1383"/>
                  </a:lnTo>
                  <a:lnTo>
                    <a:pt x="418" y="1382"/>
                  </a:lnTo>
                  <a:lnTo>
                    <a:pt x="415" y="1380"/>
                  </a:lnTo>
                  <a:lnTo>
                    <a:pt x="406" y="1378"/>
                  </a:lnTo>
                  <a:lnTo>
                    <a:pt x="396" y="1378"/>
                  </a:lnTo>
                  <a:lnTo>
                    <a:pt x="392" y="1381"/>
                  </a:lnTo>
                  <a:lnTo>
                    <a:pt x="389" y="1382"/>
                  </a:lnTo>
                  <a:lnTo>
                    <a:pt x="389" y="1382"/>
                  </a:lnTo>
                  <a:lnTo>
                    <a:pt x="387" y="1385"/>
                  </a:lnTo>
                  <a:lnTo>
                    <a:pt x="385" y="1389"/>
                  </a:lnTo>
                  <a:lnTo>
                    <a:pt x="381" y="1397"/>
                  </a:lnTo>
                  <a:lnTo>
                    <a:pt x="380" y="1408"/>
                  </a:lnTo>
                  <a:lnTo>
                    <a:pt x="381" y="1416"/>
                  </a:lnTo>
                  <a:lnTo>
                    <a:pt x="381" y="1416"/>
                  </a:lnTo>
                  <a:lnTo>
                    <a:pt x="385" y="1432"/>
                  </a:lnTo>
                  <a:lnTo>
                    <a:pt x="390" y="1447"/>
                  </a:lnTo>
                  <a:lnTo>
                    <a:pt x="405" y="1485"/>
                  </a:lnTo>
                  <a:lnTo>
                    <a:pt x="405" y="14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5" name="Freeform 455"/>
            <p:cNvSpPr>
              <a:spLocks/>
            </p:cNvSpPr>
            <p:nvPr userDrawn="1"/>
          </p:nvSpPr>
          <p:spPr bwMode="auto">
            <a:xfrm>
              <a:off x="6076950" y="5700080"/>
              <a:ext cx="201612" cy="198438"/>
            </a:xfrm>
            <a:custGeom>
              <a:avLst/>
              <a:gdLst>
                <a:gd name="T0" fmla="*/ 0 w 507"/>
                <a:gd name="T1" fmla="*/ 326 h 501"/>
                <a:gd name="T2" fmla="*/ 0 w 507"/>
                <a:gd name="T3" fmla="*/ 326 h 501"/>
                <a:gd name="T4" fmla="*/ 251 w 507"/>
                <a:gd name="T5" fmla="*/ 86 h 501"/>
                <a:gd name="T6" fmla="*/ 251 w 507"/>
                <a:gd name="T7" fmla="*/ 86 h 501"/>
                <a:gd name="T8" fmla="*/ 286 w 507"/>
                <a:gd name="T9" fmla="*/ 51 h 501"/>
                <a:gd name="T10" fmla="*/ 322 w 507"/>
                <a:gd name="T11" fmla="*/ 16 h 501"/>
                <a:gd name="T12" fmla="*/ 322 w 507"/>
                <a:gd name="T13" fmla="*/ 16 h 501"/>
                <a:gd name="T14" fmla="*/ 329 w 507"/>
                <a:gd name="T15" fmla="*/ 9 h 501"/>
                <a:gd name="T16" fmla="*/ 335 w 507"/>
                <a:gd name="T17" fmla="*/ 4 h 501"/>
                <a:gd name="T18" fmla="*/ 341 w 507"/>
                <a:gd name="T19" fmla="*/ 2 h 501"/>
                <a:gd name="T20" fmla="*/ 348 w 507"/>
                <a:gd name="T21" fmla="*/ 0 h 501"/>
                <a:gd name="T22" fmla="*/ 354 w 507"/>
                <a:gd name="T23" fmla="*/ 1 h 501"/>
                <a:gd name="T24" fmla="*/ 360 w 507"/>
                <a:gd name="T25" fmla="*/ 3 h 501"/>
                <a:gd name="T26" fmla="*/ 367 w 507"/>
                <a:gd name="T27" fmla="*/ 7 h 501"/>
                <a:gd name="T28" fmla="*/ 374 w 507"/>
                <a:gd name="T29" fmla="*/ 13 h 501"/>
                <a:gd name="T30" fmla="*/ 374 w 507"/>
                <a:gd name="T31" fmla="*/ 13 h 501"/>
                <a:gd name="T32" fmla="*/ 426 w 507"/>
                <a:gd name="T33" fmla="*/ 66 h 501"/>
                <a:gd name="T34" fmla="*/ 451 w 507"/>
                <a:gd name="T35" fmla="*/ 91 h 501"/>
                <a:gd name="T36" fmla="*/ 477 w 507"/>
                <a:gd name="T37" fmla="*/ 117 h 501"/>
                <a:gd name="T38" fmla="*/ 477 w 507"/>
                <a:gd name="T39" fmla="*/ 117 h 501"/>
                <a:gd name="T40" fmla="*/ 489 w 507"/>
                <a:gd name="T41" fmla="*/ 132 h 501"/>
                <a:gd name="T42" fmla="*/ 495 w 507"/>
                <a:gd name="T43" fmla="*/ 139 h 501"/>
                <a:gd name="T44" fmla="*/ 499 w 507"/>
                <a:gd name="T45" fmla="*/ 148 h 501"/>
                <a:gd name="T46" fmla="*/ 502 w 507"/>
                <a:gd name="T47" fmla="*/ 155 h 501"/>
                <a:gd name="T48" fmla="*/ 505 w 507"/>
                <a:gd name="T49" fmla="*/ 162 h 501"/>
                <a:gd name="T50" fmla="*/ 506 w 507"/>
                <a:gd name="T51" fmla="*/ 170 h 501"/>
                <a:gd name="T52" fmla="*/ 507 w 507"/>
                <a:gd name="T53" fmla="*/ 177 h 501"/>
                <a:gd name="T54" fmla="*/ 507 w 507"/>
                <a:gd name="T55" fmla="*/ 184 h 501"/>
                <a:gd name="T56" fmla="*/ 506 w 507"/>
                <a:gd name="T57" fmla="*/ 192 h 501"/>
                <a:gd name="T58" fmla="*/ 504 w 507"/>
                <a:gd name="T59" fmla="*/ 200 h 501"/>
                <a:gd name="T60" fmla="*/ 501 w 507"/>
                <a:gd name="T61" fmla="*/ 207 h 501"/>
                <a:gd name="T62" fmla="*/ 498 w 507"/>
                <a:gd name="T63" fmla="*/ 214 h 501"/>
                <a:gd name="T64" fmla="*/ 492 w 507"/>
                <a:gd name="T65" fmla="*/ 223 h 501"/>
                <a:gd name="T66" fmla="*/ 487 w 507"/>
                <a:gd name="T67" fmla="*/ 230 h 501"/>
                <a:gd name="T68" fmla="*/ 481 w 507"/>
                <a:gd name="T69" fmla="*/ 238 h 501"/>
                <a:gd name="T70" fmla="*/ 481 w 507"/>
                <a:gd name="T71" fmla="*/ 238 h 501"/>
                <a:gd name="T72" fmla="*/ 430 w 507"/>
                <a:gd name="T73" fmla="*/ 297 h 501"/>
                <a:gd name="T74" fmla="*/ 379 w 507"/>
                <a:gd name="T75" fmla="*/ 354 h 501"/>
                <a:gd name="T76" fmla="*/ 275 w 507"/>
                <a:gd name="T77" fmla="*/ 469 h 501"/>
                <a:gd name="T78" fmla="*/ 275 w 507"/>
                <a:gd name="T79" fmla="*/ 469 h 501"/>
                <a:gd name="T80" fmla="*/ 262 w 507"/>
                <a:gd name="T81" fmla="*/ 481 h 501"/>
                <a:gd name="T82" fmla="*/ 255 w 507"/>
                <a:gd name="T83" fmla="*/ 486 h 501"/>
                <a:gd name="T84" fmla="*/ 249 w 507"/>
                <a:gd name="T85" fmla="*/ 491 h 501"/>
                <a:gd name="T86" fmla="*/ 241 w 507"/>
                <a:gd name="T87" fmla="*/ 494 h 501"/>
                <a:gd name="T88" fmla="*/ 235 w 507"/>
                <a:gd name="T89" fmla="*/ 497 h 501"/>
                <a:gd name="T90" fmla="*/ 228 w 507"/>
                <a:gd name="T91" fmla="*/ 499 h 501"/>
                <a:gd name="T92" fmla="*/ 221 w 507"/>
                <a:gd name="T93" fmla="*/ 500 h 501"/>
                <a:gd name="T94" fmla="*/ 214 w 507"/>
                <a:gd name="T95" fmla="*/ 501 h 501"/>
                <a:gd name="T96" fmla="*/ 207 w 507"/>
                <a:gd name="T97" fmla="*/ 501 h 501"/>
                <a:gd name="T98" fmla="*/ 200 w 507"/>
                <a:gd name="T99" fmla="*/ 500 h 501"/>
                <a:gd name="T100" fmla="*/ 193 w 507"/>
                <a:gd name="T101" fmla="*/ 498 h 501"/>
                <a:gd name="T102" fmla="*/ 186 w 507"/>
                <a:gd name="T103" fmla="*/ 495 h 501"/>
                <a:gd name="T104" fmla="*/ 179 w 507"/>
                <a:gd name="T105" fmla="*/ 492 h 501"/>
                <a:gd name="T106" fmla="*/ 173 w 507"/>
                <a:gd name="T107" fmla="*/ 486 h 501"/>
                <a:gd name="T108" fmla="*/ 165 w 507"/>
                <a:gd name="T109" fmla="*/ 481 h 501"/>
                <a:gd name="T110" fmla="*/ 165 w 507"/>
                <a:gd name="T111" fmla="*/ 481 h 501"/>
                <a:gd name="T112" fmla="*/ 126 w 507"/>
                <a:gd name="T113" fmla="*/ 447 h 501"/>
                <a:gd name="T114" fmla="*/ 86 w 507"/>
                <a:gd name="T115" fmla="*/ 409 h 501"/>
                <a:gd name="T116" fmla="*/ 0 w 507"/>
                <a:gd name="T117" fmla="*/ 326 h 501"/>
                <a:gd name="T118" fmla="*/ 0 w 507"/>
                <a:gd name="T119" fmla="*/ 32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7" h="501">
                  <a:moveTo>
                    <a:pt x="0" y="326"/>
                  </a:moveTo>
                  <a:lnTo>
                    <a:pt x="0" y="326"/>
                  </a:lnTo>
                  <a:lnTo>
                    <a:pt x="251" y="86"/>
                  </a:lnTo>
                  <a:lnTo>
                    <a:pt x="251" y="86"/>
                  </a:lnTo>
                  <a:lnTo>
                    <a:pt x="286" y="51"/>
                  </a:lnTo>
                  <a:lnTo>
                    <a:pt x="322" y="16"/>
                  </a:lnTo>
                  <a:lnTo>
                    <a:pt x="322" y="16"/>
                  </a:lnTo>
                  <a:lnTo>
                    <a:pt x="329" y="9"/>
                  </a:lnTo>
                  <a:lnTo>
                    <a:pt x="335" y="4"/>
                  </a:lnTo>
                  <a:lnTo>
                    <a:pt x="341" y="2"/>
                  </a:lnTo>
                  <a:lnTo>
                    <a:pt x="348" y="0"/>
                  </a:lnTo>
                  <a:lnTo>
                    <a:pt x="354" y="1"/>
                  </a:lnTo>
                  <a:lnTo>
                    <a:pt x="360" y="3"/>
                  </a:lnTo>
                  <a:lnTo>
                    <a:pt x="367" y="7"/>
                  </a:lnTo>
                  <a:lnTo>
                    <a:pt x="374" y="13"/>
                  </a:lnTo>
                  <a:lnTo>
                    <a:pt x="374" y="13"/>
                  </a:lnTo>
                  <a:lnTo>
                    <a:pt x="426" y="66"/>
                  </a:lnTo>
                  <a:lnTo>
                    <a:pt x="451" y="91"/>
                  </a:lnTo>
                  <a:lnTo>
                    <a:pt x="477" y="117"/>
                  </a:lnTo>
                  <a:lnTo>
                    <a:pt x="477" y="117"/>
                  </a:lnTo>
                  <a:lnTo>
                    <a:pt x="489" y="132"/>
                  </a:lnTo>
                  <a:lnTo>
                    <a:pt x="495" y="139"/>
                  </a:lnTo>
                  <a:lnTo>
                    <a:pt x="499" y="148"/>
                  </a:lnTo>
                  <a:lnTo>
                    <a:pt x="502" y="155"/>
                  </a:lnTo>
                  <a:lnTo>
                    <a:pt x="505" y="162"/>
                  </a:lnTo>
                  <a:lnTo>
                    <a:pt x="506" y="170"/>
                  </a:lnTo>
                  <a:lnTo>
                    <a:pt x="507" y="177"/>
                  </a:lnTo>
                  <a:lnTo>
                    <a:pt x="507" y="184"/>
                  </a:lnTo>
                  <a:lnTo>
                    <a:pt x="506" y="192"/>
                  </a:lnTo>
                  <a:lnTo>
                    <a:pt x="504" y="200"/>
                  </a:lnTo>
                  <a:lnTo>
                    <a:pt x="501" y="207"/>
                  </a:lnTo>
                  <a:lnTo>
                    <a:pt x="498" y="214"/>
                  </a:lnTo>
                  <a:lnTo>
                    <a:pt x="492" y="223"/>
                  </a:lnTo>
                  <a:lnTo>
                    <a:pt x="487" y="230"/>
                  </a:lnTo>
                  <a:lnTo>
                    <a:pt x="481" y="238"/>
                  </a:lnTo>
                  <a:lnTo>
                    <a:pt x="481" y="238"/>
                  </a:lnTo>
                  <a:lnTo>
                    <a:pt x="430" y="297"/>
                  </a:lnTo>
                  <a:lnTo>
                    <a:pt x="379" y="354"/>
                  </a:lnTo>
                  <a:lnTo>
                    <a:pt x="275" y="469"/>
                  </a:lnTo>
                  <a:lnTo>
                    <a:pt x="275" y="469"/>
                  </a:lnTo>
                  <a:lnTo>
                    <a:pt x="262" y="481"/>
                  </a:lnTo>
                  <a:lnTo>
                    <a:pt x="255" y="486"/>
                  </a:lnTo>
                  <a:lnTo>
                    <a:pt x="249" y="491"/>
                  </a:lnTo>
                  <a:lnTo>
                    <a:pt x="241" y="494"/>
                  </a:lnTo>
                  <a:lnTo>
                    <a:pt x="235" y="497"/>
                  </a:lnTo>
                  <a:lnTo>
                    <a:pt x="228" y="499"/>
                  </a:lnTo>
                  <a:lnTo>
                    <a:pt x="221" y="500"/>
                  </a:lnTo>
                  <a:lnTo>
                    <a:pt x="214" y="501"/>
                  </a:lnTo>
                  <a:lnTo>
                    <a:pt x="207" y="501"/>
                  </a:lnTo>
                  <a:lnTo>
                    <a:pt x="200" y="500"/>
                  </a:lnTo>
                  <a:lnTo>
                    <a:pt x="193" y="498"/>
                  </a:lnTo>
                  <a:lnTo>
                    <a:pt x="186" y="495"/>
                  </a:lnTo>
                  <a:lnTo>
                    <a:pt x="179" y="492"/>
                  </a:lnTo>
                  <a:lnTo>
                    <a:pt x="173" y="486"/>
                  </a:lnTo>
                  <a:lnTo>
                    <a:pt x="165" y="481"/>
                  </a:lnTo>
                  <a:lnTo>
                    <a:pt x="165" y="481"/>
                  </a:lnTo>
                  <a:lnTo>
                    <a:pt x="126" y="447"/>
                  </a:lnTo>
                  <a:lnTo>
                    <a:pt x="86" y="409"/>
                  </a:lnTo>
                  <a:lnTo>
                    <a:pt x="0" y="326"/>
                  </a:lnTo>
                  <a:lnTo>
                    <a:pt x="0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6" name="Freeform 456"/>
            <p:cNvSpPr>
              <a:spLocks noEditPoints="1"/>
            </p:cNvSpPr>
            <p:nvPr userDrawn="1"/>
          </p:nvSpPr>
          <p:spPr bwMode="auto">
            <a:xfrm>
              <a:off x="5754688" y="5407980"/>
              <a:ext cx="128587" cy="127000"/>
            </a:xfrm>
            <a:custGeom>
              <a:avLst/>
              <a:gdLst>
                <a:gd name="T0" fmla="*/ 178 w 321"/>
                <a:gd name="T1" fmla="*/ 1 h 321"/>
                <a:gd name="T2" fmla="*/ 223 w 321"/>
                <a:gd name="T3" fmla="*/ 14 h 321"/>
                <a:gd name="T4" fmla="*/ 263 w 321"/>
                <a:gd name="T5" fmla="*/ 38 h 321"/>
                <a:gd name="T6" fmla="*/ 294 w 321"/>
                <a:gd name="T7" fmla="*/ 72 h 321"/>
                <a:gd name="T8" fmla="*/ 314 w 321"/>
                <a:gd name="T9" fmla="*/ 114 h 321"/>
                <a:gd name="T10" fmla="*/ 321 w 321"/>
                <a:gd name="T11" fmla="*/ 161 h 321"/>
                <a:gd name="T12" fmla="*/ 318 w 321"/>
                <a:gd name="T13" fmla="*/ 193 h 321"/>
                <a:gd name="T14" fmla="*/ 302 w 321"/>
                <a:gd name="T15" fmla="*/ 236 h 321"/>
                <a:gd name="T16" fmla="*/ 273 w 321"/>
                <a:gd name="T17" fmla="*/ 273 h 321"/>
                <a:gd name="T18" fmla="*/ 236 w 321"/>
                <a:gd name="T19" fmla="*/ 301 h 321"/>
                <a:gd name="T20" fmla="*/ 192 w 321"/>
                <a:gd name="T21" fmla="*/ 317 h 321"/>
                <a:gd name="T22" fmla="*/ 160 w 321"/>
                <a:gd name="T23" fmla="*/ 321 h 321"/>
                <a:gd name="T24" fmla="*/ 112 w 321"/>
                <a:gd name="T25" fmla="*/ 314 h 321"/>
                <a:gd name="T26" fmla="*/ 69 w 321"/>
                <a:gd name="T27" fmla="*/ 293 h 321"/>
                <a:gd name="T28" fmla="*/ 35 w 321"/>
                <a:gd name="T29" fmla="*/ 261 h 321"/>
                <a:gd name="T30" fmla="*/ 11 w 321"/>
                <a:gd name="T31" fmla="*/ 220 h 321"/>
                <a:gd name="T32" fmla="*/ 0 w 321"/>
                <a:gd name="T33" fmla="*/ 173 h 321"/>
                <a:gd name="T34" fmla="*/ 1 w 321"/>
                <a:gd name="T35" fmla="*/ 141 h 321"/>
                <a:gd name="T36" fmla="*/ 13 w 321"/>
                <a:gd name="T37" fmla="*/ 95 h 321"/>
                <a:gd name="T38" fmla="*/ 37 w 321"/>
                <a:gd name="T39" fmla="*/ 57 h 321"/>
                <a:gd name="T40" fmla="*/ 71 w 321"/>
                <a:gd name="T41" fmla="*/ 26 h 321"/>
                <a:gd name="T42" fmla="*/ 113 w 321"/>
                <a:gd name="T43" fmla="*/ 7 h 321"/>
                <a:gd name="T44" fmla="*/ 162 w 321"/>
                <a:gd name="T45" fmla="*/ 0 h 321"/>
                <a:gd name="T46" fmla="*/ 255 w 321"/>
                <a:gd name="T47" fmla="*/ 162 h 321"/>
                <a:gd name="T48" fmla="*/ 251 w 321"/>
                <a:gd name="T49" fmla="*/ 134 h 321"/>
                <a:gd name="T50" fmla="*/ 239 w 321"/>
                <a:gd name="T51" fmla="*/ 109 h 321"/>
                <a:gd name="T52" fmla="*/ 221 w 321"/>
                <a:gd name="T53" fmla="*/ 89 h 321"/>
                <a:gd name="T54" fmla="*/ 198 w 321"/>
                <a:gd name="T55" fmla="*/ 74 h 321"/>
                <a:gd name="T56" fmla="*/ 170 w 321"/>
                <a:gd name="T57" fmla="*/ 67 h 321"/>
                <a:gd name="T58" fmla="*/ 152 w 321"/>
                <a:gd name="T59" fmla="*/ 66 h 321"/>
                <a:gd name="T60" fmla="*/ 123 w 321"/>
                <a:gd name="T61" fmla="*/ 72 h 321"/>
                <a:gd name="T62" fmla="*/ 101 w 321"/>
                <a:gd name="T63" fmla="*/ 86 h 321"/>
                <a:gd name="T64" fmla="*/ 83 w 321"/>
                <a:gd name="T65" fmla="*/ 106 h 321"/>
                <a:gd name="T66" fmla="*/ 71 w 321"/>
                <a:gd name="T67" fmla="*/ 131 h 321"/>
                <a:gd name="T68" fmla="*/ 67 w 321"/>
                <a:gd name="T69" fmla="*/ 160 h 321"/>
                <a:gd name="T70" fmla="*/ 69 w 321"/>
                <a:gd name="T71" fmla="*/ 181 h 321"/>
                <a:gd name="T72" fmla="*/ 78 w 321"/>
                <a:gd name="T73" fmla="*/ 207 h 321"/>
                <a:gd name="T74" fmla="*/ 93 w 321"/>
                <a:gd name="T75" fmla="*/ 227 h 321"/>
                <a:gd name="T76" fmla="*/ 115 w 321"/>
                <a:gd name="T77" fmla="*/ 243 h 321"/>
                <a:gd name="T78" fmla="*/ 141 w 321"/>
                <a:gd name="T79" fmla="*/ 252 h 321"/>
                <a:gd name="T80" fmla="*/ 161 w 321"/>
                <a:gd name="T81" fmla="*/ 253 h 321"/>
                <a:gd name="T82" fmla="*/ 189 w 321"/>
                <a:gd name="T83" fmla="*/ 249 h 321"/>
                <a:gd name="T84" fmla="*/ 213 w 321"/>
                <a:gd name="T85" fmla="*/ 238 h 321"/>
                <a:gd name="T86" fmla="*/ 233 w 321"/>
                <a:gd name="T87" fmla="*/ 220 h 321"/>
                <a:gd name="T88" fmla="*/ 246 w 321"/>
                <a:gd name="T89" fmla="*/ 197 h 321"/>
                <a:gd name="T90" fmla="*/ 254 w 321"/>
                <a:gd name="T91" fmla="*/ 17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1" h="321">
                  <a:moveTo>
                    <a:pt x="162" y="0"/>
                  </a:moveTo>
                  <a:lnTo>
                    <a:pt x="162" y="0"/>
                  </a:lnTo>
                  <a:lnTo>
                    <a:pt x="178" y="1"/>
                  </a:lnTo>
                  <a:lnTo>
                    <a:pt x="193" y="3"/>
                  </a:lnTo>
                  <a:lnTo>
                    <a:pt x="209" y="8"/>
                  </a:lnTo>
                  <a:lnTo>
                    <a:pt x="223" y="14"/>
                  </a:lnTo>
                  <a:lnTo>
                    <a:pt x="238" y="20"/>
                  </a:lnTo>
                  <a:lnTo>
                    <a:pt x="251" y="28"/>
                  </a:lnTo>
                  <a:lnTo>
                    <a:pt x="263" y="38"/>
                  </a:lnTo>
                  <a:lnTo>
                    <a:pt x="275" y="48"/>
                  </a:lnTo>
                  <a:lnTo>
                    <a:pt x="285" y="60"/>
                  </a:lnTo>
                  <a:lnTo>
                    <a:pt x="294" y="72"/>
                  </a:lnTo>
                  <a:lnTo>
                    <a:pt x="303" y="86"/>
                  </a:lnTo>
                  <a:lnTo>
                    <a:pt x="309" y="99"/>
                  </a:lnTo>
                  <a:lnTo>
                    <a:pt x="314" y="114"/>
                  </a:lnTo>
                  <a:lnTo>
                    <a:pt x="318" y="130"/>
                  </a:lnTo>
                  <a:lnTo>
                    <a:pt x="320" y="145"/>
                  </a:lnTo>
                  <a:lnTo>
                    <a:pt x="321" y="161"/>
                  </a:lnTo>
                  <a:lnTo>
                    <a:pt x="321" y="161"/>
                  </a:lnTo>
                  <a:lnTo>
                    <a:pt x="320" y="177"/>
                  </a:lnTo>
                  <a:lnTo>
                    <a:pt x="318" y="193"/>
                  </a:lnTo>
                  <a:lnTo>
                    <a:pt x="314" y="208"/>
                  </a:lnTo>
                  <a:lnTo>
                    <a:pt x="308" y="222"/>
                  </a:lnTo>
                  <a:lnTo>
                    <a:pt x="302" y="236"/>
                  </a:lnTo>
                  <a:lnTo>
                    <a:pt x="293" y="249"/>
                  </a:lnTo>
                  <a:lnTo>
                    <a:pt x="284" y="262"/>
                  </a:lnTo>
                  <a:lnTo>
                    <a:pt x="273" y="273"/>
                  </a:lnTo>
                  <a:lnTo>
                    <a:pt x="261" y="284"/>
                  </a:lnTo>
                  <a:lnTo>
                    <a:pt x="248" y="293"/>
                  </a:lnTo>
                  <a:lnTo>
                    <a:pt x="236" y="301"/>
                  </a:lnTo>
                  <a:lnTo>
                    <a:pt x="221" y="308"/>
                  </a:lnTo>
                  <a:lnTo>
                    <a:pt x="207" y="313"/>
                  </a:lnTo>
                  <a:lnTo>
                    <a:pt x="192" y="317"/>
                  </a:lnTo>
                  <a:lnTo>
                    <a:pt x="176" y="320"/>
                  </a:lnTo>
                  <a:lnTo>
                    <a:pt x="160" y="321"/>
                  </a:lnTo>
                  <a:lnTo>
                    <a:pt x="160" y="321"/>
                  </a:lnTo>
                  <a:lnTo>
                    <a:pt x="143" y="320"/>
                  </a:lnTo>
                  <a:lnTo>
                    <a:pt x="128" y="317"/>
                  </a:lnTo>
                  <a:lnTo>
                    <a:pt x="112" y="314"/>
                  </a:lnTo>
                  <a:lnTo>
                    <a:pt x="96" y="308"/>
                  </a:lnTo>
                  <a:lnTo>
                    <a:pt x="83" y="301"/>
                  </a:lnTo>
                  <a:lnTo>
                    <a:pt x="69" y="293"/>
                  </a:lnTo>
                  <a:lnTo>
                    <a:pt x="57" y="284"/>
                  </a:lnTo>
                  <a:lnTo>
                    <a:pt x="45" y="272"/>
                  </a:lnTo>
                  <a:lnTo>
                    <a:pt x="35" y="261"/>
                  </a:lnTo>
                  <a:lnTo>
                    <a:pt x="26" y="248"/>
                  </a:lnTo>
                  <a:lnTo>
                    <a:pt x="18" y="235"/>
                  </a:lnTo>
                  <a:lnTo>
                    <a:pt x="11" y="220"/>
                  </a:lnTo>
                  <a:lnTo>
                    <a:pt x="6" y="206"/>
                  </a:lnTo>
                  <a:lnTo>
                    <a:pt x="2" y="190"/>
                  </a:lnTo>
                  <a:lnTo>
                    <a:pt x="0" y="17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41"/>
                  </a:lnTo>
                  <a:lnTo>
                    <a:pt x="3" y="124"/>
                  </a:lnTo>
                  <a:lnTo>
                    <a:pt x="7" y="110"/>
                  </a:lnTo>
                  <a:lnTo>
                    <a:pt x="13" y="95"/>
                  </a:lnTo>
                  <a:lnTo>
                    <a:pt x="19" y="82"/>
                  </a:lnTo>
                  <a:lnTo>
                    <a:pt x="28" y="68"/>
                  </a:lnTo>
                  <a:lnTo>
                    <a:pt x="37" y="57"/>
                  </a:lnTo>
                  <a:lnTo>
                    <a:pt x="47" y="45"/>
                  </a:lnTo>
                  <a:lnTo>
                    <a:pt x="59" y="35"/>
                  </a:lnTo>
                  <a:lnTo>
                    <a:pt x="71" y="26"/>
                  </a:lnTo>
                  <a:lnTo>
                    <a:pt x="85" y="18"/>
                  </a:lnTo>
                  <a:lnTo>
                    <a:pt x="99" y="12"/>
                  </a:lnTo>
                  <a:lnTo>
                    <a:pt x="113" y="7"/>
                  </a:lnTo>
                  <a:lnTo>
                    <a:pt x="129" y="3"/>
                  </a:lnTo>
                  <a:lnTo>
                    <a:pt x="145" y="1"/>
                  </a:lnTo>
                  <a:lnTo>
                    <a:pt x="162" y="0"/>
                  </a:lnTo>
                  <a:lnTo>
                    <a:pt x="162" y="0"/>
                  </a:lnTo>
                  <a:close/>
                  <a:moveTo>
                    <a:pt x="255" y="162"/>
                  </a:moveTo>
                  <a:lnTo>
                    <a:pt x="255" y="162"/>
                  </a:lnTo>
                  <a:lnTo>
                    <a:pt x="254" y="152"/>
                  </a:lnTo>
                  <a:lnTo>
                    <a:pt x="253" y="143"/>
                  </a:lnTo>
                  <a:lnTo>
                    <a:pt x="251" y="134"/>
                  </a:lnTo>
                  <a:lnTo>
                    <a:pt x="247" y="125"/>
                  </a:lnTo>
                  <a:lnTo>
                    <a:pt x="244" y="117"/>
                  </a:lnTo>
                  <a:lnTo>
                    <a:pt x="239" y="109"/>
                  </a:lnTo>
                  <a:lnTo>
                    <a:pt x="234" y="101"/>
                  </a:lnTo>
                  <a:lnTo>
                    <a:pt x="228" y="95"/>
                  </a:lnTo>
                  <a:lnTo>
                    <a:pt x="221" y="89"/>
                  </a:lnTo>
                  <a:lnTo>
                    <a:pt x="214" y="83"/>
                  </a:lnTo>
                  <a:lnTo>
                    <a:pt x="206" y="78"/>
                  </a:lnTo>
                  <a:lnTo>
                    <a:pt x="198" y="74"/>
                  </a:lnTo>
                  <a:lnTo>
                    <a:pt x="189" y="71"/>
                  </a:lnTo>
                  <a:lnTo>
                    <a:pt x="180" y="68"/>
                  </a:lnTo>
                  <a:lnTo>
                    <a:pt x="170" y="67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52" y="66"/>
                  </a:lnTo>
                  <a:lnTo>
                    <a:pt x="141" y="67"/>
                  </a:lnTo>
                  <a:lnTo>
                    <a:pt x="132" y="69"/>
                  </a:lnTo>
                  <a:lnTo>
                    <a:pt x="123" y="72"/>
                  </a:lnTo>
                  <a:lnTo>
                    <a:pt x="115" y="76"/>
                  </a:lnTo>
                  <a:lnTo>
                    <a:pt x="108" y="81"/>
                  </a:lnTo>
                  <a:lnTo>
                    <a:pt x="101" y="86"/>
                  </a:lnTo>
                  <a:lnTo>
                    <a:pt x="94" y="92"/>
                  </a:lnTo>
                  <a:lnTo>
                    <a:pt x="88" y="98"/>
                  </a:lnTo>
                  <a:lnTo>
                    <a:pt x="83" y="106"/>
                  </a:lnTo>
                  <a:lnTo>
                    <a:pt x="78" y="114"/>
                  </a:lnTo>
                  <a:lnTo>
                    <a:pt x="75" y="122"/>
                  </a:lnTo>
                  <a:lnTo>
                    <a:pt x="71" y="131"/>
                  </a:lnTo>
                  <a:lnTo>
                    <a:pt x="69" y="140"/>
                  </a:lnTo>
                  <a:lnTo>
                    <a:pt x="68" y="150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68" y="170"/>
                  </a:lnTo>
                  <a:lnTo>
                    <a:pt x="69" y="181"/>
                  </a:lnTo>
                  <a:lnTo>
                    <a:pt x="71" y="189"/>
                  </a:lnTo>
                  <a:lnTo>
                    <a:pt x="75" y="198"/>
                  </a:lnTo>
                  <a:lnTo>
                    <a:pt x="78" y="207"/>
                  </a:lnTo>
                  <a:lnTo>
                    <a:pt x="83" y="214"/>
                  </a:lnTo>
                  <a:lnTo>
                    <a:pt x="88" y="221"/>
                  </a:lnTo>
                  <a:lnTo>
                    <a:pt x="93" y="227"/>
                  </a:lnTo>
                  <a:lnTo>
                    <a:pt x="101" y="234"/>
                  </a:lnTo>
                  <a:lnTo>
                    <a:pt x="107" y="239"/>
                  </a:lnTo>
                  <a:lnTo>
                    <a:pt x="115" y="243"/>
                  </a:lnTo>
                  <a:lnTo>
                    <a:pt x="123" y="247"/>
                  </a:lnTo>
                  <a:lnTo>
                    <a:pt x="132" y="250"/>
                  </a:lnTo>
                  <a:lnTo>
                    <a:pt x="141" y="252"/>
                  </a:lnTo>
                  <a:lnTo>
                    <a:pt x="152" y="253"/>
                  </a:lnTo>
                  <a:lnTo>
                    <a:pt x="161" y="253"/>
                  </a:lnTo>
                  <a:lnTo>
                    <a:pt x="161" y="253"/>
                  </a:lnTo>
                  <a:lnTo>
                    <a:pt x="170" y="253"/>
                  </a:lnTo>
                  <a:lnTo>
                    <a:pt x="180" y="252"/>
                  </a:lnTo>
                  <a:lnTo>
                    <a:pt x="189" y="249"/>
                  </a:lnTo>
                  <a:lnTo>
                    <a:pt x="197" y="246"/>
                  </a:lnTo>
                  <a:lnTo>
                    <a:pt x="205" y="243"/>
                  </a:lnTo>
                  <a:lnTo>
                    <a:pt x="213" y="238"/>
                  </a:lnTo>
                  <a:lnTo>
                    <a:pt x="220" y="233"/>
                  </a:lnTo>
                  <a:lnTo>
                    <a:pt x="227" y="226"/>
                  </a:lnTo>
                  <a:lnTo>
                    <a:pt x="233" y="220"/>
                  </a:lnTo>
                  <a:lnTo>
                    <a:pt x="238" y="213"/>
                  </a:lnTo>
                  <a:lnTo>
                    <a:pt x="243" y="206"/>
                  </a:lnTo>
                  <a:lnTo>
                    <a:pt x="246" y="197"/>
                  </a:lnTo>
                  <a:lnTo>
                    <a:pt x="250" y="189"/>
                  </a:lnTo>
                  <a:lnTo>
                    <a:pt x="253" y="181"/>
                  </a:lnTo>
                  <a:lnTo>
                    <a:pt x="254" y="171"/>
                  </a:lnTo>
                  <a:lnTo>
                    <a:pt x="255" y="162"/>
                  </a:lnTo>
                  <a:lnTo>
                    <a:pt x="255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7" name="Freeform 457"/>
            <p:cNvSpPr>
              <a:spLocks/>
            </p:cNvSpPr>
            <p:nvPr userDrawn="1"/>
          </p:nvSpPr>
          <p:spPr bwMode="auto">
            <a:xfrm>
              <a:off x="5651500" y="5333367"/>
              <a:ext cx="49212" cy="63500"/>
            </a:xfrm>
            <a:custGeom>
              <a:avLst/>
              <a:gdLst>
                <a:gd name="T0" fmla="*/ 123 w 123"/>
                <a:gd name="T1" fmla="*/ 30 h 160"/>
                <a:gd name="T2" fmla="*/ 123 w 123"/>
                <a:gd name="T3" fmla="*/ 30 h 160"/>
                <a:gd name="T4" fmla="*/ 86 w 123"/>
                <a:gd name="T5" fmla="*/ 46 h 160"/>
                <a:gd name="T6" fmla="*/ 86 w 123"/>
                <a:gd name="T7" fmla="*/ 46 h 160"/>
                <a:gd name="T8" fmla="*/ 74 w 123"/>
                <a:gd name="T9" fmla="*/ 51 h 160"/>
                <a:gd name="T10" fmla="*/ 69 w 123"/>
                <a:gd name="T11" fmla="*/ 54 h 160"/>
                <a:gd name="T12" fmla="*/ 65 w 123"/>
                <a:gd name="T13" fmla="*/ 57 h 160"/>
                <a:gd name="T14" fmla="*/ 62 w 123"/>
                <a:gd name="T15" fmla="*/ 61 h 160"/>
                <a:gd name="T16" fmla="*/ 60 w 123"/>
                <a:gd name="T17" fmla="*/ 64 h 160"/>
                <a:gd name="T18" fmla="*/ 58 w 123"/>
                <a:gd name="T19" fmla="*/ 69 h 160"/>
                <a:gd name="T20" fmla="*/ 57 w 123"/>
                <a:gd name="T21" fmla="*/ 73 h 160"/>
                <a:gd name="T22" fmla="*/ 57 w 123"/>
                <a:gd name="T23" fmla="*/ 81 h 160"/>
                <a:gd name="T24" fmla="*/ 60 w 123"/>
                <a:gd name="T25" fmla="*/ 90 h 160"/>
                <a:gd name="T26" fmla="*/ 64 w 123"/>
                <a:gd name="T27" fmla="*/ 100 h 160"/>
                <a:gd name="T28" fmla="*/ 69 w 123"/>
                <a:gd name="T29" fmla="*/ 111 h 160"/>
                <a:gd name="T30" fmla="*/ 69 w 123"/>
                <a:gd name="T31" fmla="*/ 111 h 160"/>
                <a:gd name="T32" fmla="*/ 72 w 123"/>
                <a:gd name="T33" fmla="*/ 115 h 160"/>
                <a:gd name="T34" fmla="*/ 73 w 123"/>
                <a:gd name="T35" fmla="*/ 122 h 160"/>
                <a:gd name="T36" fmla="*/ 75 w 123"/>
                <a:gd name="T37" fmla="*/ 134 h 160"/>
                <a:gd name="T38" fmla="*/ 75 w 123"/>
                <a:gd name="T39" fmla="*/ 147 h 160"/>
                <a:gd name="T40" fmla="*/ 76 w 123"/>
                <a:gd name="T41" fmla="*/ 160 h 160"/>
                <a:gd name="T42" fmla="*/ 76 w 123"/>
                <a:gd name="T43" fmla="*/ 160 h 160"/>
                <a:gd name="T44" fmla="*/ 33 w 123"/>
                <a:gd name="T45" fmla="*/ 135 h 160"/>
                <a:gd name="T46" fmla="*/ 33 w 123"/>
                <a:gd name="T47" fmla="*/ 135 h 160"/>
                <a:gd name="T48" fmla="*/ 30 w 123"/>
                <a:gd name="T49" fmla="*/ 132 h 160"/>
                <a:gd name="T50" fmla="*/ 27 w 123"/>
                <a:gd name="T51" fmla="*/ 128 h 160"/>
                <a:gd name="T52" fmla="*/ 27 w 123"/>
                <a:gd name="T53" fmla="*/ 128 h 160"/>
                <a:gd name="T54" fmla="*/ 19 w 123"/>
                <a:gd name="T55" fmla="*/ 115 h 160"/>
                <a:gd name="T56" fmla="*/ 13 w 123"/>
                <a:gd name="T57" fmla="*/ 104 h 160"/>
                <a:gd name="T58" fmla="*/ 7 w 123"/>
                <a:gd name="T59" fmla="*/ 92 h 160"/>
                <a:gd name="T60" fmla="*/ 3 w 123"/>
                <a:gd name="T61" fmla="*/ 82 h 160"/>
                <a:gd name="T62" fmla="*/ 1 w 123"/>
                <a:gd name="T63" fmla="*/ 73 h 160"/>
                <a:gd name="T64" fmla="*/ 0 w 123"/>
                <a:gd name="T65" fmla="*/ 63 h 160"/>
                <a:gd name="T66" fmla="*/ 1 w 123"/>
                <a:gd name="T67" fmla="*/ 55 h 160"/>
                <a:gd name="T68" fmla="*/ 3 w 123"/>
                <a:gd name="T69" fmla="*/ 48 h 160"/>
                <a:gd name="T70" fmla="*/ 6 w 123"/>
                <a:gd name="T71" fmla="*/ 40 h 160"/>
                <a:gd name="T72" fmla="*/ 12 w 123"/>
                <a:gd name="T73" fmla="*/ 33 h 160"/>
                <a:gd name="T74" fmla="*/ 19 w 123"/>
                <a:gd name="T75" fmla="*/ 27 h 160"/>
                <a:gd name="T76" fmla="*/ 26 w 123"/>
                <a:gd name="T77" fmla="*/ 21 h 160"/>
                <a:gd name="T78" fmla="*/ 37 w 123"/>
                <a:gd name="T79" fmla="*/ 15 h 160"/>
                <a:gd name="T80" fmla="*/ 48 w 123"/>
                <a:gd name="T81" fmla="*/ 10 h 160"/>
                <a:gd name="T82" fmla="*/ 61 w 123"/>
                <a:gd name="T83" fmla="*/ 5 h 160"/>
                <a:gd name="T84" fmla="*/ 75 w 123"/>
                <a:gd name="T85" fmla="*/ 1 h 160"/>
                <a:gd name="T86" fmla="*/ 75 w 123"/>
                <a:gd name="T87" fmla="*/ 1 h 160"/>
                <a:gd name="T88" fmla="*/ 79 w 123"/>
                <a:gd name="T89" fmla="*/ 0 h 160"/>
                <a:gd name="T90" fmla="*/ 83 w 123"/>
                <a:gd name="T91" fmla="*/ 0 h 160"/>
                <a:gd name="T92" fmla="*/ 92 w 123"/>
                <a:gd name="T93" fmla="*/ 2 h 160"/>
                <a:gd name="T94" fmla="*/ 101 w 123"/>
                <a:gd name="T95" fmla="*/ 5 h 160"/>
                <a:gd name="T96" fmla="*/ 111 w 123"/>
                <a:gd name="T97" fmla="*/ 7 h 160"/>
                <a:gd name="T98" fmla="*/ 111 w 123"/>
                <a:gd name="T99" fmla="*/ 7 h 160"/>
                <a:gd name="T100" fmla="*/ 123 w 123"/>
                <a:gd name="T101" fmla="*/ 30 h 160"/>
                <a:gd name="T102" fmla="*/ 123 w 123"/>
                <a:gd name="T103" fmla="*/ 3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" h="160">
                  <a:moveTo>
                    <a:pt x="123" y="30"/>
                  </a:moveTo>
                  <a:lnTo>
                    <a:pt x="123" y="3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74" y="51"/>
                  </a:lnTo>
                  <a:lnTo>
                    <a:pt x="69" y="54"/>
                  </a:lnTo>
                  <a:lnTo>
                    <a:pt x="65" y="57"/>
                  </a:lnTo>
                  <a:lnTo>
                    <a:pt x="62" y="61"/>
                  </a:lnTo>
                  <a:lnTo>
                    <a:pt x="60" y="64"/>
                  </a:lnTo>
                  <a:lnTo>
                    <a:pt x="58" y="69"/>
                  </a:lnTo>
                  <a:lnTo>
                    <a:pt x="57" y="73"/>
                  </a:lnTo>
                  <a:lnTo>
                    <a:pt x="57" y="81"/>
                  </a:lnTo>
                  <a:lnTo>
                    <a:pt x="60" y="90"/>
                  </a:lnTo>
                  <a:lnTo>
                    <a:pt x="64" y="100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72" y="115"/>
                  </a:lnTo>
                  <a:lnTo>
                    <a:pt x="73" y="122"/>
                  </a:lnTo>
                  <a:lnTo>
                    <a:pt x="75" y="134"/>
                  </a:lnTo>
                  <a:lnTo>
                    <a:pt x="75" y="147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33" y="135"/>
                  </a:lnTo>
                  <a:lnTo>
                    <a:pt x="33" y="135"/>
                  </a:lnTo>
                  <a:lnTo>
                    <a:pt x="30" y="132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19" y="115"/>
                  </a:lnTo>
                  <a:lnTo>
                    <a:pt x="13" y="104"/>
                  </a:lnTo>
                  <a:lnTo>
                    <a:pt x="7" y="92"/>
                  </a:lnTo>
                  <a:lnTo>
                    <a:pt x="3" y="82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5"/>
                  </a:lnTo>
                  <a:lnTo>
                    <a:pt x="3" y="48"/>
                  </a:lnTo>
                  <a:lnTo>
                    <a:pt x="6" y="40"/>
                  </a:lnTo>
                  <a:lnTo>
                    <a:pt x="12" y="33"/>
                  </a:lnTo>
                  <a:lnTo>
                    <a:pt x="19" y="27"/>
                  </a:lnTo>
                  <a:lnTo>
                    <a:pt x="26" y="21"/>
                  </a:lnTo>
                  <a:lnTo>
                    <a:pt x="37" y="15"/>
                  </a:lnTo>
                  <a:lnTo>
                    <a:pt x="48" y="10"/>
                  </a:lnTo>
                  <a:lnTo>
                    <a:pt x="61" y="5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79" y="0"/>
                  </a:lnTo>
                  <a:lnTo>
                    <a:pt x="83" y="0"/>
                  </a:lnTo>
                  <a:lnTo>
                    <a:pt x="92" y="2"/>
                  </a:lnTo>
                  <a:lnTo>
                    <a:pt x="101" y="5"/>
                  </a:lnTo>
                  <a:lnTo>
                    <a:pt x="111" y="7"/>
                  </a:lnTo>
                  <a:lnTo>
                    <a:pt x="111" y="7"/>
                  </a:lnTo>
                  <a:lnTo>
                    <a:pt x="123" y="30"/>
                  </a:lnTo>
                  <a:lnTo>
                    <a:pt x="1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8" name="Freeform 458"/>
            <p:cNvSpPr>
              <a:spLocks/>
            </p:cNvSpPr>
            <p:nvPr userDrawn="1"/>
          </p:nvSpPr>
          <p:spPr bwMode="auto">
            <a:xfrm>
              <a:off x="5741988" y="5273042"/>
              <a:ext cx="65087" cy="44450"/>
            </a:xfrm>
            <a:custGeom>
              <a:avLst/>
              <a:gdLst>
                <a:gd name="T0" fmla="*/ 87 w 163"/>
                <a:gd name="T1" fmla="*/ 52 h 113"/>
                <a:gd name="T2" fmla="*/ 87 w 163"/>
                <a:gd name="T3" fmla="*/ 52 h 113"/>
                <a:gd name="T4" fmla="*/ 58 w 163"/>
                <a:gd name="T5" fmla="*/ 71 h 113"/>
                <a:gd name="T6" fmla="*/ 44 w 163"/>
                <a:gd name="T7" fmla="*/ 78 h 113"/>
                <a:gd name="T8" fmla="*/ 30 w 163"/>
                <a:gd name="T9" fmla="*/ 84 h 113"/>
                <a:gd name="T10" fmla="*/ 30 w 163"/>
                <a:gd name="T11" fmla="*/ 84 h 113"/>
                <a:gd name="T12" fmla="*/ 26 w 163"/>
                <a:gd name="T13" fmla="*/ 85 h 113"/>
                <a:gd name="T14" fmla="*/ 23 w 163"/>
                <a:gd name="T15" fmla="*/ 85 h 113"/>
                <a:gd name="T16" fmla="*/ 16 w 163"/>
                <a:gd name="T17" fmla="*/ 83 h 113"/>
                <a:gd name="T18" fmla="*/ 8 w 163"/>
                <a:gd name="T19" fmla="*/ 79 h 113"/>
                <a:gd name="T20" fmla="*/ 1 w 163"/>
                <a:gd name="T21" fmla="*/ 75 h 113"/>
                <a:gd name="T22" fmla="*/ 1 w 163"/>
                <a:gd name="T23" fmla="*/ 75 h 113"/>
                <a:gd name="T24" fmla="*/ 0 w 163"/>
                <a:gd name="T25" fmla="*/ 74 h 113"/>
                <a:gd name="T26" fmla="*/ 0 w 163"/>
                <a:gd name="T27" fmla="*/ 71 h 113"/>
                <a:gd name="T28" fmla="*/ 1 w 163"/>
                <a:gd name="T29" fmla="*/ 63 h 113"/>
                <a:gd name="T30" fmla="*/ 4 w 163"/>
                <a:gd name="T31" fmla="*/ 55 h 113"/>
                <a:gd name="T32" fmla="*/ 5 w 163"/>
                <a:gd name="T33" fmla="*/ 52 h 113"/>
                <a:gd name="T34" fmla="*/ 8 w 163"/>
                <a:gd name="T35" fmla="*/ 50 h 113"/>
                <a:gd name="T36" fmla="*/ 8 w 163"/>
                <a:gd name="T37" fmla="*/ 50 h 113"/>
                <a:gd name="T38" fmla="*/ 25 w 163"/>
                <a:gd name="T39" fmla="*/ 37 h 113"/>
                <a:gd name="T40" fmla="*/ 43 w 163"/>
                <a:gd name="T41" fmla="*/ 24 h 113"/>
                <a:gd name="T42" fmla="*/ 62 w 163"/>
                <a:gd name="T43" fmla="*/ 12 h 113"/>
                <a:gd name="T44" fmla="*/ 80 w 163"/>
                <a:gd name="T45" fmla="*/ 1 h 113"/>
                <a:gd name="T46" fmla="*/ 80 w 163"/>
                <a:gd name="T47" fmla="*/ 1 h 113"/>
                <a:gd name="T48" fmla="*/ 84 w 163"/>
                <a:gd name="T49" fmla="*/ 0 h 113"/>
                <a:gd name="T50" fmla="*/ 88 w 163"/>
                <a:gd name="T51" fmla="*/ 0 h 113"/>
                <a:gd name="T52" fmla="*/ 96 w 163"/>
                <a:gd name="T53" fmla="*/ 0 h 113"/>
                <a:gd name="T54" fmla="*/ 104 w 163"/>
                <a:gd name="T55" fmla="*/ 3 h 113"/>
                <a:gd name="T56" fmla="*/ 108 w 163"/>
                <a:gd name="T57" fmla="*/ 5 h 113"/>
                <a:gd name="T58" fmla="*/ 111 w 163"/>
                <a:gd name="T59" fmla="*/ 7 h 113"/>
                <a:gd name="T60" fmla="*/ 111 w 163"/>
                <a:gd name="T61" fmla="*/ 7 h 113"/>
                <a:gd name="T62" fmla="*/ 124 w 163"/>
                <a:gd name="T63" fmla="*/ 25 h 113"/>
                <a:gd name="T64" fmla="*/ 138 w 163"/>
                <a:gd name="T65" fmla="*/ 43 h 113"/>
                <a:gd name="T66" fmla="*/ 150 w 163"/>
                <a:gd name="T67" fmla="*/ 63 h 113"/>
                <a:gd name="T68" fmla="*/ 162 w 163"/>
                <a:gd name="T69" fmla="*/ 83 h 113"/>
                <a:gd name="T70" fmla="*/ 162 w 163"/>
                <a:gd name="T71" fmla="*/ 83 h 113"/>
                <a:gd name="T72" fmla="*/ 163 w 163"/>
                <a:gd name="T73" fmla="*/ 86 h 113"/>
                <a:gd name="T74" fmla="*/ 163 w 163"/>
                <a:gd name="T75" fmla="*/ 89 h 113"/>
                <a:gd name="T76" fmla="*/ 162 w 163"/>
                <a:gd name="T77" fmla="*/ 97 h 113"/>
                <a:gd name="T78" fmla="*/ 159 w 163"/>
                <a:gd name="T79" fmla="*/ 105 h 113"/>
                <a:gd name="T80" fmla="*/ 156 w 163"/>
                <a:gd name="T81" fmla="*/ 113 h 113"/>
                <a:gd name="T82" fmla="*/ 156 w 163"/>
                <a:gd name="T83" fmla="*/ 113 h 113"/>
                <a:gd name="T84" fmla="*/ 149 w 163"/>
                <a:gd name="T85" fmla="*/ 112 h 113"/>
                <a:gd name="T86" fmla="*/ 141 w 163"/>
                <a:gd name="T87" fmla="*/ 111 h 113"/>
                <a:gd name="T88" fmla="*/ 134 w 163"/>
                <a:gd name="T89" fmla="*/ 109 h 113"/>
                <a:gd name="T90" fmla="*/ 130 w 163"/>
                <a:gd name="T91" fmla="*/ 108 h 113"/>
                <a:gd name="T92" fmla="*/ 127 w 163"/>
                <a:gd name="T93" fmla="*/ 106 h 113"/>
                <a:gd name="T94" fmla="*/ 127 w 163"/>
                <a:gd name="T95" fmla="*/ 106 h 113"/>
                <a:gd name="T96" fmla="*/ 117 w 163"/>
                <a:gd name="T97" fmla="*/ 93 h 113"/>
                <a:gd name="T98" fmla="*/ 108 w 163"/>
                <a:gd name="T99" fmla="*/ 81 h 113"/>
                <a:gd name="T100" fmla="*/ 87 w 163"/>
                <a:gd name="T101" fmla="*/ 52 h 113"/>
                <a:gd name="T102" fmla="*/ 87 w 163"/>
                <a:gd name="T103" fmla="*/ 5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13">
                  <a:moveTo>
                    <a:pt x="87" y="52"/>
                  </a:moveTo>
                  <a:lnTo>
                    <a:pt x="87" y="52"/>
                  </a:lnTo>
                  <a:lnTo>
                    <a:pt x="58" y="71"/>
                  </a:lnTo>
                  <a:lnTo>
                    <a:pt x="44" y="78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26" y="85"/>
                  </a:lnTo>
                  <a:lnTo>
                    <a:pt x="23" y="85"/>
                  </a:lnTo>
                  <a:lnTo>
                    <a:pt x="16" y="83"/>
                  </a:lnTo>
                  <a:lnTo>
                    <a:pt x="8" y="79"/>
                  </a:lnTo>
                  <a:lnTo>
                    <a:pt x="1" y="75"/>
                  </a:lnTo>
                  <a:lnTo>
                    <a:pt x="1" y="75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1" y="63"/>
                  </a:lnTo>
                  <a:lnTo>
                    <a:pt x="4" y="55"/>
                  </a:lnTo>
                  <a:lnTo>
                    <a:pt x="5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25" y="37"/>
                  </a:lnTo>
                  <a:lnTo>
                    <a:pt x="43" y="24"/>
                  </a:lnTo>
                  <a:lnTo>
                    <a:pt x="62" y="12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3"/>
                  </a:lnTo>
                  <a:lnTo>
                    <a:pt x="108" y="5"/>
                  </a:lnTo>
                  <a:lnTo>
                    <a:pt x="111" y="7"/>
                  </a:lnTo>
                  <a:lnTo>
                    <a:pt x="111" y="7"/>
                  </a:lnTo>
                  <a:lnTo>
                    <a:pt x="124" y="25"/>
                  </a:lnTo>
                  <a:lnTo>
                    <a:pt x="138" y="43"/>
                  </a:lnTo>
                  <a:lnTo>
                    <a:pt x="150" y="63"/>
                  </a:lnTo>
                  <a:lnTo>
                    <a:pt x="162" y="83"/>
                  </a:lnTo>
                  <a:lnTo>
                    <a:pt x="162" y="83"/>
                  </a:lnTo>
                  <a:lnTo>
                    <a:pt x="163" y="86"/>
                  </a:lnTo>
                  <a:lnTo>
                    <a:pt x="163" y="89"/>
                  </a:lnTo>
                  <a:lnTo>
                    <a:pt x="162" y="97"/>
                  </a:lnTo>
                  <a:lnTo>
                    <a:pt x="159" y="105"/>
                  </a:lnTo>
                  <a:lnTo>
                    <a:pt x="156" y="113"/>
                  </a:lnTo>
                  <a:lnTo>
                    <a:pt x="156" y="113"/>
                  </a:lnTo>
                  <a:lnTo>
                    <a:pt x="149" y="112"/>
                  </a:lnTo>
                  <a:lnTo>
                    <a:pt x="141" y="111"/>
                  </a:lnTo>
                  <a:lnTo>
                    <a:pt x="134" y="109"/>
                  </a:lnTo>
                  <a:lnTo>
                    <a:pt x="130" y="108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7" y="93"/>
                  </a:lnTo>
                  <a:lnTo>
                    <a:pt x="108" y="81"/>
                  </a:lnTo>
                  <a:lnTo>
                    <a:pt x="87" y="52"/>
                  </a:lnTo>
                  <a:lnTo>
                    <a:pt x="8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9" name="Freeform 459"/>
            <p:cNvSpPr>
              <a:spLocks/>
            </p:cNvSpPr>
            <p:nvPr userDrawn="1"/>
          </p:nvSpPr>
          <p:spPr bwMode="auto">
            <a:xfrm>
              <a:off x="5835650" y="5630230"/>
              <a:ext cx="57150" cy="39688"/>
            </a:xfrm>
            <a:custGeom>
              <a:avLst/>
              <a:gdLst>
                <a:gd name="T0" fmla="*/ 63 w 143"/>
                <a:gd name="T1" fmla="*/ 48 h 100"/>
                <a:gd name="T2" fmla="*/ 63 w 143"/>
                <a:gd name="T3" fmla="*/ 48 h 100"/>
                <a:gd name="T4" fmla="*/ 86 w 143"/>
                <a:gd name="T5" fmla="*/ 32 h 100"/>
                <a:gd name="T6" fmla="*/ 98 w 143"/>
                <a:gd name="T7" fmla="*/ 25 h 100"/>
                <a:gd name="T8" fmla="*/ 109 w 143"/>
                <a:gd name="T9" fmla="*/ 20 h 100"/>
                <a:gd name="T10" fmla="*/ 109 w 143"/>
                <a:gd name="T11" fmla="*/ 20 h 100"/>
                <a:gd name="T12" fmla="*/ 113 w 143"/>
                <a:gd name="T13" fmla="*/ 20 h 100"/>
                <a:gd name="T14" fmla="*/ 117 w 143"/>
                <a:gd name="T15" fmla="*/ 19 h 100"/>
                <a:gd name="T16" fmla="*/ 126 w 143"/>
                <a:gd name="T17" fmla="*/ 21 h 100"/>
                <a:gd name="T18" fmla="*/ 135 w 143"/>
                <a:gd name="T19" fmla="*/ 23 h 100"/>
                <a:gd name="T20" fmla="*/ 143 w 143"/>
                <a:gd name="T21" fmla="*/ 25 h 100"/>
                <a:gd name="T22" fmla="*/ 143 w 143"/>
                <a:gd name="T23" fmla="*/ 25 h 100"/>
                <a:gd name="T24" fmla="*/ 141 w 143"/>
                <a:gd name="T25" fmla="*/ 32 h 100"/>
                <a:gd name="T26" fmla="*/ 140 w 143"/>
                <a:gd name="T27" fmla="*/ 40 h 100"/>
                <a:gd name="T28" fmla="*/ 138 w 143"/>
                <a:gd name="T29" fmla="*/ 48 h 100"/>
                <a:gd name="T30" fmla="*/ 136 w 143"/>
                <a:gd name="T31" fmla="*/ 51 h 100"/>
                <a:gd name="T32" fmla="*/ 134 w 143"/>
                <a:gd name="T33" fmla="*/ 53 h 100"/>
                <a:gd name="T34" fmla="*/ 134 w 143"/>
                <a:gd name="T35" fmla="*/ 53 h 100"/>
                <a:gd name="T36" fmla="*/ 118 w 143"/>
                <a:gd name="T37" fmla="*/ 65 h 100"/>
                <a:gd name="T38" fmla="*/ 103 w 143"/>
                <a:gd name="T39" fmla="*/ 77 h 100"/>
                <a:gd name="T40" fmla="*/ 86 w 143"/>
                <a:gd name="T41" fmla="*/ 88 h 100"/>
                <a:gd name="T42" fmla="*/ 69 w 143"/>
                <a:gd name="T43" fmla="*/ 98 h 100"/>
                <a:gd name="T44" fmla="*/ 69 w 143"/>
                <a:gd name="T45" fmla="*/ 98 h 100"/>
                <a:gd name="T46" fmla="*/ 66 w 143"/>
                <a:gd name="T47" fmla="*/ 99 h 100"/>
                <a:gd name="T48" fmla="*/ 62 w 143"/>
                <a:gd name="T49" fmla="*/ 100 h 100"/>
                <a:gd name="T50" fmla="*/ 54 w 143"/>
                <a:gd name="T51" fmla="*/ 99 h 100"/>
                <a:gd name="T52" fmla="*/ 45 w 143"/>
                <a:gd name="T53" fmla="*/ 97 h 100"/>
                <a:gd name="T54" fmla="*/ 41 w 143"/>
                <a:gd name="T55" fmla="*/ 96 h 100"/>
                <a:gd name="T56" fmla="*/ 39 w 143"/>
                <a:gd name="T57" fmla="*/ 94 h 100"/>
                <a:gd name="T58" fmla="*/ 39 w 143"/>
                <a:gd name="T59" fmla="*/ 94 h 100"/>
                <a:gd name="T60" fmla="*/ 28 w 143"/>
                <a:gd name="T61" fmla="*/ 80 h 100"/>
                <a:gd name="T62" fmla="*/ 17 w 143"/>
                <a:gd name="T63" fmla="*/ 65 h 100"/>
                <a:gd name="T64" fmla="*/ 9 w 143"/>
                <a:gd name="T65" fmla="*/ 51 h 100"/>
                <a:gd name="T66" fmla="*/ 1 w 143"/>
                <a:gd name="T67" fmla="*/ 35 h 100"/>
                <a:gd name="T68" fmla="*/ 1 w 143"/>
                <a:gd name="T69" fmla="*/ 35 h 100"/>
                <a:gd name="T70" fmla="*/ 0 w 143"/>
                <a:gd name="T71" fmla="*/ 32 h 100"/>
                <a:gd name="T72" fmla="*/ 0 w 143"/>
                <a:gd name="T73" fmla="*/ 28 h 100"/>
                <a:gd name="T74" fmla="*/ 2 w 143"/>
                <a:gd name="T75" fmla="*/ 19 h 100"/>
                <a:gd name="T76" fmla="*/ 4 w 143"/>
                <a:gd name="T77" fmla="*/ 9 h 100"/>
                <a:gd name="T78" fmla="*/ 7 w 143"/>
                <a:gd name="T79" fmla="*/ 0 h 100"/>
                <a:gd name="T80" fmla="*/ 7 w 143"/>
                <a:gd name="T81" fmla="*/ 0 h 100"/>
                <a:gd name="T82" fmla="*/ 23 w 143"/>
                <a:gd name="T83" fmla="*/ 5 h 100"/>
                <a:gd name="T84" fmla="*/ 30 w 143"/>
                <a:gd name="T85" fmla="*/ 8 h 100"/>
                <a:gd name="T86" fmla="*/ 36 w 143"/>
                <a:gd name="T87" fmla="*/ 12 h 100"/>
                <a:gd name="T88" fmla="*/ 36 w 143"/>
                <a:gd name="T89" fmla="*/ 12 h 100"/>
                <a:gd name="T90" fmla="*/ 43 w 143"/>
                <a:gd name="T91" fmla="*/ 20 h 100"/>
                <a:gd name="T92" fmla="*/ 50 w 143"/>
                <a:gd name="T93" fmla="*/ 28 h 100"/>
                <a:gd name="T94" fmla="*/ 63 w 143"/>
                <a:gd name="T95" fmla="*/ 48 h 100"/>
                <a:gd name="T96" fmla="*/ 63 w 143"/>
                <a:gd name="T9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3" h="100">
                  <a:moveTo>
                    <a:pt x="63" y="48"/>
                  </a:moveTo>
                  <a:lnTo>
                    <a:pt x="63" y="48"/>
                  </a:lnTo>
                  <a:lnTo>
                    <a:pt x="86" y="32"/>
                  </a:lnTo>
                  <a:lnTo>
                    <a:pt x="98" y="25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13" y="20"/>
                  </a:lnTo>
                  <a:lnTo>
                    <a:pt x="117" y="19"/>
                  </a:lnTo>
                  <a:lnTo>
                    <a:pt x="126" y="21"/>
                  </a:lnTo>
                  <a:lnTo>
                    <a:pt x="135" y="23"/>
                  </a:lnTo>
                  <a:lnTo>
                    <a:pt x="143" y="25"/>
                  </a:lnTo>
                  <a:lnTo>
                    <a:pt x="143" y="25"/>
                  </a:lnTo>
                  <a:lnTo>
                    <a:pt x="141" y="32"/>
                  </a:lnTo>
                  <a:lnTo>
                    <a:pt x="140" y="40"/>
                  </a:lnTo>
                  <a:lnTo>
                    <a:pt x="138" y="48"/>
                  </a:lnTo>
                  <a:lnTo>
                    <a:pt x="136" y="51"/>
                  </a:lnTo>
                  <a:lnTo>
                    <a:pt x="134" y="53"/>
                  </a:lnTo>
                  <a:lnTo>
                    <a:pt x="134" y="53"/>
                  </a:lnTo>
                  <a:lnTo>
                    <a:pt x="118" y="65"/>
                  </a:lnTo>
                  <a:lnTo>
                    <a:pt x="103" y="77"/>
                  </a:lnTo>
                  <a:lnTo>
                    <a:pt x="86" y="88"/>
                  </a:lnTo>
                  <a:lnTo>
                    <a:pt x="69" y="98"/>
                  </a:lnTo>
                  <a:lnTo>
                    <a:pt x="69" y="98"/>
                  </a:lnTo>
                  <a:lnTo>
                    <a:pt x="66" y="99"/>
                  </a:lnTo>
                  <a:lnTo>
                    <a:pt x="62" y="100"/>
                  </a:lnTo>
                  <a:lnTo>
                    <a:pt x="54" y="99"/>
                  </a:lnTo>
                  <a:lnTo>
                    <a:pt x="45" y="97"/>
                  </a:lnTo>
                  <a:lnTo>
                    <a:pt x="41" y="96"/>
                  </a:lnTo>
                  <a:lnTo>
                    <a:pt x="39" y="94"/>
                  </a:lnTo>
                  <a:lnTo>
                    <a:pt x="39" y="94"/>
                  </a:lnTo>
                  <a:lnTo>
                    <a:pt x="28" y="80"/>
                  </a:lnTo>
                  <a:lnTo>
                    <a:pt x="17" y="65"/>
                  </a:lnTo>
                  <a:lnTo>
                    <a:pt x="9" y="51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2" y="19"/>
                  </a:lnTo>
                  <a:lnTo>
                    <a:pt x="4" y="9"/>
                  </a:lnTo>
                  <a:lnTo>
                    <a:pt x="7" y="0"/>
                  </a:lnTo>
                  <a:lnTo>
                    <a:pt x="7" y="0"/>
                  </a:lnTo>
                  <a:lnTo>
                    <a:pt x="23" y="5"/>
                  </a:lnTo>
                  <a:lnTo>
                    <a:pt x="30" y="8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3" y="20"/>
                  </a:lnTo>
                  <a:lnTo>
                    <a:pt x="50" y="28"/>
                  </a:lnTo>
                  <a:lnTo>
                    <a:pt x="63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9" name="Группа 548"/>
          <p:cNvGrpSpPr/>
          <p:nvPr userDrawn="1"/>
        </p:nvGrpSpPr>
        <p:grpSpPr>
          <a:xfrm>
            <a:off x="6878638" y="3071798"/>
            <a:ext cx="658812" cy="478631"/>
            <a:chOff x="6878638" y="3762331"/>
            <a:chExt cx="658812" cy="638175"/>
          </a:xfrm>
          <a:solidFill>
            <a:schemeClr val="bg2">
              <a:lumMod val="50000"/>
            </a:schemeClr>
          </a:solidFill>
        </p:grpSpPr>
        <p:sp>
          <p:nvSpPr>
            <p:cNvPr id="300" name="Freeform 460"/>
            <p:cNvSpPr>
              <a:spLocks/>
            </p:cNvSpPr>
            <p:nvPr userDrawn="1"/>
          </p:nvSpPr>
          <p:spPr bwMode="auto">
            <a:xfrm>
              <a:off x="6935788" y="3829006"/>
              <a:ext cx="536575" cy="182563"/>
            </a:xfrm>
            <a:custGeom>
              <a:avLst/>
              <a:gdLst>
                <a:gd name="T0" fmla="*/ 1198 w 1355"/>
                <a:gd name="T1" fmla="*/ 436 h 459"/>
                <a:gd name="T2" fmla="*/ 1355 w 1355"/>
                <a:gd name="T3" fmla="*/ 13 h 459"/>
                <a:gd name="T4" fmla="*/ 0 w 1355"/>
                <a:gd name="T5" fmla="*/ 0 h 459"/>
                <a:gd name="T6" fmla="*/ 161 w 1355"/>
                <a:gd name="T7" fmla="*/ 459 h 459"/>
                <a:gd name="T8" fmla="*/ 1198 w 1355"/>
                <a:gd name="T9" fmla="*/ 43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5" h="459">
                  <a:moveTo>
                    <a:pt x="1198" y="436"/>
                  </a:moveTo>
                  <a:lnTo>
                    <a:pt x="1355" y="13"/>
                  </a:lnTo>
                  <a:lnTo>
                    <a:pt x="0" y="0"/>
                  </a:lnTo>
                  <a:lnTo>
                    <a:pt x="161" y="459"/>
                  </a:lnTo>
                  <a:lnTo>
                    <a:pt x="1198" y="4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1" name="Freeform 461"/>
            <p:cNvSpPr>
              <a:spLocks/>
            </p:cNvSpPr>
            <p:nvPr userDrawn="1"/>
          </p:nvSpPr>
          <p:spPr bwMode="auto">
            <a:xfrm>
              <a:off x="7062788" y="4067131"/>
              <a:ext cx="46037" cy="23813"/>
            </a:xfrm>
            <a:custGeom>
              <a:avLst/>
              <a:gdLst>
                <a:gd name="T0" fmla="*/ 97 w 117"/>
                <a:gd name="T1" fmla="*/ 11 h 59"/>
                <a:gd name="T2" fmla="*/ 97 w 117"/>
                <a:gd name="T3" fmla="*/ 11 h 59"/>
                <a:gd name="T4" fmla="*/ 94 w 117"/>
                <a:gd name="T5" fmla="*/ 9 h 59"/>
                <a:gd name="T6" fmla="*/ 92 w 117"/>
                <a:gd name="T7" fmla="*/ 7 h 59"/>
                <a:gd name="T8" fmla="*/ 89 w 117"/>
                <a:gd name="T9" fmla="*/ 4 h 59"/>
                <a:gd name="T10" fmla="*/ 89 w 117"/>
                <a:gd name="T11" fmla="*/ 0 h 59"/>
                <a:gd name="T12" fmla="*/ 41 w 117"/>
                <a:gd name="T13" fmla="*/ 0 h 59"/>
                <a:gd name="T14" fmla="*/ 41 w 117"/>
                <a:gd name="T15" fmla="*/ 0 h 59"/>
                <a:gd name="T16" fmla="*/ 38 w 117"/>
                <a:gd name="T17" fmla="*/ 4 h 59"/>
                <a:gd name="T18" fmla="*/ 36 w 117"/>
                <a:gd name="T19" fmla="*/ 8 h 59"/>
                <a:gd name="T20" fmla="*/ 32 w 117"/>
                <a:gd name="T21" fmla="*/ 10 h 59"/>
                <a:gd name="T22" fmla="*/ 27 w 117"/>
                <a:gd name="T23" fmla="*/ 13 h 59"/>
                <a:gd name="T24" fmla="*/ 18 w 117"/>
                <a:gd name="T25" fmla="*/ 15 h 59"/>
                <a:gd name="T26" fmla="*/ 8 w 117"/>
                <a:gd name="T27" fmla="*/ 17 h 59"/>
                <a:gd name="T28" fmla="*/ 0 w 117"/>
                <a:gd name="T29" fmla="*/ 59 h 59"/>
                <a:gd name="T30" fmla="*/ 0 w 117"/>
                <a:gd name="T31" fmla="*/ 59 h 59"/>
                <a:gd name="T32" fmla="*/ 6 w 117"/>
                <a:gd name="T33" fmla="*/ 55 h 59"/>
                <a:gd name="T34" fmla="*/ 12 w 117"/>
                <a:gd name="T35" fmla="*/ 53 h 59"/>
                <a:gd name="T36" fmla="*/ 27 w 117"/>
                <a:gd name="T37" fmla="*/ 48 h 59"/>
                <a:gd name="T38" fmla="*/ 41 w 117"/>
                <a:gd name="T39" fmla="*/ 45 h 59"/>
                <a:gd name="T40" fmla="*/ 55 w 117"/>
                <a:gd name="T41" fmla="*/ 44 h 59"/>
                <a:gd name="T42" fmla="*/ 55 w 117"/>
                <a:gd name="T43" fmla="*/ 44 h 59"/>
                <a:gd name="T44" fmla="*/ 70 w 117"/>
                <a:gd name="T45" fmla="*/ 45 h 59"/>
                <a:gd name="T46" fmla="*/ 84 w 117"/>
                <a:gd name="T47" fmla="*/ 47 h 59"/>
                <a:gd name="T48" fmla="*/ 92 w 117"/>
                <a:gd name="T49" fmla="*/ 49 h 59"/>
                <a:gd name="T50" fmla="*/ 98 w 117"/>
                <a:gd name="T51" fmla="*/ 52 h 59"/>
                <a:gd name="T52" fmla="*/ 104 w 117"/>
                <a:gd name="T53" fmla="*/ 55 h 59"/>
                <a:gd name="T54" fmla="*/ 110 w 117"/>
                <a:gd name="T55" fmla="*/ 59 h 59"/>
                <a:gd name="T56" fmla="*/ 117 w 117"/>
                <a:gd name="T57" fmla="*/ 17 h 59"/>
                <a:gd name="T58" fmla="*/ 117 w 117"/>
                <a:gd name="T59" fmla="*/ 17 h 59"/>
                <a:gd name="T60" fmla="*/ 106 w 117"/>
                <a:gd name="T61" fmla="*/ 15 h 59"/>
                <a:gd name="T62" fmla="*/ 101 w 117"/>
                <a:gd name="T63" fmla="*/ 14 h 59"/>
                <a:gd name="T64" fmla="*/ 97 w 117"/>
                <a:gd name="T65" fmla="*/ 11 h 59"/>
                <a:gd name="T66" fmla="*/ 97 w 117"/>
                <a:gd name="T67" fmla="*/ 11 h 59"/>
                <a:gd name="T68" fmla="*/ 96 w 117"/>
                <a:gd name="T69" fmla="*/ 11 h 59"/>
                <a:gd name="T70" fmla="*/ 97 w 117"/>
                <a:gd name="T71" fmla="*/ 11 h 59"/>
                <a:gd name="T72" fmla="*/ 97 w 117"/>
                <a:gd name="T73" fmla="*/ 12 h 59"/>
                <a:gd name="T74" fmla="*/ 97 w 117"/>
                <a:gd name="T75" fmla="*/ 11 h 59"/>
                <a:gd name="T76" fmla="*/ 97 w 117"/>
                <a:gd name="T7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7" h="59">
                  <a:moveTo>
                    <a:pt x="97" y="11"/>
                  </a:moveTo>
                  <a:lnTo>
                    <a:pt x="97" y="11"/>
                  </a:lnTo>
                  <a:lnTo>
                    <a:pt x="94" y="9"/>
                  </a:lnTo>
                  <a:lnTo>
                    <a:pt x="92" y="7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8" y="4"/>
                  </a:lnTo>
                  <a:lnTo>
                    <a:pt x="36" y="8"/>
                  </a:lnTo>
                  <a:lnTo>
                    <a:pt x="32" y="10"/>
                  </a:lnTo>
                  <a:lnTo>
                    <a:pt x="27" y="13"/>
                  </a:lnTo>
                  <a:lnTo>
                    <a:pt x="18" y="15"/>
                  </a:lnTo>
                  <a:lnTo>
                    <a:pt x="8" y="1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6" y="55"/>
                  </a:lnTo>
                  <a:lnTo>
                    <a:pt x="12" y="53"/>
                  </a:lnTo>
                  <a:lnTo>
                    <a:pt x="27" y="48"/>
                  </a:lnTo>
                  <a:lnTo>
                    <a:pt x="41" y="45"/>
                  </a:lnTo>
                  <a:lnTo>
                    <a:pt x="55" y="44"/>
                  </a:lnTo>
                  <a:lnTo>
                    <a:pt x="55" y="44"/>
                  </a:lnTo>
                  <a:lnTo>
                    <a:pt x="70" y="45"/>
                  </a:lnTo>
                  <a:lnTo>
                    <a:pt x="84" y="47"/>
                  </a:lnTo>
                  <a:lnTo>
                    <a:pt x="92" y="49"/>
                  </a:lnTo>
                  <a:lnTo>
                    <a:pt x="98" y="52"/>
                  </a:lnTo>
                  <a:lnTo>
                    <a:pt x="104" y="55"/>
                  </a:lnTo>
                  <a:lnTo>
                    <a:pt x="110" y="59"/>
                  </a:lnTo>
                  <a:lnTo>
                    <a:pt x="117" y="17"/>
                  </a:lnTo>
                  <a:lnTo>
                    <a:pt x="117" y="17"/>
                  </a:lnTo>
                  <a:lnTo>
                    <a:pt x="106" y="15"/>
                  </a:lnTo>
                  <a:lnTo>
                    <a:pt x="101" y="14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6" y="11"/>
                  </a:lnTo>
                  <a:lnTo>
                    <a:pt x="97" y="11"/>
                  </a:lnTo>
                  <a:lnTo>
                    <a:pt x="97" y="12"/>
                  </a:lnTo>
                  <a:lnTo>
                    <a:pt x="97" y="11"/>
                  </a:lnTo>
                  <a:lnTo>
                    <a:pt x="9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2" name="Freeform 462"/>
            <p:cNvSpPr>
              <a:spLocks/>
            </p:cNvSpPr>
            <p:nvPr userDrawn="1"/>
          </p:nvSpPr>
          <p:spPr bwMode="auto">
            <a:xfrm>
              <a:off x="7061200" y="4092531"/>
              <a:ext cx="42862" cy="14288"/>
            </a:xfrm>
            <a:custGeom>
              <a:avLst/>
              <a:gdLst>
                <a:gd name="T0" fmla="*/ 98 w 108"/>
                <a:gd name="T1" fmla="*/ 7 h 37"/>
                <a:gd name="T2" fmla="*/ 92 w 108"/>
                <a:gd name="T3" fmla="*/ 3 h 37"/>
                <a:gd name="T4" fmla="*/ 78 w 108"/>
                <a:gd name="T5" fmla="*/ 0 h 37"/>
                <a:gd name="T6" fmla="*/ 72 w 108"/>
                <a:gd name="T7" fmla="*/ 1 h 37"/>
                <a:gd name="T8" fmla="*/ 62 w 108"/>
                <a:gd name="T9" fmla="*/ 5 h 37"/>
                <a:gd name="T10" fmla="*/ 47 w 108"/>
                <a:gd name="T11" fmla="*/ 17 h 37"/>
                <a:gd name="T12" fmla="*/ 37 w 108"/>
                <a:gd name="T13" fmla="*/ 20 h 37"/>
                <a:gd name="T14" fmla="*/ 32 w 108"/>
                <a:gd name="T15" fmla="*/ 21 h 37"/>
                <a:gd name="T16" fmla="*/ 27 w 108"/>
                <a:gd name="T17" fmla="*/ 21 h 37"/>
                <a:gd name="T18" fmla="*/ 24 w 108"/>
                <a:gd name="T19" fmla="*/ 18 h 37"/>
                <a:gd name="T20" fmla="*/ 27 w 108"/>
                <a:gd name="T21" fmla="*/ 15 h 37"/>
                <a:gd name="T22" fmla="*/ 31 w 108"/>
                <a:gd name="T23" fmla="*/ 14 h 37"/>
                <a:gd name="T24" fmla="*/ 47 w 108"/>
                <a:gd name="T25" fmla="*/ 15 h 37"/>
                <a:gd name="T26" fmla="*/ 49 w 108"/>
                <a:gd name="T27" fmla="*/ 0 h 37"/>
                <a:gd name="T28" fmla="*/ 29 w 108"/>
                <a:gd name="T29" fmla="*/ 0 h 37"/>
                <a:gd name="T30" fmla="*/ 20 w 108"/>
                <a:gd name="T31" fmla="*/ 4 h 37"/>
                <a:gd name="T32" fmla="*/ 12 w 108"/>
                <a:gd name="T33" fmla="*/ 11 h 37"/>
                <a:gd name="T34" fmla="*/ 0 w 108"/>
                <a:gd name="T35" fmla="*/ 25 h 37"/>
                <a:gd name="T36" fmla="*/ 10 w 108"/>
                <a:gd name="T37" fmla="*/ 25 h 37"/>
                <a:gd name="T38" fmla="*/ 12 w 108"/>
                <a:gd name="T39" fmla="*/ 33 h 37"/>
                <a:gd name="T40" fmla="*/ 17 w 108"/>
                <a:gd name="T41" fmla="*/ 36 h 37"/>
                <a:gd name="T42" fmla="*/ 32 w 108"/>
                <a:gd name="T43" fmla="*/ 37 h 37"/>
                <a:gd name="T44" fmla="*/ 37 w 108"/>
                <a:gd name="T45" fmla="*/ 37 h 37"/>
                <a:gd name="T46" fmla="*/ 50 w 108"/>
                <a:gd name="T47" fmla="*/ 32 h 37"/>
                <a:gd name="T48" fmla="*/ 64 w 108"/>
                <a:gd name="T49" fmla="*/ 21 h 37"/>
                <a:gd name="T50" fmla="*/ 71 w 108"/>
                <a:gd name="T51" fmla="*/ 18 h 37"/>
                <a:gd name="T52" fmla="*/ 78 w 108"/>
                <a:gd name="T53" fmla="*/ 16 h 37"/>
                <a:gd name="T54" fmla="*/ 84 w 108"/>
                <a:gd name="T55" fmla="*/ 16 h 37"/>
                <a:gd name="T56" fmla="*/ 87 w 108"/>
                <a:gd name="T57" fmla="*/ 18 h 37"/>
                <a:gd name="T58" fmla="*/ 86 w 108"/>
                <a:gd name="T59" fmla="*/ 19 h 37"/>
                <a:gd name="T60" fmla="*/ 83 w 108"/>
                <a:gd name="T61" fmla="*/ 21 h 37"/>
                <a:gd name="T62" fmla="*/ 69 w 108"/>
                <a:gd name="T63" fmla="*/ 21 h 37"/>
                <a:gd name="T64" fmla="*/ 65 w 108"/>
                <a:gd name="T65" fmla="*/ 36 h 37"/>
                <a:gd name="T66" fmla="*/ 83 w 108"/>
                <a:gd name="T67" fmla="*/ 35 h 37"/>
                <a:gd name="T68" fmla="*/ 91 w 108"/>
                <a:gd name="T69" fmla="*/ 33 h 37"/>
                <a:gd name="T70" fmla="*/ 97 w 108"/>
                <a:gd name="T71" fmla="*/ 25 h 37"/>
                <a:gd name="T72" fmla="*/ 108 w 108"/>
                <a:gd name="T73" fmla="*/ 11 h 37"/>
                <a:gd name="T74" fmla="*/ 99 w 108"/>
                <a:gd name="T75" fmla="*/ 11 h 37"/>
                <a:gd name="T76" fmla="*/ 98 w 108"/>
                <a:gd name="T77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37">
                  <a:moveTo>
                    <a:pt x="98" y="7"/>
                  </a:moveTo>
                  <a:lnTo>
                    <a:pt x="98" y="7"/>
                  </a:lnTo>
                  <a:lnTo>
                    <a:pt x="96" y="5"/>
                  </a:lnTo>
                  <a:lnTo>
                    <a:pt x="92" y="3"/>
                  </a:lnTo>
                  <a:lnTo>
                    <a:pt x="86" y="0"/>
                  </a:lnTo>
                  <a:lnTo>
                    <a:pt x="78" y="0"/>
                  </a:lnTo>
                  <a:lnTo>
                    <a:pt x="72" y="1"/>
                  </a:lnTo>
                  <a:lnTo>
                    <a:pt x="72" y="1"/>
                  </a:lnTo>
                  <a:lnTo>
                    <a:pt x="67" y="3"/>
                  </a:lnTo>
                  <a:lnTo>
                    <a:pt x="62" y="5"/>
                  </a:lnTo>
                  <a:lnTo>
                    <a:pt x="55" y="11"/>
                  </a:lnTo>
                  <a:lnTo>
                    <a:pt x="47" y="17"/>
                  </a:lnTo>
                  <a:lnTo>
                    <a:pt x="42" y="19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2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7" y="15"/>
                  </a:lnTo>
                  <a:lnTo>
                    <a:pt x="27" y="15"/>
                  </a:lnTo>
                  <a:lnTo>
                    <a:pt x="31" y="14"/>
                  </a:lnTo>
                  <a:lnTo>
                    <a:pt x="36" y="14"/>
                  </a:lnTo>
                  <a:lnTo>
                    <a:pt x="47" y="15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39" y="0"/>
                  </a:lnTo>
                  <a:lnTo>
                    <a:pt x="29" y="0"/>
                  </a:lnTo>
                  <a:lnTo>
                    <a:pt x="24" y="1"/>
                  </a:lnTo>
                  <a:lnTo>
                    <a:pt x="20" y="4"/>
                  </a:lnTo>
                  <a:lnTo>
                    <a:pt x="15" y="7"/>
                  </a:lnTo>
                  <a:lnTo>
                    <a:pt x="12" y="11"/>
                  </a:lnTo>
                  <a:lnTo>
                    <a:pt x="3" y="11"/>
                  </a:lnTo>
                  <a:lnTo>
                    <a:pt x="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30"/>
                  </a:lnTo>
                  <a:lnTo>
                    <a:pt x="12" y="33"/>
                  </a:lnTo>
                  <a:lnTo>
                    <a:pt x="14" y="35"/>
                  </a:lnTo>
                  <a:lnTo>
                    <a:pt x="17" y="36"/>
                  </a:lnTo>
                  <a:lnTo>
                    <a:pt x="25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7" y="37"/>
                  </a:lnTo>
                  <a:lnTo>
                    <a:pt x="41" y="36"/>
                  </a:lnTo>
                  <a:lnTo>
                    <a:pt x="50" y="32"/>
                  </a:lnTo>
                  <a:lnTo>
                    <a:pt x="57" y="26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71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84" y="16"/>
                  </a:lnTo>
                  <a:lnTo>
                    <a:pt x="86" y="17"/>
                  </a:lnTo>
                  <a:lnTo>
                    <a:pt x="87" y="18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5" y="20"/>
                  </a:lnTo>
                  <a:lnTo>
                    <a:pt x="83" y="21"/>
                  </a:lnTo>
                  <a:lnTo>
                    <a:pt x="78" y="21"/>
                  </a:lnTo>
                  <a:lnTo>
                    <a:pt x="69" y="21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75" y="36"/>
                  </a:lnTo>
                  <a:lnTo>
                    <a:pt x="83" y="35"/>
                  </a:lnTo>
                  <a:lnTo>
                    <a:pt x="87" y="34"/>
                  </a:lnTo>
                  <a:lnTo>
                    <a:pt x="91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6" y="25"/>
                  </a:lnTo>
                  <a:lnTo>
                    <a:pt x="10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8" y="7"/>
                  </a:lnTo>
                  <a:lnTo>
                    <a:pt x="9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3" name="Freeform 463"/>
            <p:cNvSpPr>
              <a:spLocks/>
            </p:cNvSpPr>
            <p:nvPr userDrawn="1"/>
          </p:nvSpPr>
          <p:spPr bwMode="auto">
            <a:xfrm>
              <a:off x="7054850" y="4109993"/>
              <a:ext cx="49212" cy="25400"/>
            </a:xfrm>
            <a:custGeom>
              <a:avLst/>
              <a:gdLst>
                <a:gd name="T0" fmla="*/ 96 w 122"/>
                <a:gd name="T1" fmla="*/ 12 h 67"/>
                <a:gd name="T2" fmla="*/ 96 w 122"/>
                <a:gd name="T3" fmla="*/ 12 h 67"/>
                <a:gd name="T4" fmla="*/ 86 w 122"/>
                <a:gd name="T5" fmla="*/ 15 h 67"/>
                <a:gd name="T6" fmla="*/ 74 w 122"/>
                <a:gd name="T7" fmla="*/ 16 h 67"/>
                <a:gd name="T8" fmla="*/ 63 w 122"/>
                <a:gd name="T9" fmla="*/ 17 h 67"/>
                <a:gd name="T10" fmla="*/ 51 w 122"/>
                <a:gd name="T11" fmla="*/ 16 h 67"/>
                <a:gd name="T12" fmla="*/ 40 w 122"/>
                <a:gd name="T13" fmla="*/ 15 h 67"/>
                <a:gd name="T14" fmla="*/ 28 w 122"/>
                <a:gd name="T15" fmla="*/ 12 h 67"/>
                <a:gd name="T16" fmla="*/ 18 w 122"/>
                <a:gd name="T17" fmla="*/ 6 h 67"/>
                <a:gd name="T18" fmla="*/ 10 w 122"/>
                <a:gd name="T19" fmla="*/ 0 h 67"/>
                <a:gd name="T20" fmla="*/ 0 w 122"/>
                <a:gd name="T21" fmla="*/ 47 h 67"/>
                <a:gd name="T22" fmla="*/ 0 w 122"/>
                <a:gd name="T23" fmla="*/ 47 h 67"/>
                <a:gd name="T24" fmla="*/ 10 w 122"/>
                <a:gd name="T25" fmla="*/ 48 h 67"/>
                <a:gd name="T26" fmla="*/ 14 w 122"/>
                <a:gd name="T27" fmla="*/ 49 h 67"/>
                <a:gd name="T28" fmla="*/ 19 w 122"/>
                <a:gd name="T29" fmla="*/ 51 h 67"/>
                <a:gd name="T30" fmla="*/ 23 w 122"/>
                <a:gd name="T31" fmla="*/ 54 h 67"/>
                <a:gd name="T32" fmla="*/ 26 w 122"/>
                <a:gd name="T33" fmla="*/ 57 h 67"/>
                <a:gd name="T34" fmla="*/ 28 w 122"/>
                <a:gd name="T35" fmla="*/ 62 h 67"/>
                <a:gd name="T36" fmla="*/ 28 w 122"/>
                <a:gd name="T37" fmla="*/ 67 h 67"/>
                <a:gd name="T38" fmla="*/ 81 w 122"/>
                <a:gd name="T39" fmla="*/ 67 h 67"/>
                <a:gd name="T40" fmla="*/ 81 w 122"/>
                <a:gd name="T41" fmla="*/ 67 h 67"/>
                <a:gd name="T42" fmla="*/ 84 w 122"/>
                <a:gd name="T43" fmla="*/ 62 h 67"/>
                <a:gd name="T44" fmla="*/ 87 w 122"/>
                <a:gd name="T45" fmla="*/ 57 h 67"/>
                <a:gd name="T46" fmla="*/ 90 w 122"/>
                <a:gd name="T47" fmla="*/ 54 h 67"/>
                <a:gd name="T48" fmla="*/ 95 w 122"/>
                <a:gd name="T49" fmla="*/ 51 h 67"/>
                <a:gd name="T50" fmla="*/ 100 w 122"/>
                <a:gd name="T51" fmla="*/ 49 h 67"/>
                <a:gd name="T52" fmla="*/ 105 w 122"/>
                <a:gd name="T53" fmla="*/ 48 h 67"/>
                <a:gd name="T54" fmla="*/ 116 w 122"/>
                <a:gd name="T55" fmla="*/ 47 h 67"/>
                <a:gd name="T56" fmla="*/ 122 w 122"/>
                <a:gd name="T57" fmla="*/ 0 h 67"/>
                <a:gd name="T58" fmla="*/ 122 w 122"/>
                <a:gd name="T59" fmla="*/ 0 h 67"/>
                <a:gd name="T60" fmla="*/ 116 w 122"/>
                <a:gd name="T61" fmla="*/ 4 h 67"/>
                <a:gd name="T62" fmla="*/ 110 w 122"/>
                <a:gd name="T63" fmla="*/ 7 h 67"/>
                <a:gd name="T64" fmla="*/ 96 w 122"/>
                <a:gd name="T65" fmla="*/ 12 h 67"/>
                <a:gd name="T66" fmla="*/ 96 w 122"/>
                <a:gd name="T67" fmla="*/ 12 h 67"/>
                <a:gd name="T68" fmla="*/ 95 w 122"/>
                <a:gd name="T69" fmla="*/ 13 h 67"/>
                <a:gd name="T70" fmla="*/ 96 w 122"/>
                <a:gd name="T71" fmla="*/ 12 h 67"/>
                <a:gd name="T72" fmla="*/ 97 w 122"/>
                <a:gd name="T73" fmla="*/ 12 h 67"/>
                <a:gd name="T74" fmla="*/ 96 w 122"/>
                <a:gd name="T75" fmla="*/ 12 h 67"/>
                <a:gd name="T76" fmla="*/ 96 w 122"/>
                <a:gd name="T77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67">
                  <a:moveTo>
                    <a:pt x="96" y="12"/>
                  </a:moveTo>
                  <a:lnTo>
                    <a:pt x="96" y="12"/>
                  </a:lnTo>
                  <a:lnTo>
                    <a:pt x="86" y="15"/>
                  </a:lnTo>
                  <a:lnTo>
                    <a:pt x="74" y="16"/>
                  </a:lnTo>
                  <a:lnTo>
                    <a:pt x="63" y="17"/>
                  </a:lnTo>
                  <a:lnTo>
                    <a:pt x="51" y="16"/>
                  </a:lnTo>
                  <a:lnTo>
                    <a:pt x="40" y="15"/>
                  </a:lnTo>
                  <a:lnTo>
                    <a:pt x="28" y="12"/>
                  </a:lnTo>
                  <a:lnTo>
                    <a:pt x="18" y="6"/>
                  </a:lnTo>
                  <a:lnTo>
                    <a:pt x="10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0" y="48"/>
                  </a:lnTo>
                  <a:lnTo>
                    <a:pt x="14" y="49"/>
                  </a:lnTo>
                  <a:lnTo>
                    <a:pt x="19" y="51"/>
                  </a:lnTo>
                  <a:lnTo>
                    <a:pt x="23" y="54"/>
                  </a:lnTo>
                  <a:lnTo>
                    <a:pt x="26" y="57"/>
                  </a:lnTo>
                  <a:lnTo>
                    <a:pt x="28" y="62"/>
                  </a:lnTo>
                  <a:lnTo>
                    <a:pt x="28" y="67"/>
                  </a:lnTo>
                  <a:lnTo>
                    <a:pt x="81" y="67"/>
                  </a:lnTo>
                  <a:lnTo>
                    <a:pt x="81" y="67"/>
                  </a:lnTo>
                  <a:lnTo>
                    <a:pt x="84" y="62"/>
                  </a:lnTo>
                  <a:lnTo>
                    <a:pt x="87" y="57"/>
                  </a:lnTo>
                  <a:lnTo>
                    <a:pt x="90" y="54"/>
                  </a:lnTo>
                  <a:lnTo>
                    <a:pt x="95" y="51"/>
                  </a:lnTo>
                  <a:lnTo>
                    <a:pt x="100" y="49"/>
                  </a:lnTo>
                  <a:lnTo>
                    <a:pt x="105" y="48"/>
                  </a:lnTo>
                  <a:lnTo>
                    <a:pt x="116" y="47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16" y="4"/>
                  </a:lnTo>
                  <a:lnTo>
                    <a:pt x="110" y="7"/>
                  </a:lnTo>
                  <a:lnTo>
                    <a:pt x="96" y="12"/>
                  </a:lnTo>
                  <a:lnTo>
                    <a:pt x="96" y="12"/>
                  </a:lnTo>
                  <a:lnTo>
                    <a:pt x="95" y="13"/>
                  </a:lnTo>
                  <a:lnTo>
                    <a:pt x="96" y="12"/>
                  </a:lnTo>
                  <a:lnTo>
                    <a:pt x="97" y="12"/>
                  </a:lnTo>
                  <a:lnTo>
                    <a:pt x="96" y="12"/>
                  </a:lnTo>
                  <a:lnTo>
                    <a:pt x="9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4" name="Freeform 464"/>
            <p:cNvSpPr>
              <a:spLocks/>
            </p:cNvSpPr>
            <p:nvPr userDrawn="1"/>
          </p:nvSpPr>
          <p:spPr bwMode="auto">
            <a:xfrm>
              <a:off x="7135813" y="4165556"/>
              <a:ext cx="50800" cy="31750"/>
            </a:xfrm>
            <a:custGeom>
              <a:avLst/>
              <a:gdLst>
                <a:gd name="T0" fmla="*/ 28 w 127"/>
                <a:gd name="T1" fmla="*/ 62 h 77"/>
                <a:gd name="T2" fmla="*/ 28 w 127"/>
                <a:gd name="T3" fmla="*/ 62 h 77"/>
                <a:gd name="T4" fmla="*/ 41 w 127"/>
                <a:gd name="T5" fmla="*/ 59 h 77"/>
                <a:gd name="T6" fmla="*/ 53 w 127"/>
                <a:gd name="T7" fmla="*/ 57 h 77"/>
                <a:gd name="T8" fmla="*/ 67 w 127"/>
                <a:gd name="T9" fmla="*/ 57 h 77"/>
                <a:gd name="T10" fmla="*/ 79 w 127"/>
                <a:gd name="T11" fmla="*/ 58 h 77"/>
                <a:gd name="T12" fmla="*/ 92 w 127"/>
                <a:gd name="T13" fmla="*/ 60 h 77"/>
                <a:gd name="T14" fmla="*/ 104 w 127"/>
                <a:gd name="T15" fmla="*/ 64 h 77"/>
                <a:gd name="T16" fmla="*/ 116 w 127"/>
                <a:gd name="T17" fmla="*/ 70 h 77"/>
                <a:gd name="T18" fmla="*/ 126 w 127"/>
                <a:gd name="T19" fmla="*/ 77 h 77"/>
                <a:gd name="T20" fmla="*/ 127 w 127"/>
                <a:gd name="T21" fmla="*/ 22 h 77"/>
                <a:gd name="T22" fmla="*/ 127 w 127"/>
                <a:gd name="T23" fmla="*/ 22 h 77"/>
                <a:gd name="T24" fmla="*/ 118 w 127"/>
                <a:gd name="T25" fmla="*/ 21 h 77"/>
                <a:gd name="T26" fmla="*/ 112 w 127"/>
                <a:gd name="T27" fmla="*/ 19 h 77"/>
                <a:gd name="T28" fmla="*/ 107 w 127"/>
                <a:gd name="T29" fmla="*/ 17 h 77"/>
                <a:gd name="T30" fmla="*/ 102 w 127"/>
                <a:gd name="T31" fmla="*/ 13 h 77"/>
                <a:gd name="T32" fmla="*/ 98 w 127"/>
                <a:gd name="T33" fmla="*/ 10 h 77"/>
                <a:gd name="T34" fmla="*/ 96 w 127"/>
                <a:gd name="T35" fmla="*/ 5 h 77"/>
                <a:gd name="T36" fmla="*/ 95 w 127"/>
                <a:gd name="T37" fmla="*/ 0 h 77"/>
                <a:gd name="T38" fmla="*/ 40 w 127"/>
                <a:gd name="T39" fmla="*/ 0 h 77"/>
                <a:gd name="T40" fmla="*/ 40 w 127"/>
                <a:gd name="T41" fmla="*/ 0 h 77"/>
                <a:gd name="T42" fmla="*/ 39 w 127"/>
                <a:gd name="T43" fmla="*/ 5 h 77"/>
                <a:gd name="T44" fmla="*/ 36 w 127"/>
                <a:gd name="T45" fmla="*/ 10 h 77"/>
                <a:gd name="T46" fmla="*/ 32 w 127"/>
                <a:gd name="T47" fmla="*/ 13 h 77"/>
                <a:gd name="T48" fmla="*/ 26 w 127"/>
                <a:gd name="T49" fmla="*/ 17 h 77"/>
                <a:gd name="T50" fmla="*/ 21 w 127"/>
                <a:gd name="T51" fmla="*/ 19 h 77"/>
                <a:gd name="T52" fmla="*/ 16 w 127"/>
                <a:gd name="T53" fmla="*/ 21 h 77"/>
                <a:gd name="T54" fmla="*/ 5 w 127"/>
                <a:gd name="T55" fmla="*/ 22 h 77"/>
                <a:gd name="T56" fmla="*/ 0 w 127"/>
                <a:gd name="T57" fmla="*/ 77 h 77"/>
                <a:gd name="T58" fmla="*/ 0 w 127"/>
                <a:gd name="T59" fmla="*/ 77 h 77"/>
                <a:gd name="T60" fmla="*/ 7 w 127"/>
                <a:gd name="T61" fmla="*/ 73 h 77"/>
                <a:gd name="T62" fmla="*/ 14 w 127"/>
                <a:gd name="T63" fmla="*/ 69 h 77"/>
                <a:gd name="T64" fmla="*/ 21 w 127"/>
                <a:gd name="T65" fmla="*/ 65 h 77"/>
                <a:gd name="T66" fmla="*/ 28 w 127"/>
                <a:gd name="T67" fmla="*/ 62 h 77"/>
                <a:gd name="T68" fmla="*/ 28 w 127"/>
                <a:gd name="T69" fmla="*/ 62 h 77"/>
                <a:gd name="T70" fmla="*/ 30 w 127"/>
                <a:gd name="T71" fmla="*/ 62 h 77"/>
                <a:gd name="T72" fmla="*/ 28 w 127"/>
                <a:gd name="T73" fmla="*/ 62 h 77"/>
                <a:gd name="T74" fmla="*/ 27 w 127"/>
                <a:gd name="T75" fmla="*/ 63 h 77"/>
                <a:gd name="T76" fmla="*/ 28 w 127"/>
                <a:gd name="T77" fmla="*/ 62 h 77"/>
                <a:gd name="T78" fmla="*/ 28 w 127"/>
                <a:gd name="T7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77">
                  <a:moveTo>
                    <a:pt x="28" y="62"/>
                  </a:moveTo>
                  <a:lnTo>
                    <a:pt x="28" y="62"/>
                  </a:lnTo>
                  <a:lnTo>
                    <a:pt x="41" y="59"/>
                  </a:lnTo>
                  <a:lnTo>
                    <a:pt x="53" y="57"/>
                  </a:lnTo>
                  <a:lnTo>
                    <a:pt x="67" y="57"/>
                  </a:lnTo>
                  <a:lnTo>
                    <a:pt x="79" y="58"/>
                  </a:lnTo>
                  <a:lnTo>
                    <a:pt x="92" y="60"/>
                  </a:lnTo>
                  <a:lnTo>
                    <a:pt x="104" y="64"/>
                  </a:lnTo>
                  <a:lnTo>
                    <a:pt x="116" y="70"/>
                  </a:lnTo>
                  <a:lnTo>
                    <a:pt x="126" y="77"/>
                  </a:lnTo>
                  <a:lnTo>
                    <a:pt x="127" y="22"/>
                  </a:lnTo>
                  <a:lnTo>
                    <a:pt x="127" y="22"/>
                  </a:lnTo>
                  <a:lnTo>
                    <a:pt x="118" y="21"/>
                  </a:lnTo>
                  <a:lnTo>
                    <a:pt x="112" y="19"/>
                  </a:lnTo>
                  <a:lnTo>
                    <a:pt x="107" y="17"/>
                  </a:lnTo>
                  <a:lnTo>
                    <a:pt x="102" y="13"/>
                  </a:lnTo>
                  <a:lnTo>
                    <a:pt x="98" y="10"/>
                  </a:lnTo>
                  <a:lnTo>
                    <a:pt x="96" y="5"/>
                  </a:lnTo>
                  <a:lnTo>
                    <a:pt x="95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9" y="5"/>
                  </a:lnTo>
                  <a:lnTo>
                    <a:pt x="36" y="10"/>
                  </a:lnTo>
                  <a:lnTo>
                    <a:pt x="32" y="13"/>
                  </a:lnTo>
                  <a:lnTo>
                    <a:pt x="26" y="17"/>
                  </a:lnTo>
                  <a:lnTo>
                    <a:pt x="21" y="19"/>
                  </a:lnTo>
                  <a:lnTo>
                    <a:pt x="16" y="21"/>
                  </a:lnTo>
                  <a:lnTo>
                    <a:pt x="5" y="2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7" y="73"/>
                  </a:lnTo>
                  <a:lnTo>
                    <a:pt x="14" y="69"/>
                  </a:lnTo>
                  <a:lnTo>
                    <a:pt x="21" y="65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30" y="62"/>
                  </a:lnTo>
                  <a:lnTo>
                    <a:pt x="28" y="62"/>
                  </a:lnTo>
                  <a:lnTo>
                    <a:pt x="27" y="63"/>
                  </a:lnTo>
                  <a:lnTo>
                    <a:pt x="28" y="62"/>
                  </a:lnTo>
                  <a:lnTo>
                    <a:pt x="2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5" name="Freeform 465"/>
            <p:cNvSpPr>
              <a:spLocks/>
            </p:cNvSpPr>
            <p:nvPr userDrawn="1"/>
          </p:nvSpPr>
          <p:spPr bwMode="auto">
            <a:xfrm>
              <a:off x="7131050" y="4221118"/>
              <a:ext cx="53975" cy="34925"/>
            </a:xfrm>
            <a:custGeom>
              <a:avLst/>
              <a:gdLst>
                <a:gd name="T0" fmla="*/ 25 w 135"/>
                <a:gd name="T1" fmla="*/ 69 h 88"/>
                <a:gd name="T2" fmla="*/ 25 w 135"/>
                <a:gd name="T3" fmla="*/ 69 h 88"/>
                <a:gd name="T4" fmla="*/ 29 w 135"/>
                <a:gd name="T5" fmla="*/ 73 h 88"/>
                <a:gd name="T6" fmla="*/ 32 w 135"/>
                <a:gd name="T7" fmla="*/ 77 h 88"/>
                <a:gd name="T8" fmla="*/ 34 w 135"/>
                <a:gd name="T9" fmla="*/ 83 h 88"/>
                <a:gd name="T10" fmla="*/ 34 w 135"/>
                <a:gd name="T11" fmla="*/ 88 h 88"/>
                <a:gd name="T12" fmla="*/ 97 w 135"/>
                <a:gd name="T13" fmla="*/ 88 h 88"/>
                <a:gd name="T14" fmla="*/ 97 w 135"/>
                <a:gd name="T15" fmla="*/ 88 h 88"/>
                <a:gd name="T16" fmla="*/ 98 w 135"/>
                <a:gd name="T17" fmla="*/ 82 h 88"/>
                <a:gd name="T18" fmla="*/ 100 w 135"/>
                <a:gd name="T19" fmla="*/ 76 h 88"/>
                <a:gd name="T20" fmla="*/ 104 w 135"/>
                <a:gd name="T21" fmla="*/ 71 h 88"/>
                <a:gd name="T22" fmla="*/ 109 w 135"/>
                <a:gd name="T23" fmla="*/ 68 h 88"/>
                <a:gd name="T24" fmla="*/ 115 w 135"/>
                <a:gd name="T25" fmla="*/ 65 h 88"/>
                <a:gd name="T26" fmla="*/ 122 w 135"/>
                <a:gd name="T27" fmla="*/ 63 h 88"/>
                <a:gd name="T28" fmla="*/ 127 w 135"/>
                <a:gd name="T29" fmla="*/ 62 h 88"/>
                <a:gd name="T30" fmla="*/ 133 w 135"/>
                <a:gd name="T31" fmla="*/ 62 h 88"/>
                <a:gd name="T32" fmla="*/ 135 w 135"/>
                <a:gd name="T33" fmla="*/ 0 h 88"/>
                <a:gd name="T34" fmla="*/ 135 w 135"/>
                <a:gd name="T35" fmla="*/ 0 h 88"/>
                <a:gd name="T36" fmla="*/ 128 w 135"/>
                <a:gd name="T37" fmla="*/ 5 h 88"/>
                <a:gd name="T38" fmla="*/ 121 w 135"/>
                <a:gd name="T39" fmla="*/ 10 h 88"/>
                <a:gd name="T40" fmla="*/ 113 w 135"/>
                <a:gd name="T41" fmla="*/ 13 h 88"/>
                <a:gd name="T42" fmla="*/ 105 w 135"/>
                <a:gd name="T43" fmla="*/ 16 h 88"/>
                <a:gd name="T44" fmla="*/ 97 w 135"/>
                <a:gd name="T45" fmla="*/ 19 h 88"/>
                <a:gd name="T46" fmla="*/ 88 w 135"/>
                <a:gd name="T47" fmla="*/ 20 h 88"/>
                <a:gd name="T48" fmla="*/ 79 w 135"/>
                <a:gd name="T49" fmla="*/ 21 h 88"/>
                <a:gd name="T50" fmla="*/ 70 w 135"/>
                <a:gd name="T51" fmla="*/ 22 h 88"/>
                <a:gd name="T52" fmla="*/ 61 w 135"/>
                <a:gd name="T53" fmla="*/ 22 h 88"/>
                <a:gd name="T54" fmla="*/ 52 w 135"/>
                <a:gd name="T55" fmla="*/ 21 h 88"/>
                <a:gd name="T56" fmla="*/ 44 w 135"/>
                <a:gd name="T57" fmla="*/ 19 h 88"/>
                <a:gd name="T58" fmla="*/ 34 w 135"/>
                <a:gd name="T59" fmla="*/ 17 h 88"/>
                <a:gd name="T60" fmla="*/ 27 w 135"/>
                <a:gd name="T61" fmla="*/ 14 h 88"/>
                <a:gd name="T62" fmla="*/ 19 w 135"/>
                <a:gd name="T63" fmla="*/ 10 h 88"/>
                <a:gd name="T64" fmla="*/ 11 w 135"/>
                <a:gd name="T65" fmla="*/ 6 h 88"/>
                <a:gd name="T66" fmla="*/ 5 w 135"/>
                <a:gd name="T67" fmla="*/ 0 h 88"/>
                <a:gd name="T68" fmla="*/ 0 w 135"/>
                <a:gd name="T69" fmla="*/ 62 h 88"/>
                <a:gd name="T70" fmla="*/ 0 w 135"/>
                <a:gd name="T71" fmla="*/ 62 h 88"/>
                <a:gd name="T72" fmla="*/ 7 w 135"/>
                <a:gd name="T73" fmla="*/ 62 h 88"/>
                <a:gd name="T74" fmla="*/ 13 w 135"/>
                <a:gd name="T75" fmla="*/ 64 h 88"/>
                <a:gd name="T76" fmla="*/ 20 w 135"/>
                <a:gd name="T77" fmla="*/ 66 h 88"/>
                <a:gd name="T78" fmla="*/ 25 w 135"/>
                <a:gd name="T79" fmla="*/ 69 h 88"/>
                <a:gd name="T80" fmla="*/ 25 w 135"/>
                <a:gd name="T81" fmla="*/ 69 h 88"/>
                <a:gd name="T82" fmla="*/ 25 w 135"/>
                <a:gd name="T83" fmla="*/ 69 h 88"/>
                <a:gd name="T84" fmla="*/ 25 w 135"/>
                <a:gd name="T85" fmla="*/ 69 h 88"/>
                <a:gd name="T86" fmla="*/ 25 w 135"/>
                <a:gd name="T87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" h="88">
                  <a:moveTo>
                    <a:pt x="25" y="69"/>
                  </a:moveTo>
                  <a:lnTo>
                    <a:pt x="25" y="69"/>
                  </a:lnTo>
                  <a:lnTo>
                    <a:pt x="29" y="73"/>
                  </a:lnTo>
                  <a:lnTo>
                    <a:pt x="32" y="77"/>
                  </a:lnTo>
                  <a:lnTo>
                    <a:pt x="34" y="83"/>
                  </a:lnTo>
                  <a:lnTo>
                    <a:pt x="34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8" y="82"/>
                  </a:lnTo>
                  <a:lnTo>
                    <a:pt x="100" y="76"/>
                  </a:lnTo>
                  <a:lnTo>
                    <a:pt x="104" y="71"/>
                  </a:lnTo>
                  <a:lnTo>
                    <a:pt x="109" y="68"/>
                  </a:lnTo>
                  <a:lnTo>
                    <a:pt x="115" y="65"/>
                  </a:lnTo>
                  <a:lnTo>
                    <a:pt x="122" y="63"/>
                  </a:lnTo>
                  <a:lnTo>
                    <a:pt x="127" y="62"/>
                  </a:lnTo>
                  <a:lnTo>
                    <a:pt x="133" y="62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28" y="5"/>
                  </a:lnTo>
                  <a:lnTo>
                    <a:pt x="121" y="10"/>
                  </a:lnTo>
                  <a:lnTo>
                    <a:pt x="113" y="13"/>
                  </a:lnTo>
                  <a:lnTo>
                    <a:pt x="105" y="16"/>
                  </a:lnTo>
                  <a:lnTo>
                    <a:pt x="97" y="19"/>
                  </a:lnTo>
                  <a:lnTo>
                    <a:pt x="88" y="20"/>
                  </a:lnTo>
                  <a:lnTo>
                    <a:pt x="79" y="21"/>
                  </a:lnTo>
                  <a:lnTo>
                    <a:pt x="70" y="22"/>
                  </a:lnTo>
                  <a:lnTo>
                    <a:pt x="61" y="22"/>
                  </a:lnTo>
                  <a:lnTo>
                    <a:pt x="52" y="21"/>
                  </a:lnTo>
                  <a:lnTo>
                    <a:pt x="44" y="19"/>
                  </a:lnTo>
                  <a:lnTo>
                    <a:pt x="34" y="17"/>
                  </a:lnTo>
                  <a:lnTo>
                    <a:pt x="27" y="14"/>
                  </a:lnTo>
                  <a:lnTo>
                    <a:pt x="19" y="10"/>
                  </a:lnTo>
                  <a:lnTo>
                    <a:pt x="11" y="6"/>
                  </a:lnTo>
                  <a:lnTo>
                    <a:pt x="5" y="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7" y="62"/>
                  </a:lnTo>
                  <a:lnTo>
                    <a:pt x="13" y="64"/>
                  </a:lnTo>
                  <a:lnTo>
                    <a:pt x="20" y="66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6" name="Freeform 466"/>
            <p:cNvSpPr>
              <a:spLocks/>
            </p:cNvSpPr>
            <p:nvPr userDrawn="1"/>
          </p:nvSpPr>
          <p:spPr bwMode="auto">
            <a:xfrm>
              <a:off x="7145338" y="4067131"/>
              <a:ext cx="42862" cy="23813"/>
            </a:xfrm>
            <a:custGeom>
              <a:avLst/>
              <a:gdLst>
                <a:gd name="T0" fmla="*/ 24 w 112"/>
                <a:gd name="T1" fmla="*/ 48 h 59"/>
                <a:gd name="T2" fmla="*/ 24 w 112"/>
                <a:gd name="T3" fmla="*/ 48 h 59"/>
                <a:gd name="T4" fmla="*/ 35 w 112"/>
                <a:gd name="T5" fmla="*/ 46 h 59"/>
                <a:gd name="T6" fmla="*/ 46 w 112"/>
                <a:gd name="T7" fmla="*/ 45 h 59"/>
                <a:gd name="T8" fmla="*/ 57 w 112"/>
                <a:gd name="T9" fmla="*/ 44 h 59"/>
                <a:gd name="T10" fmla="*/ 69 w 112"/>
                <a:gd name="T11" fmla="*/ 45 h 59"/>
                <a:gd name="T12" fmla="*/ 80 w 112"/>
                <a:gd name="T13" fmla="*/ 46 h 59"/>
                <a:gd name="T14" fmla="*/ 91 w 112"/>
                <a:gd name="T15" fmla="*/ 49 h 59"/>
                <a:gd name="T16" fmla="*/ 101 w 112"/>
                <a:gd name="T17" fmla="*/ 53 h 59"/>
                <a:gd name="T18" fmla="*/ 111 w 112"/>
                <a:gd name="T19" fmla="*/ 59 h 59"/>
                <a:gd name="T20" fmla="*/ 112 w 112"/>
                <a:gd name="T21" fmla="*/ 17 h 59"/>
                <a:gd name="T22" fmla="*/ 112 w 112"/>
                <a:gd name="T23" fmla="*/ 17 h 59"/>
                <a:gd name="T24" fmla="*/ 103 w 112"/>
                <a:gd name="T25" fmla="*/ 15 h 59"/>
                <a:gd name="T26" fmla="*/ 93 w 112"/>
                <a:gd name="T27" fmla="*/ 13 h 59"/>
                <a:gd name="T28" fmla="*/ 89 w 112"/>
                <a:gd name="T29" fmla="*/ 11 h 59"/>
                <a:gd name="T30" fmla="*/ 86 w 112"/>
                <a:gd name="T31" fmla="*/ 8 h 59"/>
                <a:gd name="T32" fmla="*/ 84 w 112"/>
                <a:gd name="T33" fmla="*/ 4 h 59"/>
                <a:gd name="T34" fmla="*/ 82 w 112"/>
                <a:gd name="T35" fmla="*/ 0 h 59"/>
                <a:gd name="T36" fmla="*/ 34 w 112"/>
                <a:gd name="T37" fmla="*/ 0 h 59"/>
                <a:gd name="T38" fmla="*/ 34 w 112"/>
                <a:gd name="T39" fmla="*/ 0 h 59"/>
                <a:gd name="T40" fmla="*/ 32 w 112"/>
                <a:gd name="T41" fmla="*/ 4 h 59"/>
                <a:gd name="T42" fmla="*/ 30 w 112"/>
                <a:gd name="T43" fmla="*/ 8 h 59"/>
                <a:gd name="T44" fmla="*/ 26 w 112"/>
                <a:gd name="T45" fmla="*/ 11 h 59"/>
                <a:gd name="T46" fmla="*/ 22 w 112"/>
                <a:gd name="T47" fmla="*/ 13 h 59"/>
                <a:gd name="T48" fmla="*/ 13 w 112"/>
                <a:gd name="T49" fmla="*/ 15 h 59"/>
                <a:gd name="T50" fmla="*/ 3 w 112"/>
                <a:gd name="T51" fmla="*/ 17 h 59"/>
                <a:gd name="T52" fmla="*/ 0 w 112"/>
                <a:gd name="T53" fmla="*/ 59 h 59"/>
                <a:gd name="T54" fmla="*/ 0 w 112"/>
                <a:gd name="T55" fmla="*/ 59 h 59"/>
                <a:gd name="T56" fmla="*/ 5 w 112"/>
                <a:gd name="T57" fmla="*/ 56 h 59"/>
                <a:gd name="T58" fmla="*/ 12 w 112"/>
                <a:gd name="T59" fmla="*/ 53 h 59"/>
                <a:gd name="T60" fmla="*/ 24 w 112"/>
                <a:gd name="T61" fmla="*/ 48 h 59"/>
                <a:gd name="T62" fmla="*/ 24 w 112"/>
                <a:gd name="T63" fmla="*/ 48 h 59"/>
                <a:gd name="T64" fmla="*/ 26 w 112"/>
                <a:gd name="T65" fmla="*/ 48 h 59"/>
                <a:gd name="T66" fmla="*/ 24 w 112"/>
                <a:gd name="T67" fmla="*/ 48 h 59"/>
                <a:gd name="T68" fmla="*/ 23 w 112"/>
                <a:gd name="T69" fmla="*/ 49 h 59"/>
                <a:gd name="T70" fmla="*/ 24 w 112"/>
                <a:gd name="T71" fmla="*/ 48 h 59"/>
                <a:gd name="T72" fmla="*/ 24 w 112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" h="59">
                  <a:moveTo>
                    <a:pt x="24" y="48"/>
                  </a:moveTo>
                  <a:lnTo>
                    <a:pt x="24" y="48"/>
                  </a:lnTo>
                  <a:lnTo>
                    <a:pt x="35" y="46"/>
                  </a:lnTo>
                  <a:lnTo>
                    <a:pt x="46" y="45"/>
                  </a:lnTo>
                  <a:lnTo>
                    <a:pt x="57" y="44"/>
                  </a:lnTo>
                  <a:lnTo>
                    <a:pt x="69" y="45"/>
                  </a:lnTo>
                  <a:lnTo>
                    <a:pt x="80" y="46"/>
                  </a:lnTo>
                  <a:lnTo>
                    <a:pt x="91" y="49"/>
                  </a:lnTo>
                  <a:lnTo>
                    <a:pt x="101" y="53"/>
                  </a:lnTo>
                  <a:lnTo>
                    <a:pt x="111" y="59"/>
                  </a:lnTo>
                  <a:lnTo>
                    <a:pt x="112" y="17"/>
                  </a:lnTo>
                  <a:lnTo>
                    <a:pt x="112" y="17"/>
                  </a:lnTo>
                  <a:lnTo>
                    <a:pt x="103" y="15"/>
                  </a:lnTo>
                  <a:lnTo>
                    <a:pt x="93" y="13"/>
                  </a:lnTo>
                  <a:lnTo>
                    <a:pt x="89" y="11"/>
                  </a:lnTo>
                  <a:lnTo>
                    <a:pt x="86" y="8"/>
                  </a:lnTo>
                  <a:lnTo>
                    <a:pt x="84" y="4"/>
                  </a:lnTo>
                  <a:lnTo>
                    <a:pt x="8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2" y="4"/>
                  </a:lnTo>
                  <a:lnTo>
                    <a:pt x="30" y="8"/>
                  </a:lnTo>
                  <a:lnTo>
                    <a:pt x="26" y="11"/>
                  </a:lnTo>
                  <a:lnTo>
                    <a:pt x="22" y="13"/>
                  </a:lnTo>
                  <a:lnTo>
                    <a:pt x="13" y="15"/>
                  </a:lnTo>
                  <a:lnTo>
                    <a:pt x="3" y="1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5" y="56"/>
                  </a:lnTo>
                  <a:lnTo>
                    <a:pt x="12" y="53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6" y="48"/>
                  </a:lnTo>
                  <a:lnTo>
                    <a:pt x="24" y="48"/>
                  </a:lnTo>
                  <a:lnTo>
                    <a:pt x="23" y="49"/>
                  </a:lnTo>
                  <a:lnTo>
                    <a:pt x="24" y="48"/>
                  </a:lnTo>
                  <a:lnTo>
                    <a:pt x="2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7" name="Freeform 467"/>
            <p:cNvSpPr>
              <a:spLocks/>
            </p:cNvSpPr>
            <p:nvPr userDrawn="1"/>
          </p:nvSpPr>
          <p:spPr bwMode="auto">
            <a:xfrm>
              <a:off x="7145338" y="4092531"/>
              <a:ext cx="41275" cy="15875"/>
            </a:xfrm>
            <a:custGeom>
              <a:avLst/>
              <a:gdLst>
                <a:gd name="T0" fmla="*/ 86 w 107"/>
                <a:gd name="T1" fmla="*/ 20 h 38"/>
                <a:gd name="T2" fmla="*/ 77 w 107"/>
                <a:gd name="T3" fmla="*/ 21 h 38"/>
                <a:gd name="T4" fmla="*/ 67 w 107"/>
                <a:gd name="T5" fmla="*/ 36 h 38"/>
                <a:gd name="T6" fmla="*/ 75 w 107"/>
                <a:gd name="T7" fmla="*/ 36 h 38"/>
                <a:gd name="T8" fmla="*/ 89 w 107"/>
                <a:gd name="T9" fmla="*/ 34 h 38"/>
                <a:gd name="T10" fmla="*/ 95 w 107"/>
                <a:gd name="T11" fmla="*/ 30 h 38"/>
                <a:gd name="T12" fmla="*/ 106 w 107"/>
                <a:gd name="T13" fmla="*/ 25 h 38"/>
                <a:gd name="T14" fmla="*/ 97 w 107"/>
                <a:gd name="T15" fmla="*/ 11 h 38"/>
                <a:gd name="T16" fmla="*/ 96 w 107"/>
                <a:gd name="T17" fmla="*/ 8 h 38"/>
                <a:gd name="T18" fmla="*/ 91 w 107"/>
                <a:gd name="T19" fmla="*/ 3 h 38"/>
                <a:gd name="T20" fmla="*/ 80 w 107"/>
                <a:gd name="T21" fmla="*/ 0 h 38"/>
                <a:gd name="T22" fmla="*/ 73 w 107"/>
                <a:gd name="T23" fmla="*/ 0 h 38"/>
                <a:gd name="T24" fmla="*/ 63 w 107"/>
                <a:gd name="T25" fmla="*/ 4 h 38"/>
                <a:gd name="T26" fmla="*/ 55 w 107"/>
                <a:gd name="T27" fmla="*/ 9 h 38"/>
                <a:gd name="T28" fmla="*/ 43 w 107"/>
                <a:gd name="T29" fmla="*/ 18 h 38"/>
                <a:gd name="T30" fmla="*/ 39 w 107"/>
                <a:gd name="T31" fmla="*/ 20 h 38"/>
                <a:gd name="T32" fmla="*/ 27 w 107"/>
                <a:gd name="T33" fmla="*/ 21 h 38"/>
                <a:gd name="T34" fmla="*/ 25 w 107"/>
                <a:gd name="T35" fmla="*/ 21 h 38"/>
                <a:gd name="T36" fmla="*/ 23 w 107"/>
                <a:gd name="T37" fmla="*/ 20 h 38"/>
                <a:gd name="T38" fmla="*/ 23 w 107"/>
                <a:gd name="T39" fmla="*/ 17 h 38"/>
                <a:gd name="T40" fmla="*/ 25 w 107"/>
                <a:gd name="T41" fmla="*/ 15 h 38"/>
                <a:gd name="T42" fmla="*/ 30 w 107"/>
                <a:gd name="T43" fmla="*/ 14 h 38"/>
                <a:gd name="T44" fmla="*/ 46 w 107"/>
                <a:gd name="T45" fmla="*/ 15 h 38"/>
                <a:gd name="T46" fmla="*/ 46 w 107"/>
                <a:gd name="T47" fmla="*/ 0 h 38"/>
                <a:gd name="T48" fmla="*/ 26 w 107"/>
                <a:gd name="T49" fmla="*/ 0 h 38"/>
                <a:gd name="T50" fmla="*/ 18 w 107"/>
                <a:gd name="T51" fmla="*/ 4 h 38"/>
                <a:gd name="T52" fmla="*/ 12 w 107"/>
                <a:gd name="T53" fmla="*/ 11 h 38"/>
                <a:gd name="T54" fmla="*/ 0 w 107"/>
                <a:gd name="T55" fmla="*/ 25 h 38"/>
                <a:gd name="T56" fmla="*/ 10 w 107"/>
                <a:gd name="T57" fmla="*/ 25 h 38"/>
                <a:gd name="T58" fmla="*/ 16 w 107"/>
                <a:gd name="T59" fmla="*/ 34 h 38"/>
                <a:gd name="T60" fmla="*/ 26 w 107"/>
                <a:gd name="T61" fmla="*/ 37 h 38"/>
                <a:gd name="T62" fmla="*/ 38 w 107"/>
                <a:gd name="T63" fmla="*/ 37 h 38"/>
                <a:gd name="T64" fmla="*/ 48 w 107"/>
                <a:gd name="T65" fmla="*/ 34 h 38"/>
                <a:gd name="T66" fmla="*/ 53 w 107"/>
                <a:gd name="T67" fmla="*/ 30 h 38"/>
                <a:gd name="T68" fmla="*/ 66 w 107"/>
                <a:gd name="T69" fmla="*/ 20 h 38"/>
                <a:gd name="T70" fmla="*/ 72 w 107"/>
                <a:gd name="T71" fmla="*/ 17 h 38"/>
                <a:gd name="T72" fmla="*/ 81 w 107"/>
                <a:gd name="T73" fmla="*/ 16 h 38"/>
                <a:gd name="T74" fmla="*/ 87 w 107"/>
                <a:gd name="T75" fmla="*/ 18 h 38"/>
                <a:gd name="T76" fmla="*/ 86 w 107"/>
                <a:gd name="T77" fmla="*/ 20 h 38"/>
                <a:gd name="T78" fmla="*/ 86 w 107"/>
                <a:gd name="T7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8">
                  <a:moveTo>
                    <a:pt x="86" y="20"/>
                  </a:moveTo>
                  <a:lnTo>
                    <a:pt x="86" y="20"/>
                  </a:lnTo>
                  <a:lnTo>
                    <a:pt x="82" y="21"/>
                  </a:lnTo>
                  <a:lnTo>
                    <a:pt x="77" y="21"/>
                  </a:lnTo>
                  <a:lnTo>
                    <a:pt x="68" y="21"/>
                  </a:lnTo>
                  <a:lnTo>
                    <a:pt x="67" y="36"/>
                  </a:lnTo>
                  <a:lnTo>
                    <a:pt x="67" y="36"/>
                  </a:lnTo>
                  <a:lnTo>
                    <a:pt x="75" y="36"/>
                  </a:lnTo>
                  <a:lnTo>
                    <a:pt x="85" y="35"/>
                  </a:lnTo>
                  <a:lnTo>
                    <a:pt x="89" y="34"/>
                  </a:lnTo>
                  <a:lnTo>
                    <a:pt x="92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6" y="25"/>
                  </a:lnTo>
                  <a:lnTo>
                    <a:pt x="107" y="11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6" y="8"/>
                  </a:lnTo>
                  <a:lnTo>
                    <a:pt x="94" y="5"/>
                  </a:lnTo>
                  <a:lnTo>
                    <a:pt x="91" y="3"/>
                  </a:lnTo>
                  <a:lnTo>
                    <a:pt x="88" y="1"/>
                  </a:lnTo>
                  <a:lnTo>
                    <a:pt x="80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8" y="1"/>
                  </a:lnTo>
                  <a:lnTo>
                    <a:pt x="63" y="4"/>
                  </a:lnTo>
                  <a:lnTo>
                    <a:pt x="59" y="6"/>
                  </a:lnTo>
                  <a:lnTo>
                    <a:pt x="55" y="9"/>
                  </a:lnTo>
                  <a:lnTo>
                    <a:pt x="47" y="16"/>
                  </a:lnTo>
                  <a:lnTo>
                    <a:pt x="43" y="18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32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1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2" y="18"/>
                  </a:lnTo>
                  <a:lnTo>
                    <a:pt x="23" y="17"/>
                  </a:lnTo>
                  <a:lnTo>
                    <a:pt x="24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0" y="14"/>
                  </a:lnTo>
                  <a:lnTo>
                    <a:pt x="36" y="14"/>
                  </a:lnTo>
                  <a:lnTo>
                    <a:pt x="46" y="15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18" y="4"/>
                  </a:lnTo>
                  <a:lnTo>
                    <a:pt x="14" y="7"/>
                  </a:lnTo>
                  <a:lnTo>
                    <a:pt x="12" y="11"/>
                  </a:lnTo>
                  <a:lnTo>
                    <a:pt x="1" y="11"/>
                  </a:lnTo>
                  <a:lnTo>
                    <a:pt x="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31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6" y="37"/>
                  </a:lnTo>
                  <a:lnTo>
                    <a:pt x="32" y="38"/>
                  </a:lnTo>
                  <a:lnTo>
                    <a:pt x="38" y="37"/>
                  </a:lnTo>
                  <a:lnTo>
                    <a:pt x="43" y="36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53" y="30"/>
                  </a:lnTo>
                  <a:lnTo>
                    <a:pt x="60" y="24"/>
                  </a:lnTo>
                  <a:lnTo>
                    <a:pt x="66" y="20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6" y="16"/>
                  </a:lnTo>
                  <a:lnTo>
                    <a:pt x="81" y="16"/>
                  </a:lnTo>
                  <a:lnTo>
                    <a:pt x="87" y="17"/>
                  </a:lnTo>
                  <a:lnTo>
                    <a:pt x="87" y="1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8" name="Freeform 468"/>
            <p:cNvSpPr>
              <a:spLocks/>
            </p:cNvSpPr>
            <p:nvPr userDrawn="1"/>
          </p:nvSpPr>
          <p:spPr bwMode="auto">
            <a:xfrm>
              <a:off x="7040563" y="4200481"/>
              <a:ext cx="49212" cy="19050"/>
            </a:xfrm>
            <a:custGeom>
              <a:avLst/>
              <a:gdLst>
                <a:gd name="T0" fmla="*/ 12 w 125"/>
                <a:gd name="T1" fmla="*/ 39 h 48"/>
                <a:gd name="T2" fmla="*/ 17 w 125"/>
                <a:gd name="T3" fmla="*/ 45 h 48"/>
                <a:gd name="T4" fmla="*/ 25 w 125"/>
                <a:gd name="T5" fmla="*/ 47 h 48"/>
                <a:gd name="T6" fmla="*/ 40 w 125"/>
                <a:gd name="T7" fmla="*/ 47 h 48"/>
                <a:gd name="T8" fmla="*/ 46 w 125"/>
                <a:gd name="T9" fmla="*/ 47 h 48"/>
                <a:gd name="T10" fmla="*/ 55 w 125"/>
                <a:gd name="T11" fmla="*/ 43 h 48"/>
                <a:gd name="T12" fmla="*/ 75 w 125"/>
                <a:gd name="T13" fmla="*/ 26 h 48"/>
                <a:gd name="T14" fmla="*/ 82 w 125"/>
                <a:gd name="T15" fmla="*/ 22 h 48"/>
                <a:gd name="T16" fmla="*/ 90 w 125"/>
                <a:gd name="T17" fmla="*/ 20 h 48"/>
                <a:gd name="T18" fmla="*/ 93 w 125"/>
                <a:gd name="T19" fmla="*/ 20 h 48"/>
                <a:gd name="T20" fmla="*/ 100 w 125"/>
                <a:gd name="T21" fmla="*/ 21 h 48"/>
                <a:gd name="T22" fmla="*/ 99 w 125"/>
                <a:gd name="T23" fmla="*/ 25 h 48"/>
                <a:gd name="T24" fmla="*/ 98 w 125"/>
                <a:gd name="T25" fmla="*/ 26 h 48"/>
                <a:gd name="T26" fmla="*/ 89 w 125"/>
                <a:gd name="T27" fmla="*/ 27 h 48"/>
                <a:gd name="T28" fmla="*/ 75 w 125"/>
                <a:gd name="T29" fmla="*/ 46 h 48"/>
                <a:gd name="T30" fmla="*/ 85 w 125"/>
                <a:gd name="T31" fmla="*/ 46 h 48"/>
                <a:gd name="T32" fmla="*/ 101 w 125"/>
                <a:gd name="T33" fmla="*/ 44 h 48"/>
                <a:gd name="T34" fmla="*/ 108 w 125"/>
                <a:gd name="T35" fmla="*/ 38 h 48"/>
                <a:gd name="T36" fmla="*/ 122 w 125"/>
                <a:gd name="T37" fmla="*/ 33 h 48"/>
                <a:gd name="T38" fmla="*/ 113 w 125"/>
                <a:gd name="T39" fmla="*/ 14 h 48"/>
                <a:gd name="T40" fmla="*/ 112 w 125"/>
                <a:gd name="T41" fmla="*/ 10 h 48"/>
                <a:gd name="T42" fmla="*/ 107 w 125"/>
                <a:gd name="T43" fmla="*/ 3 h 48"/>
                <a:gd name="T44" fmla="*/ 100 w 125"/>
                <a:gd name="T45" fmla="*/ 0 h 48"/>
                <a:gd name="T46" fmla="*/ 86 w 125"/>
                <a:gd name="T47" fmla="*/ 0 h 48"/>
                <a:gd name="T48" fmla="*/ 80 w 125"/>
                <a:gd name="T49" fmla="*/ 1 h 48"/>
                <a:gd name="T50" fmla="*/ 69 w 125"/>
                <a:gd name="T51" fmla="*/ 6 h 48"/>
                <a:gd name="T52" fmla="*/ 55 w 125"/>
                <a:gd name="T53" fmla="*/ 20 h 48"/>
                <a:gd name="T54" fmla="*/ 44 w 125"/>
                <a:gd name="T55" fmla="*/ 26 h 48"/>
                <a:gd name="T56" fmla="*/ 41 w 125"/>
                <a:gd name="T57" fmla="*/ 26 h 48"/>
                <a:gd name="T58" fmla="*/ 31 w 125"/>
                <a:gd name="T59" fmla="*/ 26 h 48"/>
                <a:gd name="T60" fmla="*/ 29 w 125"/>
                <a:gd name="T61" fmla="*/ 26 h 48"/>
                <a:gd name="T62" fmla="*/ 27 w 125"/>
                <a:gd name="T63" fmla="*/ 23 h 48"/>
                <a:gd name="T64" fmla="*/ 29 w 125"/>
                <a:gd name="T65" fmla="*/ 19 h 48"/>
                <a:gd name="T66" fmla="*/ 31 w 125"/>
                <a:gd name="T67" fmla="*/ 19 h 48"/>
                <a:gd name="T68" fmla="*/ 57 w 125"/>
                <a:gd name="T69" fmla="*/ 0 h 48"/>
                <a:gd name="T70" fmla="*/ 44 w 125"/>
                <a:gd name="T71" fmla="*/ 0 h 48"/>
                <a:gd name="T72" fmla="*/ 33 w 125"/>
                <a:gd name="T73" fmla="*/ 0 h 48"/>
                <a:gd name="T74" fmla="*/ 23 w 125"/>
                <a:gd name="T75" fmla="*/ 4 h 48"/>
                <a:gd name="T76" fmla="*/ 15 w 125"/>
                <a:gd name="T77" fmla="*/ 14 h 48"/>
                <a:gd name="T78" fmla="*/ 0 w 125"/>
                <a:gd name="T79" fmla="*/ 33 h 48"/>
                <a:gd name="T80" fmla="*/ 11 w 125"/>
                <a:gd name="T81" fmla="*/ 33 h 48"/>
                <a:gd name="T82" fmla="*/ 12 w 125"/>
                <a:gd name="T83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48">
                  <a:moveTo>
                    <a:pt x="12" y="39"/>
                  </a:moveTo>
                  <a:lnTo>
                    <a:pt x="12" y="39"/>
                  </a:lnTo>
                  <a:lnTo>
                    <a:pt x="14" y="43"/>
                  </a:lnTo>
                  <a:lnTo>
                    <a:pt x="17" y="45"/>
                  </a:lnTo>
                  <a:lnTo>
                    <a:pt x="21" y="46"/>
                  </a:lnTo>
                  <a:lnTo>
                    <a:pt x="25" y="47"/>
                  </a:lnTo>
                  <a:lnTo>
                    <a:pt x="32" y="48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6" y="47"/>
                  </a:lnTo>
                  <a:lnTo>
                    <a:pt x="50" y="45"/>
                  </a:lnTo>
                  <a:lnTo>
                    <a:pt x="55" y="43"/>
                  </a:lnTo>
                  <a:lnTo>
                    <a:pt x="59" y="40"/>
                  </a:lnTo>
                  <a:lnTo>
                    <a:pt x="75" y="26"/>
                  </a:lnTo>
                  <a:lnTo>
                    <a:pt x="75" y="26"/>
                  </a:lnTo>
                  <a:lnTo>
                    <a:pt x="82" y="22"/>
                  </a:lnTo>
                  <a:lnTo>
                    <a:pt x="86" y="21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0"/>
                  </a:lnTo>
                  <a:lnTo>
                    <a:pt x="97" y="20"/>
                  </a:lnTo>
                  <a:lnTo>
                    <a:pt x="100" y="21"/>
                  </a:lnTo>
                  <a:lnTo>
                    <a:pt x="100" y="23"/>
                  </a:lnTo>
                  <a:lnTo>
                    <a:pt x="99" y="25"/>
                  </a:lnTo>
                  <a:lnTo>
                    <a:pt x="99" y="25"/>
                  </a:lnTo>
                  <a:lnTo>
                    <a:pt x="98" y="26"/>
                  </a:lnTo>
                  <a:lnTo>
                    <a:pt x="95" y="26"/>
                  </a:lnTo>
                  <a:lnTo>
                    <a:pt x="89" y="27"/>
                  </a:lnTo>
                  <a:lnTo>
                    <a:pt x="78" y="26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85" y="46"/>
                  </a:lnTo>
                  <a:lnTo>
                    <a:pt x="95" y="45"/>
                  </a:lnTo>
                  <a:lnTo>
                    <a:pt x="101" y="44"/>
                  </a:lnTo>
                  <a:lnTo>
                    <a:pt x="105" y="41"/>
                  </a:lnTo>
                  <a:lnTo>
                    <a:pt x="108" y="38"/>
                  </a:lnTo>
                  <a:lnTo>
                    <a:pt x="111" y="33"/>
                  </a:lnTo>
                  <a:lnTo>
                    <a:pt x="122" y="33"/>
                  </a:lnTo>
                  <a:lnTo>
                    <a:pt x="125" y="14"/>
                  </a:lnTo>
                  <a:lnTo>
                    <a:pt x="113" y="14"/>
                  </a:lnTo>
                  <a:lnTo>
                    <a:pt x="113" y="14"/>
                  </a:lnTo>
                  <a:lnTo>
                    <a:pt x="112" y="10"/>
                  </a:lnTo>
                  <a:lnTo>
                    <a:pt x="110" y="5"/>
                  </a:lnTo>
                  <a:lnTo>
                    <a:pt x="107" y="3"/>
                  </a:lnTo>
                  <a:lnTo>
                    <a:pt x="104" y="1"/>
                  </a:lnTo>
                  <a:lnTo>
                    <a:pt x="100" y="0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0" y="1"/>
                  </a:lnTo>
                  <a:lnTo>
                    <a:pt x="75" y="3"/>
                  </a:lnTo>
                  <a:lnTo>
                    <a:pt x="69" y="6"/>
                  </a:lnTo>
                  <a:lnTo>
                    <a:pt x="65" y="11"/>
                  </a:lnTo>
                  <a:lnTo>
                    <a:pt x="55" y="20"/>
                  </a:lnTo>
                  <a:lnTo>
                    <a:pt x="51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1" y="26"/>
                  </a:lnTo>
                  <a:lnTo>
                    <a:pt x="38" y="2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6"/>
                  </a:lnTo>
                  <a:lnTo>
                    <a:pt x="28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9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54" y="19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8" y="2"/>
                  </a:lnTo>
                  <a:lnTo>
                    <a:pt x="23" y="4"/>
                  </a:lnTo>
                  <a:lnTo>
                    <a:pt x="18" y="9"/>
                  </a:lnTo>
                  <a:lnTo>
                    <a:pt x="15" y="14"/>
                  </a:lnTo>
                  <a:lnTo>
                    <a:pt x="4" y="14"/>
                  </a:lnTo>
                  <a:lnTo>
                    <a:pt x="0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2" y="39"/>
                  </a:lnTo>
                  <a:lnTo>
                    <a:pt x="12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9" name="Freeform 469"/>
            <p:cNvSpPr>
              <a:spLocks/>
            </p:cNvSpPr>
            <p:nvPr userDrawn="1"/>
          </p:nvSpPr>
          <p:spPr bwMode="auto">
            <a:xfrm>
              <a:off x="7135813" y="4200481"/>
              <a:ext cx="47625" cy="19050"/>
            </a:xfrm>
            <a:custGeom>
              <a:avLst/>
              <a:gdLst>
                <a:gd name="T0" fmla="*/ 14 w 122"/>
                <a:gd name="T1" fmla="*/ 39 h 48"/>
                <a:gd name="T2" fmla="*/ 19 w 122"/>
                <a:gd name="T3" fmla="*/ 45 h 48"/>
                <a:gd name="T4" fmla="*/ 26 w 122"/>
                <a:gd name="T5" fmla="*/ 47 h 48"/>
                <a:gd name="T6" fmla="*/ 42 w 122"/>
                <a:gd name="T7" fmla="*/ 47 h 48"/>
                <a:gd name="T8" fmla="*/ 47 w 122"/>
                <a:gd name="T9" fmla="*/ 47 h 48"/>
                <a:gd name="T10" fmla="*/ 55 w 122"/>
                <a:gd name="T11" fmla="*/ 43 h 48"/>
                <a:gd name="T12" fmla="*/ 67 w 122"/>
                <a:gd name="T13" fmla="*/ 34 h 48"/>
                <a:gd name="T14" fmla="*/ 73 w 122"/>
                <a:gd name="T15" fmla="*/ 27 h 48"/>
                <a:gd name="T16" fmla="*/ 80 w 122"/>
                <a:gd name="T17" fmla="*/ 22 h 48"/>
                <a:gd name="T18" fmla="*/ 90 w 122"/>
                <a:gd name="T19" fmla="*/ 20 h 48"/>
                <a:gd name="T20" fmla="*/ 93 w 122"/>
                <a:gd name="T21" fmla="*/ 20 h 48"/>
                <a:gd name="T22" fmla="*/ 98 w 122"/>
                <a:gd name="T23" fmla="*/ 21 h 48"/>
                <a:gd name="T24" fmla="*/ 99 w 122"/>
                <a:gd name="T25" fmla="*/ 24 h 48"/>
                <a:gd name="T26" fmla="*/ 98 w 122"/>
                <a:gd name="T27" fmla="*/ 25 h 48"/>
                <a:gd name="T28" fmla="*/ 93 w 122"/>
                <a:gd name="T29" fmla="*/ 26 h 48"/>
                <a:gd name="T30" fmla="*/ 88 w 122"/>
                <a:gd name="T31" fmla="*/ 26 h 48"/>
                <a:gd name="T32" fmla="*/ 76 w 122"/>
                <a:gd name="T33" fmla="*/ 46 h 48"/>
                <a:gd name="T34" fmla="*/ 87 w 122"/>
                <a:gd name="T35" fmla="*/ 46 h 48"/>
                <a:gd name="T36" fmla="*/ 101 w 122"/>
                <a:gd name="T37" fmla="*/ 44 h 48"/>
                <a:gd name="T38" fmla="*/ 109 w 122"/>
                <a:gd name="T39" fmla="*/ 38 h 48"/>
                <a:gd name="T40" fmla="*/ 122 w 122"/>
                <a:gd name="T41" fmla="*/ 33 h 48"/>
                <a:gd name="T42" fmla="*/ 112 w 122"/>
                <a:gd name="T43" fmla="*/ 14 h 48"/>
                <a:gd name="T44" fmla="*/ 111 w 122"/>
                <a:gd name="T45" fmla="*/ 10 h 48"/>
                <a:gd name="T46" fmla="*/ 104 w 122"/>
                <a:gd name="T47" fmla="*/ 3 h 48"/>
                <a:gd name="T48" fmla="*/ 92 w 122"/>
                <a:gd name="T49" fmla="*/ 0 h 48"/>
                <a:gd name="T50" fmla="*/ 84 w 122"/>
                <a:gd name="T51" fmla="*/ 0 h 48"/>
                <a:gd name="T52" fmla="*/ 72 w 122"/>
                <a:gd name="T53" fmla="*/ 3 h 48"/>
                <a:gd name="T54" fmla="*/ 63 w 122"/>
                <a:gd name="T55" fmla="*/ 11 h 48"/>
                <a:gd name="T56" fmla="*/ 50 w 122"/>
                <a:gd name="T57" fmla="*/ 23 h 48"/>
                <a:gd name="T58" fmla="*/ 45 w 122"/>
                <a:gd name="T59" fmla="*/ 26 h 48"/>
                <a:gd name="T60" fmla="*/ 38 w 122"/>
                <a:gd name="T61" fmla="*/ 26 h 48"/>
                <a:gd name="T62" fmla="*/ 30 w 122"/>
                <a:gd name="T63" fmla="*/ 26 h 48"/>
                <a:gd name="T64" fmla="*/ 27 w 122"/>
                <a:gd name="T65" fmla="*/ 25 h 48"/>
                <a:gd name="T66" fmla="*/ 26 w 122"/>
                <a:gd name="T67" fmla="*/ 20 h 48"/>
                <a:gd name="T68" fmla="*/ 29 w 122"/>
                <a:gd name="T69" fmla="*/ 19 h 48"/>
                <a:gd name="T70" fmla="*/ 52 w 122"/>
                <a:gd name="T71" fmla="*/ 19 h 48"/>
                <a:gd name="T72" fmla="*/ 53 w 122"/>
                <a:gd name="T73" fmla="*/ 0 h 48"/>
                <a:gd name="T74" fmla="*/ 36 w 122"/>
                <a:gd name="T75" fmla="*/ 0 h 48"/>
                <a:gd name="T76" fmla="*/ 25 w 122"/>
                <a:gd name="T77" fmla="*/ 2 h 48"/>
                <a:gd name="T78" fmla="*/ 16 w 122"/>
                <a:gd name="T79" fmla="*/ 9 h 48"/>
                <a:gd name="T80" fmla="*/ 2 w 122"/>
                <a:gd name="T81" fmla="*/ 14 h 48"/>
                <a:gd name="T82" fmla="*/ 12 w 122"/>
                <a:gd name="T83" fmla="*/ 33 h 48"/>
                <a:gd name="T84" fmla="*/ 14 w 122"/>
                <a:gd name="T85" fmla="*/ 39 h 48"/>
                <a:gd name="T86" fmla="*/ 14 w 122"/>
                <a:gd name="T87" fmla="*/ 40 h 48"/>
                <a:gd name="T88" fmla="*/ 13 w 122"/>
                <a:gd name="T89" fmla="*/ 39 h 48"/>
                <a:gd name="T90" fmla="*/ 14 w 122"/>
                <a:gd name="T91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2" h="48">
                  <a:moveTo>
                    <a:pt x="14" y="39"/>
                  </a:moveTo>
                  <a:lnTo>
                    <a:pt x="14" y="39"/>
                  </a:lnTo>
                  <a:lnTo>
                    <a:pt x="16" y="43"/>
                  </a:lnTo>
                  <a:lnTo>
                    <a:pt x="19" y="45"/>
                  </a:lnTo>
                  <a:lnTo>
                    <a:pt x="22" y="46"/>
                  </a:lnTo>
                  <a:lnTo>
                    <a:pt x="26" y="47"/>
                  </a:lnTo>
                  <a:lnTo>
                    <a:pt x="35" y="48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7" y="47"/>
                  </a:lnTo>
                  <a:lnTo>
                    <a:pt x="51" y="45"/>
                  </a:lnTo>
                  <a:lnTo>
                    <a:pt x="55" y="43"/>
                  </a:lnTo>
                  <a:lnTo>
                    <a:pt x="60" y="40"/>
                  </a:lnTo>
                  <a:lnTo>
                    <a:pt x="67" y="34"/>
                  </a:lnTo>
                  <a:lnTo>
                    <a:pt x="73" y="27"/>
                  </a:lnTo>
                  <a:lnTo>
                    <a:pt x="73" y="27"/>
                  </a:lnTo>
                  <a:lnTo>
                    <a:pt x="77" y="24"/>
                  </a:lnTo>
                  <a:lnTo>
                    <a:pt x="80" y="22"/>
                  </a:lnTo>
                  <a:lnTo>
                    <a:pt x="85" y="21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0"/>
                  </a:lnTo>
                  <a:lnTo>
                    <a:pt x="97" y="21"/>
                  </a:lnTo>
                  <a:lnTo>
                    <a:pt x="98" y="21"/>
                  </a:lnTo>
                  <a:lnTo>
                    <a:pt x="99" y="22"/>
                  </a:lnTo>
                  <a:lnTo>
                    <a:pt x="99" y="24"/>
                  </a:lnTo>
                  <a:lnTo>
                    <a:pt x="98" y="25"/>
                  </a:lnTo>
                  <a:lnTo>
                    <a:pt x="98" y="25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77" y="26"/>
                  </a:lnTo>
                  <a:lnTo>
                    <a:pt x="76" y="46"/>
                  </a:lnTo>
                  <a:lnTo>
                    <a:pt x="76" y="46"/>
                  </a:lnTo>
                  <a:lnTo>
                    <a:pt x="87" y="46"/>
                  </a:lnTo>
                  <a:lnTo>
                    <a:pt x="97" y="45"/>
                  </a:lnTo>
                  <a:lnTo>
                    <a:pt x="101" y="44"/>
                  </a:lnTo>
                  <a:lnTo>
                    <a:pt x="105" y="42"/>
                  </a:lnTo>
                  <a:lnTo>
                    <a:pt x="109" y="38"/>
                  </a:lnTo>
                  <a:lnTo>
                    <a:pt x="111" y="33"/>
                  </a:lnTo>
                  <a:lnTo>
                    <a:pt x="122" y="33"/>
                  </a:lnTo>
                  <a:lnTo>
                    <a:pt x="12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1" y="10"/>
                  </a:lnTo>
                  <a:lnTo>
                    <a:pt x="108" y="5"/>
                  </a:lnTo>
                  <a:lnTo>
                    <a:pt x="104" y="3"/>
                  </a:lnTo>
                  <a:lnTo>
                    <a:pt x="101" y="1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7" y="1"/>
                  </a:lnTo>
                  <a:lnTo>
                    <a:pt x="72" y="3"/>
                  </a:lnTo>
                  <a:lnTo>
                    <a:pt x="68" y="6"/>
                  </a:lnTo>
                  <a:lnTo>
                    <a:pt x="63" y="11"/>
                  </a:lnTo>
                  <a:lnTo>
                    <a:pt x="54" y="20"/>
                  </a:lnTo>
                  <a:lnTo>
                    <a:pt x="50" y="23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1" y="26"/>
                  </a:lnTo>
                  <a:lnTo>
                    <a:pt x="38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6"/>
                  </a:lnTo>
                  <a:lnTo>
                    <a:pt x="27" y="25"/>
                  </a:lnTo>
                  <a:lnTo>
                    <a:pt x="26" y="23"/>
                  </a:lnTo>
                  <a:lnTo>
                    <a:pt x="26" y="20"/>
                  </a:lnTo>
                  <a:lnTo>
                    <a:pt x="28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52" y="19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5" y="2"/>
                  </a:lnTo>
                  <a:lnTo>
                    <a:pt x="20" y="4"/>
                  </a:lnTo>
                  <a:lnTo>
                    <a:pt x="16" y="9"/>
                  </a:lnTo>
                  <a:lnTo>
                    <a:pt x="14" y="14"/>
                  </a:lnTo>
                  <a:lnTo>
                    <a:pt x="2" y="14"/>
                  </a:lnTo>
                  <a:lnTo>
                    <a:pt x="0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40"/>
                  </a:lnTo>
                  <a:lnTo>
                    <a:pt x="14" y="39"/>
                  </a:lnTo>
                  <a:lnTo>
                    <a:pt x="13" y="39"/>
                  </a:lnTo>
                  <a:lnTo>
                    <a:pt x="14" y="39"/>
                  </a:lnTo>
                  <a:lnTo>
                    <a:pt x="1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0" name="Freeform 470"/>
            <p:cNvSpPr>
              <a:spLocks/>
            </p:cNvSpPr>
            <p:nvPr userDrawn="1"/>
          </p:nvSpPr>
          <p:spPr bwMode="auto">
            <a:xfrm>
              <a:off x="7032625" y="4221118"/>
              <a:ext cx="55562" cy="34925"/>
            </a:xfrm>
            <a:custGeom>
              <a:avLst/>
              <a:gdLst>
                <a:gd name="T0" fmla="*/ 111 w 142"/>
                <a:gd name="T1" fmla="*/ 15 h 88"/>
                <a:gd name="T2" fmla="*/ 111 w 142"/>
                <a:gd name="T3" fmla="*/ 15 h 88"/>
                <a:gd name="T4" fmla="*/ 99 w 142"/>
                <a:gd name="T5" fmla="*/ 19 h 88"/>
                <a:gd name="T6" fmla="*/ 85 w 142"/>
                <a:gd name="T7" fmla="*/ 21 h 88"/>
                <a:gd name="T8" fmla="*/ 72 w 142"/>
                <a:gd name="T9" fmla="*/ 21 h 88"/>
                <a:gd name="T10" fmla="*/ 58 w 142"/>
                <a:gd name="T11" fmla="*/ 21 h 88"/>
                <a:gd name="T12" fmla="*/ 46 w 142"/>
                <a:gd name="T13" fmla="*/ 18 h 88"/>
                <a:gd name="T14" fmla="*/ 33 w 142"/>
                <a:gd name="T15" fmla="*/ 15 h 88"/>
                <a:gd name="T16" fmla="*/ 27 w 142"/>
                <a:gd name="T17" fmla="*/ 12 h 88"/>
                <a:gd name="T18" fmla="*/ 22 w 142"/>
                <a:gd name="T19" fmla="*/ 9 h 88"/>
                <a:gd name="T20" fmla="*/ 17 w 142"/>
                <a:gd name="T21" fmla="*/ 5 h 88"/>
                <a:gd name="T22" fmla="*/ 11 w 142"/>
                <a:gd name="T23" fmla="*/ 0 h 88"/>
                <a:gd name="T24" fmla="*/ 0 w 142"/>
                <a:gd name="T25" fmla="*/ 62 h 88"/>
                <a:gd name="T26" fmla="*/ 0 w 142"/>
                <a:gd name="T27" fmla="*/ 62 h 88"/>
                <a:gd name="T28" fmla="*/ 5 w 142"/>
                <a:gd name="T29" fmla="*/ 62 h 88"/>
                <a:gd name="T30" fmla="*/ 11 w 142"/>
                <a:gd name="T31" fmla="*/ 63 h 88"/>
                <a:gd name="T32" fmla="*/ 17 w 142"/>
                <a:gd name="T33" fmla="*/ 65 h 88"/>
                <a:gd name="T34" fmla="*/ 22 w 142"/>
                <a:gd name="T35" fmla="*/ 68 h 88"/>
                <a:gd name="T36" fmla="*/ 26 w 142"/>
                <a:gd name="T37" fmla="*/ 71 h 88"/>
                <a:gd name="T38" fmla="*/ 29 w 142"/>
                <a:gd name="T39" fmla="*/ 76 h 88"/>
                <a:gd name="T40" fmla="*/ 31 w 142"/>
                <a:gd name="T41" fmla="*/ 82 h 88"/>
                <a:gd name="T42" fmla="*/ 31 w 142"/>
                <a:gd name="T43" fmla="*/ 88 h 88"/>
                <a:gd name="T44" fmla="*/ 93 w 142"/>
                <a:gd name="T45" fmla="*/ 88 h 88"/>
                <a:gd name="T46" fmla="*/ 93 w 142"/>
                <a:gd name="T47" fmla="*/ 88 h 88"/>
                <a:gd name="T48" fmla="*/ 95 w 142"/>
                <a:gd name="T49" fmla="*/ 82 h 88"/>
                <a:gd name="T50" fmla="*/ 98 w 142"/>
                <a:gd name="T51" fmla="*/ 76 h 88"/>
                <a:gd name="T52" fmla="*/ 103 w 142"/>
                <a:gd name="T53" fmla="*/ 71 h 88"/>
                <a:gd name="T54" fmla="*/ 108 w 142"/>
                <a:gd name="T55" fmla="*/ 68 h 88"/>
                <a:gd name="T56" fmla="*/ 114 w 142"/>
                <a:gd name="T57" fmla="*/ 65 h 88"/>
                <a:gd name="T58" fmla="*/ 121 w 142"/>
                <a:gd name="T59" fmla="*/ 63 h 88"/>
                <a:gd name="T60" fmla="*/ 127 w 142"/>
                <a:gd name="T61" fmla="*/ 62 h 88"/>
                <a:gd name="T62" fmla="*/ 133 w 142"/>
                <a:gd name="T63" fmla="*/ 62 h 88"/>
                <a:gd name="T64" fmla="*/ 142 w 142"/>
                <a:gd name="T65" fmla="*/ 0 h 88"/>
                <a:gd name="T66" fmla="*/ 142 w 142"/>
                <a:gd name="T67" fmla="*/ 0 h 88"/>
                <a:gd name="T68" fmla="*/ 134 w 142"/>
                <a:gd name="T69" fmla="*/ 5 h 88"/>
                <a:gd name="T70" fmla="*/ 127 w 142"/>
                <a:gd name="T71" fmla="*/ 9 h 88"/>
                <a:gd name="T72" fmla="*/ 119 w 142"/>
                <a:gd name="T73" fmla="*/ 13 h 88"/>
                <a:gd name="T74" fmla="*/ 111 w 142"/>
                <a:gd name="T75" fmla="*/ 15 h 88"/>
                <a:gd name="T76" fmla="*/ 111 w 142"/>
                <a:gd name="T77" fmla="*/ 15 h 88"/>
                <a:gd name="T78" fmla="*/ 109 w 142"/>
                <a:gd name="T79" fmla="*/ 16 h 88"/>
                <a:gd name="T80" fmla="*/ 111 w 142"/>
                <a:gd name="T81" fmla="*/ 15 h 88"/>
                <a:gd name="T82" fmla="*/ 112 w 142"/>
                <a:gd name="T83" fmla="*/ 15 h 88"/>
                <a:gd name="T84" fmla="*/ 111 w 142"/>
                <a:gd name="T85" fmla="*/ 15 h 88"/>
                <a:gd name="T86" fmla="*/ 111 w 142"/>
                <a:gd name="T87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88">
                  <a:moveTo>
                    <a:pt x="111" y="15"/>
                  </a:moveTo>
                  <a:lnTo>
                    <a:pt x="111" y="15"/>
                  </a:lnTo>
                  <a:lnTo>
                    <a:pt x="99" y="19"/>
                  </a:lnTo>
                  <a:lnTo>
                    <a:pt x="85" y="21"/>
                  </a:lnTo>
                  <a:lnTo>
                    <a:pt x="72" y="21"/>
                  </a:lnTo>
                  <a:lnTo>
                    <a:pt x="58" y="21"/>
                  </a:lnTo>
                  <a:lnTo>
                    <a:pt x="46" y="18"/>
                  </a:lnTo>
                  <a:lnTo>
                    <a:pt x="33" y="15"/>
                  </a:lnTo>
                  <a:lnTo>
                    <a:pt x="27" y="12"/>
                  </a:lnTo>
                  <a:lnTo>
                    <a:pt x="22" y="9"/>
                  </a:lnTo>
                  <a:lnTo>
                    <a:pt x="17" y="5"/>
                  </a:lnTo>
                  <a:lnTo>
                    <a:pt x="11" y="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5" y="62"/>
                  </a:lnTo>
                  <a:lnTo>
                    <a:pt x="11" y="63"/>
                  </a:lnTo>
                  <a:lnTo>
                    <a:pt x="17" y="65"/>
                  </a:lnTo>
                  <a:lnTo>
                    <a:pt x="22" y="68"/>
                  </a:lnTo>
                  <a:lnTo>
                    <a:pt x="26" y="71"/>
                  </a:lnTo>
                  <a:lnTo>
                    <a:pt x="29" y="76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5" y="82"/>
                  </a:lnTo>
                  <a:lnTo>
                    <a:pt x="98" y="76"/>
                  </a:lnTo>
                  <a:lnTo>
                    <a:pt x="103" y="71"/>
                  </a:lnTo>
                  <a:lnTo>
                    <a:pt x="108" y="68"/>
                  </a:lnTo>
                  <a:lnTo>
                    <a:pt x="114" y="65"/>
                  </a:lnTo>
                  <a:lnTo>
                    <a:pt x="121" y="63"/>
                  </a:lnTo>
                  <a:lnTo>
                    <a:pt x="127" y="62"/>
                  </a:lnTo>
                  <a:lnTo>
                    <a:pt x="133" y="6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4" y="5"/>
                  </a:lnTo>
                  <a:lnTo>
                    <a:pt x="127" y="9"/>
                  </a:lnTo>
                  <a:lnTo>
                    <a:pt x="119" y="13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09" y="16"/>
                  </a:lnTo>
                  <a:lnTo>
                    <a:pt x="111" y="15"/>
                  </a:lnTo>
                  <a:lnTo>
                    <a:pt x="112" y="15"/>
                  </a:lnTo>
                  <a:lnTo>
                    <a:pt x="111" y="15"/>
                  </a:lnTo>
                  <a:lnTo>
                    <a:pt x="1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1" name="Freeform 471"/>
            <p:cNvSpPr>
              <a:spLocks/>
            </p:cNvSpPr>
            <p:nvPr userDrawn="1"/>
          </p:nvSpPr>
          <p:spPr bwMode="auto">
            <a:xfrm>
              <a:off x="6969125" y="4109993"/>
              <a:ext cx="50800" cy="25400"/>
            </a:xfrm>
            <a:custGeom>
              <a:avLst/>
              <a:gdLst>
                <a:gd name="T0" fmla="*/ 100 w 128"/>
                <a:gd name="T1" fmla="*/ 12 h 67"/>
                <a:gd name="T2" fmla="*/ 100 w 128"/>
                <a:gd name="T3" fmla="*/ 12 h 67"/>
                <a:gd name="T4" fmla="*/ 90 w 128"/>
                <a:gd name="T5" fmla="*/ 14 h 67"/>
                <a:gd name="T6" fmla="*/ 79 w 128"/>
                <a:gd name="T7" fmla="*/ 16 h 67"/>
                <a:gd name="T8" fmla="*/ 67 w 128"/>
                <a:gd name="T9" fmla="*/ 17 h 67"/>
                <a:gd name="T10" fmla="*/ 55 w 128"/>
                <a:gd name="T11" fmla="*/ 17 h 67"/>
                <a:gd name="T12" fmla="*/ 43 w 128"/>
                <a:gd name="T13" fmla="*/ 15 h 67"/>
                <a:gd name="T14" fmla="*/ 33 w 128"/>
                <a:gd name="T15" fmla="*/ 12 h 67"/>
                <a:gd name="T16" fmla="*/ 22 w 128"/>
                <a:gd name="T17" fmla="*/ 6 h 67"/>
                <a:gd name="T18" fmla="*/ 18 w 128"/>
                <a:gd name="T19" fmla="*/ 3 h 67"/>
                <a:gd name="T20" fmla="*/ 14 w 128"/>
                <a:gd name="T21" fmla="*/ 0 h 67"/>
                <a:gd name="T22" fmla="*/ 0 w 128"/>
                <a:gd name="T23" fmla="*/ 47 h 67"/>
                <a:gd name="T24" fmla="*/ 0 w 128"/>
                <a:gd name="T25" fmla="*/ 47 h 67"/>
                <a:gd name="T26" fmla="*/ 9 w 128"/>
                <a:gd name="T27" fmla="*/ 48 h 67"/>
                <a:gd name="T28" fmla="*/ 14 w 128"/>
                <a:gd name="T29" fmla="*/ 49 h 67"/>
                <a:gd name="T30" fmla="*/ 18 w 128"/>
                <a:gd name="T31" fmla="*/ 51 h 67"/>
                <a:gd name="T32" fmla="*/ 22 w 128"/>
                <a:gd name="T33" fmla="*/ 54 h 67"/>
                <a:gd name="T34" fmla="*/ 25 w 128"/>
                <a:gd name="T35" fmla="*/ 57 h 67"/>
                <a:gd name="T36" fmla="*/ 27 w 128"/>
                <a:gd name="T37" fmla="*/ 62 h 67"/>
                <a:gd name="T38" fmla="*/ 26 w 128"/>
                <a:gd name="T39" fmla="*/ 67 h 67"/>
                <a:gd name="T40" fmla="*/ 80 w 128"/>
                <a:gd name="T41" fmla="*/ 67 h 67"/>
                <a:gd name="T42" fmla="*/ 80 w 128"/>
                <a:gd name="T43" fmla="*/ 67 h 67"/>
                <a:gd name="T44" fmla="*/ 82 w 128"/>
                <a:gd name="T45" fmla="*/ 62 h 67"/>
                <a:gd name="T46" fmla="*/ 85 w 128"/>
                <a:gd name="T47" fmla="*/ 57 h 67"/>
                <a:gd name="T48" fmla="*/ 89 w 128"/>
                <a:gd name="T49" fmla="*/ 54 h 67"/>
                <a:gd name="T50" fmla="*/ 94 w 128"/>
                <a:gd name="T51" fmla="*/ 51 h 67"/>
                <a:gd name="T52" fmla="*/ 100 w 128"/>
                <a:gd name="T53" fmla="*/ 49 h 67"/>
                <a:gd name="T54" fmla="*/ 106 w 128"/>
                <a:gd name="T55" fmla="*/ 48 h 67"/>
                <a:gd name="T56" fmla="*/ 116 w 128"/>
                <a:gd name="T57" fmla="*/ 47 h 67"/>
                <a:gd name="T58" fmla="*/ 128 w 128"/>
                <a:gd name="T59" fmla="*/ 0 h 67"/>
                <a:gd name="T60" fmla="*/ 128 w 128"/>
                <a:gd name="T61" fmla="*/ 0 h 67"/>
                <a:gd name="T62" fmla="*/ 121 w 128"/>
                <a:gd name="T63" fmla="*/ 4 h 67"/>
                <a:gd name="T64" fmla="*/ 114 w 128"/>
                <a:gd name="T65" fmla="*/ 7 h 67"/>
                <a:gd name="T66" fmla="*/ 100 w 128"/>
                <a:gd name="T67" fmla="*/ 12 h 67"/>
                <a:gd name="T68" fmla="*/ 100 w 128"/>
                <a:gd name="T69" fmla="*/ 12 h 67"/>
                <a:gd name="T70" fmla="*/ 98 w 128"/>
                <a:gd name="T71" fmla="*/ 13 h 67"/>
                <a:gd name="T72" fmla="*/ 100 w 128"/>
                <a:gd name="T73" fmla="*/ 12 h 67"/>
                <a:gd name="T74" fmla="*/ 102 w 128"/>
                <a:gd name="T75" fmla="*/ 12 h 67"/>
                <a:gd name="T76" fmla="*/ 100 w 128"/>
                <a:gd name="T77" fmla="*/ 12 h 67"/>
                <a:gd name="T78" fmla="*/ 100 w 128"/>
                <a:gd name="T7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67">
                  <a:moveTo>
                    <a:pt x="100" y="12"/>
                  </a:moveTo>
                  <a:lnTo>
                    <a:pt x="100" y="12"/>
                  </a:lnTo>
                  <a:lnTo>
                    <a:pt x="90" y="14"/>
                  </a:lnTo>
                  <a:lnTo>
                    <a:pt x="79" y="16"/>
                  </a:lnTo>
                  <a:lnTo>
                    <a:pt x="67" y="17"/>
                  </a:lnTo>
                  <a:lnTo>
                    <a:pt x="55" y="17"/>
                  </a:lnTo>
                  <a:lnTo>
                    <a:pt x="43" y="15"/>
                  </a:lnTo>
                  <a:lnTo>
                    <a:pt x="33" y="12"/>
                  </a:lnTo>
                  <a:lnTo>
                    <a:pt x="22" y="6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" y="48"/>
                  </a:lnTo>
                  <a:lnTo>
                    <a:pt x="14" y="49"/>
                  </a:lnTo>
                  <a:lnTo>
                    <a:pt x="18" y="51"/>
                  </a:lnTo>
                  <a:lnTo>
                    <a:pt x="22" y="54"/>
                  </a:lnTo>
                  <a:lnTo>
                    <a:pt x="25" y="57"/>
                  </a:lnTo>
                  <a:lnTo>
                    <a:pt x="27" y="62"/>
                  </a:lnTo>
                  <a:lnTo>
                    <a:pt x="26" y="67"/>
                  </a:lnTo>
                  <a:lnTo>
                    <a:pt x="80" y="67"/>
                  </a:lnTo>
                  <a:lnTo>
                    <a:pt x="80" y="67"/>
                  </a:lnTo>
                  <a:lnTo>
                    <a:pt x="82" y="62"/>
                  </a:lnTo>
                  <a:lnTo>
                    <a:pt x="85" y="57"/>
                  </a:lnTo>
                  <a:lnTo>
                    <a:pt x="89" y="54"/>
                  </a:lnTo>
                  <a:lnTo>
                    <a:pt x="94" y="51"/>
                  </a:lnTo>
                  <a:lnTo>
                    <a:pt x="100" y="49"/>
                  </a:lnTo>
                  <a:lnTo>
                    <a:pt x="106" y="48"/>
                  </a:lnTo>
                  <a:lnTo>
                    <a:pt x="116" y="47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1" y="4"/>
                  </a:lnTo>
                  <a:lnTo>
                    <a:pt x="114" y="7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98" y="13"/>
                  </a:lnTo>
                  <a:lnTo>
                    <a:pt x="100" y="12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10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2" name="Freeform 472"/>
            <p:cNvSpPr>
              <a:spLocks/>
            </p:cNvSpPr>
            <p:nvPr userDrawn="1"/>
          </p:nvSpPr>
          <p:spPr bwMode="auto">
            <a:xfrm>
              <a:off x="6977063" y="4092531"/>
              <a:ext cx="44450" cy="14288"/>
            </a:xfrm>
            <a:custGeom>
              <a:avLst/>
              <a:gdLst>
                <a:gd name="T0" fmla="*/ 101 w 111"/>
                <a:gd name="T1" fmla="*/ 11 h 37"/>
                <a:gd name="T2" fmla="*/ 99 w 111"/>
                <a:gd name="T3" fmla="*/ 5 h 37"/>
                <a:gd name="T4" fmla="*/ 93 w 111"/>
                <a:gd name="T5" fmla="*/ 1 h 37"/>
                <a:gd name="T6" fmla="*/ 79 w 111"/>
                <a:gd name="T7" fmla="*/ 0 h 37"/>
                <a:gd name="T8" fmla="*/ 73 w 111"/>
                <a:gd name="T9" fmla="*/ 1 h 37"/>
                <a:gd name="T10" fmla="*/ 64 w 111"/>
                <a:gd name="T11" fmla="*/ 6 h 37"/>
                <a:gd name="T12" fmla="*/ 50 w 111"/>
                <a:gd name="T13" fmla="*/ 16 h 37"/>
                <a:gd name="T14" fmla="*/ 41 w 111"/>
                <a:gd name="T15" fmla="*/ 20 h 37"/>
                <a:gd name="T16" fmla="*/ 35 w 111"/>
                <a:gd name="T17" fmla="*/ 21 h 37"/>
                <a:gd name="T18" fmla="*/ 29 w 111"/>
                <a:gd name="T19" fmla="*/ 21 h 37"/>
                <a:gd name="T20" fmla="*/ 25 w 111"/>
                <a:gd name="T21" fmla="*/ 18 h 37"/>
                <a:gd name="T22" fmla="*/ 29 w 111"/>
                <a:gd name="T23" fmla="*/ 15 h 37"/>
                <a:gd name="T24" fmla="*/ 34 w 111"/>
                <a:gd name="T25" fmla="*/ 14 h 37"/>
                <a:gd name="T26" fmla="*/ 48 w 111"/>
                <a:gd name="T27" fmla="*/ 15 h 37"/>
                <a:gd name="T28" fmla="*/ 52 w 111"/>
                <a:gd name="T29" fmla="*/ 0 h 37"/>
                <a:gd name="T30" fmla="*/ 32 w 111"/>
                <a:gd name="T31" fmla="*/ 0 h 37"/>
                <a:gd name="T32" fmla="*/ 22 w 111"/>
                <a:gd name="T33" fmla="*/ 4 h 37"/>
                <a:gd name="T34" fmla="*/ 15 w 111"/>
                <a:gd name="T35" fmla="*/ 11 h 37"/>
                <a:gd name="T36" fmla="*/ 0 w 111"/>
                <a:gd name="T37" fmla="*/ 25 h 37"/>
                <a:gd name="T38" fmla="*/ 11 w 111"/>
                <a:gd name="T39" fmla="*/ 25 h 37"/>
                <a:gd name="T40" fmla="*/ 13 w 111"/>
                <a:gd name="T41" fmla="*/ 33 h 37"/>
                <a:gd name="T42" fmla="*/ 18 w 111"/>
                <a:gd name="T43" fmla="*/ 36 h 37"/>
                <a:gd name="T44" fmla="*/ 33 w 111"/>
                <a:gd name="T45" fmla="*/ 37 h 37"/>
                <a:gd name="T46" fmla="*/ 38 w 111"/>
                <a:gd name="T47" fmla="*/ 37 h 37"/>
                <a:gd name="T48" fmla="*/ 50 w 111"/>
                <a:gd name="T49" fmla="*/ 32 h 37"/>
                <a:gd name="T50" fmla="*/ 66 w 111"/>
                <a:gd name="T51" fmla="*/ 21 h 37"/>
                <a:gd name="T52" fmla="*/ 72 w 111"/>
                <a:gd name="T53" fmla="*/ 18 h 37"/>
                <a:gd name="T54" fmla="*/ 80 w 111"/>
                <a:gd name="T55" fmla="*/ 16 h 37"/>
                <a:gd name="T56" fmla="*/ 86 w 111"/>
                <a:gd name="T57" fmla="*/ 16 h 37"/>
                <a:gd name="T58" fmla="*/ 89 w 111"/>
                <a:gd name="T59" fmla="*/ 18 h 37"/>
                <a:gd name="T60" fmla="*/ 88 w 111"/>
                <a:gd name="T61" fmla="*/ 19 h 37"/>
                <a:gd name="T62" fmla="*/ 85 w 111"/>
                <a:gd name="T63" fmla="*/ 21 h 37"/>
                <a:gd name="T64" fmla="*/ 69 w 111"/>
                <a:gd name="T65" fmla="*/ 21 h 37"/>
                <a:gd name="T66" fmla="*/ 66 w 111"/>
                <a:gd name="T67" fmla="*/ 36 h 37"/>
                <a:gd name="T68" fmla="*/ 84 w 111"/>
                <a:gd name="T69" fmla="*/ 35 h 37"/>
                <a:gd name="T70" fmla="*/ 92 w 111"/>
                <a:gd name="T71" fmla="*/ 33 h 37"/>
                <a:gd name="T72" fmla="*/ 97 w 111"/>
                <a:gd name="T73" fmla="*/ 25 h 37"/>
                <a:gd name="T74" fmla="*/ 111 w 111"/>
                <a:gd name="T7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" h="37">
                  <a:moveTo>
                    <a:pt x="101" y="11"/>
                  </a:moveTo>
                  <a:lnTo>
                    <a:pt x="101" y="11"/>
                  </a:lnTo>
                  <a:lnTo>
                    <a:pt x="100" y="8"/>
                  </a:lnTo>
                  <a:lnTo>
                    <a:pt x="99" y="5"/>
                  </a:lnTo>
                  <a:lnTo>
                    <a:pt x="96" y="3"/>
                  </a:lnTo>
                  <a:lnTo>
                    <a:pt x="93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3" y="1"/>
                  </a:lnTo>
                  <a:lnTo>
                    <a:pt x="68" y="4"/>
                  </a:lnTo>
                  <a:lnTo>
                    <a:pt x="64" y="6"/>
                  </a:lnTo>
                  <a:lnTo>
                    <a:pt x="59" y="9"/>
                  </a:lnTo>
                  <a:lnTo>
                    <a:pt x="50" y="16"/>
                  </a:lnTo>
                  <a:lnTo>
                    <a:pt x="45" y="18"/>
                  </a:lnTo>
                  <a:lnTo>
                    <a:pt x="41" y="20"/>
                  </a:lnTo>
                  <a:lnTo>
                    <a:pt x="41" y="20"/>
                  </a:lnTo>
                  <a:lnTo>
                    <a:pt x="35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5" y="20"/>
                  </a:lnTo>
                  <a:lnTo>
                    <a:pt x="25" y="18"/>
                  </a:lnTo>
                  <a:lnTo>
                    <a:pt x="26" y="16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34" y="14"/>
                  </a:lnTo>
                  <a:lnTo>
                    <a:pt x="39" y="14"/>
                  </a:lnTo>
                  <a:lnTo>
                    <a:pt x="48" y="15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7" y="1"/>
                  </a:lnTo>
                  <a:lnTo>
                    <a:pt x="22" y="4"/>
                  </a:lnTo>
                  <a:lnTo>
                    <a:pt x="18" y="7"/>
                  </a:lnTo>
                  <a:lnTo>
                    <a:pt x="15" y="11"/>
                  </a:lnTo>
                  <a:lnTo>
                    <a:pt x="6" y="11"/>
                  </a:lnTo>
                  <a:lnTo>
                    <a:pt x="0" y="25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1" y="30"/>
                  </a:lnTo>
                  <a:lnTo>
                    <a:pt x="13" y="33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25" y="37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8" y="37"/>
                  </a:lnTo>
                  <a:lnTo>
                    <a:pt x="42" y="36"/>
                  </a:lnTo>
                  <a:lnTo>
                    <a:pt x="50" y="32"/>
                  </a:lnTo>
                  <a:lnTo>
                    <a:pt x="58" y="26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72" y="18"/>
                  </a:lnTo>
                  <a:lnTo>
                    <a:pt x="76" y="16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6" y="16"/>
                  </a:lnTo>
                  <a:lnTo>
                    <a:pt x="88" y="17"/>
                  </a:lnTo>
                  <a:lnTo>
                    <a:pt x="89" y="18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7" y="20"/>
                  </a:lnTo>
                  <a:lnTo>
                    <a:pt x="85" y="21"/>
                  </a:lnTo>
                  <a:lnTo>
                    <a:pt x="80" y="21"/>
                  </a:lnTo>
                  <a:lnTo>
                    <a:pt x="69" y="21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74" y="36"/>
                  </a:lnTo>
                  <a:lnTo>
                    <a:pt x="84" y="35"/>
                  </a:lnTo>
                  <a:lnTo>
                    <a:pt x="88" y="34"/>
                  </a:lnTo>
                  <a:lnTo>
                    <a:pt x="92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8" y="25"/>
                  </a:lnTo>
                  <a:lnTo>
                    <a:pt x="111" y="11"/>
                  </a:lnTo>
                  <a:lnTo>
                    <a:pt x="10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3" name="Freeform 473"/>
            <p:cNvSpPr>
              <a:spLocks/>
            </p:cNvSpPr>
            <p:nvPr userDrawn="1"/>
          </p:nvSpPr>
          <p:spPr bwMode="auto">
            <a:xfrm>
              <a:off x="6932613" y="4221118"/>
              <a:ext cx="60325" cy="34925"/>
            </a:xfrm>
            <a:custGeom>
              <a:avLst/>
              <a:gdLst>
                <a:gd name="T0" fmla="*/ 117 w 149"/>
                <a:gd name="T1" fmla="*/ 15 h 88"/>
                <a:gd name="T2" fmla="*/ 117 w 149"/>
                <a:gd name="T3" fmla="*/ 15 h 88"/>
                <a:gd name="T4" fmla="*/ 105 w 149"/>
                <a:gd name="T5" fmla="*/ 18 h 88"/>
                <a:gd name="T6" fmla="*/ 92 w 149"/>
                <a:gd name="T7" fmla="*/ 20 h 88"/>
                <a:gd name="T8" fmla="*/ 78 w 149"/>
                <a:gd name="T9" fmla="*/ 21 h 88"/>
                <a:gd name="T10" fmla="*/ 65 w 149"/>
                <a:gd name="T11" fmla="*/ 21 h 88"/>
                <a:gd name="T12" fmla="*/ 52 w 149"/>
                <a:gd name="T13" fmla="*/ 19 h 88"/>
                <a:gd name="T14" fmla="*/ 40 w 149"/>
                <a:gd name="T15" fmla="*/ 15 h 88"/>
                <a:gd name="T16" fmla="*/ 33 w 149"/>
                <a:gd name="T17" fmla="*/ 12 h 88"/>
                <a:gd name="T18" fmla="*/ 28 w 149"/>
                <a:gd name="T19" fmla="*/ 9 h 88"/>
                <a:gd name="T20" fmla="*/ 23 w 149"/>
                <a:gd name="T21" fmla="*/ 5 h 88"/>
                <a:gd name="T22" fmla="*/ 19 w 149"/>
                <a:gd name="T23" fmla="*/ 0 h 88"/>
                <a:gd name="T24" fmla="*/ 0 w 149"/>
                <a:gd name="T25" fmla="*/ 62 h 88"/>
                <a:gd name="T26" fmla="*/ 0 w 149"/>
                <a:gd name="T27" fmla="*/ 62 h 88"/>
                <a:gd name="T28" fmla="*/ 5 w 149"/>
                <a:gd name="T29" fmla="*/ 62 h 88"/>
                <a:gd name="T30" fmla="*/ 11 w 149"/>
                <a:gd name="T31" fmla="*/ 64 h 88"/>
                <a:gd name="T32" fmla="*/ 17 w 149"/>
                <a:gd name="T33" fmla="*/ 65 h 88"/>
                <a:gd name="T34" fmla="*/ 22 w 149"/>
                <a:gd name="T35" fmla="*/ 68 h 88"/>
                <a:gd name="T36" fmla="*/ 26 w 149"/>
                <a:gd name="T37" fmla="*/ 72 h 88"/>
                <a:gd name="T38" fmla="*/ 28 w 149"/>
                <a:gd name="T39" fmla="*/ 76 h 88"/>
                <a:gd name="T40" fmla="*/ 29 w 149"/>
                <a:gd name="T41" fmla="*/ 82 h 88"/>
                <a:gd name="T42" fmla="*/ 29 w 149"/>
                <a:gd name="T43" fmla="*/ 88 h 88"/>
                <a:gd name="T44" fmla="*/ 91 w 149"/>
                <a:gd name="T45" fmla="*/ 88 h 88"/>
                <a:gd name="T46" fmla="*/ 91 w 149"/>
                <a:gd name="T47" fmla="*/ 88 h 88"/>
                <a:gd name="T48" fmla="*/ 93 w 149"/>
                <a:gd name="T49" fmla="*/ 82 h 88"/>
                <a:gd name="T50" fmla="*/ 97 w 149"/>
                <a:gd name="T51" fmla="*/ 76 h 88"/>
                <a:gd name="T52" fmla="*/ 102 w 149"/>
                <a:gd name="T53" fmla="*/ 72 h 88"/>
                <a:gd name="T54" fmla="*/ 107 w 149"/>
                <a:gd name="T55" fmla="*/ 68 h 88"/>
                <a:gd name="T56" fmla="*/ 113 w 149"/>
                <a:gd name="T57" fmla="*/ 65 h 88"/>
                <a:gd name="T58" fmla="*/ 121 w 149"/>
                <a:gd name="T59" fmla="*/ 64 h 88"/>
                <a:gd name="T60" fmla="*/ 127 w 149"/>
                <a:gd name="T61" fmla="*/ 62 h 88"/>
                <a:gd name="T62" fmla="*/ 133 w 149"/>
                <a:gd name="T63" fmla="*/ 62 h 88"/>
                <a:gd name="T64" fmla="*/ 149 w 149"/>
                <a:gd name="T65" fmla="*/ 0 h 88"/>
                <a:gd name="T66" fmla="*/ 149 w 149"/>
                <a:gd name="T67" fmla="*/ 0 h 88"/>
                <a:gd name="T68" fmla="*/ 141 w 149"/>
                <a:gd name="T69" fmla="*/ 5 h 88"/>
                <a:gd name="T70" fmla="*/ 133 w 149"/>
                <a:gd name="T71" fmla="*/ 9 h 88"/>
                <a:gd name="T72" fmla="*/ 125 w 149"/>
                <a:gd name="T73" fmla="*/ 13 h 88"/>
                <a:gd name="T74" fmla="*/ 117 w 149"/>
                <a:gd name="T75" fmla="*/ 15 h 88"/>
                <a:gd name="T76" fmla="*/ 117 w 149"/>
                <a:gd name="T77" fmla="*/ 15 h 88"/>
                <a:gd name="T78" fmla="*/ 115 w 149"/>
                <a:gd name="T79" fmla="*/ 16 h 88"/>
                <a:gd name="T80" fmla="*/ 117 w 149"/>
                <a:gd name="T81" fmla="*/ 15 h 88"/>
                <a:gd name="T82" fmla="*/ 119 w 149"/>
                <a:gd name="T83" fmla="*/ 15 h 88"/>
                <a:gd name="T84" fmla="*/ 117 w 149"/>
                <a:gd name="T85" fmla="*/ 15 h 88"/>
                <a:gd name="T86" fmla="*/ 117 w 149"/>
                <a:gd name="T87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" h="88">
                  <a:moveTo>
                    <a:pt x="117" y="15"/>
                  </a:moveTo>
                  <a:lnTo>
                    <a:pt x="117" y="15"/>
                  </a:lnTo>
                  <a:lnTo>
                    <a:pt x="105" y="18"/>
                  </a:lnTo>
                  <a:lnTo>
                    <a:pt x="92" y="20"/>
                  </a:lnTo>
                  <a:lnTo>
                    <a:pt x="78" y="21"/>
                  </a:lnTo>
                  <a:lnTo>
                    <a:pt x="65" y="21"/>
                  </a:lnTo>
                  <a:lnTo>
                    <a:pt x="52" y="19"/>
                  </a:lnTo>
                  <a:lnTo>
                    <a:pt x="40" y="15"/>
                  </a:lnTo>
                  <a:lnTo>
                    <a:pt x="33" y="12"/>
                  </a:lnTo>
                  <a:lnTo>
                    <a:pt x="28" y="9"/>
                  </a:lnTo>
                  <a:lnTo>
                    <a:pt x="23" y="5"/>
                  </a:lnTo>
                  <a:lnTo>
                    <a:pt x="19" y="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5" y="62"/>
                  </a:lnTo>
                  <a:lnTo>
                    <a:pt x="11" y="64"/>
                  </a:lnTo>
                  <a:lnTo>
                    <a:pt x="17" y="65"/>
                  </a:lnTo>
                  <a:lnTo>
                    <a:pt x="22" y="68"/>
                  </a:lnTo>
                  <a:lnTo>
                    <a:pt x="26" y="72"/>
                  </a:lnTo>
                  <a:lnTo>
                    <a:pt x="28" y="76"/>
                  </a:lnTo>
                  <a:lnTo>
                    <a:pt x="29" y="82"/>
                  </a:lnTo>
                  <a:lnTo>
                    <a:pt x="29" y="88"/>
                  </a:lnTo>
                  <a:lnTo>
                    <a:pt x="91" y="88"/>
                  </a:lnTo>
                  <a:lnTo>
                    <a:pt x="91" y="88"/>
                  </a:lnTo>
                  <a:lnTo>
                    <a:pt x="93" y="82"/>
                  </a:lnTo>
                  <a:lnTo>
                    <a:pt x="97" y="76"/>
                  </a:lnTo>
                  <a:lnTo>
                    <a:pt x="102" y="72"/>
                  </a:lnTo>
                  <a:lnTo>
                    <a:pt x="107" y="68"/>
                  </a:lnTo>
                  <a:lnTo>
                    <a:pt x="113" y="65"/>
                  </a:lnTo>
                  <a:lnTo>
                    <a:pt x="121" y="64"/>
                  </a:lnTo>
                  <a:lnTo>
                    <a:pt x="127" y="62"/>
                  </a:lnTo>
                  <a:lnTo>
                    <a:pt x="133" y="62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41" y="5"/>
                  </a:lnTo>
                  <a:lnTo>
                    <a:pt x="133" y="9"/>
                  </a:lnTo>
                  <a:lnTo>
                    <a:pt x="125" y="13"/>
                  </a:lnTo>
                  <a:lnTo>
                    <a:pt x="117" y="15"/>
                  </a:lnTo>
                  <a:lnTo>
                    <a:pt x="117" y="15"/>
                  </a:lnTo>
                  <a:lnTo>
                    <a:pt x="115" y="16"/>
                  </a:lnTo>
                  <a:lnTo>
                    <a:pt x="117" y="15"/>
                  </a:lnTo>
                  <a:lnTo>
                    <a:pt x="119" y="15"/>
                  </a:lnTo>
                  <a:lnTo>
                    <a:pt x="117" y="15"/>
                  </a:lnTo>
                  <a:lnTo>
                    <a:pt x="1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4" name="Freeform 474"/>
            <p:cNvSpPr>
              <a:spLocks/>
            </p:cNvSpPr>
            <p:nvPr userDrawn="1"/>
          </p:nvSpPr>
          <p:spPr bwMode="auto">
            <a:xfrm>
              <a:off x="7042150" y="4165556"/>
              <a:ext cx="52387" cy="31750"/>
            </a:xfrm>
            <a:custGeom>
              <a:avLst/>
              <a:gdLst>
                <a:gd name="T0" fmla="*/ 30 w 134"/>
                <a:gd name="T1" fmla="*/ 62 h 77"/>
                <a:gd name="T2" fmla="*/ 30 w 134"/>
                <a:gd name="T3" fmla="*/ 62 h 77"/>
                <a:gd name="T4" fmla="*/ 42 w 134"/>
                <a:gd name="T5" fmla="*/ 59 h 77"/>
                <a:gd name="T6" fmla="*/ 54 w 134"/>
                <a:gd name="T7" fmla="*/ 58 h 77"/>
                <a:gd name="T8" fmla="*/ 68 w 134"/>
                <a:gd name="T9" fmla="*/ 57 h 77"/>
                <a:gd name="T10" fmla="*/ 80 w 134"/>
                <a:gd name="T11" fmla="*/ 57 h 77"/>
                <a:gd name="T12" fmla="*/ 94 w 134"/>
                <a:gd name="T13" fmla="*/ 60 h 77"/>
                <a:gd name="T14" fmla="*/ 105 w 134"/>
                <a:gd name="T15" fmla="*/ 63 h 77"/>
                <a:gd name="T16" fmla="*/ 116 w 134"/>
                <a:gd name="T17" fmla="*/ 70 h 77"/>
                <a:gd name="T18" fmla="*/ 122 w 134"/>
                <a:gd name="T19" fmla="*/ 73 h 77"/>
                <a:gd name="T20" fmla="*/ 126 w 134"/>
                <a:gd name="T21" fmla="*/ 77 h 77"/>
                <a:gd name="T22" fmla="*/ 134 w 134"/>
                <a:gd name="T23" fmla="*/ 22 h 77"/>
                <a:gd name="T24" fmla="*/ 134 w 134"/>
                <a:gd name="T25" fmla="*/ 22 h 77"/>
                <a:gd name="T26" fmla="*/ 124 w 134"/>
                <a:gd name="T27" fmla="*/ 21 h 77"/>
                <a:gd name="T28" fmla="*/ 119 w 134"/>
                <a:gd name="T29" fmla="*/ 19 h 77"/>
                <a:gd name="T30" fmla="*/ 113 w 134"/>
                <a:gd name="T31" fmla="*/ 17 h 77"/>
                <a:gd name="T32" fmla="*/ 109 w 134"/>
                <a:gd name="T33" fmla="*/ 13 h 77"/>
                <a:gd name="T34" fmla="*/ 106 w 134"/>
                <a:gd name="T35" fmla="*/ 10 h 77"/>
                <a:gd name="T36" fmla="*/ 104 w 134"/>
                <a:gd name="T37" fmla="*/ 5 h 77"/>
                <a:gd name="T38" fmla="*/ 104 w 134"/>
                <a:gd name="T39" fmla="*/ 0 h 77"/>
                <a:gd name="T40" fmla="*/ 48 w 134"/>
                <a:gd name="T41" fmla="*/ 0 h 77"/>
                <a:gd name="T42" fmla="*/ 48 w 134"/>
                <a:gd name="T43" fmla="*/ 0 h 77"/>
                <a:gd name="T44" fmla="*/ 47 w 134"/>
                <a:gd name="T45" fmla="*/ 5 h 77"/>
                <a:gd name="T46" fmla="*/ 43 w 134"/>
                <a:gd name="T47" fmla="*/ 10 h 77"/>
                <a:gd name="T48" fmla="*/ 38 w 134"/>
                <a:gd name="T49" fmla="*/ 13 h 77"/>
                <a:gd name="T50" fmla="*/ 33 w 134"/>
                <a:gd name="T51" fmla="*/ 17 h 77"/>
                <a:gd name="T52" fmla="*/ 28 w 134"/>
                <a:gd name="T53" fmla="*/ 19 h 77"/>
                <a:gd name="T54" fmla="*/ 22 w 134"/>
                <a:gd name="T55" fmla="*/ 21 h 77"/>
                <a:gd name="T56" fmla="*/ 11 w 134"/>
                <a:gd name="T57" fmla="*/ 22 h 77"/>
                <a:gd name="T58" fmla="*/ 0 w 134"/>
                <a:gd name="T59" fmla="*/ 77 h 77"/>
                <a:gd name="T60" fmla="*/ 0 w 134"/>
                <a:gd name="T61" fmla="*/ 77 h 77"/>
                <a:gd name="T62" fmla="*/ 7 w 134"/>
                <a:gd name="T63" fmla="*/ 73 h 77"/>
                <a:gd name="T64" fmla="*/ 14 w 134"/>
                <a:gd name="T65" fmla="*/ 69 h 77"/>
                <a:gd name="T66" fmla="*/ 22 w 134"/>
                <a:gd name="T67" fmla="*/ 65 h 77"/>
                <a:gd name="T68" fmla="*/ 30 w 134"/>
                <a:gd name="T69" fmla="*/ 62 h 77"/>
                <a:gd name="T70" fmla="*/ 30 w 134"/>
                <a:gd name="T71" fmla="*/ 62 h 77"/>
                <a:gd name="T72" fmla="*/ 32 w 134"/>
                <a:gd name="T73" fmla="*/ 62 h 77"/>
                <a:gd name="T74" fmla="*/ 30 w 134"/>
                <a:gd name="T75" fmla="*/ 62 h 77"/>
                <a:gd name="T76" fmla="*/ 28 w 134"/>
                <a:gd name="T77" fmla="*/ 63 h 77"/>
                <a:gd name="T78" fmla="*/ 30 w 134"/>
                <a:gd name="T79" fmla="*/ 62 h 77"/>
                <a:gd name="T80" fmla="*/ 30 w 134"/>
                <a:gd name="T81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77">
                  <a:moveTo>
                    <a:pt x="30" y="62"/>
                  </a:moveTo>
                  <a:lnTo>
                    <a:pt x="30" y="62"/>
                  </a:lnTo>
                  <a:lnTo>
                    <a:pt x="42" y="59"/>
                  </a:lnTo>
                  <a:lnTo>
                    <a:pt x="54" y="58"/>
                  </a:lnTo>
                  <a:lnTo>
                    <a:pt x="68" y="57"/>
                  </a:lnTo>
                  <a:lnTo>
                    <a:pt x="80" y="57"/>
                  </a:lnTo>
                  <a:lnTo>
                    <a:pt x="94" y="60"/>
                  </a:lnTo>
                  <a:lnTo>
                    <a:pt x="105" y="63"/>
                  </a:lnTo>
                  <a:lnTo>
                    <a:pt x="116" y="70"/>
                  </a:lnTo>
                  <a:lnTo>
                    <a:pt x="122" y="73"/>
                  </a:lnTo>
                  <a:lnTo>
                    <a:pt x="126" y="77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24" y="21"/>
                  </a:lnTo>
                  <a:lnTo>
                    <a:pt x="119" y="19"/>
                  </a:lnTo>
                  <a:lnTo>
                    <a:pt x="113" y="17"/>
                  </a:lnTo>
                  <a:lnTo>
                    <a:pt x="109" y="13"/>
                  </a:lnTo>
                  <a:lnTo>
                    <a:pt x="106" y="10"/>
                  </a:lnTo>
                  <a:lnTo>
                    <a:pt x="104" y="5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7" y="5"/>
                  </a:lnTo>
                  <a:lnTo>
                    <a:pt x="43" y="10"/>
                  </a:lnTo>
                  <a:lnTo>
                    <a:pt x="38" y="13"/>
                  </a:lnTo>
                  <a:lnTo>
                    <a:pt x="33" y="17"/>
                  </a:lnTo>
                  <a:lnTo>
                    <a:pt x="28" y="19"/>
                  </a:lnTo>
                  <a:lnTo>
                    <a:pt x="22" y="21"/>
                  </a:lnTo>
                  <a:lnTo>
                    <a:pt x="11" y="2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7" y="73"/>
                  </a:lnTo>
                  <a:lnTo>
                    <a:pt x="14" y="69"/>
                  </a:lnTo>
                  <a:lnTo>
                    <a:pt x="22" y="65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32" y="62"/>
                  </a:lnTo>
                  <a:lnTo>
                    <a:pt x="30" y="62"/>
                  </a:lnTo>
                  <a:lnTo>
                    <a:pt x="28" y="63"/>
                  </a:lnTo>
                  <a:lnTo>
                    <a:pt x="30" y="62"/>
                  </a:lnTo>
                  <a:lnTo>
                    <a:pt x="3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5" name="Freeform 475"/>
            <p:cNvSpPr>
              <a:spLocks/>
            </p:cNvSpPr>
            <p:nvPr userDrawn="1"/>
          </p:nvSpPr>
          <p:spPr bwMode="auto">
            <a:xfrm>
              <a:off x="6980238" y="4067131"/>
              <a:ext cx="47625" cy="23813"/>
            </a:xfrm>
            <a:custGeom>
              <a:avLst/>
              <a:gdLst>
                <a:gd name="T0" fmla="*/ 26 w 121"/>
                <a:gd name="T1" fmla="*/ 48 h 59"/>
                <a:gd name="T2" fmla="*/ 26 w 121"/>
                <a:gd name="T3" fmla="*/ 48 h 59"/>
                <a:gd name="T4" fmla="*/ 36 w 121"/>
                <a:gd name="T5" fmla="*/ 46 h 59"/>
                <a:gd name="T6" fmla="*/ 48 w 121"/>
                <a:gd name="T7" fmla="*/ 45 h 59"/>
                <a:gd name="T8" fmla="*/ 58 w 121"/>
                <a:gd name="T9" fmla="*/ 44 h 59"/>
                <a:gd name="T10" fmla="*/ 69 w 121"/>
                <a:gd name="T11" fmla="*/ 44 h 59"/>
                <a:gd name="T12" fmla="*/ 81 w 121"/>
                <a:gd name="T13" fmla="*/ 46 h 59"/>
                <a:gd name="T14" fmla="*/ 91 w 121"/>
                <a:gd name="T15" fmla="*/ 49 h 59"/>
                <a:gd name="T16" fmla="*/ 101 w 121"/>
                <a:gd name="T17" fmla="*/ 53 h 59"/>
                <a:gd name="T18" fmla="*/ 110 w 121"/>
                <a:gd name="T19" fmla="*/ 59 h 59"/>
                <a:gd name="T20" fmla="*/ 121 w 121"/>
                <a:gd name="T21" fmla="*/ 17 h 59"/>
                <a:gd name="T22" fmla="*/ 121 w 121"/>
                <a:gd name="T23" fmla="*/ 17 h 59"/>
                <a:gd name="T24" fmla="*/ 112 w 121"/>
                <a:gd name="T25" fmla="*/ 15 h 59"/>
                <a:gd name="T26" fmla="*/ 108 w 121"/>
                <a:gd name="T27" fmla="*/ 14 h 59"/>
                <a:gd name="T28" fmla="*/ 103 w 121"/>
                <a:gd name="T29" fmla="*/ 13 h 59"/>
                <a:gd name="T30" fmla="*/ 100 w 121"/>
                <a:gd name="T31" fmla="*/ 11 h 59"/>
                <a:gd name="T32" fmla="*/ 97 w 121"/>
                <a:gd name="T33" fmla="*/ 8 h 59"/>
                <a:gd name="T34" fmla="*/ 94 w 121"/>
                <a:gd name="T35" fmla="*/ 4 h 59"/>
                <a:gd name="T36" fmla="*/ 96 w 121"/>
                <a:gd name="T37" fmla="*/ 0 h 59"/>
                <a:gd name="T38" fmla="*/ 47 w 121"/>
                <a:gd name="T39" fmla="*/ 0 h 59"/>
                <a:gd name="T40" fmla="*/ 47 w 121"/>
                <a:gd name="T41" fmla="*/ 0 h 59"/>
                <a:gd name="T42" fmla="*/ 44 w 121"/>
                <a:gd name="T43" fmla="*/ 4 h 59"/>
                <a:gd name="T44" fmla="*/ 41 w 121"/>
                <a:gd name="T45" fmla="*/ 8 h 59"/>
                <a:gd name="T46" fmla="*/ 37 w 121"/>
                <a:gd name="T47" fmla="*/ 10 h 59"/>
                <a:gd name="T48" fmla="*/ 32 w 121"/>
                <a:gd name="T49" fmla="*/ 13 h 59"/>
                <a:gd name="T50" fmla="*/ 22 w 121"/>
                <a:gd name="T51" fmla="*/ 15 h 59"/>
                <a:gd name="T52" fmla="*/ 12 w 121"/>
                <a:gd name="T53" fmla="*/ 17 h 59"/>
                <a:gd name="T54" fmla="*/ 0 w 121"/>
                <a:gd name="T55" fmla="*/ 59 h 59"/>
                <a:gd name="T56" fmla="*/ 0 w 121"/>
                <a:gd name="T57" fmla="*/ 59 h 59"/>
                <a:gd name="T58" fmla="*/ 12 w 121"/>
                <a:gd name="T59" fmla="*/ 53 h 59"/>
                <a:gd name="T60" fmla="*/ 26 w 121"/>
                <a:gd name="T61" fmla="*/ 48 h 59"/>
                <a:gd name="T62" fmla="*/ 26 w 121"/>
                <a:gd name="T63" fmla="*/ 48 h 59"/>
                <a:gd name="T64" fmla="*/ 28 w 121"/>
                <a:gd name="T65" fmla="*/ 48 h 59"/>
                <a:gd name="T66" fmla="*/ 26 w 121"/>
                <a:gd name="T67" fmla="*/ 48 h 59"/>
                <a:gd name="T68" fmla="*/ 25 w 121"/>
                <a:gd name="T69" fmla="*/ 49 h 59"/>
                <a:gd name="T70" fmla="*/ 26 w 121"/>
                <a:gd name="T71" fmla="*/ 48 h 59"/>
                <a:gd name="T72" fmla="*/ 26 w 121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1" h="59">
                  <a:moveTo>
                    <a:pt x="26" y="48"/>
                  </a:moveTo>
                  <a:lnTo>
                    <a:pt x="26" y="48"/>
                  </a:lnTo>
                  <a:lnTo>
                    <a:pt x="36" y="46"/>
                  </a:lnTo>
                  <a:lnTo>
                    <a:pt x="48" y="45"/>
                  </a:lnTo>
                  <a:lnTo>
                    <a:pt x="58" y="44"/>
                  </a:lnTo>
                  <a:lnTo>
                    <a:pt x="69" y="44"/>
                  </a:lnTo>
                  <a:lnTo>
                    <a:pt x="81" y="46"/>
                  </a:lnTo>
                  <a:lnTo>
                    <a:pt x="91" y="49"/>
                  </a:lnTo>
                  <a:lnTo>
                    <a:pt x="101" y="53"/>
                  </a:lnTo>
                  <a:lnTo>
                    <a:pt x="110" y="59"/>
                  </a:lnTo>
                  <a:lnTo>
                    <a:pt x="121" y="17"/>
                  </a:lnTo>
                  <a:lnTo>
                    <a:pt x="121" y="17"/>
                  </a:lnTo>
                  <a:lnTo>
                    <a:pt x="112" y="15"/>
                  </a:lnTo>
                  <a:lnTo>
                    <a:pt x="108" y="14"/>
                  </a:lnTo>
                  <a:lnTo>
                    <a:pt x="103" y="13"/>
                  </a:lnTo>
                  <a:lnTo>
                    <a:pt x="100" y="11"/>
                  </a:lnTo>
                  <a:lnTo>
                    <a:pt x="97" y="8"/>
                  </a:lnTo>
                  <a:lnTo>
                    <a:pt x="94" y="4"/>
                  </a:lnTo>
                  <a:lnTo>
                    <a:pt x="96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4" y="4"/>
                  </a:lnTo>
                  <a:lnTo>
                    <a:pt x="41" y="8"/>
                  </a:lnTo>
                  <a:lnTo>
                    <a:pt x="37" y="10"/>
                  </a:lnTo>
                  <a:lnTo>
                    <a:pt x="32" y="13"/>
                  </a:lnTo>
                  <a:lnTo>
                    <a:pt x="22" y="15"/>
                  </a:lnTo>
                  <a:lnTo>
                    <a:pt x="12" y="1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2" y="53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8" y="48"/>
                  </a:lnTo>
                  <a:lnTo>
                    <a:pt x="26" y="48"/>
                  </a:lnTo>
                  <a:lnTo>
                    <a:pt x="25" y="49"/>
                  </a:lnTo>
                  <a:lnTo>
                    <a:pt x="26" y="48"/>
                  </a:lnTo>
                  <a:lnTo>
                    <a:pt x="2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6" name="Freeform 476"/>
            <p:cNvSpPr>
              <a:spLocks/>
            </p:cNvSpPr>
            <p:nvPr userDrawn="1"/>
          </p:nvSpPr>
          <p:spPr bwMode="auto">
            <a:xfrm>
              <a:off x="7140575" y="4109993"/>
              <a:ext cx="47625" cy="25400"/>
            </a:xfrm>
            <a:custGeom>
              <a:avLst/>
              <a:gdLst>
                <a:gd name="T0" fmla="*/ 22 w 118"/>
                <a:gd name="T1" fmla="*/ 52 h 67"/>
                <a:gd name="T2" fmla="*/ 22 w 118"/>
                <a:gd name="T3" fmla="*/ 52 h 67"/>
                <a:gd name="T4" fmla="*/ 25 w 118"/>
                <a:gd name="T5" fmla="*/ 55 h 67"/>
                <a:gd name="T6" fmla="*/ 28 w 118"/>
                <a:gd name="T7" fmla="*/ 58 h 67"/>
                <a:gd name="T8" fmla="*/ 30 w 118"/>
                <a:gd name="T9" fmla="*/ 63 h 67"/>
                <a:gd name="T10" fmla="*/ 30 w 118"/>
                <a:gd name="T11" fmla="*/ 67 h 67"/>
                <a:gd name="T12" fmla="*/ 84 w 118"/>
                <a:gd name="T13" fmla="*/ 67 h 67"/>
                <a:gd name="T14" fmla="*/ 84 w 118"/>
                <a:gd name="T15" fmla="*/ 67 h 67"/>
                <a:gd name="T16" fmla="*/ 85 w 118"/>
                <a:gd name="T17" fmla="*/ 62 h 67"/>
                <a:gd name="T18" fmla="*/ 87 w 118"/>
                <a:gd name="T19" fmla="*/ 57 h 67"/>
                <a:gd name="T20" fmla="*/ 92 w 118"/>
                <a:gd name="T21" fmla="*/ 54 h 67"/>
                <a:gd name="T22" fmla="*/ 96 w 118"/>
                <a:gd name="T23" fmla="*/ 51 h 67"/>
                <a:gd name="T24" fmla="*/ 101 w 118"/>
                <a:gd name="T25" fmla="*/ 49 h 67"/>
                <a:gd name="T26" fmla="*/ 106 w 118"/>
                <a:gd name="T27" fmla="*/ 48 h 67"/>
                <a:gd name="T28" fmla="*/ 115 w 118"/>
                <a:gd name="T29" fmla="*/ 47 h 67"/>
                <a:gd name="T30" fmla="*/ 118 w 118"/>
                <a:gd name="T31" fmla="*/ 0 h 67"/>
                <a:gd name="T32" fmla="*/ 118 w 118"/>
                <a:gd name="T33" fmla="*/ 0 h 67"/>
                <a:gd name="T34" fmla="*/ 111 w 118"/>
                <a:gd name="T35" fmla="*/ 4 h 67"/>
                <a:gd name="T36" fmla="*/ 104 w 118"/>
                <a:gd name="T37" fmla="*/ 7 h 67"/>
                <a:gd name="T38" fmla="*/ 97 w 118"/>
                <a:gd name="T39" fmla="*/ 10 h 67"/>
                <a:gd name="T40" fmla="*/ 89 w 118"/>
                <a:gd name="T41" fmla="*/ 13 h 67"/>
                <a:gd name="T42" fmla="*/ 75 w 118"/>
                <a:gd name="T43" fmla="*/ 16 h 67"/>
                <a:gd name="T44" fmla="*/ 59 w 118"/>
                <a:gd name="T45" fmla="*/ 16 h 67"/>
                <a:gd name="T46" fmla="*/ 59 w 118"/>
                <a:gd name="T47" fmla="*/ 16 h 67"/>
                <a:gd name="T48" fmla="*/ 45 w 118"/>
                <a:gd name="T49" fmla="*/ 16 h 67"/>
                <a:gd name="T50" fmla="*/ 30 w 118"/>
                <a:gd name="T51" fmla="*/ 13 h 67"/>
                <a:gd name="T52" fmla="*/ 23 w 118"/>
                <a:gd name="T53" fmla="*/ 10 h 67"/>
                <a:gd name="T54" fmla="*/ 17 w 118"/>
                <a:gd name="T55" fmla="*/ 7 h 67"/>
                <a:gd name="T56" fmla="*/ 10 w 118"/>
                <a:gd name="T57" fmla="*/ 4 h 67"/>
                <a:gd name="T58" fmla="*/ 4 w 118"/>
                <a:gd name="T59" fmla="*/ 0 h 67"/>
                <a:gd name="T60" fmla="*/ 0 w 118"/>
                <a:gd name="T61" fmla="*/ 47 h 67"/>
                <a:gd name="T62" fmla="*/ 0 w 118"/>
                <a:gd name="T63" fmla="*/ 47 h 67"/>
                <a:gd name="T64" fmla="*/ 6 w 118"/>
                <a:gd name="T65" fmla="*/ 47 h 67"/>
                <a:gd name="T66" fmla="*/ 11 w 118"/>
                <a:gd name="T67" fmla="*/ 48 h 67"/>
                <a:gd name="T68" fmla="*/ 17 w 118"/>
                <a:gd name="T69" fmla="*/ 50 h 67"/>
                <a:gd name="T70" fmla="*/ 22 w 118"/>
                <a:gd name="T71" fmla="*/ 52 h 67"/>
                <a:gd name="T72" fmla="*/ 22 w 118"/>
                <a:gd name="T73" fmla="*/ 52 h 67"/>
                <a:gd name="T74" fmla="*/ 23 w 118"/>
                <a:gd name="T75" fmla="*/ 53 h 67"/>
                <a:gd name="T76" fmla="*/ 22 w 118"/>
                <a:gd name="T77" fmla="*/ 52 h 67"/>
                <a:gd name="T78" fmla="*/ 21 w 118"/>
                <a:gd name="T79" fmla="*/ 52 h 67"/>
                <a:gd name="T80" fmla="*/ 22 w 118"/>
                <a:gd name="T81" fmla="*/ 52 h 67"/>
                <a:gd name="T82" fmla="*/ 22 w 118"/>
                <a:gd name="T83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8" h="67">
                  <a:moveTo>
                    <a:pt x="22" y="52"/>
                  </a:moveTo>
                  <a:lnTo>
                    <a:pt x="22" y="52"/>
                  </a:lnTo>
                  <a:lnTo>
                    <a:pt x="25" y="55"/>
                  </a:lnTo>
                  <a:lnTo>
                    <a:pt x="28" y="58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84" y="67"/>
                  </a:lnTo>
                  <a:lnTo>
                    <a:pt x="84" y="67"/>
                  </a:lnTo>
                  <a:lnTo>
                    <a:pt x="85" y="62"/>
                  </a:lnTo>
                  <a:lnTo>
                    <a:pt x="87" y="57"/>
                  </a:lnTo>
                  <a:lnTo>
                    <a:pt x="92" y="54"/>
                  </a:lnTo>
                  <a:lnTo>
                    <a:pt x="96" y="51"/>
                  </a:lnTo>
                  <a:lnTo>
                    <a:pt x="101" y="49"/>
                  </a:lnTo>
                  <a:lnTo>
                    <a:pt x="106" y="48"/>
                  </a:lnTo>
                  <a:lnTo>
                    <a:pt x="115" y="47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1" y="4"/>
                  </a:lnTo>
                  <a:lnTo>
                    <a:pt x="104" y="7"/>
                  </a:lnTo>
                  <a:lnTo>
                    <a:pt x="97" y="10"/>
                  </a:lnTo>
                  <a:lnTo>
                    <a:pt x="89" y="13"/>
                  </a:lnTo>
                  <a:lnTo>
                    <a:pt x="75" y="16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45" y="16"/>
                  </a:lnTo>
                  <a:lnTo>
                    <a:pt x="30" y="13"/>
                  </a:lnTo>
                  <a:lnTo>
                    <a:pt x="23" y="10"/>
                  </a:lnTo>
                  <a:lnTo>
                    <a:pt x="17" y="7"/>
                  </a:lnTo>
                  <a:lnTo>
                    <a:pt x="10" y="4"/>
                  </a:lnTo>
                  <a:lnTo>
                    <a:pt x="4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6" y="47"/>
                  </a:lnTo>
                  <a:lnTo>
                    <a:pt x="11" y="48"/>
                  </a:lnTo>
                  <a:lnTo>
                    <a:pt x="17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3" y="53"/>
                  </a:lnTo>
                  <a:lnTo>
                    <a:pt x="22" y="52"/>
                  </a:lnTo>
                  <a:lnTo>
                    <a:pt x="21" y="52"/>
                  </a:lnTo>
                  <a:lnTo>
                    <a:pt x="22" y="52"/>
                  </a:lnTo>
                  <a:lnTo>
                    <a:pt x="2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7" name="Freeform 477"/>
            <p:cNvSpPr>
              <a:spLocks/>
            </p:cNvSpPr>
            <p:nvPr userDrawn="1"/>
          </p:nvSpPr>
          <p:spPr bwMode="auto">
            <a:xfrm>
              <a:off x="6945313" y="4198893"/>
              <a:ext cx="49212" cy="19050"/>
            </a:xfrm>
            <a:custGeom>
              <a:avLst/>
              <a:gdLst>
                <a:gd name="T0" fmla="*/ 115 w 127"/>
                <a:gd name="T1" fmla="*/ 9 h 48"/>
                <a:gd name="T2" fmla="*/ 110 w 127"/>
                <a:gd name="T3" fmla="*/ 3 h 48"/>
                <a:gd name="T4" fmla="*/ 103 w 127"/>
                <a:gd name="T5" fmla="*/ 1 h 48"/>
                <a:gd name="T6" fmla="*/ 87 w 127"/>
                <a:gd name="T7" fmla="*/ 1 h 48"/>
                <a:gd name="T8" fmla="*/ 80 w 127"/>
                <a:gd name="T9" fmla="*/ 3 h 48"/>
                <a:gd name="T10" fmla="*/ 66 w 127"/>
                <a:gd name="T11" fmla="*/ 15 h 48"/>
                <a:gd name="T12" fmla="*/ 55 w 127"/>
                <a:gd name="T13" fmla="*/ 22 h 48"/>
                <a:gd name="T14" fmla="*/ 44 w 127"/>
                <a:gd name="T15" fmla="*/ 27 h 48"/>
                <a:gd name="T16" fmla="*/ 39 w 127"/>
                <a:gd name="T17" fmla="*/ 27 h 48"/>
                <a:gd name="T18" fmla="*/ 32 w 127"/>
                <a:gd name="T19" fmla="*/ 27 h 48"/>
                <a:gd name="T20" fmla="*/ 29 w 127"/>
                <a:gd name="T21" fmla="*/ 26 h 48"/>
                <a:gd name="T22" fmla="*/ 28 w 127"/>
                <a:gd name="T23" fmla="*/ 24 h 48"/>
                <a:gd name="T24" fmla="*/ 31 w 127"/>
                <a:gd name="T25" fmla="*/ 20 h 48"/>
                <a:gd name="T26" fmla="*/ 32 w 127"/>
                <a:gd name="T27" fmla="*/ 20 h 48"/>
                <a:gd name="T28" fmla="*/ 60 w 127"/>
                <a:gd name="T29" fmla="*/ 1 h 48"/>
                <a:gd name="T30" fmla="*/ 48 w 127"/>
                <a:gd name="T31" fmla="*/ 1 h 48"/>
                <a:gd name="T32" fmla="*/ 37 w 127"/>
                <a:gd name="T33" fmla="*/ 2 h 48"/>
                <a:gd name="T34" fmla="*/ 26 w 127"/>
                <a:gd name="T35" fmla="*/ 5 h 48"/>
                <a:gd name="T36" fmla="*/ 18 w 127"/>
                <a:gd name="T37" fmla="*/ 15 h 48"/>
                <a:gd name="T38" fmla="*/ 0 w 127"/>
                <a:gd name="T39" fmla="*/ 34 h 48"/>
                <a:gd name="T40" fmla="*/ 12 w 127"/>
                <a:gd name="T41" fmla="*/ 34 h 48"/>
                <a:gd name="T42" fmla="*/ 14 w 127"/>
                <a:gd name="T43" fmla="*/ 43 h 48"/>
                <a:gd name="T44" fmla="*/ 20 w 127"/>
                <a:gd name="T45" fmla="*/ 47 h 48"/>
                <a:gd name="T46" fmla="*/ 28 w 127"/>
                <a:gd name="T47" fmla="*/ 48 h 48"/>
                <a:gd name="T48" fmla="*/ 38 w 127"/>
                <a:gd name="T49" fmla="*/ 48 h 48"/>
                <a:gd name="T50" fmla="*/ 48 w 127"/>
                <a:gd name="T51" fmla="*/ 47 h 48"/>
                <a:gd name="T52" fmla="*/ 65 w 127"/>
                <a:gd name="T53" fmla="*/ 36 h 48"/>
                <a:gd name="T54" fmla="*/ 73 w 127"/>
                <a:gd name="T55" fmla="*/ 29 h 48"/>
                <a:gd name="T56" fmla="*/ 85 w 127"/>
                <a:gd name="T57" fmla="*/ 22 h 48"/>
                <a:gd name="T58" fmla="*/ 90 w 127"/>
                <a:gd name="T59" fmla="*/ 21 h 48"/>
                <a:gd name="T60" fmla="*/ 100 w 127"/>
                <a:gd name="T61" fmla="*/ 22 h 48"/>
                <a:gd name="T62" fmla="*/ 101 w 127"/>
                <a:gd name="T63" fmla="*/ 24 h 48"/>
                <a:gd name="T64" fmla="*/ 100 w 127"/>
                <a:gd name="T65" fmla="*/ 26 h 48"/>
                <a:gd name="T66" fmla="*/ 91 w 127"/>
                <a:gd name="T67" fmla="*/ 28 h 48"/>
                <a:gd name="T68" fmla="*/ 74 w 127"/>
                <a:gd name="T69" fmla="*/ 47 h 48"/>
                <a:gd name="T70" fmla="*/ 84 w 127"/>
                <a:gd name="T71" fmla="*/ 47 h 48"/>
                <a:gd name="T72" fmla="*/ 100 w 127"/>
                <a:gd name="T73" fmla="*/ 45 h 48"/>
                <a:gd name="T74" fmla="*/ 108 w 127"/>
                <a:gd name="T75" fmla="*/ 39 h 48"/>
                <a:gd name="T76" fmla="*/ 122 w 127"/>
                <a:gd name="T77" fmla="*/ 34 h 48"/>
                <a:gd name="T78" fmla="*/ 116 w 127"/>
                <a:gd name="T79" fmla="*/ 15 h 48"/>
                <a:gd name="T80" fmla="*/ 115 w 127"/>
                <a:gd name="T81" fmla="*/ 9 h 48"/>
                <a:gd name="T82" fmla="*/ 115 w 127"/>
                <a:gd name="T83" fmla="*/ 9 h 48"/>
                <a:gd name="T84" fmla="*/ 116 w 127"/>
                <a:gd name="T85" fmla="*/ 10 h 48"/>
                <a:gd name="T86" fmla="*/ 115 w 127"/>
                <a:gd name="T87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" h="48">
                  <a:moveTo>
                    <a:pt x="115" y="9"/>
                  </a:moveTo>
                  <a:lnTo>
                    <a:pt x="115" y="9"/>
                  </a:lnTo>
                  <a:lnTo>
                    <a:pt x="114" y="5"/>
                  </a:lnTo>
                  <a:lnTo>
                    <a:pt x="110" y="3"/>
                  </a:lnTo>
                  <a:lnTo>
                    <a:pt x="107" y="2"/>
                  </a:lnTo>
                  <a:lnTo>
                    <a:pt x="103" y="1"/>
                  </a:lnTo>
                  <a:lnTo>
                    <a:pt x="94" y="0"/>
                  </a:lnTo>
                  <a:lnTo>
                    <a:pt x="87" y="1"/>
                  </a:lnTo>
                  <a:lnTo>
                    <a:pt x="87" y="1"/>
                  </a:lnTo>
                  <a:lnTo>
                    <a:pt x="80" y="3"/>
                  </a:lnTo>
                  <a:lnTo>
                    <a:pt x="75" y="6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55" y="22"/>
                  </a:lnTo>
                  <a:lnTo>
                    <a:pt x="50" y="25"/>
                  </a:lnTo>
                  <a:lnTo>
                    <a:pt x="44" y="27"/>
                  </a:lnTo>
                  <a:lnTo>
                    <a:pt x="44" y="27"/>
                  </a:lnTo>
                  <a:lnTo>
                    <a:pt x="39" y="27"/>
                  </a:lnTo>
                  <a:lnTo>
                    <a:pt x="32" y="27"/>
                  </a:lnTo>
                  <a:lnTo>
                    <a:pt x="32" y="27"/>
                  </a:lnTo>
                  <a:lnTo>
                    <a:pt x="30" y="27"/>
                  </a:lnTo>
                  <a:lnTo>
                    <a:pt x="29" y="26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55" y="20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48" y="1"/>
                  </a:lnTo>
                  <a:lnTo>
                    <a:pt x="42" y="1"/>
                  </a:lnTo>
                  <a:lnTo>
                    <a:pt x="37" y="2"/>
                  </a:lnTo>
                  <a:lnTo>
                    <a:pt x="31" y="3"/>
                  </a:lnTo>
                  <a:lnTo>
                    <a:pt x="26" y="5"/>
                  </a:lnTo>
                  <a:lnTo>
                    <a:pt x="21" y="10"/>
                  </a:lnTo>
                  <a:lnTo>
                    <a:pt x="18" y="15"/>
                  </a:lnTo>
                  <a:lnTo>
                    <a:pt x="6" y="15"/>
                  </a:lnTo>
                  <a:lnTo>
                    <a:pt x="0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9"/>
                  </a:lnTo>
                  <a:lnTo>
                    <a:pt x="14" y="43"/>
                  </a:lnTo>
                  <a:lnTo>
                    <a:pt x="16" y="46"/>
                  </a:lnTo>
                  <a:lnTo>
                    <a:pt x="20" y="47"/>
                  </a:lnTo>
                  <a:lnTo>
                    <a:pt x="24" y="48"/>
                  </a:lnTo>
                  <a:lnTo>
                    <a:pt x="2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3" y="48"/>
                  </a:lnTo>
                  <a:lnTo>
                    <a:pt x="48" y="47"/>
                  </a:lnTo>
                  <a:lnTo>
                    <a:pt x="56" y="42"/>
                  </a:lnTo>
                  <a:lnTo>
                    <a:pt x="65" y="36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81" y="24"/>
                  </a:lnTo>
                  <a:lnTo>
                    <a:pt x="85" y="22"/>
                  </a:lnTo>
                  <a:lnTo>
                    <a:pt x="90" y="21"/>
                  </a:lnTo>
                  <a:lnTo>
                    <a:pt x="90" y="21"/>
                  </a:lnTo>
                  <a:lnTo>
                    <a:pt x="97" y="21"/>
                  </a:lnTo>
                  <a:lnTo>
                    <a:pt x="100" y="22"/>
                  </a:lnTo>
                  <a:lnTo>
                    <a:pt x="101" y="23"/>
                  </a:lnTo>
                  <a:lnTo>
                    <a:pt x="101" y="24"/>
                  </a:lnTo>
                  <a:lnTo>
                    <a:pt x="101" y="24"/>
                  </a:lnTo>
                  <a:lnTo>
                    <a:pt x="100" y="26"/>
                  </a:lnTo>
                  <a:lnTo>
                    <a:pt x="98" y="27"/>
                  </a:lnTo>
                  <a:lnTo>
                    <a:pt x="91" y="28"/>
                  </a:lnTo>
                  <a:lnTo>
                    <a:pt x="79" y="27"/>
                  </a:lnTo>
                  <a:lnTo>
                    <a:pt x="74" y="47"/>
                  </a:lnTo>
                  <a:lnTo>
                    <a:pt x="74" y="47"/>
                  </a:lnTo>
                  <a:lnTo>
                    <a:pt x="84" y="47"/>
                  </a:lnTo>
                  <a:lnTo>
                    <a:pt x="95" y="46"/>
                  </a:lnTo>
                  <a:lnTo>
                    <a:pt x="100" y="45"/>
                  </a:lnTo>
                  <a:lnTo>
                    <a:pt x="104" y="42"/>
                  </a:lnTo>
                  <a:lnTo>
                    <a:pt x="108" y="39"/>
                  </a:lnTo>
                  <a:lnTo>
                    <a:pt x="112" y="34"/>
                  </a:lnTo>
                  <a:lnTo>
                    <a:pt x="122" y="34"/>
                  </a:lnTo>
                  <a:lnTo>
                    <a:pt x="127" y="15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10"/>
                  </a:lnTo>
                  <a:lnTo>
                    <a:pt x="115" y="9"/>
                  </a:lnTo>
                  <a:lnTo>
                    <a:pt x="11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8" name="Freeform 478"/>
            <p:cNvSpPr>
              <a:spLocks/>
            </p:cNvSpPr>
            <p:nvPr userDrawn="1"/>
          </p:nvSpPr>
          <p:spPr bwMode="auto">
            <a:xfrm>
              <a:off x="6948488" y="4165556"/>
              <a:ext cx="55562" cy="31750"/>
            </a:xfrm>
            <a:custGeom>
              <a:avLst/>
              <a:gdLst>
                <a:gd name="T0" fmla="*/ 128 w 140"/>
                <a:gd name="T1" fmla="*/ 20 h 77"/>
                <a:gd name="T2" fmla="*/ 128 w 140"/>
                <a:gd name="T3" fmla="*/ 20 h 77"/>
                <a:gd name="T4" fmla="*/ 121 w 140"/>
                <a:gd name="T5" fmla="*/ 18 h 77"/>
                <a:gd name="T6" fmla="*/ 115 w 140"/>
                <a:gd name="T7" fmla="*/ 12 h 77"/>
                <a:gd name="T8" fmla="*/ 114 w 140"/>
                <a:gd name="T9" fmla="*/ 10 h 77"/>
                <a:gd name="T10" fmla="*/ 112 w 140"/>
                <a:gd name="T11" fmla="*/ 7 h 77"/>
                <a:gd name="T12" fmla="*/ 112 w 140"/>
                <a:gd name="T13" fmla="*/ 4 h 77"/>
                <a:gd name="T14" fmla="*/ 112 w 140"/>
                <a:gd name="T15" fmla="*/ 0 h 77"/>
                <a:gd name="T16" fmla="*/ 57 w 140"/>
                <a:gd name="T17" fmla="*/ 0 h 77"/>
                <a:gd name="T18" fmla="*/ 57 w 140"/>
                <a:gd name="T19" fmla="*/ 0 h 77"/>
                <a:gd name="T20" fmla="*/ 54 w 140"/>
                <a:gd name="T21" fmla="*/ 5 h 77"/>
                <a:gd name="T22" fmla="*/ 50 w 140"/>
                <a:gd name="T23" fmla="*/ 10 h 77"/>
                <a:gd name="T24" fmla="*/ 45 w 140"/>
                <a:gd name="T25" fmla="*/ 13 h 77"/>
                <a:gd name="T26" fmla="*/ 40 w 140"/>
                <a:gd name="T27" fmla="*/ 17 h 77"/>
                <a:gd name="T28" fmla="*/ 35 w 140"/>
                <a:gd name="T29" fmla="*/ 19 h 77"/>
                <a:gd name="T30" fmla="*/ 29 w 140"/>
                <a:gd name="T31" fmla="*/ 21 h 77"/>
                <a:gd name="T32" fmla="*/ 17 w 140"/>
                <a:gd name="T33" fmla="*/ 22 h 77"/>
                <a:gd name="T34" fmla="*/ 0 w 140"/>
                <a:gd name="T35" fmla="*/ 77 h 77"/>
                <a:gd name="T36" fmla="*/ 0 w 140"/>
                <a:gd name="T37" fmla="*/ 77 h 77"/>
                <a:gd name="T38" fmla="*/ 8 w 140"/>
                <a:gd name="T39" fmla="*/ 73 h 77"/>
                <a:gd name="T40" fmla="*/ 15 w 140"/>
                <a:gd name="T41" fmla="*/ 69 h 77"/>
                <a:gd name="T42" fmla="*/ 23 w 140"/>
                <a:gd name="T43" fmla="*/ 65 h 77"/>
                <a:gd name="T44" fmla="*/ 32 w 140"/>
                <a:gd name="T45" fmla="*/ 62 h 77"/>
                <a:gd name="T46" fmla="*/ 48 w 140"/>
                <a:gd name="T47" fmla="*/ 59 h 77"/>
                <a:gd name="T48" fmla="*/ 66 w 140"/>
                <a:gd name="T49" fmla="*/ 57 h 77"/>
                <a:gd name="T50" fmla="*/ 66 w 140"/>
                <a:gd name="T51" fmla="*/ 57 h 77"/>
                <a:gd name="T52" fmla="*/ 82 w 140"/>
                <a:gd name="T53" fmla="*/ 58 h 77"/>
                <a:gd name="T54" fmla="*/ 90 w 140"/>
                <a:gd name="T55" fmla="*/ 59 h 77"/>
                <a:gd name="T56" fmla="*/ 98 w 140"/>
                <a:gd name="T57" fmla="*/ 61 h 77"/>
                <a:gd name="T58" fmla="*/ 106 w 140"/>
                <a:gd name="T59" fmla="*/ 63 h 77"/>
                <a:gd name="T60" fmla="*/ 113 w 140"/>
                <a:gd name="T61" fmla="*/ 68 h 77"/>
                <a:gd name="T62" fmla="*/ 120 w 140"/>
                <a:gd name="T63" fmla="*/ 72 h 77"/>
                <a:gd name="T64" fmla="*/ 126 w 140"/>
                <a:gd name="T65" fmla="*/ 77 h 77"/>
                <a:gd name="T66" fmla="*/ 140 w 140"/>
                <a:gd name="T67" fmla="*/ 22 h 77"/>
                <a:gd name="T68" fmla="*/ 140 w 140"/>
                <a:gd name="T69" fmla="*/ 22 h 77"/>
                <a:gd name="T70" fmla="*/ 133 w 140"/>
                <a:gd name="T71" fmla="*/ 21 h 77"/>
                <a:gd name="T72" fmla="*/ 128 w 140"/>
                <a:gd name="T73" fmla="*/ 20 h 77"/>
                <a:gd name="T74" fmla="*/ 128 w 140"/>
                <a:gd name="T75" fmla="*/ 20 h 77"/>
                <a:gd name="T76" fmla="*/ 128 w 140"/>
                <a:gd name="T77" fmla="*/ 20 h 77"/>
                <a:gd name="T78" fmla="*/ 128 w 140"/>
                <a:gd name="T79" fmla="*/ 20 h 77"/>
                <a:gd name="T80" fmla="*/ 128 w 140"/>
                <a:gd name="T81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77">
                  <a:moveTo>
                    <a:pt x="128" y="20"/>
                  </a:moveTo>
                  <a:lnTo>
                    <a:pt x="128" y="20"/>
                  </a:lnTo>
                  <a:lnTo>
                    <a:pt x="121" y="18"/>
                  </a:lnTo>
                  <a:lnTo>
                    <a:pt x="115" y="12"/>
                  </a:lnTo>
                  <a:lnTo>
                    <a:pt x="114" y="10"/>
                  </a:lnTo>
                  <a:lnTo>
                    <a:pt x="112" y="7"/>
                  </a:lnTo>
                  <a:lnTo>
                    <a:pt x="112" y="4"/>
                  </a:lnTo>
                  <a:lnTo>
                    <a:pt x="112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4" y="5"/>
                  </a:lnTo>
                  <a:lnTo>
                    <a:pt x="50" y="10"/>
                  </a:lnTo>
                  <a:lnTo>
                    <a:pt x="45" y="13"/>
                  </a:lnTo>
                  <a:lnTo>
                    <a:pt x="40" y="17"/>
                  </a:lnTo>
                  <a:lnTo>
                    <a:pt x="35" y="19"/>
                  </a:lnTo>
                  <a:lnTo>
                    <a:pt x="29" y="21"/>
                  </a:lnTo>
                  <a:lnTo>
                    <a:pt x="17" y="2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8" y="73"/>
                  </a:lnTo>
                  <a:lnTo>
                    <a:pt x="15" y="69"/>
                  </a:lnTo>
                  <a:lnTo>
                    <a:pt x="23" y="65"/>
                  </a:lnTo>
                  <a:lnTo>
                    <a:pt x="32" y="62"/>
                  </a:lnTo>
                  <a:lnTo>
                    <a:pt x="48" y="59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82" y="58"/>
                  </a:lnTo>
                  <a:lnTo>
                    <a:pt x="90" y="59"/>
                  </a:lnTo>
                  <a:lnTo>
                    <a:pt x="98" y="61"/>
                  </a:lnTo>
                  <a:lnTo>
                    <a:pt x="106" y="63"/>
                  </a:lnTo>
                  <a:lnTo>
                    <a:pt x="113" y="68"/>
                  </a:lnTo>
                  <a:lnTo>
                    <a:pt x="120" y="72"/>
                  </a:lnTo>
                  <a:lnTo>
                    <a:pt x="126" y="77"/>
                  </a:lnTo>
                  <a:lnTo>
                    <a:pt x="140" y="22"/>
                  </a:lnTo>
                  <a:lnTo>
                    <a:pt x="140" y="22"/>
                  </a:lnTo>
                  <a:lnTo>
                    <a:pt x="133" y="21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9" name="Freeform 479"/>
            <p:cNvSpPr>
              <a:spLocks/>
            </p:cNvSpPr>
            <p:nvPr userDrawn="1"/>
          </p:nvSpPr>
          <p:spPr bwMode="auto">
            <a:xfrm>
              <a:off x="7310438" y="4109993"/>
              <a:ext cx="49212" cy="25400"/>
            </a:xfrm>
            <a:custGeom>
              <a:avLst/>
              <a:gdLst>
                <a:gd name="T0" fmla="*/ 112 w 122"/>
                <a:gd name="T1" fmla="*/ 0 h 67"/>
                <a:gd name="T2" fmla="*/ 112 w 122"/>
                <a:gd name="T3" fmla="*/ 0 h 67"/>
                <a:gd name="T4" fmla="*/ 107 w 122"/>
                <a:gd name="T5" fmla="*/ 4 h 67"/>
                <a:gd name="T6" fmla="*/ 101 w 122"/>
                <a:gd name="T7" fmla="*/ 8 h 67"/>
                <a:gd name="T8" fmla="*/ 94 w 122"/>
                <a:gd name="T9" fmla="*/ 12 h 67"/>
                <a:gd name="T10" fmla="*/ 86 w 122"/>
                <a:gd name="T11" fmla="*/ 14 h 67"/>
                <a:gd name="T12" fmla="*/ 71 w 122"/>
                <a:gd name="T13" fmla="*/ 16 h 67"/>
                <a:gd name="T14" fmla="*/ 56 w 122"/>
                <a:gd name="T15" fmla="*/ 16 h 67"/>
                <a:gd name="T16" fmla="*/ 56 w 122"/>
                <a:gd name="T17" fmla="*/ 16 h 67"/>
                <a:gd name="T18" fmla="*/ 42 w 122"/>
                <a:gd name="T19" fmla="*/ 15 h 67"/>
                <a:gd name="T20" fmla="*/ 27 w 122"/>
                <a:gd name="T21" fmla="*/ 13 h 67"/>
                <a:gd name="T22" fmla="*/ 12 w 122"/>
                <a:gd name="T23" fmla="*/ 7 h 67"/>
                <a:gd name="T24" fmla="*/ 6 w 122"/>
                <a:gd name="T25" fmla="*/ 4 h 67"/>
                <a:gd name="T26" fmla="*/ 0 w 122"/>
                <a:gd name="T27" fmla="*/ 0 h 67"/>
                <a:gd name="T28" fmla="*/ 6 w 122"/>
                <a:gd name="T29" fmla="*/ 47 h 67"/>
                <a:gd name="T30" fmla="*/ 6 w 122"/>
                <a:gd name="T31" fmla="*/ 47 h 67"/>
                <a:gd name="T32" fmla="*/ 17 w 122"/>
                <a:gd name="T33" fmla="*/ 48 h 67"/>
                <a:gd name="T34" fmla="*/ 22 w 122"/>
                <a:gd name="T35" fmla="*/ 49 h 67"/>
                <a:gd name="T36" fmla="*/ 27 w 122"/>
                <a:gd name="T37" fmla="*/ 51 h 67"/>
                <a:gd name="T38" fmla="*/ 32 w 122"/>
                <a:gd name="T39" fmla="*/ 54 h 67"/>
                <a:gd name="T40" fmla="*/ 35 w 122"/>
                <a:gd name="T41" fmla="*/ 57 h 67"/>
                <a:gd name="T42" fmla="*/ 38 w 122"/>
                <a:gd name="T43" fmla="*/ 62 h 67"/>
                <a:gd name="T44" fmla="*/ 41 w 122"/>
                <a:gd name="T45" fmla="*/ 67 h 67"/>
                <a:gd name="T46" fmla="*/ 94 w 122"/>
                <a:gd name="T47" fmla="*/ 67 h 67"/>
                <a:gd name="T48" fmla="*/ 94 w 122"/>
                <a:gd name="T49" fmla="*/ 67 h 67"/>
                <a:gd name="T50" fmla="*/ 94 w 122"/>
                <a:gd name="T51" fmla="*/ 62 h 67"/>
                <a:gd name="T52" fmla="*/ 96 w 122"/>
                <a:gd name="T53" fmla="*/ 57 h 67"/>
                <a:gd name="T54" fmla="*/ 99 w 122"/>
                <a:gd name="T55" fmla="*/ 54 h 67"/>
                <a:gd name="T56" fmla="*/ 103 w 122"/>
                <a:gd name="T57" fmla="*/ 51 h 67"/>
                <a:gd name="T58" fmla="*/ 108 w 122"/>
                <a:gd name="T59" fmla="*/ 49 h 67"/>
                <a:gd name="T60" fmla="*/ 112 w 122"/>
                <a:gd name="T61" fmla="*/ 48 h 67"/>
                <a:gd name="T62" fmla="*/ 122 w 122"/>
                <a:gd name="T63" fmla="*/ 47 h 67"/>
                <a:gd name="T64" fmla="*/ 112 w 122"/>
                <a:gd name="T6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67">
                  <a:moveTo>
                    <a:pt x="112" y="0"/>
                  </a:moveTo>
                  <a:lnTo>
                    <a:pt x="112" y="0"/>
                  </a:lnTo>
                  <a:lnTo>
                    <a:pt x="107" y="4"/>
                  </a:lnTo>
                  <a:lnTo>
                    <a:pt x="101" y="8"/>
                  </a:lnTo>
                  <a:lnTo>
                    <a:pt x="94" y="12"/>
                  </a:lnTo>
                  <a:lnTo>
                    <a:pt x="86" y="14"/>
                  </a:lnTo>
                  <a:lnTo>
                    <a:pt x="71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42" y="15"/>
                  </a:lnTo>
                  <a:lnTo>
                    <a:pt x="27" y="13"/>
                  </a:lnTo>
                  <a:lnTo>
                    <a:pt x="12" y="7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17" y="48"/>
                  </a:lnTo>
                  <a:lnTo>
                    <a:pt x="22" y="49"/>
                  </a:lnTo>
                  <a:lnTo>
                    <a:pt x="27" y="51"/>
                  </a:lnTo>
                  <a:lnTo>
                    <a:pt x="32" y="54"/>
                  </a:lnTo>
                  <a:lnTo>
                    <a:pt x="35" y="57"/>
                  </a:lnTo>
                  <a:lnTo>
                    <a:pt x="38" y="62"/>
                  </a:lnTo>
                  <a:lnTo>
                    <a:pt x="41" y="67"/>
                  </a:lnTo>
                  <a:lnTo>
                    <a:pt x="94" y="67"/>
                  </a:lnTo>
                  <a:lnTo>
                    <a:pt x="94" y="67"/>
                  </a:lnTo>
                  <a:lnTo>
                    <a:pt x="94" y="62"/>
                  </a:lnTo>
                  <a:lnTo>
                    <a:pt x="96" y="57"/>
                  </a:lnTo>
                  <a:lnTo>
                    <a:pt x="99" y="54"/>
                  </a:lnTo>
                  <a:lnTo>
                    <a:pt x="103" y="51"/>
                  </a:lnTo>
                  <a:lnTo>
                    <a:pt x="108" y="49"/>
                  </a:lnTo>
                  <a:lnTo>
                    <a:pt x="112" y="48"/>
                  </a:lnTo>
                  <a:lnTo>
                    <a:pt x="122" y="47"/>
                  </a:lnTo>
                  <a:lnTo>
                    <a:pt x="1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0" name="Freeform 480"/>
            <p:cNvSpPr>
              <a:spLocks/>
            </p:cNvSpPr>
            <p:nvPr userDrawn="1"/>
          </p:nvSpPr>
          <p:spPr bwMode="auto">
            <a:xfrm>
              <a:off x="7326313" y="4221118"/>
              <a:ext cx="55562" cy="34925"/>
            </a:xfrm>
            <a:custGeom>
              <a:avLst/>
              <a:gdLst>
                <a:gd name="T0" fmla="*/ 106 w 142"/>
                <a:gd name="T1" fmla="*/ 15 h 88"/>
                <a:gd name="T2" fmla="*/ 106 w 142"/>
                <a:gd name="T3" fmla="*/ 15 h 88"/>
                <a:gd name="T4" fmla="*/ 92 w 142"/>
                <a:gd name="T5" fmla="*/ 19 h 88"/>
                <a:gd name="T6" fmla="*/ 79 w 142"/>
                <a:gd name="T7" fmla="*/ 21 h 88"/>
                <a:gd name="T8" fmla="*/ 65 w 142"/>
                <a:gd name="T9" fmla="*/ 21 h 88"/>
                <a:gd name="T10" fmla="*/ 51 w 142"/>
                <a:gd name="T11" fmla="*/ 20 h 88"/>
                <a:gd name="T12" fmla="*/ 38 w 142"/>
                <a:gd name="T13" fmla="*/ 18 h 88"/>
                <a:gd name="T14" fmla="*/ 24 w 142"/>
                <a:gd name="T15" fmla="*/ 13 h 88"/>
                <a:gd name="T16" fmla="*/ 12 w 142"/>
                <a:gd name="T17" fmla="*/ 8 h 88"/>
                <a:gd name="T18" fmla="*/ 0 w 142"/>
                <a:gd name="T19" fmla="*/ 0 h 88"/>
                <a:gd name="T20" fmla="*/ 9 w 142"/>
                <a:gd name="T21" fmla="*/ 62 h 88"/>
                <a:gd name="T22" fmla="*/ 9 w 142"/>
                <a:gd name="T23" fmla="*/ 62 h 88"/>
                <a:gd name="T24" fmla="*/ 15 w 142"/>
                <a:gd name="T25" fmla="*/ 62 h 88"/>
                <a:gd name="T26" fmla="*/ 21 w 142"/>
                <a:gd name="T27" fmla="*/ 63 h 88"/>
                <a:gd name="T28" fmla="*/ 28 w 142"/>
                <a:gd name="T29" fmla="*/ 65 h 88"/>
                <a:gd name="T30" fmla="*/ 34 w 142"/>
                <a:gd name="T31" fmla="*/ 68 h 88"/>
                <a:gd name="T32" fmla="*/ 39 w 142"/>
                <a:gd name="T33" fmla="*/ 71 h 88"/>
                <a:gd name="T34" fmla="*/ 44 w 142"/>
                <a:gd name="T35" fmla="*/ 76 h 88"/>
                <a:gd name="T36" fmla="*/ 47 w 142"/>
                <a:gd name="T37" fmla="*/ 82 h 88"/>
                <a:gd name="T38" fmla="*/ 49 w 142"/>
                <a:gd name="T39" fmla="*/ 88 h 88"/>
                <a:gd name="T40" fmla="*/ 111 w 142"/>
                <a:gd name="T41" fmla="*/ 88 h 88"/>
                <a:gd name="T42" fmla="*/ 111 w 142"/>
                <a:gd name="T43" fmla="*/ 88 h 88"/>
                <a:gd name="T44" fmla="*/ 111 w 142"/>
                <a:gd name="T45" fmla="*/ 82 h 88"/>
                <a:gd name="T46" fmla="*/ 113 w 142"/>
                <a:gd name="T47" fmla="*/ 76 h 88"/>
                <a:gd name="T48" fmla="*/ 116 w 142"/>
                <a:gd name="T49" fmla="*/ 71 h 88"/>
                <a:gd name="T50" fmla="*/ 120 w 142"/>
                <a:gd name="T51" fmla="*/ 68 h 88"/>
                <a:gd name="T52" fmla="*/ 125 w 142"/>
                <a:gd name="T53" fmla="*/ 65 h 88"/>
                <a:gd name="T54" fmla="*/ 131 w 142"/>
                <a:gd name="T55" fmla="*/ 63 h 88"/>
                <a:gd name="T56" fmla="*/ 137 w 142"/>
                <a:gd name="T57" fmla="*/ 62 h 88"/>
                <a:gd name="T58" fmla="*/ 142 w 142"/>
                <a:gd name="T59" fmla="*/ 62 h 88"/>
                <a:gd name="T60" fmla="*/ 131 w 142"/>
                <a:gd name="T61" fmla="*/ 0 h 88"/>
                <a:gd name="T62" fmla="*/ 131 w 142"/>
                <a:gd name="T63" fmla="*/ 0 h 88"/>
                <a:gd name="T64" fmla="*/ 124 w 142"/>
                <a:gd name="T65" fmla="*/ 5 h 88"/>
                <a:gd name="T66" fmla="*/ 119 w 142"/>
                <a:gd name="T67" fmla="*/ 9 h 88"/>
                <a:gd name="T68" fmla="*/ 112 w 142"/>
                <a:gd name="T69" fmla="*/ 13 h 88"/>
                <a:gd name="T70" fmla="*/ 106 w 142"/>
                <a:gd name="T71" fmla="*/ 15 h 88"/>
                <a:gd name="T72" fmla="*/ 106 w 142"/>
                <a:gd name="T73" fmla="*/ 15 h 88"/>
                <a:gd name="T74" fmla="*/ 104 w 142"/>
                <a:gd name="T75" fmla="*/ 16 h 88"/>
                <a:gd name="T76" fmla="*/ 106 w 142"/>
                <a:gd name="T77" fmla="*/ 15 h 88"/>
                <a:gd name="T78" fmla="*/ 107 w 142"/>
                <a:gd name="T79" fmla="*/ 15 h 88"/>
                <a:gd name="T80" fmla="*/ 106 w 142"/>
                <a:gd name="T81" fmla="*/ 15 h 88"/>
                <a:gd name="T82" fmla="*/ 106 w 142"/>
                <a:gd name="T83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2" h="88">
                  <a:moveTo>
                    <a:pt x="106" y="15"/>
                  </a:moveTo>
                  <a:lnTo>
                    <a:pt x="106" y="15"/>
                  </a:lnTo>
                  <a:lnTo>
                    <a:pt x="92" y="19"/>
                  </a:lnTo>
                  <a:lnTo>
                    <a:pt x="79" y="21"/>
                  </a:lnTo>
                  <a:lnTo>
                    <a:pt x="65" y="21"/>
                  </a:lnTo>
                  <a:lnTo>
                    <a:pt x="51" y="20"/>
                  </a:lnTo>
                  <a:lnTo>
                    <a:pt x="38" y="18"/>
                  </a:lnTo>
                  <a:lnTo>
                    <a:pt x="24" y="13"/>
                  </a:lnTo>
                  <a:lnTo>
                    <a:pt x="12" y="8"/>
                  </a:lnTo>
                  <a:lnTo>
                    <a:pt x="0" y="0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15" y="62"/>
                  </a:lnTo>
                  <a:lnTo>
                    <a:pt x="21" y="63"/>
                  </a:lnTo>
                  <a:lnTo>
                    <a:pt x="28" y="65"/>
                  </a:lnTo>
                  <a:lnTo>
                    <a:pt x="34" y="68"/>
                  </a:lnTo>
                  <a:lnTo>
                    <a:pt x="39" y="71"/>
                  </a:lnTo>
                  <a:lnTo>
                    <a:pt x="44" y="76"/>
                  </a:lnTo>
                  <a:lnTo>
                    <a:pt x="47" y="82"/>
                  </a:lnTo>
                  <a:lnTo>
                    <a:pt x="49" y="88"/>
                  </a:lnTo>
                  <a:lnTo>
                    <a:pt x="111" y="88"/>
                  </a:lnTo>
                  <a:lnTo>
                    <a:pt x="111" y="88"/>
                  </a:lnTo>
                  <a:lnTo>
                    <a:pt x="111" y="82"/>
                  </a:lnTo>
                  <a:lnTo>
                    <a:pt x="113" y="76"/>
                  </a:lnTo>
                  <a:lnTo>
                    <a:pt x="116" y="71"/>
                  </a:lnTo>
                  <a:lnTo>
                    <a:pt x="120" y="68"/>
                  </a:lnTo>
                  <a:lnTo>
                    <a:pt x="125" y="65"/>
                  </a:lnTo>
                  <a:lnTo>
                    <a:pt x="131" y="63"/>
                  </a:lnTo>
                  <a:lnTo>
                    <a:pt x="137" y="62"/>
                  </a:lnTo>
                  <a:lnTo>
                    <a:pt x="142" y="62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24" y="5"/>
                  </a:lnTo>
                  <a:lnTo>
                    <a:pt x="119" y="9"/>
                  </a:lnTo>
                  <a:lnTo>
                    <a:pt x="112" y="13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4" y="16"/>
                  </a:lnTo>
                  <a:lnTo>
                    <a:pt x="106" y="15"/>
                  </a:lnTo>
                  <a:lnTo>
                    <a:pt x="107" y="15"/>
                  </a:lnTo>
                  <a:lnTo>
                    <a:pt x="106" y="15"/>
                  </a:lnTo>
                  <a:lnTo>
                    <a:pt x="10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1" name="Freeform 481"/>
            <p:cNvSpPr>
              <a:spLocks/>
            </p:cNvSpPr>
            <p:nvPr userDrawn="1"/>
          </p:nvSpPr>
          <p:spPr bwMode="auto">
            <a:xfrm>
              <a:off x="7324725" y="4200481"/>
              <a:ext cx="50800" cy="17463"/>
            </a:xfrm>
            <a:custGeom>
              <a:avLst/>
              <a:gdLst>
                <a:gd name="T0" fmla="*/ 15 w 125"/>
                <a:gd name="T1" fmla="*/ 33 h 47"/>
                <a:gd name="T2" fmla="*/ 20 w 125"/>
                <a:gd name="T3" fmla="*/ 41 h 47"/>
                <a:gd name="T4" fmla="*/ 26 w 125"/>
                <a:gd name="T5" fmla="*/ 45 h 47"/>
                <a:gd name="T6" fmla="*/ 45 w 125"/>
                <a:gd name="T7" fmla="*/ 47 h 47"/>
                <a:gd name="T8" fmla="*/ 51 w 125"/>
                <a:gd name="T9" fmla="*/ 47 h 47"/>
                <a:gd name="T10" fmla="*/ 57 w 125"/>
                <a:gd name="T11" fmla="*/ 46 h 47"/>
                <a:gd name="T12" fmla="*/ 66 w 125"/>
                <a:gd name="T13" fmla="*/ 38 h 47"/>
                <a:gd name="T14" fmla="*/ 74 w 125"/>
                <a:gd name="T15" fmla="*/ 29 h 47"/>
                <a:gd name="T16" fmla="*/ 81 w 125"/>
                <a:gd name="T17" fmla="*/ 23 h 47"/>
                <a:gd name="T18" fmla="*/ 89 w 125"/>
                <a:gd name="T19" fmla="*/ 20 h 47"/>
                <a:gd name="T20" fmla="*/ 92 w 125"/>
                <a:gd name="T21" fmla="*/ 20 h 47"/>
                <a:gd name="T22" fmla="*/ 99 w 125"/>
                <a:gd name="T23" fmla="*/ 21 h 47"/>
                <a:gd name="T24" fmla="*/ 100 w 125"/>
                <a:gd name="T25" fmla="*/ 25 h 47"/>
                <a:gd name="T26" fmla="*/ 99 w 125"/>
                <a:gd name="T27" fmla="*/ 26 h 47"/>
                <a:gd name="T28" fmla="*/ 91 w 125"/>
                <a:gd name="T29" fmla="*/ 27 h 47"/>
                <a:gd name="T30" fmla="*/ 83 w 125"/>
                <a:gd name="T31" fmla="*/ 46 h 47"/>
                <a:gd name="T32" fmla="*/ 92 w 125"/>
                <a:gd name="T33" fmla="*/ 46 h 47"/>
                <a:gd name="T34" fmla="*/ 107 w 125"/>
                <a:gd name="T35" fmla="*/ 44 h 47"/>
                <a:gd name="T36" fmla="*/ 113 w 125"/>
                <a:gd name="T37" fmla="*/ 38 h 47"/>
                <a:gd name="T38" fmla="*/ 125 w 125"/>
                <a:gd name="T39" fmla="*/ 33 h 47"/>
                <a:gd name="T40" fmla="*/ 111 w 125"/>
                <a:gd name="T41" fmla="*/ 14 h 47"/>
                <a:gd name="T42" fmla="*/ 109 w 125"/>
                <a:gd name="T43" fmla="*/ 10 h 47"/>
                <a:gd name="T44" fmla="*/ 101 w 125"/>
                <a:gd name="T45" fmla="*/ 3 h 47"/>
                <a:gd name="T46" fmla="*/ 89 w 125"/>
                <a:gd name="T47" fmla="*/ 0 h 47"/>
                <a:gd name="T48" fmla="*/ 79 w 125"/>
                <a:gd name="T49" fmla="*/ 0 h 47"/>
                <a:gd name="T50" fmla="*/ 69 w 125"/>
                <a:gd name="T51" fmla="*/ 4 h 47"/>
                <a:gd name="T52" fmla="*/ 61 w 125"/>
                <a:gd name="T53" fmla="*/ 12 h 47"/>
                <a:gd name="T54" fmla="*/ 53 w 125"/>
                <a:gd name="T55" fmla="*/ 20 h 47"/>
                <a:gd name="T56" fmla="*/ 44 w 125"/>
                <a:gd name="T57" fmla="*/ 26 h 47"/>
                <a:gd name="T58" fmla="*/ 39 w 125"/>
                <a:gd name="T59" fmla="*/ 26 h 47"/>
                <a:gd name="T60" fmla="*/ 33 w 125"/>
                <a:gd name="T61" fmla="*/ 26 h 47"/>
                <a:gd name="T62" fmla="*/ 27 w 125"/>
                <a:gd name="T63" fmla="*/ 23 h 47"/>
                <a:gd name="T64" fmla="*/ 28 w 125"/>
                <a:gd name="T65" fmla="*/ 19 h 47"/>
                <a:gd name="T66" fmla="*/ 30 w 125"/>
                <a:gd name="T67" fmla="*/ 19 h 47"/>
                <a:gd name="T68" fmla="*/ 49 w 125"/>
                <a:gd name="T69" fmla="*/ 0 h 47"/>
                <a:gd name="T70" fmla="*/ 38 w 125"/>
                <a:gd name="T71" fmla="*/ 0 h 47"/>
                <a:gd name="T72" fmla="*/ 26 w 125"/>
                <a:gd name="T73" fmla="*/ 0 h 47"/>
                <a:gd name="T74" fmla="*/ 17 w 125"/>
                <a:gd name="T75" fmla="*/ 4 h 47"/>
                <a:gd name="T76" fmla="*/ 12 w 125"/>
                <a:gd name="T77" fmla="*/ 14 h 47"/>
                <a:gd name="T78" fmla="*/ 3 w 125"/>
                <a:gd name="T7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5" h="47">
                  <a:moveTo>
                    <a:pt x="15" y="33"/>
                  </a:moveTo>
                  <a:lnTo>
                    <a:pt x="15" y="33"/>
                  </a:lnTo>
                  <a:lnTo>
                    <a:pt x="17" y="38"/>
                  </a:lnTo>
                  <a:lnTo>
                    <a:pt x="20" y="41"/>
                  </a:lnTo>
                  <a:lnTo>
                    <a:pt x="23" y="44"/>
                  </a:lnTo>
                  <a:lnTo>
                    <a:pt x="26" y="45"/>
                  </a:lnTo>
                  <a:lnTo>
                    <a:pt x="36" y="47"/>
                  </a:lnTo>
                  <a:lnTo>
                    <a:pt x="45" y="47"/>
                  </a:lnTo>
                  <a:lnTo>
                    <a:pt x="45" y="47"/>
                  </a:lnTo>
                  <a:lnTo>
                    <a:pt x="51" y="47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62" y="43"/>
                  </a:lnTo>
                  <a:lnTo>
                    <a:pt x="66" y="38"/>
                  </a:lnTo>
                  <a:lnTo>
                    <a:pt x="74" y="29"/>
                  </a:lnTo>
                  <a:lnTo>
                    <a:pt x="74" y="29"/>
                  </a:lnTo>
                  <a:lnTo>
                    <a:pt x="77" y="25"/>
                  </a:lnTo>
                  <a:lnTo>
                    <a:pt x="81" y="23"/>
                  </a:lnTo>
                  <a:lnTo>
                    <a:pt x="84" y="21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92" y="20"/>
                  </a:lnTo>
                  <a:lnTo>
                    <a:pt x="96" y="20"/>
                  </a:lnTo>
                  <a:lnTo>
                    <a:pt x="99" y="21"/>
                  </a:lnTo>
                  <a:lnTo>
                    <a:pt x="100" y="23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9" y="26"/>
                  </a:lnTo>
                  <a:lnTo>
                    <a:pt x="97" y="26"/>
                  </a:lnTo>
                  <a:lnTo>
                    <a:pt x="91" y="27"/>
                  </a:lnTo>
                  <a:lnTo>
                    <a:pt x="79" y="26"/>
                  </a:lnTo>
                  <a:lnTo>
                    <a:pt x="83" y="46"/>
                  </a:lnTo>
                  <a:lnTo>
                    <a:pt x="83" y="46"/>
                  </a:lnTo>
                  <a:lnTo>
                    <a:pt x="92" y="46"/>
                  </a:lnTo>
                  <a:lnTo>
                    <a:pt x="102" y="45"/>
                  </a:lnTo>
                  <a:lnTo>
                    <a:pt x="107" y="44"/>
                  </a:lnTo>
                  <a:lnTo>
                    <a:pt x="111" y="42"/>
                  </a:lnTo>
                  <a:lnTo>
                    <a:pt x="113" y="38"/>
                  </a:lnTo>
                  <a:lnTo>
                    <a:pt x="114" y="33"/>
                  </a:lnTo>
                  <a:lnTo>
                    <a:pt x="125" y="33"/>
                  </a:lnTo>
                  <a:lnTo>
                    <a:pt x="12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9" y="10"/>
                  </a:lnTo>
                  <a:lnTo>
                    <a:pt x="106" y="5"/>
                  </a:lnTo>
                  <a:lnTo>
                    <a:pt x="101" y="3"/>
                  </a:lnTo>
                  <a:lnTo>
                    <a:pt x="97" y="2"/>
                  </a:lnTo>
                  <a:lnTo>
                    <a:pt x="8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3" y="1"/>
                  </a:lnTo>
                  <a:lnTo>
                    <a:pt x="69" y="4"/>
                  </a:lnTo>
                  <a:lnTo>
                    <a:pt x="65" y="8"/>
                  </a:lnTo>
                  <a:lnTo>
                    <a:pt x="61" y="12"/>
                  </a:lnTo>
                  <a:lnTo>
                    <a:pt x="61" y="12"/>
                  </a:lnTo>
                  <a:lnTo>
                    <a:pt x="53" y="20"/>
                  </a:lnTo>
                  <a:lnTo>
                    <a:pt x="49" y="2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39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0" y="25"/>
                  </a:lnTo>
                  <a:lnTo>
                    <a:pt x="27" y="23"/>
                  </a:lnTo>
                  <a:lnTo>
                    <a:pt x="27" y="20"/>
                  </a:lnTo>
                  <a:lnTo>
                    <a:pt x="28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52" y="19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4"/>
                  </a:lnTo>
                  <a:lnTo>
                    <a:pt x="14" y="9"/>
                  </a:lnTo>
                  <a:lnTo>
                    <a:pt x="12" y="14"/>
                  </a:lnTo>
                  <a:lnTo>
                    <a:pt x="0" y="14"/>
                  </a:lnTo>
                  <a:lnTo>
                    <a:pt x="3" y="33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2" name="Freeform 482"/>
            <p:cNvSpPr>
              <a:spLocks/>
            </p:cNvSpPr>
            <p:nvPr userDrawn="1"/>
          </p:nvSpPr>
          <p:spPr bwMode="auto">
            <a:xfrm>
              <a:off x="7310438" y="4092531"/>
              <a:ext cx="42862" cy="14288"/>
            </a:xfrm>
            <a:custGeom>
              <a:avLst/>
              <a:gdLst>
                <a:gd name="T0" fmla="*/ 11 w 108"/>
                <a:gd name="T1" fmla="*/ 25 h 37"/>
                <a:gd name="T2" fmla="*/ 16 w 108"/>
                <a:gd name="T3" fmla="*/ 32 h 37"/>
                <a:gd name="T4" fmla="*/ 22 w 108"/>
                <a:gd name="T5" fmla="*/ 35 h 37"/>
                <a:gd name="T6" fmla="*/ 36 w 108"/>
                <a:gd name="T7" fmla="*/ 37 h 37"/>
                <a:gd name="T8" fmla="*/ 43 w 108"/>
                <a:gd name="T9" fmla="*/ 37 h 37"/>
                <a:gd name="T10" fmla="*/ 50 w 108"/>
                <a:gd name="T11" fmla="*/ 35 h 37"/>
                <a:gd name="T12" fmla="*/ 57 w 108"/>
                <a:gd name="T13" fmla="*/ 29 h 37"/>
                <a:gd name="T14" fmla="*/ 64 w 108"/>
                <a:gd name="T15" fmla="*/ 21 h 37"/>
                <a:gd name="T16" fmla="*/ 71 w 108"/>
                <a:gd name="T17" fmla="*/ 17 h 37"/>
                <a:gd name="T18" fmla="*/ 77 w 108"/>
                <a:gd name="T19" fmla="*/ 16 h 37"/>
                <a:gd name="T20" fmla="*/ 83 w 108"/>
                <a:gd name="T21" fmla="*/ 16 h 37"/>
                <a:gd name="T22" fmla="*/ 86 w 108"/>
                <a:gd name="T23" fmla="*/ 19 h 37"/>
                <a:gd name="T24" fmla="*/ 85 w 108"/>
                <a:gd name="T25" fmla="*/ 20 h 37"/>
                <a:gd name="T26" fmla="*/ 77 w 108"/>
                <a:gd name="T27" fmla="*/ 21 h 37"/>
                <a:gd name="T28" fmla="*/ 71 w 108"/>
                <a:gd name="T29" fmla="*/ 36 h 37"/>
                <a:gd name="T30" fmla="*/ 78 w 108"/>
                <a:gd name="T31" fmla="*/ 36 h 37"/>
                <a:gd name="T32" fmla="*/ 92 w 108"/>
                <a:gd name="T33" fmla="*/ 35 h 37"/>
                <a:gd name="T34" fmla="*/ 97 w 108"/>
                <a:gd name="T35" fmla="*/ 30 h 37"/>
                <a:gd name="T36" fmla="*/ 108 w 108"/>
                <a:gd name="T37" fmla="*/ 25 h 37"/>
                <a:gd name="T38" fmla="*/ 96 w 108"/>
                <a:gd name="T39" fmla="*/ 11 h 37"/>
                <a:gd name="T40" fmla="*/ 94 w 108"/>
                <a:gd name="T41" fmla="*/ 8 h 37"/>
                <a:gd name="T42" fmla="*/ 87 w 108"/>
                <a:gd name="T43" fmla="*/ 3 h 37"/>
                <a:gd name="T44" fmla="*/ 77 w 108"/>
                <a:gd name="T45" fmla="*/ 0 h 37"/>
                <a:gd name="T46" fmla="*/ 69 w 108"/>
                <a:gd name="T47" fmla="*/ 0 h 37"/>
                <a:gd name="T48" fmla="*/ 60 w 108"/>
                <a:gd name="T49" fmla="*/ 4 h 37"/>
                <a:gd name="T50" fmla="*/ 53 w 108"/>
                <a:gd name="T51" fmla="*/ 9 h 37"/>
                <a:gd name="T52" fmla="*/ 44 w 108"/>
                <a:gd name="T53" fmla="*/ 18 h 37"/>
                <a:gd name="T54" fmla="*/ 39 w 108"/>
                <a:gd name="T55" fmla="*/ 20 h 37"/>
                <a:gd name="T56" fmla="*/ 27 w 108"/>
                <a:gd name="T57" fmla="*/ 21 h 37"/>
                <a:gd name="T58" fmla="*/ 25 w 108"/>
                <a:gd name="T59" fmla="*/ 20 h 37"/>
                <a:gd name="T60" fmla="*/ 23 w 108"/>
                <a:gd name="T61" fmla="*/ 16 h 37"/>
                <a:gd name="T62" fmla="*/ 25 w 108"/>
                <a:gd name="T63" fmla="*/ 15 h 37"/>
                <a:gd name="T64" fmla="*/ 30 w 108"/>
                <a:gd name="T65" fmla="*/ 15 h 37"/>
                <a:gd name="T66" fmla="*/ 34 w 108"/>
                <a:gd name="T67" fmla="*/ 15 h 37"/>
                <a:gd name="T68" fmla="*/ 43 w 108"/>
                <a:gd name="T69" fmla="*/ 0 h 37"/>
                <a:gd name="T70" fmla="*/ 33 w 108"/>
                <a:gd name="T71" fmla="*/ 0 h 37"/>
                <a:gd name="T72" fmla="*/ 19 w 108"/>
                <a:gd name="T73" fmla="*/ 1 h 37"/>
                <a:gd name="T74" fmla="*/ 11 w 108"/>
                <a:gd name="T75" fmla="*/ 7 h 37"/>
                <a:gd name="T76" fmla="*/ 0 w 108"/>
                <a:gd name="T77" fmla="*/ 11 h 37"/>
                <a:gd name="T78" fmla="*/ 11 w 108"/>
                <a:gd name="T7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" h="37">
                  <a:moveTo>
                    <a:pt x="11" y="25"/>
                  </a:moveTo>
                  <a:lnTo>
                    <a:pt x="11" y="25"/>
                  </a:lnTo>
                  <a:lnTo>
                    <a:pt x="13" y="30"/>
                  </a:lnTo>
                  <a:lnTo>
                    <a:pt x="16" y="32"/>
                  </a:lnTo>
                  <a:lnTo>
                    <a:pt x="19" y="34"/>
                  </a:lnTo>
                  <a:lnTo>
                    <a:pt x="22" y="35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3" y="37"/>
                  </a:lnTo>
                  <a:lnTo>
                    <a:pt x="47" y="36"/>
                  </a:lnTo>
                  <a:lnTo>
                    <a:pt x="50" y="35"/>
                  </a:lnTo>
                  <a:lnTo>
                    <a:pt x="50" y="35"/>
                  </a:lnTo>
                  <a:lnTo>
                    <a:pt x="57" y="29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8" y="19"/>
                  </a:lnTo>
                  <a:lnTo>
                    <a:pt x="71" y="17"/>
                  </a:lnTo>
                  <a:lnTo>
                    <a:pt x="74" y="16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83" y="16"/>
                  </a:lnTo>
                  <a:lnTo>
                    <a:pt x="86" y="18"/>
                  </a:lnTo>
                  <a:lnTo>
                    <a:pt x="86" y="19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2" y="21"/>
                  </a:lnTo>
                  <a:lnTo>
                    <a:pt x="77" y="21"/>
                  </a:lnTo>
                  <a:lnTo>
                    <a:pt x="68" y="21"/>
                  </a:lnTo>
                  <a:lnTo>
                    <a:pt x="71" y="36"/>
                  </a:lnTo>
                  <a:lnTo>
                    <a:pt x="71" y="36"/>
                  </a:lnTo>
                  <a:lnTo>
                    <a:pt x="78" y="36"/>
                  </a:lnTo>
                  <a:lnTo>
                    <a:pt x="87" y="35"/>
                  </a:lnTo>
                  <a:lnTo>
                    <a:pt x="92" y="35"/>
                  </a:lnTo>
                  <a:lnTo>
                    <a:pt x="95" y="33"/>
                  </a:lnTo>
                  <a:lnTo>
                    <a:pt x="97" y="30"/>
                  </a:lnTo>
                  <a:lnTo>
                    <a:pt x="99" y="25"/>
                  </a:lnTo>
                  <a:lnTo>
                    <a:pt x="108" y="25"/>
                  </a:lnTo>
                  <a:lnTo>
                    <a:pt x="105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4" y="8"/>
                  </a:lnTo>
                  <a:lnTo>
                    <a:pt x="90" y="5"/>
                  </a:lnTo>
                  <a:lnTo>
                    <a:pt x="87" y="3"/>
                  </a:lnTo>
                  <a:lnTo>
                    <a:pt x="84" y="1"/>
                  </a:lnTo>
                  <a:lnTo>
                    <a:pt x="7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1"/>
                  </a:lnTo>
                  <a:lnTo>
                    <a:pt x="60" y="4"/>
                  </a:lnTo>
                  <a:lnTo>
                    <a:pt x="56" y="6"/>
                  </a:lnTo>
                  <a:lnTo>
                    <a:pt x="53" y="9"/>
                  </a:lnTo>
                  <a:lnTo>
                    <a:pt x="47" y="16"/>
                  </a:lnTo>
                  <a:lnTo>
                    <a:pt x="44" y="18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33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0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45" y="15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3" y="0"/>
                  </a:lnTo>
                  <a:lnTo>
                    <a:pt x="23" y="0"/>
                  </a:lnTo>
                  <a:lnTo>
                    <a:pt x="19" y="1"/>
                  </a:lnTo>
                  <a:lnTo>
                    <a:pt x="14" y="4"/>
                  </a:lnTo>
                  <a:lnTo>
                    <a:pt x="11" y="7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2" y="25"/>
                  </a:lnTo>
                  <a:lnTo>
                    <a:pt x="11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3" name="Freeform 483"/>
            <p:cNvSpPr>
              <a:spLocks/>
            </p:cNvSpPr>
            <p:nvPr userDrawn="1"/>
          </p:nvSpPr>
          <p:spPr bwMode="auto">
            <a:xfrm>
              <a:off x="7319963" y="4165556"/>
              <a:ext cx="53975" cy="31750"/>
            </a:xfrm>
            <a:custGeom>
              <a:avLst/>
              <a:gdLst>
                <a:gd name="T0" fmla="*/ 33 w 134"/>
                <a:gd name="T1" fmla="*/ 62 h 77"/>
                <a:gd name="T2" fmla="*/ 33 w 134"/>
                <a:gd name="T3" fmla="*/ 62 h 77"/>
                <a:gd name="T4" fmla="*/ 46 w 134"/>
                <a:gd name="T5" fmla="*/ 59 h 77"/>
                <a:gd name="T6" fmla="*/ 58 w 134"/>
                <a:gd name="T7" fmla="*/ 57 h 77"/>
                <a:gd name="T8" fmla="*/ 72 w 134"/>
                <a:gd name="T9" fmla="*/ 57 h 77"/>
                <a:gd name="T10" fmla="*/ 85 w 134"/>
                <a:gd name="T11" fmla="*/ 58 h 77"/>
                <a:gd name="T12" fmla="*/ 98 w 134"/>
                <a:gd name="T13" fmla="*/ 60 h 77"/>
                <a:gd name="T14" fmla="*/ 111 w 134"/>
                <a:gd name="T15" fmla="*/ 64 h 77"/>
                <a:gd name="T16" fmla="*/ 123 w 134"/>
                <a:gd name="T17" fmla="*/ 71 h 77"/>
                <a:gd name="T18" fmla="*/ 134 w 134"/>
                <a:gd name="T19" fmla="*/ 77 h 77"/>
                <a:gd name="T20" fmla="*/ 123 w 134"/>
                <a:gd name="T21" fmla="*/ 22 h 77"/>
                <a:gd name="T22" fmla="*/ 123 w 134"/>
                <a:gd name="T23" fmla="*/ 22 h 77"/>
                <a:gd name="T24" fmla="*/ 112 w 134"/>
                <a:gd name="T25" fmla="*/ 21 h 77"/>
                <a:gd name="T26" fmla="*/ 106 w 134"/>
                <a:gd name="T27" fmla="*/ 19 h 77"/>
                <a:gd name="T28" fmla="*/ 101 w 134"/>
                <a:gd name="T29" fmla="*/ 17 h 77"/>
                <a:gd name="T30" fmla="*/ 96 w 134"/>
                <a:gd name="T31" fmla="*/ 13 h 77"/>
                <a:gd name="T32" fmla="*/ 91 w 134"/>
                <a:gd name="T33" fmla="*/ 10 h 77"/>
                <a:gd name="T34" fmla="*/ 87 w 134"/>
                <a:gd name="T35" fmla="*/ 5 h 77"/>
                <a:gd name="T36" fmla="*/ 86 w 134"/>
                <a:gd name="T37" fmla="*/ 0 h 77"/>
                <a:gd name="T38" fmla="*/ 30 w 134"/>
                <a:gd name="T39" fmla="*/ 0 h 77"/>
                <a:gd name="T40" fmla="*/ 30 w 134"/>
                <a:gd name="T41" fmla="*/ 0 h 77"/>
                <a:gd name="T42" fmla="*/ 30 w 134"/>
                <a:gd name="T43" fmla="*/ 5 h 77"/>
                <a:gd name="T44" fmla="*/ 28 w 134"/>
                <a:gd name="T45" fmla="*/ 10 h 77"/>
                <a:gd name="T46" fmla="*/ 25 w 134"/>
                <a:gd name="T47" fmla="*/ 13 h 77"/>
                <a:gd name="T48" fmla="*/ 21 w 134"/>
                <a:gd name="T49" fmla="*/ 17 h 77"/>
                <a:gd name="T50" fmla="*/ 15 w 134"/>
                <a:gd name="T51" fmla="*/ 19 h 77"/>
                <a:gd name="T52" fmla="*/ 10 w 134"/>
                <a:gd name="T53" fmla="*/ 21 h 77"/>
                <a:gd name="T54" fmla="*/ 0 w 134"/>
                <a:gd name="T55" fmla="*/ 22 h 77"/>
                <a:gd name="T56" fmla="*/ 8 w 134"/>
                <a:gd name="T57" fmla="*/ 77 h 77"/>
                <a:gd name="T58" fmla="*/ 8 w 134"/>
                <a:gd name="T59" fmla="*/ 77 h 77"/>
                <a:gd name="T60" fmla="*/ 13 w 134"/>
                <a:gd name="T61" fmla="*/ 73 h 77"/>
                <a:gd name="T62" fmla="*/ 20 w 134"/>
                <a:gd name="T63" fmla="*/ 69 h 77"/>
                <a:gd name="T64" fmla="*/ 26 w 134"/>
                <a:gd name="T65" fmla="*/ 65 h 77"/>
                <a:gd name="T66" fmla="*/ 33 w 134"/>
                <a:gd name="T67" fmla="*/ 62 h 77"/>
                <a:gd name="T68" fmla="*/ 33 w 134"/>
                <a:gd name="T69" fmla="*/ 62 h 77"/>
                <a:gd name="T70" fmla="*/ 34 w 134"/>
                <a:gd name="T71" fmla="*/ 62 h 77"/>
                <a:gd name="T72" fmla="*/ 33 w 134"/>
                <a:gd name="T73" fmla="*/ 62 h 77"/>
                <a:gd name="T74" fmla="*/ 31 w 134"/>
                <a:gd name="T75" fmla="*/ 63 h 77"/>
                <a:gd name="T76" fmla="*/ 33 w 134"/>
                <a:gd name="T77" fmla="*/ 62 h 77"/>
                <a:gd name="T78" fmla="*/ 33 w 134"/>
                <a:gd name="T7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77">
                  <a:moveTo>
                    <a:pt x="33" y="62"/>
                  </a:moveTo>
                  <a:lnTo>
                    <a:pt x="33" y="62"/>
                  </a:lnTo>
                  <a:lnTo>
                    <a:pt x="46" y="59"/>
                  </a:lnTo>
                  <a:lnTo>
                    <a:pt x="58" y="57"/>
                  </a:lnTo>
                  <a:lnTo>
                    <a:pt x="72" y="57"/>
                  </a:lnTo>
                  <a:lnTo>
                    <a:pt x="85" y="58"/>
                  </a:lnTo>
                  <a:lnTo>
                    <a:pt x="98" y="60"/>
                  </a:lnTo>
                  <a:lnTo>
                    <a:pt x="111" y="64"/>
                  </a:lnTo>
                  <a:lnTo>
                    <a:pt x="123" y="71"/>
                  </a:lnTo>
                  <a:lnTo>
                    <a:pt x="134" y="77"/>
                  </a:lnTo>
                  <a:lnTo>
                    <a:pt x="123" y="22"/>
                  </a:lnTo>
                  <a:lnTo>
                    <a:pt x="123" y="22"/>
                  </a:lnTo>
                  <a:lnTo>
                    <a:pt x="112" y="21"/>
                  </a:lnTo>
                  <a:lnTo>
                    <a:pt x="106" y="19"/>
                  </a:lnTo>
                  <a:lnTo>
                    <a:pt x="101" y="17"/>
                  </a:lnTo>
                  <a:lnTo>
                    <a:pt x="96" y="13"/>
                  </a:lnTo>
                  <a:lnTo>
                    <a:pt x="91" y="10"/>
                  </a:lnTo>
                  <a:lnTo>
                    <a:pt x="87" y="5"/>
                  </a:lnTo>
                  <a:lnTo>
                    <a:pt x="8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5"/>
                  </a:lnTo>
                  <a:lnTo>
                    <a:pt x="28" y="10"/>
                  </a:lnTo>
                  <a:lnTo>
                    <a:pt x="25" y="13"/>
                  </a:lnTo>
                  <a:lnTo>
                    <a:pt x="21" y="17"/>
                  </a:lnTo>
                  <a:lnTo>
                    <a:pt x="15" y="19"/>
                  </a:lnTo>
                  <a:lnTo>
                    <a:pt x="10" y="21"/>
                  </a:lnTo>
                  <a:lnTo>
                    <a:pt x="0" y="22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73"/>
                  </a:lnTo>
                  <a:lnTo>
                    <a:pt x="20" y="69"/>
                  </a:lnTo>
                  <a:lnTo>
                    <a:pt x="26" y="65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1" y="63"/>
                  </a:lnTo>
                  <a:lnTo>
                    <a:pt x="33" y="62"/>
                  </a:lnTo>
                  <a:lnTo>
                    <a:pt x="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4" name="Freeform 484"/>
            <p:cNvSpPr>
              <a:spLocks/>
            </p:cNvSpPr>
            <p:nvPr userDrawn="1"/>
          </p:nvSpPr>
          <p:spPr bwMode="auto">
            <a:xfrm>
              <a:off x="7423150" y="4221118"/>
              <a:ext cx="58737" cy="34925"/>
            </a:xfrm>
            <a:custGeom>
              <a:avLst/>
              <a:gdLst>
                <a:gd name="T0" fmla="*/ 106 w 149"/>
                <a:gd name="T1" fmla="*/ 15 h 88"/>
                <a:gd name="T2" fmla="*/ 106 w 149"/>
                <a:gd name="T3" fmla="*/ 15 h 88"/>
                <a:gd name="T4" fmla="*/ 94 w 149"/>
                <a:gd name="T5" fmla="*/ 19 h 88"/>
                <a:gd name="T6" fmla="*/ 80 w 149"/>
                <a:gd name="T7" fmla="*/ 21 h 88"/>
                <a:gd name="T8" fmla="*/ 66 w 149"/>
                <a:gd name="T9" fmla="*/ 21 h 88"/>
                <a:gd name="T10" fmla="*/ 52 w 149"/>
                <a:gd name="T11" fmla="*/ 20 h 88"/>
                <a:gd name="T12" fmla="*/ 38 w 149"/>
                <a:gd name="T13" fmla="*/ 17 h 88"/>
                <a:gd name="T14" fmla="*/ 25 w 149"/>
                <a:gd name="T15" fmla="*/ 13 h 88"/>
                <a:gd name="T16" fmla="*/ 13 w 149"/>
                <a:gd name="T17" fmla="*/ 7 h 88"/>
                <a:gd name="T18" fmla="*/ 0 w 149"/>
                <a:gd name="T19" fmla="*/ 0 h 88"/>
                <a:gd name="T20" fmla="*/ 16 w 149"/>
                <a:gd name="T21" fmla="*/ 62 h 88"/>
                <a:gd name="T22" fmla="*/ 16 w 149"/>
                <a:gd name="T23" fmla="*/ 62 h 88"/>
                <a:gd name="T24" fmla="*/ 22 w 149"/>
                <a:gd name="T25" fmla="*/ 62 h 88"/>
                <a:gd name="T26" fmla="*/ 28 w 149"/>
                <a:gd name="T27" fmla="*/ 64 h 88"/>
                <a:gd name="T28" fmla="*/ 36 w 149"/>
                <a:gd name="T29" fmla="*/ 65 h 88"/>
                <a:gd name="T30" fmla="*/ 42 w 149"/>
                <a:gd name="T31" fmla="*/ 68 h 88"/>
                <a:gd name="T32" fmla="*/ 47 w 149"/>
                <a:gd name="T33" fmla="*/ 72 h 88"/>
                <a:gd name="T34" fmla="*/ 52 w 149"/>
                <a:gd name="T35" fmla="*/ 76 h 88"/>
                <a:gd name="T36" fmla="*/ 56 w 149"/>
                <a:gd name="T37" fmla="*/ 82 h 88"/>
                <a:gd name="T38" fmla="*/ 58 w 149"/>
                <a:gd name="T39" fmla="*/ 88 h 88"/>
                <a:gd name="T40" fmla="*/ 120 w 149"/>
                <a:gd name="T41" fmla="*/ 88 h 88"/>
                <a:gd name="T42" fmla="*/ 120 w 149"/>
                <a:gd name="T43" fmla="*/ 88 h 88"/>
                <a:gd name="T44" fmla="*/ 120 w 149"/>
                <a:gd name="T45" fmla="*/ 82 h 88"/>
                <a:gd name="T46" fmla="*/ 121 w 149"/>
                <a:gd name="T47" fmla="*/ 76 h 88"/>
                <a:gd name="T48" fmla="*/ 123 w 149"/>
                <a:gd name="T49" fmla="*/ 72 h 88"/>
                <a:gd name="T50" fmla="*/ 127 w 149"/>
                <a:gd name="T51" fmla="*/ 68 h 88"/>
                <a:gd name="T52" fmla="*/ 132 w 149"/>
                <a:gd name="T53" fmla="*/ 65 h 88"/>
                <a:gd name="T54" fmla="*/ 138 w 149"/>
                <a:gd name="T55" fmla="*/ 63 h 88"/>
                <a:gd name="T56" fmla="*/ 144 w 149"/>
                <a:gd name="T57" fmla="*/ 62 h 88"/>
                <a:gd name="T58" fmla="*/ 149 w 149"/>
                <a:gd name="T59" fmla="*/ 62 h 88"/>
                <a:gd name="T60" fmla="*/ 130 w 149"/>
                <a:gd name="T61" fmla="*/ 0 h 88"/>
                <a:gd name="T62" fmla="*/ 130 w 149"/>
                <a:gd name="T63" fmla="*/ 0 h 88"/>
                <a:gd name="T64" fmla="*/ 125 w 149"/>
                <a:gd name="T65" fmla="*/ 5 h 88"/>
                <a:gd name="T66" fmla="*/ 120 w 149"/>
                <a:gd name="T67" fmla="*/ 9 h 88"/>
                <a:gd name="T68" fmla="*/ 114 w 149"/>
                <a:gd name="T69" fmla="*/ 13 h 88"/>
                <a:gd name="T70" fmla="*/ 106 w 149"/>
                <a:gd name="T71" fmla="*/ 15 h 88"/>
                <a:gd name="T72" fmla="*/ 106 w 149"/>
                <a:gd name="T73" fmla="*/ 15 h 88"/>
                <a:gd name="T74" fmla="*/ 105 w 149"/>
                <a:gd name="T75" fmla="*/ 16 h 88"/>
                <a:gd name="T76" fmla="*/ 106 w 149"/>
                <a:gd name="T77" fmla="*/ 15 h 88"/>
                <a:gd name="T78" fmla="*/ 108 w 149"/>
                <a:gd name="T79" fmla="*/ 15 h 88"/>
                <a:gd name="T80" fmla="*/ 106 w 149"/>
                <a:gd name="T81" fmla="*/ 15 h 88"/>
                <a:gd name="T82" fmla="*/ 106 w 149"/>
                <a:gd name="T83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88">
                  <a:moveTo>
                    <a:pt x="106" y="15"/>
                  </a:moveTo>
                  <a:lnTo>
                    <a:pt x="106" y="15"/>
                  </a:lnTo>
                  <a:lnTo>
                    <a:pt x="94" y="19"/>
                  </a:lnTo>
                  <a:lnTo>
                    <a:pt x="80" y="21"/>
                  </a:lnTo>
                  <a:lnTo>
                    <a:pt x="66" y="21"/>
                  </a:lnTo>
                  <a:lnTo>
                    <a:pt x="52" y="20"/>
                  </a:lnTo>
                  <a:lnTo>
                    <a:pt x="38" y="17"/>
                  </a:lnTo>
                  <a:lnTo>
                    <a:pt x="25" y="13"/>
                  </a:lnTo>
                  <a:lnTo>
                    <a:pt x="13" y="7"/>
                  </a:lnTo>
                  <a:lnTo>
                    <a:pt x="0" y="0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22" y="62"/>
                  </a:lnTo>
                  <a:lnTo>
                    <a:pt x="28" y="64"/>
                  </a:lnTo>
                  <a:lnTo>
                    <a:pt x="36" y="65"/>
                  </a:lnTo>
                  <a:lnTo>
                    <a:pt x="42" y="68"/>
                  </a:lnTo>
                  <a:lnTo>
                    <a:pt x="47" y="72"/>
                  </a:lnTo>
                  <a:lnTo>
                    <a:pt x="52" y="76"/>
                  </a:lnTo>
                  <a:lnTo>
                    <a:pt x="56" y="82"/>
                  </a:lnTo>
                  <a:lnTo>
                    <a:pt x="58" y="88"/>
                  </a:lnTo>
                  <a:lnTo>
                    <a:pt x="120" y="88"/>
                  </a:lnTo>
                  <a:lnTo>
                    <a:pt x="120" y="88"/>
                  </a:lnTo>
                  <a:lnTo>
                    <a:pt x="120" y="82"/>
                  </a:lnTo>
                  <a:lnTo>
                    <a:pt x="121" y="76"/>
                  </a:lnTo>
                  <a:lnTo>
                    <a:pt x="123" y="72"/>
                  </a:lnTo>
                  <a:lnTo>
                    <a:pt x="127" y="68"/>
                  </a:lnTo>
                  <a:lnTo>
                    <a:pt x="132" y="65"/>
                  </a:lnTo>
                  <a:lnTo>
                    <a:pt x="138" y="63"/>
                  </a:lnTo>
                  <a:lnTo>
                    <a:pt x="144" y="62"/>
                  </a:lnTo>
                  <a:lnTo>
                    <a:pt x="149" y="6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5" y="5"/>
                  </a:lnTo>
                  <a:lnTo>
                    <a:pt x="120" y="9"/>
                  </a:lnTo>
                  <a:lnTo>
                    <a:pt x="114" y="13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5" y="16"/>
                  </a:lnTo>
                  <a:lnTo>
                    <a:pt x="106" y="15"/>
                  </a:lnTo>
                  <a:lnTo>
                    <a:pt x="108" y="15"/>
                  </a:lnTo>
                  <a:lnTo>
                    <a:pt x="106" y="15"/>
                  </a:lnTo>
                  <a:lnTo>
                    <a:pt x="10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5" name="Freeform 485"/>
            <p:cNvSpPr>
              <a:spLocks noEditPoints="1"/>
            </p:cNvSpPr>
            <p:nvPr userDrawn="1"/>
          </p:nvSpPr>
          <p:spPr bwMode="auto">
            <a:xfrm>
              <a:off x="6878638" y="3762331"/>
              <a:ext cx="658812" cy="638175"/>
            </a:xfrm>
            <a:custGeom>
              <a:avLst/>
              <a:gdLst>
                <a:gd name="T0" fmla="*/ 1602 w 1660"/>
                <a:gd name="T1" fmla="*/ 18 h 1606"/>
                <a:gd name="T2" fmla="*/ 1577 w 1660"/>
                <a:gd name="T3" fmla="*/ 3 h 1606"/>
                <a:gd name="T4" fmla="*/ 104 w 1660"/>
                <a:gd name="T5" fmla="*/ 0 h 1606"/>
                <a:gd name="T6" fmla="*/ 83 w 1660"/>
                <a:gd name="T7" fmla="*/ 3 h 1606"/>
                <a:gd name="T8" fmla="*/ 59 w 1660"/>
                <a:gd name="T9" fmla="*/ 18 h 1606"/>
                <a:gd name="T10" fmla="*/ 0 w 1660"/>
                <a:gd name="T11" fmla="*/ 1313 h 1606"/>
                <a:gd name="T12" fmla="*/ 66 w 1660"/>
                <a:gd name="T13" fmla="*/ 1465 h 1606"/>
                <a:gd name="T14" fmla="*/ 97 w 1660"/>
                <a:gd name="T15" fmla="*/ 1486 h 1606"/>
                <a:gd name="T16" fmla="*/ 580 w 1660"/>
                <a:gd name="T17" fmla="*/ 1448 h 1606"/>
                <a:gd name="T18" fmla="*/ 589 w 1660"/>
                <a:gd name="T19" fmla="*/ 1417 h 1606"/>
                <a:gd name="T20" fmla="*/ 616 w 1660"/>
                <a:gd name="T21" fmla="*/ 1390 h 1606"/>
                <a:gd name="T22" fmla="*/ 631 w 1660"/>
                <a:gd name="T23" fmla="*/ 1489 h 1606"/>
                <a:gd name="T24" fmla="*/ 633 w 1660"/>
                <a:gd name="T25" fmla="*/ 1542 h 1606"/>
                <a:gd name="T26" fmla="*/ 644 w 1660"/>
                <a:gd name="T27" fmla="*/ 1571 h 1606"/>
                <a:gd name="T28" fmla="*/ 666 w 1660"/>
                <a:gd name="T29" fmla="*/ 1593 h 1606"/>
                <a:gd name="T30" fmla="*/ 695 w 1660"/>
                <a:gd name="T31" fmla="*/ 1605 h 1606"/>
                <a:gd name="T32" fmla="*/ 948 w 1660"/>
                <a:gd name="T33" fmla="*/ 1606 h 1606"/>
                <a:gd name="T34" fmla="*/ 981 w 1660"/>
                <a:gd name="T35" fmla="*/ 1600 h 1606"/>
                <a:gd name="T36" fmla="*/ 1006 w 1660"/>
                <a:gd name="T37" fmla="*/ 1584 h 1606"/>
                <a:gd name="T38" fmla="*/ 1023 w 1660"/>
                <a:gd name="T39" fmla="*/ 1558 h 1606"/>
                <a:gd name="T40" fmla="*/ 1029 w 1660"/>
                <a:gd name="T41" fmla="*/ 1526 h 1606"/>
                <a:gd name="T42" fmla="*/ 1035 w 1660"/>
                <a:gd name="T43" fmla="*/ 1388 h 1606"/>
                <a:gd name="T44" fmla="*/ 1058 w 1660"/>
                <a:gd name="T45" fmla="*/ 1399 h 1606"/>
                <a:gd name="T46" fmla="*/ 1079 w 1660"/>
                <a:gd name="T47" fmla="*/ 1438 h 1606"/>
                <a:gd name="T48" fmla="*/ 1544 w 1660"/>
                <a:gd name="T49" fmla="*/ 1489 h 1606"/>
                <a:gd name="T50" fmla="*/ 1579 w 1660"/>
                <a:gd name="T51" fmla="*/ 1478 h 1606"/>
                <a:gd name="T52" fmla="*/ 1603 w 1660"/>
                <a:gd name="T53" fmla="*/ 1448 h 1606"/>
                <a:gd name="T54" fmla="*/ 120 w 1660"/>
                <a:gd name="T55" fmla="*/ 153 h 1606"/>
                <a:gd name="T56" fmla="*/ 120 w 1660"/>
                <a:gd name="T57" fmla="*/ 153 h 1606"/>
                <a:gd name="T58" fmla="*/ 856 w 1660"/>
                <a:gd name="T59" fmla="*/ 992 h 1606"/>
                <a:gd name="T60" fmla="*/ 1006 w 1660"/>
                <a:gd name="T61" fmla="*/ 749 h 1606"/>
                <a:gd name="T62" fmla="*/ 1203 w 1660"/>
                <a:gd name="T63" fmla="*/ 749 h 1606"/>
                <a:gd name="T64" fmla="*/ 1253 w 1660"/>
                <a:gd name="T65" fmla="*/ 992 h 1606"/>
                <a:gd name="T66" fmla="*/ 1253 w 1660"/>
                <a:gd name="T67" fmla="*/ 992 h 1606"/>
                <a:gd name="T68" fmla="*/ 1298 w 1660"/>
                <a:gd name="T69" fmla="*/ 963 h 1606"/>
                <a:gd name="T70" fmla="*/ 544 w 1660"/>
                <a:gd name="T71" fmla="*/ 1273 h 1606"/>
                <a:gd name="T72" fmla="*/ 189 w 1660"/>
                <a:gd name="T73" fmla="*/ 963 h 1606"/>
                <a:gd name="T74" fmla="*/ 411 w 1660"/>
                <a:gd name="T75" fmla="*/ 963 h 1606"/>
                <a:gd name="T76" fmla="*/ 411 w 1660"/>
                <a:gd name="T77" fmla="*/ 963 h 1606"/>
                <a:gd name="T78" fmla="*/ 602 w 1660"/>
                <a:gd name="T79" fmla="*/ 1273 h 1606"/>
                <a:gd name="T80" fmla="*/ 807 w 1660"/>
                <a:gd name="T81" fmla="*/ 749 h 1606"/>
                <a:gd name="T82" fmla="*/ 354 w 1660"/>
                <a:gd name="T83" fmla="*/ 992 h 1606"/>
                <a:gd name="T84" fmla="*/ 1370 w 1660"/>
                <a:gd name="T85" fmla="*/ 1273 h 1606"/>
                <a:gd name="T86" fmla="*/ 1370 w 1660"/>
                <a:gd name="T87" fmla="*/ 1273 h 1606"/>
                <a:gd name="T88" fmla="*/ 944 w 1660"/>
                <a:gd name="T89" fmla="*/ 1525 h 1606"/>
                <a:gd name="T90" fmla="*/ 922 w 1660"/>
                <a:gd name="T91" fmla="*/ 1538 h 1606"/>
                <a:gd name="T92" fmla="*/ 749 w 1660"/>
                <a:gd name="T93" fmla="*/ 1540 h 1606"/>
                <a:gd name="T94" fmla="*/ 725 w 1660"/>
                <a:gd name="T95" fmla="*/ 1534 h 1606"/>
                <a:gd name="T96" fmla="*/ 712 w 1660"/>
                <a:gd name="T97" fmla="*/ 1517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0" h="1606">
                  <a:moveTo>
                    <a:pt x="1660" y="88"/>
                  </a:moveTo>
                  <a:lnTo>
                    <a:pt x="1606" y="24"/>
                  </a:lnTo>
                  <a:lnTo>
                    <a:pt x="1606" y="24"/>
                  </a:lnTo>
                  <a:lnTo>
                    <a:pt x="1602" y="18"/>
                  </a:lnTo>
                  <a:lnTo>
                    <a:pt x="1596" y="14"/>
                  </a:lnTo>
                  <a:lnTo>
                    <a:pt x="1591" y="9"/>
                  </a:lnTo>
                  <a:lnTo>
                    <a:pt x="1585" y="6"/>
                  </a:lnTo>
                  <a:lnTo>
                    <a:pt x="1577" y="3"/>
                  </a:lnTo>
                  <a:lnTo>
                    <a:pt x="1571" y="1"/>
                  </a:lnTo>
                  <a:lnTo>
                    <a:pt x="1564" y="0"/>
                  </a:lnTo>
                  <a:lnTo>
                    <a:pt x="1556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96" y="0"/>
                  </a:lnTo>
                  <a:lnTo>
                    <a:pt x="90" y="1"/>
                  </a:lnTo>
                  <a:lnTo>
                    <a:pt x="83" y="3"/>
                  </a:lnTo>
                  <a:lnTo>
                    <a:pt x="76" y="6"/>
                  </a:lnTo>
                  <a:lnTo>
                    <a:pt x="70" y="9"/>
                  </a:lnTo>
                  <a:lnTo>
                    <a:pt x="64" y="14"/>
                  </a:lnTo>
                  <a:lnTo>
                    <a:pt x="59" y="18"/>
                  </a:lnTo>
                  <a:lnTo>
                    <a:pt x="54" y="24"/>
                  </a:lnTo>
                  <a:lnTo>
                    <a:pt x="0" y="88"/>
                  </a:lnTo>
                  <a:lnTo>
                    <a:pt x="222" y="700"/>
                  </a:lnTo>
                  <a:lnTo>
                    <a:pt x="0" y="1313"/>
                  </a:lnTo>
                  <a:lnTo>
                    <a:pt x="57" y="1448"/>
                  </a:lnTo>
                  <a:lnTo>
                    <a:pt x="57" y="1448"/>
                  </a:lnTo>
                  <a:lnTo>
                    <a:pt x="61" y="1457"/>
                  </a:lnTo>
                  <a:lnTo>
                    <a:pt x="66" y="1465"/>
                  </a:lnTo>
                  <a:lnTo>
                    <a:pt x="73" y="1472"/>
                  </a:lnTo>
                  <a:lnTo>
                    <a:pt x="81" y="1478"/>
                  </a:lnTo>
                  <a:lnTo>
                    <a:pt x="89" y="1482"/>
                  </a:lnTo>
                  <a:lnTo>
                    <a:pt x="97" y="1486"/>
                  </a:lnTo>
                  <a:lnTo>
                    <a:pt x="107" y="1488"/>
                  </a:lnTo>
                  <a:lnTo>
                    <a:pt x="117" y="1489"/>
                  </a:lnTo>
                  <a:lnTo>
                    <a:pt x="580" y="1489"/>
                  </a:lnTo>
                  <a:lnTo>
                    <a:pt x="580" y="1448"/>
                  </a:lnTo>
                  <a:lnTo>
                    <a:pt x="580" y="1448"/>
                  </a:lnTo>
                  <a:lnTo>
                    <a:pt x="581" y="1438"/>
                  </a:lnTo>
                  <a:lnTo>
                    <a:pt x="584" y="1427"/>
                  </a:lnTo>
                  <a:lnTo>
                    <a:pt x="589" y="1417"/>
                  </a:lnTo>
                  <a:lnTo>
                    <a:pt x="595" y="1407"/>
                  </a:lnTo>
                  <a:lnTo>
                    <a:pt x="602" y="1399"/>
                  </a:lnTo>
                  <a:lnTo>
                    <a:pt x="611" y="1393"/>
                  </a:lnTo>
                  <a:lnTo>
                    <a:pt x="616" y="1390"/>
                  </a:lnTo>
                  <a:lnTo>
                    <a:pt x="620" y="1389"/>
                  </a:lnTo>
                  <a:lnTo>
                    <a:pt x="625" y="1388"/>
                  </a:lnTo>
                  <a:lnTo>
                    <a:pt x="631" y="1387"/>
                  </a:lnTo>
                  <a:lnTo>
                    <a:pt x="631" y="1489"/>
                  </a:lnTo>
                  <a:lnTo>
                    <a:pt x="631" y="1526"/>
                  </a:lnTo>
                  <a:lnTo>
                    <a:pt x="631" y="1526"/>
                  </a:lnTo>
                  <a:lnTo>
                    <a:pt x="632" y="1535"/>
                  </a:lnTo>
                  <a:lnTo>
                    <a:pt x="633" y="1542"/>
                  </a:lnTo>
                  <a:lnTo>
                    <a:pt x="635" y="1550"/>
                  </a:lnTo>
                  <a:lnTo>
                    <a:pt x="637" y="1558"/>
                  </a:lnTo>
                  <a:lnTo>
                    <a:pt x="641" y="1565"/>
                  </a:lnTo>
                  <a:lnTo>
                    <a:pt x="644" y="1571"/>
                  </a:lnTo>
                  <a:lnTo>
                    <a:pt x="649" y="1577"/>
                  </a:lnTo>
                  <a:lnTo>
                    <a:pt x="655" y="1584"/>
                  </a:lnTo>
                  <a:lnTo>
                    <a:pt x="660" y="1589"/>
                  </a:lnTo>
                  <a:lnTo>
                    <a:pt x="666" y="1593"/>
                  </a:lnTo>
                  <a:lnTo>
                    <a:pt x="673" y="1597"/>
                  </a:lnTo>
                  <a:lnTo>
                    <a:pt x="681" y="1600"/>
                  </a:lnTo>
                  <a:lnTo>
                    <a:pt x="688" y="1603"/>
                  </a:lnTo>
                  <a:lnTo>
                    <a:pt x="695" y="1605"/>
                  </a:lnTo>
                  <a:lnTo>
                    <a:pt x="703" y="1606"/>
                  </a:lnTo>
                  <a:lnTo>
                    <a:pt x="712" y="1606"/>
                  </a:lnTo>
                  <a:lnTo>
                    <a:pt x="948" y="1606"/>
                  </a:lnTo>
                  <a:lnTo>
                    <a:pt x="948" y="1606"/>
                  </a:lnTo>
                  <a:lnTo>
                    <a:pt x="957" y="1606"/>
                  </a:lnTo>
                  <a:lnTo>
                    <a:pt x="965" y="1605"/>
                  </a:lnTo>
                  <a:lnTo>
                    <a:pt x="972" y="1603"/>
                  </a:lnTo>
                  <a:lnTo>
                    <a:pt x="981" y="1600"/>
                  </a:lnTo>
                  <a:lnTo>
                    <a:pt x="987" y="1597"/>
                  </a:lnTo>
                  <a:lnTo>
                    <a:pt x="994" y="1593"/>
                  </a:lnTo>
                  <a:lnTo>
                    <a:pt x="1000" y="1589"/>
                  </a:lnTo>
                  <a:lnTo>
                    <a:pt x="1006" y="1584"/>
                  </a:lnTo>
                  <a:lnTo>
                    <a:pt x="1011" y="1577"/>
                  </a:lnTo>
                  <a:lnTo>
                    <a:pt x="1016" y="1571"/>
                  </a:lnTo>
                  <a:lnTo>
                    <a:pt x="1020" y="1565"/>
                  </a:lnTo>
                  <a:lnTo>
                    <a:pt x="1023" y="1558"/>
                  </a:lnTo>
                  <a:lnTo>
                    <a:pt x="1026" y="1550"/>
                  </a:lnTo>
                  <a:lnTo>
                    <a:pt x="1028" y="1542"/>
                  </a:lnTo>
                  <a:lnTo>
                    <a:pt x="1029" y="1535"/>
                  </a:lnTo>
                  <a:lnTo>
                    <a:pt x="1029" y="1526"/>
                  </a:lnTo>
                  <a:lnTo>
                    <a:pt x="1029" y="1489"/>
                  </a:lnTo>
                  <a:lnTo>
                    <a:pt x="1029" y="1387"/>
                  </a:lnTo>
                  <a:lnTo>
                    <a:pt x="1029" y="1387"/>
                  </a:lnTo>
                  <a:lnTo>
                    <a:pt x="1035" y="1388"/>
                  </a:lnTo>
                  <a:lnTo>
                    <a:pt x="1040" y="1389"/>
                  </a:lnTo>
                  <a:lnTo>
                    <a:pt x="1045" y="1390"/>
                  </a:lnTo>
                  <a:lnTo>
                    <a:pt x="1049" y="1393"/>
                  </a:lnTo>
                  <a:lnTo>
                    <a:pt x="1058" y="1399"/>
                  </a:lnTo>
                  <a:lnTo>
                    <a:pt x="1066" y="1407"/>
                  </a:lnTo>
                  <a:lnTo>
                    <a:pt x="1072" y="1417"/>
                  </a:lnTo>
                  <a:lnTo>
                    <a:pt x="1076" y="1427"/>
                  </a:lnTo>
                  <a:lnTo>
                    <a:pt x="1079" y="1438"/>
                  </a:lnTo>
                  <a:lnTo>
                    <a:pt x="1081" y="1448"/>
                  </a:lnTo>
                  <a:lnTo>
                    <a:pt x="1081" y="1489"/>
                  </a:lnTo>
                  <a:lnTo>
                    <a:pt x="1544" y="1489"/>
                  </a:lnTo>
                  <a:lnTo>
                    <a:pt x="1544" y="1489"/>
                  </a:lnTo>
                  <a:lnTo>
                    <a:pt x="1553" y="1488"/>
                  </a:lnTo>
                  <a:lnTo>
                    <a:pt x="1563" y="1486"/>
                  </a:lnTo>
                  <a:lnTo>
                    <a:pt x="1571" y="1482"/>
                  </a:lnTo>
                  <a:lnTo>
                    <a:pt x="1579" y="1478"/>
                  </a:lnTo>
                  <a:lnTo>
                    <a:pt x="1588" y="1472"/>
                  </a:lnTo>
                  <a:lnTo>
                    <a:pt x="1594" y="1465"/>
                  </a:lnTo>
                  <a:lnTo>
                    <a:pt x="1599" y="1457"/>
                  </a:lnTo>
                  <a:lnTo>
                    <a:pt x="1603" y="1448"/>
                  </a:lnTo>
                  <a:lnTo>
                    <a:pt x="1660" y="1313"/>
                  </a:lnTo>
                  <a:lnTo>
                    <a:pt x="1439" y="700"/>
                  </a:lnTo>
                  <a:lnTo>
                    <a:pt x="1660" y="88"/>
                  </a:lnTo>
                  <a:close/>
                  <a:moveTo>
                    <a:pt x="120" y="153"/>
                  </a:moveTo>
                  <a:lnTo>
                    <a:pt x="1559" y="140"/>
                  </a:lnTo>
                  <a:lnTo>
                    <a:pt x="1376" y="655"/>
                  </a:lnTo>
                  <a:lnTo>
                    <a:pt x="300" y="632"/>
                  </a:lnTo>
                  <a:lnTo>
                    <a:pt x="120" y="153"/>
                  </a:lnTo>
                  <a:close/>
                  <a:moveTo>
                    <a:pt x="1028" y="992"/>
                  </a:moveTo>
                  <a:lnTo>
                    <a:pt x="1057" y="1273"/>
                  </a:lnTo>
                  <a:lnTo>
                    <a:pt x="859" y="1273"/>
                  </a:lnTo>
                  <a:lnTo>
                    <a:pt x="856" y="992"/>
                  </a:lnTo>
                  <a:lnTo>
                    <a:pt x="1028" y="992"/>
                  </a:lnTo>
                  <a:close/>
                  <a:moveTo>
                    <a:pt x="854" y="963"/>
                  </a:moveTo>
                  <a:lnTo>
                    <a:pt x="852" y="749"/>
                  </a:lnTo>
                  <a:lnTo>
                    <a:pt x="1006" y="749"/>
                  </a:lnTo>
                  <a:lnTo>
                    <a:pt x="1026" y="963"/>
                  </a:lnTo>
                  <a:lnTo>
                    <a:pt x="854" y="963"/>
                  </a:lnTo>
                  <a:close/>
                  <a:moveTo>
                    <a:pt x="1050" y="749"/>
                  </a:moveTo>
                  <a:lnTo>
                    <a:pt x="1203" y="749"/>
                  </a:lnTo>
                  <a:lnTo>
                    <a:pt x="1248" y="963"/>
                  </a:lnTo>
                  <a:lnTo>
                    <a:pt x="1076" y="963"/>
                  </a:lnTo>
                  <a:lnTo>
                    <a:pt x="1050" y="749"/>
                  </a:lnTo>
                  <a:close/>
                  <a:moveTo>
                    <a:pt x="1253" y="992"/>
                  </a:moveTo>
                  <a:lnTo>
                    <a:pt x="1312" y="1273"/>
                  </a:lnTo>
                  <a:lnTo>
                    <a:pt x="1115" y="1273"/>
                  </a:lnTo>
                  <a:lnTo>
                    <a:pt x="1081" y="992"/>
                  </a:lnTo>
                  <a:lnTo>
                    <a:pt x="1253" y="992"/>
                  </a:lnTo>
                  <a:close/>
                  <a:moveTo>
                    <a:pt x="1248" y="749"/>
                  </a:moveTo>
                  <a:lnTo>
                    <a:pt x="1401" y="749"/>
                  </a:lnTo>
                  <a:lnTo>
                    <a:pt x="1470" y="963"/>
                  </a:lnTo>
                  <a:lnTo>
                    <a:pt x="1298" y="963"/>
                  </a:lnTo>
                  <a:lnTo>
                    <a:pt x="1248" y="749"/>
                  </a:lnTo>
                  <a:close/>
                  <a:moveTo>
                    <a:pt x="406" y="992"/>
                  </a:moveTo>
                  <a:lnTo>
                    <a:pt x="578" y="992"/>
                  </a:lnTo>
                  <a:lnTo>
                    <a:pt x="544" y="1273"/>
                  </a:lnTo>
                  <a:lnTo>
                    <a:pt x="347" y="1273"/>
                  </a:lnTo>
                  <a:lnTo>
                    <a:pt x="406" y="992"/>
                  </a:lnTo>
                  <a:close/>
                  <a:moveTo>
                    <a:pt x="361" y="963"/>
                  </a:moveTo>
                  <a:lnTo>
                    <a:pt x="189" y="963"/>
                  </a:lnTo>
                  <a:lnTo>
                    <a:pt x="258" y="749"/>
                  </a:lnTo>
                  <a:lnTo>
                    <a:pt x="411" y="749"/>
                  </a:lnTo>
                  <a:lnTo>
                    <a:pt x="361" y="963"/>
                  </a:lnTo>
                  <a:close/>
                  <a:moveTo>
                    <a:pt x="411" y="963"/>
                  </a:moveTo>
                  <a:lnTo>
                    <a:pt x="456" y="749"/>
                  </a:lnTo>
                  <a:lnTo>
                    <a:pt x="609" y="749"/>
                  </a:lnTo>
                  <a:lnTo>
                    <a:pt x="583" y="963"/>
                  </a:lnTo>
                  <a:lnTo>
                    <a:pt x="411" y="963"/>
                  </a:lnTo>
                  <a:close/>
                  <a:moveTo>
                    <a:pt x="631" y="992"/>
                  </a:moveTo>
                  <a:lnTo>
                    <a:pt x="803" y="992"/>
                  </a:lnTo>
                  <a:lnTo>
                    <a:pt x="800" y="1273"/>
                  </a:lnTo>
                  <a:lnTo>
                    <a:pt x="602" y="1273"/>
                  </a:lnTo>
                  <a:lnTo>
                    <a:pt x="631" y="992"/>
                  </a:lnTo>
                  <a:close/>
                  <a:moveTo>
                    <a:pt x="633" y="963"/>
                  </a:moveTo>
                  <a:lnTo>
                    <a:pt x="653" y="749"/>
                  </a:lnTo>
                  <a:lnTo>
                    <a:pt x="807" y="749"/>
                  </a:lnTo>
                  <a:lnTo>
                    <a:pt x="805" y="963"/>
                  </a:lnTo>
                  <a:lnTo>
                    <a:pt x="633" y="963"/>
                  </a:lnTo>
                  <a:close/>
                  <a:moveTo>
                    <a:pt x="181" y="992"/>
                  </a:moveTo>
                  <a:lnTo>
                    <a:pt x="354" y="992"/>
                  </a:lnTo>
                  <a:lnTo>
                    <a:pt x="289" y="1273"/>
                  </a:lnTo>
                  <a:lnTo>
                    <a:pt x="91" y="1273"/>
                  </a:lnTo>
                  <a:lnTo>
                    <a:pt x="181" y="992"/>
                  </a:lnTo>
                  <a:close/>
                  <a:moveTo>
                    <a:pt x="1370" y="1273"/>
                  </a:moveTo>
                  <a:lnTo>
                    <a:pt x="1305" y="992"/>
                  </a:lnTo>
                  <a:lnTo>
                    <a:pt x="1478" y="992"/>
                  </a:lnTo>
                  <a:lnTo>
                    <a:pt x="1568" y="1273"/>
                  </a:lnTo>
                  <a:lnTo>
                    <a:pt x="1370" y="1273"/>
                  </a:lnTo>
                  <a:close/>
                  <a:moveTo>
                    <a:pt x="948" y="1517"/>
                  </a:moveTo>
                  <a:lnTo>
                    <a:pt x="948" y="1517"/>
                  </a:lnTo>
                  <a:lnTo>
                    <a:pt x="947" y="1521"/>
                  </a:lnTo>
                  <a:lnTo>
                    <a:pt x="944" y="1525"/>
                  </a:lnTo>
                  <a:lnTo>
                    <a:pt x="940" y="1529"/>
                  </a:lnTo>
                  <a:lnTo>
                    <a:pt x="935" y="1534"/>
                  </a:lnTo>
                  <a:lnTo>
                    <a:pt x="928" y="1536"/>
                  </a:lnTo>
                  <a:lnTo>
                    <a:pt x="922" y="1538"/>
                  </a:lnTo>
                  <a:lnTo>
                    <a:pt x="917" y="1540"/>
                  </a:lnTo>
                  <a:lnTo>
                    <a:pt x="912" y="1540"/>
                  </a:lnTo>
                  <a:lnTo>
                    <a:pt x="749" y="1540"/>
                  </a:lnTo>
                  <a:lnTo>
                    <a:pt x="749" y="1540"/>
                  </a:lnTo>
                  <a:lnTo>
                    <a:pt x="744" y="1540"/>
                  </a:lnTo>
                  <a:lnTo>
                    <a:pt x="738" y="1538"/>
                  </a:lnTo>
                  <a:lnTo>
                    <a:pt x="732" y="1536"/>
                  </a:lnTo>
                  <a:lnTo>
                    <a:pt x="725" y="1534"/>
                  </a:lnTo>
                  <a:lnTo>
                    <a:pt x="720" y="1529"/>
                  </a:lnTo>
                  <a:lnTo>
                    <a:pt x="716" y="1525"/>
                  </a:lnTo>
                  <a:lnTo>
                    <a:pt x="713" y="1521"/>
                  </a:lnTo>
                  <a:lnTo>
                    <a:pt x="712" y="1517"/>
                  </a:lnTo>
                  <a:lnTo>
                    <a:pt x="712" y="1489"/>
                  </a:lnTo>
                  <a:lnTo>
                    <a:pt x="948" y="1489"/>
                  </a:lnTo>
                  <a:lnTo>
                    <a:pt x="948" y="15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6" name="Freeform 486"/>
            <p:cNvSpPr>
              <a:spLocks/>
            </p:cNvSpPr>
            <p:nvPr userDrawn="1"/>
          </p:nvSpPr>
          <p:spPr bwMode="auto">
            <a:xfrm>
              <a:off x="7386638" y="4067131"/>
              <a:ext cx="47625" cy="23813"/>
            </a:xfrm>
            <a:custGeom>
              <a:avLst/>
              <a:gdLst>
                <a:gd name="T0" fmla="*/ 97 w 121"/>
                <a:gd name="T1" fmla="*/ 15 h 59"/>
                <a:gd name="T2" fmla="*/ 97 w 121"/>
                <a:gd name="T3" fmla="*/ 15 h 59"/>
                <a:gd name="T4" fmla="*/ 90 w 121"/>
                <a:gd name="T5" fmla="*/ 13 h 59"/>
                <a:gd name="T6" fmla="*/ 84 w 121"/>
                <a:gd name="T7" fmla="*/ 10 h 59"/>
                <a:gd name="T8" fmla="*/ 79 w 121"/>
                <a:gd name="T9" fmla="*/ 6 h 59"/>
                <a:gd name="T10" fmla="*/ 77 w 121"/>
                <a:gd name="T11" fmla="*/ 3 h 59"/>
                <a:gd name="T12" fmla="*/ 74 w 121"/>
                <a:gd name="T13" fmla="*/ 0 h 59"/>
                <a:gd name="T14" fmla="*/ 25 w 121"/>
                <a:gd name="T15" fmla="*/ 0 h 59"/>
                <a:gd name="T16" fmla="*/ 25 w 121"/>
                <a:gd name="T17" fmla="*/ 0 h 59"/>
                <a:gd name="T18" fmla="*/ 27 w 121"/>
                <a:gd name="T19" fmla="*/ 4 h 59"/>
                <a:gd name="T20" fmla="*/ 24 w 121"/>
                <a:gd name="T21" fmla="*/ 8 h 59"/>
                <a:gd name="T22" fmla="*/ 21 w 121"/>
                <a:gd name="T23" fmla="*/ 11 h 59"/>
                <a:gd name="T24" fmla="*/ 18 w 121"/>
                <a:gd name="T25" fmla="*/ 13 h 59"/>
                <a:gd name="T26" fmla="*/ 13 w 121"/>
                <a:gd name="T27" fmla="*/ 14 h 59"/>
                <a:gd name="T28" fmla="*/ 9 w 121"/>
                <a:gd name="T29" fmla="*/ 15 h 59"/>
                <a:gd name="T30" fmla="*/ 0 w 121"/>
                <a:gd name="T31" fmla="*/ 17 h 59"/>
                <a:gd name="T32" fmla="*/ 11 w 121"/>
                <a:gd name="T33" fmla="*/ 59 h 59"/>
                <a:gd name="T34" fmla="*/ 11 w 121"/>
                <a:gd name="T35" fmla="*/ 59 h 59"/>
                <a:gd name="T36" fmla="*/ 17 w 121"/>
                <a:gd name="T37" fmla="*/ 55 h 59"/>
                <a:gd name="T38" fmla="*/ 23 w 121"/>
                <a:gd name="T39" fmla="*/ 52 h 59"/>
                <a:gd name="T40" fmla="*/ 30 w 121"/>
                <a:gd name="T41" fmla="*/ 49 h 59"/>
                <a:gd name="T42" fmla="*/ 37 w 121"/>
                <a:gd name="T43" fmla="*/ 47 h 59"/>
                <a:gd name="T44" fmla="*/ 50 w 121"/>
                <a:gd name="T45" fmla="*/ 45 h 59"/>
                <a:gd name="T46" fmla="*/ 65 w 121"/>
                <a:gd name="T47" fmla="*/ 44 h 59"/>
                <a:gd name="T48" fmla="*/ 65 w 121"/>
                <a:gd name="T49" fmla="*/ 44 h 59"/>
                <a:gd name="T50" fmla="*/ 80 w 121"/>
                <a:gd name="T51" fmla="*/ 45 h 59"/>
                <a:gd name="T52" fmla="*/ 94 w 121"/>
                <a:gd name="T53" fmla="*/ 48 h 59"/>
                <a:gd name="T54" fmla="*/ 109 w 121"/>
                <a:gd name="T55" fmla="*/ 53 h 59"/>
                <a:gd name="T56" fmla="*/ 121 w 121"/>
                <a:gd name="T57" fmla="*/ 59 h 59"/>
                <a:gd name="T58" fmla="*/ 109 w 121"/>
                <a:gd name="T59" fmla="*/ 17 h 59"/>
                <a:gd name="T60" fmla="*/ 109 w 121"/>
                <a:gd name="T61" fmla="*/ 17 h 59"/>
                <a:gd name="T62" fmla="*/ 103 w 121"/>
                <a:gd name="T63" fmla="*/ 17 h 59"/>
                <a:gd name="T64" fmla="*/ 97 w 121"/>
                <a:gd name="T65" fmla="*/ 15 h 59"/>
                <a:gd name="T66" fmla="*/ 97 w 121"/>
                <a:gd name="T67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1" h="59">
                  <a:moveTo>
                    <a:pt x="97" y="15"/>
                  </a:moveTo>
                  <a:lnTo>
                    <a:pt x="97" y="15"/>
                  </a:lnTo>
                  <a:lnTo>
                    <a:pt x="90" y="13"/>
                  </a:lnTo>
                  <a:lnTo>
                    <a:pt x="84" y="10"/>
                  </a:lnTo>
                  <a:lnTo>
                    <a:pt x="79" y="6"/>
                  </a:lnTo>
                  <a:lnTo>
                    <a:pt x="77" y="3"/>
                  </a:lnTo>
                  <a:lnTo>
                    <a:pt x="74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4"/>
                  </a:lnTo>
                  <a:lnTo>
                    <a:pt x="24" y="8"/>
                  </a:lnTo>
                  <a:lnTo>
                    <a:pt x="21" y="11"/>
                  </a:lnTo>
                  <a:lnTo>
                    <a:pt x="18" y="13"/>
                  </a:lnTo>
                  <a:lnTo>
                    <a:pt x="13" y="14"/>
                  </a:lnTo>
                  <a:lnTo>
                    <a:pt x="9" y="15"/>
                  </a:lnTo>
                  <a:lnTo>
                    <a:pt x="0" y="17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7" y="55"/>
                  </a:lnTo>
                  <a:lnTo>
                    <a:pt x="23" y="52"/>
                  </a:lnTo>
                  <a:lnTo>
                    <a:pt x="30" y="49"/>
                  </a:lnTo>
                  <a:lnTo>
                    <a:pt x="37" y="47"/>
                  </a:lnTo>
                  <a:lnTo>
                    <a:pt x="50" y="45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80" y="45"/>
                  </a:lnTo>
                  <a:lnTo>
                    <a:pt x="94" y="48"/>
                  </a:lnTo>
                  <a:lnTo>
                    <a:pt x="109" y="53"/>
                  </a:lnTo>
                  <a:lnTo>
                    <a:pt x="121" y="59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3" y="17"/>
                  </a:lnTo>
                  <a:lnTo>
                    <a:pt x="97" y="15"/>
                  </a:lnTo>
                  <a:lnTo>
                    <a:pt x="9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7" name="Freeform 487"/>
            <p:cNvSpPr>
              <a:spLocks/>
            </p:cNvSpPr>
            <p:nvPr userDrawn="1"/>
          </p:nvSpPr>
          <p:spPr bwMode="auto">
            <a:xfrm>
              <a:off x="7419975" y="4200481"/>
              <a:ext cx="50800" cy="17463"/>
            </a:xfrm>
            <a:custGeom>
              <a:avLst/>
              <a:gdLst>
                <a:gd name="T0" fmla="*/ 106 w 127"/>
                <a:gd name="T1" fmla="*/ 8 h 47"/>
                <a:gd name="T2" fmla="*/ 100 w 127"/>
                <a:gd name="T3" fmla="*/ 3 h 47"/>
                <a:gd name="T4" fmla="*/ 83 w 127"/>
                <a:gd name="T5" fmla="*/ 0 h 47"/>
                <a:gd name="T6" fmla="*/ 75 w 127"/>
                <a:gd name="T7" fmla="*/ 0 h 47"/>
                <a:gd name="T8" fmla="*/ 67 w 127"/>
                <a:gd name="T9" fmla="*/ 5 h 47"/>
                <a:gd name="T10" fmla="*/ 59 w 127"/>
                <a:gd name="T11" fmla="*/ 14 h 47"/>
                <a:gd name="T12" fmla="*/ 52 w 127"/>
                <a:gd name="T13" fmla="*/ 22 h 47"/>
                <a:gd name="T14" fmla="*/ 44 w 127"/>
                <a:gd name="T15" fmla="*/ 26 h 47"/>
                <a:gd name="T16" fmla="*/ 32 w 127"/>
                <a:gd name="T17" fmla="*/ 26 h 47"/>
                <a:gd name="T18" fmla="*/ 29 w 127"/>
                <a:gd name="T19" fmla="*/ 25 h 47"/>
                <a:gd name="T20" fmla="*/ 27 w 127"/>
                <a:gd name="T21" fmla="*/ 20 h 47"/>
                <a:gd name="T22" fmla="*/ 30 w 127"/>
                <a:gd name="T23" fmla="*/ 19 h 47"/>
                <a:gd name="T24" fmla="*/ 52 w 127"/>
                <a:gd name="T25" fmla="*/ 19 h 47"/>
                <a:gd name="T26" fmla="*/ 48 w 127"/>
                <a:gd name="T27" fmla="*/ 0 h 47"/>
                <a:gd name="T28" fmla="*/ 30 w 127"/>
                <a:gd name="T29" fmla="*/ 0 h 47"/>
                <a:gd name="T30" fmla="*/ 20 w 127"/>
                <a:gd name="T31" fmla="*/ 1 h 47"/>
                <a:gd name="T32" fmla="*/ 12 w 127"/>
                <a:gd name="T33" fmla="*/ 9 h 47"/>
                <a:gd name="T34" fmla="*/ 0 w 127"/>
                <a:gd name="T35" fmla="*/ 14 h 47"/>
                <a:gd name="T36" fmla="*/ 17 w 127"/>
                <a:gd name="T37" fmla="*/ 33 h 47"/>
                <a:gd name="T38" fmla="*/ 19 w 127"/>
                <a:gd name="T39" fmla="*/ 38 h 47"/>
                <a:gd name="T40" fmla="*/ 26 w 127"/>
                <a:gd name="T41" fmla="*/ 44 h 47"/>
                <a:gd name="T42" fmla="*/ 38 w 127"/>
                <a:gd name="T43" fmla="*/ 47 h 47"/>
                <a:gd name="T44" fmla="*/ 48 w 127"/>
                <a:gd name="T45" fmla="*/ 47 h 47"/>
                <a:gd name="T46" fmla="*/ 58 w 127"/>
                <a:gd name="T47" fmla="*/ 46 h 47"/>
                <a:gd name="T48" fmla="*/ 61 w 127"/>
                <a:gd name="T49" fmla="*/ 45 h 47"/>
                <a:gd name="T50" fmla="*/ 69 w 127"/>
                <a:gd name="T51" fmla="*/ 37 h 47"/>
                <a:gd name="T52" fmla="*/ 75 w 127"/>
                <a:gd name="T53" fmla="*/ 29 h 47"/>
                <a:gd name="T54" fmla="*/ 81 w 127"/>
                <a:gd name="T55" fmla="*/ 23 h 47"/>
                <a:gd name="T56" fmla="*/ 88 w 127"/>
                <a:gd name="T57" fmla="*/ 20 h 47"/>
                <a:gd name="T58" fmla="*/ 93 w 127"/>
                <a:gd name="T59" fmla="*/ 20 h 47"/>
                <a:gd name="T60" fmla="*/ 100 w 127"/>
                <a:gd name="T61" fmla="*/ 21 h 47"/>
                <a:gd name="T62" fmla="*/ 101 w 127"/>
                <a:gd name="T63" fmla="*/ 25 h 47"/>
                <a:gd name="T64" fmla="*/ 100 w 127"/>
                <a:gd name="T65" fmla="*/ 26 h 47"/>
                <a:gd name="T66" fmla="*/ 92 w 127"/>
                <a:gd name="T67" fmla="*/ 27 h 47"/>
                <a:gd name="T68" fmla="*/ 85 w 127"/>
                <a:gd name="T69" fmla="*/ 46 h 47"/>
                <a:gd name="T70" fmla="*/ 95 w 127"/>
                <a:gd name="T71" fmla="*/ 46 h 47"/>
                <a:gd name="T72" fmla="*/ 109 w 127"/>
                <a:gd name="T73" fmla="*/ 44 h 47"/>
                <a:gd name="T74" fmla="*/ 115 w 127"/>
                <a:gd name="T75" fmla="*/ 38 h 47"/>
                <a:gd name="T76" fmla="*/ 127 w 127"/>
                <a:gd name="T77" fmla="*/ 33 h 47"/>
                <a:gd name="T78" fmla="*/ 110 w 127"/>
                <a:gd name="T79" fmla="*/ 14 h 47"/>
                <a:gd name="T80" fmla="*/ 106 w 127"/>
                <a:gd name="T81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47">
                  <a:moveTo>
                    <a:pt x="106" y="8"/>
                  </a:moveTo>
                  <a:lnTo>
                    <a:pt x="106" y="8"/>
                  </a:lnTo>
                  <a:lnTo>
                    <a:pt x="103" y="5"/>
                  </a:lnTo>
                  <a:lnTo>
                    <a:pt x="100" y="3"/>
                  </a:lnTo>
                  <a:lnTo>
                    <a:pt x="92" y="0"/>
                  </a:lnTo>
                  <a:lnTo>
                    <a:pt x="83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1" y="2"/>
                  </a:lnTo>
                  <a:lnTo>
                    <a:pt x="67" y="5"/>
                  </a:lnTo>
                  <a:lnTo>
                    <a:pt x="62" y="10"/>
                  </a:lnTo>
                  <a:lnTo>
                    <a:pt x="59" y="14"/>
                  </a:lnTo>
                  <a:lnTo>
                    <a:pt x="56" y="19"/>
                  </a:lnTo>
                  <a:lnTo>
                    <a:pt x="52" y="22"/>
                  </a:lnTo>
                  <a:lnTo>
                    <a:pt x="48" y="25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29" y="25"/>
                  </a:lnTo>
                  <a:lnTo>
                    <a:pt x="27" y="23"/>
                  </a:lnTo>
                  <a:lnTo>
                    <a:pt x="27" y="20"/>
                  </a:lnTo>
                  <a:lnTo>
                    <a:pt x="28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52" y="19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4"/>
                  </a:lnTo>
                  <a:lnTo>
                    <a:pt x="12" y="9"/>
                  </a:lnTo>
                  <a:lnTo>
                    <a:pt x="11" y="14"/>
                  </a:lnTo>
                  <a:lnTo>
                    <a:pt x="0" y="14"/>
                  </a:lnTo>
                  <a:lnTo>
                    <a:pt x="5" y="33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9" y="38"/>
                  </a:lnTo>
                  <a:lnTo>
                    <a:pt x="22" y="41"/>
                  </a:lnTo>
                  <a:lnTo>
                    <a:pt x="26" y="44"/>
                  </a:lnTo>
                  <a:lnTo>
                    <a:pt x="30" y="45"/>
                  </a:lnTo>
                  <a:lnTo>
                    <a:pt x="38" y="47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5" y="47"/>
                  </a:lnTo>
                  <a:lnTo>
                    <a:pt x="58" y="46"/>
                  </a:lnTo>
                  <a:lnTo>
                    <a:pt x="61" y="45"/>
                  </a:lnTo>
                  <a:lnTo>
                    <a:pt x="61" y="45"/>
                  </a:lnTo>
                  <a:lnTo>
                    <a:pt x="65" y="41"/>
                  </a:lnTo>
                  <a:lnTo>
                    <a:pt x="69" y="37"/>
                  </a:lnTo>
                  <a:lnTo>
                    <a:pt x="75" y="29"/>
                  </a:lnTo>
                  <a:lnTo>
                    <a:pt x="75" y="29"/>
                  </a:lnTo>
                  <a:lnTo>
                    <a:pt x="78" y="25"/>
                  </a:lnTo>
                  <a:lnTo>
                    <a:pt x="81" y="23"/>
                  </a:lnTo>
                  <a:lnTo>
                    <a:pt x="84" y="21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3" y="20"/>
                  </a:lnTo>
                  <a:lnTo>
                    <a:pt x="96" y="20"/>
                  </a:lnTo>
                  <a:lnTo>
                    <a:pt x="100" y="21"/>
                  </a:lnTo>
                  <a:lnTo>
                    <a:pt x="101" y="23"/>
                  </a:lnTo>
                  <a:lnTo>
                    <a:pt x="101" y="25"/>
                  </a:lnTo>
                  <a:lnTo>
                    <a:pt x="101" y="25"/>
                  </a:lnTo>
                  <a:lnTo>
                    <a:pt x="100" y="26"/>
                  </a:lnTo>
                  <a:lnTo>
                    <a:pt x="98" y="26"/>
                  </a:lnTo>
                  <a:lnTo>
                    <a:pt x="92" y="27"/>
                  </a:lnTo>
                  <a:lnTo>
                    <a:pt x="80" y="26"/>
                  </a:lnTo>
                  <a:lnTo>
                    <a:pt x="85" y="46"/>
                  </a:lnTo>
                  <a:lnTo>
                    <a:pt x="85" y="46"/>
                  </a:lnTo>
                  <a:lnTo>
                    <a:pt x="95" y="46"/>
                  </a:lnTo>
                  <a:lnTo>
                    <a:pt x="105" y="45"/>
                  </a:lnTo>
                  <a:lnTo>
                    <a:pt x="109" y="44"/>
                  </a:lnTo>
                  <a:lnTo>
                    <a:pt x="113" y="42"/>
                  </a:lnTo>
                  <a:lnTo>
                    <a:pt x="115" y="38"/>
                  </a:lnTo>
                  <a:lnTo>
                    <a:pt x="115" y="33"/>
                  </a:lnTo>
                  <a:lnTo>
                    <a:pt x="127" y="33"/>
                  </a:lnTo>
                  <a:lnTo>
                    <a:pt x="121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06" y="8"/>
                  </a:lnTo>
                  <a:lnTo>
                    <a:pt x="10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8" name="Freeform 488"/>
            <p:cNvSpPr>
              <a:spLocks/>
            </p:cNvSpPr>
            <p:nvPr userDrawn="1"/>
          </p:nvSpPr>
          <p:spPr bwMode="auto">
            <a:xfrm>
              <a:off x="7305675" y="4067131"/>
              <a:ext cx="47625" cy="23813"/>
            </a:xfrm>
            <a:custGeom>
              <a:avLst/>
              <a:gdLst>
                <a:gd name="T0" fmla="*/ 29 w 117"/>
                <a:gd name="T1" fmla="*/ 48 h 59"/>
                <a:gd name="T2" fmla="*/ 29 w 117"/>
                <a:gd name="T3" fmla="*/ 48 h 59"/>
                <a:gd name="T4" fmla="*/ 40 w 117"/>
                <a:gd name="T5" fmla="*/ 46 h 59"/>
                <a:gd name="T6" fmla="*/ 50 w 117"/>
                <a:gd name="T7" fmla="*/ 44 h 59"/>
                <a:gd name="T8" fmla="*/ 63 w 117"/>
                <a:gd name="T9" fmla="*/ 44 h 59"/>
                <a:gd name="T10" fmla="*/ 74 w 117"/>
                <a:gd name="T11" fmla="*/ 45 h 59"/>
                <a:gd name="T12" fmla="*/ 86 w 117"/>
                <a:gd name="T13" fmla="*/ 47 h 59"/>
                <a:gd name="T14" fmla="*/ 96 w 117"/>
                <a:gd name="T15" fmla="*/ 50 h 59"/>
                <a:gd name="T16" fmla="*/ 107 w 117"/>
                <a:gd name="T17" fmla="*/ 54 h 59"/>
                <a:gd name="T18" fmla="*/ 117 w 117"/>
                <a:gd name="T19" fmla="*/ 59 h 59"/>
                <a:gd name="T20" fmla="*/ 109 w 117"/>
                <a:gd name="T21" fmla="*/ 17 h 59"/>
                <a:gd name="T22" fmla="*/ 109 w 117"/>
                <a:gd name="T23" fmla="*/ 17 h 59"/>
                <a:gd name="T24" fmla="*/ 99 w 117"/>
                <a:gd name="T25" fmla="*/ 15 h 59"/>
                <a:gd name="T26" fmla="*/ 90 w 117"/>
                <a:gd name="T27" fmla="*/ 13 h 59"/>
                <a:gd name="T28" fmla="*/ 85 w 117"/>
                <a:gd name="T29" fmla="*/ 10 h 59"/>
                <a:gd name="T30" fmla="*/ 81 w 117"/>
                <a:gd name="T31" fmla="*/ 8 h 59"/>
                <a:gd name="T32" fmla="*/ 79 w 117"/>
                <a:gd name="T33" fmla="*/ 4 h 59"/>
                <a:gd name="T34" fmla="*/ 76 w 117"/>
                <a:gd name="T35" fmla="*/ 0 h 59"/>
                <a:gd name="T36" fmla="*/ 28 w 117"/>
                <a:gd name="T37" fmla="*/ 0 h 59"/>
                <a:gd name="T38" fmla="*/ 28 w 117"/>
                <a:gd name="T39" fmla="*/ 0 h 59"/>
                <a:gd name="T40" fmla="*/ 28 w 117"/>
                <a:gd name="T41" fmla="*/ 4 h 59"/>
                <a:gd name="T42" fmla="*/ 25 w 117"/>
                <a:gd name="T43" fmla="*/ 8 h 59"/>
                <a:gd name="T44" fmla="*/ 22 w 117"/>
                <a:gd name="T45" fmla="*/ 11 h 59"/>
                <a:gd name="T46" fmla="*/ 18 w 117"/>
                <a:gd name="T47" fmla="*/ 13 h 59"/>
                <a:gd name="T48" fmla="*/ 9 w 117"/>
                <a:gd name="T49" fmla="*/ 15 h 59"/>
                <a:gd name="T50" fmla="*/ 0 w 117"/>
                <a:gd name="T51" fmla="*/ 17 h 59"/>
                <a:gd name="T52" fmla="*/ 7 w 117"/>
                <a:gd name="T53" fmla="*/ 59 h 59"/>
                <a:gd name="T54" fmla="*/ 7 w 117"/>
                <a:gd name="T55" fmla="*/ 59 h 59"/>
                <a:gd name="T56" fmla="*/ 12 w 117"/>
                <a:gd name="T57" fmla="*/ 55 h 59"/>
                <a:gd name="T58" fmla="*/ 17 w 117"/>
                <a:gd name="T59" fmla="*/ 53 h 59"/>
                <a:gd name="T60" fmla="*/ 29 w 117"/>
                <a:gd name="T61" fmla="*/ 48 h 59"/>
                <a:gd name="T62" fmla="*/ 29 w 117"/>
                <a:gd name="T63" fmla="*/ 48 h 59"/>
                <a:gd name="T64" fmla="*/ 30 w 117"/>
                <a:gd name="T65" fmla="*/ 48 h 59"/>
                <a:gd name="T66" fmla="*/ 29 w 117"/>
                <a:gd name="T67" fmla="*/ 48 h 59"/>
                <a:gd name="T68" fmla="*/ 28 w 117"/>
                <a:gd name="T69" fmla="*/ 49 h 59"/>
                <a:gd name="T70" fmla="*/ 29 w 117"/>
                <a:gd name="T71" fmla="*/ 48 h 59"/>
                <a:gd name="T72" fmla="*/ 29 w 117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7" h="59">
                  <a:moveTo>
                    <a:pt x="29" y="48"/>
                  </a:moveTo>
                  <a:lnTo>
                    <a:pt x="29" y="48"/>
                  </a:lnTo>
                  <a:lnTo>
                    <a:pt x="40" y="46"/>
                  </a:lnTo>
                  <a:lnTo>
                    <a:pt x="50" y="44"/>
                  </a:lnTo>
                  <a:lnTo>
                    <a:pt x="63" y="44"/>
                  </a:lnTo>
                  <a:lnTo>
                    <a:pt x="74" y="45"/>
                  </a:lnTo>
                  <a:lnTo>
                    <a:pt x="86" y="47"/>
                  </a:lnTo>
                  <a:lnTo>
                    <a:pt x="96" y="50"/>
                  </a:lnTo>
                  <a:lnTo>
                    <a:pt x="107" y="54"/>
                  </a:lnTo>
                  <a:lnTo>
                    <a:pt x="117" y="59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99" y="15"/>
                  </a:lnTo>
                  <a:lnTo>
                    <a:pt x="90" y="13"/>
                  </a:lnTo>
                  <a:lnTo>
                    <a:pt x="85" y="10"/>
                  </a:lnTo>
                  <a:lnTo>
                    <a:pt x="81" y="8"/>
                  </a:lnTo>
                  <a:lnTo>
                    <a:pt x="79" y="4"/>
                  </a:lnTo>
                  <a:lnTo>
                    <a:pt x="7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4"/>
                  </a:lnTo>
                  <a:lnTo>
                    <a:pt x="25" y="8"/>
                  </a:lnTo>
                  <a:lnTo>
                    <a:pt x="22" y="11"/>
                  </a:lnTo>
                  <a:lnTo>
                    <a:pt x="18" y="13"/>
                  </a:lnTo>
                  <a:lnTo>
                    <a:pt x="9" y="15"/>
                  </a:lnTo>
                  <a:lnTo>
                    <a:pt x="0" y="17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2" y="55"/>
                  </a:lnTo>
                  <a:lnTo>
                    <a:pt x="17" y="53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30" y="48"/>
                  </a:lnTo>
                  <a:lnTo>
                    <a:pt x="29" y="48"/>
                  </a:lnTo>
                  <a:lnTo>
                    <a:pt x="28" y="49"/>
                  </a:lnTo>
                  <a:lnTo>
                    <a:pt x="29" y="48"/>
                  </a:lnTo>
                  <a:lnTo>
                    <a:pt x="29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9" name="Freeform 489"/>
            <p:cNvSpPr>
              <a:spLocks/>
            </p:cNvSpPr>
            <p:nvPr userDrawn="1"/>
          </p:nvSpPr>
          <p:spPr bwMode="auto">
            <a:xfrm>
              <a:off x="7392988" y="4092531"/>
              <a:ext cx="44450" cy="14288"/>
            </a:xfrm>
            <a:custGeom>
              <a:avLst/>
              <a:gdLst>
                <a:gd name="T0" fmla="*/ 93 w 111"/>
                <a:gd name="T1" fmla="*/ 7 h 37"/>
                <a:gd name="T2" fmla="*/ 88 w 111"/>
                <a:gd name="T3" fmla="*/ 3 h 37"/>
                <a:gd name="T4" fmla="*/ 73 w 111"/>
                <a:gd name="T5" fmla="*/ 0 h 37"/>
                <a:gd name="T6" fmla="*/ 66 w 111"/>
                <a:gd name="T7" fmla="*/ 0 h 37"/>
                <a:gd name="T8" fmla="*/ 59 w 111"/>
                <a:gd name="T9" fmla="*/ 5 h 37"/>
                <a:gd name="T10" fmla="*/ 45 w 111"/>
                <a:gd name="T11" fmla="*/ 18 h 37"/>
                <a:gd name="T12" fmla="*/ 38 w 111"/>
                <a:gd name="T13" fmla="*/ 21 h 37"/>
                <a:gd name="T14" fmla="*/ 28 w 111"/>
                <a:gd name="T15" fmla="*/ 21 h 37"/>
                <a:gd name="T16" fmla="*/ 25 w 111"/>
                <a:gd name="T17" fmla="*/ 20 h 37"/>
                <a:gd name="T18" fmla="*/ 24 w 111"/>
                <a:gd name="T19" fmla="*/ 16 h 37"/>
                <a:gd name="T20" fmla="*/ 26 w 111"/>
                <a:gd name="T21" fmla="*/ 15 h 37"/>
                <a:gd name="T22" fmla="*/ 46 w 111"/>
                <a:gd name="T23" fmla="*/ 15 h 37"/>
                <a:gd name="T24" fmla="*/ 42 w 111"/>
                <a:gd name="T25" fmla="*/ 0 h 37"/>
                <a:gd name="T26" fmla="*/ 22 w 111"/>
                <a:gd name="T27" fmla="*/ 0 h 37"/>
                <a:gd name="T28" fmla="*/ 14 w 111"/>
                <a:gd name="T29" fmla="*/ 4 h 37"/>
                <a:gd name="T30" fmla="*/ 11 w 111"/>
                <a:gd name="T31" fmla="*/ 11 h 37"/>
                <a:gd name="T32" fmla="*/ 3 w 111"/>
                <a:gd name="T33" fmla="*/ 25 h 37"/>
                <a:gd name="T34" fmla="*/ 14 w 111"/>
                <a:gd name="T35" fmla="*/ 25 h 37"/>
                <a:gd name="T36" fmla="*/ 18 w 111"/>
                <a:gd name="T37" fmla="*/ 32 h 37"/>
                <a:gd name="T38" fmla="*/ 24 w 111"/>
                <a:gd name="T39" fmla="*/ 35 h 37"/>
                <a:gd name="T40" fmla="*/ 40 w 111"/>
                <a:gd name="T41" fmla="*/ 37 h 37"/>
                <a:gd name="T42" fmla="*/ 46 w 111"/>
                <a:gd name="T43" fmla="*/ 37 h 37"/>
                <a:gd name="T44" fmla="*/ 53 w 111"/>
                <a:gd name="T45" fmla="*/ 35 h 37"/>
                <a:gd name="T46" fmla="*/ 60 w 111"/>
                <a:gd name="T47" fmla="*/ 29 h 37"/>
                <a:gd name="T48" fmla="*/ 67 w 111"/>
                <a:gd name="T49" fmla="*/ 21 h 37"/>
                <a:gd name="T50" fmla="*/ 74 w 111"/>
                <a:gd name="T51" fmla="*/ 16 h 37"/>
                <a:gd name="T52" fmla="*/ 77 w 111"/>
                <a:gd name="T53" fmla="*/ 16 h 37"/>
                <a:gd name="T54" fmla="*/ 88 w 111"/>
                <a:gd name="T55" fmla="*/ 18 h 37"/>
                <a:gd name="T56" fmla="*/ 88 w 111"/>
                <a:gd name="T57" fmla="*/ 20 h 37"/>
                <a:gd name="T58" fmla="*/ 87 w 111"/>
                <a:gd name="T59" fmla="*/ 21 h 37"/>
                <a:gd name="T60" fmla="*/ 79 w 111"/>
                <a:gd name="T61" fmla="*/ 21 h 37"/>
                <a:gd name="T62" fmla="*/ 74 w 111"/>
                <a:gd name="T63" fmla="*/ 36 h 37"/>
                <a:gd name="T64" fmla="*/ 81 w 111"/>
                <a:gd name="T65" fmla="*/ 36 h 37"/>
                <a:gd name="T66" fmla="*/ 94 w 111"/>
                <a:gd name="T67" fmla="*/ 35 h 37"/>
                <a:gd name="T68" fmla="*/ 100 w 111"/>
                <a:gd name="T69" fmla="*/ 30 h 37"/>
                <a:gd name="T70" fmla="*/ 111 w 111"/>
                <a:gd name="T71" fmla="*/ 25 h 37"/>
                <a:gd name="T72" fmla="*/ 96 w 111"/>
                <a:gd name="T73" fmla="*/ 11 h 37"/>
                <a:gd name="T74" fmla="*/ 93 w 111"/>
                <a:gd name="T75" fmla="*/ 7 h 37"/>
                <a:gd name="T76" fmla="*/ 93 w 111"/>
                <a:gd name="T77" fmla="*/ 7 h 37"/>
                <a:gd name="T78" fmla="*/ 93 w 111"/>
                <a:gd name="T79" fmla="*/ 7 h 37"/>
                <a:gd name="T80" fmla="*/ 93 w 111"/>
                <a:gd name="T81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37">
                  <a:moveTo>
                    <a:pt x="93" y="7"/>
                  </a:moveTo>
                  <a:lnTo>
                    <a:pt x="93" y="7"/>
                  </a:lnTo>
                  <a:lnTo>
                    <a:pt x="90" y="5"/>
                  </a:lnTo>
                  <a:lnTo>
                    <a:pt x="88" y="3"/>
                  </a:lnTo>
                  <a:lnTo>
                    <a:pt x="80" y="0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2" y="3"/>
                  </a:lnTo>
                  <a:lnTo>
                    <a:pt x="59" y="5"/>
                  </a:lnTo>
                  <a:lnTo>
                    <a:pt x="52" y="11"/>
                  </a:lnTo>
                  <a:lnTo>
                    <a:pt x="45" y="18"/>
                  </a:lnTo>
                  <a:lnTo>
                    <a:pt x="42" y="2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5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4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46" y="15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4" y="4"/>
                  </a:lnTo>
                  <a:lnTo>
                    <a:pt x="12" y="7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3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6" y="30"/>
                  </a:lnTo>
                  <a:lnTo>
                    <a:pt x="18" y="32"/>
                  </a:lnTo>
                  <a:lnTo>
                    <a:pt x="21" y="34"/>
                  </a:lnTo>
                  <a:lnTo>
                    <a:pt x="24" y="35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6" y="37"/>
                  </a:lnTo>
                  <a:lnTo>
                    <a:pt x="50" y="36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60" y="29"/>
                  </a:lnTo>
                  <a:lnTo>
                    <a:pt x="67" y="21"/>
                  </a:lnTo>
                  <a:lnTo>
                    <a:pt x="67" y="21"/>
                  </a:lnTo>
                  <a:lnTo>
                    <a:pt x="71" y="17"/>
                  </a:lnTo>
                  <a:lnTo>
                    <a:pt x="74" y="16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85" y="16"/>
                  </a:lnTo>
                  <a:lnTo>
                    <a:pt x="88" y="18"/>
                  </a:lnTo>
                  <a:lnTo>
                    <a:pt x="88" y="19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7" y="21"/>
                  </a:lnTo>
                  <a:lnTo>
                    <a:pt x="85" y="21"/>
                  </a:lnTo>
                  <a:lnTo>
                    <a:pt x="79" y="21"/>
                  </a:lnTo>
                  <a:lnTo>
                    <a:pt x="70" y="21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81" y="36"/>
                  </a:lnTo>
                  <a:lnTo>
                    <a:pt x="91" y="35"/>
                  </a:lnTo>
                  <a:lnTo>
                    <a:pt x="94" y="35"/>
                  </a:lnTo>
                  <a:lnTo>
                    <a:pt x="98" y="33"/>
                  </a:lnTo>
                  <a:lnTo>
                    <a:pt x="100" y="30"/>
                  </a:lnTo>
                  <a:lnTo>
                    <a:pt x="100" y="25"/>
                  </a:lnTo>
                  <a:lnTo>
                    <a:pt x="111" y="25"/>
                  </a:lnTo>
                  <a:lnTo>
                    <a:pt x="105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0" name="Freeform 490"/>
            <p:cNvSpPr>
              <a:spLocks/>
            </p:cNvSpPr>
            <p:nvPr userDrawn="1"/>
          </p:nvSpPr>
          <p:spPr bwMode="auto">
            <a:xfrm>
              <a:off x="7410450" y="4165556"/>
              <a:ext cx="55562" cy="31750"/>
            </a:xfrm>
            <a:custGeom>
              <a:avLst/>
              <a:gdLst>
                <a:gd name="T0" fmla="*/ 14 w 140"/>
                <a:gd name="T1" fmla="*/ 77 h 77"/>
                <a:gd name="T2" fmla="*/ 14 w 140"/>
                <a:gd name="T3" fmla="*/ 77 h 77"/>
                <a:gd name="T4" fmla="*/ 20 w 140"/>
                <a:gd name="T5" fmla="*/ 72 h 77"/>
                <a:gd name="T6" fmla="*/ 27 w 140"/>
                <a:gd name="T7" fmla="*/ 68 h 77"/>
                <a:gd name="T8" fmla="*/ 34 w 140"/>
                <a:gd name="T9" fmla="*/ 63 h 77"/>
                <a:gd name="T10" fmla="*/ 42 w 140"/>
                <a:gd name="T11" fmla="*/ 61 h 77"/>
                <a:gd name="T12" fmla="*/ 50 w 140"/>
                <a:gd name="T13" fmla="*/ 59 h 77"/>
                <a:gd name="T14" fmla="*/ 58 w 140"/>
                <a:gd name="T15" fmla="*/ 58 h 77"/>
                <a:gd name="T16" fmla="*/ 74 w 140"/>
                <a:gd name="T17" fmla="*/ 57 h 77"/>
                <a:gd name="T18" fmla="*/ 74 w 140"/>
                <a:gd name="T19" fmla="*/ 57 h 77"/>
                <a:gd name="T20" fmla="*/ 92 w 140"/>
                <a:gd name="T21" fmla="*/ 59 h 77"/>
                <a:gd name="T22" fmla="*/ 108 w 140"/>
                <a:gd name="T23" fmla="*/ 62 h 77"/>
                <a:gd name="T24" fmla="*/ 117 w 140"/>
                <a:gd name="T25" fmla="*/ 65 h 77"/>
                <a:gd name="T26" fmla="*/ 125 w 140"/>
                <a:gd name="T27" fmla="*/ 69 h 77"/>
                <a:gd name="T28" fmla="*/ 132 w 140"/>
                <a:gd name="T29" fmla="*/ 73 h 77"/>
                <a:gd name="T30" fmla="*/ 140 w 140"/>
                <a:gd name="T31" fmla="*/ 77 h 77"/>
                <a:gd name="T32" fmla="*/ 123 w 140"/>
                <a:gd name="T33" fmla="*/ 22 h 77"/>
                <a:gd name="T34" fmla="*/ 123 w 140"/>
                <a:gd name="T35" fmla="*/ 22 h 77"/>
                <a:gd name="T36" fmla="*/ 111 w 140"/>
                <a:gd name="T37" fmla="*/ 21 h 77"/>
                <a:gd name="T38" fmla="*/ 105 w 140"/>
                <a:gd name="T39" fmla="*/ 19 h 77"/>
                <a:gd name="T40" fmla="*/ 100 w 140"/>
                <a:gd name="T41" fmla="*/ 17 h 77"/>
                <a:gd name="T42" fmla="*/ 95 w 140"/>
                <a:gd name="T43" fmla="*/ 13 h 77"/>
                <a:gd name="T44" fmla="*/ 90 w 140"/>
                <a:gd name="T45" fmla="*/ 10 h 77"/>
                <a:gd name="T46" fmla="*/ 86 w 140"/>
                <a:gd name="T47" fmla="*/ 5 h 77"/>
                <a:gd name="T48" fmla="*/ 83 w 140"/>
                <a:gd name="T49" fmla="*/ 0 h 77"/>
                <a:gd name="T50" fmla="*/ 28 w 140"/>
                <a:gd name="T51" fmla="*/ 0 h 77"/>
                <a:gd name="T52" fmla="*/ 28 w 140"/>
                <a:gd name="T53" fmla="*/ 0 h 77"/>
                <a:gd name="T54" fmla="*/ 28 w 140"/>
                <a:gd name="T55" fmla="*/ 5 h 77"/>
                <a:gd name="T56" fmla="*/ 27 w 140"/>
                <a:gd name="T57" fmla="*/ 10 h 77"/>
                <a:gd name="T58" fmla="*/ 24 w 140"/>
                <a:gd name="T59" fmla="*/ 13 h 77"/>
                <a:gd name="T60" fmla="*/ 20 w 140"/>
                <a:gd name="T61" fmla="*/ 17 h 77"/>
                <a:gd name="T62" fmla="*/ 16 w 140"/>
                <a:gd name="T63" fmla="*/ 19 h 77"/>
                <a:gd name="T64" fmla="*/ 10 w 140"/>
                <a:gd name="T65" fmla="*/ 21 h 77"/>
                <a:gd name="T66" fmla="*/ 0 w 140"/>
                <a:gd name="T67" fmla="*/ 22 h 77"/>
                <a:gd name="T68" fmla="*/ 14 w 140"/>
                <a:gd name="T6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" h="77">
                  <a:moveTo>
                    <a:pt x="14" y="77"/>
                  </a:moveTo>
                  <a:lnTo>
                    <a:pt x="14" y="77"/>
                  </a:lnTo>
                  <a:lnTo>
                    <a:pt x="20" y="72"/>
                  </a:lnTo>
                  <a:lnTo>
                    <a:pt x="27" y="68"/>
                  </a:lnTo>
                  <a:lnTo>
                    <a:pt x="34" y="63"/>
                  </a:lnTo>
                  <a:lnTo>
                    <a:pt x="42" y="61"/>
                  </a:lnTo>
                  <a:lnTo>
                    <a:pt x="50" y="59"/>
                  </a:lnTo>
                  <a:lnTo>
                    <a:pt x="58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92" y="59"/>
                  </a:lnTo>
                  <a:lnTo>
                    <a:pt x="108" y="62"/>
                  </a:lnTo>
                  <a:lnTo>
                    <a:pt x="117" y="65"/>
                  </a:lnTo>
                  <a:lnTo>
                    <a:pt x="125" y="69"/>
                  </a:lnTo>
                  <a:lnTo>
                    <a:pt x="132" y="73"/>
                  </a:lnTo>
                  <a:lnTo>
                    <a:pt x="140" y="77"/>
                  </a:lnTo>
                  <a:lnTo>
                    <a:pt x="123" y="22"/>
                  </a:lnTo>
                  <a:lnTo>
                    <a:pt x="123" y="22"/>
                  </a:lnTo>
                  <a:lnTo>
                    <a:pt x="111" y="21"/>
                  </a:lnTo>
                  <a:lnTo>
                    <a:pt x="105" y="19"/>
                  </a:lnTo>
                  <a:lnTo>
                    <a:pt x="100" y="17"/>
                  </a:lnTo>
                  <a:lnTo>
                    <a:pt x="95" y="13"/>
                  </a:lnTo>
                  <a:lnTo>
                    <a:pt x="90" y="10"/>
                  </a:lnTo>
                  <a:lnTo>
                    <a:pt x="86" y="5"/>
                  </a:lnTo>
                  <a:lnTo>
                    <a:pt x="83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5"/>
                  </a:lnTo>
                  <a:lnTo>
                    <a:pt x="27" y="10"/>
                  </a:lnTo>
                  <a:lnTo>
                    <a:pt x="24" y="13"/>
                  </a:lnTo>
                  <a:lnTo>
                    <a:pt x="20" y="17"/>
                  </a:lnTo>
                  <a:lnTo>
                    <a:pt x="16" y="19"/>
                  </a:lnTo>
                  <a:lnTo>
                    <a:pt x="10" y="21"/>
                  </a:lnTo>
                  <a:lnTo>
                    <a:pt x="0" y="22"/>
                  </a:lnTo>
                  <a:lnTo>
                    <a:pt x="14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1" name="Freeform 491"/>
            <p:cNvSpPr>
              <a:spLocks/>
            </p:cNvSpPr>
            <p:nvPr userDrawn="1"/>
          </p:nvSpPr>
          <p:spPr bwMode="auto">
            <a:xfrm>
              <a:off x="7394575" y="4109993"/>
              <a:ext cx="50800" cy="25400"/>
            </a:xfrm>
            <a:custGeom>
              <a:avLst/>
              <a:gdLst>
                <a:gd name="T0" fmla="*/ 93 w 128"/>
                <a:gd name="T1" fmla="*/ 12 h 67"/>
                <a:gd name="T2" fmla="*/ 93 w 128"/>
                <a:gd name="T3" fmla="*/ 12 h 67"/>
                <a:gd name="T4" fmla="*/ 82 w 128"/>
                <a:gd name="T5" fmla="*/ 15 h 67"/>
                <a:gd name="T6" fmla="*/ 70 w 128"/>
                <a:gd name="T7" fmla="*/ 16 h 67"/>
                <a:gd name="T8" fmla="*/ 58 w 128"/>
                <a:gd name="T9" fmla="*/ 17 h 67"/>
                <a:gd name="T10" fmla="*/ 45 w 128"/>
                <a:gd name="T11" fmla="*/ 16 h 67"/>
                <a:gd name="T12" fmla="*/ 34 w 128"/>
                <a:gd name="T13" fmla="*/ 14 h 67"/>
                <a:gd name="T14" fmla="*/ 22 w 128"/>
                <a:gd name="T15" fmla="*/ 10 h 67"/>
                <a:gd name="T16" fmla="*/ 11 w 128"/>
                <a:gd name="T17" fmla="*/ 5 h 67"/>
                <a:gd name="T18" fmla="*/ 0 w 128"/>
                <a:gd name="T19" fmla="*/ 0 h 67"/>
                <a:gd name="T20" fmla="*/ 12 w 128"/>
                <a:gd name="T21" fmla="*/ 47 h 67"/>
                <a:gd name="T22" fmla="*/ 12 w 128"/>
                <a:gd name="T23" fmla="*/ 47 h 67"/>
                <a:gd name="T24" fmla="*/ 22 w 128"/>
                <a:gd name="T25" fmla="*/ 48 h 67"/>
                <a:gd name="T26" fmla="*/ 28 w 128"/>
                <a:gd name="T27" fmla="*/ 49 h 67"/>
                <a:gd name="T28" fmla="*/ 34 w 128"/>
                <a:gd name="T29" fmla="*/ 51 h 67"/>
                <a:gd name="T30" fmla="*/ 39 w 128"/>
                <a:gd name="T31" fmla="*/ 54 h 67"/>
                <a:gd name="T32" fmla="*/ 43 w 128"/>
                <a:gd name="T33" fmla="*/ 57 h 67"/>
                <a:gd name="T34" fmla="*/ 46 w 128"/>
                <a:gd name="T35" fmla="*/ 62 h 67"/>
                <a:gd name="T36" fmla="*/ 48 w 128"/>
                <a:gd name="T37" fmla="*/ 67 h 67"/>
                <a:gd name="T38" fmla="*/ 102 w 128"/>
                <a:gd name="T39" fmla="*/ 67 h 67"/>
                <a:gd name="T40" fmla="*/ 102 w 128"/>
                <a:gd name="T41" fmla="*/ 67 h 67"/>
                <a:gd name="T42" fmla="*/ 101 w 128"/>
                <a:gd name="T43" fmla="*/ 62 h 67"/>
                <a:gd name="T44" fmla="*/ 103 w 128"/>
                <a:gd name="T45" fmla="*/ 57 h 67"/>
                <a:gd name="T46" fmla="*/ 106 w 128"/>
                <a:gd name="T47" fmla="*/ 54 h 67"/>
                <a:gd name="T48" fmla="*/ 110 w 128"/>
                <a:gd name="T49" fmla="*/ 51 h 67"/>
                <a:gd name="T50" fmla="*/ 114 w 128"/>
                <a:gd name="T51" fmla="*/ 49 h 67"/>
                <a:gd name="T52" fmla="*/ 119 w 128"/>
                <a:gd name="T53" fmla="*/ 48 h 67"/>
                <a:gd name="T54" fmla="*/ 128 w 128"/>
                <a:gd name="T55" fmla="*/ 47 h 67"/>
                <a:gd name="T56" fmla="*/ 114 w 128"/>
                <a:gd name="T57" fmla="*/ 0 h 67"/>
                <a:gd name="T58" fmla="*/ 114 w 128"/>
                <a:gd name="T59" fmla="*/ 0 h 67"/>
                <a:gd name="T60" fmla="*/ 109 w 128"/>
                <a:gd name="T61" fmla="*/ 4 h 67"/>
                <a:gd name="T62" fmla="*/ 103 w 128"/>
                <a:gd name="T63" fmla="*/ 7 h 67"/>
                <a:gd name="T64" fmla="*/ 93 w 128"/>
                <a:gd name="T65" fmla="*/ 12 h 67"/>
                <a:gd name="T66" fmla="*/ 93 w 128"/>
                <a:gd name="T67" fmla="*/ 12 h 67"/>
                <a:gd name="T68" fmla="*/ 92 w 128"/>
                <a:gd name="T69" fmla="*/ 13 h 67"/>
                <a:gd name="T70" fmla="*/ 93 w 128"/>
                <a:gd name="T71" fmla="*/ 12 h 67"/>
                <a:gd name="T72" fmla="*/ 94 w 128"/>
                <a:gd name="T73" fmla="*/ 12 h 67"/>
                <a:gd name="T74" fmla="*/ 93 w 128"/>
                <a:gd name="T75" fmla="*/ 12 h 67"/>
                <a:gd name="T76" fmla="*/ 93 w 128"/>
                <a:gd name="T77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67">
                  <a:moveTo>
                    <a:pt x="93" y="12"/>
                  </a:moveTo>
                  <a:lnTo>
                    <a:pt x="93" y="12"/>
                  </a:lnTo>
                  <a:lnTo>
                    <a:pt x="82" y="15"/>
                  </a:lnTo>
                  <a:lnTo>
                    <a:pt x="70" y="16"/>
                  </a:lnTo>
                  <a:lnTo>
                    <a:pt x="58" y="17"/>
                  </a:lnTo>
                  <a:lnTo>
                    <a:pt x="45" y="16"/>
                  </a:lnTo>
                  <a:lnTo>
                    <a:pt x="34" y="14"/>
                  </a:lnTo>
                  <a:lnTo>
                    <a:pt x="22" y="10"/>
                  </a:lnTo>
                  <a:lnTo>
                    <a:pt x="11" y="5"/>
                  </a:lnTo>
                  <a:lnTo>
                    <a:pt x="0" y="0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22" y="48"/>
                  </a:lnTo>
                  <a:lnTo>
                    <a:pt x="28" y="49"/>
                  </a:lnTo>
                  <a:lnTo>
                    <a:pt x="34" y="51"/>
                  </a:lnTo>
                  <a:lnTo>
                    <a:pt x="39" y="54"/>
                  </a:lnTo>
                  <a:lnTo>
                    <a:pt x="43" y="57"/>
                  </a:lnTo>
                  <a:lnTo>
                    <a:pt x="46" y="62"/>
                  </a:lnTo>
                  <a:lnTo>
                    <a:pt x="48" y="67"/>
                  </a:lnTo>
                  <a:lnTo>
                    <a:pt x="102" y="67"/>
                  </a:lnTo>
                  <a:lnTo>
                    <a:pt x="102" y="67"/>
                  </a:lnTo>
                  <a:lnTo>
                    <a:pt x="101" y="62"/>
                  </a:lnTo>
                  <a:lnTo>
                    <a:pt x="103" y="57"/>
                  </a:lnTo>
                  <a:lnTo>
                    <a:pt x="106" y="54"/>
                  </a:lnTo>
                  <a:lnTo>
                    <a:pt x="110" y="51"/>
                  </a:lnTo>
                  <a:lnTo>
                    <a:pt x="114" y="49"/>
                  </a:lnTo>
                  <a:lnTo>
                    <a:pt x="119" y="48"/>
                  </a:lnTo>
                  <a:lnTo>
                    <a:pt x="128" y="4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9" y="4"/>
                  </a:lnTo>
                  <a:lnTo>
                    <a:pt x="103" y="7"/>
                  </a:lnTo>
                  <a:lnTo>
                    <a:pt x="93" y="12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3" y="12"/>
                  </a:lnTo>
                  <a:lnTo>
                    <a:pt x="94" y="12"/>
                  </a:lnTo>
                  <a:lnTo>
                    <a:pt x="93" y="12"/>
                  </a:lnTo>
                  <a:lnTo>
                    <a:pt x="9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2" name="Freeform 492"/>
            <p:cNvSpPr>
              <a:spLocks/>
            </p:cNvSpPr>
            <p:nvPr userDrawn="1"/>
          </p:nvSpPr>
          <p:spPr bwMode="auto">
            <a:xfrm>
              <a:off x="7229475" y="4165556"/>
              <a:ext cx="49212" cy="31750"/>
            </a:xfrm>
            <a:custGeom>
              <a:avLst/>
              <a:gdLst>
                <a:gd name="T0" fmla="*/ 27 w 127"/>
                <a:gd name="T1" fmla="*/ 62 h 77"/>
                <a:gd name="T2" fmla="*/ 27 w 127"/>
                <a:gd name="T3" fmla="*/ 62 h 77"/>
                <a:gd name="T4" fmla="*/ 39 w 127"/>
                <a:gd name="T5" fmla="*/ 59 h 77"/>
                <a:gd name="T6" fmla="*/ 53 w 127"/>
                <a:gd name="T7" fmla="*/ 57 h 77"/>
                <a:gd name="T8" fmla="*/ 65 w 127"/>
                <a:gd name="T9" fmla="*/ 57 h 77"/>
                <a:gd name="T10" fmla="*/ 79 w 127"/>
                <a:gd name="T11" fmla="*/ 58 h 77"/>
                <a:gd name="T12" fmla="*/ 91 w 127"/>
                <a:gd name="T13" fmla="*/ 60 h 77"/>
                <a:gd name="T14" fmla="*/ 104 w 127"/>
                <a:gd name="T15" fmla="*/ 64 h 77"/>
                <a:gd name="T16" fmla="*/ 116 w 127"/>
                <a:gd name="T17" fmla="*/ 70 h 77"/>
                <a:gd name="T18" fmla="*/ 127 w 127"/>
                <a:gd name="T19" fmla="*/ 77 h 77"/>
                <a:gd name="T20" fmla="*/ 122 w 127"/>
                <a:gd name="T21" fmla="*/ 22 h 77"/>
                <a:gd name="T22" fmla="*/ 122 w 127"/>
                <a:gd name="T23" fmla="*/ 22 h 77"/>
                <a:gd name="T24" fmla="*/ 111 w 127"/>
                <a:gd name="T25" fmla="*/ 21 h 77"/>
                <a:gd name="T26" fmla="*/ 106 w 127"/>
                <a:gd name="T27" fmla="*/ 19 h 77"/>
                <a:gd name="T28" fmla="*/ 101 w 127"/>
                <a:gd name="T29" fmla="*/ 17 h 77"/>
                <a:gd name="T30" fmla="*/ 95 w 127"/>
                <a:gd name="T31" fmla="*/ 13 h 77"/>
                <a:gd name="T32" fmla="*/ 91 w 127"/>
                <a:gd name="T33" fmla="*/ 10 h 77"/>
                <a:gd name="T34" fmla="*/ 88 w 127"/>
                <a:gd name="T35" fmla="*/ 5 h 77"/>
                <a:gd name="T36" fmla="*/ 87 w 127"/>
                <a:gd name="T37" fmla="*/ 0 h 77"/>
                <a:gd name="T38" fmla="*/ 32 w 127"/>
                <a:gd name="T39" fmla="*/ 0 h 77"/>
                <a:gd name="T40" fmla="*/ 32 w 127"/>
                <a:gd name="T41" fmla="*/ 0 h 77"/>
                <a:gd name="T42" fmla="*/ 31 w 127"/>
                <a:gd name="T43" fmla="*/ 5 h 77"/>
                <a:gd name="T44" fmla="*/ 29 w 127"/>
                <a:gd name="T45" fmla="*/ 10 h 77"/>
                <a:gd name="T46" fmla="*/ 25 w 127"/>
                <a:gd name="T47" fmla="*/ 13 h 77"/>
                <a:gd name="T48" fmla="*/ 20 w 127"/>
                <a:gd name="T49" fmla="*/ 17 h 77"/>
                <a:gd name="T50" fmla="*/ 15 w 127"/>
                <a:gd name="T51" fmla="*/ 19 h 77"/>
                <a:gd name="T52" fmla="*/ 9 w 127"/>
                <a:gd name="T53" fmla="*/ 21 h 77"/>
                <a:gd name="T54" fmla="*/ 0 w 127"/>
                <a:gd name="T55" fmla="*/ 22 h 77"/>
                <a:gd name="T56" fmla="*/ 1 w 127"/>
                <a:gd name="T57" fmla="*/ 77 h 77"/>
                <a:gd name="T58" fmla="*/ 1 w 127"/>
                <a:gd name="T59" fmla="*/ 77 h 77"/>
                <a:gd name="T60" fmla="*/ 7 w 127"/>
                <a:gd name="T61" fmla="*/ 73 h 77"/>
                <a:gd name="T62" fmla="*/ 13 w 127"/>
                <a:gd name="T63" fmla="*/ 69 h 77"/>
                <a:gd name="T64" fmla="*/ 20 w 127"/>
                <a:gd name="T65" fmla="*/ 65 h 77"/>
                <a:gd name="T66" fmla="*/ 27 w 127"/>
                <a:gd name="T67" fmla="*/ 62 h 77"/>
                <a:gd name="T68" fmla="*/ 27 w 127"/>
                <a:gd name="T69" fmla="*/ 62 h 77"/>
                <a:gd name="T70" fmla="*/ 29 w 127"/>
                <a:gd name="T71" fmla="*/ 62 h 77"/>
                <a:gd name="T72" fmla="*/ 27 w 127"/>
                <a:gd name="T73" fmla="*/ 62 h 77"/>
                <a:gd name="T74" fmla="*/ 26 w 127"/>
                <a:gd name="T75" fmla="*/ 63 h 77"/>
                <a:gd name="T76" fmla="*/ 27 w 127"/>
                <a:gd name="T77" fmla="*/ 62 h 77"/>
                <a:gd name="T78" fmla="*/ 27 w 127"/>
                <a:gd name="T7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77">
                  <a:moveTo>
                    <a:pt x="27" y="62"/>
                  </a:moveTo>
                  <a:lnTo>
                    <a:pt x="27" y="62"/>
                  </a:lnTo>
                  <a:lnTo>
                    <a:pt x="39" y="59"/>
                  </a:lnTo>
                  <a:lnTo>
                    <a:pt x="53" y="57"/>
                  </a:lnTo>
                  <a:lnTo>
                    <a:pt x="65" y="57"/>
                  </a:lnTo>
                  <a:lnTo>
                    <a:pt x="79" y="58"/>
                  </a:lnTo>
                  <a:lnTo>
                    <a:pt x="91" y="60"/>
                  </a:lnTo>
                  <a:lnTo>
                    <a:pt x="104" y="64"/>
                  </a:lnTo>
                  <a:lnTo>
                    <a:pt x="116" y="70"/>
                  </a:lnTo>
                  <a:lnTo>
                    <a:pt x="127" y="77"/>
                  </a:lnTo>
                  <a:lnTo>
                    <a:pt x="122" y="22"/>
                  </a:lnTo>
                  <a:lnTo>
                    <a:pt x="122" y="22"/>
                  </a:lnTo>
                  <a:lnTo>
                    <a:pt x="111" y="21"/>
                  </a:lnTo>
                  <a:lnTo>
                    <a:pt x="106" y="19"/>
                  </a:lnTo>
                  <a:lnTo>
                    <a:pt x="101" y="17"/>
                  </a:lnTo>
                  <a:lnTo>
                    <a:pt x="95" y="13"/>
                  </a:lnTo>
                  <a:lnTo>
                    <a:pt x="91" y="10"/>
                  </a:lnTo>
                  <a:lnTo>
                    <a:pt x="88" y="5"/>
                  </a:lnTo>
                  <a:lnTo>
                    <a:pt x="87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1" y="5"/>
                  </a:lnTo>
                  <a:lnTo>
                    <a:pt x="29" y="10"/>
                  </a:lnTo>
                  <a:lnTo>
                    <a:pt x="25" y="13"/>
                  </a:lnTo>
                  <a:lnTo>
                    <a:pt x="20" y="17"/>
                  </a:lnTo>
                  <a:lnTo>
                    <a:pt x="15" y="19"/>
                  </a:lnTo>
                  <a:lnTo>
                    <a:pt x="9" y="21"/>
                  </a:lnTo>
                  <a:lnTo>
                    <a:pt x="0" y="22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7" y="73"/>
                  </a:lnTo>
                  <a:lnTo>
                    <a:pt x="13" y="69"/>
                  </a:lnTo>
                  <a:lnTo>
                    <a:pt x="20" y="65"/>
                  </a:lnTo>
                  <a:lnTo>
                    <a:pt x="27" y="62"/>
                  </a:lnTo>
                  <a:lnTo>
                    <a:pt x="27" y="62"/>
                  </a:lnTo>
                  <a:lnTo>
                    <a:pt x="29" y="62"/>
                  </a:lnTo>
                  <a:lnTo>
                    <a:pt x="27" y="62"/>
                  </a:lnTo>
                  <a:lnTo>
                    <a:pt x="26" y="63"/>
                  </a:lnTo>
                  <a:lnTo>
                    <a:pt x="27" y="62"/>
                  </a:lnTo>
                  <a:lnTo>
                    <a:pt x="2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3" name="Freeform 493"/>
            <p:cNvSpPr>
              <a:spLocks/>
            </p:cNvSpPr>
            <p:nvPr userDrawn="1"/>
          </p:nvSpPr>
          <p:spPr bwMode="auto">
            <a:xfrm>
              <a:off x="7226300" y="4109993"/>
              <a:ext cx="47625" cy="25400"/>
            </a:xfrm>
            <a:custGeom>
              <a:avLst/>
              <a:gdLst>
                <a:gd name="T0" fmla="*/ 104 w 118"/>
                <a:gd name="T1" fmla="*/ 6 h 67"/>
                <a:gd name="T2" fmla="*/ 104 w 118"/>
                <a:gd name="T3" fmla="*/ 6 h 67"/>
                <a:gd name="T4" fmla="*/ 92 w 118"/>
                <a:gd name="T5" fmla="*/ 12 h 67"/>
                <a:gd name="T6" fmla="*/ 79 w 118"/>
                <a:gd name="T7" fmla="*/ 15 h 67"/>
                <a:gd name="T8" fmla="*/ 65 w 118"/>
                <a:gd name="T9" fmla="*/ 17 h 67"/>
                <a:gd name="T10" fmla="*/ 51 w 118"/>
                <a:gd name="T11" fmla="*/ 17 h 67"/>
                <a:gd name="T12" fmla="*/ 38 w 118"/>
                <a:gd name="T13" fmla="*/ 15 h 67"/>
                <a:gd name="T14" fmla="*/ 24 w 118"/>
                <a:gd name="T15" fmla="*/ 12 h 67"/>
                <a:gd name="T16" fmla="*/ 12 w 118"/>
                <a:gd name="T17" fmla="*/ 6 h 67"/>
                <a:gd name="T18" fmla="*/ 0 w 118"/>
                <a:gd name="T19" fmla="*/ 0 h 67"/>
                <a:gd name="T20" fmla="*/ 3 w 118"/>
                <a:gd name="T21" fmla="*/ 47 h 67"/>
                <a:gd name="T22" fmla="*/ 3 w 118"/>
                <a:gd name="T23" fmla="*/ 47 h 67"/>
                <a:gd name="T24" fmla="*/ 12 w 118"/>
                <a:gd name="T25" fmla="*/ 48 h 67"/>
                <a:gd name="T26" fmla="*/ 17 w 118"/>
                <a:gd name="T27" fmla="*/ 49 h 67"/>
                <a:gd name="T28" fmla="*/ 22 w 118"/>
                <a:gd name="T29" fmla="*/ 51 h 67"/>
                <a:gd name="T30" fmla="*/ 26 w 118"/>
                <a:gd name="T31" fmla="*/ 54 h 67"/>
                <a:gd name="T32" fmla="*/ 31 w 118"/>
                <a:gd name="T33" fmla="*/ 57 h 67"/>
                <a:gd name="T34" fmla="*/ 33 w 118"/>
                <a:gd name="T35" fmla="*/ 62 h 67"/>
                <a:gd name="T36" fmla="*/ 34 w 118"/>
                <a:gd name="T37" fmla="*/ 67 h 67"/>
                <a:gd name="T38" fmla="*/ 88 w 118"/>
                <a:gd name="T39" fmla="*/ 67 h 67"/>
                <a:gd name="T40" fmla="*/ 88 w 118"/>
                <a:gd name="T41" fmla="*/ 67 h 67"/>
                <a:gd name="T42" fmla="*/ 89 w 118"/>
                <a:gd name="T43" fmla="*/ 62 h 67"/>
                <a:gd name="T44" fmla="*/ 91 w 118"/>
                <a:gd name="T45" fmla="*/ 57 h 67"/>
                <a:gd name="T46" fmla="*/ 94 w 118"/>
                <a:gd name="T47" fmla="*/ 54 h 67"/>
                <a:gd name="T48" fmla="*/ 98 w 118"/>
                <a:gd name="T49" fmla="*/ 51 h 67"/>
                <a:gd name="T50" fmla="*/ 104 w 118"/>
                <a:gd name="T51" fmla="*/ 49 h 67"/>
                <a:gd name="T52" fmla="*/ 109 w 118"/>
                <a:gd name="T53" fmla="*/ 48 h 67"/>
                <a:gd name="T54" fmla="*/ 118 w 118"/>
                <a:gd name="T55" fmla="*/ 47 h 67"/>
                <a:gd name="T56" fmla="*/ 114 w 118"/>
                <a:gd name="T57" fmla="*/ 0 h 67"/>
                <a:gd name="T58" fmla="*/ 114 w 118"/>
                <a:gd name="T59" fmla="*/ 0 h 67"/>
                <a:gd name="T60" fmla="*/ 109 w 118"/>
                <a:gd name="T61" fmla="*/ 3 h 67"/>
                <a:gd name="T62" fmla="*/ 104 w 118"/>
                <a:gd name="T63" fmla="*/ 6 h 67"/>
                <a:gd name="T64" fmla="*/ 104 w 118"/>
                <a:gd name="T65" fmla="*/ 6 h 67"/>
                <a:gd name="T66" fmla="*/ 104 w 118"/>
                <a:gd name="T67" fmla="*/ 6 h 67"/>
                <a:gd name="T68" fmla="*/ 104 w 118"/>
                <a:gd name="T69" fmla="*/ 6 h 67"/>
                <a:gd name="T70" fmla="*/ 104 w 118"/>
                <a:gd name="T71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67">
                  <a:moveTo>
                    <a:pt x="104" y="6"/>
                  </a:moveTo>
                  <a:lnTo>
                    <a:pt x="104" y="6"/>
                  </a:lnTo>
                  <a:lnTo>
                    <a:pt x="92" y="12"/>
                  </a:lnTo>
                  <a:lnTo>
                    <a:pt x="79" y="15"/>
                  </a:lnTo>
                  <a:lnTo>
                    <a:pt x="65" y="17"/>
                  </a:lnTo>
                  <a:lnTo>
                    <a:pt x="51" y="17"/>
                  </a:lnTo>
                  <a:lnTo>
                    <a:pt x="38" y="15"/>
                  </a:lnTo>
                  <a:lnTo>
                    <a:pt x="24" y="12"/>
                  </a:lnTo>
                  <a:lnTo>
                    <a:pt x="12" y="6"/>
                  </a:lnTo>
                  <a:lnTo>
                    <a:pt x="0" y="0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12" y="48"/>
                  </a:lnTo>
                  <a:lnTo>
                    <a:pt x="17" y="49"/>
                  </a:lnTo>
                  <a:lnTo>
                    <a:pt x="22" y="51"/>
                  </a:lnTo>
                  <a:lnTo>
                    <a:pt x="26" y="54"/>
                  </a:lnTo>
                  <a:lnTo>
                    <a:pt x="31" y="57"/>
                  </a:lnTo>
                  <a:lnTo>
                    <a:pt x="33" y="62"/>
                  </a:lnTo>
                  <a:lnTo>
                    <a:pt x="34" y="67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89" y="62"/>
                  </a:lnTo>
                  <a:lnTo>
                    <a:pt x="91" y="57"/>
                  </a:lnTo>
                  <a:lnTo>
                    <a:pt x="94" y="54"/>
                  </a:lnTo>
                  <a:lnTo>
                    <a:pt x="98" y="51"/>
                  </a:lnTo>
                  <a:lnTo>
                    <a:pt x="104" y="49"/>
                  </a:lnTo>
                  <a:lnTo>
                    <a:pt x="109" y="48"/>
                  </a:lnTo>
                  <a:lnTo>
                    <a:pt x="118" y="4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9" y="3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4" name="Freeform 494"/>
            <p:cNvSpPr>
              <a:spLocks/>
            </p:cNvSpPr>
            <p:nvPr userDrawn="1"/>
          </p:nvSpPr>
          <p:spPr bwMode="auto">
            <a:xfrm>
              <a:off x="7231063" y="4200481"/>
              <a:ext cx="47625" cy="17463"/>
            </a:xfrm>
            <a:custGeom>
              <a:avLst/>
              <a:gdLst>
                <a:gd name="T0" fmla="*/ 97 w 122"/>
                <a:gd name="T1" fmla="*/ 25 h 47"/>
                <a:gd name="T2" fmla="*/ 93 w 122"/>
                <a:gd name="T3" fmla="*/ 26 h 47"/>
                <a:gd name="T4" fmla="*/ 87 w 122"/>
                <a:gd name="T5" fmla="*/ 26 h 47"/>
                <a:gd name="T6" fmla="*/ 78 w 122"/>
                <a:gd name="T7" fmla="*/ 46 h 47"/>
                <a:gd name="T8" fmla="*/ 87 w 122"/>
                <a:gd name="T9" fmla="*/ 46 h 47"/>
                <a:gd name="T10" fmla="*/ 102 w 122"/>
                <a:gd name="T11" fmla="*/ 44 h 47"/>
                <a:gd name="T12" fmla="*/ 109 w 122"/>
                <a:gd name="T13" fmla="*/ 38 h 47"/>
                <a:gd name="T14" fmla="*/ 122 w 122"/>
                <a:gd name="T15" fmla="*/ 33 h 47"/>
                <a:gd name="T16" fmla="*/ 109 w 122"/>
                <a:gd name="T17" fmla="*/ 14 h 47"/>
                <a:gd name="T18" fmla="*/ 107 w 122"/>
                <a:gd name="T19" fmla="*/ 10 h 47"/>
                <a:gd name="T20" fmla="*/ 101 w 122"/>
                <a:gd name="T21" fmla="*/ 3 h 47"/>
                <a:gd name="T22" fmla="*/ 88 w 122"/>
                <a:gd name="T23" fmla="*/ 0 h 47"/>
                <a:gd name="T24" fmla="*/ 79 w 122"/>
                <a:gd name="T25" fmla="*/ 0 h 47"/>
                <a:gd name="T26" fmla="*/ 69 w 122"/>
                <a:gd name="T27" fmla="*/ 4 h 47"/>
                <a:gd name="T28" fmla="*/ 60 w 122"/>
                <a:gd name="T29" fmla="*/ 12 h 47"/>
                <a:gd name="T30" fmla="*/ 52 w 122"/>
                <a:gd name="T31" fmla="*/ 20 h 47"/>
                <a:gd name="T32" fmla="*/ 42 w 122"/>
                <a:gd name="T33" fmla="*/ 26 h 47"/>
                <a:gd name="T34" fmla="*/ 35 w 122"/>
                <a:gd name="T35" fmla="*/ 26 h 47"/>
                <a:gd name="T36" fmla="*/ 29 w 122"/>
                <a:gd name="T37" fmla="*/ 26 h 47"/>
                <a:gd name="T38" fmla="*/ 26 w 122"/>
                <a:gd name="T39" fmla="*/ 25 h 47"/>
                <a:gd name="T40" fmla="*/ 25 w 122"/>
                <a:gd name="T41" fmla="*/ 24 h 47"/>
                <a:gd name="T42" fmla="*/ 25 w 122"/>
                <a:gd name="T43" fmla="*/ 21 h 47"/>
                <a:gd name="T44" fmla="*/ 28 w 122"/>
                <a:gd name="T45" fmla="*/ 19 h 47"/>
                <a:gd name="T46" fmla="*/ 51 w 122"/>
                <a:gd name="T47" fmla="*/ 19 h 47"/>
                <a:gd name="T48" fmla="*/ 50 w 122"/>
                <a:gd name="T49" fmla="*/ 0 h 47"/>
                <a:gd name="T50" fmla="*/ 32 w 122"/>
                <a:gd name="T51" fmla="*/ 0 h 47"/>
                <a:gd name="T52" fmla="*/ 21 w 122"/>
                <a:gd name="T53" fmla="*/ 1 h 47"/>
                <a:gd name="T54" fmla="*/ 13 w 122"/>
                <a:gd name="T55" fmla="*/ 9 h 47"/>
                <a:gd name="T56" fmla="*/ 0 w 122"/>
                <a:gd name="T57" fmla="*/ 14 h 47"/>
                <a:gd name="T58" fmla="*/ 11 w 122"/>
                <a:gd name="T59" fmla="*/ 33 h 47"/>
                <a:gd name="T60" fmla="*/ 12 w 122"/>
                <a:gd name="T61" fmla="*/ 37 h 47"/>
                <a:gd name="T62" fmla="*/ 17 w 122"/>
                <a:gd name="T63" fmla="*/ 43 h 47"/>
                <a:gd name="T64" fmla="*/ 27 w 122"/>
                <a:gd name="T65" fmla="*/ 47 h 47"/>
                <a:gd name="T66" fmla="*/ 34 w 122"/>
                <a:gd name="T67" fmla="*/ 47 h 47"/>
                <a:gd name="T68" fmla="*/ 50 w 122"/>
                <a:gd name="T69" fmla="*/ 47 h 47"/>
                <a:gd name="T70" fmla="*/ 54 w 122"/>
                <a:gd name="T71" fmla="*/ 45 h 47"/>
                <a:gd name="T72" fmla="*/ 67 w 122"/>
                <a:gd name="T73" fmla="*/ 33 h 47"/>
                <a:gd name="T74" fmla="*/ 77 w 122"/>
                <a:gd name="T75" fmla="*/ 23 h 47"/>
                <a:gd name="T76" fmla="*/ 81 w 122"/>
                <a:gd name="T77" fmla="*/ 21 h 47"/>
                <a:gd name="T78" fmla="*/ 93 w 122"/>
                <a:gd name="T79" fmla="*/ 20 h 47"/>
                <a:gd name="T80" fmla="*/ 98 w 122"/>
                <a:gd name="T81" fmla="*/ 22 h 47"/>
                <a:gd name="T82" fmla="*/ 97 w 122"/>
                <a:gd name="T83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47">
                  <a:moveTo>
                    <a:pt x="97" y="25"/>
                  </a:moveTo>
                  <a:lnTo>
                    <a:pt x="97" y="25"/>
                  </a:lnTo>
                  <a:lnTo>
                    <a:pt x="95" y="26"/>
                  </a:lnTo>
                  <a:lnTo>
                    <a:pt x="93" y="26"/>
                  </a:lnTo>
                  <a:lnTo>
                    <a:pt x="87" y="26"/>
                  </a:lnTo>
                  <a:lnTo>
                    <a:pt x="87" y="26"/>
                  </a:lnTo>
                  <a:lnTo>
                    <a:pt x="77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87" y="46"/>
                  </a:lnTo>
                  <a:lnTo>
                    <a:pt x="98" y="45"/>
                  </a:lnTo>
                  <a:lnTo>
                    <a:pt x="102" y="44"/>
                  </a:lnTo>
                  <a:lnTo>
                    <a:pt x="106" y="42"/>
                  </a:lnTo>
                  <a:lnTo>
                    <a:pt x="109" y="38"/>
                  </a:lnTo>
                  <a:lnTo>
                    <a:pt x="110" y="33"/>
                  </a:lnTo>
                  <a:lnTo>
                    <a:pt x="122" y="33"/>
                  </a:lnTo>
                  <a:lnTo>
                    <a:pt x="120" y="14"/>
                  </a:lnTo>
                  <a:lnTo>
                    <a:pt x="109" y="14"/>
                  </a:lnTo>
                  <a:lnTo>
                    <a:pt x="109" y="14"/>
                  </a:lnTo>
                  <a:lnTo>
                    <a:pt x="107" y="10"/>
                  </a:lnTo>
                  <a:lnTo>
                    <a:pt x="104" y="5"/>
                  </a:lnTo>
                  <a:lnTo>
                    <a:pt x="101" y="3"/>
                  </a:lnTo>
                  <a:lnTo>
                    <a:pt x="98" y="1"/>
                  </a:lnTo>
                  <a:lnTo>
                    <a:pt x="88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4" y="1"/>
                  </a:lnTo>
                  <a:lnTo>
                    <a:pt x="69" y="4"/>
                  </a:lnTo>
                  <a:lnTo>
                    <a:pt x="64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2" y="20"/>
                  </a:lnTo>
                  <a:lnTo>
                    <a:pt x="47" y="24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35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26"/>
                  </a:lnTo>
                  <a:lnTo>
                    <a:pt x="26" y="25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lnTo>
                    <a:pt x="25" y="21"/>
                  </a:lnTo>
                  <a:lnTo>
                    <a:pt x="26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51" y="19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4"/>
                  </a:lnTo>
                  <a:lnTo>
                    <a:pt x="13" y="9"/>
                  </a:lnTo>
                  <a:lnTo>
                    <a:pt x="11" y="14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2" y="37"/>
                  </a:lnTo>
                  <a:lnTo>
                    <a:pt x="14" y="40"/>
                  </a:lnTo>
                  <a:lnTo>
                    <a:pt x="17" y="43"/>
                  </a:lnTo>
                  <a:lnTo>
                    <a:pt x="20" y="45"/>
                  </a:lnTo>
                  <a:lnTo>
                    <a:pt x="27" y="47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45" y="47"/>
                  </a:lnTo>
                  <a:lnTo>
                    <a:pt x="50" y="47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61" y="39"/>
                  </a:lnTo>
                  <a:lnTo>
                    <a:pt x="67" y="33"/>
                  </a:lnTo>
                  <a:lnTo>
                    <a:pt x="74" y="26"/>
                  </a:lnTo>
                  <a:lnTo>
                    <a:pt x="77" y="23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5" y="20"/>
                  </a:lnTo>
                  <a:lnTo>
                    <a:pt x="93" y="20"/>
                  </a:lnTo>
                  <a:lnTo>
                    <a:pt x="95" y="21"/>
                  </a:lnTo>
                  <a:lnTo>
                    <a:pt x="98" y="22"/>
                  </a:lnTo>
                  <a:lnTo>
                    <a:pt x="98" y="23"/>
                  </a:lnTo>
                  <a:lnTo>
                    <a:pt x="97" y="25"/>
                  </a:lnTo>
                  <a:lnTo>
                    <a:pt x="9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5" name="Freeform 495"/>
            <p:cNvSpPr>
              <a:spLocks/>
            </p:cNvSpPr>
            <p:nvPr userDrawn="1"/>
          </p:nvSpPr>
          <p:spPr bwMode="auto">
            <a:xfrm>
              <a:off x="7229475" y="4221118"/>
              <a:ext cx="53975" cy="34925"/>
            </a:xfrm>
            <a:custGeom>
              <a:avLst/>
              <a:gdLst>
                <a:gd name="T0" fmla="*/ 117 w 135"/>
                <a:gd name="T1" fmla="*/ 9 h 88"/>
                <a:gd name="T2" fmla="*/ 117 w 135"/>
                <a:gd name="T3" fmla="*/ 9 h 88"/>
                <a:gd name="T4" fmla="*/ 111 w 135"/>
                <a:gd name="T5" fmla="*/ 12 h 88"/>
                <a:gd name="T6" fmla="*/ 104 w 135"/>
                <a:gd name="T7" fmla="*/ 15 h 88"/>
                <a:gd name="T8" fmla="*/ 89 w 135"/>
                <a:gd name="T9" fmla="*/ 19 h 88"/>
                <a:gd name="T10" fmla="*/ 74 w 135"/>
                <a:gd name="T11" fmla="*/ 21 h 88"/>
                <a:gd name="T12" fmla="*/ 57 w 135"/>
                <a:gd name="T13" fmla="*/ 21 h 88"/>
                <a:gd name="T14" fmla="*/ 41 w 135"/>
                <a:gd name="T15" fmla="*/ 19 h 88"/>
                <a:gd name="T16" fmla="*/ 27 w 135"/>
                <a:gd name="T17" fmla="*/ 15 h 88"/>
                <a:gd name="T18" fmla="*/ 20 w 135"/>
                <a:gd name="T19" fmla="*/ 12 h 88"/>
                <a:gd name="T20" fmla="*/ 12 w 135"/>
                <a:gd name="T21" fmla="*/ 9 h 88"/>
                <a:gd name="T22" fmla="*/ 6 w 135"/>
                <a:gd name="T23" fmla="*/ 5 h 88"/>
                <a:gd name="T24" fmla="*/ 0 w 135"/>
                <a:gd name="T25" fmla="*/ 0 h 88"/>
                <a:gd name="T26" fmla="*/ 2 w 135"/>
                <a:gd name="T27" fmla="*/ 62 h 88"/>
                <a:gd name="T28" fmla="*/ 2 w 135"/>
                <a:gd name="T29" fmla="*/ 62 h 88"/>
                <a:gd name="T30" fmla="*/ 8 w 135"/>
                <a:gd name="T31" fmla="*/ 62 h 88"/>
                <a:gd name="T32" fmla="*/ 13 w 135"/>
                <a:gd name="T33" fmla="*/ 63 h 88"/>
                <a:gd name="T34" fmla="*/ 20 w 135"/>
                <a:gd name="T35" fmla="*/ 65 h 88"/>
                <a:gd name="T36" fmla="*/ 26 w 135"/>
                <a:gd name="T37" fmla="*/ 68 h 88"/>
                <a:gd name="T38" fmla="*/ 31 w 135"/>
                <a:gd name="T39" fmla="*/ 71 h 88"/>
                <a:gd name="T40" fmla="*/ 35 w 135"/>
                <a:gd name="T41" fmla="*/ 76 h 88"/>
                <a:gd name="T42" fmla="*/ 37 w 135"/>
                <a:gd name="T43" fmla="*/ 82 h 88"/>
                <a:gd name="T44" fmla="*/ 38 w 135"/>
                <a:gd name="T45" fmla="*/ 88 h 88"/>
                <a:gd name="T46" fmla="*/ 101 w 135"/>
                <a:gd name="T47" fmla="*/ 88 h 88"/>
                <a:gd name="T48" fmla="*/ 101 w 135"/>
                <a:gd name="T49" fmla="*/ 88 h 88"/>
                <a:gd name="T50" fmla="*/ 101 w 135"/>
                <a:gd name="T51" fmla="*/ 82 h 88"/>
                <a:gd name="T52" fmla="*/ 104 w 135"/>
                <a:gd name="T53" fmla="*/ 76 h 88"/>
                <a:gd name="T54" fmla="*/ 107 w 135"/>
                <a:gd name="T55" fmla="*/ 71 h 88"/>
                <a:gd name="T56" fmla="*/ 112 w 135"/>
                <a:gd name="T57" fmla="*/ 68 h 88"/>
                <a:gd name="T58" fmla="*/ 117 w 135"/>
                <a:gd name="T59" fmla="*/ 65 h 88"/>
                <a:gd name="T60" fmla="*/ 124 w 135"/>
                <a:gd name="T61" fmla="*/ 63 h 88"/>
                <a:gd name="T62" fmla="*/ 129 w 135"/>
                <a:gd name="T63" fmla="*/ 62 h 88"/>
                <a:gd name="T64" fmla="*/ 135 w 135"/>
                <a:gd name="T65" fmla="*/ 62 h 88"/>
                <a:gd name="T66" fmla="*/ 130 w 135"/>
                <a:gd name="T67" fmla="*/ 0 h 88"/>
                <a:gd name="T68" fmla="*/ 130 w 135"/>
                <a:gd name="T69" fmla="*/ 0 h 88"/>
                <a:gd name="T70" fmla="*/ 124 w 135"/>
                <a:gd name="T71" fmla="*/ 5 h 88"/>
                <a:gd name="T72" fmla="*/ 117 w 135"/>
                <a:gd name="T73" fmla="*/ 9 h 88"/>
                <a:gd name="T74" fmla="*/ 117 w 135"/>
                <a:gd name="T75" fmla="*/ 9 h 88"/>
                <a:gd name="T76" fmla="*/ 117 w 135"/>
                <a:gd name="T77" fmla="*/ 9 h 88"/>
                <a:gd name="T78" fmla="*/ 117 w 135"/>
                <a:gd name="T79" fmla="*/ 9 h 88"/>
                <a:gd name="T80" fmla="*/ 117 w 135"/>
                <a:gd name="T81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88">
                  <a:moveTo>
                    <a:pt x="117" y="9"/>
                  </a:moveTo>
                  <a:lnTo>
                    <a:pt x="117" y="9"/>
                  </a:lnTo>
                  <a:lnTo>
                    <a:pt x="111" y="12"/>
                  </a:lnTo>
                  <a:lnTo>
                    <a:pt x="104" y="15"/>
                  </a:lnTo>
                  <a:lnTo>
                    <a:pt x="89" y="19"/>
                  </a:lnTo>
                  <a:lnTo>
                    <a:pt x="74" y="21"/>
                  </a:lnTo>
                  <a:lnTo>
                    <a:pt x="57" y="21"/>
                  </a:lnTo>
                  <a:lnTo>
                    <a:pt x="41" y="19"/>
                  </a:lnTo>
                  <a:lnTo>
                    <a:pt x="27" y="15"/>
                  </a:lnTo>
                  <a:lnTo>
                    <a:pt x="20" y="12"/>
                  </a:lnTo>
                  <a:lnTo>
                    <a:pt x="12" y="9"/>
                  </a:lnTo>
                  <a:lnTo>
                    <a:pt x="6" y="5"/>
                  </a:lnTo>
                  <a:lnTo>
                    <a:pt x="0" y="0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8" y="62"/>
                  </a:lnTo>
                  <a:lnTo>
                    <a:pt x="13" y="63"/>
                  </a:lnTo>
                  <a:lnTo>
                    <a:pt x="20" y="65"/>
                  </a:lnTo>
                  <a:lnTo>
                    <a:pt x="26" y="68"/>
                  </a:lnTo>
                  <a:lnTo>
                    <a:pt x="31" y="71"/>
                  </a:lnTo>
                  <a:lnTo>
                    <a:pt x="35" y="76"/>
                  </a:lnTo>
                  <a:lnTo>
                    <a:pt x="37" y="82"/>
                  </a:lnTo>
                  <a:lnTo>
                    <a:pt x="38" y="88"/>
                  </a:lnTo>
                  <a:lnTo>
                    <a:pt x="101" y="88"/>
                  </a:lnTo>
                  <a:lnTo>
                    <a:pt x="101" y="88"/>
                  </a:lnTo>
                  <a:lnTo>
                    <a:pt x="101" y="82"/>
                  </a:lnTo>
                  <a:lnTo>
                    <a:pt x="104" y="76"/>
                  </a:lnTo>
                  <a:lnTo>
                    <a:pt x="107" y="71"/>
                  </a:lnTo>
                  <a:lnTo>
                    <a:pt x="112" y="68"/>
                  </a:lnTo>
                  <a:lnTo>
                    <a:pt x="117" y="65"/>
                  </a:lnTo>
                  <a:lnTo>
                    <a:pt x="124" y="63"/>
                  </a:lnTo>
                  <a:lnTo>
                    <a:pt x="129" y="62"/>
                  </a:lnTo>
                  <a:lnTo>
                    <a:pt x="135" y="6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4" y="5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6" name="Freeform 496"/>
            <p:cNvSpPr>
              <a:spLocks/>
            </p:cNvSpPr>
            <p:nvPr userDrawn="1"/>
          </p:nvSpPr>
          <p:spPr bwMode="auto">
            <a:xfrm>
              <a:off x="7227888" y="4092531"/>
              <a:ext cx="42862" cy="14288"/>
            </a:xfrm>
            <a:custGeom>
              <a:avLst/>
              <a:gdLst>
                <a:gd name="T0" fmla="*/ 85 w 107"/>
                <a:gd name="T1" fmla="*/ 20 h 37"/>
                <a:gd name="T2" fmla="*/ 77 w 107"/>
                <a:gd name="T3" fmla="*/ 21 h 37"/>
                <a:gd name="T4" fmla="*/ 68 w 107"/>
                <a:gd name="T5" fmla="*/ 36 h 37"/>
                <a:gd name="T6" fmla="*/ 77 w 107"/>
                <a:gd name="T7" fmla="*/ 36 h 37"/>
                <a:gd name="T8" fmla="*/ 89 w 107"/>
                <a:gd name="T9" fmla="*/ 34 h 37"/>
                <a:gd name="T10" fmla="*/ 95 w 107"/>
                <a:gd name="T11" fmla="*/ 30 h 37"/>
                <a:gd name="T12" fmla="*/ 107 w 107"/>
                <a:gd name="T13" fmla="*/ 25 h 37"/>
                <a:gd name="T14" fmla="*/ 96 w 107"/>
                <a:gd name="T15" fmla="*/ 11 h 37"/>
                <a:gd name="T16" fmla="*/ 94 w 107"/>
                <a:gd name="T17" fmla="*/ 8 h 37"/>
                <a:gd name="T18" fmla="*/ 89 w 107"/>
                <a:gd name="T19" fmla="*/ 3 h 37"/>
                <a:gd name="T20" fmla="*/ 79 w 107"/>
                <a:gd name="T21" fmla="*/ 0 h 37"/>
                <a:gd name="T22" fmla="*/ 70 w 107"/>
                <a:gd name="T23" fmla="*/ 0 h 37"/>
                <a:gd name="T24" fmla="*/ 61 w 107"/>
                <a:gd name="T25" fmla="*/ 4 h 37"/>
                <a:gd name="T26" fmla="*/ 54 w 107"/>
                <a:gd name="T27" fmla="*/ 9 h 37"/>
                <a:gd name="T28" fmla="*/ 43 w 107"/>
                <a:gd name="T29" fmla="*/ 18 h 37"/>
                <a:gd name="T30" fmla="*/ 38 w 107"/>
                <a:gd name="T31" fmla="*/ 20 h 37"/>
                <a:gd name="T32" fmla="*/ 27 w 107"/>
                <a:gd name="T33" fmla="*/ 21 h 37"/>
                <a:gd name="T34" fmla="*/ 25 w 107"/>
                <a:gd name="T35" fmla="*/ 21 h 37"/>
                <a:gd name="T36" fmla="*/ 22 w 107"/>
                <a:gd name="T37" fmla="*/ 20 h 37"/>
                <a:gd name="T38" fmla="*/ 22 w 107"/>
                <a:gd name="T39" fmla="*/ 17 h 37"/>
                <a:gd name="T40" fmla="*/ 25 w 107"/>
                <a:gd name="T41" fmla="*/ 15 h 37"/>
                <a:gd name="T42" fmla="*/ 30 w 107"/>
                <a:gd name="T43" fmla="*/ 14 h 37"/>
                <a:gd name="T44" fmla="*/ 44 w 107"/>
                <a:gd name="T45" fmla="*/ 15 h 37"/>
                <a:gd name="T46" fmla="*/ 44 w 107"/>
                <a:gd name="T47" fmla="*/ 0 h 37"/>
                <a:gd name="T48" fmla="*/ 25 w 107"/>
                <a:gd name="T49" fmla="*/ 0 h 37"/>
                <a:gd name="T50" fmla="*/ 15 w 107"/>
                <a:gd name="T51" fmla="*/ 4 h 37"/>
                <a:gd name="T52" fmla="*/ 10 w 107"/>
                <a:gd name="T53" fmla="*/ 11 h 37"/>
                <a:gd name="T54" fmla="*/ 1 w 107"/>
                <a:gd name="T55" fmla="*/ 25 h 37"/>
                <a:gd name="T56" fmla="*/ 10 w 107"/>
                <a:gd name="T57" fmla="*/ 25 h 37"/>
                <a:gd name="T58" fmla="*/ 13 w 107"/>
                <a:gd name="T59" fmla="*/ 31 h 37"/>
                <a:gd name="T60" fmla="*/ 22 w 107"/>
                <a:gd name="T61" fmla="*/ 36 h 37"/>
                <a:gd name="T62" fmla="*/ 28 w 107"/>
                <a:gd name="T63" fmla="*/ 37 h 37"/>
                <a:gd name="T64" fmla="*/ 43 w 107"/>
                <a:gd name="T65" fmla="*/ 36 h 37"/>
                <a:gd name="T66" fmla="*/ 47 w 107"/>
                <a:gd name="T67" fmla="*/ 35 h 37"/>
                <a:gd name="T68" fmla="*/ 59 w 107"/>
                <a:gd name="T69" fmla="*/ 25 h 37"/>
                <a:gd name="T70" fmla="*/ 71 w 107"/>
                <a:gd name="T71" fmla="*/ 17 h 37"/>
                <a:gd name="T72" fmla="*/ 75 w 107"/>
                <a:gd name="T73" fmla="*/ 16 h 37"/>
                <a:gd name="T74" fmla="*/ 86 w 107"/>
                <a:gd name="T75" fmla="*/ 17 h 37"/>
                <a:gd name="T76" fmla="*/ 85 w 107"/>
                <a:gd name="T77" fmla="*/ 20 h 37"/>
                <a:gd name="T78" fmla="*/ 85 w 107"/>
                <a:gd name="T79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7">
                  <a:moveTo>
                    <a:pt x="85" y="20"/>
                  </a:moveTo>
                  <a:lnTo>
                    <a:pt x="85" y="20"/>
                  </a:lnTo>
                  <a:lnTo>
                    <a:pt x="82" y="21"/>
                  </a:lnTo>
                  <a:lnTo>
                    <a:pt x="77" y="21"/>
                  </a:lnTo>
                  <a:lnTo>
                    <a:pt x="67" y="21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7" y="36"/>
                  </a:lnTo>
                  <a:lnTo>
                    <a:pt x="85" y="35"/>
                  </a:lnTo>
                  <a:lnTo>
                    <a:pt x="89" y="34"/>
                  </a:lnTo>
                  <a:lnTo>
                    <a:pt x="93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7" y="25"/>
                  </a:lnTo>
                  <a:lnTo>
                    <a:pt x="106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4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6" y="1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4" y="9"/>
                  </a:lnTo>
                  <a:lnTo>
                    <a:pt x="46" y="16"/>
                  </a:lnTo>
                  <a:lnTo>
                    <a:pt x="43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3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1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1" y="18"/>
                  </a:lnTo>
                  <a:lnTo>
                    <a:pt x="22" y="17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0" y="14"/>
                  </a:lnTo>
                  <a:lnTo>
                    <a:pt x="35" y="14"/>
                  </a:lnTo>
                  <a:lnTo>
                    <a:pt x="44" y="15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1" y="29"/>
                  </a:lnTo>
                  <a:lnTo>
                    <a:pt x="13" y="31"/>
                  </a:lnTo>
                  <a:lnTo>
                    <a:pt x="17" y="35"/>
                  </a:lnTo>
                  <a:lnTo>
                    <a:pt x="22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8" y="37"/>
                  </a:lnTo>
                  <a:lnTo>
                    <a:pt x="43" y="36"/>
                  </a:lnTo>
                  <a:lnTo>
                    <a:pt x="47" y="35"/>
                  </a:lnTo>
                  <a:lnTo>
                    <a:pt x="47" y="35"/>
                  </a:lnTo>
                  <a:lnTo>
                    <a:pt x="54" y="31"/>
                  </a:lnTo>
                  <a:lnTo>
                    <a:pt x="59" y="25"/>
                  </a:lnTo>
                  <a:lnTo>
                    <a:pt x="65" y="20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6"/>
                  </a:lnTo>
                  <a:lnTo>
                    <a:pt x="81" y="16"/>
                  </a:lnTo>
                  <a:lnTo>
                    <a:pt x="86" y="17"/>
                  </a:lnTo>
                  <a:lnTo>
                    <a:pt x="86" y="18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7" name="Freeform 497"/>
            <p:cNvSpPr>
              <a:spLocks/>
            </p:cNvSpPr>
            <p:nvPr userDrawn="1"/>
          </p:nvSpPr>
          <p:spPr bwMode="auto">
            <a:xfrm>
              <a:off x="7226300" y="4067131"/>
              <a:ext cx="44450" cy="23813"/>
            </a:xfrm>
            <a:custGeom>
              <a:avLst/>
              <a:gdLst>
                <a:gd name="T0" fmla="*/ 25 w 112"/>
                <a:gd name="T1" fmla="*/ 48 h 59"/>
                <a:gd name="T2" fmla="*/ 25 w 112"/>
                <a:gd name="T3" fmla="*/ 48 h 59"/>
                <a:gd name="T4" fmla="*/ 36 w 112"/>
                <a:gd name="T5" fmla="*/ 46 h 59"/>
                <a:gd name="T6" fmla="*/ 47 w 112"/>
                <a:gd name="T7" fmla="*/ 45 h 59"/>
                <a:gd name="T8" fmla="*/ 59 w 112"/>
                <a:gd name="T9" fmla="*/ 44 h 59"/>
                <a:gd name="T10" fmla="*/ 70 w 112"/>
                <a:gd name="T11" fmla="*/ 45 h 59"/>
                <a:gd name="T12" fmla="*/ 82 w 112"/>
                <a:gd name="T13" fmla="*/ 47 h 59"/>
                <a:gd name="T14" fmla="*/ 92 w 112"/>
                <a:gd name="T15" fmla="*/ 49 h 59"/>
                <a:gd name="T16" fmla="*/ 102 w 112"/>
                <a:gd name="T17" fmla="*/ 54 h 59"/>
                <a:gd name="T18" fmla="*/ 112 w 112"/>
                <a:gd name="T19" fmla="*/ 59 h 59"/>
                <a:gd name="T20" fmla="*/ 109 w 112"/>
                <a:gd name="T21" fmla="*/ 17 h 59"/>
                <a:gd name="T22" fmla="*/ 109 w 112"/>
                <a:gd name="T23" fmla="*/ 17 h 59"/>
                <a:gd name="T24" fmla="*/ 99 w 112"/>
                <a:gd name="T25" fmla="*/ 15 h 59"/>
                <a:gd name="T26" fmla="*/ 90 w 112"/>
                <a:gd name="T27" fmla="*/ 13 h 59"/>
                <a:gd name="T28" fmla="*/ 86 w 112"/>
                <a:gd name="T29" fmla="*/ 11 h 59"/>
                <a:gd name="T30" fmla="*/ 82 w 112"/>
                <a:gd name="T31" fmla="*/ 8 h 59"/>
                <a:gd name="T32" fmla="*/ 80 w 112"/>
                <a:gd name="T33" fmla="*/ 4 h 59"/>
                <a:gd name="T34" fmla="*/ 78 w 112"/>
                <a:gd name="T35" fmla="*/ 0 h 59"/>
                <a:gd name="T36" fmla="*/ 30 w 112"/>
                <a:gd name="T37" fmla="*/ 0 h 59"/>
                <a:gd name="T38" fmla="*/ 30 w 112"/>
                <a:gd name="T39" fmla="*/ 0 h 59"/>
                <a:gd name="T40" fmla="*/ 28 w 112"/>
                <a:gd name="T41" fmla="*/ 4 h 59"/>
                <a:gd name="T42" fmla="*/ 26 w 112"/>
                <a:gd name="T43" fmla="*/ 8 h 59"/>
                <a:gd name="T44" fmla="*/ 23 w 112"/>
                <a:gd name="T45" fmla="*/ 11 h 59"/>
                <a:gd name="T46" fmla="*/ 19 w 112"/>
                <a:gd name="T47" fmla="*/ 13 h 59"/>
                <a:gd name="T48" fmla="*/ 9 w 112"/>
                <a:gd name="T49" fmla="*/ 15 h 59"/>
                <a:gd name="T50" fmla="*/ 0 w 112"/>
                <a:gd name="T51" fmla="*/ 17 h 59"/>
                <a:gd name="T52" fmla="*/ 1 w 112"/>
                <a:gd name="T53" fmla="*/ 59 h 59"/>
                <a:gd name="T54" fmla="*/ 1 w 112"/>
                <a:gd name="T55" fmla="*/ 59 h 59"/>
                <a:gd name="T56" fmla="*/ 7 w 112"/>
                <a:gd name="T57" fmla="*/ 56 h 59"/>
                <a:gd name="T58" fmla="*/ 13 w 112"/>
                <a:gd name="T59" fmla="*/ 53 h 59"/>
                <a:gd name="T60" fmla="*/ 25 w 112"/>
                <a:gd name="T61" fmla="*/ 48 h 59"/>
                <a:gd name="T62" fmla="*/ 25 w 112"/>
                <a:gd name="T63" fmla="*/ 48 h 59"/>
                <a:gd name="T64" fmla="*/ 26 w 112"/>
                <a:gd name="T65" fmla="*/ 48 h 59"/>
                <a:gd name="T66" fmla="*/ 25 w 112"/>
                <a:gd name="T67" fmla="*/ 48 h 59"/>
                <a:gd name="T68" fmla="*/ 23 w 112"/>
                <a:gd name="T69" fmla="*/ 49 h 59"/>
                <a:gd name="T70" fmla="*/ 25 w 112"/>
                <a:gd name="T71" fmla="*/ 48 h 59"/>
                <a:gd name="T72" fmla="*/ 25 w 112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" h="59">
                  <a:moveTo>
                    <a:pt x="25" y="48"/>
                  </a:moveTo>
                  <a:lnTo>
                    <a:pt x="25" y="48"/>
                  </a:lnTo>
                  <a:lnTo>
                    <a:pt x="36" y="46"/>
                  </a:lnTo>
                  <a:lnTo>
                    <a:pt x="47" y="45"/>
                  </a:lnTo>
                  <a:lnTo>
                    <a:pt x="59" y="44"/>
                  </a:lnTo>
                  <a:lnTo>
                    <a:pt x="70" y="45"/>
                  </a:lnTo>
                  <a:lnTo>
                    <a:pt x="82" y="47"/>
                  </a:lnTo>
                  <a:lnTo>
                    <a:pt x="92" y="49"/>
                  </a:lnTo>
                  <a:lnTo>
                    <a:pt x="102" y="54"/>
                  </a:lnTo>
                  <a:lnTo>
                    <a:pt x="112" y="59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99" y="15"/>
                  </a:lnTo>
                  <a:lnTo>
                    <a:pt x="90" y="13"/>
                  </a:lnTo>
                  <a:lnTo>
                    <a:pt x="86" y="11"/>
                  </a:lnTo>
                  <a:lnTo>
                    <a:pt x="82" y="8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4"/>
                  </a:lnTo>
                  <a:lnTo>
                    <a:pt x="26" y="8"/>
                  </a:lnTo>
                  <a:lnTo>
                    <a:pt x="23" y="11"/>
                  </a:lnTo>
                  <a:lnTo>
                    <a:pt x="19" y="13"/>
                  </a:lnTo>
                  <a:lnTo>
                    <a:pt x="9" y="15"/>
                  </a:lnTo>
                  <a:lnTo>
                    <a:pt x="0" y="17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7" y="56"/>
                  </a:lnTo>
                  <a:lnTo>
                    <a:pt x="13" y="53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25" y="48"/>
                  </a:lnTo>
                  <a:lnTo>
                    <a:pt x="23" y="49"/>
                  </a:lnTo>
                  <a:lnTo>
                    <a:pt x="25" y="48"/>
                  </a:ln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561" name="Прямоугольник 560"/>
          <p:cNvSpPr/>
          <p:nvPr userDrawn="1"/>
        </p:nvSpPr>
        <p:spPr>
          <a:xfrm>
            <a:off x="3861628" y="214387"/>
            <a:ext cx="1009552" cy="159660"/>
          </a:xfrm>
          <a:prstGeom prst="rect">
            <a:avLst/>
          </a:prstGeom>
        </p:spPr>
        <p:txBody>
          <a:bodyPr wrap="none" lIns="51425" tIns="25718" rIns="51425" bIns="25718">
            <a:spAutoFit/>
          </a:bodyPr>
          <a:lstStyle/>
          <a:p>
            <a:pPr defTabSz="257114">
              <a:spcAft>
                <a:spcPts val="3488"/>
              </a:spcAft>
            </a:pPr>
            <a:r>
              <a:rPr lang="ru-RU" sz="700" dirty="0">
                <a:solidFill>
                  <a:prstClr val="black"/>
                </a:solidFill>
              </a:rPr>
              <a:t>Иконки дополнительно</a:t>
            </a:r>
          </a:p>
        </p:txBody>
      </p:sp>
    </p:spTree>
    <p:extLst>
      <p:ext uri="{BB962C8B-B14F-4D97-AF65-F5344CB8AC3E}">
        <p14:creationId xmlns:p14="http://schemas.microsoft.com/office/powerpoint/2010/main" val="28687968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2" indent="0" algn="ctr">
              <a:buNone/>
              <a:defRPr sz="1500"/>
            </a:lvl2pPr>
            <a:lvl3pPr marL="685630" indent="0" algn="ctr">
              <a:buNone/>
              <a:defRPr sz="1400"/>
            </a:lvl3pPr>
            <a:lvl4pPr marL="1028445" indent="0" algn="ctr">
              <a:buNone/>
              <a:defRPr sz="1200"/>
            </a:lvl4pPr>
            <a:lvl5pPr marL="1371260" indent="0" algn="ctr">
              <a:buNone/>
              <a:defRPr sz="1200"/>
            </a:lvl5pPr>
            <a:lvl6pPr marL="1714079" indent="0" algn="ctr">
              <a:buNone/>
              <a:defRPr sz="1200"/>
            </a:lvl6pPr>
            <a:lvl7pPr marL="2056889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2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9/18/2019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808742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9/18/2019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858" y="157228"/>
            <a:ext cx="516744" cy="558234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285763" y="838865"/>
            <a:ext cx="8629651" cy="1751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231531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4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25711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25711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257114"/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257114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451376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230935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2" indent="0">
              <a:buNone/>
              <a:defRPr sz="1500" b="1"/>
            </a:lvl2pPr>
            <a:lvl3pPr marL="685630" indent="0">
              <a:buNone/>
              <a:defRPr sz="1400" b="1"/>
            </a:lvl3pPr>
            <a:lvl4pPr marL="1028445" indent="0">
              <a:buNone/>
              <a:defRPr sz="1200" b="1"/>
            </a:lvl4pPr>
            <a:lvl5pPr marL="1371260" indent="0">
              <a:buNone/>
              <a:defRPr sz="1200" b="1"/>
            </a:lvl5pPr>
            <a:lvl6pPr marL="1714079" indent="0">
              <a:buNone/>
              <a:defRPr sz="1200" b="1"/>
            </a:lvl6pPr>
            <a:lvl7pPr marL="2056889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2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2" indent="0">
              <a:buNone/>
              <a:defRPr sz="1500" b="1"/>
            </a:lvl2pPr>
            <a:lvl3pPr marL="685630" indent="0">
              <a:buNone/>
              <a:defRPr sz="1400" b="1"/>
            </a:lvl3pPr>
            <a:lvl4pPr marL="1028445" indent="0">
              <a:buNone/>
              <a:defRPr sz="1200" b="1"/>
            </a:lvl4pPr>
            <a:lvl5pPr marL="1371260" indent="0">
              <a:buNone/>
              <a:defRPr sz="1200" b="1"/>
            </a:lvl5pPr>
            <a:lvl6pPr marL="1714079" indent="0">
              <a:buNone/>
              <a:defRPr sz="1200" b="1"/>
            </a:lvl6pPr>
            <a:lvl7pPr marL="2056889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2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924238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821515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240783" y="370461"/>
            <a:ext cx="4754988" cy="4534649"/>
          </a:xfrm>
          <a:prstGeom prst="rect">
            <a:avLst/>
          </a:prstGeom>
        </p:spPr>
        <p:txBody>
          <a:bodyPr wrap="square" lIns="51425" tIns="25718" rIns="51425" bIns="25718">
            <a:noAutofit/>
          </a:bodyPr>
          <a:lstStyle/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Подозрительная финансовая операция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Нормативно-правовой акт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Законопроект, закон 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Правоохранительный орган 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Орган государственной власти 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Коррупция</a:t>
            </a:r>
          </a:p>
          <a:p>
            <a:pPr algn="just" defTabSz="257114">
              <a:spcAft>
                <a:spcPts val="3375"/>
              </a:spcAft>
            </a:pPr>
            <a:r>
              <a:rPr lang="ru-RU" sz="700" dirty="0">
                <a:solidFill>
                  <a:prstClr val="black"/>
                </a:solidFill>
              </a:rPr>
              <a:t>Бюджетная сфера</a:t>
            </a:r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4204638" y="206422"/>
            <a:ext cx="656086" cy="546367"/>
            <a:chOff x="106363" y="727075"/>
            <a:chExt cx="935038" cy="1038225"/>
          </a:xfrm>
          <a:solidFill>
            <a:schemeClr val="bg2">
              <a:lumMod val="50000"/>
            </a:schemeClr>
          </a:solidFill>
        </p:grpSpPr>
        <p:sp>
          <p:nvSpPr>
            <p:cNvPr id="7" name="Freeform 89"/>
            <p:cNvSpPr>
              <a:spLocks noEditPoints="1"/>
            </p:cNvSpPr>
            <p:nvPr userDrawn="1"/>
          </p:nvSpPr>
          <p:spPr bwMode="auto">
            <a:xfrm>
              <a:off x="106363" y="727075"/>
              <a:ext cx="935038" cy="1038225"/>
            </a:xfrm>
            <a:custGeom>
              <a:avLst/>
              <a:gdLst>
                <a:gd name="T0" fmla="*/ 1754 w 1767"/>
                <a:gd name="T1" fmla="*/ 714 h 1961"/>
                <a:gd name="T2" fmla="*/ 1491 w 1767"/>
                <a:gd name="T3" fmla="*/ 466 h 1961"/>
                <a:gd name="T4" fmla="*/ 1479 w 1767"/>
                <a:gd name="T5" fmla="*/ 29 h 1961"/>
                <a:gd name="T6" fmla="*/ 688 w 1767"/>
                <a:gd name="T7" fmla="*/ 0 h 1961"/>
                <a:gd name="T8" fmla="*/ 322 w 1767"/>
                <a:gd name="T9" fmla="*/ 47 h 1961"/>
                <a:gd name="T10" fmla="*/ 295 w 1767"/>
                <a:gd name="T11" fmla="*/ 255 h 1961"/>
                <a:gd name="T12" fmla="*/ 31 w 1767"/>
                <a:gd name="T13" fmla="*/ 274 h 1961"/>
                <a:gd name="T14" fmla="*/ 5 w 1767"/>
                <a:gd name="T15" fmla="*/ 1911 h 1961"/>
                <a:gd name="T16" fmla="*/ 1065 w 1767"/>
                <a:gd name="T17" fmla="*/ 1960 h 1961"/>
                <a:gd name="T18" fmla="*/ 60 w 1767"/>
                <a:gd name="T19" fmla="*/ 1919 h 1961"/>
                <a:gd name="T20" fmla="*/ 41 w 1767"/>
                <a:gd name="T21" fmla="*/ 317 h 1961"/>
                <a:gd name="T22" fmla="*/ 1118 w 1767"/>
                <a:gd name="T23" fmla="*/ 293 h 1961"/>
                <a:gd name="T24" fmla="*/ 1169 w 1767"/>
                <a:gd name="T25" fmla="*/ 1887 h 1961"/>
                <a:gd name="T26" fmla="*/ 1205 w 1767"/>
                <a:gd name="T27" fmla="*/ 1844 h 1961"/>
                <a:gd name="T28" fmla="*/ 1307 w 1767"/>
                <a:gd name="T29" fmla="*/ 1685 h 1961"/>
                <a:gd name="T30" fmla="*/ 1452 w 1767"/>
                <a:gd name="T31" fmla="*/ 1667 h 1961"/>
                <a:gd name="T32" fmla="*/ 1486 w 1767"/>
                <a:gd name="T33" fmla="*/ 1566 h 1961"/>
                <a:gd name="T34" fmla="*/ 1656 w 1767"/>
                <a:gd name="T35" fmla="*/ 1271 h 1961"/>
                <a:gd name="T36" fmla="*/ 1707 w 1767"/>
                <a:gd name="T37" fmla="*/ 1101 h 1961"/>
                <a:gd name="T38" fmla="*/ 1028 w 1767"/>
                <a:gd name="T39" fmla="*/ 110 h 1961"/>
                <a:gd name="T40" fmla="*/ 460 w 1767"/>
                <a:gd name="T41" fmla="*/ 88 h 1961"/>
                <a:gd name="T42" fmla="*/ 415 w 1767"/>
                <a:gd name="T43" fmla="*/ 221 h 1961"/>
                <a:gd name="T44" fmla="*/ 350 w 1767"/>
                <a:gd name="T45" fmla="*/ 201 h 1961"/>
                <a:gd name="T46" fmla="*/ 394 w 1767"/>
                <a:gd name="T47" fmla="*/ 38 h 1961"/>
                <a:gd name="T48" fmla="*/ 1449 w 1767"/>
                <a:gd name="T49" fmla="*/ 80 h 1961"/>
                <a:gd name="T50" fmla="*/ 1387 w 1767"/>
                <a:gd name="T51" fmla="*/ 531 h 1961"/>
                <a:gd name="T52" fmla="*/ 1212 w 1767"/>
                <a:gd name="T53" fmla="*/ 386 h 1961"/>
                <a:gd name="T54" fmla="*/ 1307 w 1767"/>
                <a:gd name="T55" fmla="*/ 338 h 1961"/>
                <a:gd name="T56" fmla="*/ 1200 w 1767"/>
                <a:gd name="T57" fmla="*/ 308 h 1961"/>
                <a:gd name="T58" fmla="*/ 1037 w 1767"/>
                <a:gd name="T59" fmla="*/ 256 h 1961"/>
                <a:gd name="T60" fmla="*/ 977 w 1767"/>
                <a:gd name="T61" fmla="*/ 127 h 1961"/>
                <a:gd name="T62" fmla="*/ 995 w 1767"/>
                <a:gd name="T63" fmla="*/ 213 h 1961"/>
                <a:gd name="T64" fmla="*/ 463 w 1767"/>
                <a:gd name="T65" fmla="*/ 230 h 1961"/>
                <a:gd name="T66" fmla="*/ 1320 w 1767"/>
                <a:gd name="T67" fmla="*/ 557 h 1961"/>
                <a:gd name="T68" fmla="*/ 1272 w 1767"/>
                <a:gd name="T69" fmla="*/ 617 h 1961"/>
                <a:gd name="T70" fmla="*/ 1272 w 1767"/>
                <a:gd name="T71" fmla="*/ 667 h 1961"/>
                <a:gd name="T72" fmla="*/ 1205 w 1767"/>
                <a:gd name="T73" fmla="*/ 672 h 1961"/>
                <a:gd name="T74" fmla="*/ 1300 w 1767"/>
                <a:gd name="T75" fmla="*/ 866 h 1961"/>
                <a:gd name="T76" fmla="*/ 1310 w 1767"/>
                <a:gd name="T77" fmla="*/ 934 h 1961"/>
                <a:gd name="T78" fmla="*/ 1307 w 1767"/>
                <a:gd name="T79" fmla="*/ 1283 h 1961"/>
                <a:gd name="T80" fmla="*/ 1368 w 1767"/>
                <a:gd name="T81" fmla="*/ 1391 h 1961"/>
                <a:gd name="T82" fmla="*/ 1251 w 1767"/>
                <a:gd name="T83" fmla="*/ 1269 h 1961"/>
                <a:gd name="T84" fmla="*/ 1439 w 1767"/>
                <a:gd name="T85" fmla="*/ 691 h 1961"/>
                <a:gd name="T86" fmla="*/ 1551 w 1767"/>
                <a:gd name="T87" fmla="*/ 693 h 1961"/>
                <a:gd name="T88" fmla="*/ 1551 w 1767"/>
                <a:gd name="T89" fmla="*/ 776 h 1961"/>
                <a:gd name="T90" fmla="*/ 1516 w 1767"/>
                <a:gd name="T91" fmla="*/ 936 h 1961"/>
                <a:gd name="T92" fmla="*/ 1402 w 1767"/>
                <a:gd name="T93" fmla="*/ 804 h 1961"/>
                <a:gd name="T94" fmla="*/ 1274 w 1767"/>
                <a:gd name="T95" fmla="*/ 812 h 1961"/>
                <a:gd name="T96" fmla="*/ 1212 w 1767"/>
                <a:gd name="T97" fmla="*/ 936 h 1961"/>
                <a:gd name="T98" fmla="*/ 1267 w 1767"/>
                <a:gd name="T99" fmla="*/ 1043 h 1961"/>
                <a:gd name="T100" fmla="*/ 1206 w 1767"/>
                <a:gd name="T101" fmla="*/ 1092 h 1961"/>
                <a:gd name="T102" fmla="*/ 1733 w 1767"/>
                <a:gd name="T103" fmla="*/ 745 h 1961"/>
                <a:gd name="T104" fmla="*/ 1236 w 1767"/>
                <a:gd name="T105" fmla="*/ 1560 h 1961"/>
                <a:gd name="T106" fmla="*/ 1206 w 1767"/>
                <a:gd name="T107" fmla="*/ 1448 h 1961"/>
                <a:gd name="T108" fmla="*/ 1376 w 1767"/>
                <a:gd name="T109" fmla="*/ 1450 h 1961"/>
                <a:gd name="T110" fmla="*/ 1450 w 1767"/>
                <a:gd name="T111" fmla="*/ 1313 h 1961"/>
                <a:gd name="T112" fmla="*/ 1339 w 1767"/>
                <a:gd name="T113" fmla="*/ 1201 h 1961"/>
                <a:gd name="T114" fmla="*/ 1207 w 1767"/>
                <a:gd name="T115" fmla="*/ 1197 h 1961"/>
                <a:gd name="T116" fmla="*/ 1439 w 1767"/>
                <a:gd name="T117" fmla="*/ 924 h 1961"/>
                <a:gd name="T118" fmla="*/ 1700 w 1767"/>
                <a:gd name="T119" fmla="*/ 1153 h 1961"/>
                <a:gd name="T120" fmla="*/ 1209 w 1767"/>
                <a:gd name="T121" fmla="*/ 1718 h 1961"/>
                <a:gd name="T122" fmla="*/ 1432 w 1767"/>
                <a:gd name="T123" fmla="*/ 1632 h 1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7" h="1961">
                  <a:moveTo>
                    <a:pt x="1743" y="795"/>
                  </a:moveTo>
                  <a:lnTo>
                    <a:pt x="1743" y="795"/>
                  </a:lnTo>
                  <a:lnTo>
                    <a:pt x="1754" y="780"/>
                  </a:lnTo>
                  <a:lnTo>
                    <a:pt x="1758" y="773"/>
                  </a:lnTo>
                  <a:lnTo>
                    <a:pt x="1761" y="767"/>
                  </a:lnTo>
                  <a:lnTo>
                    <a:pt x="1765" y="761"/>
                  </a:lnTo>
                  <a:lnTo>
                    <a:pt x="1766" y="755"/>
                  </a:lnTo>
                  <a:lnTo>
                    <a:pt x="1767" y="749"/>
                  </a:lnTo>
                  <a:lnTo>
                    <a:pt x="1767" y="742"/>
                  </a:lnTo>
                  <a:lnTo>
                    <a:pt x="1767" y="742"/>
                  </a:lnTo>
                  <a:lnTo>
                    <a:pt x="1766" y="736"/>
                  </a:lnTo>
                  <a:lnTo>
                    <a:pt x="1765" y="731"/>
                  </a:lnTo>
                  <a:lnTo>
                    <a:pt x="1761" y="725"/>
                  </a:lnTo>
                  <a:lnTo>
                    <a:pt x="1758" y="719"/>
                  </a:lnTo>
                  <a:lnTo>
                    <a:pt x="1754" y="714"/>
                  </a:lnTo>
                  <a:lnTo>
                    <a:pt x="1749" y="707"/>
                  </a:lnTo>
                  <a:lnTo>
                    <a:pt x="1737" y="696"/>
                  </a:lnTo>
                  <a:lnTo>
                    <a:pt x="1737" y="696"/>
                  </a:lnTo>
                  <a:lnTo>
                    <a:pt x="1708" y="672"/>
                  </a:lnTo>
                  <a:lnTo>
                    <a:pt x="1679" y="647"/>
                  </a:lnTo>
                  <a:lnTo>
                    <a:pt x="1622" y="597"/>
                  </a:lnTo>
                  <a:lnTo>
                    <a:pt x="1622" y="597"/>
                  </a:lnTo>
                  <a:lnTo>
                    <a:pt x="1574" y="553"/>
                  </a:lnTo>
                  <a:lnTo>
                    <a:pt x="1523" y="511"/>
                  </a:lnTo>
                  <a:lnTo>
                    <a:pt x="1523" y="511"/>
                  </a:lnTo>
                  <a:lnTo>
                    <a:pt x="1514" y="502"/>
                  </a:lnTo>
                  <a:lnTo>
                    <a:pt x="1507" y="494"/>
                  </a:lnTo>
                  <a:lnTo>
                    <a:pt x="1500" y="485"/>
                  </a:lnTo>
                  <a:lnTo>
                    <a:pt x="1494" y="475"/>
                  </a:lnTo>
                  <a:lnTo>
                    <a:pt x="1491" y="466"/>
                  </a:lnTo>
                  <a:lnTo>
                    <a:pt x="1488" y="456"/>
                  </a:lnTo>
                  <a:lnTo>
                    <a:pt x="1487" y="445"/>
                  </a:lnTo>
                  <a:lnTo>
                    <a:pt x="1487" y="432"/>
                  </a:lnTo>
                  <a:lnTo>
                    <a:pt x="1487" y="432"/>
                  </a:lnTo>
                  <a:lnTo>
                    <a:pt x="1488" y="367"/>
                  </a:lnTo>
                  <a:lnTo>
                    <a:pt x="1488" y="301"/>
                  </a:lnTo>
                  <a:lnTo>
                    <a:pt x="1488" y="170"/>
                  </a:lnTo>
                  <a:lnTo>
                    <a:pt x="1488" y="170"/>
                  </a:lnTo>
                  <a:lnTo>
                    <a:pt x="1488" y="83"/>
                  </a:lnTo>
                  <a:lnTo>
                    <a:pt x="1488" y="83"/>
                  </a:lnTo>
                  <a:lnTo>
                    <a:pt x="1487" y="62"/>
                  </a:lnTo>
                  <a:lnTo>
                    <a:pt x="1485" y="51"/>
                  </a:lnTo>
                  <a:lnTo>
                    <a:pt x="1484" y="43"/>
                  </a:lnTo>
                  <a:lnTo>
                    <a:pt x="1481" y="35"/>
                  </a:lnTo>
                  <a:lnTo>
                    <a:pt x="1479" y="29"/>
                  </a:lnTo>
                  <a:lnTo>
                    <a:pt x="1475" y="23"/>
                  </a:lnTo>
                  <a:lnTo>
                    <a:pt x="1471" y="17"/>
                  </a:lnTo>
                  <a:lnTo>
                    <a:pt x="1466" y="13"/>
                  </a:lnTo>
                  <a:lnTo>
                    <a:pt x="1460" y="9"/>
                  </a:lnTo>
                  <a:lnTo>
                    <a:pt x="1452" y="6"/>
                  </a:lnTo>
                  <a:lnTo>
                    <a:pt x="1445" y="4"/>
                  </a:lnTo>
                  <a:lnTo>
                    <a:pt x="1436" y="2"/>
                  </a:lnTo>
                  <a:lnTo>
                    <a:pt x="1427" y="1"/>
                  </a:lnTo>
                  <a:lnTo>
                    <a:pt x="1404" y="0"/>
                  </a:lnTo>
                  <a:lnTo>
                    <a:pt x="1404" y="0"/>
                  </a:lnTo>
                  <a:lnTo>
                    <a:pt x="1187" y="0"/>
                  </a:lnTo>
                  <a:lnTo>
                    <a:pt x="971" y="0"/>
                  </a:lnTo>
                  <a:lnTo>
                    <a:pt x="873" y="0"/>
                  </a:lnTo>
                  <a:lnTo>
                    <a:pt x="873" y="0"/>
                  </a:lnTo>
                  <a:lnTo>
                    <a:pt x="688" y="0"/>
                  </a:lnTo>
                  <a:lnTo>
                    <a:pt x="688" y="0"/>
                  </a:lnTo>
                  <a:lnTo>
                    <a:pt x="387" y="0"/>
                  </a:lnTo>
                  <a:lnTo>
                    <a:pt x="387" y="0"/>
                  </a:lnTo>
                  <a:lnTo>
                    <a:pt x="373" y="0"/>
                  </a:lnTo>
                  <a:lnTo>
                    <a:pt x="359" y="2"/>
                  </a:lnTo>
                  <a:lnTo>
                    <a:pt x="353" y="4"/>
                  </a:lnTo>
                  <a:lnTo>
                    <a:pt x="345" y="7"/>
                  </a:lnTo>
                  <a:lnTo>
                    <a:pt x="340" y="11"/>
                  </a:lnTo>
                  <a:lnTo>
                    <a:pt x="334" y="15"/>
                  </a:lnTo>
                  <a:lnTo>
                    <a:pt x="334" y="15"/>
                  </a:lnTo>
                  <a:lnTo>
                    <a:pt x="331" y="20"/>
                  </a:lnTo>
                  <a:lnTo>
                    <a:pt x="328" y="25"/>
                  </a:lnTo>
                  <a:lnTo>
                    <a:pt x="326" y="29"/>
                  </a:lnTo>
                  <a:lnTo>
                    <a:pt x="324" y="35"/>
                  </a:lnTo>
                  <a:lnTo>
                    <a:pt x="322" y="47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322" y="84"/>
                  </a:lnTo>
                  <a:lnTo>
                    <a:pt x="321" y="106"/>
                  </a:lnTo>
                  <a:lnTo>
                    <a:pt x="319" y="150"/>
                  </a:lnTo>
                  <a:lnTo>
                    <a:pt x="319" y="150"/>
                  </a:lnTo>
                  <a:lnTo>
                    <a:pt x="316" y="184"/>
                  </a:lnTo>
                  <a:lnTo>
                    <a:pt x="315" y="218"/>
                  </a:lnTo>
                  <a:lnTo>
                    <a:pt x="315" y="218"/>
                  </a:lnTo>
                  <a:lnTo>
                    <a:pt x="315" y="228"/>
                  </a:lnTo>
                  <a:lnTo>
                    <a:pt x="312" y="236"/>
                  </a:lnTo>
                  <a:lnTo>
                    <a:pt x="310" y="243"/>
                  </a:lnTo>
                  <a:lnTo>
                    <a:pt x="306" y="248"/>
                  </a:lnTo>
                  <a:lnTo>
                    <a:pt x="301" y="252"/>
                  </a:lnTo>
                  <a:lnTo>
                    <a:pt x="295" y="255"/>
                  </a:lnTo>
                  <a:lnTo>
                    <a:pt x="288" y="256"/>
                  </a:lnTo>
                  <a:lnTo>
                    <a:pt x="278" y="256"/>
                  </a:lnTo>
                  <a:lnTo>
                    <a:pt x="278" y="256"/>
                  </a:lnTo>
                  <a:lnTo>
                    <a:pt x="202" y="255"/>
                  </a:lnTo>
                  <a:lnTo>
                    <a:pt x="202" y="255"/>
                  </a:lnTo>
                  <a:lnTo>
                    <a:pt x="105" y="256"/>
                  </a:lnTo>
                  <a:lnTo>
                    <a:pt x="101" y="256"/>
                  </a:lnTo>
                  <a:lnTo>
                    <a:pt x="101" y="256"/>
                  </a:lnTo>
                  <a:lnTo>
                    <a:pt x="89" y="257"/>
                  </a:lnTo>
                  <a:lnTo>
                    <a:pt x="76" y="258"/>
                  </a:lnTo>
                  <a:lnTo>
                    <a:pt x="66" y="260"/>
                  </a:lnTo>
                  <a:lnTo>
                    <a:pt x="56" y="262"/>
                  </a:lnTo>
                  <a:lnTo>
                    <a:pt x="46" y="266"/>
                  </a:lnTo>
                  <a:lnTo>
                    <a:pt x="38" y="270"/>
                  </a:lnTo>
                  <a:lnTo>
                    <a:pt x="31" y="274"/>
                  </a:lnTo>
                  <a:lnTo>
                    <a:pt x="25" y="280"/>
                  </a:lnTo>
                  <a:lnTo>
                    <a:pt x="19" y="288"/>
                  </a:lnTo>
                  <a:lnTo>
                    <a:pt x="14" y="295"/>
                  </a:lnTo>
                  <a:lnTo>
                    <a:pt x="10" y="303"/>
                  </a:lnTo>
                  <a:lnTo>
                    <a:pt x="6" y="312"/>
                  </a:lnTo>
                  <a:lnTo>
                    <a:pt x="4" y="322"/>
                  </a:lnTo>
                  <a:lnTo>
                    <a:pt x="2" y="333"/>
                  </a:lnTo>
                  <a:lnTo>
                    <a:pt x="1" y="345"/>
                  </a:lnTo>
                  <a:lnTo>
                    <a:pt x="0" y="357"/>
                  </a:lnTo>
                  <a:lnTo>
                    <a:pt x="0" y="357"/>
                  </a:lnTo>
                  <a:lnTo>
                    <a:pt x="1" y="1860"/>
                  </a:lnTo>
                  <a:lnTo>
                    <a:pt x="1" y="1860"/>
                  </a:lnTo>
                  <a:lnTo>
                    <a:pt x="2" y="1888"/>
                  </a:lnTo>
                  <a:lnTo>
                    <a:pt x="3" y="1900"/>
                  </a:lnTo>
                  <a:lnTo>
                    <a:pt x="5" y="1911"/>
                  </a:lnTo>
                  <a:lnTo>
                    <a:pt x="7" y="1920"/>
                  </a:lnTo>
                  <a:lnTo>
                    <a:pt x="12" y="1928"/>
                  </a:lnTo>
                  <a:lnTo>
                    <a:pt x="16" y="1935"/>
                  </a:lnTo>
                  <a:lnTo>
                    <a:pt x="21" y="1941"/>
                  </a:lnTo>
                  <a:lnTo>
                    <a:pt x="27" y="1946"/>
                  </a:lnTo>
                  <a:lnTo>
                    <a:pt x="34" y="1951"/>
                  </a:lnTo>
                  <a:lnTo>
                    <a:pt x="42" y="1954"/>
                  </a:lnTo>
                  <a:lnTo>
                    <a:pt x="52" y="1956"/>
                  </a:lnTo>
                  <a:lnTo>
                    <a:pt x="63" y="1958"/>
                  </a:lnTo>
                  <a:lnTo>
                    <a:pt x="74" y="1960"/>
                  </a:lnTo>
                  <a:lnTo>
                    <a:pt x="103" y="1961"/>
                  </a:lnTo>
                  <a:lnTo>
                    <a:pt x="103" y="1961"/>
                  </a:lnTo>
                  <a:lnTo>
                    <a:pt x="440" y="1961"/>
                  </a:lnTo>
                  <a:lnTo>
                    <a:pt x="440" y="1961"/>
                  </a:lnTo>
                  <a:lnTo>
                    <a:pt x="1065" y="1960"/>
                  </a:lnTo>
                  <a:lnTo>
                    <a:pt x="1065" y="1960"/>
                  </a:lnTo>
                  <a:lnTo>
                    <a:pt x="1085" y="1959"/>
                  </a:lnTo>
                  <a:lnTo>
                    <a:pt x="1104" y="1957"/>
                  </a:lnTo>
                  <a:lnTo>
                    <a:pt x="1104" y="1957"/>
                  </a:lnTo>
                  <a:lnTo>
                    <a:pt x="1122" y="1955"/>
                  </a:lnTo>
                  <a:lnTo>
                    <a:pt x="1128" y="1955"/>
                  </a:lnTo>
                  <a:lnTo>
                    <a:pt x="1126" y="1924"/>
                  </a:lnTo>
                  <a:lnTo>
                    <a:pt x="519" y="1924"/>
                  </a:lnTo>
                  <a:lnTo>
                    <a:pt x="519" y="1924"/>
                  </a:lnTo>
                  <a:lnTo>
                    <a:pt x="111" y="1924"/>
                  </a:lnTo>
                  <a:lnTo>
                    <a:pt x="111" y="1924"/>
                  </a:lnTo>
                  <a:lnTo>
                    <a:pt x="90" y="1924"/>
                  </a:lnTo>
                  <a:lnTo>
                    <a:pt x="72" y="1922"/>
                  </a:lnTo>
                  <a:lnTo>
                    <a:pt x="65" y="1921"/>
                  </a:lnTo>
                  <a:lnTo>
                    <a:pt x="60" y="1919"/>
                  </a:lnTo>
                  <a:lnTo>
                    <a:pt x="55" y="1917"/>
                  </a:lnTo>
                  <a:lnTo>
                    <a:pt x="51" y="1914"/>
                  </a:lnTo>
                  <a:lnTo>
                    <a:pt x="46" y="1910"/>
                  </a:lnTo>
                  <a:lnTo>
                    <a:pt x="43" y="1906"/>
                  </a:lnTo>
                  <a:lnTo>
                    <a:pt x="41" y="1901"/>
                  </a:lnTo>
                  <a:lnTo>
                    <a:pt x="40" y="1894"/>
                  </a:lnTo>
                  <a:lnTo>
                    <a:pt x="38" y="1880"/>
                  </a:lnTo>
                  <a:lnTo>
                    <a:pt x="38" y="1860"/>
                  </a:lnTo>
                  <a:lnTo>
                    <a:pt x="38" y="1860"/>
                  </a:lnTo>
                  <a:lnTo>
                    <a:pt x="37" y="1116"/>
                  </a:lnTo>
                  <a:lnTo>
                    <a:pt x="38" y="358"/>
                  </a:lnTo>
                  <a:lnTo>
                    <a:pt x="38" y="358"/>
                  </a:lnTo>
                  <a:lnTo>
                    <a:pt x="38" y="339"/>
                  </a:lnTo>
                  <a:lnTo>
                    <a:pt x="40" y="323"/>
                  </a:lnTo>
                  <a:lnTo>
                    <a:pt x="41" y="317"/>
                  </a:lnTo>
                  <a:lnTo>
                    <a:pt x="43" y="312"/>
                  </a:lnTo>
                  <a:lnTo>
                    <a:pt x="46" y="307"/>
                  </a:lnTo>
                  <a:lnTo>
                    <a:pt x="50" y="304"/>
                  </a:lnTo>
                  <a:lnTo>
                    <a:pt x="54" y="301"/>
                  </a:lnTo>
                  <a:lnTo>
                    <a:pt x="58" y="298"/>
                  </a:lnTo>
                  <a:lnTo>
                    <a:pt x="64" y="296"/>
                  </a:lnTo>
                  <a:lnTo>
                    <a:pt x="70" y="295"/>
                  </a:lnTo>
                  <a:lnTo>
                    <a:pt x="86" y="293"/>
                  </a:lnTo>
                  <a:lnTo>
                    <a:pt x="105" y="292"/>
                  </a:lnTo>
                  <a:lnTo>
                    <a:pt x="105" y="292"/>
                  </a:lnTo>
                  <a:lnTo>
                    <a:pt x="605" y="292"/>
                  </a:lnTo>
                  <a:lnTo>
                    <a:pt x="605" y="292"/>
                  </a:lnTo>
                  <a:lnTo>
                    <a:pt x="1097" y="292"/>
                  </a:lnTo>
                  <a:lnTo>
                    <a:pt x="1097" y="292"/>
                  </a:lnTo>
                  <a:lnTo>
                    <a:pt x="1118" y="293"/>
                  </a:lnTo>
                  <a:lnTo>
                    <a:pt x="1133" y="295"/>
                  </a:lnTo>
                  <a:lnTo>
                    <a:pt x="1140" y="297"/>
                  </a:lnTo>
                  <a:lnTo>
                    <a:pt x="1146" y="299"/>
                  </a:lnTo>
                  <a:lnTo>
                    <a:pt x="1151" y="302"/>
                  </a:lnTo>
                  <a:lnTo>
                    <a:pt x="1156" y="306"/>
                  </a:lnTo>
                  <a:lnTo>
                    <a:pt x="1159" y="310"/>
                  </a:lnTo>
                  <a:lnTo>
                    <a:pt x="1162" y="315"/>
                  </a:lnTo>
                  <a:lnTo>
                    <a:pt x="1165" y="321"/>
                  </a:lnTo>
                  <a:lnTo>
                    <a:pt x="1166" y="328"/>
                  </a:lnTo>
                  <a:lnTo>
                    <a:pt x="1168" y="344"/>
                  </a:lnTo>
                  <a:lnTo>
                    <a:pt x="1169" y="365"/>
                  </a:lnTo>
                  <a:lnTo>
                    <a:pt x="1169" y="365"/>
                  </a:lnTo>
                  <a:lnTo>
                    <a:pt x="1169" y="1024"/>
                  </a:lnTo>
                  <a:lnTo>
                    <a:pt x="1169" y="1024"/>
                  </a:lnTo>
                  <a:lnTo>
                    <a:pt x="1169" y="1887"/>
                  </a:lnTo>
                  <a:lnTo>
                    <a:pt x="1169" y="1887"/>
                  </a:lnTo>
                  <a:lnTo>
                    <a:pt x="1170" y="1896"/>
                  </a:lnTo>
                  <a:lnTo>
                    <a:pt x="1172" y="1906"/>
                  </a:lnTo>
                  <a:lnTo>
                    <a:pt x="1172" y="1906"/>
                  </a:lnTo>
                  <a:lnTo>
                    <a:pt x="1174" y="1913"/>
                  </a:lnTo>
                  <a:lnTo>
                    <a:pt x="1175" y="1917"/>
                  </a:lnTo>
                  <a:lnTo>
                    <a:pt x="1199" y="1918"/>
                  </a:lnTo>
                  <a:lnTo>
                    <a:pt x="1200" y="1912"/>
                  </a:lnTo>
                  <a:lnTo>
                    <a:pt x="1200" y="1912"/>
                  </a:lnTo>
                  <a:lnTo>
                    <a:pt x="1202" y="1891"/>
                  </a:lnTo>
                  <a:lnTo>
                    <a:pt x="1202" y="1891"/>
                  </a:lnTo>
                  <a:lnTo>
                    <a:pt x="1204" y="1868"/>
                  </a:lnTo>
                  <a:lnTo>
                    <a:pt x="1205" y="1855"/>
                  </a:lnTo>
                  <a:lnTo>
                    <a:pt x="1205" y="1844"/>
                  </a:lnTo>
                  <a:lnTo>
                    <a:pt x="1205" y="1844"/>
                  </a:lnTo>
                  <a:lnTo>
                    <a:pt x="1205" y="1831"/>
                  </a:lnTo>
                  <a:lnTo>
                    <a:pt x="1206" y="1817"/>
                  </a:lnTo>
                  <a:lnTo>
                    <a:pt x="1208" y="1805"/>
                  </a:lnTo>
                  <a:lnTo>
                    <a:pt x="1211" y="1794"/>
                  </a:lnTo>
                  <a:lnTo>
                    <a:pt x="1215" y="1781"/>
                  </a:lnTo>
                  <a:lnTo>
                    <a:pt x="1221" y="1770"/>
                  </a:lnTo>
                  <a:lnTo>
                    <a:pt x="1228" y="1758"/>
                  </a:lnTo>
                  <a:lnTo>
                    <a:pt x="1237" y="1745"/>
                  </a:lnTo>
                  <a:lnTo>
                    <a:pt x="1237" y="1745"/>
                  </a:lnTo>
                  <a:lnTo>
                    <a:pt x="1251" y="1728"/>
                  </a:lnTo>
                  <a:lnTo>
                    <a:pt x="1265" y="1713"/>
                  </a:lnTo>
                  <a:lnTo>
                    <a:pt x="1281" y="1700"/>
                  </a:lnTo>
                  <a:lnTo>
                    <a:pt x="1289" y="1694"/>
                  </a:lnTo>
                  <a:lnTo>
                    <a:pt x="1297" y="1689"/>
                  </a:lnTo>
                  <a:lnTo>
                    <a:pt x="1307" y="1685"/>
                  </a:lnTo>
                  <a:lnTo>
                    <a:pt x="1315" y="1682"/>
                  </a:lnTo>
                  <a:lnTo>
                    <a:pt x="1324" y="1678"/>
                  </a:lnTo>
                  <a:lnTo>
                    <a:pt x="1333" y="1676"/>
                  </a:lnTo>
                  <a:lnTo>
                    <a:pt x="1352" y="1673"/>
                  </a:lnTo>
                  <a:lnTo>
                    <a:pt x="1372" y="1672"/>
                  </a:lnTo>
                  <a:lnTo>
                    <a:pt x="1372" y="1672"/>
                  </a:lnTo>
                  <a:lnTo>
                    <a:pt x="1389" y="1672"/>
                  </a:lnTo>
                  <a:lnTo>
                    <a:pt x="1407" y="1674"/>
                  </a:lnTo>
                  <a:lnTo>
                    <a:pt x="1407" y="1674"/>
                  </a:lnTo>
                  <a:lnTo>
                    <a:pt x="1414" y="1675"/>
                  </a:lnTo>
                  <a:lnTo>
                    <a:pt x="1422" y="1674"/>
                  </a:lnTo>
                  <a:lnTo>
                    <a:pt x="1423" y="1674"/>
                  </a:lnTo>
                  <a:lnTo>
                    <a:pt x="1423" y="1674"/>
                  </a:lnTo>
                  <a:lnTo>
                    <a:pt x="1438" y="1672"/>
                  </a:lnTo>
                  <a:lnTo>
                    <a:pt x="1452" y="1667"/>
                  </a:lnTo>
                  <a:lnTo>
                    <a:pt x="1457" y="1664"/>
                  </a:lnTo>
                  <a:lnTo>
                    <a:pt x="1464" y="1661"/>
                  </a:lnTo>
                  <a:lnTo>
                    <a:pt x="1468" y="1658"/>
                  </a:lnTo>
                  <a:lnTo>
                    <a:pt x="1473" y="1654"/>
                  </a:lnTo>
                  <a:lnTo>
                    <a:pt x="1476" y="1649"/>
                  </a:lnTo>
                  <a:lnTo>
                    <a:pt x="1480" y="1645"/>
                  </a:lnTo>
                  <a:lnTo>
                    <a:pt x="1482" y="1639"/>
                  </a:lnTo>
                  <a:lnTo>
                    <a:pt x="1484" y="1634"/>
                  </a:lnTo>
                  <a:lnTo>
                    <a:pt x="1486" y="1627"/>
                  </a:lnTo>
                  <a:lnTo>
                    <a:pt x="1487" y="1620"/>
                  </a:lnTo>
                  <a:lnTo>
                    <a:pt x="1488" y="1606"/>
                  </a:lnTo>
                  <a:lnTo>
                    <a:pt x="1488" y="1606"/>
                  </a:lnTo>
                  <a:lnTo>
                    <a:pt x="1487" y="1584"/>
                  </a:lnTo>
                  <a:lnTo>
                    <a:pt x="1487" y="1584"/>
                  </a:lnTo>
                  <a:lnTo>
                    <a:pt x="1486" y="1566"/>
                  </a:lnTo>
                  <a:lnTo>
                    <a:pt x="1486" y="1546"/>
                  </a:lnTo>
                  <a:lnTo>
                    <a:pt x="1487" y="1528"/>
                  </a:lnTo>
                  <a:lnTo>
                    <a:pt x="1489" y="1509"/>
                  </a:lnTo>
                  <a:lnTo>
                    <a:pt x="1489" y="1509"/>
                  </a:lnTo>
                  <a:lnTo>
                    <a:pt x="1494" y="1484"/>
                  </a:lnTo>
                  <a:lnTo>
                    <a:pt x="1498" y="1472"/>
                  </a:lnTo>
                  <a:lnTo>
                    <a:pt x="1501" y="1462"/>
                  </a:lnTo>
                  <a:lnTo>
                    <a:pt x="1505" y="1453"/>
                  </a:lnTo>
                  <a:lnTo>
                    <a:pt x="1509" y="1444"/>
                  </a:lnTo>
                  <a:lnTo>
                    <a:pt x="1513" y="1436"/>
                  </a:lnTo>
                  <a:lnTo>
                    <a:pt x="1518" y="1429"/>
                  </a:lnTo>
                  <a:lnTo>
                    <a:pt x="1518" y="1429"/>
                  </a:lnTo>
                  <a:lnTo>
                    <a:pt x="1552" y="1389"/>
                  </a:lnTo>
                  <a:lnTo>
                    <a:pt x="1586" y="1349"/>
                  </a:lnTo>
                  <a:lnTo>
                    <a:pt x="1656" y="1271"/>
                  </a:lnTo>
                  <a:lnTo>
                    <a:pt x="1656" y="1271"/>
                  </a:lnTo>
                  <a:lnTo>
                    <a:pt x="1713" y="1205"/>
                  </a:lnTo>
                  <a:lnTo>
                    <a:pt x="1713" y="1205"/>
                  </a:lnTo>
                  <a:lnTo>
                    <a:pt x="1727" y="1189"/>
                  </a:lnTo>
                  <a:lnTo>
                    <a:pt x="1736" y="1176"/>
                  </a:lnTo>
                  <a:lnTo>
                    <a:pt x="1739" y="1168"/>
                  </a:lnTo>
                  <a:lnTo>
                    <a:pt x="1741" y="1162"/>
                  </a:lnTo>
                  <a:lnTo>
                    <a:pt x="1742" y="1157"/>
                  </a:lnTo>
                  <a:lnTo>
                    <a:pt x="1743" y="1151"/>
                  </a:lnTo>
                  <a:lnTo>
                    <a:pt x="1742" y="1145"/>
                  </a:lnTo>
                  <a:lnTo>
                    <a:pt x="1740" y="1140"/>
                  </a:lnTo>
                  <a:lnTo>
                    <a:pt x="1737" y="1134"/>
                  </a:lnTo>
                  <a:lnTo>
                    <a:pt x="1733" y="1127"/>
                  </a:lnTo>
                  <a:lnTo>
                    <a:pt x="1722" y="1115"/>
                  </a:lnTo>
                  <a:lnTo>
                    <a:pt x="1707" y="1101"/>
                  </a:lnTo>
                  <a:lnTo>
                    <a:pt x="1707" y="1101"/>
                  </a:lnTo>
                  <a:lnTo>
                    <a:pt x="1617" y="1021"/>
                  </a:lnTo>
                  <a:lnTo>
                    <a:pt x="1617" y="1021"/>
                  </a:lnTo>
                  <a:lnTo>
                    <a:pt x="1576" y="985"/>
                  </a:lnTo>
                  <a:lnTo>
                    <a:pt x="1576" y="985"/>
                  </a:lnTo>
                  <a:lnTo>
                    <a:pt x="1624" y="930"/>
                  </a:lnTo>
                  <a:lnTo>
                    <a:pt x="1624" y="930"/>
                  </a:lnTo>
                  <a:lnTo>
                    <a:pt x="1683" y="861"/>
                  </a:lnTo>
                  <a:lnTo>
                    <a:pt x="1743" y="795"/>
                  </a:lnTo>
                  <a:lnTo>
                    <a:pt x="1743" y="795"/>
                  </a:lnTo>
                  <a:close/>
                  <a:moveTo>
                    <a:pt x="1037" y="147"/>
                  </a:moveTo>
                  <a:lnTo>
                    <a:pt x="1037" y="147"/>
                  </a:lnTo>
                  <a:lnTo>
                    <a:pt x="1036" y="132"/>
                  </a:lnTo>
                  <a:lnTo>
                    <a:pt x="1033" y="120"/>
                  </a:lnTo>
                  <a:lnTo>
                    <a:pt x="1028" y="110"/>
                  </a:lnTo>
                  <a:lnTo>
                    <a:pt x="1025" y="106"/>
                  </a:lnTo>
                  <a:lnTo>
                    <a:pt x="1022" y="102"/>
                  </a:lnTo>
                  <a:lnTo>
                    <a:pt x="1018" y="99"/>
                  </a:lnTo>
                  <a:lnTo>
                    <a:pt x="1014" y="96"/>
                  </a:lnTo>
                  <a:lnTo>
                    <a:pt x="1004" y="91"/>
                  </a:lnTo>
                  <a:lnTo>
                    <a:pt x="991" y="88"/>
                  </a:lnTo>
                  <a:lnTo>
                    <a:pt x="978" y="87"/>
                  </a:lnTo>
                  <a:lnTo>
                    <a:pt x="978" y="87"/>
                  </a:lnTo>
                  <a:lnTo>
                    <a:pt x="978" y="87"/>
                  </a:lnTo>
                  <a:lnTo>
                    <a:pt x="729" y="88"/>
                  </a:lnTo>
                  <a:lnTo>
                    <a:pt x="729" y="88"/>
                  </a:lnTo>
                  <a:lnTo>
                    <a:pt x="477" y="87"/>
                  </a:lnTo>
                  <a:lnTo>
                    <a:pt x="476" y="87"/>
                  </a:lnTo>
                  <a:lnTo>
                    <a:pt x="476" y="87"/>
                  </a:lnTo>
                  <a:lnTo>
                    <a:pt x="460" y="88"/>
                  </a:lnTo>
                  <a:lnTo>
                    <a:pt x="448" y="91"/>
                  </a:lnTo>
                  <a:lnTo>
                    <a:pt x="443" y="93"/>
                  </a:lnTo>
                  <a:lnTo>
                    <a:pt x="438" y="96"/>
                  </a:lnTo>
                  <a:lnTo>
                    <a:pt x="433" y="99"/>
                  </a:lnTo>
                  <a:lnTo>
                    <a:pt x="429" y="103"/>
                  </a:lnTo>
                  <a:lnTo>
                    <a:pt x="429" y="103"/>
                  </a:lnTo>
                  <a:lnTo>
                    <a:pt x="425" y="107"/>
                  </a:lnTo>
                  <a:lnTo>
                    <a:pt x="422" y="111"/>
                  </a:lnTo>
                  <a:lnTo>
                    <a:pt x="420" y="116"/>
                  </a:lnTo>
                  <a:lnTo>
                    <a:pt x="418" y="122"/>
                  </a:lnTo>
                  <a:lnTo>
                    <a:pt x="415" y="135"/>
                  </a:lnTo>
                  <a:lnTo>
                    <a:pt x="415" y="149"/>
                  </a:lnTo>
                  <a:lnTo>
                    <a:pt x="415" y="149"/>
                  </a:lnTo>
                  <a:lnTo>
                    <a:pt x="416" y="185"/>
                  </a:lnTo>
                  <a:lnTo>
                    <a:pt x="415" y="221"/>
                  </a:lnTo>
                  <a:lnTo>
                    <a:pt x="415" y="221"/>
                  </a:lnTo>
                  <a:lnTo>
                    <a:pt x="415" y="250"/>
                  </a:lnTo>
                  <a:lnTo>
                    <a:pt x="415" y="250"/>
                  </a:lnTo>
                  <a:lnTo>
                    <a:pt x="392" y="254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67" y="255"/>
                  </a:lnTo>
                  <a:lnTo>
                    <a:pt x="362" y="254"/>
                  </a:lnTo>
                  <a:lnTo>
                    <a:pt x="358" y="251"/>
                  </a:lnTo>
                  <a:lnTo>
                    <a:pt x="355" y="245"/>
                  </a:lnTo>
                  <a:lnTo>
                    <a:pt x="353" y="239"/>
                  </a:lnTo>
                  <a:lnTo>
                    <a:pt x="351" y="229"/>
                  </a:lnTo>
                  <a:lnTo>
                    <a:pt x="350" y="201"/>
                  </a:lnTo>
                  <a:lnTo>
                    <a:pt x="350" y="201"/>
                  </a:lnTo>
                  <a:lnTo>
                    <a:pt x="350" y="158"/>
                  </a:lnTo>
                  <a:lnTo>
                    <a:pt x="350" y="158"/>
                  </a:lnTo>
                  <a:lnTo>
                    <a:pt x="350" y="121"/>
                  </a:lnTo>
                  <a:lnTo>
                    <a:pt x="349" y="83"/>
                  </a:lnTo>
                  <a:lnTo>
                    <a:pt x="349" y="83"/>
                  </a:lnTo>
                  <a:lnTo>
                    <a:pt x="350" y="72"/>
                  </a:lnTo>
                  <a:lnTo>
                    <a:pt x="353" y="63"/>
                  </a:lnTo>
                  <a:lnTo>
                    <a:pt x="356" y="54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6" y="44"/>
                  </a:lnTo>
                  <a:lnTo>
                    <a:pt x="373" y="41"/>
                  </a:lnTo>
                  <a:lnTo>
                    <a:pt x="382" y="39"/>
                  </a:lnTo>
                  <a:lnTo>
                    <a:pt x="394" y="38"/>
                  </a:lnTo>
                  <a:lnTo>
                    <a:pt x="394" y="38"/>
                  </a:lnTo>
                  <a:lnTo>
                    <a:pt x="907" y="39"/>
                  </a:lnTo>
                  <a:lnTo>
                    <a:pt x="907" y="39"/>
                  </a:lnTo>
                  <a:lnTo>
                    <a:pt x="1410" y="38"/>
                  </a:lnTo>
                  <a:lnTo>
                    <a:pt x="1410" y="38"/>
                  </a:lnTo>
                  <a:lnTo>
                    <a:pt x="1421" y="39"/>
                  </a:lnTo>
                  <a:lnTo>
                    <a:pt x="1429" y="41"/>
                  </a:lnTo>
                  <a:lnTo>
                    <a:pt x="1436" y="43"/>
                  </a:lnTo>
                  <a:lnTo>
                    <a:pt x="1441" y="47"/>
                  </a:lnTo>
                  <a:lnTo>
                    <a:pt x="1441" y="47"/>
                  </a:lnTo>
                  <a:lnTo>
                    <a:pt x="1445" y="52"/>
                  </a:lnTo>
                  <a:lnTo>
                    <a:pt x="1447" y="60"/>
                  </a:lnTo>
                  <a:lnTo>
                    <a:pt x="1449" y="69"/>
                  </a:lnTo>
                  <a:lnTo>
                    <a:pt x="1449" y="80"/>
                  </a:lnTo>
                  <a:lnTo>
                    <a:pt x="1449" y="80"/>
                  </a:lnTo>
                  <a:lnTo>
                    <a:pt x="1450" y="197"/>
                  </a:lnTo>
                  <a:lnTo>
                    <a:pt x="1450" y="197"/>
                  </a:lnTo>
                  <a:lnTo>
                    <a:pt x="1450" y="259"/>
                  </a:lnTo>
                  <a:lnTo>
                    <a:pt x="1450" y="319"/>
                  </a:lnTo>
                  <a:lnTo>
                    <a:pt x="1449" y="382"/>
                  </a:lnTo>
                  <a:lnTo>
                    <a:pt x="1446" y="444"/>
                  </a:lnTo>
                  <a:lnTo>
                    <a:pt x="1446" y="444"/>
                  </a:lnTo>
                  <a:lnTo>
                    <a:pt x="1445" y="452"/>
                  </a:lnTo>
                  <a:lnTo>
                    <a:pt x="1442" y="460"/>
                  </a:lnTo>
                  <a:lnTo>
                    <a:pt x="1438" y="468"/>
                  </a:lnTo>
                  <a:lnTo>
                    <a:pt x="1432" y="477"/>
                  </a:lnTo>
                  <a:lnTo>
                    <a:pt x="1419" y="494"/>
                  </a:lnTo>
                  <a:lnTo>
                    <a:pt x="1404" y="510"/>
                  </a:lnTo>
                  <a:lnTo>
                    <a:pt x="1404" y="510"/>
                  </a:lnTo>
                  <a:lnTo>
                    <a:pt x="1387" y="531"/>
                  </a:lnTo>
                  <a:lnTo>
                    <a:pt x="1387" y="531"/>
                  </a:lnTo>
                  <a:lnTo>
                    <a:pt x="1380" y="530"/>
                  </a:lnTo>
                  <a:lnTo>
                    <a:pt x="1372" y="527"/>
                  </a:lnTo>
                  <a:lnTo>
                    <a:pt x="1364" y="523"/>
                  </a:lnTo>
                  <a:lnTo>
                    <a:pt x="1357" y="519"/>
                  </a:lnTo>
                  <a:lnTo>
                    <a:pt x="1357" y="519"/>
                  </a:lnTo>
                  <a:lnTo>
                    <a:pt x="1291" y="468"/>
                  </a:lnTo>
                  <a:lnTo>
                    <a:pt x="1217" y="408"/>
                  </a:lnTo>
                  <a:lnTo>
                    <a:pt x="1217" y="408"/>
                  </a:lnTo>
                  <a:lnTo>
                    <a:pt x="1213" y="404"/>
                  </a:lnTo>
                  <a:lnTo>
                    <a:pt x="1211" y="398"/>
                  </a:lnTo>
                  <a:lnTo>
                    <a:pt x="1209" y="394"/>
                  </a:lnTo>
                  <a:lnTo>
                    <a:pt x="1208" y="390"/>
                  </a:lnTo>
                  <a:lnTo>
                    <a:pt x="1208" y="390"/>
                  </a:lnTo>
                  <a:lnTo>
                    <a:pt x="1212" y="386"/>
                  </a:lnTo>
                  <a:lnTo>
                    <a:pt x="1217" y="382"/>
                  </a:lnTo>
                  <a:lnTo>
                    <a:pt x="1223" y="379"/>
                  </a:lnTo>
                  <a:lnTo>
                    <a:pt x="1228" y="377"/>
                  </a:lnTo>
                  <a:lnTo>
                    <a:pt x="1228" y="377"/>
                  </a:lnTo>
                  <a:lnTo>
                    <a:pt x="1250" y="376"/>
                  </a:lnTo>
                  <a:lnTo>
                    <a:pt x="1275" y="376"/>
                  </a:lnTo>
                  <a:lnTo>
                    <a:pt x="1275" y="376"/>
                  </a:lnTo>
                  <a:lnTo>
                    <a:pt x="1303" y="376"/>
                  </a:lnTo>
                  <a:lnTo>
                    <a:pt x="1303" y="376"/>
                  </a:lnTo>
                  <a:lnTo>
                    <a:pt x="1331" y="377"/>
                  </a:lnTo>
                  <a:lnTo>
                    <a:pt x="1337" y="377"/>
                  </a:lnTo>
                  <a:lnTo>
                    <a:pt x="1337" y="338"/>
                  </a:lnTo>
                  <a:lnTo>
                    <a:pt x="1331" y="338"/>
                  </a:lnTo>
                  <a:lnTo>
                    <a:pt x="1331" y="338"/>
                  </a:lnTo>
                  <a:lnTo>
                    <a:pt x="1307" y="338"/>
                  </a:lnTo>
                  <a:lnTo>
                    <a:pt x="1307" y="338"/>
                  </a:lnTo>
                  <a:lnTo>
                    <a:pt x="1281" y="338"/>
                  </a:lnTo>
                  <a:lnTo>
                    <a:pt x="1281" y="338"/>
                  </a:lnTo>
                  <a:lnTo>
                    <a:pt x="1248" y="339"/>
                  </a:lnTo>
                  <a:lnTo>
                    <a:pt x="1248" y="339"/>
                  </a:lnTo>
                  <a:lnTo>
                    <a:pt x="1241" y="339"/>
                  </a:lnTo>
                  <a:lnTo>
                    <a:pt x="1241" y="339"/>
                  </a:lnTo>
                  <a:lnTo>
                    <a:pt x="1233" y="339"/>
                  </a:lnTo>
                  <a:lnTo>
                    <a:pt x="1226" y="338"/>
                  </a:lnTo>
                  <a:lnTo>
                    <a:pt x="1220" y="336"/>
                  </a:lnTo>
                  <a:lnTo>
                    <a:pt x="1214" y="333"/>
                  </a:lnTo>
                  <a:lnTo>
                    <a:pt x="1210" y="329"/>
                  </a:lnTo>
                  <a:lnTo>
                    <a:pt x="1206" y="323"/>
                  </a:lnTo>
                  <a:lnTo>
                    <a:pt x="1203" y="316"/>
                  </a:lnTo>
                  <a:lnTo>
                    <a:pt x="1200" y="308"/>
                  </a:lnTo>
                  <a:lnTo>
                    <a:pt x="1200" y="308"/>
                  </a:lnTo>
                  <a:lnTo>
                    <a:pt x="1197" y="297"/>
                  </a:lnTo>
                  <a:lnTo>
                    <a:pt x="1192" y="285"/>
                  </a:lnTo>
                  <a:lnTo>
                    <a:pt x="1184" y="277"/>
                  </a:lnTo>
                  <a:lnTo>
                    <a:pt x="1175" y="270"/>
                  </a:lnTo>
                  <a:lnTo>
                    <a:pt x="1165" y="264"/>
                  </a:lnTo>
                  <a:lnTo>
                    <a:pt x="1152" y="260"/>
                  </a:lnTo>
                  <a:lnTo>
                    <a:pt x="1138" y="258"/>
                  </a:lnTo>
                  <a:lnTo>
                    <a:pt x="1123" y="256"/>
                  </a:lnTo>
                  <a:lnTo>
                    <a:pt x="1123" y="256"/>
                  </a:lnTo>
                  <a:lnTo>
                    <a:pt x="1088" y="256"/>
                  </a:lnTo>
                  <a:lnTo>
                    <a:pt x="1088" y="256"/>
                  </a:lnTo>
                  <a:lnTo>
                    <a:pt x="1059" y="256"/>
                  </a:lnTo>
                  <a:lnTo>
                    <a:pt x="1059" y="256"/>
                  </a:lnTo>
                  <a:lnTo>
                    <a:pt x="1037" y="256"/>
                  </a:lnTo>
                  <a:lnTo>
                    <a:pt x="1037" y="256"/>
                  </a:lnTo>
                  <a:lnTo>
                    <a:pt x="1037" y="222"/>
                  </a:lnTo>
                  <a:lnTo>
                    <a:pt x="1037" y="222"/>
                  </a:lnTo>
                  <a:lnTo>
                    <a:pt x="1038" y="183"/>
                  </a:lnTo>
                  <a:lnTo>
                    <a:pt x="1037" y="147"/>
                  </a:lnTo>
                  <a:lnTo>
                    <a:pt x="1037" y="147"/>
                  </a:lnTo>
                  <a:close/>
                  <a:moveTo>
                    <a:pt x="454" y="176"/>
                  </a:moveTo>
                  <a:lnTo>
                    <a:pt x="454" y="176"/>
                  </a:lnTo>
                  <a:lnTo>
                    <a:pt x="456" y="142"/>
                  </a:lnTo>
                  <a:lnTo>
                    <a:pt x="456" y="142"/>
                  </a:lnTo>
                  <a:lnTo>
                    <a:pt x="456" y="126"/>
                  </a:lnTo>
                  <a:lnTo>
                    <a:pt x="630" y="126"/>
                  </a:lnTo>
                  <a:lnTo>
                    <a:pt x="630" y="126"/>
                  </a:lnTo>
                  <a:lnTo>
                    <a:pt x="977" y="127"/>
                  </a:lnTo>
                  <a:lnTo>
                    <a:pt x="977" y="127"/>
                  </a:lnTo>
                  <a:lnTo>
                    <a:pt x="983" y="128"/>
                  </a:lnTo>
                  <a:lnTo>
                    <a:pt x="989" y="131"/>
                  </a:lnTo>
                  <a:lnTo>
                    <a:pt x="994" y="136"/>
                  </a:lnTo>
                  <a:lnTo>
                    <a:pt x="998" y="140"/>
                  </a:lnTo>
                  <a:lnTo>
                    <a:pt x="998" y="140"/>
                  </a:lnTo>
                  <a:lnTo>
                    <a:pt x="1003" y="148"/>
                  </a:lnTo>
                  <a:lnTo>
                    <a:pt x="1006" y="157"/>
                  </a:lnTo>
                  <a:lnTo>
                    <a:pt x="1008" y="166"/>
                  </a:lnTo>
                  <a:lnTo>
                    <a:pt x="1009" y="175"/>
                  </a:lnTo>
                  <a:lnTo>
                    <a:pt x="1008" y="184"/>
                  </a:lnTo>
                  <a:lnTo>
                    <a:pt x="1007" y="191"/>
                  </a:lnTo>
                  <a:lnTo>
                    <a:pt x="1004" y="199"/>
                  </a:lnTo>
                  <a:lnTo>
                    <a:pt x="1000" y="206"/>
                  </a:lnTo>
                  <a:lnTo>
                    <a:pt x="1000" y="206"/>
                  </a:lnTo>
                  <a:lnTo>
                    <a:pt x="995" y="213"/>
                  </a:lnTo>
                  <a:lnTo>
                    <a:pt x="990" y="218"/>
                  </a:lnTo>
                  <a:lnTo>
                    <a:pt x="984" y="223"/>
                  </a:lnTo>
                  <a:lnTo>
                    <a:pt x="977" y="227"/>
                  </a:lnTo>
                  <a:lnTo>
                    <a:pt x="970" y="230"/>
                  </a:lnTo>
                  <a:lnTo>
                    <a:pt x="961" y="232"/>
                  </a:lnTo>
                  <a:lnTo>
                    <a:pt x="952" y="234"/>
                  </a:lnTo>
                  <a:lnTo>
                    <a:pt x="943" y="234"/>
                  </a:lnTo>
                  <a:lnTo>
                    <a:pt x="740" y="234"/>
                  </a:lnTo>
                  <a:lnTo>
                    <a:pt x="740" y="234"/>
                  </a:lnTo>
                  <a:lnTo>
                    <a:pt x="511" y="234"/>
                  </a:lnTo>
                  <a:lnTo>
                    <a:pt x="511" y="234"/>
                  </a:lnTo>
                  <a:lnTo>
                    <a:pt x="492" y="234"/>
                  </a:lnTo>
                  <a:lnTo>
                    <a:pt x="477" y="233"/>
                  </a:lnTo>
                  <a:lnTo>
                    <a:pt x="466" y="232"/>
                  </a:lnTo>
                  <a:lnTo>
                    <a:pt x="463" y="230"/>
                  </a:lnTo>
                  <a:lnTo>
                    <a:pt x="460" y="228"/>
                  </a:lnTo>
                  <a:lnTo>
                    <a:pt x="460" y="228"/>
                  </a:lnTo>
                  <a:lnTo>
                    <a:pt x="458" y="225"/>
                  </a:lnTo>
                  <a:lnTo>
                    <a:pt x="456" y="221"/>
                  </a:lnTo>
                  <a:lnTo>
                    <a:pt x="455" y="211"/>
                  </a:lnTo>
                  <a:lnTo>
                    <a:pt x="454" y="195"/>
                  </a:lnTo>
                  <a:lnTo>
                    <a:pt x="454" y="176"/>
                  </a:lnTo>
                  <a:lnTo>
                    <a:pt x="454" y="176"/>
                  </a:lnTo>
                  <a:close/>
                  <a:moveTo>
                    <a:pt x="1209" y="451"/>
                  </a:moveTo>
                  <a:lnTo>
                    <a:pt x="1213" y="447"/>
                  </a:lnTo>
                  <a:lnTo>
                    <a:pt x="1354" y="568"/>
                  </a:lnTo>
                  <a:lnTo>
                    <a:pt x="1347" y="578"/>
                  </a:lnTo>
                  <a:lnTo>
                    <a:pt x="1347" y="578"/>
                  </a:lnTo>
                  <a:lnTo>
                    <a:pt x="1320" y="557"/>
                  </a:lnTo>
                  <a:lnTo>
                    <a:pt x="1320" y="557"/>
                  </a:lnTo>
                  <a:lnTo>
                    <a:pt x="1265" y="512"/>
                  </a:lnTo>
                  <a:lnTo>
                    <a:pt x="1211" y="468"/>
                  </a:lnTo>
                  <a:lnTo>
                    <a:pt x="1211" y="468"/>
                  </a:lnTo>
                  <a:lnTo>
                    <a:pt x="1210" y="466"/>
                  </a:lnTo>
                  <a:lnTo>
                    <a:pt x="1210" y="463"/>
                  </a:lnTo>
                  <a:lnTo>
                    <a:pt x="1209" y="456"/>
                  </a:lnTo>
                  <a:lnTo>
                    <a:pt x="1209" y="456"/>
                  </a:lnTo>
                  <a:lnTo>
                    <a:pt x="1209" y="451"/>
                  </a:lnTo>
                  <a:lnTo>
                    <a:pt x="1209" y="451"/>
                  </a:lnTo>
                  <a:close/>
                  <a:moveTo>
                    <a:pt x="1253" y="633"/>
                  </a:moveTo>
                  <a:lnTo>
                    <a:pt x="1253" y="633"/>
                  </a:lnTo>
                  <a:lnTo>
                    <a:pt x="1258" y="630"/>
                  </a:lnTo>
                  <a:lnTo>
                    <a:pt x="1263" y="626"/>
                  </a:lnTo>
                  <a:lnTo>
                    <a:pt x="1272" y="617"/>
                  </a:lnTo>
                  <a:lnTo>
                    <a:pt x="1272" y="617"/>
                  </a:lnTo>
                  <a:lnTo>
                    <a:pt x="1280" y="609"/>
                  </a:lnTo>
                  <a:lnTo>
                    <a:pt x="1283" y="606"/>
                  </a:lnTo>
                  <a:lnTo>
                    <a:pt x="1287" y="605"/>
                  </a:lnTo>
                  <a:lnTo>
                    <a:pt x="1287" y="605"/>
                  </a:lnTo>
                  <a:lnTo>
                    <a:pt x="1290" y="606"/>
                  </a:lnTo>
                  <a:lnTo>
                    <a:pt x="1293" y="608"/>
                  </a:lnTo>
                  <a:lnTo>
                    <a:pt x="1298" y="615"/>
                  </a:lnTo>
                  <a:lnTo>
                    <a:pt x="1298" y="615"/>
                  </a:lnTo>
                  <a:lnTo>
                    <a:pt x="1299" y="618"/>
                  </a:lnTo>
                  <a:lnTo>
                    <a:pt x="1298" y="621"/>
                  </a:lnTo>
                  <a:lnTo>
                    <a:pt x="1296" y="625"/>
                  </a:lnTo>
                  <a:lnTo>
                    <a:pt x="1293" y="633"/>
                  </a:lnTo>
                  <a:lnTo>
                    <a:pt x="1289" y="642"/>
                  </a:lnTo>
                  <a:lnTo>
                    <a:pt x="1282" y="653"/>
                  </a:lnTo>
                  <a:lnTo>
                    <a:pt x="1272" y="667"/>
                  </a:lnTo>
                  <a:lnTo>
                    <a:pt x="1272" y="667"/>
                  </a:lnTo>
                  <a:lnTo>
                    <a:pt x="1262" y="680"/>
                  </a:lnTo>
                  <a:lnTo>
                    <a:pt x="1253" y="691"/>
                  </a:lnTo>
                  <a:lnTo>
                    <a:pt x="1233" y="713"/>
                  </a:lnTo>
                  <a:lnTo>
                    <a:pt x="1233" y="713"/>
                  </a:lnTo>
                  <a:lnTo>
                    <a:pt x="1217" y="729"/>
                  </a:lnTo>
                  <a:lnTo>
                    <a:pt x="1217" y="729"/>
                  </a:lnTo>
                  <a:lnTo>
                    <a:pt x="1213" y="732"/>
                  </a:lnTo>
                  <a:lnTo>
                    <a:pt x="1213" y="732"/>
                  </a:lnTo>
                  <a:lnTo>
                    <a:pt x="1206" y="711"/>
                  </a:lnTo>
                  <a:lnTo>
                    <a:pt x="1204" y="701"/>
                  </a:lnTo>
                  <a:lnTo>
                    <a:pt x="1203" y="692"/>
                  </a:lnTo>
                  <a:lnTo>
                    <a:pt x="1203" y="685"/>
                  </a:lnTo>
                  <a:lnTo>
                    <a:pt x="1203" y="678"/>
                  </a:lnTo>
                  <a:lnTo>
                    <a:pt x="1205" y="672"/>
                  </a:lnTo>
                  <a:lnTo>
                    <a:pt x="1207" y="665"/>
                  </a:lnTo>
                  <a:lnTo>
                    <a:pt x="1207" y="665"/>
                  </a:lnTo>
                  <a:lnTo>
                    <a:pt x="1209" y="661"/>
                  </a:lnTo>
                  <a:lnTo>
                    <a:pt x="1213" y="656"/>
                  </a:lnTo>
                  <a:lnTo>
                    <a:pt x="1217" y="652"/>
                  </a:lnTo>
                  <a:lnTo>
                    <a:pt x="1222" y="648"/>
                  </a:lnTo>
                  <a:lnTo>
                    <a:pt x="1228" y="644"/>
                  </a:lnTo>
                  <a:lnTo>
                    <a:pt x="1236" y="640"/>
                  </a:lnTo>
                  <a:lnTo>
                    <a:pt x="1253" y="633"/>
                  </a:lnTo>
                  <a:lnTo>
                    <a:pt x="1253" y="633"/>
                  </a:lnTo>
                  <a:close/>
                  <a:moveTo>
                    <a:pt x="1275" y="867"/>
                  </a:moveTo>
                  <a:lnTo>
                    <a:pt x="1275" y="867"/>
                  </a:lnTo>
                  <a:lnTo>
                    <a:pt x="1292" y="866"/>
                  </a:lnTo>
                  <a:lnTo>
                    <a:pt x="1292" y="866"/>
                  </a:lnTo>
                  <a:lnTo>
                    <a:pt x="1300" y="866"/>
                  </a:lnTo>
                  <a:lnTo>
                    <a:pt x="1308" y="868"/>
                  </a:lnTo>
                  <a:lnTo>
                    <a:pt x="1316" y="871"/>
                  </a:lnTo>
                  <a:lnTo>
                    <a:pt x="1325" y="877"/>
                  </a:lnTo>
                  <a:lnTo>
                    <a:pt x="1335" y="885"/>
                  </a:lnTo>
                  <a:lnTo>
                    <a:pt x="1349" y="895"/>
                  </a:lnTo>
                  <a:lnTo>
                    <a:pt x="1384" y="929"/>
                  </a:lnTo>
                  <a:lnTo>
                    <a:pt x="1384" y="929"/>
                  </a:lnTo>
                  <a:lnTo>
                    <a:pt x="1368" y="934"/>
                  </a:lnTo>
                  <a:lnTo>
                    <a:pt x="1368" y="934"/>
                  </a:lnTo>
                  <a:lnTo>
                    <a:pt x="1350" y="939"/>
                  </a:lnTo>
                  <a:lnTo>
                    <a:pt x="1341" y="942"/>
                  </a:lnTo>
                  <a:lnTo>
                    <a:pt x="1334" y="942"/>
                  </a:lnTo>
                  <a:lnTo>
                    <a:pt x="1334" y="942"/>
                  </a:lnTo>
                  <a:lnTo>
                    <a:pt x="1321" y="939"/>
                  </a:lnTo>
                  <a:lnTo>
                    <a:pt x="1310" y="934"/>
                  </a:lnTo>
                  <a:lnTo>
                    <a:pt x="1304" y="932"/>
                  </a:lnTo>
                  <a:lnTo>
                    <a:pt x="1300" y="929"/>
                  </a:lnTo>
                  <a:lnTo>
                    <a:pt x="1296" y="925"/>
                  </a:lnTo>
                  <a:lnTo>
                    <a:pt x="1292" y="921"/>
                  </a:lnTo>
                  <a:lnTo>
                    <a:pt x="1286" y="911"/>
                  </a:lnTo>
                  <a:lnTo>
                    <a:pt x="1281" y="898"/>
                  </a:lnTo>
                  <a:lnTo>
                    <a:pt x="1277" y="883"/>
                  </a:lnTo>
                  <a:lnTo>
                    <a:pt x="1275" y="867"/>
                  </a:lnTo>
                  <a:lnTo>
                    <a:pt x="1275" y="867"/>
                  </a:lnTo>
                  <a:close/>
                  <a:moveTo>
                    <a:pt x="1251" y="1269"/>
                  </a:moveTo>
                  <a:lnTo>
                    <a:pt x="1251" y="1269"/>
                  </a:lnTo>
                  <a:lnTo>
                    <a:pt x="1269" y="1273"/>
                  </a:lnTo>
                  <a:lnTo>
                    <a:pt x="1269" y="1273"/>
                  </a:lnTo>
                  <a:lnTo>
                    <a:pt x="1294" y="1279"/>
                  </a:lnTo>
                  <a:lnTo>
                    <a:pt x="1307" y="1283"/>
                  </a:lnTo>
                  <a:lnTo>
                    <a:pt x="1319" y="1289"/>
                  </a:lnTo>
                  <a:lnTo>
                    <a:pt x="1319" y="1289"/>
                  </a:lnTo>
                  <a:lnTo>
                    <a:pt x="1333" y="1297"/>
                  </a:lnTo>
                  <a:lnTo>
                    <a:pt x="1347" y="1307"/>
                  </a:lnTo>
                  <a:lnTo>
                    <a:pt x="1359" y="1319"/>
                  </a:lnTo>
                  <a:lnTo>
                    <a:pt x="1369" y="1333"/>
                  </a:lnTo>
                  <a:lnTo>
                    <a:pt x="1369" y="1333"/>
                  </a:lnTo>
                  <a:lnTo>
                    <a:pt x="1375" y="1343"/>
                  </a:lnTo>
                  <a:lnTo>
                    <a:pt x="1381" y="1355"/>
                  </a:lnTo>
                  <a:lnTo>
                    <a:pt x="1391" y="1380"/>
                  </a:lnTo>
                  <a:lnTo>
                    <a:pt x="1391" y="1380"/>
                  </a:lnTo>
                  <a:lnTo>
                    <a:pt x="1397" y="1396"/>
                  </a:lnTo>
                  <a:lnTo>
                    <a:pt x="1397" y="1396"/>
                  </a:lnTo>
                  <a:lnTo>
                    <a:pt x="1383" y="1394"/>
                  </a:lnTo>
                  <a:lnTo>
                    <a:pt x="1368" y="1391"/>
                  </a:lnTo>
                  <a:lnTo>
                    <a:pt x="1355" y="1387"/>
                  </a:lnTo>
                  <a:lnTo>
                    <a:pt x="1341" y="1382"/>
                  </a:lnTo>
                  <a:lnTo>
                    <a:pt x="1329" y="1377"/>
                  </a:lnTo>
                  <a:lnTo>
                    <a:pt x="1318" y="1370"/>
                  </a:lnTo>
                  <a:lnTo>
                    <a:pt x="1308" y="1363"/>
                  </a:lnTo>
                  <a:lnTo>
                    <a:pt x="1297" y="1355"/>
                  </a:lnTo>
                  <a:lnTo>
                    <a:pt x="1288" y="1346"/>
                  </a:lnTo>
                  <a:lnTo>
                    <a:pt x="1280" y="1337"/>
                  </a:lnTo>
                  <a:lnTo>
                    <a:pt x="1273" y="1328"/>
                  </a:lnTo>
                  <a:lnTo>
                    <a:pt x="1266" y="1316"/>
                  </a:lnTo>
                  <a:lnTo>
                    <a:pt x="1261" y="1305"/>
                  </a:lnTo>
                  <a:lnTo>
                    <a:pt x="1257" y="1294"/>
                  </a:lnTo>
                  <a:lnTo>
                    <a:pt x="1253" y="1281"/>
                  </a:lnTo>
                  <a:lnTo>
                    <a:pt x="1251" y="1269"/>
                  </a:lnTo>
                  <a:lnTo>
                    <a:pt x="1251" y="1269"/>
                  </a:lnTo>
                  <a:close/>
                  <a:moveTo>
                    <a:pt x="1542" y="951"/>
                  </a:moveTo>
                  <a:lnTo>
                    <a:pt x="1712" y="747"/>
                  </a:lnTo>
                  <a:lnTo>
                    <a:pt x="1463" y="529"/>
                  </a:lnTo>
                  <a:lnTo>
                    <a:pt x="1270" y="746"/>
                  </a:lnTo>
                  <a:lnTo>
                    <a:pt x="1291" y="739"/>
                  </a:lnTo>
                  <a:lnTo>
                    <a:pt x="1291" y="739"/>
                  </a:lnTo>
                  <a:lnTo>
                    <a:pt x="1338" y="723"/>
                  </a:lnTo>
                  <a:lnTo>
                    <a:pt x="1338" y="723"/>
                  </a:lnTo>
                  <a:lnTo>
                    <a:pt x="1363" y="714"/>
                  </a:lnTo>
                  <a:lnTo>
                    <a:pt x="1387" y="704"/>
                  </a:lnTo>
                  <a:lnTo>
                    <a:pt x="1411" y="697"/>
                  </a:lnTo>
                  <a:lnTo>
                    <a:pt x="1435" y="692"/>
                  </a:lnTo>
                  <a:lnTo>
                    <a:pt x="1435" y="692"/>
                  </a:lnTo>
                  <a:lnTo>
                    <a:pt x="1439" y="691"/>
                  </a:lnTo>
                  <a:lnTo>
                    <a:pt x="1439" y="691"/>
                  </a:lnTo>
                  <a:lnTo>
                    <a:pt x="1445" y="692"/>
                  </a:lnTo>
                  <a:lnTo>
                    <a:pt x="1453" y="694"/>
                  </a:lnTo>
                  <a:lnTo>
                    <a:pt x="1470" y="700"/>
                  </a:lnTo>
                  <a:lnTo>
                    <a:pt x="1470" y="700"/>
                  </a:lnTo>
                  <a:lnTo>
                    <a:pt x="1488" y="706"/>
                  </a:lnTo>
                  <a:lnTo>
                    <a:pt x="1498" y="710"/>
                  </a:lnTo>
                  <a:lnTo>
                    <a:pt x="1506" y="710"/>
                  </a:lnTo>
                  <a:lnTo>
                    <a:pt x="1507" y="710"/>
                  </a:lnTo>
                  <a:lnTo>
                    <a:pt x="1507" y="710"/>
                  </a:lnTo>
                  <a:lnTo>
                    <a:pt x="1517" y="708"/>
                  </a:lnTo>
                  <a:lnTo>
                    <a:pt x="1526" y="705"/>
                  </a:lnTo>
                  <a:lnTo>
                    <a:pt x="1534" y="701"/>
                  </a:lnTo>
                  <a:lnTo>
                    <a:pt x="1543" y="697"/>
                  </a:lnTo>
                  <a:lnTo>
                    <a:pt x="1543" y="697"/>
                  </a:lnTo>
                  <a:lnTo>
                    <a:pt x="1551" y="693"/>
                  </a:lnTo>
                  <a:lnTo>
                    <a:pt x="1559" y="689"/>
                  </a:lnTo>
                  <a:lnTo>
                    <a:pt x="1568" y="686"/>
                  </a:lnTo>
                  <a:lnTo>
                    <a:pt x="1578" y="684"/>
                  </a:lnTo>
                  <a:lnTo>
                    <a:pt x="1578" y="684"/>
                  </a:lnTo>
                  <a:lnTo>
                    <a:pt x="1580" y="689"/>
                  </a:lnTo>
                  <a:lnTo>
                    <a:pt x="1581" y="693"/>
                  </a:lnTo>
                  <a:lnTo>
                    <a:pt x="1580" y="699"/>
                  </a:lnTo>
                  <a:lnTo>
                    <a:pt x="1579" y="704"/>
                  </a:lnTo>
                  <a:lnTo>
                    <a:pt x="1575" y="717"/>
                  </a:lnTo>
                  <a:lnTo>
                    <a:pt x="1568" y="730"/>
                  </a:lnTo>
                  <a:lnTo>
                    <a:pt x="1568" y="730"/>
                  </a:lnTo>
                  <a:lnTo>
                    <a:pt x="1560" y="749"/>
                  </a:lnTo>
                  <a:lnTo>
                    <a:pt x="1556" y="758"/>
                  </a:lnTo>
                  <a:lnTo>
                    <a:pt x="1553" y="767"/>
                  </a:lnTo>
                  <a:lnTo>
                    <a:pt x="1551" y="776"/>
                  </a:lnTo>
                  <a:lnTo>
                    <a:pt x="1551" y="785"/>
                  </a:lnTo>
                  <a:lnTo>
                    <a:pt x="1552" y="796"/>
                  </a:lnTo>
                  <a:lnTo>
                    <a:pt x="1555" y="805"/>
                  </a:lnTo>
                  <a:lnTo>
                    <a:pt x="1555" y="805"/>
                  </a:lnTo>
                  <a:lnTo>
                    <a:pt x="1557" y="814"/>
                  </a:lnTo>
                  <a:lnTo>
                    <a:pt x="1558" y="825"/>
                  </a:lnTo>
                  <a:lnTo>
                    <a:pt x="1557" y="835"/>
                  </a:lnTo>
                  <a:lnTo>
                    <a:pt x="1555" y="846"/>
                  </a:lnTo>
                  <a:lnTo>
                    <a:pt x="1552" y="857"/>
                  </a:lnTo>
                  <a:lnTo>
                    <a:pt x="1549" y="869"/>
                  </a:lnTo>
                  <a:lnTo>
                    <a:pt x="1541" y="892"/>
                  </a:lnTo>
                  <a:lnTo>
                    <a:pt x="1541" y="892"/>
                  </a:lnTo>
                  <a:lnTo>
                    <a:pt x="1533" y="913"/>
                  </a:lnTo>
                  <a:lnTo>
                    <a:pt x="1527" y="933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02" y="918"/>
                  </a:lnTo>
                  <a:lnTo>
                    <a:pt x="1502" y="918"/>
                  </a:lnTo>
                  <a:lnTo>
                    <a:pt x="1483" y="895"/>
                  </a:lnTo>
                  <a:lnTo>
                    <a:pt x="1475" y="883"/>
                  </a:lnTo>
                  <a:lnTo>
                    <a:pt x="1468" y="871"/>
                  </a:lnTo>
                  <a:lnTo>
                    <a:pt x="1468" y="871"/>
                  </a:lnTo>
                  <a:lnTo>
                    <a:pt x="1456" y="852"/>
                  </a:lnTo>
                  <a:lnTo>
                    <a:pt x="1445" y="836"/>
                  </a:lnTo>
                  <a:lnTo>
                    <a:pt x="1438" y="830"/>
                  </a:lnTo>
                  <a:lnTo>
                    <a:pt x="1432" y="822"/>
                  </a:lnTo>
                  <a:lnTo>
                    <a:pt x="1425" y="817"/>
                  </a:lnTo>
                  <a:lnTo>
                    <a:pt x="1417" y="812"/>
                  </a:lnTo>
                  <a:lnTo>
                    <a:pt x="1410" y="808"/>
                  </a:lnTo>
                  <a:lnTo>
                    <a:pt x="1402" y="804"/>
                  </a:lnTo>
                  <a:lnTo>
                    <a:pt x="1394" y="801"/>
                  </a:lnTo>
                  <a:lnTo>
                    <a:pt x="1385" y="798"/>
                  </a:lnTo>
                  <a:lnTo>
                    <a:pt x="1375" y="796"/>
                  </a:lnTo>
                  <a:lnTo>
                    <a:pt x="1366" y="794"/>
                  </a:lnTo>
                  <a:lnTo>
                    <a:pt x="1347" y="793"/>
                  </a:lnTo>
                  <a:lnTo>
                    <a:pt x="1346" y="793"/>
                  </a:lnTo>
                  <a:lnTo>
                    <a:pt x="1346" y="793"/>
                  </a:lnTo>
                  <a:lnTo>
                    <a:pt x="1335" y="793"/>
                  </a:lnTo>
                  <a:lnTo>
                    <a:pt x="1325" y="794"/>
                  </a:lnTo>
                  <a:lnTo>
                    <a:pt x="1316" y="796"/>
                  </a:lnTo>
                  <a:lnTo>
                    <a:pt x="1307" y="798"/>
                  </a:lnTo>
                  <a:lnTo>
                    <a:pt x="1298" y="801"/>
                  </a:lnTo>
                  <a:lnTo>
                    <a:pt x="1290" y="804"/>
                  </a:lnTo>
                  <a:lnTo>
                    <a:pt x="1282" y="808"/>
                  </a:lnTo>
                  <a:lnTo>
                    <a:pt x="1274" y="812"/>
                  </a:lnTo>
                  <a:lnTo>
                    <a:pt x="1266" y="817"/>
                  </a:lnTo>
                  <a:lnTo>
                    <a:pt x="1259" y="823"/>
                  </a:lnTo>
                  <a:lnTo>
                    <a:pt x="1253" y="830"/>
                  </a:lnTo>
                  <a:lnTo>
                    <a:pt x="1247" y="837"/>
                  </a:lnTo>
                  <a:lnTo>
                    <a:pt x="1241" y="844"/>
                  </a:lnTo>
                  <a:lnTo>
                    <a:pt x="1236" y="852"/>
                  </a:lnTo>
                  <a:lnTo>
                    <a:pt x="1225" y="871"/>
                  </a:lnTo>
                  <a:lnTo>
                    <a:pt x="1225" y="871"/>
                  </a:lnTo>
                  <a:lnTo>
                    <a:pt x="1221" y="880"/>
                  </a:lnTo>
                  <a:lnTo>
                    <a:pt x="1218" y="889"/>
                  </a:lnTo>
                  <a:lnTo>
                    <a:pt x="1215" y="898"/>
                  </a:lnTo>
                  <a:lnTo>
                    <a:pt x="1213" y="909"/>
                  </a:lnTo>
                  <a:lnTo>
                    <a:pt x="1212" y="918"/>
                  </a:lnTo>
                  <a:lnTo>
                    <a:pt x="1211" y="927"/>
                  </a:lnTo>
                  <a:lnTo>
                    <a:pt x="1212" y="936"/>
                  </a:lnTo>
                  <a:lnTo>
                    <a:pt x="1213" y="945"/>
                  </a:lnTo>
                  <a:lnTo>
                    <a:pt x="1214" y="954"/>
                  </a:lnTo>
                  <a:lnTo>
                    <a:pt x="1217" y="962"/>
                  </a:lnTo>
                  <a:lnTo>
                    <a:pt x="1220" y="971"/>
                  </a:lnTo>
                  <a:lnTo>
                    <a:pt x="1223" y="979"/>
                  </a:lnTo>
                  <a:lnTo>
                    <a:pt x="1228" y="987"/>
                  </a:lnTo>
                  <a:lnTo>
                    <a:pt x="1234" y="994"/>
                  </a:lnTo>
                  <a:lnTo>
                    <a:pt x="1240" y="1001"/>
                  </a:lnTo>
                  <a:lnTo>
                    <a:pt x="1246" y="1008"/>
                  </a:lnTo>
                  <a:lnTo>
                    <a:pt x="1246" y="1008"/>
                  </a:lnTo>
                  <a:lnTo>
                    <a:pt x="1255" y="1018"/>
                  </a:lnTo>
                  <a:lnTo>
                    <a:pt x="1262" y="1027"/>
                  </a:lnTo>
                  <a:lnTo>
                    <a:pt x="1266" y="1035"/>
                  </a:lnTo>
                  <a:lnTo>
                    <a:pt x="1266" y="1039"/>
                  </a:lnTo>
                  <a:lnTo>
                    <a:pt x="1267" y="1043"/>
                  </a:lnTo>
                  <a:lnTo>
                    <a:pt x="1267" y="1043"/>
                  </a:lnTo>
                  <a:lnTo>
                    <a:pt x="1266" y="1046"/>
                  </a:lnTo>
                  <a:lnTo>
                    <a:pt x="1265" y="1050"/>
                  </a:lnTo>
                  <a:lnTo>
                    <a:pt x="1262" y="1059"/>
                  </a:lnTo>
                  <a:lnTo>
                    <a:pt x="1255" y="1067"/>
                  </a:lnTo>
                  <a:lnTo>
                    <a:pt x="1245" y="1077"/>
                  </a:lnTo>
                  <a:lnTo>
                    <a:pt x="1245" y="1077"/>
                  </a:lnTo>
                  <a:lnTo>
                    <a:pt x="1233" y="1089"/>
                  </a:lnTo>
                  <a:lnTo>
                    <a:pt x="1218" y="1105"/>
                  </a:lnTo>
                  <a:lnTo>
                    <a:pt x="1218" y="1105"/>
                  </a:lnTo>
                  <a:lnTo>
                    <a:pt x="1210" y="1115"/>
                  </a:lnTo>
                  <a:lnTo>
                    <a:pt x="1210" y="1115"/>
                  </a:lnTo>
                  <a:lnTo>
                    <a:pt x="1209" y="1107"/>
                  </a:lnTo>
                  <a:lnTo>
                    <a:pt x="1209" y="1107"/>
                  </a:lnTo>
                  <a:lnTo>
                    <a:pt x="1206" y="1092"/>
                  </a:lnTo>
                  <a:lnTo>
                    <a:pt x="1205" y="1080"/>
                  </a:lnTo>
                  <a:lnTo>
                    <a:pt x="1205" y="1080"/>
                  </a:lnTo>
                  <a:lnTo>
                    <a:pt x="1205" y="959"/>
                  </a:lnTo>
                  <a:lnTo>
                    <a:pt x="1206" y="835"/>
                  </a:lnTo>
                  <a:lnTo>
                    <a:pt x="1206" y="835"/>
                  </a:lnTo>
                  <a:lnTo>
                    <a:pt x="1206" y="821"/>
                  </a:lnTo>
                  <a:lnTo>
                    <a:pt x="1209" y="810"/>
                  </a:lnTo>
                  <a:lnTo>
                    <a:pt x="1212" y="800"/>
                  </a:lnTo>
                  <a:lnTo>
                    <a:pt x="1216" y="793"/>
                  </a:lnTo>
                  <a:lnTo>
                    <a:pt x="1216" y="793"/>
                  </a:lnTo>
                  <a:lnTo>
                    <a:pt x="1311" y="683"/>
                  </a:lnTo>
                  <a:lnTo>
                    <a:pt x="1408" y="571"/>
                  </a:lnTo>
                  <a:lnTo>
                    <a:pt x="1408" y="571"/>
                  </a:lnTo>
                  <a:lnTo>
                    <a:pt x="1463" y="508"/>
                  </a:lnTo>
                  <a:lnTo>
                    <a:pt x="1733" y="745"/>
                  </a:lnTo>
                  <a:lnTo>
                    <a:pt x="1549" y="956"/>
                  </a:lnTo>
                  <a:lnTo>
                    <a:pt x="1549" y="956"/>
                  </a:lnTo>
                  <a:lnTo>
                    <a:pt x="1542" y="951"/>
                  </a:lnTo>
                  <a:lnTo>
                    <a:pt x="1542" y="951"/>
                  </a:lnTo>
                  <a:close/>
                  <a:moveTo>
                    <a:pt x="1345" y="1546"/>
                  </a:moveTo>
                  <a:lnTo>
                    <a:pt x="1336" y="1529"/>
                  </a:lnTo>
                  <a:lnTo>
                    <a:pt x="1332" y="1530"/>
                  </a:lnTo>
                  <a:lnTo>
                    <a:pt x="1332" y="1530"/>
                  </a:lnTo>
                  <a:lnTo>
                    <a:pt x="1307" y="1537"/>
                  </a:lnTo>
                  <a:lnTo>
                    <a:pt x="1307" y="1537"/>
                  </a:lnTo>
                  <a:lnTo>
                    <a:pt x="1276" y="1544"/>
                  </a:lnTo>
                  <a:lnTo>
                    <a:pt x="1261" y="1549"/>
                  </a:lnTo>
                  <a:lnTo>
                    <a:pt x="1248" y="1556"/>
                  </a:lnTo>
                  <a:lnTo>
                    <a:pt x="1248" y="1556"/>
                  </a:lnTo>
                  <a:lnTo>
                    <a:pt x="1236" y="1560"/>
                  </a:lnTo>
                  <a:lnTo>
                    <a:pt x="1231" y="1561"/>
                  </a:lnTo>
                  <a:lnTo>
                    <a:pt x="1226" y="1562"/>
                  </a:lnTo>
                  <a:lnTo>
                    <a:pt x="1226" y="1562"/>
                  </a:lnTo>
                  <a:lnTo>
                    <a:pt x="1222" y="1561"/>
                  </a:lnTo>
                  <a:lnTo>
                    <a:pt x="1218" y="1560"/>
                  </a:lnTo>
                  <a:lnTo>
                    <a:pt x="1215" y="1558"/>
                  </a:lnTo>
                  <a:lnTo>
                    <a:pt x="1213" y="1556"/>
                  </a:lnTo>
                  <a:lnTo>
                    <a:pt x="1211" y="1551"/>
                  </a:lnTo>
                  <a:lnTo>
                    <a:pt x="1209" y="1547"/>
                  </a:lnTo>
                  <a:lnTo>
                    <a:pt x="1207" y="1537"/>
                  </a:lnTo>
                  <a:lnTo>
                    <a:pt x="1207" y="1537"/>
                  </a:lnTo>
                  <a:lnTo>
                    <a:pt x="1206" y="1514"/>
                  </a:lnTo>
                  <a:lnTo>
                    <a:pt x="1205" y="1491"/>
                  </a:lnTo>
                  <a:lnTo>
                    <a:pt x="1206" y="1448"/>
                  </a:lnTo>
                  <a:lnTo>
                    <a:pt x="1206" y="1448"/>
                  </a:lnTo>
                  <a:lnTo>
                    <a:pt x="1206" y="1426"/>
                  </a:lnTo>
                  <a:lnTo>
                    <a:pt x="1206" y="1426"/>
                  </a:lnTo>
                  <a:lnTo>
                    <a:pt x="1243" y="1436"/>
                  </a:lnTo>
                  <a:lnTo>
                    <a:pt x="1243" y="1436"/>
                  </a:lnTo>
                  <a:lnTo>
                    <a:pt x="1269" y="1445"/>
                  </a:lnTo>
                  <a:lnTo>
                    <a:pt x="1293" y="1451"/>
                  </a:lnTo>
                  <a:lnTo>
                    <a:pt x="1318" y="1456"/>
                  </a:lnTo>
                  <a:lnTo>
                    <a:pt x="1330" y="1457"/>
                  </a:lnTo>
                  <a:lnTo>
                    <a:pt x="1342" y="1458"/>
                  </a:lnTo>
                  <a:lnTo>
                    <a:pt x="1342" y="1458"/>
                  </a:lnTo>
                  <a:lnTo>
                    <a:pt x="1345" y="1458"/>
                  </a:lnTo>
                  <a:lnTo>
                    <a:pt x="1345" y="1458"/>
                  </a:lnTo>
                  <a:lnTo>
                    <a:pt x="1355" y="1457"/>
                  </a:lnTo>
                  <a:lnTo>
                    <a:pt x="1366" y="1454"/>
                  </a:lnTo>
                  <a:lnTo>
                    <a:pt x="1376" y="1450"/>
                  </a:lnTo>
                  <a:lnTo>
                    <a:pt x="1388" y="1444"/>
                  </a:lnTo>
                  <a:lnTo>
                    <a:pt x="1398" y="1436"/>
                  </a:lnTo>
                  <a:lnTo>
                    <a:pt x="1407" y="1429"/>
                  </a:lnTo>
                  <a:lnTo>
                    <a:pt x="1416" y="1421"/>
                  </a:lnTo>
                  <a:lnTo>
                    <a:pt x="1425" y="1413"/>
                  </a:lnTo>
                  <a:lnTo>
                    <a:pt x="1425" y="1413"/>
                  </a:lnTo>
                  <a:lnTo>
                    <a:pt x="1432" y="1405"/>
                  </a:lnTo>
                  <a:lnTo>
                    <a:pt x="1437" y="1394"/>
                  </a:lnTo>
                  <a:lnTo>
                    <a:pt x="1442" y="1384"/>
                  </a:lnTo>
                  <a:lnTo>
                    <a:pt x="1446" y="1373"/>
                  </a:lnTo>
                  <a:lnTo>
                    <a:pt x="1449" y="1361"/>
                  </a:lnTo>
                  <a:lnTo>
                    <a:pt x="1451" y="1350"/>
                  </a:lnTo>
                  <a:lnTo>
                    <a:pt x="1452" y="1338"/>
                  </a:lnTo>
                  <a:lnTo>
                    <a:pt x="1451" y="1326"/>
                  </a:lnTo>
                  <a:lnTo>
                    <a:pt x="1450" y="1313"/>
                  </a:lnTo>
                  <a:lnTo>
                    <a:pt x="1448" y="1302"/>
                  </a:lnTo>
                  <a:lnTo>
                    <a:pt x="1446" y="1290"/>
                  </a:lnTo>
                  <a:lnTo>
                    <a:pt x="1442" y="1278"/>
                  </a:lnTo>
                  <a:lnTo>
                    <a:pt x="1437" y="1268"/>
                  </a:lnTo>
                  <a:lnTo>
                    <a:pt x="1431" y="1258"/>
                  </a:lnTo>
                  <a:lnTo>
                    <a:pt x="1424" y="1249"/>
                  </a:lnTo>
                  <a:lnTo>
                    <a:pt x="1416" y="1239"/>
                  </a:lnTo>
                  <a:lnTo>
                    <a:pt x="1416" y="1239"/>
                  </a:lnTo>
                  <a:lnTo>
                    <a:pt x="1406" y="1230"/>
                  </a:lnTo>
                  <a:lnTo>
                    <a:pt x="1396" y="1223"/>
                  </a:lnTo>
                  <a:lnTo>
                    <a:pt x="1386" y="1216"/>
                  </a:lnTo>
                  <a:lnTo>
                    <a:pt x="1374" y="1211"/>
                  </a:lnTo>
                  <a:lnTo>
                    <a:pt x="1363" y="1206"/>
                  </a:lnTo>
                  <a:lnTo>
                    <a:pt x="1352" y="1203"/>
                  </a:lnTo>
                  <a:lnTo>
                    <a:pt x="1339" y="1201"/>
                  </a:lnTo>
                  <a:lnTo>
                    <a:pt x="1328" y="1200"/>
                  </a:lnTo>
                  <a:lnTo>
                    <a:pt x="1328" y="1200"/>
                  </a:lnTo>
                  <a:lnTo>
                    <a:pt x="1314" y="1201"/>
                  </a:lnTo>
                  <a:lnTo>
                    <a:pt x="1300" y="1203"/>
                  </a:lnTo>
                  <a:lnTo>
                    <a:pt x="1285" y="1207"/>
                  </a:lnTo>
                  <a:lnTo>
                    <a:pt x="1271" y="1213"/>
                  </a:lnTo>
                  <a:lnTo>
                    <a:pt x="1256" y="1220"/>
                  </a:lnTo>
                  <a:lnTo>
                    <a:pt x="1241" y="1229"/>
                  </a:lnTo>
                  <a:lnTo>
                    <a:pt x="1225" y="1239"/>
                  </a:lnTo>
                  <a:lnTo>
                    <a:pt x="1210" y="1251"/>
                  </a:lnTo>
                  <a:lnTo>
                    <a:pt x="1210" y="1251"/>
                  </a:lnTo>
                  <a:lnTo>
                    <a:pt x="1207" y="1236"/>
                  </a:lnTo>
                  <a:lnTo>
                    <a:pt x="1206" y="1223"/>
                  </a:lnTo>
                  <a:lnTo>
                    <a:pt x="1205" y="1210"/>
                  </a:lnTo>
                  <a:lnTo>
                    <a:pt x="1207" y="1197"/>
                  </a:lnTo>
                  <a:lnTo>
                    <a:pt x="1210" y="1186"/>
                  </a:lnTo>
                  <a:lnTo>
                    <a:pt x="1214" y="1175"/>
                  </a:lnTo>
                  <a:lnTo>
                    <a:pt x="1221" y="1163"/>
                  </a:lnTo>
                  <a:lnTo>
                    <a:pt x="1231" y="1152"/>
                  </a:lnTo>
                  <a:lnTo>
                    <a:pt x="1231" y="1152"/>
                  </a:lnTo>
                  <a:lnTo>
                    <a:pt x="1277" y="1102"/>
                  </a:lnTo>
                  <a:lnTo>
                    <a:pt x="1322" y="1050"/>
                  </a:lnTo>
                  <a:lnTo>
                    <a:pt x="1410" y="947"/>
                  </a:lnTo>
                  <a:lnTo>
                    <a:pt x="1413" y="943"/>
                  </a:lnTo>
                  <a:lnTo>
                    <a:pt x="1413" y="943"/>
                  </a:lnTo>
                  <a:lnTo>
                    <a:pt x="1421" y="934"/>
                  </a:lnTo>
                  <a:lnTo>
                    <a:pt x="1428" y="929"/>
                  </a:lnTo>
                  <a:lnTo>
                    <a:pt x="1433" y="925"/>
                  </a:lnTo>
                  <a:lnTo>
                    <a:pt x="1439" y="924"/>
                  </a:lnTo>
                  <a:lnTo>
                    <a:pt x="1439" y="924"/>
                  </a:lnTo>
                  <a:lnTo>
                    <a:pt x="1444" y="925"/>
                  </a:lnTo>
                  <a:lnTo>
                    <a:pt x="1449" y="928"/>
                  </a:lnTo>
                  <a:lnTo>
                    <a:pt x="1456" y="932"/>
                  </a:lnTo>
                  <a:lnTo>
                    <a:pt x="1463" y="937"/>
                  </a:lnTo>
                  <a:lnTo>
                    <a:pt x="1463" y="937"/>
                  </a:lnTo>
                  <a:lnTo>
                    <a:pt x="1504" y="974"/>
                  </a:lnTo>
                  <a:lnTo>
                    <a:pt x="1544" y="1010"/>
                  </a:lnTo>
                  <a:lnTo>
                    <a:pt x="1625" y="1080"/>
                  </a:lnTo>
                  <a:lnTo>
                    <a:pt x="1625" y="1080"/>
                  </a:lnTo>
                  <a:lnTo>
                    <a:pt x="1683" y="1130"/>
                  </a:lnTo>
                  <a:lnTo>
                    <a:pt x="1683" y="1130"/>
                  </a:lnTo>
                  <a:lnTo>
                    <a:pt x="1690" y="1137"/>
                  </a:lnTo>
                  <a:lnTo>
                    <a:pt x="1695" y="1142"/>
                  </a:lnTo>
                  <a:lnTo>
                    <a:pt x="1698" y="1147"/>
                  </a:lnTo>
                  <a:lnTo>
                    <a:pt x="1700" y="1153"/>
                  </a:lnTo>
                  <a:lnTo>
                    <a:pt x="1700" y="1153"/>
                  </a:lnTo>
                  <a:lnTo>
                    <a:pt x="1699" y="1157"/>
                  </a:lnTo>
                  <a:lnTo>
                    <a:pt x="1698" y="1162"/>
                  </a:lnTo>
                  <a:lnTo>
                    <a:pt x="1694" y="1167"/>
                  </a:lnTo>
                  <a:lnTo>
                    <a:pt x="1690" y="1174"/>
                  </a:lnTo>
                  <a:lnTo>
                    <a:pt x="1690" y="1174"/>
                  </a:lnTo>
                  <a:lnTo>
                    <a:pt x="1530" y="1355"/>
                  </a:lnTo>
                  <a:lnTo>
                    <a:pt x="1372" y="1536"/>
                  </a:lnTo>
                  <a:lnTo>
                    <a:pt x="1372" y="1536"/>
                  </a:lnTo>
                  <a:lnTo>
                    <a:pt x="1224" y="1706"/>
                  </a:lnTo>
                  <a:lnTo>
                    <a:pt x="1224" y="1706"/>
                  </a:lnTo>
                  <a:lnTo>
                    <a:pt x="1219" y="1712"/>
                  </a:lnTo>
                  <a:lnTo>
                    <a:pt x="1212" y="1716"/>
                  </a:lnTo>
                  <a:lnTo>
                    <a:pt x="1212" y="1716"/>
                  </a:lnTo>
                  <a:lnTo>
                    <a:pt x="1209" y="1718"/>
                  </a:lnTo>
                  <a:lnTo>
                    <a:pt x="1204" y="1714"/>
                  </a:lnTo>
                  <a:lnTo>
                    <a:pt x="1345" y="1546"/>
                  </a:lnTo>
                  <a:close/>
                  <a:moveTo>
                    <a:pt x="1452" y="1516"/>
                  </a:moveTo>
                  <a:lnTo>
                    <a:pt x="1452" y="1516"/>
                  </a:lnTo>
                  <a:lnTo>
                    <a:pt x="1450" y="1532"/>
                  </a:lnTo>
                  <a:lnTo>
                    <a:pt x="1450" y="1548"/>
                  </a:lnTo>
                  <a:lnTo>
                    <a:pt x="1450" y="1548"/>
                  </a:lnTo>
                  <a:lnTo>
                    <a:pt x="1449" y="1571"/>
                  </a:lnTo>
                  <a:lnTo>
                    <a:pt x="1447" y="1591"/>
                  </a:lnTo>
                  <a:lnTo>
                    <a:pt x="1445" y="1602"/>
                  </a:lnTo>
                  <a:lnTo>
                    <a:pt x="1443" y="1611"/>
                  </a:lnTo>
                  <a:lnTo>
                    <a:pt x="1440" y="1620"/>
                  </a:lnTo>
                  <a:lnTo>
                    <a:pt x="1435" y="1628"/>
                  </a:lnTo>
                  <a:lnTo>
                    <a:pt x="1435" y="1628"/>
                  </a:lnTo>
                  <a:lnTo>
                    <a:pt x="1432" y="1632"/>
                  </a:lnTo>
                  <a:lnTo>
                    <a:pt x="1427" y="1635"/>
                  </a:lnTo>
                  <a:lnTo>
                    <a:pt x="1419" y="1636"/>
                  </a:lnTo>
                  <a:lnTo>
                    <a:pt x="1412" y="1638"/>
                  </a:lnTo>
                  <a:lnTo>
                    <a:pt x="1394" y="1639"/>
                  </a:lnTo>
                  <a:lnTo>
                    <a:pt x="1375" y="1639"/>
                  </a:lnTo>
                  <a:lnTo>
                    <a:pt x="1375" y="1639"/>
                  </a:lnTo>
                  <a:lnTo>
                    <a:pt x="1359" y="1639"/>
                  </a:lnTo>
                  <a:lnTo>
                    <a:pt x="1342" y="1640"/>
                  </a:lnTo>
                  <a:lnTo>
                    <a:pt x="1340" y="1633"/>
                  </a:lnTo>
                  <a:lnTo>
                    <a:pt x="1444" y="1513"/>
                  </a:lnTo>
                  <a:lnTo>
                    <a:pt x="1452" y="15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" name="Freeform 90"/>
            <p:cNvSpPr>
              <a:spLocks noEditPoints="1"/>
            </p:cNvSpPr>
            <p:nvPr userDrawn="1"/>
          </p:nvSpPr>
          <p:spPr bwMode="auto">
            <a:xfrm>
              <a:off x="184150" y="915988"/>
              <a:ext cx="330200" cy="98425"/>
            </a:xfrm>
            <a:custGeom>
              <a:avLst/>
              <a:gdLst>
                <a:gd name="T0" fmla="*/ 622 w 623"/>
                <a:gd name="T1" fmla="*/ 54 h 186"/>
                <a:gd name="T2" fmla="*/ 615 w 623"/>
                <a:gd name="T3" fmla="*/ 25 h 186"/>
                <a:gd name="T4" fmla="*/ 603 w 623"/>
                <a:gd name="T5" fmla="*/ 11 h 186"/>
                <a:gd name="T6" fmla="*/ 584 w 623"/>
                <a:gd name="T7" fmla="*/ 3 h 186"/>
                <a:gd name="T8" fmla="*/ 548 w 623"/>
                <a:gd name="T9" fmla="*/ 0 h 186"/>
                <a:gd name="T10" fmla="*/ 126 w 623"/>
                <a:gd name="T11" fmla="*/ 0 h 186"/>
                <a:gd name="T12" fmla="*/ 68 w 623"/>
                <a:gd name="T13" fmla="*/ 1 h 186"/>
                <a:gd name="T14" fmla="*/ 31 w 623"/>
                <a:gd name="T15" fmla="*/ 7 h 186"/>
                <a:gd name="T16" fmla="*/ 15 w 623"/>
                <a:gd name="T17" fmla="*/ 17 h 186"/>
                <a:gd name="T18" fmla="*/ 3 w 623"/>
                <a:gd name="T19" fmla="*/ 42 h 186"/>
                <a:gd name="T20" fmla="*/ 0 w 623"/>
                <a:gd name="T21" fmla="*/ 86 h 186"/>
                <a:gd name="T22" fmla="*/ 1 w 623"/>
                <a:gd name="T23" fmla="*/ 128 h 186"/>
                <a:gd name="T24" fmla="*/ 9 w 623"/>
                <a:gd name="T25" fmla="*/ 164 h 186"/>
                <a:gd name="T26" fmla="*/ 20 w 623"/>
                <a:gd name="T27" fmla="*/ 175 h 186"/>
                <a:gd name="T28" fmla="*/ 45 w 623"/>
                <a:gd name="T29" fmla="*/ 185 h 186"/>
                <a:gd name="T30" fmla="*/ 61 w 623"/>
                <a:gd name="T31" fmla="*/ 185 h 186"/>
                <a:gd name="T32" fmla="*/ 238 w 623"/>
                <a:gd name="T33" fmla="*/ 185 h 186"/>
                <a:gd name="T34" fmla="*/ 312 w 623"/>
                <a:gd name="T35" fmla="*/ 185 h 186"/>
                <a:gd name="T36" fmla="*/ 384 w 623"/>
                <a:gd name="T37" fmla="*/ 185 h 186"/>
                <a:gd name="T38" fmla="*/ 510 w 623"/>
                <a:gd name="T39" fmla="*/ 185 h 186"/>
                <a:gd name="T40" fmla="*/ 561 w 623"/>
                <a:gd name="T41" fmla="*/ 186 h 186"/>
                <a:gd name="T42" fmla="*/ 589 w 623"/>
                <a:gd name="T43" fmla="*/ 182 h 186"/>
                <a:gd name="T44" fmla="*/ 604 w 623"/>
                <a:gd name="T45" fmla="*/ 174 h 186"/>
                <a:gd name="T46" fmla="*/ 612 w 623"/>
                <a:gd name="T47" fmla="*/ 166 h 186"/>
                <a:gd name="T48" fmla="*/ 620 w 623"/>
                <a:gd name="T49" fmla="*/ 149 h 186"/>
                <a:gd name="T50" fmla="*/ 623 w 623"/>
                <a:gd name="T51" fmla="*/ 118 h 186"/>
                <a:gd name="T52" fmla="*/ 623 w 623"/>
                <a:gd name="T53" fmla="*/ 97 h 186"/>
                <a:gd name="T54" fmla="*/ 588 w 623"/>
                <a:gd name="T55" fmla="*/ 94 h 186"/>
                <a:gd name="T56" fmla="*/ 587 w 623"/>
                <a:gd name="T57" fmla="*/ 120 h 186"/>
                <a:gd name="T58" fmla="*/ 581 w 623"/>
                <a:gd name="T59" fmla="*/ 135 h 186"/>
                <a:gd name="T60" fmla="*/ 572 w 623"/>
                <a:gd name="T61" fmla="*/ 142 h 186"/>
                <a:gd name="T62" fmla="*/ 541 w 623"/>
                <a:gd name="T63" fmla="*/ 147 h 186"/>
                <a:gd name="T64" fmla="*/ 339 w 623"/>
                <a:gd name="T65" fmla="*/ 146 h 186"/>
                <a:gd name="T66" fmla="*/ 219 w 623"/>
                <a:gd name="T67" fmla="*/ 146 h 186"/>
                <a:gd name="T68" fmla="*/ 80 w 623"/>
                <a:gd name="T69" fmla="*/ 146 h 186"/>
                <a:gd name="T70" fmla="*/ 55 w 623"/>
                <a:gd name="T71" fmla="*/ 145 h 186"/>
                <a:gd name="T72" fmla="*/ 40 w 623"/>
                <a:gd name="T73" fmla="*/ 108 h 186"/>
                <a:gd name="T74" fmla="*/ 40 w 623"/>
                <a:gd name="T75" fmla="*/ 63 h 186"/>
                <a:gd name="T76" fmla="*/ 46 w 623"/>
                <a:gd name="T77" fmla="*/ 51 h 186"/>
                <a:gd name="T78" fmla="*/ 66 w 623"/>
                <a:gd name="T79" fmla="*/ 41 h 186"/>
                <a:gd name="T80" fmla="*/ 135 w 623"/>
                <a:gd name="T81" fmla="*/ 39 h 186"/>
                <a:gd name="T82" fmla="*/ 251 w 623"/>
                <a:gd name="T83" fmla="*/ 39 h 186"/>
                <a:gd name="T84" fmla="*/ 461 w 623"/>
                <a:gd name="T85" fmla="*/ 39 h 186"/>
                <a:gd name="T86" fmla="*/ 557 w 623"/>
                <a:gd name="T87" fmla="*/ 38 h 186"/>
                <a:gd name="T88" fmla="*/ 575 w 623"/>
                <a:gd name="T89" fmla="*/ 45 h 186"/>
                <a:gd name="T90" fmla="*/ 584 w 623"/>
                <a:gd name="T91" fmla="*/ 59 h 186"/>
                <a:gd name="T92" fmla="*/ 588 w 623"/>
                <a:gd name="T93" fmla="*/ 9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186">
                  <a:moveTo>
                    <a:pt x="623" y="74"/>
                  </a:moveTo>
                  <a:lnTo>
                    <a:pt x="623" y="74"/>
                  </a:lnTo>
                  <a:lnTo>
                    <a:pt x="622" y="54"/>
                  </a:lnTo>
                  <a:lnTo>
                    <a:pt x="619" y="37"/>
                  </a:lnTo>
                  <a:lnTo>
                    <a:pt x="617" y="31"/>
                  </a:lnTo>
                  <a:lnTo>
                    <a:pt x="615" y="25"/>
                  </a:lnTo>
                  <a:lnTo>
                    <a:pt x="611" y="19"/>
                  </a:lnTo>
                  <a:lnTo>
                    <a:pt x="608" y="15"/>
                  </a:lnTo>
                  <a:lnTo>
                    <a:pt x="603" y="11"/>
                  </a:lnTo>
                  <a:lnTo>
                    <a:pt x="598" y="7"/>
                  </a:lnTo>
                  <a:lnTo>
                    <a:pt x="592" y="5"/>
                  </a:lnTo>
                  <a:lnTo>
                    <a:pt x="584" y="3"/>
                  </a:lnTo>
                  <a:lnTo>
                    <a:pt x="568" y="1"/>
                  </a:lnTo>
                  <a:lnTo>
                    <a:pt x="548" y="0"/>
                  </a:lnTo>
                  <a:lnTo>
                    <a:pt x="548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84" y="0"/>
                  </a:lnTo>
                  <a:lnTo>
                    <a:pt x="68" y="1"/>
                  </a:lnTo>
                  <a:lnTo>
                    <a:pt x="54" y="2"/>
                  </a:lnTo>
                  <a:lnTo>
                    <a:pt x="41" y="4"/>
                  </a:lnTo>
                  <a:lnTo>
                    <a:pt x="31" y="7"/>
                  </a:lnTo>
                  <a:lnTo>
                    <a:pt x="22" y="12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9" y="24"/>
                  </a:lnTo>
                  <a:lnTo>
                    <a:pt x="5" y="32"/>
                  </a:lnTo>
                  <a:lnTo>
                    <a:pt x="3" y="42"/>
                  </a:lnTo>
                  <a:lnTo>
                    <a:pt x="1" y="55"/>
                  </a:lnTo>
                  <a:lnTo>
                    <a:pt x="0" y="69"/>
                  </a:lnTo>
                  <a:lnTo>
                    <a:pt x="0" y="86"/>
                  </a:lnTo>
                  <a:lnTo>
                    <a:pt x="1" y="126"/>
                  </a:lnTo>
                  <a:lnTo>
                    <a:pt x="1" y="128"/>
                  </a:lnTo>
                  <a:lnTo>
                    <a:pt x="1" y="128"/>
                  </a:lnTo>
                  <a:lnTo>
                    <a:pt x="2" y="142"/>
                  </a:lnTo>
                  <a:lnTo>
                    <a:pt x="5" y="154"/>
                  </a:lnTo>
                  <a:lnTo>
                    <a:pt x="9" y="164"/>
                  </a:lnTo>
                  <a:lnTo>
                    <a:pt x="12" y="168"/>
                  </a:lnTo>
                  <a:lnTo>
                    <a:pt x="16" y="172"/>
                  </a:lnTo>
                  <a:lnTo>
                    <a:pt x="20" y="175"/>
                  </a:lnTo>
                  <a:lnTo>
                    <a:pt x="24" y="178"/>
                  </a:lnTo>
                  <a:lnTo>
                    <a:pt x="33" y="182"/>
                  </a:lnTo>
                  <a:lnTo>
                    <a:pt x="45" y="185"/>
                  </a:lnTo>
                  <a:lnTo>
                    <a:pt x="59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165" y="185"/>
                  </a:lnTo>
                  <a:lnTo>
                    <a:pt x="165" y="185"/>
                  </a:lnTo>
                  <a:lnTo>
                    <a:pt x="238" y="185"/>
                  </a:lnTo>
                  <a:lnTo>
                    <a:pt x="238" y="185"/>
                  </a:lnTo>
                  <a:lnTo>
                    <a:pt x="311" y="185"/>
                  </a:lnTo>
                  <a:lnTo>
                    <a:pt x="312" y="185"/>
                  </a:lnTo>
                  <a:lnTo>
                    <a:pt x="312" y="185"/>
                  </a:lnTo>
                  <a:lnTo>
                    <a:pt x="384" y="185"/>
                  </a:lnTo>
                  <a:lnTo>
                    <a:pt x="384" y="185"/>
                  </a:lnTo>
                  <a:lnTo>
                    <a:pt x="455" y="184"/>
                  </a:lnTo>
                  <a:lnTo>
                    <a:pt x="455" y="184"/>
                  </a:lnTo>
                  <a:lnTo>
                    <a:pt x="510" y="185"/>
                  </a:lnTo>
                  <a:lnTo>
                    <a:pt x="556" y="186"/>
                  </a:lnTo>
                  <a:lnTo>
                    <a:pt x="556" y="186"/>
                  </a:lnTo>
                  <a:lnTo>
                    <a:pt x="561" y="186"/>
                  </a:lnTo>
                  <a:lnTo>
                    <a:pt x="561" y="186"/>
                  </a:lnTo>
                  <a:lnTo>
                    <a:pt x="575" y="185"/>
                  </a:lnTo>
                  <a:lnTo>
                    <a:pt x="589" y="182"/>
                  </a:lnTo>
                  <a:lnTo>
                    <a:pt x="594" y="180"/>
                  </a:lnTo>
                  <a:lnTo>
                    <a:pt x="599" y="177"/>
                  </a:lnTo>
                  <a:lnTo>
                    <a:pt x="604" y="174"/>
                  </a:lnTo>
                  <a:lnTo>
                    <a:pt x="608" y="170"/>
                  </a:lnTo>
                  <a:lnTo>
                    <a:pt x="608" y="170"/>
                  </a:lnTo>
                  <a:lnTo>
                    <a:pt x="612" y="166"/>
                  </a:lnTo>
                  <a:lnTo>
                    <a:pt x="615" y="160"/>
                  </a:lnTo>
                  <a:lnTo>
                    <a:pt x="617" y="155"/>
                  </a:lnTo>
                  <a:lnTo>
                    <a:pt x="620" y="149"/>
                  </a:lnTo>
                  <a:lnTo>
                    <a:pt x="621" y="142"/>
                  </a:lnTo>
                  <a:lnTo>
                    <a:pt x="622" y="135"/>
                  </a:lnTo>
                  <a:lnTo>
                    <a:pt x="623" y="118"/>
                  </a:lnTo>
                  <a:lnTo>
                    <a:pt x="623" y="118"/>
                  </a:lnTo>
                  <a:lnTo>
                    <a:pt x="623" y="97"/>
                  </a:lnTo>
                  <a:lnTo>
                    <a:pt x="623" y="97"/>
                  </a:lnTo>
                  <a:lnTo>
                    <a:pt x="623" y="74"/>
                  </a:lnTo>
                  <a:lnTo>
                    <a:pt x="623" y="74"/>
                  </a:lnTo>
                  <a:close/>
                  <a:moveTo>
                    <a:pt x="588" y="94"/>
                  </a:moveTo>
                  <a:lnTo>
                    <a:pt x="588" y="94"/>
                  </a:lnTo>
                  <a:lnTo>
                    <a:pt x="588" y="108"/>
                  </a:lnTo>
                  <a:lnTo>
                    <a:pt x="587" y="120"/>
                  </a:lnTo>
                  <a:lnTo>
                    <a:pt x="585" y="126"/>
                  </a:lnTo>
                  <a:lnTo>
                    <a:pt x="583" y="131"/>
                  </a:lnTo>
                  <a:lnTo>
                    <a:pt x="581" y="135"/>
                  </a:lnTo>
                  <a:lnTo>
                    <a:pt x="578" y="138"/>
                  </a:lnTo>
                  <a:lnTo>
                    <a:pt x="578" y="138"/>
                  </a:lnTo>
                  <a:lnTo>
                    <a:pt x="572" y="142"/>
                  </a:lnTo>
                  <a:lnTo>
                    <a:pt x="565" y="145"/>
                  </a:lnTo>
                  <a:lnTo>
                    <a:pt x="555" y="147"/>
                  </a:lnTo>
                  <a:lnTo>
                    <a:pt x="541" y="147"/>
                  </a:lnTo>
                  <a:lnTo>
                    <a:pt x="541" y="147"/>
                  </a:lnTo>
                  <a:lnTo>
                    <a:pt x="448" y="146"/>
                  </a:lnTo>
                  <a:lnTo>
                    <a:pt x="339" y="146"/>
                  </a:lnTo>
                  <a:lnTo>
                    <a:pt x="339" y="146"/>
                  </a:lnTo>
                  <a:lnTo>
                    <a:pt x="219" y="146"/>
                  </a:lnTo>
                  <a:lnTo>
                    <a:pt x="219" y="146"/>
                  </a:lnTo>
                  <a:lnTo>
                    <a:pt x="99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68" y="146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0" y="108"/>
                  </a:lnTo>
                  <a:lnTo>
                    <a:pt x="39" y="81"/>
                  </a:lnTo>
                  <a:lnTo>
                    <a:pt x="39" y="71"/>
                  </a:lnTo>
                  <a:lnTo>
                    <a:pt x="40" y="63"/>
                  </a:lnTo>
                  <a:lnTo>
                    <a:pt x="42" y="56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50" y="47"/>
                  </a:lnTo>
                  <a:lnTo>
                    <a:pt x="58" y="43"/>
                  </a:lnTo>
                  <a:lnTo>
                    <a:pt x="66" y="41"/>
                  </a:lnTo>
                  <a:lnTo>
                    <a:pt x="75" y="40"/>
                  </a:lnTo>
                  <a:lnTo>
                    <a:pt x="101" y="39"/>
                  </a:lnTo>
                  <a:lnTo>
                    <a:pt x="135" y="39"/>
                  </a:lnTo>
                  <a:lnTo>
                    <a:pt x="135" y="39"/>
                  </a:lnTo>
                  <a:lnTo>
                    <a:pt x="251" y="39"/>
                  </a:lnTo>
                  <a:lnTo>
                    <a:pt x="251" y="39"/>
                  </a:lnTo>
                  <a:lnTo>
                    <a:pt x="367" y="39"/>
                  </a:lnTo>
                  <a:lnTo>
                    <a:pt x="367" y="39"/>
                  </a:lnTo>
                  <a:lnTo>
                    <a:pt x="461" y="39"/>
                  </a:lnTo>
                  <a:lnTo>
                    <a:pt x="542" y="38"/>
                  </a:lnTo>
                  <a:lnTo>
                    <a:pt x="542" y="38"/>
                  </a:lnTo>
                  <a:lnTo>
                    <a:pt x="557" y="38"/>
                  </a:lnTo>
                  <a:lnTo>
                    <a:pt x="567" y="41"/>
                  </a:lnTo>
                  <a:lnTo>
                    <a:pt x="571" y="42"/>
                  </a:lnTo>
                  <a:lnTo>
                    <a:pt x="575" y="45"/>
                  </a:lnTo>
                  <a:lnTo>
                    <a:pt x="578" y="48"/>
                  </a:lnTo>
                  <a:lnTo>
                    <a:pt x="580" y="51"/>
                  </a:lnTo>
                  <a:lnTo>
                    <a:pt x="584" y="59"/>
                  </a:lnTo>
                  <a:lnTo>
                    <a:pt x="587" y="69"/>
                  </a:lnTo>
                  <a:lnTo>
                    <a:pt x="588" y="80"/>
                  </a:lnTo>
                  <a:lnTo>
                    <a:pt x="588" y="94"/>
                  </a:lnTo>
                  <a:lnTo>
                    <a:pt x="588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" name="Freeform 91"/>
            <p:cNvSpPr>
              <a:spLocks/>
            </p:cNvSpPr>
            <p:nvPr userDrawn="1"/>
          </p:nvSpPr>
          <p:spPr bwMode="auto">
            <a:xfrm>
              <a:off x="195263" y="1052513"/>
              <a:ext cx="401638" cy="14288"/>
            </a:xfrm>
            <a:custGeom>
              <a:avLst/>
              <a:gdLst>
                <a:gd name="T0" fmla="*/ 757 w 757"/>
                <a:gd name="T1" fmla="*/ 0 h 26"/>
                <a:gd name="T2" fmla="*/ 1 w 757"/>
                <a:gd name="T3" fmla="*/ 0 h 26"/>
                <a:gd name="T4" fmla="*/ 0 w 757"/>
                <a:gd name="T5" fmla="*/ 26 h 26"/>
                <a:gd name="T6" fmla="*/ 753 w 757"/>
                <a:gd name="T7" fmla="*/ 26 h 26"/>
                <a:gd name="T8" fmla="*/ 757 w 75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7" h="26">
                  <a:moveTo>
                    <a:pt x="757" y="0"/>
                  </a:moveTo>
                  <a:lnTo>
                    <a:pt x="1" y="0"/>
                  </a:lnTo>
                  <a:lnTo>
                    <a:pt x="0" y="26"/>
                  </a:lnTo>
                  <a:lnTo>
                    <a:pt x="753" y="26"/>
                  </a:lnTo>
                  <a:lnTo>
                    <a:pt x="7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" name="Freeform 92"/>
            <p:cNvSpPr>
              <a:spLocks/>
            </p:cNvSpPr>
            <p:nvPr userDrawn="1"/>
          </p:nvSpPr>
          <p:spPr bwMode="auto">
            <a:xfrm>
              <a:off x="206375" y="1692275"/>
              <a:ext cx="434975" cy="9525"/>
            </a:xfrm>
            <a:custGeom>
              <a:avLst/>
              <a:gdLst>
                <a:gd name="T0" fmla="*/ 824 w 824"/>
                <a:gd name="T1" fmla="*/ 17 h 17"/>
                <a:gd name="T2" fmla="*/ 823 w 824"/>
                <a:gd name="T3" fmla="*/ 0 h 17"/>
                <a:gd name="T4" fmla="*/ 0 w 824"/>
                <a:gd name="T5" fmla="*/ 0 h 17"/>
                <a:gd name="T6" fmla="*/ 1 w 824"/>
                <a:gd name="T7" fmla="*/ 17 h 17"/>
                <a:gd name="T8" fmla="*/ 824 w 82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17">
                  <a:moveTo>
                    <a:pt x="824" y="17"/>
                  </a:moveTo>
                  <a:lnTo>
                    <a:pt x="823" y="0"/>
                  </a:lnTo>
                  <a:lnTo>
                    <a:pt x="0" y="0"/>
                  </a:lnTo>
                  <a:lnTo>
                    <a:pt x="1" y="17"/>
                  </a:lnTo>
                  <a:lnTo>
                    <a:pt x="82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" name="Freeform 93"/>
            <p:cNvSpPr>
              <a:spLocks noEditPoints="1"/>
            </p:cNvSpPr>
            <p:nvPr userDrawn="1"/>
          </p:nvSpPr>
          <p:spPr bwMode="auto">
            <a:xfrm>
              <a:off x="482600" y="1535113"/>
              <a:ext cx="130175" cy="128588"/>
            </a:xfrm>
            <a:custGeom>
              <a:avLst/>
              <a:gdLst>
                <a:gd name="T0" fmla="*/ 136 w 246"/>
                <a:gd name="T1" fmla="*/ 243 h 244"/>
                <a:gd name="T2" fmla="*/ 170 w 246"/>
                <a:gd name="T3" fmla="*/ 234 h 244"/>
                <a:gd name="T4" fmla="*/ 200 w 246"/>
                <a:gd name="T5" fmla="*/ 214 h 244"/>
                <a:gd name="T6" fmla="*/ 225 w 246"/>
                <a:gd name="T7" fmla="*/ 189 h 244"/>
                <a:gd name="T8" fmla="*/ 240 w 246"/>
                <a:gd name="T9" fmla="*/ 157 h 244"/>
                <a:gd name="T10" fmla="*/ 246 w 246"/>
                <a:gd name="T11" fmla="*/ 122 h 244"/>
                <a:gd name="T12" fmla="*/ 243 w 246"/>
                <a:gd name="T13" fmla="*/ 99 h 244"/>
                <a:gd name="T14" fmla="*/ 232 w 246"/>
                <a:gd name="T15" fmla="*/ 66 h 244"/>
                <a:gd name="T16" fmla="*/ 209 w 246"/>
                <a:gd name="T17" fmla="*/ 38 h 244"/>
                <a:gd name="T18" fmla="*/ 191 w 246"/>
                <a:gd name="T19" fmla="*/ 21 h 244"/>
                <a:gd name="T20" fmla="*/ 157 w 246"/>
                <a:gd name="T21" fmla="*/ 5 h 244"/>
                <a:gd name="T22" fmla="*/ 121 w 246"/>
                <a:gd name="T23" fmla="*/ 0 h 244"/>
                <a:gd name="T24" fmla="*/ 96 w 246"/>
                <a:gd name="T25" fmla="*/ 2 h 244"/>
                <a:gd name="T26" fmla="*/ 63 w 246"/>
                <a:gd name="T27" fmla="*/ 13 h 244"/>
                <a:gd name="T28" fmla="*/ 34 w 246"/>
                <a:gd name="T29" fmla="*/ 35 h 244"/>
                <a:gd name="T30" fmla="*/ 19 w 246"/>
                <a:gd name="T31" fmla="*/ 53 h 244"/>
                <a:gd name="T32" fmla="*/ 5 w 246"/>
                <a:gd name="T33" fmla="*/ 86 h 244"/>
                <a:gd name="T34" fmla="*/ 0 w 246"/>
                <a:gd name="T35" fmla="*/ 123 h 244"/>
                <a:gd name="T36" fmla="*/ 2 w 246"/>
                <a:gd name="T37" fmla="*/ 148 h 244"/>
                <a:gd name="T38" fmla="*/ 14 w 246"/>
                <a:gd name="T39" fmla="*/ 181 h 244"/>
                <a:gd name="T40" fmla="*/ 35 w 246"/>
                <a:gd name="T41" fmla="*/ 209 h 244"/>
                <a:gd name="T42" fmla="*/ 63 w 246"/>
                <a:gd name="T43" fmla="*/ 230 h 244"/>
                <a:gd name="T44" fmla="*/ 95 w 246"/>
                <a:gd name="T45" fmla="*/ 242 h 244"/>
                <a:gd name="T46" fmla="*/ 120 w 246"/>
                <a:gd name="T47" fmla="*/ 244 h 244"/>
                <a:gd name="T48" fmla="*/ 122 w 246"/>
                <a:gd name="T49" fmla="*/ 211 h 244"/>
                <a:gd name="T50" fmla="*/ 113 w 246"/>
                <a:gd name="T51" fmla="*/ 210 h 244"/>
                <a:gd name="T52" fmla="*/ 88 w 246"/>
                <a:gd name="T53" fmla="*/ 204 h 244"/>
                <a:gd name="T54" fmla="*/ 67 w 246"/>
                <a:gd name="T55" fmla="*/ 191 h 244"/>
                <a:gd name="T56" fmla="*/ 54 w 246"/>
                <a:gd name="T57" fmla="*/ 178 h 244"/>
                <a:gd name="T58" fmla="*/ 41 w 246"/>
                <a:gd name="T59" fmla="*/ 155 h 244"/>
                <a:gd name="T60" fmla="*/ 34 w 246"/>
                <a:gd name="T61" fmla="*/ 128 h 244"/>
                <a:gd name="T62" fmla="*/ 35 w 246"/>
                <a:gd name="T63" fmla="*/ 111 h 244"/>
                <a:gd name="T64" fmla="*/ 41 w 246"/>
                <a:gd name="T65" fmla="*/ 86 h 244"/>
                <a:gd name="T66" fmla="*/ 54 w 246"/>
                <a:gd name="T67" fmla="*/ 64 h 244"/>
                <a:gd name="T68" fmla="*/ 73 w 246"/>
                <a:gd name="T69" fmla="*/ 47 h 244"/>
                <a:gd name="T70" fmla="*/ 95 w 246"/>
                <a:gd name="T71" fmla="*/ 37 h 244"/>
                <a:gd name="T72" fmla="*/ 121 w 246"/>
                <a:gd name="T73" fmla="*/ 33 h 244"/>
                <a:gd name="T74" fmla="*/ 130 w 246"/>
                <a:gd name="T75" fmla="*/ 33 h 244"/>
                <a:gd name="T76" fmla="*/ 155 w 246"/>
                <a:gd name="T77" fmla="*/ 40 h 244"/>
                <a:gd name="T78" fmla="*/ 177 w 246"/>
                <a:gd name="T79" fmla="*/ 54 h 244"/>
                <a:gd name="T80" fmla="*/ 193 w 246"/>
                <a:gd name="T81" fmla="*/ 73 h 244"/>
                <a:gd name="T82" fmla="*/ 204 w 246"/>
                <a:gd name="T83" fmla="*/ 96 h 244"/>
                <a:gd name="T84" fmla="*/ 208 w 246"/>
                <a:gd name="T85" fmla="*/ 121 h 244"/>
                <a:gd name="T86" fmla="*/ 206 w 246"/>
                <a:gd name="T87" fmla="*/ 138 h 244"/>
                <a:gd name="T88" fmla="*/ 198 w 246"/>
                <a:gd name="T89" fmla="*/ 163 h 244"/>
                <a:gd name="T90" fmla="*/ 183 w 246"/>
                <a:gd name="T91" fmla="*/ 184 h 244"/>
                <a:gd name="T92" fmla="*/ 162 w 246"/>
                <a:gd name="T93" fmla="*/ 199 h 244"/>
                <a:gd name="T94" fmla="*/ 140 w 246"/>
                <a:gd name="T95" fmla="*/ 209 h 244"/>
                <a:gd name="T96" fmla="*/ 122 w 246"/>
                <a:gd name="T97" fmla="*/ 21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6" h="244">
                  <a:moveTo>
                    <a:pt x="124" y="244"/>
                  </a:moveTo>
                  <a:lnTo>
                    <a:pt x="124" y="244"/>
                  </a:lnTo>
                  <a:lnTo>
                    <a:pt x="136" y="243"/>
                  </a:lnTo>
                  <a:lnTo>
                    <a:pt x="148" y="241"/>
                  </a:lnTo>
                  <a:lnTo>
                    <a:pt x="159" y="238"/>
                  </a:lnTo>
                  <a:lnTo>
                    <a:pt x="170" y="234"/>
                  </a:lnTo>
                  <a:lnTo>
                    <a:pt x="181" y="228"/>
                  </a:lnTo>
                  <a:lnTo>
                    <a:pt x="191" y="222"/>
                  </a:lnTo>
                  <a:lnTo>
                    <a:pt x="200" y="214"/>
                  </a:lnTo>
                  <a:lnTo>
                    <a:pt x="209" y="206"/>
                  </a:lnTo>
                  <a:lnTo>
                    <a:pt x="218" y="198"/>
                  </a:lnTo>
                  <a:lnTo>
                    <a:pt x="225" y="189"/>
                  </a:lnTo>
                  <a:lnTo>
                    <a:pt x="231" y="178"/>
                  </a:lnTo>
                  <a:lnTo>
                    <a:pt x="236" y="168"/>
                  </a:lnTo>
                  <a:lnTo>
                    <a:pt x="240" y="157"/>
                  </a:lnTo>
                  <a:lnTo>
                    <a:pt x="243" y="146"/>
                  </a:lnTo>
                  <a:lnTo>
                    <a:pt x="245" y="134"/>
                  </a:lnTo>
                  <a:lnTo>
                    <a:pt x="246" y="122"/>
                  </a:lnTo>
                  <a:lnTo>
                    <a:pt x="246" y="122"/>
                  </a:lnTo>
                  <a:lnTo>
                    <a:pt x="245" y="111"/>
                  </a:lnTo>
                  <a:lnTo>
                    <a:pt x="243" y="99"/>
                  </a:lnTo>
                  <a:lnTo>
                    <a:pt x="241" y="88"/>
                  </a:lnTo>
                  <a:lnTo>
                    <a:pt x="237" y="77"/>
                  </a:lnTo>
                  <a:lnTo>
                    <a:pt x="232" y="66"/>
                  </a:lnTo>
                  <a:lnTo>
                    <a:pt x="226" y="56"/>
                  </a:lnTo>
                  <a:lnTo>
                    <a:pt x="219" y="47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200" y="28"/>
                  </a:lnTo>
                  <a:lnTo>
                    <a:pt x="191" y="21"/>
                  </a:lnTo>
                  <a:lnTo>
                    <a:pt x="180" y="15"/>
                  </a:lnTo>
                  <a:lnTo>
                    <a:pt x="168" y="10"/>
                  </a:lnTo>
                  <a:lnTo>
                    <a:pt x="157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3" y="9"/>
                  </a:lnTo>
                  <a:lnTo>
                    <a:pt x="63" y="13"/>
                  </a:lnTo>
                  <a:lnTo>
                    <a:pt x="52" y="19"/>
                  </a:lnTo>
                  <a:lnTo>
                    <a:pt x="43" y="26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3"/>
                  </a:lnTo>
                  <a:lnTo>
                    <a:pt x="19" y="53"/>
                  </a:lnTo>
                  <a:lnTo>
                    <a:pt x="13" y="63"/>
                  </a:lnTo>
                  <a:lnTo>
                    <a:pt x="8" y="75"/>
                  </a:lnTo>
                  <a:lnTo>
                    <a:pt x="5" y="86"/>
                  </a:lnTo>
                  <a:lnTo>
                    <a:pt x="2" y="98"/>
                  </a:lnTo>
                  <a:lnTo>
                    <a:pt x="0" y="111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1" y="135"/>
                  </a:lnTo>
                  <a:lnTo>
                    <a:pt x="2" y="148"/>
                  </a:lnTo>
                  <a:lnTo>
                    <a:pt x="5" y="160"/>
                  </a:lnTo>
                  <a:lnTo>
                    <a:pt x="9" y="171"/>
                  </a:lnTo>
                  <a:lnTo>
                    <a:pt x="14" y="181"/>
                  </a:lnTo>
                  <a:lnTo>
                    <a:pt x="20" y="192"/>
                  </a:lnTo>
                  <a:lnTo>
                    <a:pt x="28" y="201"/>
                  </a:lnTo>
                  <a:lnTo>
                    <a:pt x="35" y="209"/>
                  </a:lnTo>
                  <a:lnTo>
                    <a:pt x="43" y="217"/>
                  </a:lnTo>
                  <a:lnTo>
                    <a:pt x="52" y="225"/>
                  </a:lnTo>
                  <a:lnTo>
                    <a:pt x="63" y="230"/>
                  </a:lnTo>
                  <a:lnTo>
                    <a:pt x="73" y="235"/>
                  </a:lnTo>
                  <a:lnTo>
                    <a:pt x="84" y="239"/>
                  </a:lnTo>
                  <a:lnTo>
                    <a:pt x="95" y="242"/>
                  </a:lnTo>
                  <a:lnTo>
                    <a:pt x="108" y="244"/>
                  </a:lnTo>
                  <a:lnTo>
                    <a:pt x="120" y="244"/>
                  </a:lnTo>
                  <a:lnTo>
                    <a:pt x="120" y="244"/>
                  </a:lnTo>
                  <a:lnTo>
                    <a:pt x="124" y="244"/>
                  </a:lnTo>
                  <a:lnTo>
                    <a:pt x="124" y="244"/>
                  </a:lnTo>
                  <a:close/>
                  <a:moveTo>
                    <a:pt x="122" y="211"/>
                  </a:moveTo>
                  <a:lnTo>
                    <a:pt x="121" y="211"/>
                  </a:lnTo>
                  <a:lnTo>
                    <a:pt x="121" y="211"/>
                  </a:lnTo>
                  <a:lnTo>
                    <a:pt x="113" y="210"/>
                  </a:lnTo>
                  <a:lnTo>
                    <a:pt x="105" y="209"/>
                  </a:lnTo>
                  <a:lnTo>
                    <a:pt x="96" y="207"/>
                  </a:lnTo>
                  <a:lnTo>
                    <a:pt x="88" y="204"/>
                  </a:lnTo>
                  <a:lnTo>
                    <a:pt x="81" y="201"/>
                  </a:lnTo>
                  <a:lnTo>
                    <a:pt x="74" y="196"/>
                  </a:lnTo>
                  <a:lnTo>
                    <a:pt x="67" y="191"/>
                  </a:lnTo>
                  <a:lnTo>
                    <a:pt x="60" y="185"/>
                  </a:lnTo>
                  <a:lnTo>
                    <a:pt x="60" y="185"/>
                  </a:lnTo>
                  <a:lnTo>
                    <a:pt x="54" y="178"/>
                  </a:lnTo>
                  <a:lnTo>
                    <a:pt x="49" y="170"/>
                  </a:lnTo>
                  <a:lnTo>
                    <a:pt x="44" y="163"/>
                  </a:lnTo>
                  <a:lnTo>
                    <a:pt x="41" y="155"/>
                  </a:lnTo>
                  <a:lnTo>
                    <a:pt x="38" y="146"/>
                  </a:lnTo>
                  <a:lnTo>
                    <a:pt x="36" y="137"/>
                  </a:lnTo>
                  <a:lnTo>
                    <a:pt x="34" y="128"/>
                  </a:lnTo>
                  <a:lnTo>
                    <a:pt x="34" y="119"/>
                  </a:lnTo>
                  <a:lnTo>
                    <a:pt x="34" y="119"/>
                  </a:lnTo>
                  <a:lnTo>
                    <a:pt x="35" y="111"/>
                  </a:lnTo>
                  <a:lnTo>
                    <a:pt x="36" y="102"/>
                  </a:lnTo>
                  <a:lnTo>
                    <a:pt x="38" y="94"/>
                  </a:lnTo>
                  <a:lnTo>
                    <a:pt x="41" y="86"/>
                  </a:lnTo>
                  <a:lnTo>
                    <a:pt x="45" y="78"/>
                  </a:lnTo>
                  <a:lnTo>
                    <a:pt x="49" y="71"/>
                  </a:lnTo>
                  <a:lnTo>
                    <a:pt x="54" y="64"/>
                  </a:lnTo>
                  <a:lnTo>
                    <a:pt x="60" y="58"/>
                  </a:lnTo>
                  <a:lnTo>
                    <a:pt x="67" y="52"/>
                  </a:lnTo>
                  <a:lnTo>
                    <a:pt x="73" y="47"/>
                  </a:lnTo>
                  <a:lnTo>
                    <a:pt x="80" y="43"/>
                  </a:lnTo>
                  <a:lnTo>
                    <a:pt x="88" y="39"/>
                  </a:lnTo>
                  <a:lnTo>
                    <a:pt x="95" y="37"/>
                  </a:lnTo>
                  <a:lnTo>
                    <a:pt x="104" y="34"/>
                  </a:lnTo>
                  <a:lnTo>
                    <a:pt x="113" y="33"/>
                  </a:lnTo>
                  <a:lnTo>
                    <a:pt x="121" y="33"/>
                  </a:lnTo>
                  <a:lnTo>
                    <a:pt x="122" y="33"/>
                  </a:lnTo>
                  <a:lnTo>
                    <a:pt x="122" y="33"/>
                  </a:lnTo>
                  <a:lnTo>
                    <a:pt x="130" y="33"/>
                  </a:lnTo>
                  <a:lnTo>
                    <a:pt x="140" y="35"/>
                  </a:lnTo>
                  <a:lnTo>
                    <a:pt x="147" y="37"/>
                  </a:lnTo>
                  <a:lnTo>
                    <a:pt x="155" y="40"/>
                  </a:lnTo>
                  <a:lnTo>
                    <a:pt x="162" y="44"/>
                  </a:lnTo>
                  <a:lnTo>
                    <a:pt x="169" y="48"/>
                  </a:lnTo>
                  <a:lnTo>
                    <a:pt x="177" y="54"/>
                  </a:lnTo>
                  <a:lnTo>
                    <a:pt x="183" y="59"/>
                  </a:lnTo>
                  <a:lnTo>
                    <a:pt x="188" y="65"/>
                  </a:lnTo>
                  <a:lnTo>
                    <a:pt x="193" y="73"/>
                  </a:lnTo>
                  <a:lnTo>
                    <a:pt x="198" y="80"/>
                  </a:lnTo>
                  <a:lnTo>
                    <a:pt x="201" y="88"/>
                  </a:lnTo>
                  <a:lnTo>
                    <a:pt x="204" y="96"/>
                  </a:lnTo>
                  <a:lnTo>
                    <a:pt x="206" y="104"/>
                  </a:lnTo>
                  <a:lnTo>
                    <a:pt x="208" y="113"/>
                  </a:lnTo>
                  <a:lnTo>
                    <a:pt x="208" y="121"/>
                  </a:lnTo>
                  <a:lnTo>
                    <a:pt x="208" y="121"/>
                  </a:lnTo>
                  <a:lnTo>
                    <a:pt x="208" y="130"/>
                  </a:lnTo>
                  <a:lnTo>
                    <a:pt x="206" y="138"/>
                  </a:lnTo>
                  <a:lnTo>
                    <a:pt x="204" y="147"/>
                  </a:lnTo>
                  <a:lnTo>
                    <a:pt x="201" y="155"/>
                  </a:lnTo>
                  <a:lnTo>
                    <a:pt x="198" y="163"/>
                  </a:lnTo>
                  <a:lnTo>
                    <a:pt x="193" y="170"/>
                  </a:lnTo>
                  <a:lnTo>
                    <a:pt x="188" y="177"/>
                  </a:lnTo>
                  <a:lnTo>
                    <a:pt x="183" y="184"/>
                  </a:lnTo>
                  <a:lnTo>
                    <a:pt x="177" y="190"/>
                  </a:lnTo>
                  <a:lnTo>
                    <a:pt x="169" y="195"/>
                  </a:lnTo>
                  <a:lnTo>
                    <a:pt x="162" y="199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40" y="209"/>
                  </a:lnTo>
                  <a:lnTo>
                    <a:pt x="130" y="210"/>
                  </a:lnTo>
                  <a:lnTo>
                    <a:pt x="122" y="211"/>
                  </a:lnTo>
                  <a:lnTo>
                    <a:pt x="122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" name="Freeform 94"/>
            <p:cNvSpPr>
              <a:spLocks/>
            </p:cNvSpPr>
            <p:nvPr userDrawn="1"/>
          </p:nvSpPr>
          <p:spPr bwMode="auto">
            <a:xfrm>
              <a:off x="201613" y="1165225"/>
              <a:ext cx="449263" cy="9525"/>
            </a:xfrm>
            <a:custGeom>
              <a:avLst/>
              <a:gdLst>
                <a:gd name="T0" fmla="*/ 849 w 849"/>
                <a:gd name="T1" fmla="*/ 0 h 17"/>
                <a:gd name="T2" fmla="*/ 0 w 849"/>
                <a:gd name="T3" fmla="*/ 0 h 17"/>
                <a:gd name="T4" fmla="*/ 6 w 849"/>
                <a:gd name="T5" fmla="*/ 17 h 17"/>
                <a:gd name="T6" fmla="*/ 849 w 849"/>
                <a:gd name="T7" fmla="*/ 17 h 17"/>
                <a:gd name="T8" fmla="*/ 849 w 84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9" h="17">
                  <a:moveTo>
                    <a:pt x="849" y="0"/>
                  </a:moveTo>
                  <a:lnTo>
                    <a:pt x="0" y="0"/>
                  </a:lnTo>
                  <a:lnTo>
                    <a:pt x="6" y="17"/>
                  </a:lnTo>
                  <a:lnTo>
                    <a:pt x="849" y="17"/>
                  </a:lnTo>
                  <a:lnTo>
                    <a:pt x="8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3" name="Freeform 95"/>
            <p:cNvSpPr>
              <a:spLocks/>
            </p:cNvSpPr>
            <p:nvPr userDrawn="1"/>
          </p:nvSpPr>
          <p:spPr bwMode="auto">
            <a:xfrm>
              <a:off x="204788" y="1384300"/>
              <a:ext cx="442913" cy="9525"/>
            </a:xfrm>
            <a:custGeom>
              <a:avLst/>
              <a:gdLst>
                <a:gd name="T0" fmla="*/ 0 w 837"/>
                <a:gd name="T1" fmla="*/ 17 h 17"/>
                <a:gd name="T2" fmla="*/ 837 w 837"/>
                <a:gd name="T3" fmla="*/ 17 h 17"/>
                <a:gd name="T4" fmla="*/ 837 w 837"/>
                <a:gd name="T5" fmla="*/ 0 h 17"/>
                <a:gd name="T6" fmla="*/ 1 w 837"/>
                <a:gd name="T7" fmla="*/ 0 h 17"/>
                <a:gd name="T8" fmla="*/ 0 w 83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17">
                  <a:moveTo>
                    <a:pt x="0" y="17"/>
                  </a:moveTo>
                  <a:lnTo>
                    <a:pt x="837" y="17"/>
                  </a:lnTo>
                  <a:lnTo>
                    <a:pt x="837" y="0"/>
                  </a:lnTo>
                  <a:lnTo>
                    <a:pt x="1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4" name="Freeform 96"/>
            <p:cNvSpPr>
              <a:spLocks/>
            </p:cNvSpPr>
            <p:nvPr userDrawn="1"/>
          </p:nvSpPr>
          <p:spPr bwMode="auto">
            <a:xfrm>
              <a:off x="207963" y="1493838"/>
              <a:ext cx="438150" cy="7938"/>
            </a:xfrm>
            <a:custGeom>
              <a:avLst/>
              <a:gdLst>
                <a:gd name="T0" fmla="*/ 830 w 830"/>
                <a:gd name="T1" fmla="*/ 0 h 16"/>
                <a:gd name="T2" fmla="*/ 0 w 830"/>
                <a:gd name="T3" fmla="*/ 0 h 16"/>
                <a:gd name="T4" fmla="*/ 1 w 830"/>
                <a:gd name="T5" fmla="*/ 16 h 16"/>
                <a:gd name="T6" fmla="*/ 830 w 830"/>
                <a:gd name="T7" fmla="*/ 16 h 16"/>
                <a:gd name="T8" fmla="*/ 830 w 83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0" h="16">
                  <a:moveTo>
                    <a:pt x="830" y="0"/>
                  </a:moveTo>
                  <a:lnTo>
                    <a:pt x="0" y="0"/>
                  </a:lnTo>
                  <a:lnTo>
                    <a:pt x="1" y="16"/>
                  </a:lnTo>
                  <a:lnTo>
                    <a:pt x="830" y="16"/>
                  </a:lnTo>
                  <a:lnTo>
                    <a:pt x="8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5" name="Freeform 97"/>
            <p:cNvSpPr>
              <a:spLocks/>
            </p:cNvSpPr>
            <p:nvPr userDrawn="1"/>
          </p:nvSpPr>
          <p:spPr bwMode="auto">
            <a:xfrm>
              <a:off x="201613" y="1423988"/>
              <a:ext cx="449263" cy="9525"/>
            </a:xfrm>
            <a:custGeom>
              <a:avLst/>
              <a:gdLst>
                <a:gd name="T0" fmla="*/ 848 w 848"/>
                <a:gd name="T1" fmla="*/ 12 h 18"/>
                <a:gd name="T2" fmla="*/ 848 w 848"/>
                <a:gd name="T3" fmla="*/ 12 h 18"/>
                <a:gd name="T4" fmla="*/ 848 w 848"/>
                <a:gd name="T5" fmla="*/ 6 h 18"/>
                <a:gd name="T6" fmla="*/ 848 w 848"/>
                <a:gd name="T7" fmla="*/ 0 h 18"/>
                <a:gd name="T8" fmla="*/ 4 w 848"/>
                <a:gd name="T9" fmla="*/ 0 h 18"/>
                <a:gd name="T10" fmla="*/ 0 w 848"/>
                <a:gd name="T11" fmla="*/ 18 h 18"/>
                <a:gd name="T12" fmla="*/ 848 w 848"/>
                <a:gd name="T13" fmla="*/ 18 h 18"/>
                <a:gd name="T14" fmla="*/ 848 w 848"/>
                <a:gd name="T15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8" h="18">
                  <a:moveTo>
                    <a:pt x="848" y="12"/>
                  </a:moveTo>
                  <a:lnTo>
                    <a:pt x="848" y="12"/>
                  </a:lnTo>
                  <a:lnTo>
                    <a:pt x="848" y="6"/>
                  </a:lnTo>
                  <a:lnTo>
                    <a:pt x="848" y="0"/>
                  </a:lnTo>
                  <a:lnTo>
                    <a:pt x="4" y="0"/>
                  </a:lnTo>
                  <a:lnTo>
                    <a:pt x="0" y="18"/>
                  </a:lnTo>
                  <a:lnTo>
                    <a:pt x="848" y="18"/>
                  </a:lnTo>
                  <a:lnTo>
                    <a:pt x="84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6" name="Freeform 98"/>
            <p:cNvSpPr>
              <a:spLocks/>
            </p:cNvSpPr>
            <p:nvPr userDrawn="1"/>
          </p:nvSpPr>
          <p:spPr bwMode="auto">
            <a:xfrm>
              <a:off x="204788" y="1204913"/>
              <a:ext cx="442913" cy="7938"/>
            </a:xfrm>
            <a:custGeom>
              <a:avLst/>
              <a:gdLst>
                <a:gd name="T0" fmla="*/ 837 w 837"/>
                <a:gd name="T1" fmla="*/ 0 h 16"/>
                <a:gd name="T2" fmla="*/ 0 w 837"/>
                <a:gd name="T3" fmla="*/ 0 h 16"/>
                <a:gd name="T4" fmla="*/ 1 w 837"/>
                <a:gd name="T5" fmla="*/ 16 h 16"/>
                <a:gd name="T6" fmla="*/ 837 w 837"/>
                <a:gd name="T7" fmla="*/ 16 h 16"/>
                <a:gd name="T8" fmla="*/ 837 w 83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16">
                  <a:moveTo>
                    <a:pt x="837" y="0"/>
                  </a:moveTo>
                  <a:lnTo>
                    <a:pt x="0" y="0"/>
                  </a:lnTo>
                  <a:lnTo>
                    <a:pt x="1" y="16"/>
                  </a:lnTo>
                  <a:lnTo>
                    <a:pt x="837" y="16"/>
                  </a:lnTo>
                  <a:lnTo>
                    <a:pt x="8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7" name="Freeform 99"/>
            <p:cNvSpPr>
              <a:spLocks/>
            </p:cNvSpPr>
            <p:nvPr userDrawn="1"/>
          </p:nvSpPr>
          <p:spPr bwMode="auto">
            <a:xfrm>
              <a:off x="204788" y="1128713"/>
              <a:ext cx="441325" cy="7938"/>
            </a:xfrm>
            <a:custGeom>
              <a:avLst/>
              <a:gdLst>
                <a:gd name="T0" fmla="*/ 0 w 832"/>
                <a:gd name="T1" fmla="*/ 15 h 15"/>
                <a:gd name="T2" fmla="*/ 827 w 832"/>
                <a:gd name="T3" fmla="*/ 15 h 15"/>
                <a:gd name="T4" fmla="*/ 832 w 832"/>
                <a:gd name="T5" fmla="*/ 15 h 15"/>
                <a:gd name="T6" fmla="*/ 832 w 832"/>
                <a:gd name="T7" fmla="*/ 0 h 15"/>
                <a:gd name="T8" fmla="*/ 0 w 832"/>
                <a:gd name="T9" fmla="*/ 0 h 15"/>
                <a:gd name="T10" fmla="*/ 0 w 83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2" h="15">
                  <a:moveTo>
                    <a:pt x="0" y="15"/>
                  </a:moveTo>
                  <a:lnTo>
                    <a:pt x="827" y="15"/>
                  </a:lnTo>
                  <a:lnTo>
                    <a:pt x="832" y="15"/>
                  </a:lnTo>
                  <a:lnTo>
                    <a:pt x="832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8" name="Rectangle 100"/>
            <p:cNvSpPr>
              <a:spLocks noChangeArrowheads="1"/>
            </p:cNvSpPr>
            <p:nvPr userDrawn="1"/>
          </p:nvSpPr>
          <p:spPr bwMode="auto">
            <a:xfrm>
              <a:off x="207963" y="1350963"/>
              <a:ext cx="43497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9" name="Freeform 101"/>
            <p:cNvSpPr>
              <a:spLocks/>
            </p:cNvSpPr>
            <p:nvPr userDrawn="1"/>
          </p:nvSpPr>
          <p:spPr bwMode="auto">
            <a:xfrm>
              <a:off x="203200" y="1314450"/>
              <a:ext cx="446088" cy="9525"/>
            </a:xfrm>
            <a:custGeom>
              <a:avLst/>
              <a:gdLst>
                <a:gd name="T0" fmla="*/ 836 w 841"/>
                <a:gd name="T1" fmla="*/ 0 h 17"/>
                <a:gd name="T2" fmla="*/ 0 w 841"/>
                <a:gd name="T3" fmla="*/ 0 h 17"/>
                <a:gd name="T4" fmla="*/ 0 w 841"/>
                <a:gd name="T5" fmla="*/ 17 h 17"/>
                <a:gd name="T6" fmla="*/ 841 w 841"/>
                <a:gd name="T7" fmla="*/ 17 h 17"/>
                <a:gd name="T8" fmla="*/ 836 w 84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1" h="17">
                  <a:moveTo>
                    <a:pt x="836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41" y="17"/>
                  </a:lnTo>
                  <a:lnTo>
                    <a:pt x="8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0" name="Freeform 102"/>
            <p:cNvSpPr>
              <a:spLocks/>
            </p:cNvSpPr>
            <p:nvPr userDrawn="1"/>
          </p:nvSpPr>
          <p:spPr bwMode="auto">
            <a:xfrm>
              <a:off x="203200" y="1274763"/>
              <a:ext cx="444500" cy="9525"/>
            </a:xfrm>
            <a:custGeom>
              <a:avLst/>
              <a:gdLst>
                <a:gd name="T0" fmla="*/ 0 w 840"/>
                <a:gd name="T1" fmla="*/ 17 h 17"/>
                <a:gd name="T2" fmla="*/ 839 w 840"/>
                <a:gd name="T3" fmla="*/ 17 h 17"/>
                <a:gd name="T4" fmla="*/ 840 w 840"/>
                <a:gd name="T5" fmla="*/ 0 h 17"/>
                <a:gd name="T6" fmla="*/ 0 w 840"/>
                <a:gd name="T7" fmla="*/ 0 h 17"/>
                <a:gd name="T8" fmla="*/ 0 w 84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17">
                  <a:moveTo>
                    <a:pt x="0" y="17"/>
                  </a:moveTo>
                  <a:lnTo>
                    <a:pt x="839" y="17"/>
                  </a:lnTo>
                  <a:lnTo>
                    <a:pt x="840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1" name="Freeform 103"/>
            <p:cNvSpPr>
              <a:spLocks/>
            </p:cNvSpPr>
            <p:nvPr userDrawn="1"/>
          </p:nvSpPr>
          <p:spPr bwMode="auto">
            <a:xfrm>
              <a:off x="207963" y="1238250"/>
              <a:ext cx="434975" cy="7938"/>
            </a:xfrm>
            <a:custGeom>
              <a:avLst/>
              <a:gdLst>
                <a:gd name="T0" fmla="*/ 822 w 822"/>
                <a:gd name="T1" fmla="*/ 16 h 16"/>
                <a:gd name="T2" fmla="*/ 822 w 822"/>
                <a:gd name="T3" fmla="*/ 0 h 16"/>
                <a:gd name="T4" fmla="*/ 4 w 822"/>
                <a:gd name="T5" fmla="*/ 0 h 16"/>
                <a:gd name="T6" fmla="*/ 0 w 822"/>
                <a:gd name="T7" fmla="*/ 16 h 16"/>
                <a:gd name="T8" fmla="*/ 822 w 822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16">
                  <a:moveTo>
                    <a:pt x="822" y="16"/>
                  </a:moveTo>
                  <a:lnTo>
                    <a:pt x="822" y="0"/>
                  </a:lnTo>
                  <a:lnTo>
                    <a:pt x="4" y="0"/>
                  </a:lnTo>
                  <a:lnTo>
                    <a:pt x="0" y="16"/>
                  </a:lnTo>
                  <a:lnTo>
                    <a:pt x="82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2" name="Rectangle 104"/>
            <p:cNvSpPr>
              <a:spLocks noChangeArrowheads="1"/>
            </p:cNvSpPr>
            <p:nvPr userDrawn="1"/>
          </p:nvSpPr>
          <p:spPr bwMode="auto">
            <a:xfrm>
              <a:off x="204788" y="1460500"/>
              <a:ext cx="4413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3" name="Freeform 105"/>
            <p:cNvSpPr>
              <a:spLocks/>
            </p:cNvSpPr>
            <p:nvPr userDrawn="1"/>
          </p:nvSpPr>
          <p:spPr bwMode="auto">
            <a:xfrm>
              <a:off x="203200" y="1611313"/>
              <a:ext cx="212725" cy="7938"/>
            </a:xfrm>
            <a:custGeom>
              <a:avLst/>
              <a:gdLst>
                <a:gd name="T0" fmla="*/ 401 w 401"/>
                <a:gd name="T1" fmla="*/ 16 h 16"/>
                <a:gd name="T2" fmla="*/ 401 w 401"/>
                <a:gd name="T3" fmla="*/ 0 h 16"/>
                <a:gd name="T4" fmla="*/ 0 w 401"/>
                <a:gd name="T5" fmla="*/ 0 h 16"/>
                <a:gd name="T6" fmla="*/ 1 w 401"/>
                <a:gd name="T7" fmla="*/ 16 h 16"/>
                <a:gd name="T8" fmla="*/ 401 w 40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16">
                  <a:moveTo>
                    <a:pt x="401" y="16"/>
                  </a:moveTo>
                  <a:lnTo>
                    <a:pt x="401" y="0"/>
                  </a:lnTo>
                  <a:lnTo>
                    <a:pt x="0" y="0"/>
                  </a:lnTo>
                  <a:lnTo>
                    <a:pt x="1" y="16"/>
                  </a:lnTo>
                  <a:lnTo>
                    <a:pt x="40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4" name="Freeform 106"/>
            <p:cNvSpPr>
              <a:spLocks/>
            </p:cNvSpPr>
            <p:nvPr userDrawn="1"/>
          </p:nvSpPr>
          <p:spPr bwMode="auto">
            <a:xfrm>
              <a:off x="203200" y="1563688"/>
              <a:ext cx="207963" cy="9525"/>
            </a:xfrm>
            <a:custGeom>
              <a:avLst/>
              <a:gdLst>
                <a:gd name="T0" fmla="*/ 393 w 393"/>
                <a:gd name="T1" fmla="*/ 18 h 18"/>
                <a:gd name="T2" fmla="*/ 393 w 393"/>
                <a:gd name="T3" fmla="*/ 0 h 18"/>
                <a:gd name="T4" fmla="*/ 7 w 393"/>
                <a:gd name="T5" fmla="*/ 0 h 18"/>
                <a:gd name="T6" fmla="*/ 0 w 393"/>
                <a:gd name="T7" fmla="*/ 18 h 18"/>
                <a:gd name="T8" fmla="*/ 393 w 39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8">
                  <a:moveTo>
                    <a:pt x="393" y="18"/>
                  </a:moveTo>
                  <a:lnTo>
                    <a:pt x="393" y="0"/>
                  </a:lnTo>
                  <a:lnTo>
                    <a:pt x="7" y="0"/>
                  </a:lnTo>
                  <a:lnTo>
                    <a:pt x="0" y="18"/>
                  </a:lnTo>
                  <a:lnTo>
                    <a:pt x="39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5" name="Rectangle 107"/>
            <p:cNvSpPr>
              <a:spLocks noChangeArrowheads="1"/>
            </p:cNvSpPr>
            <p:nvPr userDrawn="1"/>
          </p:nvSpPr>
          <p:spPr bwMode="auto">
            <a:xfrm>
              <a:off x="203200" y="1585913"/>
              <a:ext cx="2111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6" name="Freeform 108"/>
            <p:cNvSpPr>
              <a:spLocks/>
            </p:cNvSpPr>
            <p:nvPr userDrawn="1"/>
          </p:nvSpPr>
          <p:spPr bwMode="auto">
            <a:xfrm>
              <a:off x="769938" y="1222375"/>
              <a:ext cx="228600" cy="242888"/>
            </a:xfrm>
            <a:custGeom>
              <a:avLst/>
              <a:gdLst>
                <a:gd name="T0" fmla="*/ 243 w 432"/>
                <a:gd name="T1" fmla="*/ 158 h 457"/>
                <a:gd name="T2" fmla="*/ 256 w 432"/>
                <a:gd name="T3" fmla="*/ 146 h 457"/>
                <a:gd name="T4" fmla="*/ 265 w 432"/>
                <a:gd name="T5" fmla="*/ 143 h 457"/>
                <a:gd name="T6" fmla="*/ 268 w 432"/>
                <a:gd name="T7" fmla="*/ 144 h 457"/>
                <a:gd name="T8" fmla="*/ 273 w 432"/>
                <a:gd name="T9" fmla="*/ 147 h 457"/>
                <a:gd name="T10" fmla="*/ 275 w 432"/>
                <a:gd name="T11" fmla="*/ 150 h 457"/>
                <a:gd name="T12" fmla="*/ 266 w 432"/>
                <a:gd name="T13" fmla="*/ 187 h 457"/>
                <a:gd name="T14" fmla="*/ 261 w 432"/>
                <a:gd name="T15" fmla="*/ 206 h 457"/>
                <a:gd name="T16" fmla="*/ 257 w 432"/>
                <a:gd name="T17" fmla="*/ 228 h 457"/>
                <a:gd name="T18" fmla="*/ 259 w 432"/>
                <a:gd name="T19" fmla="*/ 241 h 457"/>
                <a:gd name="T20" fmla="*/ 262 w 432"/>
                <a:gd name="T21" fmla="*/ 246 h 457"/>
                <a:gd name="T22" fmla="*/ 273 w 432"/>
                <a:gd name="T23" fmla="*/ 268 h 457"/>
                <a:gd name="T24" fmla="*/ 276 w 432"/>
                <a:gd name="T25" fmla="*/ 290 h 457"/>
                <a:gd name="T26" fmla="*/ 273 w 432"/>
                <a:gd name="T27" fmla="*/ 310 h 457"/>
                <a:gd name="T28" fmla="*/ 267 w 432"/>
                <a:gd name="T29" fmla="*/ 332 h 457"/>
                <a:gd name="T30" fmla="*/ 260 w 432"/>
                <a:gd name="T31" fmla="*/ 360 h 457"/>
                <a:gd name="T32" fmla="*/ 259 w 432"/>
                <a:gd name="T33" fmla="*/ 369 h 457"/>
                <a:gd name="T34" fmla="*/ 255 w 432"/>
                <a:gd name="T35" fmla="*/ 384 h 457"/>
                <a:gd name="T36" fmla="*/ 248 w 432"/>
                <a:gd name="T37" fmla="*/ 402 h 457"/>
                <a:gd name="T38" fmla="*/ 228 w 432"/>
                <a:gd name="T39" fmla="*/ 457 h 457"/>
                <a:gd name="T40" fmla="*/ 182 w 432"/>
                <a:gd name="T41" fmla="*/ 0 h 457"/>
                <a:gd name="T42" fmla="*/ 18 w 432"/>
                <a:gd name="T43" fmla="*/ 205 h 457"/>
                <a:gd name="T44" fmla="*/ 33 w 432"/>
                <a:gd name="T45" fmla="*/ 201 h 457"/>
                <a:gd name="T46" fmla="*/ 77 w 432"/>
                <a:gd name="T47" fmla="*/ 185 h 457"/>
                <a:gd name="T48" fmla="*/ 98 w 432"/>
                <a:gd name="T49" fmla="*/ 178 h 457"/>
                <a:gd name="T50" fmla="*/ 137 w 432"/>
                <a:gd name="T51" fmla="*/ 168 h 457"/>
                <a:gd name="T52" fmla="*/ 157 w 432"/>
                <a:gd name="T53" fmla="*/ 166 h 457"/>
                <a:gd name="T54" fmla="*/ 167 w 432"/>
                <a:gd name="T55" fmla="*/ 167 h 457"/>
                <a:gd name="T56" fmla="*/ 187 w 432"/>
                <a:gd name="T57" fmla="*/ 170 h 457"/>
                <a:gd name="T58" fmla="*/ 196 w 432"/>
                <a:gd name="T59" fmla="*/ 174 h 457"/>
                <a:gd name="T60" fmla="*/ 205 w 432"/>
                <a:gd name="T61" fmla="*/ 175 h 457"/>
                <a:gd name="T62" fmla="*/ 209 w 432"/>
                <a:gd name="T63" fmla="*/ 175 h 457"/>
                <a:gd name="T64" fmla="*/ 225 w 432"/>
                <a:gd name="T65" fmla="*/ 169 h 457"/>
                <a:gd name="T66" fmla="*/ 243 w 432"/>
                <a:gd name="T67" fmla="*/ 15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457">
                  <a:moveTo>
                    <a:pt x="243" y="158"/>
                  </a:moveTo>
                  <a:lnTo>
                    <a:pt x="243" y="158"/>
                  </a:lnTo>
                  <a:lnTo>
                    <a:pt x="250" y="150"/>
                  </a:lnTo>
                  <a:lnTo>
                    <a:pt x="256" y="146"/>
                  </a:lnTo>
                  <a:lnTo>
                    <a:pt x="261" y="144"/>
                  </a:lnTo>
                  <a:lnTo>
                    <a:pt x="265" y="143"/>
                  </a:lnTo>
                  <a:lnTo>
                    <a:pt x="265" y="143"/>
                  </a:lnTo>
                  <a:lnTo>
                    <a:pt x="268" y="144"/>
                  </a:lnTo>
                  <a:lnTo>
                    <a:pt x="270" y="145"/>
                  </a:lnTo>
                  <a:lnTo>
                    <a:pt x="273" y="147"/>
                  </a:lnTo>
                  <a:lnTo>
                    <a:pt x="275" y="150"/>
                  </a:lnTo>
                  <a:lnTo>
                    <a:pt x="275" y="150"/>
                  </a:lnTo>
                  <a:lnTo>
                    <a:pt x="271" y="170"/>
                  </a:lnTo>
                  <a:lnTo>
                    <a:pt x="266" y="187"/>
                  </a:lnTo>
                  <a:lnTo>
                    <a:pt x="266" y="187"/>
                  </a:lnTo>
                  <a:lnTo>
                    <a:pt x="261" y="206"/>
                  </a:lnTo>
                  <a:lnTo>
                    <a:pt x="258" y="222"/>
                  </a:lnTo>
                  <a:lnTo>
                    <a:pt x="257" y="228"/>
                  </a:lnTo>
                  <a:lnTo>
                    <a:pt x="257" y="236"/>
                  </a:lnTo>
                  <a:lnTo>
                    <a:pt x="259" y="241"/>
                  </a:lnTo>
                  <a:lnTo>
                    <a:pt x="262" y="246"/>
                  </a:lnTo>
                  <a:lnTo>
                    <a:pt x="262" y="246"/>
                  </a:lnTo>
                  <a:lnTo>
                    <a:pt x="269" y="257"/>
                  </a:lnTo>
                  <a:lnTo>
                    <a:pt x="273" y="268"/>
                  </a:lnTo>
                  <a:lnTo>
                    <a:pt x="275" y="279"/>
                  </a:lnTo>
                  <a:lnTo>
                    <a:pt x="276" y="290"/>
                  </a:lnTo>
                  <a:lnTo>
                    <a:pt x="275" y="300"/>
                  </a:lnTo>
                  <a:lnTo>
                    <a:pt x="273" y="310"/>
                  </a:lnTo>
                  <a:lnTo>
                    <a:pt x="267" y="332"/>
                  </a:lnTo>
                  <a:lnTo>
                    <a:pt x="267" y="332"/>
                  </a:lnTo>
                  <a:lnTo>
                    <a:pt x="262" y="351"/>
                  </a:lnTo>
                  <a:lnTo>
                    <a:pt x="260" y="360"/>
                  </a:lnTo>
                  <a:lnTo>
                    <a:pt x="259" y="369"/>
                  </a:lnTo>
                  <a:lnTo>
                    <a:pt x="259" y="369"/>
                  </a:lnTo>
                  <a:lnTo>
                    <a:pt x="257" y="376"/>
                  </a:lnTo>
                  <a:lnTo>
                    <a:pt x="255" y="384"/>
                  </a:lnTo>
                  <a:lnTo>
                    <a:pt x="248" y="402"/>
                  </a:lnTo>
                  <a:lnTo>
                    <a:pt x="248" y="402"/>
                  </a:lnTo>
                  <a:lnTo>
                    <a:pt x="238" y="429"/>
                  </a:lnTo>
                  <a:lnTo>
                    <a:pt x="228" y="457"/>
                  </a:lnTo>
                  <a:lnTo>
                    <a:pt x="432" y="220"/>
                  </a:lnTo>
                  <a:lnTo>
                    <a:pt x="182" y="0"/>
                  </a:lnTo>
                  <a:lnTo>
                    <a:pt x="0" y="208"/>
                  </a:lnTo>
                  <a:lnTo>
                    <a:pt x="18" y="205"/>
                  </a:lnTo>
                  <a:lnTo>
                    <a:pt x="18" y="205"/>
                  </a:lnTo>
                  <a:lnTo>
                    <a:pt x="33" y="201"/>
                  </a:lnTo>
                  <a:lnTo>
                    <a:pt x="48" y="195"/>
                  </a:lnTo>
                  <a:lnTo>
                    <a:pt x="77" y="185"/>
                  </a:lnTo>
                  <a:lnTo>
                    <a:pt x="77" y="185"/>
                  </a:lnTo>
                  <a:lnTo>
                    <a:pt x="98" y="178"/>
                  </a:lnTo>
                  <a:lnTo>
                    <a:pt x="117" y="172"/>
                  </a:lnTo>
                  <a:lnTo>
                    <a:pt x="137" y="168"/>
                  </a:lnTo>
                  <a:lnTo>
                    <a:pt x="147" y="167"/>
                  </a:lnTo>
                  <a:lnTo>
                    <a:pt x="157" y="166"/>
                  </a:lnTo>
                  <a:lnTo>
                    <a:pt x="157" y="166"/>
                  </a:lnTo>
                  <a:lnTo>
                    <a:pt x="167" y="167"/>
                  </a:lnTo>
                  <a:lnTo>
                    <a:pt x="177" y="168"/>
                  </a:lnTo>
                  <a:lnTo>
                    <a:pt x="187" y="170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200" y="175"/>
                  </a:lnTo>
                  <a:lnTo>
                    <a:pt x="205" y="175"/>
                  </a:lnTo>
                  <a:lnTo>
                    <a:pt x="205" y="175"/>
                  </a:lnTo>
                  <a:lnTo>
                    <a:pt x="209" y="175"/>
                  </a:lnTo>
                  <a:lnTo>
                    <a:pt x="215" y="173"/>
                  </a:lnTo>
                  <a:lnTo>
                    <a:pt x="225" y="169"/>
                  </a:lnTo>
                  <a:lnTo>
                    <a:pt x="234" y="164"/>
                  </a:lnTo>
                  <a:lnTo>
                    <a:pt x="243" y="158"/>
                  </a:lnTo>
                  <a:lnTo>
                    <a:pt x="243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6701625" y="969134"/>
            <a:ext cx="666995" cy="512076"/>
            <a:chOff x="2673350" y="752475"/>
            <a:chExt cx="939801" cy="962025"/>
          </a:xfrm>
          <a:solidFill>
            <a:schemeClr val="bg2">
              <a:lumMod val="50000"/>
            </a:schemeClr>
          </a:solidFill>
        </p:grpSpPr>
        <p:sp>
          <p:nvSpPr>
            <p:cNvPr id="28" name="Freeform 132"/>
            <p:cNvSpPr>
              <a:spLocks/>
            </p:cNvSpPr>
            <p:nvPr userDrawn="1"/>
          </p:nvSpPr>
          <p:spPr bwMode="auto">
            <a:xfrm>
              <a:off x="2673350" y="922338"/>
              <a:ext cx="334963" cy="336550"/>
            </a:xfrm>
            <a:custGeom>
              <a:avLst/>
              <a:gdLst>
                <a:gd name="T0" fmla="*/ 421 w 634"/>
                <a:gd name="T1" fmla="*/ 634 h 634"/>
                <a:gd name="T2" fmla="*/ 421 w 634"/>
                <a:gd name="T3" fmla="*/ 418 h 634"/>
                <a:gd name="T4" fmla="*/ 634 w 634"/>
                <a:gd name="T5" fmla="*/ 418 h 634"/>
                <a:gd name="T6" fmla="*/ 634 w 634"/>
                <a:gd name="T7" fmla="*/ 209 h 634"/>
                <a:gd name="T8" fmla="*/ 421 w 634"/>
                <a:gd name="T9" fmla="*/ 209 h 634"/>
                <a:gd name="T10" fmla="*/ 421 w 634"/>
                <a:gd name="T11" fmla="*/ 0 h 634"/>
                <a:gd name="T12" fmla="*/ 213 w 634"/>
                <a:gd name="T13" fmla="*/ 0 h 634"/>
                <a:gd name="T14" fmla="*/ 213 w 634"/>
                <a:gd name="T15" fmla="*/ 209 h 634"/>
                <a:gd name="T16" fmla="*/ 0 w 634"/>
                <a:gd name="T17" fmla="*/ 209 h 634"/>
                <a:gd name="T18" fmla="*/ 0 w 634"/>
                <a:gd name="T19" fmla="*/ 418 h 634"/>
                <a:gd name="T20" fmla="*/ 213 w 634"/>
                <a:gd name="T21" fmla="*/ 418 h 634"/>
                <a:gd name="T22" fmla="*/ 213 w 634"/>
                <a:gd name="T23" fmla="*/ 634 h 634"/>
                <a:gd name="T24" fmla="*/ 421 w 634"/>
                <a:gd name="T25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4" h="634">
                  <a:moveTo>
                    <a:pt x="421" y="634"/>
                  </a:moveTo>
                  <a:lnTo>
                    <a:pt x="421" y="418"/>
                  </a:lnTo>
                  <a:lnTo>
                    <a:pt x="634" y="418"/>
                  </a:lnTo>
                  <a:lnTo>
                    <a:pt x="634" y="209"/>
                  </a:lnTo>
                  <a:lnTo>
                    <a:pt x="421" y="209"/>
                  </a:lnTo>
                  <a:lnTo>
                    <a:pt x="421" y="0"/>
                  </a:lnTo>
                  <a:lnTo>
                    <a:pt x="213" y="0"/>
                  </a:lnTo>
                  <a:lnTo>
                    <a:pt x="213" y="209"/>
                  </a:lnTo>
                  <a:lnTo>
                    <a:pt x="0" y="209"/>
                  </a:lnTo>
                  <a:lnTo>
                    <a:pt x="0" y="418"/>
                  </a:lnTo>
                  <a:lnTo>
                    <a:pt x="213" y="418"/>
                  </a:lnTo>
                  <a:lnTo>
                    <a:pt x="213" y="634"/>
                  </a:lnTo>
                  <a:lnTo>
                    <a:pt x="421" y="6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" name="Freeform 133"/>
            <p:cNvSpPr>
              <a:spLocks/>
            </p:cNvSpPr>
            <p:nvPr userDrawn="1"/>
          </p:nvSpPr>
          <p:spPr bwMode="auto">
            <a:xfrm>
              <a:off x="2811463" y="752475"/>
              <a:ext cx="801688" cy="962025"/>
            </a:xfrm>
            <a:custGeom>
              <a:avLst/>
              <a:gdLst>
                <a:gd name="T0" fmla="*/ 875 w 1515"/>
                <a:gd name="T1" fmla="*/ 0 h 1817"/>
                <a:gd name="T2" fmla="*/ 0 w 1515"/>
                <a:gd name="T3" fmla="*/ 0 h 1817"/>
                <a:gd name="T4" fmla="*/ 0 w 1515"/>
                <a:gd name="T5" fmla="*/ 262 h 1817"/>
                <a:gd name="T6" fmla="*/ 112 w 1515"/>
                <a:gd name="T7" fmla="*/ 262 h 1817"/>
                <a:gd name="T8" fmla="*/ 112 w 1515"/>
                <a:gd name="T9" fmla="*/ 136 h 1817"/>
                <a:gd name="T10" fmla="*/ 840 w 1515"/>
                <a:gd name="T11" fmla="*/ 136 h 1817"/>
                <a:gd name="T12" fmla="*/ 840 w 1515"/>
                <a:gd name="T13" fmla="*/ 715 h 1817"/>
                <a:gd name="T14" fmla="*/ 1403 w 1515"/>
                <a:gd name="T15" fmla="*/ 715 h 1817"/>
                <a:gd name="T16" fmla="*/ 1403 w 1515"/>
                <a:gd name="T17" fmla="*/ 1675 h 1817"/>
                <a:gd name="T18" fmla="*/ 112 w 1515"/>
                <a:gd name="T19" fmla="*/ 1675 h 1817"/>
                <a:gd name="T20" fmla="*/ 112 w 1515"/>
                <a:gd name="T21" fmla="*/ 1014 h 1817"/>
                <a:gd name="T22" fmla="*/ 0 w 1515"/>
                <a:gd name="T23" fmla="*/ 1014 h 1817"/>
                <a:gd name="T24" fmla="*/ 0 w 1515"/>
                <a:gd name="T25" fmla="*/ 1817 h 1817"/>
                <a:gd name="T26" fmla="*/ 1515 w 1515"/>
                <a:gd name="T27" fmla="*/ 1817 h 1817"/>
                <a:gd name="T28" fmla="*/ 1515 w 1515"/>
                <a:gd name="T29" fmla="*/ 689 h 1817"/>
                <a:gd name="T30" fmla="*/ 875 w 1515"/>
                <a:gd name="T31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5" h="1817">
                  <a:moveTo>
                    <a:pt x="875" y="0"/>
                  </a:moveTo>
                  <a:lnTo>
                    <a:pt x="0" y="0"/>
                  </a:lnTo>
                  <a:lnTo>
                    <a:pt x="0" y="262"/>
                  </a:lnTo>
                  <a:lnTo>
                    <a:pt x="112" y="262"/>
                  </a:lnTo>
                  <a:lnTo>
                    <a:pt x="112" y="136"/>
                  </a:lnTo>
                  <a:lnTo>
                    <a:pt x="840" y="136"/>
                  </a:lnTo>
                  <a:lnTo>
                    <a:pt x="840" y="715"/>
                  </a:lnTo>
                  <a:lnTo>
                    <a:pt x="1403" y="715"/>
                  </a:lnTo>
                  <a:lnTo>
                    <a:pt x="1403" y="1675"/>
                  </a:lnTo>
                  <a:lnTo>
                    <a:pt x="112" y="1675"/>
                  </a:lnTo>
                  <a:lnTo>
                    <a:pt x="112" y="1014"/>
                  </a:lnTo>
                  <a:lnTo>
                    <a:pt x="0" y="1014"/>
                  </a:lnTo>
                  <a:lnTo>
                    <a:pt x="0" y="1817"/>
                  </a:lnTo>
                  <a:lnTo>
                    <a:pt x="1515" y="1817"/>
                  </a:lnTo>
                  <a:lnTo>
                    <a:pt x="1515" y="689"/>
                  </a:lnTo>
                  <a:lnTo>
                    <a:pt x="8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" name="Rectangle 134"/>
            <p:cNvSpPr>
              <a:spLocks noChangeArrowheads="1"/>
            </p:cNvSpPr>
            <p:nvPr userDrawn="1"/>
          </p:nvSpPr>
          <p:spPr bwMode="auto">
            <a:xfrm>
              <a:off x="3005138" y="1223963"/>
              <a:ext cx="43973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" name="Rectangle 135"/>
            <p:cNvSpPr>
              <a:spLocks noChangeArrowheads="1"/>
            </p:cNvSpPr>
            <p:nvPr userDrawn="1"/>
          </p:nvSpPr>
          <p:spPr bwMode="auto">
            <a:xfrm>
              <a:off x="3005138" y="1339850"/>
              <a:ext cx="43973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" name="Rectangle 136"/>
            <p:cNvSpPr>
              <a:spLocks noChangeArrowheads="1"/>
            </p:cNvSpPr>
            <p:nvPr userDrawn="1"/>
          </p:nvSpPr>
          <p:spPr bwMode="auto">
            <a:xfrm>
              <a:off x="3005138" y="1446213"/>
              <a:ext cx="30003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Группа 32"/>
          <p:cNvGrpSpPr/>
          <p:nvPr userDrawn="1"/>
        </p:nvGrpSpPr>
        <p:grpSpPr>
          <a:xfrm>
            <a:off x="5538698" y="943991"/>
            <a:ext cx="547567" cy="559397"/>
            <a:chOff x="1539875" y="749300"/>
            <a:chExt cx="771525" cy="1050926"/>
          </a:xfrm>
          <a:solidFill>
            <a:schemeClr val="bg2">
              <a:lumMod val="50000"/>
            </a:schemeClr>
          </a:solidFill>
        </p:grpSpPr>
        <p:sp>
          <p:nvSpPr>
            <p:cNvPr id="34" name="Freeform 152"/>
            <p:cNvSpPr>
              <a:spLocks/>
            </p:cNvSpPr>
            <p:nvPr userDrawn="1"/>
          </p:nvSpPr>
          <p:spPr bwMode="auto">
            <a:xfrm>
              <a:off x="1693863" y="979488"/>
              <a:ext cx="447675" cy="58738"/>
            </a:xfrm>
            <a:custGeom>
              <a:avLst/>
              <a:gdLst>
                <a:gd name="T0" fmla="*/ 824 w 845"/>
                <a:gd name="T1" fmla="*/ 112 h 112"/>
                <a:gd name="T2" fmla="*/ 20 w 845"/>
                <a:gd name="T3" fmla="*/ 112 h 112"/>
                <a:gd name="T4" fmla="*/ 20 w 845"/>
                <a:gd name="T5" fmla="*/ 112 h 112"/>
                <a:gd name="T6" fmla="*/ 16 w 845"/>
                <a:gd name="T7" fmla="*/ 112 h 112"/>
                <a:gd name="T8" fmla="*/ 12 w 845"/>
                <a:gd name="T9" fmla="*/ 110 h 112"/>
                <a:gd name="T10" fmla="*/ 9 w 845"/>
                <a:gd name="T11" fmla="*/ 109 h 112"/>
                <a:gd name="T12" fmla="*/ 6 w 845"/>
                <a:gd name="T13" fmla="*/ 106 h 112"/>
                <a:gd name="T14" fmla="*/ 3 w 845"/>
                <a:gd name="T15" fmla="*/ 103 h 112"/>
                <a:gd name="T16" fmla="*/ 1 w 845"/>
                <a:gd name="T17" fmla="*/ 100 h 112"/>
                <a:gd name="T18" fmla="*/ 0 w 845"/>
                <a:gd name="T19" fmla="*/ 96 h 112"/>
                <a:gd name="T20" fmla="*/ 0 w 845"/>
                <a:gd name="T21" fmla="*/ 92 h 112"/>
                <a:gd name="T22" fmla="*/ 0 w 845"/>
                <a:gd name="T23" fmla="*/ 21 h 112"/>
                <a:gd name="T24" fmla="*/ 0 w 845"/>
                <a:gd name="T25" fmla="*/ 21 h 112"/>
                <a:gd name="T26" fmla="*/ 0 w 845"/>
                <a:gd name="T27" fmla="*/ 17 h 112"/>
                <a:gd name="T28" fmla="*/ 1 w 845"/>
                <a:gd name="T29" fmla="*/ 13 h 112"/>
                <a:gd name="T30" fmla="*/ 3 w 845"/>
                <a:gd name="T31" fmla="*/ 10 h 112"/>
                <a:gd name="T32" fmla="*/ 6 w 845"/>
                <a:gd name="T33" fmla="*/ 7 h 112"/>
                <a:gd name="T34" fmla="*/ 9 w 845"/>
                <a:gd name="T35" fmla="*/ 5 h 112"/>
                <a:gd name="T36" fmla="*/ 12 w 845"/>
                <a:gd name="T37" fmla="*/ 2 h 112"/>
                <a:gd name="T38" fmla="*/ 16 w 845"/>
                <a:gd name="T39" fmla="*/ 0 h 112"/>
                <a:gd name="T40" fmla="*/ 20 w 845"/>
                <a:gd name="T41" fmla="*/ 0 h 112"/>
                <a:gd name="T42" fmla="*/ 824 w 845"/>
                <a:gd name="T43" fmla="*/ 0 h 112"/>
                <a:gd name="T44" fmla="*/ 824 w 845"/>
                <a:gd name="T45" fmla="*/ 0 h 112"/>
                <a:gd name="T46" fmla="*/ 828 w 845"/>
                <a:gd name="T47" fmla="*/ 0 h 112"/>
                <a:gd name="T48" fmla="*/ 832 w 845"/>
                <a:gd name="T49" fmla="*/ 2 h 112"/>
                <a:gd name="T50" fmla="*/ 836 w 845"/>
                <a:gd name="T51" fmla="*/ 5 h 112"/>
                <a:gd name="T52" fmla="*/ 839 w 845"/>
                <a:gd name="T53" fmla="*/ 7 h 112"/>
                <a:gd name="T54" fmla="*/ 841 w 845"/>
                <a:gd name="T55" fmla="*/ 10 h 112"/>
                <a:gd name="T56" fmla="*/ 843 w 845"/>
                <a:gd name="T57" fmla="*/ 13 h 112"/>
                <a:gd name="T58" fmla="*/ 844 w 845"/>
                <a:gd name="T59" fmla="*/ 17 h 112"/>
                <a:gd name="T60" fmla="*/ 845 w 845"/>
                <a:gd name="T61" fmla="*/ 21 h 112"/>
                <a:gd name="T62" fmla="*/ 845 w 845"/>
                <a:gd name="T63" fmla="*/ 92 h 112"/>
                <a:gd name="T64" fmla="*/ 845 w 845"/>
                <a:gd name="T65" fmla="*/ 92 h 112"/>
                <a:gd name="T66" fmla="*/ 844 w 845"/>
                <a:gd name="T67" fmla="*/ 96 h 112"/>
                <a:gd name="T68" fmla="*/ 843 w 845"/>
                <a:gd name="T69" fmla="*/ 100 h 112"/>
                <a:gd name="T70" fmla="*/ 841 w 845"/>
                <a:gd name="T71" fmla="*/ 103 h 112"/>
                <a:gd name="T72" fmla="*/ 839 w 845"/>
                <a:gd name="T73" fmla="*/ 106 h 112"/>
                <a:gd name="T74" fmla="*/ 836 w 845"/>
                <a:gd name="T75" fmla="*/ 109 h 112"/>
                <a:gd name="T76" fmla="*/ 832 w 845"/>
                <a:gd name="T77" fmla="*/ 110 h 112"/>
                <a:gd name="T78" fmla="*/ 828 w 845"/>
                <a:gd name="T79" fmla="*/ 112 h 112"/>
                <a:gd name="T80" fmla="*/ 824 w 845"/>
                <a:gd name="T81" fmla="*/ 112 h 112"/>
                <a:gd name="T82" fmla="*/ 824 w 845"/>
                <a:gd name="T8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5" h="112">
                  <a:moveTo>
                    <a:pt x="824" y="112"/>
                  </a:moveTo>
                  <a:lnTo>
                    <a:pt x="20" y="112"/>
                  </a:lnTo>
                  <a:lnTo>
                    <a:pt x="20" y="112"/>
                  </a:lnTo>
                  <a:lnTo>
                    <a:pt x="16" y="112"/>
                  </a:lnTo>
                  <a:lnTo>
                    <a:pt x="12" y="110"/>
                  </a:lnTo>
                  <a:lnTo>
                    <a:pt x="9" y="109"/>
                  </a:lnTo>
                  <a:lnTo>
                    <a:pt x="6" y="106"/>
                  </a:lnTo>
                  <a:lnTo>
                    <a:pt x="3" y="103"/>
                  </a:lnTo>
                  <a:lnTo>
                    <a:pt x="1" y="100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3" y="10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8" y="0"/>
                  </a:lnTo>
                  <a:lnTo>
                    <a:pt x="832" y="2"/>
                  </a:lnTo>
                  <a:lnTo>
                    <a:pt x="836" y="5"/>
                  </a:lnTo>
                  <a:lnTo>
                    <a:pt x="839" y="7"/>
                  </a:lnTo>
                  <a:lnTo>
                    <a:pt x="841" y="10"/>
                  </a:lnTo>
                  <a:lnTo>
                    <a:pt x="843" y="13"/>
                  </a:lnTo>
                  <a:lnTo>
                    <a:pt x="844" y="17"/>
                  </a:lnTo>
                  <a:lnTo>
                    <a:pt x="845" y="21"/>
                  </a:lnTo>
                  <a:lnTo>
                    <a:pt x="845" y="92"/>
                  </a:lnTo>
                  <a:lnTo>
                    <a:pt x="845" y="92"/>
                  </a:lnTo>
                  <a:lnTo>
                    <a:pt x="844" y="96"/>
                  </a:lnTo>
                  <a:lnTo>
                    <a:pt x="843" y="100"/>
                  </a:lnTo>
                  <a:lnTo>
                    <a:pt x="841" y="103"/>
                  </a:lnTo>
                  <a:lnTo>
                    <a:pt x="839" y="106"/>
                  </a:lnTo>
                  <a:lnTo>
                    <a:pt x="836" y="109"/>
                  </a:lnTo>
                  <a:lnTo>
                    <a:pt x="832" y="110"/>
                  </a:lnTo>
                  <a:lnTo>
                    <a:pt x="828" y="112"/>
                  </a:lnTo>
                  <a:lnTo>
                    <a:pt x="824" y="112"/>
                  </a:lnTo>
                  <a:lnTo>
                    <a:pt x="82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" name="Freeform 153"/>
            <p:cNvSpPr>
              <a:spLocks/>
            </p:cNvSpPr>
            <p:nvPr userDrawn="1"/>
          </p:nvSpPr>
          <p:spPr bwMode="auto">
            <a:xfrm>
              <a:off x="1693863" y="1112838"/>
              <a:ext cx="447675" cy="58738"/>
            </a:xfrm>
            <a:custGeom>
              <a:avLst/>
              <a:gdLst>
                <a:gd name="T0" fmla="*/ 824 w 845"/>
                <a:gd name="T1" fmla="*/ 112 h 112"/>
                <a:gd name="T2" fmla="*/ 20 w 845"/>
                <a:gd name="T3" fmla="*/ 112 h 112"/>
                <a:gd name="T4" fmla="*/ 20 w 845"/>
                <a:gd name="T5" fmla="*/ 112 h 112"/>
                <a:gd name="T6" fmla="*/ 16 w 845"/>
                <a:gd name="T7" fmla="*/ 112 h 112"/>
                <a:gd name="T8" fmla="*/ 12 w 845"/>
                <a:gd name="T9" fmla="*/ 111 h 112"/>
                <a:gd name="T10" fmla="*/ 9 w 845"/>
                <a:gd name="T11" fmla="*/ 109 h 112"/>
                <a:gd name="T12" fmla="*/ 6 w 845"/>
                <a:gd name="T13" fmla="*/ 106 h 112"/>
                <a:gd name="T14" fmla="*/ 3 w 845"/>
                <a:gd name="T15" fmla="*/ 103 h 112"/>
                <a:gd name="T16" fmla="*/ 1 w 845"/>
                <a:gd name="T17" fmla="*/ 100 h 112"/>
                <a:gd name="T18" fmla="*/ 0 w 845"/>
                <a:gd name="T19" fmla="*/ 95 h 112"/>
                <a:gd name="T20" fmla="*/ 0 w 845"/>
                <a:gd name="T21" fmla="*/ 91 h 112"/>
                <a:gd name="T22" fmla="*/ 0 w 845"/>
                <a:gd name="T23" fmla="*/ 22 h 112"/>
                <a:gd name="T24" fmla="*/ 0 w 845"/>
                <a:gd name="T25" fmla="*/ 22 h 112"/>
                <a:gd name="T26" fmla="*/ 0 w 845"/>
                <a:gd name="T27" fmla="*/ 16 h 112"/>
                <a:gd name="T28" fmla="*/ 1 w 845"/>
                <a:gd name="T29" fmla="*/ 13 h 112"/>
                <a:gd name="T30" fmla="*/ 3 w 845"/>
                <a:gd name="T31" fmla="*/ 9 h 112"/>
                <a:gd name="T32" fmla="*/ 6 w 845"/>
                <a:gd name="T33" fmla="*/ 6 h 112"/>
                <a:gd name="T34" fmla="*/ 9 w 845"/>
                <a:gd name="T35" fmla="*/ 4 h 112"/>
                <a:gd name="T36" fmla="*/ 12 w 845"/>
                <a:gd name="T37" fmla="*/ 2 h 112"/>
                <a:gd name="T38" fmla="*/ 16 w 845"/>
                <a:gd name="T39" fmla="*/ 1 h 112"/>
                <a:gd name="T40" fmla="*/ 20 w 845"/>
                <a:gd name="T41" fmla="*/ 0 h 112"/>
                <a:gd name="T42" fmla="*/ 824 w 845"/>
                <a:gd name="T43" fmla="*/ 0 h 112"/>
                <a:gd name="T44" fmla="*/ 824 w 845"/>
                <a:gd name="T45" fmla="*/ 0 h 112"/>
                <a:gd name="T46" fmla="*/ 828 w 845"/>
                <a:gd name="T47" fmla="*/ 1 h 112"/>
                <a:gd name="T48" fmla="*/ 832 w 845"/>
                <a:gd name="T49" fmla="*/ 2 h 112"/>
                <a:gd name="T50" fmla="*/ 836 w 845"/>
                <a:gd name="T51" fmla="*/ 4 h 112"/>
                <a:gd name="T52" fmla="*/ 839 w 845"/>
                <a:gd name="T53" fmla="*/ 6 h 112"/>
                <a:gd name="T54" fmla="*/ 841 w 845"/>
                <a:gd name="T55" fmla="*/ 9 h 112"/>
                <a:gd name="T56" fmla="*/ 843 w 845"/>
                <a:gd name="T57" fmla="*/ 13 h 112"/>
                <a:gd name="T58" fmla="*/ 844 w 845"/>
                <a:gd name="T59" fmla="*/ 16 h 112"/>
                <a:gd name="T60" fmla="*/ 845 w 845"/>
                <a:gd name="T61" fmla="*/ 22 h 112"/>
                <a:gd name="T62" fmla="*/ 845 w 845"/>
                <a:gd name="T63" fmla="*/ 91 h 112"/>
                <a:gd name="T64" fmla="*/ 845 w 845"/>
                <a:gd name="T65" fmla="*/ 91 h 112"/>
                <a:gd name="T66" fmla="*/ 844 w 845"/>
                <a:gd name="T67" fmla="*/ 95 h 112"/>
                <a:gd name="T68" fmla="*/ 843 w 845"/>
                <a:gd name="T69" fmla="*/ 100 h 112"/>
                <a:gd name="T70" fmla="*/ 841 w 845"/>
                <a:gd name="T71" fmla="*/ 103 h 112"/>
                <a:gd name="T72" fmla="*/ 839 w 845"/>
                <a:gd name="T73" fmla="*/ 106 h 112"/>
                <a:gd name="T74" fmla="*/ 836 w 845"/>
                <a:gd name="T75" fmla="*/ 109 h 112"/>
                <a:gd name="T76" fmla="*/ 832 w 845"/>
                <a:gd name="T77" fmla="*/ 111 h 112"/>
                <a:gd name="T78" fmla="*/ 828 w 845"/>
                <a:gd name="T79" fmla="*/ 112 h 112"/>
                <a:gd name="T80" fmla="*/ 824 w 845"/>
                <a:gd name="T81" fmla="*/ 112 h 112"/>
                <a:gd name="T82" fmla="*/ 824 w 845"/>
                <a:gd name="T8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5" h="112">
                  <a:moveTo>
                    <a:pt x="824" y="112"/>
                  </a:moveTo>
                  <a:lnTo>
                    <a:pt x="20" y="112"/>
                  </a:lnTo>
                  <a:lnTo>
                    <a:pt x="20" y="112"/>
                  </a:lnTo>
                  <a:lnTo>
                    <a:pt x="16" y="112"/>
                  </a:lnTo>
                  <a:lnTo>
                    <a:pt x="12" y="111"/>
                  </a:lnTo>
                  <a:lnTo>
                    <a:pt x="9" y="109"/>
                  </a:lnTo>
                  <a:lnTo>
                    <a:pt x="6" y="106"/>
                  </a:lnTo>
                  <a:lnTo>
                    <a:pt x="3" y="103"/>
                  </a:lnTo>
                  <a:lnTo>
                    <a:pt x="1" y="100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8" y="1"/>
                  </a:lnTo>
                  <a:lnTo>
                    <a:pt x="832" y="2"/>
                  </a:lnTo>
                  <a:lnTo>
                    <a:pt x="836" y="4"/>
                  </a:lnTo>
                  <a:lnTo>
                    <a:pt x="839" y="6"/>
                  </a:lnTo>
                  <a:lnTo>
                    <a:pt x="841" y="9"/>
                  </a:lnTo>
                  <a:lnTo>
                    <a:pt x="843" y="13"/>
                  </a:lnTo>
                  <a:lnTo>
                    <a:pt x="844" y="16"/>
                  </a:lnTo>
                  <a:lnTo>
                    <a:pt x="845" y="22"/>
                  </a:lnTo>
                  <a:lnTo>
                    <a:pt x="845" y="91"/>
                  </a:lnTo>
                  <a:lnTo>
                    <a:pt x="845" y="91"/>
                  </a:lnTo>
                  <a:lnTo>
                    <a:pt x="844" y="95"/>
                  </a:lnTo>
                  <a:lnTo>
                    <a:pt x="843" y="100"/>
                  </a:lnTo>
                  <a:lnTo>
                    <a:pt x="841" y="103"/>
                  </a:lnTo>
                  <a:lnTo>
                    <a:pt x="839" y="106"/>
                  </a:lnTo>
                  <a:lnTo>
                    <a:pt x="836" y="109"/>
                  </a:lnTo>
                  <a:lnTo>
                    <a:pt x="832" y="111"/>
                  </a:lnTo>
                  <a:lnTo>
                    <a:pt x="828" y="112"/>
                  </a:lnTo>
                  <a:lnTo>
                    <a:pt x="824" y="112"/>
                  </a:lnTo>
                  <a:lnTo>
                    <a:pt x="82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" name="Freeform 154"/>
            <p:cNvSpPr>
              <a:spLocks/>
            </p:cNvSpPr>
            <p:nvPr userDrawn="1"/>
          </p:nvSpPr>
          <p:spPr bwMode="auto">
            <a:xfrm>
              <a:off x="1693863" y="1246188"/>
              <a:ext cx="447675" cy="58738"/>
            </a:xfrm>
            <a:custGeom>
              <a:avLst/>
              <a:gdLst>
                <a:gd name="T0" fmla="*/ 824 w 845"/>
                <a:gd name="T1" fmla="*/ 111 h 111"/>
                <a:gd name="T2" fmla="*/ 20 w 845"/>
                <a:gd name="T3" fmla="*/ 111 h 111"/>
                <a:gd name="T4" fmla="*/ 20 w 845"/>
                <a:gd name="T5" fmla="*/ 111 h 111"/>
                <a:gd name="T6" fmla="*/ 16 w 845"/>
                <a:gd name="T7" fmla="*/ 111 h 111"/>
                <a:gd name="T8" fmla="*/ 12 w 845"/>
                <a:gd name="T9" fmla="*/ 110 h 111"/>
                <a:gd name="T10" fmla="*/ 9 w 845"/>
                <a:gd name="T11" fmla="*/ 108 h 111"/>
                <a:gd name="T12" fmla="*/ 6 w 845"/>
                <a:gd name="T13" fmla="*/ 105 h 111"/>
                <a:gd name="T14" fmla="*/ 3 w 845"/>
                <a:gd name="T15" fmla="*/ 102 h 111"/>
                <a:gd name="T16" fmla="*/ 1 w 845"/>
                <a:gd name="T17" fmla="*/ 99 h 111"/>
                <a:gd name="T18" fmla="*/ 0 w 845"/>
                <a:gd name="T19" fmla="*/ 95 h 111"/>
                <a:gd name="T20" fmla="*/ 0 w 845"/>
                <a:gd name="T21" fmla="*/ 91 h 111"/>
                <a:gd name="T22" fmla="*/ 0 w 845"/>
                <a:gd name="T23" fmla="*/ 21 h 111"/>
                <a:gd name="T24" fmla="*/ 0 w 845"/>
                <a:gd name="T25" fmla="*/ 21 h 111"/>
                <a:gd name="T26" fmla="*/ 0 w 845"/>
                <a:gd name="T27" fmla="*/ 17 h 111"/>
                <a:gd name="T28" fmla="*/ 1 w 845"/>
                <a:gd name="T29" fmla="*/ 13 h 111"/>
                <a:gd name="T30" fmla="*/ 3 w 845"/>
                <a:gd name="T31" fmla="*/ 9 h 111"/>
                <a:gd name="T32" fmla="*/ 6 w 845"/>
                <a:gd name="T33" fmla="*/ 6 h 111"/>
                <a:gd name="T34" fmla="*/ 9 w 845"/>
                <a:gd name="T35" fmla="*/ 4 h 111"/>
                <a:gd name="T36" fmla="*/ 12 w 845"/>
                <a:gd name="T37" fmla="*/ 2 h 111"/>
                <a:gd name="T38" fmla="*/ 16 w 845"/>
                <a:gd name="T39" fmla="*/ 1 h 111"/>
                <a:gd name="T40" fmla="*/ 20 w 845"/>
                <a:gd name="T41" fmla="*/ 0 h 111"/>
                <a:gd name="T42" fmla="*/ 824 w 845"/>
                <a:gd name="T43" fmla="*/ 0 h 111"/>
                <a:gd name="T44" fmla="*/ 824 w 845"/>
                <a:gd name="T45" fmla="*/ 0 h 111"/>
                <a:gd name="T46" fmla="*/ 828 w 845"/>
                <a:gd name="T47" fmla="*/ 1 h 111"/>
                <a:gd name="T48" fmla="*/ 832 w 845"/>
                <a:gd name="T49" fmla="*/ 2 h 111"/>
                <a:gd name="T50" fmla="*/ 836 w 845"/>
                <a:gd name="T51" fmla="*/ 4 h 111"/>
                <a:gd name="T52" fmla="*/ 839 w 845"/>
                <a:gd name="T53" fmla="*/ 6 h 111"/>
                <a:gd name="T54" fmla="*/ 841 w 845"/>
                <a:gd name="T55" fmla="*/ 9 h 111"/>
                <a:gd name="T56" fmla="*/ 843 w 845"/>
                <a:gd name="T57" fmla="*/ 13 h 111"/>
                <a:gd name="T58" fmla="*/ 844 w 845"/>
                <a:gd name="T59" fmla="*/ 17 h 111"/>
                <a:gd name="T60" fmla="*/ 845 w 845"/>
                <a:gd name="T61" fmla="*/ 21 h 111"/>
                <a:gd name="T62" fmla="*/ 845 w 845"/>
                <a:gd name="T63" fmla="*/ 91 h 111"/>
                <a:gd name="T64" fmla="*/ 845 w 845"/>
                <a:gd name="T65" fmla="*/ 91 h 111"/>
                <a:gd name="T66" fmla="*/ 844 w 845"/>
                <a:gd name="T67" fmla="*/ 95 h 111"/>
                <a:gd name="T68" fmla="*/ 843 w 845"/>
                <a:gd name="T69" fmla="*/ 99 h 111"/>
                <a:gd name="T70" fmla="*/ 841 w 845"/>
                <a:gd name="T71" fmla="*/ 102 h 111"/>
                <a:gd name="T72" fmla="*/ 839 w 845"/>
                <a:gd name="T73" fmla="*/ 105 h 111"/>
                <a:gd name="T74" fmla="*/ 836 w 845"/>
                <a:gd name="T75" fmla="*/ 108 h 111"/>
                <a:gd name="T76" fmla="*/ 832 w 845"/>
                <a:gd name="T77" fmla="*/ 110 h 111"/>
                <a:gd name="T78" fmla="*/ 828 w 845"/>
                <a:gd name="T79" fmla="*/ 111 h 111"/>
                <a:gd name="T80" fmla="*/ 824 w 845"/>
                <a:gd name="T81" fmla="*/ 111 h 111"/>
                <a:gd name="T82" fmla="*/ 824 w 845"/>
                <a:gd name="T8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5" h="111">
                  <a:moveTo>
                    <a:pt x="824" y="111"/>
                  </a:moveTo>
                  <a:lnTo>
                    <a:pt x="20" y="111"/>
                  </a:lnTo>
                  <a:lnTo>
                    <a:pt x="20" y="111"/>
                  </a:lnTo>
                  <a:lnTo>
                    <a:pt x="16" y="111"/>
                  </a:lnTo>
                  <a:lnTo>
                    <a:pt x="12" y="110"/>
                  </a:lnTo>
                  <a:lnTo>
                    <a:pt x="9" y="108"/>
                  </a:lnTo>
                  <a:lnTo>
                    <a:pt x="6" y="105"/>
                  </a:lnTo>
                  <a:lnTo>
                    <a:pt x="3" y="102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8" y="1"/>
                  </a:lnTo>
                  <a:lnTo>
                    <a:pt x="832" y="2"/>
                  </a:lnTo>
                  <a:lnTo>
                    <a:pt x="836" y="4"/>
                  </a:lnTo>
                  <a:lnTo>
                    <a:pt x="839" y="6"/>
                  </a:lnTo>
                  <a:lnTo>
                    <a:pt x="841" y="9"/>
                  </a:lnTo>
                  <a:lnTo>
                    <a:pt x="843" y="13"/>
                  </a:lnTo>
                  <a:lnTo>
                    <a:pt x="844" y="17"/>
                  </a:lnTo>
                  <a:lnTo>
                    <a:pt x="845" y="21"/>
                  </a:lnTo>
                  <a:lnTo>
                    <a:pt x="845" y="91"/>
                  </a:lnTo>
                  <a:lnTo>
                    <a:pt x="845" y="91"/>
                  </a:lnTo>
                  <a:lnTo>
                    <a:pt x="844" y="95"/>
                  </a:lnTo>
                  <a:lnTo>
                    <a:pt x="843" y="99"/>
                  </a:lnTo>
                  <a:lnTo>
                    <a:pt x="841" y="102"/>
                  </a:lnTo>
                  <a:lnTo>
                    <a:pt x="839" y="105"/>
                  </a:lnTo>
                  <a:lnTo>
                    <a:pt x="836" y="108"/>
                  </a:lnTo>
                  <a:lnTo>
                    <a:pt x="832" y="110"/>
                  </a:lnTo>
                  <a:lnTo>
                    <a:pt x="828" y="111"/>
                  </a:lnTo>
                  <a:lnTo>
                    <a:pt x="824" y="111"/>
                  </a:lnTo>
                  <a:lnTo>
                    <a:pt x="824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" name="Freeform 155"/>
            <p:cNvSpPr>
              <a:spLocks/>
            </p:cNvSpPr>
            <p:nvPr userDrawn="1"/>
          </p:nvSpPr>
          <p:spPr bwMode="auto">
            <a:xfrm>
              <a:off x="1895475" y="1357313"/>
              <a:ext cx="280988" cy="279400"/>
            </a:xfrm>
            <a:custGeom>
              <a:avLst/>
              <a:gdLst>
                <a:gd name="T0" fmla="*/ 445 w 531"/>
                <a:gd name="T1" fmla="*/ 450 h 527"/>
                <a:gd name="T2" fmla="*/ 433 w 531"/>
                <a:gd name="T3" fmla="*/ 469 h 527"/>
                <a:gd name="T4" fmla="*/ 419 w 531"/>
                <a:gd name="T5" fmla="*/ 476 h 527"/>
                <a:gd name="T6" fmla="*/ 353 w 531"/>
                <a:gd name="T7" fmla="*/ 462 h 527"/>
                <a:gd name="T8" fmla="*/ 343 w 531"/>
                <a:gd name="T9" fmla="*/ 461 h 527"/>
                <a:gd name="T10" fmla="*/ 330 w 531"/>
                <a:gd name="T11" fmla="*/ 464 h 527"/>
                <a:gd name="T12" fmla="*/ 318 w 531"/>
                <a:gd name="T13" fmla="*/ 473 h 527"/>
                <a:gd name="T14" fmla="*/ 279 w 531"/>
                <a:gd name="T15" fmla="*/ 520 h 527"/>
                <a:gd name="T16" fmla="*/ 258 w 531"/>
                <a:gd name="T17" fmla="*/ 527 h 527"/>
                <a:gd name="T18" fmla="*/ 242 w 531"/>
                <a:gd name="T19" fmla="*/ 523 h 527"/>
                <a:gd name="T20" fmla="*/ 201 w 531"/>
                <a:gd name="T21" fmla="*/ 469 h 527"/>
                <a:gd name="T22" fmla="*/ 194 w 531"/>
                <a:gd name="T23" fmla="*/ 462 h 527"/>
                <a:gd name="T24" fmla="*/ 182 w 531"/>
                <a:gd name="T25" fmla="*/ 456 h 527"/>
                <a:gd name="T26" fmla="*/ 167 w 531"/>
                <a:gd name="T27" fmla="*/ 456 h 527"/>
                <a:gd name="T28" fmla="*/ 108 w 531"/>
                <a:gd name="T29" fmla="*/ 466 h 527"/>
                <a:gd name="T30" fmla="*/ 87 w 531"/>
                <a:gd name="T31" fmla="*/ 458 h 527"/>
                <a:gd name="T32" fmla="*/ 78 w 531"/>
                <a:gd name="T33" fmla="*/ 445 h 527"/>
                <a:gd name="T34" fmla="*/ 80 w 531"/>
                <a:gd name="T35" fmla="*/ 378 h 527"/>
                <a:gd name="T36" fmla="*/ 80 w 531"/>
                <a:gd name="T37" fmla="*/ 368 h 527"/>
                <a:gd name="T38" fmla="*/ 74 w 531"/>
                <a:gd name="T39" fmla="*/ 355 h 527"/>
                <a:gd name="T40" fmla="*/ 63 w 531"/>
                <a:gd name="T41" fmla="*/ 345 h 527"/>
                <a:gd name="T42" fmla="*/ 11 w 531"/>
                <a:gd name="T43" fmla="*/ 315 h 527"/>
                <a:gd name="T44" fmla="*/ 0 w 531"/>
                <a:gd name="T45" fmla="*/ 296 h 527"/>
                <a:gd name="T46" fmla="*/ 2 w 531"/>
                <a:gd name="T47" fmla="*/ 279 h 527"/>
                <a:gd name="T48" fmla="*/ 63 w 531"/>
                <a:gd name="T49" fmla="*/ 215 h 527"/>
                <a:gd name="T50" fmla="*/ 34 w 531"/>
                <a:gd name="T51" fmla="*/ 138 h 527"/>
                <a:gd name="T52" fmla="*/ 38 w 531"/>
                <a:gd name="T53" fmla="*/ 115 h 527"/>
                <a:gd name="T54" fmla="*/ 49 w 531"/>
                <a:gd name="T55" fmla="*/ 104 h 527"/>
                <a:gd name="T56" fmla="*/ 116 w 531"/>
                <a:gd name="T57" fmla="*/ 95 h 527"/>
                <a:gd name="T58" fmla="*/ 125 w 531"/>
                <a:gd name="T59" fmla="*/ 92 h 527"/>
                <a:gd name="T60" fmla="*/ 138 w 531"/>
                <a:gd name="T61" fmla="*/ 84 h 527"/>
                <a:gd name="T62" fmla="*/ 145 w 531"/>
                <a:gd name="T63" fmla="*/ 72 h 527"/>
                <a:gd name="T64" fmla="*/ 165 w 531"/>
                <a:gd name="T65" fmla="*/ 15 h 527"/>
                <a:gd name="T66" fmla="*/ 184 w 531"/>
                <a:gd name="T67" fmla="*/ 1 h 527"/>
                <a:gd name="T68" fmla="*/ 199 w 531"/>
                <a:gd name="T69" fmla="*/ 0 h 527"/>
                <a:gd name="T70" fmla="*/ 256 w 531"/>
                <a:gd name="T71" fmla="*/ 36 h 527"/>
                <a:gd name="T72" fmla="*/ 265 w 531"/>
                <a:gd name="T73" fmla="*/ 40 h 527"/>
                <a:gd name="T74" fmla="*/ 279 w 531"/>
                <a:gd name="T75" fmla="*/ 42 h 527"/>
                <a:gd name="T76" fmla="*/ 293 w 531"/>
                <a:gd name="T77" fmla="*/ 37 h 527"/>
                <a:gd name="T78" fmla="*/ 344 w 531"/>
                <a:gd name="T79" fmla="*/ 7 h 527"/>
                <a:gd name="T80" fmla="*/ 368 w 531"/>
                <a:gd name="T81" fmla="*/ 7 h 527"/>
                <a:gd name="T82" fmla="*/ 380 w 531"/>
                <a:gd name="T83" fmla="*/ 16 h 527"/>
                <a:gd name="T84" fmla="*/ 400 w 531"/>
                <a:gd name="T85" fmla="*/ 80 h 527"/>
                <a:gd name="T86" fmla="*/ 405 w 531"/>
                <a:gd name="T87" fmla="*/ 89 h 527"/>
                <a:gd name="T88" fmla="*/ 415 w 531"/>
                <a:gd name="T89" fmla="*/ 100 h 527"/>
                <a:gd name="T90" fmla="*/ 428 w 531"/>
                <a:gd name="T91" fmla="*/ 106 h 527"/>
                <a:gd name="T92" fmla="*/ 488 w 531"/>
                <a:gd name="T93" fmla="*/ 115 h 527"/>
                <a:gd name="T94" fmla="*/ 504 w 531"/>
                <a:gd name="T95" fmla="*/ 130 h 527"/>
                <a:gd name="T96" fmla="*/ 508 w 531"/>
                <a:gd name="T97" fmla="*/ 146 h 527"/>
                <a:gd name="T98" fmla="*/ 474 w 531"/>
                <a:gd name="T99" fmla="*/ 228 h 527"/>
                <a:gd name="T100" fmla="*/ 527 w 531"/>
                <a:gd name="T101" fmla="*/ 291 h 527"/>
                <a:gd name="T102" fmla="*/ 530 w 531"/>
                <a:gd name="T103" fmla="*/ 313 h 527"/>
                <a:gd name="T104" fmla="*/ 524 w 531"/>
                <a:gd name="T105" fmla="*/ 328 h 527"/>
                <a:gd name="T106" fmla="*/ 464 w 531"/>
                <a:gd name="T107" fmla="*/ 358 h 527"/>
                <a:gd name="T108" fmla="*/ 456 w 531"/>
                <a:gd name="T109" fmla="*/ 365 h 527"/>
                <a:gd name="T110" fmla="*/ 448 w 531"/>
                <a:gd name="T111" fmla="*/ 376 h 527"/>
                <a:gd name="T112" fmla="*/ 445 w 531"/>
                <a:gd name="T113" fmla="*/ 39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1" h="527">
                  <a:moveTo>
                    <a:pt x="446" y="443"/>
                  </a:moveTo>
                  <a:lnTo>
                    <a:pt x="446" y="443"/>
                  </a:lnTo>
                  <a:lnTo>
                    <a:pt x="445" y="450"/>
                  </a:lnTo>
                  <a:lnTo>
                    <a:pt x="443" y="457"/>
                  </a:lnTo>
                  <a:lnTo>
                    <a:pt x="438" y="464"/>
                  </a:lnTo>
                  <a:lnTo>
                    <a:pt x="433" y="469"/>
                  </a:lnTo>
                  <a:lnTo>
                    <a:pt x="433" y="469"/>
                  </a:lnTo>
                  <a:lnTo>
                    <a:pt x="426" y="473"/>
                  </a:lnTo>
                  <a:lnTo>
                    <a:pt x="419" y="476"/>
                  </a:lnTo>
                  <a:lnTo>
                    <a:pt x="411" y="476"/>
                  </a:lnTo>
                  <a:lnTo>
                    <a:pt x="403" y="475"/>
                  </a:lnTo>
                  <a:lnTo>
                    <a:pt x="353" y="462"/>
                  </a:lnTo>
                  <a:lnTo>
                    <a:pt x="353" y="462"/>
                  </a:lnTo>
                  <a:lnTo>
                    <a:pt x="348" y="461"/>
                  </a:lnTo>
                  <a:lnTo>
                    <a:pt x="343" y="461"/>
                  </a:lnTo>
                  <a:lnTo>
                    <a:pt x="339" y="461"/>
                  </a:lnTo>
                  <a:lnTo>
                    <a:pt x="334" y="463"/>
                  </a:lnTo>
                  <a:lnTo>
                    <a:pt x="330" y="464"/>
                  </a:lnTo>
                  <a:lnTo>
                    <a:pt x="325" y="467"/>
                  </a:lnTo>
                  <a:lnTo>
                    <a:pt x="321" y="470"/>
                  </a:lnTo>
                  <a:lnTo>
                    <a:pt x="318" y="473"/>
                  </a:lnTo>
                  <a:lnTo>
                    <a:pt x="285" y="514"/>
                  </a:lnTo>
                  <a:lnTo>
                    <a:pt x="285" y="514"/>
                  </a:lnTo>
                  <a:lnTo>
                    <a:pt x="279" y="520"/>
                  </a:lnTo>
                  <a:lnTo>
                    <a:pt x="273" y="524"/>
                  </a:lnTo>
                  <a:lnTo>
                    <a:pt x="266" y="526"/>
                  </a:lnTo>
                  <a:lnTo>
                    <a:pt x="258" y="527"/>
                  </a:lnTo>
                  <a:lnTo>
                    <a:pt x="258" y="527"/>
                  </a:lnTo>
                  <a:lnTo>
                    <a:pt x="249" y="526"/>
                  </a:lnTo>
                  <a:lnTo>
                    <a:pt x="242" y="523"/>
                  </a:lnTo>
                  <a:lnTo>
                    <a:pt x="236" y="519"/>
                  </a:lnTo>
                  <a:lnTo>
                    <a:pt x="231" y="512"/>
                  </a:lnTo>
                  <a:lnTo>
                    <a:pt x="201" y="469"/>
                  </a:lnTo>
                  <a:lnTo>
                    <a:pt x="201" y="469"/>
                  </a:lnTo>
                  <a:lnTo>
                    <a:pt x="198" y="466"/>
                  </a:lnTo>
                  <a:lnTo>
                    <a:pt x="194" y="462"/>
                  </a:lnTo>
                  <a:lnTo>
                    <a:pt x="191" y="460"/>
                  </a:lnTo>
                  <a:lnTo>
                    <a:pt x="186" y="458"/>
                  </a:lnTo>
                  <a:lnTo>
                    <a:pt x="182" y="456"/>
                  </a:lnTo>
                  <a:lnTo>
                    <a:pt x="177" y="455"/>
                  </a:lnTo>
                  <a:lnTo>
                    <a:pt x="171" y="455"/>
                  </a:lnTo>
                  <a:lnTo>
                    <a:pt x="167" y="456"/>
                  </a:lnTo>
                  <a:lnTo>
                    <a:pt x="116" y="466"/>
                  </a:lnTo>
                  <a:lnTo>
                    <a:pt x="116" y="466"/>
                  </a:lnTo>
                  <a:lnTo>
                    <a:pt x="108" y="466"/>
                  </a:lnTo>
                  <a:lnTo>
                    <a:pt x="101" y="465"/>
                  </a:lnTo>
                  <a:lnTo>
                    <a:pt x="93" y="462"/>
                  </a:lnTo>
                  <a:lnTo>
                    <a:pt x="87" y="458"/>
                  </a:lnTo>
                  <a:lnTo>
                    <a:pt x="87" y="458"/>
                  </a:lnTo>
                  <a:lnTo>
                    <a:pt x="81" y="452"/>
                  </a:lnTo>
                  <a:lnTo>
                    <a:pt x="78" y="445"/>
                  </a:lnTo>
                  <a:lnTo>
                    <a:pt x="76" y="437"/>
                  </a:lnTo>
                  <a:lnTo>
                    <a:pt x="76" y="429"/>
                  </a:lnTo>
                  <a:lnTo>
                    <a:pt x="80" y="378"/>
                  </a:lnTo>
                  <a:lnTo>
                    <a:pt x="80" y="378"/>
                  </a:lnTo>
                  <a:lnTo>
                    <a:pt x="80" y="373"/>
                  </a:lnTo>
                  <a:lnTo>
                    <a:pt x="80" y="368"/>
                  </a:lnTo>
                  <a:lnTo>
                    <a:pt x="78" y="364"/>
                  </a:lnTo>
                  <a:lnTo>
                    <a:pt x="76" y="359"/>
                  </a:lnTo>
                  <a:lnTo>
                    <a:pt x="74" y="355"/>
                  </a:lnTo>
                  <a:lnTo>
                    <a:pt x="71" y="351"/>
                  </a:lnTo>
                  <a:lnTo>
                    <a:pt x="67" y="348"/>
                  </a:lnTo>
                  <a:lnTo>
                    <a:pt x="63" y="345"/>
                  </a:lnTo>
                  <a:lnTo>
                    <a:pt x="17" y="320"/>
                  </a:lnTo>
                  <a:lnTo>
                    <a:pt x="17" y="320"/>
                  </a:lnTo>
                  <a:lnTo>
                    <a:pt x="11" y="315"/>
                  </a:lnTo>
                  <a:lnTo>
                    <a:pt x="6" y="310"/>
                  </a:lnTo>
                  <a:lnTo>
                    <a:pt x="2" y="303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88"/>
                  </a:lnTo>
                  <a:lnTo>
                    <a:pt x="2" y="279"/>
                  </a:lnTo>
                  <a:lnTo>
                    <a:pt x="5" y="273"/>
                  </a:lnTo>
                  <a:lnTo>
                    <a:pt x="10" y="267"/>
                  </a:lnTo>
                  <a:lnTo>
                    <a:pt x="63" y="21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4" y="138"/>
                  </a:lnTo>
                  <a:lnTo>
                    <a:pt x="33" y="129"/>
                  </a:lnTo>
                  <a:lnTo>
                    <a:pt x="35" y="122"/>
                  </a:lnTo>
                  <a:lnTo>
                    <a:pt x="38" y="115"/>
                  </a:lnTo>
                  <a:lnTo>
                    <a:pt x="38" y="115"/>
                  </a:lnTo>
                  <a:lnTo>
                    <a:pt x="43" y="109"/>
                  </a:lnTo>
                  <a:lnTo>
                    <a:pt x="49" y="104"/>
                  </a:lnTo>
                  <a:lnTo>
                    <a:pt x="56" y="101"/>
                  </a:lnTo>
                  <a:lnTo>
                    <a:pt x="64" y="100"/>
                  </a:lnTo>
                  <a:lnTo>
                    <a:pt x="116" y="95"/>
                  </a:lnTo>
                  <a:lnTo>
                    <a:pt x="116" y="95"/>
                  </a:lnTo>
                  <a:lnTo>
                    <a:pt x="121" y="93"/>
                  </a:lnTo>
                  <a:lnTo>
                    <a:pt x="125" y="92"/>
                  </a:lnTo>
                  <a:lnTo>
                    <a:pt x="129" y="90"/>
                  </a:lnTo>
                  <a:lnTo>
                    <a:pt x="133" y="87"/>
                  </a:lnTo>
                  <a:lnTo>
                    <a:pt x="138" y="84"/>
                  </a:lnTo>
                  <a:lnTo>
                    <a:pt x="141" y="80"/>
                  </a:lnTo>
                  <a:lnTo>
                    <a:pt x="143" y="76"/>
                  </a:lnTo>
                  <a:lnTo>
                    <a:pt x="145" y="72"/>
                  </a:lnTo>
                  <a:lnTo>
                    <a:pt x="162" y="23"/>
                  </a:lnTo>
                  <a:lnTo>
                    <a:pt x="162" y="23"/>
                  </a:lnTo>
                  <a:lnTo>
                    <a:pt x="165" y="15"/>
                  </a:lnTo>
                  <a:lnTo>
                    <a:pt x="170" y="9"/>
                  </a:lnTo>
                  <a:lnTo>
                    <a:pt x="177" y="5"/>
                  </a:lnTo>
                  <a:lnTo>
                    <a:pt x="184" y="1"/>
                  </a:lnTo>
                  <a:lnTo>
                    <a:pt x="184" y="1"/>
                  </a:lnTo>
                  <a:lnTo>
                    <a:pt x="191" y="0"/>
                  </a:lnTo>
                  <a:lnTo>
                    <a:pt x="199" y="0"/>
                  </a:lnTo>
                  <a:lnTo>
                    <a:pt x="206" y="2"/>
                  </a:lnTo>
                  <a:lnTo>
                    <a:pt x="214" y="6"/>
                  </a:lnTo>
                  <a:lnTo>
                    <a:pt x="256" y="36"/>
                  </a:lnTo>
                  <a:lnTo>
                    <a:pt x="256" y="36"/>
                  </a:lnTo>
                  <a:lnTo>
                    <a:pt x="260" y="38"/>
                  </a:lnTo>
                  <a:lnTo>
                    <a:pt x="265" y="40"/>
                  </a:lnTo>
                  <a:lnTo>
                    <a:pt x="269" y="41"/>
                  </a:lnTo>
                  <a:lnTo>
                    <a:pt x="274" y="42"/>
                  </a:lnTo>
                  <a:lnTo>
                    <a:pt x="279" y="42"/>
                  </a:lnTo>
                  <a:lnTo>
                    <a:pt x="283" y="41"/>
                  </a:lnTo>
                  <a:lnTo>
                    <a:pt x="288" y="39"/>
                  </a:lnTo>
                  <a:lnTo>
                    <a:pt x="293" y="37"/>
                  </a:lnTo>
                  <a:lnTo>
                    <a:pt x="337" y="10"/>
                  </a:lnTo>
                  <a:lnTo>
                    <a:pt x="337" y="10"/>
                  </a:lnTo>
                  <a:lnTo>
                    <a:pt x="344" y="7"/>
                  </a:lnTo>
                  <a:lnTo>
                    <a:pt x="352" y="5"/>
                  </a:lnTo>
                  <a:lnTo>
                    <a:pt x="359" y="5"/>
                  </a:lnTo>
                  <a:lnTo>
                    <a:pt x="368" y="7"/>
                  </a:lnTo>
                  <a:lnTo>
                    <a:pt x="368" y="7"/>
                  </a:lnTo>
                  <a:lnTo>
                    <a:pt x="375" y="11"/>
                  </a:lnTo>
                  <a:lnTo>
                    <a:pt x="380" y="16"/>
                  </a:lnTo>
                  <a:lnTo>
                    <a:pt x="385" y="23"/>
                  </a:lnTo>
                  <a:lnTo>
                    <a:pt x="387" y="31"/>
                  </a:lnTo>
                  <a:lnTo>
                    <a:pt x="400" y="80"/>
                  </a:lnTo>
                  <a:lnTo>
                    <a:pt x="400" y="80"/>
                  </a:lnTo>
                  <a:lnTo>
                    <a:pt x="402" y="85"/>
                  </a:lnTo>
                  <a:lnTo>
                    <a:pt x="405" y="89"/>
                  </a:lnTo>
                  <a:lnTo>
                    <a:pt x="408" y="93"/>
                  </a:lnTo>
                  <a:lnTo>
                    <a:pt x="411" y="97"/>
                  </a:lnTo>
                  <a:lnTo>
                    <a:pt x="415" y="100"/>
                  </a:lnTo>
                  <a:lnTo>
                    <a:pt x="419" y="103"/>
                  </a:lnTo>
                  <a:lnTo>
                    <a:pt x="424" y="104"/>
                  </a:lnTo>
                  <a:lnTo>
                    <a:pt x="428" y="106"/>
                  </a:lnTo>
                  <a:lnTo>
                    <a:pt x="479" y="113"/>
                  </a:lnTo>
                  <a:lnTo>
                    <a:pt x="479" y="113"/>
                  </a:lnTo>
                  <a:lnTo>
                    <a:pt x="488" y="115"/>
                  </a:lnTo>
                  <a:lnTo>
                    <a:pt x="494" y="119"/>
                  </a:lnTo>
                  <a:lnTo>
                    <a:pt x="500" y="124"/>
                  </a:lnTo>
                  <a:lnTo>
                    <a:pt x="504" y="130"/>
                  </a:lnTo>
                  <a:lnTo>
                    <a:pt x="504" y="130"/>
                  </a:lnTo>
                  <a:lnTo>
                    <a:pt x="507" y="139"/>
                  </a:lnTo>
                  <a:lnTo>
                    <a:pt x="508" y="146"/>
                  </a:lnTo>
                  <a:lnTo>
                    <a:pt x="508" y="154"/>
                  </a:lnTo>
                  <a:lnTo>
                    <a:pt x="505" y="161"/>
                  </a:lnTo>
                  <a:lnTo>
                    <a:pt x="474" y="228"/>
                  </a:lnTo>
                  <a:lnTo>
                    <a:pt x="523" y="283"/>
                  </a:lnTo>
                  <a:lnTo>
                    <a:pt x="523" y="283"/>
                  </a:lnTo>
                  <a:lnTo>
                    <a:pt x="527" y="291"/>
                  </a:lnTo>
                  <a:lnTo>
                    <a:pt x="530" y="298"/>
                  </a:lnTo>
                  <a:lnTo>
                    <a:pt x="531" y="305"/>
                  </a:lnTo>
                  <a:lnTo>
                    <a:pt x="530" y="313"/>
                  </a:lnTo>
                  <a:lnTo>
                    <a:pt x="530" y="313"/>
                  </a:lnTo>
                  <a:lnTo>
                    <a:pt x="528" y="320"/>
                  </a:lnTo>
                  <a:lnTo>
                    <a:pt x="524" y="328"/>
                  </a:lnTo>
                  <a:lnTo>
                    <a:pt x="518" y="333"/>
                  </a:lnTo>
                  <a:lnTo>
                    <a:pt x="511" y="337"/>
                  </a:lnTo>
                  <a:lnTo>
                    <a:pt x="464" y="358"/>
                  </a:lnTo>
                  <a:lnTo>
                    <a:pt x="464" y="358"/>
                  </a:lnTo>
                  <a:lnTo>
                    <a:pt x="460" y="361"/>
                  </a:lnTo>
                  <a:lnTo>
                    <a:pt x="456" y="365"/>
                  </a:lnTo>
                  <a:lnTo>
                    <a:pt x="453" y="368"/>
                  </a:lnTo>
                  <a:lnTo>
                    <a:pt x="450" y="372"/>
                  </a:lnTo>
                  <a:lnTo>
                    <a:pt x="448" y="376"/>
                  </a:lnTo>
                  <a:lnTo>
                    <a:pt x="446" y="381"/>
                  </a:lnTo>
                  <a:lnTo>
                    <a:pt x="445" y="385"/>
                  </a:lnTo>
                  <a:lnTo>
                    <a:pt x="445" y="390"/>
                  </a:lnTo>
                  <a:lnTo>
                    <a:pt x="446" y="4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" name="Freeform 156"/>
            <p:cNvSpPr>
              <a:spLocks/>
            </p:cNvSpPr>
            <p:nvPr userDrawn="1"/>
          </p:nvSpPr>
          <p:spPr bwMode="auto">
            <a:xfrm>
              <a:off x="1539875" y="749300"/>
              <a:ext cx="771525" cy="960438"/>
            </a:xfrm>
            <a:custGeom>
              <a:avLst/>
              <a:gdLst>
                <a:gd name="T0" fmla="*/ 226 w 1458"/>
                <a:gd name="T1" fmla="*/ 0 h 1813"/>
                <a:gd name="T2" fmla="*/ 159 w 1458"/>
                <a:gd name="T3" fmla="*/ 10 h 1813"/>
                <a:gd name="T4" fmla="*/ 100 w 1458"/>
                <a:gd name="T5" fmla="*/ 39 h 1813"/>
                <a:gd name="T6" fmla="*/ 53 w 1458"/>
                <a:gd name="T7" fmla="*/ 83 h 1813"/>
                <a:gd name="T8" fmla="*/ 19 w 1458"/>
                <a:gd name="T9" fmla="*/ 139 h 1813"/>
                <a:gd name="T10" fmla="*/ 1 w 1458"/>
                <a:gd name="T11" fmla="*/ 203 h 1813"/>
                <a:gd name="T12" fmla="*/ 0 w 1458"/>
                <a:gd name="T13" fmla="*/ 1587 h 1813"/>
                <a:gd name="T14" fmla="*/ 11 w 1458"/>
                <a:gd name="T15" fmla="*/ 1655 h 1813"/>
                <a:gd name="T16" fmla="*/ 39 w 1458"/>
                <a:gd name="T17" fmla="*/ 1714 h 1813"/>
                <a:gd name="T18" fmla="*/ 82 w 1458"/>
                <a:gd name="T19" fmla="*/ 1762 h 1813"/>
                <a:gd name="T20" fmla="*/ 139 w 1458"/>
                <a:gd name="T21" fmla="*/ 1796 h 1813"/>
                <a:gd name="T22" fmla="*/ 204 w 1458"/>
                <a:gd name="T23" fmla="*/ 1812 h 1813"/>
                <a:gd name="T24" fmla="*/ 710 w 1458"/>
                <a:gd name="T25" fmla="*/ 1696 h 1813"/>
                <a:gd name="T26" fmla="*/ 216 w 1458"/>
                <a:gd name="T27" fmla="*/ 1696 h 1813"/>
                <a:gd name="T28" fmla="*/ 184 w 1458"/>
                <a:gd name="T29" fmla="*/ 1688 h 1813"/>
                <a:gd name="T30" fmla="*/ 157 w 1458"/>
                <a:gd name="T31" fmla="*/ 1672 h 1813"/>
                <a:gd name="T32" fmla="*/ 137 w 1458"/>
                <a:gd name="T33" fmla="*/ 1648 h 1813"/>
                <a:gd name="T34" fmla="*/ 123 w 1458"/>
                <a:gd name="T35" fmla="*/ 1620 h 1813"/>
                <a:gd name="T36" fmla="*/ 117 w 1458"/>
                <a:gd name="T37" fmla="*/ 1587 h 1813"/>
                <a:gd name="T38" fmla="*/ 118 w 1458"/>
                <a:gd name="T39" fmla="*/ 216 h 1813"/>
                <a:gd name="T40" fmla="*/ 127 w 1458"/>
                <a:gd name="T41" fmla="*/ 184 h 1813"/>
                <a:gd name="T42" fmla="*/ 143 w 1458"/>
                <a:gd name="T43" fmla="*/ 157 h 1813"/>
                <a:gd name="T44" fmla="*/ 166 w 1458"/>
                <a:gd name="T45" fmla="*/ 137 h 1813"/>
                <a:gd name="T46" fmla="*/ 194 w 1458"/>
                <a:gd name="T47" fmla="*/ 122 h 1813"/>
                <a:gd name="T48" fmla="*/ 226 w 1458"/>
                <a:gd name="T49" fmla="*/ 118 h 1813"/>
                <a:gd name="T50" fmla="*/ 1243 w 1458"/>
                <a:gd name="T51" fmla="*/ 118 h 1813"/>
                <a:gd name="T52" fmla="*/ 1274 w 1458"/>
                <a:gd name="T53" fmla="*/ 126 h 1813"/>
                <a:gd name="T54" fmla="*/ 1300 w 1458"/>
                <a:gd name="T55" fmla="*/ 143 h 1813"/>
                <a:gd name="T56" fmla="*/ 1322 w 1458"/>
                <a:gd name="T57" fmla="*/ 165 h 1813"/>
                <a:gd name="T58" fmla="*/ 1335 w 1458"/>
                <a:gd name="T59" fmla="*/ 194 h 1813"/>
                <a:gd name="T60" fmla="*/ 1340 w 1458"/>
                <a:gd name="T61" fmla="*/ 227 h 1813"/>
                <a:gd name="T62" fmla="*/ 1340 w 1458"/>
                <a:gd name="T63" fmla="*/ 1599 h 1813"/>
                <a:gd name="T64" fmla="*/ 1332 w 1458"/>
                <a:gd name="T65" fmla="*/ 1630 h 1813"/>
                <a:gd name="T66" fmla="*/ 1316 w 1458"/>
                <a:gd name="T67" fmla="*/ 1657 h 1813"/>
                <a:gd name="T68" fmla="*/ 1292 w 1458"/>
                <a:gd name="T69" fmla="*/ 1678 h 1813"/>
                <a:gd name="T70" fmla="*/ 1264 w 1458"/>
                <a:gd name="T71" fmla="*/ 1691 h 1813"/>
                <a:gd name="T72" fmla="*/ 1232 w 1458"/>
                <a:gd name="T73" fmla="*/ 1696 h 1813"/>
                <a:gd name="T74" fmla="*/ 1232 w 1458"/>
                <a:gd name="T75" fmla="*/ 1813 h 1813"/>
                <a:gd name="T76" fmla="*/ 1277 w 1458"/>
                <a:gd name="T77" fmla="*/ 1809 h 1813"/>
                <a:gd name="T78" fmla="*/ 1339 w 1458"/>
                <a:gd name="T79" fmla="*/ 1787 h 1813"/>
                <a:gd name="T80" fmla="*/ 1392 w 1458"/>
                <a:gd name="T81" fmla="*/ 1748 h 1813"/>
                <a:gd name="T82" fmla="*/ 1431 w 1458"/>
                <a:gd name="T83" fmla="*/ 1695 h 1813"/>
                <a:gd name="T84" fmla="*/ 1453 w 1458"/>
                <a:gd name="T85" fmla="*/ 1634 h 1813"/>
                <a:gd name="T86" fmla="*/ 1458 w 1458"/>
                <a:gd name="T87" fmla="*/ 227 h 1813"/>
                <a:gd name="T88" fmla="*/ 1453 w 1458"/>
                <a:gd name="T89" fmla="*/ 181 h 1813"/>
                <a:gd name="T90" fmla="*/ 1431 w 1458"/>
                <a:gd name="T91" fmla="*/ 119 h 1813"/>
                <a:gd name="T92" fmla="*/ 1392 w 1458"/>
                <a:gd name="T93" fmla="*/ 67 h 1813"/>
                <a:gd name="T94" fmla="*/ 1339 w 1458"/>
                <a:gd name="T95" fmla="*/ 28 h 1813"/>
                <a:gd name="T96" fmla="*/ 1277 w 1458"/>
                <a:gd name="T97" fmla="*/ 5 h 1813"/>
                <a:gd name="T98" fmla="*/ 1232 w 1458"/>
                <a:gd name="T99" fmla="*/ 0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8" h="1813">
                  <a:moveTo>
                    <a:pt x="1232" y="0"/>
                  </a:moveTo>
                  <a:lnTo>
                    <a:pt x="226" y="0"/>
                  </a:lnTo>
                  <a:lnTo>
                    <a:pt x="226" y="0"/>
                  </a:lnTo>
                  <a:lnTo>
                    <a:pt x="204" y="1"/>
                  </a:lnTo>
                  <a:lnTo>
                    <a:pt x="181" y="5"/>
                  </a:lnTo>
                  <a:lnTo>
                    <a:pt x="159" y="10"/>
                  </a:lnTo>
                  <a:lnTo>
                    <a:pt x="139" y="19"/>
                  </a:lnTo>
                  <a:lnTo>
                    <a:pt x="119" y="28"/>
                  </a:lnTo>
                  <a:lnTo>
                    <a:pt x="100" y="39"/>
                  </a:lnTo>
                  <a:lnTo>
                    <a:pt x="82" y="52"/>
                  </a:lnTo>
                  <a:lnTo>
                    <a:pt x="67" y="67"/>
                  </a:lnTo>
                  <a:lnTo>
                    <a:pt x="53" y="83"/>
                  </a:lnTo>
                  <a:lnTo>
                    <a:pt x="39" y="101"/>
                  </a:lnTo>
                  <a:lnTo>
                    <a:pt x="28" y="119"/>
                  </a:lnTo>
                  <a:lnTo>
                    <a:pt x="19" y="139"/>
                  </a:lnTo>
                  <a:lnTo>
                    <a:pt x="11" y="159"/>
                  </a:lnTo>
                  <a:lnTo>
                    <a:pt x="5" y="181"/>
                  </a:lnTo>
                  <a:lnTo>
                    <a:pt x="1" y="203"/>
                  </a:lnTo>
                  <a:lnTo>
                    <a:pt x="0" y="227"/>
                  </a:lnTo>
                  <a:lnTo>
                    <a:pt x="0" y="1587"/>
                  </a:lnTo>
                  <a:lnTo>
                    <a:pt x="0" y="1587"/>
                  </a:lnTo>
                  <a:lnTo>
                    <a:pt x="1" y="1611"/>
                  </a:lnTo>
                  <a:lnTo>
                    <a:pt x="5" y="1634"/>
                  </a:lnTo>
                  <a:lnTo>
                    <a:pt x="11" y="1655"/>
                  </a:lnTo>
                  <a:lnTo>
                    <a:pt x="19" y="1676"/>
                  </a:lnTo>
                  <a:lnTo>
                    <a:pt x="28" y="1695"/>
                  </a:lnTo>
                  <a:lnTo>
                    <a:pt x="39" y="1714"/>
                  </a:lnTo>
                  <a:lnTo>
                    <a:pt x="53" y="1731"/>
                  </a:lnTo>
                  <a:lnTo>
                    <a:pt x="67" y="1748"/>
                  </a:lnTo>
                  <a:lnTo>
                    <a:pt x="82" y="1762"/>
                  </a:lnTo>
                  <a:lnTo>
                    <a:pt x="100" y="1775"/>
                  </a:lnTo>
                  <a:lnTo>
                    <a:pt x="119" y="1787"/>
                  </a:lnTo>
                  <a:lnTo>
                    <a:pt x="139" y="1796"/>
                  </a:lnTo>
                  <a:lnTo>
                    <a:pt x="159" y="1804"/>
                  </a:lnTo>
                  <a:lnTo>
                    <a:pt x="181" y="1809"/>
                  </a:lnTo>
                  <a:lnTo>
                    <a:pt x="204" y="1812"/>
                  </a:lnTo>
                  <a:lnTo>
                    <a:pt x="226" y="1813"/>
                  </a:lnTo>
                  <a:lnTo>
                    <a:pt x="710" y="1813"/>
                  </a:lnTo>
                  <a:lnTo>
                    <a:pt x="710" y="1696"/>
                  </a:lnTo>
                  <a:lnTo>
                    <a:pt x="226" y="1696"/>
                  </a:lnTo>
                  <a:lnTo>
                    <a:pt x="226" y="1696"/>
                  </a:lnTo>
                  <a:lnTo>
                    <a:pt x="216" y="1696"/>
                  </a:lnTo>
                  <a:lnTo>
                    <a:pt x="205" y="1694"/>
                  </a:lnTo>
                  <a:lnTo>
                    <a:pt x="194" y="1691"/>
                  </a:lnTo>
                  <a:lnTo>
                    <a:pt x="184" y="1688"/>
                  </a:lnTo>
                  <a:lnTo>
                    <a:pt x="175" y="1683"/>
                  </a:lnTo>
                  <a:lnTo>
                    <a:pt x="166" y="1678"/>
                  </a:lnTo>
                  <a:lnTo>
                    <a:pt x="157" y="1672"/>
                  </a:lnTo>
                  <a:lnTo>
                    <a:pt x="149" y="1664"/>
                  </a:lnTo>
                  <a:lnTo>
                    <a:pt x="143" y="1657"/>
                  </a:lnTo>
                  <a:lnTo>
                    <a:pt x="137" y="1648"/>
                  </a:lnTo>
                  <a:lnTo>
                    <a:pt x="131" y="1640"/>
                  </a:lnTo>
                  <a:lnTo>
                    <a:pt x="127" y="1630"/>
                  </a:lnTo>
                  <a:lnTo>
                    <a:pt x="123" y="1620"/>
                  </a:lnTo>
                  <a:lnTo>
                    <a:pt x="120" y="1610"/>
                  </a:lnTo>
                  <a:lnTo>
                    <a:pt x="118" y="1599"/>
                  </a:lnTo>
                  <a:lnTo>
                    <a:pt x="117" y="158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8" y="216"/>
                  </a:lnTo>
                  <a:lnTo>
                    <a:pt x="120" y="204"/>
                  </a:lnTo>
                  <a:lnTo>
                    <a:pt x="123" y="194"/>
                  </a:lnTo>
                  <a:lnTo>
                    <a:pt x="127" y="184"/>
                  </a:lnTo>
                  <a:lnTo>
                    <a:pt x="131" y="175"/>
                  </a:lnTo>
                  <a:lnTo>
                    <a:pt x="137" y="165"/>
                  </a:lnTo>
                  <a:lnTo>
                    <a:pt x="143" y="157"/>
                  </a:lnTo>
                  <a:lnTo>
                    <a:pt x="149" y="150"/>
                  </a:lnTo>
                  <a:lnTo>
                    <a:pt x="157" y="143"/>
                  </a:lnTo>
                  <a:lnTo>
                    <a:pt x="166" y="137"/>
                  </a:lnTo>
                  <a:lnTo>
                    <a:pt x="175" y="131"/>
                  </a:lnTo>
                  <a:lnTo>
                    <a:pt x="184" y="126"/>
                  </a:lnTo>
                  <a:lnTo>
                    <a:pt x="194" y="122"/>
                  </a:lnTo>
                  <a:lnTo>
                    <a:pt x="205" y="120"/>
                  </a:lnTo>
                  <a:lnTo>
                    <a:pt x="216" y="118"/>
                  </a:lnTo>
                  <a:lnTo>
                    <a:pt x="226" y="118"/>
                  </a:lnTo>
                  <a:lnTo>
                    <a:pt x="1232" y="118"/>
                  </a:lnTo>
                  <a:lnTo>
                    <a:pt x="1232" y="118"/>
                  </a:lnTo>
                  <a:lnTo>
                    <a:pt x="1243" y="118"/>
                  </a:lnTo>
                  <a:lnTo>
                    <a:pt x="1253" y="120"/>
                  </a:lnTo>
                  <a:lnTo>
                    <a:pt x="1264" y="122"/>
                  </a:lnTo>
                  <a:lnTo>
                    <a:pt x="1274" y="126"/>
                  </a:lnTo>
                  <a:lnTo>
                    <a:pt x="1284" y="131"/>
                  </a:lnTo>
                  <a:lnTo>
                    <a:pt x="1292" y="137"/>
                  </a:lnTo>
                  <a:lnTo>
                    <a:pt x="1300" y="143"/>
                  </a:lnTo>
                  <a:lnTo>
                    <a:pt x="1309" y="150"/>
                  </a:lnTo>
                  <a:lnTo>
                    <a:pt x="1316" y="157"/>
                  </a:lnTo>
                  <a:lnTo>
                    <a:pt x="1322" y="165"/>
                  </a:lnTo>
                  <a:lnTo>
                    <a:pt x="1327" y="175"/>
                  </a:lnTo>
                  <a:lnTo>
                    <a:pt x="1332" y="184"/>
                  </a:lnTo>
                  <a:lnTo>
                    <a:pt x="1335" y="194"/>
                  </a:lnTo>
                  <a:lnTo>
                    <a:pt x="1338" y="204"/>
                  </a:lnTo>
                  <a:lnTo>
                    <a:pt x="1340" y="216"/>
                  </a:lnTo>
                  <a:lnTo>
                    <a:pt x="1340" y="227"/>
                  </a:lnTo>
                  <a:lnTo>
                    <a:pt x="1340" y="1587"/>
                  </a:lnTo>
                  <a:lnTo>
                    <a:pt x="1340" y="1587"/>
                  </a:lnTo>
                  <a:lnTo>
                    <a:pt x="1340" y="1599"/>
                  </a:lnTo>
                  <a:lnTo>
                    <a:pt x="1338" y="1610"/>
                  </a:lnTo>
                  <a:lnTo>
                    <a:pt x="1335" y="1620"/>
                  </a:lnTo>
                  <a:lnTo>
                    <a:pt x="1332" y="1630"/>
                  </a:lnTo>
                  <a:lnTo>
                    <a:pt x="1327" y="1640"/>
                  </a:lnTo>
                  <a:lnTo>
                    <a:pt x="1322" y="1648"/>
                  </a:lnTo>
                  <a:lnTo>
                    <a:pt x="1316" y="1657"/>
                  </a:lnTo>
                  <a:lnTo>
                    <a:pt x="1309" y="1664"/>
                  </a:lnTo>
                  <a:lnTo>
                    <a:pt x="1300" y="1672"/>
                  </a:lnTo>
                  <a:lnTo>
                    <a:pt x="1292" y="1678"/>
                  </a:lnTo>
                  <a:lnTo>
                    <a:pt x="1284" y="1683"/>
                  </a:lnTo>
                  <a:lnTo>
                    <a:pt x="1274" y="1688"/>
                  </a:lnTo>
                  <a:lnTo>
                    <a:pt x="1264" y="1691"/>
                  </a:lnTo>
                  <a:lnTo>
                    <a:pt x="1253" y="1694"/>
                  </a:lnTo>
                  <a:lnTo>
                    <a:pt x="1243" y="1696"/>
                  </a:lnTo>
                  <a:lnTo>
                    <a:pt x="1232" y="1696"/>
                  </a:lnTo>
                  <a:lnTo>
                    <a:pt x="1160" y="1696"/>
                  </a:lnTo>
                  <a:lnTo>
                    <a:pt x="1160" y="1813"/>
                  </a:lnTo>
                  <a:lnTo>
                    <a:pt x="1232" y="1813"/>
                  </a:lnTo>
                  <a:lnTo>
                    <a:pt x="1232" y="1813"/>
                  </a:lnTo>
                  <a:lnTo>
                    <a:pt x="1255" y="1812"/>
                  </a:lnTo>
                  <a:lnTo>
                    <a:pt x="1277" y="1809"/>
                  </a:lnTo>
                  <a:lnTo>
                    <a:pt x="1298" y="1804"/>
                  </a:lnTo>
                  <a:lnTo>
                    <a:pt x="1320" y="1796"/>
                  </a:lnTo>
                  <a:lnTo>
                    <a:pt x="1339" y="1787"/>
                  </a:lnTo>
                  <a:lnTo>
                    <a:pt x="1358" y="1775"/>
                  </a:lnTo>
                  <a:lnTo>
                    <a:pt x="1375" y="1762"/>
                  </a:lnTo>
                  <a:lnTo>
                    <a:pt x="1392" y="1748"/>
                  </a:lnTo>
                  <a:lnTo>
                    <a:pt x="1406" y="1731"/>
                  </a:lnTo>
                  <a:lnTo>
                    <a:pt x="1420" y="1714"/>
                  </a:lnTo>
                  <a:lnTo>
                    <a:pt x="1431" y="1695"/>
                  </a:lnTo>
                  <a:lnTo>
                    <a:pt x="1440" y="1676"/>
                  </a:lnTo>
                  <a:lnTo>
                    <a:pt x="1447" y="1655"/>
                  </a:lnTo>
                  <a:lnTo>
                    <a:pt x="1453" y="1634"/>
                  </a:lnTo>
                  <a:lnTo>
                    <a:pt x="1456" y="1611"/>
                  </a:lnTo>
                  <a:lnTo>
                    <a:pt x="1458" y="1587"/>
                  </a:lnTo>
                  <a:lnTo>
                    <a:pt x="1458" y="227"/>
                  </a:lnTo>
                  <a:lnTo>
                    <a:pt x="1458" y="227"/>
                  </a:lnTo>
                  <a:lnTo>
                    <a:pt x="1456" y="203"/>
                  </a:lnTo>
                  <a:lnTo>
                    <a:pt x="1453" y="181"/>
                  </a:lnTo>
                  <a:lnTo>
                    <a:pt x="1447" y="159"/>
                  </a:lnTo>
                  <a:lnTo>
                    <a:pt x="1440" y="139"/>
                  </a:lnTo>
                  <a:lnTo>
                    <a:pt x="1431" y="119"/>
                  </a:lnTo>
                  <a:lnTo>
                    <a:pt x="1420" y="101"/>
                  </a:lnTo>
                  <a:lnTo>
                    <a:pt x="1406" y="83"/>
                  </a:lnTo>
                  <a:lnTo>
                    <a:pt x="1392" y="67"/>
                  </a:lnTo>
                  <a:lnTo>
                    <a:pt x="1375" y="52"/>
                  </a:lnTo>
                  <a:lnTo>
                    <a:pt x="1358" y="39"/>
                  </a:lnTo>
                  <a:lnTo>
                    <a:pt x="1339" y="28"/>
                  </a:lnTo>
                  <a:lnTo>
                    <a:pt x="1320" y="19"/>
                  </a:lnTo>
                  <a:lnTo>
                    <a:pt x="1298" y="10"/>
                  </a:lnTo>
                  <a:lnTo>
                    <a:pt x="1277" y="5"/>
                  </a:lnTo>
                  <a:lnTo>
                    <a:pt x="1255" y="1"/>
                  </a:lnTo>
                  <a:lnTo>
                    <a:pt x="1232" y="0"/>
                  </a:lnTo>
                  <a:lnTo>
                    <a:pt x="12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" name="Freeform 157"/>
            <p:cNvSpPr>
              <a:spLocks/>
            </p:cNvSpPr>
            <p:nvPr userDrawn="1"/>
          </p:nvSpPr>
          <p:spPr bwMode="auto">
            <a:xfrm>
              <a:off x="1951038" y="1636713"/>
              <a:ext cx="168275" cy="163513"/>
            </a:xfrm>
            <a:custGeom>
              <a:avLst/>
              <a:gdLst>
                <a:gd name="T0" fmla="*/ 306 w 316"/>
                <a:gd name="T1" fmla="*/ 18 h 309"/>
                <a:gd name="T2" fmla="*/ 306 w 316"/>
                <a:gd name="T3" fmla="*/ 18 h 309"/>
                <a:gd name="T4" fmla="*/ 292 w 316"/>
                <a:gd name="T5" fmla="*/ 17 h 309"/>
                <a:gd name="T6" fmla="*/ 280 w 316"/>
                <a:gd name="T7" fmla="*/ 14 h 309"/>
                <a:gd name="T8" fmla="*/ 250 w 316"/>
                <a:gd name="T9" fmla="*/ 7 h 309"/>
                <a:gd name="T10" fmla="*/ 232 w 316"/>
                <a:gd name="T11" fmla="*/ 31 h 309"/>
                <a:gd name="T12" fmla="*/ 232 w 316"/>
                <a:gd name="T13" fmla="*/ 31 h 309"/>
                <a:gd name="T14" fmla="*/ 224 w 316"/>
                <a:gd name="T15" fmla="*/ 39 h 309"/>
                <a:gd name="T16" fmla="*/ 215 w 316"/>
                <a:gd name="T17" fmla="*/ 46 h 309"/>
                <a:gd name="T18" fmla="*/ 206 w 316"/>
                <a:gd name="T19" fmla="*/ 52 h 309"/>
                <a:gd name="T20" fmla="*/ 197 w 316"/>
                <a:gd name="T21" fmla="*/ 58 h 309"/>
                <a:gd name="T22" fmla="*/ 186 w 316"/>
                <a:gd name="T23" fmla="*/ 62 h 309"/>
                <a:gd name="T24" fmla="*/ 175 w 316"/>
                <a:gd name="T25" fmla="*/ 65 h 309"/>
                <a:gd name="T26" fmla="*/ 164 w 316"/>
                <a:gd name="T27" fmla="*/ 68 h 309"/>
                <a:gd name="T28" fmla="*/ 153 w 316"/>
                <a:gd name="T29" fmla="*/ 68 h 309"/>
                <a:gd name="T30" fmla="*/ 150 w 316"/>
                <a:gd name="T31" fmla="*/ 68 h 309"/>
                <a:gd name="T32" fmla="*/ 150 w 316"/>
                <a:gd name="T33" fmla="*/ 68 h 309"/>
                <a:gd name="T34" fmla="*/ 137 w 316"/>
                <a:gd name="T35" fmla="*/ 66 h 309"/>
                <a:gd name="T36" fmla="*/ 126 w 316"/>
                <a:gd name="T37" fmla="*/ 64 h 309"/>
                <a:gd name="T38" fmla="*/ 115 w 316"/>
                <a:gd name="T39" fmla="*/ 60 h 309"/>
                <a:gd name="T40" fmla="*/ 104 w 316"/>
                <a:gd name="T41" fmla="*/ 55 h 309"/>
                <a:gd name="T42" fmla="*/ 95 w 316"/>
                <a:gd name="T43" fmla="*/ 49 h 309"/>
                <a:gd name="T44" fmla="*/ 86 w 316"/>
                <a:gd name="T45" fmla="*/ 42 h 309"/>
                <a:gd name="T46" fmla="*/ 78 w 316"/>
                <a:gd name="T47" fmla="*/ 34 h 309"/>
                <a:gd name="T48" fmla="*/ 71 w 316"/>
                <a:gd name="T49" fmla="*/ 24 h 309"/>
                <a:gd name="T50" fmla="*/ 53 w 316"/>
                <a:gd name="T51" fmla="*/ 0 h 309"/>
                <a:gd name="T52" fmla="*/ 23 w 316"/>
                <a:gd name="T53" fmla="*/ 6 h 309"/>
                <a:gd name="T54" fmla="*/ 23 w 316"/>
                <a:gd name="T55" fmla="*/ 6 h 309"/>
                <a:gd name="T56" fmla="*/ 13 w 316"/>
                <a:gd name="T57" fmla="*/ 7 h 309"/>
                <a:gd name="T58" fmla="*/ 4 w 316"/>
                <a:gd name="T59" fmla="*/ 8 h 309"/>
                <a:gd name="T60" fmla="*/ 4 w 316"/>
                <a:gd name="T61" fmla="*/ 8 h 309"/>
                <a:gd name="T62" fmla="*/ 0 w 316"/>
                <a:gd name="T63" fmla="*/ 7 h 309"/>
                <a:gd name="T64" fmla="*/ 0 w 316"/>
                <a:gd name="T65" fmla="*/ 309 h 309"/>
                <a:gd name="T66" fmla="*/ 158 w 316"/>
                <a:gd name="T67" fmla="*/ 241 h 309"/>
                <a:gd name="T68" fmla="*/ 316 w 316"/>
                <a:gd name="T69" fmla="*/ 309 h 309"/>
                <a:gd name="T70" fmla="*/ 316 w 316"/>
                <a:gd name="T71" fmla="*/ 17 h 309"/>
                <a:gd name="T72" fmla="*/ 316 w 316"/>
                <a:gd name="T73" fmla="*/ 17 h 309"/>
                <a:gd name="T74" fmla="*/ 306 w 316"/>
                <a:gd name="T75" fmla="*/ 18 h 309"/>
                <a:gd name="T76" fmla="*/ 306 w 316"/>
                <a:gd name="T77" fmla="*/ 1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6" h="309">
                  <a:moveTo>
                    <a:pt x="306" y="18"/>
                  </a:moveTo>
                  <a:lnTo>
                    <a:pt x="306" y="18"/>
                  </a:lnTo>
                  <a:lnTo>
                    <a:pt x="292" y="17"/>
                  </a:lnTo>
                  <a:lnTo>
                    <a:pt x="280" y="14"/>
                  </a:lnTo>
                  <a:lnTo>
                    <a:pt x="250" y="7"/>
                  </a:lnTo>
                  <a:lnTo>
                    <a:pt x="232" y="31"/>
                  </a:lnTo>
                  <a:lnTo>
                    <a:pt x="232" y="31"/>
                  </a:lnTo>
                  <a:lnTo>
                    <a:pt x="224" y="39"/>
                  </a:lnTo>
                  <a:lnTo>
                    <a:pt x="215" y="46"/>
                  </a:lnTo>
                  <a:lnTo>
                    <a:pt x="206" y="52"/>
                  </a:lnTo>
                  <a:lnTo>
                    <a:pt x="197" y="58"/>
                  </a:lnTo>
                  <a:lnTo>
                    <a:pt x="186" y="62"/>
                  </a:lnTo>
                  <a:lnTo>
                    <a:pt x="175" y="65"/>
                  </a:lnTo>
                  <a:lnTo>
                    <a:pt x="164" y="68"/>
                  </a:lnTo>
                  <a:lnTo>
                    <a:pt x="153" y="68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37" y="66"/>
                  </a:lnTo>
                  <a:lnTo>
                    <a:pt x="126" y="64"/>
                  </a:lnTo>
                  <a:lnTo>
                    <a:pt x="115" y="60"/>
                  </a:lnTo>
                  <a:lnTo>
                    <a:pt x="104" y="55"/>
                  </a:lnTo>
                  <a:lnTo>
                    <a:pt x="95" y="49"/>
                  </a:lnTo>
                  <a:lnTo>
                    <a:pt x="86" y="42"/>
                  </a:lnTo>
                  <a:lnTo>
                    <a:pt x="78" y="34"/>
                  </a:lnTo>
                  <a:lnTo>
                    <a:pt x="71" y="24"/>
                  </a:lnTo>
                  <a:lnTo>
                    <a:pt x="53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3" y="7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7"/>
                  </a:lnTo>
                  <a:lnTo>
                    <a:pt x="0" y="309"/>
                  </a:lnTo>
                  <a:lnTo>
                    <a:pt x="158" y="241"/>
                  </a:lnTo>
                  <a:lnTo>
                    <a:pt x="316" y="30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06" y="18"/>
                  </a:lnTo>
                  <a:lnTo>
                    <a:pt x="30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Группа 39"/>
          <p:cNvGrpSpPr/>
          <p:nvPr userDrawn="1"/>
        </p:nvGrpSpPr>
        <p:grpSpPr>
          <a:xfrm>
            <a:off x="5417881" y="1663715"/>
            <a:ext cx="697184" cy="518559"/>
            <a:chOff x="3876675" y="773113"/>
            <a:chExt cx="958850" cy="950913"/>
          </a:xfrm>
          <a:solidFill>
            <a:schemeClr val="bg2">
              <a:lumMod val="50000"/>
            </a:schemeClr>
          </a:solidFill>
        </p:grpSpPr>
        <p:sp>
          <p:nvSpPr>
            <p:cNvPr id="41" name="Freeform 148"/>
            <p:cNvSpPr>
              <a:spLocks/>
            </p:cNvSpPr>
            <p:nvPr userDrawn="1"/>
          </p:nvSpPr>
          <p:spPr bwMode="auto">
            <a:xfrm>
              <a:off x="4138613" y="1012825"/>
              <a:ext cx="442913" cy="42863"/>
            </a:xfrm>
            <a:custGeom>
              <a:avLst/>
              <a:gdLst>
                <a:gd name="T0" fmla="*/ 821 w 836"/>
                <a:gd name="T1" fmla="*/ 83 h 83"/>
                <a:gd name="T2" fmla="*/ 15 w 836"/>
                <a:gd name="T3" fmla="*/ 83 h 83"/>
                <a:gd name="T4" fmla="*/ 15 w 836"/>
                <a:gd name="T5" fmla="*/ 83 h 83"/>
                <a:gd name="T6" fmla="*/ 12 w 836"/>
                <a:gd name="T7" fmla="*/ 83 h 83"/>
                <a:gd name="T8" fmla="*/ 9 w 836"/>
                <a:gd name="T9" fmla="*/ 82 h 83"/>
                <a:gd name="T10" fmla="*/ 4 w 836"/>
                <a:gd name="T11" fmla="*/ 79 h 83"/>
                <a:gd name="T12" fmla="*/ 1 w 836"/>
                <a:gd name="T13" fmla="*/ 74 h 83"/>
                <a:gd name="T14" fmla="*/ 0 w 836"/>
                <a:gd name="T15" fmla="*/ 71 h 83"/>
                <a:gd name="T16" fmla="*/ 0 w 836"/>
                <a:gd name="T17" fmla="*/ 68 h 83"/>
                <a:gd name="T18" fmla="*/ 0 w 836"/>
                <a:gd name="T19" fmla="*/ 16 h 83"/>
                <a:gd name="T20" fmla="*/ 0 w 836"/>
                <a:gd name="T21" fmla="*/ 16 h 83"/>
                <a:gd name="T22" fmla="*/ 0 w 836"/>
                <a:gd name="T23" fmla="*/ 13 h 83"/>
                <a:gd name="T24" fmla="*/ 1 w 836"/>
                <a:gd name="T25" fmla="*/ 10 h 83"/>
                <a:gd name="T26" fmla="*/ 4 w 836"/>
                <a:gd name="T27" fmla="*/ 5 h 83"/>
                <a:gd name="T28" fmla="*/ 9 w 836"/>
                <a:gd name="T29" fmla="*/ 2 h 83"/>
                <a:gd name="T30" fmla="*/ 12 w 836"/>
                <a:gd name="T31" fmla="*/ 1 h 83"/>
                <a:gd name="T32" fmla="*/ 15 w 836"/>
                <a:gd name="T33" fmla="*/ 0 h 83"/>
                <a:gd name="T34" fmla="*/ 821 w 836"/>
                <a:gd name="T35" fmla="*/ 0 h 83"/>
                <a:gd name="T36" fmla="*/ 821 w 836"/>
                <a:gd name="T37" fmla="*/ 0 h 83"/>
                <a:gd name="T38" fmla="*/ 824 w 836"/>
                <a:gd name="T39" fmla="*/ 1 h 83"/>
                <a:gd name="T40" fmla="*/ 827 w 836"/>
                <a:gd name="T41" fmla="*/ 2 h 83"/>
                <a:gd name="T42" fmla="*/ 832 w 836"/>
                <a:gd name="T43" fmla="*/ 5 h 83"/>
                <a:gd name="T44" fmla="*/ 835 w 836"/>
                <a:gd name="T45" fmla="*/ 10 h 83"/>
                <a:gd name="T46" fmla="*/ 836 w 836"/>
                <a:gd name="T47" fmla="*/ 13 h 83"/>
                <a:gd name="T48" fmla="*/ 836 w 836"/>
                <a:gd name="T49" fmla="*/ 16 h 83"/>
                <a:gd name="T50" fmla="*/ 836 w 836"/>
                <a:gd name="T51" fmla="*/ 68 h 83"/>
                <a:gd name="T52" fmla="*/ 836 w 836"/>
                <a:gd name="T53" fmla="*/ 68 h 83"/>
                <a:gd name="T54" fmla="*/ 836 w 836"/>
                <a:gd name="T55" fmla="*/ 71 h 83"/>
                <a:gd name="T56" fmla="*/ 835 w 836"/>
                <a:gd name="T57" fmla="*/ 74 h 83"/>
                <a:gd name="T58" fmla="*/ 832 w 836"/>
                <a:gd name="T59" fmla="*/ 79 h 83"/>
                <a:gd name="T60" fmla="*/ 827 w 836"/>
                <a:gd name="T61" fmla="*/ 82 h 83"/>
                <a:gd name="T62" fmla="*/ 824 w 836"/>
                <a:gd name="T63" fmla="*/ 83 h 83"/>
                <a:gd name="T64" fmla="*/ 821 w 836"/>
                <a:gd name="T65" fmla="*/ 83 h 83"/>
                <a:gd name="T66" fmla="*/ 821 w 836"/>
                <a:gd name="T6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83">
                  <a:moveTo>
                    <a:pt x="821" y="83"/>
                  </a:moveTo>
                  <a:lnTo>
                    <a:pt x="15" y="83"/>
                  </a:lnTo>
                  <a:lnTo>
                    <a:pt x="15" y="83"/>
                  </a:lnTo>
                  <a:lnTo>
                    <a:pt x="12" y="83"/>
                  </a:lnTo>
                  <a:lnTo>
                    <a:pt x="9" y="82"/>
                  </a:lnTo>
                  <a:lnTo>
                    <a:pt x="4" y="79"/>
                  </a:lnTo>
                  <a:lnTo>
                    <a:pt x="1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821" y="0"/>
                  </a:lnTo>
                  <a:lnTo>
                    <a:pt x="821" y="0"/>
                  </a:lnTo>
                  <a:lnTo>
                    <a:pt x="824" y="1"/>
                  </a:lnTo>
                  <a:lnTo>
                    <a:pt x="827" y="2"/>
                  </a:lnTo>
                  <a:lnTo>
                    <a:pt x="832" y="5"/>
                  </a:lnTo>
                  <a:lnTo>
                    <a:pt x="835" y="10"/>
                  </a:lnTo>
                  <a:lnTo>
                    <a:pt x="836" y="13"/>
                  </a:lnTo>
                  <a:lnTo>
                    <a:pt x="836" y="16"/>
                  </a:lnTo>
                  <a:lnTo>
                    <a:pt x="836" y="68"/>
                  </a:lnTo>
                  <a:lnTo>
                    <a:pt x="836" y="68"/>
                  </a:lnTo>
                  <a:lnTo>
                    <a:pt x="836" y="71"/>
                  </a:lnTo>
                  <a:lnTo>
                    <a:pt x="835" y="74"/>
                  </a:lnTo>
                  <a:lnTo>
                    <a:pt x="832" y="79"/>
                  </a:lnTo>
                  <a:lnTo>
                    <a:pt x="827" y="82"/>
                  </a:lnTo>
                  <a:lnTo>
                    <a:pt x="824" y="83"/>
                  </a:lnTo>
                  <a:lnTo>
                    <a:pt x="821" y="83"/>
                  </a:lnTo>
                  <a:lnTo>
                    <a:pt x="821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" name="Freeform 149"/>
            <p:cNvSpPr>
              <a:spLocks/>
            </p:cNvSpPr>
            <p:nvPr userDrawn="1"/>
          </p:nvSpPr>
          <p:spPr bwMode="auto">
            <a:xfrm>
              <a:off x="4138613" y="1143000"/>
              <a:ext cx="442913" cy="44450"/>
            </a:xfrm>
            <a:custGeom>
              <a:avLst/>
              <a:gdLst>
                <a:gd name="T0" fmla="*/ 821 w 836"/>
                <a:gd name="T1" fmla="*/ 84 h 84"/>
                <a:gd name="T2" fmla="*/ 15 w 836"/>
                <a:gd name="T3" fmla="*/ 84 h 84"/>
                <a:gd name="T4" fmla="*/ 15 w 836"/>
                <a:gd name="T5" fmla="*/ 84 h 84"/>
                <a:gd name="T6" fmla="*/ 12 w 836"/>
                <a:gd name="T7" fmla="*/ 84 h 84"/>
                <a:gd name="T8" fmla="*/ 9 w 836"/>
                <a:gd name="T9" fmla="*/ 83 h 84"/>
                <a:gd name="T10" fmla="*/ 4 w 836"/>
                <a:gd name="T11" fmla="*/ 78 h 84"/>
                <a:gd name="T12" fmla="*/ 1 w 836"/>
                <a:gd name="T13" fmla="*/ 74 h 84"/>
                <a:gd name="T14" fmla="*/ 0 w 836"/>
                <a:gd name="T15" fmla="*/ 71 h 84"/>
                <a:gd name="T16" fmla="*/ 0 w 836"/>
                <a:gd name="T17" fmla="*/ 68 h 84"/>
                <a:gd name="T18" fmla="*/ 0 w 836"/>
                <a:gd name="T19" fmla="*/ 16 h 84"/>
                <a:gd name="T20" fmla="*/ 0 w 836"/>
                <a:gd name="T21" fmla="*/ 16 h 84"/>
                <a:gd name="T22" fmla="*/ 0 w 836"/>
                <a:gd name="T23" fmla="*/ 13 h 84"/>
                <a:gd name="T24" fmla="*/ 1 w 836"/>
                <a:gd name="T25" fmla="*/ 10 h 84"/>
                <a:gd name="T26" fmla="*/ 4 w 836"/>
                <a:gd name="T27" fmla="*/ 6 h 84"/>
                <a:gd name="T28" fmla="*/ 9 w 836"/>
                <a:gd name="T29" fmla="*/ 1 h 84"/>
                <a:gd name="T30" fmla="*/ 12 w 836"/>
                <a:gd name="T31" fmla="*/ 0 h 84"/>
                <a:gd name="T32" fmla="*/ 15 w 836"/>
                <a:gd name="T33" fmla="*/ 0 h 84"/>
                <a:gd name="T34" fmla="*/ 821 w 836"/>
                <a:gd name="T35" fmla="*/ 0 h 84"/>
                <a:gd name="T36" fmla="*/ 821 w 836"/>
                <a:gd name="T37" fmla="*/ 0 h 84"/>
                <a:gd name="T38" fmla="*/ 824 w 836"/>
                <a:gd name="T39" fmla="*/ 0 h 84"/>
                <a:gd name="T40" fmla="*/ 827 w 836"/>
                <a:gd name="T41" fmla="*/ 1 h 84"/>
                <a:gd name="T42" fmla="*/ 832 w 836"/>
                <a:gd name="T43" fmla="*/ 6 h 84"/>
                <a:gd name="T44" fmla="*/ 835 w 836"/>
                <a:gd name="T45" fmla="*/ 10 h 84"/>
                <a:gd name="T46" fmla="*/ 836 w 836"/>
                <a:gd name="T47" fmla="*/ 13 h 84"/>
                <a:gd name="T48" fmla="*/ 836 w 836"/>
                <a:gd name="T49" fmla="*/ 16 h 84"/>
                <a:gd name="T50" fmla="*/ 836 w 836"/>
                <a:gd name="T51" fmla="*/ 68 h 84"/>
                <a:gd name="T52" fmla="*/ 836 w 836"/>
                <a:gd name="T53" fmla="*/ 68 h 84"/>
                <a:gd name="T54" fmla="*/ 836 w 836"/>
                <a:gd name="T55" fmla="*/ 71 h 84"/>
                <a:gd name="T56" fmla="*/ 835 w 836"/>
                <a:gd name="T57" fmla="*/ 74 h 84"/>
                <a:gd name="T58" fmla="*/ 832 w 836"/>
                <a:gd name="T59" fmla="*/ 78 h 84"/>
                <a:gd name="T60" fmla="*/ 827 w 836"/>
                <a:gd name="T61" fmla="*/ 83 h 84"/>
                <a:gd name="T62" fmla="*/ 824 w 836"/>
                <a:gd name="T63" fmla="*/ 84 h 84"/>
                <a:gd name="T64" fmla="*/ 821 w 836"/>
                <a:gd name="T65" fmla="*/ 84 h 84"/>
                <a:gd name="T66" fmla="*/ 821 w 836"/>
                <a:gd name="T6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84">
                  <a:moveTo>
                    <a:pt x="821" y="84"/>
                  </a:moveTo>
                  <a:lnTo>
                    <a:pt x="15" y="84"/>
                  </a:lnTo>
                  <a:lnTo>
                    <a:pt x="15" y="84"/>
                  </a:lnTo>
                  <a:lnTo>
                    <a:pt x="12" y="84"/>
                  </a:lnTo>
                  <a:lnTo>
                    <a:pt x="9" y="83"/>
                  </a:lnTo>
                  <a:lnTo>
                    <a:pt x="4" y="78"/>
                  </a:lnTo>
                  <a:lnTo>
                    <a:pt x="1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6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821" y="0"/>
                  </a:lnTo>
                  <a:lnTo>
                    <a:pt x="821" y="0"/>
                  </a:lnTo>
                  <a:lnTo>
                    <a:pt x="824" y="0"/>
                  </a:lnTo>
                  <a:lnTo>
                    <a:pt x="827" y="1"/>
                  </a:lnTo>
                  <a:lnTo>
                    <a:pt x="832" y="6"/>
                  </a:lnTo>
                  <a:lnTo>
                    <a:pt x="835" y="10"/>
                  </a:lnTo>
                  <a:lnTo>
                    <a:pt x="836" y="13"/>
                  </a:lnTo>
                  <a:lnTo>
                    <a:pt x="836" y="16"/>
                  </a:lnTo>
                  <a:lnTo>
                    <a:pt x="836" y="68"/>
                  </a:lnTo>
                  <a:lnTo>
                    <a:pt x="836" y="68"/>
                  </a:lnTo>
                  <a:lnTo>
                    <a:pt x="836" y="71"/>
                  </a:lnTo>
                  <a:lnTo>
                    <a:pt x="835" y="74"/>
                  </a:lnTo>
                  <a:lnTo>
                    <a:pt x="832" y="78"/>
                  </a:lnTo>
                  <a:lnTo>
                    <a:pt x="827" y="83"/>
                  </a:lnTo>
                  <a:lnTo>
                    <a:pt x="824" y="84"/>
                  </a:lnTo>
                  <a:lnTo>
                    <a:pt x="821" y="84"/>
                  </a:lnTo>
                  <a:lnTo>
                    <a:pt x="821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" name="Freeform 150"/>
            <p:cNvSpPr>
              <a:spLocks/>
            </p:cNvSpPr>
            <p:nvPr userDrawn="1"/>
          </p:nvSpPr>
          <p:spPr bwMode="auto">
            <a:xfrm>
              <a:off x="4138613" y="1279525"/>
              <a:ext cx="442913" cy="44450"/>
            </a:xfrm>
            <a:custGeom>
              <a:avLst/>
              <a:gdLst>
                <a:gd name="T0" fmla="*/ 821 w 836"/>
                <a:gd name="T1" fmla="*/ 83 h 83"/>
                <a:gd name="T2" fmla="*/ 15 w 836"/>
                <a:gd name="T3" fmla="*/ 83 h 83"/>
                <a:gd name="T4" fmla="*/ 15 w 836"/>
                <a:gd name="T5" fmla="*/ 83 h 83"/>
                <a:gd name="T6" fmla="*/ 12 w 836"/>
                <a:gd name="T7" fmla="*/ 82 h 83"/>
                <a:gd name="T8" fmla="*/ 9 w 836"/>
                <a:gd name="T9" fmla="*/ 81 h 83"/>
                <a:gd name="T10" fmla="*/ 4 w 836"/>
                <a:gd name="T11" fmla="*/ 78 h 83"/>
                <a:gd name="T12" fmla="*/ 1 w 836"/>
                <a:gd name="T13" fmla="*/ 73 h 83"/>
                <a:gd name="T14" fmla="*/ 0 w 836"/>
                <a:gd name="T15" fmla="*/ 70 h 83"/>
                <a:gd name="T16" fmla="*/ 0 w 836"/>
                <a:gd name="T17" fmla="*/ 67 h 83"/>
                <a:gd name="T18" fmla="*/ 0 w 836"/>
                <a:gd name="T19" fmla="*/ 16 h 83"/>
                <a:gd name="T20" fmla="*/ 0 w 836"/>
                <a:gd name="T21" fmla="*/ 16 h 83"/>
                <a:gd name="T22" fmla="*/ 0 w 836"/>
                <a:gd name="T23" fmla="*/ 13 h 83"/>
                <a:gd name="T24" fmla="*/ 1 w 836"/>
                <a:gd name="T25" fmla="*/ 9 h 83"/>
                <a:gd name="T26" fmla="*/ 4 w 836"/>
                <a:gd name="T27" fmla="*/ 4 h 83"/>
                <a:gd name="T28" fmla="*/ 9 w 836"/>
                <a:gd name="T29" fmla="*/ 1 h 83"/>
                <a:gd name="T30" fmla="*/ 12 w 836"/>
                <a:gd name="T31" fmla="*/ 0 h 83"/>
                <a:gd name="T32" fmla="*/ 15 w 836"/>
                <a:gd name="T33" fmla="*/ 0 h 83"/>
                <a:gd name="T34" fmla="*/ 821 w 836"/>
                <a:gd name="T35" fmla="*/ 0 h 83"/>
                <a:gd name="T36" fmla="*/ 821 w 836"/>
                <a:gd name="T37" fmla="*/ 0 h 83"/>
                <a:gd name="T38" fmla="*/ 824 w 836"/>
                <a:gd name="T39" fmla="*/ 0 h 83"/>
                <a:gd name="T40" fmla="*/ 827 w 836"/>
                <a:gd name="T41" fmla="*/ 1 h 83"/>
                <a:gd name="T42" fmla="*/ 832 w 836"/>
                <a:gd name="T43" fmla="*/ 4 h 83"/>
                <a:gd name="T44" fmla="*/ 835 w 836"/>
                <a:gd name="T45" fmla="*/ 9 h 83"/>
                <a:gd name="T46" fmla="*/ 836 w 836"/>
                <a:gd name="T47" fmla="*/ 13 h 83"/>
                <a:gd name="T48" fmla="*/ 836 w 836"/>
                <a:gd name="T49" fmla="*/ 16 h 83"/>
                <a:gd name="T50" fmla="*/ 836 w 836"/>
                <a:gd name="T51" fmla="*/ 67 h 83"/>
                <a:gd name="T52" fmla="*/ 836 w 836"/>
                <a:gd name="T53" fmla="*/ 67 h 83"/>
                <a:gd name="T54" fmla="*/ 836 w 836"/>
                <a:gd name="T55" fmla="*/ 70 h 83"/>
                <a:gd name="T56" fmla="*/ 835 w 836"/>
                <a:gd name="T57" fmla="*/ 73 h 83"/>
                <a:gd name="T58" fmla="*/ 832 w 836"/>
                <a:gd name="T59" fmla="*/ 78 h 83"/>
                <a:gd name="T60" fmla="*/ 827 w 836"/>
                <a:gd name="T61" fmla="*/ 81 h 83"/>
                <a:gd name="T62" fmla="*/ 824 w 836"/>
                <a:gd name="T63" fmla="*/ 82 h 83"/>
                <a:gd name="T64" fmla="*/ 821 w 836"/>
                <a:gd name="T65" fmla="*/ 83 h 83"/>
                <a:gd name="T66" fmla="*/ 821 w 836"/>
                <a:gd name="T6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83">
                  <a:moveTo>
                    <a:pt x="821" y="83"/>
                  </a:moveTo>
                  <a:lnTo>
                    <a:pt x="15" y="83"/>
                  </a:lnTo>
                  <a:lnTo>
                    <a:pt x="15" y="83"/>
                  </a:lnTo>
                  <a:lnTo>
                    <a:pt x="12" y="82"/>
                  </a:lnTo>
                  <a:lnTo>
                    <a:pt x="9" y="81"/>
                  </a:lnTo>
                  <a:lnTo>
                    <a:pt x="4" y="78"/>
                  </a:lnTo>
                  <a:lnTo>
                    <a:pt x="1" y="73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4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821" y="0"/>
                  </a:lnTo>
                  <a:lnTo>
                    <a:pt x="821" y="0"/>
                  </a:lnTo>
                  <a:lnTo>
                    <a:pt x="824" y="0"/>
                  </a:lnTo>
                  <a:lnTo>
                    <a:pt x="827" y="1"/>
                  </a:lnTo>
                  <a:lnTo>
                    <a:pt x="832" y="4"/>
                  </a:lnTo>
                  <a:lnTo>
                    <a:pt x="835" y="9"/>
                  </a:lnTo>
                  <a:lnTo>
                    <a:pt x="836" y="13"/>
                  </a:lnTo>
                  <a:lnTo>
                    <a:pt x="836" y="16"/>
                  </a:lnTo>
                  <a:lnTo>
                    <a:pt x="836" y="67"/>
                  </a:lnTo>
                  <a:lnTo>
                    <a:pt x="836" y="67"/>
                  </a:lnTo>
                  <a:lnTo>
                    <a:pt x="836" y="70"/>
                  </a:lnTo>
                  <a:lnTo>
                    <a:pt x="835" y="73"/>
                  </a:lnTo>
                  <a:lnTo>
                    <a:pt x="832" y="78"/>
                  </a:lnTo>
                  <a:lnTo>
                    <a:pt x="827" y="81"/>
                  </a:lnTo>
                  <a:lnTo>
                    <a:pt x="824" y="82"/>
                  </a:lnTo>
                  <a:lnTo>
                    <a:pt x="821" y="83"/>
                  </a:lnTo>
                  <a:lnTo>
                    <a:pt x="821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" name="Freeform 151"/>
            <p:cNvSpPr>
              <a:spLocks noEditPoints="1"/>
            </p:cNvSpPr>
            <p:nvPr userDrawn="1"/>
          </p:nvSpPr>
          <p:spPr bwMode="auto">
            <a:xfrm>
              <a:off x="3876675" y="773113"/>
              <a:ext cx="958850" cy="950913"/>
            </a:xfrm>
            <a:custGeom>
              <a:avLst/>
              <a:gdLst>
                <a:gd name="T0" fmla="*/ 1478 w 1812"/>
                <a:gd name="T1" fmla="*/ 0 h 1796"/>
                <a:gd name="T2" fmla="*/ 562 w 1812"/>
                <a:gd name="T3" fmla="*/ 4 h 1796"/>
                <a:gd name="T4" fmla="*/ 477 w 1812"/>
                <a:gd name="T5" fmla="*/ 29 h 1796"/>
                <a:gd name="T6" fmla="*/ 401 w 1812"/>
                <a:gd name="T7" fmla="*/ 72 h 1796"/>
                <a:gd name="T8" fmla="*/ 338 w 1812"/>
                <a:gd name="T9" fmla="*/ 132 h 1796"/>
                <a:gd name="T10" fmla="*/ 292 w 1812"/>
                <a:gd name="T11" fmla="*/ 205 h 1796"/>
                <a:gd name="T12" fmla="*/ 263 w 1812"/>
                <a:gd name="T13" fmla="*/ 289 h 1796"/>
                <a:gd name="T14" fmla="*/ 256 w 1812"/>
                <a:gd name="T15" fmla="*/ 1223 h 1796"/>
                <a:gd name="T16" fmla="*/ 204 w 1812"/>
                <a:gd name="T17" fmla="*/ 1232 h 1796"/>
                <a:gd name="T18" fmla="*/ 92 w 1812"/>
                <a:gd name="T19" fmla="*/ 1295 h 1796"/>
                <a:gd name="T20" fmla="*/ 21 w 1812"/>
                <a:gd name="T21" fmla="*/ 1400 h 1796"/>
                <a:gd name="T22" fmla="*/ 2 w 1812"/>
                <a:gd name="T23" fmla="*/ 1476 h 1796"/>
                <a:gd name="T24" fmla="*/ 1 w 1812"/>
                <a:gd name="T25" fmla="*/ 1530 h 1796"/>
                <a:gd name="T26" fmla="*/ 13 w 1812"/>
                <a:gd name="T27" fmla="*/ 1599 h 1796"/>
                <a:gd name="T28" fmla="*/ 41 w 1812"/>
                <a:gd name="T29" fmla="*/ 1661 h 1796"/>
                <a:gd name="T30" fmla="*/ 82 w 1812"/>
                <a:gd name="T31" fmla="*/ 1714 h 1796"/>
                <a:gd name="T32" fmla="*/ 136 w 1812"/>
                <a:gd name="T33" fmla="*/ 1755 h 1796"/>
                <a:gd name="T34" fmla="*/ 198 w 1812"/>
                <a:gd name="T35" fmla="*/ 1784 h 1796"/>
                <a:gd name="T36" fmla="*/ 267 w 1812"/>
                <a:gd name="T37" fmla="*/ 1796 h 1796"/>
                <a:gd name="T38" fmla="*/ 1376 w 1812"/>
                <a:gd name="T39" fmla="*/ 1796 h 1796"/>
                <a:gd name="T40" fmla="*/ 1417 w 1812"/>
                <a:gd name="T41" fmla="*/ 1791 h 1796"/>
                <a:gd name="T42" fmla="*/ 1532 w 1812"/>
                <a:gd name="T43" fmla="*/ 1738 h 1796"/>
                <a:gd name="T44" fmla="*/ 1612 w 1812"/>
                <a:gd name="T45" fmla="*/ 1641 h 1796"/>
                <a:gd name="T46" fmla="*/ 1641 w 1812"/>
                <a:gd name="T47" fmla="*/ 1542 h 1796"/>
                <a:gd name="T48" fmla="*/ 1642 w 1812"/>
                <a:gd name="T49" fmla="*/ 321 h 1796"/>
                <a:gd name="T50" fmla="*/ 1645 w 1812"/>
                <a:gd name="T51" fmla="*/ 262 h 1796"/>
                <a:gd name="T52" fmla="*/ 1664 w 1812"/>
                <a:gd name="T53" fmla="*/ 201 h 1796"/>
                <a:gd name="T54" fmla="*/ 1699 w 1812"/>
                <a:gd name="T55" fmla="*/ 154 h 1796"/>
                <a:gd name="T56" fmla="*/ 1772 w 1812"/>
                <a:gd name="T57" fmla="*/ 117 h 1796"/>
                <a:gd name="T58" fmla="*/ 281 w 1812"/>
                <a:gd name="T59" fmla="*/ 1688 h 1796"/>
                <a:gd name="T60" fmla="*/ 214 w 1812"/>
                <a:gd name="T61" fmla="*/ 1675 h 1796"/>
                <a:gd name="T62" fmla="*/ 148 w 1812"/>
                <a:gd name="T63" fmla="*/ 1626 h 1796"/>
                <a:gd name="T64" fmla="*/ 112 w 1812"/>
                <a:gd name="T65" fmla="*/ 1550 h 1796"/>
                <a:gd name="T66" fmla="*/ 109 w 1812"/>
                <a:gd name="T67" fmla="*/ 1485 h 1796"/>
                <a:gd name="T68" fmla="*/ 138 w 1812"/>
                <a:gd name="T69" fmla="*/ 1406 h 1796"/>
                <a:gd name="T70" fmla="*/ 199 w 1812"/>
                <a:gd name="T71" fmla="*/ 1350 h 1796"/>
                <a:gd name="T72" fmla="*/ 281 w 1812"/>
                <a:gd name="T73" fmla="*/ 1330 h 1796"/>
                <a:gd name="T74" fmla="*/ 1126 w 1812"/>
                <a:gd name="T75" fmla="*/ 1391 h 1796"/>
                <a:gd name="T76" fmla="*/ 1100 w 1812"/>
                <a:gd name="T77" fmla="*/ 1509 h 1796"/>
                <a:gd name="T78" fmla="*/ 1116 w 1812"/>
                <a:gd name="T79" fmla="*/ 1605 h 1796"/>
                <a:gd name="T80" fmla="*/ 1164 w 1812"/>
                <a:gd name="T81" fmla="*/ 1688 h 1796"/>
                <a:gd name="T82" fmla="*/ 1527 w 1812"/>
                <a:gd name="T83" fmla="*/ 1564 h 1796"/>
                <a:gd name="T84" fmla="*/ 1488 w 1812"/>
                <a:gd name="T85" fmla="*/ 1633 h 1796"/>
                <a:gd name="T86" fmla="*/ 1423 w 1812"/>
                <a:gd name="T87" fmla="*/ 1677 h 1796"/>
                <a:gd name="T88" fmla="*/ 1359 w 1812"/>
                <a:gd name="T89" fmla="*/ 1685 h 1796"/>
                <a:gd name="T90" fmla="*/ 1282 w 1812"/>
                <a:gd name="T91" fmla="*/ 1652 h 1796"/>
                <a:gd name="T92" fmla="*/ 1227 w 1812"/>
                <a:gd name="T93" fmla="*/ 1591 h 1796"/>
                <a:gd name="T94" fmla="*/ 1208 w 1812"/>
                <a:gd name="T95" fmla="*/ 1509 h 1796"/>
                <a:gd name="T96" fmla="*/ 1222 w 1812"/>
                <a:gd name="T97" fmla="*/ 1440 h 1796"/>
                <a:gd name="T98" fmla="*/ 1274 w 1812"/>
                <a:gd name="T99" fmla="*/ 1371 h 1796"/>
                <a:gd name="T100" fmla="*/ 1355 w 1812"/>
                <a:gd name="T101" fmla="*/ 1334 h 1796"/>
                <a:gd name="T102" fmla="*/ 1534 w 1812"/>
                <a:gd name="T103" fmla="*/ 323 h 1796"/>
                <a:gd name="T104" fmla="*/ 365 w 1812"/>
                <a:gd name="T105" fmla="*/ 347 h 1796"/>
                <a:gd name="T106" fmla="*/ 375 w 1812"/>
                <a:gd name="T107" fmla="*/ 286 h 1796"/>
                <a:gd name="T108" fmla="*/ 437 w 1812"/>
                <a:gd name="T109" fmla="*/ 183 h 1796"/>
                <a:gd name="T110" fmla="*/ 541 w 1812"/>
                <a:gd name="T111" fmla="*/ 120 h 1796"/>
                <a:gd name="T112" fmla="*/ 603 w 1812"/>
                <a:gd name="T113" fmla="*/ 109 h 1796"/>
                <a:gd name="T114" fmla="*/ 1594 w 1812"/>
                <a:gd name="T115" fmla="*/ 109 h 1796"/>
                <a:gd name="T116" fmla="*/ 1551 w 1812"/>
                <a:gd name="T117" fmla="*/ 192 h 1796"/>
                <a:gd name="T118" fmla="*/ 1534 w 1812"/>
                <a:gd name="T119" fmla="*/ 293 h 1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12" h="1796">
                  <a:moveTo>
                    <a:pt x="1812" y="111"/>
                  </a:moveTo>
                  <a:lnTo>
                    <a:pt x="1812" y="0"/>
                  </a:lnTo>
                  <a:lnTo>
                    <a:pt x="1636" y="0"/>
                  </a:lnTo>
                  <a:lnTo>
                    <a:pt x="1589" y="0"/>
                  </a:lnTo>
                  <a:lnTo>
                    <a:pt x="1478" y="0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598" y="1"/>
                  </a:lnTo>
                  <a:lnTo>
                    <a:pt x="579" y="2"/>
                  </a:lnTo>
                  <a:lnTo>
                    <a:pt x="562" y="4"/>
                  </a:lnTo>
                  <a:lnTo>
                    <a:pt x="543" y="9"/>
                  </a:lnTo>
                  <a:lnTo>
                    <a:pt x="526" y="12"/>
                  </a:lnTo>
                  <a:lnTo>
                    <a:pt x="509" y="17"/>
                  </a:lnTo>
                  <a:lnTo>
                    <a:pt x="492" y="23"/>
                  </a:lnTo>
                  <a:lnTo>
                    <a:pt x="477" y="29"/>
                  </a:lnTo>
                  <a:lnTo>
                    <a:pt x="460" y="36"/>
                  </a:lnTo>
                  <a:lnTo>
                    <a:pt x="445" y="44"/>
                  </a:lnTo>
                  <a:lnTo>
                    <a:pt x="429" y="53"/>
                  </a:lnTo>
                  <a:lnTo>
                    <a:pt x="415" y="62"/>
                  </a:lnTo>
                  <a:lnTo>
                    <a:pt x="401" y="72"/>
                  </a:lnTo>
                  <a:lnTo>
                    <a:pt x="387" y="83"/>
                  </a:lnTo>
                  <a:lnTo>
                    <a:pt x="374" y="95"/>
                  </a:lnTo>
                  <a:lnTo>
                    <a:pt x="362" y="106"/>
                  </a:lnTo>
                  <a:lnTo>
                    <a:pt x="349" y="118"/>
                  </a:lnTo>
                  <a:lnTo>
                    <a:pt x="338" y="132"/>
                  </a:lnTo>
                  <a:lnTo>
                    <a:pt x="328" y="145"/>
                  </a:lnTo>
                  <a:lnTo>
                    <a:pt x="317" y="159"/>
                  </a:lnTo>
                  <a:lnTo>
                    <a:pt x="308" y="174"/>
                  </a:lnTo>
                  <a:lnTo>
                    <a:pt x="300" y="189"/>
                  </a:lnTo>
                  <a:lnTo>
                    <a:pt x="292" y="205"/>
                  </a:lnTo>
                  <a:lnTo>
                    <a:pt x="284" y="221"/>
                  </a:lnTo>
                  <a:lnTo>
                    <a:pt x="278" y="237"/>
                  </a:lnTo>
                  <a:lnTo>
                    <a:pt x="272" y="254"/>
                  </a:lnTo>
                  <a:lnTo>
                    <a:pt x="267" y="271"/>
                  </a:lnTo>
                  <a:lnTo>
                    <a:pt x="263" y="289"/>
                  </a:lnTo>
                  <a:lnTo>
                    <a:pt x="260" y="306"/>
                  </a:lnTo>
                  <a:lnTo>
                    <a:pt x="258" y="324"/>
                  </a:lnTo>
                  <a:lnTo>
                    <a:pt x="257" y="342"/>
                  </a:lnTo>
                  <a:lnTo>
                    <a:pt x="256" y="361"/>
                  </a:lnTo>
                  <a:lnTo>
                    <a:pt x="256" y="1223"/>
                  </a:lnTo>
                  <a:lnTo>
                    <a:pt x="256" y="1223"/>
                  </a:lnTo>
                  <a:lnTo>
                    <a:pt x="242" y="1225"/>
                  </a:lnTo>
                  <a:lnTo>
                    <a:pt x="229" y="1227"/>
                  </a:lnTo>
                  <a:lnTo>
                    <a:pt x="217" y="1229"/>
                  </a:lnTo>
                  <a:lnTo>
                    <a:pt x="204" y="1232"/>
                  </a:lnTo>
                  <a:lnTo>
                    <a:pt x="180" y="1242"/>
                  </a:lnTo>
                  <a:lnTo>
                    <a:pt x="156" y="1252"/>
                  </a:lnTo>
                  <a:lnTo>
                    <a:pt x="134" y="1264"/>
                  </a:lnTo>
                  <a:lnTo>
                    <a:pt x="112" y="1279"/>
                  </a:lnTo>
                  <a:lnTo>
                    <a:pt x="92" y="1295"/>
                  </a:lnTo>
                  <a:lnTo>
                    <a:pt x="74" y="1314"/>
                  </a:lnTo>
                  <a:lnTo>
                    <a:pt x="59" y="1333"/>
                  </a:lnTo>
                  <a:lnTo>
                    <a:pt x="43" y="1354"/>
                  </a:lnTo>
                  <a:lnTo>
                    <a:pt x="31" y="1376"/>
                  </a:lnTo>
                  <a:lnTo>
                    <a:pt x="21" y="1400"/>
                  </a:lnTo>
                  <a:lnTo>
                    <a:pt x="11" y="1424"/>
                  </a:lnTo>
                  <a:lnTo>
                    <a:pt x="8" y="1437"/>
                  </a:lnTo>
                  <a:lnTo>
                    <a:pt x="5" y="1449"/>
                  </a:lnTo>
                  <a:lnTo>
                    <a:pt x="3" y="1462"/>
                  </a:lnTo>
                  <a:lnTo>
                    <a:pt x="2" y="1476"/>
                  </a:lnTo>
                  <a:lnTo>
                    <a:pt x="1" y="1489"/>
                  </a:lnTo>
                  <a:lnTo>
                    <a:pt x="0" y="1503"/>
                  </a:lnTo>
                  <a:lnTo>
                    <a:pt x="0" y="1515"/>
                  </a:lnTo>
                  <a:lnTo>
                    <a:pt x="0" y="1515"/>
                  </a:lnTo>
                  <a:lnTo>
                    <a:pt x="1" y="1530"/>
                  </a:lnTo>
                  <a:lnTo>
                    <a:pt x="2" y="1543"/>
                  </a:lnTo>
                  <a:lnTo>
                    <a:pt x="3" y="1558"/>
                  </a:lnTo>
                  <a:lnTo>
                    <a:pt x="6" y="1572"/>
                  </a:lnTo>
                  <a:lnTo>
                    <a:pt x="9" y="1586"/>
                  </a:lnTo>
                  <a:lnTo>
                    <a:pt x="13" y="1599"/>
                  </a:lnTo>
                  <a:lnTo>
                    <a:pt x="17" y="1611"/>
                  </a:lnTo>
                  <a:lnTo>
                    <a:pt x="23" y="1625"/>
                  </a:lnTo>
                  <a:lnTo>
                    <a:pt x="28" y="1637"/>
                  </a:lnTo>
                  <a:lnTo>
                    <a:pt x="34" y="1649"/>
                  </a:lnTo>
                  <a:lnTo>
                    <a:pt x="41" y="1661"/>
                  </a:lnTo>
                  <a:lnTo>
                    <a:pt x="48" y="1672"/>
                  </a:lnTo>
                  <a:lnTo>
                    <a:pt x="57" y="1683"/>
                  </a:lnTo>
                  <a:lnTo>
                    <a:pt x="65" y="1693"/>
                  </a:lnTo>
                  <a:lnTo>
                    <a:pt x="73" y="1704"/>
                  </a:lnTo>
                  <a:lnTo>
                    <a:pt x="82" y="1714"/>
                  </a:lnTo>
                  <a:lnTo>
                    <a:pt x="92" y="1723"/>
                  </a:lnTo>
                  <a:lnTo>
                    <a:pt x="103" y="1732"/>
                  </a:lnTo>
                  <a:lnTo>
                    <a:pt x="113" y="1741"/>
                  </a:lnTo>
                  <a:lnTo>
                    <a:pt x="124" y="1748"/>
                  </a:lnTo>
                  <a:lnTo>
                    <a:pt x="136" y="1755"/>
                  </a:lnTo>
                  <a:lnTo>
                    <a:pt x="148" y="1762"/>
                  </a:lnTo>
                  <a:lnTo>
                    <a:pt x="159" y="1768"/>
                  </a:lnTo>
                  <a:lnTo>
                    <a:pt x="172" y="1775"/>
                  </a:lnTo>
                  <a:lnTo>
                    <a:pt x="185" y="1779"/>
                  </a:lnTo>
                  <a:lnTo>
                    <a:pt x="198" y="1784"/>
                  </a:lnTo>
                  <a:lnTo>
                    <a:pt x="212" y="1787"/>
                  </a:lnTo>
                  <a:lnTo>
                    <a:pt x="225" y="1791"/>
                  </a:lnTo>
                  <a:lnTo>
                    <a:pt x="238" y="1793"/>
                  </a:lnTo>
                  <a:lnTo>
                    <a:pt x="253" y="1795"/>
                  </a:lnTo>
                  <a:lnTo>
                    <a:pt x="267" y="1796"/>
                  </a:lnTo>
                  <a:lnTo>
                    <a:pt x="281" y="1796"/>
                  </a:lnTo>
                  <a:lnTo>
                    <a:pt x="1362" y="1796"/>
                  </a:lnTo>
                  <a:lnTo>
                    <a:pt x="1362" y="1796"/>
                  </a:lnTo>
                  <a:lnTo>
                    <a:pt x="1376" y="1796"/>
                  </a:lnTo>
                  <a:lnTo>
                    <a:pt x="1376" y="1796"/>
                  </a:lnTo>
                  <a:lnTo>
                    <a:pt x="1392" y="1796"/>
                  </a:lnTo>
                  <a:lnTo>
                    <a:pt x="1392" y="1795"/>
                  </a:lnTo>
                  <a:lnTo>
                    <a:pt x="1392" y="1795"/>
                  </a:lnTo>
                  <a:lnTo>
                    <a:pt x="1404" y="1793"/>
                  </a:lnTo>
                  <a:lnTo>
                    <a:pt x="1417" y="1791"/>
                  </a:lnTo>
                  <a:lnTo>
                    <a:pt x="1443" y="1785"/>
                  </a:lnTo>
                  <a:lnTo>
                    <a:pt x="1466" y="1776"/>
                  </a:lnTo>
                  <a:lnTo>
                    <a:pt x="1490" y="1765"/>
                  </a:lnTo>
                  <a:lnTo>
                    <a:pt x="1512" y="1752"/>
                  </a:lnTo>
                  <a:lnTo>
                    <a:pt x="1532" y="1738"/>
                  </a:lnTo>
                  <a:lnTo>
                    <a:pt x="1552" y="1721"/>
                  </a:lnTo>
                  <a:lnTo>
                    <a:pt x="1570" y="1704"/>
                  </a:lnTo>
                  <a:lnTo>
                    <a:pt x="1586" y="1684"/>
                  </a:lnTo>
                  <a:lnTo>
                    <a:pt x="1600" y="1664"/>
                  </a:lnTo>
                  <a:lnTo>
                    <a:pt x="1612" y="1641"/>
                  </a:lnTo>
                  <a:lnTo>
                    <a:pt x="1623" y="1617"/>
                  </a:lnTo>
                  <a:lnTo>
                    <a:pt x="1632" y="1594"/>
                  </a:lnTo>
                  <a:lnTo>
                    <a:pt x="1638" y="1568"/>
                  </a:lnTo>
                  <a:lnTo>
                    <a:pt x="1640" y="1555"/>
                  </a:lnTo>
                  <a:lnTo>
                    <a:pt x="1641" y="1542"/>
                  </a:lnTo>
                  <a:lnTo>
                    <a:pt x="1642" y="1529"/>
                  </a:lnTo>
                  <a:lnTo>
                    <a:pt x="1642" y="1515"/>
                  </a:lnTo>
                  <a:lnTo>
                    <a:pt x="1642" y="1327"/>
                  </a:lnTo>
                  <a:lnTo>
                    <a:pt x="1642" y="1222"/>
                  </a:lnTo>
                  <a:lnTo>
                    <a:pt x="1642" y="321"/>
                  </a:lnTo>
                  <a:lnTo>
                    <a:pt x="1642" y="314"/>
                  </a:lnTo>
                  <a:lnTo>
                    <a:pt x="1642" y="314"/>
                  </a:lnTo>
                  <a:lnTo>
                    <a:pt x="1642" y="299"/>
                  </a:lnTo>
                  <a:lnTo>
                    <a:pt x="1642" y="283"/>
                  </a:lnTo>
                  <a:lnTo>
                    <a:pt x="1645" y="262"/>
                  </a:lnTo>
                  <a:lnTo>
                    <a:pt x="1647" y="250"/>
                  </a:lnTo>
                  <a:lnTo>
                    <a:pt x="1649" y="239"/>
                  </a:lnTo>
                  <a:lnTo>
                    <a:pt x="1653" y="226"/>
                  </a:lnTo>
                  <a:lnTo>
                    <a:pt x="1657" y="214"/>
                  </a:lnTo>
                  <a:lnTo>
                    <a:pt x="1664" y="201"/>
                  </a:lnTo>
                  <a:lnTo>
                    <a:pt x="1670" y="188"/>
                  </a:lnTo>
                  <a:lnTo>
                    <a:pt x="1678" y="177"/>
                  </a:lnTo>
                  <a:lnTo>
                    <a:pt x="1687" y="166"/>
                  </a:lnTo>
                  <a:lnTo>
                    <a:pt x="1687" y="166"/>
                  </a:lnTo>
                  <a:lnTo>
                    <a:pt x="1699" y="154"/>
                  </a:lnTo>
                  <a:lnTo>
                    <a:pt x="1711" y="144"/>
                  </a:lnTo>
                  <a:lnTo>
                    <a:pt x="1724" y="136"/>
                  </a:lnTo>
                  <a:lnTo>
                    <a:pt x="1740" y="129"/>
                  </a:lnTo>
                  <a:lnTo>
                    <a:pt x="1756" y="122"/>
                  </a:lnTo>
                  <a:lnTo>
                    <a:pt x="1772" y="117"/>
                  </a:lnTo>
                  <a:lnTo>
                    <a:pt x="1791" y="114"/>
                  </a:lnTo>
                  <a:lnTo>
                    <a:pt x="1812" y="111"/>
                  </a:lnTo>
                  <a:lnTo>
                    <a:pt x="1812" y="111"/>
                  </a:lnTo>
                  <a:close/>
                  <a:moveTo>
                    <a:pt x="1164" y="1688"/>
                  </a:moveTo>
                  <a:lnTo>
                    <a:pt x="281" y="1688"/>
                  </a:lnTo>
                  <a:lnTo>
                    <a:pt x="281" y="1688"/>
                  </a:lnTo>
                  <a:lnTo>
                    <a:pt x="264" y="1687"/>
                  </a:lnTo>
                  <a:lnTo>
                    <a:pt x="246" y="1685"/>
                  </a:lnTo>
                  <a:lnTo>
                    <a:pt x="230" y="1680"/>
                  </a:lnTo>
                  <a:lnTo>
                    <a:pt x="214" y="1675"/>
                  </a:lnTo>
                  <a:lnTo>
                    <a:pt x="199" y="1668"/>
                  </a:lnTo>
                  <a:lnTo>
                    <a:pt x="185" y="1658"/>
                  </a:lnTo>
                  <a:lnTo>
                    <a:pt x="172" y="1648"/>
                  </a:lnTo>
                  <a:lnTo>
                    <a:pt x="159" y="1638"/>
                  </a:lnTo>
                  <a:lnTo>
                    <a:pt x="148" y="1626"/>
                  </a:lnTo>
                  <a:lnTo>
                    <a:pt x="138" y="1612"/>
                  </a:lnTo>
                  <a:lnTo>
                    <a:pt x="129" y="1598"/>
                  </a:lnTo>
                  <a:lnTo>
                    <a:pt x="122" y="1583"/>
                  </a:lnTo>
                  <a:lnTo>
                    <a:pt x="116" y="1567"/>
                  </a:lnTo>
                  <a:lnTo>
                    <a:pt x="112" y="1550"/>
                  </a:lnTo>
                  <a:lnTo>
                    <a:pt x="109" y="1533"/>
                  </a:lnTo>
                  <a:lnTo>
                    <a:pt x="108" y="1515"/>
                  </a:lnTo>
                  <a:lnTo>
                    <a:pt x="108" y="1503"/>
                  </a:lnTo>
                  <a:lnTo>
                    <a:pt x="108" y="1503"/>
                  </a:lnTo>
                  <a:lnTo>
                    <a:pt x="109" y="1485"/>
                  </a:lnTo>
                  <a:lnTo>
                    <a:pt x="112" y="1469"/>
                  </a:lnTo>
                  <a:lnTo>
                    <a:pt x="116" y="1451"/>
                  </a:lnTo>
                  <a:lnTo>
                    <a:pt x="122" y="1436"/>
                  </a:lnTo>
                  <a:lnTo>
                    <a:pt x="129" y="1420"/>
                  </a:lnTo>
                  <a:lnTo>
                    <a:pt x="138" y="1406"/>
                  </a:lnTo>
                  <a:lnTo>
                    <a:pt x="148" y="1393"/>
                  </a:lnTo>
                  <a:lnTo>
                    <a:pt x="159" y="1380"/>
                  </a:lnTo>
                  <a:lnTo>
                    <a:pt x="172" y="1370"/>
                  </a:lnTo>
                  <a:lnTo>
                    <a:pt x="185" y="1360"/>
                  </a:lnTo>
                  <a:lnTo>
                    <a:pt x="199" y="1350"/>
                  </a:lnTo>
                  <a:lnTo>
                    <a:pt x="214" y="1343"/>
                  </a:lnTo>
                  <a:lnTo>
                    <a:pt x="230" y="1338"/>
                  </a:lnTo>
                  <a:lnTo>
                    <a:pt x="246" y="1333"/>
                  </a:lnTo>
                  <a:lnTo>
                    <a:pt x="264" y="1331"/>
                  </a:lnTo>
                  <a:lnTo>
                    <a:pt x="281" y="1330"/>
                  </a:lnTo>
                  <a:lnTo>
                    <a:pt x="1164" y="1330"/>
                  </a:lnTo>
                  <a:lnTo>
                    <a:pt x="1164" y="1330"/>
                  </a:lnTo>
                  <a:lnTo>
                    <a:pt x="1149" y="1349"/>
                  </a:lnTo>
                  <a:lnTo>
                    <a:pt x="1137" y="1369"/>
                  </a:lnTo>
                  <a:lnTo>
                    <a:pt x="1126" y="1391"/>
                  </a:lnTo>
                  <a:lnTo>
                    <a:pt x="1116" y="1412"/>
                  </a:lnTo>
                  <a:lnTo>
                    <a:pt x="1109" y="1436"/>
                  </a:lnTo>
                  <a:lnTo>
                    <a:pt x="1104" y="1459"/>
                  </a:lnTo>
                  <a:lnTo>
                    <a:pt x="1101" y="1484"/>
                  </a:lnTo>
                  <a:lnTo>
                    <a:pt x="1100" y="1509"/>
                  </a:lnTo>
                  <a:lnTo>
                    <a:pt x="1100" y="1509"/>
                  </a:lnTo>
                  <a:lnTo>
                    <a:pt x="1101" y="1534"/>
                  </a:lnTo>
                  <a:lnTo>
                    <a:pt x="1104" y="1559"/>
                  </a:lnTo>
                  <a:lnTo>
                    <a:pt x="1109" y="1583"/>
                  </a:lnTo>
                  <a:lnTo>
                    <a:pt x="1116" y="1605"/>
                  </a:lnTo>
                  <a:lnTo>
                    <a:pt x="1126" y="1628"/>
                  </a:lnTo>
                  <a:lnTo>
                    <a:pt x="1137" y="1649"/>
                  </a:lnTo>
                  <a:lnTo>
                    <a:pt x="1149" y="1669"/>
                  </a:lnTo>
                  <a:lnTo>
                    <a:pt x="1164" y="1688"/>
                  </a:lnTo>
                  <a:lnTo>
                    <a:pt x="1164" y="1688"/>
                  </a:lnTo>
                  <a:close/>
                  <a:moveTo>
                    <a:pt x="1534" y="1515"/>
                  </a:moveTo>
                  <a:lnTo>
                    <a:pt x="1534" y="1515"/>
                  </a:lnTo>
                  <a:lnTo>
                    <a:pt x="1533" y="1532"/>
                  </a:lnTo>
                  <a:lnTo>
                    <a:pt x="1531" y="1549"/>
                  </a:lnTo>
                  <a:lnTo>
                    <a:pt x="1527" y="1564"/>
                  </a:lnTo>
                  <a:lnTo>
                    <a:pt x="1522" y="1579"/>
                  </a:lnTo>
                  <a:lnTo>
                    <a:pt x="1516" y="1594"/>
                  </a:lnTo>
                  <a:lnTo>
                    <a:pt x="1508" y="1607"/>
                  </a:lnTo>
                  <a:lnTo>
                    <a:pt x="1498" y="1621"/>
                  </a:lnTo>
                  <a:lnTo>
                    <a:pt x="1488" y="1633"/>
                  </a:lnTo>
                  <a:lnTo>
                    <a:pt x="1478" y="1643"/>
                  </a:lnTo>
                  <a:lnTo>
                    <a:pt x="1465" y="1653"/>
                  </a:lnTo>
                  <a:lnTo>
                    <a:pt x="1452" y="1663"/>
                  </a:lnTo>
                  <a:lnTo>
                    <a:pt x="1439" y="1670"/>
                  </a:lnTo>
                  <a:lnTo>
                    <a:pt x="1423" y="1677"/>
                  </a:lnTo>
                  <a:lnTo>
                    <a:pt x="1408" y="1682"/>
                  </a:lnTo>
                  <a:lnTo>
                    <a:pt x="1393" y="1685"/>
                  </a:lnTo>
                  <a:lnTo>
                    <a:pt x="1376" y="1687"/>
                  </a:lnTo>
                  <a:lnTo>
                    <a:pt x="1376" y="1687"/>
                  </a:lnTo>
                  <a:lnTo>
                    <a:pt x="1359" y="1685"/>
                  </a:lnTo>
                  <a:lnTo>
                    <a:pt x="1342" y="1681"/>
                  </a:lnTo>
                  <a:lnTo>
                    <a:pt x="1326" y="1676"/>
                  </a:lnTo>
                  <a:lnTo>
                    <a:pt x="1310" y="1670"/>
                  </a:lnTo>
                  <a:lnTo>
                    <a:pt x="1295" y="1662"/>
                  </a:lnTo>
                  <a:lnTo>
                    <a:pt x="1282" y="1652"/>
                  </a:lnTo>
                  <a:lnTo>
                    <a:pt x="1268" y="1642"/>
                  </a:lnTo>
                  <a:lnTo>
                    <a:pt x="1257" y="1631"/>
                  </a:lnTo>
                  <a:lnTo>
                    <a:pt x="1246" y="1618"/>
                  </a:lnTo>
                  <a:lnTo>
                    <a:pt x="1236" y="1605"/>
                  </a:lnTo>
                  <a:lnTo>
                    <a:pt x="1227" y="1591"/>
                  </a:lnTo>
                  <a:lnTo>
                    <a:pt x="1221" y="1575"/>
                  </a:lnTo>
                  <a:lnTo>
                    <a:pt x="1215" y="1560"/>
                  </a:lnTo>
                  <a:lnTo>
                    <a:pt x="1211" y="1543"/>
                  </a:lnTo>
                  <a:lnTo>
                    <a:pt x="1209" y="1526"/>
                  </a:lnTo>
                  <a:lnTo>
                    <a:pt x="1208" y="1509"/>
                  </a:lnTo>
                  <a:lnTo>
                    <a:pt x="1208" y="1509"/>
                  </a:lnTo>
                  <a:lnTo>
                    <a:pt x="1209" y="1491"/>
                  </a:lnTo>
                  <a:lnTo>
                    <a:pt x="1211" y="1473"/>
                  </a:lnTo>
                  <a:lnTo>
                    <a:pt x="1216" y="1456"/>
                  </a:lnTo>
                  <a:lnTo>
                    <a:pt x="1222" y="1440"/>
                  </a:lnTo>
                  <a:lnTo>
                    <a:pt x="1229" y="1423"/>
                  </a:lnTo>
                  <a:lnTo>
                    <a:pt x="1238" y="1409"/>
                  </a:lnTo>
                  <a:lnTo>
                    <a:pt x="1250" y="1396"/>
                  </a:lnTo>
                  <a:lnTo>
                    <a:pt x="1261" y="1382"/>
                  </a:lnTo>
                  <a:lnTo>
                    <a:pt x="1274" y="1371"/>
                  </a:lnTo>
                  <a:lnTo>
                    <a:pt x="1289" y="1361"/>
                  </a:lnTo>
                  <a:lnTo>
                    <a:pt x="1303" y="1351"/>
                  </a:lnTo>
                  <a:lnTo>
                    <a:pt x="1320" y="1344"/>
                  </a:lnTo>
                  <a:lnTo>
                    <a:pt x="1337" y="1338"/>
                  </a:lnTo>
                  <a:lnTo>
                    <a:pt x="1355" y="1334"/>
                  </a:lnTo>
                  <a:lnTo>
                    <a:pt x="1372" y="1331"/>
                  </a:lnTo>
                  <a:lnTo>
                    <a:pt x="1392" y="1330"/>
                  </a:lnTo>
                  <a:lnTo>
                    <a:pt x="1534" y="1330"/>
                  </a:lnTo>
                  <a:lnTo>
                    <a:pt x="1534" y="1515"/>
                  </a:lnTo>
                  <a:close/>
                  <a:moveTo>
                    <a:pt x="1534" y="323"/>
                  </a:moveTo>
                  <a:lnTo>
                    <a:pt x="1534" y="1219"/>
                  </a:lnTo>
                  <a:lnTo>
                    <a:pt x="364" y="1219"/>
                  </a:lnTo>
                  <a:lnTo>
                    <a:pt x="364" y="361"/>
                  </a:lnTo>
                  <a:lnTo>
                    <a:pt x="364" y="361"/>
                  </a:lnTo>
                  <a:lnTo>
                    <a:pt x="365" y="347"/>
                  </a:lnTo>
                  <a:lnTo>
                    <a:pt x="366" y="335"/>
                  </a:lnTo>
                  <a:lnTo>
                    <a:pt x="367" y="323"/>
                  </a:lnTo>
                  <a:lnTo>
                    <a:pt x="369" y="310"/>
                  </a:lnTo>
                  <a:lnTo>
                    <a:pt x="372" y="298"/>
                  </a:lnTo>
                  <a:lnTo>
                    <a:pt x="375" y="286"/>
                  </a:lnTo>
                  <a:lnTo>
                    <a:pt x="384" y="263"/>
                  </a:lnTo>
                  <a:lnTo>
                    <a:pt x="394" y="241"/>
                  </a:lnTo>
                  <a:lnTo>
                    <a:pt x="407" y="220"/>
                  </a:lnTo>
                  <a:lnTo>
                    <a:pt x="422" y="201"/>
                  </a:lnTo>
                  <a:lnTo>
                    <a:pt x="437" y="183"/>
                  </a:lnTo>
                  <a:lnTo>
                    <a:pt x="456" y="167"/>
                  </a:lnTo>
                  <a:lnTo>
                    <a:pt x="475" y="152"/>
                  </a:lnTo>
                  <a:lnTo>
                    <a:pt x="496" y="139"/>
                  </a:lnTo>
                  <a:lnTo>
                    <a:pt x="518" y="129"/>
                  </a:lnTo>
                  <a:lnTo>
                    <a:pt x="541" y="120"/>
                  </a:lnTo>
                  <a:lnTo>
                    <a:pt x="554" y="116"/>
                  </a:lnTo>
                  <a:lnTo>
                    <a:pt x="566" y="114"/>
                  </a:lnTo>
                  <a:lnTo>
                    <a:pt x="578" y="111"/>
                  </a:lnTo>
                  <a:lnTo>
                    <a:pt x="591" y="110"/>
                  </a:lnTo>
                  <a:lnTo>
                    <a:pt x="603" y="109"/>
                  </a:lnTo>
                  <a:lnTo>
                    <a:pt x="616" y="109"/>
                  </a:lnTo>
                  <a:lnTo>
                    <a:pt x="1478" y="109"/>
                  </a:lnTo>
                  <a:lnTo>
                    <a:pt x="1589" y="109"/>
                  </a:lnTo>
                  <a:lnTo>
                    <a:pt x="1594" y="109"/>
                  </a:lnTo>
                  <a:lnTo>
                    <a:pt x="1594" y="109"/>
                  </a:lnTo>
                  <a:lnTo>
                    <a:pt x="1583" y="126"/>
                  </a:lnTo>
                  <a:lnTo>
                    <a:pt x="1572" y="142"/>
                  </a:lnTo>
                  <a:lnTo>
                    <a:pt x="1564" y="158"/>
                  </a:lnTo>
                  <a:lnTo>
                    <a:pt x="1557" y="176"/>
                  </a:lnTo>
                  <a:lnTo>
                    <a:pt x="1551" y="192"/>
                  </a:lnTo>
                  <a:lnTo>
                    <a:pt x="1546" y="209"/>
                  </a:lnTo>
                  <a:lnTo>
                    <a:pt x="1542" y="225"/>
                  </a:lnTo>
                  <a:lnTo>
                    <a:pt x="1539" y="241"/>
                  </a:lnTo>
                  <a:lnTo>
                    <a:pt x="1535" y="268"/>
                  </a:lnTo>
                  <a:lnTo>
                    <a:pt x="1534" y="293"/>
                  </a:lnTo>
                  <a:lnTo>
                    <a:pt x="1534" y="311"/>
                  </a:lnTo>
                  <a:lnTo>
                    <a:pt x="1534" y="323"/>
                  </a:lnTo>
                  <a:lnTo>
                    <a:pt x="1534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Группа 44"/>
          <p:cNvGrpSpPr/>
          <p:nvPr userDrawn="1"/>
        </p:nvGrpSpPr>
        <p:grpSpPr>
          <a:xfrm>
            <a:off x="4172528" y="880111"/>
            <a:ext cx="562239" cy="597301"/>
            <a:chOff x="5106988" y="727075"/>
            <a:chExt cx="712788" cy="1009650"/>
          </a:xfrm>
          <a:solidFill>
            <a:schemeClr val="bg2">
              <a:lumMod val="50000"/>
            </a:schemeClr>
          </a:solidFill>
        </p:grpSpPr>
        <p:sp>
          <p:nvSpPr>
            <p:cNvPr id="46" name="Freeform 47"/>
            <p:cNvSpPr>
              <a:spLocks/>
            </p:cNvSpPr>
            <p:nvPr userDrawn="1"/>
          </p:nvSpPr>
          <p:spPr bwMode="auto">
            <a:xfrm>
              <a:off x="5106988" y="812800"/>
              <a:ext cx="712788" cy="923925"/>
            </a:xfrm>
            <a:custGeom>
              <a:avLst/>
              <a:gdLst>
                <a:gd name="T0" fmla="*/ 1347 w 1347"/>
                <a:gd name="T1" fmla="*/ 1654 h 1747"/>
                <a:gd name="T2" fmla="*/ 1341 w 1347"/>
                <a:gd name="T3" fmla="*/ 1708 h 1747"/>
                <a:gd name="T4" fmla="*/ 1323 w 1347"/>
                <a:gd name="T5" fmla="*/ 1733 h 1747"/>
                <a:gd name="T6" fmla="*/ 1291 w 1347"/>
                <a:gd name="T7" fmla="*/ 1745 h 1747"/>
                <a:gd name="T8" fmla="*/ 93 w 1347"/>
                <a:gd name="T9" fmla="*/ 1747 h 1747"/>
                <a:gd name="T10" fmla="*/ 59 w 1347"/>
                <a:gd name="T11" fmla="*/ 1745 h 1747"/>
                <a:gd name="T12" fmla="*/ 27 w 1347"/>
                <a:gd name="T13" fmla="*/ 1731 h 1747"/>
                <a:gd name="T14" fmla="*/ 7 w 1347"/>
                <a:gd name="T15" fmla="*/ 1706 h 1747"/>
                <a:gd name="T16" fmla="*/ 0 w 1347"/>
                <a:gd name="T17" fmla="*/ 1665 h 1747"/>
                <a:gd name="T18" fmla="*/ 0 w 1347"/>
                <a:gd name="T19" fmla="*/ 99 h 1747"/>
                <a:gd name="T20" fmla="*/ 5 w 1347"/>
                <a:gd name="T21" fmla="*/ 53 h 1747"/>
                <a:gd name="T22" fmla="*/ 21 w 1347"/>
                <a:gd name="T23" fmla="*/ 23 h 1747"/>
                <a:gd name="T24" fmla="*/ 50 w 1347"/>
                <a:gd name="T25" fmla="*/ 6 h 1747"/>
                <a:gd name="T26" fmla="*/ 96 w 1347"/>
                <a:gd name="T27" fmla="*/ 1 h 1747"/>
                <a:gd name="T28" fmla="*/ 296 w 1347"/>
                <a:gd name="T29" fmla="*/ 1 h 1747"/>
                <a:gd name="T30" fmla="*/ 329 w 1347"/>
                <a:gd name="T31" fmla="*/ 14 h 1747"/>
                <a:gd name="T32" fmla="*/ 338 w 1347"/>
                <a:gd name="T33" fmla="*/ 30 h 1747"/>
                <a:gd name="T34" fmla="*/ 339 w 1347"/>
                <a:gd name="T35" fmla="*/ 53 h 1747"/>
                <a:gd name="T36" fmla="*/ 331 w 1347"/>
                <a:gd name="T37" fmla="*/ 69 h 1747"/>
                <a:gd name="T38" fmla="*/ 298 w 1347"/>
                <a:gd name="T39" fmla="*/ 81 h 1747"/>
                <a:gd name="T40" fmla="*/ 203 w 1347"/>
                <a:gd name="T41" fmla="*/ 82 h 1747"/>
                <a:gd name="T42" fmla="*/ 152 w 1347"/>
                <a:gd name="T43" fmla="*/ 85 h 1747"/>
                <a:gd name="T44" fmla="*/ 118 w 1347"/>
                <a:gd name="T45" fmla="*/ 97 h 1747"/>
                <a:gd name="T46" fmla="*/ 97 w 1347"/>
                <a:gd name="T47" fmla="*/ 119 h 1747"/>
                <a:gd name="T48" fmla="*/ 86 w 1347"/>
                <a:gd name="T49" fmla="*/ 153 h 1747"/>
                <a:gd name="T50" fmla="*/ 85 w 1347"/>
                <a:gd name="T51" fmla="*/ 1575 h 1747"/>
                <a:gd name="T52" fmla="*/ 88 w 1347"/>
                <a:gd name="T53" fmla="*/ 1606 h 1747"/>
                <a:gd name="T54" fmla="*/ 102 w 1347"/>
                <a:gd name="T55" fmla="*/ 1638 h 1747"/>
                <a:gd name="T56" fmla="*/ 127 w 1347"/>
                <a:gd name="T57" fmla="*/ 1657 h 1747"/>
                <a:gd name="T58" fmla="*/ 164 w 1347"/>
                <a:gd name="T59" fmla="*/ 1666 h 1747"/>
                <a:gd name="T60" fmla="*/ 1175 w 1347"/>
                <a:gd name="T61" fmla="*/ 1667 h 1747"/>
                <a:gd name="T62" fmla="*/ 1215 w 1347"/>
                <a:gd name="T63" fmla="*/ 1660 h 1747"/>
                <a:gd name="T64" fmla="*/ 1244 w 1347"/>
                <a:gd name="T65" fmla="*/ 1643 h 1747"/>
                <a:gd name="T66" fmla="*/ 1261 w 1347"/>
                <a:gd name="T67" fmla="*/ 1615 h 1747"/>
                <a:gd name="T68" fmla="*/ 1267 w 1347"/>
                <a:gd name="T69" fmla="*/ 1575 h 1747"/>
                <a:gd name="T70" fmla="*/ 1267 w 1347"/>
                <a:gd name="T71" fmla="*/ 165 h 1747"/>
                <a:gd name="T72" fmla="*/ 1259 w 1347"/>
                <a:gd name="T73" fmla="*/ 128 h 1747"/>
                <a:gd name="T74" fmla="*/ 1240 w 1347"/>
                <a:gd name="T75" fmla="*/ 102 h 1747"/>
                <a:gd name="T76" fmla="*/ 1208 w 1347"/>
                <a:gd name="T77" fmla="*/ 87 h 1747"/>
                <a:gd name="T78" fmla="*/ 1177 w 1347"/>
                <a:gd name="T79" fmla="*/ 83 h 1747"/>
                <a:gd name="T80" fmla="*/ 1073 w 1347"/>
                <a:gd name="T81" fmla="*/ 82 h 1747"/>
                <a:gd name="T82" fmla="*/ 1030 w 1347"/>
                <a:gd name="T83" fmla="*/ 77 h 1747"/>
                <a:gd name="T84" fmla="*/ 1016 w 1347"/>
                <a:gd name="T85" fmla="*/ 65 h 1747"/>
                <a:gd name="T86" fmla="*/ 1009 w 1347"/>
                <a:gd name="T87" fmla="*/ 42 h 1747"/>
                <a:gd name="T88" fmla="*/ 1013 w 1347"/>
                <a:gd name="T89" fmla="*/ 25 h 1747"/>
                <a:gd name="T90" fmla="*/ 1025 w 1347"/>
                <a:gd name="T91" fmla="*/ 10 h 1747"/>
                <a:gd name="T92" fmla="*/ 1060 w 1347"/>
                <a:gd name="T93" fmla="*/ 1 h 1747"/>
                <a:gd name="T94" fmla="*/ 1261 w 1347"/>
                <a:gd name="T95" fmla="*/ 1 h 1747"/>
                <a:gd name="T96" fmla="*/ 1301 w 1347"/>
                <a:gd name="T97" fmla="*/ 6 h 1747"/>
                <a:gd name="T98" fmla="*/ 1328 w 1347"/>
                <a:gd name="T99" fmla="*/ 21 h 1747"/>
                <a:gd name="T100" fmla="*/ 1343 w 1347"/>
                <a:gd name="T101" fmla="*/ 47 h 1747"/>
                <a:gd name="T102" fmla="*/ 1347 w 1347"/>
                <a:gd name="T103" fmla="*/ 87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7" h="1747">
                  <a:moveTo>
                    <a:pt x="1347" y="875"/>
                  </a:moveTo>
                  <a:lnTo>
                    <a:pt x="1347" y="875"/>
                  </a:lnTo>
                  <a:lnTo>
                    <a:pt x="1347" y="1654"/>
                  </a:lnTo>
                  <a:lnTo>
                    <a:pt x="1347" y="1654"/>
                  </a:lnTo>
                  <a:lnTo>
                    <a:pt x="1346" y="1679"/>
                  </a:lnTo>
                  <a:lnTo>
                    <a:pt x="1345" y="1690"/>
                  </a:lnTo>
                  <a:lnTo>
                    <a:pt x="1343" y="1699"/>
                  </a:lnTo>
                  <a:lnTo>
                    <a:pt x="1341" y="1708"/>
                  </a:lnTo>
                  <a:lnTo>
                    <a:pt x="1337" y="1716"/>
                  </a:lnTo>
                  <a:lnTo>
                    <a:pt x="1334" y="1722"/>
                  </a:lnTo>
                  <a:lnTo>
                    <a:pt x="1329" y="1728"/>
                  </a:lnTo>
                  <a:lnTo>
                    <a:pt x="1323" y="1733"/>
                  </a:lnTo>
                  <a:lnTo>
                    <a:pt x="1317" y="1736"/>
                  </a:lnTo>
                  <a:lnTo>
                    <a:pt x="1308" y="1741"/>
                  </a:lnTo>
                  <a:lnTo>
                    <a:pt x="1300" y="1743"/>
                  </a:lnTo>
                  <a:lnTo>
                    <a:pt x="1291" y="1745"/>
                  </a:lnTo>
                  <a:lnTo>
                    <a:pt x="1280" y="1746"/>
                  </a:lnTo>
                  <a:lnTo>
                    <a:pt x="1255" y="1747"/>
                  </a:lnTo>
                  <a:lnTo>
                    <a:pt x="1255" y="1747"/>
                  </a:lnTo>
                  <a:lnTo>
                    <a:pt x="93" y="1747"/>
                  </a:lnTo>
                  <a:lnTo>
                    <a:pt x="93" y="1747"/>
                  </a:lnTo>
                  <a:lnTo>
                    <a:pt x="81" y="1747"/>
                  </a:lnTo>
                  <a:lnTo>
                    <a:pt x="69" y="1746"/>
                  </a:lnTo>
                  <a:lnTo>
                    <a:pt x="59" y="1745"/>
                  </a:lnTo>
                  <a:lnTo>
                    <a:pt x="49" y="1742"/>
                  </a:lnTo>
                  <a:lnTo>
                    <a:pt x="41" y="1740"/>
                  </a:lnTo>
                  <a:lnTo>
                    <a:pt x="33" y="1735"/>
                  </a:lnTo>
                  <a:lnTo>
                    <a:pt x="27" y="1731"/>
                  </a:lnTo>
                  <a:lnTo>
                    <a:pt x="21" y="1726"/>
                  </a:lnTo>
                  <a:lnTo>
                    <a:pt x="15" y="1720"/>
                  </a:lnTo>
                  <a:lnTo>
                    <a:pt x="11" y="1713"/>
                  </a:lnTo>
                  <a:lnTo>
                    <a:pt x="7" y="1706"/>
                  </a:lnTo>
                  <a:lnTo>
                    <a:pt x="5" y="1696"/>
                  </a:lnTo>
                  <a:lnTo>
                    <a:pt x="2" y="1687"/>
                  </a:lnTo>
                  <a:lnTo>
                    <a:pt x="1" y="1676"/>
                  </a:lnTo>
                  <a:lnTo>
                    <a:pt x="0" y="1665"/>
                  </a:lnTo>
                  <a:lnTo>
                    <a:pt x="0" y="1651"/>
                  </a:lnTo>
                  <a:lnTo>
                    <a:pt x="0" y="1651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85"/>
                  </a:lnTo>
                  <a:lnTo>
                    <a:pt x="1" y="74"/>
                  </a:lnTo>
                  <a:lnTo>
                    <a:pt x="2" y="63"/>
                  </a:lnTo>
                  <a:lnTo>
                    <a:pt x="5" y="53"/>
                  </a:lnTo>
                  <a:lnTo>
                    <a:pt x="7" y="43"/>
                  </a:lnTo>
                  <a:lnTo>
                    <a:pt x="11" y="36"/>
                  </a:lnTo>
                  <a:lnTo>
                    <a:pt x="15" y="29"/>
                  </a:lnTo>
                  <a:lnTo>
                    <a:pt x="21" y="23"/>
                  </a:lnTo>
                  <a:lnTo>
                    <a:pt x="27" y="18"/>
                  </a:lnTo>
                  <a:lnTo>
                    <a:pt x="34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61" y="4"/>
                  </a:lnTo>
                  <a:lnTo>
                    <a:pt x="71" y="2"/>
                  </a:lnTo>
                  <a:lnTo>
                    <a:pt x="83" y="1"/>
                  </a:lnTo>
                  <a:lnTo>
                    <a:pt x="96" y="1"/>
                  </a:lnTo>
                  <a:lnTo>
                    <a:pt x="96" y="1"/>
                  </a:lnTo>
                  <a:lnTo>
                    <a:pt x="286" y="1"/>
                  </a:lnTo>
                  <a:lnTo>
                    <a:pt x="286" y="1"/>
                  </a:lnTo>
                  <a:lnTo>
                    <a:pt x="296" y="1"/>
                  </a:lnTo>
                  <a:lnTo>
                    <a:pt x="305" y="2"/>
                  </a:lnTo>
                  <a:lnTo>
                    <a:pt x="314" y="4"/>
                  </a:lnTo>
                  <a:lnTo>
                    <a:pt x="322" y="8"/>
                  </a:lnTo>
                  <a:lnTo>
                    <a:pt x="329" y="14"/>
                  </a:lnTo>
                  <a:lnTo>
                    <a:pt x="332" y="17"/>
                  </a:lnTo>
                  <a:lnTo>
                    <a:pt x="334" y="21"/>
                  </a:lnTo>
                  <a:lnTo>
                    <a:pt x="336" y="25"/>
                  </a:lnTo>
                  <a:lnTo>
                    <a:pt x="338" y="30"/>
                  </a:lnTo>
                  <a:lnTo>
                    <a:pt x="339" y="40"/>
                  </a:lnTo>
                  <a:lnTo>
                    <a:pt x="339" y="40"/>
                  </a:lnTo>
                  <a:lnTo>
                    <a:pt x="339" y="46"/>
                  </a:lnTo>
                  <a:lnTo>
                    <a:pt x="339" y="53"/>
                  </a:lnTo>
                  <a:lnTo>
                    <a:pt x="337" y="57"/>
                  </a:lnTo>
                  <a:lnTo>
                    <a:pt x="336" y="62"/>
                  </a:lnTo>
                  <a:lnTo>
                    <a:pt x="334" y="65"/>
                  </a:lnTo>
                  <a:lnTo>
                    <a:pt x="331" y="69"/>
                  </a:lnTo>
                  <a:lnTo>
                    <a:pt x="325" y="74"/>
                  </a:lnTo>
                  <a:lnTo>
                    <a:pt x="316" y="78"/>
                  </a:lnTo>
                  <a:lnTo>
                    <a:pt x="307" y="80"/>
                  </a:lnTo>
                  <a:lnTo>
                    <a:pt x="298" y="81"/>
                  </a:lnTo>
                  <a:lnTo>
                    <a:pt x="288" y="82"/>
                  </a:lnTo>
                  <a:lnTo>
                    <a:pt x="288" y="82"/>
                  </a:lnTo>
                  <a:lnTo>
                    <a:pt x="231" y="82"/>
                  </a:lnTo>
                  <a:lnTo>
                    <a:pt x="203" y="82"/>
                  </a:lnTo>
                  <a:lnTo>
                    <a:pt x="175" y="83"/>
                  </a:lnTo>
                  <a:lnTo>
                    <a:pt x="175" y="83"/>
                  </a:lnTo>
                  <a:lnTo>
                    <a:pt x="163" y="83"/>
                  </a:lnTo>
                  <a:lnTo>
                    <a:pt x="152" y="85"/>
                  </a:lnTo>
                  <a:lnTo>
                    <a:pt x="143" y="87"/>
                  </a:lnTo>
                  <a:lnTo>
                    <a:pt x="134" y="90"/>
                  </a:lnTo>
                  <a:lnTo>
                    <a:pt x="125" y="93"/>
                  </a:lnTo>
                  <a:lnTo>
                    <a:pt x="118" y="97"/>
                  </a:lnTo>
                  <a:lnTo>
                    <a:pt x="112" y="101"/>
                  </a:lnTo>
                  <a:lnTo>
                    <a:pt x="106" y="106"/>
                  </a:lnTo>
                  <a:lnTo>
                    <a:pt x="101" y="112"/>
                  </a:lnTo>
                  <a:lnTo>
                    <a:pt x="97" y="119"/>
                  </a:lnTo>
                  <a:lnTo>
                    <a:pt x="92" y="127"/>
                  </a:lnTo>
                  <a:lnTo>
                    <a:pt x="90" y="135"/>
                  </a:lnTo>
                  <a:lnTo>
                    <a:pt x="88" y="144"/>
                  </a:lnTo>
                  <a:lnTo>
                    <a:pt x="86" y="153"/>
                  </a:lnTo>
                  <a:lnTo>
                    <a:pt x="85" y="163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5" y="1575"/>
                  </a:lnTo>
                  <a:lnTo>
                    <a:pt x="85" y="1575"/>
                  </a:lnTo>
                  <a:lnTo>
                    <a:pt x="85" y="1587"/>
                  </a:lnTo>
                  <a:lnTo>
                    <a:pt x="86" y="1597"/>
                  </a:lnTo>
                  <a:lnTo>
                    <a:pt x="88" y="1606"/>
                  </a:lnTo>
                  <a:lnTo>
                    <a:pt x="90" y="1615"/>
                  </a:lnTo>
                  <a:lnTo>
                    <a:pt x="93" y="1624"/>
                  </a:lnTo>
                  <a:lnTo>
                    <a:pt x="98" y="1631"/>
                  </a:lnTo>
                  <a:lnTo>
                    <a:pt x="102" y="1638"/>
                  </a:lnTo>
                  <a:lnTo>
                    <a:pt x="107" y="1644"/>
                  </a:lnTo>
                  <a:lnTo>
                    <a:pt x="113" y="1649"/>
                  </a:lnTo>
                  <a:lnTo>
                    <a:pt x="119" y="1653"/>
                  </a:lnTo>
                  <a:lnTo>
                    <a:pt x="127" y="1657"/>
                  </a:lnTo>
                  <a:lnTo>
                    <a:pt x="136" y="1660"/>
                  </a:lnTo>
                  <a:lnTo>
                    <a:pt x="144" y="1663"/>
                  </a:lnTo>
                  <a:lnTo>
                    <a:pt x="154" y="1665"/>
                  </a:lnTo>
                  <a:lnTo>
                    <a:pt x="164" y="1666"/>
                  </a:lnTo>
                  <a:lnTo>
                    <a:pt x="176" y="1667"/>
                  </a:lnTo>
                  <a:lnTo>
                    <a:pt x="176" y="1667"/>
                  </a:lnTo>
                  <a:lnTo>
                    <a:pt x="1175" y="1667"/>
                  </a:lnTo>
                  <a:lnTo>
                    <a:pt x="1175" y="1667"/>
                  </a:lnTo>
                  <a:lnTo>
                    <a:pt x="1186" y="1666"/>
                  </a:lnTo>
                  <a:lnTo>
                    <a:pt x="1196" y="1665"/>
                  </a:lnTo>
                  <a:lnTo>
                    <a:pt x="1206" y="1663"/>
                  </a:lnTo>
                  <a:lnTo>
                    <a:pt x="1215" y="1660"/>
                  </a:lnTo>
                  <a:lnTo>
                    <a:pt x="1223" y="1657"/>
                  </a:lnTo>
                  <a:lnTo>
                    <a:pt x="1230" y="1653"/>
                  </a:lnTo>
                  <a:lnTo>
                    <a:pt x="1237" y="1649"/>
                  </a:lnTo>
                  <a:lnTo>
                    <a:pt x="1244" y="1643"/>
                  </a:lnTo>
                  <a:lnTo>
                    <a:pt x="1249" y="1638"/>
                  </a:lnTo>
                  <a:lnTo>
                    <a:pt x="1254" y="1631"/>
                  </a:lnTo>
                  <a:lnTo>
                    <a:pt x="1258" y="1624"/>
                  </a:lnTo>
                  <a:lnTo>
                    <a:pt x="1261" y="1615"/>
                  </a:lnTo>
                  <a:lnTo>
                    <a:pt x="1264" y="1606"/>
                  </a:lnTo>
                  <a:lnTo>
                    <a:pt x="1265" y="1597"/>
                  </a:lnTo>
                  <a:lnTo>
                    <a:pt x="1266" y="1587"/>
                  </a:lnTo>
                  <a:lnTo>
                    <a:pt x="1267" y="1575"/>
                  </a:lnTo>
                  <a:lnTo>
                    <a:pt x="1267" y="1575"/>
                  </a:lnTo>
                  <a:lnTo>
                    <a:pt x="1267" y="176"/>
                  </a:lnTo>
                  <a:lnTo>
                    <a:pt x="1267" y="176"/>
                  </a:lnTo>
                  <a:lnTo>
                    <a:pt x="1267" y="165"/>
                  </a:lnTo>
                  <a:lnTo>
                    <a:pt x="1266" y="154"/>
                  </a:lnTo>
                  <a:lnTo>
                    <a:pt x="1264" y="145"/>
                  </a:lnTo>
                  <a:lnTo>
                    <a:pt x="1262" y="136"/>
                  </a:lnTo>
                  <a:lnTo>
                    <a:pt x="1259" y="128"/>
                  </a:lnTo>
                  <a:lnTo>
                    <a:pt x="1255" y="120"/>
                  </a:lnTo>
                  <a:lnTo>
                    <a:pt x="1251" y="113"/>
                  </a:lnTo>
                  <a:lnTo>
                    <a:pt x="1246" y="107"/>
                  </a:lnTo>
                  <a:lnTo>
                    <a:pt x="1240" y="102"/>
                  </a:lnTo>
                  <a:lnTo>
                    <a:pt x="1232" y="98"/>
                  </a:lnTo>
                  <a:lnTo>
                    <a:pt x="1225" y="94"/>
                  </a:lnTo>
                  <a:lnTo>
                    <a:pt x="1217" y="91"/>
                  </a:lnTo>
                  <a:lnTo>
                    <a:pt x="1208" y="87"/>
                  </a:lnTo>
                  <a:lnTo>
                    <a:pt x="1198" y="85"/>
                  </a:lnTo>
                  <a:lnTo>
                    <a:pt x="1188" y="84"/>
                  </a:lnTo>
                  <a:lnTo>
                    <a:pt x="1177" y="83"/>
                  </a:lnTo>
                  <a:lnTo>
                    <a:pt x="1177" y="83"/>
                  </a:lnTo>
                  <a:lnTo>
                    <a:pt x="1150" y="82"/>
                  </a:lnTo>
                  <a:lnTo>
                    <a:pt x="1125" y="82"/>
                  </a:lnTo>
                  <a:lnTo>
                    <a:pt x="1073" y="82"/>
                  </a:lnTo>
                  <a:lnTo>
                    <a:pt x="1073" y="82"/>
                  </a:lnTo>
                  <a:lnTo>
                    <a:pt x="1062" y="82"/>
                  </a:lnTo>
                  <a:lnTo>
                    <a:pt x="1051" y="81"/>
                  </a:lnTo>
                  <a:lnTo>
                    <a:pt x="1040" y="80"/>
                  </a:lnTo>
                  <a:lnTo>
                    <a:pt x="1030" y="77"/>
                  </a:lnTo>
                  <a:lnTo>
                    <a:pt x="1026" y="74"/>
                  </a:lnTo>
                  <a:lnTo>
                    <a:pt x="1022" y="72"/>
                  </a:lnTo>
                  <a:lnTo>
                    <a:pt x="1019" y="69"/>
                  </a:lnTo>
                  <a:lnTo>
                    <a:pt x="1016" y="65"/>
                  </a:lnTo>
                  <a:lnTo>
                    <a:pt x="1013" y="61"/>
                  </a:lnTo>
                  <a:lnTo>
                    <a:pt x="1012" y="56"/>
                  </a:lnTo>
                  <a:lnTo>
                    <a:pt x="1011" y="50"/>
                  </a:lnTo>
                  <a:lnTo>
                    <a:pt x="1009" y="42"/>
                  </a:lnTo>
                  <a:lnTo>
                    <a:pt x="1009" y="42"/>
                  </a:lnTo>
                  <a:lnTo>
                    <a:pt x="1011" y="36"/>
                  </a:lnTo>
                  <a:lnTo>
                    <a:pt x="1012" y="30"/>
                  </a:lnTo>
                  <a:lnTo>
                    <a:pt x="1013" y="25"/>
                  </a:lnTo>
                  <a:lnTo>
                    <a:pt x="1015" y="21"/>
                  </a:lnTo>
                  <a:lnTo>
                    <a:pt x="1018" y="17"/>
                  </a:lnTo>
                  <a:lnTo>
                    <a:pt x="1021" y="14"/>
                  </a:lnTo>
                  <a:lnTo>
                    <a:pt x="1025" y="10"/>
                  </a:lnTo>
                  <a:lnTo>
                    <a:pt x="1029" y="7"/>
                  </a:lnTo>
                  <a:lnTo>
                    <a:pt x="1038" y="4"/>
                  </a:lnTo>
                  <a:lnTo>
                    <a:pt x="1049" y="2"/>
                  </a:lnTo>
                  <a:lnTo>
                    <a:pt x="1060" y="1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167" y="1"/>
                  </a:lnTo>
                  <a:lnTo>
                    <a:pt x="1261" y="1"/>
                  </a:lnTo>
                  <a:lnTo>
                    <a:pt x="1261" y="1"/>
                  </a:lnTo>
                  <a:lnTo>
                    <a:pt x="1283" y="2"/>
                  </a:lnTo>
                  <a:lnTo>
                    <a:pt x="1292" y="3"/>
                  </a:lnTo>
                  <a:lnTo>
                    <a:pt x="1301" y="6"/>
                  </a:lnTo>
                  <a:lnTo>
                    <a:pt x="1309" y="8"/>
                  </a:lnTo>
                  <a:lnTo>
                    <a:pt x="1316" y="12"/>
                  </a:lnTo>
                  <a:lnTo>
                    <a:pt x="1323" y="16"/>
                  </a:lnTo>
                  <a:lnTo>
                    <a:pt x="1328" y="21"/>
                  </a:lnTo>
                  <a:lnTo>
                    <a:pt x="1333" y="26"/>
                  </a:lnTo>
                  <a:lnTo>
                    <a:pt x="1337" y="33"/>
                  </a:lnTo>
                  <a:lnTo>
                    <a:pt x="1340" y="39"/>
                  </a:lnTo>
                  <a:lnTo>
                    <a:pt x="1343" y="47"/>
                  </a:lnTo>
                  <a:lnTo>
                    <a:pt x="1345" y="57"/>
                  </a:lnTo>
                  <a:lnTo>
                    <a:pt x="1346" y="66"/>
                  </a:lnTo>
                  <a:lnTo>
                    <a:pt x="1347" y="76"/>
                  </a:lnTo>
                  <a:lnTo>
                    <a:pt x="1347" y="87"/>
                  </a:lnTo>
                  <a:lnTo>
                    <a:pt x="1347" y="87"/>
                  </a:lnTo>
                  <a:lnTo>
                    <a:pt x="1347" y="8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" name="Freeform 48"/>
            <p:cNvSpPr>
              <a:spLocks/>
            </p:cNvSpPr>
            <p:nvPr userDrawn="1"/>
          </p:nvSpPr>
          <p:spPr bwMode="auto">
            <a:xfrm>
              <a:off x="5106988" y="812800"/>
              <a:ext cx="712788" cy="923925"/>
            </a:xfrm>
            <a:custGeom>
              <a:avLst/>
              <a:gdLst>
                <a:gd name="T0" fmla="*/ 1347 w 1347"/>
                <a:gd name="T1" fmla="*/ 1654 h 1747"/>
                <a:gd name="T2" fmla="*/ 1341 w 1347"/>
                <a:gd name="T3" fmla="*/ 1708 h 1747"/>
                <a:gd name="T4" fmla="*/ 1323 w 1347"/>
                <a:gd name="T5" fmla="*/ 1733 h 1747"/>
                <a:gd name="T6" fmla="*/ 1291 w 1347"/>
                <a:gd name="T7" fmla="*/ 1745 h 1747"/>
                <a:gd name="T8" fmla="*/ 93 w 1347"/>
                <a:gd name="T9" fmla="*/ 1747 h 1747"/>
                <a:gd name="T10" fmla="*/ 59 w 1347"/>
                <a:gd name="T11" fmla="*/ 1745 h 1747"/>
                <a:gd name="T12" fmla="*/ 27 w 1347"/>
                <a:gd name="T13" fmla="*/ 1731 h 1747"/>
                <a:gd name="T14" fmla="*/ 7 w 1347"/>
                <a:gd name="T15" fmla="*/ 1706 h 1747"/>
                <a:gd name="T16" fmla="*/ 0 w 1347"/>
                <a:gd name="T17" fmla="*/ 1665 h 1747"/>
                <a:gd name="T18" fmla="*/ 0 w 1347"/>
                <a:gd name="T19" fmla="*/ 99 h 1747"/>
                <a:gd name="T20" fmla="*/ 5 w 1347"/>
                <a:gd name="T21" fmla="*/ 53 h 1747"/>
                <a:gd name="T22" fmla="*/ 21 w 1347"/>
                <a:gd name="T23" fmla="*/ 23 h 1747"/>
                <a:gd name="T24" fmla="*/ 50 w 1347"/>
                <a:gd name="T25" fmla="*/ 6 h 1747"/>
                <a:gd name="T26" fmla="*/ 96 w 1347"/>
                <a:gd name="T27" fmla="*/ 1 h 1747"/>
                <a:gd name="T28" fmla="*/ 296 w 1347"/>
                <a:gd name="T29" fmla="*/ 1 h 1747"/>
                <a:gd name="T30" fmla="*/ 329 w 1347"/>
                <a:gd name="T31" fmla="*/ 14 h 1747"/>
                <a:gd name="T32" fmla="*/ 338 w 1347"/>
                <a:gd name="T33" fmla="*/ 30 h 1747"/>
                <a:gd name="T34" fmla="*/ 339 w 1347"/>
                <a:gd name="T35" fmla="*/ 53 h 1747"/>
                <a:gd name="T36" fmla="*/ 331 w 1347"/>
                <a:gd name="T37" fmla="*/ 69 h 1747"/>
                <a:gd name="T38" fmla="*/ 298 w 1347"/>
                <a:gd name="T39" fmla="*/ 81 h 1747"/>
                <a:gd name="T40" fmla="*/ 203 w 1347"/>
                <a:gd name="T41" fmla="*/ 82 h 1747"/>
                <a:gd name="T42" fmla="*/ 152 w 1347"/>
                <a:gd name="T43" fmla="*/ 85 h 1747"/>
                <a:gd name="T44" fmla="*/ 118 w 1347"/>
                <a:gd name="T45" fmla="*/ 97 h 1747"/>
                <a:gd name="T46" fmla="*/ 97 w 1347"/>
                <a:gd name="T47" fmla="*/ 119 h 1747"/>
                <a:gd name="T48" fmla="*/ 86 w 1347"/>
                <a:gd name="T49" fmla="*/ 153 h 1747"/>
                <a:gd name="T50" fmla="*/ 85 w 1347"/>
                <a:gd name="T51" fmla="*/ 1575 h 1747"/>
                <a:gd name="T52" fmla="*/ 88 w 1347"/>
                <a:gd name="T53" fmla="*/ 1606 h 1747"/>
                <a:gd name="T54" fmla="*/ 102 w 1347"/>
                <a:gd name="T55" fmla="*/ 1638 h 1747"/>
                <a:gd name="T56" fmla="*/ 127 w 1347"/>
                <a:gd name="T57" fmla="*/ 1657 h 1747"/>
                <a:gd name="T58" fmla="*/ 164 w 1347"/>
                <a:gd name="T59" fmla="*/ 1666 h 1747"/>
                <a:gd name="T60" fmla="*/ 1175 w 1347"/>
                <a:gd name="T61" fmla="*/ 1667 h 1747"/>
                <a:gd name="T62" fmla="*/ 1215 w 1347"/>
                <a:gd name="T63" fmla="*/ 1660 h 1747"/>
                <a:gd name="T64" fmla="*/ 1244 w 1347"/>
                <a:gd name="T65" fmla="*/ 1643 h 1747"/>
                <a:gd name="T66" fmla="*/ 1261 w 1347"/>
                <a:gd name="T67" fmla="*/ 1615 h 1747"/>
                <a:gd name="T68" fmla="*/ 1267 w 1347"/>
                <a:gd name="T69" fmla="*/ 1575 h 1747"/>
                <a:gd name="T70" fmla="*/ 1267 w 1347"/>
                <a:gd name="T71" fmla="*/ 165 h 1747"/>
                <a:gd name="T72" fmla="*/ 1259 w 1347"/>
                <a:gd name="T73" fmla="*/ 128 h 1747"/>
                <a:gd name="T74" fmla="*/ 1240 w 1347"/>
                <a:gd name="T75" fmla="*/ 102 h 1747"/>
                <a:gd name="T76" fmla="*/ 1208 w 1347"/>
                <a:gd name="T77" fmla="*/ 87 h 1747"/>
                <a:gd name="T78" fmla="*/ 1177 w 1347"/>
                <a:gd name="T79" fmla="*/ 83 h 1747"/>
                <a:gd name="T80" fmla="*/ 1073 w 1347"/>
                <a:gd name="T81" fmla="*/ 82 h 1747"/>
                <a:gd name="T82" fmla="*/ 1030 w 1347"/>
                <a:gd name="T83" fmla="*/ 77 h 1747"/>
                <a:gd name="T84" fmla="*/ 1016 w 1347"/>
                <a:gd name="T85" fmla="*/ 65 h 1747"/>
                <a:gd name="T86" fmla="*/ 1009 w 1347"/>
                <a:gd name="T87" fmla="*/ 42 h 1747"/>
                <a:gd name="T88" fmla="*/ 1013 w 1347"/>
                <a:gd name="T89" fmla="*/ 25 h 1747"/>
                <a:gd name="T90" fmla="*/ 1025 w 1347"/>
                <a:gd name="T91" fmla="*/ 10 h 1747"/>
                <a:gd name="T92" fmla="*/ 1060 w 1347"/>
                <a:gd name="T93" fmla="*/ 1 h 1747"/>
                <a:gd name="T94" fmla="*/ 1261 w 1347"/>
                <a:gd name="T95" fmla="*/ 1 h 1747"/>
                <a:gd name="T96" fmla="*/ 1301 w 1347"/>
                <a:gd name="T97" fmla="*/ 6 h 1747"/>
                <a:gd name="T98" fmla="*/ 1328 w 1347"/>
                <a:gd name="T99" fmla="*/ 21 h 1747"/>
                <a:gd name="T100" fmla="*/ 1343 w 1347"/>
                <a:gd name="T101" fmla="*/ 47 h 1747"/>
                <a:gd name="T102" fmla="*/ 1347 w 1347"/>
                <a:gd name="T103" fmla="*/ 87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7" h="1747">
                  <a:moveTo>
                    <a:pt x="1347" y="875"/>
                  </a:moveTo>
                  <a:lnTo>
                    <a:pt x="1347" y="875"/>
                  </a:lnTo>
                  <a:lnTo>
                    <a:pt x="1347" y="1654"/>
                  </a:lnTo>
                  <a:lnTo>
                    <a:pt x="1347" y="1654"/>
                  </a:lnTo>
                  <a:lnTo>
                    <a:pt x="1346" y="1679"/>
                  </a:lnTo>
                  <a:lnTo>
                    <a:pt x="1345" y="1690"/>
                  </a:lnTo>
                  <a:lnTo>
                    <a:pt x="1343" y="1699"/>
                  </a:lnTo>
                  <a:lnTo>
                    <a:pt x="1341" y="1708"/>
                  </a:lnTo>
                  <a:lnTo>
                    <a:pt x="1337" y="1716"/>
                  </a:lnTo>
                  <a:lnTo>
                    <a:pt x="1334" y="1722"/>
                  </a:lnTo>
                  <a:lnTo>
                    <a:pt x="1329" y="1728"/>
                  </a:lnTo>
                  <a:lnTo>
                    <a:pt x="1323" y="1733"/>
                  </a:lnTo>
                  <a:lnTo>
                    <a:pt x="1317" y="1736"/>
                  </a:lnTo>
                  <a:lnTo>
                    <a:pt x="1308" y="1741"/>
                  </a:lnTo>
                  <a:lnTo>
                    <a:pt x="1300" y="1743"/>
                  </a:lnTo>
                  <a:lnTo>
                    <a:pt x="1291" y="1745"/>
                  </a:lnTo>
                  <a:lnTo>
                    <a:pt x="1280" y="1746"/>
                  </a:lnTo>
                  <a:lnTo>
                    <a:pt x="1255" y="1747"/>
                  </a:lnTo>
                  <a:lnTo>
                    <a:pt x="1255" y="1747"/>
                  </a:lnTo>
                  <a:lnTo>
                    <a:pt x="93" y="1747"/>
                  </a:lnTo>
                  <a:lnTo>
                    <a:pt x="93" y="1747"/>
                  </a:lnTo>
                  <a:lnTo>
                    <a:pt x="81" y="1747"/>
                  </a:lnTo>
                  <a:lnTo>
                    <a:pt x="69" y="1746"/>
                  </a:lnTo>
                  <a:lnTo>
                    <a:pt x="59" y="1745"/>
                  </a:lnTo>
                  <a:lnTo>
                    <a:pt x="49" y="1742"/>
                  </a:lnTo>
                  <a:lnTo>
                    <a:pt x="41" y="1740"/>
                  </a:lnTo>
                  <a:lnTo>
                    <a:pt x="33" y="1735"/>
                  </a:lnTo>
                  <a:lnTo>
                    <a:pt x="27" y="1731"/>
                  </a:lnTo>
                  <a:lnTo>
                    <a:pt x="21" y="1726"/>
                  </a:lnTo>
                  <a:lnTo>
                    <a:pt x="15" y="1720"/>
                  </a:lnTo>
                  <a:lnTo>
                    <a:pt x="11" y="1713"/>
                  </a:lnTo>
                  <a:lnTo>
                    <a:pt x="7" y="1706"/>
                  </a:lnTo>
                  <a:lnTo>
                    <a:pt x="5" y="1696"/>
                  </a:lnTo>
                  <a:lnTo>
                    <a:pt x="2" y="1687"/>
                  </a:lnTo>
                  <a:lnTo>
                    <a:pt x="1" y="1676"/>
                  </a:lnTo>
                  <a:lnTo>
                    <a:pt x="0" y="1665"/>
                  </a:lnTo>
                  <a:lnTo>
                    <a:pt x="0" y="1651"/>
                  </a:lnTo>
                  <a:lnTo>
                    <a:pt x="0" y="1651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85"/>
                  </a:lnTo>
                  <a:lnTo>
                    <a:pt x="1" y="74"/>
                  </a:lnTo>
                  <a:lnTo>
                    <a:pt x="2" y="63"/>
                  </a:lnTo>
                  <a:lnTo>
                    <a:pt x="5" y="53"/>
                  </a:lnTo>
                  <a:lnTo>
                    <a:pt x="7" y="43"/>
                  </a:lnTo>
                  <a:lnTo>
                    <a:pt x="11" y="36"/>
                  </a:lnTo>
                  <a:lnTo>
                    <a:pt x="15" y="29"/>
                  </a:lnTo>
                  <a:lnTo>
                    <a:pt x="21" y="23"/>
                  </a:lnTo>
                  <a:lnTo>
                    <a:pt x="27" y="18"/>
                  </a:lnTo>
                  <a:lnTo>
                    <a:pt x="34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61" y="4"/>
                  </a:lnTo>
                  <a:lnTo>
                    <a:pt x="71" y="2"/>
                  </a:lnTo>
                  <a:lnTo>
                    <a:pt x="83" y="1"/>
                  </a:lnTo>
                  <a:lnTo>
                    <a:pt x="96" y="1"/>
                  </a:lnTo>
                  <a:lnTo>
                    <a:pt x="96" y="1"/>
                  </a:lnTo>
                  <a:lnTo>
                    <a:pt x="286" y="1"/>
                  </a:lnTo>
                  <a:lnTo>
                    <a:pt x="286" y="1"/>
                  </a:lnTo>
                  <a:lnTo>
                    <a:pt x="296" y="1"/>
                  </a:lnTo>
                  <a:lnTo>
                    <a:pt x="305" y="2"/>
                  </a:lnTo>
                  <a:lnTo>
                    <a:pt x="314" y="4"/>
                  </a:lnTo>
                  <a:lnTo>
                    <a:pt x="322" y="8"/>
                  </a:lnTo>
                  <a:lnTo>
                    <a:pt x="329" y="14"/>
                  </a:lnTo>
                  <a:lnTo>
                    <a:pt x="332" y="17"/>
                  </a:lnTo>
                  <a:lnTo>
                    <a:pt x="334" y="21"/>
                  </a:lnTo>
                  <a:lnTo>
                    <a:pt x="336" y="25"/>
                  </a:lnTo>
                  <a:lnTo>
                    <a:pt x="338" y="30"/>
                  </a:lnTo>
                  <a:lnTo>
                    <a:pt x="339" y="40"/>
                  </a:lnTo>
                  <a:lnTo>
                    <a:pt x="339" y="40"/>
                  </a:lnTo>
                  <a:lnTo>
                    <a:pt x="339" y="46"/>
                  </a:lnTo>
                  <a:lnTo>
                    <a:pt x="339" y="53"/>
                  </a:lnTo>
                  <a:lnTo>
                    <a:pt x="337" y="57"/>
                  </a:lnTo>
                  <a:lnTo>
                    <a:pt x="336" y="62"/>
                  </a:lnTo>
                  <a:lnTo>
                    <a:pt x="334" y="65"/>
                  </a:lnTo>
                  <a:lnTo>
                    <a:pt x="331" y="69"/>
                  </a:lnTo>
                  <a:lnTo>
                    <a:pt x="325" y="74"/>
                  </a:lnTo>
                  <a:lnTo>
                    <a:pt x="316" y="78"/>
                  </a:lnTo>
                  <a:lnTo>
                    <a:pt x="307" y="80"/>
                  </a:lnTo>
                  <a:lnTo>
                    <a:pt x="298" y="81"/>
                  </a:lnTo>
                  <a:lnTo>
                    <a:pt x="288" y="82"/>
                  </a:lnTo>
                  <a:lnTo>
                    <a:pt x="288" y="82"/>
                  </a:lnTo>
                  <a:lnTo>
                    <a:pt x="231" y="82"/>
                  </a:lnTo>
                  <a:lnTo>
                    <a:pt x="203" y="82"/>
                  </a:lnTo>
                  <a:lnTo>
                    <a:pt x="175" y="83"/>
                  </a:lnTo>
                  <a:lnTo>
                    <a:pt x="175" y="83"/>
                  </a:lnTo>
                  <a:lnTo>
                    <a:pt x="163" y="83"/>
                  </a:lnTo>
                  <a:lnTo>
                    <a:pt x="152" y="85"/>
                  </a:lnTo>
                  <a:lnTo>
                    <a:pt x="143" y="87"/>
                  </a:lnTo>
                  <a:lnTo>
                    <a:pt x="134" y="90"/>
                  </a:lnTo>
                  <a:lnTo>
                    <a:pt x="125" y="93"/>
                  </a:lnTo>
                  <a:lnTo>
                    <a:pt x="118" y="97"/>
                  </a:lnTo>
                  <a:lnTo>
                    <a:pt x="112" y="101"/>
                  </a:lnTo>
                  <a:lnTo>
                    <a:pt x="106" y="106"/>
                  </a:lnTo>
                  <a:lnTo>
                    <a:pt x="101" y="112"/>
                  </a:lnTo>
                  <a:lnTo>
                    <a:pt x="97" y="119"/>
                  </a:lnTo>
                  <a:lnTo>
                    <a:pt x="92" y="127"/>
                  </a:lnTo>
                  <a:lnTo>
                    <a:pt x="90" y="135"/>
                  </a:lnTo>
                  <a:lnTo>
                    <a:pt x="88" y="144"/>
                  </a:lnTo>
                  <a:lnTo>
                    <a:pt x="86" y="153"/>
                  </a:lnTo>
                  <a:lnTo>
                    <a:pt x="85" y="163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5" y="1575"/>
                  </a:lnTo>
                  <a:lnTo>
                    <a:pt x="85" y="1575"/>
                  </a:lnTo>
                  <a:lnTo>
                    <a:pt x="85" y="1587"/>
                  </a:lnTo>
                  <a:lnTo>
                    <a:pt x="86" y="1597"/>
                  </a:lnTo>
                  <a:lnTo>
                    <a:pt x="88" y="1606"/>
                  </a:lnTo>
                  <a:lnTo>
                    <a:pt x="90" y="1615"/>
                  </a:lnTo>
                  <a:lnTo>
                    <a:pt x="93" y="1624"/>
                  </a:lnTo>
                  <a:lnTo>
                    <a:pt x="98" y="1631"/>
                  </a:lnTo>
                  <a:lnTo>
                    <a:pt x="102" y="1638"/>
                  </a:lnTo>
                  <a:lnTo>
                    <a:pt x="107" y="1644"/>
                  </a:lnTo>
                  <a:lnTo>
                    <a:pt x="113" y="1649"/>
                  </a:lnTo>
                  <a:lnTo>
                    <a:pt x="119" y="1653"/>
                  </a:lnTo>
                  <a:lnTo>
                    <a:pt x="127" y="1657"/>
                  </a:lnTo>
                  <a:lnTo>
                    <a:pt x="136" y="1660"/>
                  </a:lnTo>
                  <a:lnTo>
                    <a:pt x="144" y="1663"/>
                  </a:lnTo>
                  <a:lnTo>
                    <a:pt x="154" y="1665"/>
                  </a:lnTo>
                  <a:lnTo>
                    <a:pt x="164" y="1666"/>
                  </a:lnTo>
                  <a:lnTo>
                    <a:pt x="176" y="1667"/>
                  </a:lnTo>
                  <a:lnTo>
                    <a:pt x="176" y="1667"/>
                  </a:lnTo>
                  <a:lnTo>
                    <a:pt x="1175" y="1667"/>
                  </a:lnTo>
                  <a:lnTo>
                    <a:pt x="1175" y="1667"/>
                  </a:lnTo>
                  <a:lnTo>
                    <a:pt x="1186" y="1666"/>
                  </a:lnTo>
                  <a:lnTo>
                    <a:pt x="1196" y="1665"/>
                  </a:lnTo>
                  <a:lnTo>
                    <a:pt x="1206" y="1663"/>
                  </a:lnTo>
                  <a:lnTo>
                    <a:pt x="1215" y="1660"/>
                  </a:lnTo>
                  <a:lnTo>
                    <a:pt x="1223" y="1657"/>
                  </a:lnTo>
                  <a:lnTo>
                    <a:pt x="1230" y="1653"/>
                  </a:lnTo>
                  <a:lnTo>
                    <a:pt x="1237" y="1649"/>
                  </a:lnTo>
                  <a:lnTo>
                    <a:pt x="1244" y="1643"/>
                  </a:lnTo>
                  <a:lnTo>
                    <a:pt x="1249" y="1638"/>
                  </a:lnTo>
                  <a:lnTo>
                    <a:pt x="1254" y="1631"/>
                  </a:lnTo>
                  <a:lnTo>
                    <a:pt x="1258" y="1624"/>
                  </a:lnTo>
                  <a:lnTo>
                    <a:pt x="1261" y="1615"/>
                  </a:lnTo>
                  <a:lnTo>
                    <a:pt x="1264" y="1606"/>
                  </a:lnTo>
                  <a:lnTo>
                    <a:pt x="1265" y="1597"/>
                  </a:lnTo>
                  <a:lnTo>
                    <a:pt x="1266" y="1587"/>
                  </a:lnTo>
                  <a:lnTo>
                    <a:pt x="1267" y="1575"/>
                  </a:lnTo>
                  <a:lnTo>
                    <a:pt x="1267" y="1575"/>
                  </a:lnTo>
                  <a:lnTo>
                    <a:pt x="1267" y="176"/>
                  </a:lnTo>
                  <a:lnTo>
                    <a:pt x="1267" y="176"/>
                  </a:lnTo>
                  <a:lnTo>
                    <a:pt x="1267" y="165"/>
                  </a:lnTo>
                  <a:lnTo>
                    <a:pt x="1266" y="154"/>
                  </a:lnTo>
                  <a:lnTo>
                    <a:pt x="1264" y="145"/>
                  </a:lnTo>
                  <a:lnTo>
                    <a:pt x="1262" y="136"/>
                  </a:lnTo>
                  <a:lnTo>
                    <a:pt x="1259" y="128"/>
                  </a:lnTo>
                  <a:lnTo>
                    <a:pt x="1255" y="120"/>
                  </a:lnTo>
                  <a:lnTo>
                    <a:pt x="1251" y="113"/>
                  </a:lnTo>
                  <a:lnTo>
                    <a:pt x="1246" y="107"/>
                  </a:lnTo>
                  <a:lnTo>
                    <a:pt x="1240" y="102"/>
                  </a:lnTo>
                  <a:lnTo>
                    <a:pt x="1232" y="98"/>
                  </a:lnTo>
                  <a:lnTo>
                    <a:pt x="1225" y="94"/>
                  </a:lnTo>
                  <a:lnTo>
                    <a:pt x="1217" y="91"/>
                  </a:lnTo>
                  <a:lnTo>
                    <a:pt x="1208" y="87"/>
                  </a:lnTo>
                  <a:lnTo>
                    <a:pt x="1198" y="85"/>
                  </a:lnTo>
                  <a:lnTo>
                    <a:pt x="1188" y="84"/>
                  </a:lnTo>
                  <a:lnTo>
                    <a:pt x="1177" y="83"/>
                  </a:lnTo>
                  <a:lnTo>
                    <a:pt x="1177" y="83"/>
                  </a:lnTo>
                  <a:lnTo>
                    <a:pt x="1150" y="82"/>
                  </a:lnTo>
                  <a:lnTo>
                    <a:pt x="1125" y="82"/>
                  </a:lnTo>
                  <a:lnTo>
                    <a:pt x="1073" y="82"/>
                  </a:lnTo>
                  <a:lnTo>
                    <a:pt x="1073" y="82"/>
                  </a:lnTo>
                  <a:lnTo>
                    <a:pt x="1062" y="82"/>
                  </a:lnTo>
                  <a:lnTo>
                    <a:pt x="1051" y="81"/>
                  </a:lnTo>
                  <a:lnTo>
                    <a:pt x="1040" y="80"/>
                  </a:lnTo>
                  <a:lnTo>
                    <a:pt x="1030" y="77"/>
                  </a:lnTo>
                  <a:lnTo>
                    <a:pt x="1026" y="74"/>
                  </a:lnTo>
                  <a:lnTo>
                    <a:pt x="1022" y="72"/>
                  </a:lnTo>
                  <a:lnTo>
                    <a:pt x="1019" y="69"/>
                  </a:lnTo>
                  <a:lnTo>
                    <a:pt x="1016" y="65"/>
                  </a:lnTo>
                  <a:lnTo>
                    <a:pt x="1013" y="61"/>
                  </a:lnTo>
                  <a:lnTo>
                    <a:pt x="1012" y="56"/>
                  </a:lnTo>
                  <a:lnTo>
                    <a:pt x="1011" y="50"/>
                  </a:lnTo>
                  <a:lnTo>
                    <a:pt x="1009" y="42"/>
                  </a:lnTo>
                  <a:lnTo>
                    <a:pt x="1009" y="42"/>
                  </a:lnTo>
                  <a:lnTo>
                    <a:pt x="1011" y="36"/>
                  </a:lnTo>
                  <a:lnTo>
                    <a:pt x="1012" y="30"/>
                  </a:lnTo>
                  <a:lnTo>
                    <a:pt x="1013" y="25"/>
                  </a:lnTo>
                  <a:lnTo>
                    <a:pt x="1015" y="21"/>
                  </a:lnTo>
                  <a:lnTo>
                    <a:pt x="1018" y="17"/>
                  </a:lnTo>
                  <a:lnTo>
                    <a:pt x="1021" y="14"/>
                  </a:lnTo>
                  <a:lnTo>
                    <a:pt x="1025" y="10"/>
                  </a:lnTo>
                  <a:lnTo>
                    <a:pt x="1029" y="7"/>
                  </a:lnTo>
                  <a:lnTo>
                    <a:pt x="1038" y="4"/>
                  </a:lnTo>
                  <a:lnTo>
                    <a:pt x="1049" y="2"/>
                  </a:lnTo>
                  <a:lnTo>
                    <a:pt x="1060" y="1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167" y="1"/>
                  </a:lnTo>
                  <a:lnTo>
                    <a:pt x="1261" y="1"/>
                  </a:lnTo>
                  <a:lnTo>
                    <a:pt x="1261" y="1"/>
                  </a:lnTo>
                  <a:lnTo>
                    <a:pt x="1283" y="2"/>
                  </a:lnTo>
                  <a:lnTo>
                    <a:pt x="1292" y="3"/>
                  </a:lnTo>
                  <a:lnTo>
                    <a:pt x="1301" y="6"/>
                  </a:lnTo>
                  <a:lnTo>
                    <a:pt x="1309" y="8"/>
                  </a:lnTo>
                  <a:lnTo>
                    <a:pt x="1316" y="12"/>
                  </a:lnTo>
                  <a:lnTo>
                    <a:pt x="1323" y="16"/>
                  </a:lnTo>
                  <a:lnTo>
                    <a:pt x="1328" y="21"/>
                  </a:lnTo>
                  <a:lnTo>
                    <a:pt x="1333" y="26"/>
                  </a:lnTo>
                  <a:lnTo>
                    <a:pt x="1337" y="33"/>
                  </a:lnTo>
                  <a:lnTo>
                    <a:pt x="1340" y="39"/>
                  </a:lnTo>
                  <a:lnTo>
                    <a:pt x="1343" y="47"/>
                  </a:lnTo>
                  <a:lnTo>
                    <a:pt x="1345" y="57"/>
                  </a:lnTo>
                  <a:lnTo>
                    <a:pt x="1346" y="66"/>
                  </a:lnTo>
                  <a:lnTo>
                    <a:pt x="1347" y="76"/>
                  </a:lnTo>
                  <a:lnTo>
                    <a:pt x="1347" y="87"/>
                  </a:lnTo>
                  <a:lnTo>
                    <a:pt x="1347" y="87"/>
                  </a:lnTo>
                  <a:lnTo>
                    <a:pt x="1347" y="87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" name="Freeform 49"/>
            <p:cNvSpPr>
              <a:spLocks/>
            </p:cNvSpPr>
            <p:nvPr userDrawn="1"/>
          </p:nvSpPr>
          <p:spPr bwMode="auto">
            <a:xfrm>
              <a:off x="5218113" y="1022350"/>
              <a:ext cx="177800" cy="179388"/>
            </a:xfrm>
            <a:custGeom>
              <a:avLst/>
              <a:gdLst>
                <a:gd name="T0" fmla="*/ 172 w 338"/>
                <a:gd name="T1" fmla="*/ 0 h 337"/>
                <a:gd name="T2" fmla="*/ 172 w 338"/>
                <a:gd name="T3" fmla="*/ 0 h 337"/>
                <a:gd name="T4" fmla="*/ 231 w 338"/>
                <a:gd name="T5" fmla="*/ 0 h 337"/>
                <a:gd name="T6" fmla="*/ 289 w 338"/>
                <a:gd name="T7" fmla="*/ 0 h 337"/>
                <a:gd name="T8" fmla="*/ 289 w 338"/>
                <a:gd name="T9" fmla="*/ 0 h 337"/>
                <a:gd name="T10" fmla="*/ 301 w 338"/>
                <a:gd name="T11" fmla="*/ 0 h 337"/>
                <a:gd name="T12" fmla="*/ 312 w 338"/>
                <a:gd name="T13" fmla="*/ 2 h 337"/>
                <a:gd name="T14" fmla="*/ 320 w 338"/>
                <a:gd name="T15" fmla="*/ 6 h 337"/>
                <a:gd name="T16" fmla="*/ 327 w 338"/>
                <a:gd name="T17" fmla="*/ 11 h 337"/>
                <a:gd name="T18" fmla="*/ 332 w 338"/>
                <a:gd name="T19" fmla="*/ 18 h 337"/>
                <a:gd name="T20" fmla="*/ 335 w 338"/>
                <a:gd name="T21" fmla="*/ 26 h 337"/>
                <a:gd name="T22" fmla="*/ 338 w 338"/>
                <a:gd name="T23" fmla="*/ 37 h 337"/>
                <a:gd name="T24" fmla="*/ 338 w 338"/>
                <a:gd name="T25" fmla="*/ 49 h 337"/>
                <a:gd name="T26" fmla="*/ 338 w 338"/>
                <a:gd name="T27" fmla="*/ 49 h 337"/>
                <a:gd name="T28" fmla="*/ 338 w 338"/>
                <a:gd name="T29" fmla="*/ 287 h 337"/>
                <a:gd name="T30" fmla="*/ 338 w 338"/>
                <a:gd name="T31" fmla="*/ 287 h 337"/>
                <a:gd name="T32" fmla="*/ 338 w 338"/>
                <a:gd name="T33" fmla="*/ 298 h 337"/>
                <a:gd name="T34" fmla="*/ 335 w 338"/>
                <a:gd name="T35" fmla="*/ 309 h 337"/>
                <a:gd name="T36" fmla="*/ 331 w 338"/>
                <a:gd name="T37" fmla="*/ 317 h 337"/>
                <a:gd name="T38" fmla="*/ 325 w 338"/>
                <a:gd name="T39" fmla="*/ 324 h 337"/>
                <a:gd name="T40" fmla="*/ 318 w 338"/>
                <a:gd name="T41" fmla="*/ 330 h 337"/>
                <a:gd name="T42" fmla="*/ 310 w 338"/>
                <a:gd name="T43" fmla="*/ 333 h 337"/>
                <a:gd name="T44" fmla="*/ 299 w 338"/>
                <a:gd name="T45" fmla="*/ 336 h 337"/>
                <a:gd name="T46" fmla="*/ 288 w 338"/>
                <a:gd name="T47" fmla="*/ 336 h 337"/>
                <a:gd name="T48" fmla="*/ 288 w 338"/>
                <a:gd name="T49" fmla="*/ 336 h 337"/>
                <a:gd name="T50" fmla="*/ 172 w 338"/>
                <a:gd name="T51" fmla="*/ 337 h 337"/>
                <a:gd name="T52" fmla="*/ 55 w 338"/>
                <a:gd name="T53" fmla="*/ 337 h 337"/>
                <a:gd name="T54" fmla="*/ 55 w 338"/>
                <a:gd name="T55" fmla="*/ 337 h 337"/>
                <a:gd name="T56" fmla="*/ 43 w 338"/>
                <a:gd name="T57" fmla="*/ 336 h 337"/>
                <a:gd name="T58" fmla="*/ 31 w 338"/>
                <a:gd name="T59" fmla="*/ 333 h 337"/>
                <a:gd name="T60" fmla="*/ 22 w 338"/>
                <a:gd name="T61" fmla="*/ 329 h 337"/>
                <a:gd name="T62" fmla="*/ 15 w 338"/>
                <a:gd name="T63" fmla="*/ 323 h 337"/>
                <a:gd name="T64" fmla="*/ 9 w 338"/>
                <a:gd name="T65" fmla="*/ 316 h 337"/>
                <a:gd name="T66" fmla="*/ 5 w 338"/>
                <a:gd name="T67" fmla="*/ 307 h 337"/>
                <a:gd name="T68" fmla="*/ 2 w 338"/>
                <a:gd name="T69" fmla="*/ 295 h 337"/>
                <a:gd name="T70" fmla="*/ 2 w 338"/>
                <a:gd name="T71" fmla="*/ 284 h 337"/>
                <a:gd name="T72" fmla="*/ 2 w 338"/>
                <a:gd name="T73" fmla="*/ 284 h 337"/>
                <a:gd name="T74" fmla="*/ 0 w 338"/>
                <a:gd name="T75" fmla="*/ 167 h 337"/>
                <a:gd name="T76" fmla="*/ 2 w 338"/>
                <a:gd name="T77" fmla="*/ 50 h 337"/>
                <a:gd name="T78" fmla="*/ 2 w 338"/>
                <a:gd name="T79" fmla="*/ 50 h 337"/>
                <a:gd name="T80" fmla="*/ 3 w 338"/>
                <a:gd name="T81" fmla="*/ 39 h 337"/>
                <a:gd name="T82" fmla="*/ 5 w 338"/>
                <a:gd name="T83" fmla="*/ 28 h 337"/>
                <a:gd name="T84" fmla="*/ 9 w 338"/>
                <a:gd name="T85" fmla="*/ 19 h 337"/>
                <a:gd name="T86" fmla="*/ 15 w 338"/>
                <a:gd name="T87" fmla="*/ 12 h 337"/>
                <a:gd name="T88" fmla="*/ 22 w 338"/>
                <a:gd name="T89" fmla="*/ 6 h 337"/>
                <a:gd name="T90" fmla="*/ 31 w 338"/>
                <a:gd name="T91" fmla="*/ 2 h 337"/>
                <a:gd name="T92" fmla="*/ 43 w 338"/>
                <a:gd name="T93" fmla="*/ 0 h 337"/>
                <a:gd name="T94" fmla="*/ 55 w 338"/>
                <a:gd name="T95" fmla="*/ 0 h 337"/>
                <a:gd name="T96" fmla="*/ 55 w 338"/>
                <a:gd name="T97" fmla="*/ 0 h 337"/>
                <a:gd name="T98" fmla="*/ 85 w 338"/>
                <a:gd name="T99" fmla="*/ 0 h 337"/>
                <a:gd name="T100" fmla="*/ 113 w 338"/>
                <a:gd name="T101" fmla="*/ 0 h 337"/>
                <a:gd name="T102" fmla="*/ 172 w 338"/>
                <a:gd name="T10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" h="337">
                  <a:moveTo>
                    <a:pt x="172" y="0"/>
                  </a:moveTo>
                  <a:lnTo>
                    <a:pt x="172" y="0"/>
                  </a:lnTo>
                  <a:lnTo>
                    <a:pt x="231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301" y="0"/>
                  </a:lnTo>
                  <a:lnTo>
                    <a:pt x="312" y="2"/>
                  </a:lnTo>
                  <a:lnTo>
                    <a:pt x="320" y="6"/>
                  </a:lnTo>
                  <a:lnTo>
                    <a:pt x="327" y="11"/>
                  </a:lnTo>
                  <a:lnTo>
                    <a:pt x="332" y="18"/>
                  </a:lnTo>
                  <a:lnTo>
                    <a:pt x="335" y="26"/>
                  </a:lnTo>
                  <a:lnTo>
                    <a:pt x="338" y="37"/>
                  </a:lnTo>
                  <a:lnTo>
                    <a:pt x="338" y="49"/>
                  </a:lnTo>
                  <a:lnTo>
                    <a:pt x="338" y="49"/>
                  </a:lnTo>
                  <a:lnTo>
                    <a:pt x="338" y="287"/>
                  </a:lnTo>
                  <a:lnTo>
                    <a:pt x="338" y="287"/>
                  </a:lnTo>
                  <a:lnTo>
                    <a:pt x="338" y="298"/>
                  </a:lnTo>
                  <a:lnTo>
                    <a:pt x="335" y="309"/>
                  </a:lnTo>
                  <a:lnTo>
                    <a:pt x="331" y="317"/>
                  </a:lnTo>
                  <a:lnTo>
                    <a:pt x="325" y="324"/>
                  </a:lnTo>
                  <a:lnTo>
                    <a:pt x="318" y="330"/>
                  </a:lnTo>
                  <a:lnTo>
                    <a:pt x="310" y="333"/>
                  </a:lnTo>
                  <a:lnTo>
                    <a:pt x="299" y="336"/>
                  </a:lnTo>
                  <a:lnTo>
                    <a:pt x="288" y="336"/>
                  </a:lnTo>
                  <a:lnTo>
                    <a:pt x="288" y="336"/>
                  </a:lnTo>
                  <a:lnTo>
                    <a:pt x="172" y="337"/>
                  </a:lnTo>
                  <a:lnTo>
                    <a:pt x="55" y="337"/>
                  </a:lnTo>
                  <a:lnTo>
                    <a:pt x="55" y="337"/>
                  </a:lnTo>
                  <a:lnTo>
                    <a:pt x="43" y="336"/>
                  </a:lnTo>
                  <a:lnTo>
                    <a:pt x="31" y="333"/>
                  </a:lnTo>
                  <a:lnTo>
                    <a:pt x="22" y="329"/>
                  </a:lnTo>
                  <a:lnTo>
                    <a:pt x="15" y="323"/>
                  </a:lnTo>
                  <a:lnTo>
                    <a:pt x="9" y="316"/>
                  </a:lnTo>
                  <a:lnTo>
                    <a:pt x="5" y="307"/>
                  </a:lnTo>
                  <a:lnTo>
                    <a:pt x="2" y="295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0" y="167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3" y="39"/>
                  </a:lnTo>
                  <a:lnTo>
                    <a:pt x="5" y="28"/>
                  </a:lnTo>
                  <a:lnTo>
                    <a:pt x="9" y="19"/>
                  </a:lnTo>
                  <a:lnTo>
                    <a:pt x="15" y="12"/>
                  </a:lnTo>
                  <a:lnTo>
                    <a:pt x="22" y="6"/>
                  </a:lnTo>
                  <a:lnTo>
                    <a:pt x="31" y="2"/>
                  </a:lnTo>
                  <a:lnTo>
                    <a:pt x="43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85" y="0"/>
                  </a:lnTo>
                  <a:lnTo>
                    <a:pt x="113" y="0"/>
                  </a:lnTo>
                  <a:lnTo>
                    <a:pt x="1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" name="Freeform 50"/>
            <p:cNvSpPr>
              <a:spLocks/>
            </p:cNvSpPr>
            <p:nvPr userDrawn="1"/>
          </p:nvSpPr>
          <p:spPr bwMode="auto">
            <a:xfrm>
              <a:off x="5218113" y="1022350"/>
              <a:ext cx="177800" cy="179388"/>
            </a:xfrm>
            <a:custGeom>
              <a:avLst/>
              <a:gdLst>
                <a:gd name="T0" fmla="*/ 172 w 338"/>
                <a:gd name="T1" fmla="*/ 0 h 337"/>
                <a:gd name="T2" fmla="*/ 172 w 338"/>
                <a:gd name="T3" fmla="*/ 0 h 337"/>
                <a:gd name="T4" fmla="*/ 231 w 338"/>
                <a:gd name="T5" fmla="*/ 0 h 337"/>
                <a:gd name="T6" fmla="*/ 289 w 338"/>
                <a:gd name="T7" fmla="*/ 0 h 337"/>
                <a:gd name="T8" fmla="*/ 289 w 338"/>
                <a:gd name="T9" fmla="*/ 0 h 337"/>
                <a:gd name="T10" fmla="*/ 301 w 338"/>
                <a:gd name="T11" fmla="*/ 0 h 337"/>
                <a:gd name="T12" fmla="*/ 312 w 338"/>
                <a:gd name="T13" fmla="*/ 2 h 337"/>
                <a:gd name="T14" fmla="*/ 320 w 338"/>
                <a:gd name="T15" fmla="*/ 6 h 337"/>
                <a:gd name="T16" fmla="*/ 327 w 338"/>
                <a:gd name="T17" fmla="*/ 11 h 337"/>
                <a:gd name="T18" fmla="*/ 332 w 338"/>
                <a:gd name="T19" fmla="*/ 18 h 337"/>
                <a:gd name="T20" fmla="*/ 335 w 338"/>
                <a:gd name="T21" fmla="*/ 26 h 337"/>
                <a:gd name="T22" fmla="*/ 338 w 338"/>
                <a:gd name="T23" fmla="*/ 37 h 337"/>
                <a:gd name="T24" fmla="*/ 338 w 338"/>
                <a:gd name="T25" fmla="*/ 49 h 337"/>
                <a:gd name="T26" fmla="*/ 338 w 338"/>
                <a:gd name="T27" fmla="*/ 49 h 337"/>
                <a:gd name="T28" fmla="*/ 338 w 338"/>
                <a:gd name="T29" fmla="*/ 287 h 337"/>
                <a:gd name="T30" fmla="*/ 338 w 338"/>
                <a:gd name="T31" fmla="*/ 287 h 337"/>
                <a:gd name="T32" fmla="*/ 338 w 338"/>
                <a:gd name="T33" fmla="*/ 298 h 337"/>
                <a:gd name="T34" fmla="*/ 335 w 338"/>
                <a:gd name="T35" fmla="*/ 309 h 337"/>
                <a:gd name="T36" fmla="*/ 331 w 338"/>
                <a:gd name="T37" fmla="*/ 317 h 337"/>
                <a:gd name="T38" fmla="*/ 325 w 338"/>
                <a:gd name="T39" fmla="*/ 324 h 337"/>
                <a:gd name="T40" fmla="*/ 318 w 338"/>
                <a:gd name="T41" fmla="*/ 330 h 337"/>
                <a:gd name="T42" fmla="*/ 310 w 338"/>
                <a:gd name="T43" fmla="*/ 333 h 337"/>
                <a:gd name="T44" fmla="*/ 299 w 338"/>
                <a:gd name="T45" fmla="*/ 336 h 337"/>
                <a:gd name="T46" fmla="*/ 288 w 338"/>
                <a:gd name="T47" fmla="*/ 336 h 337"/>
                <a:gd name="T48" fmla="*/ 288 w 338"/>
                <a:gd name="T49" fmla="*/ 336 h 337"/>
                <a:gd name="T50" fmla="*/ 172 w 338"/>
                <a:gd name="T51" fmla="*/ 337 h 337"/>
                <a:gd name="T52" fmla="*/ 55 w 338"/>
                <a:gd name="T53" fmla="*/ 337 h 337"/>
                <a:gd name="T54" fmla="*/ 55 w 338"/>
                <a:gd name="T55" fmla="*/ 337 h 337"/>
                <a:gd name="T56" fmla="*/ 43 w 338"/>
                <a:gd name="T57" fmla="*/ 336 h 337"/>
                <a:gd name="T58" fmla="*/ 31 w 338"/>
                <a:gd name="T59" fmla="*/ 333 h 337"/>
                <a:gd name="T60" fmla="*/ 22 w 338"/>
                <a:gd name="T61" fmla="*/ 329 h 337"/>
                <a:gd name="T62" fmla="*/ 15 w 338"/>
                <a:gd name="T63" fmla="*/ 323 h 337"/>
                <a:gd name="T64" fmla="*/ 9 w 338"/>
                <a:gd name="T65" fmla="*/ 316 h 337"/>
                <a:gd name="T66" fmla="*/ 5 w 338"/>
                <a:gd name="T67" fmla="*/ 307 h 337"/>
                <a:gd name="T68" fmla="*/ 2 w 338"/>
                <a:gd name="T69" fmla="*/ 295 h 337"/>
                <a:gd name="T70" fmla="*/ 2 w 338"/>
                <a:gd name="T71" fmla="*/ 284 h 337"/>
                <a:gd name="T72" fmla="*/ 2 w 338"/>
                <a:gd name="T73" fmla="*/ 284 h 337"/>
                <a:gd name="T74" fmla="*/ 0 w 338"/>
                <a:gd name="T75" fmla="*/ 167 h 337"/>
                <a:gd name="T76" fmla="*/ 2 w 338"/>
                <a:gd name="T77" fmla="*/ 50 h 337"/>
                <a:gd name="T78" fmla="*/ 2 w 338"/>
                <a:gd name="T79" fmla="*/ 50 h 337"/>
                <a:gd name="T80" fmla="*/ 3 w 338"/>
                <a:gd name="T81" fmla="*/ 39 h 337"/>
                <a:gd name="T82" fmla="*/ 5 w 338"/>
                <a:gd name="T83" fmla="*/ 28 h 337"/>
                <a:gd name="T84" fmla="*/ 9 w 338"/>
                <a:gd name="T85" fmla="*/ 19 h 337"/>
                <a:gd name="T86" fmla="*/ 15 w 338"/>
                <a:gd name="T87" fmla="*/ 12 h 337"/>
                <a:gd name="T88" fmla="*/ 22 w 338"/>
                <a:gd name="T89" fmla="*/ 6 h 337"/>
                <a:gd name="T90" fmla="*/ 31 w 338"/>
                <a:gd name="T91" fmla="*/ 2 h 337"/>
                <a:gd name="T92" fmla="*/ 43 w 338"/>
                <a:gd name="T93" fmla="*/ 0 h 337"/>
                <a:gd name="T94" fmla="*/ 55 w 338"/>
                <a:gd name="T95" fmla="*/ 0 h 337"/>
                <a:gd name="T96" fmla="*/ 55 w 338"/>
                <a:gd name="T97" fmla="*/ 0 h 337"/>
                <a:gd name="T98" fmla="*/ 85 w 338"/>
                <a:gd name="T99" fmla="*/ 0 h 337"/>
                <a:gd name="T100" fmla="*/ 113 w 338"/>
                <a:gd name="T101" fmla="*/ 0 h 337"/>
                <a:gd name="T102" fmla="*/ 172 w 338"/>
                <a:gd name="T10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" h="337">
                  <a:moveTo>
                    <a:pt x="172" y="0"/>
                  </a:moveTo>
                  <a:lnTo>
                    <a:pt x="172" y="0"/>
                  </a:lnTo>
                  <a:lnTo>
                    <a:pt x="231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301" y="0"/>
                  </a:lnTo>
                  <a:lnTo>
                    <a:pt x="312" y="2"/>
                  </a:lnTo>
                  <a:lnTo>
                    <a:pt x="320" y="6"/>
                  </a:lnTo>
                  <a:lnTo>
                    <a:pt x="327" y="11"/>
                  </a:lnTo>
                  <a:lnTo>
                    <a:pt x="332" y="18"/>
                  </a:lnTo>
                  <a:lnTo>
                    <a:pt x="335" y="26"/>
                  </a:lnTo>
                  <a:lnTo>
                    <a:pt x="338" y="37"/>
                  </a:lnTo>
                  <a:lnTo>
                    <a:pt x="338" y="49"/>
                  </a:lnTo>
                  <a:lnTo>
                    <a:pt x="338" y="49"/>
                  </a:lnTo>
                  <a:lnTo>
                    <a:pt x="338" y="287"/>
                  </a:lnTo>
                  <a:lnTo>
                    <a:pt x="338" y="287"/>
                  </a:lnTo>
                  <a:lnTo>
                    <a:pt x="338" y="298"/>
                  </a:lnTo>
                  <a:lnTo>
                    <a:pt x="335" y="309"/>
                  </a:lnTo>
                  <a:lnTo>
                    <a:pt x="331" y="317"/>
                  </a:lnTo>
                  <a:lnTo>
                    <a:pt x="325" y="324"/>
                  </a:lnTo>
                  <a:lnTo>
                    <a:pt x="318" y="330"/>
                  </a:lnTo>
                  <a:lnTo>
                    <a:pt x="310" y="333"/>
                  </a:lnTo>
                  <a:lnTo>
                    <a:pt x="299" y="336"/>
                  </a:lnTo>
                  <a:lnTo>
                    <a:pt x="288" y="336"/>
                  </a:lnTo>
                  <a:lnTo>
                    <a:pt x="288" y="336"/>
                  </a:lnTo>
                  <a:lnTo>
                    <a:pt x="172" y="337"/>
                  </a:lnTo>
                  <a:lnTo>
                    <a:pt x="55" y="337"/>
                  </a:lnTo>
                  <a:lnTo>
                    <a:pt x="55" y="337"/>
                  </a:lnTo>
                  <a:lnTo>
                    <a:pt x="43" y="336"/>
                  </a:lnTo>
                  <a:lnTo>
                    <a:pt x="31" y="333"/>
                  </a:lnTo>
                  <a:lnTo>
                    <a:pt x="22" y="329"/>
                  </a:lnTo>
                  <a:lnTo>
                    <a:pt x="15" y="323"/>
                  </a:lnTo>
                  <a:lnTo>
                    <a:pt x="9" y="316"/>
                  </a:lnTo>
                  <a:lnTo>
                    <a:pt x="5" y="307"/>
                  </a:lnTo>
                  <a:lnTo>
                    <a:pt x="2" y="295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0" y="167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3" y="39"/>
                  </a:lnTo>
                  <a:lnTo>
                    <a:pt x="5" y="28"/>
                  </a:lnTo>
                  <a:lnTo>
                    <a:pt x="9" y="19"/>
                  </a:lnTo>
                  <a:lnTo>
                    <a:pt x="15" y="12"/>
                  </a:lnTo>
                  <a:lnTo>
                    <a:pt x="22" y="6"/>
                  </a:lnTo>
                  <a:lnTo>
                    <a:pt x="31" y="2"/>
                  </a:lnTo>
                  <a:lnTo>
                    <a:pt x="43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85" y="0"/>
                  </a:lnTo>
                  <a:lnTo>
                    <a:pt x="113" y="0"/>
                  </a:lnTo>
                  <a:lnTo>
                    <a:pt x="17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" name="Freeform 51"/>
            <p:cNvSpPr>
              <a:spLocks/>
            </p:cNvSpPr>
            <p:nvPr userDrawn="1"/>
          </p:nvSpPr>
          <p:spPr bwMode="auto">
            <a:xfrm>
              <a:off x="5213350" y="1252538"/>
              <a:ext cx="501650" cy="30163"/>
            </a:xfrm>
            <a:custGeom>
              <a:avLst/>
              <a:gdLst>
                <a:gd name="T0" fmla="*/ 476 w 950"/>
                <a:gd name="T1" fmla="*/ 56 h 57"/>
                <a:gd name="T2" fmla="*/ 476 w 950"/>
                <a:gd name="T3" fmla="*/ 56 h 57"/>
                <a:gd name="T4" fmla="*/ 62 w 950"/>
                <a:gd name="T5" fmla="*/ 56 h 57"/>
                <a:gd name="T6" fmla="*/ 62 w 950"/>
                <a:gd name="T7" fmla="*/ 56 h 57"/>
                <a:gd name="T8" fmla="*/ 45 w 950"/>
                <a:gd name="T9" fmla="*/ 57 h 57"/>
                <a:gd name="T10" fmla="*/ 38 w 950"/>
                <a:gd name="T11" fmla="*/ 56 h 57"/>
                <a:gd name="T12" fmla="*/ 34 w 950"/>
                <a:gd name="T13" fmla="*/ 56 h 57"/>
                <a:gd name="T14" fmla="*/ 31 w 950"/>
                <a:gd name="T15" fmla="*/ 54 h 57"/>
                <a:gd name="T16" fmla="*/ 31 w 950"/>
                <a:gd name="T17" fmla="*/ 54 h 57"/>
                <a:gd name="T18" fmla="*/ 23 w 950"/>
                <a:gd name="T19" fmla="*/ 49 h 57"/>
                <a:gd name="T20" fmla="*/ 15 w 950"/>
                <a:gd name="T21" fmla="*/ 42 h 57"/>
                <a:gd name="T22" fmla="*/ 0 w 950"/>
                <a:gd name="T23" fmla="*/ 28 h 57"/>
                <a:gd name="T24" fmla="*/ 0 w 950"/>
                <a:gd name="T25" fmla="*/ 28 h 57"/>
                <a:gd name="T26" fmla="*/ 14 w 950"/>
                <a:gd name="T27" fmla="*/ 13 h 57"/>
                <a:gd name="T28" fmla="*/ 20 w 950"/>
                <a:gd name="T29" fmla="*/ 7 h 57"/>
                <a:gd name="T30" fmla="*/ 28 w 950"/>
                <a:gd name="T31" fmla="*/ 3 h 57"/>
                <a:gd name="T32" fmla="*/ 28 w 950"/>
                <a:gd name="T33" fmla="*/ 3 h 57"/>
                <a:gd name="T34" fmla="*/ 32 w 950"/>
                <a:gd name="T35" fmla="*/ 1 h 57"/>
                <a:gd name="T36" fmla="*/ 36 w 950"/>
                <a:gd name="T37" fmla="*/ 0 h 57"/>
                <a:gd name="T38" fmla="*/ 45 w 950"/>
                <a:gd name="T39" fmla="*/ 0 h 57"/>
                <a:gd name="T40" fmla="*/ 63 w 950"/>
                <a:gd name="T41" fmla="*/ 0 h 57"/>
                <a:gd name="T42" fmla="*/ 63 w 950"/>
                <a:gd name="T43" fmla="*/ 0 h 57"/>
                <a:gd name="T44" fmla="*/ 888 w 950"/>
                <a:gd name="T45" fmla="*/ 0 h 57"/>
                <a:gd name="T46" fmla="*/ 888 w 950"/>
                <a:gd name="T47" fmla="*/ 0 h 57"/>
                <a:gd name="T48" fmla="*/ 899 w 950"/>
                <a:gd name="T49" fmla="*/ 0 h 57"/>
                <a:gd name="T50" fmla="*/ 905 w 950"/>
                <a:gd name="T51" fmla="*/ 0 h 57"/>
                <a:gd name="T52" fmla="*/ 910 w 950"/>
                <a:gd name="T53" fmla="*/ 1 h 57"/>
                <a:gd name="T54" fmla="*/ 910 w 950"/>
                <a:gd name="T55" fmla="*/ 1 h 57"/>
                <a:gd name="T56" fmla="*/ 920 w 950"/>
                <a:gd name="T57" fmla="*/ 7 h 57"/>
                <a:gd name="T58" fmla="*/ 930 w 950"/>
                <a:gd name="T59" fmla="*/ 13 h 57"/>
                <a:gd name="T60" fmla="*/ 950 w 950"/>
                <a:gd name="T61" fmla="*/ 27 h 57"/>
                <a:gd name="T62" fmla="*/ 950 w 950"/>
                <a:gd name="T63" fmla="*/ 27 h 57"/>
                <a:gd name="T64" fmla="*/ 939 w 950"/>
                <a:gd name="T65" fmla="*/ 36 h 57"/>
                <a:gd name="T66" fmla="*/ 929 w 950"/>
                <a:gd name="T67" fmla="*/ 44 h 57"/>
                <a:gd name="T68" fmla="*/ 923 w 950"/>
                <a:gd name="T69" fmla="*/ 48 h 57"/>
                <a:gd name="T70" fmla="*/ 918 w 950"/>
                <a:gd name="T71" fmla="*/ 51 h 57"/>
                <a:gd name="T72" fmla="*/ 913 w 950"/>
                <a:gd name="T73" fmla="*/ 54 h 57"/>
                <a:gd name="T74" fmla="*/ 908 w 950"/>
                <a:gd name="T75" fmla="*/ 54 h 57"/>
                <a:gd name="T76" fmla="*/ 908 w 950"/>
                <a:gd name="T77" fmla="*/ 54 h 57"/>
                <a:gd name="T78" fmla="*/ 800 w 950"/>
                <a:gd name="T79" fmla="*/ 55 h 57"/>
                <a:gd name="T80" fmla="*/ 692 w 950"/>
                <a:gd name="T81" fmla="*/ 56 h 57"/>
                <a:gd name="T82" fmla="*/ 476 w 950"/>
                <a:gd name="T83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0" h="57">
                  <a:moveTo>
                    <a:pt x="476" y="56"/>
                  </a:moveTo>
                  <a:lnTo>
                    <a:pt x="476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5" y="57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1" y="54"/>
                  </a:lnTo>
                  <a:lnTo>
                    <a:pt x="31" y="54"/>
                  </a:lnTo>
                  <a:lnTo>
                    <a:pt x="23" y="49"/>
                  </a:lnTo>
                  <a:lnTo>
                    <a:pt x="15" y="4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4" y="13"/>
                  </a:lnTo>
                  <a:lnTo>
                    <a:pt x="20" y="7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888" y="0"/>
                  </a:lnTo>
                  <a:lnTo>
                    <a:pt x="888" y="0"/>
                  </a:lnTo>
                  <a:lnTo>
                    <a:pt x="899" y="0"/>
                  </a:lnTo>
                  <a:lnTo>
                    <a:pt x="905" y="0"/>
                  </a:lnTo>
                  <a:lnTo>
                    <a:pt x="910" y="1"/>
                  </a:lnTo>
                  <a:lnTo>
                    <a:pt x="910" y="1"/>
                  </a:lnTo>
                  <a:lnTo>
                    <a:pt x="920" y="7"/>
                  </a:lnTo>
                  <a:lnTo>
                    <a:pt x="930" y="13"/>
                  </a:lnTo>
                  <a:lnTo>
                    <a:pt x="950" y="27"/>
                  </a:lnTo>
                  <a:lnTo>
                    <a:pt x="950" y="27"/>
                  </a:lnTo>
                  <a:lnTo>
                    <a:pt x="939" y="36"/>
                  </a:lnTo>
                  <a:lnTo>
                    <a:pt x="929" y="44"/>
                  </a:lnTo>
                  <a:lnTo>
                    <a:pt x="923" y="48"/>
                  </a:lnTo>
                  <a:lnTo>
                    <a:pt x="918" y="51"/>
                  </a:lnTo>
                  <a:lnTo>
                    <a:pt x="913" y="54"/>
                  </a:lnTo>
                  <a:lnTo>
                    <a:pt x="908" y="54"/>
                  </a:lnTo>
                  <a:lnTo>
                    <a:pt x="908" y="54"/>
                  </a:lnTo>
                  <a:lnTo>
                    <a:pt x="800" y="55"/>
                  </a:lnTo>
                  <a:lnTo>
                    <a:pt x="692" y="56"/>
                  </a:lnTo>
                  <a:lnTo>
                    <a:pt x="47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" name="Freeform 52"/>
            <p:cNvSpPr>
              <a:spLocks/>
            </p:cNvSpPr>
            <p:nvPr userDrawn="1"/>
          </p:nvSpPr>
          <p:spPr bwMode="auto">
            <a:xfrm>
              <a:off x="5213350" y="1252538"/>
              <a:ext cx="501650" cy="30163"/>
            </a:xfrm>
            <a:custGeom>
              <a:avLst/>
              <a:gdLst>
                <a:gd name="T0" fmla="*/ 476 w 950"/>
                <a:gd name="T1" fmla="*/ 56 h 57"/>
                <a:gd name="T2" fmla="*/ 476 w 950"/>
                <a:gd name="T3" fmla="*/ 56 h 57"/>
                <a:gd name="T4" fmla="*/ 62 w 950"/>
                <a:gd name="T5" fmla="*/ 56 h 57"/>
                <a:gd name="T6" fmla="*/ 62 w 950"/>
                <a:gd name="T7" fmla="*/ 56 h 57"/>
                <a:gd name="T8" fmla="*/ 45 w 950"/>
                <a:gd name="T9" fmla="*/ 57 h 57"/>
                <a:gd name="T10" fmla="*/ 38 w 950"/>
                <a:gd name="T11" fmla="*/ 56 h 57"/>
                <a:gd name="T12" fmla="*/ 34 w 950"/>
                <a:gd name="T13" fmla="*/ 56 h 57"/>
                <a:gd name="T14" fmla="*/ 31 w 950"/>
                <a:gd name="T15" fmla="*/ 54 h 57"/>
                <a:gd name="T16" fmla="*/ 31 w 950"/>
                <a:gd name="T17" fmla="*/ 54 h 57"/>
                <a:gd name="T18" fmla="*/ 23 w 950"/>
                <a:gd name="T19" fmla="*/ 49 h 57"/>
                <a:gd name="T20" fmla="*/ 15 w 950"/>
                <a:gd name="T21" fmla="*/ 42 h 57"/>
                <a:gd name="T22" fmla="*/ 0 w 950"/>
                <a:gd name="T23" fmla="*/ 28 h 57"/>
                <a:gd name="T24" fmla="*/ 0 w 950"/>
                <a:gd name="T25" fmla="*/ 28 h 57"/>
                <a:gd name="T26" fmla="*/ 14 w 950"/>
                <a:gd name="T27" fmla="*/ 13 h 57"/>
                <a:gd name="T28" fmla="*/ 20 w 950"/>
                <a:gd name="T29" fmla="*/ 7 h 57"/>
                <a:gd name="T30" fmla="*/ 28 w 950"/>
                <a:gd name="T31" fmla="*/ 3 h 57"/>
                <a:gd name="T32" fmla="*/ 28 w 950"/>
                <a:gd name="T33" fmla="*/ 3 h 57"/>
                <a:gd name="T34" fmla="*/ 32 w 950"/>
                <a:gd name="T35" fmla="*/ 1 h 57"/>
                <a:gd name="T36" fmla="*/ 36 w 950"/>
                <a:gd name="T37" fmla="*/ 0 h 57"/>
                <a:gd name="T38" fmla="*/ 45 w 950"/>
                <a:gd name="T39" fmla="*/ 0 h 57"/>
                <a:gd name="T40" fmla="*/ 63 w 950"/>
                <a:gd name="T41" fmla="*/ 0 h 57"/>
                <a:gd name="T42" fmla="*/ 63 w 950"/>
                <a:gd name="T43" fmla="*/ 0 h 57"/>
                <a:gd name="T44" fmla="*/ 888 w 950"/>
                <a:gd name="T45" fmla="*/ 0 h 57"/>
                <a:gd name="T46" fmla="*/ 888 w 950"/>
                <a:gd name="T47" fmla="*/ 0 h 57"/>
                <a:gd name="T48" fmla="*/ 899 w 950"/>
                <a:gd name="T49" fmla="*/ 0 h 57"/>
                <a:gd name="T50" fmla="*/ 905 w 950"/>
                <a:gd name="T51" fmla="*/ 0 h 57"/>
                <a:gd name="T52" fmla="*/ 910 w 950"/>
                <a:gd name="T53" fmla="*/ 1 h 57"/>
                <a:gd name="T54" fmla="*/ 910 w 950"/>
                <a:gd name="T55" fmla="*/ 1 h 57"/>
                <a:gd name="T56" fmla="*/ 920 w 950"/>
                <a:gd name="T57" fmla="*/ 7 h 57"/>
                <a:gd name="T58" fmla="*/ 930 w 950"/>
                <a:gd name="T59" fmla="*/ 13 h 57"/>
                <a:gd name="T60" fmla="*/ 950 w 950"/>
                <a:gd name="T61" fmla="*/ 27 h 57"/>
                <a:gd name="T62" fmla="*/ 950 w 950"/>
                <a:gd name="T63" fmla="*/ 27 h 57"/>
                <a:gd name="T64" fmla="*/ 939 w 950"/>
                <a:gd name="T65" fmla="*/ 36 h 57"/>
                <a:gd name="T66" fmla="*/ 929 w 950"/>
                <a:gd name="T67" fmla="*/ 44 h 57"/>
                <a:gd name="T68" fmla="*/ 923 w 950"/>
                <a:gd name="T69" fmla="*/ 48 h 57"/>
                <a:gd name="T70" fmla="*/ 918 w 950"/>
                <a:gd name="T71" fmla="*/ 51 h 57"/>
                <a:gd name="T72" fmla="*/ 913 w 950"/>
                <a:gd name="T73" fmla="*/ 54 h 57"/>
                <a:gd name="T74" fmla="*/ 908 w 950"/>
                <a:gd name="T75" fmla="*/ 54 h 57"/>
                <a:gd name="T76" fmla="*/ 908 w 950"/>
                <a:gd name="T77" fmla="*/ 54 h 57"/>
                <a:gd name="T78" fmla="*/ 800 w 950"/>
                <a:gd name="T79" fmla="*/ 55 h 57"/>
                <a:gd name="T80" fmla="*/ 692 w 950"/>
                <a:gd name="T81" fmla="*/ 56 h 57"/>
                <a:gd name="T82" fmla="*/ 476 w 950"/>
                <a:gd name="T83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0" h="57">
                  <a:moveTo>
                    <a:pt x="476" y="56"/>
                  </a:moveTo>
                  <a:lnTo>
                    <a:pt x="476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5" y="57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1" y="54"/>
                  </a:lnTo>
                  <a:lnTo>
                    <a:pt x="31" y="54"/>
                  </a:lnTo>
                  <a:lnTo>
                    <a:pt x="23" y="49"/>
                  </a:lnTo>
                  <a:lnTo>
                    <a:pt x="15" y="4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4" y="13"/>
                  </a:lnTo>
                  <a:lnTo>
                    <a:pt x="20" y="7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888" y="0"/>
                  </a:lnTo>
                  <a:lnTo>
                    <a:pt x="888" y="0"/>
                  </a:lnTo>
                  <a:lnTo>
                    <a:pt x="899" y="0"/>
                  </a:lnTo>
                  <a:lnTo>
                    <a:pt x="905" y="0"/>
                  </a:lnTo>
                  <a:lnTo>
                    <a:pt x="910" y="1"/>
                  </a:lnTo>
                  <a:lnTo>
                    <a:pt x="910" y="1"/>
                  </a:lnTo>
                  <a:lnTo>
                    <a:pt x="920" y="7"/>
                  </a:lnTo>
                  <a:lnTo>
                    <a:pt x="930" y="13"/>
                  </a:lnTo>
                  <a:lnTo>
                    <a:pt x="950" y="27"/>
                  </a:lnTo>
                  <a:lnTo>
                    <a:pt x="950" y="27"/>
                  </a:lnTo>
                  <a:lnTo>
                    <a:pt x="939" y="36"/>
                  </a:lnTo>
                  <a:lnTo>
                    <a:pt x="929" y="44"/>
                  </a:lnTo>
                  <a:lnTo>
                    <a:pt x="923" y="48"/>
                  </a:lnTo>
                  <a:lnTo>
                    <a:pt x="918" y="51"/>
                  </a:lnTo>
                  <a:lnTo>
                    <a:pt x="913" y="54"/>
                  </a:lnTo>
                  <a:lnTo>
                    <a:pt x="908" y="54"/>
                  </a:lnTo>
                  <a:lnTo>
                    <a:pt x="908" y="54"/>
                  </a:lnTo>
                  <a:lnTo>
                    <a:pt x="800" y="55"/>
                  </a:lnTo>
                  <a:lnTo>
                    <a:pt x="692" y="56"/>
                  </a:lnTo>
                  <a:lnTo>
                    <a:pt x="476" y="5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 userDrawn="1"/>
          </p:nvSpPr>
          <p:spPr bwMode="auto">
            <a:xfrm>
              <a:off x="5213350" y="1566863"/>
              <a:ext cx="501650" cy="30163"/>
            </a:xfrm>
            <a:custGeom>
              <a:avLst/>
              <a:gdLst>
                <a:gd name="T0" fmla="*/ 478 w 949"/>
                <a:gd name="T1" fmla="*/ 57 h 58"/>
                <a:gd name="T2" fmla="*/ 478 w 949"/>
                <a:gd name="T3" fmla="*/ 57 h 58"/>
                <a:gd name="T4" fmla="*/ 68 w 949"/>
                <a:gd name="T5" fmla="*/ 57 h 58"/>
                <a:gd name="T6" fmla="*/ 68 w 949"/>
                <a:gd name="T7" fmla="*/ 57 h 58"/>
                <a:gd name="T8" fmla="*/ 47 w 949"/>
                <a:gd name="T9" fmla="*/ 58 h 58"/>
                <a:gd name="T10" fmla="*/ 37 w 949"/>
                <a:gd name="T11" fmla="*/ 57 h 58"/>
                <a:gd name="T12" fmla="*/ 32 w 949"/>
                <a:gd name="T13" fmla="*/ 56 h 58"/>
                <a:gd name="T14" fmla="*/ 28 w 949"/>
                <a:gd name="T15" fmla="*/ 55 h 58"/>
                <a:gd name="T16" fmla="*/ 28 w 949"/>
                <a:gd name="T17" fmla="*/ 55 h 58"/>
                <a:gd name="T18" fmla="*/ 24 w 949"/>
                <a:gd name="T19" fmla="*/ 53 h 58"/>
                <a:gd name="T20" fmla="*/ 21 w 949"/>
                <a:gd name="T21" fmla="*/ 50 h 58"/>
                <a:gd name="T22" fmla="*/ 14 w 949"/>
                <a:gd name="T23" fmla="*/ 43 h 58"/>
                <a:gd name="T24" fmla="*/ 0 w 949"/>
                <a:gd name="T25" fmla="*/ 30 h 58"/>
                <a:gd name="T26" fmla="*/ 0 w 949"/>
                <a:gd name="T27" fmla="*/ 30 h 58"/>
                <a:gd name="T28" fmla="*/ 15 w 949"/>
                <a:gd name="T29" fmla="*/ 15 h 58"/>
                <a:gd name="T30" fmla="*/ 22 w 949"/>
                <a:gd name="T31" fmla="*/ 8 h 58"/>
                <a:gd name="T32" fmla="*/ 31 w 949"/>
                <a:gd name="T33" fmla="*/ 2 h 58"/>
                <a:gd name="T34" fmla="*/ 31 w 949"/>
                <a:gd name="T35" fmla="*/ 2 h 58"/>
                <a:gd name="T36" fmla="*/ 34 w 949"/>
                <a:gd name="T37" fmla="*/ 1 h 58"/>
                <a:gd name="T38" fmla="*/ 37 w 949"/>
                <a:gd name="T39" fmla="*/ 0 h 58"/>
                <a:gd name="T40" fmla="*/ 45 w 949"/>
                <a:gd name="T41" fmla="*/ 0 h 58"/>
                <a:gd name="T42" fmla="*/ 62 w 949"/>
                <a:gd name="T43" fmla="*/ 1 h 58"/>
                <a:gd name="T44" fmla="*/ 62 w 949"/>
                <a:gd name="T45" fmla="*/ 1 h 58"/>
                <a:gd name="T46" fmla="*/ 890 w 949"/>
                <a:gd name="T47" fmla="*/ 1 h 58"/>
                <a:gd name="T48" fmla="*/ 890 w 949"/>
                <a:gd name="T49" fmla="*/ 1 h 58"/>
                <a:gd name="T50" fmla="*/ 904 w 949"/>
                <a:gd name="T51" fmla="*/ 0 h 58"/>
                <a:gd name="T52" fmla="*/ 911 w 949"/>
                <a:gd name="T53" fmla="*/ 0 h 58"/>
                <a:gd name="T54" fmla="*/ 914 w 949"/>
                <a:gd name="T55" fmla="*/ 0 h 58"/>
                <a:gd name="T56" fmla="*/ 916 w 949"/>
                <a:gd name="T57" fmla="*/ 2 h 58"/>
                <a:gd name="T58" fmla="*/ 916 w 949"/>
                <a:gd name="T59" fmla="*/ 2 h 58"/>
                <a:gd name="T60" fmla="*/ 926 w 949"/>
                <a:gd name="T61" fmla="*/ 8 h 58"/>
                <a:gd name="T62" fmla="*/ 934 w 949"/>
                <a:gd name="T63" fmla="*/ 15 h 58"/>
                <a:gd name="T64" fmla="*/ 949 w 949"/>
                <a:gd name="T65" fmla="*/ 30 h 58"/>
                <a:gd name="T66" fmla="*/ 949 w 949"/>
                <a:gd name="T67" fmla="*/ 30 h 58"/>
                <a:gd name="T68" fmla="*/ 942 w 949"/>
                <a:gd name="T69" fmla="*/ 37 h 58"/>
                <a:gd name="T70" fmla="*/ 935 w 949"/>
                <a:gd name="T71" fmla="*/ 44 h 58"/>
                <a:gd name="T72" fmla="*/ 928 w 949"/>
                <a:gd name="T73" fmla="*/ 51 h 58"/>
                <a:gd name="T74" fmla="*/ 923 w 949"/>
                <a:gd name="T75" fmla="*/ 54 h 58"/>
                <a:gd name="T76" fmla="*/ 918 w 949"/>
                <a:gd name="T77" fmla="*/ 55 h 58"/>
                <a:gd name="T78" fmla="*/ 918 w 949"/>
                <a:gd name="T79" fmla="*/ 55 h 58"/>
                <a:gd name="T80" fmla="*/ 913 w 949"/>
                <a:gd name="T81" fmla="*/ 57 h 58"/>
                <a:gd name="T82" fmla="*/ 907 w 949"/>
                <a:gd name="T83" fmla="*/ 57 h 58"/>
                <a:gd name="T84" fmla="*/ 895 w 949"/>
                <a:gd name="T85" fmla="*/ 58 h 58"/>
                <a:gd name="T86" fmla="*/ 869 w 949"/>
                <a:gd name="T87" fmla="*/ 57 h 58"/>
                <a:gd name="T88" fmla="*/ 869 w 949"/>
                <a:gd name="T89" fmla="*/ 57 h 58"/>
                <a:gd name="T90" fmla="*/ 478 w 949"/>
                <a:gd name="T9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9" h="58">
                  <a:moveTo>
                    <a:pt x="478" y="57"/>
                  </a:moveTo>
                  <a:lnTo>
                    <a:pt x="47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47" y="58"/>
                  </a:lnTo>
                  <a:lnTo>
                    <a:pt x="37" y="57"/>
                  </a:lnTo>
                  <a:lnTo>
                    <a:pt x="32" y="56"/>
                  </a:lnTo>
                  <a:lnTo>
                    <a:pt x="28" y="55"/>
                  </a:lnTo>
                  <a:lnTo>
                    <a:pt x="28" y="55"/>
                  </a:lnTo>
                  <a:lnTo>
                    <a:pt x="24" y="53"/>
                  </a:lnTo>
                  <a:lnTo>
                    <a:pt x="21" y="50"/>
                  </a:lnTo>
                  <a:lnTo>
                    <a:pt x="14" y="4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22" y="8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4" y="1"/>
                  </a:lnTo>
                  <a:lnTo>
                    <a:pt x="37" y="0"/>
                  </a:lnTo>
                  <a:lnTo>
                    <a:pt x="45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4" y="0"/>
                  </a:lnTo>
                  <a:lnTo>
                    <a:pt x="911" y="0"/>
                  </a:lnTo>
                  <a:lnTo>
                    <a:pt x="914" y="0"/>
                  </a:lnTo>
                  <a:lnTo>
                    <a:pt x="916" y="2"/>
                  </a:lnTo>
                  <a:lnTo>
                    <a:pt x="916" y="2"/>
                  </a:lnTo>
                  <a:lnTo>
                    <a:pt x="926" y="8"/>
                  </a:lnTo>
                  <a:lnTo>
                    <a:pt x="934" y="15"/>
                  </a:lnTo>
                  <a:lnTo>
                    <a:pt x="949" y="30"/>
                  </a:lnTo>
                  <a:lnTo>
                    <a:pt x="949" y="30"/>
                  </a:lnTo>
                  <a:lnTo>
                    <a:pt x="942" y="37"/>
                  </a:lnTo>
                  <a:lnTo>
                    <a:pt x="935" y="44"/>
                  </a:lnTo>
                  <a:lnTo>
                    <a:pt x="928" y="51"/>
                  </a:lnTo>
                  <a:lnTo>
                    <a:pt x="923" y="54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3" y="57"/>
                  </a:lnTo>
                  <a:lnTo>
                    <a:pt x="907" y="57"/>
                  </a:lnTo>
                  <a:lnTo>
                    <a:pt x="895" y="58"/>
                  </a:lnTo>
                  <a:lnTo>
                    <a:pt x="869" y="57"/>
                  </a:lnTo>
                  <a:lnTo>
                    <a:pt x="869" y="57"/>
                  </a:lnTo>
                  <a:lnTo>
                    <a:pt x="47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3" name="Freeform 54"/>
            <p:cNvSpPr>
              <a:spLocks/>
            </p:cNvSpPr>
            <p:nvPr userDrawn="1"/>
          </p:nvSpPr>
          <p:spPr bwMode="auto">
            <a:xfrm>
              <a:off x="5213350" y="1566863"/>
              <a:ext cx="501650" cy="30163"/>
            </a:xfrm>
            <a:custGeom>
              <a:avLst/>
              <a:gdLst>
                <a:gd name="T0" fmla="*/ 478 w 949"/>
                <a:gd name="T1" fmla="*/ 57 h 58"/>
                <a:gd name="T2" fmla="*/ 478 w 949"/>
                <a:gd name="T3" fmla="*/ 57 h 58"/>
                <a:gd name="T4" fmla="*/ 68 w 949"/>
                <a:gd name="T5" fmla="*/ 57 h 58"/>
                <a:gd name="T6" fmla="*/ 68 w 949"/>
                <a:gd name="T7" fmla="*/ 57 h 58"/>
                <a:gd name="T8" fmla="*/ 47 w 949"/>
                <a:gd name="T9" fmla="*/ 58 h 58"/>
                <a:gd name="T10" fmla="*/ 37 w 949"/>
                <a:gd name="T11" fmla="*/ 57 h 58"/>
                <a:gd name="T12" fmla="*/ 32 w 949"/>
                <a:gd name="T13" fmla="*/ 56 h 58"/>
                <a:gd name="T14" fmla="*/ 28 w 949"/>
                <a:gd name="T15" fmla="*/ 55 h 58"/>
                <a:gd name="T16" fmla="*/ 28 w 949"/>
                <a:gd name="T17" fmla="*/ 55 h 58"/>
                <a:gd name="T18" fmla="*/ 24 w 949"/>
                <a:gd name="T19" fmla="*/ 53 h 58"/>
                <a:gd name="T20" fmla="*/ 21 w 949"/>
                <a:gd name="T21" fmla="*/ 50 h 58"/>
                <a:gd name="T22" fmla="*/ 14 w 949"/>
                <a:gd name="T23" fmla="*/ 43 h 58"/>
                <a:gd name="T24" fmla="*/ 0 w 949"/>
                <a:gd name="T25" fmla="*/ 30 h 58"/>
                <a:gd name="T26" fmla="*/ 0 w 949"/>
                <a:gd name="T27" fmla="*/ 30 h 58"/>
                <a:gd name="T28" fmla="*/ 15 w 949"/>
                <a:gd name="T29" fmla="*/ 15 h 58"/>
                <a:gd name="T30" fmla="*/ 22 w 949"/>
                <a:gd name="T31" fmla="*/ 8 h 58"/>
                <a:gd name="T32" fmla="*/ 31 w 949"/>
                <a:gd name="T33" fmla="*/ 2 h 58"/>
                <a:gd name="T34" fmla="*/ 31 w 949"/>
                <a:gd name="T35" fmla="*/ 2 h 58"/>
                <a:gd name="T36" fmla="*/ 34 w 949"/>
                <a:gd name="T37" fmla="*/ 1 h 58"/>
                <a:gd name="T38" fmla="*/ 37 w 949"/>
                <a:gd name="T39" fmla="*/ 0 h 58"/>
                <a:gd name="T40" fmla="*/ 45 w 949"/>
                <a:gd name="T41" fmla="*/ 0 h 58"/>
                <a:gd name="T42" fmla="*/ 62 w 949"/>
                <a:gd name="T43" fmla="*/ 1 h 58"/>
                <a:gd name="T44" fmla="*/ 62 w 949"/>
                <a:gd name="T45" fmla="*/ 1 h 58"/>
                <a:gd name="T46" fmla="*/ 890 w 949"/>
                <a:gd name="T47" fmla="*/ 1 h 58"/>
                <a:gd name="T48" fmla="*/ 890 w 949"/>
                <a:gd name="T49" fmla="*/ 1 h 58"/>
                <a:gd name="T50" fmla="*/ 904 w 949"/>
                <a:gd name="T51" fmla="*/ 0 h 58"/>
                <a:gd name="T52" fmla="*/ 911 w 949"/>
                <a:gd name="T53" fmla="*/ 0 h 58"/>
                <a:gd name="T54" fmla="*/ 914 w 949"/>
                <a:gd name="T55" fmla="*/ 0 h 58"/>
                <a:gd name="T56" fmla="*/ 916 w 949"/>
                <a:gd name="T57" fmla="*/ 2 h 58"/>
                <a:gd name="T58" fmla="*/ 916 w 949"/>
                <a:gd name="T59" fmla="*/ 2 h 58"/>
                <a:gd name="T60" fmla="*/ 926 w 949"/>
                <a:gd name="T61" fmla="*/ 8 h 58"/>
                <a:gd name="T62" fmla="*/ 934 w 949"/>
                <a:gd name="T63" fmla="*/ 15 h 58"/>
                <a:gd name="T64" fmla="*/ 949 w 949"/>
                <a:gd name="T65" fmla="*/ 30 h 58"/>
                <a:gd name="T66" fmla="*/ 949 w 949"/>
                <a:gd name="T67" fmla="*/ 30 h 58"/>
                <a:gd name="T68" fmla="*/ 942 w 949"/>
                <a:gd name="T69" fmla="*/ 37 h 58"/>
                <a:gd name="T70" fmla="*/ 935 w 949"/>
                <a:gd name="T71" fmla="*/ 44 h 58"/>
                <a:gd name="T72" fmla="*/ 928 w 949"/>
                <a:gd name="T73" fmla="*/ 51 h 58"/>
                <a:gd name="T74" fmla="*/ 923 w 949"/>
                <a:gd name="T75" fmla="*/ 54 h 58"/>
                <a:gd name="T76" fmla="*/ 918 w 949"/>
                <a:gd name="T77" fmla="*/ 55 h 58"/>
                <a:gd name="T78" fmla="*/ 918 w 949"/>
                <a:gd name="T79" fmla="*/ 55 h 58"/>
                <a:gd name="T80" fmla="*/ 913 w 949"/>
                <a:gd name="T81" fmla="*/ 57 h 58"/>
                <a:gd name="T82" fmla="*/ 907 w 949"/>
                <a:gd name="T83" fmla="*/ 57 h 58"/>
                <a:gd name="T84" fmla="*/ 895 w 949"/>
                <a:gd name="T85" fmla="*/ 58 h 58"/>
                <a:gd name="T86" fmla="*/ 869 w 949"/>
                <a:gd name="T87" fmla="*/ 57 h 58"/>
                <a:gd name="T88" fmla="*/ 869 w 949"/>
                <a:gd name="T89" fmla="*/ 57 h 58"/>
                <a:gd name="T90" fmla="*/ 478 w 949"/>
                <a:gd name="T9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9" h="58">
                  <a:moveTo>
                    <a:pt x="478" y="57"/>
                  </a:moveTo>
                  <a:lnTo>
                    <a:pt x="47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47" y="58"/>
                  </a:lnTo>
                  <a:lnTo>
                    <a:pt x="37" y="57"/>
                  </a:lnTo>
                  <a:lnTo>
                    <a:pt x="32" y="56"/>
                  </a:lnTo>
                  <a:lnTo>
                    <a:pt x="28" y="55"/>
                  </a:lnTo>
                  <a:lnTo>
                    <a:pt x="28" y="55"/>
                  </a:lnTo>
                  <a:lnTo>
                    <a:pt x="24" y="53"/>
                  </a:lnTo>
                  <a:lnTo>
                    <a:pt x="21" y="50"/>
                  </a:lnTo>
                  <a:lnTo>
                    <a:pt x="14" y="4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22" y="8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4" y="1"/>
                  </a:lnTo>
                  <a:lnTo>
                    <a:pt x="37" y="0"/>
                  </a:lnTo>
                  <a:lnTo>
                    <a:pt x="45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4" y="0"/>
                  </a:lnTo>
                  <a:lnTo>
                    <a:pt x="911" y="0"/>
                  </a:lnTo>
                  <a:lnTo>
                    <a:pt x="914" y="0"/>
                  </a:lnTo>
                  <a:lnTo>
                    <a:pt x="916" y="2"/>
                  </a:lnTo>
                  <a:lnTo>
                    <a:pt x="916" y="2"/>
                  </a:lnTo>
                  <a:lnTo>
                    <a:pt x="926" y="8"/>
                  </a:lnTo>
                  <a:lnTo>
                    <a:pt x="934" y="15"/>
                  </a:lnTo>
                  <a:lnTo>
                    <a:pt x="949" y="30"/>
                  </a:lnTo>
                  <a:lnTo>
                    <a:pt x="949" y="30"/>
                  </a:lnTo>
                  <a:lnTo>
                    <a:pt x="942" y="37"/>
                  </a:lnTo>
                  <a:lnTo>
                    <a:pt x="935" y="44"/>
                  </a:lnTo>
                  <a:lnTo>
                    <a:pt x="928" y="51"/>
                  </a:lnTo>
                  <a:lnTo>
                    <a:pt x="923" y="54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3" y="57"/>
                  </a:lnTo>
                  <a:lnTo>
                    <a:pt x="907" y="57"/>
                  </a:lnTo>
                  <a:lnTo>
                    <a:pt x="895" y="58"/>
                  </a:lnTo>
                  <a:lnTo>
                    <a:pt x="869" y="57"/>
                  </a:lnTo>
                  <a:lnTo>
                    <a:pt x="869" y="57"/>
                  </a:lnTo>
                  <a:lnTo>
                    <a:pt x="478" y="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4" name="Freeform 55"/>
            <p:cNvSpPr>
              <a:spLocks/>
            </p:cNvSpPr>
            <p:nvPr userDrawn="1"/>
          </p:nvSpPr>
          <p:spPr bwMode="auto">
            <a:xfrm>
              <a:off x="5213350" y="1409700"/>
              <a:ext cx="501650" cy="30163"/>
            </a:xfrm>
            <a:custGeom>
              <a:avLst/>
              <a:gdLst>
                <a:gd name="T0" fmla="*/ 471 w 946"/>
                <a:gd name="T1" fmla="*/ 56 h 57"/>
                <a:gd name="T2" fmla="*/ 471 w 946"/>
                <a:gd name="T3" fmla="*/ 56 h 57"/>
                <a:gd name="T4" fmla="*/ 62 w 946"/>
                <a:gd name="T5" fmla="*/ 56 h 57"/>
                <a:gd name="T6" fmla="*/ 62 w 946"/>
                <a:gd name="T7" fmla="*/ 56 h 57"/>
                <a:gd name="T8" fmla="*/ 41 w 946"/>
                <a:gd name="T9" fmla="*/ 57 h 57"/>
                <a:gd name="T10" fmla="*/ 31 w 946"/>
                <a:gd name="T11" fmla="*/ 56 h 57"/>
                <a:gd name="T12" fmla="*/ 22 w 946"/>
                <a:gd name="T13" fmla="*/ 54 h 57"/>
                <a:gd name="T14" fmla="*/ 22 w 946"/>
                <a:gd name="T15" fmla="*/ 54 h 57"/>
                <a:gd name="T16" fmla="*/ 15 w 946"/>
                <a:gd name="T17" fmla="*/ 50 h 57"/>
                <a:gd name="T18" fmla="*/ 7 w 946"/>
                <a:gd name="T19" fmla="*/ 43 h 57"/>
                <a:gd name="T20" fmla="*/ 2 w 946"/>
                <a:gd name="T21" fmla="*/ 37 h 57"/>
                <a:gd name="T22" fmla="*/ 0 w 946"/>
                <a:gd name="T23" fmla="*/ 33 h 57"/>
                <a:gd name="T24" fmla="*/ 0 w 946"/>
                <a:gd name="T25" fmla="*/ 30 h 57"/>
                <a:gd name="T26" fmla="*/ 0 w 946"/>
                <a:gd name="T27" fmla="*/ 30 h 57"/>
                <a:gd name="T28" fmla="*/ 1 w 946"/>
                <a:gd name="T29" fmla="*/ 26 h 57"/>
                <a:gd name="T30" fmla="*/ 3 w 946"/>
                <a:gd name="T31" fmla="*/ 22 h 57"/>
                <a:gd name="T32" fmla="*/ 9 w 946"/>
                <a:gd name="T33" fmla="*/ 15 h 57"/>
                <a:gd name="T34" fmla="*/ 16 w 946"/>
                <a:gd name="T35" fmla="*/ 8 h 57"/>
                <a:gd name="T36" fmla="*/ 23 w 946"/>
                <a:gd name="T37" fmla="*/ 3 h 57"/>
                <a:gd name="T38" fmla="*/ 23 w 946"/>
                <a:gd name="T39" fmla="*/ 3 h 57"/>
                <a:gd name="T40" fmla="*/ 27 w 946"/>
                <a:gd name="T41" fmla="*/ 2 h 57"/>
                <a:gd name="T42" fmla="*/ 31 w 946"/>
                <a:gd name="T43" fmla="*/ 1 h 57"/>
                <a:gd name="T44" fmla="*/ 40 w 946"/>
                <a:gd name="T45" fmla="*/ 0 h 57"/>
                <a:gd name="T46" fmla="*/ 59 w 946"/>
                <a:gd name="T47" fmla="*/ 1 h 57"/>
                <a:gd name="T48" fmla="*/ 59 w 946"/>
                <a:gd name="T49" fmla="*/ 1 h 57"/>
                <a:gd name="T50" fmla="*/ 890 w 946"/>
                <a:gd name="T51" fmla="*/ 1 h 57"/>
                <a:gd name="T52" fmla="*/ 890 w 946"/>
                <a:gd name="T53" fmla="*/ 1 h 57"/>
                <a:gd name="T54" fmla="*/ 908 w 946"/>
                <a:gd name="T55" fmla="*/ 1 h 57"/>
                <a:gd name="T56" fmla="*/ 917 w 946"/>
                <a:gd name="T57" fmla="*/ 1 h 57"/>
                <a:gd name="T58" fmla="*/ 926 w 946"/>
                <a:gd name="T59" fmla="*/ 3 h 57"/>
                <a:gd name="T60" fmla="*/ 926 w 946"/>
                <a:gd name="T61" fmla="*/ 3 h 57"/>
                <a:gd name="T62" fmla="*/ 933 w 946"/>
                <a:gd name="T63" fmla="*/ 8 h 57"/>
                <a:gd name="T64" fmla="*/ 940 w 946"/>
                <a:gd name="T65" fmla="*/ 14 h 57"/>
                <a:gd name="T66" fmla="*/ 944 w 946"/>
                <a:gd name="T67" fmla="*/ 20 h 57"/>
                <a:gd name="T68" fmla="*/ 946 w 946"/>
                <a:gd name="T69" fmla="*/ 24 h 57"/>
                <a:gd name="T70" fmla="*/ 946 w 946"/>
                <a:gd name="T71" fmla="*/ 26 h 57"/>
                <a:gd name="T72" fmla="*/ 946 w 946"/>
                <a:gd name="T73" fmla="*/ 26 h 57"/>
                <a:gd name="T74" fmla="*/ 945 w 946"/>
                <a:gd name="T75" fmla="*/ 30 h 57"/>
                <a:gd name="T76" fmla="*/ 943 w 946"/>
                <a:gd name="T77" fmla="*/ 35 h 57"/>
                <a:gd name="T78" fmla="*/ 938 w 946"/>
                <a:gd name="T79" fmla="*/ 43 h 57"/>
                <a:gd name="T80" fmla="*/ 932 w 946"/>
                <a:gd name="T81" fmla="*/ 49 h 57"/>
                <a:gd name="T82" fmla="*/ 925 w 946"/>
                <a:gd name="T83" fmla="*/ 54 h 57"/>
                <a:gd name="T84" fmla="*/ 925 w 946"/>
                <a:gd name="T85" fmla="*/ 54 h 57"/>
                <a:gd name="T86" fmla="*/ 920 w 946"/>
                <a:gd name="T87" fmla="*/ 56 h 57"/>
                <a:gd name="T88" fmla="*/ 916 w 946"/>
                <a:gd name="T89" fmla="*/ 57 h 57"/>
                <a:gd name="T90" fmla="*/ 907 w 946"/>
                <a:gd name="T91" fmla="*/ 57 h 57"/>
                <a:gd name="T92" fmla="*/ 889 w 946"/>
                <a:gd name="T93" fmla="*/ 56 h 57"/>
                <a:gd name="T94" fmla="*/ 889 w 946"/>
                <a:gd name="T95" fmla="*/ 56 h 57"/>
                <a:gd name="T96" fmla="*/ 471 w 946"/>
                <a:gd name="T9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6" h="57">
                  <a:moveTo>
                    <a:pt x="471" y="56"/>
                  </a:moveTo>
                  <a:lnTo>
                    <a:pt x="471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1" y="57"/>
                  </a:lnTo>
                  <a:lnTo>
                    <a:pt x="31" y="56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5" y="50"/>
                  </a:lnTo>
                  <a:lnTo>
                    <a:pt x="7" y="43"/>
                  </a:lnTo>
                  <a:lnTo>
                    <a:pt x="2" y="37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6"/>
                  </a:lnTo>
                  <a:lnTo>
                    <a:pt x="3" y="22"/>
                  </a:lnTo>
                  <a:lnTo>
                    <a:pt x="9" y="15"/>
                  </a:lnTo>
                  <a:lnTo>
                    <a:pt x="16" y="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2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59" y="1"/>
                  </a:lnTo>
                  <a:lnTo>
                    <a:pt x="59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8" y="1"/>
                  </a:lnTo>
                  <a:lnTo>
                    <a:pt x="917" y="1"/>
                  </a:lnTo>
                  <a:lnTo>
                    <a:pt x="926" y="3"/>
                  </a:lnTo>
                  <a:lnTo>
                    <a:pt x="926" y="3"/>
                  </a:lnTo>
                  <a:lnTo>
                    <a:pt x="933" y="8"/>
                  </a:lnTo>
                  <a:lnTo>
                    <a:pt x="940" y="14"/>
                  </a:lnTo>
                  <a:lnTo>
                    <a:pt x="944" y="20"/>
                  </a:lnTo>
                  <a:lnTo>
                    <a:pt x="946" y="24"/>
                  </a:lnTo>
                  <a:lnTo>
                    <a:pt x="946" y="26"/>
                  </a:lnTo>
                  <a:lnTo>
                    <a:pt x="946" y="26"/>
                  </a:lnTo>
                  <a:lnTo>
                    <a:pt x="945" y="30"/>
                  </a:lnTo>
                  <a:lnTo>
                    <a:pt x="943" y="35"/>
                  </a:lnTo>
                  <a:lnTo>
                    <a:pt x="938" y="43"/>
                  </a:lnTo>
                  <a:lnTo>
                    <a:pt x="932" y="49"/>
                  </a:lnTo>
                  <a:lnTo>
                    <a:pt x="925" y="54"/>
                  </a:lnTo>
                  <a:lnTo>
                    <a:pt x="925" y="54"/>
                  </a:lnTo>
                  <a:lnTo>
                    <a:pt x="920" y="56"/>
                  </a:lnTo>
                  <a:lnTo>
                    <a:pt x="916" y="57"/>
                  </a:lnTo>
                  <a:lnTo>
                    <a:pt x="907" y="57"/>
                  </a:lnTo>
                  <a:lnTo>
                    <a:pt x="889" y="56"/>
                  </a:lnTo>
                  <a:lnTo>
                    <a:pt x="889" y="56"/>
                  </a:lnTo>
                  <a:lnTo>
                    <a:pt x="47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5" name="Freeform 56"/>
            <p:cNvSpPr>
              <a:spLocks/>
            </p:cNvSpPr>
            <p:nvPr userDrawn="1"/>
          </p:nvSpPr>
          <p:spPr bwMode="auto">
            <a:xfrm>
              <a:off x="5213350" y="1409700"/>
              <a:ext cx="501650" cy="30163"/>
            </a:xfrm>
            <a:custGeom>
              <a:avLst/>
              <a:gdLst>
                <a:gd name="T0" fmla="*/ 471 w 946"/>
                <a:gd name="T1" fmla="*/ 56 h 57"/>
                <a:gd name="T2" fmla="*/ 471 w 946"/>
                <a:gd name="T3" fmla="*/ 56 h 57"/>
                <a:gd name="T4" fmla="*/ 62 w 946"/>
                <a:gd name="T5" fmla="*/ 56 h 57"/>
                <a:gd name="T6" fmla="*/ 62 w 946"/>
                <a:gd name="T7" fmla="*/ 56 h 57"/>
                <a:gd name="T8" fmla="*/ 41 w 946"/>
                <a:gd name="T9" fmla="*/ 57 h 57"/>
                <a:gd name="T10" fmla="*/ 31 w 946"/>
                <a:gd name="T11" fmla="*/ 56 h 57"/>
                <a:gd name="T12" fmla="*/ 22 w 946"/>
                <a:gd name="T13" fmla="*/ 54 h 57"/>
                <a:gd name="T14" fmla="*/ 22 w 946"/>
                <a:gd name="T15" fmla="*/ 54 h 57"/>
                <a:gd name="T16" fmla="*/ 15 w 946"/>
                <a:gd name="T17" fmla="*/ 50 h 57"/>
                <a:gd name="T18" fmla="*/ 7 w 946"/>
                <a:gd name="T19" fmla="*/ 43 h 57"/>
                <a:gd name="T20" fmla="*/ 2 w 946"/>
                <a:gd name="T21" fmla="*/ 37 h 57"/>
                <a:gd name="T22" fmla="*/ 0 w 946"/>
                <a:gd name="T23" fmla="*/ 33 h 57"/>
                <a:gd name="T24" fmla="*/ 0 w 946"/>
                <a:gd name="T25" fmla="*/ 30 h 57"/>
                <a:gd name="T26" fmla="*/ 0 w 946"/>
                <a:gd name="T27" fmla="*/ 30 h 57"/>
                <a:gd name="T28" fmla="*/ 1 w 946"/>
                <a:gd name="T29" fmla="*/ 26 h 57"/>
                <a:gd name="T30" fmla="*/ 3 w 946"/>
                <a:gd name="T31" fmla="*/ 22 h 57"/>
                <a:gd name="T32" fmla="*/ 9 w 946"/>
                <a:gd name="T33" fmla="*/ 15 h 57"/>
                <a:gd name="T34" fmla="*/ 16 w 946"/>
                <a:gd name="T35" fmla="*/ 8 h 57"/>
                <a:gd name="T36" fmla="*/ 23 w 946"/>
                <a:gd name="T37" fmla="*/ 3 h 57"/>
                <a:gd name="T38" fmla="*/ 23 w 946"/>
                <a:gd name="T39" fmla="*/ 3 h 57"/>
                <a:gd name="T40" fmla="*/ 27 w 946"/>
                <a:gd name="T41" fmla="*/ 2 h 57"/>
                <a:gd name="T42" fmla="*/ 31 w 946"/>
                <a:gd name="T43" fmla="*/ 1 h 57"/>
                <a:gd name="T44" fmla="*/ 40 w 946"/>
                <a:gd name="T45" fmla="*/ 0 h 57"/>
                <a:gd name="T46" fmla="*/ 59 w 946"/>
                <a:gd name="T47" fmla="*/ 1 h 57"/>
                <a:gd name="T48" fmla="*/ 59 w 946"/>
                <a:gd name="T49" fmla="*/ 1 h 57"/>
                <a:gd name="T50" fmla="*/ 890 w 946"/>
                <a:gd name="T51" fmla="*/ 1 h 57"/>
                <a:gd name="T52" fmla="*/ 890 w 946"/>
                <a:gd name="T53" fmla="*/ 1 h 57"/>
                <a:gd name="T54" fmla="*/ 908 w 946"/>
                <a:gd name="T55" fmla="*/ 1 h 57"/>
                <a:gd name="T56" fmla="*/ 917 w 946"/>
                <a:gd name="T57" fmla="*/ 1 h 57"/>
                <a:gd name="T58" fmla="*/ 926 w 946"/>
                <a:gd name="T59" fmla="*/ 3 h 57"/>
                <a:gd name="T60" fmla="*/ 926 w 946"/>
                <a:gd name="T61" fmla="*/ 3 h 57"/>
                <a:gd name="T62" fmla="*/ 933 w 946"/>
                <a:gd name="T63" fmla="*/ 8 h 57"/>
                <a:gd name="T64" fmla="*/ 940 w 946"/>
                <a:gd name="T65" fmla="*/ 14 h 57"/>
                <a:gd name="T66" fmla="*/ 944 w 946"/>
                <a:gd name="T67" fmla="*/ 20 h 57"/>
                <a:gd name="T68" fmla="*/ 946 w 946"/>
                <a:gd name="T69" fmla="*/ 24 h 57"/>
                <a:gd name="T70" fmla="*/ 946 w 946"/>
                <a:gd name="T71" fmla="*/ 26 h 57"/>
                <a:gd name="T72" fmla="*/ 946 w 946"/>
                <a:gd name="T73" fmla="*/ 26 h 57"/>
                <a:gd name="T74" fmla="*/ 945 w 946"/>
                <a:gd name="T75" fmla="*/ 30 h 57"/>
                <a:gd name="T76" fmla="*/ 943 w 946"/>
                <a:gd name="T77" fmla="*/ 35 h 57"/>
                <a:gd name="T78" fmla="*/ 938 w 946"/>
                <a:gd name="T79" fmla="*/ 43 h 57"/>
                <a:gd name="T80" fmla="*/ 932 w 946"/>
                <a:gd name="T81" fmla="*/ 49 h 57"/>
                <a:gd name="T82" fmla="*/ 925 w 946"/>
                <a:gd name="T83" fmla="*/ 54 h 57"/>
                <a:gd name="T84" fmla="*/ 925 w 946"/>
                <a:gd name="T85" fmla="*/ 54 h 57"/>
                <a:gd name="T86" fmla="*/ 920 w 946"/>
                <a:gd name="T87" fmla="*/ 56 h 57"/>
                <a:gd name="T88" fmla="*/ 916 w 946"/>
                <a:gd name="T89" fmla="*/ 57 h 57"/>
                <a:gd name="T90" fmla="*/ 907 w 946"/>
                <a:gd name="T91" fmla="*/ 57 h 57"/>
                <a:gd name="T92" fmla="*/ 889 w 946"/>
                <a:gd name="T93" fmla="*/ 56 h 57"/>
                <a:gd name="T94" fmla="*/ 889 w 946"/>
                <a:gd name="T95" fmla="*/ 56 h 57"/>
                <a:gd name="T96" fmla="*/ 471 w 946"/>
                <a:gd name="T9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6" h="57">
                  <a:moveTo>
                    <a:pt x="471" y="56"/>
                  </a:moveTo>
                  <a:lnTo>
                    <a:pt x="471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1" y="57"/>
                  </a:lnTo>
                  <a:lnTo>
                    <a:pt x="31" y="56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5" y="50"/>
                  </a:lnTo>
                  <a:lnTo>
                    <a:pt x="7" y="43"/>
                  </a:lnTo>
                  <a:lnTo>
                    <a:pt x="2" y="37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6"/>
                  </a:lnTo>
                  <a:lnTo>
                    <a:pt x="3" y="22"/>
                  </a:lnTo>
                  <a:lnTo>
                    <a:pt x="9" y="15"/>
                  </a:lnTo>
                  <a:lnTo>
                    <a:pt x="16" y="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2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59" y="1"/>
                  </a:lnTo>
                  <a:lnTo>
                    <a:pt x="59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8" y="1"/>
                  </a:lnTo>
                  <a:lnTo>
                    <a:pt x="917" y="1"/>
                  </a:lnTo>
                  <a:lnTo>
                    <a:pt x="926" y="3"/>
                  </a:lnTo>
                  <a:lnTo>
                    <a:pt x="926" y="3"/>
                  </a:lnTo>
                  <a:lnTo>
                    <a:pt x="933" y="8"/>
                  </a:lnTo>
                  <a:lnTo>
                    <a:pt x="940" y="14"/>
                  </a:lnTo>
                  <a:lnTo>
                    <a:pt x="944" y="20"/>
                  </a:lnTo>
                  <a:lnTo>
                    <a:pt x="946" y="24"/>
                  </a:lnTo>
                  <a:lnTo>
                    <a:pt x="946" y="26"/>
                  </a:lnTo>
                  <a:lnTo>
                    <a:pt x="946" y="26"/>
                  </a:lnTo>
                  <a:lnTo>
                    <a:pt x="945" y="30"/>
                  </a:lnTo>
                  <a:lnTo>
                    <a:pt x="943" y="35"/>
                  </a:lnTo>
                  <a:lnTo>
                    <a:pt x="938" y="43"/>
                  </a:lnTo>
                  <a:lnTo>
                    <a:pt x="932" y="49"/>
                  </a:lnTo>
                  <a:lnTo>
                    <a:pt x="925" y="54"/>
                  </a:lnTo>
                  <a:lnTo>
                    <a:pt x="925" y="54"/>
                  </a:lnTo>
                  <a:lnTo>
                    <a:pt x="920" y="56"/>
                  </a:lnTo>
                  <a:lnTo>
                    <a:pt x="916" y="57"/>
                  </a:lnTo>
                  <a:lnTo>
                    <a:pt x="907" y="57"/>
                  </a:lnTo>
                  <a:lnTo>
                    <a:pt x="889" y="56"/>
                  </a:lnTo>
                  <a:lnTo>
                    <a:pt x="889" y="56"/>
                  </a:lnTo>
                  <a:lnTo>
                    <a:pt x="471" y="5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6" name="Freeform 57"/>
            <p:cNvSpPr>
              <a:spLocks/>
            </p:cNvSpPr>
            <p:nvPr userDrawn="1"/>
          </p:nvSpPr>
          <p:spPr bwMode="auto">
            <a:xfrm>
              <a:off x="5213350" y="1331913"/>
              <a:ext cx="501650" cy="28575"/>
            </a:xfrm>
            <a:custGeom>
              <a:avLst/>
              <a:gdLst>
                <a:gd name="T0" fmla="*/ 477 w 948"/>
                <a:gd name="T1" fmla="*/ 1 h 53"/>
                <a:gd name="T2" fmla="*/ 891 w 948"/>
                <a:gd name="T3" fmla="*/ 1 h 53"/>
                <a:gd name="T4" fmla="*/ 891 w 948"/>
                <a:gd name="T5" fmla="*/ 1 h 53"/>
                <a:gd name="T6" fmla="*/ 907 w 948"/>
                <a:gd name="T7" fmla="*/ 0 h 53"/>
                <a:gd name="T8" fmla="*/ 915 w 948"/>
                <a:gd name="T9" fmla="*/ 0 h 53"/>
                <a:gd name="T10" fmla="*/ 918 w 948"/>
                <a:gd name="T11" fmla="*/ 0 h 53"/>
                <a:gd name="T12" fmla="*/ 922 w 948"/>
                <a:gd name="T13" fmla="*/ 2 h 53"/>
                <a:gd name="T14" fmla="*/ 922 w 948"/>
                <a:gd name="T15" fmla="*/ 2 h 53"/>
                <a:gd name="T16" fmla="*/ 930 w 948"/>
                <a:gd name="T17" fmla="*/ 6 h 53"/>
                <a:gd name="T18" fmla="*/ 936 w 948"/>
                <a:gd name="T19" fmla="*/ 12 h 53"/>
                <a:gd name="T20" fmla="*/ 948 w 948"/>
                <a:gd name="T21" fmla="*/ 25 h 53"/>
                <a:gd name="T22" fmla="*/ 948 w 948"/>
                <a:gd name="T23" fmla="*/ 25 h 53"/>
                <a:gd name="T24" fmla="*/ 935 w 948"/>
                <a:gd name="T25" fmla="*/ 39 h 53"/>
                <a:gd name="T26" fmla="*/ 928 w 948"/>
                <a:gd name="T27" fmla="*/ 46 h 53"/>
                <a:gd name="T28" fmla="*/ 920 w 948"/>
                <a:gd name="T29" fmla="*/ 51 h 53"/>
                <a:gd name="T30" fmla="*/ 920 w 948"/>
                <a:gd name="T31" fmla="*/ 51 h 53"/>
                <a:gd name="T32" fmla="*/ 917 w 948"/>
                <a:gd name="T33" fmla="*/ 52 h 53"/>
                <a:gd name="T34" fmla="*/ 914 w 948"/>
                <a:gd name="T35" fmla="*/ 53 h 53"/>
                <a:gd name="T36" fmla="*/ 907 w 948"/>
                <a:gd name="T37" fmla="*/ 53 h 53"/>
                <a:gd name="T38" fmla="*/ 894 w 948"/>
                <a:gd name="T39" fmla="*/ 52 h 53"/>
                <a:gd name="T40" fmla="*/ 57 w 948"/>
                <a:gd name="T41" fmla="*/ 52 h 53"/>
                <a:gd name="T42" fmla="*/ 57 w 948"/>
                <a:gd name="T43" fmla="*/ 52 h 53"/>
                <a:gd name="T44" fmla="*/ 42 w 948"/>
                <a:gd name="T45" fmla="*/ 53 h 53"/>
                <a:gd name="T46" fmla="*/ 36 w 948"/>
                <a:gd name="T47" fmla="*/ 53 h 53"/>
                <a:gd name="T48" fmla="*/ 33 w 948"/>
                <a:gd name="T49" fmla="*/ 52 h 53"/>
                <a:gd name="T50" fmla="*/ 30 w 948"/>
                <a:gd name="T51" fmla="*/ 51 h 53"/>
                <a:gd name="T52" fmla="*/ 30 w 948"/>
                <a:gd name="T53" fmla="*/ 51 h 53"/>
                <a:gd name="T54" fmla="*/ 22 w 948"/>
                <a:gd name="T55" fmla="*/ 46 h 53"/>
                <a:gd name="T56" fmla="*/ 15 w 948"/>
                <a:gd name="T57" fmla="*/ 40 h 53"/>
                <a:gd name="T58" fmla="*/ 0 w 948"/>
                <a:gd name="T59" fmla="*/ 25 h 53"/>
                <a:gd name="T60" fmla="*/ 0 w 948"/>
                <a:gd name="T61" fmla="*/ 25 h 53"/>
                <a:gd name="T62" fmla="*/ 16 w 948"/>
                <a:gd name="T63" fmla="*/ 12 h 53"/>
                <a:gd name="T64" fmla="*/ 24 w 948"/>
                <a:gd name="T65" fmla="*/ 6 h 53"/>
                <a:gd name="T66" fmla="*/ 32 w 948"/>
                <a:gd name="T67" fmla="*/ 1 h 53"/>
                <a:gd name="T68" fmla="*/ 32 w 948"/>
                <a:gd name="T69" fmla="*/ 1 h 53"/>
                <a:gd name="T70" fmla="*/ 39 w 948"/>
                <a:gd name="T71" fmla="*/ 0 h 53"/>
                <a:gd name="T72" fmla="*/ 46 w 948"/>
                <a:gd name="T73" fmla="*/ 0 h 53"/>
                <a:gd name="T74" fmla="*/ 63 w 948"/>
                <a:gd name="T75" fmla="*/ 1 h 53"/>
                <a:gd name="T76" fmla="*/ 63 w 948"/>
                <a:gd name="T77" fmla="*/ 1 h 53"/>
                <a:gd name="T78" fmla="*/ 477 w 948"/>
                <a:gd name="T7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8" h="53">
                  <a:moveTo>
                    <a:pt x="477" y="1"/>
                  </a:moveTo>
                  <a:lnTo>
                    <a:pt x="891" y="1"/>
                  </a:lnTo>
                  <a:lnTo>
                    <a:pt x="891" y="1"/>
                  </a:lnTo>
                  <a:lnTo>
                    <a:pt x="907" y="0"/>
                  </a:lnTo>
                  <a:lnTo>
                    <a:pt x="915" y="0"/>
                  </a:lnTo>
                  <a:lnTo>
                    <a:pt x="918" y="0"/>
                  </a:lnTo>
                  <a:lnTo>
                    <a:pt x="922" y="2"/>
                  </a:lnTo>
                  <a:lnTo>
                    <a:pt x="922" y="2"/>
                  </a:lnTo>
                  <a:lnTo>
                    <a:pt x="930" y="6"/>
                  </a:lnTo>
                  <a:lnTo>
                    <a:pt x="936" y="12"/>
                  </a:lnTo>
                  <a:lnTo>
                    <a:pt x="948" y="25"/>
                  </a:lnTo>
                  <a:lnTo>
                    <a:pt x="948" y="25"/>
                  </a:lnTo>
                  <a:lnTo>
                    <a:pt x="935" y="39"/>
                  </a:lnTo>
                  <a:lnTo>
                    <a:pt x="928" y="46"/>
                  </a:lnTo>
                  <a:lnTo>
                    <a:pt x="920" y="51"/>
                  </a:lnTo>
                  <a:lnTo>
                    <a:pt x="920" y="51"/>
                  </a:lnTo>
                  <a:lnTo>
                    <a:pt x="917" y="52"/>
                  </a:lnTo>
                  <a:lnTo>
                    <a:pt x="914" y="53"/>
                  </a:lnTo>
                  <a:lnTo>
                    <a:pt x="907" y="53"/>
                  </a:lnTo>
                  <a:lnTo>
                    <a:pt x="894" y="52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42" y="53"/>
                  </a:lnTo>
                  <a:lnTo>
                    <a:pt x="36" y="53"/>
                  </a:lnTo>
                  <a:lnTo>
                    <a:pt x="33" y="52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22" y="4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6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47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 userDrawn="1"/>
          </p:nvSpPr>
          <p:spPr bwMode="auto">
            <a:xfrm>
              <a:off x="5213350" y="1331913"/>
              <a:ext cx="501650" cy="28575"/>
            </a:xfrm>
            <a:custGeom>
              <a:avLst/>
              <a:gdLst>
                <a:gd name="T0" fmla="*/ 477 w 948"/>
                <a:gd name="T1" fmla="*/ 1 h 53"/>
                <a:gd name="T2" fmla="*/ 891 w 948"/>
                <a:gd name="T3" fmla="*/ 1 h 53"/>
                <a:gd name="T4" fmla="*/ 891 w 948"/>
                <a:gd name="T5" fmla="*/ 1 h 53"/>
                <a:gd name="T6" fmla="*/ 907 w 948"/>
                <a:gd name="T7" fmla="*/ 0 h 53"/>
                <a:gd name="T8" fmla="*/ 915 w 948"/>
                <a:gd name="T9" fmla="*/ 0 h 53"/>
                <a:gd name="T10" fmla="*/ 918 w 948"/>
                <a:gd name="T11" fmla="*/ 0 h 53"/>
                <a:gd name="T12" fmla="*/ 922 w 948"/>
                <a:gd name="T13" fmla="*/ 2 h 53"/>
                <a:gd name="T14" fmla="*/ 922 w 948"/>
                <a:gd name="T15" fmla="*/ 2 h 53"/>
                <a:gd name="T16" fmla="*/ 930 w 948"/>
                <a:gd name="T17" fmla="*/ 6 h 53"/>
                <a:gd name="T18" fmla="*/ 936 w 948"/>
                <a:gd name="T19" fmla="*/ 12 h 53"/>
                <a:gd name="T20" fmla="*/ 948 w 948"/>
                <a:gd name="T21" fmla="*/ 25 h 53"/>
                <a:gd name="T22" fmla="*/ 948 w 948"/>
                <a:gd name="T23" fmla="*/ 25 h 53"/>
                <a:gd name="T24" fmla="*/ 935 w 948"/>
                <a:gd name="T25" fmla="*/ 39 h 53"/>
                <a:gd name="T26" fmla="*/ 928 w 948"/>
                <a:gd name="T27" fmla="*/ 46 h 53"/>
                <a:gd name="T28" fmla="*/ 920 w 948"/>
                <a:gd name="T29" fmla="*/ 51 h 53"/>
                <a:gd name="T30" fmla="*/ 920 w 948"/>
                <a:gd name="T31" fmla="*/ 51 h 53"/>
                <a:gd name="T32" fmla="*/ 917 w 948"/>
                <a:gd name="T33" fmla="*/ 52 h 53"/>
                <a:gd name="T34" fmla="*/ 914 w 948"/>
                <a:gd name="T35" fmla="*/ 53 h 53"/>
                <a:gd name="T36" fmla="*/ 907 w 948"/>
                <a:gd name="T37" fmla="*/ 53 h 53"/>
                <a:gd name="T38" fmla="*/ 894 w 948"/>
                <a:gd name="T39" fmla="*/ 52 h 53"/>
                <a:gd name="T40" fmla="*/ 57 w 948"/>
                <a:gd name="T41" fmla="*/ 52 h 53"/>
                <a:gd name="T42" fmla="*/ 57 w 948"/>
                <a:gd name="T43" fmla="*/ 52 h 53"/>
                <a:gd name="T44" fmla="*/ 42 w 948"/>
                <a:gd name="T45" fmla="*/ 53 h 53"/>
                <a:gd name="T46" fmla="*/ 36 w 948"/>
                <a:gd name="T47" fmla="*/ 53 h 53"/>
                <a:gd name="T48" fmla="*/ 33 w 948"/>
                <a:gd name="T49" fmla="*/ 52 h 53"/>
                <a:gd name="T50" fmla="*/ 30 w 948"/>
                <a:gd name="T51" fmla="*/ 51 h 53"/>
                <a:gd name="T52" fmla="*/ 30 w 948"/>
                <a:gd name="T53" fmla="*/ 51 h 53"/>
                <a:gd name="T54" fmla="*/ 22 w 948"/>
                <a:gd name="T55" fmla="*/ 46 h 53"/>
                <a:gd name="T56" fmla="*/ 15 w 948"/>
                <a:gd name="T57" fmla="*/ 40 h 53"/>
                <a:gd name="T58" fmla="*/ 0 w 948"/>
                <a:gd name="T59" fmla="*/ 25 h 53"/>
                <a:gd name="T60" fmla="*/ 0 w 948"/>
                <a:gd name="T61" fmla="*/ 25 h 53"/>
                <a:gd name="T62" fmla="*/ 16 w 948"/>
                <a:gd name="T63" fmla="*/ 12 h 53"/>
                <a:gd name="T64" fmla="*/ 24 w 948"/>
                <a:gd name="T65" fmla="*/ 6 h 53"/>
                <a:gd name="T66" fmla="*/ 32 w 948"/>
                <a:gd name="T67" fmla="*/ 1 h 53"/>
                <a:gd name="T68" fmla="*/ 32 w 948"/>
                <a:gd name="T69" fmla="*/ 1 h 53"/>
                <a:gd name="T70" fmla="*/ 39 w 948"/>
                <a:gd name="T71" fmla="*/ 0 h 53"/>
                <a:gd name="T72" fmla="*/ 46 w 948"/>
                <a:gd name="T73" fmla="*/ 0 h 53"/>
                <a:gd name="T74" fmla="*/ 63 w 948"/>
                <a:gd name="T75" fmla="*/ 1 h 53"/>
                <a:gd name="T76" fmla="*/ 63 w 948"/>
                <a:gd name="T77" fmla="*/ 1 h 53"/>
                <a:gd name="T78" fmla="*/ 477 w 948"/>
                <a:gd name="T7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8" h="53">
                  <a:moveTo>
                    <a:pt x="477" y="1"/>
                  </a:moveTo>
                  <a:lnTo>
                    <a:pt x="891" y="1"/>
                  </a:lnTo>
                  <a:lnTo>
                    <a:pt x="891" y="1"/>
                  </a:lnTo>
                  <a:lnTo>
                    <a:pt x="907" y="0"/>
                  </a:lnTo>
                  <a:lnTo>
                    <a:pt x="915" y="0"/>
                  </a:lnTo>
                  <a:lnTo>
                    <a:pt x="918" y="0"/>
                  </a:lnTo>
                  <a:lnTo>
                    <a:pt x="922" y="2"/>
                  </a:lnTo>
                  <a:lnTo>
                    <a:pt x="922" y="2"/>
                  </a:lnTo>
                  <a:lnTo>
                    <a:pt x="930" y="6"/>
                  </a:lnTo>
                  <a:lnTo>
                    <a:pt x="936" y="12"/>
                  </a:lnTo>
                  <a:lnTo>
                    <a:pt x="948" y="25"/>
                  </a:lnTo>
                  <a:lnTo>
                    <a:pt x="948" y="25"/>
                  </a:lnTo>
                  <a:lnTo>
                    <a:pt x="935" y="39"/>
                  </a:lnTo>
                  <a:lnTo>
                    <a:pt x="928" y="46"/>
                  </a:lnTo>
                  <a:lnTo>
                    <a:pt x="920" y="51"/>
                  </a:lnTo>
                  <a:lnTo>
                    <a:pt x="920" y="51"/>
                  </a:lnTo>
                  <a:lnTo>
                    <a:pt x="917" y="52"/>
                  </a:lnTo>
                  <a:lnTo>
                    <a:pt x="914" y="53"/>
                  </a:lnTo>
                  <a:lnTo>
                    <a:pt x="907" y="53"/>
                  </a:lnTo>
                  <a:lnTo>
                    <a:pt x="894" y="52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42" y="53"/>
                  </a:lnTo>
                  <a:lnTo>
                    <a:pt x="36" y="53"/>
                  </a:lnTo>
                  <a:lnTo>
                    <a:pt x="33" y="52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22" y="4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6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477" y="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 userDrawn="1"/>
          </p:nvSpPr>
          <p:spPr bwMode="auto">
            <a:xfrm>
              <a:off x="5213350" y="1489075"/>
              <a:ext cx="501650" cy="28575"/>
            </a:xfrm>
            <a:custGeom>
              <a:avLst/>
              <a:gdLst>
                <a:gd name="T0" fmla="*/ 472 w 948"/>
                <a:gd name="T1" fmla="*/ 52 h 52"/>
                <a:gd name="T2" fmla="*/ 472 w 948"/>
                <a:gd name="T3" fmla="*/ 52 h 52"/>
                <a:gd name="T4" fmla="*/ 260 w 948"/>
                <a:gd name="T5" fmla="*/ 52 h 52"/>
                <a:gd name="T6" fmla="*/ 154 w 948"/>
                <a:gd name="T7" fmla="*/ 52 h 52"/>
                <a:gd name="T8" fmla="*/ 49 w 948"/>
                <a:gd name="T9" fmla="*/ 51 h 52"/>
                <a:gd name="T10" fmla="*/ 49 w 948"/>
                <a:gd name="T11" fmla="*/ 51 h 52"/>
                <a:gd name="T12" fmla="*/ 42 w 948"/>
                <a:gd name="T13" fmla="*/ 50 h 52"/>
                <a:gd name="T14" fmla="*/ 36 w 948"/>
                <a:gd name="T15" fmla="*/ 48 h 52"/>
                <a:gd name="T16" fmla="*/ 30 w 948"/>
                <a:gd name="T17" fmla="*/ 45 h 52"/>
                <a:gd name="T18" fmla="*/ 24 w 948"/>
                <a:gd name="T19" fmla="*/ 42 h 52"/>
                <a:gd name="T20" fmla="*/ 12 w 948"/>
                <a:gd name="T21" fmla="*/ 33 h 52"/>
                <a:gd name="T22" fmla="*/ 0 w 948"/>
                <a:gd name="T23" fmla="*/ 26 h 52"/>
                <a:gd name="T24" fmla="*/ 0 w 948"/>
                <a:gd name="T25" fmla="*/ 26 h 52"/>
                <a:gd name="T26" fmla="*/ 12 w 948"/>
                <a:gd name="T27" fmla="*/ 18 h 52"/>
                <a:gd name="T28" fmla="*/ 24 w 948"/>
                <a:gd name="T29" fmla="*/ 10 h 52"/>
                <a:gd name="T30" fmla="*/ 30 w 948"/>
                <a:gd name="T31" fmla="*/ 7 h 52"/>
                <a:gd name="T32" fmla="*/ 36 w 948"/>
                <a:gd name="T33" fmla="*/ 4 h 52"/>
                <a:gd name="T34" fmla="*/ 42 w 948"/>
                <a:gd name="T35" fmla="*/ 2 h 52"/>
                <a:gd name="T36" fmla="*/ 49 w 948"/>
                <a:gd name="T37" fmla="*/ 1 h 52"/>
                <a:gd name="T38" fmla="*/ 49 w 948"/>
                <a:gd name="T39" fmla="*/ 1 h 52"/>
                <a:gd name="T40" fmla="*/ 476 w 948"/>
                <a:gd name="T41" fmla="*/ 0 h 52"/>
                <a:gd name="T42" fmla="*/ 904 w 948"/>
                <a:gd name="T43" fmla="*/ 1 h 52"/>
                <a:gd name="T44" fmla="*/ 904 w 948"/>
                <a:gd name="T45" fmla="*/ 1 h 52"/>
                <a:gd name="T46" fmla="*/ 913 w 948"/>
                <a:gd name="T47" fmla="*/ 1 h 52"/>
                <a:gd name="T48" fmla="*/ 923 w 948"/>
                <a:gd name="T49" fmla="*/ 2 h 52"/>
                <a:gd name="T50" fmla="*/ 933 w 948"/>
                <a:gd name="T51" fmla="*/ 5 h 52"/>
                <a:gd name="T52" fmla="*/ 941 w 948"/>
                <a:gd name="T53" fmla="*/ 9 h 52"/>
                <a:gd name="T54" fmla="*/ 941 w 948"/>
                <a:gd name="T55" fmla="*/ 9 h 52"/>
                <a:gd name="T56" fmla="*/ 943 w 948"/>
                <a:gd name="T57" fmla="*/ 11 h 52"/>
                <a:gd name="T58" fmla="*/ 945 w 948"/>
                <a:gd name="T59" fmla="*/ 14 h 52"/>
                <a:gd name="T60" fmla="*/ 947 w 948"/>
                <a:gd name="T61" fmla="*/ 22 h 52"/>
                <a:gd name="T62" fmla="*/ 948 w 948"/>
                <a:gd name="T63" fmla="*/ 30 h 52"/>
                <a:gd name="T64" fmla="*/ 947 w 948"/>
                <a:gd name="T65" fmla="*/ 33 h 52"/>
                <a:gd name="T66" fmla="*/ 946 w 948"/>
                <a:gd name="T67" fmla="*/ 36 h 52"/>
                <a:gd name="T68" fmla="*/ 946 w 948"/>
                <a:gd name="T69" fmla="*/ 36 h 52"/>
                <a:gd name="T70" fmla="*/ 939 w 948"/>
                <a:gd name="T71" fmla="*/ 42 h 52"/>
                <a:gd name="T72" fmla="*/ 931 w 948"/>
                <a:gd name="T73" fmla="*/ 47 h 52"/>
                <a:gd name="T74" fmla="*/ 921 w 948"/>
                <a:gd name="T75" fmla="*/ 50 h 52"/>
                <a:gd name="T76" fmla="*/ 912 w 948"/>
                <a:gd name="T77" fmla="*/ 51 h 52"/>
                <a:gd name="T78" fmla="*/ 912 w 948"/>
                <a:gd name="T79" fmla="*/ 51 h 52"/>
                <a:gd name="T80" fmla="*/ 759 w 948"/>
                <a:gd name="T81" fmla="*/ 52 h 52"/>
                <a:gd name="T82" fmla="*/ 606 w 948"/>
                <a:gd name="T83" fmla="*/ 52 h 52"/>
                <a:gd name="T84" fmla="*/ 606 w 948"/>
                <a:gd name="T85" fmla="*/ 52 h 52"/>
                <a:gd name="T86" fmla="*/ 472 w 948"/>
                <a:gd name="T8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8" h="52">
                  <a:moveTo>
                    <a:pt x="472" y="52"/>
                  </a:moveTo>
                  <a:lnTo>
                    <a:pt x="472" y="52"/>
                  </a:lnTo>
                  <a:lnTo>
                    <a:pt x="260" y="52"/>
                  </a:lnTo>
                  <a:lnTo>
                    <a:pt x="154" y="52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42" y="50"/>
                  </a:lnTo>
                  <a:lnTo>
                    <a:pt x="36" y="48"/>
                  </a:lnTo>
                  <a:lnTo>
                    <a:pt x="30" y="45"/>
                  </a:lnTo>
                  <a:lnTo>
                    <a:pt x="24" y="42"/>
                  </a:lnTo>
                  <a:lnTo>
                    <a:pt x="12" y="3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2" y="18"/>
                  </a:lnTo>
                  <a:lnTo>
                    <a:pt x="24" y="10"/>
                  </a:lnTo>
                  <a:lnTo>
                    <a:pt x="30" y="7"/>
                  </a:lnTo>
                  <a:lnTo>
                    <a:pt x="36" y="4"/>
                  </a:lnTo>
                  <a:lnTo>
                    <a:pt x="42" y="2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476" y="0"/>
                  </a:lnTo>
                  <a:lnTo>
                    <a:pt x="904" y="1"/>
                  </a:lnTo>
                  <a:lnTo>
                    <a:pt x="904" y="1"/>
                  </a:lnTo>
                  <a:lnTo>
                    <a:pt x="913" y="1"/>
                  </a:lnTo>
                  <a:lnTo>
                    <a:pt x="923" y="2"/>
                  </a:lnTo>
                  <a:lnTo>
                    <a:pt x="933" y="5"/>
                  </a:lnTo>
                  <a:lnTo>
                    <a:pt x="941" y="9"/>
                  </a:lnTo>
                  <a:lnTo>
                    <a:pt x="941" y="9"/>
                  </a:lnTo>
                  <a:lnTo>
                    <a:pt x="943" y="11"/>
                  </a:lnTo>
                  <a:lnTo>
                    <a:pt x="945" y="14"/>
                  </a:lnTo>
                  <a:lnTo>
                    <a:pt x="947" y="22"/>
                  </a:lnTo>
                  <a:lnTo>
                    <a:pt x="948" y="30"/>
                  </a:lnTo>
                  <a:lnTo>
                    <a:pt x="947" y="33"/>
                  </a:lnTo>
                  <a:lnTo>
                    <a:pt x="946" y="36"/>
                  </a:lnTo>
                  <a:lnTo>
                    <a:pt x="946" y="36"/>
                  </a:lnTo>
                  <a:lnTo>
                    <a:pt x="939" y="42"/>
                  </a:lnTo>
                  <a:lnTo>
                    <a:pt x="931" y="47"/>
                  </a:lnTo>
                  <a:lnTo>
                    <a:pt x="921" y="50"/>
                  </a:lnTo>
                  <a:lnTo>
                    <a:pt x="912" y="51"/>
                  </a:lnTo>
                  <a:lnTo>
                    <a:pt x="912" y="51"/>
                  </a:lnTo>
                  <a:lnTo>
                    <a:pt x="759" y="52"/>
                  </a:lnTo>
                  <a:lnTo>
                    <a:pt x="606" y="52"/>
                  </a:lnTo>
                  <a:lnTo>
                    <a:pt x="606" y="52"/>
                  </a:lnTo>
                  <a:lnTo>
                    <a:pt x="47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 userDrawn="1"/>
          </p:nvSpPr>
          <p:spPr bwMode="auto">
            <a:xfrm>
              <a:off x="5213350" y="1489075"/>
              <a:ext cx="501650" cy="28575"/>
            </a:xfrm>
            <a:custGeom>
              <a:avLst/>
              <a:gdLst>
                <a:gd name="T0" fmla="*/ 472 w 948"/>
                <a:gd name="T1" fmla="*/ 52 h 52"/>
                <a:gd name="T2" fmla="*/ 472 w 948"/>
                <a:gd name="T3" fmla="*/ 52 h 52"/>
                <a:gd name="T4" fmla="*/ 260 w 948"/>
                <a:gd name="T5" fmla="*/ 52 h 52"/>
                <a:gd name="T6" fmla="*/ 154 w 948"/>
                <a:gd name="T7" fmla="*/ 52 h 52"/>
                <a:gd name="T8" fmla="*/ 49 w 948"/>
                <a:gd name="T9" fmla="*/ 51 h 52"/>
                <a:gd name="T10" fmla="*/ 49 w 948"/>
                <a:gd name="T11" fmla="*/ 51 h 52"/>
                <a:gd name="T12" fmla="*/ 42 w 948"/>
                <a:gd name="T13" fmla="*/ 50 h 52"/>
                <a:gd name="T14" fmla="*/ 36 w 948"/>
                <a:gd name="T15" fmla="*/ 48 h 52"/>
                <a:gd name="T16" fmla="*/ 30 w 948"/>
                <a:gd name="T17" fmla="*/ 45 h 52"/>
                <a:gd name="T18" fmla="*/ 24 w 948"/>
                <a:gd name="T19" fmla="*/ 42 h 52"/>
                <a:gd name="T20" fmla="*/ 12 w 948"/>
                <a:gd name="T21" fmla="*/ 33 h 52"/>
                <a:gd name="T22" fmla="*/ 0 w 948"/>
                <a:gd name="T23" fmla="*/ 26 h 52"/>
                <a:gd name="T24" fmla="*/ 0 w 948"/>
                <a:gd name="T25" fmla="*/ 26 h 52"/>
                <a:gd name="T26" fmla="*/ 12 w 948"/>
                <a:gd name="T27" fmla="*/ 18 h 52"/>
                <a:gd name="T28" fmla="*/ 24 w 948"/>
                <a:gd name="T29" fmla="*/ 10 h 52"/>
                <a:gd name="T30" fmla="*/ 30 w 948"/>
                <a:gd name="T31" fmla="*/ 7 h 52"/>
                <a:gd name="T32" fmla="*/ 36 w 948"/>
                <a:gd name="T33" fmla="*/ 4 h 52"/>
                <a:gd name="T34" fmla="*/ 42 w 948"/>
                <a:gd name="T35" fmla="*/ 2 h 52"/>
                <a:gd name="T36" fmla="*/ 49 w 948"/>
                <a:gd name="T37" fmla="*/ 1 h 52"/>
                <a:gd name="T38" fmla="*/ 49 w 948"/>
                <a:gd name="T39" fmla="*/ 1 h 52"/>
                <a:gd name="T40" fmla="*/ 476 w 948"/>
                <a:gd name="T41" fmla="*/ 0 h 52"/>
                <a:gd name="T42" fmla="*/ 904 w 948"/>
                <a:gd name="T43" fmla="*/ 1 h 52"/>
                <a:gd name="T44" fmla="*/ 904 w 948"/>
                <a:gd name="T45" fmla="*/ 1 h 52"/>
                <a:gd name="T46" fmla="*/ 913 w 948"/>
                <a:gd name="T47" fmla="*/ 1 h 52"/>
                <a:gd name="T48" fmla="*/ 923 w 948"/>
                <a:gd name="T49" fmla="*/ 2 h 52"/>
                <a:gd name="T50" fmla="*/ 933 w 948"/>
                <a:gd name="T51" fmla="*/ 5 h 52"/>
                <a:gd name="T52" fmla="*/ 941 w 948"/>
                <a:gd name="T53" fmla="*/ 9 h 52"/>
                <a:gd name="T54" fmla="*/ 941 w 948"/>
                <a:gd name="T55" fmla="*/ 9 h 52"/>
                <a:gd name="T56" fmla="*/ 943 w 948"/>
                <a:gd name="T57" fmla="*/ 11 h 52"/>
                <a:gd name="T58" fmla="*/ 945 w 948"/>
                <a:gd name="T59" fmla="*/ 14 h 52"/>
                <a:gd name="T60" fmla="*/ 947 w 948"/>
                <a:gd name="T61" fmla="*/ 22 h 52"/>
                <a:gd name="T62" fmla="*/ 948 w 948"/>
                <a:gd name="T63" fmla="*/ 30 h 52"/>
                <a:gd name="T64" fmla="*/ 947 w 948"/>
                <a:gd name="T65" fmla="*/ 33 h 52"/>
                <a:gd name="T66" fmla="*/ 946 w 948"/>
                <a:gd name="T67" fmla="*/ 36 h 52"/>
                <a:gd name="T68" fmla="*/ 946 w 948"/>
                <a:gd name="T69" fmla="*/ 36 h 52"/>
                <a:gd name="T70" fmla="*/ 939 w 948"/>
                <a:gd name="T71" fmla="*/ 42 h 52"/>
                <a:gd name="T72" fmla="*/ 931 w 948"/>
                <a:gd name="T73" fmla="*/ 47 h 52"/>
                <a:gd name="T74" fmla="*/ 921 w 948"/>
                <a:gd name="T75" fmla="*/ 50 h 52"/>
                <a:gd name="T76" fmla="*/ 912 w 948"/>
                <a:gd name="T77" fmla="*/ 51 h 52"/>
                <a:gd name="T78" fmla="*/ 912 w 948"/>
                <a:gd name="T79" fmla="*/ 51 h 52"/>
                <a:gd name="T80" fmla="*/ 759 w 948"/>
                <a:gd name="T81" fmla="*/ 52 h 52"/>
                <a:gd name="T82" fmla="*/ 606 w 948"/>
                <a:gd name="T83" fmla="*/ 52 h 52"/>
                <a:gd name="T84" fmla="*/ 606 w 948"/>
                <a:gd name="T85" fmla="*/ 52 h 52"/>
                <a:gd name="T86" fmla="*/ 472 w 948"/>
                <a:gd name="T8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8" h="52">
                  <a:moveTo>
                    <a:pt x="472" y="52"/>
                  </a:moveTo>
                  <a:lnTo>
                    <a:pt x="472" y="52"/>
                  </a:lnTo>
                  <a:lnTo>
                    <a:pt x="260" y="52"/>
                  </a:lnTo>
                  <a:lnTo>
                    <a:pt x="154" y="52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42" y="50"/>
                  </a:lnTo>
                  <a:lnTo>
                    <a:pt x="36" y="48"/>
                  </a:lnTo>
                  <a:lnTo>
                    <a:pt x="30" y="45"/>
                  </a:lnTo>
                  <a:lnTo>
                    <a:pt x="24" y="42"/>
                  </a:lnTo>
                  <a:lnTo>
                    <a:pt x="12" y="3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2" y="18"/>
                  </a:lnTo>
                  <a:lnTo>
                    <a:pt x="24" y="10"/>
                  </a:lnTo>
                  <a:lnTo>
                    <a:pt x="30" y="7"/>
                  </a:lnTo>
                  <a:lnTo>
                    <a:pt x="36" y="4"/>
                  </a:lnTo>
                  <a:lnTo>
                    <a:pt x="42" y="2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476" y="0"/>
                  </a:lnTo>
                  <a:lnTo>
                    <a:pt x="904" y="1"/>
                  </a:lnTo>
                  <a:lnTo>
                    <a:pt x="904" y="1"/>
                  </a:lnTo>
                  <a:lnTo>
                    <a:pt x="913" y="1"/>
                  </a:lnTo>
                  <a:lnTo>
                    <a:pt x="923" y="2"/>
                  </a:lnTo>
                  <a:lnTo>
                    <a:pt x="933" y="5"/>
                  </a:lnTo>
                  <a:lnTo>
                    <a:pt x="941" y="9"/>
                  </a:lnTo>
                  <a:lnTo>
                    <a:pt x="941" y="9"/>
                  </a:lnTo>
                  <a:lnTo>
                    <a:pt x="943" y="11"/>
                  </a:lnTo>
                  <a:lnTo>
                    <a:pt x="945" y="14"/>
                  </a:lnTo>
                  <a:lnTo>
                    <a:pt x="947" y="22"/>
                  </a:lnTo>
                  <a:lnTo>
                    <a:pt x="948" y="30"/>
                  </a:lnTo>
                  <a:lnTo>
                    <a:pt x="947" y="33"/>
                  </a:lnTo>
                  <a:lnTo>
                    <a:pt x="946" y="36"/>
                  </a:lnTo>
                  <a:lnTo>
                    <a:pt x="946" y="36"/>
                  </a:lnTo>
                  <a:lnTo>
                    <a:pt x="939" y="42"/>
                  </a:lnTo>
                  <a:lnTo>
                    <a:pt x="931" y="47"/>
                  </a:lnTo>
                  <a:lnTo>
                    <a:pt x="921" y="50"/>
                  </a:lnTo>
                  <a:lnTo>
                    <a:pt x="912" y="51"/>
                  </a:lnTo>
                  <a:lnTo>
                    <a:pt x="912" y="51"/>
                  </a:lnTo>
                  <a:lnTo>
                    <a:pt x="759" y="52"/>
                  </a:lnTo>
                  <a:lnTo>
                    <a:pt x="606" y="52"/>
                  </a:lnTo>
                  <a:lnTo>
                    <a:pt x="606" y="52"/>
                  </a:lnTo>
                  <a:lnTo>
                    <a:pt x="472" y="5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 userDrawn="1"/>
          </p:nvSpPr>
          <p:spPr bwMode="auto">
            <a:xfrm>
              <a:off x="5451475" y="1096963"/>
              <a:ext cx="263525" cy="28575"/>
            </a:xfrm>
            <a:custGeom>
              <a:avLst/>
              <a:gdLst>
                <a:gd name="T0" fmla="*/ 250 w 499"/>
                <a:gd name="T1" fmla="*/ 55 h 55"/>
                <a:gd name="T2" fmla="*/ 250 w 499"/>
                <a:gd name="T3" fmla="*/ 55 h 55"/>
                <a:gd name="T4" fmla="*/ 149 w 499"/>
                <a:gd name="T5" fmla="*/ 55 h 55"/>
                <a:gd name="T6" fmla="*/ 98 w 499"/>
                <a:gd name="T7" fmla="*/ 55 h 55"/>
                <a:gd name="T8" fmla="*/ 47 w 499"/>
                <a:gd name="T9" fmla="*/ 54 h 55"/>
                <a:gd name="T10" fmla="*/ 47 w 499"/>
                <a:gd name="T11" fmla="*/ 54 h 55"/>
                <a:gd name="T12" fmla="*/ 41 w 499"/>
                <a:gd name="T13" fmla="*/ 53 h 55"/>
                <a:gd name="T14" fmla="*/ 36 w 499"/>
                <a:gd name="T15" fmla="*/ 49 h 55"/>
                <a:gd name="T16" fmla="*/ 30 w 499"/>
                <a:gd name="T17" fmla="*/ 46 h 55"/>
                <a:gd name="T18" fmla="*/ 24 w 499"/>
                <a:gd name="T19" fmla="*/ 43 h 55"/>
                <a:gd name="T20" fmla="*/ 11 w 499"/>
                <a:gd name="T21" fmla="*/ 34 h 55"/>
                <a:gd name="T22" fmla="*/ 0 w 499"/>
                <a:gd name="T23" fmla="*/ 27 h 55"/>
                <a:gd name="T24" fmla="*/ 0 w 499"/>
                <a:gd name="T25" fmla="*/ 27 h 55"/>
                <a:gd name="T26" fmla="*/ 11 w 499"/>
                <a:gd name="T27" fmla="*/ 20 h 55"/>
                <a:gd name="T28" fmla="*/ 22 w 499"/>
                <a:gd name="T29" fmla="*/ 12 h 55"/>
                <a:gd name="T30" fmla="*/ 28 w 499"/>
                <a:gd name="T31" fmla="*/ 7 h 55"/>
                <a:gd name="T32" fmla="*/ 33 w 499"/>
                <a:gd name="T33" fmla="*/ 4 h 55"/>
                <a:gd name="T34" fmla="*/ 39 w 499"/>
                <a:gd name="T35" fmla="*/ 3 h 55"/>
                <a:gd name="T36" fmla="*/ 44 w 499"/>
                <a:gd name="T37" fmla="*/ 2 h 55"/>
                <a:gd name="T38" fmla="*/ 44 w 499"/>
                <a:gd name="T39" fmla="*/ 2 h 55"/>
                <a:gd name="T40" fmla="*/ 148 w 499"/>
                <a:gd name="T41" fmla="*/ 1 h 55"/>
                <a:gd name="T42" fmla="*/ 251 w 499"/>
                <a:gd name="T43" fmla="*/ 0 h 55"/>
                <a:gd name="T44" fmla="*/ 354 w 499"/>
                <a:gd name="T45" fmla="*/ 1 h 55"/>
                <a:gd name="T46" fmla="*/ 457 w 499"/>
                <a:gd name="T47" fmla="*/ 2 h 55"/>
                <a:gd name="T48" fmla="*/ 457 w 499"/>
                <a:gd name="T49" fmla="*/ 2 h 55"/>
                <a:gd name="T50" fmla="*/ 463 w 499"/>
                <a:gd name="T51" fmla="*/ 3 h 55"/>
                <a:gd name="T52" fmla="*/ 468 w 499"/>
                <a:gd name="T53" fmla="*/ 5 h 55"/>
                <a:gd name="T54" fmla="*/ 473 w 499"/>
                <a:gd name="T55" fmla="*/ 8 h 55"/>
                <a:gd name="T56" fmla="*/ 479 w 499"/>
                <a:gd name="T57" fmla="*/ 12 h 55"/>
                <a:gd name="T58" fmla="*/ 489 w 499"/>
                <a:gd name="T59" fmla="*/ 21 h 55"/>
                <a:gd name="T60" fmla="*/ 499 w 499"/>
                <a:gd name="T61" fmla="*/ 28 h 55"/>
                <a:gd name="T62" fmla="*/ 499 w 499"/>
                <a:gd name="T63" fmla="*/ 28 h 55"/>
                <a:gd name="T64" fmla="*/ 489 w 499"/>
                <a:gd name="T65" fmla="*/ 36 h 55"/>
                <a:gd name="T66" fmla="*/ 478 w 499"/>
                <a:gd name="T67" fmla="*/ 43 h 55"/>
                <a:gd name="T68" fmla="*/ 472 w 499"/>
                <a:gd name="T69" fmla="*/ 47 h 55"/>
                <a:gd name="T70" fmla="*/ 467 w 499"/>
                <a:gd name="T71" fmla="*/ 51 h 55"/>
                <a:gd name="T72" fmla="*/ 461 w 499"/>
                <a:gd name="T73" fmla="*/ 53 h 55"/>
                <a:gd name="T74" fmla="*/ 456 w 499"/>
                <a:gd name="T75" fmla="*/ 54 h 55"/>
                <a:gd name="T76" fmla="*/ 456 w 499"/>
                <a:gd name="T77" fmla="*/ 54 h 55"/>
                <a:gd name="T78" fmla="*/ 405 w 499"/>
                <a:gd name="T79" fmla="*/ 55 h 55"/>
                <a:gd name="T80" fmla="*/ 353 w 499"/>
                <a:gd name="T81" fmla="*/ 55 h 55"/>
                <a:gd name="T82" fmla="*/ 250 w 499"/>
                <a:gd name="T8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9" h="55">
                  <a:moveTo>
                    <a:pt x="250" y="55"/>
                  </a:moveTo>
                  <a:lnTo>
                    <a:pt x="250" y="55"/>
                  </a:lnTo>
                  <a:lnTo>
                    <a:pt x="149" y="55"/>
                  </a:lnTo>
                  <a:lnTo>
                    <a:pt x="98" y="55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1" y="53"/>
                  </a:lnTo>
                  <a:lnTo>
                    <a:pt x="36" y="49"/>
                  </a:lnTo>
                  <a:lnTo>
                    <a:pt x="30" y="46"/>
                  </a:lnTo>
                  <a:lnTo>
                    <a:pt x="24" y="43"/>
                  </a:lnTo>
                  <a:lnTo>
                    <a:pt x="11" y="34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1" y="20"/>
                  </a:lnTo>
                  <a:lnTo>
                    <a:pt x="22" y="12"/>
                  </a:lnTo>
                  <a:lnTo>
                    <a:pt x="28" y="7"/>
                  </a:lnTo>
                  <a:lnTo>
                    <a:pt x="33" y="4"/>
                  </a:lnTo>
                  <a:lnTo>
                    <a:pt x="39" y="3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148" y="1"/>
                  </a:lnTo>
                  <a:lnTo>
                    <a:pt x="251" y="0"/>
                  </a:lnTo>
                  <a:lnTo>
                    <a:pt x="354" y="1"/>
                  </a:lnTo>
                  <a:lnTo>
                    <a:pt x="457" y="2"/>
                  </a:lnTo>
                  <a:lnTo>
                    <a:pt x="457" y="2"/>
                  </a:lnTo>
                  <a:lnTo>
                    <a:pt x="463" y="3"/>
                  </a:lnTo>
                  <a:lnTo>
                    <a:pt x="468" y="5"/>
                  </a:lnTo>
                  <a:lnTo>
                    <a:pt x="473" y="8"/>
                  </a:lnTo>
                  <a:lnTo>
                    <a:pt x="479" y="12"/>
                  </a:lnTo>
                  <a:lnTo>
                    <a:pt x="489" y="21"/>
                  </a:lnTo>
                  <a:lnTo>
                    <a:pt x="499" y="28"/>
                  </a:lnTo>
                  <a:lnTo>
                    <a:pt x="499" y="28"/>
                  </a:lnTo>
                  <a:lnTo>
                    <a:pt x="489" y="36"/>
                  </a:lnTo>
                  <a:lnTo>
                    <a:pt x="478" y="43"/>
                  </a:lnTo>
                  <a:lnTo>
                    <a:pt x="472" y="47"/>
                  </a:lnTo>
                  <a:lnTo>
                    <a:pt x="467" y="51"/>
                  </a:lnTo>
                  <a:lnTo>
                    <a:pt x="461" y="53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05" y="55"/>
                  </a:lnTo>
                  <a:lnTo>
                    <a:pt x="353" y="55"/>
                  </a:lnTo>
                  <a:lnTo>
                    <a:pt x="25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 userDrawn="1"/>
          </p:nvSpPr>
          <p:spPr bwMode="auto">
            <a:xfrm>
              <a:off x="5451475" y="1096963"/>
              <a:ext cx="263525" cy="28575"/>
            </a:xfrm>
            <a:custGeom>
              <a:avLst/>
              <a:gdLst>
                <a:gd name="T0" fmla="*/ 250 w 499"/>
                <a:gd name="T1" fmla="*/ 55 h 55"/>
                <a:gd name="T2" fmla="*/ 250 w 499"/>
                <a:gd name="T3" fmla="*/ 55 h 55"/>
                <a:gd name="T4" fmla="*/ 149 w 499"/>
                <a:gd name="T5" fmla="*/ 55 h 55"/>
                <a:gd name="T6" fmla="*/ 98 w 499"/>
                <a:gd name="T7" fmla="*/ 55 h 55"/>
                <a:gd name="T8" fmla="*/ 47 w 499"/>
                <a:gd name="T9" fmla="*/ 54 h 55"/>
                <a:gd name="T10" fmla="*/ 47 w 499"/>
                <a:gd name="T11" fmla="*/ 54 h 55"/>
                <a:gd name="T12" fmla="*/ 41 w 499"/>
                <a:gd name="T13" fmla="*/ 53 h 55"/>
                <a:gd name="T14" fmla="*/ 36 w 499"/>
                <a:gd name="T15" fmla="*/ 49 h 55"/>
                <a:gd name="T16" fmla="*/ 30 w 499"/>
                <a:gd name="T17" fmla="*/ 46 h 55"/>
                <a:gd name="T18" fmla="*/ 24 w 499"/>
                <a:gd name="T19" fmla="*/ 43 h 55"/>
                <a:gd name="T20" fmla="*/ 11 w 499"/>
                <a:gd name="T21" fmla="*/ 34 h 55"/>
                <a:gd name="T22" fmla="*/ 0 w 499"/>
                <a:gd name="T23" fmla="*/ 27 h 55"/>
                <a:gd name="T24" fmla="*/ 0 w 499"/>
                <a:gd name="T25" fmla="*/ 27 h 55"/>
                <a:gd name="T26" fmla="*/ 11 w 499"/>
                <a:gd name="T27" fmla="*/ 20 h 55"/>
                <a:gd name="T28" fmla="*/ 22 w 499"/>
                <a:gd name="T29" fmla="*/ 12 h 55"/>
                <a:gd name="T30" fmla="*/ 28 w 499"/>
                <a:gd name="T31" fmla="*/ 7 h 55"/>
                <a:gd name="T32" fmla="*/ 33 w 499"/>
                <a:gd name="T33" fmla="*/ 4 h 55"/>
                <a:gd name="T34" fmla="*/ 39 w 499"/>
                <a:gd name="T35" fmla="*/ 3 h 55"/>
                <a:gd name="T36" fmla="*/ 44 w 499"/>
                <a:gd name="T37" fmla="*/ 2 h 55"/>
                <a:gd name="T38" fmla="*/ 44 w 499"/>
                <a:gd name="T39" fmla="*/ 2 h 55"/>
                <a:gd name="T40" fmla="*/ 148 w 499"/>
                <a:gd name="T41" fmla="*/ 1 h 55"/>
                <a:gd name="T42" fmla="*/ 251 w 499"/>
                <a:gd name="T43" fmla="*/ 0 h 55"/>
                <a:gd name="T44" fmla="*/ 354 w 499"/>
                <a:gd name="T45" fmla="*/ 1 h 55"/>
                <a:gd name="T46" fmla="*/ 457 w 499"/>
                <a:gd name="T47" fmla="*/ 2 h 55"/>
                <a:gd name="T48" fmla="*/ 457 w 499"/>
                <a:gd name="T49" fmla="*/ 2 h 55"/>
                <a:gd name="T50" fmla="*/ 463 w 499"/>
                <a:gd name="T51" fmla="*/ 3 h 55"/>
                <a:gd name="T52" fmla="*/ 468 w 499"/>
                <a:gd name="T53" fmla="*/ 5 h 55"/>
                <a:gd name="T54" fmla="*/ 473 w 499"/>
                <a:gd name="T55" fmla="*/ 8 h 55"/>
                <a:gd name="T56" fmla="*/ 479 w 499"/>
                <a:gd name="T57" fmla="*/ 12 h 55"/>
                <a:gd name="T58" fmla="*/ 489 w 499"/>
                <a:gd name="T59" fmla="*/ 21 h 55"/>
                <a:gd name="T60" fmla="*/ 499 w 499"/>
                <a:gd name="T61" fmla="*/ 28 h 55"/>
                <a:gd name="T62" fmla="*/ 499 w 499"/>
                <a:gd name="T63" fmla="*/ 28 h 55"/>
                <a:gd name="T64" fmla="*/ 489 w 499"/>
                <a:gd name="T65" fmla="*/ 36 h 55"/>
                <a:gd name="T66" fmla="*/ 478 w 499"/>
                <a:gd name="T67" fmla="*/ 43 h 55"/>
                <a:gd name="T68" fmla="*/ 472 w 499"/>
                <a:gd name="T69" fmla="*/ 47 h 55"/>
                <a:gd name="T70" fmla="*/ 467 w 499"/>
                <a:gd name="T71" fmla="*/ 51 h 55"/>
                <a:gd name="T72" fmla="*/ 461 w 499"/>
                <a:gd name="T73" fmla="*/ 53 h 55"/>
                <a:gd name="T74" fmla="*/ 456 w 499"/>
                <a:gd name="T75" fmla="*/ 54 h 55"/>
                <a:gd name="T76" fmla="*/ 456 w 499"/>
                <a:gd name="T77" fmla="*/ 54 h 55"/>
                <a:gd name="T78" fmla="*/ 405 w 499"/>
                <a:gd name="T79" fmla="*/ 55 h 55"/>
                <a:gd name="T80" fmla="*/ 353 w 499"/>
                <a:gd name="T81" fmla="*/ 55 h 55"/>
                <a:gd name="T82" fmla="*/ 250 w 499"/>
                <a:gd name="T8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9" h="55">
                  <a:moveTo>
                    <a:pt x="250" y="55"/>
                  </a:moveTo>
                  <a:lnTo>
                    <a:pt x="250" y="55"/>
                  </a:lnTo>
                  <a:lnTo>
                    <a:pt x="149" y="55"/>
                  </a:lnTo>
                  <a:lnTo>
                    <a:pt x="98" y="55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1" y="53"/>
                  </a:lnTo>
                  <a:lnTo>
                    <a:pt x="36" y="49"/>
                  </a:lnTo>
                  <a:lnTo>
                    <a:pt x="30" y="46"/>
                  </a:lnTo>
                  <a:lnTo>
                    <a:pt x="24" y="43"/>
                  </a:lnTo>
                  <a:lnTo>
                    <a:pt x="11" y="34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1" y="20"/>
                  </a:lnTo>
                  <a:lnTo>
                    <a:pt x="22" y="12"/>
                  </a:lnTo>
                  <a:lnTo>
                    <a:pt x="28" y="7"/>
                  </a:lnTo>
                  <a:lnTo>
                    <a:pt x="33" y="4"/>
                  </a:lnTo>
                  <a:lnTo>
                    <a:pt x="39" y="3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148" y="1"/>
                  </a:lnTo>
                  <a:lnTo>
                    <a:pt x="251" y="0"/>
                  </a:lnTo>
                  <a:lnTo>
                    <a:pt x="354" y="1"/>
                  </a:lnTo>
                  <a:lnTo>
                    <a:pt x="457" y="2"/>
                  </a:lnTo>
                  <a:lnTo>
                    <a:pt x="457" y="2"/>
                  </a:lnTo>
                  <a:lnTo>
                    <a:pt x="463" y="3"/>
                  </a:lnTo>
                  <a:lnTo>
                    <a:pt x="468" y="5"/>
                  </a:lnTo>
                  <a:lnTo>
                    <a:pt x="473" y="8"/>
                  </a:lnTo>
                  <a:lnTo>
                    <a:pt x="479" y="12"/>
                  </a:lnTo>
                  <a:lnTo>
                    <a:pt x="489" y="21"/>
                  </a:lnTo>
                  <a:lnTo>
                    <a:pt x="499" y="28"/>
                  </a:lnTo>
                  <a:lnTo>
                    <a:pt x="499" y="28"/>
                  </a:lnTo>
                  <a:lnTo>
                    <a:pt x="489" y="36"/>
                  </a:lnTo>
                  <a:lnTo>
                    <a:pt x="478" y="43"/>
                  </a:lnTo>
                  <a:lnTo>
                    <a:pt x="472" y="47"/>
                  </a:lnTo>
                  <a:lnTo>
                    <a:pt x="467" y="51"/>
                  </a:lnTo>
                  <a:lnTo>
                    <a:pt x="461" y="53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05" y="55"/>
                  </a:lnTo>
                  <a:lnTo>
                    <a:pt x="353" y="55"/>
                  </a:lnTo>
                  <a:lnTo>
                    <a:pt x="250" y="5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 userDrawn="1"/>
          </p:nvSpPr>
          <p:spPr bwMode="auto">
            <a:xfrm>
              <a:off x="5451475" y="1017588"/>
              <a:ext cx="263525" cy="28575"/>
            </a:xfrm>
            <a:custGeom>
              <a:avLst/>
              <a:gdLst>
                <a:gd name="T0" fmla="*/ 252 w 497"/>
                <a:gd name="T1" fmla="*/ 54 h 54"/>
                <a:gd name="T2" fmla="*/ 252 w 497"/>
                <a:gd name="T3" fmla="*/ 54 h 54"/>
                <a:gd name="T4" fmla="*/ 44 w 497"/>
                <a:gd name="T5" fmla="*/ 54 h 54"/>
                <a:gd name="T6" fmla="*/ 44 w 497"/>
                <a:gd name="T7" fmla="*/ 54 h 54"/>
                <a:gd name="T8" fmla="*/ 29 w 497"/>
                <a:gd name="T9" fmla="*/ 54 h 54"/>
                <a:gd name="T10" fmla="*/ 21 w 497"/>
                <a:gd name="T11" fmla="*/ 53 h 54"/>
                <a:gd name="T12" fmla="*/ 13 w 497"/>
                <a:gd name="T13" fmla="*/ 52 h 54"/>
                <a:gd name="T14" fmla="*/ 7 w 497"/>
                <a:gd name="T15" fmla="*/ 49 h 54"/>
                <a:gd name="T16" fmla="*/ 5 w 497"/>
                <a:gd name="T17" fmla="*/ 47 h 54"/>
                <a:gd name="T18" fmla="*/ 3 w 497"/>
                <a:gd name="T19" fmla="*/ 43 h 54"/>
                <a:gd name="T20" fmla="*/ 1 w 497"/>
                <a:gd name="T21" fmla="*/ 40 h 54"/>
                <a:gd name="T22" fmla="*/ 0 w 497"/>
                <a:gd name="T23" fmla="*/ 36 h 54"/>
                <a:gd name="T24" fmla="*/ 0 w 497"/>
                <a:gd name="T25" fmla="*/ 32 h 54"/>
                <a:gd name="T26" fmla="*/ 0 w 497"/>
                <a:gd name="T27" fmla="*/ 26 h 54"/>
                <a:gd name="T28" fmla="*/ 0 w 497"/>
                <a:gd name="T29" fmla="*/ 26 h 54"/>
                <a:gd name="T30" fmla="*/ 1 w 497"/>
                <a:gd name="T31" fmla="*/ 23 h 54"/>
                <a:gd name="T32" fmla="*/ 5 w 497"/>
                <a:gd name="T33" fmla="*/ 19 h 54"/>
                <a:gd name="T34" fmla="*/ 10 w 497"/>
                <a:gd name="T35" fmla="*/ 15 h 54"/>
                <a:gd name="T36" fmla="*/ 17 w 497"/>
                <a:gd name="T37" fmla="*/ 11 h 54"/>
                <a:gd name="T38" fmla="*/ 23 w 497"/>
                <a:gd name="T39" fmla="*/ 6 h 54"/>
                <a:gd name="T40" fmla="*/ 30 w 497"/>
                <a:gd name="T41" fmla="*/ 4 h 54"/>
                <a:gd name="T42" fmla="*/ 37 w 497"/>
                <a:gd name="T43" fmla="*/ 2 h 54"/>
                <a:gd name="T44" fmla="*/ 43 w 497"/>
                <a:gd name="T45" fmla="*/ 1 h 54"/>
                <a:gd name="T46" fmla="*/ 43 w 497"/>
                <a:gd name="T47" fmla="*/ 1 h 54"/>
                <a:gd name="T48" fmla="*/ 146 w 497"/>
                <a:gd name="T49" fmla="*/ 0 h 54"/>
                <a:gd name="T50" fmla="*/ 250 w 497"/>
                <a:gd name="T51" fmla="*/ 0 h 54"/>
                <a:gd name="T52" fmla="*/ 352 w 497"/>
                <a:gd name="T53" fmla="*/ 0 h 54"/>
                <a:gd name="T54" fmla="*/ 456 w 497"/>
                <a:gd name="T55" fmla="*/ 1 h 54"/>
                <a:gd name="T56" fmla="*/ 456 w 497"/>
                <a:gd name="T57" fmla="*/ 1 h 54"/>
                <a:gd name="T58" fmla="*/ 461 w 497"/>
                <a:gd name="T59" fmla="*/ 2 h 54"/>
                <a:gd name="T60" fmla="*/ 466 w 497"/>
                <a:gd name="T61" fmla="*/ 4 h 54"/>
                <a:gd name="T62" fmla="*/ 471 w 497"/>
                <a:gd name="T63" fmla="*/ 8 h 54"/>
                <a:gd name="T64" fmla="*/ 477 w 497"/>
                <a:gd name="T65" fmla="*/ 12 h 54"/>
                <a:gd name="T66" fmla="*/ 487 w 497"/>
                <a:gd name="T67" fmla="*/ 21 h 54"/>
                <a:gd name="T68" fmla="*/ 497 w 497"/>
                <a:gd name="T69" fmla="*/ 29 h 54"/>
                <a:gd name="T70" fmla="*/ 497 w 497"/>
                <a:gd name="T71" fmla="*/ 29 h 54"/>
                <a:gd name="T72" fmla="*/ 488 w 497"/>
                <a:gd name="T73" fmla="*/ 36 h 54"/>
                <a:gd name="T74" fmla="*/ 478 w 497"/>
                <a:gd name="T75" fmla="*/ 43 h 54"/>
                <a:gd name="T76" fmla="*/ 467 w 497"/>
                <a:gd name="T77" fmla="*/ 50 h 54"/>
                <a:gd name="T78" fmla="*/ 462 w 497"/>
                <a:gd name="T79" fmla="*/ 52 h 54"/>
                <a:gd name="T80" fmla="*/ 458 w 497"/>
                <a:gd name="T81" fmla="*/ 53 h 54"/>
                <a:gd name="T82" fmla="*/ 458 w 497"/>
                <a:gd name="T83" fmla="*/ 53 h 54"/>
                <a:gd name="T84" fmla="*/ 406 w 497"/>
                <a:gd name="T85" fmla="*/ 54 h 54"/>
                <a:gd name="T86" fmla="*/ 354 w 497"/>
                <a:gd name="T87" fmla="*/ 54 h 54"/>
                <a:gd name="T88" fmla="*/ 252 w 497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54">
                  <a:moveTo>
                    <a:pt x="252" y="54"/>
                  </a:moveTo>
                  <a:lnTo>
                    <a:pt x="252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29" y="54"/>
                  </a:lnTo>
                  <a:lnTo>
                    <a:pt x="21" y="53"/>
                  </a:lnTo>
                  <a:lnTo>
                    <a:pt x="13" y="52"/>
                  </a:lnTo>
                  <a:lnTo>
                    <a:pt x="7" y="49"/>
                  </a:lnTo>
                  <a:lnTo>
                    <a:pt x="5" y="47"/>
                  </a:lnTo>
                  <a:lnTo>
                    <a:pt x="3" y="43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9"/>
                  </a:lnTo>
                  <a:lnTo>
                    <a:pt x="10" y="15"/>
                  </a:lnTo>
                  <a:lnTo>
                    <a:pt x="17" y="11"/>
                  </a:lnTo>
                  <a:lnTo>
                    <a:pt x="23" y="6"/>
                  </a:lnTo>
                  <a:lnTo>
                    <a:pt x="30" y="4"/>
                  </a:lnTo>
                  <a:lnTo>
                    <a:pt x="37" y="2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146" y="0"/>
                  </a:lnTo>
                  <a:lnTo>
                    <a:pt x="250" y="0"/>
                  </a:lnTo>
                  <a:lnTo>
                    <a:pt x="352" y="0"/>
                  </a:lnTo>
                  <a:lnTo>
                    <a:pt x="456" y="1"/>
                  </a:lnTo>
                  <a:lnTo>
                    <a:pt x="456" y="1"/>
                  </a:lnTo>
                  <a:lnTo>
                    <a:pt x="461" y="2"/>
                  </a:lnTo>
                  <a:lnTo>
                    <a:pt x="466" y="4"/>
                  </a:lnTo>
                  <a:lnTo>
                    <a:pt x="471" y="8"/>
                  </a:lnTo>
                  <a:lnTo>
                    <a:pt x="477" y="12"/>
                  </a:lnTo>
                  <a:lnTo>
                    <a:pt x="487" y="21"/>
                  </a:lnTo>
                  <a:lnTo>
                    <a:pt x="497" y="29"/>
                  </a:lnTo>
                  <a:lnTo>
                    <a:pt x="497" y="29"/>
                  </a:lnTo>
                  <a:lnTo>
                    <a:pt x="488" y="36"/>
                  </a:lnTo>
                  <a:lnTo>
                    <a:pt x="478" y="43"/>
                  </a:lnTo>
                  <a:lnTo>
                    <a:pt x="467" y="50"/>
                  </a:lnTo>
                  <a:lnTo>
                    <a:pt x="462" y="52"/>
                  </a:lnTo>
                  <a:lnTo>
                    <a:pt x="458" y="53"/>
                  </a:lnTo>
                  <a:lnTo>
                    <a:pt x="458" y="53"/>
                  </a:lnTo>
                  <a:lnTo>
                    <a:pt x="406" y="54"/>
                  </a:lnTo>
                  <a:lnTo>
                    <a:pt x="354" y="54"/>
                  </a:lnTo>
                  <a:lnTo>
                    <a:pt x="25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 userDrawn="1"/>
          </p:nvSpPr>
          <p:spPr bwMode="auto">
            <a:xfrm>
              <a:off x="5451475" y="1017588"/>
              <a:ext cx="263525" cy="28575"/>
            </a:xfrm>
            <a:custGeom>
              <a:avLst/>
              <a:gdLst>
                <a:gd name="T0" fmla="*/ 252 w 497"/>
                <a:gd name="T1" fmla="*/ 54 h 54"/>
                <a:gd name="T2" fmla="*/ 252 w 497"/>
                <a:gd name="T3" fmla="*/ 54 h 54"/>
                <a:gd name="T4" fmla="*/ 44 w 497"/>
                <a:gd name="T5" fmla="*/ 54 h 54"/>
                <a:gd name="T6" fmla="*/ 44 w 497"/>
                <a:gd name="T7" fmla="*/ 54 h 54"/>
                <a:gd name="T8" fmla="*/ 29 w 497"/>
                <a:gd name="T9" fmla="*/ 54 h 54"/>
                <a:gd name="T10" fmla="*/ 21 w 497"/>
                <a:gd name="T11" fmla="*/ 53 h 54"/>
                <a:gd name="T12" fmla="*/ 13 w 497"/>
                <a:gd name="T13" fmla="*/ 52 h 54"/>
                <a:gd name="T14" fmla="*/ 7 w 497"/>
                <a:gd name="T15" fmla="*/ 49 h 54"/>
                <a:gd name="T16" fmla="*/ 5 w 497"/>
                <a:gd name="T17" fmla="*/ 47 h 54"/>
                <a:gd name="T18" fmla="*/ 3 w 497"/>
                <a:gd name="T19" fmla="*/ 43 h 54"/>
                <a:gd name="T20" fmla="*/ 1 w 497"/>
                <a:gd name="T21" fmla="*/ 40 h 54"/>
                <a:gd name="T22" fmla="*/ 0 w 497"/>
                <a:gd name="T23" fmla="*/ 36 h 54"/>
                <a:gd name="T24" fmla="*/ 0 w 497"/>
                <a:gd name="T25" fmla="*/ 32 h 54"/>
                <a:gd name="T26" fmla="*/ 0 w 497"/>
                <a:gd name="T27" fmla="*/ 26 h 54"/>
                <a:gd name="T28" fmla="*/ 0 w 497"/>
                <a:gd name="T29" fmla="*/ 26 h 54"/>
                <a:gd name="T30" fmla="*/ 1 w 497"/>
                <a:gd name="T31" fmla="*/ 23 h 54"/>
                <a:gd name="T32" fmla="*/ 5 w 497"/>
                <a:gd name="T33" fmla="*/ 19 h 54"/>
                <a:gd name="T34" fmla="*/ 10 w 497"/>
                <a:gd name="T35" fmla="*/ 15 h 54"/>
                <a:gd name="T36" fmla="*/ 17 w 497"/>
                <a:gd name="T37" fmla="*/ 11 h 54"/>
                <a:gd name="T38" fmla="*/ 23 w 497"/>
                <a:gd name="T39" fmla="*/ 6 h 54"/>
                <a:gd name="T40" fmla="*/ 30 w 497"/>
                <a:gd name="T41" fmla="*/ 4 h 54"/>
                <a:gd name="T42" fmla="*/ 37 w 497"/>
                <a:gd name="T43" fmla="*/ 2 h 54"/>
                <a:gd name="T44" fmla="*/ 43 w 497"/>
                <a:gd name="T45" fmla="*/ 1 h 54"/>
                <a:gd name="T46" fmla="*/ 43 w 497"/>
                <a:gd name="T47" fmla="*/ 1 h 54"/>
                <a:gd name="T48" fmla="*/ 146 w 497"/>
                <a:gd name="T49" fmla="*/ 0 h 54"/>
                <a:gd name="T50" fmla="*/ 250 w 497"/>
                <a:gd name="T51" fmla="*/ 0 h 54"/>
                <a:gd name="T52" fmla="*/ 352 w 497"/>
                <a:gd name="T53" fmla="*/ 0 h 54"/>
                <a:gd name="T54" fmla="*/ 456 w 497"/>
                <a:gd name="T55" fmla="*/ 1 h 54"/>
                <a:gd name="T56" fmla="*/ 456 w 497"/>
                <a:gd name="T57" fmla="*/ 1 h 54"/>
                <a:gd name="T58" fmla="*/ 461 w 497"/>
                <a:gd name="T59" fmla="*/ 2 h 54"/>
                <a:gd name="T60" fmla="*/ 466 w 497"/>
                <a:gd name="T61" fmla="*/ 4 h 54"/>
                <a:gd name="T62" fmla="*/ 471 w 497"/>
                <a:gd name="T63" fmla="*/ 8 h 54"/>
                <a:gd name="T64" fmla="*/ 477 w 497"/>
                <a:gd name="T65" fmla="*/ 12 h 54"/>
                <a:gd name="T66" fmla="*/ 487 w 497"/>
                <a:gd name="T67" fmla="*/ 21 h 54"/>
                <a:gd name="T68" fmla="*/ 497 w 497"/>
                <a:gd name="T69" fmla="*/ 29 h 54"/>
                <a:gd name="T70" fmla="*/ 497 w 497"/>
                <a:gd name="T71" fmla="*/ 29 h 54"/>
                <a:gd name="T72" fmla="*/ 488 w 497"/>
                <a:gd name="T73" fmla="*/ 36 h 54"/>
                <a:gd name="T74" fmla="*/ 478 w 497"/>
                <a:gd name="T75" fmla="*/ 43 h 54"/>
                <a:gd name="T76" fmla="*/ 467 w 497"/>
                <a:gd name="T77" fmla="*/ 50 h 54"/>
                <a:gd name="T78" fmla="*/ 462 w 497"/>
                <a:gd name="T79" fmla="*/ 52 h 54"/>
                <a:gd name="T80" fmla="*/ 458 w 497"/>
                <a:gd name="T81" fmla="*/ 53 h 54"/>
                <a:gd name="T82" fmla="*/ 458 w 497"/>
                <a:gd name="T83" fmla="*/ 53 h 54"/>
                <a:gd name="T84" fmla="*/ 406 w 497"/>
                <a:gd name="T85" fmla="*/ 54 h 54"/>
                <a:gd name="T86" fmla="*/ 354 w 497"/>
                <a:gd name="T87" fmla="*/ 54 h 54"/>
                <a:gd name="T88" fmla="*/ 252 w 497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54">
                  <a:moveTo>
                    <a:pt x="252" y="54"/>
                  </a:moveTo>
                  <a:lnTo>
                    <a:pt x="252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29" y="54"/>
                  </a:lnTo>
                  <a:lnTo>
                    <a:pt x="21" y="53"/>
                  </a:lnTo>
                  <a:lnTo>
                    <a:pt x="13" y="52"/>
                  </a:lnTo>
                  <a:lnTo>
                    <a:pt x="7" y="49"/>
                  </a:lnTo>
                  <a:lnTo>
                    <a:pt x="5" y="47"/>
                  </a:lnTo>
                  <a:lnTo>
                    <a:pt x="3" y="43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9"/>
                  </a:lnTo>
                  <a:lnTo>
                    <a:pt x="10" y="15"/>
                  </a:lnTo>
                  <a:lnTo>
                    <a:pt x="17" y="11"/>
                  </a:lnTo>
                  <a:lnTo>
                    <a:pt x="23" y="6"/>
                  </a:lnTo>
                  <a:lnTo>
                    <a:pt x="30" y="4"/>
                  </a:lnTo>
                  <a:lnTo>
                    <a:pt x="37" y="2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146" y="0"/>
                  </a:lnTo>
                  <a:lnTo>
                    <a:pt x="250" y="0"/>
                  </a:lnTo>
                  <a:lnTo>
                    <a:pt x="352" y="0"/>
                  </a:lnTo>
                  <a:lnTo>
                    <a:pt x="456" y="1"/>
                  </a:lnTo>
                  <a:lnTo>
                    <a:pt x="456" y="1"/>
                  </a:lnTo>
                  <a:lnTo>
                    <a:pt x="461" y="2"/>
                  </a:lnTo>
                  <a:lnTo>
                    <a:pt x="466" y="4"/>
                  </a:lnTo>
                  <a:lnTo>
                    <a:pt x="471" y="8"/>
                  </a:lnTo>
                  <a:lnTo>
                    <a:pt x="477" y="12"/>
                  </a:lnTo>
                  <a:lnTo>
                    <a:pt x="487" y="21"/>
                  </a:lnTo>
                  <a:lnTo>
                    <a:pt x="497" y="29"/>
                  </a:lnTo>
                  <a:lnTo>
                    <a:pt x="497" y="29"/>
                  </a:lnTo>
                  <a:lnTo>
                    <a:pt x="488" y="36"/>
                  </a:lnTo>
                  <a:lnTo>
                    <a:pt x="478" y="43"/>
                  </a:lnTo>
                  <a:lnTo>
                    <a:pt x="467" y="50"/>
                  </a:lnTo>
                  <a:lnTo>
                    <a:pt x="462" y="52"/>
                  </a:lnTo>
                  <a:lnTo>
                    <a:pt x="458" y="53"/>
                  </a:lnTo>
                  <a:lnTo>
                    <a:pt x="458" y="53"/>
                  </a:lnTo>
                  <a:lnTo>
                    <a:pt x="406" y="54"/>
                  </a:lnTo>
                  <a:lnTo>
                    <a:pt x="354" y="54"/>
                  </a:lnTo>
                  <a:lnTo>
                    <a:pt x="252" y="5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4" name="Freeform 65"/>
            <p:cNvSpPr>
              <a:spLocks/>
            </p:cNvSpPr>
            <p:nvPr userDrawn="1"/>
          </p:nvSpPr>
          <p:spPr bwMode="auto">
            <a:xfrm>
              <a:off x="5451475" y="1174750"/>
              <a:ext cx="263525" cy="28575"/>
            </a:xfrm>
            <a:custGeom>
              <a:avLst/>
              <a:gdLst>
                <a:gd name="T0" fmla="*/ 253 w 498"/>
                <a:gd name="T1" fmla="*/ 0 h 52"/>
                <a:gd name="T2" fmla="*/ 253 w 498"/>
                <a:gd name="T3" fmla="*/ 0 h 52"/>
                <a:gd name="T4" fmla="*/ 356 w 498"/>
                <a:gd name="T5" fmla="*/ 0 h 52"/>
                <a:gd name="T6" fmla="*/ 408 w 498"/>
                <a:gd name="T7" fmla="*/ 0 h 52"/>
                <a:gd name="T8" fmla="*/ 459 w 498"/>
                <a:gd name="T9" fmla="*/ 2 h 52"/>
                <a:gd name="T10" fmla="*/ 459 w 498"/>
                <a:gd name="T11" fmla="*/ 2 h 52"/>
                <a:gd name="T12" fmla="*/ 465 w 498"/>
                <a:gd name="T13" fmla="*/ 2 h 52"/>
                <a:gd name="T14" fmla="*/ 471 w 498"/>
                <a:gd name="T15" fmla="*/ 4 h 52"/>
                <a:gd name="T16" fmla="*/ 478 w 498"/>
                <a:gd name="T17" fmla="*/ 6 h 52"/>
                <a:gd name="T18" fmla="*/ 483 w 498"/>
                <a:gd name="T19" fmla="*/ 10 h 52"/>
                <a:gd name="T20" fmla="*/ 489 w 498"/>
                <a:gd name="T21" fmla="*/ 13 h 52"/>
                <a:gd name="T22" fmla="*/ 493 w 498"/>
                <a:gd name="T23" fmla="*/ 18 h 52"/>
                <a:gd name="T24" fmla="*/ 496 w 498"/>
                <a:gd name="T25" fmla="*/ 22 h 52"/>
                <a:gd name="T26" fmla="*/ 498 w 498"/>
                <a:gd name="T27" fmla="*/ 26 h 52"/>
                <a:gd name="T28" fmla="*/ 498 w 498"/>
                <a:gd name="T29" fmla="*/ 26 h 52"/>
                <a:gd name="T30" fmla="*/ 498 w 498"/>
                <a:gd name="T31" fmla="*/ 31 h 52"/>
                <a:gd name="T32" fmla="*/ 498 w 498"/>
                <a:gd name="T33" fmla="*/ 35 h 52"/>
                <a:gd name="T34" fmla="*/ 498 w 498"/>
                <a:gd name="T35" fmla="*/ 38 h 52"/>
                <a:gd name="T36" fmla="*/ 496 w 498"/>
                <a:gd name="T37" fmla="*/ 42 h 52"/>
                <a:gd name="T38" fmla="*/ 495 w 498"/>
                <a:gd name="T39" fmla="*/ 44 h 52"/>
                <a:gd name="T40" fmla="*/ 493 w 498"/>
                <a:gd name="T41" fmla="*/ 46 h 52"/>
                <a:gd name="T42" fmla="*/ 488 w 498"/>
                <a:gd name="T43" fmla="*/ 49 h 52"/>
                <a:gd name="T44" fmla="*/ 481 w 498"/>
                <a:gd name="T45" fmla="*/ 51 h 52"/>
                <a:gd name="T46" fmla="*/ 473 w 498"/>
                <a:gd name="T47" fmla="*/ 52 h 52"/>
                <a:gd name="T48" fmla="*/ 458 w 498"/>
                <a:gd name="T49" fmla="*/ 52 h 52"/>
                <a:gd name="T50" fmla="*/ 458 w 498"/>
                <a:gd name="T51" fmla="*/ 52 h 52"/>
                <a:gd name="T52" fmla="*/ 250 w 498"/>
                <a:gd name="T53" fmla="*/ 52 h 52"/>
                <a:gd name="T54" fmla="*/ 146 w 498"/>
                <a:gd name="T55" fmla="*/ 52 h 52"/>
                <a:gd name="T56" fmla="*/ 41 w 498"/>
                <a:gd name="T57" fmla="*/ 51 h 52"/>
                <a:gd name="T58" fmla="*/ 41 w 498"/>
                <a:gd name="T59" fmla="*/ 51 h 52"/>
                <a:gd name="T60" fmla="*/ 36 w 498"/>
                <a:gd name="T61" fmla="*/ 51 h 52"/>
                <a:gd name="T62" fmla="*/ 31 w 498"/>
                <a:gd name="T63" fmla="*/ 49 h 52"/>
                <a:gd name="T64" fmla="*/ 21 w 498"/>
                <a:gd name="T65" fmla="*/ 43 h 52"/>
                <a:gd name="T66" fmla="*/ 10 w 498"/>
                <a:gd name="T67" fmla="*/ 36 h 52"/>
                <a:gd name="T68" fmla="*/ 0 w 498"/>
                <a:gd name="T69" fmla="*/ 29 h 52"/>
                <a:gd name="T70" fmla="*/ 0 w 498"/>
                <a:gd name="T71" fmla="*/ 29 h 52"/>
                <a:gd name="T72" fmla="*/ 10 w 498"/>
                <a:gd name="T73" fmla="*/ 21 h 52"/>
                <a:gd name="T74" fmla="*/ 21 w 498"/>
                <a:gd name="T75" fmla="*/ 12 h 52"/>
                <a:gd name="T76" fmla="*/ 26 w 498"/>
                <a:gd name="T77" fmla="*/ 8 h 52"/>
                <a:gd name="T78" fmla="*/ 32 w 498"/>
                <a:gd name="T79" fmla="*/ 5 h 52"/>
                <a:gd name="T80" fmla="*/ 37 w 498"/>
                <a:gd name="T81" fmla="*/ 3 h 52"/>
                <a:gd name="T82" fmla="*/ 42 w 498"/>
                <a:gd name="T83" fmla="*/ 2 h 52"/>
                <a:gd name="T84" fmla="*/ 42 w 498"/>
                <a:gd name="T85" fmla="*/ 2 h 52"/>
                <a:gd name="T86" fmla="*/ 95 w 498"/>
                <a:gd name="T87" fmla="*/ 0 h 52"/>
                <a:gd name="T88" fmla="*/ 148 w 498"/>
                <a:gd name="T89" fmla="*/ 0 h 52"/>
                <a:gd name="T90" fmla="*/ 253 w 498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8" h="52">
                  <a:moveTo>
                    <a:pt x="253" y="0"/>
                  </a:moveTo>
                  <a:lnTo>
                    <a:pt x="253" y="0"/>
                  </a:lnTo>
                  <a:lnTo>
                    <a:pt x="356" y="0"/>
                  </a:lnTo>
                  <a:lnTo>
                    <a:pt x="408" y="0"/>
                  </a:lnTo>
                  <a:lnTo>
                    <a:pt x="459" y="2"/>
                  </a:lnTo>
                  <a:lnTo>
                    <a:pt x="459" y="2"/>
                  </a:lnTo>
                  <a:lnTo>
                    <a:pt x="465" y="2"/>
                  </a:lnTo>
                  <a:lnTo>
                    <a:pt x="471" y="4"/>
                  </a:lnTo>
                  <a:lnTo>
                    <a:pt x="478" y="6"/>
                  </a:lnTo>
                  <a:lnTo>
                    <a:pt x="483" y="10"/>
                  </a:lnTo>
                  <a:lnTo>
                    <a:pt x="489" y="13"/>
                  </a:lnTo>
                  <a:lnTo>
                    <a:pt x="493" y="18"/>
                  </a:lnTo>
                  <a:lnTo>
                    <a:pt x="496" y="22"/>
                  </a:lnTo>
                  <a:lnTo>
                    <a:pt x="498" y="26"/>
                  </a:lnTo>
                  <a:lnTo>
                    <a:pt x="498" y="26"/>
                  </a:lnTo>
                  <a:lnTo>
                    <a:pt x="498" y="31"/>
                  </a:lnTo>
                  <a:lnTo>
                    <a:pt x="498" y="35"/>
                  </a:lnTo>
                  <a:lnTo>
                    <a:pt x="498" y="38"/>
                  </a:lnTo>
                  <a:lnTo>
                    <a:pt x="496" y="42"/>
                  </a:lnTo>
                  <a:lnTo>
                    <a:pt x="495" y="44"/>
                  </a:lnTo>
                  <a:lnTo>
                    <a:pt x="493" y="46"/>
                  </a:lnTo>
                  <a:lnTo>
                    <a:pt x="488" y="49"/>
                  </a:lnTo>
                  <a:lnTo>
                    <a:pt x="481" y="51"/>
                  </a:lnTo>
                  <a:lnTo>
                    <a:pt x="473" y="52"/>
                  </a:lnTo>
                  <a:lnTo>
                    <a:pt x="458" y="52"/>
                  </a:lnTo>
                  <a:lnTo>
                    <a:pt x="458" y="52"/>
                  </a:lnTo>
                  <a:lnTo>
                    <a:pt x="250" y="52"/>
                  </a:lnTo>
                  <a:lnTo>
                    <a:pt x="146" y="52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36" y="51"/>
                  </a:lnTo>
                  <a:lnTo>
                    <a:pt x="31" y="49"/>
                  </a:lnTo>
                  <a:lnTo>
                    <a:pt x="21" y="43"/>
                  </a:lnTo>
                  <a:lnTo>
                    <a:pt x="10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0" y="21"/>
                  </a:lnTo>
                  <a:lnTo>
                    <a:pt x="21" y="12"/>
                  </a:lnTo>
                  <a:lnTo>
                    <a:pt x="26" y="8"/>
                  </a:lnTo>
                  <a:lnTo>
                    <a:pt x="32" y="5"/>
                  </a:lnTo>
                  <a:lnTo>
                    <a:pt x="37" y="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95" y="0"/>
                  </a:lnTo>
                  <a:lnTo>
                    <a:pt x="148" y="0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5" name="Freeform 66"/>
            <p:cNvSpPr>
              <a:spLocks/>
            </p:cNvSpPr>
            <p:nvPr userDrawn="1"/>
          </p:nvSpPr>
          <p:spPr bwMode="auto">
            <a:xfrm>
              <a:off x="5451475" y="1174750"/>
              <a:ext cx="263525" cy="28575"/>
            </a:xfrm>
            <a:custGeom>
              <a:avLst/>
              <a:gdLst>
                <a:gd name="T0" fmla="*/ 253 w 498"/>
                <a:gd name="T1" fmla="*/ 0 h 52"/>
                <a:gd name="T2" fmla="*/ 253 w 498"/>
                <a:gd name="T3" fmla="*/ 0 h 52"/>
                <a:gd name="T4" fmla="*/ 356 w 498"/>
                <a:gd name="T5" fmla="*/ 0 h 52"/>
                <a:gd name="T6" fmla="*/ 408 w 498"/>
                <a:gd name="T7" fmla="*/ 0 h 52"/>
                <a:gd name="T8" fmla="*/ 459 w 498"/>
                <a:gd name="T9" fmla="*/ 2 h 52"/>
                <a:gd name="T10" fmla="*/ 459 w 498"/>
                <a:gd name="T11" fmla="*/ 2 h 52"/>
                <a:gd name="T12" fmla="*/ 465 w 498"/>
                <a:gd name="T13" fmla="*/ 2 h 52"/>
                <a:gd name="T14" fmla="*/ 471 w 498"/>
                <a:gd name="T15" fmla="*/ 4 h 52"/>
                <a:gd name="T16" fmla="*/ 478 w 498"/>
                <a:gd name="T17" fmla="*/ 6 h 52"/>
                <a:gd name="T18" fmla="*/ 483 w 498"/>
                <a:gd name="T19" fmla="*/ 10 h 52"/>
                <a:gd name="T20" fmla="*/ 489 w 498"/>
                <a:gd name="T21" fmla="*/ 13 h 52"/>
                <a:gd name="T22" fmla="*/ 493 w 498"/>
                <a:gd name="T23" fmla="*/ 18 h 52"/>
                <a:gd name="T24" fmla="*/ 496 w 498"/>
                <a:gd name="T25" fmla="*/ 22 h 52"/>
                <a:gd name="T26" fmla="*/ 498 w 498"/>
                <a:gd name="T27" fmla="*/ 26 h 52"/>
                <a:gd name="T28" fmla="*/ 498 w 498"/>
                <a:gd name="T29" fmla="*/ 26 h 52"/>
                <a:gd name="T30" fmla="*/ 498 w 498"/>
                <a:gd name="T31" fmla="*/ 31 h 52"/>
                <a:gd name="T32" fmla="*/ 498 w 498"/>
                <a:gd name="T33" fmla="*/ 35 h 52"/>
                <a:gd name="T34" fmla="*/ 498 w 498"/>
                <a:gd name="T35" fmla="*/ 38 h 52"/>
                <a:gd name="T36" fmla="*/ 496 w 498"/>
                <a:gd name="T37" fmla="*/ 42 h 52"/>
                <a:gd name="T38" fmla="*/ 495 w 498"/>
                <a:gd name="T39" fmla="*/ 44 h 52"/>
                <a:gd name="T40" fmla="*/ 493 w 498"/>
                <a:gd name="T41" fmla="*/ 46 h 52"/>
                <a:gd name="T42" fmla="*/ 488 w 498"/>
                <a:gd name="T43" fmla="*/ 49 h 52"/>
                <a:gd name="T44" fmla="*/ 481 w 498"/>
                <a:gd name="T45" fmla="*/ 51 h 52"/>
                <a:gd name="T46" fmla="*/ 473 w 498"/>
                <a:gd name="T47" fmla="*/ 52 h 52"/>
                <a:gd name="T48" fmla="*/ 458 w 498"/>
                <a:gd name="T49" fmla="*/ 52 h 52"/>
                <a:gd name="T50" fmla="*/ 458 w 498"/>
                <a:gd name="T51" fmla="*/ 52 h 52"/>
                <a:gd name="T52" fmla="*/ 250 w 498"/>
                <a:gd name="T53" fmla="*/ 52 h 52"/>
                <a:gd name="T54" fmla="*/ 146 w 498"/>
                <a:gd name="T55" fmla="*/ 52 h 52"/>
                <a:gd name="T56" fmla="*/ 41 w 498"/>
                <a:gd name="T57" fmla="*/ 51 h 52"/>
                <a:gd name="T58" fmla="*/ 41 w 498"/>
                <a:gd name="T59" fmla="*/ 51 h 52"/>
                <a:gd name="T60" fmla="*/ 36 w 498"/>
                <a:gd name="T61" fmla="*/ 51 h 52"/>
                <a:gd name="T62" fmla="*/ 31 w 498"/>
                <a:gd name="T63" fmla="*/ 49 h 52"/>
                <a:gd name="T64" fmla="*/ 21 w 498"/>
                <a:gd name="T65" fmla="*/ 43 h 52"/>
                <a:gd name="T66" fmla="*/ 10 w 498"/>
                <a:gd name="T67" fmla="*/ 36 h 52"/>
                <a:gd name="T68" fmla="*/ 0 w 498"/>
                <a:gd name="T69" fmla="*/ 29 h 52"/>
                <a:gd name="T70" fmla="*/ 0 w 498"/>
                <a:gd name="T71" fmla="*/ 29 h 52"/>
                <a:gd name="T72" fmla="*/ 10 w 498"/>
                <a:gd name="T73" fmla="*/ 21 h 52"/>
                <a:gd name="T74" fmla="*/ 21 w 498"/>
                <a:gd name="T75" fmla="*/ 12 h 52"/>
                <a:gd name="T76" fmla="*/ 26 w 498"/>
                <a:gd name="T77" fmla="*/ 8 h 52"/>
                <a:gd name="T78" fmla="*/ 32 w 498"/>
                <a:gd name="T79" fmla="*/ 5 h 52"/>
                <a:gd name="T80" fmla="*/ 37 w 498"/>
                <a:gd name="T81" fmla="*/ 3 h 52"/>
                <a:gd name="T82" fmla="*/ 42 w 498"/>
                <a:gd name="T83" fmla="*/ 2 h 52"/>
                <a:gd name="T84" fmla="*/ 42 w 498"/>
                <a:gd name="T85" fmla="*/ 2 h 52"/>
                <a:gd name="T86" fmla="*/ 95 w 498"/>
                <a:gd name="T87" fmla="*/ 0 h 52"/>
                <a:gd name="T88" fmla="*/ 148 w 498"/>
                <a:gd name="T89" fmla="*/ 0 h 52"/>
                <a:gd name="T90" fmla="*/ 253 w 498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8" h="52">
                  <a:moveTo>
                    <a:pt x="253" y="0"/>
                  </a:moveTo>
                  <a:lnTo>
                    <a:pt x="253" y="0"/>
                  </a:lnTo>
                  <a:lnTo>
                    <a:pt x="356" y="0"/>
                  </a:lnTo>
                  <a:lnTo>
                    <a:pt x="408" y="0"/>
                  </a:lnTo>
                  <a:lnTo>
                    <a:pt x="459" y="2"/>
                  </a:lnTo>
                  <a:lnTo>
                    <a:pt x="459" y="2"/>
                  </a:lnTo>
                  <a:lnTo>
                    <a:pt x="465" y="2"/>
                  </a:lnTo>
                  <a:lnTo>
                    <a:pt x="471" y="4"/>
                  </a:lnTo>
                  <a:lnTo>
                    <a:pt x="478" y="6"/>
                  </a:lnTo>
                  <a:lnTo>
                    <a:pt x="483" y="10"/>
                  </a:lnTo>
                  <a:lnTo>
                    <a:pt x="489" y="13"/>
                  </a:lnTo>
                  <a:lnTo>
                    <a:pt x="493" y="18"/>
                  </a:lnTo>
                  <a:lnTo>
                    <a:pt x="496" y="22"/>
                  </a:lnTo>
                  <a:lnTo>
                    <a:pt x="498" y="26"/>
                  </a:lnTo>
                  <a:lnTo>
                    <a:pt x="498" y="26"/>
                  </a:lnTo>
                  <a:lnTo>
                    <a:pt x="498" y="31"/>
                  </a:lnTo>
                  <a:lnTo>
                    <a:pt x="498" y="35"/>
                  </a:lnTo>
                  <a:lnTo>
                    <a:pt x="498" y="38"/>
                  </a:lnTo>
                  <a:lnTo>
                    <a:pt x="496" y="42"/>
                  </a:lnTo>
                  <a:lnTo>
                    <a:pt x="495" y="44"/>
                  </a:lnTo>
                  <a:lnTo>
                    <a:pt x="493" y="46"/>
                  </a:lnTo>
                  <a:lnTo>
                    <a:pt x="488" y="49"/>
                  </a:lnTo>
                  <a:lnTo>
                    <a:pt x="481" y="51"/>
                  </a:lnTo>
                  <a:lnTo>
                    <a:pt x="473" y="52"/>
                  </a:lnTo>
                  <a:lnTo>
                    <a:pt x="458" y="52"/>
                  </a:lnTo>
                  <a:lnTo>
                    <a:pt x="458" y="52"/>
                  </a:lnTo>
                  <a:lnTo>
                    <a:pt x="250" y="52"/>
                  </a:lnTo>
                  <a:lnTo>
                    <a:pt x="146" y="52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36" y="51"/>
                  </a:lnTo>
                  <a:lnTo>
                    <a:pt x="31" y="49"/>
                  </a:lnTo>
                  <a:lnTo>
                    <a:pt x="21" y="43"/>
                  </a:lnTo>
                  <a:lnTo>
                    <a:pt x="10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0" y="21"/>
                  </a:lnTo>
                  <a:lnTo>
                    <a:pt x="21" y="12"/>
                  </a:lnTo>
                  <a:lnTo>
                    <a:pt x="26" y="8"/>
                  </a:lnTo>
                  <a:lnTo>
                    <a:pt x="32" y="5"/>
                  </a:lnTo>
                  <a:lnTo>
                    <a:pt x="37" y="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95" y="0"/>
                  </a:lnTo>
                  <a:lnTo>
                    <a:pt x="148" y="0"/>
                  </a:lnTo>
                  <a:lnTo>
                    <a:pt x="2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6" name="Freeform 67"/>
            <p:cNvSpPr>
              <a:spLocks noEditPoints="1"/>
            </p:cNvSpPr>
            <p:nvPr userDrawn="1"/>
          </p:nvSpPr>
          <p:spPr bwMode="auto">
            <a:xfrm>
              <a:off x="5341938" y="727075"/>
              <a:ext cx="244475" cy="204788"/>
            </a:xfrm>
            <a:custGeom>
              <a:avLst/>
              <a:gdLst>
                <a:gd name="T0" fmla="*/ 307 w 463"/>
                <a:gd name="T1" fmla="*/ 144 h 386"/>
                <a:gd name="T2" fmla="*/ 285 w 463"/>
                <a:gd name="T3" fmla="*/ 154 h 386"/>
                <a:gd name="T4" fmla="*/ 265 w 463"/>
                <a:gd name="T5" fmla="*/ 157 h 386"/>
                <a:gd name="T6" fmla="*/ 231 w 463"/>
                <a:gd name="T7" fmla="*/ 156 h 386"/>
                <a:gd name="T8" fmla="*/ 195 w 463"/>
                <a:gd name="T9" fmla="*/ 156 h 386"/>
                <a:gd name="T10" fmla="*/ 175 w 463"/>
                <a:gd name="T11" fmla="*/ 150 h 386"/>
                <a:gd name="T12" fmla="*/ 158 w 463"/>
                <a:gd name="T13" fmla="*/ 132 h 386"/>
                <a:gd name="T14" fmla="*/ 167 w 463"/>
                <a:gd name="T15" fmla="*/ 105 h 386"/>
                <a:gd name="T16" fmla="*/ 177 w 463"/>
                <a:gd name="T17" fmla="*/ 92 h 386"/>
                <a:gd name="T18" fmla="*/ 201 w 463"/>
                <a:gd name="T19" fmla="*/ 77 h 386"/>
                <a:gd name="T20" fmla="*/ 227 w 463"/>
                <a:gd name="T21" fmla="*/ 71 h 386"/>
                <a:gd name="T22" fmla="*/ 253 w 463"/>
                <a:gd name="T23" fmla="*/ 74 h 386"/>
                <a:gd name="T24" fmla="*/ 278 w 463"/>
                <a:gd name="T25" fmla="*/ 85 h 386"/>
                <a:gd name="T26" fmla="*/ 298 w 463"/>
                <a:gd name="T27" fmla="*/ 106 h 386"/>
                <a:gd name="T28" fmla="*/ 308 w 463"/>
                <a:gd name="T29" fmla="*/ 123 h 386"/>
                <a:gd name="T30" fmla="*/ 309 w 463"/>
                <a:gd name="T31" fmla="*/ 142 h 386"/>
                <a:gd name="T32" fmla="*/ 389 w 463"/>
                <a:gd name="T33" fmla="*/ 132 h 386"/>
                <a:gd name="T34" fmla="*/ 368 w 463"/>
                <a:gd name="T35" fmla="*/ 82 h 386"/>
                <a:gd name="T36" fmla="*/ 343 w 463"/>
                <a:gd name="T37" fmla="*/ 44 h 386"/>
                <a:gd name="T38" fmla="*/ 311 w 463"/>
                <a:gd name="T39" fmla="*/ 18 h 386"/>
                <a:gd name="T40" fmla="*/ 272 w 463"/>
                <a:gd name="T41" fmla="*/ 4 h 386"/>
                <a:gd name="T42" fmla="*/ 225 w 463"/>
                <a:gd name="T43" fmla="*/ 0 h 386"/>
                <a:gd name="T44" fmla="*/ 196 w 463"/>
                <a:gd name="T45" fmla="*/ 3 h 386"/>
                <a:gd name="T46" fmla="*/ 158 w 463"/>
                <a:gd name="T47" fmla="*/ 16 h 386"/>
                <a:gd name="T48" fmla="*/ 126 w 463"/>
                <a:gd name="T49" fmla="*/ 40 h 386"/>
                <a:gd name="T50" fmla="*/ 100 w 463"/>
                <a:gd name="T51" fmla="*/ 74 h 386"/>
                <a:gd name="T52" fmla="*/ 81 w 463"/>
                <a:gd name="T53" fmla="*/ 118 h 386"/>
                <a:gd name="T54" fmla="*/ 72 w 463"/>
                <a:gd name="T55" fmla="*/ 154 h 386"/>
                <a:gd name="T56" fmla="*/ 34 w 463"/>
                <a:gd name="T57" fmla="*/ 158 h 386"/>
                <a:gd name="T58" fmla="*/ 14 w 463"/>
                <a:gd name="T59" fmla="*/ 168 h 386"/>
                <a:gd name="T60" fmla="*/ 5 w 463"/>
                <a:gd name="T61" fmla="*/ 183 h 386"/>
                <a:gd name="T62" fmla="*/ 1 w 463"/>
                <a:gd name="T63" fmla="*/ 204 h 386"/>
                <a:gd name="T64" fmla="*/ 0 w 463"/>
                <a:gd name="T65" fmla="*/ 306 h 386"/>
                <a:gd name="T66" fmla="*/ 2 w 463"/>
                <a:gd name="T67" fmla="*/ 349 h 386"/>
                <a:gd name="T68" fmla="*/ 14 w 463"/>
                <a:gd name="T69" fmla="*/ 374 h 386"/>
                <a:gd name="T70" fmla="*/ 39 w 463"/>
                <a:gd name="T71" fmla="*/ 385 h 386"/>
                <a:gd name="T72" fmla="*/ 415 w 463"/>
                <a:gd name="T73" fmla="*/ 386 h 386"/>
                <a:gd name="T74" fmla="*/ 436 w 463"/>
                <a:gd name="T75" fmla="*/ 382 h 386"/>
                <a:gd name="T76" fmla="*/ 457 w 463"/>
                <a:gd name="T77" fmla="*/ 364 h 386"/>
                <a:gd name="T78" fmla="*/ 463 w 463"/>
                <a:gd name="T79" fmla="*/ 335 h 386"/>
                <a:gd name="T80" fmla="*/ 463 w 463"/>
                <a:gd name="T81" fmla="*/ 235 h 386"/>
                <a:gd name="T82" fmla="*/ 461 w 463"/>
                <a:gd name="T83" fmla="*/ 187 h 386"/>
                <a:gd name="T84" fmla="*/ 454 w 463"/>
                <a:gd name="T85" fmla="*/ 171 h 386"/>
                <a:gd name="T86" fmla="*/ 440 w 463"/>
                <a:gd name="T87" fmla="*/ 162 h 386"/>
                <a:gd name="T88" fmla="*/ 394 w 463"/>
                <a:gd name="T89" fmla="*/ 15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86">
                  <a:moveTo>
                    <a:pt x="309" y="142"/>
                  </a:moveTo>
                  <a:lnTo>
                    <a:pt x="309" y="142"/>
                  </a:lnTo>
                  <a:lnTo>
                    <a:pt x="307" y="144"/>
                  </a:lnTo>
                  <a:lnTo>
                    <a:pt x="304" y="147"/>
                  </a:lnTo>
                  <a:lnTo>
                    <a:pt x="295" y="151"/>
                  </a:lnTo>
                  <a:lnTo>
                    <a:pt x="285" y="154"/>
                  </a:lnTo>
                  <a:lnTo>
                    <a:pt x="276" y="155"/>
                  </a:lnTo>
                  <a:lnTo>
                    <a:pt x="276" y="155"/>
                  </a:lnTo>
                  <a:lnTo>
                    <a:pt x="265" y="157"/>
                  </a:lnTo>
                  <a:lnTo>
                    <a:pt x="253" y="157"/>
                  </a:lnTo>
                  <a:lnTo>
                    <a:pt x="231" y="156"/>
                  </a:lnTo>
                  <a:lnTo>
                    <a:pt x="231" y="156"/>
                  </a:lnTo>
                  <a:lnTo>
                    <a:pt x="213" y="157"/>
                  </a:lnTo>
                  <a:lnTo>
                    <a:pt x="204" y="157"/>
                  </a:lnTo>
                  <a:lnTo>
                    <a:pt x="195" y="156"/>
                  </a:lnTo>
                  <a:lnTo>
                    <a:pt x="195" y="156"/>
                  </a:lnTo>
                  <a:lnTo>
                    <a:pt x="184" y="153"/>
                  </a:lnTo>
                  <a:lnTo>
                    <a:pt x="175" y="150"/>
                  </a:lnTo>
                  <a:lnTo>
                    <a:pt x="155" y="144"/>
                  </a:lnTo>
                  <a:lnTo>
                    <a:pt x="155" y="144"/>
                  </a:lnTo>
                  <a:lnTo>
                    <a:pt x="158" y="132"/>
                  </a:lnTo>
                  <a:lnTo>
                    <a:pt x="161" y="120"/>
                  </a:lnTo>
                  <a:lnTo>
                    <a:pt x="165" y="109"/>
                  </a:lnTo>
                  <a:lnTo>
                    <a:pt x="167" y="105"/>
                  </a:lnTo>
                  <a:lnTo>
                    <a:pt x="171" y="100"/>
                  </a:lnTo>
                  <a:lnTo>
                    <a:pt x="171" y="100"/>
                  </a:lnTo>
                  <a:lnTo>
                    <a:pt x="177" y="92"/>
                  </a:lnTo>
                  <a:lnTo>
                    <a:pt x="184" y="86"/>
                  </a:lnTo>
                  <a:lnTo>
                    <a:pt x="193" y="81"/>
                  </a:lnTo>
                  <a:lnTo>
                    <a:pt x="201" y="77"/>
                  </a:lnTo>
                  <a:lnTo>
                    <a:pt x="209" y="74"/>
                  </a:lnTo>
                  <a:lnTo>
                    <a:pt x="217" y="72"/>
                  </a:lnTo>
                  <a:lnTo>
                    <a:pt x="227" y="71"/>
                  </a:lnTo>
                  <a:lnTo>
                    <a:pt x="236" y="71"/>
                  </a:lnTo>
                  <a:lnTo>
                    <a:pt x="245" y="72"/>
                  </a:lnTo>
                  <a:lnTo>
                    <a:pt x="253" y="74"/>
                  </a:lnTo>
                  <a:lnTo>
                    <a:pt x="261" y="77"/>
                  </a:lnTo>
                  <a:lnTo>
                    <a:pt x="271" y="80"/>
                  </a:lnTo>
                  <a:lnTo>
                    <a:pt x="278" y="85"/>
                  </a:lnTo>
                  <a:lnTo>
                    <a:pt x="285" y="91"/>
                  </a:lnTo>
                  <a:lnTo>
                    <a:pt x="292" y="98"/>
                  </a:lnTo>
                  <a:lnTo>
                    <a:pt x="298" y="106"/>
                  </a:lnTo>
                  <a:lnTo>
                    <a:pt x="298" y="106"/>
                  </a:lnTo>
                  <a:lnTo>
                    <a:pt x="304" y="114"/>
                  </a:lnTo>
                  <a:lnTo>
                    <a:pt x="308" y="123"/>
                  </a:lnTo>
                  <a:lnTo>
                    <a:pt x="310" y="133"/>
                  </a:lnTo>
                  <a:lnTo>
                    <a:pt x="310" y="138"/>
                  </a:lnTo>
                  <a:lnTo>
                    <a:pt x="309" y="142"/>
                  </a:lnTo>
                  <a:close/>
                  <a:moveTo>
                    <a:pt x="394" y="151"/>
                  </a:moveTo>
                  <a:lnTo>
                    <a:pt x="394" y="151"/>
                  </a:lnTo>
                  <a:lnTo>
                    <a:pt x="389" y="132"/>
                  </a:lnTo>
                  <a:lnTo>
                    <a:pt x="383" y="114"/>
                  </a:lnTo>
                  <a:lnTo>
                    <a:pt x="377" y="98"/>
                  </a:lnTo>
                  <a:lnTo>
                    <a:pt x="368" y="82"/>
                  </a:lnTo>
                  <a:lnTo>
                    <a:pt x="361" y="68"/>
                  </a:lnTo>
                  <a:lnTo>
                    <a:pt x="352" y="55"/>
                  </a:lnTo>
                  <a:lnTo>
                    <a:pt x="343" y="44"/>
                  </a:lnTo>
                  <a:lnTo>
                    <a:pt x="333" y="34"/>
                  </a:lnTo>
                  <a:lnTo>
                    <a:pt x="322" y="26"/>
                  </a:lnTo>
                  <a:lnTo>
                    <a:pt x="311" y="18"/>
                  </a:lnTo>
                  <a:lnTo>
                    <a:pt x="298" y="12"/>
                  </a:lnTo>
                  <a:lnTo>
                    <a:pt x="285" y="7"/>
                  </a:lnTo>
                  <a:lnTo>
                    <a:pt x="272" y="4"/>
                  </a:lnTo>
                  <a:lnTo>
                    <a:pt x="257" y="1"/>
                  </a:lnTo>
                  <a:lnTo>
                    <a:pt x="241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10" y="1"/>
                  </a:lnTo>
                  <a:lnTo>
                    <a:pt x="196" y="3"/>
                  </a:lnTo>
                  <a:lnTo>
                    <a:pt x="182" y="6"/>
                  </a:lnTo>
                  <a:lnTo>
                    <a:pt x="170" y="10"/>
                  </a:lnTo>
                  <a:lnTo>
                    <a:pt x="158" y="16"/>
                  </a:lnTo>
                  <a:lnTo>
                    <a:pt x="146" y="23"/>
                  </a:lnTo>
                  <a:lnTo>
                    <a:pt x="136" y="31"/>
                  </a:lnTo>
                  <a:lnTo>
                    <a:pt x="126" y="40"/>
                  </a:lnTo>
                  <a:lnTo>
                    <a:pt x="117" y="50"/>
                  </a:lnTo>
                  <a:lnTo>
                    <a:pt x="108" y="62"/>
                  </a:lnTo>
                  <a:lnTo>
                    <a:pt x="100" y="74"/>
                  </a:lnTo>
                  <a:lnTo>
                    <a:pt x="93" y="87"/>
                  </a:lnTo>
                  <a:lnTo>
                    <a:pt x="87" y="103"/>
                  </a:lnTo>
                  <a:lnTo>
                    <a:pt x="81" y="118"/>
                  </a:lnTo>
                  <a:lnTo>
                    <a:pt x="76" y="136"/>
                  </a:lnTo>
                  <a:lnTo>
                    <a:pt x="72" y="154"/>
                  </a:lnTo>
                  <a:lnTo>
                    <a:pt x="72" y="154"/>
                  </a:lnTo>
                  <a:lnTo>
                    <a:pt x="58" y="154"/>
                  </a:lnTo>
                  <a:lnTo>
                    <a:pt x="46" y="156"/>
                  </a:lnTo>
                  <a:lnTo>
                    <a:pt x="34" y="158"/>
                  </a:lnTo>
                  <a:lnTo>
                    <a:pt x="23" y="162"/>
                  </a:lnTo>
                  <a:lnTo>
                    <a:pt x="18" y="165"/>
                  </a:lnTo>
                  <a:lnTo>
                    <a:pt x="14" y="168"/>
                  </a:lnTo>
                  <a:lnTo>
                    <a:pt x="10" y="172"/>
                  </a:lnTo>
                  <a:lnTo>
                    <a:pt x="7" y="178"/>
                  </a:lnTo>
                  <a:lnTo>
                    <a:pt x="5" y="183"/>
                  </a:lnTo>
                  <a:lnTo>
                    <a:pt x="3" y="189"/>
                  </a:lnTo>
                  <a:lnTo>
                    <a:pt x="1" y="196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72"/>
                  </a:lnTo>
                  <a:lnTo>
                    <a:pt x="0" y="306"/>
                  </a:lnTo>
                  <a:lnTo>
                    <a:pt x="1" y="340"/>
                  </a:lnTo>
                  <a:lnTo>
                    <a:pt x="1" y="340"/>
                  </a:lnTo>
                  <a:lnTo>
                    <a:pt x="2" y="349"/>
                  </a:lnTo>
                  <a:lnTo>
                    <a:pt x="5" y="358"/>
                  </a:lnTo>
                  <a:lnTo>
                    <a:pt x="9" y="367"/>
                  </a:lnTo>
                  <a:lnTo>
                    <a:pt x="14" y="374"/>
                  </a:lnTo>
                  <a:lnTo>
                    <a:pt x="21" y="379"/>
                  </a:lnTo>
                  <a:lnTo>
                    <a:pt x="29" y="383"/>
                  </a:lnTo>
                  <a:lnTo>
                    <a:pt x="39" y="385"/>
                  </a:lnTo>
                  <a:lnTo>
                    <a:pt x="50" y="386"/>
                  </a:lnTo>
                  <a:lnTo>
                    <a:pt x="50" y="386"/>
                  </a:lnTo>
                  <a:lnTo>
                    <a:pt x="415" y="386"/>
                  </a:lnTo>
                  <a:lnTo>
                    <a:pt x="415" y="386"/>
                  </a:lnTo>
                  <a:lnTo>
                    <a:pt x="426" y="385"/>
                  </a:lnTo>
                  <a:lnTo>
                    <a:pt x="436" y="382"/>
                  </a:lnTo>
                  <a:lnTo>
                    <a:pt x="444" y="378"/>
                  </a:lnTo>
                  <a:lnTo>
                    <a:pt x="451" y="373"/>
                  </a:lnTo>
                  <a:lnTo>
                    <a:pt x="457" y="364"/>
                  </a:lnTo>
                  <a:lnTo>
                    <a:pt x="460" y="356"/>
                  </a:lnTo>
                  <a:lnTo>
                    <a:pt x="462" y="346"/>
                  </a:lnTo>
                  <a:lnTo>
                    <a:pt x="463" y="335"/>
                  </a:lnTo>
                  <a:lnTo>
                    <a:pt x="463" y="335"/>
                  </a:lnTo>
                  <a:lnTo>
                    <a:pt x="463" y="235"/>
                  </a:lnTo>
                  <a:lnTo>
                    <a:pt x="463" y="235"/>
                  </a:lnTo>
                  <a:lnTo>
                    <a:pt x="463" y="212"/>
                  </a:lnTo>
                  <a:lnTo>
                    <a:pt x="462" y="194"/>
                  </a:lnTo>
                  <a:lnTo>
                    <a:pt x="461" y="187"/>
                  </a:lnTo>
                  <a:lnTo>
                    <a:pt x="459" y="181"/>
                  </a:lnTo>
                  <a:lnTo>
                    <a:pt x="457" y="176"/>
                  </a:lnTo>
                  <a:lnTo>
                    <a:pt x="454" y="171"/>
                  </a:lnTo>
                  <a:lnTo>
                    <a:pt x="450" y="167"/>
                  </a:lnTo>
                  <a:lnTo>
                    <a:pt x="445" y="164"/>
                  </a:lnTo>
                  <a:lnTo>
                    <a:pt x="440" y="162"/>
                  </a:lnTo>
                  <a:lnTo>
                    <a:pt x="434" y="160"/>
                  </a:lnTo>
                  <a:lnTo>
                    <a:pt x="417" y="156"/>
                  </a:lnTo>
                  <a:lnTo>
                    <a:pt x="39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7" name="Freeform 68"/>
            <p:cNvSpPr>
              <a:spLocks/>
            </p:cNvSpPr>
            <p:nvPr userDrawn="1"/>
          </p:nvSpPr>
          <p:spPr bwMode="auto">
            <a:xfrm>
              <a:off x="5424488" y="765175"/>
              <a:ext cx="80963" cy="44450"/>
            </a:xfrm>
            <a:custGeom>
              <a:avLst/>
              <a:gdLst>
                <a:gd name="T0" fmla="*/ 154 w 155"/>
                <a:gd name="T1" fmla="*/ 71 h 86"/>
                <a:gd name="T2" fmla="*/ 154 w 155"/>
                <a:gd name="T3" fmla="*/ 71 h 86"/>
                <a:gd name="T4" fmla="*/ 152 w 155"/>
                <a:gd name="T5" fmla="*/ 73 h 86"/>
                <a:gd name="T6" fmla="*/ 149 w 155"/>
                <a:gd name="T7" fmla="*/ 76 h 86"/>
                <a:gd name="T8" fmla="*/ 140 w 155"/>
                <a:gd name="T9" fmla="*/ 80 h 86"/>
                <a:gd name="T10" fmla="*/ 130 w 155"/>
                <a:gd name="T11" fmla="*/ 83 h 86"/>
                <a:gd name="T12" fmla="*/ 121 w 155"/>
                <a:gd name="T13" fmla="*/ 84 h 86"/>
                <a:gd name="T14" fmla="*/ 121 w 155"/>
                <a:gd name="T15" fmla="*/ 84 h 86"/>
                <a:gd name="T16" fmla="*/ 110 w 155"/>
                <a:gd name="T17" fmla="*/ 86 h 86"/>
                <a:gd name="T18" fmla="*/ 98 w 155"/>
                <a:gd name="T19" fmla="*/ 86 h 86"/>
                <a:gd name="T20" fmla="*/ 76 w 155"/>
                <a:gd name="T21" fmla="*/ 85 h 86"/>
                <a:gd name="T22" fmla="*/ 76 w 155"/>
                <a:gd name="T23" fmla="*/ 85 h 86"/>
                <a:gd name="T24" fmla="*/ 58 w 155"/>
                <a:gd name="T25" fmla="*/ 86 h 86"/>
                <a:gd name="T26" fmla="*/ 49 w 155"/>
                <a:gd name="T27" fmla="*/ 86 h 86"/>
                <a:gd name="T28" fmla="*/ 40 w 155"/>
                <a:gd name="T29" fmla="*/ 85 h 86"/>
                <a:gd name="T30" fmla="*/ 40 w 155"/>
                <a:gd name="T31" fmla="*/ 85 h 86"/>
                <a:gd name="T32" fmla="*/ 29 w 155"/>
                <a:gd name="T33" fmla="*/ 82 h 86"/>
                <a:gd name="T34" fmla="*/ 20 w 155"/>
                <a:gd name="T35" fmla="*/ 79 h 86"/>
                <a:gd name="T36" fmla="*/ 0 w 155"/>
                <a:gd name="T37" fmla="*/ 73 h 86"/>
                <a:gd name="T38" fmla="*/ 0 w 155"/>
                <a:gd name="T39" fmla="*/ 73 h 86"/>
                <a:gd name="T40" fmla="*/ 3 w 155"/>
                <a:gd name="T41" fmla="*/ 61 h 86"/>
                <a:gd name="T42" fmla="*/ 6 w 155"/>
                <a:gd name="T43" fmla="*/ 49 h 86"/>
                <a:gd name="T44" fmla="*/ 10 w 155"/>
                <a:gd name="T45" fmla="*/ 38 h 86"/>
                <a:gd name="T46" fmla="*/ 12 w 155"/>
                <a:gd name="T47" fmla="*/ 34 h 86"/>
                <a:gd name="T48" fmla="*/ 16 w 155"/>
                <a:gd name="T49" fmla="*/ 29 h 86"/>
                <a:gd name="T50" fmla="*/ 16 w 155"/>
                <a:gd name="T51" fmla="*/ 29 h 86"/>
                <a:gd name="T52" fmla="*/ 22 w 155"/>
                <a:gd name="T53" fmla="*/ 21 h 86"/>
                <a:gd name="T54" fmla="*/ 29 w 155"/>
                <a:gd name="T55" fmla="*/ 15 h 86"/>
                <a:gd name="T56" fmla="*/ 38 w 155"/>
                <a:gd name="T57" fmla="*/ 10 h 86"/>
                <a:gd name="T58" fmla="*/ 46 w 155"/>
                <a:gd name="T59" fmla="*/ 6 h 86"/>
                <a:gd name="T60" fmla="*/ 54 w 155"/>
                <a:gd name="T61" fmla="*/ 3 h 86"/>
                <a:gd name="T62" fmla="*/ 62 w 155"/>
                <a:gd name="T63" fmla="*/ 1 h 86"/>
                <a:gd name="T64" fmla="*/ 72 w 155"/>
                <a:gd name="T65" fmla="*/ 0 h 86"/>
                <a:gd name="T66" fmla="*/ 81 w 155"/>
                <a:gd name="T67" fmla="*/ 0 h 86"/>
                <a:gd name="T68" fmla="*/ 90 w 155"/>
                <a:gd name="T69" fmla="*/ 1 h 86"/>
                <a:gd name="T70" fmla="*/ 98 w 155"/>
                <a:gd name="T71" fmla="*/ 3 h 86"/>
                <a:gd name="T72" fmla="*/ 106 w 155"/>
                <a:gd name="T73" fmla="*/ 6 h 86"/>
                <a:gd name="T74" fmla="*/ 116 w 155"/>
                <a:gd name="T75" fmla="*/ 9 h 86"/>
                <a:gd name="T76" fmla="*/ 123 w 155"/>
                <a:gd name="T77" fmla="*/ 14 h 86"/>
                <a:gd name="T78" fmla="*/ 130 w 155"/>
                <a:gd name="T79" fmla="*/ 20 h 86"/>
                <a:gd name="T80" fmla="*/ 137 w 155"/>
                <a:gd name="T81" fmla="*/ 27 h 86"/>
                <a:gd name="T82" fmla="*/ 143 w 155"/>
                <a:gd name="T83" fmla="*/ 35 h 86"/>
                <a:gd name="T84" fmla="*/ 143 w 155"/>
                <a:gd name="T85" fmla="*/ 35 h 86"/>
                <a:gd name="T86" fmla="*/ 149 w 155"/>
                <a:gd name="T87" fmla="*/ 43 h 86"/>
                <a:gd name="T88" fmla="*/ 153 w 155"/>
                <a:gd name="T89" fmla="*/ 52 h 86"/>
                <a:gd name="T90" fmla="*/ 155 w 155"/>
                <a:gd name="T91" fmla="*/ 62 h 86"/>
                <a:gd name="T92" fmla="*/ 155 w 155"/>
                <a:gd name="T93" fmla="*/ 67 h 86"/>
                <a:gd name="T94" fmla="*/ 154 w 155"/>
                <a:gd name="T95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86">
                  <a:moveTo>
                    <a:pt x="154" y="71"/>
                  </a:moveTo>
                  <a:lnTo>
                    <a:pt x="154" y="71"/>
                  </a:lnTo>
                  <a:lnTo>
                    <a:pt x="152" y="73"/>
                  </a:lnTo>
                  <a:lnTo>
                    <a:pt x="149" y="76"/>
                  </a:lnTo>
                  <a:lnTo>
                    <a:pt x="140" y="80"/>
                  </a:lnTo>
                  <a:lnTo>
                    <a:pt x="130" y="83"/>
                  </a:lnTo>
                  <a:lnTo>
                    <a:pt x="121" y="84"/>
                  </a:lnTo>
                  <a:lnTo>
                    <a:pt x="121" y="84"/>
                  </a:lnTo>
                  <a:lnTo>
                    <a:pt x="110" y="86"/>
                  </a:lnTo>
                  <a:lnTo>
                    <a:pt x="98" y="86"/>
                  </a:lnTo>
                  <a:lnTo>
                    <a:pt x="76" y="85"/>
                  </a:lnTo>
                  <a:lnTo>
                    <a:pt x="76" y="85"/>
                  </a:lnTo>
                  <a:lnTo>
                    <a:pt x="58" y="86"/>
                  </a:lnTo>
                  <a:lnTo>
                    <a:pt x="49" y="86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29" y="82"/>
                  </a:lnTo>
                  <a:lnTo>
                    <a:pt x="20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3" y="61"/>
                  </a:lnTo>
                  <a:lnTo>
                    <a:pt x="6" y="49"/>
                  </a:lnTo>
                  <a:lnTo>
                    <a:pt x="10" y="38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22" y="21"/>
                  </a:lnTo>
                  <a:lnTo>
                    <a:pt x="29" y="15"/>
                  </a:lnTo>
                  <a:lnTo>
                    <a:pt x="38" y="10"/>
                  </a:lnTo>
                  <a:lnTo>
                    <a:pt x="46" y="6"/>
                  </a:lnTo>
                  <a:lnTo>
                    <a:pt x="54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81" y="0"/>
                  </a:lnTo>
                  <a:lnTo>
                    <a:pt x="90" y="1"/>
                  </a:lnTo>
                  <a:lnTo>
                    <a:pt x="98" y="3"/>
                  </a:lnTo>
                  <a:lnTo>
                    <a:pt x="106" y="6"/>
                  </a:lnTo>
                  <a:lnTo>
                    <a:pt x="116" y="9"/>
                  </a:lnTo>
                  <a:lnTo>
                    <a:pt x="123" y="14"/>
                  </a:lnTo>
                  <a:lnTo>
                    <a:pt x="130" y="20"/>
                  </a:lnTo>
                  <a:lnTo>
                    <a:pt x="137" y="27"/>
                  </a:lnTo>
                  <a:lnTo>
                    <a:pt x="143" y="35"/>
                  </a:lnTo>
                  <a:lnTo>
                    <a:pt x="143" y="35"/>
                  </a:lnTo>
                  <a:lnTo>
                    <a:pt x="149" y="43"/>
                  </a:lnTo>
                  <a:lnTo>
                    <a:pt x="153" y="52"/>
                  </a:lnTo>
                  <a:lnTo>
                    <a:pt x="155" y="62"/>
                  </a:lnTo>
                  <a:lnTo>
                    <a:pt x="155" y="67"/>
                  </a:lnTo>
                  <a:lnTo>
                    <a:pt x="154" y="7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68" name="Freeform 69"/>
            <p:cNvSpPr>
              <a:spLocks/>
            </p:cNvSpPr>
            <p:nvPr userDrawn="1"/>
          </p:nvSpPr>
          <p:spPr bwMode="auto">
            <a:xfrm>
              <a:off x="5341938" y="727075"/>
              <a:ext cx="244475" cy="204788"/>
            </a:xfrm>
            <a:custGeom>
              <a:avLst/>
              <a:gdLst>
                <a:gd name="T0" fmla="*/ 394 w 463"/>
                <a:gd name="T1" fmla="*/ 151 h 386"/>
                <a:gd name="T2" fmla="*/ 383 w 463"/>
                <a:gd name="T3" fmla="*/ 114 h 386"/>
                <a:gd name="T4" fmla="*/ 368 w 463"/>
                <a:gd name="T5" fmla="*/ 82 h 386"/>
                <a:gd name="T6" fmla="*/ 352 w 463"/>
                <a:gd name="T7" fmla="*/ 55 h 386"/>
                <a:gd name="T8" fmla="*/ 333 w 463"/>
                <a:gd name="T9" fmla="*/ 34 h 386"/>
                <a:gd name="T10" fmla="*/ 311 w 463"/>
                <a:gd name="T11" fmla="*/ 18 h 386"/>
                <a:gd name="T12" fmla="*/ 285 w 463"/>
                <a:gd name="T13" fmla="*/ 7 h 386"/>
                <a:gd name="T14" fmla="*/ 257 w 463"/>
                <a:gd name="T15" fmla="*/ 1 h 386"/>
                <a:gd name="T16" fmla="*/ 225 w 463"/>
                <a:gd name="T17" fmla="*/ 0 h 386"/>
                <a:gd name="T18" fmla="*/ 210 w 463"/>
                <a:gd name="T19" fmla="*/ 1 h 386"/>
                <a:gd name="T20" fmla="*/ 182 w 463"/>
                <a:gd name="T21" fmla="*/ 6 h 386"/>
                <a:gd name="T22" fmla="*/ 158 w 463"/>
                <a:gd name="T23" fmla="*/ 16 h 386"/>
                <a:gd name="T24" fmla="*/ 136 w 463"/>
                <a:gd name="T25" fmla="*/ 31 h 386"/>
                <a:gd name="T26" fmla="*/ 117 w 463"/>
                <a:gd name="T27" fmla="*/ 50 h 386"/>
                <a:gd name="T28" fmla="*/ 100 w 463"/>
                <a:gd name="T29" fmla="*/ 74 h 386"/>
                <a:gd name="T30" fmla="*/ 87 w 463"/>
                <a:gd name="T31" fmla="*/ 103 h 386"/>
                <a:gd name="T32" fmla="*/ 76 w 463"/>
                <a:gd name="T33" fmla="*/ 136 h 386"/>
                <a:gd name="T34" fmla="*/ 72 w 463"/>
                <a:gd name="T35" fmla="*/ 154 h 386"/>
                <a:gd name="T36" fmla="*/ 46 w 463"/>
                <a:gd name="T37" fmla="*/ 156 h 386"/>
                <a:gd name="T38" fmla="*/ 23 w 463"/>
                <a:gd name="T39" fmla="*/ 162 h 386"/>
                <a:gd name="T40" fmla="*/ 14 w 463"/>
                <a:gd name="T41" fmla="*/ 168 h 386"/>
                <a:gd name="T42" fmla="*/ 7 w 463"/>
                <a:gd name="T43" fmla="*/ 178 h 386"/>
                <a:gd name="T44" fmla="*/ 3 w 463"/>
                <a:gd name="T45" fmla="*/ 189 h 386"/>
                <a:gd name="T46" fmla="*/ 1 w 463"/>
                <a:gd name="T47" fmla="*/ 204 h 386"/>
                <a:gd name="T48" fmla="*/ 0 w 463"/>
                <a:gd name="T49" fmla="*/ 272 h 386"/>
                <a:gd name="T50" fmla="*/ 1 w 463"/>
                <a:gd name="T51" fmla="*/ 340 h 386"/>
                <a:gd name="T52" fmla="*/ 2 w 463"/>
                <a:gd name="T53" fmla="*/ 349 h 386"/>
                <a:gd name="T54" fmla="*/ 9 w 463"/>
                <a:gd name="T55" fmla="*/ 367 h 386"/>
                <a:gd name="T56" fmla="*/ 21 w 463"/>
                <a:gd name="T57" fmla="*/ 379 h 386"/>
                <a:gd name="T58" fmla="*/ 39 w 463"/>
                <a:gd name="T59" fmla="*/ 385 h 386"/>
                <a:gd name="T60" fmla="*/ 50 w 463"/>
                <a:gd name="T61" fmla="*/ 386 h 386"/>
                <a:gd name="T62" fmla="*/ 415 w 463"/>
                <a:gd name="T63" fmla="*/ 386 h 386"/>
                <a:gd name="T64" fmla="*/ 436 w 463"/>
                <a:gd name="T65" fmla="*/ 382 h 386"/>
                <a:gd name="T66" fmla="*/ 451 w 463"/>
                <a:gd name="T67" fmla="*/ 373 h 386"/>
                <a:gd name="T68" fmla="*/ 460 w 463"/>
                <a:gd name="T69" fmla="*/ 356 h 386"/>
                <a:gd name="T70" fmla="*/ 463 w 463"/>
                <a:gd name="T71" fmla="*/ 335 h 386"/>
                <a:gd name="T72" fmla="*/ 463 w 463"/>
                <a:gd name="T73" fmla="*/ 235 h 386"/>
                <a:gd name="T74" fmla="*/ 463 w 463"/>
                <a:gd name="T75" fmla="*/ 212 h 386"/>
                <a:gd name="T76" fmla="*/ 461 w 463"/>
                <a:gd name="T77" fmla="*/ 187 h 386"/>
                <a:gd name="T78" fmla="*/ 457 w 463"/>
                <a:gd name="T79" fmla="*/ 176 h 386"/>
                <a:gd name="T80" fmla="*/ 450 w 463"/>
                <a:gd name="T81" fmla="*/ 167 h 386"/>
                <a:gd name="T82" fmla="*/ 440 w 463"/>
                <a:gd name="T83" fmla="*/ 162 h 386"/>
                <a:gd name="T84" fmla="*/ 417 w 463"/>
                <a:gd name="T85" fmla="*/ 15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3" h="386">
                  <a:moveTo>
                    <a:pt x="394" y="151"/>
                  </a:moveTo>
                  <a:lnTo>
                    <a:pt x="394" y="151"/>
                  </a:lnTo>
                  <a:lnTo>
                    <a:pt x="389" y="132"/>
                  </a:lnTo>
                  <a:lnTo>
                    <a:pt x="383" y="114"/>
                  </a:lnTo>
                  <a:lnTo>
                    <a:pt x="377" y="98"/>
                  </a:lnTo>
                  <a:lnTo>
                    <a:pt x="368" y="82"/>
                  </a:lnTo>
                  <a:lnTo>
                    <a:pt x="361" y="68"/>
                  </a:lnTo>
                  <a:lnTo>
                    <a:pt x="352" y="55"/>
                  </a:lnTo>
                  <a:lnTo>
                    <a:pt x="343" y="44"/>
                  </a:lnTo>
                  <a:lnTo>
                    <a:pt x="333" y="34"/>
                  </a:lnTo>
                  <a:lnTo>
                    <a:pt x="322" y="26"/>
                  </a:lnTo>
                  <a:lnTo>
                    <a:pt x="311" y="18"/>
                  </a:lnTo>
                  <a:lnTo>
                    <a:pt x="298" y="12"/>
                  </a:lnTo>
                  <a:lnTo>
                    <a:pt x="285" y="7"/>
                  </a:lnTo>
                  <a:lnTo>
                    <a:pt x="272" y="4"/>
                  </a:lnTo>
                  <a:lnTo>
                    <a:pt x="257" y="1"/>
                  </a:lnTo>
                  <a:lnTo>
                    <a:pt x="241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10" y="1"/>
                  </a:lnTo>
                  <a:lnTo>
                    <a:pt x="196" y="3"/>
                  </a:lnTo>
                  <a:lnTo>
                    <a:pt x="182" y="6"/>
                  </a:lnTo>
                  <a:lnTo>
                    <a:pt x="170" y="10"/>
                  </a:lnTo>
                  <a:lnTo>
                    <a:pt x="158" y="16"/>
                  </a:lnTo>
                  <a:lnTo>
                    <a:pt x="146" y="23"/>
                  </a:lnTo>
                  <a:lnTo>
                    <a:pt x="136" y="31"/>
                  </a:lnTo>
                  <a:lnTo>
                    <a:pt x="126" y="40"/>
                  </a:lnTo>
                  <a:lnTo>
                    <a:pt x="117" y="50"/>
                  </a:lnTo>
                  <a:lnTo>
                    <a:pt x="108" y="62"/>
                  </a:lnTo>
                  <a:lnTo>
                    <a:pt x="100" y="74"/>
                  </a:lnTo>
                  <a:lnTo>
                    <a:pt x="93" y="87"/>
                  </a:lnTo>
                  <a:lnTo>
                    <a:pt x="87" y="103"/>
                  </a:lnTo>
                  <a:lnTo>
                    <a:pt x="81" y="118"/>
                  </a:lnTo>
                  <a:lnTo>
                    <a:pt x="76" y="136"/>
                  </a:lnTo>
                  <a:lnTo>
                    <a:pt x="72" y="154"/>
                  </a:lnTo>
                  <a:lnTo>
                    <a:pt x="72" y="154"/>
                  </a:lnTo>
                  <a:lnTo>
                    <a:pt x="58" y="154"/>
                  </a:lnTo>
                  <a:lnTo>
                    <a:pt x="46" y="156"/>
                  </a:lnTo>
                  <a:lnTo>
                    <a:pt x="34" y="158"/>
                  </a:lnTo>
                  <a:lnTo>
                    <a:pt x="23" y="162"/>
                  </a:lnTo>
                  <a:lnTo>
                    <a:pt x="18" y="165"/>
                  </a:lnTo>
                  <a:lnTo>
                    <a:pt x="14" y="168"/>
                  </a:lnTo>
                  <a:lnTo>
                    <a:pt x="10" y="172"/>
                  </a:lnTo>
                  <a:lnTo>
                    <a:pt x="7" y="178"/>
                  </a:lnTo>
                  <a:lnTo>
                    <a:pt x="5" y="183"/>
                  </a:lnTo>
                  <a:lnTo>
                    <a:pt x="3" y="189"/>
                  </a:lnTo>
                  <a:lnTo>
                    <a:pt x="1" y="196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72"/>
                  </a:lnTo>
                  <a:lnTo>
                    <a:pt x="0" y="306"/>
                  </a:lnTo>
                  <a:lnTo>
                    <a:pt x="1" y="340"/>
                  </a:lnTo>
                  <a:lnTo>
                    <a:pt x="1" y="340"/>
                  </a:lnTo>
                  <a:lnTo>
                    <a:pt x="2" y="349"/>
                  </a:lnTo>
                  <a:lnTo>
                    <a:pt x="5" y="358"/>
                  </a:lnTo>
                  <a:lnTo>
                    <a:pt x="9" y="367"/>
                  </a:lnTo>
                  <a:lnTo>
                    <a:pt x="14" y="374"/>
                  </a:lnTo>
                  <a:lnTo>
                    <a:pt x="21" y="379"/>
                  </a:lnTo>
                  <a:lnTo>
                    <a:pt x="29" y="383"/>
                  </a:lnTo>
                  <a:lnTo>
                    <a:pt x="39" y="385"/>
                  </a:lnTo>
                  <a:lnTo>
                    <a:pt x="50" y="386"/>
                  </a:lnTo>
                  <a:lnTo>
                    <a:pt x="50" y="386"/>
                  </a:lnTo>
                  <a:lnTo>
                    <a:pt x="415" y="386"/>
                  </a:lnTo>
                  <a:lnTo>
                    <a:pt x="415" y="386"/>
                  </a:lnTo>
                  <a:lnTo>
                    <a:pt x="426" y="385"/>
                  </a:lnTo>
                  <a:lnTo>
                    <a:pt x="436" y="382"/>
                  </a:lnTo>
                  <a:lnTo>
                    <a:pt x="444" y="378"/>
                  </a:lnTo>
                  <a:lnTo>
                    <a:pt x="451" y="373"/>
                  </a:lnTo>
                  <a:lnTo>
                    <a:pt x="457" y="364"/>
                  </a:lnTo>
                  <a:lnTo>
                    <a:pt x="460" y="356"/>
                  </a:lnTo>
                  <a:lnTo>
                    <a:pt x="462" y="346"/>
                  </a:lnTo>
                  <a:lnTo>
                    <a:pt x="463" y="335"/>
                  </a:lnTo>
                  <a:lnTo>
                    <a:pt x="463" y="335"/>
                  </a:lnTo>
                  <a:lnTo>
                    <a:pt x="463" y="235"/>
                  </a:lnTo>
                  <a:lnTo>
                    <a:pt x="463" y="235"/>
                  </a:lnTo>
                  <a:lnTo>
                    <a:pt x="463" y="212"/>
                  </a:lnTo>
                  <a:lnTo>
                    <a:pt x="462" y="194"/>
                  </a:lnTo>
                  <a:lnTo>
                    <a:pt x="461" y="187"/>
                  </a:lnTo>
                  <a:lnTo>
                    <a:pt x="459" y="181"/>
                  </a:lnTo>
                  <a:lnTo>
                    <a:pt x="457" y="176"/>
                  </a:lnTo>
                  <a:lnTo>
                    <a:pt x="454" y="171"/>
                  </a:lnTo>
                  <a:lnTo>
                    <a:pt x="450" y="167"/>
                  </a:lnTo>
                  <a:lnTo>
                    <a:pt x="445" y="164"/>
                  </a:lnTo>
                  <a:lnTo>
                    <a:pt x="440" y="162"/>
                  </a:lnTo>
                  <a:lnTo>
                    <a:pt x="434" y="160"/>
                  </a:lnTo>
                  <a:lnTo>
                    <a:pt x="417" y="156"/>
                  </a:lnTo>
                  <a:lnTo>
                    <a:pt x="394" y="15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Группа 68"/>
          <p:cNvGrpSpPr/>
          <p:nvPr userDrawn="1"/>
        </p:nvGrpSpPr>
        <p:grpSpPr>
          <a:xfrm>
            <a:off x="4156991" y="1667060"/>
            <a:ext cx="573201" cy="526559"/>
            <a:chOff x="6002338" y="801688"/>
            <a:chExt cx="741363" cy="908050"/>
          </a:xfrm>
        </p:grpSpPr>
        <p:sp>
          <p:nvSpPr>
            <p:cNvPr id="70" name="Freeform 172"/>
            <p:cNvSpPr>
              <a:spLocks/>
            </p:cNvSpPr>
            <p:nvPr userDrawn="1"/>
          </p:nvSpPr>
          <p:spPr bwMode="auto">
            <a:xfrm>
              <a:off x="6381750" y="1265238"/>
              <a:ext cx="134938" cy="128588"/>
            </a:xfrm>
            <a:custGeom>
              <a:avLst/>
              <a:gdLst>
                <a:gd name="T0" fmla="*/ 181 w 254"/>
                <a:gd name="T1" fmla="*/ 85 h 241"/>
                <a:gd name="T2" fmla="*/ 49 w 254"/>
                <a:gd name="T3" fmla="*/ 0 h 241"/>
                <a:gd name="T4" fmla="*/ 44 w 254"/>
                <a:gd name="T5" fmla="*/ 3 h 241"/>
                <a:gd name="T6" fmla="*/ 44 w 254"/>
                <a:gd name="T7" fmla="*/ 3 h 241"/>
                <a:gd name="T8" fmla="*/ 36 w 254"/>
                <a:gd name="T9" fmla="*/ 8 h 241"/>
                <a:gd name="T10" fmla="*/ 28 w 254"/>
                <a:gd name="T11" fmla="*/ 14 h 241"/>
                <a:gd name="T12" fmla="*/ 21 w 254"/>
                <a:gd name="T13" fmla="*/ 20 h 241"/>
                <a:gd name="T14" fmla="*/ 14 w 254"/>
                <a:gd name="T15" fmla="*/ 28 h 241"/>
                <a:gd name="T16" fmla="*/ 14 w 254"/>
                <a:gd name="T17" fmla="*/ 28 h 241"/>
                <a:gd name="T18" fmla="*/ 7 w 254"/>
                <a:gd name="T19" fmla="*/ 37 h 241"/>
                <a:gd name="T20" fmla="*/ 3 w 254"/>
                <a:gd name="T21" fmla="*/ 47 h 241"/>
                <a:gd name="T22" fmla="*/ 1 w 254"/>
                <a:gd name="T23" fmla="*/ 57 h 241"/>
                <a:gd name="T24" fmla="*/ 0 w 254"/>
                <a:gd name="T25" fmla="*/ 67 h 241"/>
                <a:gd name="T26" fmla="*/ 0 w 254"/>
                <a:gd name="T27" fmla="*/ 67 h 241"/>
                <a:gd name="T28" fmla="*/ 1 w 254"/>
                <a:gd name="T29" fmla="*/ 80 h 241"/>
                <a:gd name="T30" fmla="*/ 4 w 254"/>
                <a:gd name="T31" fmla="*/ 91 h 241"/>
                <a:gd name="T32" fmla="*/ 9 w 254"/>
                <a:gd name="T33" fmla="*/ 102 h 241"/>
                <a:gd name="T34" fmla="*/ 17 w 254"/>
                <a:gd name="T35" fmla="*/ 113 h 241"/>
                <a:gd name="T36" fmla="*/ 26 w 254"/>
                <a:gd name="T37" fmla="*/ 124 h 241"/>
                <a:gd name="T38" fmla="*/ 38 w 254"/>
                <a:gd name="T39" fmla="*/ 135 h 241"/>
                <a:gd name="T40" fmla="*/ 52 w 254"/>
                <a:gd name="T41" fmla="*/ 145 h 241"/>
                <a:gd name="T42" fmla="*/ 67 w 254"/>
                <a:gd name="T43" fmla="*/ 156 h 241"/>
                <a:gd name="T44" fmla="*/ 206 w 254"/>
                <a:gd name="T45" fmla="*/ 241 h 241"/>
                <a:gd name="T46" fmla="*/ 211 w 254"/>
                <a:gd name="T47" fmla="*/ 237 h 241"/>
                <a:gd name="T48" fmla="*/ 211 w 254"/>
                <a:gd name="T49" fmla="*/ 237 h 241"/>
                <a:gd name="T50" fmla="*/ 221 w 254"/>
                <a:gd name="T51" fmla="*/ 227 h 241"/>
                <a:gd name="T52" fmla="*/ 229 w 254"/>
                <a:gd name="T53" fmla="*/ 219 h 241"/>
                <a:gd name="T54" fmla="*/ 236 w 254"/>
                <a:gd name="T55" fmla="*/ 210 h 241"/>
                <a:gd name="T56" fmla="*/ 243 w 254"/>
                <a:gd name="T57" fmla="*/ 202 h 241"/>
                <a:gd name="T58" fmla="*/ 243 w 254"/>
                <a:gd name="T59" fmla="*/ 202 h 241"/>
                <a:gd name="T60" fmla="*/ 248 w 254"/>
                <a:gd name="T61" fmla="*/ 194 h 241"/>
                <a:gd name="T62" fmla="*/ 252 w 254"/>
                <a:gd name="T63" fmla="*/ 184 h 241"/>
                <a:gd name="T64" fmla="*/ 254 w 254"/>
                <a:gd name="T65" fmla="*/ 176 h 241"/>
                <a:gd name="T66" fmla="*/ 254 w 254"/>
                <a:gd name="T67" fmla="*/ 168 h 241"/>
                <a:gd name="T68" fmla="*/ 254 w 254"/>
                <a:gd name="T69" fmla="*/ 168 h 241"/>
                <a:gd name="T70" fmla="*/ 254 w 254"/>
                <a:gd name="T71" fmla="*/ 159 h 241"/>
                <a:gd name="T72" fmla="*/ 251 w 254"/>
                <a:gd name="T73" fmla="*/ 150 h 241"/>
                <a:gd name="T74" fmla="*/ 248 w 254"/>
                <a:gd name="T75" fmla="*/ 142 h 241"/>
                <a:gd name="T76" fmla="*/ 241 w 254"/>
                <a:gd name="T77" fmla="*/ 133 h 241"/>
                <a:gd name="T78" fmla="*/ 241 w 254"/>
                <a:gd name="T79" fmla="*/ 133 h 241"/>
                <a:gd name="T80" fmla="*/ 233 w 254"/>
                <a:gd name="T81" fmla="*/ 125 h 241"/>
                <a:gd name="T82" fmla="*/ 221 w 254"/>
                <a:gd name="T83" fmla="*/ 113 h 241"/>
                <a:gd name="T84" fmla="*/ 203 w 254"/>
                <a:gd name="T85" fmla="*/ 100 h 241"/>
                <a:gd name="T86" fmla="*/ 181 w 254"/>
                <a:gd name="T87" fmla="*/ 85 h 241"/>
                <a:gd name="T88" fmla="*/ 181 w 254"/>
                <a:gd name="T89" fmla="*/ 8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4" h="241">
                  <a:moveTo>
                    <a:pt x="181" y="85"/>
                  </a:moveTo>
                  <a:lnTo>
                    <a:pt x="49" y="0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36" y="8"/>
                  </a:lnTo>
                  <a:lnTo>
                    <a:pt x="28" y="14"/>
                  </a:lnTo>
                  <a:lnTo>
                    <a:pt x="21" y="2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7" y="37"/>
                  </a:lnTo>
                  <a:lnTo>
                    <a:pt x="3" y="47"/>
                  </a:lnTo>
                  <a:lnTo>
                    <a:pt x="1" y="5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2"/>
                  </a:lnTo>
                  <a:lnTo>
                    <a:pt x="17" y="113"/>
                  </a:lnTo>
                  <a:lnTo>
                    <a:pt x="26" y="124"/>
                  </a:lnTo>
                  <a:lnTo>
                    <a:pt x="38" y="135"/>
                  </a:lnTo>
                  <a:lnTo>
                    <a:pt x="52" y="145"/>
                  </a:lnTo>
                  <a:lnTo>
                    <a:pt x="67" y="156"/>
                  </a:lnTo>
                  <a:lnTo>
                    <a:pt x="206" y="241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21" y="227"/>
                  </a:lnTo>
                  <a:lnTo>
                    <a:pt x="229" y="219"/>
                  </a:lnTo>
                  <a:lnTo>
                    <a:pt x="236" y="210"/>
                  </a:lnTo>
                  <a:lnTo>
                    <a:pt x="243" y="202"/>
                  </a:lnTo>
                  <a:lnTo>
                    <a:pt x="243" y="202"/>
                  </a:lnTo>
                  <a:lnTo>
                    <a:pt x="248" y="194"/>
                  </a:lnTo>
                  <a:lnTo>
                    <a:pt x="252" y="184"/>
                  </a:lnTo>
                  <a:lnTo>
                    <a:pt x="254" y="176"/>
                  </a:lnTo>
                  <a:lnTo>
                    <a:pt x="254" y="168"/>
                  </a:lnTo>
                  <a:lnTo>
                    <a:pt x="254" y="168"/>
                  </a:lnTo>
                  <a:lnTo>
                    <a:pt x="254" y="159"/>
                  </a:lnTo>
                  <a:lnTo>
                    <a:pt x="251" y="150"/>
                  </a:lnTo>
                  <a:lnTo>
                    <a:pt x="248" y="142"/>
                  </a:lnTo>
                  <a:lnTo>
                    <a:pt x="241" y="133"/>
                  </a:lnTo>
                  <a:lnTo>
                    <a:pt x="241" y="133"/>
                  </a:lnTo>
                  <a:lnTo>
                    <a:pt x="233" y="125"/>
                  </a:lnTo>
                  <a:lnTo>
                    <a:pt x="221" y="113"/>
                  </a:lnTo>
                  <a:lnTo>
                    <a:pt x="203" y="100"/>
                  </a:lnTo>
                  <a:lnTo>
                    <a:pt x="181" y="85"/>
                  </a:lnTo>
                  <a:lnTo>
                    <a:pt x="181" y="8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1" name="Freeform 173"/>
            <p:cNvSpPr>
              <a:spLocks noEditPoints="1"/>
            </p:cNvSpPr>
            <p:nvPr userDrawn="1"/>
          </p:nvSpPr>
          <p:spPr bwMode="auto">
            <a:xfrm>
              <a:off x="6002338" y="801688"/>
              <a:ext cx="741363" cy="908050"/>
            </a:xfrm>
            <a:custGeom>
              <a:avLst/>
              <a:gdLst>
                <a:gd name="T0" fmla="*/ 1385 w 1401"/>
                <a:gd name="T1" fmla="*/ 108 h 1715"/>
                <a:gd name="T2" fmla="*/ 1400 w 1401"/>
                <a:gd name="T3" fmla="*/ 52 h 1715"/>
                <a:gd name="T4" fmla="*/ 1367 w 1401"/>
                <a:gd name="T5" fmla="*/ 8 h 1715"/>
                <a:gd name="T6" fmla="*/ 255 w 1401"/>
                <a:gd name="T7" fmla="*/ 0 h 1715"/>
                <a:gd name="T8" fmla="*/ 134 w 1401"/>
                <a:gd name="T9" fmla="*/ 29 h 1715"/>
                <a:gd name="T10" fmla="*/ 21 w 1401"/>
                <a:gd name="T11" fmla="*/ 149 h 1715"/>
                <a:gd name="T12" fmla="*/ 0 w 1401"/>
                <a:gd name="T13" fmla="*/ 244 h 1715"/>
                <a:gd name="T14" fmla="*/ 6 w 1401"/>
                <a:gd name="T15" fmla="*/ 1521 h 1715"/>
                <a:gd name="T16" fmla="*/ 75 w 1401"/>
                <a:gd name="T17" fmla="*/ 1645 h 1715"/>
                <a:gd name="T18" fmla="*/ 217 w 1401"/>
                <a:gd name="T19" fmla="*/ 1713 h 1715"/>
                <a:gd name="T20" fmla="*/ 1401 w 1401"/>
                <a:gd name="T21" fmla="*/ 422 h 1715"/>
                <a:gd name="T22" fmla="*/ 1356 w 1401"/>
                <a:gd name="T23" fmla="*/ 360 h 1715"/>
                <a:gd name="T24" fmla="*/ 137 w 1401"/>
                <a:gd name="T25" fmla="*/ 210 h 1715"/>
                <a:gd name="T26" fmla="*/ 186 w 1401"/>
                <a:gd name="T27" fmla="*/ 150 h 1715"/>
                <a:gd name="T28" fmla="*/ 1248 w 1401"/>
                <a:gd name="T29" fmla="*/ 130 h 1715"/>
                <a:gd name="T30" fmla="*/ 207 w 1401"/>
                <a:gd name="T31" fmla="*/ 348 h 1715"/>
                <a:gd name="T32" fmla="*/ 146 w 1401"/>
                <a:gd name="T33" fmla="*/ 297 h 1715"/>
                <a:gd name="T34" fmla="*/ 368 w 1401"/>
                <a:gd name="T35" fmla="*/ 1537 h 1715"/>
                <a:gd name="T36" fmla="*/ 347 w 1401"/>
                <a:gd name="T37" fmla="*/ 1568 h 1715"/>
                <a:gd name="T38" fmla="*/ 312 w 1401"/>
                <a:gd name="T39" fmla="*/ 1560 h 1715"/>
                <a:gd name="T40" fmla="*/ 302 w 1401"/>
                <a:gd name="T41" fmla="*/ 535 h 1715"/>
                <a:gd name="T42" fmla="*/ 335 w 1401"/>
                <a:gd name="T43" fmla="*/ 507 h 1715"/>
                <a:gd name="T44" fmla="*/ 366 w 1401"/>
                <a:gd name="T45" fmla="*/ 527 h 1715"/>
                <a:gd name="T46" fmla="*/ 1020 w 1401"/>
                <a:gd name="T47" fmla="*/ 1122 h 1715"/>
                <a:gd name="T48" fmla="*/ 1008 w 1401"/>
                <a:gd name="T49" fmla="*/ 1187 h 1715"/>
                <a:gd name="T50" fmla="*/ 1037 w 1401"/>
                <a:gd name="T51" fmla="*/ 1263 h 1715"/>
                <a:gd name="T52" fmla="*/ 1010 w 1401"/>
                <a:gd name="T53" fmla="*/ 1338 h 1715"/>
                <a:gd name="T54" fmla="*/ 929 w 1401"/>
                <a:gd name="T55" fmla="*/ 1388 h 1715"/>
                <a:gd name="T56" fmla="*/ 804 w 1401"/>
                <a:gd name="T57" fmla="*/ 1396 h 1715"/>
                <a:gd name="T58" fmla="*/ 705 w 1401"/>
                <a:gd name="T59" fmla="*/ 1359 h 1715"/>
                <a:gd name="T60" fmla="*/ 648 w 1401"/>
                <a:gd name="T61" fmla="*/ 1279 h 1715"/>
                <a:gd name="T62" fmla="*/ 775 w 1401"/>
                <a:gd name="T63" fmla="*/ 1296 h 1715"/>
                <a:gd name="T64" fmla="*/ 815 w 1401"/>
                <a:gd name="T65" fmla="*/ 1322 h 1715"/>
                <a:gd name="T66" fmla="*/ 881 w 1401"/>
                <a:gd name="T67" fmla="*/ 1323 h 1715"/>
                <a:gd name="T68" fmla="*/ 915 w 1401"/>
                <a:gd name="T69" fmla="*/ 1302 h 1715"/>
                <a:gd name="T70" fmla="*/ 927 w 1401"/>
                <a:gd name="T71" fmla="*/ 1269 h 1715"/>
                <a:gd name="T72" fmla="*/ 907 w 1401"/>
                <a:gd name="T73" fmla="*/ 1227 h 1715"/>
                <a:gd name="T74" fmla="*/ 757 w 1401"/>
                <a:gd name="T75" fmla="*/ 1135 h 1715"/>
                <a:gd name="T76" fmla="*/ 647 w 1401"/>
                <a:gd name="T77" fmla="*/ 1051 h 1715"/>
                <a:gd name="T78" fmla="*/ 619 w 1401"/>
                <a:gd name="T79" fmla="*/ 989 h 1715"/>
                <a:gd name="T80" fmla="*/ 622 w 1401"/>
                <a:gd name="T81" fmla="*/ 931 h 1715"/>
                <a:gd name="T82" fmla="*/ 647 w 1401"/>
                <a:gd name="T83" fmla="*/ 881 h 1715"/>
                <a:gd name="T84" fmla="*/ 709 w 1401"/>
                <a:gd name="T85" fmla="*/ 836 h 1715"/>
                <a:gd name="T86" fmla="*/ 667 w 1401"/>
                <a:gd name="T87" fmla="*/ 784 h 1715"/>
                <a:gd name="T88" fmla="*/ 659 w 1401"/>
                <a:gd name="T89" fmla="*/ 715 h 1715"/>
                <a:gd name="T90" fmla="*/ 701 w 1401"/>
                <a:gd name="T91" fmla="*/ 653 h 1715"/>
                <a:gd name="T92" fmla="*/ 812 w 1401"/>
                <a:gd name="T93" fmla="*/ 617 h 1715"/>
                <a:gd name="T94" fmla="*/ 927 w 1401"/>
                <a:gd name="T95" fmla="*/ 630 h 1715"/>
                <a:gd name="T96" fmla="*/ 999 w 1401"/>
                <a:gd name="T97" fmla="*/ 680 h 1715"/>
                <a:gd name="T98" fmla="*/ 917 w 1401"/>
                <a:gd name="T99" fmla="*/ 748 h 1715"/>
                <a:gd name="T100" fmla="*/ 884 w 1401"/>
                <a:gd name="T101" fmla="*/ 696 h 1715"/>
                <a:gd name="T102" fmla="*/ 838 w 1401"/>
                <a:gd name="T103" fmla="*/ 686 h 1715"/>
                <a:gd name="T104" fmla="*/ 773 w 1401"/>
                <a:gd name="T105" fmla="*/ 715 h 1715"/>
                <a:gd name="T106" fmla="*/ 769 w 1401"/>
                <a:gd name="T107" fmla="*/ 746 h 1715"/>
                <a:gd name="T108" fmla="*/ 792 w 1401"/>
                <a:gd name="T109" fmla="*/ 781 h 1715"/>
                <a:gd name="T110" fmla="*/ 977 w 1401"/>
                <a:gd name="T111" fmla="*/ 895 h 1715"/>
                <a:gd name="T112" fmla="*/ 1049 w 1401"/>
                <a:gd name="T113" fmla="*/ 965 h 1715"/>
                <a:gd name="T114" fmla="*/ 1063 w 1401"/>
                <a:gd name="T115" fmla="*/ 1043 h 1715"/>
                <a:gd name="T116" fmla="*/ 1046 w 1401"/>
                <a:gd name="T117" fmla="*/ 1092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01" h="1715">
                  <a:moveTo>
                    <a:pt x="1345" y="357"/>
                  </a:moveTo>
                  <a:lnTo>
                    <a:pt x="1345" y="130"/>
                  </a:lnTo>
                  <a:lnTo>
                    <a:pt x="1345" y="130"/>
                  </a:lnTo>
                  <a:lnTo>
                    <a:pt x="1356" y="127"/>
                  </a:lnTo>
                  <a:lnTo>
                    <a:pt x="1367" y="123"/>
                  </a:lnTo>
                  <a:lnTo>
                    <a:pt x="1376" y="116"/>
                  </a:lnTo>
                  <a:lnTo>
                    <a:pt x="1385" y="108"/>
                  </a:lnTo>
                  <a:lnTo>
                    <a:pt x="1392" y="99"/>
                  </a:lnTo>
                  <a:lnTo>
                    <a:pt x="1397" y="89"/>
                  </a:lnTo>
                  <a:lnTo>
                    <a:pt x="1400" y="78"/>
                  </a:lnTo>
                  <a:lnTo>
                    <a:pt x="1401" y="65"/>
                  </a:lnTo>
                  <a:lnTo>
                    <a:pt x="1401" y="65"/>
                  </a:lnTo>
                  <a:lnTo>
                    <a:pt x="1401" y="58"/>
                  </a:lnTo>
                  <a:lnTo>
                    <a:pt x="1400" y="52"/>
                  </a:lnTo>
                  <a:lnTo>
                    <a:pt x="1398" y="46"/>
                  </a:lnTo>
                  <a:lnTo>
                    <a:pt x="1396" y="40"/>
                  </a:lnTo>
                  <a:lnTo>
                    <a:pt x="1393" y="34"/>
                  </a:lnTo>
                  <a:lnTo>
                    <a:pt x="1390" y="28"/>
                  </a:lnTo>
                  <a:lnTo>
                    <a:pt x="1382" y="19"/>
                  </a:lnTo>
                  <a:lnTo>
                    <a:pt x="1372" y="11"/>
                  </a:lnTo>
                  <a:lnTo>
                    <a:pt x="1367" y="8"/>
                  </a:lnTo>
                  <a:lnTo>
                    <a:pt x="1361" y="5"/>
                  </a:lnTo>
                  <a:lnTo>
                    <a:pt x="1355" y="3"/>
                  </a:lnTo>
                  <a:lnTo>
                    <a:pt x="1349" y="1"/>
                  </a:lnTo>
                  <a:lnTo>
                    <a:pt x="1343" y="0"/>
                  </a:lnTo>
                  <a:lnTo>
                    <a:pt x="133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43" y="0"/>
                  </a:lnTo>
                  <a:lnTo>
                    <a:pt x="229" y="1"/>
                  </a:lnTo>
                  <a:lnTo>
                    <a:pt x="217" y="3"/>
                  </a:lnTo>
                  <a:lnTo>
                    <a:pt x="204" y="5"/>
                  </a:lnTo>
                  <a:lnTo>
                    <a:pt x="180" y="11"/>
                  </a:lnTo>
                  <a:lnTo>
                    <a:pt x="156" y="19"/>
                  </a:lnTo>
                  <a:lnTo>
                    <a:pt x="134" y="29"/>
                  </a:lnTo>
                  <a:lnTo>
                    <a:pt x="113" y="42"/>
                  </a:lnTo>
                  <a:lnTo>
                    <a:pt x="94" y="55"/>
                  </a:lnTo>
                  <a:lnTo>
                    <a:pt x="75" y="72"/>
                  </a:lnTo>
                  <a:lnTo>
                    <a:pt x="59" y="89"/>
                  </a:lnTo>
                  <a:lnTo>
                    <a:pt x="45" y="107"/>
                  </a:lnTo>
                  <a:lnTo>
                    <a:pt x="31" y="127"/>
                  </a:lnTo>
                  <a:lnTo>
                    <a:pt x="21" y="149"/>
                  </a:lnTo>
                  <a:lnTo>
                    <a:pt x="12" y="171"/>
                  </a:lnTo>
                  <a:lnTo>
                    <a:pt x="9" y="182"/>
                  </a:lnTo>
                  <a:lnTo>
                    <a:pt x="6" y="195"/>
                  </a:lnTo>
                  <a:lnTo>
                    <a:pt x="3" y="206"/>
                  </a:lnTo>
                  <a:lnTo>
                    <a:pt x="1" y="218"/>
                  </a:lnTo>
                  <a:lnTo>
                    <a:pt x="0" y="231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1472"/>
                  </a:lnTo>
                  <a:lnTo>
                    <a:pt x="0" y="1472"/>
                  </a:lnTo>
                  <a:lnTo>
                    <a:pt x="0" y="1484"/>
                  </a:lnTo>
                  <a:lnTo>
                    <a:pt x="1" y="1497"/>
                  </a:lnTo>
                  <a:lnTo>
                    <a:pt x="3" y="1509"/>
                  </a:lnTo>
                  <a:lnTo>
                    <a:pt x="6" y="1521"/>
                  </a:lnTo>
                  <a:lnTo>
                    <a:pt x="9" y="1533"/>
                  </a:lnTo>
                  <a:lnTo>
                    <a:pt x="12" y="1545"/>
                  </a:lnTo>
                  <a:lnTo>
                    <a:pt x="21" y="1566"/>
                  </a:lnTo>
                  <a:lnTo>
                    <a:pt x="31" y="1588"/>
                  </a:lnTo>
                  <a:lnTo>
                    <a:pt x="45" y="1609"/>
                  </a:lnTo>
                  <a:lnTo>
                    <a:pt x="59" y="1627"/>
                  </a:lnTo>
                  <a:lnTo>
                    <a:pt x="75" y="1645"/>
                  </a:lnTo>
                  <a:lnTo>
                    <a:pt x="94" y="1660"/>
                  </a:lnTo>
                  <a:lnTo>
                    <a:pt x="113" y="1674"/>
                  </a:lnTo>
                  <a:lnTo>
                    <a:pt x="134" y="1687"/>
                  </a:lnTo>
                  <a:lnTo>
                    <a:pt x="156" y="1697"/>
                  </a:lnTo>
                  <a:lnTo>
                    <a:pt x="180" y="1705"/>
                  </a:lnTo>
                  <a:lnTo>
                    <a:pt x="204" y="1711"/>
                  </a:lnTo>
                  <a:lnTo>
                    <a:pt x="217" y="1713"/>
                  </a:lnTo>
                  <a:lnTo>
                    <a:pt x="229" y="1714"/>
                  </a:lnTo>
                  <a:lnTo>
                    <a:pt x="243" y="1715"/>
                  </a:lnTo>
                  <a:lnTo>
                    <a:pt x="255" y="1715"/>
                  </a:lnTo>
                  <a:lnTo>
                    <a:pt x="1401" y="1715"/>
                  </a:lnTo>
                  <a:lnTo>
                    <a:pt x="1401" y="1715"/>
                  </a:lnTo>
                  <a:lnTo>
                    <a:pt x="1401" y="422"/>
                  </a:lnTo>
                  <a:lnTo>
                    <a:pt x="1401" y="422"/>
                  </a:lnTo>
                  <a:lnTo>
                    <a:pt x="1400" y="410"/>
                  </a:lnTo>
                  <a:lnTo>
                    <a:pt x="1397" y="398"/>
                  </a:lnTo>
                  <a:lnTo>
                    <a:pt x="1392" y="388"/>
                  </a:lnTo>
                  <a:lnTo>
                    <a:pt x="1385" y="379"/>
                  </a:lnTo>
                  <a:lnTo>
                    <a:pt x="1376" y="371"/>
                  </a:lnTo>
                  <a:lnTo>
                    <a:pt x="1367" y="364"/>
                  </a:lnTo>
                  <a:lnTo>
                    <a:pt x="1356" y="360"/>
                  </a:lnTo>
                  <a:lnTo>
                    <a:pt x="1345" y="357"/>
                  </a:lnTo>
                  <a:lnTo>
                    <a:pt x="1345" y="357"/>
                  </a:lnTo>
                  <a:close/>
                  <a:moveTo>
                    <a:pt x="131" y="244"/>
                  </a:moveTo>
                  <a:lnTo>
                    <a:pt x="131" y="244"/>
                  </a:lnTo>
                  <a:lnTo>
                    <a:pt x="132" y="232"/>
                  </a:lnTo>
                  <a:lnTo>
                    <a:pt x="134" y="220"/>
                  </a:lnTo>
                  <a:lnTo>
                    <a:pt x="137" y="210"/>
                  </a:lnTo>
                  <a:lnTo>
                    <a:pt x="141" y="200"/>
                  </a:lnTo>
                  <a:lnTo>
                    <a:pt x="146" y="190"/>
                  </a:lnTo>
                  <a:lnTo>
                    <a:pt x="152" y="180"/>
                  </a:lnTo>
                  <a:lnTo>
                    <a:pt x="160" y="171"/>
                  </a:lnTo>
                  <a:lnTo>
                    <a:pt x="168" y="164"/>
                  </a:lnTo>
                  <a:lnTo>
                    <a:pt x="176" y="157"/>
                  </a:lnTo>
                  <a:lnTo>
                    <a:pt x="186" y="150"/>
                  </a:lnTo>
                  <a:lnTo>
                    <a:pt x="197" y="144"/>
                  </a:lnTo>
                  <a:lnTo>
                    <a:pt x="207" y="139"/>
                  </a:lnTo>
                  <a:lnTo>
                    <a:pt x="218" y="135"/>
                  </a:lnTo>
                  <a:lnTo>
                    <a:pt x="230" y="133"/>
                  </a:lnTo>
                  <a:lnTo>
                    <a:pt x="243" y="131"/>
                  </a:lnTo>
                  <a:lnTo>
                    <a:pt x="255" y="130"/>
                  </a:lnTo>
                  <a:lnTo>
                    <a:pt x="1248" y="130"/>
                  </a:lnTo>
                  <a:lnTo>
                    <a:pt x="1248" y="357"/>
                  </a:lnTo>
                  <a:lnTo>
                    <a:pt x="255" y="357"/>
                  </a:lnTo>
                  <a:lnTo>
                    <a:pt x="255" y="357"/>
                  </a:lnTo>
                  <a:lnTo>
                    <a:pt x="243" y="356"/>
                  </a:lnTo>
                  <a:lnTo>
                    <a:pt x="230" y="355"/>
                  </a:lnTo>
                  <a:lnTo>
                    <a:pt x="218" y="352"/>
                  </a:lnTo>
                  <a:lnTo>
                    <a:pt x="207" y="348"/>
                  </a:lnTo>
                  <a:lnTo>
                    <a:pt x="197" y="343"/>
                  </a:lnTo>
                  <a:lnTo>
                    <a:pt x="186" y="337"/>
                  </a:lnTo>
                  <a:lnTo>
                    <a:pt x="176" y="331"/>
                  </a:lnTo>
                  <a:lnTo>
                    <a:pt x="168" y="323"/>
                  </a:lnTo>
                  <a:lnTo>
                    <a:pt x="160" y="316"/>
                  </a:lnTo>
                  <a:lnTo>
                    <a:pt x="152" y="307"/>
                  </a:lnTo>
                  <a:lnTo>
                    <a:pt x="146" y="297"/>
                  </a:lnTo>
                  <a:lnTo>
                    <a:pt x="141" y="287"/>
                  </a:lnTo>
                  <a:lnTo>
                    <a:pt x="137" y="277"/>
                  </a:lnTo>
                  <a:lnTo>
                    <a:pt x="134" y="267"/>
                  </a:lnTo>
                  <a:lnTo>
                    <a:pt x="132" y="255"/>
                  </a:lnTo>
                  <a:lnTo>
                    <a:pt x="131" y="244"/>
                  </a:lnTo>
                  <a:lnTo>
                    <a:pt x="131" y="244"/>
                  </a:lnTo>
                  <a:close/>
                  <a:moveTo>
                    <a:pt x="368" y="1537"/>
                  </a:moveTo>
                  <a:lnTo>
                    <a:pt x="368" y="1537"/>
                  </a:lnTo>
                  <a:lnTo>
                    <a:pt x="368" y="1544"/>
                  </a:lnTo>
                  <a:lnTo>
                    <a:pt x="366" y="1550"/>
                  </a:lnTo>
                  <a:lnTo>
                    <a:pt x="363" y="1555"/>
                  </a:lnTo>
                  <a:lnTo>
                    <a:pt x="359" y="1560"/>
                  </a:lnTo>
                  <a:lnTo>
                    <a:pt x="354" y="1564"/>
                  </a:lnTo>
                  <a:lnTo>
                    <a:pt x="347" y="1568"/>
                  </a:lnTo>
                  <a:lnTo>
                    <a:pt x="341" y="1570"/>
                  </a:lnTo>
                  <a:lnTo>
                    <a:pt x="335" y="1571"/>
                  </a:lnTo>
                  <a:lnTo>
                    <a:pt x="335" y="1571"/>
                  </a:lnTo>
                  <a:lnTo>
                    <a:pt x="328" y="1570"/>
                  </a:lnTo>
                  <a:lnTo>
                    <a:pt x="322" y="1568"/>
                  </a:lnTo>
                  <a:lnTo>
                    <a:pt x="316" y="1564"/>
                  </a:lnTo>
                  <a:lnTo>
                    <a:pt x="312" y="1560"/>
                  </a:lnTo>
                  <a:lnTo>
                    <a:pt x="307" y="1555"/>
                  </a:lnTo>
                  <a:lnTo>
                    <a:pt x="304" y="1550"/>
                  </a:lnTo>
                  <a:lnTo>
                    <a:pt x="302" y="1544"/>
                  </a:lnTo>
                  <a:lnTo>
                    <a:pt x="301" y="1537"/>
                  </a:lnTo>
                  <a:lnTo>
                    <a:pt x="301" y="541"/>
                  </a:lnTo>
                  <a:lnTo>
                    <a:pt x="301" y="541"/>
                  </a:lnTo>
                  <a:lnTo>
                    <a:pt x="302" y="535"/>
                  </a:lnTo>
                  <a:lnTo>
                    <a:pt x="304" y="527"/>
                  </a:lnTo>
                  <a:lnTo>
                    <a:pt x="307" y="522"/>
                  </a:lnTo>
                  <a:lnTo>
                    <a:pt x="312" y="517"/>
                  </a:lnTo>
                  <a:lnTo>
                    <a:pt x="316" y="513"/>
                  </a:lnTo>
                  <a:lnTo>
                    <a:pt x="322" y="510"/>
                  </a:lnTo>
                  <a:lnTo>
                    <a:pt x="328" y="508"/>
                  </a:lnTo>
                  <a:lnTo>
                    <a:pt x="335" y="507"/>
                  </a:lnTo>
                  <a:lnTo>
                    <a:pt x="335" y="507"/>
                  </a:lnTo>
                  <a:lnTo>
                    <a:pt x="341" y="508"/>
                  </a:lnTo>
                  <a:lnTo>
                    <a:pt x="347" y="510"/>
                  </a:lnTo>
                  <a:lnTo>
                    <a:pt x="354" y="513"/>
                  </a:lnTo>
                  <a:lnTo>
                    <a:pt x="359" y="517"/>
                  </a:lnTo>
                  <a:lnTo>
                    <a:pt x="363" y="522"/>
                  </a:lnTo>
                  <a:lnTo>
                    <a:pt x="366" y="527"/>
                  </a:lnTo>
                  <a:lnTo>
                    <a:pt x="368" y="535"/>
                  </a:lnTo>
                  <a:lnTo>
                    <a:pt x="368" y="541"/>
                  </a:lnTo>
                  <a:lnTo>
                    <a:pt x="368" y="1537"/>
                  </a:lnTo>
                  <a:close/>
                  <a:moveTo>
                    <a:pt x="1046" y="1092"/>
                  </a:moveTo>
                  <a:lnTo>
                    <a:pt x="1046" y="1092"/>
                  </a:lnTo>
                  <a:lnTo>
                    <a:pt x="1035" y="1108"/>
                  </a:lnTo>
                  <a:lnTo>
                    <a:pt x="1020" y="1122"/>
                  </a:lnTo>
                  <a:lnTo>
                    <a:pt x="1004" y="1135"/>
                  </a:lnTo>
                  <a:lnTo>
                    <a:pt x="985" y="1149"/>
                  </a:lnTo>
                  <a:lnTo>
                    <a:pt x="974" y="1156"/>
                  </a:lnTo>
                  <a:lnTo>
                    <a:pt x="984" y="1164"/>
                  </a:lnTo>
                  <a:lnTo>
                    <a:pt x="984" y="1164"/>
                  </a:lnTo>
                  <a:lnTo>
                    <a:pt x="997" y="1175"/>
                  </a:lnTo>
                  <a:lnTo>
                    <a:pt x="1008" y="1187"/>
                  </a:lnTo>
                  <a:lnTo>
                    <a:pt x="1016" y="1199"/>
                  </a:lnTo>
                  <a:lnTo>
                    <a:pt x="1024" y="1211"/>
                  </a:lnTo>
                  <a:lnTo>
                    <a:pt x="1024" y="1211"/>
                  </a:lnTo>
                  <a:lnTo>
                    <a:pt x="1029" y="1224"/>
                  </a:lnTo>
                  <a:lnTo>
                    <a:pt x="1033" y="1236"/>
                  </a:lnTo>
                  <a:lnTo>
                    <a:pt x="1036" y="1249"/>
                  </a:lnTo>
                  <a:lnTo>
                    <a:pt x="1037" y="1263"/>
                  </a:lnTo>
                  <a:lnTo>
                    <a:pt x="1037" y="1263"/>
                  </a:lnTo>
                  <a:lnTo>
                    <a:pt x="1036" y="1277"/>
                  </a:lnTo>
                  <a:lnTo>
                    <a:pt x="1033" y="1290"/>
                  </a:lnTo>
                  <a:lnTo>
                    <a:pt x="1030" y="1303"/>
                  </a:lnTo>
                  <a:lnTo>
                    <a:pt x="1025" y="1315"/>
                  </a:lnTo>
                  <a:lnTo>
                    <a:pt x="1018" y="1327"/>
                  </a:lnTo>
                  <a:lnTo>
                    <a:pt x="1010" y="1338"/>
                  </a:lnTo>
                  <a:lnTo>
                    <a:pt x="1001" y="1349"/>
                  </a:lnTo>
                  <a:lnTo>
                    <a:pt x="989" y="1358"/>
                  </a:lnTo>
                  <a:lnTo>
                    <a:pt x="989" y="1358"/>
                  </a:lnTo>
                  <a:lnTo>
                    <a:pt x="976" y="1367"/>
                  </a:lnTo>
                  <a:lnTo>
                    <a:pt x="962" y="1376"/>
                  </a:lnTo>
                  <a:lnTo>
                    <a:pt x="946" y="1383"/>
                  </a:lnTo>
                  <a:lnTo>
                    <a:pt x="929" y="1388"/>
                  </a:lnTo>
                  <a:lnTo>
                    <a:pt x="910" y="1393"/>
                  </a:lnTo>
                  <a:lnTo>
                    <a:pt x="891" y="1396"/>
                  </a:lnTo>
                  <a:lnTo>
                    <a:pt x="869" y="1397"/>
                  </a:lnTo>
                  <a:lnTo>
                    <a:pt x="848" y="1398"/>
                  </a:lnTo>
                  <a:lnTo>
                    <a:pt x="848" y="1398"/>
                  </a:lnTo>
                  <a:lnTo>
                    <a:pt x="825" y="1397"/>
                  </a:lnTo>
                  <a:lnTo>
                    <a:pt x="804" y="1396"/>
                  </a:lnTo>
                  <a:lnTo>
                    <a:pt x="785" y="1393"/>
                  </a:lnTo>
                  <a:lnTo>
                    <a:pt x="766" y="1388"/>
                  </a:lnTo>
                  <a:lnTo>
                    <a:pt x="750" y="1383"/>
                  </a:lnTo>
                  <a:lnTo>
                    <a:pt x="734" y="1376"/>
                  </a:lnTo>
                  <a:lnTo>
                    <a:pt x="718" y="1368"/>
                  </a:lnTo>
                  <a:lnTo>
                    <a:pt x="705" y="1359"/>
                  </a:lnTo>
                  <a:lnTo>
                    <a:pt x="705" y="1359"/>
                  </a:lnTo>
                  <a:lnTo>
                    <a:pt x="694" y="1350"/>
                  </a:lnTo>
                  <a:lnTo>
                    <a:pt x="683" y="1340"/>
                  </a:lnTo>
                  <a:lnTo>
                    <a:pt x="674" y="1328"/>
                  </a:lnTo>
                  <a:lnTo>
                    <a:pt x="666" y="1317"/>
                  </a:lnTo>
                  <a:lnTo>
                    <a:pt x="659" y="1306"/>
                  </a:lnTo>
                  <a:lnTo>
                    <a:pt x="652" y="1292"/>
                  </a:lnTo>
                  <a:lnTo>
                    <a:pt x="648" y="1279"/>
                  </a:lnTo>
                  <a:lnTo>
                    <a:pt x="644" y="1265"/>
                  </a:lnTo>
                  <a:lnTo>
                    <a:pt x="753" y="1253"/>
                  </a:lnTo>
                  <a:lnTo>
                    <a:pt x="753" y="1253"/>
                  </a:lnTo>
                  <a:lnTo>
                    <a:pt x="758" y="1270"/>
                  </a:lnTo>
                  <a:lnTo>
                    <a:pt x="766" y="1284"/>
                  </a:lnTo>
                  <a:lnTo>
                    <a:pt x="771" y="1290"/>
                  </a:lnTo>
                  <a:lnTo>
                    <a:pt x="775" y="1296"/>
                  </a:lnTo>
                  <a:lnTo>
                    <a:pt x="780" y="1302"/>
                  </a:lnTo>
                  <a:lnTo>
                    <a:pt x="786" y="1307"/>
                  </a:lnTo>
                  <a:lnTo>
                    <a:pt x="786" y="1307"/>
                  </a:lnTo>
                  <a:lnTo>
                    <a:pt x="792" y="1312"/>
                  </a:lnTo>
                  <a:lnTo>
                    <a:pt x="799" y="1316"/>
                  </a:lnTo>
                  <a:lnTo>
                    <a:pt x="808" y="1319"/>
                  </a:lnTo>
                  <a:lnTo>
                    <a:pt x="815" y="1322"/>
                  </a:lnTo>
                  <a:lnTo>
                    <a:pt x="824" y="1324"/>
                  </a:lnTo>
                  <a:lnTo>
                    <a:pt x="832" y="1326"/>
                  </a:lnTo>
                  <a:lnTo>
                    <a:pt x="841" y="1327"/>
                  </a:lnTo>
                  <a:lnTo>
                    <a:pt x="851" y="1327"/>
                  </a:lnTo>
                  <a:lnTo>
                    <a:pt x="851" y="1327"/>
                  </a:lnTo>
                  <a:lnTo>
                    <a:pt x="867" y="1326"/>
                  </a:lnTo>
                  <a:lnTo>
                    <a:pt x="881" y="1323"/>
                  </a:lnTo>
                  <a:lnTo>
                    <a:pt x="888" y="1321"/>
                  </a:lnTo>
                  <a:lnTo>
                    <a:pt x="895" y="1318"/>
                  </a:lnTo>
                  <a:lnTo>
                    <a:pt x="900" y="1315"/>
                  </a:lnTo>
                  <a:lnTo>
                    <a:pt x="905" y="1311"/>
                  </a:lnTo>
                  <a:lnTo>
                    <a:pt x="905" y="1311"/>
                  </a:lnTo>
                  <a:lnTo>
                    <a:pt x="910" y="1307"/>
                  </a:lnTo>
                  <a:lnTo>
                    <a:pt x="915" y="1302"/>
                  </a:lnTo>
                  <a:lnTo>
                    <a:pt x="918" y="1297"/>
                  </a:lnTo>
                  <a:lnTo>
                    <a:pt x="922" y="1292"/>
                  </a:lnTo>
                  <a:lnTo>
                    <a:pt x="924" y="1286"/>
                  </a:lnTo>
                  <a:lnTo>
                    <a:pt x="926" y="1281"/>
                  </a:lnTo>
                  <a:lnTo>
                    <a:pt x="927" y="1275"/>
                  </a:lnTo>
                  <a:lnTo>
                    <a:pt x="927" y="1269"/>
                  </a:lnTo>
                  <a:lnTo>
                    <a:pt x="927" y="1269"/>
                  </a:lnTo>
                  <a:lnTo>
                    <a:pt x="927" y="1263"/>
                  </a:lnTo>
                  <a:lnTo>
                    <a:pt x="926" y="1257"/>
                  </a:lnTo>
                  <a:lnTo>
                    <a:pt x="925" y="1251"/>
                  </a:lnTo>
                  <a:lnTo>
                    <a:pt x="923" y="1246"/>
                  </a:lnTo>
                  <a:lnTo>
                    <a:pt x="919" y="1241"/>
                  </a:lnTo>
                  <a:lnTo>
                    <a:pt x="915" y="1236"/>
                  </a:lnTo>
                  <a:lnTo>
                    <a:pt x="907" y="1227"/>
                  </a:lnTo>
                  <a:lnTo>
                    <a:pt x="907" y="1227"/>
                  </a:lnTo>
                  <a:lnTo>
                    <a:pt x="892" y="1215"/>
                  </a:lnTo>
                  <a:lnTo>
                    <a:pt x="866" y="1199"/>
                  </a:lnTo>
                  <a:lnTo>
                    <a:pt x="830" y="1177"/>
                  </a:lnTo>
                  <a:lnTo>
                    <a:pt x="782" y="1150"/>
                  </a:lnTo>
                  <a:lnTo>
                    <a:pt x="782" y="1150"/>
                  </a:lnTo>
                  <a:lnTo>
                    <a:pt x="757" y="1135"/>
                  </a:lnTo>
                  <a:lnTo>
                    <a:pt x="735" y="1121"/>
                  </a:lnTo>
                  <a:lnTo>
                    <a:pt x="714" y="1108"/>
                  </a:lnTo>
                  <a:lnTo>
                    <a:pt x="696" y="1095"/>
                  </a:lnTo>
                  <a:lnTo>
                    <a:pt x="680" y="1083"/>
                  </a:lnTo>
                  <a:lnTo>
                    <a:pt x="667" y="1072"/>
                  </a:lnTo>
                  <a:lnTo>
                    <a:pt x="656" y="1061"/>
                  </a:lnTo>
                  <a:lnTo>
                    <a:pt x="647" y="1051"/>
                  </a:lnTo>
                  <a:lnTo>
                    <a:pt x="647" y="1051"/>
                  </a:lnTo>
                  <a:lnTo>
                    <a:pt x="640" y="1042"/>
                  </a:lnTo>
                  <a:lnTo>
                    <a:pt x="634" y="1032"/>
                  </a:lnTo>
                  <a:lnTo>
                    <a:pt x="629" y="1021"/>
                  </a:lnTo>
                  <a:lnTo>
                    <a:pt x="625" y="1011"/>
                  </a:lnTo>
                  <a:lnTo>
                    <a:pt x="622" y="1001"/>
                  </a:lnTo>
                  <a:lnTo>
                    <a:pt x="619" y="989"/>
                  </a:lnTo>
                  <a:lnTo>
                    <a:pt x="618" y="979"/>
                  </a:lnTo>
                  <a:lnTo>
                    <a:pt x="617" y="967"/>
                  </a:lnTo>
                  <a:lnTo>
                    <a:pt x="617" y="967"/>
                  </a:lnTo>
                  <a:lnTo>
                    <a:pt x="618" y="958"/>
                  </a:lnTo>
                  <a:lnTo>
                    <a:pt x="619" y="948"/>
                  </a:lnTo>
                  <a:lnTo>
                    <a:pt x="620" y="939"/>
                  </a:lnTo>
                  <a:lnTo>
                    <a:pt x="622" y="931"/>
                  </a:lnTo>
                  <a:lnTo>
                    <a:pt x="625" y="922"/>
                  </a:lnTo>
                  <a:lnTo>
                    <a:pt x="628" y="913"/>
                  </a:lnTo>
                  <a:lnTo>
                    <a:pt x="632" y="904"/>
                  </a:lnTo>
                  <a:lnTo>
                    <a:pt x="636" y="896"/>
                  </a:lnTo>
                  <a:lnTo>
                    <a:pt x="636" y="896"/>
                  </a:lnTo>
                  <a:lnTo>
                    <a:pt x="642" y="889"/>
                  </a:lnTo>
                  <a:lnTo>
                    <a:pt x="647" y="881"/>
                  </a:lnTo>
                  <a:lnTo>
                    <a:pt x="655" y="873"/>
                  </a:lnTo>
                  <a:lnTo>
                    <a:pt x="662" y="866"/>
                  </a:lnTo>
                  <a:lnTo>
                    <a:pt x="670" y="860"/>
                  </a:lnTo>
                  <a:lnTo>
                    <a:pt x="678" y="854"/>
                  </a:lnTo>
                  <a:lnTo>
                    <a:pt x="687" y="848"/>
                  </a:lnTo>
                  <a:lnTo>
                    <a:pt x="698" y="843"/>
                  </a:lnTo>
                  <a:lnTo>
                    <a:pt x="709" y="836"/>
                  </a:lnTo>
                  <a:lnTo>
                    <a:pt x="700" y="827"/>
                  </a:lnTo>
                  <a:lnTo>
                    <a:pt x="700" y="827"/>
                  </a:lnTo>
                  <a:lnTo>
                    <a:pt x="689" y="816"/>
                  </a:lnTo>
                  <a:lnTo>
                    <a:pt x="680" y="806"/>
                  </a:lnTo>
                  <a:lnTo>
                    <a:pt x="673" y="794"/>
                  </a:lnTo>
                  <a:lnTo>
                    <a:pt x="667" y="784"/>
                  </a:lnTo>
                  <a:lnTo>
                    <a:pt x="667" y="784"/>
                  </a:lnTo>
                  <a:lnTo>
                    <a:pt x="662" y="773"/>
                  </a:lnTo>
                  <a:lnTo>
                    <a:pt x="659" y="763"/>
                  </a:lnTo>
                  <a:lnTo>
                    <a:pt x="657" y="751"/>
                  </a:lnTo>
                  <a:lnTo>
                    <a:pt x="656" y="740"/>
                  </a:lnTo>
                  <a:lnTo>
                    <a:pt x="656" y="740"/>
                  </a:lnTo>
                  <a:lnTo>
                    <a:pt x="657" y="728"/>
                  </a:lnTo>
                  <a:lnTo>
                    <a:pt x="659" y="715"/>
                  </a:lnTo>
                  <a:lnTo>
                    <a:pt x="662" y="704"/>
                  </a:lnTo>
                  <a:lnTo>
                    <a:pt x="667" y="693"/>
                  </a:lnTo>
                  <a:lnTo>
                    <a:pt x="673" y="681"/>
                  </a:lnTo>
                  <a:lnTo>
                    <a:pt x="681" y="672"/>
                  </a:lnTo>
                  <a:lnTo>
                    <a:pt x="690" y="662"/>
                  </a:lnTo>
                  <a:lnTo>
                    <a:pt x="701" y="653"/>
                  </a:lnTo>
                  <a:lnTo>
                    <a:pt x="701" y="653"/>
                  </a:lnTo>
                  <a:lnTo>
                    <a:pt x="713" y="644"/>
                  </a:lnTo>
                  <a:lnTo>
                    <a:pt x="726" y="636"/>
                  </a:lnTo>
                  <a:lnTo>
                    <a:pt x="741" y="630"/>
                  </a:lnTo>
                  <a:lnTo>
                    <a:pt x="757" y="625"/>
                  </a:lnTo>
                  <a:lnTo>
                    <a:pt x="774" y="621"/>
                  </a:lnTo>
                  <a:lnTo>
                    <a:pt x="792" y="618"/>
                  </a:lnTo>
                  <a:lnTo>
                    <a:pt x="812" y="617"/>
                  </a:lnTo>
                  <a:lnTo>
                    <a:pt x="832" y="616"/>
                  </a:lnTo>
                  <a:lnTo>
                    <a:pt x="832" y="616"/>
                  </a:lnTo>
                  <a:lnTo>
                    <a:pt x="854" y="617"/>
                  </a:lnTo>
                  <a:lnTo>
                    <a:pt x="873" y="618"/>
                  </a:lnTo>
                  <a:lnTo>
                    <a:pt x="893" y="621"/>
                  </a:lnTo>
                  <a:lnTo>
                    <a:pt x="910" y="625"/>
                  </a:lnTo>
                  <a:lnTo>
                    <a:pt x="927" y="630"/>
                  </a:lnTo>
                  <a:lnTo>
                    <a:pt x="942" y="636"/>
                  </a:lnTo>
                  <a:lnTo>
                    <a:pt x="956" y="644"/>
                  </a:lnTo>
                  <a:lnTo>
                    <a:pt x="970" y="653"/>
                  </a:lnTo>
                  <a:lnTo>
                    <a:pt x="970" y="653"/>
                  </a:lnTo>
                  <a:lnTo>
                    <a:pt x="980" y="662"/>
                  </a:lnTo>
                  <a:lnTo>
                    <a:pt x="989" y="671"/>
                  </a:lnTo>
                  <a:lnTo>
                    <a:pt x="999" y="680"/>
                  </a:lnTo>
                  <a:lnTo>
                    <a:pt x="1006" y="691"/>
                  </a:lnTo>
                  <a:lnTo>
                    <a:pt x="1012" y="702"/>
                  </a:lnTo>
                  <a:lnTo>
                    <a:pt x="1018" y="713"/>
                  </a:lnTo>
                  <a:lnTo>
                    <a:pt x="1022" y="726"/>
                  </a:lnTo>
                  <a:lnTo>
                    <a:pt x="1025" y="738"/>
                  </a:lnTo>
                  <a:lnTo>
                    <a:pt x="917" y="748"/>
                  </a:lnTo>
                  <a:lnTo>
                    <a:pt x="917" y="748"/>
                  </a:lnTo>
                  <a:lnTo>
                    <a:pt x="914" y="735"/>
                  </a:lnTo>
                  <a:lnTo>
                    <a:pt x="910" y="724"/>
                  </a:lnTo>
                  <a:lnTo>
                    <a:pt x="904" y="713"/>
                  </a:lnTo>
                  <a:lnTo>
                    <a:pt x="896" y="704"/>
                  </a:lnTo>
                  <a:lnTo>
                    <a:pt x="896" y="704"/>
                  </a:lnTo>
                  <a:lnTo>
                    <a:pt x="890" y="700"/>
                  </a:lnTo>
                  <a:lnTo>
                    <a:pt x="884" y="696"/>
                  </a:lnTo>
                  <a:lnTo>
                    <a:pt x="877" y="693"/>
                  </a:lnTo>
                  <a:lnTo>
                    <a:pt x="870" y="691"/>
                  </a:lnTo>
                  <a:lnTo>
                    <a:pt x="863" y="689"/>
                  </a:lnTo>
                  <a:lnTo>
                    <a:pt x="856" y="687"/>
                  </a:lnTo>
                  <a:lnTo>
                    <a:pt x="848" y="686"/>
                  </a:lnTo>
                  <a:lnTo>
                    <a:pt x="838" y="686"/>
                  </a:lnTo>
                  <a:lnTo>
                    <a:pt x="838" y="686"/>
                  </a:lnTo>
                  <a:lnTo>
                    <a:pt x="823" y="687"/>
                  </a:lnTo>
                  <a:lnTo>
                    <a:pt x="809" y="690"/>
                  </a:lnTo>
                  <a:lnTo>
                    <a:pt x="797" y="694"/>
                  </a:lnTo>
                  <a:lnTo>
                    <a:pt x="787" y="700"/>
                  </a:lnTo>
                  <a:lnTo>
                    <a:pt x="787" y="700"/>
                  </a:lnTo>
                  <a:lnTo>
                    <a:pt x="778" y="707"/>
                  </a:lnTo>
                  <a:lnTo>
                    <a:pt x="773" y="715"/>
                  </a:lnTo>
                  <a:lnTo>
                    <a:pt x="770" y="720"/>
                  </a:lnTo>
                  <a:lnTo>
                    <a:pt x="769" y="725"/>
                  </a:lnTo>
                  <a:lnTo>
                    <a:pt x="768" y="730"/>
                  </a:lnTo>
                  <a:lnTo>
                    <a:pt x="768" y="734"/>
                  </a:lnTo>
                  <a:lnTo>
                    <a:pt x="768" y="734"/>
                  </a:lnTo>
                  <a:lnTo>
                    <a:pt x="768" y="740"/>
                  </a:lnTo>
                  <a:lnTo>
                    <a:pt x="769" y="746"/>
                  </a:lnTo>
                  <a:lnTo>
                    <a:pt x="771" y="752"/>
                  </a:lnTo>
                  <a:lnTo>
                    <a:pt x="774" y="758"/>
                  </a:lnTo>
                  <a:lnTo>
                    <a:pt x="777" y="764"/>
                  </a:lnTo>
                  <a:lnTo>
                    <a:pt x="781" y="770"/>
                  </a:lnTo>
                  <a:lnTo>
                    <a:pt x="786" y="775"/>
                  </a:lnTo>
                  <a:lnTo>
                    <a:pt x="792" y="781"/>
                  </a:lnTo>
                  <a:lnTo>
                    <a:pt x="792" y="781"/>
                  </a:lnTo>
                  <a:lnTo>
                    <a:pt x="803" y="789"/>
                  </a:lnTo>
                  <a:lnTo>
                    <a:pt x="823" y="803"/>
                  </a:lnTo>
                  <a:lnTo>
                    <a:pt x="889" y="841"/>
                  </a:lnTo>
                  <a:lnTo>
                    <a:pt x="889" y="841"/>
                  </a:lnTo>
                  <a:lnTo>
                    <a:pt x="925" y="862"/>
                  </a:lnTo>
                  <a:lnTo>
                    <a:pt x="954" y="881"/>
                  </a:lnTo>
                  <a:lnTo>
                    <a:pt x="977" y="895"/>
                  </a:lnTo>
                  <a:lnTo>
                    <a:pt x="993" y="907"/>
                  </a:lnTo>
                  <a:lnTo>
                    <a:pt x="993" y="907"/>
                  </a:lnTo>
                  <a:lnTo>
                    <a:pt x="1012" y="922"/>
                  </a:lnTo>
                  <a:lnTo>
                    <a:pt x="1027" y="936"/>
                  </a:lnTo>
                  <a:lnTo>
                    <a:pt x="1040" y="950"/>
                  </a:lnTo>
                  <a:lnTo>
                    <a:pt x="1049" y="965"/>
                  </a:lnTo>
                  <a:lnTo>
                    <a:pt x="1049" y="965"/>
                  </a:lnTo>
                  <a:lnTo>
                    <a:pt x="1056" y="978"/>
                  </a:lnTo>
                  <a:lnTo>
                    <a:pt x="1061" y="994"/>
                  </a:lnTo>
                  <a:lnTo>
                    <a:pt x="1064" y="1009"/>
                  </a:lnTo>
                  <a:lnTo>
                    <a:pt x="1065" y="1025"/>
                  </a:lnTo>
                  <a:lnTo>
                    <a:pt x="1065" y="1025"/>
                  </a:lnTo>
                  <a:lnTo>
                    <a:pt x="1064" y="1035"/>
                  </a:lnTo>
                  <a:lnTo>
                    <a:pt x="1063" y="1043"/>
                  </a:lnTo>
                  <a:lnTo>
                    <a:pt x="1062" y="1052"/>
                  </a:lnTo>
                  <a:lnTo>
                    <a:pt x="1060" y="1060"/>
                  </a:lnTo>
                  <a:lnTo>
                    <a:pt x="1057" y="1069"/>
                  </a:lnTo>
                  <a:lnTo>
                    <a:pt x="1054" y="1077"/>
                  </a:lnTo>
                  <a:lnTo>
                    <a:pt x="1050" y="1084"/>
                  </a:lnTo>
                  <a:lnTo>
                    <a:pt x="1046" y="1092"/>
                  </a:lnTo>
                  <a:lnTo>
                    <a:pt x="1046" y="109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Группа 71"/>
          <p:cNvGrpSpPr/>
          <p:nvPr userDrawn="1"/>
        </p:nvGrpSpPr>
        <p:grpSpPr>
          <a:xfrm>
            <a:off x="4129035" y="2393135"/>
            <a:ext cx="609822" cy="541373"/>
            <a:chOff x="33338" y="2370138"/>
            <a:chExt cx="777875" cy="920750"/>
          </a:xfrm>
          <a:solidFill>
            <a:schemeClr val="bg2">
              <a:lumMod val="50000"/>
            </a:schemeClr>
          </a:solidFill>
        </p:grpSpPr>
        <p:sp>
          <p:nvSpPr>
            <p:cNvPr id="73" name="Freeform 167"/>
            <p:cNvSpPr>
              <a:spLocks noEditPoints="1"/>
            </p:cNvSpPr>
            <p:nvPr userDrawn="1"/>
          </p:nvSpPr>
          <p:spPr bwMode="auto">
            <a:xfrm>
              <a:off x="114300" y="2370138"/>
              <a:ext cx="614363" cy="252413"/>
            </a:xfrm>
            <a:custGeom>
              <a:avLst/>
              <a:gdLst>
                <a:gd name="T0" fmla="*/ 923 w 1161"/>
                <a:gd name="T1" fmla="*/ 144 h 478"/>
                <a:gd name="T2" fmla="*/ 838 w 1161"/>
                <a:gd name="T3" fmla="*/ 116 h 478"/>
                <a:gd name="T4" fmla="*/ 606 w 1161"/>
                <a:gd name="T5" fmla="*/ 5 h 478"/>
                <a:gd name="T6" fmla="*/ 588 w 1161"/>
                <a:gd name="T7" fmla="*/ 0 h 478"/>
                <a:gd name="T8" fmla="*/ 568 w 1161"/>
                <a:gd name="T9" fmla="*/ 1 h 478"/>
                <a:gd name="T10" fmla="*/ 347 w 1161"/>
                <a:gd name="T11" fmla="*/ 107 h 478"/>
                <a:gd name="T12" fmla="*/ 293 w 1161"/>
                <a:gd name="T13" fmla="*/ 127 h 478"/>
                <a:gd name="T14" fmla="*/ 18 w 1161"/>
                <a:gd name="T15" fmla="*/ 193 h 478"/>
                <a:gd name="T16" fmla="*/ 7 w 1161"/>
                <a:gd name="T17" fmla="*/ 197 h 478"/>
                <a:gd name="T18" fmla="*/ 1 w 1161"/>
                <a:gd name="T19" fmla="*/ 205 h 478"/>
                <a:gd name="T20" fmla="*/ 1 w 1161"/>
                <a:gd name="T21" fmla="*/ 218 h 478"/>
                <a:gd name="T22" fmla="*/ 9 w 1161"/>
                <a:gd name="T23" fmla="*/ 235 h 478"/>
                <a:gd name="T24" fmla="*/ 20 w 1161"/>
                <a:gd name="T25" fmla="*/ 249 h 478"/>
                <a:gd name="T26" fmla="*/ 79 w 1161"/>
                <a:gd name="T27" fmla="*/ 314 h 478"/>
                <a:gd name="T28" fmla="*/ 144 w 1161"/>
                <a:gd name="T29" fmla="*/ 374 h 478"/>
                <a:gd name="T30" fmla="*/ 192 w 1161"/>
                <a:gd name="T31" fmla="*/ 478 h 478"/>
                <a:gd name="T32" fmla="*/ 969 w 1161"/>
                <a:gd name="T33" fmla="*/ 410 h 478"/>
                <a:gd name="T34" fmla="*/ 1039 w 1161"/>
                <a:gd name="T35" fmla="*/ 354 h 478"/>
                <a:gd name="T36" fmla="*/ 1103 w 1161"/>
                <a:gd name="T37" fmla="*/ 294 h 478"/>
                <a:gd name="T38" fmla="*/ 1141 w 1161"/>
                <a:gd name="T39" fmla="*/ 249 h 478"/>
                <a:gd name="T40" fmla="*/ 1156 w 1161"/>
                <a:gd name="T41" fmla="*/ 230 h 478"/>
                <a:gd name="T42" fmla="*/ 1161 w 1161"/>
                <a:gd name="T43" fmla="*/ 212 h 478"/>
                <a:gd name="T44" fmla="*/ 1158 w 1161"/>
                <a:gd name="T45" fmla="*/ 202 h 478"/>
                <a:gd name="T46" fmla="*/ 1151 w 1161"/>
                <a:gd name="T47" fmla="*/ 195 h 478"/>
                <a:gd name="T48" fmla="*/ 580 w 1161"/>
                <a:gd name="T49" fmla="*/ 314 h 478"/>
                <a:gd name="T50" fmla="*/ 563 w 1161"/>
                <a:gd name="T51" fmla="*/ 312 h 478"/>
                <a:gd name="T52" fmla="*/ 541 w 1161"/>
                <a:gd name="T53" fmla="*/ 303 h 478"/>
                <a:gd name="T54" fmla="*/ 522 w 1161"/>
                <a:gd name="T55" fmla="*/ 287 h 478"/>
                <a:gd name="T56" fmla="*/ 508 w 1161"/>
                <a:gd name="T57" fmla="*/ 267 h 478"/>
                <a:gd name="T58" fmla="*/ 500 w 1161"/>
                <a:gd name="T59" fmla="*/ 242 h 478"/>
                <a:gd name="T60" fmla="*/ 499 w 1161"/>
                <a:gd name="T61" fmla="*/ 224 h 478"/>
                <a:gd name="T62" fmla="*/ 502 w 1161"/>
                <a:gd name="T63" fmla="*/ 197 h 478"/>
                <a:gd name="T64" fmla="*/ 512 w 1161"/>
                <a:gd name="T65" fmla="*/ 173 h 478"/>
                <a:gd name="T66" fmla="*/ 529 w 1161"/>
                <a:gd name="T67" fmla="*/ 154 h 478"/>
                <a:gd name="T68" fmla="*/ 548 w 1161"/>
                <a:gd name="T69" fmla="*/ 141 h 478"/>
                <a:gd name="T70" fmla="*/ 572 w 1161"/>
                <a:gd name="T71" fmla="*/ 134 h 478"/>
                <a:gd name="T72" fmla="*/ 588 w 1161"/>
                <a:gd name="T73" fmla="*/ 134 h 478"/>
                <a:gd name="T74" fmla="*/ 612 w 1161"/>
                <a:gd name="T75" fmla="*/ 141 h 478"/>
                <a:gd name="T76" fmla="*/ 632 w 1161"/>
                <a:gd name="T77" fmla="*/ 154 h 478"/>
                <a:gd name="T78" fmla="*/ 648 w 1161"/>
                <a:gd name="T79" fmla="*/ 173 h 478"/>
                <a:gd name="T80" fmla="*/ 658 w 1161"/>
                <a:gd name="T81" fmla="*/ 197 h 478"/>
                <a:gd name="T82" fmla="*/ 661 w 1161"/>
                <a:gd name="T83" fmla="*/ 224 h 478"/>
                <a:gd name="T84" fmla="*/ 660 w 1161"/>
                <a:gd name="T85" fmla="*/ 242 h 478"/>
                <a:gd name="T86" fmla="*/ 652 w 1161"/>
                <a:gd name="T87" fmla="*/ 267 h 478"/>
                <a:gd name="T88" fmla="*/ 637 w 1161"/>
                <a:gd name="T89" fmla="*/ 287 h 478"/>
                <a:gd name="T90" fmla="*/ 619 w 1161"/>
                <a:gd name="T91" fmla="*/ 303 h 478"/>
                <a:gd name="T92" fmla="*/ 596 w 1161"/>
                <a:gd name="T93" fmla="*/ 312 h 478"/>
                <a:gd name="T94" fmla="*/ 580 w 1161"/>
                <a:gd name="T95" fmla="*/ 31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1" h="478">
                  <a:moveTo>
                    <a:pt x="1143" y="193"/>
                  </a:moveTo>
                  <a:lnTo>
                    <a:pt x="923" y="144"/>
                  </a:lnTo>
                  <a:lnTo>
                    <a:pt x="923" y="144"/>
                  </a:lnTo>
                  <a:lnTo>
                    <a:pt x="899" y="137"/>
                  </a:lnTo>
                  <a:lnTo>
                    <a:pt x="868" y="127"/>
                  </a:lnTo>
                  <a:lnTo>
                    <a:pt x="838" y="116"/>
                  </a:lnTo>
                  <a:lnTo>
                    <a:pt x="814" y="107"/>
                  </a:lnTo>
                  <a:lnTo>
                    <a:pt x="606" y="5"/>
                  </a:lnTo>
                  <a:lnTo>
                    <a:pt x="606" y="5"/>
                  </a:lnTo>
                  <a:lnTo>
                    <a:pt x="600" y="3"/>
                  </a:lnTo>
                  <a:lnTo>
                    <a:pt x="594" y="1"/>
                  </a:lnTo>
                  <a:lnTo>
                    <a:pt x="588" y="0"/>
                  </a:lnTo>
                  <a:lnTo>
                    <a:pt x="582" y="0"/>
                  </a:lnTo>
                  <a:lnTo>
                    <a:pt x="575" y="0"/>
                  </a:lnTo>
                  <a:lnTo>
                    <a:pt x="568" y="1"/>
                  </a:lnTo>
                  <a:lnTo>
                    <a:pt x="561" y="3"/>
                  </a:lnTo>
                  <a:lnTo>
                    <a:pt x="555" y="5"/>
                  </a:lnTo>
                  <a:lnTo>
                    <a:pt x="347" y="107"/>
                  </a:lnTo>
                  <a:lnTo>
                    <a:pt x="347" y="107"/>
                  </a:lnTo>
                  <a:lnTo>
                    <a:pt x="323" y="116"/>
                  </a:lnTo>
                  <a:lnTo>
                    <a:pt x="293" y="127"/>
                  </a:lnTo>
                  <a:lnTo>
                    <a:pt x="262" y="137"/>
                  </a:lnTo>
                  <a:lnTo>
                    <a:pt x="238" y="144"/>
                  </a:lnTo>
                  <a:lnTo>
                    <a:pt x="18" y="193"/>
                  </a:lnTo>
                  <a:lnTo>
                    <a:pt x="18" y="193"/>
                  </a:lnTo>
                  <a:lnTo>
                    <a:pt x="10" y="195"/>
                  </a:lnTo>
                  <a:lnTo>
                    <a:pt x="7" y="197"/>
                  </a:lnTo>
                  <a:lnTo>
                    <a:pt x="4" y="199"/>
                  </a:lnTo>
                  <a:lnTo>
                    <a:pt x="3" y="202"/>
                  </a:lnTo>
                  <a:lnTo>
                    <a:pt x="1" y="205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1" y="218"/>
                  </a:lnTo>
                  <a:lnTo>
                    <a:pt x="3" y="224"/>
                  </a:lnTo>
                  <a:lnTo>
                    <a:pt x="5" y="230"/>
                  </a:lnTo>
                  <a:lnTo>
                    <a:pt x="9" y="235"/>
                  </a:lnTo>
                  <a:lnTo>
                    <a:pt x="15" y="244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39" y="272"/>
                  </a:lnTo>
                  <a:lnTo>
                    <a:pt x="58" y="294"/>
                  </a:lnTo>
                  <a:lnTo>
                    <a:pt x="79" y="314"/>
                  </a:lnTo>
                  <a:lnTo>
                    <a:pt x="100" y="335"/>
                  </a:lnTo>
                  <a:lnTo>
                    <a:pt x="122" y="354"/>
                  </a:lnTo>
                  <a:lnTo>
                    <a:pt x="144" y="374"/>
                  </a:lnTo>
                  <a:lnTo>
                    <a:pt x="168" y="392"/>
                  </a:lnTo>
                  <a:lnTo>
                    <a:pt x="192" y="410"/>
                  </a:lnTo>
                  <a:lnTo>
                    <a:pt x="192" y="478"/>
                  </a:lnTo>
                  <a:lnTo>
                    <a:pt x="969" y="478"/>
                  </a:lnTo>
                  <a:lnTo>
                    <a:pt x="969" y="410"/>
                  </a:lnTo>
                  <a:lnTo>
                    <a:pt x="969" y="410"/>
                  </a:lnTo>
                  <a:lnTo>
                    <a:pt x="993" y="392"/>
                  </a:lnTo>
                  <a:lnTo>
                    <a:pt x="1016" y="374"/>
                  </a:lnTo>
                  <a:lnTo>
                    <a:pt x="1039" y="354"/>
                  </a:lnTo>
                  <a:lnTo>
                    <a:pt x="1060" y="335"/>
                  </a:lnTo>
                  <a:lnTo>
                    <a:pt x="1082" y="314"/>
                  </a:lnTo>
                  <a:lnTo>
                    <a:pt x="1103" y="294"/>
                  </a:lnTo>
                  <a:lnTo>
                    <a:pt x="1122" y="272"/>
                  </a:lnTo>
                  <a:lnTo>
                    <a:pt x="1141" y="249"/>
                  </a:lnTo>
                  <a:lnTo>
                    <a:pt x="1141" y="249"/>
                  </a:lnTo>
                  <a:lnTo>
                    <a:pt x="1146" y="244"/>
                  </a:lnTo>
                  <a:lnTo>
                    <a:pt x="1152" y="235"/>
                  </a:lnTo>
                  <a:lnTo>
                    <a:pt x="1156" y="230"/>
                  </a:lnTo>
                  <a:lnTo>
                    <a:pt x="1158" y="224"/>
                  </a:lnTo>
                  <a:lnTo>
                    <a:pt x="1160" y="218"/>
                  </a:lnTo>
                  <a:lnTo>
                    <a:pt x="1161" y="212"/>
                  </a:lnTo>
                  <a:lnTo>
                    <a:pt x="1161" y="212"/>
                  </a:lnTo>
                  <a:lnTo>
                    <a:pt x="1160" y="205"/>
                  </a:lnTo>
                  <a:lnTo>
                    <a:pt x="1158" y="202"/>
                  </a:lnTo>
                  <a:lnTo>
                    <a:pt x="1157" y="199"/>
                  </a:lnTo>
                  <a:lnTo>
                    <a:pt x="1154" y="197"/>
                  </a:lnTo>
                  <a:lnTo>
                    <a:pt x="1151" y="195"/>
                  </a:lnTo>
                  <a:lnTo>
                    <a:pt x="1143" y="193"/>
                  </a:lnTo>
                  <a:lnTo>
                    <a:pt x="1143" y="193"/>
                  </a:lnTo>
                  <a:close/>
                  <a:moveTo>
                    <a:pt x="580" y="314"/>
                  </a:moveTo>
                  <a:lnTo>
                    <a:pt x="580" y="314"/>
                  </a:lnTo>
                  <a:lnTo>
                    <a:pt x="572" y="313"/>
                  </a:lnTo>
                  <a:lnTo>
                    <a:pt x="563" y="312"/>
                  </a:lnTo>
                  <a:lnTo>
                    <a:pt x="555" y="310"/>
                  </a:lnTo>
                  <a:lnTo>
                    <a:pt x="548" y="307"/>
                  </a:lnTo>
                  <a:lnTo>
                    <a:pt x="541" y="303"/>
                  </a:lnTo>
                  <a:lnTo>
                    <a:pt x="535" y="299"/>
                  </a:lnTo>
                  <a:lnTo>
                    <a:pt x="529" y="294"/>
                  </a:lnTo>
                  <a:lnTo>
                    <a:pt x="522" y="287"/>
                  </a:lnTo>
                  <a:lnTo>
                    <a:pt x="517" y="281"/>
                  </a:lnTo>
                  <a:lnTo>
                    <a:pt x="512" y="274"/>
                  </a:lnTo>
                  <a:lnTo>
                    <a:pt x="508" y="267"/>
                  </a:lnTo>
                  <a:lnTo>
                    <a:pt x="505" y="259"/>
                  </a:lnTo>
                  <a:lnTo>
                    <a:pt x="502" y="250"/>
                  </a:lnTo>
                  <a:lnTo>
                    <a:pt x="500" y="242"/>
                  </a:lnTo>
                  <a:lnTo>
                    <a:pt x="499" y="233"/>
                  </a:lnTo>
                  <a:lnTo>
                    <a:pt x="499" y="224"/>
                  </a:lnTo>
                  <a:lnTo>
                    <a:pt x="499" y="224"/>
                  </a:lnTo>
                  <a:lnTo>
                    <a:pt x="499" y="214"/>
                  </a:lnTo>
                  <a:lnTo>
                    <a:pt x="500" y="205"/>
                  </a:lnTo>
                  <a:lnTo>
                    <a:pt x="502" y="197"/>
                  </a:lnTo>
                  <a:lnTo>
                    <a:pt x="505" y="189"/>
                  </a:lnTo>
                  <a:lnTo>
                    <a:pt x="508" y="181"/>
                  </a:lnTo>
                  <a:lnTo>
                    <a:pt x="512" y="173"/>
                  </a:lnTo>
                  <a:lnTo>
                    <a:pt x="517" y="166"/>
                  </a:lnTo>
                  <a:lnTo>
                    <a:pt x="522" y="160"/>
                  </a:lnTo>
                  <a:lnTo>
                    <a:pt x="529" y="154"/>
                  </a:lnTo>
                  <a:lnTo>
                    <a:pt x="535" y="149"/>
                  </a:lnTo>
                  <a:lnTo>
                    <a:pt x="541" y="145"/>
                  </a:lnTo>
                  <a:lnTo>
                    <a:pt x="548" y="141"/>
                  </a:lnTo>
                  <a:lnTo>
                    <a:pt x="555" y="137"/>
                  </a:lnTo>
                  <a:lnTo>
                    <a:pt x="563" y="135"/>
                  </a:lnTo>
                  <a:lnTo>
                    <a:pt x="572" y="134"/>
                  </a:lnTo>
                  <a:lnTo>
                    <a:pt x="580" y="133"/>
                  </a:lnTo>
                  <a:lnTo>
                    <a:pt x="580" y="133"/>
                  </a:lnTo>
                  <a:lnTo>
                    <a:pt x="588" y="134"/>
                  </a:lnTo>
                  <a:lnTo>
                    <a:pt x="596" y="135"/>
                  </a:lnTo>
                  <a:lnTo>
                    <a:pt x="605" y="137"/>
                  </a:lnTo>
                  <a:lnTo>
                    <a:pt x="612" y="141"/>
                  </a:lnTo>
                  <a:lnTo>
                    <a:pt x="619" y="145"/>
                  </a:lnTo>
                  <a:lnTo>
                    <a:pt x="625" y="149"/>
                  </a:lnTo>
                  <a:lnTo>
                    <a:pt x="632" y="154"/>
                  </a:lnTo>
                  <a:lnTo>
                    <a:pt x="637" y="160"/>
                  </a:lnTo>
                  <a:lnTo>
                    <a:pt x="643" y="166"/>
                  </a:lnTo>
                  <a:lnTo>
                    <a:pt x="648" y="173"/>
                  </a:lnTo>
                  <a:lnTo>
                    <a:pt x="652" y="181"/>
                  </a:lnTo>
                  <a:lnTo>
                    <a:pt x="655" y="189"/>
                  </a:lnTo>
                  <a:lnTo>
                    <a:pt x="658" y="197"/>
                  </a:lnTo>
                  <a:lnTo>
                    <a:pt x="660" y="205"/>
                  </a:lnTo>
                  <a:lnTo>
                    <a:pt x="661" y="214"/>
                  </a:lnTo>
                  <a:lnTo>
                    <a:pt x="661" y="224"/>
                  </a:lnTo>
                  <a:lnTo>
                    <a:pt x="661" y="224"/>
                  </a:lnTo>
                  <a:lnTo>
                    <a:pt x="661" y="233"/>
                  </a:lnTo>
                  <a:lnTo>
                    <a:pt x="660" y="242"/>
                  </a:lnTo>
                  <a:lnTo>
                    <a:pt x="658" y="250"/>
                  </a:lnTo>
                  <a:lnTo>
                    <a:pt x="655" y="259"/>
                  </a:lnTo>
                  <a:lnTo>
                    <a:pt x="652" y="267"/>
                  </a:lnTo>
                  <a:lnTo>
                    <a:pt x="648" y="274"/>
                  </a:lnTo>
                  <a:lnTo>
                    <a:pt x="643" y="281"/>
                  </a:lnTo>
                  <a:lnTo>
                    <a:pt x="637" y="287"/>
                  </a:lnTo>
                  <a:lnTo>
                    <a:pt x="632" y="294"/>
                  </a:lnTo>
                  <a:lnTo>
                    <a:pt x="625" y="299"/>
                  </a:lnTo>
                  <a:lnTo>
                    <a:pt x="619" y="303"/>
                  </a:lnTo>
                  <a:lnTo>
                    <a:pt x="612" y="307"/>
                  </a:lnTo>
                  <a:lnTo>
                    <a:pt x="605" y="310"/>
                  </a:lnTo>
                  <a:lnTo>
                    <a:pt x="596" y="312"/>
                  </a:lnTo>
                  <a:lnTo>
                    <a:pt x="588" y="313"/>
                  </a:lnTo>
                  <a:lnTo>
                    <a:pt x="580" y="314"/>
                  </a:lnTo>
                  <a:lnTo>
                    <a:pt x="580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4" name="Freeform 168"/>
            <p:cNvSpPr>
              <a:spLocks/>
            </p:cNvSpPr>
            <p:nvPr userDrawn="1"/>
          </p:nvSpPr>
          <p:spPr bwMode="auto">
            <a:xfrm>
              <a:off x="215900" y="2651125"/>
              <a:ext cx="411163" cy="109538"/>
            </a:xfrm>
            <a:custGeom>
              <a:avLst/>
              <a:gdLst>
                <a:gd name="T0" fmla="*/ 0 w 777"/>
                <a:gd name="T1" fmla="*/ 19 h 206"/>
                <a:gd name="T2" fmla="*/ 0 w 777"/>
                <a:gd name="T3" fmla="*/ 19 h 206"/>
                <a:gd name="T4" fmla="*/ 0 w 777"/>
                <a:gd name="T5" fmla="*/ 22 h 206"/>
                <a:gd name="T6" fmla="*/ 1 w 777"/>
                <a:gd name="T7" fmla="*/ 25 h 206"/>
                <a:gd name="T8" fmla="*/ 5 w 777"/>
                <a:gd name="T9" fmla="*/ 31 h 206"/>
                <a:gd name="T10" fmla="*/ 9 w 777"/>
                <a:gd name="T11" fmla="*/ 34 h 206"/>
                <a:gd name="T12" fmla="*/ 12 w 777"/>
                <a:gd name="T13" fmla="*/ 35 h 206"/>
                <a:gd name="T14" fmla="*/ 15 w 777"/>
                <a:gd name="T15" fmla="*/ 35 h 206"/>
                <a:gd name="T16" fmla="*/ 60 w 777"/>
                <a:gd name="T17" fmla="*/ 35 h 206"/>
                <a:gd name="T18" fmla="*/ 60 w 777"/>
                <a:gd name="T19" fmla="*/ 35 h 206"/>
                <a:gd name="T20" fmla="*/ 63 w 777"/>
                <a:gd name="T21" fmla="*/ 44 h 206"/>
                <a:gd name="T22" fmla="*/ 66 w 777"/>
                <a:gd name="T23" fmla="*/ 53 h 206"/>
                <a:gd name="T24" fmla="*/ 76 w 777"/>
                <a:gd name="T25" fmla="*/ 70 h 206"/>
                <a:gd name="T26" fmla="*/ 87 w 777"/>
                <a:gd name="T27" fmla="*/ 87 h 206"/>
                <a:gd name="T28" fmla="*/ 100 w 777"/>
                <a:gd name="T29" fmla="*/ 102 h 206"/>
                <a:gd name="T30" fmla="*/ 116 w 777"/>
                <a:gd name="T31" fmla="*/ 118 h 206"/>
                <a:gd name="T32" fmla="*/ 133 w 777"/>
                <a:gd name="T33" fmla="*/ 131 h 206"/>
                <a:gd name="T34" fmla="*/ 152 w 777"/>
                <a:gd name="T35" fmla="*/ 144 h 206"/>
                <a:gd name="T36" fmla="*/ 173 w 777"/>
                <a:gd name="T37" fmla="*/ 157 h 206"/>
                <a:gd name="T38" fmla="*/ 196 w 777"/>
                <a:gd name="T39" fmla="*/ 168 h 206"/>
                <a:gd name="T40" fmla="*/ 219 w 777"/>
                <a:gd name="T41" fmla="*/ 177 h 206"/>
                <a:gd name="T42" fmla="*/ 245 w 777"/>
                <a:gd name="T43" fmla="*/ 186 h 206"/>
                <a:gd name="T44" fmla="*/ 272 w 777"/>
                <a:gd name="T45" fmla="*/ 193 h 206"/>
                <a:gd name="T46" fmla="*/ 300 w 777"/>
                <a:gd name="T47" fmla="*/ 199 h 206"/>
                <a:gd name="T48" fmla="*/ 328 w 777"/>
                <a:gd name="T49" fmla="*/ 203 h 206"/>
                <a:gd name="T50" fmla="*/ 358 w 777"/>
                <a:gd name="T51" fmla="*/ 205 h 206"/>
                <a:gd name="T52" fmla="*/ 389 w 777"/>
                <a:gd name="T53" fmla="*/ 206 h 206"/>
                <a:gd name="T54" fmla="*/ 389 w 777"/>
                <a:gd name="T55" fmla="*/ 206 h 206"/>
                <a:gd name="T56" fmla="*/ 419 w 777"/>
                <a:gd name="T57" fmla="*/ 205 h 206"/>
                <a:gd name="T58" fmla="*/ 448 w 777"/>
                <a:gd name="T59" fmla="*/ 203 h 206"/>
                <a:gd name="T60" fmla="*/ 477 w 777"/>
                <a:gd name="T61" fmla="*/ 199 h 206"/>
                <a:gd name="T62" fmla="*/ 505 w 777"/>
                <a:gd name="T63" fmla="*/ 193 h 206"/>
                <a:gd name="T64" fmla="*/ 532 w 777"/>
                <a:gd name="T65" fmla="*/ 186 h 206"/>
                <a:gd name="T66" fmla="*/ 557 w 777"/>
                <a:gd name="T67" fmla="*/ 177 h 206"/>
                <a:gd name="T68" fmla="*/ 581 w 777"/>
                <a:gd name="T69" fmla="*/ 168 h 206"/>
                <a:gd name="T70" fmla="*/ 604 w 777"/>
                <a:gd name="T71" fmla="*/ 157 h 206"/>
                <a:gd name="T72" fmla="*/ 625 w 777"/>
                <a:gd name="T73" fmla="*/ 144 h 206"/>
                <a:gd name="T74" fmla="*/ 644 w 777"/>
                <a:gd name="T75" fmla="*/ 131 h 206"/>
                <a:gd name="T76" fmla="*/ 661 w 777"/>
                <a:gd name="T77" fmla="*/ 118 h 206"/>
                <a:gd name="T78" fmla="*/ 676 w 777"/>
                <a:gd name="T79" fmla="*/ 102 h 206"/>
                <a:gd name="T80" fmla="*/ 690 w 777"/>
                <a:gd name="T81" fmla="*/ 87 h 206"/>
                <a:gd name="T82" fmla="*/ 701 w 777"/>
                <a:gd name="T83" fmla="*/ 70 h 206"/>
                <a:gd name="T84" fmla="*/ 710 w 777"/>
                <a:gd name="T85" fmla="*/ 53 h 206"/>
                <a:gd name="T86" fmla="*/ 713 w 777"/>
                <a:gd name="T87" fmla="*/ 44 h 206"/>
                <a:gd name="T88" fmla="*/ 717 w 777"/>
                <a:gd name="T89" fmla="*/ 35 h 206"/>
                <a:gd name="T90" fmla="*/ 762 w 777"/>
                <a:gd name="T91" fmla="*/ 35 h 206"/>
                <a:gd name="T92" fmla="*/ 762 w 777"/>
                <a:gd name="T93" fmla="*/ 35 h 206"/>
                <a:gd name="T94" fmla="*/ 765 w 777"/>
                <a:gd name="T95" fmla="*/ 35 h 206"/>
                <a:gd name="T96" fmla="*/ 768 w 777"/>
                <a:gd name="T97" fmla="*/ 34 h 206"/>
                <a:gd name="T98" fmla="*/ 772 w 777"/>
                <a:gd name="T99" fmla="*/ 31 h 206"/>
                <a:gd name="T100" fmla="*/ 776 w 777"/>
                <a:gd name="T101" fmla="*/ 25 h 206"/>
                <a:gd name="T102" fmla="*/ 777 w 777"/>
                <a:gd name="T103" fmla="*/ 22 h 206"/>
                <a:gd name="T104" fmla="*/ 777 w 777"/>
                <a:gd name="T105" fmla="*/ 19 h 206"/>
                <a:gd name="T106" fmla="*/ 777 w 777"/>
                <a:gd name="T107" fmla="*/ 0 h 206"/>
                <a:gd name="T108" fmla="*/ 0 w 777"/>
                <a:gd name="T109" fmla="*/ 0 h 206"/>
                <a:gd name="T110" fmla="*/ 0 w 777"/>
                <a:gd name="T111" fmla="*/ 1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7" h="206">
                  <a:moveTo>
                    <a:pt x="0" y="19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5" y="31"/>
                  </a:lnTo>
                  <a:lnTo>
                    <a:pt x="9" y="34"/>
                  </a:lnTo>
                  <a:lnTo>
                    <a:pt x="12" y="35"/>
                  </a:lnTo>
                  <a:lnTo>
                    <a:pt x="15" y="35"/>
                  </a:lnTo>
                  <a:lnTo>
                    <a:pt x="60" y="35"/>
                  </a:lnTo>
                  <a:lnTo>
                    <a:pt x="60" y="35"/>
                  </a:lnTo>
                  <a:lnTo>
                    <a:pt x="63" y="44"/>
                  </a:lnTo>
                  <a:lnTo>
                    <a:pt x="66" y="53"/>
                  </a:lnTo>
                  <a:lnTo>
                    <a:pt x="76" y="70"/>
                  </a:lnTo>
                  <a:lnTo>
                    <a:pt x="87" y="87"/>
                  </a:lnTo>
                  <a:lnTo>
                    <a:pt x="100" y="102"/>
                  </a:lnTo>
                  <a:lnTo>
                    <a:pt x="116" y="118"/>
                  </a:lnTo>
                  <a:lnTo>
                    <a:pt x="133" y="131"/>
                  </a:lnTo>
                  <a:lnTo>
                    <a:pt x="152" y="144"/>
                  </a:lnTo>
                  <a:lnTo>
                    <a:pt x="173" y="157"/>
                  </a:lnTo>
                  <a:lnTo>
                    <a:pt x="196" y="168"/>
                  </a:lnTo>
                  <a:lnTo>
                    <a:pt x="219" y="177"/>
                  </a:lnTo>
                  <a:lnTo>
                    <a:pt x="245" y="186"/>
                  </a:lnTo>
                  <a:lnTo>
                    <a:pt x="272" y="193"/>
                  </a:lnTo>
                  <a:lnTo>
                    <a:pt x="300" y="199"/>
                  </a:lnTo>
                  <a:lnTo>
                    <a:pt x="328" y="203"/>
                  </a:lnTo>
                  <a:lnTo>
                    <a:pt x="358" y="205"/>
                  </a:lnTo>
                  <a:lnTo>
                    <a:pt x="389" y="206"/>
                  </a:lnTo>
                  <a:lnTo>
                    <a:pt x="389" y="206"/>
                  </a:lnTo>
                  <a:lnTo>
                    <a:pt x="419" y="205"/>
                  </a:lnTo>
                  <a:lnTo>
                    <a:pt x="448" y="203"/>
                  </a:lnTo>
                  <a:lnTo>
                    <a:pt x="477" y="199"/>
                  </a:lnTo>
                  <a:lnTo>
                    <a:pt x="505" y="193"/>
                  </a:lnTo>
                  <a:lnTo>
                    <a:pt x="532" y="186"/>
                  </a:lnTo>
                  <a:lnTo>
                    <a:pt x="557" y="177"/>
                  </a:lnTo>
                  <a:lnTo>
                    <a:pt x="581" y="168"/>
                  </a:lnTo>
                  <a:lnTo>
                    <a:pt x="604" y="157"/>
                  </a:lnTo>
                  <a:lnTo>
                    <a:pt x="625" y="144"/>
                  </a:lnTo>
                  <a:lnTo>
                    <a:pt x="644" y="131"/>
                  </a:lnTo>
                  <a:lnTo>
                    <a:pt x="661" y="118"/>
                  </a:lnTo>
                  <a:lnTo>
                    <a:pt x="676" y="102"/>
                  </a:lnTo>
                  <a:lnTo>
                    <a:pt x="690" y="87"/>
                  </a:lnTo>
                  <a:lnTo>
                    <a:pt x="701" y="70"/>
                  </a:lnTo>
                  <a:lnTo>
                    <a:pt x="710" y="53"/>
                  </a:lnTo>
                  <a:lnTo>
                    <a:pt x="713" y="44"/>
                  </a:lnTo>
                  <a:lnTo>
                    <a:pt x="717" y="35"/>
                  </a:lnTo>
                  <a:lnTo>
                    <a:pt x="762" y="35"/>
                  </a:lnTo>
                  <a:lnTo>
                    <a:pt x="762" y="35"/>
                  </a:lnTo>
                  <a:lnTo>
                    <a:pt x="765" y="35"/>
                  </a:lnTo>
                  <a:lnTo>
                    <a:pt x="768" y="34"/>
                  </a:lnTo>
                  <a:lnTo>
                    <a:pt x="772" y="31"/>
                  </a:lnTo>
                  <a:lnTo>
                    <a:pt x="776" y="25"/>
                  </a:lnTo>
                  <a:lnTo>
                    <a:pt x="777" y="22"/>
                  </a:lnTo>
                  <a:lnTo>
                    <a:pt x="777" y="19"/>
                  </a:lnTo>
                  <a:lnTo>
                    <a:pt x="777" y="0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5" name="Freeform 169"/>
            <p:cNvSpPr>
              <a:spLocks noEditPoints="1"/>
            </p:cNvSpPr>
            <p:nvPr userDrawn="1"/>
          </p:nvSpPr>
          <p:spPr bwMode="auto">
            <a:xfrm>
              <a:off x="201613" y="2498725"/>
              <a:ext cx="439738" cy="468313"/>
            </a:xfrm>
            <a:custGeom>
              <a:avLst/>
              <a:gdLst>
                <a:gd name="T0" fmla="*/ 801 w 831"/>
                <a:gd name="T1" fmla="*/ 386 h 885"/>
                <a:gd name="T2" fmla="*/ 784 w 831"/>
                <a:gd name="T3" fmla="*/ 271 h 885"/>
                <a:gd name="T4" fmla="*/ 735 w 831"/>
                <a:gd name="T5" fmla="*/ 171 h 885"/>
                <a:gd name="T6" fmla="*/ 660 w 831"/>
                <a:gd name="T7" fmla="*/ 88 h 885"/>
                <a:gd name="T8" fmla="*/ 566 w 831"/>
                <a:gd name="T9" fmla="*/ 31 h 885"/>
                <a:gd name="T10" fmla="*/ 455 w 831"/>
                <a:gd name="T11" fmla="*/ 2 h 885"/>
                <a:gd name="T12" fmla="*/ 415 w 831"/>
                <a:gd name="T13" fmla="*/ 0 h 885"/>
                <a:gd name="T14" fmla="*/ 318 w 831"/>
                <a:gd name="T15" fmla="*/ 13 h 885"/>
                <a:gd name="T16" fmla="*/ 216 w 831"/>
                <a:gd name="T17" fmla="*/ 56 h 885"/>
                <a:gd name="T18" fmla="*/ 129 w 831"/>
                <a:gd name="T19" fmla="*/ 126 h 885"/>
                <a:gd name="T20" fmla="*/ 68 w 831"/>
                <a:gd name="T21" fmla="*/ 219 h 885"/>
                <a:gd name="T22" fmla="*/ 34 w 831"/>
                <a:gd name="T23" fmla="*/ 327 h 885"/>
                <a:gd name="T24" fmla="*/ 30 w 831"/>
                <a:gd name="T25" fmla="*/ 416 h 885"/>
                <a:gd name="T26" fmla="*/ 1 w 831"/>
                <a:gd name="T27" fmla="*/ 483 h 885"/>
                <a:gd name="T28" fmla="*/ 12 w 831"/>
                <a:gd name="T29" fmla="*/ 570 h 885"/>
                <a:gd name="T30" fmla="*/ 72 w 831"/>
                <a:gd name="T31" fmla="*/ 664 h 885"/>
                <a:gd name="T32" fmla="*/ 121 w 831"/>
                <a:gd name="T33" fmla="*/ 726 h 885"/>
                <a:gd name="T34" fmla="*/ 219 w 831"/>
                <a:gd name="T35" fmla="*/ 828 h 885"/>
                <a:gd name="T36" fmla="*/ 353 w 831"/>
                <a:gd name="T37" fmla="*/ 880 h 885"/>
                <a:gd name="T38" fmla="*/ 449 w 831"/>
                <a:gd name="T39" fmla="*/ 884 h 885"/>
                <a:gd name="T40" fmla="*/ 592 w 831"/>
                <a:gd name="T41" fmla="*/ 840 h 885"/>
                <a:gd name="T42" fmla="*/ 695 w 831"/>
                <a:gd name="T43" fmla="*/ 747 h 885"/>
                <a:gd name="T44" fmla="*/ 751 w 831"/>
                <a:gd name="T45" fmla="*/ 672 h 885"/>
                <a:gd name="T46" fmla="*/ 811 w 831"/>
                <a:gd name="T47" fmla="*/ 586 h 885"/>
                <a:gd name="T48" fmla="*/ 831 w 831"/>
                <a:gd name="T49" fmla="*/ 501 h 885"/>
                <a:gd name="T50" fmla="*/ 804 w 831"/>
                <a:gd name="T51" fmla="*/ 420 h 885"/>
                <a:gd name="T52" fmla="*/ 722 w 831"/>
                <a:gd name="T53" fmla="*/ 589 h 885"/>
                <a:gd name="T54" fmla="*/ 682 w 831"/>
                <a:gd name="T55" fmla="*/ 625 h 885"/>
                <a:gd name="T56" fmla="*/ 633 w 831"/>
                <a:gd name="T57" fmla="*/ 699 h 885"/>
                <a:gd name="T58" fmla="*/ 561 w 831"/>
                <a:gd name="T59" fmla="*/ 768 h 885"/>
                <a:gd name="T60" fmla="*/ 461 w 831"/>
                <a:gd name="T61" fmla="*/ 805 h 885"/>
                <a:gd name="T62" fmla="*/ 390 w 831"/>
                <a:gd name="T63" fmla="*/ 807 h 885"/>
                <a:gd name="T64" fmla="*/ 285 w 831"/>
                <a:gd name="T65" fmla="*/ 777 h 885"/>
                <a:gd name="T66" fmla="*/ 208 w 831"/>
                <a:gd name="T67" fmla="*/ 713 h 885"/>
                <a:gd name="T68" fmla="*/ 154 w 831"/>
                <a:gd name="T69" fmla="*/ 630 h 885"/>
                <a:gd name="T70" fmla="*/ 117 w 831"/>
                <a:gd name="T71" fmla="*/ 600 h 885"/>
                <a:gd name="T72" fmla="*/ 81 w 831"/>
                <a:gd name="T73" fmla="*/ 533 h 885"/>
                <a:gd name="T74" fmla="*/ 81 w 831"/>
                <a:gd name="T75" fmla="*/ 480 h 885"/>
                <a:gd name="T76" fmla="*/ 104 w 831"/>
                <a:gd name="T77" fmla="*/ 456 h 885"/>
                <a:gd name="T78" fmla="*/ 109 w 831"/>
                <a:gd name="T79" fmla="*/ 346 h 885"/>
                <a:gd name="T80" fmla="*/ 126 w 831"/>
                <a:gd name="T81" fmla="*/ 278 h 885"/>
                <a:gd name="T82" fmla="*/ 191 w 831"/>
                <a:gd name="T83" fmla="*/ 174 h 885"/>
                <a:gd name="T84" fmla="*/ 304 w 831"/>
                <a:gd name="T85" fmla="*/ 98 h 885"/>
                <a:gd name="T86" fmla="*/ 386 w 831"/>
                <a:gd name="T87" fmla="*/ 78 h 885"/>
                <a:gd name="T88" fmla="*/ 415 w 831"/>
                <a:gd name="T89" fmla="*/ 77 h 885"/>
                <a:gd name="T90" fmla="*/ 430 w 831"/>
                <a:gd name="T91" fmla="*/ 77 h 885"/>
                <a:gd name="T92" fmla="*/ 515 w 831"/>
                <a:gd name="T93" fmla="*/ 94 h 885"/>
                <a:gd name="T94" fmla="*/ 588 w 831"/>
                <a:gd name="T95" fmla="*/ 131 h 885"/>
                <a:gd name="T96" fmla="*/ 675 w 831"/>
                <a:gd name="T97" fmla="*/ 219 h 885"/>
                <a:gd name="T98" fmla="*/ 710 w 831"/>
                <a:gd name="T99" fmla="*/ 295 h 885"/>
                <a:gd name="T100" fmla="*/ 722 w 831"/>
                <a:gd name="T101" fmla="*/ 359 h 885"/>
                <a:gd name="T102" fmla="*/ 727 w 831"/>
                <a:gd name="T103" fmla="*/ 456 h 885"/>
                <a:gd name="T104" fmla="*/ 750 w 831"/>
                <a:gd name="T105" fmla="*/ 480 h 885"/>
                <a:gd name="T106" fmla="*/ 749 w 831"/>
                <a:gd name="T107" fmla="*/ 533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885">
                  <a:moveTo>
                    <a:pt x="804" y="420"/>
                  </a:moveTo>
                  <a:lnTo>
                    <a:pt x="804" y="420"/>
                  </a:lnTo>
                  <a:lnTo>
                    <a:pt x="800" y="416"/>
                  </a:lnTo>
                  <a:lnTo>
                    <a:pt x="800" y="416"/>
                  </a:lnTo>
                  <a:lnTo>
                    <a:pt x="801" y="386"/>
                  </a:lnTo>
                  <a:lnTo>
                    <a:pt x="801" y="386"/>
                  </a:lnTo>
                  <a:lnTo>
                    <a:pt x="801" y="366"/>
                  </a:lnTo>
                  <a:lnTo>
                    <a:pt x="799" y="346"/>
                  </a:lnTo>
                  <a:lnTo>
                    <a:pt x="797" y="327"/>
                  </a:lnTo>
                  <a:lnTo>
                    <a:pt x="793" y="308"/>
                  </a:lnTo>
                  <a:lnTo>
                    <a:pt x="789" y="290"/>
                  </a:lnTo>
                  <a:lnTo>
                    <a:pt x="784" y="271"/>
                  </a:lnTo>
                  <a:lnTo>
                    <a:pt x="777" y="254"/>
                  </a:lnTo>
                  <a:lnTo>
                    <a:pt x="770" y="236"/>
                  </a:lnTo>
                  <a:lnTo>
                    <a:pt x="763" y="219"/>
                  </a:lnTo>
                  <a:lnTo>
                    <a:pt x="755" y="202"/>
                  </a:lnTo>
                  <a:lnTo>
                    <a:pt x="746" y="186"/>
                  </a:lnTo>
                  <a:lnTo>
                    <a:pt x="735" y="171"/>
                  </a:lnTo>
                  <a:lnTo>
                    <a:pt x="724" y="155"/>
                  </a:lnTo>
                  <a:lnTo>
                    <a:pt x="713" y="141"/>
                  </a:lnTo>
                  <a:lnTo>
                    <a:pt x="700" y="126"/>
                  </a:lnTo>
                  <a:lnTo>
                    <a:pt x="688" y="113"/>
                  </a:lnTo>
                  <a:lnTo>
                    <a:pt x="675" y="101"/>
                  </a:lnTo>
                  <a:lnTo>
                    <a:pt x="660" y="88"/>
                  </a:lnTo>
                  <a:lnTo>
                    <a:pt x="646" y="77"/>
                  </a:lnTo>
                  <a:lnTo>
                    <a:pt x="631" y="66"/>
                  </a:lnTo>
                  <a:lnTo>
                    <a:pt x="615" y="56"/>
                  </a:lnTo>
                  <a:lnTo>
                    <a:pt x="599" y="46"/>
                  </a:lnTo>
                  <a:lnTo>
                    <a:pt x="582" y="38"/>
                  </a:lnTo>
                  <a:lnTo>
                    <a:pt x="566" y="31"/>
                  </a:lnTo>
                  <a:lnTo>
                    <a:pt x="547" y="24"/>
                  </a:lnTo>
                  <a:lnTo>
                    <a:pt x="530" y="18"/>
                  </a:lnTo>
                  <a:lnTo>
                    <a:pt x="511" y="13"/>
                  </a:lnTo>
                  <a:lnTo>
                    <a:pt x="493" y="8"/>
                  </a:lnTo>
                  <a:lnTo>
                    <a:pt x="474" y="4"/>
                  </a:lnTo>
                  <a:lnTo>
                    <a:pt x="455" y="2"/>
                  </a:lnTo>
                  <a:lnTo>
                    <a:pt x="435" y="1"/>
                  </a:lnTo>
                  <a:lnTo>
                    <a:pt x="416" y="0"/>
                  </a:lnTo>
                  <a:lnTo>
                    <a:pt x="416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395" y="1"/>
                  </a:lnTo>
                  <a:lnTo>
                    <a:pt x="376" y="2"/>
                  </a:lnTo>
                  <a:lnTo>
                    <a:pt x="356" y="4"/>
                  </a:lnTo>
                  <a:lnTo>
                    <a:pt x="337" y="8"/>
                  </a:lnTo>
                  <a:lnTo>
                    <a:pt x="318" y="13"/>
                  </a:lnTo>
                  <a:lnTo>
                    <a:pt x="301" y="18"/>
                  </a:lnTo>
                  <a:lnTo>
                    <a:pt x="282" y="24"/>
                  </a:lnTo>
                  <a:lnTo>
                    <a:pt x="265" y="31"/>
                  </a:lnTo>
                  <a:lnTo>
                    <a:pt x="248" y="38"/>
                  </a:lnTo>
                  <a:lnTo>
                    <a:pt x="231" y="46"/>
                  </a:lnTo>
                  <a:lnTo>
                    <a:pt x="216" y="56"/>
                  </a:lnTo>
                  <a:lnTo>
                    <a:pt x="199" y="66"/>
                  </a:lnTo>
                  <a:lnTo>
                    <a:pt x="185" y="77"/>
                  </a:lnTo>
                  <a:lnTo>
                    <a:pt x="169" y="88"/>
                  </a:lnTo>
                  <a:lnTo>
                    <a:pt x="156" y="101"/>
                  </a:lnTo>
                  <a:lnTo>
                    <a:pt x="143" y="113"/>
                  </a:lnTo>
                  <a:lnTo>
                    <a:pt x="129" y="126"/>
                  </a:lnTo>
                  <a:lnTo>
                    <a:pt x="117" y="141"/>
                  </a:lnTo>
                  <a:lnTo>
                    <a:pt x="106" y="155"/>
                  </a:lnTo>
                  <a:lnTo>
                    <a:pt x="96" y="171"/>
                  </a:lnTo>
                  <a:lnTo>
                    <a:pt x="85" y="186"/>
                  </a:lnTo>
                  <a:lnTo>
                    <a:pt x="76" y="202"/>
                  </a:lnTo>
                  <a:lnTo>
                    <a:pt x="68" y="219"/>
                  </a:lnTo>
                  <a:lnTo>
                    <a:pt x="60" y="236"/>
                  </a:lnTo>
                  <a:lnTo>
                    <a:pt x="52" y="254"/>
                  </a:lnTo>
                  <a:lnTo>
                    <a:pt x="46" y="271"/>
                  </a:lnTo>
                  <a:lnTo>
                    <a:pt x="41" y="290"/>
                  </a:lnTo>
                  <a:lnTo>
                    <a:pt x="37" y="308"/>
                  </a:lnTo>
                  <a:lnTo>
                    <a:pt x="34" y="327"/>
                  </a:lnTo>
                  <a:lnTo>
                    <a:pt x="32" y="346"/>
                  </a:lnTo>
                  <a:lnTo>
                    <a:pt x="30" y="366"/>
                  </a:lnTo>
                  <a:lnTo>
                    <a:pt x="30" y="386"/>
                  </a:lnTo>
                  <a:lnTo>
                    <a:pt x="30" y="386"/>
                  </a:lnTo>
                  <a:lnTo>
                    <a:pt x="30" y="416"/>
                  </a:lnTo>
                  <a:lnTo>
                    <a:pt x="30" y="416"/>
                  </a:lnTo>
                  <a:lnTo>
                    <a:pt x="26" y="420"/>
                  </a:lnTo>
                  <a:lnTo>
                    <a:pt x="26" y="420"/>
                  </a:lnTo>
                  <a:lnTo>
                    <a:pt x="17" y="434"/>
                  </a:lnTo>
                  <a:lnTo>
                    <a:pt x="10" y="450"/>
                  </a:lnTo>
                  <a:lnTo>
                    <a:pt x="5" y="466"/>
                  </a:lnTo>
                  <a:lnTo>
                    <a:pt x="1" y="483"/>
                  </a:lnTo>
                  <a:lnTo>
                    <a:pt x="0" y="501"/>
                  </a:lnTo>
                  <a:lnTo>
                    <a:pt x="1" y="519"/>
                  </a:lnTo>
                  <a:lnTo>
                    <a:pt x="3" y="537"/>
                  </a:lnTo>
                  <a:lnTo>
                    <a:pt x="7" y="556"/>
                  </a:lnTo>
                  <a:lnTo>
                    <a:pt x="7" y="556"/>
                  </a:lnTo>
                  <a:lnTo>
                    <a:pt x="12" y="570"/>
                  </a:lnTo>
                  <a:lnTo>
                    <a:pt x="20" y="586"/>
                  </a:lnTo>
                  <a:lnTo>
                    <a:pt x="28" y="605"/>
                  </a:lnTo>
                  <a:lnTo>
                    <a:pt x="38" y="622"/>
                  </a:lnTo>
                  <a:lnTo>
                    <a:pt x="50" y="641"/>
                  </a:lnTo>
                  <a:lnTo>
                    <a:pt x="64" y="657"/>
                  </a:lnTo>
                  <a:lnTo>
                    <a:pt x="72" y="664"/>
                  </a:lnTo>
                  <a:lnTo>
                    <a:pt x="79" y="672"/>
                  </a:lnTo>
                  <a:lnTo>
                    <a:pt x="87" y="679"/>
                  </a:lnTo>
                  <a:lnTo>
                    <a:pt x="97" y="685"/>
                  </a:lnTo>
                  <a:lnTo>
                    <a:pt x="97" y="685"/>
                  </a:lnTo>
                  <a:lnTo>
                    <a:pt x="108" y="706"/>
                  </a:lnTo>
                  <a:lnTo>
                    <a:pt x="121" y="726"/>
                  </a:lnTo>
                  <a:lnTo>
                    <a:pt x="135" y="746"/>
                  </a:lnTo>
                  <a:lnTo>
                    <a:pt x="149" y="764"/>
                  </a:lnTo>
                  <a:lnTo>
                    <a:pt x="165" y="782"/>
                  </a:lnTo>
                  <a:lnTo>
                    <a:pt x="182" y="798"/>
                  </a:lnTo>
                  <a:lnTo>
                    <a:pt x="199" y="813"/>
                  </a:lnTo>
                  <a:lnTo>
                    <a:pt x="219" y="828"/>
                  </a:lnTo>
                  <a:lnTo>
                    <a:pt x="238" y="840"/>
                  </a:lnTo>
                  <a:lnTo>
                    <a:pt x="259" y="851"/>
                  </a:lnTo>
                  <a:lnTo>
                    <a:pt x="281" y="861"/>
                  </a:lnTo>
                  <a:lnTo>
                    <a:pt x="304" y="869"/>
                  </a:lnTo>
                  <a:lnTo>
                    <a:pt x="328" y="876"/>
                  </a:lnTo>
                  <a:lnTo>
                    <a:pt x="353" y="880"/>
                  </a:lnTo>
                  <a:lnTo>
                    <a:pt x="379" y="884"/>
                  </a:lnTo>
                  <a:lnTo>
                    <a:pt x="407" y="885"/>
                  </a:lnTo>
                  <a:lnTo>
                    <a:pt x="407" y="885"/>
                  </a:lnTo>
                  <a:lnTo>
                    <a:pt x="421" y="885"/>
                  </a:lnTo>
                  <a:lnTo>
                    <a:pt x="421" y="885"/>
                  </a:lnTo>
                  <a:lnTo>
                    <a:pt x="449" y="884"/>
                  </a:lnTo>
                  <a:lnTo>
                    <a:pt x="475" y="881"/>
                  </a:lnTo>
                  <a:lnTo>
                    <a:pt x="500" y="876"/>
                  </a:lnTo>
                  <a:lnTo>
                    <a:pt x="525" y="870"/>
                  </a:lnTo>
                  <a:lnTo>
                    <a:pt x="548" y="862"/>
                  </a:lnTo>
                  <a:lnTo>
                    <a:pt x="570" y="851"/>
                  </a:lnTo>
                  <a:lnTo>
                    <a:pt x="592" y="840"/>
                  </a:lnTo>
                  <a:lnTo>
                    <a:pt x="611" y="828"/>
                  </a:lnTo>
                  <a:lnTo>
                    <a:pt x="631" y="814"/>
                  </a:lnTo>
                  <a:lnTo>
                    <a:pt x="648" y="799"/>
                  </a:lnTo>
                  <a:lnTo>
                    <a:pt x="664" y="783"/>
                  </a:lnTo>
                  <a:lnTo>
                    <a:pt x="681" y="765"/>
                  </a:lnTo>
                  <a:lnTo>
                    <a:pt x="695" y="747"/>
                  </a:lnTo>
                  <a:lnTo>
                    <a:pt x="710" y="727"/>
                  </a:lnTo>
                  <a:lnTo>
                    <a:pt x="722" y="707"/>
                  </a:lnTo>
                  <a:lnTo>
                    <a:pt x="734" y="685"/>
                  </a:lnTo>
                  <a:lnTo>
                    <a:pt x="734" y="685"/>
                  </a:lnTo>
                  <a:lnTo>
                    <a:pt x="742" y="679"/>
                  </a:lnTo>
                  <a:lnTo>
                    <a:pt x="751" y="672"/>
                  </a:lnTo>
                  <a:lnTo>
                    <a:pt x="759" y="664"/>
                  </a:lnTo>
                  <a:lnTo>
                    <a:pt x="766" y="657"/>
                  </a:lnTo>
                  <a:lnTo>
                    <a:pt x="780" y="641"/>
                  </a:lnTo>
                  <a:lnTo>
                    <a:pt x="792" y="622"/>
                  </a:lnTo>
                  <a:lnTo>
                    <a:pt x="802" y="605"/>
                  </a:lnTo>
                  <a:lnTo>
                    <a:pt x="811" y="586"/>
                  </a:lnTo>
                  <a:lnTo>
                    <a:pt x="817" y="570"/>
                  </a:lnTo>
                  <a:lnTo>
                    <a:pt x="823" y="556"/>
                  </a:lnTo>
                  <a:lnTo>
                    <a:pt x="823" y="556"/>
                  </a:lnTo>
                  <a:lnTo>
                    <a:pt x="828" y="537"/>
                  </a:lnTo>
                  <a:lnTo>
                    <a:pt x="830" y="519"/>
                  </a:lnTo>
                  <a:lnTo>
                    <a:pt x="831" y="501"/>
                  </a:lnTo>
                  <a:lnTo>
                    <a:pt x="829" y="483"/>
                  </a:lnTo>
                  <a:lnTo>
                    <a:pt x="826" y="466"/>
                  </a:lnTo>
                  <a:lnTo>
                    <a:pt x="821" y="450"/>
                  </a:lnTo>
                  <a:lnTo>
                    <a:pt x="813" y="434"/>
                  </a:lnTo>
                  <a:lnTo>
                    <a:pt x="804" y="420"/>
                  </a:lnTo>
                  <a:lnTo>
                    <a:pt x="804" y="420"/>
                  </a:lnTo>
                  <a:close/>
                  <a:moveTo>
                    <a:pt x="749" y="533"/>
                  </a:moveTo>
                  <a:lnTo>
                    <a:pt x="749" y="533"/>
                  </a:lnTo>
                  <a:lnTo>
                    <a:pt x="744" y="547"/>
                  </a:lnTo>
                  <a:lnTo>
                    <a:pt x="737" y="562"/>
                  </a:lnTo>
                  <a:lnTo>
                    <a:pt x="730" y="576"/>
                  </a:lnTo>
                  <a:lnTo>
                    <a:pt x="722" y="589"/>
                  </a:lnTo>
                  <a:lnTo>
                    <a:pt x="714" y="600"/>
                  </a:lnTo>
                  <a:lnTo>
                    <a:pt x="706" y="609"/>
                  </a:lnTo>
                  <a:lnTo>
                    <a:pt x="697" y="617"/>
                  </a:lnTo>
                  <a:lnTo>
                    <a:pt x="689" y="621"/>
                  </a:lnTo>
                  <a:lnTo>
                    <a:pt x="689" y="621"/>
                  </a:lnTo>
                  <a:lnTo>
                    <a:pt x="682" y="625"/>
                  </a:lnTo>
                  <a:lnTo>
                    <a:pt x="677" y="630"/>
                  </a:lnTo>
                  <a:lnTo>
                    <a:pt x="673" y="634"/>
                  </a:lnTo>
                  <a:lnTo>
                    <a:pt x="651" y="672"/>
                  </a:lnTo>
                  <a:lnTo>
                    <a:pt x="651" y="672"/>
                  </a:lnTo>
                  <a:lnTo>
                    <a:pt x="643" y="686"/>
                  </a:lnTo>
                  <a:lnTo>
                    <a:pt x="633" y="699"/>
                  </a:lnTo>
                  <a:lnTo>
                    <a:pt x="622" y="713"/>
                  </a:lnTo>
                  <a:lnTo>
                    <a:pt x="611" y="725"/>
                  </a:lnTo>
                  <a:lnTo>
                    <a:pt x="600" y="737"/>
                  </a:lnTo>
                  <a:lnTo>
                    <a:pt x="587" y="749"/>
                  </a:lnTo>
                  <a:lnTo>
                    <a:pt x="574" y="759"/>
                  </a:lnTo>
                  <a:lnTo>
                    <a:pt x="561" y="768"/>
                  </a:lnTo>
                  <a:lnTo>
                    <a:pt x="546" y="776"/>
                  </a:lnTo>
                  <a:lnTo>
                    <a:pt x="531" y="785"/>
                  </a:lnTo>
                  <a:lnTo>
                    <a:pt x="515" y="791"/>
                  </a:lnTo>
                  <a:lnTo>
                    <a:pt x="498" y="797"/>
                  </a:lnTo>
                  <a:lnTo>
                    <a:pt x="480" y="801"/>
                  </a:lnTo>
                  <a:lnTo>
                    <a:pt x="461" y="805"/>
                  </a:lnTo>
                  <a:lnTo>
                    <a:pt x="442" y="807"/>
                  </a:lnTo>
                  <a:lnTo>
                    <a:pt x="422" y="808"/>
                  </a:lnTo>
                  <a:lnTo>
                    <a:pt x="422" y="808"/>
                  </a:lnTo>
                  <a:lnTo>
                    <a:pt x="411" y="808"/>
                  </a:lnTo>
                  <a:lnTo>
                    <a:pt x="411" y="808"/>
                  </a:lnTo>
                  <a:lnTo>
                    <a:pt x="390" y="807"/>
                  </a:lnTo>
                  <a:lnTo>
                    <a:pt x="371" y="805"/>
                  </a:lnTo>
                  <a:lnTo>
                    <a:pt x="352" y="802"/>
                  </a:lnTo>
                  <a:lnTo>
                    <a:pt x="334" y="797"/>
                  </a:lnTo>
                  <a:lnTo>
                    <a:pt x="317" y="792"/>
                  </a:lnTo>
                  <a:lnTo>
                    <a:pt x="301" y="785"/>
                  </a:lnTo>
                  <a:lnTo>
                    <a:pt x="285" y="777"/>
                  </a:lnTo>
                  <a:lnTo>
                    <a:pt x="270" y="768"/>
                  </a:lnTo>
                  <a:lnTo>
                    <a:pt x="257" y="759"/>
                  </a:lnTo>
                  <a:lnTo>
                    <a:pt x="243" y="749"/>
                  </a:lnTo>
                  <a:lnTo>
                    <a:pt x="231" y="737"/>
                  </a:lnTo>
                  <a:lnTo>
                    <a:pt x="219" y="726"/>
                  </a:lnTo>
                  <a:lnTo>
                    <a:pt x="208" y="713"/>
                  </a:lnTo>
                  <a:lnTo>
                    <a:pt x="198" y="700"/>
                  </a:lnTo>
                  <a:lnTo>
                    <a:pt x="188" y="686"/>
                  </a:lnTo>
                  <a:lnTo>
                    <a:pt x="179" y="672"/>
                  </a:lnTo>
                  <a:lnTo>
                    <a:pt x="157" y="634"/>
                  </a:lnTo>
                  <a:lnTo>
                    <a:pt x="157" y="634"/>
                  </a:lnTo>
                  <a:lnTo>
                    <a:pt x="154" y="630"/>
                  </a:lnTo>
                  <a:lnTo>
                    <a:pt x="149" y="625"/>
                  </a:lnTo>
                  <a:lnTo>
                    <a:pt x="142" y="621"/>
                  </a:lnTo>
                  <a:lnTo>
                    <a:pt x="142" y="621"/>
                  </a:lnTo>
                  <a:lnTo>
                    <a:pt x="134" y="617"/>
                  </a:lnTo>
                  <a:lnTo>
                    <a:pt x="125" y="609"/>
                  </a:lnTo>
                  <a:lnTo>
                    <a:pt x="117" y="600"/>
                  </a:lnTo>
                  <a:lnTo>
                    <a:pt x="108" y="589"/>
                  </a:lnTo>
                  <a:lnTo>
                    <a:pt x="101" y="576"/>
                  </a:lnTo>
                  <a:lnTo>
                    <a:pt x="92" y="562"/>
                  </a:lnTo>
                  <a:lnTo>
                    <a:pt x="86" y="547"/>
                  </a:lnTo>
                  <a:lnTo>
                    <a:pt x="81" y="533"/>
                  </a:lnTo>
                  <a:lnTo>
                    <a:pt x="81" y="533"/>
                  </a:lnTo>
                  <a:lnTo>
                    <a:pt x="79" y="524"/>
                  </a:lnTo>
                  <a:lnTo>
                    <a:pt x="78" y="515"/>
                  </a:lnTo>
                  <a:lnTo>
                    <a:pt x="77" y="505"/>
                  </a:lnTo>
                  <a:lnTo>
                    <a:pt x="78" y="496"/>
                  </a:lnTo>
                  <a:lnTo>
                    <a:pt x="79" y="488"/>
                  </a:lnTo>
                  <a:lnTo>
                    <a:pt x="81" y="480"/>
                  </a:lnTo>
                  <a:lnTo>
                    <a:pt x="84" y="472"/>
                  </a:lnTo>
                  <a:lnTo>
                    <a:pt x="88" y="466"/>
                  </a:lnTo>
                  <a:lnTo>
                    <a:pt x="88" y="466"/>
                  </a:lnTo>
                  <a:lnTo>
                    <a:pt x="92" y="461"/>
                  </a:lnTo>
                  <a:lnTo>
                    <a:pt x="98" y="458"/>
                  </a:lnTo>
                  <a:lnTo>
                    <a:pt x="104" y="456"/>
                  </a:lnTo>
                  <a:lnTo>
                    <a:pt x="110" y="456"/>
                  </a:lnTo>
                  <a:lnTo>
                    <a:pt x="111" y="379"/>
                  </a:lnTo>
                  <a:lnTo>
                    <a:pt x="111" y="379"/>
                  </a:lnTo>
                  <a:lnTo>
                    <a:pt x="110" y="367"/>
                  </a:lnTo>
                  <a:lnTo>
                    <a:pt x="109" y="355"/>
                  </a:lnTo>
                  <a:lnTo>
                    <a:pt x="109" y="346"/>
                  </a:lnTo>
                  <a:lnTo>
                    <a:pt x="109" y="346"/>
                  </a:lnTo>
                  <a:lnTo>
                    <a:pt x="111" y="332"/>
                  </a:lnTo>
                  <a:lnTo>
                    <a:pt x="114" y="318"/>
                  </a:lnTo>
                  <a:lnTo>
                    <a:pt x="117" y="305"/>
                  </a:lnTo>
                  <a:lnTo>
                    <a:pt x="121" y="291"/>
                  </a:lnTo>
                  <a:lnTo>
                    <a:pt x="126" y="278"/>
                  </a:lnTo>
                  <a:lnTo>
                    <a:pt x="131" y="265"/>
                  </a:lnTo>
                  <a:lnTo>
                    <a:pt x="137" y="253"/>
                  </a:lnTo>
                  <a:lnTo>
                    <a:pt x="143" y="240"/>
                  </a:lnTo>
                  <a:lnTo>
                    <a:pt x="157" y="217"/>
                  </a:lnTo>
                  <a:lnTo>
                    <a:pt x="174" y="194"/>
                  </a:lnTo>
                  <a:lnTo>
                    <a:pt x="191" y="174"/>
                  </a:lnTo>
                  <a:lnTo>
                    <a:pt x="211" y="155"/>
                  </a:lnTo>
                  <a:lnTo>
                    <a:pt x="232" y="138"/>
                  </a:lnTo>
                  <a:lnTo>
                    <a:pt x="255" y="122"/>
                  </a:lnTo>
                  <a:lnTo>
                    <a:pt x="278" y="109"/>
                  </a:lnTo>
                  <a:lnTo>
                    <a:pt x="291" y="103"/>
                  </a:lnTo>
                  <a:lnTo>
                    <a:pt x="304" y="98"/>
                  </a:lnTo>
                  <a:lnTo>
                    <a:pt x="317" y="94"/>
                  </a:lnTo>
                  <a:lnTo>
                    <a:pt x="331" y="90"/>
                  </a:lnTo>
                  <a:lnTo>
                    <a:pt x="344" y="85"/>
                  </a:lnTo>
                  <a:lnTo>
                    <a:pt x="357" y="82"/>
                  </a:lnTo>
                  <a:lnTo>
                    <a:pt x="372" y="80"/>
                  </a:lnTo>
                  <a:lnTo>
                    <a:pt x="386" y="78"/>
                  </a:lnTo>
                  <a:lnTo>
                    <a:pt x="401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30" y="77"/>
                  </a:lnTo>
                  <a:lnTo>
                    <a:pt x="445" y="78"/>
                  </a:lnTo>
                  <a:lnTo>
                    <a:pt x="459" y="80"/>
                  </a:lnTo>
                  <a:lnTo>
                    <a:pt x="473" y="82"/>
                  </a:lnTo>
                  <a:lnTo>
                    <a:pt x="487" y="85"/>
                  </a:lnTo>
                  <a:lnTo>
                    <a:pt x="501" y="90"/>
                  </a:lnTo>
                  <a:lnTo>
                    <a:pt x="515" y="94"/>
                  </a:lnTo>
                  <a:lnTo>
                    <a:pt x="528" y="99"/>
                  </a:lnTo>
                  <a:lnTo>
                    <a:pt x="540" y="104"/>
                  </a:lnTo>
                  <a:lnTo>
                    <a:pt x="554" y="110"/>
                  </a:lnTo>
                  <a:lnTo>
                    <a:pt x="565" y="116"/>
                  </a:lnTo>
                  <a:lnTo>
                    <a:pt x="577" y="123"/>
                  </a:lnTo>
                  <a:lnTo>
                    <a:pt x="588" y="131"/>
                  </a:lnTo>
                  <a:lnTo>
                    <a:pt x="600" y="139"/>
                  </a:lnTo>
                  <a:lnTo>
                    <a:pt x="621" y="156"/>
                  </a:lnTo>
                  <a:lnTo>
                    <a:pt x="641" y="176"/>
                  </a:lnTo>
                  <a:lnTo>
                    <a:pt x="659" y="196"/>
                  </a:lnTo>
                  <a:lnTo>
                    <a:pt x="668" y="208"/>
                  </a:lnTo>
                  <a:lnTo>
                    <a:pt x="675" y="219"/>
                  </a:lnTo>
                  <a:lnTo>
                    <a:pt x="682" y="231"/>
                  </a:lnTo>
                  <a:lnTo>
                    <a:pt x="689" y="244"/>
                  </a:lnTo>
                  <a:lnTo>
                    <a:pt x="695" y="256"/>
                  </a:lnTo>
                  <a:lnTo>
                    <a:pt x="700" y="268"/>
                  </a:lnTo>
                  <a:lnTo>
                    <a:pt x="706" y="282"/>
                  </a:lnTo>
                  <a:lnTo>
                    <a:pt x="710" y="295"/>
                  </a:lnTo>
                  <a:lnTo>
                    <a:pt x="714" y="308"/>
                  </a:lnTo>
                  <a:lnTo>
                    <a:pt x="717" y="323"/>
                  </a:lnTo>
                  <a:lnTo>
                    <a:pt x="720" y="337"/>
                  </a:lnTo>
                  <a:lnTo>
                    <a:pt x="722" y="350"/>
                  </a:lnTo>
                  <a:lnTo>
                    <a:pt x="722" y="350"/>
                  </a:lnTo>
                  <a:lnTo>
                    <a:pt x="722" y="359"/>
                  </a:lnTo>
                  <a:lnTo>
                    <a:pt x="722" y="368"/>
                  </a:lnTo>
                  <a:lnTo>
                    <a:pt x="721" y="376"/>
                  </a:lnTo>
                  <a:lnTo>
                    <a:pt x="720" y="379"/>
                  </a:lnTo>
                  <a:lnTo>
                    <a:pt x="720" y="456"/>
                  </a:lnTo>
                  <a:lnTo>
                    <a:pt x="720" y="456"/>
                  </a:lnTo>
                  <a:lnTo>
                    <a:pt x="727" y="456"/>
                  </a:lnTo>
                  <a:lnTo>
                    <a:pt x="733" y="458"/>
                  </a:lnTo>
                  <a:lnTo>
                    <a:pt x="738" y="461"/>
                  </a:lnTo>
                  <a:lnTo>
                    <a:pt x="742" y="466"/>
                  </a:lnTo>
                  <a:lnTo>
                    <a:pt x="742" y="466"/>
                  </a:lnTo>
                  <a:lnTo>
                    <a:pt x="747" y="472"/>
                  </a:lnTo>
                  <a:lnTo>
                    <a:pt x="750" y="480"/>
                  </a:lnTo>
                  <a:lnTo>
                    <a:pt x="752" y="488"/>
                  </a:lnTo>
                  <a:lnTo>
                    <a:pt x="753" y="496"/>
                  </a:lnTo>
                  <a:lnTo>
                    <a:pt x="753" y="505"/>
                  </a:lnTo>
                  <a:lnTo>
                    <a:pt x="753" y="515"/>
                  </a:lnTo>
                  <a:lnTo>
                    <a:pt x="752" y="524"/>
                  </a:lnTo>
                  <a:lnTo>
                    <a:pt x="749" y="533"/>
                  </a:lnTo>
                  <a:lnTo>
                    <a:pt x="749" y="5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6" name="Freeform 170"/>
            <p:cNvSpPr>
              <a:spLocks/>
            </p:cNvSpPr>
            <p:nvPr userDrawn="1"/>
          </p:nvSpPr>
          <p:spPr bwMode="auto">
            <a:xfrm>
              <a:off x="33338" y="2982913"/>
              <a:ext cx="777875" cy="307975"/>
            </a:xfrm>
            <a:custGeom>
              <a:avLst/>
              <a:gdLst>
                <a:gd name="T0" fmla="*/ 1469 w 1469"/>
                <a:gd name="T1" fmla="*/ 377 h 583"/>
                <a:gd name="T2" fmla="*/ 1464 w 1469"/>
                <a:gd name="T3" fmla="*/ 317 h 583"/>
                <a:gd name="T4" fmla="*/ 1455 w 1469"/>
                <a:gd name="T5" fmla="*/ 266 h 583"/>
                <a:gd name="T6" fmla="*/ 1439 w 1469"/>
                <a:gd name="T7" fmla="*/ 221 h 583"/>
                <a:gd name="T8" fmla="*/ 1418 w 1469"/>
                <a:gd name="T9" fmla="*/ 183 h 583"/>
                <a:gd name="T10" fmla="*/ 1389 w 1469"/>
                <a:gd name="T11" fmla="*/ 151 h 583"/>
                <a:gd name="T12" fmla="*/ 1353 w 1469"/>
                <a:gd name="T13" fmla="*/ 124 h 583"/>
                <a:gd name="T14" fmla="*/ 1310 w 1469"/>
                <a:gd name="T15" fmla="*/ 101 h 583"/>
                <a:gd name="T16" fmla="*/ 1258 w 1469"/>
                <a:gd name="T17" fmla="*/ 82 h 583"/>
                <a:gd name="T18" fmla="*/ 1132 w 1469"/>
                <a:gd name="T19" fmla="*/ 45 h 583"/>
                <a:gd name="T20" fmla="*/ 976 w 1469"/>
                <a:gd name="T21" fmla="*/ 0 h 583"/>
                <a:gd name="T22" fmla="*/ 933 w 1469"/>
                <a:gd name="T23" fmla="*/ 66 h 583"/>
                <a:gd name="T24" fmla="*/ 895 w 1469"/>
                <a:gd name="T25" fmla="*/ 111 h 583"/>
                <a:gd name="T26" fmla="*/ 867 w 1469"/>
                <a:gd name="T27" fmla="*/ 140 h 583"/>
                <a:gd name="T28" fmla="*/ 838 w 1469"/>
                <a:gd name="T29" fmla="*/ 166 h 583"/>
                <a:gd name="T30" fmla="*/ 806 w 1469"/>
                <a:gd name="T31" fmla="*/ 192 h 583"/>
                <a:gd name="T32" fmla="*/ 771 w 1469"/>
                <a:gd name="T33" fmla="*/ 216 h 583"/>
                <a:gd name="T34" fmla="*/ 752 w 1469"/>
                <a:gd name="T35" fmla="*/ 226 h 583"/>
                <a:gd name="T36" fmla="*/ 744 w 1469"/>
                <a:gd name="T37" fmla="*/ 230 h 583"/>
                <a:gd name="T38" fmla="*/ 735 w 1469"/>
                <a:gd name="T39" fmla="*/ 231 h 583"/>
                <a:gd name="T40" fmla="*/ 721 w 1469"/>
                <a:gd name="T41" fmla="*/ 228 h 583"/>
                <a:gd name="T42" fmla="*/ 716 w 1469"/>
                <a:gd name="T43" fmla="*/ 226 h 583"/>
                <a:gd name="T44" fmla="*/ 680 w 1469"/>
                <a:gd name="T45" fmla="*/ 203 h 583"/>
                <a:gd name="T46" fmla="*/ 647 w 1469"/>
                <a:gd name="T47" fmla="*/ 180 h 583"/>
                <a:gd name="T48" fmla="*/ 616 w 1469"/>
                <a:gd name="T49" fmla="*/ 153 h 583"/>
                <a:gd name="T50" fmla="*/ 587 w 1469"/>
                <a:gd name="T51" fmla="*/ 125 h 583"/>
                <a:gd name="T52" fmla="*/ 560 w 1469"/>
                <a:gd name="T53" fmla="*/ 97 h 583"/>
                <a:gd name="T54" fmla="*/ 513 w 1469"/>
                <a:gd name="T55" fmla="*/ 33 h 583"/>
                <a:gd name="T56" fmla="*/ 493 w 1469"/>
                <a:gd name="T57" fmla="*/ 0 h 583"/>
                <a:gd name="T58" fmla="*/ 241 w 1469"/>
                <a:gd name="T59" fmla="*/ 73 h 583"/>
                <a:gd name="T60" fmla="*/ 193 w 1469"/>
                <a:gd name="T61" fmla="*/ 88 h 583"/>
                <a:gd name="T62" fmla="*/ 145 w 1469"/>
                <a:gd name="T63" fmla="*/ 109 h 583"/>
                <a:gd name="T64" fmla="*/ 105 w 1469"/>
                <a:gd name="T65" fmla="*/ 131 h 583"/>
                <a:gd name="T66" fmla="*/ 73 w 1469"/>
                <a:gd name="T67" fmla="*/ 158 h 583"/>
                <a:gd name="T68" fmla="*/ 47 w 1469"/>
                <a:gd name="T69" fmla="*/ 190 h 583"/>
                <a:gd name="T70" fmla="*/ 27 w 1469"/>
                <a:gd name="T71" fmla="*/ 227 h 583"/>
                <a:gd name="T72" fmla="*/ 13 w 1469"/>
                <a:gd name="T73" fmla="*/ 270 h 583"/>
                <a:gd name="T74" fmla="*/ 4 w 1469"/>
                <a:gd name="T75" fmla="*/ 319 h 583"/>
                <a:gd name="T76" fmla="*/ 0 w 1469"/>
                <a:gd name="T77" fmla="*/ 377 h 583"/>
                <a:gd name="T78" fmla="*/ 0 w 1469"/>
                <a:gd name="T79" fmla="*/ 552 h 583"/>
                <a:gd name="T80" fmla="*/ 0 w 1469"/>
                <a:gd name="T81" fmla="*/ 559 h 583"/>
                <a:gd name="T82" fmla="*/ 5 w 1469"/>
                <a:gd name="T83" fmla="*/ 570 h 583"/>
                <a:gd name="T84" fmla="*/ 13 w 1469"/>
                <a:gd name="T85" fmla="*/ 578 h 583"/>
                <a:gd name="T86" fmla="*/ 24 w 1469"/>
                <a:gd name="T87" fmla="*/ 583 h 583"/>
                <a:gd name="T88" fmla="*/ 652 w 1469"/>
                <a:gd name="T89" fmla="*/ 583 h 583"/>
                <a:gd name="T90" fmla="*/ 1107 w 1469"/>
                <a:gd name="T91" fmla="*/ 38 h 583"/>
                <a:gd name="T92" fmla="*/ 827 w 1469"/>
                <a:gd name="T93" fmla="*/ 583 h 583"/>
                <a:gd name="T94" fmla="*/ 1438 w 1469"/>
                <a:gd name="T95" fmla="*/ 583 h 583"/>
                <a:gd name="T96" fmla="*/ 1451 w 1469"/>
                <a:gd name="T97" fmla="*/ 581 h 583"/>
                <a:gd name="T98" fmla="*/ 1461 w 1469"/>
                <a:gd name="T99" fmla="*/ 574 h 583"/>
                <a:gd name="T100" fmla="*/ 1467 w 1469"/>
                <a:gd name="T101" fmla="*/ 565 h 583"/>
                <a:gd name="T102" fmla="*/ 1469 w 1469"/>
                <a:gd name="T103" fmla="*/ 552 h 583"/>
                <a:gd name="T104" fmla="*/ 1469 w 1469"/>
                <a:gd name="T105" fmla="*/ 37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69" h="583">
                  <a:moveTo>
                    <a:pt x="1469" y="377"/>
                  </a:moveTo>
                  <a:lnTo>
                    <a:pt x="1469" y="377"/>
                  </a:lnTo>
                  <a:lnTo>
                    <a:pt x="1467" y="346"/>
                  </a:lnTo>
                  <a:lnTo>
                    <a:pt x="1464" y="317"/>
                  </a:lnTo>
                  <a:lnTo>
                    <a:pt x="1460" y="291"/>
                  </a:lnTo>
                  <a:lnTo>
                    <a:pt x="1455" y="266"/>
                  </a:lnTo>
                  <a:lnTo>
                    <a:pt x="1448" y="242"/>
                  </a:lnTo>
                  <a:lnTo>
                    <a:pt x="1439" y="221"/>
                  </a:lnTo>
                  <a:lnTo>
                    <a:pt x="1429" y="201"/>
                  </a:lnTo>
                  <a:lnTo>
                    <a:pt x="1418" y="183"/>
                  </a:lnTo>
                  <a:lnTo>
                    <a:pt x="1404" y="166"/>
                  </a:lnTo>
                  <a:lnTo>
                    <a:pt x="1389" y="151"/>
                  </a:lnTo>
                  <a:lnTo>
                    <a:pt x="1373" y="137"/>
                  </a:lnTo>
                  <a:lnTo>
                    <a:pt x="1353" y="124"/>
                  </a:lnTo>
                  <a:lnTo>
                    <a:pt x="1333" y="112"/>
                  </a:lnTo>
                  <a:lnTo>
                    <a:pt x="1310" y="101"/>
                  </a:lnTo>
                  <a:lnTo>
                    <a:pt x="1284" y="91"/>
                  </a:lnTo>
                  <a:lnTo>
                    <a:pt x="1258" y="82"/>
                  </a:lnTo>
                  <a:lnTo>
                    <a:pt x="1258" y="82"/>
                  </a:lnTo>
                  <a:lnTo>
                    <a:pt x="1132" y="45"/>
                  </a:lnTo>
                  <a:lnTo>
                    <a:pt x="976" y="0"/>
                  </a:lnTo>
                  <a:lnTo>
                    <a:pt x="976" y="0"/>
                  </a:lnTo>
                  <a:lnTo>
                    <a:pt x="956" y="33"/>
                  </a:lnTo>
                  <a:lnTo>
                    <a:pt x="933" y="66"/>
                  </a:lnTo>
                  <a:lnTo>
                    <a:pt x="908" y="97"/>
                  </a:lnTo>
                  <a:lnTo>
                    <a:pt x="895" y="111"/>
                  </a:lnTo>
                  <a:lnTo>
                    <a:pt x="882" y="125"/>
                  </a:lnTo>
                  <a:lnTo>
                    <a:pt x="867" y="140"/>
                  </a:lnTo>
                  <a:lnTo>
                    <a:pt x="853" y="153"/>
                  </a:lnTo>
                  <a:lnTo>
                    <a:pt x="838" y="166"/>
                  </a:lnTo>
                  <a:lnTo>
                    <a:pt x="822" y="180"/>
                  </a:lnTo>
                  <a:lnTo>
                    <a:pt x="806" y="192"/>
                  </a:lnTo>
                  <a:lnTo>
                    <a:pt x="788" y="203"/>
                  </a:lnTo>
                  <a:lnTo>
                    <a:pt x="771" y="216"/>
                  </a:lnTo>
                  <a:lnTo>
                    <a:pt x="752" y="226"/>
                  </a:lnTo>
                  <a:lnTo>
                    <a:pt x="752" y="226"/>
                  </a:lnTo>
                  <a:lnTo>
                    <a:pt x="748" y="228"/>
                  </a:lnTo>
                  <a:lnTo>
                    <a:pt x="744" y="230"/>
                  </a:lnTo>
                  <a:lnTo>
                    <a:pt x="735" y="231"/>
                  </a:lnTo>
                  <a:lnTo>
                    <a:pt x="735" y="231"/>
                  </a:lnTo>
                  <a:lnTo>
                    <a:pt x="725" y="230"/>
                  </a:lnTo>
                  <a:lnTo>
                    <a:pt x="721" y="228"/>
                  </a:lnTo>
                  <a:lnTo>
                    <a:pt x="716" y="226"/>
                  </a:lnTo>
                  <a:lnTo>
                    <a:pt x="716" y="226"/>
                  </a:lnTo>
                  <a:lnTo>
                    <a:pt x="698" y="216"/>
                  </a:lnTo>
                  <a:lnTo>
                    <a:pt x="680" y="203"/>
                  </a:lnTo>
                  <a:lnTo>
                    <a:pt x="663" y="192"/>
                  </a:lnTo>
                  <a:lnTo>
                    <a:pt x="647" y="180"/>
                  </a:lnTo>
                  <a:lnTo>
                    <a:pt x="631" y="166"/>
                  </a:lnTo>
                  <a:lnTo>
                    <a:pt x="616" y="153"/>
                  </a:lnTo>
                  <a:lnTo>
                    <a:pt x="601" y="140"/>
                  </a:lnTo>
                  <a:lnTo>
                    <a:pt x="587" y="125"/>
                  </a:lnTo>
                  <a:lnTo>
                    <a:pt x="574" y="111"/>
                  </a:lnTo>
                  <a:lnTo>
                    <a:pt x="560" y="97"/>
                  </a:lnTo>
                  <a:lnTo>
                    <a:pt x="536" y="66"/>
                  </a:lnTo>
                  <a:lnTo>
                    <a:pt x="513" y="33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327" y="47"/>
                  </a:lnTo>
                  <a:lnTo>
                    <a:pt x="241" y="73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68" y="98"/>
                  </a:lnTo>
                  <a:lnTo>
                    <a:pt x="145" y="109"/>
                  </a:lnTo>
                  <a:lnTo>
                    <a:pt x="125" y="119"/>
                  </a:lnTo>
                  <a:lnTo>
                    <a:pt x="105" y="131"/>
                  </a:lnTo>
                  <a:lnTo>
                    <a:pt x="88" y="145"/>
                  </a:lnTo>
                  <a:lnTo>
                    <a:pt x="73" y="158"/>
                  </a:lnTo>
                  <a:lnTo>
                    <a:pt x="59" y="174"/>
                  </a:lnTo>
                  <a:lnTo>
                    <a:pt x="47" y="190"/>
                  </a:lnTo>
                  <a:lnTo>
                    <a:pt x="37" y="208"/>
                  </a:lnTo>
                  <a:lnTo>
                    <a:pt x="27" y="227"/>
                  </a:lnTo>
                  <a:lnTo>
                    <a:pt x="19" y="247"/>
                  </a:lnTo>
                  <a:lnTo>
                    <a:pt x="13" y="270"/>
                  </a:lnTo>
                  <a:lnTo>
                    <a:pt x="8" y="294"/>
                  </a:lnTo>
                  <a:lnTo>
                    <a:pt x="4" y="319"/>
                  </a:lnTo>
                  <a:lnTo>
                    <a:pt x="2" y="347"/>
                  </a:lnTo>
                  <a:lnTo>
                    <a:pt x="0" y="377"/>
                  </a:lnTo>
                  <a:lnTo>
                    <a:pt x="0" y="377"/>
                  </a:lnTo>
                  <a:lnTo>
                    <a:pt x="0" y="552"/>
                  </a:lnTo>
                  <a:lnTo>
                    <a:pt x="0" y="552"/>
                  </a:lnTo>
                  <a:lnTo>
                    <a:pt x="0" y="559"/>
                  </a:lnTo>
                  <a:lnTo>
                    <a:pt x="2" y="565"/>
                  </a:lnTo>
                  <a:lnTo>
                    <a:pt x="5" y="570"/>
                  </a:lnTo>
                  <a:lnTo>
                    <a:pt x="8" y="574"/>
                  </a:lnTo>
                  <a:lnTo>
                    <a:pt x="13" y="578"/>
                  </a:lnTo>
                  <a:lnTo>
                    <a:pt x="18" y="581"/>
                  </a:lnTo>
                  <a:lnTo>
                    <a:pt x="24" y="583"/>
                  </a:lnTo>
                  <a:lnTo>
                    <a:pt x="30" y="583"/>
                  </a:lnTo>
                  <a:lnTo>
                    <a:pt x="652" y="583"/>
                  </a:lnTo>
                  <a:lnTo>
                    <a:pt x="1107" y="38"/>
                  </a:lnTo>
                  <a:lnTo>
                    <a:pt x="1107" y="38"/>
                  </a:lnTo>
                  <a:lnTo>
                    <a:pt x="1247" y="79"/>
                  </a:lnTo>
                  <a:lnTo>
                    <a:pt x="827" y="583"/>
                  </a:lnTo>
                  <a:lnTo>
                    <a:pt x="1438" y="583"/>
                  </a:lnTo>
                  <a:lnTo>
                    <a:pt x="1438" y="583"/>
                  </a:lnTo>
                  <a:lnTo>
                    <a:pt x="1445" y="583"/>
                  </a:lnTo>
                  <a:lnTo>
                    <a:pt x="1451" y="581"/>
                  </a:lnTo>
                  <a:lnTo>
                    <a:pt x="1456" y="578"/>
                  </a:lnTo>
                  <a:lnTo>
                    <a:pt x="1461" y="574"/>
                  </a:lnTo>
                  <a:lnTo>
                    <a:pt x="1464" y="570"/>
                  </a:lnTo>
                  <a:lnTo>
                    <a:pt x="1467" y="565"/>
                  </a:lnTo>
                  <a:lnTo>
                    <a:pt x="1469" y="559"/>
                  </a:lnTo>
                  <a:lnTo>
                    <a:pt x="1469" y="552"/>
                  </a:lnTo>
                  <a:lnTo>
                    <a:pt x="1469" y="552"/>
                  </a:lnTo>
                  <a:lnTo>
                    <a:pt x="1469" y="377"/>
                  </a:lnTo>
                  <a:lnTo>
                    <a:pt x="1469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77" name="Freeform 171"/>
            <p:cNvSpPr>
              <a:spLocks/>
            </p:cNvSpPr>
            <p:nvPr userDrawn="1"/>
          </p:nvSpPr>
          <p:spPr bwMode="auto">
            <a:xfrm>
              <a:off x="368300" y="3011488"/>
              <a:ext cx="107950" cy="101600"/>
            </a:xfrm>
            <a:custGeom>
              <a:avLst/>
              <a:gdLst>
                <a:gd name="T0" fmla="*/ 178 w 203"/>
                <a:gd name="T1" fmla="*/ 160 h 190"/>
                <a:gd name="T2" fmla="*/ 178 w 203"/>
                <a:gd name="T3" fmla="*/ 160 h 190"/>
                <a:gd name="T4" fmla="*/ 176 w 203"/>
                <a:gd name="T5" fmla="*/ 166 h 190"/>
                <a:gd name="T6" fmla="*/ 174 w 203"/>
                <a:gd name="T7" fmla="*/ 172 h 190"/>
                <a:gd name="T8" fmla="*/ 170 w 203"/>
                <a:gd name="T9" fmla="*/ 177 h 190"/>
                <a:gd name="T10" fmla="*/ 165 w 203"/>
                <a:gd name="T11" fmla="*/ 181 h 190"/>
                <a:gd name="T12" fmla="*/ 159 w 203"/>
                <a:gd name="T13" fmla="*/ 185 h 190"/>
                <a:gd name="T14" fmla="*/ 154 w 203"/>
                <a:gd name="T15" fmla="*/ 187 h 190"/>
                <a:gd name="T16" fmla="*/ 148 w 203"/>
                <a:gd name="T17" fmla="*/ 189 h 190"/>
                <a:gd name="T18" fmla="*/ 142 w 203"/>
                <a:gd name="T19" fmla="*/ 190 h 190"/>
                <a:gd name="T20" fmla="*/ 61 w 203"/>
                <a:gd name="T21" fmla="*/ 190 h 190"/>
                <a:gd name="T22" fmla="*/ 61 w 203"/>
                <a:gd name="T23" fmla="*/ 190 h 190"/>
                <a:gd name="T24" fmla="*/ 55 w 203"/>
                <a:gd name="T25" fmla="*/ 189 h 190"/>
                <a:gd name="T26" fmla="*/ 49 w 203"/>
                <a:gd name="T27" fmla="*/ 187 h 190"/>
                <a:gd name="T28" fmla="*/ 43 w 203"/>
                <a:gd name="T29" fmla="*/ 185 h 190"/>
                <a:gd name="T30" fmla="*/ 38 w 203"/>
                <a:gd name="T31" fmla="*/ 181 h 190"/>
                <a:gd name="T32" fmla="*/ 33 w 203"/>
                <a:gd name="T33" fmla="*/ 177 h 190"/>
                <a:gd name="T34" fmla="*/ 29 w 203"/>
                <a:gd name="T35" fmla="*/ 172 h 190"/>
                <a:gd name="T36" fmla="*/ 27 w 203"/>
                <a:gd name="T37" fmla="*/ 166 h 190"/>
                <a:gd name="T38" fmla="*/ 25 w 203"/>
                <a:gd name="T39" fmla="*/ 160 h 190"/>
                <a:gd name="T40" fmla="*/ 0 w 203"/>
                <a:gd name="T41" fmla="*/ 30 h 190"/>
                <a:gd name="T42" fmla="*/ 0 w 203"/>
                <a:gd name="T43" fmla="*/ 30 h 190"/>
                <a:gd name="T44" fmla="*/ 0 w 203"/>
                <a:gd name="T45" fmla="*/ 24 h 190"/>
                <a:gd name="T46" fmla="*/ 1 w 203"/>
                <a:gd name="T47" fmla="*/ 19 h 190"/>
                <a:gd name="T48" fmla="*/ 2 w 203"/>
                <a:gd name="T49" fmla="*/ 14 h 190"/>
                <a:gd name="T50" fmla="*/ 5 w 203"/>
                <a:gd name="T51" fmla="*/ 9 h 190"/>
                <a:gd name="T52" fmla="*/ 9 w 203"/>
                <a:gd name="T53" fmla="*/ 6 h 190"/>
                <a:gd name="T54" fmla="*/ 15 w 203"/>
                <a:gd name="T55" fmla="*/ 3 h 190"/>
                <a:gd name="T56" fmla="*/ 20 w 203"/>
                <a:gd name="T57" fmla="*/ 0 h 190"/>
                <a:gd name="T58" fmla="*/ 26 w 203"/>
                <a:gd name="T59" fmla="*/ 0 h 190"/>
                <a:gd name="T60" fmla="*/ 177 w 203"/>
                <a:gd name="T61" fmla="*/ 0 h 190"/>
                <a:gd name="T62" fmla="*/ 177 w 203"/>
                <a:gd name="T63" fmla="*/ 0 h 190"/>
                <a:gd name="T64" fmla="*/ 183 w 203"/>
                <a:gd name="T65" fmla="*/ 0 h 190"/>
                <a:gd name="T66" fmla="*/ 188 w 203"/>
                <a:gd name="T67" fmla="*/ 3 h 190"/>
                <a:gd name="T68" fmla="*/ 193 w 203"/>
                <a:gd name="T69" fmla="*/ 6 h 190"/>
                <a:gd name="T70" fmla="*/ 197 w 203"/>
                <a:gd name="T71" fmla="*/ 9 h 190"/>
                <a:gd name="T72" fmla="*/ 201 w 203"/>
                <a:gd name="T73" fmla="*/ 14 h 190"/>
                <a:gd name="T74" fmla="*/ 202 w 203"/>
                <a:gd name="T75" fmla="*/ 19 h 190"/>
                <a:gd name="T76" fmla="*/ 203 w 203"/>
                <a:gd name="T77" fmla="*/ 24 h 190"/>
                <a:gd name="T78" fmla="*/ 203 w 203"/>
                <a:gd name="T79" fmla="*/ 30 h 190"/>
                <a:gd name="T80" fmla="*/ 178 w 203"/>
                <a:gd name="T81" fmla="*/ 16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190">
                  <a:moveTo>
                    <a:pt x="178" y="160"/>
                  </a:moveTo>
                  <a:lnTo>
                    <a:pt x="178" y="160"/>
                  </a:lnTo>
                  <a:lnTo>
                    <a:pt x="176" y="166"/>
                  </a:lnTo>
                  <a:lnTo>
                    <a:pt x="174" y="172"/>
                  </a:lnTo>
                  <a:lnTo>
                    <a:pt x="170" y="177"/>
                  </a:lnTo>
                  <a:lnTo>
                    <a:pt x="165" y="181"/>
                  </a:lnTo>
                  <a:lnTo>
                    <a:pt x="159" y="185"/>
                  </a:lnTo>
                  <a:lnTo>
                    <a:pt x="154" y="187"/>
                  </a:lnTo>
                  <a:lnTo>
                    <a:pt x="148" y="189"/>
                  </a:lnTo>
                  <a:lnTo>
                    <a:pt x="142" y="190"/>
                  </a:lnTo>
                  <a:lnTo>
                    <a:pt x="61" y="190"/>
                  </a:lnTo>
                  <a:lnTo>
                    <a:pt x="61" y="190"/>
                  </a:lnTo>
                  <a:lnTo>
                    <a:pt x="55" y="189"/>
                  </a:lnTo>
                  <a:lnTo>
                    <a:pt x="49" y="187"/>
                  </a:lnTo>
                  <a:lnTo>
                    <a:pt x="43" y="185"/>
                  </a:lnTo>
                  <a:lnTo>
                    <a:pt x="38" y="181"/>
                  </a:lnTo>
                  <a:lnTo>
                    <a:pt x="33" y="177"/>
                  </a:lnTo>
                  <a:lnTo>
                    <a:pt x="29" y="172"/>
                  </a:lnTo>
                  <a:lnTo>
                    <a:pt x="27" y="166"/>
                  </a:lnTo>
                  <a:lnTo>
                    <a:pt x="25" y="16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1" y="19"/>
                  </a:lnTo>
                  <a:lnTo>
                    <a:pt x="2" y="14"/>
                  </a:lnTo>
                  <a:lnTo>
                    <a:pt x="5" y="9"/>
                  </a:lnTo>
                  <a:lnTo>
                    <a:pt x="9" y="6"/>
                  </a:lnTo>
                  <a:lnTo>
                    <a:pt x="15" y="3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8" y="3"/>
                  </a:lnTo>
                  <a:lnTo>
                    <a:pt x="193" y="6"/>
                  </a:lnTo>
                  <a:lnTo>
                    <a:pt x="197" y="9"/>
                  </a:lnTo>
                  <a:lnTo>
                    <a:pt x="201" y="14"/>
                  </a:lnTo>
                  <a:lnTo>
                    <a:pt x="202" y="19"/>
                  </a:lnTo>
                  <a:lnTo>
                    <a:pt x="203" y="24"/>
                  </a:lnTo>
                  <a:lnTo>
                    <a:pt x="203" y="30"/>
                  </a:lnTo>
                  <a:lnTo>
                    <a:pt x="178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Группа 77"/>
          <p:cNvGrpSpPr/>
          <p:nvPr userDrawn="1"/>
        </p:nvGrpSpPr>
        <p:grpSpPr>
          <a:xfrm>
            <a:off x="5417881" y="3119092"/>
            <a:ext cx="745026" cy="521695"/>
            <a:chOff x="6946900" y="781050"/>
            <a:chExt cx="1004888" cy="938213"/>
          </a:xfrm>
          <a:solidFill>
            <a:schemeClr val="bg2">
              <a:lumMod val="50000"/>
            </a:schemeClr>
          </a:solidFill>
        </p:grpSpPr>
        <p:sp>
          <p:nvSpPr>
            <p:cNvPr id="79" name="Freeform 158"/>
            <p:cNvSpPr>
              <a:spLocks/>
            </p:cNvSpPr>
            <p:nvPr userDrawn="1"/>
          </p:nvSpPr>
          <p:spPr bwMode="auto">
            <a:xfrm>
              <a:off x="7078663" y="1179513"/>
              <a:ext cx="100013" cy="355600"/>
            </a:xfrm>
            <a:custGeom>
              <a:avLst/>
              <a:gdLst>
                <a:gd name="T0" fmla="*/ 189 w 189"/>
                <a:gd name="T1" fmla="*/ 659 h 673"/>
                <a:gd name="T2" fmla="*/ 189 w 189"/>
                <a:gd name="T3" fmla="*/ 659 h 673"/>
                <a:gd name="T4" fmla="*/ 188 w 189"/>
                <a:gd name="T5" fmla="*/ 665 h 673"/>
                <a:gd name="T6" fmla="*/ 185 w 189"/>
                <a:gd name="T7" fmla="*/ 669 h 673"/>
                <a:gd name="T8" fmla="*/ 180 w 189"/>
                <a:gd name="T9" fmla="*/ 672 h 673"/>
                <a:gd name="T10" fmla="*/ 176 w 189"/>
                <a:gd name="T11" fmla="*/ 673 h 673"/>
                <a:gd name="T12" fmla="*/ 12 w 189"/>
                <a:gd name="T13" fmla="*/ 673 h 673"/>
                <a:gd name="T14" fmla="*/ 12 w 189"/>
                <a:gd name="T15" fmla="*/ 673 h 673"/>
                <a:gd name="T16" fmla="*/ 8 w 189"/>
                <a:gd name="T17" fmla="*/ 672 h 673"/>
                <a:gd name="T18" fmla="*/ 4 w 189"/>
                <a:gd name="T19" fmla="*/ 669 h 673"/>
                <a:gd name="T20" fmla="*/ 1 w 189"/>
                <a:gd name="T21" fmla="*/ 665 h 673"/>
                <a:gd name="T22" fmla="*/ 0 w 189"/>
                <a:gd name="T23" fmla="*/ 659 h 673"/>
                <a:gd name="T24" fmla="*/ 0 w 189"/>
                <a:gd name="T25" fmla="*/ 13 h 673"/>
                <a:gd name="T26" fmla="*/ 0 w 189"/>
                <a:gd name="T27" fmla="*/ 13 h 673"/>
                <a:gd name="T28" fmla="*/ 1 w 189"/>
                <a:gd name="T29" fmla="*/ 8 h 673"/>
                <a:gd name="T30" fmla="*/ 4 w 189"/>
                <a:gd name="T31" fmla="*/ 4 h 673"/>
                <a:gd name="T32" fmla="*/ 8 w 189"/>
                <a:gd name="T33" fmla="*/ 1 h 673"/>
                <a:gd name="T34" fmla="*/ 12 w 189"/>
                <a:gd name="T35" fmla="*/ 0 h 673"/>
                <a:gd name="T36" fmla="*/ 176 w 189"/>
                <a:gd name="T37" fmla="*/ 0 h 673"/>
                <a:gd name="T38" fmla="*/ 176 w 189"/>
                <a:gd name="T39" fmla="*/ 0 h 673"/>
                <a:gd name="T40" fmla="*/ 180 w 189"/>
                <a:gd name="T41" fmla="*/ 1 h 673"/>
                <a:gd name="T42" fmla="*/ 185 w 189"/>
                <a:gd name="T43" fmla="*/ 4 h 673"/>
                <a:gd name="T44" fmla="*/ 188 w 189"/>
                <a:gd name="T45" fmla="*/ 8 h 673"/>
                <a:gd name="T46" fmla="*/ 189 w 189"/>
                <a:gd name="T47" fmla="*/ 13 h 673"/>
                <a:gd name="T48" fmla="*/ 189 w 189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673">
                  <a:moveTo>
                    <a:pt x="189" y="659"/>
                  </a:moveTo>
                  <a:lnTo>
                    <a:pt x="189" y="659"/>
                  </a:lnTo>
                  <a:lnTo>
                    <a:pt x="188" y="665"/>
                  </a:lnTo>
                  <a:lnTo>
                    <a:pt x="185" y="669"/>
                  </a:lnTo>
                  <a:lnTo>
                    <a:pt x="180" y="672"/>
                  </a:lnTo>
                  <a:lnTo>
                    <a:pt x="176" y="673"/>
                  </a:lnTo>
                  <a:lnTo>
                    <a:pt x="12" y="673"/>
                  </a:lnTo>
                  <a:lnTo>
                    <a:pt x="12" y="673"/>
                  </a:lnTo>
                  <a:lnTo>
                    <a:pt x="8" y="672"/>
                  </a:lnTo>
                  <a:lnTo>
                    <a:pt x="4" y="669"/>
                  </a:lnTo>
                  <a:lnTo>
                    <a:pt x="1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80" y="1"/>
                  </a:lnTo>
                  <a:lnTo>
                    <a:pt x="185" y="4"/>
                  </a:lnTo>
                  <a:lnTo>
                    <a:pt x="188" y="8"/>
                  </a:lnTo>
                  <a:lnTo>
                    <a:pt x="189" y="13"/>
                  </a:lnTo>
                  <a:lnTo>
                    <a:pt x="189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0" name="Freeform 159"/>
            <p:cNvSpPr>
              <a:spLocks/>
            </p:cNvSpPr>
            <p:nvPr userDrawn="1"/>
          </p:nvSpPr>
          <p:spPr bwMode="auto">
            <a:xfrm>
              <a:off x="7292975" y="1179513"/>
              <a:ext cx="98425" cy="355600"/>
            </a:xfrm>
            <a:custGeom>
              <a:avLst/>
              <a:gdLst>
                <a:gd name="T0" fmla="*/ 188 w 188"/>
                <a:gd name="T1" fmla="*/ 659 h 673"/>
                <a:gd name="T2" fmla="*/ 188 w 188"/>
                <a:gd name="T3" fmla="*/ 659 h 673"/>
                <a:gd name="T4" fmla="*/ 187 w 188"/>
                <a:gd name="T5" fmla="*/ 665 h 673"/>
                <a:gd name="T6" fmla="*/ 185 w 188"/>
                <a:gd name="T7" fmla="*/ 669 h 673"/>
                <a:gd name="T8" fmla="*/ 181 w 188"/>
                <a:gd name="T9" fmla="*/ 672 h 673"/>
                <a:gd name="T10" fmla="*/ 176 w 188"/>
                <a:gd name="T11" fmla="*/ 673 h 673"/>
                <a:gd name="T12" fmla="*/ 13 w 188"/>
                <a:gd name="T13" fmla="*/ 673 h 673"/>
                <a:gd name="T14" fmla="*/ 13 w 188"/>
                <a:gd name="T15" fmla="*/ 673 h 673"/>
                <a:gd name="T16" fmla="*/ 7 w 188"/>
                <a:gd name="T17" fmla="*/ 672 h 673"/>
                <a:gd name="T18" fmla="*/ 3 w 188"/>
                <a:gd name="T19" fmla="*/ 669 h 673"/>
                <a:gd name="T20" fmla="*/ 0 w 188"/>
                <a:gd name="T21" fmla="*/ 665 h 673"/>
                <a:gd name="T22" fmla="*/ 0 w 188"/>
                <a:gd name="T23" fmla="*/ 659 h 673"/>
                <a:gd name="T24" fmla="*/ 0 w 188"/>
                <a:gd name="T25" fmla="*/ 13 h 673"/>
                <a:gd name="T26" fmla="*/ 0 w 188"/>
                <a:gd name="T27" fmla="*/ 13 h 673"/>
                <a:gd name="T28" fmla="*/ 0 w 188"/>
                <a:gd name="T29" fmla="*/ 8 h 673"/>
                <a:gd name="T30" fmla="*/ 3 w 188"/>
                <a:gd name="T31" fmla="*/ 4 h 673"/>
                <a:gd name="T32" fmla="*/ 7 w 188"/>
                <a:gd name="T33" fmla="*/ 1 h 673"/>
                <a:gd name="T34" fmla="*/ 13 w 188"/>
                <a:gd name="T35" fmla="*/ 0 h 673"/>
                <a:gd name="T36" fmla="*/ 176 w 188"/>
                <a:gd name="T37" fmla="*/ 0 h 673"/>
                <a:gd name="T38" fmla="*/ 176 w 188"/>
                <a:gd name="T39" fmla="*/ 0 h 673"/>
                <a:gd name="T40" fmla="*/ 181 w 188"/>
                <a:gd name="T41" fmla="*/ 1 h 673"/>
                <a:gd name="T42" fmla="*/ 185 w 188"/>
                <a:gd name="T43" fmla="*/ 4 h 673"/>
                <a:gd name="T44" fmla="*/ 187 w 188"/>
                <a:gd name="T45" fmla="*/ 8 h 673"/>
                <a:gd name="T46" fmla="*/ 188 w 188"/>
                <a:gd name="T47" fmla="*/ 13 h 673"/>
                <a:gd name="T48" fmla="*/ 188 w 188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" h="673">
                  <a:moveTo>
                    <a:pt x="188" y="659"/>
                  </a:moveTo>
                  <a:lnTo>
                    <a:pt x="188" y="659"/>
                  </a:lnTo>
                  <a:lnTo>
                    <a:pt x="187" y="665"/>
                  </a:lnTo>
                  <a:lnTo>
                    <a:pt x="185" y="669"/>
                  </a:lnTo>
                  <a:lnTo>
                    <a:pt x="181" y="672"/>
                  </a:lnTo>
                  <a:lnTo>
                    <a:pt x="176" y="673"/>
                  </a:lnTo>
                  <a:lnTo>
                    <a:pt x="13" y="673"/>
                  </a:lnTo>
                  <a:lnTo>
                    <a:pt x="13" y="673"/>
                  </a:lnTo>
                  <a:lnTo>
                    <a:pt x="7" y="672"/>
                  </a:lnTo>
                  <a:lnTo>
                    <a:pt x="3" y="669"/>
                  </a:lnTo>
                  <a:lnTo>
                    <a:pt x="0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8"/>
                  </a:lnTo>
                  <a:lnTo>
                    <a:pt x="3" y="4"/>
                  </a:lnTo>
                  <a:lnTo>
                    <a:pt x="7" y="1"/>
                  </a:lnTo>
                  <a:lnTo>
                    <a:pt x="13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81" y="1"/>
                  </a:lnTo>
                  <a:lnTo>
                    <a:pt x="185" y="4"/>
                  </a:lnTo>
                  <a:lnTo>
                    <a:pt x="187" y="8"/>
                  </a:lnTo>
                  <a:lnTo>
                    <a:pt x="188" y="13"/>
                  </a:lnTo>
                  <a:lnTo>
                    <a:pt x="188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1" name="Freeform 160"/>
            <p:cNvSpPr>
              <a:spLocks/>
            </p:cNvSpPr>
            <p:nvPr userDrawn="1"/>
          </p:nvSpPr>
          <p:spPr bwMode="auto">
            <a:xfrm>
              <a:off x="7505700" y="1179513"/>
              <a:ext cx="100013" cy="355600"/>
            </a:xfrm>
            <a:custGeom>
              <a:avLst/>
              <a:gdLst>
                <a:gd name="T0" fmla="*/ 189 w 189"/>
                <a:gd name="T1" fmla="*/ 659 h 673"/>
                <a:gd name="T2" fmla="*/ 189 w 189"/>
                <a:gd name="T3" fmla="*/ 659 h 673"/>
                <a:gd name="T4" fmla="*/ 188 w 189"/>
                <a:gd name="T5" fmla="*/ 665 h 673"/>
                <a:gd name="T6" fmla="*/ 185 w 189"/>
                <a:gd name="T7" fmla="*/ 669 h 673"/>
                <a:gd name="T8" fmla="*/ 181 w 189"/>
                <a:gd name="T9" fmla="*/ 672 h 673"/>
                <a:gd name="T10" fmla="*/ 175 w 189"/>
                <a:gd name="T11" fmla="*/ 673 h 673"/>
                <a:gd name="T12" fmla="*/ 12 w 189"/>
                <a:gd name="T13" fmla="*/ 673 h 673"/>
                <a:gd name="T14" fmla="*/ 12 w 189"/>
                <a:gd name="T15" fmla="*/ 673 h 673"/>
                <a:gd name="T16" fmla="*/ 7 w 189"/>
                <a:gd name="T17" fmla="*/ 672 h 673"/>
                <a:gd name="T18" fmla="*/ 4 w 189"/>
                <a:gd name="T19" fmla="*/ 669 h 673"/>
                <a:gd name="T20" fmla="*/ 1 w 189"/>
                <a:gd name="T21" fmla="*/ 665 h 673"/>
                <a:gd name="T22" fmla="*/ 0 w 189"/>
                <a:gd name="T23" fmla="*/ 659 h 673"/>
                <a:gd name="T24" fmla="*/ 0 w 189"/>
                <a:gd name="T25" fmla="*/ 13 h 673"/>
                <a:gd name="T26" fmla="*/ 0 w 189"/>
                <a:gd name="T27" fmla="*/ 13 h 673"/>
                <a:gd name="T28" fmla="*/ 1 w 189"/>
                <a:gd name="T29" fmla="*/ 8 h 673"/>
                <a:gd name="T30" fmla="*/ 4 w 189"/>
                <a:gd name="T31" fmla="*/ 4 h 673"/>
                <a:gd name="T32" fmla="*/ 7 w 189"/>
                <a:gd name="T33" fmla="*/ 1 h 673"/>
                <a:gd name="T34" fmla="*/ 12 w 189"/>
                <a:gd name="T35" fmla="*/ 0 h 673"/>
                <a:gd name="T36" fmla="*/ 175 w 189"/>
                <a:gd name="T37" fmla="*/ 0 h 673"/>
                <a:gd name="T38" fmla="*/ 175 w 189"/>
                <a:gd name="T39" fmla="*/ 0 h 673"/>
                <a:gd name="T40" fmla="*/ 181 w 189"/>
                <a:gd name="T41" fmla="*/ 1 h 673"/>
                <a:gd name="T42" fmla="*/ 185 w 189"/>
                <a:gd name="T43" fmla="*/ 4 h 673"/>
                <a:gd name="T44" fmla="*/ 188 w 189"/>
                <a:gd name="T45" fmla="*/ 8 h 673"/>
                <a:gd name="T46" fmla="*/ 189 w 189"/>
                <a:gd name="T47" fmla="*/ 13 h 673"/>
                <a:gd name="T48" fmla="*/ 189 w 189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673">
                  <a:moveTo>
                    <a:pt x="189" y="659"/>
                  </a:moveTo>
                  <a:lnTo>
                    <a:pt x="189" y="659"/>
                  </a:lnTo>
                  <a:lnTo>
                    <a:pt x="188" y="665"/>
                  </a:lnTo>
                  <a:lnTo>
                    <a:pt x="185" y="669"/>
                  </a:lnTo>
                  <a:lnTo>
                    <a:pt x="181" y="672"/>
                  </a:lnTo>
                  <a:lnTo>
                    <a:pt x="175" y="673"/>
                  </a:lnTo>
                  <a:lnTo>
                    <a:pt x="12" y="673"/>
                  </a:lnTo>
                  <a:lnTo>
                    <a:pt x="12" y="673"/>
                  </a:lnTo>
                  <a:lnTo>
                    <a:pt x="7" y="672"/>
                  </a:lnTo>
                  <a:lnTo>
                    <a:pt x="4" y="669"/>
                  </a:lnTo>
                  <a:lnTo>
                    <a:pt x="1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75" y="0"/>
                  </a:lnTo>
                  <a:lnTo>
                    <a:pt x="175" y="0"/>
                  </a:lnTo>
                  <a:lnTo>
                    <a:pt x="181" y="1"/>
                  </a:lnTo>
                  <a:lnTo>
                    <a:pt x="185" y="4"/>
                  </a:lnTo>
                  <a:lnTo>
                    <a:pt x="188" y="8"/>
                  </a:lnTo>
                  <a:lnTo>
                    <a:pt x="189" y="13"/>
                  </a:lnTo>
                  <a:lnTo>
                    <a:pt x="189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2" name="Freeform 161"/>
            <p:cNvSpPr>
              <a:spLocks/>
            </p:cNvSpPr>
            <p:nvPr userDrawn="1"/>
          </p:nvSpPr>
          <p:spPr bwMode="auto">
            <a:xfrm>
              <a:off x="7718425" y="1179513"/>
              <a:ext cx="100013" cy="355600"/>
            </a:xfrm>
            <a:custGeom>
              <a:avLst/>
              <a:gdLst>
                <a:gd name="T0" fmla="*/ 189 w 189"/>
                <a:gd name="T1" fmla="*/ 659 h 673"/>
                <a:gd name="T2" fmla="*/ 189 w 189"/>
                <a:gd name="T3" fmla="*/ 659 h 673"/>
                <a:gd name="T4" fmla="*/ 188 w 189"/>
                <a:gd name="T5" fmla="*/ 665 h 673"/>
                <a:gd name="T6" fmla="*/ 185 w 189"/>
                <a:gd name="T7" fmla="*/ 669 h 673"/>
                <a:gd name="T8" fmla="*/ 181 w 189"/>
                <a:gd name="T9" fmla="*/ 672 h 673"/>
                <a:gd name="T10" fmla="*/ 177 w 189"/>
                <a:gd name="T11" fmla="*/ 673 h 673"/>
                <a:gd name="T12" fmla="*/ 14 w 189"/>
                <a:gd name="T13" fmla="*/ 673 h 673"/>
                <a:gd name="T14" fmla="*/ 14 w 189"/>
                <a:gd name="T15" fmla="*/ 673 h 673"/>
                <a:gd name="T16" fmla="*/ 9 w 189"/>
                <a:gd name="T17" fmla="*/ 672 h 673"/>
                <a:gd name="T18" fmla="*/ 4 w 189"/>
                <a:gd name="T19" fmla="*/ 669 h 673"/>
                <a:gd name="T20" fmla="*/ 1 w 189"/>
                <a:gd name="T21" fmla="*/ 665 h 673"/>
                <a:gd name="T22" fmla="*/ 0 w 189"/>
                <a:gd name="T23" fmla="*/ 659 h 673"/>
                <a:gd name="T24" fmla="*/ 0 w 189"/>
                <a:gd name="T25" fmla="*/ 13 h 673"/>
                <a:gd name="T26" fmla="*/ 0 w 189"/>
                <a:gd name="T27" fmla="*/ 13 h 673"/>
                <a:gd name="T28" fmla="*/ 1 w 189"/>
                <a:gd name="T29" fmla="*/ 8 h 673"/>
                <a:gd name="T30" fmla="*/ 4 w 189"/>
                <a:gd name="T31" fmla="*/ 4 h 673"/>
                <a:gd name="T32" fmla="*/ 9 w 189"/>
                <a:gd name="T33" fmla="*/ 1 h 673"/>
                <a:gd name="T34" fmla="*/ 14 w 189"/>
                <a:gd name="T35" fmla="*/ 0 h 673"/>
                <a:gd name="T36" fmla="*/ 177 w 189"/>
                <a:gd name="T37" fmla="*/ 0 h 673"/>
                <a:gd name="T38" fmla="*/ 177 w 189"/>
                <a:gd name="T39" fmla="*/ 0 h 673"/>
                <a:gd name="T40" fmla="*/ 181 w 189"/>
                <a:gd name="T41" fmla="*/ 1 h 673"/>
                <a:gd name="T42" fmla="*/ 185 w 189"/>
                <a:gd name="T43" fmla="*/ 4 h 673"/>
                <a:gd name="T44" fmla="*/ 188 w 189"/>
                <a:gd name="T45" fmla="*/ 8 h 673"/>
                <a:gd name="T46" fmla="*/ 189 w 189"/>
                <a:gd name="T47" fmla="*/ 13 h 673"/>
                <a:gd name="T48" fmla="*/ 189 w 189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673">
                  <a:moveTo>
                    <a:pt x="189" y="659"/>
                  </a:moveTo>
                  <a:lnTo>
                    <a:pt x="189" y="659"/>
                  </a:lnTo>
                  <a:lnTo>
                    <a:pt x="188" y="665"/>
                  </a:lnTo>
                  <a:lnTo>
                    <a:pt x="185" y="669"/>
                  </a:lnTo>
                  <a:lnTo>
                    <a:pt x="181" y="672"/>
                  </a:lnTo>
                  <a:lnTo>
                    <a:pt x="177" y="673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9" y="672"/>
                  </a:lnTo>
                  <a:lnTo>
                    <a:pt x="4" y="669"/>
                  </a:lnTo>
                  <a:lnTo>
                    <a:pt x="1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81" y="1"/>
                  </a:lnTo>
                  <a:lnTo>
                    <a:pt x="185" y="4"/>
                  </a:lnTo>
                  <a:lnTo>
                    <a:pt x="188" y="8"/>
                  </a:lnTo>
                  <a:lnTo>
                    <a:pt x="189" y="13"/>
                  </a:lnTo>
                  <a:lnTo>
                    <a:pt x="189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3" name="Rectangle 162"/>
            <p:cNvSpPr>
              <a:spLocks noChangeArrowheads="1"/>
            </p:cNvSpPr>
            <p:nvPr userDrawn="1"/>
          </p:nvSpPr>
          <p:spPr bwMode="auto">
            <a:xfrm>
              <a:off x="7007225" y="1108075"/>
              <a:ext cx="88423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4" name="Rectangle 163"/>
            <p:cNvSpPr>
              <a:spLocks noChangeArrowheads="1"/>
            </p:cNvSpPr>
            <p:nvPr userDrawn="1"/>
          </p:nvSpPr>
          <p:spPr bwMode="auto">
            <a:xfrm>
              <a:off x="7007225" y="1562100"/>
              <a:ext cx="884238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5" name="Rectangle 164"/>
            <p:cNvSpPr>
              <a:spLocks noChangeArrowheads="1"/>
            </p:cNvSpPr>
            <p:nvPr userDrawn="1"/>
          </p:nvSpPr>
          <p:spPr bwMode="auto">
            <a:xfrm>
              <a:off x="6954838" y="1654175"/>
              <a:ext cx="987425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6" name="Freeform 165"/>
            <p:cNvSpPr>
              <a:spLocks noEditPoints="1"/>
            </p:cNvSpPr>
            <p:nvPr userDrawn="1"/>
          </p:nvSpPr>
          <p:spPr bwMode="auto">
            <a:xfrm>
              <a:off x="7050088" y="868363"/>
              <a:ext cx="798513" cy="209550"/>
            </a:xfrm>
            <a:custGeom>
              <a:avLst/>
              <a:gdLst>
                <a:gd name="T0" fmla="*/ 777 w 1509"/>
                <a:gd name="T1" fmla="*/ 5 h 396"/>
                <a:gd name="T2" fmla="*/ 771 w 1509"/>
                <a:gd name="T3" fmla="*/ 3 h 396"/>
                <a:gd name="T4" fmla="*/ 760 w 1509"/>
                <a:gd name="T5" fmla="*/ 0 h 396"/>
                <a:gd name="T6" fmla="*/ 749 w 1509"/>
                <a:gd name="T7" fmla="*/ 0 h 396"/>
                <a:gd name="T8" fmla="*/ 738 w 1509"/>
                <a:gd name="T9" fmla="*/ 3 h 396"/>
                <a:gd name="T10" fmla="*/ 8 w 1509"/>
                <a:gd name="T11" fmla="*/ 385 h 396"/>
                <a:gd name="T12" fmla="*/ 2 w 1509"/>
                <a:gd name="T13" fmla="*/ 389 h 396"/>
                <a:gd name="T14" fmla="*/ 0 w 1509"/>
                <a:gd name="T15" fmla="*/ 393 h 396"/>
                <a:gd name="T16" fmla="*/ 3 w 1509"/>
                <a:gd name="T17" fmla="*/ 396 h 396"/>
                <a:gd name="T18" fmla="*/ 1497 w 1509"/>
                <a:gd name="T19" fmla="*/ 396 h 396"/>
                <a:gd name="T20" fmla="*/ 1506 w 1509"/>
                <a:gd name="T21" fmla="*/ 396 h 396"/>
                <a:gd name="T22" fmla="*/ 1509 w 1509"/>
                <a:gd name="T23" fmla="*/ 393 h 396"/>
                <a:gd name="T24" fmla="*/ 1507 w 1509"/>
                <a:gd name="T25" fmla="*/ 389 h 396"/>
                <a:gd name="T26" fmla="*/ 1501 w 1509"/>
                <a:gd name="T27" fmla="*/ 385 h 396"/>
                <a:gd name="T28" fmla="*/ 755 w 1509"/>
                <a:gd name="T29" fmla="*/ 301 h 396"/>
                <a:gd name="T30" fmla="*/ 739 w 1509"/>
                <a:gd name="T31" fmla="*/ 300 h 396"/>
                <a:gd name="T32" fmla="*/ 724 w 1509"/>
                <a:gd name="T33" fmla="*/ 295 h 396"/>
                <a:gd name="T34" fmla="*/ 711 w 1509"/>
                <a:gd name="T35" fmla="*/ 287 h 396"/>
                <a:gd name="T36" fmla="*/ 699 w 1509"/>
                <a:gd name="T37" fmla="*/ 278 h 396"/>
                <a:gd name="T38" fmla="*/ 689 w 1509"/>
                <a:gd name="T39" fmla="*/ 266 h 396"/>
                <a:gd name="T40" fmla="*/ 682 w 1509"/>
                <a:gd name="T41" fmla="*/ 253 h 396"/>
                <a:gd name="T42" fmla="*/ 677 w 1509"/>
                <a:gd name="T43" fmla="*/ 238 h 396"/>
                <a:gd name="T44" fmla="*/ 676 w 1509"/>
                <a:gd name="T45" fmla="*/ 222 h 396"/>
                <a:gd name="T46" fmla="*/ 676 w 1509"/>
                <a:gd name="T47" fmla="*/ 215 h 396"/>
                <a:gd name="T48" fmla="*/ 679 w 1509"/>
                <a:gd name="T49" fmla="*/ 199 h 396"/>
                <a:gd name="T50" fmla="*/ 685 w 1509"/>
                <a:gd name="T51" fmla="*/ 185 h 396"/>
                <a:gd name="T52" fmla="*/ 693 w 1509"/>
                <a:gd name="T53" fmla="*/ 172 h 396"/>
                <a:gd name="T54" fmla="*/ 705 w 1509"/>
                <a:gd name="T55" fmla="*/ 161 h 396"/>
                <a:gd name="T56" fmla="*/ 717 w 1509"/>
                <a:gd name="T57" fmla="*/ 153 h 396"/>
                <a:gd name="T58" fmla="*/ 731 w 1509"/>
                <a:gd name="T59" fmla="*/ 147 h 396"/>
                <a:gd name="T60" fmla="*/ 747 w 1509"/>
                <a:gd name="T61" fmla="*/ 144 h 396"/>
                <a:gd name="T62" fmla="*/ 755 w 1509"/>
                <a:gd name="T63" fmla="*/ 144 h 396"/>
                <a:gd name="T64" fmla="*/ 770 w 1509"/>
                <a:gd name="T65" fmla="*/ 145 h 396"/>
                <a:gd name="T66" fmla="*/ 785 w 1509"/>
                <a:gd name="T67" fmla="*/ 150 h 396"/>
                <a:gd name="T68" fmla="*/ 799 w 1509"/>
                <a:gd name="T69" fmla="*/ 157 h 396"/>
                <a:gd name="T70" fmla="*/ 810 w 1509"/>
                <a:gd name="T71" fmla="*/ 166 h 396"/>
                <a:gd name="T72" fmla="*/ 820 w 1509"/>
                <a:gd name="T73" fmla="*/ 178 h 396"/>
                <a:gd name="T74" fmla="*/ 827 w 1509"/>
                <a:gd name="T75" fmla="*/ 192 h 396"/>
                <a:gd name="T76" fmla="*/ 832 w 1509"/>
                <a:gd name="T77" fmla="*/ 206 h 396"/>
                <a:gd name="T78" fmla="*/ 833 w 1509"/>
                <a:gd name="T79" fmla="*/ 222 h 396"/>
                <a:gd name="T80" fmla="*/ 833 w 1509"/>
                <a:gd name="T81" fmla="*/ 230 h 396"/>
                <a:gd name="T82" fmla="*/ 830 w 1509"/>
                <a:gd name="T83" fmla="*/ 245 h 396"/>
                <a:gd name="T84" fmla="*/ 824 w 1509"/>
                <a:gd name="T85" fmla="*/ 260 h 396"/>
                <a:gd name="T86" fmla="*/ 816 w 1509"/>
                <a:gd name="T87" fmla="*/ 272 h 396"/>
                <a:gd name="T88" fmla="*/ 804 w 1509"/>
                <a:gd name="T89" fmla="*/ 283 h 396"/>
                <a:gd name="T90" fmla="*/ 792 w 1509"/>
                <a:gd name="T91" fmla="*/ 292 h 396"/>
                <a:gd name="T92" fmla="*/ 778 w 1509"/>
                <a:gd name="T93" fmla="*/ 298 h 396"/>
                <a:gd name="T94" fmla="*/ 762 w 1509"/>
                <a:gd name="T95" fmla="*/ 301 h 396"/>
                <a:gd name="T96" fmla="*/ 755 w 1509"/>
                <a:gd name="T97" fmla="*/ 3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9" h="396">
                  <a:moveTo>
                    <a:pt x="1501" y="385"/>
                  </a:moveTo>
                  <a:lnTo>
                    <a:pt x="777" y="5"/>
                  </a:lnTo>
                  <a:lnTo>
                    <a:pt x="777" y="5"/>
                  </a:lnTo>
                  <a:lnTo>
                    <a:pt x="771" y="3"/>
                  </a:lnTo>
                  <a:lnTo>
                    <a:pt x="766" y="1"/>
                  </a:lnTo>
                  <a:lnTo>
                    <a:pt x="760" y="0"/>
                  </a:lnTo>
                  <a:lnTo>
                    <a:pt x="755" y="0"/>
                  </a:lnTo>
                  <a:lnTo>
                    <a:pt x="749" y="0"/>
                  </a:lnTo>
                  <a:lnTo>
                    <a:pt x="743" y="1"/>
                  </a:lnTo>
                  <a:lnTo>
                    <a:pt x="738" y="3"/>
                  </a:lnTo>
                  <a:lnTo>
                    <a:pt x="732" y="5"/>
                  </a:lnTo>
                  <a:lnTo>
                    <a:pt x="8" y="385"/>
                  </a:lnTo>
                  <a:lnTo>
                    <a:pt x="8" y="385"/>
                  </a:lnTo>
                  <a:lnTo>
                    <a:pt x="2" y="389"/>
                  </a:lnTo>
                  <a:lnTo>
                    <a:pt x="0" y="391"/>
                  </a:lnTo>
                  <a:lnTo>
                    <a:pt x="0" y="393"/>
                  </a:lnTo>
                  <a:lnTo>
                    <a:pt x="1" y="395"/>
                  </a:lnTo>
                  <a:lnTo>
                    <a:pt x="3" y="396"/>
                  </a:lnTo>
                  <a:lnTo>
                    <a:pt x="12" y="396"/>
                  </a:lnTo>
                  <a:lnTo>
                    <a:pt x="1497" y="396"/>
                  </a:lnTo>
                  <a:lnTo>
                    <a:pt x="1497" y="396"/>
                  </a:lnTo>
                  <a:lnTo>
                    <a:pt x="1506" y="396"/>
                  </a:lnTo>
                  <a:lnTo>
                    <a:pt x="1508" y="395"/>
                  </a:lnTo>
                  <a:lnTo>
                    <a:pt x="1509" y="393"/>
                  </a:lnTo>
                  <a:lnTo>
                    <a:pt x="1509" y="391"/>
                  </a:lnTo>
                  <a:lnTo>
                    <a:pt x="1507" y="389"/>
                  </a:lnTo>
                  <a:lnTo>
                    <a:pt x="1501" y="385"/>
                  </a:lnTo>
                  <a:lnTo>
                    <a:pt x="1501" y="385"/>
                  </a:lnTo>
                  <a:close/>
                  <a:moveTo>
                    <a:pt x="755" y="301"/>
                  </a:moveTo>
                  <a:lnTo>
                    <a:pt x="755" y="301"/>
                  </a:lnTo>
                  <a:lnTo>
                    <a:pt x="747" y="301"/>
                  </a:lnTo>
                  <a:lnTo>
                    <a:pt x="739" y="300"/>
                  </a:lnTo>
                  <a:lnTo>
                    <a:pt x="731" y="298"/>
                  </a:lnTo>
                  <a:lnTo>
                    <a:pt x="724" y="295"/>
                  </a:lnTo>
                  <a:lnTo>
                    <a:pt x="717" y="292"/>
                  </a:lnTo>
                  <a:lnTo>
                    <a:pt x="711" y="287"/>
                  </a:lnTo>
                  <a:lnTo>
                    <a:pt x="705" y="283"/>
                  </a:lnTo>
                  <a:lnTo>
                    <a:pt x="699" y="278"/>
                  </a:lnTo>
                  <a:lnTo>
                    <a:pt x="693" y="272"/>
                  </a:lnTo>
                  <a:lnTo>
                    <a:pt x="689" y="266"/>
                  </a:lnTo>
                  <a:lnTo>
                    <a:pt x="685" y="260"/>
                  </a:lnTo>
                  <a:lnTo>
                    <a:pt x="682" y="253"/>
                  </a:lnTo>
                  <a:lnTo>
                    <a:pt x="679" y="245"/>
                  </a:lnTo>
                  <a:lnTo>
                    <a:pt x="677" y="238"/>
                  </a:lnTo>
                  <a:lnTo>
                    <a:pt x="676" y="230"/>
                  </a:lnTo>
                  <a:lnTo>
                    <a:pt x="676" y="222"/>
                  </a:lnTo>
                  <a:lnTo>
                    <a:pt x="676" y="222"/>
                  </a:lnTo>
                  <a:lnTo>
                    <a:pt x="676" y="215"/>
                  </a:lnTo>
                  <a:lnTo>
                    <a:pt x="677" y="206"/>
                  </a:lnTo>
                  <a:lnTo>
                    <a:pt x="679" y="199"/>
                  </a:lnTo>
                  <a:lnTo>
                    <a:pt x="682" y="192"/>
                  </a:lnTo>
                  <a:lnTo>
                    <a:pt x="685" y="185"/>
                  </a:lnTo>
                  <a:lnTo>
                    <a:pt x="689" y="178"/>
                  </a:lnTo>
                  <a:lnTo>
                    <a:pt x="693" y="172"/>
                  </a:lnTo>
                  <a:lnTo>
                    <a:pt x="699" y="166"/>
                  </a:lnTo>
                  <a:lnTo>
                    <a:pt x="705" y="161"/>
                  </a:lnTo>
                  <a:lnTo>
                    <a:pt x="711" y="157"/>
                  </a:lnTo>
                  <a:lnTo>
                    <a:pt x="717" y="153"/>
                  </a:lnTo>
                  <a:lnTo>
                    <a:pt x="724" y="150"/>
                  </a:lnTo>
                  <a:lnTo>
                    <a:pt x="731" y="147"/>
                  </a:lnTo>
                  <a:lnTo>
                    <a:pt x="739" y="145"/>
                  </a:lnTo>
                  <a:lnTo>
                    <a:pt x="747" y="144"/>
                  </a:lnTo>
                  <a:lnTo>
                    <a:pt x="755" y="144"/>
                  </a:lnTo>
                  <a:lnTo>
                    <a:pt x="755" y="144"/>
                  </a:lnTo>
                  <a:lnTo>
                    <a:pt x="762" y="144"/>
                  </a:lnTo>
                  <a:lnTo>
                    <a:pt x="770" y="145"/>
                  </a:lnTo>
                  <a:lnTo>
                    <a:pt x="778" y="147"/>
                  </a:lnTo>
                  <a:lnTo>
                    <a:pt x="785" y="150"/>
                  </a:lnTo>
                  <a:lnTo>
                    <a:pt x="792" y="153"/>
                  </a:lnTo>
                  <a:lnTo>
                    <a:pt x="799" y="157"/>
                  </a:lnTo>
                  <a:lnTo>
                    <a:pt x="804" y="161"/>
                  </a:lnTo>
                  <a:lnTo>
                    <a:pt x="810" y="166"/>
                  </a:lnTo>
                  <a:lnTo>
                    <a:pt x="816" y="172"/>
                  </a:lnTo>
                  <a:lnTo>
                    <a:pt x="820" y="178"/>
                  </a:lnTo>
                  <a:lnTo>
                    <a:pt x="824" y="185"/>
                  </a:lnTo>
                  <a:lnTo>
                    <a:pt x="827" y="192"/>
                  </a:lnTo>
                  <a:lnTo>
                    <a:pt x="830" y="199"/>
                  </a:lnTo>
                  <a:lnTo>
                    <a:pt x="832" y="206"/>
                  </a:lnTo>
                  <a:lnTo>
                    <a:pt x="833" y="215"/>
                  </a:lnTo>
                  <a:lnTo>
                    <a:pt x="833" y="222"/>
                  </a:lnTo>
                  <a:lnTo>
                    <a:pt x="833" y="222"/>
                  </a:lnTo>
                  <a:lnTo>
                    <a:pt x="833" y="230"/>
                  </a:lnTo>
                  <a:lnTo>
                    <a:pt x="832" y="238"/>
                  </a:lnTo>
                  <a:lnTo>
                    <a:pt x="830" y="245"/>
                  </a:lnTo>
                  <a:lnTo>
                    <a:pt x="827" y="253"/>
                  </a:lnTo>
                  <a:lnTo>
                    <a:pt x="824" y="260"/>
                  </a:lnTo>
                  <a:lnTo>
                    <a:pt x="820" y="266"/>
                  </a:lnTo>
                  <a:lnTo>
                    <a:pt x="816" y="272"/>
                  </a:lnTo>
                  <a:lnTo>
                    <a:pt x="810" y="278"/>
                  </a:lnTo>
                  <a:lnTo>
                    <a:pt x="804" y="283"/>
                  </a:lnTo>
                  <a:lnTo>
                    <a:pt x="799" y="287"/>
                  </a:lnTo>
                  <a:lnTo>
                    <a:pt x="792" y="292"/>
                  </a:lnTo>
                  <a:lnTo>
                    <a:pt x="785" y="295"/>
                  </a:lnTo>
                  <a:lnTo>
                    <a:pt x="778" y="298"/>
                  </a:lnTo>
                  <a:lnTo>
                    <a:pt x="770" y="300"/>
                  </a:lnTo>
                  <a:lnTo>
                    <a:pt x="762" y="301"/>
                  </a:lnTo>
                  <a:lnTo>
                    <a:pt x="755" y="301"/>
                  </a:lnTo>
                  <a:lnTo>
                    <a:pt x="755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87" name="Freeform 166"/>
            <p:cNvSpPr>
              <a:spLocks/>
            </p:cNvSpPr>
            <p:nvPr userDrawn="1"/>
          </p:nvSpPr>
          <p:spPr bwMode="auto">
            <a:xfrm>
              <a:off x="6946900" y="781050"/>
              <a:ext cx="1004888" cy="300038"/>
            </a:xfrm>
            <a:custGeom>
              <a:avLst/>
              <a:gdLst>
                <a:gd name="T0" fmla="*/ 1854 w 1898"/>
                <a:gd name="T1" fmla="*/ 569 h 569"/>
                <a:gd name="T2" fmla="*/ 1854 w 1898"/>
                <a:gd name="T3" fmla="*/ 569 h 569"/>
                <a:gd name="T4" fmla="*/ 1849 w 1898"/>
                <a:gd name="T5" fmla="*/ 569 h 569"/>
                <a:gd name="T6" fmla="*/ 1843 w 1898"/>
                <a:gd name="T7" fmla="*/ 568 h 569"/>
                <a:gd name="T8" fmla="*/ 1838 w 1898"/>
                <a:gd name="T9" fmla="*/ 566 h 569"/>
                <a:gd name="T10" fmla="*/ 1833 w 1898"/>
                <a:gd name="T11" fmla="*/ 564 h 569"/>
                <a:gd name="T12" fmla="*/ 949 w 1898"/>
                <a:gd name="T13" fmla="*/ 99 h 569"/>
                <a:gd name="T14" fmla="*/ 64 w 1898"/>
                <a:gd name="T15" fmla="*/ 564 h 569"/>
                <a:gd name="T16" fmla="*/ 64 w 1898"/>
                <a:gd name="T17" fmla="*/ 564 h 569"/>
                <a:gd name="T18" fmla="*/ 56 w 1898"/>
                <a:gd name="T19" fmla="*/ 567 h 569"/>
                <a:gd name="T20" fmla="*/ 47 w 1898"/>
                <a:gd name="T21" fmla="*/ 569 h 569"/>
                <a:gd name="T22" fmla="*/ 39 w 1898"/>
                <a:gd name="T23" fmla="*/ 569 h 569"/>
                <a:gd name="T24" fmla="*/ 31 w 1898"/>
                <a:gd name="T25" fmla="*/ 567 h 569"/>
                <a:gd name="T26" fmla="*/ 23 w 1898"/>
                <a:gd name="T27" fmla="*/ 564 h 569"/>
                <a:gd name="T28" fmla="*/ 16 w 1898"/>
                <a:gd name="T29" fmla="*/ 559 h 569"/>
                <a:gd name="T30" fmla="*/ 9 w 1898"/>
                <a:gd name="T31" fmla="*/ 553 h 569"/>
                <a:gd name="T32" fmla="*/ 4 w 1898"/>
                <a:gd name="T33" fmla="*/ 546 h 569"/>
                <a:gd name="T34" fmla="*/ 4 w 1898"/>
                <a:gd name="T35" fmla="*/ 546 h 569"/>
                <a:gd name="T36" fmla="*/ 1 w 1898"/>
                <a:gd name="T37" fmla="*/ 538 h 569"/>
                <a:gd name="T38" fmla="*/ 0 w 1898"/>
                <a:gd name="T39" fmla="*/ 528 h 569"/>
                <a:gd name="T40" fmla="*/ 0 w 1898"/>
                <a:gd name="T41" fmla="*/ 520 h 569"/>
                <a:gd name="T42" fmla="*/ 1 w 1898"/>
                <a:gd name="T43" fmla="*/ 512 h 569"/>
                <a:gd name="T44" fmla="*/ 4 w 1898"/>
                <a:gd name="T45" fmla="*/ 504 h 569"/>
                <a:gd name="T46" fmla="*/ 9 w 1898"/>
                <a:gd name="T47" fmla="*/ 498 h 569"/>
                <a:gd name="T48" fmla="*/ 16 w 1898"/>
                <a:gd name="T49" fmla="*/ 491 h 569"/>
                <a:gd name="T50" fmla="*/ 23 w 1898"/>
                <a:gd name="T51" fmla="*/ 486 h 569"/>
                <a:gd name="T52" fmla="*/ 949 w 1898"/>
                <a:gd name="T53" fmla="*/ 0 h 569"/>
                <a:gd name="T54" fmla="*/ 1874 w 1898"/>
                <a:gd name="T55" fmla="*/ 486 h 569"/>
                <a:gd name="T56" fmla="*/ 1874 w 1898"/>
                <a:gd name="T57" fmla="*/ 486 h 569"/>
                <a:gd name="T58" fmla="*/ 1881 w 1898"/>
                <a:gd name="T59" fmla="*/ 491 h 569"/>
                <a:gd name="T60" fmla="*/ 1888 w 1898"/>
                <a:gd name="T61" fmla="*/ 498 h 569"/>
                <a:gd name="T62" fmla="*/ 1893 w 1898"/>
                <a:gd name="T63" fmla="*/ 504 h 569"/>
                <a:gd name="T64" fmla="*/ 1896 w 1898"/>
                <a:gd name="T65" fmla="*/ 512 h 569"/>
                <a:gd name="T66" fmla="*/ 1897 w 1898"/>
                <a:gd name="T67" fmla="*/ 520 h 569"/>
                <a:gd name="T68" fmla="*/ 1898 w 1898"/>
                <a:gd name="T69" fmla="*/ 528 h 569"/>
                <a:gd name="T70" fmla="*/ 1896 w 1898"/>
                <a:gd name="T71" fmla="*/ 538 h 569"/>
                <a:gd name="T72" fmla="*/ 1893 w 1898"/>
                <a:gd name="T73" fmla="*/ 546 h 569"/>
                <a:gd name="T74" fmla="*/ 1893 w 1898"/>
                <a:gd name="T75" fmla="*/ 546 h 569"/>
                <a:gd name="T76" fmla="*/ 1890 w 1898"/>
                <a:gd name="T77" fmla="*/ 551 h 569"/>
                <a:gd name="T78" fmla="*/ 1886 w 1898"/>
                <a:gd name="T79" fmla="*/ 556 h 569"/>
                <a:gd name="T80" fmla="*/ 1880 w 1898"/>
                <a:gd name="T81" fmla="*/ 560 h 569"/>
                <a:gd name="T82" fmla="*/ 1876 w 1898"/>
                <a:gd name="T83" fmla="*/ 563 h 569"/>
                <a:gd name="T84" fmla="*/ 1871 w 1898"/>
                <a:gd name="T85" fmla="*/ 565 h 569"/>
                <a:gd name="T86" fmla="*/ 1865 w 1898"/>
                <a:gd name="T87" fmla="*/ 567 h 569"/>
                <a:gd name="T88" fmla="*/ 1859 w 1898"/>
                <a:gd name="T89" fmla="*/ 568 h 569"/>
                <a:gd name="T90" fmla="*/ 1854 w 1898"/>
                <a:gd name="T91" fmla="*/ 569 h 569"/>
                <a:gd name="T92" fmla="*/ 1854 w 1898"/>
                <a:gd name="T93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8" h="569">
                  <a:moveTo>
                    <a:pt x="1854" y="569"/>
                  </a:moveTo>
                  <a:lnTo>
                    <a:pt x="1854" y="569"/>
                  </a:lnTo>
                  <a:lnTo>
                    <a:pt x="1849" y="569"/>
                  </a:lnTo>
                  <a:lnTo>
                    <a:pt x="1843" y="568"/>
                  </a:lnTo>
                  <a:lnTo>
                    <a:pt x="1838" y="566"/>
                  </a:lnTo>
                  <a:lnTo>
                    <a:pt x="1833" y="564"/>
                  </a:lnTo>
                  <a:lnTo>
                    <a:pt x="949" y="99"/>
                  </a:lnTo>
                  <a:lnTo>
                    <a:pt x="64" y="564"/>
                  </a:lnTo>
                  <a:lnTo>
                    <a:pt x="64" y="564"/>
                  </a:lnTo>
                  <a:lnTo>
                    <a:pt x="56" y="567"/>
                  </a:lnTo>
                  <a:lnTo>
                    <a:pt x="47" y="569"/>
                  </a:lnTo>
                  <a:lnTo>
                    <a:pt x="39" y="569"/>
                  </a:lnTo>
                  <a:lnTo>
                    <a:pt x="31" y="567"/>
                  </a:lnTo>
                  <a:lnTo>
                    <a:pt x="23" y="564"/>
                  </a:lnTo>
                  <a:lnTo>
                    <a:pt x="16" y="559"/>
                  </a:lnTo>
                  <a:lnTo>
                    <a:pt x="9" y="553"/>
                  </a:lnTo>
                  <a:lnTo>
                    <a:pt x="4" y="546"/>
                  </a:lnTo>
                  <a:lnTo>
                    <a:pt x="4" y="546"/>
                  </a:lnTo>
                  <a:lnTo>
                    <a:pt x="1" y="538"/>
                  </a:lnTo>
                  <a:lnTo>
                    <a:pt x="0" y="528"/>
                  </a:lnTo>
                  <a:lnTo>
                    <a:pt x="0" y="520"/>
                  </a:lnTo>
                  <a:lnTo>
                    <a:pt x="1" y="512"/>
                  </a:lnTo>
                  <a:lnTo>
                    <a:pt x="4" y="504"/>
                  </a:lnTo>
                  <a:lnTo>
                    <a:pt x="9" y="498"/>
                  </a:lnTo>
                  <a:lnTo>
                    <a:pt x="16" y="491"/>
                  </a:lnTo>
                  <a:lnTo>
                    <a:pt x="23" y="486"/>
                  </a:lnTo>
                  <a:lnTo>
                    <a:pt x="949" y="0"/>
                  </a:lnTo>
                  <a:lnTo>
                    <a:pt x="1874" y="486"/>
                  </a:lnTo>
                  <a:lnTo>
                    <a:pt x="1874" y="486"/>
                  </a:lnTo>
                  <a:lnTo>
                    <a:pt x="1881" y="491"/>
                  </a:lnTo>
                  <a:lnTo>
                    <a:pt x="1888" y="498"/>
                  </a:lnTo>
                  <a:lnTo>
                    <a:pt x="1893" y="504"/>
                  </a:lnTo>
                  <a:lnTo>
                    <a:pt x="1896" y="512"/>
                  </a:lnTo>
                  <a:lnTo>
                    <a:pt x="1897" y="520"/>
                  </a:lnTo>
                  <a:lnTo>
                    <a:pt x="1898" y="528"/>
                  </a:lnTo>
                  <a:lnTo>
                    <a:pt x="1896" y="538"/>
                  </a:lnTo>
                  <a:lnTo>
                    <a:pt x="1893" y="546"/>
                  </a:lnTo>
                  <a:lnTo>
                    <a:pt x="1893" y="546"/>
                  </a:lnTo>
                  <a:lnTo>
                    <a:pt x="1890" y="551"/>
                  </a:lnTo>
                  <a:lnTo>
                    <a:pt x="1886" y="556"/>
                  </a:lnTo>
                  <a:lnTo>
                    <a:pt x="1880" y="560"/>
                  </a:lnTo>
                  <a:lnTo>
                    <a:pt x="1876" y="563"/>
                  </a:lnTo>
                  <a:lnTo>
                    <a:pt x="1871" y="565"/>
                  </a:lnTo>
                  <a:lnTo>
                    <a:pt x="1865" y="567"/>
                  </a:lnTo>
                  <a:lnTo>
                    <a:pt x="1859" y="568"/>
                  </a:lnTo>
                  <a:lnTo>
                    <a:pt x="1854" y="569"/>
                  </a:lnTo>
                  <a:lnTo>
                    <a:pt x="1854" y="5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88" name="Freeform 208"/>
          <p:cNvSpPr>
            <a:spLocks noEditPoints="1"/>
          </p:cNvSpPr>
          <p:nvPr userDrawn="1"/>
        </p:nvSpPr>
        <p:spPr bwMode="auto">
          <a:xfrm>
            <a:off x="4100032" y="3121454"/>
            <a:ext cx="613205" cy="519930"/>
          </a:xfrm>
          <a:custGeom>
            <a:avLst/>
            <a:gdLst>
              <a:gd name="T0" fmla="*/ 1162 w 1562"/>
              <a:gd name="T1" fmla="*/ 235 h 1767"/>
              <a:gd name="T2" fmla="*/ 1003 w 1562"/>
              <a:gd name="T3" fmla="*/ 180 h 1767"/>
              <a:gd name="T4" fmla="*/ 779 w 1562"/>
              <a:gd name="T5" fmla="*/ 242 h 1767"/>
              <a:gd name="T6" fmla="*/ 776 w 1562"/>
              <a:gd name="T7" fmla="*/ 58 h 1767"/>
              <a:gd name="T8" fmla="*/ 720 w 1562"/>
              <a:gd name="T9" fmla="*/ 1 h 1767"/>
              <a:gd name="T10" fmla="*/ 605 w 1562"/>
              <a:gd name="T11" fmla="*/ 4 h 1767"/>
              <a:gd name="T12" fmla="*/ 570 w 1562"/>
              <a:gd name="T13" fmla="*/ 90 h 1767"/>
              <a:gd name="T14" fmla="*/ 570 w 1562"/>
              <a:gd name="T15" fmla="*/ 1579 h 1767"/>
              <a:gd name="T16" fmla="*/ 57 w 1562"/>
              <a:gd name="T17" fmla="*/ 1671 h 1767"/>
              <a:gd name="T18" fmla="*/ 41 w 1562"/>
              <a:gd name="T19" fmla="*/ 1752 h 1767"/>
              <a:gd name="T20" fmla="*/ 1348 w 1562"/>
              <a:gd name="T21" fmla="*/ 1766 h 1767"/>
              <a:gd name="T22" fmla="*/ 1414 w 1562"/>
              <a:gd name="T23" fmla="*/ 1713 h 1767"/>
              <a:gd name="T24" fmla="*/ 1354 w 1562"/>
              <a:gd name="T25" fmla="*/ 1668 h 1767"/>
              <a:gd name="T26" fmla="*/ 784 w 1562"/>
              <a:gd name="T27" fmla="*/ 866 h 1767"/>
              <a:gd name="T28" fmla="*/ 912 w 1562"/>
              <a:gd name="T29" fmla="*/ 811 h 1767"/>
              <a:gd name="T30" fmla="*/ 1085 w 1562"/>
              <a:gd name="T31" fmla="*/ 833 h 1767"/>
              <a:gd name="T32" fmla="*/ 1230 w 1562"/>
              <a:gd name="T33" fmla="*/ 856 h 1767"/>
              <a:gd name="T34" fmla="*/ 1421 w 1562"/>
              <a:gd name="T35" fmla="*/ 805 h 1767"/>
              <a:gd name="T36" fmla="*/ 1529 w 1562"/>
              <a:gd name="T37" fmla="*/ 826 h 1767"/>
              <a:gd name="T38" fmla="*/ 1562 w 1562"/>
              <a:gd name="T39" fmla="*/ 768 h 1767"/>
              <a:gd name="T40" fmla="*/ 1490 w 1562"/>
              <a:gd name="T41" fmla="*/ 153 h 1767"/>
              <a:gd name="T42" fmla="*/ 711 w 1562"/>
              <a:gd name="T43" fmla="*/ 1602 h 1767"/>
              <a:gd name="T44" fmla="*/ 681 w 1562"/>
              <a:gd name="T45" fmla="*/ 1667 h 1767"/>
              <a:gd name="T46" fmla="*/ 646 w 1562"/>
              <a:gd name="T47" fmla="*/ 1610 h 1767"/>
              <a:gd name="T48" fmla="*/ 635 w 1562"/>
              <a:gd name="T49" fmla="*/ 649 h 1767"/>
              <a:gd name="T50" fmla="*/ 691 w 1562"/>
              <a:gd name="T51" fmla="*/ 103 h 1767"/>
              <a:gd name="T52" fmla="*/ 711 w 1562"/>
              <a:gd name="T53" fmla="*/ 686 h 1767"/>
              <a:gd name="T54" fmla="*/ 959 w 1562"/>
              <a:gd name="T55" fmla="*/ 266 h 1767"/>
              <a:gd name="T56" fmla="*/ 1079 w 1562"/>
              <a:gd name="T57" fmla="*/ 296 h 1767"/>
              <a:gd name="T58" fmla="*/ 1218 w 1562"/>
              <a:gd name="T59" fmla="*/ 326 h 1767"/>
              <a:gd name="T60" fmla="*/ 1382 w 1562"/>
              <a:gd name="T61" fmla="*/ 275 h 1767"/>
              <a:gd name="T62" fmla="*/ 1483 w 1562"/>
              <a:gd name="T63" fmla="*/ 278 h 1767"/>
              <a:gd name="T64" fmla="*/ 1384 w 1562"/>
              <a:gd name="T65" fmla="*/ 359 h 1767"/>
              <a:gd name="T66" fmla="*/ 1220 w 1562"/>
              <a:gd name="T67" fmla="*/ 406 h 1767"/>
              <a:gd name="T68" fmla="*/ 1092 w 1562"/>
              <a:gd name="T69" fmla="*/ 384 h 1767"/>
              <a:gd name="T70" fmla="*/ 989 w 1562"/>
              <a:gd name="T71" fmla="*/ 348 h 1767"/>
              <a:gd name="T72" fmla="*/ 884 w 1562"/>
              <a:gd name="T73" fmla="*/ 376 h 1767"/>
              <a:gd name="T74" fmla="*/ 782 w 1562"/>
              <a:gd name="T75" fmla="*/ 353 h 1767"/>
              <a:gd name="T76" fmla="*/ 823 w 1562"/>
              <a:gd name="T77" fmla="*/ 311 h 1767"/>
              <a:gd name="T78" fmla="*/ 1209 w 1562"/>
              <a:gd name="T79" fmla="*/ 767 h 1767"/>
              <a:gd name="T80" fmla="*/ 1068 w 1562"/>
              <a:gd name="T81" fmla="*/ 726 h 1767"/>
              <a:gd name="T82" fmla="*/ 872 w 1562"/>
              <a:gd name="T83" fmla="*/ 724 h 1767"/>
              <a:gd name="T84" fmla="*/ 783 w 1562"/>
              <a:gd name="T85" fmla="*/ 693 h 1767"/>
              <a:gd name="T86" fmla="*/ 986 w 1562"/>
              <a:gd name="T87" fmla="*/ 627 h 1767"/>
              <a:gd name="T88" fmla="*/ 1145 w 1562"/>
              <a:gd name="T89" fmla="*/ 684 h 1767"/>
              <a:gd name="T90" fmla="*/ 1295 w 1562"/>
              <a:gd name="T91" fmla="*/ 661 h 1767"/>
              <a:gd name="T92" fmla="*/ 1462 w 1562"/>
              <a:gd name="T93" fmla="*/ 628 h 1767"/>
              <a:gd name="T94" fmla="*/ 1496 w 1562"/>
              <a:gd name="T95" fmla="*/ 672 h 1767"/>
              <a:gd name="T96" fmla="*/ 1256 w 1562"/>
              <a:gd name="T97" fmla="*/ 575 h 1767"/>
              <a:gd name="T98" fmla="*/ 1115 w 1562"/>
              <a:gd name="T99" fmla="*/ 569 h 1767"/>
              <a:gd name="T100" fmla="*/ 954 w 1562"/>
              <a:gd name="T101" fmla="*/ 529 h 1767"/>
              <a:gd name="T102" fmla="*/ 813 w 1562"/>
              <a:gd name="T103" fmla="*/ 574 h 1767"/>
              <a:gd name="T104" fmla="*/ 783 w 1562"/>
              <a:gd name="T105" fmla="*/ 527 h 1767"/>
              <a:gd name="T106" fmla="*/ 884 w 1562"/>
              <a:gd name="T107" fmla="*/ 464 h 1767"/>
              <a:gd name="T108" fmla="*/ 1051 w 1562"/>
              <a:gd name="T109" fmla="*/ 460 h 1767"/>
              <a:gd name="T110" fmla="*/ 1190 w 1562"/>
              <a:gd name="T111" fmla="*/ 507 h 1767"/>
              <a:gd name="T112" fmla="*/ 1356 w 1562"/>
              <a:gd name="T113" fmla="*/ 459 h 1767"/>
              <a:gd name="T114" fmla="*/ 1468 w 1562"/>
              <a:gd name="T115" fmla="*/ 450 h 1767"/>
              <a:gd name="T116" fmla="*/ 1497 w 1562"/>
              <a:gd name="T117" fmla="*/ 496 h 1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62" h="1767">
                <a:moveTo>
                  <a:pt x="1266" y="207"/>
                </a:moveTo>
                <a:lnTo>
                  <a:pt x="1266" y="207"/>
                </a:lnTo>
                <a:lnTo>
                  <a:pt x="1249" y="214"/>
                </a:lnTo>
                <a:lnTo>
                  <a:pt x="1237" y="220"/>
                </a:lnTo>
                <a:lnTo>
                  <a:pt x="1222" y="226"/>
                </a:lnTo>
                <a:lnTo>
                  <a:pt x="1204" y="230"/>
                </a:lnTo>
                <a:lnTo>
                  <a:pt x="1187" y="234"/>
                </a:lnTo>
                <a:lnTo>
                  <a:pt x="1178" y="235"/>
                </a:lnTo>
                <a:lnTo>
                  <a:pt x="1170" y="235"/>
                </a:lnTo>
                <a:lnTo>
                  <a:pt x="1162" y="235"/>
                </a:lnTo>
                <a:lnTo>
                  <a:pt x="1154" y="234"/>
                </a:lnTo>
                <a:lnTo>
                  <a:pt x="1154" y="234"/>
                </a:lnTo>
                <a:lnTo>
                  <a:pt x="1138" y="225"/>
                </a:lnTo>
                <a:lnTo>
                  <a:pt x="1138" y="225"/>
                </a:lnTo>
                <a:lnTo>
                  <a:pt x="1116" y="212"/>
                </a:lnTo>
                <a:lnTo>
                  <a:pt x="1093" y="202"/>
                </a:lnTo>
                <a:lnTo>
                  <a:pt x="1071" y="193"/>
                </a:lnTo>
                <a:lnTo>
                  <a:pt x="1048" y="187"/>
                </a:lnTo>
                <a:lnTo>
                  <a:pt x="1025" y="182"/>
                </a:lnTo>
                <a:lnTo>
                  <a:pt x="1003" y="180"/>
                </a:lnTo>
                <a:lnTo>
                  <a:pt x="981" y="178"/>
                </a:lnTo>
                <a:lnTo>
                  <a:pt x="959" y="178"/>
                </a:lnTo>
                <a:lnTo>
                  <a:pt x="936" y="181"/>
                </a:lnTo>
                <a:lnTo>
                  <a:pt x="915" y="185"/>
                </a:lnTo>
                <a:lnTo>
                  <a:pt x="892" y="191"/>
                </a:lnTo>
                <a:lnTo>
                  <a:pt x="869" y="198"/>
                </a:lnTo>
                <a:lnTo>
                  <a:pt x="847" y="206"/>
                </a:lnTo>
                <a:lnTo>
                  <a:pt x="824" y="216"/>
                </a:lnTo>
                <a:lnTo>
                  <a:pt x="802" y="229"/>
                </a:lnTo>
                <a:lnTo>
                  <a:pt x="779" y="242"/>
                </a:lnTo>
                <a:lnTo>
                  <a:pt x="779" y="242"/>
                </a:lnTo>
                <a:lnTo>
                  <a:pt x="779" y="214"/>
                </a:lnTo>
                <a:lnTo>
                  <a:pt x="779" y="241"/>
                </a:lnTo>
                <a:lnTo>
                  <a:pt x="779" y="270"/>
                </a:lnTo>
                <a:lnTo>
                  <a:pt x="779" y="252"/>
                </a:lnTo>
                <a:lnTo>
                  <a:pt x="779" y="252"/>
                </a:lnTo>
                <a:lnTo>
                  <a:pt x="781" y="245"/>
                </a:lnTo>
                <a:lnTo>
                  <a:pt x="781" y="87"/>
                </a:lnTo>
                <a:lnTo>
                  <a:pt x="781" y="87"/>
                </a:lnTo>
                <a:lnTo>
                  <a:pt x="776" y="58"/>
                </a:lnTo>
                <a:lnTo>
                  <a:pt x="774" y="46"/>
                </a:lnTo>
                <a:lnTo>
                  <a:pt x="771" y="36"/>
                </a:lnTo>
                <a:lnTo>
                  <a:pt x="768" y="28"/>
                </a:lnTo>
                <a:lnTo>
                  <a:pt x="764" y="20"/>
                </a:lnTo>
                <a:lnTo>
                  <a:pt x="758" y="15"/>
                </a:lnTo>
                <a:lnTo>
                  <a:pt x="753" y="10"/>
                </a:lnTo>
                <a:lnTo>
                  <a:pt x="747" y="7"/>
                </a:lnTo>
                <a:lnTo>
                  <a:pt x="739" y="4"/>
                </a:lnTo>
                <a:lnTo>
                  <a:pt x="731" y="2"/>
                </a:lnTo>
                <a:lnTo>
                  <a:pt x="720" y="1"/>
                </a:lnTo>
                <a:lnTo>
                  <a:pt x="696" y="0"/>
                </a:lnTo>
                <a:lnTo>
                  <a:pt x="664" y="0"/>
                </a:lnTo>
                <a:lnTo>
                  <a:pt x="664" y="0"/>
                </a:lnTo>
                <a:lnTo>
                  <a:pt x="651" y="0"/>
                </a:lnTo>
                <a:lnTo>
                  <a:pt x="636" y="0"/>
                </a:lnTo>
                <a:lnTo>
                  <a:pt x="636" y="0"/>
                </a:lnTo>
                <a:lnTo>
                  <a:pt x="628" y="0"/>
                </a:lnTo>
                <a:lnTo>
                  <a:pt x="620" y="0"/>
                </a:lnTo>
                <a:lnTo>
                  <a:pt x="613" y="2"/>
                </a:lnTo>
                <a:lnTo>
                  <a:pt x="605" y="4"/>
                </a:lnTo>
                <a:lnTo>
                  <a:pt x="599" y="7"/>
                </a:lnTo>
                <a:lnTo>
                  <a:pt x="594" y="10"/>
                </a:lnTo>
                <a:lnTo>
                  <a:pt x="589" y="15"/>
                </a:lnTo>
                <a:lnTo>
                  <a:pt x="585" y="20"/>
                </a:lnTo>
                <a:lnTo>
                  <a:pt x="582" y="27"/>
                </a:lnTo>
                <a:lnTo>
                  <a:pt x="579" y="34"/>
                </a:lnTo>
                <a:lnTo>
                  <a:pt x="576" y="41"/>
                </a:lnTo>
                <a:lnTo>
                  <a:pt x="574" y="49"/>
                </a:lnTo>
                <a:lnTo>
                  <a:pt x="572" y="69"/>
                </a:lnTo>
                <a:lnTo>
                  <a:pt x="570" y="90"/>
                </a:lnTo>
                <a:lnTo>
                  <a:pt x="570" y="90"/>
                </a:lnTo>
                <a:lnTo>
                  <a:pt x="570" y="225"/>
                </a:lnTo>
                <a:lnTo>
                  <a:pt x="570" y="359"/>
                </a:lnTo>
                <a:lnTo>
                  <a:pt x="569" y="628"/>
                </a:lnTo>
                <a:lnTo>
                  <a:pt x="569" y="628"/>
                </a:lnTo>
                <a:lnTo>
                  <a:pt x="570" y="853"/>
                </a:lnTo>
                <a:lnTo>
                  <a:pt x="570" y="1078"/>
                </a:lnTo>
                <a:lnTo>
                  <a:pt x="570" y="1078"/>
                </a:lnTo>
                <a:lnTo>
                  <a:pt x="570" y="1579"/>
                </a:lnTo>
                <a:lnTo>
                  <a:pt x="570" y="1579"/>
                </a:lnTo>
                <a:lnTo>
                  <a:pt x="570" y="1601"/>
                </a:lnTo>
                <a:lnTo>
                  <a:pt x="569" y="1622"/>
                </a:lnTo>
                <a:lnTo>
                  <a:pt x="565" y="1669"/>
                </a:lnTo>
                <a:lnTo>
                  <a:pt x="565" y="1669"/>
                </a:lnTo>
                <a:lnTo>
                  <a:pt x="492" y="1669"/>
                </a:lnTo>
                <a:lnTo>
                  <a:pt x="492" y="1669"/>
                </a:lnTo>
                <a:lnTo>
                  <a:pt x="275" y="1669"/>
                </a:lnTo>
                <a:lnTo>
                  <a:pt x="171" y="1670"/>
                </a:lnTo>
                <a:lnTo>
                  <a:pt x="57" y="1671"/>
                </a:lnTo>
                <a:lnTo>
                  <a:pt x="57" y="1671"/>
                </a:lnTo>
                <a:lnTo>
                  <a:pt x="50" y="1673"/>
                </a:lnTo>
                <a:lnTo>
                  <a:pt x="43" y="1677"/>
                </a:lnTo>
                <a:lnTo>
                  <a:pt x="35" y="1682"/>
                </a:lnTo>
                <a:lnTo>
                  <a:pt x="28" y="1688"/>
                </a:lnTo>
                <a:lnTo>
                  <a:pt x="14" y="1702"/>
                </a:lnTo>
                <a:lnTo>
                  <a:pt x="7" y="1709"/>
                </a:lnTo>
                <a:lnTo>
                  <a:pt x="0" y="1716"/>
                </a:lnTo>
                <a:lnTo>
                  <a:pt x="0" y="1716"/>
                </a:lnTo>
                <a:lnTo>
                  <a:pt x="27" y="1740"/>
                </a:lnTo>
                <a:lnTo>
                  <a:pt x="41" y="1752"/>
                </a:lnTo>
                <a:lnTo>
                  <a:pt x="55" y="1764"/>
                </a:lnTo>
                <a:lnTo>
                  <a:pt x="55" y="1764"/>
                </a:lnTo>
                <a:lnTo>
                  <a:pt x="57" y="1766"/>
                </a:lnTo>
                <a:lnTo>
                  <a:pt x="60" y="1766"/>
                </a:lnTo>
                <a:lnTo>
                  <a:pt x="65" y="1766"/>
                </a:lnTo>
                <a:lnTo>
                  <a:pt x="77" y="1765"/>
                </a:lnTo>
                <a:lnTo>
                  <a:pt x="77" y="1765"/>
                </a:lnTo>
                <a:lnTo>
                  <a:pt x="1338" y="1765"/>
                </a:lnTo>
                <a:lnTo>
                  <a:pt x="1338" y="1765"/>
                </a:lnTo>
                <a:lnTo>
                  <a:pt x="1348" y="1766"/>
                </a:lnTo>
                <a:lnTo>
                  <a:pt x="1358" y="1767"/>
                </a:lnTo>
                <a:lnTo>
                  <a:pt x="1362" y="1767"/>
                </a:lnTo>
                <a:lnTo>
                  <a:pt x="1367" y="1766"/>
                </a:lnTo>
                <a:lnTo>
                  <a:pt x="1371" y="1765"/>
                </a:lnTo>
                <a:lnTo>
                  <a:pt x="1376" y="1763"/>
                </a:lnTo>
                <a:lnTo>
                  <a:pt x="1376" y="1763"/>
                </a:lnTo>
                <a:lnTo>
                  <a:pt x="1381" y="1758"/>
                </a:lnTo>
                <a:lnTo>
                  <a:pt x="1386" y="1752"/>
                </a:lnTo>
                <a:lnTo>
                  <a:pt x="1395" y="1740"/>
                </a:lnTo>
                <a:lnTo>
                  <a:pt x="1414" y="1713"/>
                </a:lnTo>
                <a:lnTo>
                  <a:pt x="1414" y="1713"/>
                </a:lnTo>
                <a:lnTo>
                  <a:pt x="1404" y="1702"/>
                </a:lnTo>
                <a:lnTo>
                  <a:pt x="1395" y="1691"/>
                </a:lnTo>
                <a:lnTo>
                  <a:pt x="1385" y="1681"/>
                </a:lnTo>
                <a:lnTo>
                  <a:pt x="1381" y="1677"/>
                </a:lnTo>
                <a:lnTo>
                  <a:pt x="1375" y="1672"/>
                </a:lnTo>
                <a:lnTo>
                  <a:pt x="1375" y="1672"/>
                </a:lnTo>
                <a:lnTo>
                  <a:pt x="1370" y="1670"/>
                </a:lnTo>
                <a:lnTo>
                  <a:pt x="1365" y="1669"/>
                </a:lnTo>
                <a:lnTo>
                  <a:pt x="1354" y="1668"/>
                </a:lnTo>
                <a:lnTo>
                  <a:pt x="1344" y="1669"/>
                </a:lnTo>
                <a:lnTo>
                  <a:pt x="1332" y="1669"/>
                </a:lnTo>
                <a:lnTo>
                  <a:pt x="1332" y="1669"/>
                </a:lnTo>
                <a:lnTo>
                  <a:pt x="847" y="1669"/>
                </a:lnTo>
                <a:lnTo>
                  <a:pt x="847" y="1669"/>
                </a:lnTo>
                <a:lnTo>
                  <a:pt x="831" y="1668"/>
                </a:lnTo>
                <a:lnTo>
                  <a:pt x="815" y="1667"/>
                </a:lnTo>
                <a:lnTo>
                  <a:pt x="784" y="1664"/>
                </a:lnTo>
                <a:lnTo>
                  <a:pt x="784" y="1664"/>
                </a:lnTo>
                <a:lnTo>
                  <a:pt x="784" y="866"/>
                </a:lnTo>
                <a:lnTo>
                  <a:pt x="784" y="866"/>
                </a:lnTo>
                <a:lnTo>
                  <a:pt x="807" y="857"/>
                </a:lnTo>
                <a:lnTo>
                  <a:pt x="818" y="853"/>
                </a:lnTo>
                <a:lnTo>
                  <a:pt x="827" y="847"/>
                </a:lnTo>
                <a:lnTo>
                  <a:pt x="827" y="847"/>
                </a:lnTo>
                <a:lnTo>
                  <a:pt x="845" y="838"/>
                </a:lnTo>
                <a:lnTo>
                  <a:pt x="861" y="828"/>
                </a:lnTo>
                <a:lnTo>
                  <a:pt x="879" y="821"/>
                </a:lnTo>
                <a:lnTo>
                  <a:pt x="896" y="816"/>
                </a:lnTo>
                <a:lnTo>
                  <a:pt x="912" y="811"/>
                </a:lnTo>
                <a:lnTo>
                  <a:pt x="930" y="808"/>
                </a:lnTo>
                <a:lnTo>
                  <a:pt x="946" y="806"/>
                </a:lnTo>
                <a:lnTo>
                  <a:pt x="964" y="805"/>
                </a:lnTo>
                <a:lnTo>
                  <a:pt x="980" y="806"/>
                </a:lnTo>
                <a:lnTo>
                  <a:pt x="998" y="807"/>
                </a:lnTo>
                <a:lnTo>
                  <a:pt x="1015" y="810"/>
                </a:lnTo>
                <a:lnTo>
                  <a:pt x="1033" y="814"/>
                </a:lnTo>
                <a:lnTo>
                  <a:pt x="1050" y="819"/>
                </a:lnTo>
                <a:lnTo>
                  <a:pt x="1068" y="825"/>
                </a:lnTo>
                <a:lnTo>
                  <a:pt x="1085" y="833"/>
                </a:lnTo>
                <a:lnTo>
                  <a:pt x="1103" y="842"/>
                </a:lnTo>
                <a:lnTo>
                  <a:pt x="1103" y="842"/>
                </a:lnTo>
                <a:lnTo>
                  <a:pt x="1113" y="846"/>
                </a:lnTo>
                <a:lnTo>
                  <a:pt x="1122" y="849"/>
                </a:lnTo>
                <a:lnTo>
                  <a:pt x="1132" y="853"/>
                </a:lnTo>
                <a:lnTo>
                  <a:pt x="1142" y="855"/>
                </a:lnTo>
                <a:lnTo>
                  <a:pt x="1164" y="859"/>
                </a:lnTo>
                <a:lnTo>
                  <a:pt x="1187" y="860"/>
                </a:lnTo>
                <a:lnTo>
                  <a:pt x="1208" y="859"/>
                </a:lnTo>
                <a:lnTo>
                  <a:pt x="1230" y="856"/>
                </a:lnTo>
                <a:lnTo>
                  <a:pt x="1251" y="851"/>
                </a:lnTo>
                <a:lnTo>
                  <a:pt x="1271" y="845"/>
                </a:lnTo>
                <a:lnTo>
                  <a:pt x="1271" y="845"/>
                </a:lnTo>
                <a:lnTo>
                  <a:pt x="1302" y="833"/>
                </a:lnTo>
                <a:lnTo>
                  <a:pt x="1331" y="822"/>
                </a:lnTo>
                <a:lnTo>
                  <a:pt x="1361" y="814"/>
                </a:lnTo>
                <a:lnTo>
                  <a:pt x="1376" y="810"/>
                </a:lnTo>
                <a:lnTo>
                  <a:pt x="1391" y="808"/>
                </a:lnTo>
                <a:lnTo>
                  <a:pt x="1405" y="806"/>
                </a:lnTo>
                <a:lnTo>
                  <a:pt x="1421" y="805"/>
                </a:lnTo>
                <a:lnTo>
                  <a:pt x="1435" y="805"/>
                </a:lnTo>
                <a:lnTo>
                  <a:pt x="1451" y="805"/>
                </a:lnTo>
                <a:lnTo>
                  <a:pt x="1466" y="808"/>
                </a:lnTo>
                <a:lnTo>
                  <a:pt x="1481" y="811"/>
                </a:lnTo>
                <a:lnTo>
                  <a:pt x="1497" y="815"/>
                </a:lnTo>
                <a:lnTo>
                  <a:pt x="1512" y="821"/>
                </a:lnTo>
                <a:lnTo>
                  <a:pt x="1512" y="821"/>
                </a:lnTo>
                <a:lnTo>
                  <a:pt x="1518" y="823"/>
                </a:lnTo>
                <a:lnTo>
                  <a:pt x="1523" y="825"/>
                </a:lnTo>
                <a:lnTo>
                  <a:pt x="1529" y="826"/>
                </a:lnTo>
                <a:lnTo>
                  <a:pt x="1534" y="826"/>
                </a:lnTo>
                <a:lnTo>
                  <a:pt x="1539" y="825"/>
                </a:lnTo>
                <a:lnTo>
                  <a:pt x="1543" y="823"/>
                </a:lnTo>
                <a:lnTo>
                  <a:pt x="1546" y="821"/>
                </a:lnTo>
                <a:lnTo>
                  <a:pt x="1549" y="818"/>
                </a:lnTo>
                <a:lnTo>
                  <a:pt x="1552" y="814"/>
                </a:lnTo>
                <a:lnTo>
                  <a:pt x="1555" y="810"/>
                </a:lnTo>
                <a:lnTo>
                  <a:pt x="1559" y="799"/>
                </a:lnTo>
                <a:lnTo>
                  <a:pt x="1561" y="784"/>
                </a:lnTo>
                <a:lnTo>
                  <a:pt x="1562" y="768"/>
                </a:lnTo>
                <a:lnTo>
                  <a:pt x="1562" y="768"/>
                </a:lnTo>
                <a:lnTo>
                  <a:pt x="1561" y="163"/>
                </a:lnTo>
                <a:lnTo>
                  <a:pt x="1561" y="163"/>
                </a:lnTo>
                <a:lnTo>
                  <a:pt x="1559" y="161"/>
                </a:lnTo>
                <a:lnTo>
                  <a:pt x="1550" y="158"/>
                </a:lnTo>
                <a:lnTo>
                  <a:pt x="1543" y="156"/>
                </a:lnTo>
                <a:lnTo>
                  <a:pt x="1534" y="154"/>
                </a:lnTo>
                <a:lnTo>
                  <a:pt x="1521" y="153"/>
                </a:lnTo>
                <a:lnTo>
                  <a:pt x="1507" y="152"/>
                </a:lnTo>
                <a:lnTo>
                  <a:pt x="1490" y="153"/>
                </a:lnTo>
                <a:lnTo>
                  <a:pt x="1469" y="155"/>
                </a:lnTo>
                <a:lnTo>
                  <a:pt x="1445" y="158"/>
                </a:lnTo>
                <a:lnTo>
                  <a:pt x="1418" y="163"/>
                </a:lnTo>
                <a:lnTo>
                  <a:pt x="1386" y="170"/>
                </a:lnTo>
                <a:lnTo>
                  <a:pt x="1350" y="181"/>
                </a:lnTo>
                <a:lnTo>
                  <a:pt x="1310" y="193"/>
                </a:lnTo>
                <a:lnTo>
                  <a:pt x="1266" y="207"/>
                </a:lnTo>
                <a:lnTo>
                  <a:pt x="1266" y="207"/>
                </a:lnTo>
                <a:close/>
                <a:moveTo>
                  <a:pt x="711" y="1602"/>
                </a:moveTo>
                <a:lnTo>
                  <a:pt x="711" y="1602"/>
                </a:lnTo>
                <a:lnTo>
                  <a:pt x="711" y="1627"/>
                </a:lnTo>
                <a:lnTo>
                  <a:pt x="709" y="1640"/>
                </a:lnTo>
                <a:lnTo>
                  <a:pt x="707" y="1651"/>
                </a:lnTo>
                <a:lnTo>
                  <a:pt x="705" y="1655"/>
                </a:lnTo>
                <a:lnTo>
                  <a:pt x="703" y="1659"/>
                </a:lnTo>
                <a:lnTo>
                  <a:pt x="700" y="1662"/>
                </a:lnTo>
                <a:lnTo>
                  <a:pt x="696" y="1665"/>
                </a:lnTo>
                <a:lnTo>
                  <a:pt x="692" y="1666"/>
                </a:lnTo>
                <a:lnTo>
                  <a:pt x="687" y="1667"/>
                </a:lnTo>
                <a:lnTo>
                  <a:pt x="681" y="1667"/>
                </a:lnTo>
                <a:lnTo>
                  <a:pt x="675" y="1665"/>
                </a:lnTo>
                <a:lnTo>
                  <a:pt x="675" y="1665"/>
                </a:lnTo>
                <a:lnTo>
                  <a:pt x="672" y="1664"/>
                </a:lnTo>
                <a:lnTo>
                  <a:pt x="670" y="1662"/>
                </a:lnTo>
                <a:lnTo>
                  <a:pt x="665" y="1657"/>
                </a:lnTo>
                <a:lnTo>
                  <a:pt x="660" y="1649"/>
                </a:lnTo>
                <a:lnTo>
                  <a:pt x="656" y="1640"/>
                </a:lnTo>
                <a:lnTo>
                  <a:pt x="652" y="1630"/>
                </a:lnTo>
                <a:lnTo>
                  <a:pt x="649" y="1620"/>
                </a:lnTo>
                <a:lnTo>
                  <a:pt x="646" y="1610"/>
                </a:lnTo>
                <a:lnTo>
                  <a:pt x="645" y="1601"/>
                </a:lnTo>
                <a:lnTo>
                  <a:pt x="645" y="1601"/>
                </a:lnTo>
                <a:lnTo>
                  <a:pt x="644" y="1289"/>
                </a:lnTo>
                <a:lnTo>
                  <a:pt x="644" y="978"/>
                </a:lnTo>
                <a:lnTo>
                  <a:pt x="644" y="978"/>
                </a:lnTo>
                <a:lnTo>
                  <a:pt x="642" y="896"/>
                </a:lnTo>
                <a:lnTo>
                  <a:pt x="640" y="814"/>
                </a:lnTo>
                <a:lnTo>
                  <a:pt x="637" y="731"/>
                </a:lnTo>
                <a:lnTo>
                  <a:pt x="635" y="649"/>
                </a:lnTo>
                <a:lnTo>
                  <a:pt x="635" y="649"/>
                </a:lnTo>
                <a:lnTo>
                  <a:pt x="634" y="514"/>
                </a:lnTo>
                <a:lnTo>
                  <a:pt x="634" y="379"/>
                </a:lnTo>
                <a:lnTo>
                  <a:pt x="635" y="111"/>
                </a:lnTo>
                <a:lnTo>
                  <a:pt x="635" y="111"/>
                </a:lnTo>
                <a:lnTo>
                  <a:pt x="656" y="104"/>
                </a:lnTo>
                <a:lnTo>
                  <a:pt x="664" y="101"/>
                </a:lnTo>
                <a:lnTo>
                  <a:pt x="672" y="100"/>
                </a:lnTo>
                <a:lnTo>
                  <a:pt x="679" y="99"/>
                </a:lnTo>
                <a:lnTo>
                  <a:pt x="686" y="100"/>
                </a:lnTo>
                <a:lnTo>
                  <a:pt x="691" y="103"/>
                </a:lnTo>
                <a:lnTo>
                  <a:pt x="696" y="105"/>
                </a:lnTo>
                <a:lnTo>
                  <a:pt x="700" y="109"/>
                </a:lnTo>
                <a:lnTo>
                  <a:pt x="703" y="114"/>
                </a:lnTo>
                <a:lnTo>
                  <a:pt x="706" y="119"/>
                </a:lnTo>
                <a:lnTo>
                  <a:pt x="708" y="126"/>
                </a:lnTo>
                <a:lnTo>
                  <a:pt x="710" y="133"/>
                </a:lnTo>
                <a:lnTo>
                  <a:pt x="711" y="143"/>
                </a:lnTo>
                <a:lnTo>
                  <a:pt x="712" y="163"/>
                </a:lnTo>
                <a:lnTo>
                  <a:pt x="712" y="163"/>
                </a:lnTo>
                <a:lnTo>
                  <a:pt x="711" y="686"/>
                </a:lnTo>
                <a:lnTo>
                  <a:pt x="711" y="1602"/>
                </a:lnTo>
                <a:lnTo>
                  <a:pt x="711" y="1602"/>
                </a:lnTo>
                <a:close/>
                <a:moveTo>
                  <a:pt x="823" y="311"/>
                </a:moveTo>
                <a:lnTo>
                  <a:pt x="823" y="311"/>
                </a:lnTo>
                <a:lnTo>
                  <a:pt x="843" y="304"/>
                </a:lnTo>
                <a:lnTo>
                  <a:pt x="862" y="297"/>
                </a:lnTo>
                <a:lnTo>
                  <a:pt x="900" y="281"/>
                </a:lnTo>
                <a:lnTo>
                  <a:pt x="920" y="275"/>
                </a:lnTo>
                <a:lnTo>
                  <a:pt x="939" y="270"/>
                </a:lnTo>
                <a:lnTo>
                  <a:pt x="959" y="266"/>
                </a:lnTo>
                <a:lnTo>
                  <a:pt x="969" y="265"/>
                </a:lnTo>
                <a:lnTo>
                  <a:pt x="978" y="264"/>
                </a:lnTo>
                <a:lnTo>
                  <a:pt x="978" y="264"/>
                </a:lnTo>
                <a:lnTo>
                  <a:pt x="986" y="264"/>
                </a:lnTo>
                <a:lnTo>
                  <a:pt x="995" y="265"/>
                </a:lnTo>
                <a:lnTo>
                  <a:pt x="1012" y="268"/>
                </a:lnTo>
                <a:lnTo>
                  <a:pt x="1028" y="273"/>
                </a:lnTo>
                <a:lnTo>
                  <a:pt x="1045" y="280"/>
                </a:lnTo>
                <a:lnTo>
                  <a:pt x="1062" y="287"/>
                </a:lnTo>
                <a:lnTo>
                  <a:pt x="1079" y="296"/>
                </a:lnTo>
                <a:lnTo>
                  <a:pt x="1112" y="312"/>
                </a:lnTo>
                <a:lnTo>
                  <a:pt x="1112" y="312"/>
                </a:lnTo>
                <a:lnTo>
                  <a:pt x="1125" y="318"/>
                </a:lnTo>
                <a:lnTo>
                  <a:pt x="1139" y="322"/>
                </a:lnTo>
                <a:lnTo>
                  <a:pt x="1153" y="325"/>
                </a:lnTo>
                <a:lnTo>
                  <a:pt x="1166" y="327"/>
                </a:lnTo>
                <a:lnTo>
                  <a:pt x="1178" y="328"/>
                </a:lnTo>
                <a:lnTo>
                  <a:pt x="1192" y="328"/>
                </a:lnTo>
                <a:lnTo>
                  <a:pt x="1205" y="328"/>
                </a:lnTo>
                <a:lnTo>
                  <a:pt x="1218" y="326"/>
                </a:lnTo>
                <a:lnTo>
                  <a:pt x="1231" y="324"/>
                </a:lnTo>
                <a:lnTo>
                  <a:pt x="1244" y="320"/>
                </a:lnTo>
                <a:lnTo>
                  <a:pt x="1270" y="313"/>
                </a:lnTo>
                <a:lnTo>
                  <a:pt x="1295" y="303"/>
                </a:lnTo>
                <a:lnTo>
                  <a:pt x="1322" y="292"/>
                </a:lnTo>
                <a:lnTo>
                  <a:pt x="1322" y="292"/>
                </a:lnTo>
                <a:lnTo>
                  <a:pt x="1337" y="287"/>
                </a:lnTo>
                <a:lnTo>
                  <a:pt x="1351" y="282"/>
                </a:lnTo>
                <a:lnTo>
                  <a:pt x="1366" y="278"/>
                </a:lnTo>
                <a:lnTo>
                  <a:pt x="1382" y="275"/>
                </a:lnTo>
                <a:lnTo>
                  <a:pt x="1412" y="270"/>
                </a:lnTo>
                <a:lnTo>
                  <a:pt x="1442" y="267"/>
                </a:lnTo>
                <a:lnTo>
                  <a:pt x="1442" y="267"/>
                </a:lnTo>
                <a:lnTo>
                  <a:pt x="1450" y="266"/>
                </a:lnTo>
                <a:lnTo>
                  <a:pt x="1457" y="267"/>
                </a:lnTo>
                <a:lnTo>
                  <a:pt x="1463" y="268"/>
                </a:lnTo>
                <a:lnTo>
                  <a:pt x="1469" y="270"/>
                </a:lnTo>
                <a:lnTo>
                  <a:pt x="1474" y="272"/>
                </a:lnTo>
                <a:lnTo>
                  <a:pt x="1479" y="275"/>
                </a:lnTo>
                <a:lnTo>
                  <a:pt x="1483" y="278"/>
                </a:lnTo>
                <a:lnTo>
                  <a:pt x="1487" y="282"/>
                </a:lnTo>
                <a:lnTo>
                  <a:pt x="1490" y="287"/>
                </a:lnTo>
                <a:lnTo>
                  <a:pt x="1492" y="292"/>
                </a:lnTo>
                <a:lnTo>
                  <a:pt x="1493" y="298"/>
                </a:lnTo>
                <a:lnTo>
                  <a:pt x="1494" y="304"/>
                </a:lnTo>
                <a:lnTo>
                  <a:pt x="1495" y="317"/>
                </a:lnTo>
                <a:lnTo>
                  <a:pt x="1493" y="331"/>
                </a:lnTo>
                <a:lnTo>
                  <a:pt x="1493" y="331"/>
                </a:lnTo>
                <a:lnTo>
                  <a:pt x="1436" y="346"/>
                </a:lnTo>
                <a:lnTo>
                  <a:pt x="1384" y="359"/>
                </a:lnTo>
                <a:lnTo>
                  <a:pt x="1358" y="365"/>
                </a:lnTo>
                <a:lnTo>
                  <a:pt x="1333" y="373"/>
                </a:lnTo>
                <a:lnTo>
                  <a:pt x="1309" y="381"/>
                </a:lnTo>
                <a:lnTo>
                  <a:pt x="1284" y="389"/>
                </a:lnTo>
                <a:lnTo>
                  <a:pt x="1284" y="389"/>
                </a:lnTo>
                <a:lnTo>
                  <a:pt x="1271" y="394"/>
                </a:lnTo>
                <a:lnTo>
                  <a:pt x="1259" y="398"/>
                </a:lnTo>
                <a:lnTo>
                  <a:pt x="1245" y="402"/>
                </a:lnTo>
                <a:lnTo>
                  <a:pt x="1232" y="404"/>
                </a:lnTo>
                <a:lnTo>
                  <a:pt x="1220" y="406"/>
                </a:lnTo>
                <a:lnTo>
                  <a:pt x="1206" y="408"/>
                </a:lnTo>
                <a:lnTo>
                  <a:pt x="1194" y="408"/>
                </a:lnTo>
                <a:lnTo>
                  <a:pt x="1180" y="408"/>
                </a:lnTo>
                <a:lnTo>
                  <a:pt x="1168" y="407"/>
                </a:lnTo>
                <a:lnTo>
                  <a:pt x="1156" y="405"/>
                </a:lnTo>
                <a:lnTo>
                  <a:pt x="1142" y="403"/>
                </a:lnTo>
                <a:lnTo>
                  <a:pt x="1130" y="399"/>
                </a:lnTo>
                <a:lnTo>
                  <a:pt x="1118" y="395"/>
                </a:lnTo>
                <a:lnTo>
                  <a:pt x="1104" y="390"/>
                </a:lnTo>
                <a:lnTo>
                  <a:pt x="1092" y="384"/>
                </a:lnTo>
                <a:lnTo>
                  <a:pt x="1080" y="378"/>
                </a:lnTo>
                <a:lnTo>
                  <a:pt x="1080" y="378"/>
                </a:lnTo>
                <a:lnTo>
                  <a:pt x="1069" y="372"/>
                </a:lnTo>
                <a:lnTo>
                  <a:pt x="1057" y="365"/>
                </a:lnTo>
                <a:lnTo>
                  <a:pt x="1046" y="361"/>
                </a:lnTo>
                <a:lnTo>
                  <a:pt x="1035" y="357"/>
                </a:lnTo>
                <a:lnTo>
                  <a:pt x="1023" y="353"/>
                </a:lnTo>
                <a:lnTo>
                  <a:pt x="1012" y="351"/>
                </a:lnTo>
                <a:lnTo>
                  <a:pt x="1001" y="349"/>
                </a:lnTo>
                <a:lnTo>
                  <a:pt x="989" y="348"/>
                </a:lnTo>
                <a:lnTo>
                  <a:pt x="978" y="348"/>
                </a:lnTo>
                <a:lnTo>
                  <a:pt x="966" y="348"/>
                </a:lnTo>
                <a:lnTo>
                  <a:pt x="955" y="350"/>
                </a:lnTo>
                <a:lnTo>
                  <a:pt x="943" y="352"/>
                </a:lnTo>
                <a:lnTo>
                  <a:pt x="932" y="355"/>
                </a:lnTo>
                <a:lnTo>
                  <a:pt x="920" y="359"/>
                </a:lnTo>
                <a:lnTo>
                  <a:pt x="908" y="363"/>
                </a:lnTo>
                <a:lnTo>
                  <a:pt x="896" y="369"/>
                </a:lnTo>
                <a:lnTo>
                  <a:pt x="896" y="369"/>
                </a:lnTo>
                <a:lnTo>
                  <a:pt x="884" y="376"/>
                </a:lnTo>
                <a:lnTo>
                  <a:pt x="870" y="381"/>
                </a:lnTo>
                <a:lnTo>
                  <a:pt x="844" y="389"/>
                </a:lnTo>
                <a:lnTo>
                  <a:pt x="816" y="396"/>
                </a:lnTo>
                <a:lnTo>
                  <a:pt x="788" y="403"/>
                </a:lnTo>
                <a:lnTo>
                  <a:pt x="788" y="403"/>
                </a:lnTo>
                <a:lnTo>
                  <a:pt x="783" y="384"/>
                </a:lnTo>
                <a:lnTo>
                  <a:pt x="782" y="376"/>
                </a:lnTo>
                <a:lnTo>
                  <a:pt x="781" y="367"/>
                </a:lnTo>
                <a:lnTo>
                  <a:pt x="781" y="360"/>
                </a:lnTo>
                <a:lnTo>
                  <a:pt x="782" y="353"/>
                </a:lnTo>
                <a:lnTo>
                  <a:pt x="783" y="347"/>
                </a:lnTo>
                <a:lnTo>
                  <a:pt x="785" y="341"/>
                </a:lnTo>
                <a:lnTo>
                  <a:pt x="788" y="336"/>
                </a:lnTo>
                <a:lnTo>
                  <a:pt x="791" y="330"/>
                </a:lnTo>
                <a:lnTo>
                  <a:pt x="795" y="326"/>
                </a:lnTo>
                <a:lnTo>
                  <a:pt x="799" y="322"/>
                </a:lnTo>
                <a:lnTo>
                  <a:pt x="805" y="319"/>
                </a:lnTo>
                <a:lnTo>
                  <a:pt x="811" y="316"/>
                </a:lnTo>
                <a:lnTo>
                  <a:pt x="823" y="311"/>
                </a:lnTo>
                <a:lnTo>
                  <a:pt x="823" y="311"/>
                </a:lnTo>
                <a:close/>
                <a:moveTo>
                  <a:pt x="1494" y="684"/>
                </a:moveTo>
                <a:lnTo>
                  <a:pt x="1494" y="684"/>
                </a:lnTo>
                <a:lnTo>
                  <a:pt x="1426" y="705"/>
                </a:lnTo>
                <a:lnTo>
                  <a:pt x="1361" y="727"/>
                </a:lnTo>
                <a:lnTo>
                  <a:pt x="1299" y="745"/>
                </a:lnTo>
                <a:lnTo>
                  <a:pt x="1268" y="754"/>
                </a:lnTo>
                <a:lnTo>
                  <a:pt x="1236" y="762"/>
                </a:lnTo>
                <a:lnTo>
                  <a:pt x="1236" y="762"/>
                </a:lnTo>
                <a:lnTo>
                  <a:pt x="1223" y="765"/>
                </a:lnTo>
                <a:lnTo>
                  <a:pt x="1209" y="767"/>
                </a:lnTo>
                <a:lnTo>
                  <a:pt x="1195" y="768"/>
                </a:lnTo>
                <a:lnTo>
                  <a:pt x="1180" y="767"/>
                </a:lnTo>
                <a:lnTo>
                  <a:pt x="1166" y="766"/>
                </a:lnTo>
                <a:lnTo>
                  <a:pt x="1153" y="763"/>
                </a:lnTo>
                <a:lnTo>
                  <a:pt x="1139" y="759"/>
                </a:lnTo>
                <a:lnTo>
                  <a:pt x="1126" y="752"/>
                </a:lnTo>
                <a:lnTo>
                  <a:pt x="1126" y="752"/>
                </a:lnTo>
                <a:lnTo>
                  <a:pt x="1107" y="742"/>
                </a:lnTo>
                <a:lnTo>
                  <a:pt x="1087" y="734"/>
                </a:lnTo>
                <a:lnTo>
                  <a:pt x="1068" y="726"/>
                </a:lnTo>
                <a:lnTo>
                  <a:pt x="1048" y="720"/>
                </a:lnTo>
                <a:lnTo>
                  <a:pt x="1028" y="714"/>
                </a:lnTo>
                <a:lnTo>
                  <a:pt x="1009" y="710"/>
                </a:lnTo>
                <a:lnTo>
                  <a:pt x="989" y="707"/>
                </a:lnTo>
                <a:lnTo>
                  <a:pt x="970" y="706"/>
                </a:lnTo>
                <a:lnTo>
                  <a:pt x="950" y="707"/>
                </a:lnTo>
                <a:lnTo>
                  <a:pt x="931" y="708"/>
                </a:lnTo>
                <a:lnTo>
                  <a:pt x="911" y="712"/>
                </a:lnTo>
                <a:lnTo>
                  <a:pt x="892" y="717"/>
                </a:lnTo>
                <a:lnTo>
                  <a:pt x="872" y="724"/>
                </a:lnTo>
                <a:lnTo>
                  <a:pt x="853" y="732"/>
                </a:lnTo>
                <a:lnTo>
                  <a:pt x="833" y="741"/>
                </a:lnTo>
                <a:lnTo>
                  <a:pt x="814" y="753"/>
                </a:lnTo>
                <a:lnTo>
                  <a:pt x="814" y="753"/>
                </a:lnTo>
                <a:lnTo>
                  <a:pt x="808" y="756"/>
                </a:lnTo>
                <a:lnTo>
                  <a:pt x="801" y="758"/>
                </a:lnTo>
                <a:lnTo>
                  <a:pt x="783" y="761"/>
                </a:lnTo>
                <a:lnTo>
                  <a:pt x="783" y="761"/>
                </a:lnTo>
                <a:lnTo>
                  <a:pt x="783" y="693"/>
                </a:lnTo>
                <a:lnTo>
                  <a:pt x="783" y="693"/>
                </a:lnTo>
                <a:lnTo>
                  <a:pt x="804" y="681"/>
                </a:lnTo>
                <a:lnTo>
                  <a:pt x="824" y="668"/>
                </a:lnTo>
                <a:lnTo>
                  <a:pt x="845" y="658"/>
                </a:lnTo>
                <a:lnTo>
                  <a:pt x="864" y="650"/>
                </a:lnTo>
                <a:lnTo>
                  <a:pt x="885" y="643"/>
                </a:lnTo>
                <a:lnTo>
                  <a:pt x="905" y="636"/>
                </a:lnTo>
                <a:lnTo>
                  <a:pt x="925" y="631"/>
                </a:lnTo>
                <a:lnTo>
                  <a:pt x="945" y="628"/>
                </a:lnTo>
                <a:lnTo>
                  <a:pt x="966" y="627"/>
                </a:lnTo>
                <a:lnTo>
                  <a:pt x="986" y="627"/>
                </a:lnTo>
                <a:lnTo>
                  <a:pt x="1007" y="629"/>
                </a:lnTo>
                <a:lnTo>
                  <a:pt x="1027" y="633"/>
                </a:lnTo>
                <a:lnTo>
                  <a:pt x="1048" y="639"/>
                </a:lnTo>
                <a:lnTo>
                  <a:pt x="1070" y="648"/>
                </a:lnTo>
                <a:lnTo>
                  <a:pt x="1090" y="657"/>
                </a:lnTo>
                <a:lnTo>
                  <a:pt x="1112" y="669"/>
                </a:lnTo>
                <a:lnTo>
                  <a:pt x="1112" y="669"/>
                </a:lnTo>
                <a:lnTo>
                  <a:pt x="1122" y="674"/>
                </a:lnTo>
                <a:lnTo>
                  <a:pt x="1133" y="680"/>
                </a:lnTo>
                <a:lnTo>
                  <a:pt x="1145" y="684"/>
                </a:lnTo>
                <a:lnTo>
                  <a:pt x="1156" y="686"/>
                </a:lnTo>
                <a:lnTo>
                  <a:pt x="1167" y="688"/>
                </a:lnTo>
                <a:lnTo>
                  <a:pt x="1178" y="689"/>
                </a:lnTo>
                <a:lnTo>
                  <a:pt x="1191" y="689"/>
                </a:lnTo>
                <a:lnTo>
                  <a:pt x="1202" y="688"/>
                </a:lnTo>
                <a:lnTo>
                  <a:pt x="1213" y="687"/>
                </a:lnTo>
                <a:lnTo>
                  <a:pt x="1226" y="685"/>
                </a:lnTo>
                <a:lnTo>
                  <a:pt x="1249" y="679"/>
                </a:lnTo>
                <a:lnTo>
                  <a:pt x="1272" y="670"/>
                </a:lnTo>
                <a:lnTo>
                  <a:pt x="1295" y="661"/>
                </a:lnTo>
                <a:lnTo>
                  <a:pt x="1295" y="661"/>
                </a:lnTo>
                <a:lnTo>
                  <a:pt x="1314" y="654"/>
                </a:lnTo>
                <a:lnTo>
                  <a:pt x="1332" y="648"/>
                </a:lnTo>
                <a:lnTo>
                  <a:pt x="1352" y="644"/>
                </a:lnTo>
                <a:lnTo>
                  <a:pt x="1370" y="639"/>
                </a:lnTo>
                <a:lnTo>
                  <a:pt x="1409" y="633"/>
                </a:lnTo>
                <a:lnTo>
                  <a:pt x="1447" y="628"/>
                </a:lnTo>
                <a:lnTo>
                  <a:pt x="1447" y="628"/>
                </a:lnTo>
                <a:lnTo>
                  <a:pt x="1455" y="628"/>
                </a:lnTo>
                <a:lnTo>
                  <a:pt x="1462" y="628"/>
                </a:lnTo>
                <a:lnTo>
                  <a:pt x="1467" y="629"/>
                </a:lnTo>
                <a:lnTo>
                  <a:pt x="1473" y="631"/>
                </a:lnTo>
                <a:lnTo>
                  <a:pt x="1477" y="633"/>
                </a:lnTo>
                <a:lnTo>
                  <a:pt x="1482" y="635"/>
                </a:lnTo>
                <a:lnTo>
                  <a:pt x="1485" y="639"/>
                </a:lnTo>
                <a:lnTo>
                  <a:pt x="1489" y="643"/>
                </a:lnTo>
                <a:lnTo>
                  <a:pt x="1492" y="647"/>
                </a:lnTo>
                <a:lnTo>
                  <a:pt x="1494" y="652"/>
                </a:lnTo>
                <a:lnTo>
                  <a:pt x="1496" y="661"/>
                </a:lnTo>
                <a:lnTo>
                  <a:pt x="1496" y="672"/>
                </a:lnTo>
                <a:lnTo>
                  <a:pt x="1494" y="684"/>
                </a:lnTo>
                <a:lnTo>
                  <a:pt x="1494" y="684"/>
                </a:lnTo>
                <a:close/>
                <a:moveTo>
                  <a:pt x="1495" y="507"/>
                </a:moveTo>
                <a:lnTo>
                  <a:pt x="1495" y="507"/>
                </a:lnTo>
                <a:lnTo>
                  <a:pt x="1431" y="527"/>
                </a:lnTo>
                <a:lnTo>
                  <a:pt x="1371" y="545"/>
                </a:lnTo>
                <a:lnTo>
                  <a:pt x="1343" y="554"/>
                </a:lnTo>
                <a:lnTo>
                  <a:pt x="1314" y="561"/>
                </a:lnTo>
                <a:lnTo>
                  <a:pt x="1285" y="569"/>
                </a:lnTo>
                <a:lnTo>
                  <a:pt x="1256" y="575"/>
                </a:lnTo>
                <a:lnTo>
                  <a:pt x="1256" y="575"/>
                </a:lnTo>
                <a:lnTo>
                  <a:pt x="1239" y="579"/>
                </a:lnTo>
                <a:lnTo>
                  <a:pt x="1222" y="581"/>
                </a:lnTo>
                <a:lnTo>
                  <a:pt x="1203" y="583"/>
                </a:lnTo>
                <a:lnTo>
                  <a:pt x="1185" y="583"/>
                </a:lnTo>
                <a:lnTo>
                  <a:pt x="1166" y="582"/>
                </a:lnTo>
                <a:lnTo>
                  <a:pt x="1149" y="580"/>
                </a:lnTo>
                <a:lnTo>
                  <a:pt x="1131" y="575"/>
                </a:lnTo>
                <a:lnTo>
                  <a:pt x="1123" y="572"/>
                </a:lnTo>
                <a:lnTo>
                  <a:pt x="1115" y="569"/>
                </a:lnTo>
                <a:lnTo>
                  <a:pt x="1115" y="569"/>
                </a:lnTo>
                <a:lnTo>
                  <a:pt x="1097" y="559"/>
                </a:lnTo>
                <a:lnTo>
                  <a:pt x="1079" y="552"/>
                </a:lnTo>
                <a:lnTo>
                  <a:pt x="1060" y="545"/>
                </a:lnTo>
                <a:lnTo>
                  <a:pt x="1043" y="540"/>
                </a:lnTo>
                <a:lnTo>
                  <a:pt x="1024" y="535"/>
                </a:lnTo>
                <a:lnTo>
                  <a:pt x="1007" y="532"/>
                </a:lnTo>
                <a:lnTo>
                  <a:pt x="988" y="530"/>
                </a:lnTo>
                <a:lnTo>
                  <a:pt x="971" y="529"/>
                </a:lnTo>
                <a:lnTo>
                  <a:pt x="954" y="529"/>
                </a:lnTo>
                <a:lnTo>
                  <a:pt x="935" y="530"/>
                </a:lnTo>
                <a:lnTo>
                  <a:pt x="918" y="533"/>
                </a:lnTo>
                <a:lnTo>
                  <a:pt x="900" y="537"/>
                </a:lnTo>
                <a:lnTo>
                  <a:pt x="882" y="542"/>
                </a:lnTo>
                <a:lnTo>
                  <a:pt x="864" y="548"/>
                </a:lnTo>
                <a:lnTo>
                  <a:pt x="847" y="556"/>
                </a:lnTo>
                <a:lnTo>
                  <a:pt x="828" y="567"/>
                </a:lnTo>
                <a:lnTo>
                  <a:pt x="828" y="567"/>
                </a:lnTo>
                <a:lnTo>
                  <a:pt x="821" y="571"/>
                </a:lnTo>
                <a:lnTo>
                  <a:pt x="813" y="574"/>
                </a:lnTo>
                <a:lnTo>
                  <a:pt x="797" y="579"/>
                </a:lnTo>
                <a:lnTo>
                  <a:pt x="797" y="579"/>
                </a:lnTo>
                <a:lnTo>
                  <a:pt x="795" y="579"/>
                </a:lnTo>
                <a:lnTo>
                  <a:pt x="792" y="579"/>
                </a:lnTo>
                <a:lnTo>
                  <a:pt x="786" y="576"/>
                </a:lnTo>
                <a:lnTo>
                  <a:pt x="786" y="576"/>
                </a:lnTo>
                <a:lnTo>
                  <a:pt x="783" y="561"/>
                </a:lnTo>
                <a:lnTo>
                  <a:pt x="781" y="548"/>
                </a:lnTo>
                <a:lnTo>
                  <a:pt x="781" y="537"/>
                </a:lnTo>
                <a:lnTo>
                  <a:pt x="783" y="527"/>
                </a:lnTo>
                <a:lnTo>
                  <a:pt x="785" y="521"/>
                </a:lnTo>
                <a:lnTo>
                  <a:pt x="788" y="517"/>
                </a:lnTo>
                <a:lnTo>
                  <a:pt x="791" y="513"/>
                </a:lnTo>
                <a:lnTo>
                  <a:pt x="794" y="509"/>
                </a:lnTo>
                <a:lnTo>
                  <a:pt x="805" y="501"/>
                </a:lnTo>
                <a:lnTo>
                  <a:pt x="817" y="494"/>
                </a:lnTo>
                <a:lnTo>
                  <a:pt x="817" y="494"/>
                </a:lnTo>
                <a:lnTo>
                  <a:pt x="850" y="477"/>
                </a:lnTo>
                <a:lnTo>
                  <a:pt x="866" y="470"/>
                </a:lnTo>
                <a:lnTo>
                  <a:pt x="884" y="464"/>
                </a:lnTo>
                <a:lnTo>
                  <a:pt x="900" y="458"/>
                </a:lnTo>
                <a:lnTo>
                  <a:pt x="917" y="453"/>
                </a:lnTo>
                <a:lnTo>
                  <a:pt x="933" y="450"/>
                </a:lnTo>
                <a:lnTo>
                  <a:pt x="949" y="446"/>
                </a:lnTo>
                <a:lnTo>
                  <a:pt x="966" y="445"/>
                </a:lnTo>
                <a:lnTo>
                  <a:pt x="983" y="445"/>
                </a:lnTo>
                <a:lnTo>
                  <a:pt x="1000" y="446"/>
                </a:lnTo>
                <a:lnTo>
                  <a:pt x="1016" y="450"/>
                </a:lnTo>
                <a:lnTo>
                  <a:pt x="1034" y="454"/>
                </a:lnTo>
                <a:lnTo>
                  <a:pt x="1051" y="460"/>
                </a:lnTo>
                <a:lnTo>
                  <a:pt x="1069" y="468"/>
                </a:lnTo>
                <a:lnTo>
                  <a:pt x="1086" y="478"/>
                </a:lnTo>
                <a:lnTo>
                  <a:pt x="1086" y="478"/>
                </a:lnTo>
                <a:lnTo>
                  <a:pt x="1100" y="487"/>
                </a:lnTo>
                <a:lnTo>
                  <a:pt x="1115" y="494"/>
                </a:lnTo>
                <a:lnTo>
                  <a:pt x="1130" y="499"/>
                </a:lnTo>
                <a:lnTo>
                  <a:pt x="1146" y="503"/>
                </a:lnTo>
                <a:lnTo>
                  <a:pt x="1160" y="506"/>
                </a:lnTo>
                <a:lnTo>
                  <a:pt x="1175" y="507"/>
                </a:lnTo>
                <a:lnTo>
                  <a:pt x="1190" y="507"/>
                </a:lnTo>
                <a:lnTo>
                  <a:pt x="1205" y="506"/>
                </a:lnTo>
                <a:lnTo>
                  <a:pt x="1221" y="505"/>
                </a:lnTo>
                <a:lnTo>
                  <a:pt x="1235" y="502"/>
                </a:lnTo>
                <a:lnTo>
                  <a:pt x="1250" y="498"/>
                </a:lnTo>
                <a:lnTo>
                  <a:pt x="1266" y="494"/>
                </a:lnTo>
                <a:lnTo>
                  <a:pt x="1295" y="482"/>
                </a:lnTo>
                <a:lnTo>
                  <a:pt x="1325" y="470"/>
                </a:lnTo>
                <a:lnTo>
                  <a:pt x="1325" y="470"/>
                </a:lnTo>
                <a:lnTo>
                  <a:pt x="1341" y="464"/>
                </a:lnTo>
                <a:lnTo>
                  <a:pt x="1356" y="459"/>
                </a:lnTo>
                <a:lnTo>
                  <a:pt x="1371" y="454"/>
                </a:lnTo>
                <a:lnTo>
                  <a:pt x="1387" y="451"/>
                </a:lnTo>
                <a:lnTo>
                  <a:pt x="1403" y="449"/>
                </a:lnTo>
                <a:lnTo>
                  <a:pt x="1419" y="446"/>
                </a:lnTo>
                <a:lnTo>
                  <a:pt x="1435" y="446"/>
                </a:lnTo>
                <a:lnTo>
                  <a:pt x="1451" y="446"/>
                </a:lnTo>
                <a:lnTo>
                  <a:pt x="1451" y="446"/>
                </a:lnTo>
                <a:lnTo>
                  <a:pt x="1457" y="446"/>
                </a:lnTo>
                <a:lnTo>
                  <a:pt x="1463" y="447"/>
                </a:lnTo>
                <a:lnTo>
                  <a:pt x="1468" y="450"/>
                </a:lnTo>
                <a:lnTo>
                  <a:pt x="1473" y="452"/>
                </a:lnTo>
                <a:lnTo>
                  <a:pt x="1478" y="455"/>
                </a:lnTo>
                <a:lnTo>
                  <a:pt x="1482" y="458"/>
                </a:lnTo>
                <a:lnTo>
                  <a:pt x="1487" y="462"/>
                </a:lnTo>
                <a:lnTo>
                  <a:pt x="1490" y="466"/>
                </a:lnTo>
                <a:lnTo>
                  <a:pt x="1495" y="475"/>
                </a:lnTo>
                <a:lnTo>
                  <a:pt x="1496" y="480"/>
                </a:lnTo>
                <a:lnTo>
                  <a:pt x="1497" y="485"/>
                </a:lnTo>
                <a:lnTo>
                  <a:pt x="1498" y="491"/>
                </a:lnTo>
                <a:lnTo>
                  <a:pt x="1497" y="496"/>
                </a:lnTo>
                <a:lnTo>
                  <a:pt x="1496" y="501"/>
                </a:lnTo>
                <a:lnTo>
                  <a:pt x="1495" y="507"/>
                </a:lnTo>
                <a:lnTo>
                  <a:pt x="1495" y="507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89" name="Группа 88"/>
          <p:cNvGrpSpPr/>
          <p:nvPr userDrawn="1"/>
        </p:nvGrpSpPr>
        <p:grpSpPr>
          <a:xfrm>
            <a:off x="4129035" y="3827391"/>
            <a:ext cx="640564" cy="535718"/>
            <a:chOff x="4625975" y="2352675"/>
            <a:chExt cx="841375" cy="938213"/>
          </a:xfrm>
        </p:grpSpPr>
        <p:sp>
          <p:nvSpPr>
            <p:cNvPr id="90" name="Freeform 70"/>
            <p:cNvSpPr>
              <a:spLocks noEditPoints="1"/>
            </p:cNvSpPr>
            <p:nvPr userDrawn="1"/>
          </p:nvSpPr>
          <p:spPr bwMode="auto">
            <a:xfrm>
              <a:off x="4625975" y="2352675"/>
              <a:ext cx="841375" cy="938213"/>
            </a:xfrm>
            <a:custGeom>
              <a:avLst/>
              <a:gdLst>
                <a:gd name="T0" fmla="*/ 424 w 1591"/>
                <a:gd name="T1" fmla="*/ 967 h 1771"/>
                <a:gd name="T2" fmla="*/ 447 w 1591"/>
                <a:gd name="T3" fmla="*/ 1006 h 1771"/>
                <a:gd name="T4" fmla="*/ 1346 w 1591"/>
                <a:gd name="T5" fmla="*/ 367 h 1771"/>
                <a:gd name="T6" fmla="*/ 369 w 1591"/>
                <a:gd name="T7" fmla="*/ 919 h 1771"/>
                <a:gd name="T8" fmla="*/ 379 w 1591"/>
                <a:gd name="T9" fmla="*/ 956 h 1771"/>
                <a:gd name="T10" fmla="*/ 1030 w 1591"/>
                <a:gd name="T11" fmla="*/ 200 h 1771"/>
                <a:gd name="T12" fmla="*/ 1297 w 1591"/>
                <a:gd name="T13" fmla="*/ 301 h 1771"/>
                <a:gd name="T14" fmla="*/ 1380 w 1591"/>
                <a:gd name="T15" fmla="*/ 457 h 1771"/>
                <a:gd name="T16" fmla="*/ 481 w 1591"/>
                <a:gd name="T17" fmla="*/ 1003 h 1771"/>
                <a:gd name="T18" fmla="*/ 493 w 1591"/>
                <a:gd name="T19" fmla="*/ 1042 h 1771"/>
                <a:gd name="T20" fmla="*/ 818 w 1591"/>
                <a:gd name="T21" fmla="*/ 456 h 1771"/>
                <a:gd name="T22" fmla="*/ 922 w 1591"/>
                <a:gd name="T23" fmla="*/ 426 h 1771"/>
                <a:gd name="T24" fmla="*/ 990 w 1591"/>
                <a:gd name="T25" fmla="*/ 355 h 1771"/>
                <a:gd name="T26" fmla="*/ 1164 w 1591"/>
                <a:gd name="T27" fmla="*/ 414 h 1771"/>
                <a:gd name="T28" fmla="*/ 1155 w 1591"/>
                <a:gd name="T29" fmla="*/ 515 h 1771"/>
                <a:gd name="T30" fmla="*/ 1215 w 1591"/>
                <a:gd name="T31" fmla="*/ 621 h 1771"/>
                <a:gd name="T32" fmla="*/ 1129 w 1591"/>
                <a:gd name="T33" fmla="*/ 1034 h 1771"/>
                <a:gd name="T34" fmla="*/ 1161 w 1591"/>
                <a:gd name="T35" fmla="*/ 990 h 1771"/>
                <a:gd name="T36" fmla="*/ 969 w 1591"/>
                <a:gd name="T37" fmla="*/ 421 h 1771"/>
                <a:gd name="T38" fmla="*/ 884 w 1591"/>
                <a:gd name="T39" fmla="*/ 494 h 1771"/>
                <a:gd name="T40" fmla="*/ 773 w 1591"/>
                <a:gd name="T41" fmla="*/ 495 h 1771"/>
                <a:gd name="T42" fmla="*/ 591 w 1591"/>
                <a:gd name="T43" fmla="*/ 1112 h 1771"/>
                <a:gd name="T44" fmla="*/ 930 w 1591"/>
                <a:gd name="T45" fmla="*/ 1190 h 1771"/>
                <a:gd name="T46" fmla="*/ 1071 w 1591"/>
                <a:gd name="T47" fmla="*/ 1056 h 1771"/>
                <a:gd name="T48" fmla="*/ 1223 w 1591"/>
                <a:gd name="T49" fmla="*/ 682 h 1771"/>
                <a:gd name="T50" fmla="*/ 1140 w 1591"/>
                <a:gd name="T51" fmla="*/ 606 h 1771"/>
                <a:gd name="T52" fmla="*/ 1125 w 1591"/>
                <a:gd name="T53" fmla="*/ 502 h 1771"/>
                <a:gd name="T54" fmla="*/ 1483 w 1591"/>
                <a:gd name="T55" fmla="*/ 1676 h 1771"/>
                <a:gd name="T56" fmla="*/ 1509 w 1591"/>
                <a:gd name="T57" fmla="*/ 1610 h 1771"/>
                <a:gd name="T58" fmla="*/ 1505 w 1591"/>
                <a:gd name="T59" fmla="*/ 832 h 1771"/>
                <a:gd name="T60" fmla="*/ 1127 w 1591"/>
                <a:gd name="T61" fmla="*/ 1381 h 1771"/>
                <a:gd name="T62" fmla="*/ 994 w 1591"/>
                <a:gd name="T63" fmla="*/ 1326 h 1771"/>
                <a:gd name="T64" fmla="*/ 737 w 1591"/>
                <a:gd name="T65" fmla="*/ 1305 h 1771"/>
                <a:gd name="T66" fmla="*/ 685 w 1591"/>
                <a:gd name="T67" fmla="*/ 1275 h 1771"/>
                <a:gd name="T68" fmla="*/ 186 w 1591"/>
                <a:gd name="T69" fmla="*/ 1628 h 1771"/>
                <a:gd name="T70" fmla="*/ 178 w 1591"/>
                <a:gd name="T71" fmla="*/ 1625 h 1771"/>
                <a:gd name="T72" fmla="*/ 98 w 1591"/>
                <a:gd name="T73" fmla="*/ 789 h 1771"/>
                <a:gd name="T74" fmla="*/ 83 w 1591"/>
                <a:gd name="T75" fmla="*/ 1232 h 1771"/>
                <a:gd name="T76" fmla="*/ 86 w 1591"/>
                <a:gd name="T77" fmla="*/ 1637 h 1771"/>
                <a:gd name="T78" fmla="*/ 125 w 1591"/>
                <a:gd name="T79" fmla="*/ 1699 h 1771"/>
                <a:gd name="T80" fmla="*/ 196 w 1591"/>
                <a:gd name="T81" fmla="*/ 1725 h 1771"/>
                <a:gd name="T82" fmla="*/ 1186 w 1591"/>
                <a:gd name="T83" fmla="*/ 1729 h 1771"/>
                <a:gd name="T84" fmla="*/ 1447 w 1591"/>
                <a:gd name="T85" fmla="*/ 1716 h 1771"/>
                <a:gd name="T86" fmla="*/ 1346 w 1591"/>
                <a:gd name="T87" fmla="*/ 260 h 1771"/>
                <a:gd name="T88" fmla="*/ 1363 w 1591"/>
                <a:gd name="T89" fmla="*/ 411 h 1771"/>
                <a:gd name="T90" fmla="*/ 1466 w 1591"/>
                <a:gd name="T91" fmla="*/ 677 h 1771"/>
                <a:gd name="T92" fmla="*/ 1555 w 1591"/>
                <a:gd name="T93" fmla="*/ 713 h 1771"/>
                <a:gd name="T94" fmla="*/ 1591 w 1591"/>
                <a:gd name="T95" fmla="*/ 802 h 1771"/>
                <a:gd name="T96" fmla="*/ 1587 w 1591"/>
                <a:gd name="T97" fmla="*/ 1667 h 1771"/>
                <a:gd name="T98" fmla="*/ 1544 w 1591"/>
                <a:gd name="T99" fmla="*/ 1743 h 1771"/>
                <a:gd name="T100" fmla="*/ 1457 w 1591"/>
                <a:gd name="T101" fmla="*/ 1771 h 1771"/>
                <a:gd name="T102" fmla="*/ 83 w 1591"/>
                <a:gd name="T103" fmla="*/ 1761 h 1771"/>
                <a:gd name="T104" fmla="*/ 16 w 1591"/>
                <a:gd name="T105" fmla="*/ 1700 h 1771"/>
                <a:gd name="T106" fmla="*/ 1 w 1591"/>
                <a:gd name="T107" fmla="*/ 1221 h 1771"/>
                <a:gd name="T108" fmla="*/ 18 w 1591"/>
                <a:gd name="T109" fmla="*/ 740 h 1771"/>
                <a:gd name="T110" fmla="*/ 84 w 1591"/>
                <a:gd name="T111" fmla="*/ 683 h 1771"/>
                <a:gd name="T112" fmla="*/ 339 w 1591"/>
                <a:gd name="T113" fmla="*/ 674 h 1771"/>
                <a:gd name="T114" fmla="*/ 439 w 1591"/>
                <a:gd name="T115" fmla="*/ 663 h 1771"/>
                <a:gd name="T116" fmla="*/ 701 w 1591"/>
                <a:gd name="T117" fmla="*/ 35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1" h="1771">
                  <a:moveTo>
                    <a:pt x="771" y="130"/>
                  </a:moveTo>
                  <a:lnTo>
                    <a:pt x="771" y="130"/>
                  </a:lnTo>
                  <a:lnTo>
                    <a:pt x="766" y="140"/>
                  </a:lnTo>
                  <a:lnTo>
                    <a:pt x="763" y="146"/>
                  </a:lnTo>
                  <a:lnTo>
                    <a:pt x="763" y="146"/>
                  </a:lnTo>
                  <a:lnTo>
                    <a:pt x="424" y="967"/>
                  </a:lnTo>
                  <a:lnTo>
                    <a:pt x="424" y="967"/>
                  </a:lnTo>
                  <a:lnTo>
                    <a:pt x="422" y="975"/>
                  </a:lnTo>
                  <a:lnTo>
                    <a:pt x="421" y="982"/>
                  </a:lnTo>
                  <a:lnTo>
                    <a:pt x="422" y="988"/>
                  </a:lnTo>
                  <a:lnTo>
                    <a:pt x="424" y="992"/>
                  </a:lnTo>
                  <a:lnTo>
                    <a:pt x="428" y="996"/>
                  </a:lnTo>
                  <a:lnTo>
                    <a:pt x="434" y="1000"/>
                  </a:lnTo>
                  <a:lnTo>
                    <a:pt x="447" y="1006"/>
                  </a:lnTo>
                  <a:lnTo>
                    <a:pt x="447" y="1006"/>
                  </a:lnTo>
                  <a:lnTo>
                    <a:pt x="789" y="177"/>
                  </a:lnTo>
                  <a:lnTo>
                    <a:pt x="789" y="177"/>
                  </a:lnTo>
                  <a:lnTo>
                    <a:pt x="1332" y="399"/>
                  </a:lnTo>
                  <a:lnTo>
                    <a:pt x="1332" y="399"/>
                  </a:lnTo>
                  <a:lnTo>
                    <a:pt x="1346" y="367"/>
                  </a:lnTo>
                  <a:lnTo>
                    <a:pt x="1346" y="367"/>
                  </a:lnTo>
                  <a:lnTo>
                    <a:pt x="771" y="130"/>
                  </a:lnTo>
                  <a:close/>
                  <a:moveTo>
                    <a:pt x="731" y="43"/>
                  </a:moveTo>
                  <a:lnTo>
                    <a:pt x="731" y="43"/>
                  </a:lnTo>
                  <a:lnTo>
                    <a:pt x="723" y="59"/>
                  </a:lnTo>
                  <a:lnTo>
                    <a:pt x="723" y="59"/>
                  </a:lnTo>
                  <a:lnTo>
                    <a:pt x="546" y="489"/>
                  </a:lnTo>
                  <a:lnTo>
                    <a:pt x="369" y="919"/>
                  </a:lnTo>
                  <a:lnTo>
                    <a:pt x="369" y="919"/>
                  </a:lnTo>
                  <a:lnTo>
                    <a:pt x="366" y="928"/>
                  </a:lnTo>
                  <a:lnTo>
                    <a:pt x="365" y="936"/>
                  </a:lnTo>
                  <a:lnTo>
                    <a:pt x="366" y="943"/>
                  </a:lnTo>
                  <a:lnTo>
                    <a:pt x="369" y="948"/>
                  </a:lnTo>
                  <a:lnTo>
                    <a:pt x="374" y="952"/>
                  </a:lnTo>
                  <a:lnTo>
                    <a:pt x="379" y="956"/>
                  </a:lnTo>
                  <a:lnTo>
                    <a:pt x="394" y="963"/>
                  </a:lnTo>
                  <a:lnTo>
                    <a:pt x="394" y="963"/>
                  </a:lnTo>
                  <a:lnTo>
                    <a:pt x="755" y="88"/>
                  </a:lnTo>
                  <a:lnTo>
                    <a:pt x="755" y="88"/>
                  </a:lnTo>
                  <a:lnTo>
                    <a:pt x="791" y="102"/>
                  </a:lnTo>
                  <a:lnTo>
                    <a:pt x="791" y="102"/>
                  </a:lnTo>
                  <a:lnTo>
                    <a:pt x="1030" y="200"/>
                  </a:lnTo>
                  <a:lnTo>
                    <a:pt x="1268" y="299"/>
                  </a:lnTo>
                  <a:lnTo>
                    <a:pt x="1268" y="299"/>
                  </a:lnTo>
                  <a:lnTo>
                    <a:pt x="1276" y="301"/>
                  </a:lnTo>
                  <a:lnTo>
                    <a:pt x="1282" y="303"/>
                  </a:lnTo>
                  <a:lnTo>
                    <a:pt x="1288" y="304"/>
                  </a:lnTo>
                  <a:lnTo>
                    <a:pt x="1293" y="303"/>
                  </a:lnTo>
                  <a:lnTo>
                    <a:pt x="1297" y="301"/>
                  </a:lnTo>
                  <a:lnTo>
                    <a:pt x="1300" y="296"/>
                  </a:lnTo>
                  <a:lnTo>
                    <a:pt x="1302" y="289"/>
                  </a:lnTo>
                  <a:lnTo>
                    <a:pt x="1303" y="278"/>
                  </a:lnTo>
                  <a:lnTo>
                    <a:pt x="1303" y="278"/>
                  </a:lnTo>
                  <a:lnTo>
                    <a:pt x="731" y="43"/>
                  </a:lnTo>
                  <a:close/>
                  <a:moveTo>
                    <a:pt x="1380" y="457"/>
                  </a:moveTo>
                  <a:lnTo>
                    <a:pt x="1380" y="457"/>
                  </a:lnTo>
                  <a:lnTo>
                    <a:pt x="805" y="220"/>
                  </a:lnTo>
                  <a:lnTo>
                    <a:pt x="805" y="220"/>
                  </a:lnTo>
                  <a:lnTo>
                    <a:pt x="789" y="255"/>
                  </a:lnTo>
                  <a:lnTo>
                    <a:pt x="789" y="255"/>
                  </a:lnTo>
                  <a:lnTo>
                    <a:pt x="699" y="474"/>
                  </a:lnTo>
                  <a:lnTo>
                    <a:pt x="699" y="474"/>
                  </a:lnTo>
                  <a:lnTo>
                    <a:pt x="481" y="1003"/>
                  </a:lnTo>
                  <a:lnTo>
                    <a:pt x="481" y="1003"/>
                  </a:lnTo>
                  <a:lnTo>
                    <a:pt x="475" y="1019"/>
                  </a:lnTo>
                  <a:lnTo>
                    <a:pt x="474" y="1024"/>
                  </a:lnTo>
                  <a:lnTo>
                    <a:pt x="475" y="1028"/>
                  </a:lnTo>
                  <a:lnTo>
                    <a:pt x="477" y="1031"/>
                  </a:lnTo>
                  <a:lnTo>
                    <a:pt x="480" y="1034"/>
                  </a:lnTo>
                  <a:lnTo>
                    <a:pt x="493" y="1042"/>
                  </a:lnTo>
                  <a:lnTo>
                    <a:pt x="493" y="1042"/>
                  </a:lnTo>
                  <a:lnTo>
                    <a:pt x="741" y="442"/>
                  </a:lnTo>
                  <a:lnTo>
                    <a:pt x="741" y="442"/>
                  </a:lnTo>
                  <a:lnTo>
                    <a:pt x="761" y="447"/>
                  </a:lnTo>
                  <a:lnTo>
                    <a:pt x="782" y="451"/>
                  </a:lnTo>
                  <a:lnTo>
                    <a:pt x="800" y="454"/>
                  </a:lnTo>
                  <a:lnTo>
                    <a:pt x="818" y="456"/>
                  </a:lnTo>
                  <a:lnTo>
                    <a:pt x="835" y="456"/>
                  </a:lnTo>
                  <a:lnTo>
                    <a:pt x="850" y="454"/>
                  </a:lnTo>
                  <a:lnTo>
                    <a:pt x="866" y="452"/>
                  </a:lnTo>
                  <a:lnTo>
                    <a:pt x="881" y="448"/>
                  </a:lnTo>
                  <a:lnTo>
                    <a:pt x="896" y="442"/>
                  </a:lnTo>
                  <a:lnTo>
                    <a:pt x="909" y="434"/>
                  </a:lnTo>
                  <a:lnTo>
                    <a:pt x="922" y="426"/>
                  </a:lnTo>
                  <a:lnTo>
                    <a:pt x="936" y="416"/>
                  </a:lnTo>
                  <a:lnTo>
                    <a:pt x="948" y="404"/>
                  </a:lnTo>
                  <a:lnTo>
                    <a:pt x="961" y="390"/>
                  </a:lnTo>
                  <a:lnTo>
                    <a:pt x="974" y="376"/>
                  </a:lnTo>
                  <a:lnTo>
                    <a:pt x="986" y="359"/>
                  </a:lnTo>
                  <a:lnTo>
                    <a:pt x="986" y="359"/>
                  </a:lnTo>
                  <a:lnTo>
                    <a:pt x="990" y="355"/>
                  </a:lnTo>
                  <a:lnTo>
                    <a:pt x="995" y="351"/>
                  </a:lnTo>
                  <a:lnTo>
                    <a:pt x="1000" y="348"/>
                  </a:lnTo>
                  <a:lnTo>
                    <a:pt x="1002" y="348"/>
                  </a:lnTo>
                  <a:lnTo>
                    <a:pt x="1004" y="348"/>
                  </a:lnTo>
                  <a:lnTo>
                    <a:pt x="1004" y="348"/>
                  </a:lnTo>
                  <a:lnTo>
                    <a:pt x="1085" y="381"/>
                  </a:lnTo>
                  <a:lnTo>
                    <a:pt x="1164" y="414"/>
                  </a:lnTo>
                  <a:lnTo>
                    <a:pt x="1164" y="414"/>
                  </a:lnTo>
                  <a:lnTo>
                    <a:pt x="1160" y="430"/>
                  </a:lnTo>
                  <a:lnTo>
                    <a:pt x="1155" y="448"/>
                  </a:lnTo>
                  <a:lnTo>
                    <a:pt x="1153" y="465"/>
                  </a:lnTo>
                  <a:lnTo>
                    <a:pt x="1152" y="482"/>
                  </a:lnTo>
                  <a:lnTo>
                    <a:pt x="1153" y="499"/>
                  </a:lnTo>
                  <a:lnTo>
                    <a:pt x="1155" y="515"/>
                  </a:lnTo>
                  <a:lnTo>
                    <a:pt x="1159" y="532"/>
                  </a:lnTo>
                  <a:lnTo>
                    <a:pt x="1164" y="547"/>
                  </a:lnTo>
                  <a:lnTo>
                    <a:pt x="1171" y="563"/>
                  </a:lnTo>
                  <a:lnTo>
                    <a:pt x="1179" y="578"/>
                  </a:lnTo>
                  <a:lnTo>
                    <a:pt x="1189" y="594"/>
                  </a:lnTo>
                  <a:lnTo>
                    <a:pt x="1201" y="608"/>
                  </a:lnTo>
                  <a:lnTo>
                    <a:pt x="1215" y="621"/>
                  </a:lnTo>
                  <a:lnTo>
                    <a:pt x="1230" y="635"/>
                  </a:lnTo>
                  <a:lnTo>
                    <a:pt x="1248" y="648"/>
                  </a:lnTo>
                  <a:lnTo>
                    <a:pt x="1268" y="660"/>
                  </a:lnTo>
                  <a:lnTo>
                    <a:pt x="1268" y="660"/>
                  </a:lnTo>
                  <a:lnTo>
                    <a:pt x="1117" y="1028"/>
                  </a:lnTo>
                  <a:lnTo>
                    <a:pt x="1117" y="1028"/>
                  </a:lnTo>
                  <a:lnTo>
                    <a:pt x="1129" y="1034"/>
                  </a:lnTo>
                  <a:lnTo>
                    <a:pt x="1129" y="1034"/>
                  </a:lnTo>
                  <a:lnTo>
                    <a:pt x="1137" y="1023"/>
                  </a:lnTo>
                  <a:lnTo>
                    <a:pt x="1146" y="1012"/>
                  </a:lnTo>
                  <a:lnTo>
                    <a:pt x="1154" y="1001"/>
                  </a:lnTo>
                  <a:lnTo>
                    <a:pt x="1157" y="996"/>
                  </a:lnTo>
                  <a:lnTo>
                    <a:pt x="1161" y="990"/>
                  </a:lnTo>
                  <a:lnTo>
                    <a:pt x="1161" y="990"/>
                  </a:lnTo>
                  <a:lnTo>
                    <a:pt x="1244" y="790"/>
                  </a:lnTo>
                  <a:lnTo>
                    <a:pt x="1326" y="589"/>
                  </a:lnTo>
                  <a:lnTo>
                    <a:pt x="1326" y="589"/>
                  </a:lnTo>
                  <a:lnTo>
                    <a:pt x="1380" y="457"/>
                  </a:lnTo>
                  <a:close/>
                  <a:moveTo>
                    <a:pt x="979" y="405"/>
                  </a:moveTo>
                  <a:lnTo>
                    <a:pt x="979" y="405"/>
                  </a:lnTo>
                  <a:lnTo>
                    <a:pt x="969" y="421"/>
                  </a:lnTo>
                  <a:lnTo>
                    <a:pt x="958" y="435"/>
                  </a:lnTo>
                  <a:lnTo>
                    <a:pt x="947" y="450"/>
                  </a:lnTo>
                  <a:lnTo>
                    <a:pt x="936" y="461"/>
                  </a:lnTo>
                  <a:lnTo>
                    <a:pt x="923" y="471"/>
                  </a:lnTo>
                  <a:lnTo>
                    <a:pt x="911" y="481"/>
                  </a:lnTo>
                  <a:lnTo>
                    <a:pt x="898" y="488"/>
                  </a:lnTo>
                  <a:lnTo>
                    <a:pt x="884" y="494"/>
                  </a:lnTo>
                  <a:lnTo>
                    <a:pt x="870" y="498"/>
                  </a:lnTo>
                  <a:lnTo>
                    <a:pt x="856" y="501"/>
                  </a:lnTo>
                  <a:lnTo>
                    <a:pt x="840" y="503"/>
                  </a:lnTo>
                  <a:lnTo>
                    <a:pt x="825" y="503"/>
                  </a:lnTo>
                  <a:lnTo>
                    <a:pt x="807" y="502"/>
                  </a:lnTo>
                  <a:lnTo>
                    <a:pt x="791" y="499"/>
                  </a:lnTo>
                  <a:lnTo>
                    <a:pt x="773" y="495"/>
                  </a:lnTo>
                  <a:lnTo>
                    <a:pt x="755" y="490"/>
                  </a:lnTo>
                  <a:lnTo>
                    <a:pt x="755" y="490"/>
                  </a:lnTo>
                  <a:lnTo>
                    <a:pt x="522" y="1057"/>
                  </a:lnTo>
                  <a:lnTo>
                    <a:pt x="522" y="1057"/>
                  </a:lnTo>
                  <a:lnTo>
                    <a:pt x="558" y="1085"/>
                  </a:lnTo>
                  <a:lnTo>
                    <a:pt x="574" y="1099"/>
                  </a:lnTo>
                  <a:lnTo>
                    <a:pt x="591" y="1112"/>
                  </a:lnTo>
                  <a:lnTo>
                    <a:pt x="591" y="1112"/>
                  </a:lnTo>
                  <a:lnTo>
                    <a:pt x="691" y="1204"/>
                  </a:lnTo>
                  <a:lnTo>
                    <a:pt x="793" y="1297"/>
                  </a:lnTo>
                  <a:lnTo>
                    <a:pt x="793" y="1297"/>
                  </a:lnTo>
                  <a:lnTo>
                    <a:pt x="824" y="1273"/>
                  </a:lnTo>
                  <a:lnTo>
                    <a:pt x="824" y="1273"/>
                  </a:lnTo>
                  <a:lnTo>
                    <a:pt x="930" y="1190"/>
                  </a:lnTo>
                  <a:lnTo>
                    <a:pt x="982" y="1148"/>
                  </a:lnTo>
                  <a:lnTo>
                    <a:pt x="1033" y="1105"/>
                  </a:lnTo>
                  <a:lnTo>
                    <a:pt x="1033" y="1105"/>
                  </a:lnTo>
                  <a:lnTo>
                    <a:pt x="1045" y="1095"/>
                  </a:lnTo>
                  <a:lnTo>
                    <a:pt x="1055" y="1082"/>
                  </a:lnTo>
                  <a:lnTo>
                    <a:pt x="1064" y="1070"/>
                  </a:lnTo>
                  <a:lnTo>
                    <a:pt x="1071" y="1056"/>
                  </a:lnTo>
                  <a:lnTo>
                    <a:pt x="1071" y="1056"/>
                  </a:lnTo>
                  <a:lnTo>
                    <a:pt x="1143" y="882"/>
                  </a:lnTo>
                  <a:lnTo>
                    <a:pt x="1215" y="708"/>
                  </a:lnTo>
                  <a:lnTo>
                    <a:pt x="1215" y="708"/>
                  </a:lnTo>
                  <a:lnTo>
                    <a:pt x="1219" y="695"/>
                  </a:lnTo>
                  <a:lnTo>
                    <a:pt x="1223" y="682"/>
                  </a:lnTo>
                  <a:lnTo>
                    <a:pt x="1223" y="682"/>
                  </a:lnTo>
                  <a:lnTo>
                    <a:pt x="1207" y="673"/>
                  </a:lnTo>
                  <a:lnTo>
                    <a:pt x="1192" y="663"/>
                  </a:lnTo>
                  <a:lnTo>
                    <a:pt x="1179" y="653"/>
                  </a:lnTo>
                  <a:lnTo>
                    <a:pt x="1167" y="643"/>
                  </a:lnTo>
                  <a:lnTo>
                    <a:pt x="1156" y="630"/>
                  </a:lnTo>
                  <a:lnTo>
                    <a:pt x="1147" y="619"/>
                  </a:lnTo>
                  <a:lnTo>
                    <a:pt x="1140" y="606"/>
                  </a:lnTo>
                  <a:lnTo>
                    <a:pt x="1134" y="594"/>
                  </a:lnTo>
                  <a:lnTo>
                    <a:pt x="1129" y="579"/>
                  </a:lnTo>
                  <a:lnTo>
                    <a:pt x="1126" y="565"/>
                  </a:lnTo>
                  <a:lnTo>
                    <a:pt x="1123" y="550"/>
                  </a:lnTo>
                  <a:lnTo>
                    <a:pt x="1123" y="535"/>
                  </a:lnTo>
                  <a:lnTo>
                    <a:pt x="1123" y="519"/>
                  </a:lnTo>
                  <a:lnTo>
                    <a:pt x="1125" y="502"/>
                  </a:lnTo>
                  <a:lnTo>
                    <a:pt x="1128" y="485"/>
                  </a:lnTo>
                  <a:lnTo>
                    <a:pt x="1132" y="467"/>
                  </a:lnTo>
                  <a:lnTo>
                    <a:pt x="1132" y="467"/>
                  </a:lnTo>
                  <a:lnTo>
                    <a:pt x="979" y="405"/>
                  </a:lnTo>
                  <a:close/>
                  <a:moveTo>
                    <a:pt x="1478" y="1679"/>
                  </a:moveTo>
                  <a:lnTo>
                    <a:pt x="1478" y="1679"/>
                  </a:lnTo>
                  <a:lnTo>
                    <a:pt x="1483" y="1676"/>
                  </a:lnTo>
                  <a:lnTo>
                    <a:pt x="1488" y="1673"/>
                  </a:lnTo>
                  <a:lnTo>
                    <a:pt x="1495" y="1665"/>
                  </a:lnTo>
                  <a:lnTo>
                    <a:pt x="1500" y="1657"/>
                  </a:lnTo>
                  <a:lnTo>
                    <a:pt x="1505" y="1649"/>
                  </a:lnTo>
                  <a:lnTo>
                    <a:pt x="1507" y="1640"/>
                  </a:lnTo>
                  <a:lnTo>
                    <a:pt x="1508" y="1629"/>
                  </a:lnTo>
                  <a:lnTo>
                    <a:pt x="1509" y="1610"/>
                  </a:lnTo>
                  <a:lnTo>
                    <a:pt x="1509" y="1610"/>
                  </a:lnTo>
                  <a:lnTo>
                    <a:pt x="1510" y="1236"/>
                  </a:lnTo>
                  <a:lnTo>
                    <a:pt x="1509" y="863"/>
                  </a:lnTo>
                  <a:lnTo>
                    <a:pt x="1509" y="863"/>
                  </a:lnTo>
                  <a:lnTo>
                    <a:pt x="1509" y="854"/>
                  </a:lnTo>
                  <a:lnTo>
                    <a:pt x="1508" y="847"/>
                  </a:lnTo>
                  <a:lnTo>
                    <a:pt x="1505" y="832"/>
                  </a:lnTo>
                  <a:lnTo>
                    <a:pt x="1499" y="814"/>
                  </a:lnTo>
                  <a:lnTo>
                    <a:pt x="1495" y="796"/>
                  </a:lnTo>
                  <a:lnTo>
                    <a:pt x="1495" y="796"/>
                  </a:lnTo>
                  <a:lnTo>
                    <a:pt x="951" y="1231"/>
                  </a:lnTo>
                  <a:lnTo>
                    <a:pt x="951" y="1231"/>
                  </a:lnTo>
                  <a:lnTo>
                    <a:pt x="1127" y="1381"/>
                  </a:lnTo>
                  <a:lnTo>
                    <a:pt x="1127" y="1381"/>
                  </a:lnTo>
                  <a:lnTo>
                    <a:pt x="1430" y="1642"/>
                  </a:lnTo>
                  <a:lnTo>
                    <a:pt x="1430" y="1642"/>
                  </a:lnTo>
                  <a:lnTo>
                    <a:pt x="1414" y="1634"/>
                  </a:lnTo>
                  <a:lnTo>
                    <a:pt x="1407" y="1629"/>
                  </a:lnTo>
                  <a:lnTo>
                    <a:pt x="1400" y="1624"/>
                  </a:lnTo>
                  <a:lnTo>
                    <a:pt x="1400" y="1624"/>
                  </a:lnTo>
                  <a:lnTo>
                    <a:pt x="994" y="1326"/>
                  </a:lnTo>
                  <a:lnTo>
                    <a:pt x="994" y="1326"/>
                  </a:lnTo>
                  <a:lnTo>
                    <a:pt x="910" y="1265"/>
                  </a:lnTo>
                  <a:lnTo>
                    <a:pt x="910" y="1265"/>
                  </a:lnTo>
                  <a:lnTo>
                    <a:pt x="798" y="1353"/>
                  </a:lnTo>
                  <a:lnTo>
                    <a:pt x="798" y="1353"/>
                  </a:lnTo>
                  <a:lnTo>
                    <a:pt x="757" y="1321"/>
                  </a:lnTo>
                  <a:lnTo>
                    <a:pt x="737" y="1305"/>
                  </a:lnTo>
                  <a:lnTo>
                    <a:pt x="718" y="1289"/>
                  </a:lnTo>
                  <a:lnTo>
                    <a:pt x="718" y="1289"/>
                  </a:lnTo>
                  <a:lnTo>
                    <a:pt x="712" y="1282"/>
                  </a:lnTo>
                  <a:lnTo>
                    <a:pt x="705" y="1278"/>
                  </a:lnTo>
                  <a:lnTo>
                    <a:pt x="698" y="1275"/>
                  </a:lnTo>
                  <a:lnTo>
                    <a:pt x="691" y="1274"/>
                  </a:lnTo>
                  <a:lnTo>
                    <a:pt x="685" y="1275"/>
                  </a:lnTo>
                  <a:lnTo>
                    <a:pt x="678" y="1277"/>
                  </a:lnTo>
                  <a:lnTo>
                    <a:pt x="671" y="1280"/>
                  </a:lnTo>
                  <a:lnTo>
                    <a:pt x="663" y="1287"/>
                  </a:lnTo>
                  <a:lnTo>
                    <a:pt x="663" y="1287"/>
                  </a:lnTo>
                  <a:lnTo>
                    <a:pt x="424" y="1458"/>
                  </a:lnTo>
                  <a:lnTo>
                    <a:pt x="186" y="1628"/>
                  </a:lnTo>
                  <a:lnTo>
                    <a:pt x="186" y="1628"/>
                  </a:lnTo>
                  <a:lnTo>
                    <a:pt x="179" y="1634"/>
                  </a:lnTo>
                  <a:lnTo>
                    <a:pt x="171" y="1638"/>
                  </a:lnTo>
                  <a:lnTo>
                    <a:pt x="154" y="1647"/>
                  </a:lnTo>
                  <a:lnTo>
                    <a:pt x="154" y="1647"/>
                  </a:lnTo>
                  <a:lnTo>
                    <a:pt x="165" y="1637"/>
                  </a:lnTo>
                  <a:lnTo>
                    <a:pt x="178" y="1625"/>
                  </a:lnTo>
                  <a:lnTo>
                    <a:pt x="178" y="1625"/>
                  </a:lnTo>
                  <a:lnTo>
                    <a:pt x="627" y="1253"/>
                  </a:lnTo>
                  <a:lnTo>
                    <a:pt x="627" y="1253"/>
                  </a:lnTo>
                  <a:lnTo>
                    <a:pt x="632" y="1249"/>
                  </a:lnTo>
                  <a:lnTo>
                    <a:pt x="638" y="1244"/>
                  </a:lnTo>
                  <a:lnTo>
                    <a:pt x="653" y="1236"/>
                  </a:lnTo>
                  <a:lnTo>
                    <a:pt x="653" y="1236"/>
                  </a:lnTo>
                  <a:lnTo>
                    <a:pt x="98" y="789"/>
                  </a:lnTo>
                  <a:lnTo>
                    <a:pt x="98" y="789"/>
                  </a:lnTo>
                  <a:lnTo>
                    <a:pt x="94" y="812"/>
                  </a:lnTo>
                  <a:lnTo>
                    <a:pt x="89" y="833"/>
                  </a:lnTo>
                  <a:lnTo>
                    <a:pt x="86" y="851"/>
                  </a:lnTo>
                  <a:lnTo>
                    <a:pt x="84" y="869"/>
                  </a:lnTo>
                  <a:lnTo>
                    <a:pt x="84" y="869"/>
                  </a:lnTo>
                  <a:lnTo>
                    <a:pt x="83" y="1232"/>
                  </a:lnTo>
                  <a:lnTo>
                    <a:pt x="83" y="1596"/>
                  </a:lnTo>
                  <a:lnTo>
                    <a:pt x="83" y="1596"/>
                  </a:lnTo>
                  <a:lnTo>
                    <a:pt x="83" y="1616"/>
                  </a:lnTo>
                  <a:lnTo>
                    <a:pt x="84" y="1626"/>
                  </a:lnTo>
                  <a:lnTo>
                    <a:pt x="85" y="1632"/>
                  </a:lnTo>
                  <a:lnTo>
                    <a:pt x="86" y="1637"/>
                  </a:lnTo>
                  <a:lnTo>
                    <a:pt x="86" y="1637"/>
                  </a:lnTo>
                  <a:lnTo>
                    <a:pt x="93" y="1647"/>
                  </a:lnTo>
                  <a:lnTo>
                    <a:pt x="101" y="1658"/>
                  </a:lnTo>
                  <a:lnTo>
                    <a:pt x="117" y="1679"/>
                  </a:lnTo>
                  <a:lnTo>
                    <a:pt x="117" y="1679"/>
                  </a:lnTo>
                  <a:lnTo>
                    <a:pt x="119" y="1685"/>
                  </a:lnTo>
                  <a:lnTo>
                    <a:pt x="122" y="1693"/>
                  </a:lnTo>
                  <a:lnTo>
                    <a:pt x="125" y="1699"/>
                  </a:lnTo>
                  <a:lnTo>
                    <a:pt x="127" y="1701"/>
                  </a:lnTo>
                  <a:lnTo>
                    <a:pt x="130" y="1702"/>
                  </a:lnTo>
                  <a:lnTo>
                    <a:pt x="130" y="1702"/>
                  </a:lnTo>
                  <a:lnTo>
                    <a:pt x="152" y="1711"/>
                  </a:lnTo>
                  <a:lnTo>
                    <a:pt x="175" y="1719"/>
                  </a:lnTo>
                  <a:lnTo>
                    <a:pt x="185" y="1723"/>
                  </a:lnTo>
                  <a:lnTo>
                    <a:pt x="196" y="1725"/>
                  </a:lnTo>
                  <a:lnTo>
                    <a:pt x="208" y="1727"/>
                  </a:lnTo>
                  <a:lnTo>
                    <a:pt x="219" y="1728"/>
                  </a:lnTo>
                  <a:lnTo>
                    <a:pt x="219" y="1728"/>
                  </a:lnTo>
                  <a:lnTo>
                    <a:pt x="461" y="1729"/>
                  </a:lnTo>
                  <a:lnTo>
                    <a:pt x="703" y="1729"/>
                  </a:lnTo>
                  <a:lnTo>
                    <a:pt x="1186" y="1729"/>
                  </a:lnTo>
                  <a:lnTo>
                    <a:pt x="1186" y="1729"/>
                  </a:lnTo>
                  <a:lnTo>
                    <a:pt x="1288" y="1730"/>
                  </a:lnTo>
                  <a:lnTo>
                    <a:pt x="1390" y="1729"/>
                  </a:lnTo>
                  <a:lnTo>
                    <a:pt x="1390" y="1729"/>
                  </a:lnTo>
                  <a:lnTo>
                    <a:pt x="1406" y="1728"/>
                  </a:lnTo>
                  <a:lnTo>
                    <a:pt x="1420" y="1726"/>
                  </a:lnTo>
                  <a:lnTo>
                    <a:pt x="1435" y="1721"/>
                  </a:lnTo>
                  <a:lnTo>
                    <a:pt x="1447" y="1716"/>
                  </a:lnTo>
                  <a:lnTo>
                    <a:pt x="1457" y="1708"/>
                  </a:lnTo>
                  <a:lnTo>
                    <a:pt x="1467" y="1699"/>
                  </a:lnTo>
                  <a:lnTo>
                    <a:pt x="1473" y="1689"/>
                  </a:lnTo>
                  <a:lnTo>
                    <a:pt x="1478" y="1679"/>
                  </a:lnTo>
                  <a:close/>
                  <a:moveTo>
                    <a:pt x="716" y="0"/>
                  </a:moveTo>
                  <a:lnTo>
                    <a:pt x="716" y="0"/>
                  </a:lnTo>
                  <a:lnTo>
                    <a:pt x="1346" y="260"/>
                  </a:lnTo>
                  <a:lnTo>
                    <a:pt x="1346" y="260"/>
                  </a:lnTo>
                  <a:lnTo>
                    <a:pt x="1324" y="319"/>
                  </a:lnTo>
                  <a:lnTo>
                    <a:pt x="1324" y="319"/>
                  </a:lnTo>
                  <a:lnTo>
                    <a:pt x="1385" y="348"/>
                  </a:lnTo>
                  <a:lnTo>
                    <a:pt x="1385" y="348"/>
                  </a:lnTo>
                  <a:lnTo>
                    <a:pt x="1363" y="411"/>
                  </a:lnTo>
                  <a:lnTo>
                    <a:pt x="1363" y="411"/>
                  </a:lnTo>
                  <a:lnTo>
                    <a:pt x="1420" y="437"/>
                  </a:lnTo>
                  <a:lnTo>
                    <a:pt x="1420" y="437"/>
                  </a:lnTo>
                  <a:lnTo>
                    <a:pt x="1323" y="676"/>
                  </a:lnTo>
                  <a:lnTo>
                    <a:pt x="1323" y="676"/>
                  </a:lnTo>
                  <a:lnTo>
                    <a:pt x="1448" y="676"/>
                  </a:lnTo>
                  <a:lnTo>
                    <a:pt x="1448" y="676"/>
                  </a:lnTo>
                  <a:lnTo>
                    <a:pt x="1466" y="677"/>
                  </a:lnTo>
                  <a:lnTo>
                    <a:pt x="1481" y="679"/>
                  </a:lnTo>
                  <a:lnTo>
                    <a:pt x="1496" y="681"/>
                  </a:lnTo>
                  <a:lnTo>
                    <a:pt x="1510" y="685"/>
                  </a:lnTo>
                  <a:lnTo>
                    <a:pt x="1523" y="690"/>
                  </a:lnTo>
                  <a:lnTo>
                    <a:pt x="1534" y="696"/>
                  </a:lnTo>
                  <a:lnTo>
                    <a:pt x="1545" y="703"/>
                  </a:lnTo>
                  <a:lnTo>
                    <a:pt x="1555" y="713"/>
                  </a:lnTo>
                  <a:lnTo>
                    <a:pt x="1563" y="722"/>
                  </a:lnTo>
                  <a:lnTo>
                    <a:pt x="1570" y="732"/>
                  </a:lnTo>
                  <a:lnTo>
                    <a:pt x="1576" y="744"/>
                  </a:lnTo>
                  <a:lnTo>
                    <a:pt x="1582" y="757"/>
                  </a:lnTo>
                  <a:lnTo>
                    <a:pt x="1586" y="770"/>
                  </a:lnTo>
                  <a:lnTo>
                    <a:pt x="1589" y="786"/>
                  </a:lnTo>
                  <a:lnTo>
                    <a:pt x="1591" y="802"/>
                  </a:lnTo>
                  <a:lnTo>
                    <a:pt x="1591" y="818"/>
                  </a:lnTo>
                  <a:lnTo>
                    <a:pt x="1591" y="818"/>
                  </a:lnTo>
                  <a:lnTo>
                    <a:pt x="1591" y="1229"/>
                  </a:lnTo>
                  <a:lnTo>
                    <a:pt x="1590" y="1640"/>
                  </a:lnTo>
                  <a:lnTo>
                    <a:pt x="1590" y="1640"/>
                  </a:lnTo>
                  <a:lnTo>
                    <a:pt x="1589" y="1654"/>
                  </a:lnTo>
                  <a:lnTo>
                    <a:pt x="1587" y="1667"/>
                  </a:lnTo>
                  <a:lnTo>
                    <a:pt x="1584" y="1681"/>
                  </a:lnTo>
                  <a:lnTo>
                    <a:pt x="1580" y="1693"/>
                  </a:lnTo>
                  <a:lnTo>
                    <a:pt x="1574" y="1704"/>
                  </a:lnTo>
                  <a:lnTo>
                    <a:pt x="1568" y="1716"/>
                  </a:lnTo>
                  <a:lnTo>
                    <a:pt x="1561" y="1726"/>
                  </a:lnTo>
                  <a:lnTo>
                    <a:pt x="1553" y="1735"/>
                  </a:lnTo>
                  <a:lnTo>
                    <a:pt x="1544" y="1743"/>
                  </a:lnTo>
                  <a:lnTo>
                    <a:pt x="1533" y="1751"/>
                  </a:lnTo>
                  <a:lnTo>
                    <a:pt x="1523" y="1757"/>
                  </a:lnTo>
                  <a:lnTo>
                    <a:pt x="1511" y="1762"/>
                  </a:lnTo>
                  <a:lnTo>
                    <a:pt x="1498" y="1766"/>
                  </a:lnTo>
                  <a:lnTo>
                    <a:pt x="1486" y="1769"/>
                  </a:lnTo>
                  <a:lnTo>
                    <a:pt x="1472" y="1771"/>
                  </a:lnTo>
                  <a:lnTo>
                    <a:pt x="1457" y="1771"/>
                  </a:lnTo>
                  <a:lnTo>
                    <a:pt x="1457" y="1771"/>
                  </a:lnTo>
                  <a:lnTo>
                    <a:pt x="141" y="1770"/>
                  </a:lnTo>
                  <a:lnTo>
                    <a:pt x="141" y="1770"/>
                  </a:lnTo>
                  <a:lnTo>
                    <a:pt x="125" y="1770"/>
                  </a:lnTo>
                  <a:lnTo>
                    <a:pt x="110" y="1768"/>
                  </a:lnTo>
                  <a:lnTo>
                    <a:pt x="97" y="1765"/>
                  </a:lnTo>
                  <a:lnTo>
                    <a:pt x="83" y="1761"/>
                  </a:lnTo>
                  <a:lnTo>
                    <a:pt x="70" y="1755"/>
                  </a:lnTo>
                  <a:lnTo>
                    <a:pt x="59" y="1749"/>
                  </a:lnTo>
                  <a:lnTo>
                    <a:pt x="48" y="1741"/>
                  </a:lnTo>
                  <a:lnTo>
                    <a:pt x="38" y="1732"/>
                  </a:lnTo>
                  <a:lnTo>
                    <a:pt x="30" y="1723"/>
                  </a:lnTo>
                  <a:lnTo>
                    <a:pt x="22" y="1713"/>
                  </a:lnTo>
                  <a:lnTo>
                    <a:pt x="16" y="1700"/>
                  </a:lnTo>
                  <a:lnTo>
                    <a:pt x="10" y="1688"/>
                  </a:lnTo>
                  <a:lnTo>
                    <a:pt x="5" y="1675"/>
                  </a:lnTo>
                  <a:lnTo>
                    <a:pt x="2" y="1660"/>
                  </a:lnTo>
                  <a:lnTo>
                    <a:pt x="1" y="1646"/>
                  </a:lnTo>
                  <a:lnTo>
                    <a:pt x="0" y="1629"/>
                  </a:lnTo>
                  <a:lnTo>
                    <a:pt x="0" y="1629"/>
                  </a:lnTo>
                  <a:lnTo>
                    <a:pt x="1" y="1221"/>
                  </a:lnTo>
                  <a:lnTo>
                    <a:pt x="3" y="812"/>
                  </a:lnTo>
                  <a:lnTo>
                    <a:pt x="3" y="812"/>
                  </a:lnTo>
                  <a:lnTo>
                    <a:pt x="4" y="796"/>
                  </a:lnTo>
                  <a:lnTo>
                    <a:pt x="5" y="780"/>
                  </a:lnTo>
                  <a:lnTo>
                    <a:pt x="8" y="766"/>
                  </a:lnTo>
                  <a:lnTo>
                    <a:pt x="12" y="753"/>
                  </a:lnTo>
                  <a:lnTo>
                    <a:pt x="18" y="740"/>
                  </a:lnTo>
                  <a:lnTo>
                    <a:pt x="25" y="729"/>
                  </a:lnTo>
                  <a:lnTo>
                    <a:pt x="32" y="719"/>
                  </a:lnTo>
                  <a:lnTo>
                    <a:pt x="40" y="710"/>
                  </a:lnTo>
                  <a:lnTo>
                    <a:pt x="50" y="701"/>
                  </a:lnTo>
                  <a:lnTo>
                    <a:pt x="61" y="694"/>
                  </a:lnTo>
                  <a:lnTo>
                    <a:pt x="72" y="688"/>
                  </a:lnTo>
                  <a:lnTo>
                    <a:pt x="84" y="683"/>
                  </a:lnTo>
                  <a:lnTo>
                    <a:pt x="99" y="679"/>
                  </a:lnTo>
                  <a:lnTo>
                    <a:pt x="113" y="676"/>
                  </a:lnTo>
                  <a:lnTo>
                    <a:pt x="129" y="675"/>
                  </a:lnTo>
                  <a:lnTo>
                    <a:pt x="144" y="674"/>
                  </a:lnTo>
                  <a:lnTo>
                    <a:pt x="144" y="674"/>
                  </a:lnTo>
                  <a:lnTo>
                    <a:pt x="274" y="674"/>
                  </a:lnTo>
                  <a:lnTo>
                    <a:pt x="339" y="674"/>
                  </a:lnTo>
                  <a:lnTo>
                    <a:pt x="405" y="675"/>
                  </a:lnTo>
                  <a:lnTo>
                    <a:pt x="405" y="675"/>
                  </a:lnTo>
                  <a:lnTo>
                    <a:pt x="413" y="675"/>
                  </a:lnTo>
                  <a:lnTo>
                    <a:pt x="421" y="674"/>
                  </a:lnTo>
                  <a:lnTo>
                    <a:pt x="427" y="672"/>
                  </a:lnTo>
                  <a:lnTo>
                    <a:pt x="434" y="668"/>
                  </a:lnTo>
                  <a:lnTo>
                    <a:pt x="439" y="663"/>
                  </a:lnTo>
                  <a:lnTo>
                    <a:pt x="443" y="658"/>
                  </a:lnTo>
                  <a:lnTo>
                    <a:pt x="447" y="651"/>
                  </a:lnTo>
                  <a:lnTo>
                    <a:pt x="451" y="643"/>
                  </a:lnTo>
                  <a:lnTo>
                    <a:pt x="451" y="643"/>
                  </a:lnTo>
                  <a:lnTo>
                    <a:pt x="575" y="339"/>
                  </a:lnTo>
                  <a:lnTo>
                    <a:pt x="701" y="35"/>
                  </a:lnTo>
                  <a:lnTo>
                    <a:pt x="701" y="35"/>
                  </a:lnTo>
                  <a:lnTo>
                    <a:pt x="716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1" name="Freeform 77"/>
            <p:cNvSpPr>
              <a:spLocks noEditPoints="1"/>
            </p:cNvSpPr>
            <p:nvPr userDrawn="1"/>
          </p:nvSpPr>
          <p:spPr bwMode="auto">
            <a:xfrm>
              <a:off x="4984750" y="2714625"/>
              <a:ext cx="203200" cy="203200"/>
            </a:xfrm>
            <a:custGeom>
              <a:avLst/>
              <a:gdLst>
                <a:gd name="T0" fmla="*/ 316 w 384"/>
                <a:gd name="T1" fmla="*/ 203 h 384"/>
                <a:gd name="T2" fmla="*/ 315 w 384"/>
                <a:gd name="T3" fmla="*/ 177 h 384"/>
                <a:gd name="T4" fmla="*/ 301 w 384"/>
                <a:gd name="T5" fmla="*/ 147 h 384"/>
                <a:gd name="T6" fmla="*/ 271 w 384"/>
                <a:gd name="T7" fmla="*/ 125 h 384"/>
                <a:gd name="T8" fmla="*/ 246 w 384"/>
                <a:gd name="T9" fmla="*/ 119 h 384"/>
                <a:gd name="T10" fmla="*/ 214 w 384"/>
                <a:gd name="T11" fmla="*/ 127 h 384"/>
                <a:gd name="T12" fmla="*/ 186 w 384"/>
                <a:gd name="T13" fmla="*/ 149 h 384"/>
                <a:gd name="T14" fmla="*/ 160 w 384"/>
                <a:gd name="T15" fmla="*/ 173 h 384"/>
                <a:gd name="T16" fmla="*/ 146 w 384"/>
                <a:gd name="T17" fmla="*/ 184 h 384"/>
                <a:gd name="T18" fmla="*/ 128 w 384"/>
                <a:gd name="T19" fmla="*/ 186 h 384"/>
                <a:gd name="T20" fmla="*/ 124 w 384"/>
                <a:gd name="T21" fmla="*/ 183 h 384"/>
                <a:gd name="T22" fmla="*/ 119 w 384"/>
                <a:gd name="T23" fmla="*/ 166 h 384"/>
                <a:gd name="T24" fmla="*/ 120 w 384"/>
                <a:gd name="T25" fmla="*/ 160 h 384"/>
                <a:gd name="T26" fmla="*/ 153 w 384"/>
                <a:gd name="T27" fmla="*/ 100 h 384"/>
                <a:gd name="T28" fmla="*/ 116 w 384"/>
                <a:gd name="T29" fmla="*/ 73 h 384"/>
                <a:gd name="T30" fmla="*/ 48 w 384"/>
                <a:gd name="T31" fmla="*/ 111 h 384"/>
                <a:gd name="T32" fmla="*/ 34 w 384"/>
                <a:gd name="T33" fmla="*/ 147 h 384"/>
                <a:gd name="T34" fmla="*/ 57 w 384"/>
                <a:gd name="T35" fmla="*/ 168 h 384"/>
                <a:gd name="T36" fmla="*/ 66 w 384"/>
                <a:gd name="T37" fmla="*/ 192 h 384"/>
                <a:gd name="T38" fmla="*/ 75 w 384"/>
                <a:gd name="T39" fmla="*/ 220 h 384"/>
                <a:gd name="T40" fmla="*/ 91 w 384"/>
                <a:gd name="T41" fmla="*/ 240 h 384"/>
                <a:gd name="T42" fmla="*/ 108 w 384"/>
                <a:gd name="T43" fmla="*/ 251 h 384"/>
                <a:gd name="T44" fmla="*/ 136 w 384"/>
                <a:gd name="T45" fmla="*/ 258 h 384"/>
                <a:gd name="T46" fmla="*/ 162 w 384"/>
                <a:gd name="T47" fmla="*/ 251 h 384"/>
                <a:gd name="T48" fmla="*/ 179 w 384"/>
                <a:gd name="T49" fmla="*/ 240 h 384"/>
                <a:gd name="T50" fmla="*/ 208 w 384"/>
                <a:gd name="T51" fmla="*/ 210 h 384"/>
                <a:gd name="T52" fmla="*/ 223 w 384"/>
                <a:gd name="T53" fmla="*/ 199 h 384"/>
                <a:gd name="T54" fmla="*/ 255 w 384"/>
                <a:gd name="T55" fmla="*/ 191 h 384"/>
                <a:gd name="T56" fmla="*/ 259 w 384"/>
                <a:gd name="T57" fmla="*/ 210 h 384"/>
                <a:gd name="T58" fmla="*/ 258 w 384"/>
                <a:gd name="T59" fmla="*/ 229 h 384"/>
                <a:gd name="T60" fmla="*/ 241 w 384"/>
                <a:gd name="T61" fmla="*/ 258 h 384"/>
                <a:gd name="T62" fmla="*/ 234 w 384"/>
                <a:gd name="T63" fmla="*/ 298 h 384"/>
                <a:gd name="T64" fmla="*/ 252 w 384"/>
                <a:gd name="T65" fmla="*/ 309 h 384"/>
                <a:gd name="T66" fmla="*/ 263 w 384"/>
                <a:gd name="T67" fmla="*/ 308 h 384"/>
                <a:gd name="T68" fmla="*/ 289 w 384"/>
                <a:gd name="T69" fmla="*/ 282 h 384"/>
                <a:gd name="T70" fmla="*/ 338 w 384"/>
                <a:gd name="T71" fmla="*/ 273 h 384"/>
                <a:gd name="T72" fmla="*/ 351 w 384"/>
                <a:gd name="T73" fmla="*/ 236 h 384"/>
                <a:gd name="T74" fmla="*/ 194 w 384"/>
                <a:gd name="T75" fmla="*/ 0 h 384"/>
                <a:gd name="T76" fmla="*/ 253 w 384"/>
                <a:gd name="T77" fmla="*/ 8 h 384"/>
                <a:gd name="T78" fmla="*/ 303 w 384"/>
                <a:gd name="T79" fmla="*/ 33 h 384"/>
                <a:gd name="T80" fmla="*/ 343 w 384"/>
                <a:gd name="T81" fmla="*/ 70 h 384"/>
                <a:gd name="T82" fmla="*/ 371 w 384"/>
                <a:gd name="T83" fmla="*/ 118 h 384"/>
                <a:gd name="T84" fmla="*/ 384 w 384"/>
                <a:gd name="T85" fmla="*/ 173 h 384"/>
                <a:gd name="T86" fmla="*/ 383 w 384"/>
                <a:gd name="T87" fmla="*/ 213 h 384"/>
                <a:gd name="T88" fmla="*/ 369 w 384"/>
                <a:gd name="T89" fmla="*/ 269 h 384"/>
                <a:gd name="T90" fmla="*/ 339 w 384"/>
                <a:gd name="T91" fmla="*/ 316 h 384"/>
                <a:gd name="T92" fmla="*/ 298 w 384"/>
                <a:gd name="T93" fmla="*/ 353 h 384"/>
                <a:gd name="T94" fmla="*/ 247 w 384"/>
                <a:gd name="T95" fmla="*/ 377 h 384"/>
                <a:gd name="T96" fmla="*/ 191 w 384"/>
                <a:gd name="T97" fmla="*/ 384 h 384"/>
                <a:gd name="T98" fmla="*/ 153 w 384"/>
                <a:gd name="T99" fmla="*/ 380 h 384"/>
                <a:gd name="T100" fmla="*/ 101 w 384"/>
                <a:gd name="T101" fmla="*/ 359 h 384"/>
                <a:gd name="T102" fmla="*/ 56 w 384"/>
                <a:gd name="T103" fmla="*/ 326 h 384"/>
                <a:gd name="T104" fmla="*/ 24 w 384"/>
                <a:gd name="T105" fmla="*/ 281 h 384"/>
                <a:gd name="T106" fmla="*/ 4 w 384"/>
                <a:gd name="T107" fmla="*/ 229 h 384"/>
                <a:gd name="T108" fmla="*/ 0 w 384"/>
                <a:gd name="T109" fmla="*/ 191 h 384"/>
                <a:gd name="T110" fmla="*/ 8 w 384"/>
                <a:gd name="T111" fmla="*/ 133 h 384"/>
                <a:gd name="T112" fmla="*/ 33 w 384"/>
                <a:gd name="T113" fmla="*/ 83 h 384"/>
                <a:gd name="T114" fmla="*/ 70 w 384"/>
                <a:gd name="T115" fmla="*/ 43 h 384"/>
                <a:gd name="T116" fmla="*/ 118 w 384"/>
                <a:gd name="T117" fmla="*/ 14 h 384"/>
                <a:gd name="T118" fmla="*/ 175 w 384"/>
                <a:gd name="T119" fmla="*/ 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4" h="384">
                  <a:moveTo>
                    <a:pt x="316" y="217"/>
                  </a:moveTo>
                  <a:lnTo>
                    <a:pt x="316" y="217"/>
                  </a:lnTo>
                  <a:lnTo>
                    <a:pt x="316" y="203"/>
                  </a:lnTo>
                  <a:lnTo>
                    <a:pt x="316" y="203"/>
                  </a:lnTo>
                  <a:lnTo>
                    <a:pt x="316" y="190"/>
                  </a:lnTo>
                  <a:lnTo>
                    <a:pt x="315" y="177"/>
                  </a:lnTo>
                  <a:lnTo>
                    <a:pt x="312" y="166"/>
                  </a:lnTo>
                  <a:lnTo>
                    <a:pt x="307" y="156"/>
                  </a:lnTo>
                  <a:lnTo>
                    <a:pt x="301" y="147"/>
                  </a:lnTo>
                  <a:lnTo>
                    <a:pt x="293" y="138"/>
                  </a:lnTo>
                  <a:lnTo>
                    <a:pt x="282" y="131"/>
                  </a:lnTo>
                  <a:lnTo>
                    <a:pt x="271" y="125"/>
                  </a:lnTo>
                  <a:lnTo>
                    <a:pt x="271" y="125"/>
                  </a:lnTo>
                  <a:lnTo>
                    <a:pt x="258" y="120"/>
                  </a:lnTo>
                  <a:lnTo>
                    <a:pt x="246" y="119"/>
                  </a:lnTo>
                  <a:lnTo>
                    <a:pt x="235" y="119"/>
                  </a:lnTo>
                  <a:lnTo>
                    <a:pt x="224" y="122"/>
                  </a:lnTo>
                  <a:lnTo>
                    <a:pt x="214" y="127"/>
                  </a:lnTo>
                  <a:lnTo>
                    <a:pt x="204" y="132"/>
                  </a:lnTo>
                  <a:lnTo>
                    <a:pt x="195" y="140"/>
                  </a:lnTo>
                  <a:lnTo>
                    <a:pt x="186" y="149"/>
                  </a:lnTo>
                  <a:lnTo>
                    <a:pt x="186" y="149"/>
                  </a:lnTo>
                  <a:lnTo>
                    <a:pt x="169" y="165"/>
                  </a:lnTo>
                  <a:lnTo>
                    <a:pt x="160" y="173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46" y="184"/>
                  </a:lnTo>
                  <a:lnTo>
                    <a:pt x="139" y="186"/>
                  </a:lnTo>
                  <a:lnTo>
                    <a:pt x="131" y="187"/>
                  </a:lnTo>
                  <a:lnTo>
                    <a:pt x="128" y="186"/>
                  </a:lnTo>
                  <a:lnTo>
                    <a:pt x="126" y="185"/>
                  </a:lnTo>
                  <a:lnTo>
                    <a:pt x="126" y="185"/>
                  </a:lnTo>
                  <a:lnTo>
                    <a:pt x="124" y="183"/>
                  </a:lnTo>
                  <a:lnTo>
                    <a:pt x="123" y="181"/>
                  </a:lnTo>
                  <a:lnTo>
                    <a:pt x="120" y="173"/>
                  </a:lnTo>
                  <a:lnTo>
                    <a:pt x="119" y="166"/>
                  </a:lnTo>
                  <a:lnTo>
                    <a:pt x="120" y="163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27" y="146"/>
                  </a:lnTo>
                  <a:lnTo>
                    <a:pt x="136" y="131"/>
                  </a:lnTo>
                  <a:lnTo>
                    <a:pt x="153" y="100"/>
                  </a:lnTo>
                  <a:lnTo>
                    <a:pt x="153" y="100"/>
                  </a:lnTo>
                  <a:lnTo>
                    <a:pt x="116" y="73"/>
                  </a:lnTo>
                  <a:lnTo>
                    <a:pt x="116" y="73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34" y="147"/>
                  </a:lnTo>
                  <a:lnTo>
                    <a:pt x="34" y="147"/>
                  </a:lnTo>
                  <a:lnTo>
                    <a:pt x="46" y="145"/>
                  </a:lnTo>
                  <a:lnTo>
                    <a:pt x="46" y="145"/>
                  </a:lnTo>
                  <a:lnTo>
                    <a:pt x="57" y="168"/>
                  </a:lnTo>
                  <a:lnTo>
                    <a:pt x="63" y="179"/>
                  </a:lnTo>
                  <a:lnTo>
                    <a:pt x="66" y="192"/>
                  </a:lnTo>
                  <a:lnTo>
                    <a:pt x="66" y="192"/>
                  </a:lnTo>
                  <a:lnTo>
                    <a:pt x="68" y="201"/>
                  </a:lnTo>
                  <a:lnTo>
                    <a:pt x="71" y="210"/>
                  </a:lnTo>
                  <a:lnTo>
                    <a:pt x="75" y="220"/>
                  </a:lnTo>
                  <a:lnTo>
                    <a:pt x="79" y="227"/>
                  </a:lnTo>
                  <a:lnTo>
                    <a:pt x="84" y="234"/>
                  </a:lnTo>
                  <a:lnTo>
                    <a:pt x="91" y="240"/>
                  </a:lnTo>
                  <a:lnTo>
                    <a:pt x="99" y="246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17" y="254"/>
                  </a:lnTo>
                  <a:lnTo>
                    <a:pt x="126" y="256"/>
                  </a:lnTo>
                  <a:lnTo>
                    <a:pt x="136" y="258"/>
                  </a:lnTo>
                  <a:lnTo>
                    <a:pt x="145" y="256"/>
                  </a:lnTo>
                  <a:lnTo>
                    <a:pt x="153" y="254"/>
                  </a:lnTo>
                  <a:lnTo>
                    <a:pt x="162" y="251"/>
                  </a:lnTo>
                  <a:lnTo>
                    <a:pt x="170" y="246"/>
                  </a:lnTo>
                  <a:lnTo>
                    <a:pt x="179" y="240"/>
                  </a:lnTo>
                  <a:lnTo>
                    <a:pt x="179" y="240"/>
                  </a:lnTo>
                  <a:lnTo>
                    <a:pt x="189" y="231"/>
                  </a:lnTo>
                  <a:lnTo>
                    <a:pt x="198" y="221"/>
                  </a:lnTo>
                  <a:lnTo>
                    <a:pt x="208" y="210"/>
                  </a:lnTo>
                  <a:lnTo>
                    <a:pt x="220" y="201"/>
                  </a:lnTo>
                  <a:lnTo>
                    <a:pt x="220" y="201"/>
                  </a:lnTo>
                  <a:lnTo>
                    <a:pt x="223" y="199"/>
                  </a:lnTo>
                  <a:lnTo>
                    <a:pt x="227" y="197"/>
                  </a:lnTo>
                  <a:lnTo>
                    <a:pt x="236" y="195"/>
                  </a:lnTo>
                  <a:lnTo>
                    <a:pt x="255" y="191"/>
                  </a:lnTo>
                  <a:lnTo>
                    <a:pt x="255" y="191"/>
                  </a:lnTo>
                  <a:lnTo>
                    <a:pt x="257" y="201"/>
                  </a:lnTo>
                  <a:lnTo>
                    <a:pt x="259" y="210"/>
                  </a:lnTo>
                  <a:lnTo>
                    <a:pt x="260" y="220"/>
                  </a:lnTo>
                  <a:lnTo>
                    <a:pt x="259" y="225"/>
                  </a:lnTo>
                  <a:lnTo>
                    <a:pt x="258" y="229"/>
                  </a:lnTo>
                  <a:lnTo>
                    <a:pt x="258" y="229"/>
                  </a:lnTo>
                  <a:lnTo>
                    <a:pt x="251" y="243"/>
                  </a:lnTo>
                  <a:lnTo>
                    <a:pt x="241" y="258"/>
                  </a:lnTo>
                  <a:lnTo>
                    <a:pt x="223" y="286"/>
                  </a:lnTo>
                  <a:lnTo>
                    <a:pt x="223" y="286"/>
                  </a:lnTo>
                  <a:lnTo>
                    <a:pt x="234" y="298"/>
                  </a:lnTo>
                  <a:lnTo>
                    <a:pt x="243" y="305"/>
                  </a:lnTo>
                  <a:lnTo>
                    <a:pt x="247" y="308"/>
                  </a:lnTo>
                  <a:lnTo>
                    <a:pt x="252" y="309"/>
                  </a:lnTo>
                  <a:lnTo>
                    <a:pt x="255" y="310"/>
                  </a:lnTo>
                  <a:lnTo>
                    <a:pt x="259" y="309"/>
                  </a:lnTo>
                  <a:lnTo>
                    <a:pt x="263" y="308"/>
                  </a:lnTo>
                  <a:lnTo>
                    <a:pt x="267" y="305"/>
                  </a:lnTo>
                  <a:lnTo>
                    <a:pt x="276" y="297"/>
                  </a:lnTo>
                  <a:lnTo>
                    <a:pt x="289" y="282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38" y="273"/>
                  </a:lnTo>
                  <a:lnTo>
                    <a:pt x="338" y="273"/>
                  </a:lnTo>
                  <a:lnTo>
                    <a:pt x="351" y="236"/>
                  </a:lnTo>
                  <a:lnTo>
                    <a:pt x="351" y="236"/>
                  </a:lnTo>
                  <a:lnTo>
                    <a:pt x="316" y="217"/>
                  </a:lnTo>
                  <a:close/>
                  <a:moveTo>
                    <a:pt x="194" y="0"/>
                  </a:moveTo>
                  <a:lnTo>
                    <a:pt x="194" y="0"/>
                  </a:lnTo>
                  <a:lnTo>
                    <a:pt x="215" y="1"/>
                  </a:lnTo>
                  <a:lnTo>
                    <a:pt x="234" y="4"/>
                  </a:lnTo>
                  <a:lnTo>
                    <a:pt x="253" y="8"/>
                  </a:lnTo>
                  <a:lnTo>
                    <a:pt x="270" y="15"/>
                  </a:lnTo>
                  <a:lnTo>
                    <a:pt x="286" y="22"/>
                  </a:lnTo>
                  <a:lnTo>
                    <a:pt x="303" y="33"/>
                  </a:lnTo>
                  <a:lnTo>
                    <a:pt x="317" y="43"/>
                  </a:lnTo>
                  <a:lnTo>
                    <a:pt x="331" y="56"/>
                  </a:lnTo>
                  <a:lnTo>
                    <a:pt x="343" y="70"/>
                  </a:lnTo>
                  <a:lnTo>
                    <a:pt x="353" y="84"/>
                  </a:lnTo>
                  <a:lnTo>
                    <a:pt x="362" y="100"/>
                  </a:lnTo>
                  <a:lnTo>
                    <a:pt x="371" y="118"/>
                  </a:lnTo>
                  <a:lnTo>
                    <a:pt x="377" y="135"/>
                  </a:lnTo>
                  <a:lnTo>
                    <a:pt x="381" y="154"/>
                  </a:lnTo>
                  <a:lnTo>
                    <a:pt x="384" y="173"/>
                  </a:lnTo>
                  <a:lnTo>
                    <a:pt x="384" y="194"/>
                  </a:lnTo>
                  <a:lnTo>
                    <a:pt x="384" y="194"/>
                  </a:lnTo>
                  <a:lnTo>
                    <a:pt x="383" y="213"/>
                  </a:lnTo>
                  <a:lnTo>
                    <a:pt x="380" y="233"/>
                  </a:lnTo>
                  <a:lnTo>
                    <a:pt x="375" y="251"/>
                  </a:lnTo>
                  <a:lnTo>
                    <a:pt x="369" y="269"/>
                  </a:lnTo>
                  <a:lnTo>
                    <a:pt x="360" y="285"/>
                  </a:lnTo>
                  <a:lnTo>
                    <a:pt x="350" y="301"/>
                  </a:lnTo>
                  <a:lnTo>
                    <a:pt x="339" y="316"/>
                  </a:lnTo>
                  <a:lnTo>
                    <a:pt x="327" y="329"/>
                  </a:lnTo>
                  <a:lnTo>
                    <a:pt x="313" y="342"/>
                  </a:lnTo>
                  <a:lnTo>
                    <a:pt x="298" y="353"/>
                  </a:lnTo>
                  <a:lnTo>
                    <a:pt x="282" y="362"/>
                  </a:lnTo>
                  <a:lnTo>
                    <a:pt x="266" y="369"/>
                  </a:lnTo>
                  <a:lnTo>
                    <a:pt x="247" y="377"/>
                  </a:lnTo>
                  <a:lnTo>
                    <a:pt x="230" y="381"/>
                  </a:lnTo>
                  <a:lnTo>
                    <a:pt x="210" y="383"/>
                  </a:lnTo>
                  <a:lnTo>
                    <a:pt x="191" y="384"/>
                  </a:lnTo>
                  <a:lnTo>
                    <a:pt x="191" y="384"/>
                  </a:lnTo>
                  <a:lnTo>
                    <a:pt x="171" y="383"/>
                  </a:lnTo>
                  <a:lnTo>
                    <a:pt x="153" y="380"/>
                  </a:lnTo>
                  <a:lnTo>
                    <a:pt x="134" y="375"/>
                  </a:lnTo>
                  <a:lnTo>
                    <a:pt x="117" y="367"/>
                  </a:lnTo>
                  <a:lnTo>
                    <a:pt x="101" y="359"/>
                  </a:lnTo>
                  <a:lnTo>
                    <a:pt x="84" y="350"/>
                  </a:lnTo>
                  <a:lnTo>
                    <a:pt x="70" y="339"/>
                  </a:lnTo>
                  <a:lnTo>
                    <a:pt x="56" y="326"/>
                  </a:lnTo>
                  <a:lnTo>
                    <a:pt x="44" y="312"/>
                  </a:lnTo>
                  <a:lnTo>
                    <a:pt x="33" y="298"/>
                  </a:lnTo>
                  <a:lnTo>
                    <a:pt x="24" y="281"/>
                  </a:lnTo>
                  <a:lnTo>
                    <a:pt x="15" y="265"/>
                  </a:lnTo>
                  <a:lnTo>
                    <a:pt x="9" y="247"/>
                  </a:lnTo>
                  <a:lnTo>
                    <a:pt x="4" y="229"/>
                  </a:lnTo>
                  <a:lnTo>
                    <a:pt x="1" y="210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1"/>
                  </a:lnTo>
                  <a:lnTo>
                    <a:pt x="4" y="152"/>
                  </a:lnTo>
                  <a:lnTo>
                    <a:pt x="8" y="133"/>
                  </a:lnTo>
                  <a:lnTo>
                    <a:pt x="15" y="116"/>
                  </a:lnTo>
                  <a:lnTo>
                    <a:pt x="24" y="99"/>
                  </a:lnTo>
                  <a:lnTo>
                    <a:pt x="33" y="83"/>
                  </a:lnTo>
                  <a:lnTo>
                    <a:pt x="44" y="69"/>
                  </a:lnTo>
                  <a:lnTo>
                    <a:pt x="56" y="55"/>
                  </a:lnTo>
                  <a:lnTo>
                    <a:pt x="70" y="43"/>
                  </a:lnTo>
                  <a:lnTo>
                    <a:pt x="85" y="32"/>
                  </a:lnTo>
                  <a:lnTo>
                    <a:pt x="102" y="22"/>
                  </a:lnTo>
                  <a:lnTo>
                    <a:pt x="118" y="14"/>
                  </a:lnTo>
                  <a:lnTo>
                    <a:pt x="137" y="8"/>
                  </a:lnTo>
                  <a:lnTo>
                    <a:pt x="155" y="3"/>
                  </a:lnTo>
                  <a:lnTo>
                    <a:pt x="175" y="1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2" name="Freeform 80"/>
            <p:cNvSpPr>
              <a:spLocks/>
            </p:cNvSpPr>
            <p:nvPr userDrawn="1"/>
          </p:nvSpPr>
          <p:spPr bwMode="auto">
            <a:xfrm>
              <a:off x="5129213" y="2635250"/>
              <a:ext cx="44450" cy="44450"/>
            </a:xfrm>
            <a:custGeom>
              <a:avLst/>
              <a:gdLst>
                <a:gd name="T0" fmla="*/ 86 w 86"/>
                <a:gd name="T1" fmla="*/ 45 h 86"/>
                <a:gd name="T2" fmla="*/ 86 w 86"/>
                <a:gd name="T3" fmla="*/ 45 h 86"/>
                <a:gd name="T4" fmla="*/ 85 w 86"/>
                <a:gd name="T5" fmla="*/ 54 h 86"/>
                <a:gd name="T6" fmla="*/ 82 w 86"/>
                <a:gd name="T7" fmla="*/ 63 h 86"/>
                <a:gd name="T8" fmla="*/ 78 w 86"/>
                <a:gd name="T9" fmla="*/ 70 h 86"/>
                <a:gd name="T10" fmla="*/ 73 w 86"/>
                <a:gd name="T11" fmla="*/ 76 h 86"/>
                <a:gd name="T12" fmla="*/ 67 w 86"/>
                <a:gd name="T13" fmla="*/ 81 h 86"/>
                <a:gd name="T14" fmla="*/ 59 w 86"/>
                <a:gd name="T15" fmla="*/ 84 h 86"/>
                <a:gd name="T16" fmla="*/ 50 w 86"/>
                <a:gd name="T17" fmla="*/ 86 h 86"/>
                <a:gd name="T18" fmla="*/ 41 w 86"/>
                <a:gd name="T19" fmla="*/ 86 h 86"/>
                <a:gd name="T20" fmla="*/ 41 w 86"/>
                <a:gd name="T21" fmla="*/ 86 h 86"/>
                <a:gd name="T22" fmla="*/ 32 w 86"/>
                <a:gd name="T23" fmla="*/ 85 h 86"/>
                <a:gd name="T24" fmla="*/ 24 w 86"/>
                <a:gd name="T25" fmla="*/ 83 h 86"/>
                <a:gd name="T26" fmla="*/ 17 w 86"/>
                <a:gd name="T27" fmla="*/ 79 h 86"/>
                <a:gd name="T28" fmla="*/ 11 w 86"/>
                <a:gd name="T29" fmla="*/ 74 h 86"/>
                <a:gd name="T30" fmla="*/ 6 w 86"/>
                <a:gd name="T31" fmla="*/ 69 h 86"/>
                <a:gd name="T32" fmla="*/ 3 w 86"/>
                <a:gd name="T33" fmla="*/ 62 h 86"/>
                <a:gd name="T34" fmla="*/ 1 w 86"/>
                <a:gd name="T35" fmla="*/ 53 h 86"/>
                <a:gd name="T36" fmla="*/ 0 w 86"/>
                <a:gd name="T37" fmla="*/ 44 h 86"/>
                <a:gd name="T38" fmla="*/ 0 w 86"/>
                <a:gd name="T39" fmla="*/ 44 h 86"/>
                <a:gd name="T40" fmla="*/ 1 w 86"/>
                <a:gd name="T41" fmla="*/ 35 h 86"/>
                <a:gd name="T42" fmla="*/ 3 w 86"/>
                <a:gd name="T43" fmla="*/ 27 h 86"/>
                <a:gd name="T44" fmla="*/ 7 w 86"/>
                <a:gd name="T45" fmla="*/ 19 h 86"/>
                <a:gd name="T46" fmla="*/ 12 w 86"/>
                <a:gd name="T47" fmla="*/ 13 h 86"/>
                <a:gd name="T48" fmla="*/ 20 w 86"/>
                <a:gd name="T49" fmla="*/ 7 h 86"/>
                <a:gd name="T50" fmla="*/ 27 w 86"/>
                <a:gd name="T51" fmla="*/ 3 h 86"/>
                <a:gd name="T52" fmla="*/ 35 w 86"/>
                <a:gd name="T53" fmla="*/ 1 h 86"/>
                <a:gd name="T54" fmla="*/ 43 w 86"/>
                <a:gd name="T55" fmla="*/ 0 h 86"/>
                <a:gd name="T56" fmla="*/ 43 w 86"/>
                <a:gd name="T57" fmla="*/ 0 h 86"/>
                <a:gd name="T58" fmla="*/ 52 w 86"/>
                <a:gd name="T59" fmla="*/ 1 h 86"/>
                <a:gd name="T60" fmla="*/ 61 w 86"/>
                <a:gd name="T61" fmla="*/ 3 h 86"/>
                <a:gd name="T62" fmla="*/ 68 w 86"/>
                <a:gd name="T63" fmla="*/ 7 h 86"/>
                <a:gd name="T64" fmla="*/ 74 w 86"/>
                <a:gd name="T65" fmla="*/ 13 h 86"/>
                <a:gd name="T66" fmla="*/ 79 w 86"/>
                <a:gd name="T67" fmla="*/ 19 h 86"/>
                <a:gd name="T68" fmla="*/ 83 w 86"/>
                <a:gd name="T69" fmla="*/ 28 h 86"/>
                <a:gd name="T70" fmla="*/ 85 w 86"/>
                <a:gd name="T71" fmla="*/ 36 h 86"/>
                <a:gd name="T72" fmla="*/ 86 w 86"/>
                <a:gd name="T73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6">
                  <a:moveTo>
                    <a:pt x="86" y="45"/>
                  </a:moveTo>
                  <a:lnTo>
                    <a:pt x="86" y="45"/>
                  </a:lnTo>
                  <a:lnTo>
                    <a:pt x="85" y="54"/>
                  </a:lnTo>
                  <a:lnTo>
                    <a:pt x="82" y="63"/>
                  </a:lnTo>
                  <a:lnTo>
                    <a:pt x="78" y="70"/>
                  </a:lnTo>
                  <a:lnTo>
                    <a:pt x="73" y="76"/>
                  </a:lnTo>
                  <a:lnTo>
                    <a:pt x="67" y="81"/>
                  </a:lnTo>
                  <a:lnTo>
                    <a:pt x="59" y="84"/>
                  </a:lnTo>
                  <a:lnTo>
                    <a:pt x="5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32" y="85"/>
                  </a:lnTo>
                  <a:lnTo>
                    <a:pt x="24" y="83"/>
                  </a:lnTo>
                  <a:lnTo>
                    <a:pt x="17" y="79"/>
                  </a:lnTo>
                  <a:lnTo>
                    <a:pt x="11" y="74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3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2" y="1"/>
                  </a:lnTo>
                  <a:lnTo>
                    <a:pt x="61" y="3"/>
                  </a:lnTo>
                  <a:lnTo>
                    <a:pt x="68" y="7"/>
                  </a:lnTo>
                  <a:lnTo>
                    <a:pt x="74" y="13"/>
                  </a:lnTo>
                  <a:lnTo>
                    <a:pt x="79" y="19"/>
                  </a:lnTo>
                  <a:lnTo>
                    <a:pt x="83" y="28"/>
                  </a:lnTo>
                  <a:lnTo>
                    <a:pt x="85" y="36"/>
                  </a:lnTo>
                  <a:lnTo>
                    <a:pt x="86" y="4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3" name="Freeform 81"/>
            <p:cNvSpPr>
              <a:spLocks/>
            </p:cNvSpPr>
            <p:nvPr userDrawn="1"/>
          </p:nvSpPr>
          <p:spPr bwMode="auto">
            <a:xfrm>
              <a:off x="5129213" y="2635250"/>
              <a:ext cx="44450" cy="44450"/>
            </a:xfrm>
            <a:custGeom>
              <a:avLst/>
              <a:gdLst>
                <a:gd name="T0" fmla="*/ 86 w 86"/>
                <a:gd name="T1" fmla="*/ 45 h 86"/>
                <a:gd name="T2" fmla="*/ 86 w 86"/>
                <a:gd name="T3" fmla="*/ 45 h 86"/>
                <a:gd name="T4" fmla="*/ 85 w 86"/>
                <a:gd name="T5" fmla="*/ 54 h 86"/>
                <a:gd name="T6" fmla="*/ 82 w 86"/>
                <a:gd name="T7" fmla="*/ 63 h 86"/>
                <a:gd name="T8" fmla="*/ 78 w 86"/>
                <a:gd name="T9" fmla="*/ 70 h 86"/>
                <a:gd name="T10" fmla="*/ 73 w 86"/>
                <a:gd name="T11" fmla="*/ 76 h 86"/>
                <a:gd name="T12" fmla="*/ 67 w 86"/>
                <a:gd name="T13" fmla="*/ 81 h 86"/>
                <a:gd name="T14" fmla="*/ 59 w 86"/>
                <a:gd name="T15" fmla="*/ 84 h 86"/>
                <a:gd name="T16" fmla="*/ 50 w 86"/>
                <a:gd name="T17" fmla="*/ 86 h 86"/>
                <a:gd name="T18" fmla="*/ 41 w 86"/>
                <a:gd name="T19" fmla="*/ 86 h 86"/>
                <a:gd name="T20" fmla="*/ 41 w 86"/>
                <a:gd name="T21" fmla="*/ 86 h 86"/>
                <a:gd name="T22" fmla="*/ 32 w 86"/>
                <a:gd name="T23" fmla="*/ 85 h 86"/>
                <a:gd name="T24" fmla="*/ 24 w 86"/>
                <a:gd name="T25" fmla="*/ 83 h 86"/>
                <a:gd name="T26" fmla="*/ 17 w 86"/>
                <a:gd name="T27" fmla="*/ 79 h 86"/>
                <a:gd name="T28" fmla="*/ 11 w 86"/>
                <a:gd name="T29" fmla="*/ 74 h 86"/>
                <a:gd name="T30" fmla="*/ 6 w 86"/>
                <a:gd name="T31" fmla="*/ 69 h 86"/>
                <a:gd name="T32" fmla="*/ 3 w 86"/>
                <a:gd name="T33" fmla="*/ 62 h 86"/>
                <a:gd name="T34" fmla="*/ 1 w 86"/>
                <a:gd name="T35" fmla="*/ 53 h 86"/>
                <a:gd name="T36" fmla="*/ 0 w 86"/>
                <a:gd name="T37" fmla="*/ 44 h 86"/>
                <a:gd name="T38" fmla="*/ 0 w 86"/>
                <a:gd name="T39" fmla="*/ 44 h 86"/>
                <a:gd name="T40" fmla="*/ 1 w 86"/>
                <a:gd name="T41" fmla="*/ 35 h 86"/>
                <a:gd name="T42" fmla="*/ 3 w 86"/>
                <a:gd name="T43" fmla="*/ 27 h 86"/>
                <a:gd name="T44" fmla="*/ 7 w 86"/>
                <a:gd name="T45" fmla="*/ 19 h 86"/>
                <a:gd name="T46" fmla="*/ 12 w 86"/>
                <a:gd name="T47" fmla="*/ 13 h 86"/>
                <a:gd name="T48" fmla="*/ 20 w 86"/>
                <a:gd name="T49" fmla="*/ 7 h 86"/>
                <a:gd name="T50" fmla="*/ 27 w 86"/>
                <a:gd name="T51" fmla="*/ 3 h 86"/>
                <a:gd name="T52" fmla="*/ 35 w 86"/>
                <a:gd name="T53" fmla="*/ 1 h 86"/>
                <a:gd name="T54" fmla="*/ 43 w 86"/>
                <a:gd name="T55" fmla="*/ 0 h 86"/>
                <a:gd name="T56" fmla="*/ 43 w 86"/>
                <a:gd name="T57" fmla="*/ 0 h 86"/>
                <a:gd name="T58" fmla="*/ 52 w 86"/>
                <a:gd name="T59" fmla="*/ 1 h 86"/>
                <a:gd name="T60" fmla="*/ 61 w 86"/>
                <a:gd name="T61" fmla="*/ 3 h 86"/>
                <a:gd name="T62" fmla="*/ 68 w 86"/>
                <a:gd name="T63" fmla="*/ 7 h 86"/>
                <a:gd name="T64" fmla="*/ 74 w 86"/>
                <a:gd name="T65" fmla="*/ 13 h 86"/>
                <a:gd name="T66" fmla="*/ 79 w 86"/>
                <a:gd name="T67" fmla="*/ 19 h 86"/>
                <a:gd name="T68" fmla="*/ 83 w 86"/>
                <a:gd name="T69" fmla="*/ 28 h 86"/>
                <a:gd name="T70" fmla="*/ 85 w 86"/>
                <a:gd name="T71" fmla="*/ 36 h 86"/>
                <a:gd name="T72" fmla="*/ 86 w 86"/>
                <a:gd name="T73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6">
                  <a:moveTo>
                    <a:pt x="86" y="45"/>
                  </a:moveTo>
                  <a:lnTo>
                    <a:pt x="86" y="45"/>
                  </a:lnTo>
                  <a:lnTo>
                    <a:pt x="85" y="54"/>
                  </a:lnTo>
                  <a:lnTo>
                    <a:pt x="82" y="63"/>
                  </a:lnTo>
                  <a:lnTo>
                    <a:pt x="78" y="70"/>
                  </a:lnTo>
                  <a:lnTo>
                    <a:pt x="73" y="76"/>
                  </a:lnTo>
                  <a:lnTo>
                    <a:pt x="67" y="81"/>
                  </a:lnTo>
                  <a:lnTo>
                    <a:pt x="59" y="84"/>
                  </a:lnTo>
                  <a:lnTo>
                    <a:pt x="5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32" y="85"/>
                  </a:lnTo>
                  <a:lnTo>
                    <a:pt x="24" y="83"/>
                  </a:lnTo>
                  <a:lnTo>
                    <a:pt x="17" y="79"/>
                  </a:lnTo>
                  <a:lnTo>
                    <a:pt x="11" y="74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3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2" y="1"/>
                  </a:lnTo>
                  <a:lnTo>
                    <a:pt x="61" y="3"/>
                  </a:lnTo>
                  <a:lnTo>
                    <a:pt x="68" y="7"/>
                  </a:lnTo>
                  <a:lnTo>
                    <a:pt x="74" y="13"/>
                  </a:lnTo>
                  <a:lnTo>
                    <a:pt x="79" y="19"/>
                  </a:lnTo>
                  <a:lnTo>
                    <a:pt x="83" y="28"/>
                  </a:lnTo>
                  <a:lnTo>
                    <a:pt x="85" y="36"/>
                  </a:lnTo>
                  <a:lnTo>
                    <a:pt x="86" y="45"/>
                  </a:lnTo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4" name="Freeform 82"/>
            <p:cNvSpPr>
              <a:spLocks/>
            </p:cNvSpPr>
            <p:nvPr userDrawn="1"/>
          </p:nvSpPr>
          <p:spPr bwMode="auto">
            <a:xfrm>
              <a:off x="5000625" y="2949575"/>
              <a:ext cx="44450" cy="46038"/>
            </a:xfrm>
            <a:custGeom>
              <a:avLst/>
              <a:gdLst>
                <a:gd name="T0" fmla="*/ 42 w 86"/>
                <a:gd name="T1" fmla="*/ 0 h 87"/>
                <a:gd name="T2" fmla="*/ 42 w 86"/>
                <a:gd name="T3" fmla="*/ 0 h 87"/>
                <a:gd name="T4" fmla="*/ 51 w 86"/>
                <a:gd name="T5" fmla="*/ 1 h 87"/>
                <a:gd name="T6" fmla="*/ 59 w 86"/>
                <a:gd name="T7" fmla="*/ 4 h 87"/>
                <a:gd name="T8" fmla="*/ 66 w 86"/>
                <a:gd name="T9" fmla="*/ 9 h 87"/>
                <a:gd name="T10" fmla="*/ 74 w 86"/>
                <a:gd name="T11" fmla="*/ 14 h 87"/>
                <a:gd name="T12" fmla="*/ 79 w 86"/>
                <a:gd name="T13" fmla="*/ 20 h 87"/>
                <a:gd name="T14" fmla="*/ 83 w 86"/>
                <a:gd name="T15" fmla="*/ 27 h 87"/>
                <a:gd name="T16" fmla="*/ 85 w 86"/>
                <a:gd name="T17" fmla="*/ 35 h 87"/>
                <a:gd name="T18" fmla="*/ 86 w 86"/>
                <a:gd name="T19" fmla="*/ 45 h 87"/>
                <a:gd name="T20" fmla="*/ 86 w 86"/>
                <a:gd name="T21" fmla="*/ 45 h 87"/>
                <a:gd name="T22" fmla="*/ 85 w 86"/>
                <a:gd name="T23" fmla="*/ 53 h 87"/>
                <a:gd name="T24" fmla="*/ 82 w 86"/>
                <a:gd name="T25" fmla="*/ 61 h 87"/>
                <a:gd name="T26" fmla="*/ 78 w 86"/>
                <a:gd name="T27" fmla="*/ 68 h 87"/>
                <a:gd name="T28" fmla="*/ 73 w 86"/>
                <a:gd name="T29" fmla="*/ 75 h 87"/>
                <a:gd name="T30" fmla="*/ 65 w 86"/>
                <a:gd name="T31" fmla="*/ 80 h 87"/>
                <a:gd name="T32" fmla="*/ 58 w 86"/>
                <a:gd name="T33" fmla="*/ 85 h 87"/>
                <a:gd name="T34" fmla="*/ 49 w 86"/>
                <a:gd name="T35" fmla="*/ 87 h 87"/>
                <a:gd name="T36" fmla="*/ 41 w 86"/>
                <a:gd name="T37" fmla="*/ 87 h 87"/>
                <a:gd name="T38" fmla="*/ 41 w 86"/>
                <a:gd name="T39" fmla="*/ 87 h 87"/>
                <a:gd name="T40" fmla="*/ 32 w 86"/>
                <a:gd name="T41" fmla="*/ 86 h 87"/>
                <a:gd name="T42" fmla="*/ 23 w 86"/>
                <a:gd name="T43" fmla="*/ 84 h 87"/>
                <a:gd name="T44" fmla="*/ 16 w 86"/>
                <a:gd name="T45" fmla="*/ 79 h 87"/>
                <a:gd name="T46" fmla="*/ 11 w 86"/>
                <a:gd name="T47" fmla="*/ 75 h 87"/>
                <a:gd name="T48" fmla="*/ 6 w 86"/>
                <a:gd name="T49" fmla="*/ 69 h 87"/>
                <a:gd name="T50" fmla="*/ 3 w 86"/>
                <a:gd name="T51" fmla="*/ 62 h 87"/>
                <a:gd name="T52" fmla="*/ 1 w 86"/>
                <a:gd name="T53" fmla="*/ 54 h 87"/>
                <a:gd name="T54" fmla="*/ 0 w 86"/>
                <a:gd name="T55" fmla="*/ 45 h 87"/>
                <a:gd name="T56" fmla="*/ 0 w 86"/>
                <a:gd name="T57" fmla="*/ 45 h 87"/>
                <a:gd name="T58" fmla="*/ 0 w 86"/>
                <a:gd name="T59" fmla="*/ 35 h 87"/>
                <a:gd name="T60" fmla="*/ 2 w 86"/>
                <a:gd name="T61" fmla="*/ 27 h 87"/>
                <a:gd name="T62" fmla="*/ 6 w 86"/>
                <a:gd name="T63" fmla="*/ 20 h 87"/>
                <a:gd name="T64" fmla="*/ 10 w 86"/>
                <a:gd name="T65" fmla="*/ 13 h 87"/>
                <a:gd name="T66" fmla="*/ 17 w 86"/>
                <a:gd name="T67" fmla="*/ 8 h 87"/>
                <a:gd name="T68" fmla="*/ 24 w 86"/>
                <a:gd name="T69" fmla="*/ 4 h 87"/>
                <a:gd name="T70" fmla="*/ 33 w 86"/>
                <a:gd name="T71" fmla="*/ 1 h 87"/>
                <a:gd name="T72" fmla="*/ 42 w 86"/>
                <a:gd name="T7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7">
                  <a:moveTo>
                    <a:pt x="42" y="0"/>
                  </a:moveTo>
                  <a:lnTo>
                    <a:pt x="42" y="0"/>
                  </a:lnTo>
                  <a:lnTo>
                    <a:pt x="51" y="1"/>
                  </a:lnTo>
                  <a:lnTo>
                    <a:pt x="59" y="4"/>
                  </a:lnTo>
                  <a:lnTo>
                    <a:pt x="66" y="9"/>
                  </a:lnTo>
                  <a:lnTo>
                    <a:pt x="74" y="14"/>
                  </a:lnTo>
                  <a:lnTo>
                    <a:pt x="79" y="20"/>
                  </a:lnTo>
                  <a:lnTo>
                    <a:pt x="83" y="27"/>
                  </a:lnTo>
                  <a:lnTo>
                    <a:pt x="85" y="3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5" y="53"/>
                  </a:lnTo>
                  <a:lnTo>
                    <a:pt x="82" y="61"/>
                  </a:lnTo>
                  <a:lnTo>
                    <a:pt x="78" y="68"/>
                  </a:lnTo>
                  <a:lnTo>
                    <a:pt x="73" y="75"/>
                  </a:lnTo>
                  <a:lnTo>
                    <a:pt x="65" y="80"/>
                  </a:lnTo>
                  <a:lnTo>
                    <a:pt x="58" y="85"/>
                  </a:lnTo>
                  <a:lnTo>
                    <a:pt x="49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32" y="86"/>
                  </a:lnTo>
                  <a:lnTo>
                    <a:pt x="23" y="84"/>
                  </a:lnTo>
                  <a:lnTo>
                    <a:pt x="16" y="79"/>
                  </a:lnTo>
                  <a:lnTo>
                    <a:pt x="11" y="75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6" y="20"/>
                  </a:lnTo>
                  <a:lnTo>
                    <a:pt x="10" y="13"/>
                  </a:lnTo>
                  <a:lnTo>
                    <a:pt x="17" y="8"/>
                  </a:lnTo>
                  <a:lnTo>
                    <a:pt x="24" y="4"/>
                  </a:lnTo>
                  <a:lnTo>
                    <a:pt x="33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5" name="Freeform 83"/>
            <p:cNvSpPr>
              <a:spLocks/>
            </p:cNvSpPr>
            <p:nvPr userDrawn="1"/>
          </p:nvSpPr>
          <p:spPr bwMode="auto">
            <a:xfrm>
              <a:off x="5000625" y="2949575"/>
              <a:ext cx="44450" cy="46038"/>
            </a:xfrm>
            <a:custGeom>
              <a:avLst/>
              <a:gdLst>
                <a:gd name="T0" fmla="*/ 42 w 86"/>
                <a:gd name="T1" fmla="*/ 0 h 87"/>
                <a:gd name="T2" fmla="*/ 42 w 86"/>
                <a:gd name="T3" fmla="*/ 0 h 87"/>
                <a:gd name="T4" fmla="*/ 51 w 86"/>
                <a:gd name="T5" fmla="*/ 1 h 87"/>
                <a:gd name="T6" fmla="*/ 59 w 86"/>
                <a:gd name="T7" fmla="*/ 4 h 87"/>
                <a:gd name="T8" fmla="*/ 66 w 86"/>
                <a:gd name="T9" fmla="*/ 9 h 87"/>
                <a:gd name="T10" fmla="*/ 74 w 86"/>
                <a:gd name="T11" fmla="*/ 14 h 87"/>
                <a:gd name="T12" fmla="*/ 79 w 86"/>
                <a:gd name="T13" fmla="*/ 20 h 87"/>
                <a:gd name="T14" fmla="*/ 83 w 86"/>
                <a:gd name="T15" fmla="*/ 27 h 87"/>
                <a:gd name="T16" fmla="*/ 85 w 86"/>
                <a:gd name="T17" fmla="*/ 35 h 87"/>
                <a:gd name="T18" fmla="*/ 86 w 86"/>
                <a:gd name="T19" fmla="*/ 45 h 87"/>
                <a:gd name="T20" fmla="*/ 86 w 86"/>
                <a:gd name="T21" fmla="*/ 45 h 87"/>
                <a:gd name="T22" fmla="*/ 85 w 86"/>
                <a:gd name="T23" fmla="*/ 53 h 87"/>
                <a:gd name="T24" fmla="*/ 82 w 86"/>
                <a:gd name="T25" fmla="*/ 61 h 87"/>
                <a:gd name="T26" fmla="*/ 78 w 86"/>
                <a:gd name="T27" fmla="*/ 68 h 87"/>
                <a:gd name="T28" fmla="*/ 73 w 86"/>
                <a:gd name="T29" fmla="*/ 75 h 87"/>
                <a:gd name="T30" fmla="*/ 65 w 86"/>
                <a:gd name="T31" fmla="*/ 80 h 87"/>
                <a:gd name="T32" fmla="*/ 58 w 86"/>
                <a:gd name="T33" fmla="*/ 85 h 87"/>
                <a:gd name="T34" fmla="*/ 49 w 86"/>
                <a:gd name="T35" fmla="*/ 87 h 87"/>
                <a:gd name="T36" fmla="*/ 41 w 86"/>
                <a:gd name="T37" fmla="*/ 87 h 87"/>
                <a:gd name="T38" fmla="*/ 41 w 86"/>
                <a:gd name="T39" fmla="*/ 87 h 87"/>
                <a:gd name="T40" fmla="*/ 32 w 86"/>
                <a:gd name="T41" fmla="*/ 86 h 87"/>
                <a:gd name="T42" fmla="*/ 23 w 86"/>
                <a:gd name="T43" fmla="*/ 84 h 87"/>
                <a:gd name="T44" fmla="*/ 16 w 86"/>
                <a:gd name="T45" fmla="*/ 79 h 87"/>
                <a:gd name="T46" fmla="*/ 11 w 86"/>
                <a:gd name="T47" fmla="*/ 75 h 87"/>
                <a:gd name="T48" fmla="*/ 6 w 86"/>
                <a:gd name="T49" fmla="*/ 69 h 87"/>
                <a:gd name="T50" fmla="*/ 3 w 86"/>
                <a:gd name="T51" fmla="*/ 62 h 87"/>
                <a:gd name="T52" fmla="*/ 1 w 86"/>
                <a:gd name="T53" fmla="*/ 54 h 87"/>
                <a:gd name="T54" fmla="*/ 0 w 86"/>
                <a:gd name="T55" fmla="*/ 45 h 87"/>
                <a:gd name="T56" fmla="*/ 0 w 86"/>
                <a:gd name="T57" fmla="*/ 45 h 87"/>
                <a:gd name="T58" fmla="*/ 0 w 86"/>
                <a:gd name="T59" fmla="*/ 35 h 87"/>
                <a:gd name="T60" fmla="*/ 2 w 86"/>
                <a:gd name="T61" fmla="*/ 27 h 87"/>
                <a:gd name="T62" fmla="*/ 6 w 86"/>
                <a:gd name="T63" fmla="*/ 20 h 87"/>
                <a:gd name="T64" fmla="*/ 10 w 86"/>
                <a:gd name="T65" fmla="*/ 13 h 87"/>
                <a:gd name="T66" fmla="*/ 17 w 86"/>
                <a:gd name="T67" fmla="*/ 8 h 87"/>
                <a:gd name="T68" fmla="*/ 24 w 86"/>
                <a:gd name="T69" fmla="*/ 4 h 87"/>
                <a:gd name="T70" fmla="*/ 33 w 86"/>
                <a:gd name="T71" fmla="*/ 1 h 87"/>
                <a:gd name="T72" fmla="*/ 42 w 86"/>
                <a:gd name="T7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7">
                  <a:moveTo>
                    <a:pt x="42" y="0"/>
                  </a:moveTo>
                  <a:lnTo>
                    <a:pt x="42" y="0"/>
                  </a:lnTo>
                  <a:lnTo>
                    <a:pt x="51" y="1"/>
                  </a:lnTo>
                  <a:lnTo>
                    <a:pt x="59" y="4"/>
                  </a:lnTo>
                  <a:lnTo>
                    <a:pt x="66" y="9"/>
                  </a:lnTo>
                  <a:lnTo>
                    <a:pt x="74" y="14"/>
                  </a:lnTo>
                  <a:lnTo>
                    <a:pt x="79" y="20"/>
                  </a:lnTo>
                  <a:lnTo>
                    <a:pt x="83" y="27"/>
                  </a:lnTo>
                  <a:lnTo>
                    <a:pt x="85" y="3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5" y="53"/>
                  </a:lnTo>
                  <a:lnTo>
                    <a:pt x="82" y="61"/>
                  </a:lnTo>
                  <a:lnTo>
                    <a:pt x="78" y="68"/>
                  </a:lnTo>
                  <a:lnTo>
                    <a:pt x="73" y="75"/>
                  </a:lnTo>
                  <a:lnTo>
                    <a:pt x="65" y="80"/>
                  </a:lnTo>
                  <a:lnTo>
                    <a:pt x="58" y="85"/>
                  </a:lnTo>
                  <a:lnTo>
                    <a:pt x="49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32" y="86"/>
                  </a:lnTo>
                  <a:lnTo>
                    <a:pt x="23" y="84"/>
                  </a:lnTo>
                  <a:lnTo>
                    <a:pt x="16" y="79"/>
                  </a:lnTo>
                  <a:lnTo>
                    <a:pt x="11" y="75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6" y="20"/>
                  </a:lnTo>
                  <a:lnTo>
                    <a:pt x="10" y="13"/>
                  </a:lnTo>
                  <a:lnTo>
                    <a:pt x="17" y="8"/>
                  </a:lnTo>
                  <a:lnTo>
                    <a:pt x="24" y="4"/>
                  </a:lnTo>
                  <a:lnTo>
                    <a:pt x="33" y="1"/>
                  </a:lnTo>
                  <a:lnTo>
                    <a:pt x="42" y="0"/>
                  </a:lnTo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Группа 95"/>
          <p:cNvGrpSpPr/>
          <p:nvPr userDrawn="1"/>
        </p:nvGrpSpPr>
        <p:grpSpPr>
          <a:xfrm>
            <a:off x="5385029" y="181922"/>
            <a:ext cx="784951" cy="551215"/>
            <a:chOff x="2413000" y="2360613"/>
            <a:chExt cx="996951" cy="933450"/>
          </a:xfrm>
          <a:solidFill>
            <a:schemeClr val="bg2">
              <a:lumMod val="50000"/>
            </a:schemeClr>
          </a:solidFill>
        </p:grpSpPr>
        <p:sp>
          <p:nvSpPr>
            <p:cNvPr id="97" name="Freeform 109"/>
            <p:cNvSpPr>
              <a:spLocks noEditPoints="1"/>
            </p:cNvSpPr>
            <p:nvPr userDrawn="1"/>
          </p:nvSpPr>
          <p:spPr bwMode="auto">
            <a:xfrm>
              <a:off x="3005138" y="2616200"/>
              <a:ext cx="404813" cy="458788"/>
            </a:xfrm>
            <a:custGeom>
              <a:avLst/>
              <a:gdLst>
                <a:gd name="T0" fmla="*/ 508 w 763"/>
                <a:gd name="T1" fmla="*/ 2 h 869"/>
                <a:gd name="T2" fmla="*/ 529 w 763"/>
                <a:gd name="T3" fmla="*/ 41 h 869"/>
                <a:gd name="T4" fmla="*/ 530 w 763"/>
                <a:gd name="T5" fmla="*/ 96 h 869"/>
                <a:gd name="T6" fmla="*/ 559 w 763"/>
                <a:gd name="T7" fmla="*/ 148 h 869"/>
                <a:gd name="T8" fmla="*/ 630 w 763"/>
                <a:gd name="T9" fmla="*/ 204 h 869"/>
                <a:gd name="T10" fmla="*/ 695 w 763"/>
                <a:gd name="T11" fmla="*/ 274 h 869"/>
                <a:gd name="T12" fmla="*/ 739 w 763"/>
                <a:gd name="T13" fmla="*/ 357 h 869"/>
                <a:gd name="T14" fmla="*/ 761 w 763"/>
                <a:gd name="T15" fmla="*/ 449 h 869"/>
                <a:gd name="T16" fmla="*/ 758 w 763"/>
                <a:gd name="T17" fmla="*/ 544 h 869"/>
                <a:gd name="T18" fmla="*/ 730 w 763"/>
                <a:gd name="T19" fmla="*/ 641 h 869"/>
                <a:gd name="T20" fmla="*/ 688 w 763"/>
                <a:gd name="T21" fmla="*/ 714 h 869"/>
                <a:gd name="T22" fmla="*/ 620 w 763"/>
                <a:gd name="T23" fmla="*/ 784 h 869"/>
                <a:gd name="T24" fmla="*/ 538 w 763"/>
                <a:gd name="T25" fmla="*/ 835 h 869"/>
                <a:gd name="T26" fmla="*/ 445 w 763"/>
                <a:gd name="T27" fmla="*/ 863 h 869"/>
                <a:gd name="T28" fmla="*/ 347 w 763"/>
                <a:gd name="T29" fmla="*/ 867 h 869"/>
                <a:gd name="T30" fmla="*/ 265 w 763"/>
                <a:gd name="T31" fmla="*/ 850 h 869"/>
                <a:gd name="T32" fmla="*/ 176 w 763"/>
                <a:gd name="T33" fmla="*/ 808 h 869"/>
                <a:gd name="T34" fmla="*/ 101 w 763"/>
                <a:gd name="T35" fmla="*/ 745 h 869"/>
                <a:gd name="T36" fmla="*/ 44 w 763"/>
                <a:gd name="T37" fmla="*/ 667 h 869"/>
                <a:gd name="T38" fmla="*/ 9 w 763"/>
                <a:gd name="T39" fmla="*/ 578 h 869"/>
                <a:gd name="T40" fmla="*/ 0 w 763"/>
                <a:gd name="T41" fmla="*/ 482 h 869"/>
                <a:gd name="T42" fmla="*/ 22 w 763"/>
                <a:gd name="T43" fmla="*/ 359 h 869"/>
                <a:gd name="T44" fmla="*/ 94 w 763"/>
                <a:gd name="T45" fmla="*/ 237 h 869"/>
                <a:gd name="T46" fmla="*/ 195 w 763"/>
                <a:gd name="T47" fmla="*/ 160 h 869"/>
                <a:gd name="T48" fmla="*/ 233 w 763"/>
                <a:gd name="T49" fmla="*/ 109 h 869"/>
                <a:gd name="T50" fmla="*/ 236 w 763"/>
                <a:gd name="T51" fmla="*/ 28 h 869"/>
                <a:gd name="T52" fmla="*/ 262 w 763"/>
                <a:gd name="T53" fmla="*/ 2 h 869"/>
                <a:gd name="T54" fmla="*/ 383 w 763"/>
                <a:gd name="T55" fmla="*/ 0 h 869"/>
                <a:gd name="T56" fmla="*/ 410 w 763"/>
                <a:gd name="T57" fmla="*/ 778 h 869"/>
                <a:gd name="T58" fmla="*/ 492 w 763"/>
                <a:gd name="T59" fmla="*/ 760 h 869"/>
                <a:gd name="T60" fmla="*/ 564 w 763"/>
                <a:gd name="T61" fmla="*/ 717 h 869"/>
                <a:gd name="T62" fmla="*/ 621 w 763"/>
                <a:gd name="T63" fmla="*/ 654 h 869"/>
                <a:gd name="T64" fmla="*/ 660 w 763"/>
                <a:gd name="T65" fmla="*/ 577 h 869"/>
                <a:gd name="T66" fmla="*/ 674 w 763"/>
                <a:gd name="T67" fmla="*/ 490 h 869"/>
                <a:gd name="T68" fmla="*/ 665 w 763"/>
                <a:gd name="T69" fmla="*/ 417 h 869"/>
                <a:gd name="T70" fmla="*/ 631 w 763"/>
                <a:gd name="T71" fmla="*/ 339 h 869"/>
                <a:gd name="T72" fmla="*/ 577 w 763"/>
                <a:gd name="T73" fmla="*/ 273 h 869"/>
                <a:gd name="T74" fmla="*/ 506 w 763"/>
                <a:gd name="T75" fmla="*/ 226 h 869"/>
                <a:gd name="T76" fmla="*/ 423 w 763"/>
                <a:gd name="T77" fmla="*/ 200 h 869"/>
                <a:gd name="T78" fmla="*/ 349 w 763"/>
                <a:gd name="T79" fmla="*/ 198 h 869"/>
                <a:gd name="T80" fmla="*/ 266 w 763"/>
                <a:gd name="T81" fmla="*/ 221 h 869"/>
                <a:gd name="T82" fmla="*/ 194 w 763"/>
                <a:gd name="T83" fmla="*/ 265 h 869"/>
                <a:gd name="T84" fmla="*/ 139 w 763"/>
                <a:gd name="T85" fmla="*/ 327 h 869"/>
                <a:gd name="T86" fmla="*/ 102 w 763"/>
                <a:gd name="T87" fmla="*/ 403 h 869"/>
                <a:gd name="T88" fmla="*/ 88 w 763"/>
                <a:gd name="T89" fmla="*/ 490 h 869"/>
                <a:gd name="T90" fmla="*/ 98 w 763"/>
                <a:gd name="T91" fmla="*/ 565 h 869"/>
                <a:gd name="T92" fmla="*/ 134 w 763"/>
                <a:gd name="T93" fmla="*/ 644 h 869"/>
                <a:gd name="T94" fmla="*/ 189 w 763"/>
                <a:gd name="T95" fmla="*/ 709 h 869"/>
                <a:gd name="T96" fmla="*/ 260 w 763"/>
                <a:gd name="T97" fmla="*/ 755 h 869"/>
                <a:gd name="T98" fmla="*/ 339 w 763"/>
                <a:gd name="T99" fmla="*/ 777 h 869"/>
                <a:gd name="T100" fmla="*/ 438 w 763"/>
                <a:gd name="T101" fmla="*/ 126 h 869"/>
                <a:gd name="T102" fmla="*/ 502 w 763"/>
                <a:gd name="T103" fmla="*/ 96 h 869"/>
                <a:gd name="T104" fmla="*/ 496 w 763"/>
                <a:gd name="T105" fmla="*/ 74 h 869"/>
                <a:gd name="T106" fmla="*/ 460 w 763"/>
                <a:gd name="T107" fmla="*/ 67 h 869"/>
                <a:gd name="T108" fmla="*/ 405 w 763"/>
                <a:gd name="T109" fmla="*/ 68 h 869"/>
                <a:gd name="T110" fmla="*/ 384 w 763"/>
                <a:gd name="T111" fmla="*/ 86 h 869"/>
                <a:gd name="T112" fmla="*/ 394 w 763"/>
                <a:gd name="T113" fmla="*/ 104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3" h="869">
                  <a:moveTo>
                    <a:pt x="383" y="0"/>
                  </a:moveTo>
                  <a:lnTo>
                    <a:pt x="383" y="0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499" y="0"/>
                  </a:lnTo>
                  <a:lnTo>
                    <a:pt x="508" y="2"/>
                  </a:lnTo>
                  <a:lnTo>
                    <a:pt x="515" y="5"/>
                  </a:lnTo>
                  <a:lnTo>
                    <a:pt x="522" y="9"/>
                  </a:lnTo>
                  <a:lnTo>
                    <a:pt x="527" y="14"/>
                  </a:lnTo>
                  <a:lnTo>
                    <a:pt x="529" y="22"/>
                  </a:lnTo>
                  <a:lnTo>
                    <a:pt x="530" y="31"/>
                  </a:lnTo>
                  <a:lnTo>
                    <a:pt x="529" y="41"/>
                  </a:lnTo>
                  <a:lnTo>
                    <a:pt x="529" y="41"/>
                  </a:lnTo>
                  <a:lnTo>
                    <a:pt x="528" y="53"/>
                  </a:lnTo>
                  <a:lnTo>
                    <a:pt x="527" y="65"/>
                  </a:lnTo>
                  <a:lnTo>
                    <a:pt x="527" y="76"/>
                  </a:lnTo>
                  <a:lnTo>
                    <a:pt x="528" y="86"/>
                  </a:lnTo>
                  <a:lnTo>
                    <a:pt x="530" y="96"/>
                  </a:lnTo>
                  <a:lnTo>
                    <a:pt x="532" y="106"/>
                  </a:lnTo>
                  <a:lnTo>
                    <a:pt x="536" y="115"/>
                  </a:lnTo>
                  <a:lnTo>
                    <a:pt x="540" y="124"/>
                  </a:lnTo>
                  <a:lnTo>
                    <a:pt x="545" y="132"/>
                  </a:lnTo>
                  <a:lnTo>
                    <a:pt x="551" y="141"/>
                  </a:lnTo>
                  <a:lnTo>
                    <a:pt x="559" y="148"/>
                  </a:lnTo>
                  <a:lnTo>
                    <a:pt x="566" y="156"/>
                  </a:lnTo>
                  <a:lnTo>
                    <a:pt x="583" y="170"/>
                  </a:lnTo>
                  <a:lnTo>
                    <a:pt x="604" y="185"/>
                  </a:lnTo>
                  <a:lnTo>
                    <a:pt x="604" y="185"/>
                  </a:lnTo>
                  <a:lnTo>
                    <a:pt x="617" y="195"/>
                  </a:lnTo>
                  <a:lnTo>
                    <a:pt x="630" y="204"/>
                  </a:lnTo>
                  <a:lnTo>
                    <a:pt x="643" y="216"/>
                  </a:lnTo>
                  <a:lnTo>
                    <a:pt x="654" y="226"/>
                  </a:lnTo>
                  <a:lnTo>
                    <a:pt x="665" y="237"/>
                  </a:lnTo>
                  <a:lnTo>
                    <a:pt x="676" y="249"/>
                  </a:lnTo>
                  <a:lnTo>
                    <a:pt x="686" y="262"/>
                  </a:lnTo>
                  <a:lnTo>
                    <a:pt x="695" y="274"/>
                  </a:lnTo>
                  <a:lnTo>
                    <a:pt x="704" y="287"/>
                  </a:lnTo>
                  <a:lnTo>
                    <a:pt x="713" y="301"/>
                  </a:lnTo>
                  <a:lnTo>
                    <a:pt x="721" y="314"/>
                  </a:lnTo>
                  <a:lnTo>
                    <a:pt x="727" y="329"/>
                  </a:lnTo>
                  <a:lnTo>
                    <a:pt x="734" y="343"/>
                  </a:lnTo>
                  <a:lnTo>
                    <a:pt x="739" y="357"/>
                  </a:lnTo>
                  <a:lnTo>
                    <a:pt x="744" y="372"/>
                  </a:lnTo>
                  <a:lnTo>
                    <a:pt x="750" y="387"/>
                  </a:lnTo>
                  <a:lnTo>
                    <a:pt x="753" y="401"/>
                  </a:lnTo>
                  <a:lnTo>
                    <a:pt x="757" y="417"/>
                  </a:lnTo>
                  <a:lnTo>
                    <a:pt x="759" y="433"/>
                  </a:lnTo>
                  <a:lnTo>
                    <a:pt x="761" y="449"/>
                  </a:lnTo>
                  <a:lnTo>
                    <a:pt x="762" y="464"/>
                  </a:lnTo>
                  <a:lnTo>
                    <a:pt x="763" y="480"/>
                  </a:lnTo>
                  <a:lnTo>
                    <a:pt x="763" y="496"/>
                  </a:lnTo>
                  <a:lnTo>
                    <a:pt x="762" y="512"/>
                  </a:lnTo>
                  <a:lnTo>
                    <a:pt x="760" y="529"/>
                  </a:lnTo>
                  <a:lnTo>
                    <a:pt x="758" y="544"/>
                  </a:lnTo>
                  <a:lnTo>
                    <a:pt x="755" y="561"/>
                  </a:lnTo>
                  <a:lnTo>
                    <a:pt x="752" y="577"/>
                  </a:lnTo>
                  <a:lnTo>
                    <a:pt x="747" y="592"/>
                  </a:lnTo>
                  <a:lnTo>
                    <a:pt x="742" y="609"/>
                  </a:lnTo>
                  <a:lnTo>
                    <a:pt x="736" y="625"/>
                  </a:lnTo>
                  <a:lnTo>
                    <a:pt x="730" y="641"/>
                  </a:lnTo>
                  <a:lnTo>
                    <a:pt x="730" y="641"/>
                  </a:lnTo>
                  <a:lnTo>
                    <a:pt x="723" y="656"/>
                  </a:lnTo>
                  <a:lnTo>
                    <a:pt x="716" y="671"/>
                  </a:lnTo>
                  <a:lnTo>
                    <a:pt x="706" y="686"/>
                  </a:lnTo>
                  <a:lnTo>
                    <a:pt x="698" y="700"/>
                  </a:lnTo>
                  <a:lnTo>
                    <a:pt x="688" y="714"/>
                  </a:lnTo>
                  <a:lnTo>
                    <a:pt x="679" y="727"/>
                  </a:lnTo>
                  <a:lnTo>
                    <a:pt x="667" y="739"/>
                  </a:lnTo>
                  <a:lnTo>
                    <a:pt x="656" y="752"/>
                  </a:lnTo>
                  <a:lnTo>
                    <a:pt x="645" y="763"/>
                  </a:lnTo>
                  <a:lnTo>
                    <a:pt x="632" y="774"/>
                  </a:lnTo>
                  <a:lnTo>
                    <a:pt x="620" y="784"/>
                  </a:lnTo>
                  <a:lnTo>
                    <a:pt x="608" y="795"/>
                  </a:lnTo>
                  <a:lnTo>
                    <a:pt x="594" y="804"/>
                  </a:lnTo>
                  <a:lnTo>
                    <a:pt x="580" y="812"/>
                  </a:lnTo>
                  <a:lnTo>
                    <a:pt x="567" y="820"/>
                  </a:lnTo>
                  <a:lnTo>
                    <a:pt x="552" y="829"/>
                  </a:lnTo>
                  <a:lnTo>
                    <a:pt x="538" y="835"/>
                  </a:lnTo>
                  <a:lnTo>
                    <a:pt x="523" y="841"/>
                  </a:lnTo>
                  <a:lnTo>
                    <a:pt x="507" y="847"/>
                  </a:lnTo>
                  <a:lnTo>
                    <a:pt x="492" y="852"/>
                  </a:lnTo>
                  <a:lnTo>
                    <a:pt x="476" y="856"/>
                  </a:lnTo>
                  <a:lnTo>
                    <a:pt x="461" y="860"/>
                  </a:lnTo>
                  <a:lnTo>
                    <a:pt x="445" y="863"/>
                  </a:lnTo>
                  <a:lnTo>
                    <a:pt x="428" y="866"/>
                  </a:lnTo>
                  <a:lnTo>
                    <a:pt x="413" y="868"/>
                  </a:lnTo>
                  <a:lnTo>
                    <a:pt x="396" y="869"/>
                  </a:lnTo>
                  <a:lnTo>
                    <a:pt x="380" y="869"/>
                  </a:lnTo>
                  <a:lnTo>
                    <a:pt x="363" y="869"/>
                  </a:lnTo>
                  <a:lnTo>
                    <a:pt x="347" y="867"/>
                  </a:lnTo>
                  <a:lnTo>
                    <a:pt x="331" y="866"/>
                  </a:lnTo>
                  <a:lnTo>
                    <a:pt x="314" y="862"/>
                  </a:lnTo>
                  <a:lnTo>
                    <a:pt x="298" y="859"/>
                  </a:lnTo>
                  <a:lnTo>
                    <a:pt x="298" y="859"/>
                  </a:lnTo>
                  <a:lnTo>
                    <a:pt x="281" y="855"/>
                  </a:lnTo>
                  <a:lnTo>
                    <a:pt x="265" y="850"/>
                  </a:lnTo>
                  <a:lnTo>
                    <a:pt x="249" y="844"/>
                  </a:lnTo>
                  <a:lnTo>
                    <a:pt x="234" y="838"/>
                  </a:lnTo>
                  <a:lnTo>
                    <a:pt x="219" y="832"/>
                  </a:lnTo>
                  <a:lnTo>
                    <a:pt x="203" y="824"/>
                  </a:lnTo>
                  <a:lnTo>
                    <a:pt x="189" y="816"/>
                  </a:lnTo>
                  <a:lnTo>
                    <a:pt x="176" y="808"/>
                  </a:lnTo>
                  <a:lnTo>
                    <a:pt x="162" y="799"/>
                  </a:lnTo>
                  <a:lnTo>
                    <a:pt x="149" y="789"/>
                  </a:lnTo>
                  <a:lnTo>
                    <a:pt x="135" y="779"/>
                  </a:lnTo>
                  <a:lnTo>
                    <a:pt x="123" y="768"/>
                  </a:lnTo>
                  <a:lnTo>
                    <a:pt x="112" y="757"/>
                  </a:lnTo>
                  <a:lnTo>
                    <a:pt x="101" y="745"/>
                  </a:lnTo>
                  <a:lnTo>
                    <a:pt x="89" y="734"/>
                  </a:lnTo>
                  <a:lnTo>
                    <a:pt x="79" y="721"/>
                  </a:lnTo>
                  <a:lnTo>
                    <a:pt x="70" y="708"/>
                  </a:lnTo>
                  <a:lnTo>
                    <a:pt x="60" y="695"/>
                  </a:lnTo>
                  <a:lnTo>
                    <a:pt x="52" y="682"/>
                  </a:lnTo>
                  <a:lnTo>
                    <a:pt x="44" y="667"/>
                  </a:lnTo>
                  <a:lnTo>
                    <a:pt x="37" y="654"/>
                  </a:lnTo>
                  <a:lnTo>
                    <a:pt x="30" y="639"/>
                  </a:lnTo>
                  <a:lnTo>
                    <a:pt x="24" y="624"/>
                  </a:lnTo>
                  <a:lnTo>
                    <a:pt x="18" y="609"/>
                  </a:lnTo>
                  <a:lnTo>
                    <a:pt x="13" y="594"/>
                  </a:lnTo>
                  <a:lnTo>
                    <a:pt x="9" y="578"/>
                  </a:lnTo>
                  <a:lnTo>
                    <a:pt x="6" y="563"/>
                  </a:lnTo>
                  <a:lnTo>
                    <a:pt x="3" y="546"/>
                  </a:lnTo>
                  <a:lnTo>
                    <a:pt x="1" y="531"/>
                  </a:lnTo>
                  <a:lnTo>
                    <a:pt x="0" y="514"/>
                  </a:lnTo>
                  <a:lnTo>
                    <a:pt x="0" y="498"/>
                  </a:lnTo>
                  <a:lnTo>
                    <a:pt x="0" y="482"/>
                  </a:lnTo>
                  <a:lnTo>
                    <a:pt x="0" y="482"/>
                  </a:lnTo>
                  <a:lnTo>
                    <a:pt x="2" y="456"/>
                  </a:lnTo>
                  <a:lnTo>
                    <a:pt x="5" y="430"/>
                  </a:lnTo>
                  <a:lnTo>
                    <a:pt x="10" y="406"/>
                  </a:lnTo>
                  <a:lnTo>
                    <a:pt x="15" y="382"/>
                  </a:lnTo>
                  <a:lnTo>
                    <a:pt x="22" y="359"/>
                  </a:lnTo>
                  <a:lnTo>
                    <a:pt x="32" y="337"/>
                  </a:lnTo>
                  <a:lnTo>
                    <a:pt x="41" y="315"/>
                  </a:lnTo>
                  <a:lnTo>
                    <a:pt x="52" y="295"/>
                  </a:lnTo>
                  <a:lnTo>
                    <a:pt x="65" y="274"/>
                  </a:lnTo>
                  <a:lnTo>
                    <a:pt x="79" y="256"/>
                  </a:lnTo>
                  <a:lnTo>
                    <a:pt x="94" y="237"/>
                  </a:lnTo>
                  <a:lnTo>
                    <a:pt x="112" y="220"/>
                  </a:lnTo>
                  <a:lnTo>
                    <a:pt x="130" y="203"/>
                  </a:lnTo>
                  <a:lnTo>
                    <a:pt x="150" y="188"/>
                  </a:lnTo>
                  <a:lnTo>
                    <a:pt x="171" y="173"/>
                  </a:lnTo>
                  <a:lnTo>
                    <a:pt x="195" y="160"/>
                  </a:lnTo>
                  <a:lnTo>
                    <a:pt x="195" y="160"/>
                  </a:lnTo>
                  <a:lnTo>
                    <a:pt x="206" y="154"/>
                  </a:lnTo>
                  <a:lnTo>
                    <a:pt x="216" y="146"/>
                  </a:lnTo>
                  <a:lnTo>
                    <a:pt x="222" y="138"/>
                  </a:lnTo>
                  <a:lnTo>
                    <a:pt x="227" y="129"/>
                  </a:lnTo>
                  <a:lnTo>
                    <a:pt x="231" y="119"/>
                  </a:lnTo>
                  <a:lnTo>
                    <a:pt x="233" y="109"/>
                  </a:lnTo>
                  <a:lnTo>
                    <a:pt x="234" y="98"/>
                  </a:lnTo>
                  <a:lnTo>
                    <a:pt x="234" y="85"/>
                  </a:lnTo>
                  <a:lnTo>
                    <a:pt x="234" y="85"/>
                  </a:lnTo>
                  <a:lnTo>
                    <a:pt x="234" y="56"/>
                  </a:lnTo>
                  <a:lnTo>
                    <a:pt x="235" y="36"/>
                  </a:lnTo>
                  <a:lnTo>
                    <a:pt x="236" y="28"/>
                  </a:lnTo>
                  <a:lnTo>
                    <a:pt x="238" y="20"/>
                  </a:lnTo>
                  <a:lnTo>
                    <a:pt x="241" y="14"/>
                  </a:lnTo>
                  <a:lnTo>
                    <a:pt x="244" y="10"/>
                  </a:lnTo>
                  <a:lnTo>
                    <a:pt x="249" y="7"/>
                  </a:lnTo>
                  <a:lnTo>
                    <a:pt x="255" y="4"/>
                  </a:lnTo>
                  <a:lnTo>
                    <a:pt x="262" y="2"/>
                  </a:lnTo>
                  <a:lnTo>
                    <a:pt x="270" y="1"/>
                  </a:lnTo>
                  <a:lnTo>
                    <a:pt x="292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83" y="0"/>
                  </a:lnTo>
                  <a:lnTo>
                    <a:pt x="383" y="0"/>
                  </a:lnTo>
                  <a:lnTo>
                    <a:pt x="383" y="0"/>
                  </a:lnTo>
                  <a:lnTo>
                    <a:pt x="383" y="0"/>
                  </a:lnTo>
                  <a:close/>
                  <a:moveTo>
                    <a:pt x="381" y="779"/>
                  </a:moveTo>
                  <a:lnTo>
                    <a:pt x="381" y="779"/>
                  </a:lnTo>
                  <a:lnTo>
                    <a:pt x="395" y="779"/>
                  </a:lnTo>
                  <a:lnTo>
                    <a:pt x="410" y="778"/>
                  </a:lnTo>
                  <a:lnTo>
                    <a:pt x="424" y="777"/>
                  </a:lnTo>
                  <a:lnTo>
                    <a:pt x="438" y="775"/>
                  </a:lnTo>
                  <a:lnTo>
                    <a:pt x="452" y="772"/>
                  </a:lnTo>
                  <a:lnTo>
                    <a:pt x="465" y="769"/>
                  </a:lnTo>
                  <a:lnTo>
                    <a:pt x="478" y="765"/>
                  </a:lnTo>
                  <a:lnTo>
                    <a:pt x="492" y="760"/>
                  </a:lnTo>
                  <a:lnTo>
                    <a:pt x="505" y="754"/>
                  </a:lnTo>
                  <a:lnTo>
                    <a:pt x="517" y="747"/>
                  </a:lnTo>
                  <a:lnTo>
                    <a:pt x="530" y="740"/>
                  </a:lnTo>
                  <a:lnTo>
                    <a:pt x="541" y="733"/>
                  </a:lnTo>
                  <a:lnTo>
                    <a:pt x="553" y="725"/>
                  </a:lnTo>
                  <a:lnTo>
                    <a:pt x="564" y="717"/>
                  </a:lnTo>
                  <a:lnTo>
                    <a:pt x="575" y="707"/>
                  </a:lnTo>
                  <a:lnTo>
                    <a:pt x="585" y="697"/>
                  </a:lnTo>
                  <a:lnTo>
                    <a:pt x="596" y="687"/>
                  </a:lnTo>
                  <a:lnTo>
                    <a:pt x="605" y="677"/>
                  </a:lnTo>
                  <a:lnTo>
                    <a:pt x="613" y="665"/>
                  </a:lnTo>
                  <a:lnTo>
                    <a:pt x="621" y="654"/>
                  </a:lnTo>
                  <a:lnTo>
                    <a:pt x="629" y="642"/>
                  </a:lnTo>
                  <a:lnTo>
                    <a:pt x="637" y="629"/>
                  </a:lnTo>
                  <a:lnTo>
                    <a:pt x="644" y="617"/>
                  </a:lnTo>
                  <a:lnTo>
                    <a:pt x="650" y="604"/>
                  </a:lnTo>
                  <a:lnTo>
                    <a:pt x="655" y="590"/>
                  </a:lnTo>
                  <a:lnTo>
                    <a:pt x="660" y="577"/>
                  </a:lnTo>
                  <a:lnTo>
                    <a:pt x="664" y="563"/>
                  </a:lnTo>
                  <a:lnTo>
                    <a:pt x="667" y="548"/>
                  </a:lnTo>
                  <a:lnTo>
                    <a:pt x="670" y="534"/>
                  </a:lnTo>
                  <a:lnTo>
                    <a:pt x="673" y="519"/>
                  </a:lnTo>
                  <a:lnTo>
                    <a:pt x="674" y="505"/>
                  </a:lnTo>
                  <a:lnTo>
                    <a:pt x="674" y="490"/>
                  </a:lnTo>
                  <a:lnTo>
                    <a:pt x="674" y="490"/>
                  </a:lnTo>
                  <a:lnTo>
                    <a:pt x="674" y="474"/>
                  </a:lnTo>
                  <a:lnTo>
                    <a:pt x="673" y="460"/>
                  </a:lnTo>
                  <a:lnTo>
                    <a:pt x="670" y="446"/>
                  </a:lnTo>
                  <a:lnTo>
                    <a:pt x="668" y="431"/>
                  </a:lnTo>
                  <a:lnTo>
                    <a:pt x="665" y="417"/>
                  </a:lnTo>
                  <a:lnTo>
                    <a:pt x="661" y="403"/>
                  </a:lnTo>
                  <a:lnTo>
                    <a:pt x="656" y="389"/>
                  </a:lnTo>
                  <a:lnTo>
                    <a:pt x="651" y="376"/>
                  </a:lnTo>
                  <a:lnTo>
                    <a:pt x="645" y="363"/>
                  </a:lnTo>
                  <a:lnTo>
                    <a:pt x="639" y="351"/>
                  </a:lnTo>
                  <a:lnTo>
                    <a:pt x="631" y="339"/>
                  </a:lnTo>
                  <a:lnTo>
                    <a:pt x="623" y="326"/>
                  </a:lnTo>
                  <a:lnTo>
                    <a:pt x="615" y="315"/>
                  </a:lnTo>
                  <a:lnTo>
                    <a:pt x="607" y="304"/>
                  </a:lnTo>
                  <a:lnTo>
                    <a:pt x="598" y="293"/>
                  </a:lnTo>
                  <a:lnTo>
                    <a:pt x="587" y="282"/>
                  </a:lnTo>
                  <a:lnTo>
                    <a:pt x="577" y="273"/>
                  </a:lnTo>
                  <a:lnTo>
                    <a:pt x="566" y="264"/>
                  </a:lnTo>
                  <a:lnTo>
                    <a:pt x="554" y="255"/>
                  </a:lnTo>
                  <a:lnTo>
                    <a:pt x="543" y="246"/>
                  </a:lnTo>
                  <a:lnTo>
                    <a:pt x="531" y="239"/>
                  </a:lnTo>
                  <a:lnTo>
                    <a:pt x="518" y="232"/>
                  </a:lnTo>
                  <a:lnTo>
                    <a:pt x="506" y="226"/>
                  </a:lnTo>
                  <a:lnTo>
                    <a:pt x="493" y="220"/>
                  </a:lnTo>
                  <a:lnTo>
                    <a:pt x="479" y="215"/>
                  </a:lnTo>
                  <a:lnTo>
                    <a:pt x="466" y="209"/>
                  </a:lnTo>
                  <a:lnTo>
                    <a:pt x="452" y="205"/>
                  </a:lnTo>
                  <a:lnTo>
                    <a:pt x="437" y="202"/>
                  </a:lnTo>
                  <a:lnTo>
                    <a:pt x="423" y="200"/>
                  </a:lnTo>
                  <a:lnTo>
                    <a:pt x="409" y="198"/>
                  </a:lnTo>
                  <a:lnTo>
                    <a:pt x="394" y="197"/>
                  </a:lnTo>
                  <a:lnTo>
                    <a:pt x="379" y="197"/>
                  </a:lnTo>
                  <a:lnTo>
                    <a:pt x="379" y="197"/>
                  </a:lnTo>
                  <a:lnTo>
                    <a:pt x="363" y="197"/>
                  </a:lnTo>
                  <a:lnTo>
                    <a:pt x="349" y="198"/>
                  </a:lnTo>
                  <a:lnTo>
                    <a:pt x="335" y="200"/>
                  </a:lnTo>
                  <a:lnTo>
                    <a:pt x="320" y="203"/>
                  </a:lnTo>
                  <a:lnTo>
                    <a:pt x="307" y="206"/>
                  </a:lnTo>
                  <a:lnTo>
                    <a:pt x="293" y="210"/>
                  </a:lnTo>
                  <a:lnTo>
                    <a:pt x="279" y="215"/>
                  </a:lnTo>
                  <a:lnTo>
                    <a:pt x="266" y="221"/>
                  </a:lnTo>
                  <a:lnTo>
                    <a:pt x="254" y="226"/>
                  </a:lnTo>
                  <a:lnTo>
                    <a:pt x="241" y="233"/>
                  </a:lnTo>
                  <a:lnTo>
                    <a:pt x="229" y="240"/>
                  </a:lnTo>
                  <a:lnTo>
                    <a:pt x="217" y="247"/>
                  </a:lnTo>
                  <a:lnTo>
                    <a:pt x="205" y="256"/>
                  </a:lnTo>
                  <a:lnTo>
                    <a:pt x="194" y="265"/>
                  </a:lnTo>
                  <a:lnTo>
                    <a:pt x="184" y="274"/>
                  </a:lnTo>
                  <a:lnTo>
                    <a:pt x="173" y="283"/>
                  </a:lnTo>
                  <a:lnTo>
                    <a:pt x="164" y="294"/>
                  </a:lnTo>
                  <a:lnTo>
                    <a:pt x="155" y="305"/>
                  </a:lnTo>
                  <a:lnTo>
                    <a:pt x="146" y="315"/>
                  </a:lnTo>
                  <a:lnTo>
                    <a:pt x="139" y="327"/>
                  </a:lnTo>
                  <a:lnTo>
                    <a:pt x="130" y="339"/>
                  </a:lnTo>
                  <a:lnTo>
                    <a:pt x="123" y="351"/>
                  </a:lnTo>
                  <a:lnTo>
                    <a:pt x="117" y="363"/>
                  </a:lnTo>
                  <a:lnTo>
                    <a:pt x="111" y="377"/>
                  </a:lnTo>
                  <a:lnTo>
                    <a:pt x="106" y="390"/>
                  </a:lnTo>
                  <a:lnTo>
                    <a:pt x="102" y="403"/>
                  </a:lnTo>
                  <a:lnTo>
                    <a:pt x="97" y="418"/>
                  </a:lnTo>
                  <a:lnTo>
                    <a:pt x="94" y="431"/>
                  </a:lnTo>
                  <a:lnTo>
                    <a:pt x="91" y="446"/>
                  </a:lnTo>
                  <a:lnTo>
                    <a:pt x="90" y="460"/>
                  </a:lnTo>
                  <a:lnTo>
                    <a:pt x="89" y="475"/>
                  </a:lnTo>
                  <a:lnTo>
                    <a:pt x="88" y="490"/>
                  </a:lnTo>
                  <a:lnTo>
                    <a:pt x="88" y="490"/>
                  </a:lnTo>
                  <a:lnTo>
                    <a:pt x="89" y="505"/>
                  </a:lnTo>
                  <a:lnTo>
                    <a:pt x="90" y="521"/>
                  </a:lnTo>
                  <a:lnTo>
                    <a:pt x="92" y="535"/>
                  </a:lnTo>
                  <a:lnTo>
                    <a:pt x="95" y="550"/>
                  </a:lnTo>
                  <a:lnTo>
                    <a:pt x="98" y="565"/>
                  </a:lnTo>
                  <a:lnTo>
                    <a:pt x="103" y="578"/>
                  </a:lnTo>
                  <a:lnTo>
                    <a:pt x="108" y="592"/>
                  </a:lnTo>
                  <a:lnTo>
                    <a:pt x="114" y="606"/>
                  </a:lnTo>
                  <a:lnTo>
                    <a:pt x="120" y="619"/>
                  </a:lnTo>
                  <a:lnTo>
                    <a:pt x="126" y="631"/>
                  </a:lnTo>
                  <a:lnTo>
                    <a:pt x="134" y="644"/>
                  </a:lnTo>
                  <a:lnTo>
                    <a:pt x="142" y="656"/>
                  </a:lnTo>
                  <a:lnTo>
                    <a:pt x="151" y="667"/>
                  </a:lnTo>
                  <a:lnTo>
                    <a:pt x="159" y="679"/>
                  </a:lnTo>
                  <a:lnTo>
                    <a:pt x="169" y="689"/>
                  </a:lnTo>
                  <a:lnTo>
                    <a:pt x="179" y="699"/>
                  </a:lnTo>
                  <a:lnTo>
                    <a:pt x="189" y="709"/>
                  </a:lnTo>
                  <a:lnTo>
                    <a:pt x="200" y="718"/>
                  </a:lnTo>
                  <a:lnTo>
                    <a:pt x="211" y="727"/>
                  </a:lnTo>
                  <a:lnTo>
                    <a:pt x="223" y="735"/>
                  </a:lnTo>
                  <a:lnTo>
                    <a:pt x="235" y="742"/>
                  </a:lnTo>
                  <a:lnTo>
                    <a:pt x="246" y="748"/>
                  </a:lnTo>
                  <a:lnTo>
                    <a:pt x="260" y="755"/>
                  </a:lnTo>
                  <a:lnTo>
                    <a:pt x="272" y="761"/>
                  </a:lnTo>
                  <a:lnTo>
                    <a:pt x="285" y="765"/>
                  </a:lnTo>
                  <a:lnTo>
                    <a:pt x="299" y="769"/>
                  </a:lnTo>
                  <a:lnTo>
                    <a:pt x="312" y="773"/>
                  </a:lnTo>
                  <a:lnTo>
                    <a:pt x="325" y="775"/>
                  </a:lnTo>
                  <a:lnTo>
                    <a:pt x="339" y="777"/>
                  </a:lnTo>
                  <a:lnTo>
                    <a:pt x="353" y="778"/>
                  </a:lnTo>
                  <a:lnTo>
                    <a:pt x="367" y="779"/>
                  </a:lnTo>
                  <a:lnTo>
                    <a:pt x="381" y="779"/>
                  </a:lnTo>
                  <a:lnTo>
                    <a:pt x="381" y="779"/>
                  </a:lnTo>
                  <a:close/>
                  <a:moveTo>
                    <a:pt x="438" y="126"/>
                  </a:moveTo>
                  <a:lnTo>
                    <a:pt x="438" y="126"/>
                  </a:lnTo>
                  <a:lnTo>
                    <a:pt x="459" y="117"/>
                  </a:lnTo>
                  <a:lnTo>
                    <a:pt x="480" y="109"/>
                  </a:lnTo>
                  <a:lnTo>
                    <a:pt x="489" y="106"/>
                  </a:lnTo>
                  <a:lnTo>
                    <a:pt x="496" y="102"/>
                  </a:lnTo>
                  <a:lnTo>
                    <a:pt x="501" y="99"/>
                  </a:lnTo>
                  <a:lnTo>
                    <a:pt x="502" y="96"/>
                  </a:lnTo>
                  <a:lnTo>
                    <a:pt x="502" y="94"/>
                  </a:lnTo>
                  <a:lnTo>
                    <a:pt x="502" y="94"/>
                  </a:lnTo>
                  <a:lnTo>
                    <a:pt x="502" y="88"/>
                  </a:lnTo>
                  <a:lnTo>
                    <a:pt x="500" y="82"/>
                  </a:lnTo>
                  <a:lnTo>
                    <a:pt x="498" y="77"/>
                  </a:lnTo>
                  <a:lnTo>
                    <a:pt x="496" y="74"/>
                  </a:lnTo>
                  <a:lnTo>
                    <a:pt x="492" y="71"/>
                  </a:lnTo>
                  <a:lnTo>
                    <a:pt x="489" y="69"/>
                  </a:lnTo>
                  <a:lnTo>
                    <a:pt x="485" y="68"/>
                  </a:lnTo>
                  <a:lnTo>
                    <a:pt x="479" y="67"/>
                  </a:lnTo>
                  <a:lnTo>
                    <a:pt x="470" y="67"/>
                  </a:lnTo>
                  <a:lnTo>
                    <a:pt x="460" y="67"/>
                  </a:lnTo>
                  <a:lnTo>
                    <a:pt x="450" y="68"/>
                  </a:lnTo>
                  <a:lnTo>
                    <a:pt x="440" y="69"/>
                  </a:lnTo>
                  <a:lnTo>
                    <a:pt x="440" y="69"/>
                  </a:lnTo>
                  <a:lnTo>
                    <a:pt x="422" y="67"/>
                  </a:lnTo>
                  <a:lnTo>
                    <a:pt x="413" y="67"/>
                  </a:lnTo>
                  <a:lnTo>
                    <a:pt x="405" y="68"/>
                  </a:lnTo>
                  <a:lnTo>
                    <a:pt x="396" y="70"/>
                  </a:lnTo>
                  <a:lnTo>
                    <a:pt x="393" y="72"/>
                  </a:lnTo>
                  <a:lnTo>
                    <a:pt x="390" y="74"/>
                  </a:lnTo>
                  <a:lnTo>
                    <a:pt x="387" y="78"/>
                  </a:lnTo>
                  <a:lnTo>
                    <a:pt x="385" y="82"/>
                  </a:lnTo>
                  <a:lnTo>
                    <a:pt x="384" y="86"/>
                  </a:lnTo>
                  <a:lnTo>
                    <a:pt x="383" y="92"/>
                  </a:lnTo>
                  <a:lnTo>
                    <a:pt x="383" y="92"/>
                  </a:lnTo>
                  <a:lnTo>
                    <a:pt x="383" y="94"/>
                  </a:lnTo>
                  <a:lnTo>
                    <a:pt x="384" y="96"/>
                  </a:lnTo>
                  <a:lnTo>
                    <a:pt x="388" y="100"/>
                  </a:lnTo>
                  <a:lnTo>
                    <a:pt x="394" y="104"/>
                  </a:lnTo>
                  <a:lnTo>
                    <a:pt x="402" y="108"/>
                  </a:lnTo>
                  <a:lnTo>
                    <a:pt x="420" y="117"/>
                  </a:lnTo>
                  <a:lnTo>
                    <a:pt x="438" y="126"/>
                  </a:lnTo>
                  <a:lnTo>
                    <a:pt x="438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8" name="Freeform 110"/>
            <p:cNvSpPr>
              <a:spLocks noEditPoints="1"/>
            </p:cNvSpPr>
            <p:nvPr userDrawn="1"/>
          </p:nvSpPr>
          <p:spPr bwMode="auto">
            <a:xfrm>
              <a:off x="2501900" y="2614613"/>
              <a:ext cx="401638" cy="460375"/>
            </a:xfrm>
            <a:custGeom>
              <a:avLst/>
              <a:gdLst>
                <a:gd name="T0" fmla="*/ 9 w 757"/>
                <a:gd name="T1" fmla="*/ 411 h 871"/>
                <a:gd name="T2" fmla="*/ 51 w 757"/>
                <a:gd name="T3" fmla="*/ 298 h 871"/>
                <a:gd name="T4" fmla="*/ 129 w 757"/>
                <a:gd name="T5" fmla="*/ 205 h 871"/>
                <a:gd name="T6" fmla="*/ 206 w 757"/>
                <a:gd name="T7" fmla="*/ 154 h 871"/>
                <a:gd name="T8" fmla="*/ 232 w 757"/>
                <a:gd name="T9" fmla="*/ 110 h 871"/>
                <a:gd name="T10" fmla="*/ 234 w 757"/>
                <a:gd name="T11" fmla="*/ 34 h 871"/>
                <a:gd name="T12" fmla="*/ 250 w 757"/>
                <a:gd name="T13" fmla="*/ 4 h 871"/>
                <a:gd name="T14" fmla="*/ 326 w 757"/>
                <a:gd name="T15" fmla="*/ 3 h 871"/>
                <a:gd name="T16" fmla="*/ 486 w 757"/>
                <a:gd name="T17" fmla="*/ 2 h 871"/>
                <a:gd name="T18" fmla="*/ 522 w 757"/>
                <a:gd name="T19" fmla="*/ 15 h 871"/>
                <a:gd name="T20" fmla="*/ 522 w 757"/>
                <a:gd name="T21" fmla="*/ 52 h 871"/>
                <a:gd name="T22" fmla="*/ 527 w 757"/>
                <a:gd name="T23" fmla="*/ 107 h 871"/>
                <a:gd name="T24" fmla="*/ 556 w 757"/>
                <a:gd name="T25" fmla="*/ 150 h 871"/>
                <a:gd name="T26" fmla="*/ 624 w 757"/>
                <a:gd name="T27" fmla="*/ 204 h 871"/>
                <a:gd name="T28" fmla="*/ 711 w 757"/>
                <a:gd name="T29" fmla="*/ 300 h 871"/>
                <a:gd name="T30" fmla="*/ 753 w 757"/>
                <a:gd name="T31" fmla="*/ 417 h 871"/>
                <a:gd name="T32" fmla="*/ 753 w 757"/>
                <a:gd name="T33" fmla="*/ 550 h 871"/>
                <a:gd name="T34" fmla="*/ 725 w 757"/>
                <a:gd name="T35" fmla="*/ 652 h 871"/>
                <a:gd name="T36" fmla="*/ 657 w 757"/>
                <a:gd name="T37" fmla="*/ 755 h 871"/>
                <a:gd name="T38" fmla="*/ 557 w 757"/>
                <a:gd name="T39" fmla="*/ 827 h 871"/>
                <a:gd name="T40" fmla="*/ 458 w 757"/>
                <a:gd name="T41" fmla="*/ 862 h 871"/>
                <a:gd name="T42" fmla="*/ 337 w 757"/>
                <a:gd name="T43" fmla="*/ 869 h 871"/>
                <a:gd name="T44" fmla="*/ 227 w 757"/>
                <a:gd name="T45" fmla="*/ 841 h 871"/>
                <a:gd name="T46" fmla="*/ 133 w 757"/>
                <a:gd name="T47" fmla="*/ 782 h 871"/>
                <a:gd name="T48" fmla="*/ 62 w 757"/>
                <a:gd name="T49" fmla="*/ 700 h 871"/>
                <a:gd name="T50" fmla="*/ 15 w 757"/>
                <a:gd name="T51" fmla="*/ 601 h 871"/>
                <a:gd name="T52" fmla="*/ 0 w 757"/>
                <a:gd name="T53" fmla="*/ 489 h 871"/>
                <a:gd name="T54" fmla="*/ 408 w 757"/>
                <a:gd name="T55" fmla="*/ 781 h 871"/>
                <a:gd name="T56" fmla="*/ 479 w 757"/>
                <a:gd name="T57" fmla="*/ 766 h 871"/>
                <a:gd name="T58" fmla="*/ 542 w 757"/>
                <a:gd name="T59" fmla="*/ 733 h 871"/>
                <a:gd name="T60" fmla="*/ 596 w 757"/>
                <a:gd name="T61" fmla="*/ 685 h 871"/>
                <a:gd name="T62" fmla="*/ 637 w 757"/>
                <a:gd name="T63" fmla="*/ 626 h 871"/>
                <a:gd name="T64" fmla="*/ 662 w 757"/>
                <a:gd name="T65" fmla="*/ 562 h 871"/>
                <a:gd name="T66" fmla="*/ 670 w 757"/>
                <a:gd name="T67" fmla="*/ 494 h 871"/>
                <a:gd name="T68" fmla="*/ 663 w 757"/>
                <a:gd name="T69" fmla="*/ 434 h 871"/>
                <a:gd name="T70" fmla="*/ 640 w 757"/>
                <a:gd name="T71" fmla="*/ 365 h 871"/>
                <a:gd name="T72" fmla="*/ 602 w 757"/>
                <a:gd name="T73" fmla="*/ 305 h 871"/>
                <a:gd name="T74" fmla="*/ 552 w 757"/>
                <a:gd name="T75" fmla="*/ 257 h 871"/>
                <a:gd name="T76" fmla="*/ 492 w 757"/>
                <a:gd name="T77" fmla="*/ 222 h 871"/>
                <a:gd name="T78" fmla="*/ 423 w 757"/>
                <a:gd name="T79" fmla="*/ 202 h 871"/>
                <a:gd name="T80" fmla="*/ 364 w 757"/>
                <a:gd name="T81" fmla="*/ 199 h 871"/>
                <a:gd name="T82" fmla="*/ 293 w 757"/>
                <a:gd name="T83" fmla="*/ 212 h 871"/>
                <a:gd name="T84" fmla="*/ 229 w 757"/>
                <a:gd name="T85" fmla="*/ 241 h 871"/>
                <a:gd name="T86" fmla="*/ 174 w 757"/>
                <a:gd name="T87" fmla="*/ 284 h 871"/>
                <a:gd name="T88" fmla="*/ 130 w 757"/>
                <a:gd name="T89" fmla="*/ 339 h 871"/>
                <a:gd name="T90" fmla="*/ 101 w 757"/>
                <a:gd name="T91" fmla="*/ 402 h 871"/>
                <a:gd name="T92" fmla="*/ 87 w 757"/>
                <a:gd name="T93" fmla="*/ 472 h 871"/>
                <a:gd name="T94" fmla="*/ 89 w 757"/>
                <a:gd name="T95" fmla="*/ 532 h 871"/>
                <a:gd name="T96" fmla="*/ 108 w 757"/>
                <a:gd name="T97" fmla="*/ 602 h 871"/>
                <a:gd name="T98" fmla="*/ 143 w 757"/>
                <a:gd name="T99" fmla="*/ 663 h 871"/>
                <a:gd name="T100" fmla="*/ 190 w 757"/>
                <a:gd name="T101" fmla="*/ 713 h 871"/>
                <a:gd name="T102" fmla="*/ 250 w 757"/>
                <a:gd name="T103" fmla="*/ 751 h 871"/>
                <a:gd name="T104" fmla="*/ 317 w 757"/>
                <a:gd name="T105" fmla="*/ 775 h 871"/>
                <a:gd name="T106" fmla="*/ 378 w 757"/>
                <a:gd name="T107" fmla="*/ 781 h 871"/>
                <a:gd name="T108" fmla="*/ 453 w 757"/>
                <a:gd name="T109" fmla="*/ 118 h 871"/>
                <a:gd name="T110" fmla="*/ 475 w 757"/>
                <a:gd name="T111" fmla="*/ 111 h 871"/>
                <a:gd name="T112" fmla="*/ 470 w 757"/>
                <a:gd name="T113" fmla="*/ 71 h 871"/>
                <a:gd name="T114" fmla="*/ 436 w 757"/>
                <a:gd name="T115" fmla="*/ 65 h 871"/>
                <a:gd name="T116" fmla="*/ 396 w 757"/>
                <a:gd name="T117" fmla="*/ 80 h 871"/>
                <a:gd name="T118" fmla="*/ 417 w 757"/>
                <a:gd name="T119" fmla="*/ 118 h 871"/>
                <a:gd name="T120" fmla="*/ 437 w 757"/>
                <a:gd name="T121" fmla="*/ 119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7" h="871">
                  <a:moveTo>
                    <a:pt x="0" y="489"/>
                  </a:moveTo>
                  <a:lnTo>
                    <a:pt x="0" y="489"/>
                  </a:lnTo>
                  <a:lnTo>
                    <a:pt x="2" y="462"/>
                  </a:lnTo>
                  <a:lnTo>
                    <a:pt x="4" y="436"/>
                  </a:lnTo>
                  <a:lnTo>
                    <a:pt x="9" y="411"/>
                  </a:lnTo>
                  <a:lnTo>
                    <a:pt x="14" y="387"/>
                  </a:lnTo>
                  <a:lnTo>
                    <a:pt x="22" y="363"/>
                  </a:lnTo>
                  <a:lnTo>
                    <a:pt x="30" y="340"/>
                  </a:lnTo>
                  <a:lnTo>
                    <a:pt x="40" y="318"/>
                  </a:lnTo>
                  <a:lnTo>
                    <a:pt x="51" y="298"/>
                  </a:lnTo>
                  <a:lnTo>
                    <a:pt x="64" y="277"/>
                  </a:lnTo>
                  <a:lnTo>
                    <a:pt x="78" y="258"/>
                  </a:lnTo>
                  <a:lnTo>
                    <a:pt x="93" y="239"/>
                  </a:lnTo>
                  <a:lnTo>
                    <a:pt x="111" y="222"/>
                  </a:lnTo>
                  <a:lnTo>
                    <a:pt x="129" y="205"/>
                  </a:lnTo>
                  <a:lnTo>
                    <a:pt x="150" y="190"/>
                  </a:lnTo>
                  <a:lnTo>
                    <a:pt x="171" y="175"/>
                  </a:lnTo>
                  <a:lnTo>
                    <a:pt x="195" y="161"/>
                  </a:lnTo>
                  <a:lnTo>
                    <a:pt x="195" y="161"/>
                  </a:lnTo>
                  <a:lnTo>
                    <a:pt x="206" y="154"/>
                  </a:lnTo>
                  <a:lnTo>
                    <a:pt x="215" y="147"/>
                  </a:lnTo>
                  <a:lnTo>
                    <a:pt x="222" y="139"/>
                  </a:lnTo>
                  <a:lnTo>
                    <a:pt x="227" y="129"/>
                  </a:lnTo>
                  <a:lnTo>
                    <a:pt x="230" y="120"/>
                  </a:lnTo>
                  <a:lnTo>
                    <a:pt x="232" y="110"/>
                  </a:lnTo>
                  <a:lnTo>
                    <a:pt x="233" y="98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56"/>
                  </a:lnTo>
                  <a:lnTo>
                    <a:pt x="234" y="34"/>
                  </a:lnTo>
                  <a:lnTo>
                    <a:pt x="235" y="26"/>
                  </a:lnTo>
                  <a:lnTo>
                    <a:pt x="238" y="18"/>
                  </a:lnTo>
                  <a:lnTo>
                    <a:pt x="240" y="12"/>
                  </a:lnTo>
                  <a:lnTo>
                    <a:pt x="244" y="8"/>
                  </a:lnTo>
                  <a:lnTo>
                    <a:pt x="250" y="4"/>
                  </a:lnTo>
                  <a:lnTo>
                    <a:pt x="256" y="2"/>
                  </a:lnTo>
                  <a:lnTo>
                    <a:pt x="263" y="1"/>
                  </a:lnTo>
                  <a:lnTo>
                    <a:pt x="272" y="0"/>
                  </a:lnTo>
                  <a:lnTo>
                    <a:pt x="295" y="1"/>
                  </a:lnTo>
                  <a:lnTo>
                    <a:pt x="326" y="3"/>
                  </a:lnTo>
                  <a:lnTo>
                    <a:pt x="326" y="3"/>
                  </a:lnTo>
                  <a:lnTo>
                    <a:pt x="366" y="5"/>
                  </a:lnTo>
                  <a:lnTo>
                    <a:pt x="406" y="5"/>
                  </a:lnTo>
                  <a:lnTo>
                    <a:pt x="486" y="2"/>
                  </a:lnTo>
                  <a:lnTo>
                    <a:pt x="486" y="2"/>
                  </a:lnTo>
                  <a:lnTo>
                    <a:pt x="496" y="3"/>
                  </a:lnTo>
                  <a:lnTo>
                    <a:pt x="504" y="4"/>
                  </a:lnTo>
                  <a:lnTo>
                    <a:pt x="511" y="7"/>
                  </a:lnTo>
                  <a:lnTo>
                    <a:pt x="518" y="10"/>
                  </a:lnTo>
                  <a:lnTo>
                    <a:pt x="522" y="15"/>
                  </a:lnTo>
                  <a:lnTo>
                    <a:pt x="524" y="22"/>
                  </a:lnTo>
                  <a:lnTo>
                    <a:pt x="525" y="30"/>
                  </a:lnTo>
                  <a:lnTo>
                    <a:pt x="524" y="40"/>
                  </a:lnTo>
                  <a:lnTo>
                    <a:pt x="524" y="40"/>
                  </a:lnTo>
                  <a:lnTo>
                    <a:pt x="522" y="52"/>
                  </a:lnTo>
                  <a:lnTo>
                    <a:pt x="521" y="65"/>
                  </a:lnTo>
                  <a:lnTo>
                    <a:pt x="521" y="76"/>
                  </a:lnTo>
                  <a:lnTo>
                    <a:pt x="522" y="87"/>
                  </a:lnTo>
                  <a:lnTo>
                    <a:pt x="524" y="97"/>
                  </a:lnTo>
                  <a:lnTo>
                    <a:pt x="527" y="107"/>
                  </a:lnTo>
                  <a:lnTo>
                    <a:pt x="531" y="116"/>
                  </a:lnTo>
                  <a:lnTo>
                    <a:pt x="536" y="125"/>
                  </a:lnTo>
                  <a:lnTo>
                    <a:pt x="541" y="133"/>
                  </a:lnTo>
                  <a:lnTo>
                    <a:pt x="548" y="142"/>
                  </a:lnTo>
                  <a:lnTo>
                    <a:pt x="556" y="150"/>
                  </a:lnTo>
                  <a:lnTo>
                    <a:pt x="563" y="158"/>
                  </a:lnTo>
                  <a:lnTo>
                    <a:pt x="581" y="172"/>
                  </a:lnTo>
                  <a:lnTo>
                    <a:pt x="602" y="187"/>
                  </a:lnTo>
                  <a:lnTo>
                    <a:pt x="602" y="187"/>
                  </a:lnTo>
                  <a:lnTo>
                    <a:pt x="624" y="204"/>
                  </a:lnTo>
                  <a:lnTo>
                    <a:pt x="645" y="222"/>
                  </a:lnTo>
                  <a:lnTo>
                    <a:pt x="664" y="239"/>
                  </a:lnTo>
                  <a:lnTo>
                    <a:pt x="682" y="259"/>
                  </a:lnTo>
                  <a:lnTo>
                    <a:pt x="697" y="279"/>
                  </a:lnTo>
                  <a:lnTo>
                    <a:pt x="711" y="300"/>
                  </a:lnTo>
                  <a:lnTo>
                    <a:pt x="722" y="322"/>
                  </a:lnTo>
                  <a:lnTo>
                    <a:pt x="732" y="345"/>
                  </a:lnTo>
                  <a:lnTo>
                    <a:pt x="740" y="369"/>
                  </a:lnTo>
                  <a:lnTo>
                    <a:pt x="748" y="392"/>
                  </a:lnTo>
                  <a:lnTo>
                    <a:pt x="753" y="417"/>
                  </a:lnTo>
                  <a:lnTo>
                    <a:pt x="756" y="442"/>
                  </a:lnTo>
                  <a:lnTo>
                    <a:pt x="757" y="468"/>
                  </a:lnTo>
                  <a:lnTo>
                    <a:pt x="757" y="495"/>
                  </a:lnTo>
                  <a:lnTo>
                    <a:pt x="756" y="523"/>
                  </a:lnTo>
                  <a:lnTo>
                    <a:pt x="753" y="550"/>
                  </a:lnTo>
                  <a:lnTo>
                    <a:pt x="753" y="550"/>
                  </a:lnTo>
                  <a:lnTo>
                    <a:pt x="748" y="577"/>
                  </a:lnTo>
                  <a:lnTo>
                    <a:pt x="741" y="604"/>
                  </a:lnTo>
                  <a:lnTo>
                    <a:pt x="733" y="628"/>
                  </a:lnTo>
                  <a:lnTo>
                    <a:pt x="725" y="652"/>
                  </a:lnTo>
                  <a:lnTo>
                    <a:pt x="714" y="674"/>
                  </a:lnTo>
                  <a:lnTo>
                    <a:pt x="701" y="697"/>
                  </a:lnTo>
                  <a:lnTo>
                    <a:pt x="688" y="718"/>
                  </a:lnTo>
                  <a:lnTo>
                    <a:pt x="674" y="736"/>
                  </a:lnTo>
                  <a:lnTo>
                    <a:pt x="657" y="755"/>
                  </a:lnTo>
                  <a:lnTo>
                    <a:pt x="640" y="772"/>
                  </a:lnTo>
                  <a:lnTo>
                    <a:pt x="621" y="787"/>
                  </a:lnTo>
                  <a:lnTo>
                    <a:pt x="601" y="802"/>
                  </a:lnTo>
                  <a:lnTo>
                    <a:pt x="579" y="815"/>
                  </a:lnTo>
                  <a:lnTo>
                    <a:pt x="557" y="827"/>
                  </a:lnTo>
                  <a:lnTo>
                    <a:pt x="533" y="839"/>
                  </a:lnTo>
                  <a:lnTo>
                    <a:pt x="508" y="848"/>
                  </a:lnTo>
                  <a:lnTo>
                    <a:pt x="508" y="848"/>
                  </a:lnTo>
                  <a:lnTo>
                    <a:pt x="483" y="856"/>
                  </a:lnTo>
                  <a:lnTo>
                    <a:pt x="458" y="862"/>
                  </a:lnTo>
                  <a:lnTo>
                    <a:pt x="433" y="866"/>
                  </a:lnTo>
                  <a:lnTo>
                    <a:pt x="409" y="870"/>
                  </a:lnTo>
                  <a:lnTo>
                    <a:pt x="384" y="871"/>
                  </a:lnTo>
                  <a:lnTo>
                    <a:pt x="360" y="871"/>
                  </a:lnTo>
                  <a:lnTo>
                    <a:pt x="337" y="869"/>
                  </a:lnTo>
                  <a:lnTo>
                    <a:pt x="314" y="865"/>
                  </a:lnTo>
                  <a:lnTo>
                    <a:pt x="292" y="861"/>
                  </a:lnTo>
                  <a:lnTo>
                    <a:pt x="270" y="856"/>
                  </a:lnTo>
                  <a:lnTo>
                    <a:pt x="248" y="849"/>
                  </a:lnTo>
                  <a:lnTo>
                    <a:pt x="227" y="841"/>
                  </a:lnTo>
                  <a:lnTo>
                    <a:pt x="207" y="831"/>
                  </a:lnTo>
                  <a:lnTo>
                    <a:pt x="188" y="820"/>
                  </a:lnTo>
                  <a:lnTo>
                    <a:pt x="169" y="809"/>
                  </a:lnTo>
                  <a:lnTo>
                    <a:pt x="151" y="796"/>
                  </a:lnTo>
                  <a:lnTo>
                    <a:pt x="133" y="782"/>
                  </a:lnTo>
                  <a:lnTo>
                    <a:pt x="117" y="768"/>
                  </a:lnTo>
                  <a:lnTo>
                    <a:pt x="102" y="753"/>
                  </a:lnTo>
                  <a:lnTo>
                    <a:pt x="87" y="736"/>
                  </a:lnTo>
                  <a:lnTo>
                    <a:pt x="74" y="719"/>
                  </a:lnTo>
                  <a:lnTo>
                    <a:pt x="62" y="700"/>
                  </a:lnTo>
                  <a:lnTo>
                    <a:pt x="49" y="682"/>
                  </a:lnTo>
                  <a:lnTo>
                    <a:pt x="39" y="662"/>
                  </a:lnTo>
                  <a:lnTo>
                    <a:pt x="30" y="643"/>
                  </a:lnTo>
                  <a:lnTo>
                    <a:pt x="22" y="622"/>
                  </a:lnTo>
                  <a:lnTo>
                    <a:pt x="15" y="601"/>
                  </a:lnTo>
                  <a:lnTo>
                    <a:pt x="9" y="579"/>
                  </a:lnTo>
                  <a:lnTo>
                    <a:pt x="5" y="557"/>
                  </a:lnTo>
                  <a:lnTo>
                    <a:pt x="2" y="535"/>
                  </a:lnTo>
                  <a:lnTo>
                    <a:pt x="0" y="512"/>
                  </a:lnTo>
                  <a:lnTo>
                    <a:pt x="0" y="489"/>
                  </a:lnTo>
                  <a:lnTo>
                    <a:pt x="0" y="489"/>
                  </a:lnTo>
                  <a:close/>
                  <a:moveTo>
                    <a:pt x="378" y="781"/>
                  </a:moveTo>
                  <a:lnTo>
                    <a:pt x="378" y="781"/>
                  </a:lnTo>
                  <a:lnTo>
                    <a:pt x="392" y="781"/>
                  </a:lnTo>
                  <a:lnTo>
                    <a:pt x="408" y="781"/>
                  </a:lnTo>
                  <a:lnTo>
                    <a:pt x="422" y="779"/>
                  </a:lnTo>
                  <a:lnTo>
                    <a:pt x="436" y="777"/>
                  </a:lnTo>
                  <a:lnTo>
                    <a:pt x="451" y="774"/>
                  </a:lnTo>
                  <a:lnTo>
                    <a:pt x="464" y="771"/>
                  </a:lnTo>
                  <a:lnTo>
                    <a:pt x="479" y="766"/>
                  </a:lnTo>
                  <a:lnTo>
                    <a:pt x="492" y="761"/>
                  </a:lnTo>
                  <a:lnTo>
                    <a:pt x="505" y="755"/>
                  </a:lnTo>
                  <a:lnTo>
                    <a:pt x="518" y="748"/>
                  </a:lnTo>
                  <a:lnTo>
                    <a:pt x="530" y="740"/>
                  </a:lnTo>
                  <a:lnTo>
                    <a:pt x="542" y="733"/>
                  </a:lnTo>
                  <a:lnTo>
                    <a:pt x="553" y="724"/>
                  </a:lnTo>
                  <a:lnTo>
                    <a:pt x="565" y="716"/>
                  </a:lnTo>
                  <a:lnTo>
                    <a:pt x="575" y="705"/>
                  </a:lnTo>
                  <a:lnTo>
                    <a:pt x="585" y="695"/>
                  </a:lnTo>
                  <a:lnTo>
                    <a:pt x="596" y="685"/>
                  </a:lnTo>
                  <a:lnTo>
                    <a:pt x="605" y="673"/>
                  </a:lnTo>
                  <a:lnTo>
                    <a:pt x="613" y="662"/>
                  </a:lnTo>
                  <a:lnTo>
                    <a:pt x="621" y="651"/>
                  </a:lnTo>
                  <a:lnTo>
                    <a:pt x="629" y="639"/>
                  </a:lnTo>
                  <a:lnTo>
                    <a:pt x="637" y="626"/>
                  </a:lnTo>
                  <a:lnTo>
                    <a:pt x="643" y="614"/>
                  </a:lnTo>
                  <a:lnTo>
                    <a:pt x="649" y="602"/>
                  </a:lnTo>
                  <a:lnTo>
                    <a:pt x="654" y="588"/>
                  </a:lnTo>
                  <a:lnTo>
                    <a:pt x="658" y="575"/>
                  </a:lnTo>
                  <a:lnTo>
                    <a:pt x="662" y="562"/>
                  </a:lnTo>
                  <a:lnTo>
                    <a:pt x="665" y="548"/>
                  </a:lnTo>
                  <a:lnTo>
                    <a:pt x="667" y="535"/>
                  </a:lnTo>
                  <a:lnTo>
                    <a:pt x="670" y="520"/>
                  </a:lnTo>
                  <a:lnTo>
                    <a:pt x="670" y="507"/>
                  </a:lnTo>
                  <a:lnTo>
                    <a:pt x="670" y="494"/>
                  </a:lnTo>
                  <a:lnTo>
                    <a:pt x="670" y="494"/>
                  </a:lnTo>
                  <a:lnTo>
                    <a:pt x="670" y="478"/>
                  </a:lnTo>
                  <a:lnTo>
                    <a:pt x="667" y="463"/>
                  </a:lnTo>
                  <a:lnTo>
                    <a:pt x="665" y="449"/>
                  </a:lnTo>
                  <a:lnTo>
                    <a:pt x="663" y="434"/>
                  </a:lnTo>
                  <a:lnTo>
                    <a:pt x="659" y="420"/>
                  </a:lnTo>
                  <a:lnTo>
                    <a:pt x="655" y="405"/>
                  </a:lnTo>
                  <a:lnTo>
                    <a:pt x="651" y="391"/>
                  </a:lnTo>
                  <a:lnTo>
                    <a:pt x="646" y="378"/>
                  </a:lnTo>
                  <a:lnTo>
                    <a:pt x="640" y="365"/>
                  </a:lnTo>
                  <a:lnTo>
                    <a:pt x="634" y="352"/>
                  </a:lnTo>
                  <a:lnTo>
                    <a:pt x="626" y="340"/>
                  </a:lnTo>
                  <a:lnTo>
                    <a:pt x="619" y="328"/>
                  </a:lnTo>
                  <a:lnTo>
                    <a:pt x="611" y="316"/>
                  </a:lnTo>
                  <a:lnTo>
                    <a:pt x="602" y="305"/>
                  </a:lnTo>
                  <a:lnTo>
                    <a:pt x="594" y="295"/>
                  </a:lnTo>
                  <a:lnTo>
                    <a:pt x="583" y="284"/>
                  </a:lnTo>
                  <a:lnTo>
                    <a:pt x="574" y="275"/>
                  </a:lnTo>
                  <a:lnTo>
                    <a:pt x="563" y="266"/>
                  </a:lnTo>
                  <a:lnTo>
                    <a:pt x="552" y="257"/>
                  </a:lnTo>
                  <a:lnTo>
                    <a:pt x="541" y="248"/>
                  </a:lnTo>
                  <a:lnTo>
                    <a:pt x="529" y="241"/>
                  </a:lnTo>
                  <a:lnTo>
                    <a:pt x="518" y="234"/>
                  </a:lnTo>
                  <a:lnTo>
                    <a:pt x="504" y="228"/>
                  </a:lnTo>
                  <a:lnTo>
                    <a:pt x="492" y="222"/>
                  </a:lnTo>
                  <a:lnTo>
                    <a:pt x="479" y="217"/>
                  </a:lnTo>
                  <a:lnTo>
                    <a:pt x="465" y="211"/>
                  </a:lnTo>
                  <a:lnTo>
                    <a:pt x="451" y="208"/>
                  </a:lnTo>
                  <a:lnTo>
                    <a:pt x="437" y="204"/>
                  </a:lnTo>
                  <a:lnTo>
                    <a:pt x="423" y="202"/>
                  </a:lnTo>
                  <a:lnTo>
                    <a:pt x="408" y="200"/>
                  </a:lnTo>
                  <a:lnTo>
                    <a:pt x="393" y="199"/>
                  </a:lnTo>
                  <a:lnTo>
                    <a:pt x="378" y="199"/>
                  </a:lnTo>
                  <a:lnTo>
                    <a:pt x="378" y="199"/>
                  </a:lnTo>
                  <a:lnTo>
                    <a:pt x="364" y="199"/>
                  </a:lnTo>
                  <a:lnTo>
                    <a:pt x="349" y="200"/>
                  </a:lnTo>
                  <a:lnTo>
                    <a:pt x="335" y="202"/>
                  </a:lnTo>
                  <a:lnTo>
                    <a:pt x="320" y="205"/>
                  </a:lnTo>
                  <a:lnTo>
                    <a:pt x="306" y="208"/>
                  </a:lnTo>
                  <a:lnTo>
                    <a:pt x="293" y="212"/>
                  </a:lnTo>
                  <a:lnTo>
                    <a:pt x="279" y="217"/>
                  </a:lnTo>
                  <a:lnTo>
                    <a:pt x="266" y="222"/>
                  </a:lnTo>
                  <a:lnTo>
                    <a:pt x="254" y="228"/>
                  </a:lnTo>
                  <a:lnTo>
                    <a:pt x="241" y="234"/>
                  </a:lnTo>
                  <a:lnTo>
                    <a:pt x="229" y="241"/>
                  </a:lnTo>
                  <a:lnTo>
                    <a:pt x="217" y="248"/>
                  </a:lnTo>
                  <a:lnTo>
                    <a:pt x="205" y="257"/>
                  </a:lnTo>
                  <a:lnTo>
                    <a:pt x="194" y="266"/>
                  </a:lnTo>
                  <a:lnTo>
                    <a:pt x="184" y="275"/>
                  </a:lnTo>
                  <a:lnTo>
                    <a:pt x="174" y="284"/>
                  </a:lnTo>
                  <a:lnTo>
                    <a:pt x="164" y="295"/>
                  </a:lnTo>
                  <a:lnTo>
                    <a:pt x="155" y="305"/>
                  </a:lnTo>
                  <a:lnTo>
                    <a:pt x="146" y="316"/>
                  </a:lnTo>
                  <a:lnTo>
                    <a:pt x="138" y="327"/>
                  </a:lnTo>
                  <a:lnTo>
                    <a:pt x="130" y="339"/>
                  </a:lnTo>
                  <a:lnTo>
                    <a:pt x="123" y="351"/>
                  </a:lnTo>
                  <a:lnTo>
                    <a:pt x="116" y="363"/>
                  </a:lnTo>
                  <a:lnTo>
                    <a:pt x="111" y="376"/>
                  </a:lnTo>
                  <a:lnTo>
                    <a:pt x="105" y="389"/>
                  </a:lnTo>
                  <a:lnTo>
                    <a:pt x="101" y="402"/>
                  </a:lnTo>
                  <a:lnTo>
                    <a:pt x="97" y="416"/>
                  </a:lnTo>
                  <a:lnTo>
                    <a:pt x="92" y="429"/>
                  </a:lnTo>
                  <a:lnTo>
                    <a:pt x="90" y="443"/>
                  </a:lnTo>
                  <a:lnTo>
                    <a:pt x="88" y="458"/>
                  </a:lnTo>
                  <a:lnTo>
                    <a:pt x="87" y="472"/>
                  </a:lnTo>
                  <a:lnTo>
                    <a:pt x="86" y="487"/>
                  </a:lnTo>
                  <a:lnTo>
                    <a:pt x="86" y="487"/>
                  </a:lnTo>
                  <a:lnTo>
                    <a:pt x="86" y="502"/>
                  </a:lnTo>
                  <a:lnTo>
                    <a:pt x="87" y="516"/>
                  </a:lnTo>
                  <a:lnTo>
                    <a:pt x="89" y="532"/>
                  </a:lnTo>
                  <a:lnTo>
                    <a:pt x="91" y="546"/>
                  </a:lnTo>
                  <a:lnTo>
                    <a:pt x="94" y="561"/>
                  </a:lnTo>
                  <a:lnTo>
                    <a:pt x="99" y="575"/>
                  </a:lnTo>
                  <a:lnTo>
                    <a:pt x="104" y="588"/>
                  </a:lnTo>
                  <a:lnTo>
                    <a:pt x="108" y="602"/>
                  </a:lnTo>
                  <a:lnTo>
                    <a:pt x="114" y="615"/>
                  </a:lnTo>
                  <a:lnTo>
                    <a:pt x="120" y="627"/>
                  </a:lnTo>
                  <a:lnTo>
                    <a:pt x="127" y="640"/>
                  </a:lnTo>
                  <a:lnTo>
                    <a:pt x="134" y="652"/>
                  </a:lnTo>
                  <a:lnTo>
                    <a:pt x="143" y="663"/>
                  </a:lnTo>
                  <a:lnTo>
                    <a:pt x="151" y="674"/>
                  </a:lnTo>
                  <a:lnTo>
                    <a:pt x="160" y="685"/>
                  </a:lnTo>
                  <a:lnTo>
                    <a:pt x="169" y="695"/>
                  </a:lnTo>
                  <a:lnTo>
                    <a:pt x="180" y="704"/>
                  </a:lnTo>
                  <a:lnTo>
                    <a:pt x="190" y="713"/>
                  </a:lnTo>
                  <a:lnTo>
                    <a:pt x="201" y="723"/>
                  </a:lnTo>
                  <a:lnTo>
                    <a:pt x="213" y="731"/>
                  </a:lnTo>
                  <a:lnTo>
                    <a:pt x="225" y="738"/>
                  </a:lnTo>
                  <a:lnTo>
                    <a:pt x="237" y="745"/>
                  </a:lnTo>
                  <a:lnTo>
                    <a:pt x="250" y="751"/>
                  </a:lnTo>
                  <a:lnTo>
                    <a:pt x="263" y="758"/>
                  </a:lnTo>
                  <a:lnTo>
                    <a:pt x="276" y="763"/>
                  </a:lnTo>
                  <a:lnTo>
                    <a:pt x="290" y="768"/>
                  </a:lnTo>
                  <a:lnTo>
                    <a:pt x="304" y="771"/>
                  </a:lnTo>
                  <a:lnTo>
                    <a:pt x="317" y="775"/>
                  </a:lnTo>
                  <a:lnTo>
                    <a:pt x="333" y="777"/>
                  </a:lnTo>
                  <a:lnTo>
                    <a:pt x="347" y="779"/>
                  </a:lnTo>
                  <a:lnTo>
                    <a:pt x="362" y="780"/>
                  </a:lnTo>
                  <a:lnTo>
                    <a:pt x="378" y="781"/>
                  </a:lnTo>
                  <a:lnTo>
                    <a:pt x="378" y="781"/>
                  </a:lnTo>
                  <a:close/>
                  <a:moveTo>
                    <a:pt x="437" y="119"/>
                  </a:moveTo>
                  <a:lnTo>
                    <a:pt x="437" y="119"/>
                  </a:lnTo>
                  <a:lnTo>
                    <a:pt x="437" y="117"/>
                  </a:lnTo>
                  <a:lnTo>
                    <a:pt x="437" y="117"/>
                  </a:lnTo>
                  <a:lnTo>
                    <a:pt x="453" y="118"/>
                  </a:lnTo>
                  <a:lnTo>
                    <a:pt x="460" y="118"/>
                  </a:lnTo>
                  <a:lnTo>
                    <a:pt x="463" y="118"/>
                  </a:lnTo>
                  <a:lnTo>
                    <a:pt x="467" y="116"/>
                  </a:lnTo>
                  <a:lnTo>
                    <a:pt x="467" y="116"/>
                  </a:lnTo>
                  <a:lnTo>
                    <a:pt x="475" y="111"/>
                  </a:lnTo>
                  <a:lnTo>
                    <a:pt x="485" y="105"/>
                  </a:lnTo>
                  <a:lnTo>
                    <a:pt x="501" y="90"/>
                  </a:lnTo>
                  <a:lnTo>
                    <a:pt x="501" y="90"/>
                  </a:lnTo>
                  <a:lnTo>
                    <a:pt x="481" y="77"/>
                  </a:lnTo>
                  <a:lnTo>
                    <a:pt x="470" y="71"/>
                  </a:lnTo>
                  <a:lnTo>
                    <a:pt x="465" y="68"/>
                  </a:lnTo>
                  <a:lnTo>
                    <a:pt x="460" y="67"/>
                  </a:lnTo>
                  <a:lnTo>
                    <a:pt x="460" y="67"/>
                  </a:lnTo>
                  <a:lnTo>
                    <a:pt x="449" y="65"/>
                  </a:lnTo>
                  <a:lnTo>
                    <a:pt x="436" y="65"/>
                  </a:lnTo>
                  <a:lnTo>
                    <a:pt x="425" y="67"/>
                  </a:lnTo>
                  <a:lnTo>
                    <a:pt x="414" y="71"/>
                  </a:lnTo>
                  <a:lnTo>
                    <a:pt x="414" y="71"/>
                  </a:lnTo>
                  <a:lnTo>
                    <a:pt x="405" y="75"/>
                  </a:lnTo>
                  <a:lnTo>
                    <a:pt x="396" y="80"/>
                  </a:lnTo>
                  <a:lnTo>
                    <a:pt x="380" y="93"/>
                  </a:lnTo>
                  <a:lnTo>
                    <a:pt x="380" y="93"/>
                  </a:lnTo>
                  <a:lnTo>
                    <a:pt x="397" y="107"/>
                  </a:lnTo>
                  <a:lnTo>
                    <a:pt x="407" y="113"/>
                  </a:lnTo>
                  <a:lnTo>
                    <a:pt x="417" y="118"/>
                  </a:lnTo>
                  <a:lnTo>
                    <a:pt x="417" y="118"/>
                  </a:lnTo>
                  <a:lnTo>
                    <a:pt x="421" y="120"/>
                  </a:lnTo>
                  <a:lnTo>
                    <a:pt x="426" y="120"/>
                  </a:lnTo>
                  <a:lnTo>
                    <a:pt x="437" y="119"/>
                  </a:lnTo>
                  <a:lnTo>
                    <a:pt x="43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99" name="Freeform 111"/>
            <p:cNvSpPr>
              <a:spLocks/>
            </p:cNvSpPr>
            <p:nvPr userDrawn="1"/>
          </p:nvSpPr>
          <p:spPr bwMode="auto">
            <a:xfrm>
              <a:off x="2413000" y="2981325"/>
              <a:ext cx="871538" cy="312738"/>
            </a:xfrm>
            <a:custGeom>
              <a:avLst/>
              <a:gdLst>
                <a:gd name="T0" fmla="*/ 1051 w 1647"/>
                <a:gd name="T1" fmla="*/ 535 h 591"/>
                <a:gd name="T2" fmla="*/ 780 w 1647"/>
                <a:gd name="T3" fmla="*/ 534 h 591"/>
                <a:gd name="T4" fmla="*/ 943 w 1647"/>
                <a:gd name="T5" fmla="*/ 433 h 591"/>
                <a:gd name="T6" fmla="*/ 716 w 1647"/>
                <a:gd name="T7" fmla="*/ 422 h 591"/>
                <a:gd name="T8" fmla="*/ 650 w 1647"/>
                <a:gd name="T9" fmla="*/ 469 h 591"/>
                <a:gd name="T10" fmla="*/ 565 w 1647"/>
                <a:gd name="T11" fmla="*/ 474 h 591"/>
                <a:gd name="T12" fmla="*/ 485 w 1647"/>
                <a:gd name="T13" fmla="*/ 439 h 591"/>
                <a:gd name="T14" fmla="*/ 437 w 1647"/>
                <a:gd name="T15" fmla="*/ 384 h 591"/>
                <a:gd name="T16" fmla="*/ 411 w 1647"/>
                <a:gd name="T17" fmla="*/ 301 h 591"/>
                <a:gd name="T18" fmla="*/ 427 w 1647"/>
                <a:gd name="T19" fmla="*/ 218 h 591"/>
                <a:gd name="T20" fmla="*/ 453 w 1647"/>
                <a:gd name="T21" fmla="*/ 202 h 591"/>
                <a:gd name="T22" fmla="*/ 529 w 1647"/>
                <a:gd name="T23" fmla="*/ 214 h 591"/>
                <a:gd name="T24" fmla="*/ 547 w 1647"/>
                <a:gd name="T25" fmla="*/ 313 h 591"/>
                <a:gd name="T26" fmla="*/ 540 w 1647"/>
                <a:gd name="T27" fmla="*/ 347 h 591"/>
                <a:gd name="T28" fmla="*/ 574 w 1647"/>
                <a:gd name="T29" fmla="*/ 417 h 591"/>
                <a:gd name="T30" fmla="*/ 608 w 1647"/>
                <a:gd name="T31" fmla="*/ 432 h 591"/>
                <a:gd name="T32" fmla="*/ 648 w 1647"/>
                <a:gd name="T33" fmla="*/ 373 h 591"/>
                <a:gd name="T34" fmla="*/ 656 w 1647"/>
                <a:gd name="T35" fmla="*/ 317 h 591"/>
                <a:gd name="T36" fmla="*/ 658 w 1647"/>
                <a:gd name="T37" fmla="*/ 197 h 591"/>
                <a:gd name="T38" fmla="*/ 879 w 1647"/>
                <a:gd name="T39" fmla="*/ 354 h 591"/>
                <a:gd name="T40" fmla="*/ 1074 w 1647"/>
                <a:gd name="T41" fmla="*/ 495 h 591"/>
                <a:gd name="T42" fmla="*/ 1051 w 1647"/>
                <a:gd name="T43" fmla="*/ 447 h 591"/>
                <a:gd name="T44" fmla="*/ 845 w 1647"/>
                <a:gd name="T45" fmla="*/ 289 h 591"/>
                <a:gd name="T46" fmla="*/ 857 w 1647"/>
                <a:gd name="T47" fmla="*/ 278 h 591"/>
                <a:gd name="T48" fmla="*/ 921 w 1647"/>
                <a:gd name="T49" fmla="*/ 302 h 591"/>
                <a:gd name="T50" fmla="*/ 991 w 1647"/>
                <a:gd name="T51" fmla="*/ 267 h 591"/>
                <a:gd name="T52" fmla="*/ 963 w 1647"/>
                <a:gd name="T53" fmla="*/ 189 h 591"/>
                <a:gd name="T54" fmla="*/ 936 w 1647"/>
                <a:gd name="T55" fmla="*/ 175 h 591"/>
                <a:gd name="T56" fmla="*/ 867 w 1647"/>
                <a:gd name="T57" fmla="*/ 186 h 591"/>
                <a:gd name="T58" fmla="*/ 804 w 1647"/>
                <a:gd name="T59" fmla="*/ 174 h 591"/>
                <a:gd name="T60" fmla="*/ 801 w 1647"/>
                <a:gd name="T61" fmla="*/ 121 h 591"/>
                <a:gd name="T62" fmla="*/ 843 w 1647"/>
                <a:gd name="T63" fmla="*/ 105 h 591"/>
                <a:gd name="T64" fmla="*/ 880 w 1647"/>
                <a:gd name="T65" fmla="*/ 78 h 591"/>
                <a:gd name="T66" fmla="*/ 901 w 1647"/>
                <a:gd name="T67" fmla="*/ 21 h 591"/>
                <a:gd name="T68" fmla="*/ 918 w 1647"/>
                <a:gd name="T69" fmla="*/ 0 h 591"/>
                <a:gd name="T70" fmla="*/ 1126 w 1647"/>
                <a:gd name="T71" fmla="*/ 547 h 591"/>
                <a:gd name="T72" fmla="*/ 1159 w 1647"/>
                <a:gd name="T73" fmla="*/ 561 h 591"/>
                <a:gd name="T74" fmla="*/ 1598 w 1647"/>
                <a:gd name="T75" fmla="*/ 392 h 591"/>
                <a:gd name="T76" fmla="*/ 1627 w 1647"/>
                <a:gd name="T77" fmla="*/ 356 h 591"/>
                <a:gd name="T78" fmla="*/ 1585 w 1647"/>
                <a:gd name="T79" fmla="*/ 244 h 591"/>
                <a:gd name="T80" fmla="*/ 1588 w 1647"/>
                <a:gd name="T81" fmla="*/ 201 h 591"/>
                <a:gd name="T82" fmla="*/ 1637 w 1647"/>
                <a:gd name="T83" fmla="*/ 320 h 591"/>
                <a:gd name="T84" fmla="*/ 1643 w 1647"/>
                <a:gd name="T85" fmla="*/ 386 h 591"/>
                <a:gd name="T86" fmla="*/ 1588 w 1647"/>
                <a:gd name="T87" fmla="*/ 422 h 591"/>
                <a:gd name="T88" fmla="*/ 1251 w 1647"/>
                <a:gd name="T89" fmla="*/ 550 h 591"/>
                <a:gd name="T90" fmla="*/ 1139 w 1647"/>
                <a:gd name="T91" fmla="*/ 587 h 591"/>
                <a:gd name="T92" fmla="*/ 66 w 1647"/>
                <a:gd name="T93" fmla="*/ 591 h 591"/>
                <a:gd name="T94" fmla="*/ 11 w 1647"/>
                <a:gd name="T95" fmla="*/ 580 h 591"/>
                <a:gd name="T96" fmla="*/ 0 w 1647"/>
                <a:gd name="T97" fmla="*/ 525 h 591"/>
                <a:gd name="T98" fmla="*/ 6 w 1647"/>
                <a:gd name="T99" fmla="*/ 28 h 591"/>
                <a:gd name="T100" fmla="*/ 21 w 1647"/>
                <a:gd name="T101" fmla="*/ 56 h 591"/>
                <a:gd name="T102" fmla="*/ 22 w 1647"/>
                <a:gd name="T103" fmla="*/ 541 h 591"/>
                <a:gd name="T104" fmla="*/ 65 w 1647"/>
                <a:gd name="T105" fmla="*/ 568 h 591"/>
                <a:gd name="T106" fmla="*/ 1098 w 1647"/>
                <a:gd name="T107" fmla="*/ 566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47" h="591">
                  <a:moveTo>
                    <a:pt x="1102" y="550"/>
                  </a:moveTo>
                  <a:lnTo>
                    <a:pt x="1102" y="550"/>
                  </a:lnTo>
                  <a:lnTo>
                    <a:pt x="1088" y="545"/>
                  </a:lnTo>
                  <a:lnTo>
                    <a:pt x="1073" y="540"/>
                  </a:lnTo>
                  <a:lnTo>
                    <a:pt x="1058" y="536"/>
                  </a:lnTo>
                  <a:lnTo>
                    <a:pt x="1051" y="535"/>
                  </a:lnTo>
                  <a:lnTo>
                    <a:pt x="1044" y="535"/>
                  </a:lnTo>
                  <a:lnTo>
                    <a:pt x="1044" y="535"/>
                  </a:lnTo>
                  <a:lnTo>
                    <a:pt x="978" y="534"/>
                  </a:lnTo>
                  <a:lnTo>
                    <a:pt x="912" y="534"/>
                  </a:lnTo>
                  <a:lnTo>
                    <a:pt x="780" y="534"/>
                  </a:lnTo>
                  <a:lnTo>
                    <a:pt x="780" y="534"/>
                  </a:lnTo>
                  <a:lnTo>
                    <a:pt x="770" y="533"/>
                  </a:lnTo>
                  <a:lnTo>
                    <a:pt x="759" y="532"/>
                  </a:lnTo>
                  <a:lnTo>
                    <a:pt x="745" y="530"/>
                  </a:lnTo>
                  <a:lnTo>
                    <a:pt x="745" y="530"/>
                  </a:lnTo>
                  <a:lnTo>
                    <a:pt x="943" y="433"/>
                  </a:lnTo>
                  <a:lnTo>
                    <a:pt x="943" y="433"/>
                  </a:lnTo>
                  <a:lnTo>
                    <a:pt x="801" y="322"/>
                  </a:lnTo>
                  <a:lnTo>
                    <a:pt x="801" y="322"/>
                  </a:lnTo>
                  <a:lnTo>
                    <a:pt x="772" y="356"/>
                  </a:lnTo>
                  <a:lnTo>
                    <a:pt x="745" y="390"/>
                  </a:lnTo>
                  <a:lnTo>
                    <a:pt x="731" y="407"/>
                  </a:lnTo>
                  <a:lnTo>
                    <a:pt x="716" y="422"/>
                  </a:lnTo>
                  <a:lnTo>
                    <a:pt x="702" y="436"/>
                  </a:lnTo>
                  <a:lnTo>
                    <a:pt x="687" y="450"/>
                  </a:lnTo>
                  <a:lnTo>
                    <a:pt x="687" y="450"/>
                  </a:lnTo>
                  <a:lnTo>
                    <a:pt x="675" y="458"/>
                  </a:lnTo>
                  <a:lnTo>
                    <a:pt x="663" y="464"/>
                  </a:lnTo>
                  <a:lnTo>
                    <a:pt x="650" y="469"/>
                  </a:lnTo>
                  <a:lnTo>
                    <a:pt x="636" y="473"/>
                  </a:lnTo>
                  <a:lnTo>
                    <a:pt x="623" y="475"/>
                  </a:lnTo>
                  <a:lnTo>
                    <a:pt x="608" y="477"/>
                  </a:lnTo>
                  <a:lnTo>
                    <a:pt x="594" y="477"/>
                  </a:lnTo>
                  <a:lnTo>
                    <a:pt x="580" y="476"/>
                  </a:lnTo>
                  <a:lnTo>
                    <a:pt x="565" y="474"/>
                  </a:lnTo>
                  <a:lnTo>
                    <a:pt x="551" y="470"/>
                  </a:lnTo>
                  <a:lnTo>
                    <a:pt x="537" y="466"/>
                  </a:lnTo>
                  <a:lnTo>
                    <a:pt x="523" y="461"/>
                  </a:lnTo>
                  <a:lnTo>
                    <a:pt x="510" y="455"/>
                  </a:lnTo>
                  <a:lnTo>
                    <a:pt x="498" y="448"/>
                  </a:lnTo>
                  <a:lnTo>
                    <a:pt x="485" y="439"/>
                  </a:lnTo>
                  <a:lnTo>
                    <a:pt x="474" y="430"/>
                  </a:lnTo>
                  <a:lnTo>
                    <a:pt x="474" y="430"/>
                  </a:lnTo>
                  <a:lnTo>
                    <a:pt x="464" y="420"/>
                  </a:lnTo>
                  <a:lnTo>
                    <a:pt x="453" y="409"/>
                  </a:lnTo>
                  <a:lnTo>
                    <a:pt x="444" y="396"/>
                  </a:lnTo>
                  <a:lnTo>
                    <a:pt x="437" y="384"/>
                  </a:lnTo>
                  <a:lnTo>
                    <a:pt x="430" y="371"/>
                  </a:lnTo>
                  <a:lnTo>
                    <a:pt x="424" y="357"/>
                  </a:lnTo>
                  <a:lnTo>
                    <a:pt x="419" y="344"/>
                  </a:lnTo>
                  <a:lnTo>
                    <a:pt x="415" y="330"/>
                  </a:lnTo>
                  <a:lnTo>
                    <a:pt x="412" y="315"/>
                  </a:lnTo>
                  <a:lnTo>
                    <a:pt x="411" y="301"/>
                  </a:lnTo>
                  <a:lnTo>
                    <a:pt x="410" y="286"/>
                  </a:lnTo>
                  <a:lnTo>
                    <a:pt x="411" y="272"/>
                  </a:lnTo>
                  <a:lnTo>
                    <a:pt x="413" y="259"/>
                  </a:lnTo>
                  <a:lnTo>
                    <a:pt x="416" y="244"/>
                  </a:lnTo>
                  <a:lnTo>
                    <a:pt x="421" y="231"/>
                  </a:lnTo>
                  <a:lnTo>
                    <a:pt x="427" y="218"/>
                  </a:lnTo>
                  <a:lnTo>
                    <a:pt x="427" y="218"/>
                  </a:lnTo>
                  <a:lnTo>
                    <a:pt x="429" y="215"/>
                  </a:lnTo>
                  <a:lnTo>
                    <a:pt x="432" y="211"/>
                  </a:lnTo>
                  <a:lnTo>
                    <a:pt x="439" y="206"/>
                  </a:lnTo>
                  <a:lnTo>
                    <a:pt x="449" y="203"/>
                  </a:lnTo>
                  <a:lnTo>
                    <a:pt x="453" y="202"/>
                  </a:lnTo>
                  <a:lnTo>
                    <a:pt x="458" y="202"/>
                  </a:lnTo>
                  <a:lnTo>
                    <a:pt x="458" y="202"/>
                  </a:lnTo>
                  <a:lnTo>
                    <a:pt x="476" y="204"/>
                  </a:lnTo>
                  <a:lnTo>
                    <a:pt x="495" y="206"/>
                  </a:lnTo>
                  <a:lnTo>
                    <a:pt x="529" y="214"/>
                  </a:lnTo>
                  <a:lnTo>
                    <a:pt x="529" y="214"/>
                  </a:lnTo>
                  <a:lnTo>
                    <a:pt x="570" y="306"/>
                  </a:lnTo>
                  <a:lnTo>
                    <a:pt x="570" y="306"/>
                  </a:lnTo>
                  <a:lnTo>
                    <a:pt x="563" y="307"/>
                  </a:lnTo>
                  <a:lnTo>
                    <a:pt x="556" y="308"/>
                  </a:lnTo>
                  <a:lnTo>
                    <a:pt x="551" y="310"/>
                  </a:lnTo>
                  <a:lnTo>
                    <a:pt x="547" y="313"/>
                  </a:lnTo>
                  <a:lnTo>
                    <a:pt x="543" y="316"/>
                  </a:lnTo>
                  <a:lnTo>
                    <a:pt x="541" y="320"/>
                  </a:lnTo>
                  <a:lnTo>
                    <a:pt x="539" y="324"/>
                  </a:lnTo>
                  <a:lnTo>
                    <a:pt x="538" y="329"/>
                  </a:lnTo>
                  <a:lnTo>
                    <a:pt x="538" y="338"/>
                  </a:lnTo>
                  <a:lnTo>
                    <a:pt x="540" y="347"/>
                  </a:lnTo>
                  <a:lnTo>
                    <a:pt x="543" y="358"/>
                  </a:lnTo>
                  <a:lnTo>
                    <a:pt x="547" y="369"/>
                  </a:lnTo>
                  <a:lnTo>
                    <a:pt x="547" y="369"/>
                  </a:lnTo>
                  <a:lnTo>
                    <a:pt x="555" y="385"/>
                  </a:lnTo>
                  <a:lnTo>
                    <a:pt x="563" y="401"/>
                  </a:lnTo>
                  <a:lnTo>
                    <a:pt x="574" y="417"/>
                  </a:lnTo>
                  <a:lnTo>
                    <a:pt x="584" y="431"/>
                  </a:lnTo>
                  <a:lnTo>
                    <a:pt x="584" y="431"/>
                  </a:lnTo>
                  <a:lnTo>
                    <a:pt x="586" y="433"/>
                  </a:lnTo>
                  <a:lnTo>
                    <a:pt x="590" y="434"/>
                  </a:lnTo>
                  <a:lnTo>
                    <a:pt x="599" y="434"/>
                  </a:lnTo>
                  <a:lnTo>
                    <a:pt x="608" y="432"/>
                  </a:lnTo>
                  <a:lnTo>
                    <a:pt x="612" y="431"/>
                  </a:lnTo>
                  <a:lnTo>
                    <a:pt x="615" y="429"/>
                  </a:lnTo>
                  <a:lnTo>
                    <a:pt x="615" y="429"/>
                  </a:lnTo>
                  <a:lnTo>
                    <a:pt x="626" y="411"/>
                  </a:lnTo>
                  <a:lnTo>
                    <a:pt x="637" y="391"/>
                  </a:lnTo>
                  <a:lnTo>
                    <a:pt x="648" y="373"/>
                  </a:lnTo>
                  <a:lnTo>
                    <a:pt x="652" y="363"/>
                  </a:lnTo>
                  <a:lnTo>
                    <a:pt x="655" y="354"/>
                  </a:lnTo>
                  <a:lnTo>
                    <a:pt x="657" y="345"/>
                  </a:lnTo>
                  <a:lnTo>
                    <a:pt x="658" y="336"/>
                  </a:lnTo>
                  <a:lnTo>
                    <a:pt x="657" y="326"/>
                  </a:lnTo>
                  <a:lnTo>
                    <a:pt x="656" y="317"/>
                  </a:lnTo>
                  <a:lnTo>
                    <a:pt x="652" y="309"/>
                  </a:lnTo>
                  <a:lnTo>
                    <a:pt x="646" y="300"/>
                  </a:lnTo>
                  <a:lnTo>
                    <a:pt x="639" y="292"/>
                  </a:lnTo>
                  <a:lnTo>
                    <a:pt x="630" y="283"/>
                  </a:lnTo>
                  <a:lnTo>
                    <a:pt x="630" y="283"/>
                  </a:lnTo>
                  <a:lnTo>
                    <a:pt x="658" y="197"/>
                  </a:lnTo>
                  <a:lnTo>
                    <a:pt x="658" y="197"/>
                  </a:lnTo>
                  <a:lnTo>
                    <a:pt x="680" y="207"/>
                  </a:lnTo>
                  <a:lnTo>
                    <a:pt x="694" y="215"/>
                  </a:lnTo>
                  <a:lnTo>
                    <a:pt x="706" y="222"/>
                  </a:lnTo>
                  <a:lnTo>
                    <a:pt x="706" y="222"/>
                  </a:lnTo>
                  <a:lnTo>
                    <a:pt x="879" y="354"/>
                  </a:lnTo>
                  <a:lnTo>
                    <a:pt x="1052" y="486"/>
                  </a:lnTo>
                  <a:lnTo>
                    <a:pt x="1052" y="486"/>
                  </a:lnTo>
                  <a:lnTo>
                    <a:pt x="1056" y="489"/>
                  </a:lnTo>
                  <a:lnTo>
                    <a:pt x="1062" y="491"/>
                  </a:lnTo>
                  <a:lnTo>
                    <a:pt x="1074" y="495"/>
                  </a:lnTo>
                  <a:lnTo>
                    <a:pt x="1074" y="495"/>
                  </a:lnTo>
                  <a:lnTo>
                    <a:pt x="1082" y="488"/>
                  </a:lnTo>
                  <a:lnTo>
                    <a:pt x="1082" y="488"/>
                  </a:lnTo>
                  <a:lnTo>
                    <a:pt x="1074" y="475"/>
                  </a:lnTo>
                  <a:lnTo>
                    <a:pt x="1065" y="463"/>
                  </a:lnTo>
                  <a:lnTo>
                    <a:pt x="1056" y="452"/>
                  </a:lnTo>
                  <a:lnTo>
                    <a:pt x="1051" y="447"/>
                  </a:lnTo>
                  <a:lnTo>
                    <a:pt x="1046" y="441"/>
                  </a:lnTo>
                  <a:lnTo>
                    <a:pt x="1046" y="441"/>
                  </a:lnTo>
                  <a:lnTo>
                    <a:pt x="997" y="402"/>
                  </a:lnTo>
                  <a:lnTo>
                    <a:pt x="946" y="364"/>
                  </a:lnTo>
                  <a:lnTo>
                    <a:pt x="845" y="289"/>
                  </a:lnTo>
                  <a:lnTo>
                    <a:pt x="845" y="289"/>
                  </a:lnTo>
                  <a:lnTo>
                    <a:pt x="843" y="285"/>
                  </a:lnTo>
                  <a:lnTo>
                    <a:pt x="841" y="282"/>
                  </a:lnTo>
                  <a:lnTo>
                    <a:pt x="840" y="277"/>
                  </a:lnTo>
                  <a:lnTo>
                    <a:pt x="840" y="270"/>
                  </a:lnTo>
                  <a:lnTo>
                    <a:pt x="840" y="270"/>
                  </a:lnTo>
                  <a:lnTo>
                    <a:pt x="857" y="278"/>
                  </a:lnTo>
                  <a:lnTo>
                    <a:pt x="874" y="287"/>
                  </a:lnTo>
                  <a:lnTo>
                    <a:pt x="892" y="295"/>
                  </a:lnTo>
                  <a:lnTo>
                    <a:pt x="900" y="298"/>
                  </a:lnTo>
                  <a:lnTo>
                    <a:pt x="909" y="300"/>
                  </a:lnTo>
                  <a:lnTo>
                    <a:pt x="909" y="300"/>
                  </a:lnTo>
                  <a:lnTo>
                    <a:pt x="921" y="302"/>
                  </a:lnTo>
                  <a:lnTo>
                    <a:pt x="931" y="303"/>
                  </a:lnTo>
                  <a:lnTo>
                    <a:pt x="954" y="303"/>
                  </a:lnTo>
                  <a:lnTo>
                    <a:pt x="976" y="303"/>
                  </a:lnTo>
                  <a:lnTo>
                    <a:pt x="1000" y="302"/>
                  </a:lnTo>
                  <a:lnTo>
                    <a:pt x="1000" y="302"/>
                  </a:lnTo>
                  <a:lnTo>
                    <a:pt x="991" y="267"/>
                  </a:lnTo>
                  <a:lnTo>
                    <a:pt x="981" y="231"/>
                  </a:lnTo>
                  <a:lnTo>
                    <a:pt x="981" y="231"/>
                  </a:lnTo>
                  <a:lnTo>
                    <a:pt x="978" y="220"/>
                  </a:lnTo>
                  <a:lnTo>
                    <a:pt x="974" y="208"/>
                  </a:lnTo>
                  <a:lnTo>
                    <a:pt x="969" y="198"/>
                  </a:lnTo>
                  <a:lnTo>
                    <a:pt x="963" y="189"/>
                  </a:lnTo>
                  <a:lnTo>
                    <a:pt x="963" y="189"/>
                  </a:lnTo>
                  <a:lnTo>
                    <a:pt x="961" y="186"/>
                  </a:lnTo>
                  <a:lnTo>
                    <a:pt x="957" y="183"/>
                  </a:lnTo>
                  <a:lnTo>
                    <a:pt x="948" y="178"/>
                  </a:lnTo>
                  <a:lnTo>
                    <a:pt x="939" y="176"/>
                  </a:lnTo>
                  <a:lnTo>
                    <a:pt x="936" y="175"/>
                  </a:lnTo>
                  <a:lnTo>
                    <a:pt x="932" y="176"/>
                  </a:lnTo>
                  <a:lnTo>
                    <a:pt x="932" y="176"/>
                  </a:lnTo>
                  <a:lnTo>
                    <a:pt x="910" y="182"/>
                  </a:lnTo>
                  <a:lnTo>
                    <a:pt x="889" y="185"/>
                  </a:lnTo>
                  <a:lnTo>
                    <a:pt x="878" y="186"/>
                  </a:lnTo>
                  <a:lnTo>
                    <a:pt x="867" y="186"/>
                  </a:lnTo>
                  <a:lnTo>
                    <a:pt x="857" y="185"/>
                  </a:lnTo>
                  <a:lnTo>
                    <a:pt x="846" y="184"/>
                  </a:lnTo>
                  <a:lnTo>
                    <a:pt x="835" y="183"/>
                  </a:lnTo>
                  <a:lnTo>
                    <a:pt x="825" y="180"/>
                  </a:lnTo>
                  <a:lnTo>
                    <a:pt x="815" y="177"/>
                  </a:lnTo>
                  <a:lnTo>
                    <a:pt x="804" y="174"/>
                  </a:lnTo>
                  <a:lnTo>
                    <a:pt x="783" y="164"/>
                  </a:lnTo>
                  <a:lnTo>
                    <a:pt x="762" y="152"/>
                  </a:lnTo>
                  <a:lnTo>
                    <a:pt x="762" y="152"/>
                  </a:lnTo>
                  <a:lnTo>
                    <a:pt x="778" y="140"/>
                  </a:lnTo>
                  <a:lnTo>
                    <a:pt x="793" y="127"/>
                  </a:lnTo>
                  <a:lnTo>
                    <a:pt x="801" y="121"/>
                  </a:lnTo>
                  <a:lnTo>
                    <a:pt x="809" y="116"/>
                  </a:lnTo>
                  <a:lnTo>
                    <a:pt x="817" y="113"/>
                  </a:lnTo>
                  <a:lnTo>
                    <a:pt x="825" y="110"/>
                  </a:lnTo>
                  <a:lnTo>
                    <a:pt x="825" y="110"/>
                  </a:lnTo>
                  <a:lnTo>
                    <a:pt x="833" y="108"/>
                  </a:lnTo>
                  <a:lnTo>
                    <a:pt x="843" y="105"/>
                  </a:lnTo>
                  <a:lnTo>
                    <a:pt x="850" y="102"/>
                  </a:lnTo>
                  <a:lnTo>
                    <a:pt x="857" y="98"/>
                  </a:lnTo>
                  <a:lnTo>
                    <a:pt x="863" y="93"/>
                  </a:lnTo>
                  <a:lnTo>
                    <a:pt x="869" y="88"/>
                  </a:lnTo>
                  <a:lnTo>
                    <a:pt x="874" y="84"/>
                  </a:lnTo>
                  <a:lnTo>
                    <a:pt x="880" y="78"/>
                  </a:lnTo>
                  <a:lnTo>
                    <a:pt x="884" y="73"/>
                  </a:lnTo>
                  <a:lnTo>
                    <a:pt x="887" y="67"/>
                  </a:lnTo>
                  <a:lnTo>
                    <a:pt x="893" y="52"/>
                  </a:lnTo>
                  <a:lnTo>
                    <a:pt x="898" y="38"/>
                  </a:lnTo>
                  <a:lnTo>
                    <a:pt x="901" y="21"/>
                  </a:lnTo>
                  <a:lnTo>
                    <a:pt x="901" y="21"/>
                  </a:lnTo>
                  <a:lnTo>
                    <a:pt x="902" y="14"/>
                  </a:lnTo>
                  <a:lnTo>
                    <a:pt x="904" y="9"/>
                  </a:lnTo>
                  <a:lnTo>
                    <a:pt x="904" y="9"/>
                  </a:lnTo>
                  <a:lnTo>
                    <a:pt x="906" y="7"/>
                  </a:lnTo>
                  <a:lnTo>
                    <a:pt x="908" y="6"/>
                  </a:lnTo>
                  <a:lnTo>
                    <a:pt x="918" y="0"/>
                  </a:lnTo>
                  <a:lnTo>
                    <a:pt x="918" y="0"/>
                  </a:lnTo>
                  <a:lnTo>
                    <a:pt x="987" y="184"/>
                  </a:lnTo>
                  <a:lnTo>
                    <a:pt x="987" y="184"/>
                  </a:lnTo>
                  <a:lnTo>
                    <a:pt x="1123" y="540"/>
                  </a:lnTo>
                  <a:lnTo>
                    <a:pt x="1123" y="540"/>
                  </a:lnTo>
                  <a:lnTo>
                    <a:pt x="1126" y="547"/>
                  </a:lnTo>
                  <a:lnTo>
                    <a:pt x="1130" y="553"/>
                  </a:lnTo>
                  <a:lnTo>
                    <a:pt x="1134" y="559"/>
                  </a:lnTo>
                  <a:lnTo>
                    <a:pt x="1139" y="562"/>
                  </a:lnTo>
                  <a:lnTo>
                    <a:pt x="1146" y="563"/>
                  </a:lnTo>
                  <a:lnTo>
                    <a:pt x="1152" y="563"/>
                  </a:lnTo>
                  <a:lnTo>
                    <a:pt x="1159" y="561"/>
                  </a:lnTo>
                  <a:lnTo>
                    <a:pt x="1168" y="558"/>
                  </a:lnTo>
                  <a:lnTo>
                    <a:pt x="1168" y="558"/>
                  </a:lnTo>
                  <a:lnTo>
                    <a:pt x="1383" y="474"/>
                  </a:lnTo>
                  <a:lnTo>
                    <a:pt x="1491" y="433"/>
                  </a:lnTo>
                  <a:lnTo>
                    <a:pt x="1598" y="392"/>
                  </a:lnTo>
                  <a:lnTo>
                    <a:pt x="1598" y="392"/>
                  </a:lnTo>
                  <a:lnTo>
                    <a:pt x="1610" y="388"/>
                  </a:lnTo>
                  <a:lnTo>
                    <a:pt x="1618" y="383"/>
                  </a:lnTo>
                  <a:lnTo>
                    <a:pt x="1623" y="377"/>
                  </a:lnTo>
                  <a:lnTo>
                    <a:pt x="1626" y="371"/>
                  </a:lnTo>
                  <a:lnTo>
                    <a:pt x="1628" y="364"/>
                  </a:lnTo>
                  <a:lnTo>
                    <a:pt x="1627" y="356"/>
                  </a:lnTo>
                  <a:lnTo>
                    <a:pt x="1625" y="348"/>
                  </a:lnTo>
                  <a:lnTo>
                    <a:pt x="1622" y="339"/>
                  </a:lnTo>
                  <a:lnTo>
                    <a:pt x="1622" y="339"/>
                  </a:lnTo>
                  <a:lnTo>
                    <a:pt x="1604" y="292"/>
                  </a:lnTo>
                  <a:lnTo>
                    <a:pt x="1585" y="244"/>
                  </a:lnTo>
                  <a:lnTo>
                    <a:pt x="1585" y="244"/>
                  </a:lnTo>
                  <a:lnTo>
                    <a:pt x="1582" y="235"/>
                  </a:lnTo>
                  <a:lnTo>
                    <a:pt x="1579" y="226"/>
                  </a:lnTo>
                  <a:lnTo>
                    <a:pt x="1575" y="206"/>
                  </a:lnTo>
                  <a:lnTo>
                    <a:pt x="1575" y="206"/>
                  </a:lnTo>
                  <a:lnTo>
                    <a:pt x="1588" y="201"/>
                  </a:lnTo>
                  <a:lnTo>
                    <a:pt x="1588" y="201"/>
                  </a:lnTo>
                  <a:lnTo>
                    <a:pt x="1620" y="268"/>
                  </a:lnTo>
                  <a:lnTo>
                    <a:pt x="1620" y="268"/>
                  </a:lnTo>
                  <a:lnTo>
                    <a:pt x="1623" y="275"/>
                  </a:lnTo>
                  <a:lnTo>
                    <a:pt x="1625" y="283"/>
                  </a:lnTo>
                  <a:lnTo>
                    <a:pt x="1625" y="283"/>
                  </a:lnTo>
                  <a:lnTo>
                    <a:pt x="1637" y="320"/>
                  </a:lnTo>
                  <a:lnTo>
                    <a:pt x="1642" y="335"/>
                  </a:lnTo>
                  <a:lnTo>
                    <a:pt x="1645" y="348"/>
                  </a:lnTo>
                  <a:lnTo>
                    <a:pt x="1647" y="359"/>
                  </a:lnTo>
                  <a:lnTo>
                    <a:pt x="1647" y="370"/>
                  </a:lnTo>
                  <a:lnTo>
                    <a:pt x="1646" y="378"/>
                  </a:lnTo>
                  <a:lnTo>
                    <a:pt x="1643" y="386"/>
                  </a:lnTo>
                  <a:lnTo>
                    <a:pt x="1638" y="392"/>
                  </a:lnTo>
                  <a:lnTo>
                    <a:pt x="1632" y="398"/>
                  </a:lnTo>
                  <a:lnTo>
                    <a:pt x="1625" y="405"/>
                  </a:lnTo>
                  <a:lnTo>
                    <a:pt x="1615" y="410"/>
                  </a:lnTo>
                  <a:lnTo>
                    <a:pt x="1603" y="416"/>
                  </a:lnTo>
                  <a:lnTo>
                    <a:pt x="1588" y="422"/>
                  </a:lnTo>
                  <a:lnTo>
                    <a:pt x="1552" y="436"/>
                  </a:lnTo>
                  <a:lnTo>
                    <a:pt x="1552" y="436"/>
                  </a:lnTo>
                  <a:lnTo>
                    <a:pt x="1466" y="468"/>
                  </a:lnTo>
                  <a:lnTo>
                    <a:pt x="1380" y="500"/>
                  </a:lnTo>
                  <a:lnTo>
                    <a:pt x="1294" y="533"/>
                  </a:lnTo>
                  <a:lnTo>
                    <a:pt x="1251" y="550"/>
                  </a:lnTo>
                  <a:lnTo>
                    <a:pt x="1209" y="568"/>
                  </a:lnTo>
                  <a:lnTo>
                    <a:pt x="1209" y="568"/>
                  </a:lnTo>
                  <a:lnTo>
                    <a:pt x="1192" y="575"/>
                  </a:lnTo>
                  <a:lnTo>
                    <a:pt x="1174" y="580"/>
                  </a:lnTo>
                  <a:lnTo>
                    <a:pt x="1157" y="584"/>
                  </a:lnTo>
                  <a:lnTo>
                    <a:pt x="1139" y="587"/>
                  </a:lnTo>
                  <a:lnTo>
                    <a:pt x="1123" y="589"/>
                  </a:lnTo>
                  <a:lnTo>
                    <a:pt x="1106" y="590"/>
                  </a:lnTo>
                  <a:lnTo>
                    <a:pt x="1070" y="591"/>
                  </a:lnTo>
                  <a:lnTo>
                    <a:pt x="1070" y="591"/>
                  </a:lnTo>
                  <a:lnTo>
                    <a:pt x="66" y="591"/>
                  </a:lnTo>
                  <a:lnTo>
                    <a:pt x="66" y="591"/>
                  </a:lnTo>
                  <a:lnTo>
                    <a:pt x="47" y="590"/>
                  </a:lnTo>
                  <a:lnTo>
                    <a:pt x="31" y="588"/>
                  </a:lnTo>
                  <a:lnTo>
                    <a:pt x="25" y="587"/>
                  </a:lnTo>
                  <a:lnTo>
                    <a:pt x="19" y="585"/>
                  </a:lnTo>
                  <a:lnTo>
                    <a:pt x="15" y="583"/>
                  </a:lnTo>
                  <a:lnTo>
                    <a:pt x="11" y="580"/>
                  </a:lnTo>
                  <a:lnTo>
                    <a:pt x="8" y="576"/>
                  </a:lnTo>
                  <a:lnTo>
                    <a:pt x="6" y="571"/>
                  </a:lnTo>
                  <a:lnTo>
                    <a:pt x="4" y="566"/>
                  </a:lnTo>
                  <a:lnTo>
                    <a:pt x="2" y="560"/>
                  </a:lnTo>
                  <a:lnTo>
                    <a:pt x="0" y="544"/>
                  </a:lnTo>
                  <a:lnTo>
                    <a:pt x="0" y="525"/>
                  </a:lnTo>
                  <a:lnTo>
                    <a:pt x="0" y="52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60"/>
                  </a:lnTo>
                  <a:lnTo>
                    <a:pt x="2" y="4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42"/>
                  </a:lnTo>
                  <a:lnTo>
                    <a:pt x="21" y="49"/>
                  </a:lnTo>
                  <a:lnTo>
                    <a:pt x="21" y="56"/>
                  </a:lnTo>
                  <a:lnTo>
                    <a:pt x="21" y="56"/>
                  </a:lnTo>
                  <a:lnTo>
                    <a:pt x="21" y="289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1" y="532"/>
                  </a:lnTo>
                  <a:lnTo>
                    <a:pt x="22" y="541"/>
                  </a:lnTo>
                  <a:lnTo>
                    <a:pt x="24" y="549"/>
                  </a:lnTo>
                  <a:lnTo>
                    <a:pt x="28" y="556"/>
                  </a:lnTo>
                  <a:lnTo>
                    <a:pt x="34" y="562"/>
                  </a:lnTo>
                  <a:lnTo>
                    <a:pt x="43" y="566"/>
                  </a:lnTo>
                  <a:lnTo>
                    <a:pt x="53" y="568"/>
                  </a:lnTo>
                  <a:lnTo>
                    <a:pt x="65" y="568"/>
                  </a:lnTo>
                  <a:lnTo>
                    <a:pt x="65" y="568"/>
                  </a:lnTo>
                  <a:lnTo>
                    <a:pt x="572" y="568"/>
                  </a:lnTo>
                  <a:lnTo>
                    <a:pt x="1078" y="568"/>
                  </a:lnTo>
                  <a:lnTo>
                    <a:pt x="1078" y="568"/>
                  </a:lnTo>
                  <a:lnTo>
                    <a:pt x="1088" y="567"/>
                  </a:lnTo>
                  <a:lnTo>
                    <a:pt x="1098" y="566"/>
                  </a:lnTo>
                  <a:lnTo>
                    <a:pt x="1098" y="566"/>
                  </a:lnTo>
                  <a:lnTo>
                    <a:pt x="1102" y="550"/>
                  </a:lnTo>
                  <a:lnTo>
                    <a:pt x="1102" y="5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0" name="Freeform 112"/>
            <p:cNvSpPr>
              <a:spLocks noEditPoints="1"/>
            </p:cNvSpPr>
            <p:nvPr userDrawn="1"/>
          </p:nvSpPr>
          <p:spPr bwMode="auto">
            <a:xfrm>
              <a:off x="2681288" y="2360613"/>
              <a:ext cx="549275" cy="234950"/>
            </a:xfrm>
            <a:custGeom>
              <a:avLst/>
              <a:gdLst>
                <a:gd name="T0" fmla="*/ 484 w 1038"/>
                <a:gd name="T1" fmla="*/ 31 h 446"/>
                <a:gd name="T2" fmla="*/ 444 w 1038"/>
                <a:gd name="T3" fmla="*/ 54 h 446"/>
                <a:gd name="T4" fmla="*/ 468 w 1038"/>
                <a:gd name="T5" fmla="*/ 91 h 446"/>
                <a:gd name="T6" fmla="*/ 573 w 1038"/>
                <a:gd name="T7" fmla="*/ 94 h 446"/>
                <a:gd name="T8" fmla="*/ 721 w 1038"/>
                <a:gd name="T9" fmla="*/ 51 h 446"/>
                <a:gd name="T10" fmla="*/ 797 w 1038"/>
                <a:gd name="T11" fmla="*/ 73 h 446"/>
                <a:gd name="T12" fmla="*/ 861 w 1038"/>
                <a:gd name="T13" fmla="*/ 134 h 446"/>
                <a:gd name="T14" fmla="*/ 884 w 1038"/>
                <a:gd name="T15" fmla="*/ 206 h 446"/>
                <a:gd name="T16" fmla="*/ 938 w 1038"/>
                <a:gd name="T17" fmla="*/ 224 h 446"/>
                <a:gd name="T18" fmla="*/ 1011 w 1038"/>
                <a:gd name="T19" fmla="*/ 297 h 446"/>
                <a:gd name="T20" fmla="*/ 1038 w 1038"/>
                <a:gd name="T21" fmla="*/ 360 h 446"/>
                <a:gd name="T22" fmla="*/ 1018 w 1038"/>
                <a:gd name="T23" fmla="*/ 430 h 446"/>
                <a:gd name="T24" fmla="*/ 976 w 1038"/>
                <a:gd name="T25" fmla="*/ 442 h 446"/>
                <a:gd name="T26" fmla="*/ 888 w 1038"/>
                <a:gd name="T27" fmla="*/ 357 h 446"/>
                <a:gd name="T28" fmla="*/ 860 w 1038"/>
                <a:gd name="T29" fmla="*/ 252 h 446"/>
                <a:gd name="T30" fmla="*/ 825 w 1038"/>
                <a:gd name="T31" fmla="*/ 230 h 446"/>
                <a:gd name="T32" fmla="*/ 729 w 1038"/>
                <a:gd name="T33" fmla="*/ 195 h 446"/>
                <a:gd name="T34" fmla="*/ 669 w 1038"/>
                <a:gd name="T35" fmla="*/ 132 h 446"/>
                <a:gd name="T36" fmla="*/ 637 w 1038"/>
                <a:gd name="T37" fmla="*/ 94 h 446"/>
                <a:gd name="T38" fmla="*/ 572 w 1038"/>
                <a:gd name="T39" fmla="*/ 131 h 446"/>
                <a:gd name="T40" fmla="*/ 466 w 1038"/>
                <a:gd name="T41" fmla="*/ 128 h 446"/>
                <a:gd name="T42" fmla="*/ 400 w 1038"/>
                <a:gd name="T43" fmla="*/ 94 h 446"/>
                <a:gd name="T44" fmla="*/ 372 w 1038"/>
                <a:gd name="T45" fmla="*/ 112 h 446"/>
                <a:gd name="T46" fmla="*/ 321 w 1038"/>
                <a:gd name="T47" fmla="*/ 185 h 446"/>
                <a:gd name="T48" fmla="*/ 223 w 1038"/>
                <a:gd name="T49" fmla="*/ 229 h 446"/>
                <a:gd name="T50" fmla="*/ 177 w 1038"/>
                <a:gd name="T51" fmla="*/ 251 h 446"/>
                <a:gd name="T52" fmla="*/ 165 w 1038"/>
                <a:gd name="T53" fmla="*/ 330 h 446"/>
                <a:gd name="T54" fmla="*/ 98 w 1038"/>
                <a:gd name="T55" fmla="*/ 409 h 446"/>
                <a:gd name="T56" fmla="*/ 59 w 1038"/>
                <a:gd name="T57" fmla="*/ 437 h 446"/>
                <a:gd name="T58" fmla="*/ 31 w 1038"/>
                <a:gd name="T59" fmla="*/ 439 h 446"/>
                <a:gd name="T60" fmla="*/ 0 w 1038"/>
                <a:gd name="T61" fmla="*/ 352 h 446"/>
                <a:gd name="T62" fmla="*/ 59 w 1038"/>
                <a:gd name="T63" fmla="*/ 248 h 446"/>
                <a:gd name="T64" fmla="*/ 126 w 1038"/>
                <a:gd name="T65" fmla="*/ 214 h 446"/>
                <a:gd name="T66" fmla="*/ 158 w 1038"/>
                <a:gd name="T67" fmla="*/ 186 h 446"/>
                <a:gd name="T68" fmla="*/ 176 w 1038"/>
                <a:gd name="T69" fmla="*/ 125 h 446"/>
                <a:gd name="T70" fmla="*/ 239 w 1038"/>
                <a:gd name="T71" fmla="*/ 74 h 446"/>
                <a:gd name="T72" fmla="*/ 321 w 1038"/>
                <a:gd name="T73" fmla="*/ 56 h 446"/>
                <a:gd name="T74" fmla="*/ 399 w 1038"/>
                <a:gd name="T75" fmla="*/ 51 h 446"/>
                <a:gd name="T76" fmla="*/ 451 w 1038"/>
                <a:gd name="T77" fmla="*/ 1 h 446"/>
                <a:gd name="T78" fmla="*/ 600 w 1038"/>
                <a:gd name="T79" fmla="*/ 9 h 446"/>
                <a:gd name="T80" fmla="*/ 86 w 1038"/>
                <a:gd name="T81" fmla="*/ 380 h 446"/>
                <a:gd name="T82" fmla="*/ 142 w 1038"/>
                <a:gd name="T83" fmla="*/ 297 h 446"/>
                <a:gd name="T84" fmla="*/ 98 w 1038"/>
                <a:gd name="T85" fmla="*/ 264 h 446"/>
                <a:gd name="T86" fmla="*/ 37 w 1038"/>
                <a:gd name="T87" fmla="*/ 343 h 446"/>
                <a:gd name="T88" fmla="*/ 52 w 1038"/>
                <a:gd name="T89" fmla="*/ 387 h 446"/>
                <a:gd name="T90" fmla="*/ 837 w 1038"/>
                <a:gd name="T91" fmla="*/ 152 h 446"/>
                <a:gd name="T92" fmla="*/ 735 w 1038"/>
                <a:gd name="T93" fmla="*/ 85 h 446"/>
                <a:gd name="T94" fmla="*/ 708 w 1038"/>
                <a:gd name="T95" fmla="*/ 117 h 446"/>
                <a:gd name="T96" fmla="*/ 775 w 1038"/>
                <a:gd name="T97" fmla="*/ 182 h 446"/>
                <a:gd name="T98" fmla="*/ 832 w 1038"/>
                <a:gd name="T99" fmla="*/ 182 h 446"/>
                <a:gd name="T100" fmla="*/ 906 w 1038"/>
                <a:gd name="T101" fmla="*/ 258 h 446"/>
                <a:gd name="T102" fmla="*/ 888 w 1038"/>
                <a:gd name="T103" fmla="*/ 287 h 446"/>
                <a:gd name="T104" fmla="*/ 931 w 1038"/>
                <a:gd name="T105" fmla="*/ 361 h 446"/>
                <a:gd name="T106" fmla="*/ 990 w 1038"/>
                <a:gd name="T107" fmla="*/ 384 h 446"/>
                <a:gd name="T108" fmla="*/ 995 w 1038"/>
                <a:gd name="T109" fmla="*/ 341 h 446"/>
                <a:gd name="T110" fmla="*/ 925 w 1038"/>
                <a:gd name="T111" fmla="*/ 254 h 446"/>
                <a:gd name="T112" fmla="*/ 330 w 1038"/>
                <a:gd name="T113" fmla="*/ 118 h 446"/>
                <a:gd name="T114" fmla="*/ 302 w 1038"/>
                <a:gd name="T115" fmla="*/ 86 h 446"/>
                <a:gd name="T116" fmla="*/ 210 w 1038"/>
                <a:gd name="T117" fmla="*/ 140 h 446"/>
                <a:gd name="T118" fmla="*/ 202 w 1038"/>
                <a:gd name="T119" fmla="*/ 181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8" h="446">
                  <a:moveTo>
                    <a:pt x="623" y="28"/>
                  </a:moveTo>
                  <a:lnTo>
                    <a:pt x="623" y="28"/>
                  </a:lnTo>
                  <a:lnTo>
                    <a:pt x="593" y="32"/>
                  </a:lnTo>
                  <a:lnTo>
                    <a:pt x="583" y="33"/>
                  </a:lnTo>
                  <a:lnTo>
                    <a:pt x="573" y="33"/>
                  </a:lnTo>
                  <a:lnTo>
                    <a:pt x="573" y="33"/>
                  </a:lnTo>
                  <a:lnTo>
                    <a:pt x="529" y="33"/>
                  </a:lnTo>
                  <a:lnTo>
                    <a:pt x="484" y="31"/>
                  </a:lnTo>
                  <a:lnTo>
                    <a:pt x="484" y="31"/>
                  </a:lnTo>
                  <a:lnTo>
                    <a:pt x="475" y="31"/>
                  </a:lnTo>
                  <a:lnTo>
                    <a:pt x="467" y="32"/>
                  </a:lnTo>
                  <a:lnTo>
                    <a:pt x="460" y="34"/>
                  </a:lnTo>
                  <a:lnTo>
                    <a:pt x="454" y="37"/>
                  </a:lnTo>
                  <a:lnTo>
                    <a:pt x="450" y="41"/>
                  </a:lnTo>
                  <a:lnTo>
                    <a:pt x="446" y="48"/>
                  </a:lnTo>
                  <a:lnTo>
                    <a:pt x="444" y="54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6" y="67"/>
                  </a:lnTo>
                  <a:lnTo>
                    <a:pt x="449" y="72"/>
                  </a:lnTo>
                  <a:lnTo>
                    <a:pt x="453" y="77"/>
                  </a:lnTo>
                  <a:lnTo>
                    <a:pt x="458" y="83"/>
                  </a:lnTo>
                  <a:lnTo>
                    <a:pt x="463" y="87"/>
                  </a:lnTo>
                  <a:lnTo>
                    <a:pt x="468" y="91"/>
                  </a:lnTo>
                  <a:lnTo>
                    <a:pt x="474" y="94"/>
                  </a:lnTo>
                  <a:lnTo>
                    <a:pt x="480" y="95"/>
                  </a:lnTo>
                  <a:lnTo>
                    <a:pt x="480" y="95"/>
                  </a:lnTo>
                  <a:lnTo>
                    <a:pt x="499" y="98"/>
                  </a:lnTo>
                  <a:lnTo>
                    <a:pt x="517" y="100"/>
                  </a:lnTo>
                  <a:lnTo>
                    <a:pt x="536" y="99"/>
                  </a:lnTo>
                  <a:lnTo>
                    <a:pt x="554" y="97"/>
                  </a:lnTo>
                  <a:lnTo>
                    <a:pt x="573" y="94"/>
                  </a:lnTo>
                  <a:lnTo>
                    <a:pt x="591" y="89"/>
                  </a:lnTo>
                  <a:lnTo>
                    <a:pt x="610" y="84"/>
                  </a:lnTo>
                  <a:lnTo>
                    <a:pt x="627" y="77"/>
                  </a:lnTo>
                  <a:lnTo>
                    <a:pt x="627" y="77"/>
                  </a:lnTo>
                  <a:lnTo>
                    <a:pt x="651" y="69"/>
                  </a:lnTo>
                  <a:lnTo>
                    <a:pt x="673" y="62"/>
                  </a:lnTo>
                  <a:lnTo>
                    <a:pt x="697" y="56"/>
                  </a:lnTo>
                  <a:lnTo>
                    <a:pt x="721" y="51"/>
                  </a:lnTo>
                  <a:lnTo>
                    <a:pt x="721" y="51"/>
                  </a:lnTo>
                  <a:lnTo>
                    <a:pt x="728" y="51"/>
                  </a:lnTo>
                  <a:lnTo>
                    <a:pt x="735" y="51"/>
                  </a:lnTo>
                  <a:lnTo>
                    <a:pt x="749" y="53"/>
                  </a:lnTo>
                  <a:lnTo>
                    <a:pt x="764" y="57"/>
                  </a:lnTo>
                  <a:lnTo>
                    <a:pt x="777" y="62"/>
                  </a:lnTo>
                  <a:lnTo>
                    <a:pt x="777" y="62"/>
                  </a:lnTo>
                  <a:lnTo>
                    <a:pt x="797" y="73"/>
                  </a:lnTo>
                  <a:lnTo>
                    <a:pt x="815" y="86"/>
                  </a:lnTo>
                  <a:lnTo>
                    <a:pt x="833" y="99"/>
                  </a:lnTo>
                  <a:lnTo>
                    <a:pt x="841" y="106"/>
                  </a:lnTo>
                  <a:lnTo>
                    <a:pt x="848" y="114"/>
                  </a:lnTo>
                  <a:lnTo>
                    <a:pt x="848" y="114"/>
                  </a:lnTo>
                  <a:lnTo>
                    <a:pt x="853" y="121"/>
                  </a:lnTo>
                  <a:lnTo>
                    <a:pt x="857" y="127"/>
                  </a:lnTo>
                  <a:lnTo>
                    <a:pt x="861" y="134"/>
                  </a:lnTo>
                  <a:lnTo>
                    <a:pt x="864" y="142"/>
                  </a:lnTo>
                  <a:lnTo>
                    <a:pt x="870" y="157"/>
                  </a:lnTo>
                  <a:lnTo>
                    <a:pt x="873" y="174"/>
                  </a:lnTo>
                  <a:lnTo>
                    <a:pt x="873" y="174"/>
                  </a:lnTo>
                  <a:lnTo>
                    <a:pt x="875" y="183"/>
                  </a:lnTo>
                  <a:lnTo>
                    <a:pt x="877" y="192"/>
                  </a:lnTo>
                  <a:lnTo>
                    <a:pt x="880" y="200"/>
                  </a:lnTo>
                  <a:lnTo>
                    <a:pt x="884" y="206"/>
                  </a:lnTo>
                  <a:lnTo>
                    <a:pt x="889" y="211"/>
                  </a:lnTo>
                  <a:lnTo>
                    <a:pt x="896" y="214"/>
                  </a:lnTo>
                  <a:lnTo>
                    <a:pt x="905" y="217"/>
                  </a:lnTo>
                  <a:lnTo>
                    <a:pt x="916" y="218"/>
                  </a:lnTo>
                  <a:lnTo>
                    <a:pt x="916" y="218"/>
                  </a:lnTo>
                  <a:lnTo>
                    <a:pt x="923" y="219"/>
                  </a:lnTo>
                  <a:lnTo>
                    <a:pt x="931" y="221"/>
                  </a:lnTo>
                  <a:lnTo>
                    <a:pt x="938" y="224"/>
                  </a:lnTo>
                  <a:lnTo>
                    <a:pt x="946" y="227"/>
                  </a:lnTo>
                  <a:lnTo>
                    <a:pt x="960" y="237"/>
                  </a:lnTo>
                  <a:lnTo>
                    <a:pt x="973" y="247"/>
                  </a:lnTo>
                  <a:lnTo>
                    <a:pt x="973" y="247"/>
                  </a:lnTo>
                  <a:lnTo>
                    <a:pt x="978" y="252"/>
                  </a:lnTo>
                  <a:lnTo>
                    <a:pt x="985" y="258"/>
                  </a:lnTo>
                  <a:lnTo>
                    <a:pt x="994" y="270"/>
                  </a:lnTo>
                  <a:lnTo>
                    <a:pt x="1011" y="297"/>
                  </a:lnTo>
                  <a:lnTo>
                    <a:pt x="1011" y="297"/>
                  </a:lnTo>
                  <a:lnTo>
                    <a:pt x="1018" y="306"/>
                  </a:lnTo>
                  <a:lnTo>
                    <a:pt x="1024" y="316"/>
                  </a:lnTo>
                  <a:lnTo>
                    <a:pt x="1028" y="325"/>
                  </a:lnTo>
                  <a:lnTo>
                    <a:pt x="1032" y="334"/>
                  </a:lnTo>
                  <a:lnTo>
                    <a:pt x="1034" y="342"/>
                  </a:lnTo>
                  <a:lnTo>
                    <a:pt x="1036" y="352"/>
                  </a:lnTo>
                  <a:lnTo>
                    <a:pt x="1038" y="360"/>
                  </a:lnTo>
                  <a:lnTo>
                    <a:pt x="1038" y="369"/>
                  </a:lnTo>
                  <a:lnTo>
                    <a:pt x="1038" y="377"/>
                  </a:lnTo>
                  <a:lnTo>
                    <a:pt x="1036" y="386"/>
                  </a:lnTo>
                  <a:lnTo>
                    <a:pt x="1034" y="395"/>
                  </a:lnTo>
                  <a:lnTo>
                    <a:pt x="1031" y="404"/>
                  </a:lnTo>
                  <a:lnTo>
                    <a:pt x="1028" y="412"/>
                  </a:lnTo>
                  <a:lnTo>
                    <a:pt x="1023" y="421"/>
                  </a:lnTo>
                  <a:lnTo>
                    <a:pt x="1018" y="430"/>
                  </a:lnTo>
                  <a:lnTo>
                    <a:pt x="1011" y="439"/>
                  </a:lnTo>
                  <a:lnTo>
                    <a:pt x="1011" y="439"/>
                  </a:lnTo>
                  <a:lnTo>
                    <a:pt x="1007" y="442"/>
                  </a:lnTo>
                  <a:lnTo>
                    <a:pt x="1001" y="445"/>
                  </a:lnTo>
                  <a:lnTo>
                    <a:pt x="995" y="446"/>
                  </a:lnTo>
                  <a:lnTo>
                    <a:pt x="989" y="446"/>
                  </a:lnTo>
                  <a:lnTo>
                    <a:pt x="989" y="446"/>
                  </a:lnTo>
                  <a:lnTo>
                    <a:pt x="976" y="442"/>
                  </a:lnTo>
                  <a:lnTo>
                    <a:pt x="963" y="436"/>
                  </a:lnTo>
                  <a:lnTo>
                    <a:pt x="951" y="428"/>
                  </a:lnTo>
                  <a:lnTo>
                    <a:pt x="938" y="418"/>
                  </a:lnTo>
                  <a:lnTo>
                    <a:pt x="927" y="408"/>
                  </a:lnTo>
                  <a:lnTo>
                    <a:pt x="916" y="397"/>
                  </a:lnTo>
                  <a:lnTo>
                    <a:pt x="906" y="383"/>
                  </a:lnTo>
                  <a:lnTo>
                    <a:pt x="896" y="370"/>
                  </a:lnTo>
                  <a:lnTo>
                    <a:pt x="888" y="357"/>
                  </a:lnTo>
                  <a:lnTo>
                    <a:pt x="880" y="341"/>
                  </a:lnTo>
                  <a:lnTo>
                    <a:pt x="874" y="327"/>
                  </a:lnTo>
                  <a:lnTo>
                    <a:pt x="869" y="311"/>
                  </a:lnTo>
                  <a:lnTo>
                    <a:pt x="864" y="296"/>
                  </a:lnTo>
                  <a:lnTo>
                    <a:pt x="861" y="282"/>
                  </a:lnTo>
                  <a:lnTo>
                    <a:pt x="860" y="266"/>
                  </a:lnTo>
                  <a:lnTo>
                    <a:pt x="860" y="252"/>
                  </a:lnTo>
                  <a:lnTo>
                    <a:pt x="860" y="252"/>
                  </a:lnTo>
                  <a:lnTo>
                    <a:pt x="860" y="249"/>
                  </a:lnTo>
                  <a:lnTo>
                    <a:pt x="858" y="246"/>
                  </a:lnTo>
                  <a:lnTo>
                    <a:pt x="851" y="238"/>
                  </a:lnTo>
                  <a:lnTo>
                    <a:pt x="843" y="232"/>
                  </a:lnTo>
                  <a:lnTo>
                    <a:pt x="839" y="230"/>
                  </a:lnTo>
                  <a:lnTo>
                    <a:pt x="836" y="230"/>
                  </a:lnTo>
                  <a:lnTo>
                    <a:pt x="836" y="230"/>
                  </a:lnTo>
                  <a:lnTo>
                    <a:pt x="825" y="230"/>
                  </a:lnTo>
                  <a:lnTo>
                    <a:pt x="814" y="230"/>
                  </a:lnTo>
                  <a:lnTo>
                    <a:pt x="803" y="228"/>
                  </a:lnTo>
                  <a:lnTo>
                    <a:pt x="791" y="225"/>
                  </a:lnTo>
                  <a:lnTo>
                    <a:pt x="778" y="221"/>
                  </a:lnTo>
                  <a:lnTo>
                    <a:pt x="766" y="216"/>
                  </a:lnTo>
                  <a:lnTo>
                    <a:pt x="753" y="210"/>
                  </a:lnTo>
                  <a:lnTo>
                    <a:pt x="740" y="203"/>
                  </a:lnTo>
                  <a:lnTo>
                    <a:pt x="729" y="195"/>
                  </a:lnTo>
                  <a:lnTo>
                    <a:pt x="717" y="187"/>
                  </a:lnTo>
                  <a:lnTo>
                    <a:pt x="706" y="179"/>
                  </a:lnTo>
                  <a:lnTo>
                    <a:pt x="696" y="170"/>
                  </a:lnTo>
                  <a:lnTo>
                    <a:pt x="688" y="161"/>
                  </a:lnTo>
                  <a:lnTo>
                    <a:pt x="681" y="151"/>
                  </a:lnTo>
                  <a:lnTo>
                    <a:pt x="675" y="141"/>
                  </a:lnTo>
                  <a:lnTo>
                    <a:pt x="669" y="132"/>
                  </a:lnTo>
                  <a:lnTo>
                    <a:pt x="669" y="132"/>
                  </a:lnTo>
                  <a:lnTo>
                    <a:pt x="663" y="115"/>
                  </a:lnTo>
                  <a:lnTo>
                    <a:pt x="658" y="104"/>
                  </a:lnTo>
                  <a:lnTo>
                    <a:pt x="653" y="96"/>
                  </a:lnTo>
                  <a:lnTo>
                    <a:pt x="650" y="94"/>
                  </a:lnTo>
                  <a:lnTo>
                    <a:pt x="647" y="93"/>
                  </a:lnTo>
                  <a:lnTo>
                    <a:pt x="644" y="92"/>
                  </a:lnTo>
                  <a:lnTo>
                    <a:pt x="641" y="93"/>
                  </a:lnTo>
                  <a:lnTo>
                    <a:pt x="637" y="94"/>
                  </a:lnTo>
                  <a:lnTo>
                    <a:pt x="632" y="96"/>
                  </a:lnTo>
                  <a:lnTo>
                    <a:pt x="622" y="104"/>
                  </a:lnTo>
                  <a:lnTo>
                    <a:pt x="610" y="114"/>
                  </a:lnTo>
                  <a:lnTo>
                    <a:pt x="610" y="114"/>
                  </a:lnTo>
                  <a:lnTo>
                    <a:pt x="603" y="119"/>
                  </a:lnTo>
                  <a:lnTo>
                    <a:pt x="593" y="124"/>
                  </a:lnTo>
                  <a:lnTo>
                    <a:pt x="584" y="128"/>
                  </a:lnTo>
                  <a:lnTo>
                    <a:pt x="572" y="131"/>
                  </a:lnTo>
                  <a:lnTo>
                    <a:pt x="561" y="133"/>
                  </a:lnTo>
                  <a:lnTo>
                    <a:pt x="547" y="134"/>
                  </a:lnTo>
                  <a:lnTo>
                    <a:pt x="534" y="135"/>
                  </a:lnTo>
                  <a:lnTo>
                    <a:pt x="519" y="135"/>
                  </a:lnTo>
                  <a:lnTo>
                    <a:pt x="506" y="134"/>
                  </a:lnTo>
                  <a:lnTo>
                    <a:pt x="492" y="133"/>
                  </a:lnTo>
                  <a:lnTo>
                    <a:pt x="478" y="130"/>
                  </a:lnTo>
                  <a:lnTo>
                    <a:pt x="466" y="128"/>
                  </a:lnTo>
                  <a:lnTo>
                    <a:pt x="455" y="124"/>
                  </a:lnTo>
                  <a:lnTo>
                    <a:pt x="443" y="119"/>
                  </a:lnTo>
                  <a:lnTo>
                    <a:pt x="434" y="114"/>
                  </a:lnTo>
                  <a:lnTo>
                    <a:pt x="426" y="109"/>
                  </a:lnTo>
                  <a:lnTo>
                    <a:pt x="426" y="109"/>
                  </a:lnTo>
                  <a:lnTo>
                    <a:pt x="415" y="101"/>
                  </a:lnTo>
                  <a:lnTo>
                    <a:pt x="404" y="95"/>
                  </a:lnTo>
                  <a:lnTo>
                    <a:pt x="400" y="94"/>
                  </a:lnTo>
                  <a:lnTo>
                    <a:pt x="396" y="93"/>
                  </a:lnTo>
                  <a:lnTo>
                    <a:pt x="392" y="92"/>
                  </a:lnTo>
                  <a:lnTo>
                    <a:pt x="388" y="93"/>
                  </a:lnTo>
                  <a:lnTo>
                    <a:pt x="385" y="94"/>
                  </a:lnTo>
                  <a:lnTo>
                    <a:pt x="382" y="96"/>
                  </a:lnTo>
                  <a:lnTo>
                    <a:pt x="379" y="99"/>
                  </a:lnTo>
                  <a:lnTo>
                    <a:pt x="377" y="103"/>
                  </a:lnTo>
                  <a:lnTo>
                    <a:pt x="372" y="112"/>
                  </a:lnTo>
                  <a:lnTo>
                    <a:pt x="366" y="125"/>
                  </a:lnTo>
                  <a:lnTo>
                    <a:pt x="366" y="125"/>
                  </a:lnTo>
                  <a:lnTo>
                    <a:pt x="362" y="136"/>
                  </a:lnTo>
                  <a:lnTo>
                    <a:pt x="357" y="146"/>
                  </a:lnTo>
                  <a:lnTo>
                    <a:pt x="350" y="156"/>
                  </a:lnTo>
                  <a:lnTo>
                    <a:pt x="342" y="167"/>
                  </a:lnTo>
                  <a:lnTo>
                    <a:pt x="332" y="176"/>
                  </a:lnTo>
                  <a:lnTo>
                    <a:pt x="321" y="185"/>
                  </a:lnTo>
                  <a:lnTo>
                    <a:pt x="310" y="193"/>
                  </a:lnTo>
                  <a:lnTo>
                    <a:pt x="299" y="202"/>
                  </a:lnTo>
                  <a:lnTo>
                    <a:pt x="286" y="209"/>
                  </a:lnTo>
                  <a:lnTo>
                    <a:pt x="273" y="215"/>
                  </a:lnTo>
                  <a:lnTo>
                    <a:pt x="261" y="220"/>
                  </a:lnTo>
                  <a:lnTo>
                    <a:pt x="247" y="224"/>
                  </a:lnTo>
                  <a:lnTo>
                    <a:pt x="235" y="227"/>
                  </a:lnTo>
                  <a:lnTo>
                    <a:pt x="223" y="229"/>
                  </a:lnTo>
                  <a:lnTo>
                    <a:pt x="210" y="230"/>
                  </a:lnTo>
                  <a:lnTo>
                    <a:pt x="199" y="229"/>
                  </a:lnTo>
                  <a:lnTo>
                    <a:pt x="199" y="229"/>
                  </a:lnTo>
                  <a:lnTo>
                    <a:pt x="196" y="229"/>
                  </a:lnTo>
                  <a:lnTo>
                    <a:pt x="193" y="231"/>
                  </a:lnTo>
                  <a:lnTo>
                    <a:pt x="185" y="239"/>
                  </a:lnTo>
                  <a:lnTo>
                    <a:pt x="179" y="247"/>
                  </a:lnTo>
                  <a:lnTo>
                    <a:pt x="177" y="251"/>
                  </a:lnTo>
                  <a:lnTo>
                    <a:pt x="176" y="255"/>
                  </a:lnTo>
                  <a:lnTo>
                    <a:pt x="176" y="255"/>
                  </a:lnTo>
                  <a:lnTo>
                    <a:pt x="177" y="267"/>
                  </a:lnTo>
                  <a:lnTo>
                    <a:pt x="176" y="280"/>
                  </a:lnTo>
                  <a:lnTo>
                    <a:pt x="175" y="293"/>
                  </a:lnTo>
                  <a:lnTo>
                    <a:pt x="173" y="305"/>
                  </a:lnTo>
                  <a:lnTo>
                    <a:pt x="169" y="318"/>
                  </a:lnTo>
                  <a:lnTo>
                    <a:pt x="165" y="330"/>
                  </a:lnTo>
                  <a:lnTo>
                    <a:pt x="159" y="341"/>
                  </a:lnTo>
                  <a:lnTo>
                    <a:pt x="153" y="353"/>
                  </a:lnTo>
                  <a:lnTo>
                    <a:pt x="146" y="364"/>
                  </a:lnTo>
                  <a:lnTo>
                    <a:pt x="137" y="374"/>
                  </a:lnTo>
                  <a:lnTo>
                    <a:pt x="129" y="384"/>
                  </a:lnTo>
                  <a:lnTo>
                    <a:pt x="119" y="394"/>
                  </a:lnTo>
                  <a:lnTo>
                    <a:pt x="109" y="402"/>
                  </a:lnTo>
                  <a:lnTo>
                    <a:pt x="98" y="409"/>
                  </a:lnTo>
                  <a:lnTo>
                    <a:pt x="86" y="416"/>
                  </a:lnTo>
                  <a:lnTo>
                    <a:pt x="75" y="421"/>
                  </a:lnTo>
                  <a:lnTo>
                    <a:pt x="75" y="421"/>
                  </a:lnTo>
                  <a:lnTo>
                    <a:pt x="72" y="423"/>
                  </a:lnTo>
                  <a:lnTo>
                    <a:pt x="70" y="425"/>
                  </a:lnTo>
                  <a:lnTo>
                    <a:pt x="66" y="430"/>
                  </a:lnTo>
                  <a:lnTo>
                    <a:pt x="61" y="435"/>
                  </a:lnTo>
                  <a:lnTo>
                    <a:pt x="59" y="437"/>
                  </a:lnTo>
                  <a:lnTo>
                    <a:pt x="57" y="438"/>
                  </a:lnTo>
                  <a:lnTo>
                    <a:pt x="57" y="438"/>
                  </a:lnTo>
                  <a:lnTo>
                    <a:pt x="49" y="440"/>
                  </a:lnTo>
                  <a:lnTo>
                    <a:pt x="41" y="441"/>
                  </a:lnTo>
                  <a:lnTo>
                    <a:pt x="34" y="441"/>
                  </a:lnTo>
                  <a:lnTo>
                    <a:pt x="32" y="440"/>
                  </a:lnTo>
                  <a:lnTo>
                    <a:pt x="31" y="439"/>
                  </a:lnTo>
                  <a:lnTo>
                    <a:pt x="31" y="439"/>
                  </a:lnTo>
                  <a:lnTo>
                    <a:pt x="20" y="420"/>
                  </a:lnTo>
                  <a:lnTo>
                    <a:pt x="10" y="401"/>
                  </a:lnTo>
                  <a:lnTo>
                    <a:pt x="6" y="391"/>
                  </a:lnTo>
                  <a:lnTo>
                    <a:pt x="3" y="380"/>
                  </a:lnTo>
                  <a:lnTo>
                    <a:pt x="0" y="371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52"/>
                  </a:lnTo>
                  <a:lnTo>
                    <a:pt x="2" y="343"/>
                  </a:lnTo>
                  <a:lnTo>
                    <a:pt x="5" y="334"/>
                  </a:lnTo>
                  <a:lnTo>
                    <a:pt x="9" y="325"/>
                  </a:lnTo>
                  <a:lnTo>
                    <a:pt x="19" y="307"/>
                  </a:lnTo>
                  <a:lnTo>
                    <a:pt x="30" y="290"/>
                  </a:lnTo>
                  <a:lnTo>
                    <a:pt x="30" y="290"/>
                  </a:lnTo>
                  <a:lnTo>
                    <a:pt x="49" y="262"/>
                  </a:lnTo>
                  <a:lnTo>
                    <a:pt x="59" y="248"/>
                  </a:lnTo>
                  <a:lnTo>
                    <a:pt x="71" y="237"/>
                  </a:lnTo>
                  <a:lnTo>
                    <a:pt x="77" y="230"/>
                  </a:lnTo>
                  <a:lnTo>
                    <a:pt x="84" y="226"/>
                  </a:lnTo>
                  <a:lnTo>
                    <a:pt x="91" y="222"/>
                  </a:lnTo>
                  <a:lnTo>
                    <a:pt x="98" y="219"/>
                  </a:lnTo>
                  <a:lnTo>
                    <a:pt x="108" y="216"/>
                  </a:lnTo>
                  <a:lnTo>
                    <a:pt x="116" y="215"/>
                  </a:lnTo>
                  <a:lnTo>
                    <a:pt x="126" y="214"/>
                  </a:lnTo>
                  <a:lnTo>
                    <a:pt x="137" y="215"/>
                  </a:lnTo>
                  <a:lnTo>
                    <a:pt x="137" y="215"/>
                  </a:lnTo>
                  <a:lnTo>
                    <a:pt x="141" y="214"/>
                  </a:lnTo>
                  <a:lnTo>
                    <a:pt x="144" y="211"/>
                  </a:lnTo>
                  <a:lnTo>
                    <a:pt x="148" y="206"/>
                  </a:lnTo>
                  <a:lnTo>
                    <a:pt x="152" y="200"/>
                  </a:lnTo>
                  <a:lnTo>
                    <a:pt x="155" y="193"/>
                  </a:lnTo>
                  <a:lnTo>
                    <a:pt x="158" y="186"/>
                  </a:lnTo>
                  <a:lnTo>
                    <a:pt x="160" y="179"/>
                  </a:lnTo>
                  <a:lnTo>
                    <a:pt x="161" y="173"/>
                  </a:lnTo>
                  <a:lnTo>
                    <a:pt x="161" y="173"/>
                  </a:lnTo>
                  <a:lnTo>
                    <a:pt x="162" y="162"/>
                  </a:lnTo>
                  <a:lnTo>
                    <a:pt x="164" y="151"/>
                  </a:lnTo>
                  <a:lnTo>
                    <a:pt x="167" y="142"/>
                  </a:lnTo>
                  <a:lnTo>
                    <a:pt x="171" y="133"/>
                  </a:lnTo>
                  <a:lnTo>
                    <a:pt x="176" y="125"/>
                  </a:lnTo>
                  <a:lnTo>
                    <a:pt x="184" y="117"/>
                  </a:lnTo>
                  <a:lnTo>
                    <a:pt x="191" y="110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7" y="100"/>
                  </a:lnTo>
                  <a:lnTo>
                    <a:pt x="213" y="95"/>
                  </a:lnTo>
                  <a:lnTo>
                    <a:pt x="226" y="85"/>
                  </a:lnTo>
                  <a:lnTo>
                    <a:pt x="239" y="74"/>
                  </a:lnTo>
                  <a:lnTo>
                    <a:pt x="245" y="70"/>
                  </a:lnTo>
                  <a:lnTo>
                    <a:pt x="252" y="67"/>
                  </a:lnTo>
                  <a:lnTo>
                    <a:pt x="252" y="67"/>
                  </a:lnTo>
                  <a:lnTo>
                    <a:pt x="272" y="62"/>
                  </a:lnTo>
                  <a:lnTo>
                    <a:pt x="291" y="57"/>
                  </a:lnTo>
                  <a:lnTo>
                    <a:pt x="302" y="56"/>
                  </a:lnTo>
                  <a:lnTo>
                    <a:pt x="312" y="56"/>
                  </a:lnTo>
                  <a:lnTo>
                    <a:pt x="321" y="56"/>
                  </a:lnTo>
                  <a:lnTo>
                    <a:pt x="330" y="58"/>
                  </a:lnTo>
                  <a:lnTo>
                    <a:pt x="330" y="58"/>
                  </a:lnTo>
                  <a:lnTo>
                    <a:pt x="344" y="61"/>
                  </a:lnTo>
                  <a:lnTo>
                    <a:pt x="357" y="63"/>
                  </a:lnTo>
                  <a:lnTo>
                    <a:pt x="368" y="62"/>
                  </a:lnTo>
                  <a:lnTo>
                    <a:pt x="380" y="61"/>
                  </a:lnTo>
                  <a:lnTo>
                    <a:pt x="390" y="57"/>
                  </a:lnTo>
                  <a:lnTo>
                    <a:pt x="399" y="51"/>
                  </a:lnTo>
                  <a:lnTo>
                    <a:pt x="409" y="41"/>
                  </a:lnTo>
                  <a:lnTo>
                    <a:pt x="417" y="30"/>
                  </a:lnTo>
                  <a:lnTo>
                    <a:pt x="417" y="30"/>
                  </a:lnTo>
                  <a:lnTo>
                    <a:pt x="425" y="20"/>
                  </a:lnTo>
                  <a:lnTo>
                    <a:pt x="434" y="11"/>
                  </a:lnTo>
                  <a:lnTo>
                    <a:pt x="439" y="7"/>
                  </a:lnTo>
                  <a:lnTo>
                    <a:pt x="444" y="3"/>
                  </a:lnTo>
                  <a:lnTo>
                    <a:pt x="451" y="1"/>
                  </a:lnTo>
                  <a:lnTo>
                    <a:pt x="456" y="0"/>
                  </a:lnTo>
                  <a:lnTo>
                    <a:pt x="456" y="0"/>
                  </a:lnTo>
                  <a:lnTo>
                    <a:pt x="490" y="0"/>
                  </a:lnTo>
                  <a:lnTo>
                    <a:pt x="525" y="2"/>
                  </a:lnTo>
                  <a:lnTo>
                    <a:pt x="594" y="8"/>
                  </a:lnTo>
                  <a:lnTo>
                    <a:pt x="594" y="8"/>
                  </a:lnTo>
                  <a:lnTo>
                    <a:pt x="596" y="8"/>
                  </a:lnTo>
                  <a:lnTo>
                    <a:pt x="600" y="9"/>
                  </a:lnTo>
                  <a:lnTo>
                    <a:pt x="605" y="14"/>
                  </a:lnTo>
                  <a:lnTo>
                    <a:pt x="613" y="20"/>
                  </a:lnTo>
                  <a:lnTo>
                    <a:pt x="623" y="28"/>
                  </a:lnTo>
                  <a:lnTo>
                    <a:pt x="623" y="28"/>
                  </a:lnTo>
                  <a:close/>
                  <a:moveTo>
                    <a:pt x="71" y="393"/>
                  </a:moveTo>
                  <a:lnTo>
                    <a:pt x="71" y="393"/>
                  </a:lnTo>
                  <a:lnTo>
                    <a:pt x="81" y="385"/>
                  </a:lnTo>
                  <a:lnTo>
                    <a:pt x="86" y="380"/>
                  </a:lnTo>
                  <a:lnTo>
                    <a:pt x="91" y="375"/>
                  </a:lnTo>
                  <a:lnTo>
                    <a:pt x="91" y="375"/>
                  </a:lnTo>
                  <a:lnTo>
                    <a:pt x="117" y="342"/>
                  </a:lnTo>
                  <a:lnTo>
                    <a:pt x="129" y="325"/>
                  </a:lnTo>
                  <a:lnTo>
                    <a:pt x="139" y="306"/>
                  </a:lnTo>
                  <a:lnTo>
                    <a:pt x="139" y="306"/>
                  </a:lnTo>
                  <a:lnTo>
                    <a:pt x="141" y="302"/>
                  </a:lnTo>
                  <a:lnTo>
                    <a:pt x="142" y="297"/>
                  </a:lnTo>
                  <a:lnTo>
                    <a:pt x="141" y="286"/>
                  </a:lnTo>
                  <a:lnTo>
                    <a:pt x="138" y="275"/>
                  </a:lnTo>
                  <a:lnTo>
                    <a:pt x="136" y="263"/>
                  </a:lnTo>
                  <a:lnTo>
                    <a:pt x="136" y="263"/>
                  </a:lnTo>
                  <a:lnTo>
                    <a:pt x="124" y="263"/>
                  </a:lnTo>
                  <a:lnTo>
                    <a:pt x="111" y="263"/>
                  </a:lnTo>
                  <a:lnTo>
                    <a:pt x="105" y="263"/>
                  </a:lnTo>
                  <a:lnTo>
                    <a:pt x="98" y="264"/>
                  </a:lnTo>
                  <a:lnTo>
                    <a:pt x="94" y="266"/>
                  </a:lnTo>
                  <a:lnTo>
                    <a:pt x="90" y="269"/>
                  </a:lnTo>
                  <a:lnTo>
                    <a:pt x="90" y="269"/>
                  </a:lnTo>
                  <a:lnTo>
                    <a:pt x="75" y="286"/>
                  </a:lnTo>
                  <a:lnTo>
                    <a:pt x="61" y="304"/>
                  </a:lnTo>
                  <a:lnTo>
                    <a:pt x="48" y="324"/>
                  </a:lnTo>
                  <a:lnTo>
                    <a:pt x="37" y="343"/>
                  </a:lnTo>
                  <a:lnTo>
                    <a:pt x="37" y="343"/>
                  </a:lnTo>
                  <a:lnTo>
                    <a:pt x="35" y="347"/>
                  </a:lnTo>
                  <a:lnTo>
                    <a:pt x="34" y="352"/>
                  </a:lnTo>
                  <a:lnTo>
                    <a:pt x="33" y="356"/>
                  </a:lnTo>
                  <a:lnTo>
                    <a:pt x="33" y="360"/>
                  </a:lnTo>
                  <a:lnTo>
                    <a:pt x="35" y="368"/>
                  </a:lnTo>
                  <a:lnTo>
                    <a:pt x="39" y="376"/>
                  </a:lnTo>
                  <a:lnTo>
                    <a:pt x="44" y="382"/>
                  </a:lnTo>
                  <a:lnTo>
                    <a:pt x="52" y="387"/>
                  </a:lnTo>
                  <a:lnTo>
                    <a:pt x="60" y="392"/>
                  </a:lnTo>
                  <a:lnTo>
                    <a:pt x="66" y="393"/>
                  </a:lnTo>
                  <a:lnTo>
                    <a:pt x="71" y="393"/>
                  </a:lnTo>
                  <a:lnTo>
                    <a:pt x="71" y="393"/>
                  </a:lnTo>
                  <a:close/>
                  <a:moveTo>
                    <a:pt x="845" y="176"/>
                  </a:moveTo>
                  <a:lnTo>
                    <a:pt x="845" y="176"/>
                  </a:lnTo>
                  <a:lnTo>
                    <a:pt x="839" y="157"/>
                  </a:lnTo>
                  <a:lnTo>
                    <a:pt x="837" y="152"/>
                  </a:lnTo>
                  <a:lnTo>
                    <a:pt x="835" y="149"/>
                  </a:lnTo>
                  <a:lnTo>
                    <a:pt x="835" y="149"/>
                  </a:lnTo>
                  <a:lnTo>
                    <a:pt x="790" y="116"/>
                  </a:lnTo>
                  <a:lnTo>
                    <a:pt x="766" y="100"/>
                  </a:lnTo>
                  <a:lnTo>
                    <a:pt x="742" y="85"/>
                  </a:lnTo>
                  <a:lnTo>
                    <a:pt x="742" y="85"/>
                  </a:lnTo>
                  <a:lnTo>
                    <a:pt x="739" y="84"/>
                  </a:lnTo>
                  <a:lnTo>
                    <a:pt x="735" y="85"/>
                  </a:lnTo>
                  <a:lnTo>
                    <a:pt x="726" y="87"/>
                  </a:lnTo>
                  <a:lnTo>
                    <a:pt x="718" y="92"/>
                  </a:lnTo>
                  <a:lnTo>
                    <a:pt x="715" y="94"/>
                  </a:lnTo>
                  <a:lnTo>
                    <a:pt x="711" y="97"/>
                  </a:lnTo>
                  <a:lnTo>
                    <a:pt x="711" y="97"/>
                  </a:lnTo>
                  <a:lnTo>
                    <a:pt x="710" y="101"/>
                  </a:lnTo>
                  <a:lnTo>
                    <a:pt x="709" y="106"/>
                  </a:lnTo>
                  <a:lnTo>
                    <a:pt x="708" y="117"/>
                  </a:lnTo>
                  <a:lnTo>
                    <a:pt x="708" y="123"/>
                  </a:lnTo>
                  <a:lnTo>
                    <a:pt x="709" y="128"/>
                  </a:lnTo>
                  <a:lnTo>
                    <a:pt x="710" y="132"/>
                  </a:lnTo>
                  <a:lnTo>
                    <a:pt x="714" y="135"/>
                  </a:lnTo>
                  <a:lnTo>
                    <a:pt x="714" y="135"/>
                  </a:lnTo>
                  <a:lnTo>
                    <a:pt x="733" y="151"/>
                  </a:lnTo>
                  <a:lnTo>
                    <a:pt x="754" y="168"/>
                  </a:lnTo>
                  <a:lnTo>
                    <a:pt x="775" y="182"/>
                  </a:lnTo>
                  <a:lnTo>
                    <a:pt x="786" y="189"/>
                  </a:lnTo>
                  <a:lnTo>
                    <a:pt x="798" y="195"/>
                  </a:lnTo>
                  <a:lnTo>
                    <a:pt x="798" y="195"/>
                  </a:lnTo>
                  <a:lnTo>
                    <a:pt x="802" y="197"/>
                  </a:lnTo>
                  <a:lnTo>
                    <a:pt x="807" y="195"/>
                  </a:lnTo>
                  <a:lnTo>
                    <a:pt x="813" y="193"/>
                  </a:lnTo>
                  <a:lnTo>
                    <a:pt x="819" y="190"/>
                  </a:lnTo>
                  <a:lnTo>
                    <a:pt x="832" y="182"/>
                  </a:lnTo>
                  <a:lnTo>
                    <a:pt x="845" y="176"/>
                  </a:lnTo>
                  <a:lnTo>
                    <a:pt x="845" y="176"/>
                  </a:lnTo>
                  <a:close/>
                  <a:moveTo>
                    <a:pt x="925" y="254"/>
                  </a:moveTo>
                  <a:lnTo>
                    <a:pt x="925" y="254"/>
                  </a:lnTo>
                  <a:lnTo>
                    <a:pt x="920" y="254"/>
                  </a:lnTo>
                  <a:lnTo>
                    <a:pt x="915" y="255"/>
                  </a:lnTo>
                  <a:lnTo>
                    <a:pt x="910" y="256"/>
                  </a:lnTo>
                  <a:lnTo>
                    <a:pt x="906" y="258"/>
                  </a:lnTo>
                  <a:lnTo>
                    <a:pt x="901" y="260"/>
                  </a:lnTo>
                  <a:lnTo>
                    <a:pt x="897" y="263"/>
                  </a:lnTo>
                  <a:lnTo>
                    <a:pt x="894" y="266"/>
                  </a:lnTo>
                  <a:lnTo>
                    <a:pt x="892" y="269"/>
                  </a:lnTo>
                  <a:lnTo>
                    <a:pt x="890" y="274"/>
                  </a:lnTo>
                  <a:lnTo>
                    <a:pt x="889" y="278"/>
                  </a:lnTo>
                  <a:lnTo>
                    <a:pt x="888" y="282"/>
                  </a:lnTo>
                  <a:lnTo>
                    <a:pt x="888" y="287"/>
                  </a:lnTo>
                  <a:lnTo>
                    <a:pt x="889" y="291"/>
                  </a:lnTo>
                  <a:lnTo>
                    <a:pt x="890" y="296"/>
                  </a:lnTo>
                  <a:lnTo>
                    <a:pt x="892" y="300"/>
                  </a:lnTo>
                  <a:lnTo>
                    <a:pt x="894" y="305"/>
                  </a:lnTo>
                  <a:lnTo>
                    <a:pt x="894" y="305"/>
                  </a:lnTo>
                  <a:lnTo>
                    <a:pt x="907" y="324"/>
                  </a:lnTo>
                  <a:lnTo>
                    <a:pt x="919" y="342"/>
                  </a:lnTo>
                  <a:lnTo>
                    <a:pt x="931" y="361"/>
                  </a:lnTo>
                  <a:lnTo>
                    <a:pt x="947" y="376"/>
                  </a:lnTo>
                  <a:lnTo>
                    <a:pt x="947" y="376"/>
                  </a:lnTo>
                  <a:lnTo>
                    <a:pt x="950" y="379"/>
                  </a:lnTo>
                  <a:lnTo>
                    <a:pt x="955" y="381"/>
                  </a:lnTo>
                  <a:lnTo>
                    <a:pt x="960" y="382"/>
                  </a:lnTo>
                  <a:lnTo>
                    <a:pt x="966" y="383"/>
                  </a:lnTo>
                  <a:lnTo>
                    <a:pt x="978" y="383"/>
                  </a:lnTo>
                  <a:lnTo>
                    <a:pt x="990" y="384"/>
                  </a:lnTo>
                  <a:lnTo>
                    <a:pt x="990" y="384"/>
                  </a:lnTo>
                  <a:lnTo>
                    <a:pt x="993" y="373"/>
                  </a:lnTo>
                  <a:lnTo>
                    <a:pt x="996" y="362"/>
                  </a:lnTo>
                  <a:lnTo>
                    <a:pt x="997" y="356"/>
                  </a:lnTo>
                  <a:lnTo>
                    <a:pt x="997" y="351"/>
                  </a:lnTo>
                  <a:lnTo>
                    <a:pt x="997" y="345"/>
                  </a:lnTo>
                  <a:lnTo>
                    <a:pt x="995" y="341"/>
                  </a:lnTo>
                  <a:lnTo>
                    <a:pt x="995" y="341"/>
                  </a:lnTo>
                  <a:lnTo>
                    <a:pt x="985" y="322"/>
                  </a:lnTo>
                  <a:lnTo>
                    <a:pt x="972" y="303"/>
                  </a:lnTo>
                  <a:lnTo>
                    <a:pt x="946" y="268"/>
                  </a:lnTo>
                  <a:lnTo>
                    <a:pt x="946" y="268"/>
                  </a:lnTo>
                  <a:lnTo>
                    <a:pt x="940" y="263"/>
                  </a:lnTo>
                  <a:lnTo>
                    <a:pt x="935" y="260"/>
                  </a:lnTo>
                  <a:lnTo>
                    <a:pt x="925" y="254"/>
                  </a:lnTo>
                  <a:lnTo>
                    <a:pt x="925" y="254"/>
                  </a:lnTo>
                  <a:close/>
                  <a:moveTo>
                    <a:pt x="230" y="207"/>
                  </a:moveTo>
                  <a:lnTo>
                    <a:pt x="230" y="207"/>
                  </a:lnTo>
                  <a:lnTo>
                    <a:pt x="281" y="166"/>
                  </a:lnTo>
                  <a:lnTo>
                    <a:pt x="306" y="146"/>
                  </a:lnTo>
                  <a:lnTo>
                    <a:pt x="328" y="125"/>
                  </a:lnTo>
                  <a:lnTo>
                    <a:pt x="328" y="125"/>
                  </a:lnTo>
                  <a:lnTo>
                    <a:pt x="329" y="123"/>
                  </a:lnTo>
                  <a:lnTo>
                    <a:pt x="330" y="118"/>
                  </a:lnTo>
                  <a:lnTo>
                    <a:pt x="328" y="109"/>
                  </a:lnTo>
                  <a:lnTo>
                    <a:pt x="325" y="99"/>
                  </a:lnTo>
                  <a:lnTo>
                    <a:pt x="323" y="95"/>
                  </a:lnTo>
                  <a:lnTo>
                    <a:pt x="320" y="92"/>
                  </a:lnTo>
                  <a:lnTo>
                    <a:pt x="320" y="92"/>
                  </a:lnTo>
                  <a:lnTo>
                    <a:pt x="316" y="90"/>
                  </a:lnTo>
                  <a:lnTo>
                    <a:pt x="312" y="88"/>
                  </a:lnTo>
                  <a:lnTo>
                    <a:pt x="302" y="86"/>
                  </a:lnTo>
                  <a:lnTo>
                    <a:pt x="291" y="86"/>
                  </a:lnTo>
                  <a:lnTo>
                    <a:pt x="286" y="87"/>
                  </a:lnTo>
                  <a:lnTo>
                    <a:pt x="282" y="89"/>
                  </a:lnTo>
                  <a:lnTo>
                    <a:pt x="282" y="89"/>
                  </a:lnTo>
                  <a:lnTo>
                    <a:pt x="264" y="100"/>
                  </a:lnTo>
                  <a:lnTo>
                    <a:pt x="245" y="112"/>
                  </a:lnTo>
                  <a:lnTo>
                    <a:pt x="227" y="126"/>
                  </a:lnTo>
                  <a:lnTo>
                    <a:pt x="210" y="140"/>
                  </a:lnTo>
                  <a:lnTo>
                    <a:pt x="210" y="140"/>
                  </a:lnTo>
                  <a:lnTo>
                    <a:pt x="207" y="144"/>
                  </a:lnTo>
                  <a:lnTo>
                    <a:pt x="205" y="148"/>
                  </a:lnTo>
                  <a:lnTo>
                    <a:pt x="202" y="157"/>
                  </a:lnTo>
                  <a:lnTo>
                    <a:pt x="200" y="169"/>
                  </a:lnTo>
                  <a:lnTo>
                    <a:pt x="201" y="178"/>
                  </a:lnTo>
                  <a:lnTo>
                    <a:pt x="201" y="178"/>
                  </a:lnTo>
                  <a:lnTo>
                    <a:pt x="202" y="181"/>
                  </a:lnTo>
                  <a:lnTo>
                    <a:pt x="204" y="185"/>
                  </a:lnTo>
                  <a:lnTo>
                    <a:pt x="211" y="191"/>
                  </a:lnTo>
                  <a:lnTo>
                    <a:pt x="221" y="199"/>
                  </a:lnTo>
                  <a:lnTo>
                    <a:pt x="230" y="207"/>
                  </a:lnTo>
                  <a:lnTo>
                    <a:pt x="23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1" name="Freeform 113"/>
            <p:cNvSpPr>
              <a:spLocks/>
            </p:cNvSpPr>
            <p:nvPr userDrawn="1"/>
          </p:nvSpPr>
          <p:spPr bwMode="auto">
            <a:xfrm>
              <a:off x="2444750" y="3011488"/>
              <a:ext cx="211138" cy="252413"/>
            </a:xfrm>
            <a:custGeom>
              <a:avLst/>
              <a:gdLst>
                <a:gd name="T0" fmla="*/ 68 w 400"/>
                <a:gd name="T1" fmla="*/ 209 h 478"/>
                <a:gd name="T2" fmla="*/ 61 w 400"/>
                <a:gd name="T3" fmla="*/ 243 h 478"/>
                <a:gd name="T4" fmla="*/ 62 w 400"/>
                <a:gd name="T5" fmla="*/ 257 h 478"/>
                <a:gd name="T6" fmla="*/ 66 w 400"/>
                <a:gd name="T7" fmla="*/ 263 h 478"/>
                <a:gd name="T8" fmla="*/ 72 w 400"/>
                <a:gd name="T9" fmla="*/ 268 h 478"/>
                <a:gd name="T10" fmla="*/ 90 w 400"/>
                <a:gd name="T11" fmla="*/ 273 h 478"/>
                <a:gd name="T12" fmla="*/ 107 w 400"/>
                <a:gd name="T13" fmla="*/ 275 h 478"/>
                <a:gd name="T14" fmla="*/ 134 w 400"/>
                <a:gd name="T15" fmla="*/ 281 h 478"/>
                <a:gd name="T16" fmla="*/ 147 w 400"/>
                <a:gd name="T17" fmla="*/ 287 h 478"/>
                <a:gd name="T18" fmla="*/ 159 w 400"/>
                <a:gd name="T19" fmla="*/ 295 h 478"/>
                <a:gd name="T20" fmla="*/ 169 w 400"/>
                <a:gd name="T21" fmla="*/ 306 h 478"/>
                <a:gd name="T22" fmla="*/ 178 w 400"/>
                <a:gd name="T23" fmla="*/ 320 h 478"/>
                <a:gd name="T24" fmla="*/ 188 w 400"/>
                <a:gd name="T25" fmla="*/ 347 h 478"/>
                <a:gd name="T26" fmla="*/ 194 w 400"/>
                <a:gd name="T27" fmla="*/ 370 h 478"/>
                <a:gd name="T28" fmla="*/ 261 w 400"/>
                <a:gd name="T29" fmla="*/ 411 h 478"/>
                <a:gd name="T30" fmla="*/ 281 w 400"/>
                <a:gd name="T31" fmla="*/ 421 h 478"/>
                <a:gd name="T32" fmla="*/ 339 w 400"/>
                <a:gd name="T33" fmla="*/ 448 h 478"/>
                <a:gd name="T34" fmla="*/ 400 w 400"/>
                <a:gd name="T35" fmla="*/ 474 h 478"/>
                <a:gd name="T36" fmla="*/ 373 w 400"/>
                <a:gd name="T37" fmla="*/ 477 h 478"/>
                <a:gd name="T38" fmla="*/ 364 w 400"/>
                <a:gd name="T39" fmla="*/ 478 h 478"/>
                <a:gd name="T40" fmla="*/ 127 w 400"/>
                <a:gd name="T41" fmla="*/ 478 h 478"/>
                <a:gd name="T42" fmla="*/ 48 w 400"/>
                <a:gd name="T43" fmla="*/ 478 h 478"/>
                <a:gd name="T44" fmla="*/ 26 w 400"/>
                <a:gd name="T45" fmla="*/ 476 h 478"/>
                <a:gd name="T46" fmla="*/ 13 w 400"/>
                <a:gd name="T47" fmla="*/ 471 h 478"/>
                <a:gd name="T48" fmla="*/ 5 w 400"/>
                <a:gd name="T49" fmla="*/ 460 h 478"/>
                <a:gd name="T50" fmla="*/ 0 w 400"/>
                <a:gd name="T51" fmla="*/ 442 h 478"/>
                <a:gd name="T52" fmla="*/ 0 w 400"/>
                <a:gd name="T53" fmla="*/ 429 h 478"/>
                <a:gd name="T54" fmla="*/ 1 w 400"/>
                <a:gd name="T55" fmla="*/ 242 h 478"/>
                <a:gd name="T56" fmla="*/ 0 w 400"/>
                <a:gd name="T57" fmla="*/ 55 h 478"/>
                <a:gd name="T58" fmla="*/ 2 w 400"/>
                <a:gd name="T59" fmla="*/ 30 h 478"/>
                <a:gd name="T60" fmla="*/ 7 w 400"/>
                <a:gd name="T61" fmla="*/ 17 h 478"/>
                <a:gd name="T62" fmla="*/ 12 w 400"/>
                <a:gd name="T63" fmla="*/ 10 h 478"/>
                <a:gd name="T64" fmla="*/ 21 w 400"/>
                <a:gd name="T65" fmla="*/ 6 h 478"/>
                <a:gd name="T66" fmla="*/ 30 w 400"/>
                <a:gd name="T67" fmla="*/ 4 h 478"/>
                <a:gd name="T68" fmla="*/ 50 w 400"/>
                <a:gd name="T69" fmla="*/ 4 h 478"/>
                <a:gd name="T70" fmla="*/ 59 w 400"/>
                <a:gd name="T71" fmla="*/ 5 h 478"/>
                <a:gd name="T72" fmla="*/ 76 w 400"/>
                <a:gd name="T73" fmla="*/ 5 h 478"/>
                <a:gd name="T74" fmla="*/ 84 w 400"/>
                <a:gd name="T75" fmla="*/ 4 h 478"/>
                <a:gd name="T76" fmla="*/ 111 w 400"/>
                <a:gd name="T77" fmla="*/ 0 h 478"/>
                <a:gd name="T78" fmla="*/ 137 w 400"/>
                <a:gd name="T79" fmla="*/ 3 h 478"/>
                <a:gd name="T80" fmla="*/ 159 w 400"/>
                <a:gd name="T81" fmla="*/ 9 h 478"/>
                <a:gd name="T82" fmla="*/ 180 w 400"/>
                <a:gd name="T83" fmla="*/ 20 h 478"/>
                <a:gd name="T84" fmla="*/ 199 w 400"/>
                <a:gd name="T85" fmla="*/ 33 h 478"/>
                <a:gd name="T86" fmla="*/ 235 w 400"/>
                <a:gd name="T87" fmla="*/ 69 h 478"/>
                <a:gd name="T88" fmla="*/ 253 w 400"/>
                <a:gd name="T89" fmla="*/ 90 h 478"/>
                <a:gd name="T90" fmla="*/ 230 w 400"/>
                <a:gd name="T91" fmla="*/ 92 h 478"/>
                <a:gd name="T92" fmla="*/ 219 w 400"/>
                <a:gd name="T93" fmla="*/ 96 h 478"/>
                <a:gd name="T94" fmla="*/ 209 w 400"/>
                <a:gd name="T95" fmla="*/ 101 h 478"/>
                <a:gd name="T96" fmla="*/ 198 w 400"/>
                <a:gd name="T97" fmla="*/ 114 h 478"/>
                <a:gd name="T98" fmla="*/ 187 w 400"/>
                <a:gd name="T99" fmla="*/ 137 h 478"/>
                <a:gd name="T100" fmla="*/ 183 w 400"/>
                <a:gd name="T101" fmla="*/ 150 h 478"/>
                <a:gd name="T102" fmla="*/ 179 w 400"/>
                <a:gd name="T103" fmla="*/ 159 h 478"/>
                <a:gd name="T104" fmla="*/ 164 w 400"/>
                <a:gd name="T105" fmla="*/ 174 h 478"/>
                <a:gd name="T106" fmla="*/ 134 w 400"/>
                <a:gd name="T107" fmla="*/ 195 h 478"/>
                <a:gd name="T108" fmla="*/ 112 w 400"/>
                <a:gd name="T109" fmla="*/ 206 h 478"/>
                <a:gd name="T110" fmla="*/ 102 w 400"/>
                <a:gd name="T111" fmla="*/ 209 h 478"/>
                <a:gd name="T112" fmla="*/ 79 w 400"/>
                <a:gd name="T113" fmla="*/ 209 h 478"/>
                <a:gd name="T114" fmla="*/ 68 w 400"/>
                <a:gd name="T115" fmla="*/ 20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0" h="478">
                  <a:moveTo>
                    <a:pt x="68" y="209"/>
                  </a:moveTo>
                  <a:lnTo>
                    <a:pt x="68" y="209"/>
                  </a:lnTo>
                  <a:lnTo>
                    <a:pt x="64" y="228"/>
                  </a:lnTo>
                  <a:lnTo>
                    <a:pt x="61" y="243"/>
                  </a:lnTo>
                  <a:lnTo>
                    <a:pt x="61" y="253"/>
                  </a:lnTo>
                  <a:lnTo>
                    <a:pt x="62" y="257"/>
                  </a:lnTo>
                  <a:lnTo>
                    <a:pt x="63" y="261"/>
                  </a:lnTo>
                  <a:lnTo>
                    <a:pt x="66" y="263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lnTo>
                    <a:pt x="90" y="273"/>
                  </a:lnTo>
                  <a:lnTo>
                    <a:pt x="107" y="275"/>
                  </a:lnTo>
                  <a:lnTo>
                    <a:pt x="107" y="275"/>
                  </a:lnTo>
                  <a:lnTo>
                    <a:pt x="125" y="279"/>
                  </a:lnTo>
                  <a:lnTo>
                    <a:pt x="134" y="281"/>
                  </a:lnTo>
                  <a:lnTo>
                    <a:pt x="141" y="284"/>
                  </a:lnTo>
                  <a:lnTo>
                    <a:pt x="147" y="287"/>
                  </a:lnTo>
                  <a:lnTo>
                    <a:pt x="153" y="291"/>
                  </a:lnTo>
                  <a:lnTo>
                    <a:pt x="159" y="295"/>
                  </a:lnTo>
                  <a:lnTo>
                    <a:pt x="164" y="300"/>
                  </a:lnTo>
                  <a:lnTo>
                    <a:pt x="169" y="306"/>
                  </a:lnTo>
                  <a:lnTo>
                    <a:pt x="174" y="313"/>
                  </a:lnTo>
                  <a:lnTo>
                    <a:pt x="178" y="320"/>
                  </a:lnTo>
                  <a:lnTo>
                    <a:pt x="181" y="328"/>
                  </a:lnTo>
                  <a:lnTo>
                    <a:pt x="188" y="347"/>
                  </a:lnTo>
                  <a:lnTo>
                    <a:pt x="194" y="370"/>
                  </a:lnTo>
                  <a:lnTo>
                    <a:pt x="194" y="370"/>
                  </a:lnTo>
                  <a:lnTo>
                    <a:pt x="240" y="399"/>
                  </a:lnTo>
                  <a:lnTo>
                    <a:pt x="261" y="411"/>
                  </a:lnTo>
                  <a:lnTo>
                    <a:pt x="281" y="421"/>
                  </a:lnTo>
                  <a:lnTo>
                    <a:pt x="281" y="421"/>
                  </a:lnTo>
                  <a:lnTo>
                    <a:pt x="310" y="435"/>
                  </a:lnTo>
                  <a:lnTo>
                    <a:pt x="339" y="448"/>
                  </a:lnTo>
                  <a:lnTo>
                    <a:pt x="400" y="474"/>
                  </a:lnTo>
                  <a:lnTo>
                    <a:pt x="400" y="474"/>
                  </a:lnTo>
                  <a:lnTo>
                    <a:pt x="382" y="476"/>
                  </a:lnTo>
                  <a:lnTo>
                    <a:pt x="373" y="477"/>
                  </a:lnTo>
                  <a:lnTo>
                    <a:pt x="364" y="478"/>
                  </a:lnTo>
                  <a:lnTo>
                    <a:pt x="364" y="478"/>
                  </a:lnTo>
                  <a:lnTo>
                    <a:pt x="207" y="478"/>
                  </a:lnTo>
                  <a:lnTo>
                    <a:pt x="127" y="478"/>
                  </a:lnTo>
                  <a:lnTo>
                    <a:pt x="48" y="478"/>
                  </a:lnTo>
                  <a:lnTo>
                    <a:pt x="48" y="478"/>
                  </a:lnTo>
                  <a:lnTo>
                    <a:pt x="36" y="478"/>
                  </a:lnTo>
                  <a:lnTo>
                    <a:pt x="26" y="476"/>
                  </a:lnTo>
                  <a:lnTo>
                    <a:pt x="17" y="473"/>
                  </a:lnTo>
                  <a:lnTo>
                    <a:pt x="13" y="471"/>
                  </a:lnTo>
                  <a:lnTo>
                    <a:pt x="10" y="468"/>
                  </a:lnTo>
                  <a:lnTo>
                    <a:pt x="5" y="460"/>
                  </a:lnTo>
                  <a:lnTo>
                    <a:pt x="2" y="452"/>
                  </a:lnTo>
                  <a:lnTo>
                    <a:pt x="0" y="442"/>
                  </a:lnTo>
                  <a:lnTo>
                    <a:pt x="0" y="429"/>
                  </a:lnTo>
                  <a:lnTo>
                    <a:pt x="0" y="429"/>
                  </a:lnTo>
                  <a:lnTo>
                    <a:pt x="1" y="335"/>
                  </a:lnTo>
                  <a:lnTo>
                    <a:pt x="1" y="24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5" y="21"/>
                  </a:lnTo>
                  <a:lnTo>
                    <a:pt x="7" y="17"/>
                  </a:lnTo>
                  <a:lnTo>
                    <a:pt x="9" y="14"/>
                  </a:lnTo>
                  <a:lnTo>
                    <a:pt x="12" y="10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5" y="5"/>
                  </a:lnTo>
                  <a:lnTo>
                    <a:pt x="30" y="4"/>
                  </a:lnTo>
                  <a:lnTo>
                    <a:pt x="36" y="3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9" y="5"/>
                  </a:lnTo>
                  <a:lnTo>
                    <a:pt x="67" y="6"/>
                  </a:lnTo>
                  <a:lnTo>
                    <a:pt x="76" y="5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8" y="1"/>
                  </a:lnTo>
                  <a:lnTo>
                    <a:pt x="111" y="0"/>
                  </a:lnTo>
                  <a:lnTo>
                    <a:pt x="124" y="0"/>
                  </a:lnTo>
                  <a:lnTo>
                    <a:pt x="137" y="3"/>
                  </a:lnTo>
                  <a:lnTo>
                    <a:pt x="148" y="6"/>
                  </a:lnTo>
                  <a:lnTo>
                    <a:pt x="159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90" y="26"/>
                  </a:lnTo>
                  <a:lnTo>
                    <a:pt x="199" y="33"/>
                  </a:lnTo>
                  <a:lnTo>
                    <a:pt x="218" y="51"/>
                  </a:lnTo>
                  <a:lnTo>
                    <a:pt x="235" y="69"/>
                  </a:lnTo>
                  <a:lnTo>
                    <a:pt x="253" y="90"/>
                  </a:lnTo>
                  <a:lnTo>
                    <a:pt x="253" y="90"/>
                  </a:lnTo>
                  <a:lnTo>
                    <a:pt x="237" y="91"/>
                  </a:lnTo>
                  <a:lnTo>
                    <a:pt x="230" y="92"/>
                  </a:lnTo>
                  <a:lnTo>
                    <a:pt x="224" y="93"/>
                  </a:lnTo>
                  <a:lnTo>
                    <a:pt x="219" y="96"/>
                  </a:lnTo>
                  <a:lnTo>
                    <a:pt x="214" y="98"/>
                  </a:lnTo>
                  <a:lnTo>
                    <a:pt x="209" y="101"/>
                  </a:lnTo>
                  <a:lnTo>
                    <a:pt x="204" y="105"/>
                  </a:lnTo>
                  <a:lnTo>
                    <a:pt x="198" y="114"/>
                  </a:lnTo>
                  <a:lnTo>
                    <a:pt x="192" y="125"/>
                  </a:lnTo>
                  <a:lnTo>
                    <a:pt x="187" y="137"/>
                  </a:lnTo>
                  <a:lnTo>
                    <a:pt x="183" y="150"/>
                  </a:lnTo>
                  <a:lnTo>
                    <a:pt x="183" y="150"/>
                  </a:lnTo>
                  <a:lnTo>
                    <a:pt x="182" y="154"/>
                  </a:lnTo>
                  <a:lnTo>
                    <a:pt x="179" y="159"/>
                  </a:lnTo>
                  <a:lnTo>
                    <a:pt x="173" y="167"/>
                  </a:lnTo>
                  <a:lnTo>
                    <a:pt x="164" y="174"/>
                  </a:lnTo>
                  <a:lnTo>
                    <a:pt x="155" y="181"/>
                  </a:lnTo>
                  <a:lnTo>
                    <a:pt x="134" y="195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07" y="208"/>
                  </a:lnTo>
                  <a:lnTo>
                    <a:pt x="102" y="209"/>
                  </a:lnTo>
                  <a:lnTo>
                    <a:pt x="90" y="210"/>
                  </a:lnTo>
                  <a:lnTo>
                    <a:pt x="79" y="209"/>
                  </a:lnTo>
                  <a:lnTo>
                    <a:pt x="68" y="209"/>
                  </a:lnTo>
                  <a:lnTo>
                    <a:pt x="68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2" name="Freeform 114"/>
            <p:cNvSpPr>
              <a:spLocks/>
            </p:cNvSpPr>
            <p:nvPr userDrawn="1"/>
          </p:nvSpPr>
          <p:spPr bwMode="auto">
            <a:xfrm>
              <a:off x="2949575" y="3065463"/>
              <a:ext cx="303213" cy="193675"/>
            </a:xfrm>
            <a:custGeom>
              <a:avLst/>
              <a:gdLst>
                <a:gd name="T0" fmla="*/ 0 w 571"/>
                <a:gd name="T1" fmla="*/ 0 h 365"/>
                <a:gd name="T2" fmla="*/ 163 w 571"/>
                <a:gd name="T3" fmla="*/ 154 h 365"/>
                <a:gd name="T4" fmla="*/ 188 w 571"/>
                <a:gd name="T5" fmla="*/ 149 h 365"/>
                <a:gd name="T6" fmla="*/ 211 w 571"/>
                <a:gd name="T7" fmla="*/ 148 h 365"/>
                <a:gd name="T8" fmla="*/ 232 w 571"/>
                <a:gd name="T9" fmla="*/ 151 h 365"/>
                <a:gd name="T10" fmla="*/ 252 w 571"/>
                <a:gd name="T11" fmla="*/ 159 h 365"/>
                <a:gd name="T12" fmla="*/ 269 w 571"/>
                <a:gd name="T13" fmla="*/ 172 h 365"/>
                <a:gd name="T14" fmla="*/ 285 w 571"/>
                <a:gd name="T15" fmla="*/ 188 h 365"/>
                <a:gd name="T16" fmla="*/ 297 w 571"/>
                <a:gd name="T17" fmla="*/ 211 h 365"/>
                <a:gd name="T18" fmla="*/ 308 w 571"/>
                <a:gd name="T19" fmla="*/ 238 h 365"/>
                <a:gd name="T20" fmla="*/ 365 w 571"/>
                <a:gd name="T21" fmla="*/ 220 h 365"/>
                <a:gd name="T22" fmla="*/ 358 w 571"/>
                <a:gd name="T23" fmla="*/ 190 h 365"/>
                <a:gd name="T24" fmla="*/ 352 w 571"/>
                <a:gd name="T25" fmla="*/ 163 h 365"/>
                <a:gd name="T26" fmla="*/ 351 w 571"/>
                <a:gd name="T27" fmla="*/ 153 h 365"/>
                <a:gd name="T28" fmla="*/ 353 w 571"/>
                <a:gd name="T29" fmla="*/ 132 h 365"/>
                <a:gd name="T30" fmla="*/ 360 w 571"/>
                <a:gd name="T31" fmla="*/ 112 h 365"/>
                <a:gd name="T32" fmla="*/ 370 w 571"/>
                <a:gd name="T33" fmla="*/ 95 h 365"/>
                <a:gd name="T34" fmla="*/ 384 w 571"/>
                <a:gd name="T35" fmla="*/ 79 h 365"/>
                <a:gd name="T36" fmla="*/ 401 w 571"/>
                <a:gd name="T37" fmla="*/ 67 h 365"/>
                <a:gd name="T38" fmla="*/ 419 w 571"/>
                <a:gd name="T39" fmla="*/ 58 h 365"/>
                <a:gd name="T40" fmla="*/ 441 w 571"/>
                <a:gd name="T41" fmla="*/ 52 h 365"/>
                <a:gd name="T42" fmla="*/ 451 w 571"/>
                <a:gd name="T43" fmla="*/ 51 h 365"/>
                <a:gd name="T44" fmla="*/ 485 w 571"/>
                <a:gd name="T45" fmla="*/ 52 h 365"/>
                <a:gd name="T46" fmla="*/ 499 w 571"/>
                <a:gd name="T47" fmla="*/ 56 h 365"/>
                <a:gd name="T48" fmla="*/ 513 w 571"/>
                <a:gd name="T49" fmla="*/ 61 h 365"/>
                <a:gd name="T50" fmla="*/ 524 w 571"/>
                <a:gd name="T51" fmla="*/ 70 h 365"/>
                <a:gd name="T52" fmla="*/ 533 w 571"/>
                <a:gd name="T53" fmla="*/ 81 h 365"/>
                <a:gd name="T54" fmla="*/ 541 w 571"/>
                <a:gd name="T55" fmla="*/ 96 h 365"/>
                <a:gd name="T56" fmla="*/ 549 w 571"/>
                <a:gd name="T57" fmla="*/ 115 h 365"/>
                <a:gd name="T58" fmla="*/ 567 w 571"/>
                <a:gd name="T59" fmla="*/ 174 h 365"/>
                <a:gd name="T60" fmla="*/ 571 w 571"/>
                <a:gd name="T61" fmla="*/ 190 h 365"/>
                <a:gd name="T62" fmla="*/ 569 w 571"/>
                <a:gd name="T63" fmla="*/ 201 h 365"/>
                <a:gd name="T64" fmla="*/ 562 w 571"/>
                <a:gd name="T65" fmla="*/ 210 h 365"/>
                <a:gd name="T66" fmla="*/ 548 w 571"/>
                <a:gd name="T67" fmla="*/ 217 h 365"/>
                <a:gd name="T68" fmla="*/ 493 w 571"/>
                <a:gd name="T69" fmla="*/ 237 h 365"/>
                <a:gd name="T70" fmla="*/ 343 w 571"/>
                <a:gd name="T71" fmla="*/ 296 h 365"/>
                <a:gd name="T72" fmla="*/ 193 w 571"/>
                <a:gd name="T73" fmla="*/ 354 h 365"/>
                <a:gd name="T74" fmla="*/ 164 w 571"/>
                <a:gd name="T75" fmla="*/ 364 h 365"/>
                <a:gd name="T76" fmla="*/ 155 w 571"/>
                <a:gd name="T77" fmla="*/ 365 h 365"/>
                <a:gd name="T78" fmla="*/ 146 w 571"/>
                <a:gd name="T79" fmla="*/ 363 h 365"/>
                <a:gd name="T80" fmla="*/ 140 w 571"/>
                <a:gd name="T81" fmla="*/ 357 h 365"/>
                <a:gd name="T82" fmla="*/ 134 w 571"/>
                <a:gd name="T83" fmla="*/ 349 h 365"/>
                <a:gd name="T84" fmla="*/ 120 w 571"/>
                <a:gd name="T85" fmla="*/ 320 h 365"/>
                <a:gd name="T86" fmla="*/ 3 w 571"/>
                <a:gd name="T87" fmla="*/ 21 h 365"/>
                <a:gd name="T88" fmla="*/ 2 w 571"/>
                <a:gd name="T89" fmla="*/ 14 h 365"/>
                <a:gd name="T90" fmla="*/ 0 w 571"/>
                <a:gd name="T9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1" h="365">
                  <a:moveTo>
                    <a:pt x="0" y="0"/>
                  </a:moveTo>
                  <a:lnTo>
                    <a:pt x="0" y="0"/>
                  </a:lnTo>
                  <a:lnTo>
                    <a:pt x="163" y="154"/>
                  </a:lnTo>
                  <a:lnTo>
                    <a:pt x="163" y="154"/>
                  </a:lnTo>
                  <a:lnTo>
                    <a:pt x="176" y="151"/>
                  </a:lnTo>
                  <a:lnTo>
                    <a:pt x="188" y="149"/>
                  </a:lnTo>
                  <a:lnTo>
                    <a:pt x="199" y="148"/>
                  </a:lnTo>
                  <a:lnTo>
                    <a:pt x="211" y="148"/>
                  </a:lnTo>
                  <a:lnTo>
                    <a:pt x="222" y="149"/>
                  </a:lnTo>
                  <a:lnTo>
                    <a:pt x="232" y="151"/>
                  </a:lnTo>
                  <a:lnTo>
                    <a:pt x="243" y="154"/>
                  </a:lnTo>
                  <a:lnTo>
                    <a:pt x="252" y="159"/>
                  </a:lnTo>
                  <a:lnTo>
                    <a:pt x="261" y="164"/>
                  </a:lnTo>
                  <a:lnTo>
                    <a:pt x="269" y="172"/>
                  </a:lnTo>
                  <a:lnTo>
                    <a:pt x="276" y="179"/>
                  </a:lnTo>
                  <a:lnTo>
                    <a:pt x="285" y="188"/>
                  </a:lnTo>
                  <a:lnTo>
                    <a:pt x="291" y="199"/>
                  </a:lnTo>
                  <a:lnTo>
                    <a:pt x="297" y="211"/>
                  </a:lnTo>
                  <a:lnTo>
                    <a:pt x="303" y="224"/>
                  </a:lnTo>
                  <a:lnTo>
                    <a:pt x="308" y="238"/>
                  </a:lnTo>
                  <a:lnTo>
                    <a:pt x="308" y="238"/>
                  </a:lnTo>
                  <a:lnTo>
                    <a:pt x="365" y="220"/>
                  </a:lnTo>
                  <a:lnTo>
                    <a:pt x="365" y="220"/>
                  </a:lnTo>
                  <a:lnTo>
                    <a:pt x="358" y="190"/>
                  </a:lnTo>
                  <a:lnTo>
                    <a:pt x="354" y="177"/>
                  </a:lnTo>
                  <a:lnTo>
                    <a:pt x="352" y="163"/>
                  </a:lnTo>
                  <a:lnTo>
                    <a:pt x="352" y="163"/>
                  </a:lnTo>
                  <a:lnTo>
                    <a:pt x="351" y="153"/>
                  </a:lnTo>
                  <a:lnTo>
                    <a:pt x="351" y="142"/>
                  </a:lnTo>
                  <a:lnTo>
                    <a:pt x="353" y="132"/>
                  </a:lnTo>
                  <a:lnTo>
                    <a:pt x="356" y="121"/>
                  </a:lnTo>
                  <a:lnTo>
                    <a:pt x="360" y="112"/>
                  </a:lnTo>
                  <a:lnTo>
                    <a:pt x="365" y="103"/>
                  </a:lnTo>
                  <a:lnTo>
                    <a:pt x="370" y="95"/>
                  </a:lnTo>
                  <a:lnTo>
                    <a:pt x="377" y="86"/>
                  </a:lnTo>
                  <a:lnTo>
                    <a:pt x="384" y="79"/>
                  </a:lnTo>
                  <a:lnTo>
                    <a:pt x="391" y="73"/>
                  </a:lnTo>
                  <a:lnTo>
                    <a:pt x="401" y="67"/>
                  </a:lnTo>
                  <a:lnTo>
                    <a:pt x="410" y="62"/>
                  </a:lnTo>
                  <a:lnTo>
                    <a:pt x="419" y="58"/>
                  </a:lnTo>
                  <a:lnTo>
                    <a:pt x="429" y="55"/>
                  </a:lnTo>
                  <a:lnTo>
                    <a:pt x="441" y="52"/>
                  </a:lnTo>
                  <a:lnTo>
                    <a:pt x="451" y="51"/>
                  </a:lnTo>
                  <a:lnTo>
                    <a:pt x="451" y="51"/>
                  </a:lnTo>
                  <a:lnTo>
                    <a:pt x="469" y="51"/>
                  </a:lnTo>
                  <a:lnTo>
                    <a:pt x="485" y="52"/>
                  </a:lnTo>
                  <a:lnTo>
                    <a:pt x="493" y="53"/>
                  </a:lnTo>
                  <a:lnTo>
                    <a:pt x="499" y="56"/>
                  </a:lnTo>
                  <a:lnTo>
                    <a:pt x="506" y="58"/>
                  </a:lnTo>
                  <a:lnTo>
                    <a:pt x="513" y="61"/>
                  </a:lnTo>
                  <a:lnTo>
                    <a:pt x="518" y="65"/>
                  </a:lnTo>
                  <a:lnTo>
                    <a:pt x="524" y="70"/>
                  </a:lnTo>
                  <a:lnTo>
                    <a:pt x="528" y="75"/>
                  </a:lnTo>
                  <a:lnTo>
                    <a:pt x="533" y="81"/>
                  </a:lnTo>
                  <a:lnTo>
                    <a:pt x="537" y="88"/>
                  </a:lnTo>
                  <a:lnTo>
                    <a:pt x="541" y="96"/>
                  </a:lnTo>
                  <a:lnTo>
                    <a:pt x="545" y="105"/>
                  </a:lnTo>
                  <a:lnTo>
                    <a:pt x="549" y="115"/>
                  </a:lnTo>
                  <a:lnTo>
                    <a:pt x="549" y="115"/>
                  </a:lnTo>
                  <a:lnTo>
                    <a:pt x="567" y="174"/>
                  </a:lnTo>
                  <a:lnTo>
                    <a:pt x="569" y="183"/>
                  </a:lnTo>
                  <a:lnTo>
                    <a:pt x="571" y="190"/>
                  </a:lnTo>
                  <a:lnTo>
                    <a:pt x="570" y="196"/>
                  </a:lnTo>
                  <a:lnTo>
                    <a:pt x="569" y="201"/>
                  </a:lnTo>
                  <a:lnTo>
                    <a:pt x="566" y="206"/>
                  </a:lnTo>
                  <a:lnTo>
                    <a:pt x="562" y="210"/>
                  </a:lnTo>
                  <a:lnTo>
                    <a:pt x="556" y="214"/>
                  </a:lnTo>
                  <a:lnTo>
                    <a:pt x="548" y="217"/>
                  </a:lnTo>
                  <a:lnTo>
                    <a:pt x="525" y="226"/>
                  </a:lnTo>
                  <a:lnTo>
                    <a:pt x="493" y="237"/>
                  </a:lnTo>
                  <a:lnTo>
                    <a:pt x="493" y="237"/>
                  </a:lnTo>
                  <a:lnTo>
                    <a:pt x="343" y="296"/>
                  </a:lnTo>
                  <a:lnTo>
                    <a:pt x="193" y="354"/>
                  </a:lnTo>
                  <a:lnTo>
                    <a:pt x="193" y="354"/>
                  </a:lnTo>
                  <a:lnTo>
                    <a:pt x="178" y="360"/>
                  </a:lnTo>
                  <a:lnTo>
                    <a:pt x="164" y="364"/>
                  </a:lnTo>
                  <a:lnTo>
                    <a:pt x="159" y="365"/>
                  </a:lnTo>
                  <a:lnTo>
                    <a:pt x="155" y="365"/>
                  </a:lnTo>
                  <a:lnTo>
                    <a:pt x="150" y="364"/>
                  </a:lnTo>
                  <a:lnTo>
                    <a:pt x="146" y="363"/>
                  </a:lnTo>
                  <a:lnTo>
                    <a:pt x="143" y="360"/>
                  </a:lnTo>
                  <a:lnTo>
                    <a:pt x="140" y="357"/>
                  </a:lnTo>
                  <a:lnTo>
                    <a:pt x="137" y="353"/>
                  </a:lnTo>
                  <a:lnTo>
                    <a:pt x="134" y="349"/>
                  </a:lnTo>
                  <a:lnTo>
                    <a:pt x="126" y="337"/>
                  </a:lnTo>
                  <a:lnTo>
                    <a:pt x="120" y="320"/>
                  </a:lnTo>
                  <a:lnTo>
                    <a:pt x="120" y="320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2" y="14"/>
                  </a:lnTo>
                  <a:lnTo>
                    <a:pt x="1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3" name="Freeform 115"/>
            <p:cNvSpPr>
              <a:spLocks/>
            </p:cNvSpPr>
            <p:nvPr userDrawn="1"/>
          </p:nvSpPr>
          <p:spPr bwMode="auto">
            <a:xfrm>
              <a:off x="2855913" y="2643188"/>
              <a:ext cx="215900" cy="158750"/>
            </a:xfrm>
            <a:custGeom>
              <a:avLst/>
              <a:gdLst>
                <a:gd name="T0" fmla="*/ 105 w 408"/>
                <a:gd name="T1" fmla="*/ 299 h 299"/>
                <a:gd name="T2" fmla="*/ 71 w 408"/>
                <a:gd name="T3" fmla="*/ 234 h 299"/>
                <a:gd name="T4" fmla="*/ 59 w 408"/>
                <a:gd name="T5" fmla="*/ 214 h 299"/>
                <a:gd name="T6" fmla="*/ 32 w 408"/>
                <a:gd name="T7" fmla="*/ 176 h 299"/>
                <a:gd name="T8" fmla="*/ 0 w 408"/>
                <a:gd name="T9" fmla="*/ 136 h 299"/>
                <a:gd name="T10" fmla="*/ 190 w 408"/>
                <a:gd name="T11" fmla="*/ 61 h 299"/>
                <a:gd name="T12" fmla="*/ 268 w 408"/>
                <a:gd name="T13" fmla="*/ 32 h 299"/>
                <a:gd name="T14" fmla="*/ 346 w 408"/>
                <a:gd name="T15" fmla="*/ 4 h 299"/>
                <a:gd name="T16" fmla="*/ 354 w 408"/>
                <a:gd name="T17" fmla="*/ 1 h 299"/>
                <a:gd name="T18" fmla="*/ 367 w 408"/>
                <a:gd name="T19" fmla="*/ 0 h 299"/>
                <a:gd name="T20" fmla="*/ 376 w 408"/>
                <a:gd name="T21" fmla="*/ 5 h 299"/>
                <a:gd name="T22" fmla="*/ 384 w 408"/>
                <a:gd name="T23" fmla="*/ 17 h 299"/>
                <a:gd name="T24" fmla="*/ 386 w 408"/>
                <a:gd name="T25" fmla="*/ 24 h 299"/>
                <a:gd name="T26" fmla="*/ 390 w 408"/>
                <a:gd name="T27" fmla="*/ 32 h 299"/>
                <a:gd name="T28" fmla="*/ 399 w 408"/>
                <a:gd name="T29" fmla="*/ 54 h 299"/>
                <a:gd name="T30" fmla="*/ 407 w 408"/>
                <a:gd name="T31" fmla="*/ 78 h 299"/>
                <a:gd name="T32" fmla="*/ 408 w 408"/>
                <a:gd name="T33" fmla="*/ 91 h 299"/>
                <a:gd name="T34" fmla="*/ 406 w 408"/>
                <a:gd name="T35" fmla="*/ 101 h 299"/>
                <a:gd name="T36" fmla="*/ 401 w 408"/>
                <a:gd name="T37" fmla="*/ 112 h 299"/>
                <a:gd name="T38" fmla="*/ 385 w 408"/>
                <a:gd name="T39" fmla="*/ 132 h 299"/>
                <a:gd name="T40" fmla="*/ 368 w 408"/>
                <a:gd name="T41" fmla="*/ 148 h 299"/>
                <a:gd name="T42" fmla="*/ 343 w 408"/>
                <a:gd name="T43" fmla="*/ 177 h 299"/>
                <a:gd name="T44" fmla="*/ 335 w 408"/>
                <a:gd name="T45" fmla="*/ 186 h 299"/>
                <a:gd name="T46" fmla="*/ 318 w 408"/>
                <a:gd name="T47" fmla="*/ 201 h 299"/>
                <a:gd name="T48" fmla="*/ 301 w 408"/>
                <a:gd name="T49" fmla="*/ 209 h 299"/>
                <a:gd name="T50" fmla="*/ 284 w 408"/>
                <a:gd name="T51" fmla="*/ 212 h 299"/>
                <a:gd name="T52" fmla="*/ 268 w 408"/>
                <a:gd name="T53" fmla="*/ 209 h 299"/>
                <a:gd name="T54" fmla="*/ 253 w 408"/>
                <a:gd name="T55" fmla="*/ 201 h 299"/>
                <a:gd name="T56" fmla="*/ 238 w 408"/>
                <a:gd name="T57" fmla="*/ 187 h 299"/>
                <a:gd name="T58" fmla="*/ 225 w 408"/>
                <a:gd name="T59" fmla="*/ 169 h 299"/>
                <a:gd name="T60" fmla="*/ 219 w 408"/>
                <a:gd name="T61" fmla="*/ 157 h 299"/>
                <a:gd name="T62" fmla="*/ 213 w 408"/>
                <a:gd name="T63" fmla="*/ 149 h 299"/>
                <a:gd name="T64" fmla="*/ 200 w 408"/>
                <a:gd name="T65" fmla="*/ 138 h 299"/>
                <a:gd name="T66" fmla="*/ 190 w 408"/>
                <a:gd name="T67" fmla="*/ 134 h 299"/>
                <a:gd name="T68" fmla="*/ 186 w 408"/>
                <a:gd name="T69" fmla="*/ 134 h 299"/>
                <a:gd name="T70" fmla="*/ 168 w 408"/>
                <a:gd name="T71" fmla="*/ 136 h 299"/>
                <a:gd name="T72" fmla="*/ 157 w 408"/>
                <a:gd name="T73" fmla="*/ 145 h 299"/>
                <a:gd name="T74" fmla="*/ 153 w 408"/>
                <a:gd name="T75" fmla="*/ 159 h 299"/>
                <a:gd name="T76" fmla="*/ 158 w 408"/>
                <a:gd name="T77" fmla="*/ 181 h 299"/>
                <a:gd name="T78" fmla="*/ 161 w 408"/>
                <a:gd name="T79" fmla="*/ 190 h 299"/>
                <a:gd name="T80" fmla="*/ 164 w 408"/>
                <a:gd name="T81" fmla="*/ 209 h 299"/>
                <a:gd name="T82" fmla="*/ 164 w 408"/>
                <a:gd name="T83" fmla="*/ 226 h 299"/>
                <a:gd name="T84" fmla="*/ 161 w 408"/>
                <a:gd name="T85" fmla="*/ 243 h 299"/>
                <a:gd name="T86" fmla="*/ 153 w 408"/>
                <a:gd name="T87" fmla="*/ 258 h 299"/>
                <a:gd name="T88" fmla="*/ 143 w 408"/>
                <a:gd name="T89" fmla="*/ 271 h 299"/>
                <a:gd name="T90" fmla="*/ 130 w 408"/>
                <a:gd name="T91" fmla="*/ 284 h 299"/>
                <a:gd name="T92" fmla="*/ 114 w 408"/>
                <a:gd name="T93" fmla="*/ 294 h 299"/>
                <a:gd name="T94" fmla="*/ 105 w 408"/>
                <a:gd name="T95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8" h="299">
                  <a:moveTo>
                    <a:pt x="105" y="299"/>
                  </a:moveTo>
                  <a:lnTo>
                    <a:pt x="105" y="299"/>
                  </a:lnTo>
                  <a:lnTo>
                    <a:pt x="84" y="256"/>
                  </a:lnTo>
                  <a:lnTo>
                    <a:pt x="71" y="234"/>
                  </a:lnTo>
                  <a:lnTo>
                    <a:pt x="59" y="214"/>
                  </a:lnTo>
                  <a:lnTo>
                    <a:pt x="59" y="214"/>
                  </a:lnTo>
                  <a:lnTo>
                    <a:pt x="47" y="194"/>
                  </a:lnTo>
                  <a:lnTo>
                    <a:pt x="32" y="17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96" y="98"/>
                  </a:lnTo>
                  <a:lnTo>
                    <a:pt x="190" y="61"/>
                  </a:lnTo>
                  <a:lnTo>
                    <a:pt x="190" y="61"/>
                  </a:lnTo>
                  <a:lnTo>
                    <a:pt x="268" y="32"/>
                  </a:lnTo>
                  <a:lnTo>
                    <a:pt x="306" y="19"/>
                  </a:lnTo>
                  <a:lnTo>
                    <a:pt x="346" y="4"/>
                  </a:lnTo>
                  <a:lnTo>
                    <a:pt x="346" y="4"/>
                  </a:lnTo>
                  <a:lnTo>
                    <a:pt x="354" y="1"/>
                  </a:lnTo>
                  <a:lnTo>
                    <a:pt x="361" y="0"/>
                  </a:lnTo>
                  <a:lnTo>
                    <a:pt x="367" y="0"/>
                  </a:lnTo>
                  <a:lnTo>
                    <a:pt x="372" y="2"/>
                  </a:lnTo>
                  <a:lnTo>
                    <a:pt x="376" y="5"/>
                  </a:lnTo>
                  <a:lnTo>
                    <a:pt x="380" y="11"/>
                  </a:lnTo>
                  <a:lnTo>
                    <a:pt x="384" y="17"/>
                  </a:lnTo>
                  <a:lnTo>
                    <a:pt x="386" y="24"/>
                  </a:lnTo>
                  <a:lnTo>
                    <a:pt x="386" y="24"/>
                  </a:lnTo>
                  <a:lnTo>
                    <a:pt x="388" y="28"/>
                  </a:lnTo>
                  <a:lnTo>
                    <a:pt x="390" y="32"/>
                  </a:lnTo>
                  <a:lnTo>
                    <a:pt x="390" y="32"/>
                  </a:lnTo>
                  <a:lnTo>
                    <a:pt x="399" y="54"/>
                  </a:lnTo>
                  <a:lnTo>
                    <a:pt x="405" y="71"/>
                  </a:lnTo>
                  <a:lnTo>
                    <a:pt x="407" y="78"/>
                  </a:lnTo>
                  <a:lnTo>
                    <a:pt x="408" y="85"/>
                  </a:lnTo>
                  <a:lnTo>
                    <a:pt x="408" y="91"/>
                  </a:lnTo>
                  <a:lnTo>
                    <a:pt x="408" y="96"/>
                  </a:lnTo>
                  <a:lnTo>
                    <a:pt x="406" y="101"/>
                  </a:lnTo>
                  <a:lnTo>
                    <a:pt x="404" y="107"/>
                  </a:lnTo>
                  <a:lnTo>
                    <a:pt x="401" y="112"/>
                  </a:lnTo>
                  <a:lnTo>
                    <a:pt x="396" y="118"/>
                  </a:lnTo>
                  <a:lnTo>
                    <a:pt x="385" y="132"/>
                  </a:lnTo>
                  <a:lnTo>
                    <a:pt x="368" y="148"/>
                  </a:lnTo>
                  <a:lnTo>
                    <a:pt x="368" y="148"/>
                  </a:lnTo>
                  <a:lnTo>
                    <a:pt x="356" y="163"/>
                  </a:lnTo>
                  <a:lnTo>
                    <a:pt x="343" y="177"/>
                  </a:lnTo>
                  <a:lnTo>
                    <a:pt x="343" y="177"/>
                  </a:lnTo>
                  <a:lnTo>
                    <a:pt x="335" y="186"/>
                  </a:lnTo>
                  <a:lnTo>
                    <a:pt x="326" y="194"/>
                  </a:lnTo>
                  <a:lnTo>
                    <a:pt x="318" y="201"/>
                  </a:lnTo>
                  <a:lnTo>
                    <a:pt x="310" y="206"/>
                  </a:lnTo>
                  <a:lnTo>
                    <a:pt x="301" y="209"/>
                  </a:lnTo>
                  <a:lnTo>
                    <a:pt x="293" y="211"/>
                  </a:lnTo>
                  <a:lnTo>
                    <a:pt x="284" y="212"/>
                  </a:lnTo>
                  <a:lnTo>
                    <a:pt x="276" y="211"/>
                  </a:lnTo>
                  <a:lnTo>
                    <a:pt x="268" y="209"/>
                  </a:lnTo>
                  <a:lnTo>
                    <a:pt x="260" y="206"/>
                  </a:lnTo>
                  <a:lnTo>
                    <a:pt x="253" y="201"/>
                  </a:lnTo>
                  <a:lnTo>
                    <a:pt x="245" y="195"/>
                  </a:lnTo>
                  <a:lnTo>
                    <a:pt x="238" y="187"/>
                  </a:lnTo>
                  <a:lnTo>
                    <a:pt x="232" y="179"/>
                  </a:lnTo>
                  <a:lnTo>
                    <a:pt x="225" y="169"/>
                  </a:lnTo>
                  <a:lnTo>
                    <a:pt x="219" y="157"/>
                  </a:lnTo>
                  <a:lnTo>
                    <a:pt x="219" y="157"/>
                  </a:lnTo>
                  <a:lnTo>
                    <a:pt x="216" y="153"/>
                  </a:lnTo>
                  <a:lnTo>
                    <a:pt x="213" y="149"/>
                  </a:lnTo>
                  <a:lnTo>
                    <a:pt x="205" y="141"/>
                  </a:lnTo>
                  <a:lnTo>
                    <a:pt x="200" y="138"/>
                  </a:lnTo>
                  <a:lnTo>
                    <a:pt x="196" y="136"/>
                  </a:lnTo>
                  <a:lnTo>
                    <a:pt x="190" y="134"/>
                  </a:lnTo>
                  <a:lnTo>
                    <a:pt x="186" y="134"/>
                  </a:lnTo>
                  <a:lnTo>
                    <a:pt x="186" y="134"/>
                  </a:lnTo>
                  <a:lnTo>
                    <a:pt x="176" y="134"/>
                  </a:lnTo>
                  <a:lnTo>
                    <a:pt x="168" y="136"/>
                  </a:lnTo>
                  <a:lnTo>
                    <a:pt x="161" y="140"/>
                  </a:lnTo>
                  <a:lnTo>
                    <a:pt x="157" y="145"/>
                  </a:lnTo>
                  <a:lnTo>
                    <a:pt x="153" y="151"/>
                  </a:lnTo>
                  <a:lnTo>
                    <a:pt x="153" y="159"/>
                  </a:lnTo>
                  <a:lnTo>
                    <a:pt x="155" y="170"/>
                  </a:lnTo>
                  <a:lnTo>
                    <a:pt x="158" y="181"/>
                  </a:lnTo>
                  <a:lnTo>
                    <a:pt x="158" y="181"/>
                  </a:lnTo>
                  <a:lnTo>
                    <a:pt x="161" y="190"/>
                  </a:lnTo>
                  <a:lnTo>
                    <a:pt x="163" y="200"/>
                  </a:lnTo>
                  <a:lnTo>
                    <a:pt x="164" y="209"/>
                  </a:lnTo>
                  <a:lnTo>
                    <a:pt x="165" y="218"/>
                  </a:lnTo>
                  <a:lnTo>
                    <a:pt x="164" y="226"/>
                  </a:lnTo>
                  <a:lnTo>
                    <a:pt x="163" y="234"/>
                  </a:lnTo>
                  <a:lnTo>
                    <a:pt x="161" y="243"/>
                  </a:lnTo>
                  <a:lnTo>
                    <a:pt x="158" y="251"/>
                  </a:lnTo>
                  <a:lnTo>
                    <a:pt x="153" y="258"/>
                  </a:lnTo>
                  <a:lnTo>
                    <a:pt x="148" y="265"/>
                  </a:lnTo>
                  <a:lnTo>
                    <a:pt x="143" y="271"/>
                  </a:lnTo>
                  <a:lnTo>
                    <a:pt x="137" y="278"/>
                  </a:lnTo>
                  <a:lnTo>
                    <a:pt x="130" y="284"/>
                  </a:lnTo>
                  <a:lnTo>
                    <a:pt x="123" y="289"/>
                  </a:lnTo>
                  <a:lnTo>
                    <a:pt x="114" y="294"/>
                  </a:lnTo>
                  <a:lnTo>
                    <a:pt x="105" y="299"/>
                  </a:lnTo>
                  <a:lnTo>
                    <a:pt x="105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4" name="Freeform 116"/>
            <p:cNvSpPr>
              <a:spLocks/>
            </p:cNvSpPr>
            <p:nvPr userDrawn="1"/>
          </p:nvSpPr>
          <p:spPr bwMode="auto">
            <a:xfrm>
              <a:off x="2943225" y="2865438"/>
              <a:ext cx="120650" cy="177800"/>
            </a:xfrm>
            <a:custGeom>
              <a:avLst/>
              <a:gdLst>
                <a:gd name="T0" fmla="*/ 228 w 228"/>
                <a:gd name="T1" fmla="*/ 334 h 337"/>
                <a:gd name="T2" fmla="*/ 192 w 228"/>
                <a:gd name="T3" fmla="*/ 337 h 337"/>
                <a:gd name="T4" fmla="*/ 157 w 228"/>
                <a:gd name="T5" fmla="*/ 335 h 337"/>
                <a:gd name="T6" fmla="*/ 124 w 228"/>
                <a:gd name="T7" fmla="*/ 329 h 337"/>
                <a:gd name="T8" fmla="*/ 95 w 228"/>
                <a:gd name="T9" fmla="*/ 317 h 337"/>
                <a:gd name="T10" fmla="*/ 69 w 228"/>
                <a:gd name="T11" fmla="*/ 300 h 337"/>
                <a:gd name="T12" fmla="*/ 46 w 228"/>
                <a:gd name="T13" fmla="*/ 281 h 337"/>
                <a:gd name="T14" fmla="*/ 28 w 228"/>
                <a:gd name="T15" fmla="*/ 256 h 337"/>
                <a:gd name="T16" fmla="*/ 13 w 228"/>
                <a:gd name="T17" fmla="*/ 228 h 337"/>
                <a:gd name="T18" fmla="*/ 8 w 228"/>
                <a:gd name="T19" fmla="*/ 213 h 337"/>
                <a:gd name="T20" fmla="*/ 1 w 228"/>
                <a:gd name="T21" fmla="*/ 181 h 337"/>
                <a:gd name="T22" fmla="*/ 0 w 228"/>
                <a:gd name="T23" fmla="*/ 149 h 337"/>
                <a:gd name="T24" fmla="*/ 4 w 228"/>
                <a:gd name="T25" fmla="*/ 117 h 337"/>
                <a:gd name="T26" fmla="*/ 14 w 228"/>
                <a:gd name="T27" fmla="*/ 88 h 337"/>
                <a:gd name="T28" fmla="*/ 29 w 228"/>
                <a:gd name="T29" fmla="*/ 60 h 337"/>
                <a:gd name="T30" fmla="*/ 48 w 228"/>
                <a:gd name="T31" fmla="*/ 33 h 337"/>
                <a:gd name="T32" fmla="*/ 74 w 228"/>
                <a:gd name="T33" fmla="*/ 11 h 337"/>
                <a:gd name="T34" fmla="*/ 87 w 228"/>
                <a:gd name="T35" fmla="*/ 0 h 337"/>
                <a:gd name="T36" fmla="*/ 85 w 228"/>
                <a:gd name="T37" fmla="*/ 22 h 337"/>
                <a:gd name="T38" fmla="*/ 85 w 228"/>
                <a:gd name="T39" fmla="*/ 43 h 337"/>
                <a:gd name="T40" fmla="*/ 91 w 228"/>
                <a:gd name="T41" fmla="*/ 84 h 337"/>
                <a:gd name="T42" fmla="*/ 93 w 228"/>
                <a:gd name="T43" fmla="*/ 115 h 337"/>
                <a:gd name="T44" fmla="*/ 90 w 228"/>
                <a:gd name="T45" fmla="*/ 136 h 337"/>
                <a:gd name="T46" fmla="*/ 82 w 228"/>
                <a:gd name="T47" fmla="*/ 155 h 337"/>
                <a:gd name="T48" fmla="*/ 75 w 228"/>
                <a:gd name="T49" fmla="*/ 165 h 337"/>
                <a:gd name="T50" fmla="*/ 60 w 228"/>
                <a:gd name="T51" fmla="*/ 181 h 337"/>
                <a:gd name="T52" fmla="*/ 56 w 228"/>
                <a:gd name="T53" fmla="*/ 187 h 337"/>
                <a:gd name="T54" fmla="*/ 51 w 228"/>
                <a:gd name="T55" fmla="*/ 199 h 337"/>
                <a:gd name="T56" fmla="*/ 49 w 228"/>
                <a:gd name="T57" fmla="*/ 210 h 337"/>
                <a:gd name="T58" fmla="*/ 50 w 228"/>
                <a:gd name="T59" fmla="*/ 212 h 337"/>
                <a:gd name="T60" fmla="*/ 54 w 228"/>
                <a:gd name="T61" fmla="*/ 216 h 337"/>
                <a:gd name="T62" fmla="*/ 67 w 228"/>
                <a:gd name="T63" fmla="*/ 222 h 337"/>
                <a:gd name="T64" fmla="*/ 74 w 228"/>
                <a:gd name="T65" fmla="*/ 223 h 337"/>
                <a:gd name="T66" fmla="*/ 103 w 228"/>
                <a:gd name="T67" fmla="*/ 225 h 337"/>
                <a:gd name="T68" fmla="*/ 129 w 228"/>
                <a:gd name="T69" fmla="*/ 232 h 337"/>
                <a:gd name="T70" fmla="*/ 147 w 228"/>
                <a:gd name="T71" fmla="*/ 242 h 337"/>
                <a:gd name="T72" fmla="*/ 158 w 228"/>
                <a:gd name="T73" fmla="*/ 251 h 337"/>
                <a:gd name="T74" fmla="*/ 167 w 228"/>
                <a:gd name="T75" fmla="*/ 263 h 337"/>
                <a:gd name="T76" fmla="*/ 172 w 228"/>
                <a:gd name="T77" fmla="*/ 270 h 337"/>
                <a:gd name="T78" fmla="*/ 183 w 228"/>
                <a:gd name="T79" fmla="*/ 286 h 337"/>
                <a:gd name="T80" fmla="*/ 211 w 228"/>
                <a:gd name="T81" fmla="*/ 317 h 337"/>
                <a:gd name="T82" fmla="*/ 228 w 228"/>
                <a:gd name="T83" fmla="*/ 33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8" h="337">
                  <a:moveTo>
                    <a:pt x="228" y="334"/>
                  </a:moveTo>
                  <a:lnTo>
                    <a:pt x="228" y="334"/>
                  </a:lnTo>
                  <a:lnTo>
                    <a:pt x="209" y="336"/>
                  </a:lnTo>
                  <a:lnTo>
                    <a:pt x="192" y="337"/>
                  </a:lnTo>
                  <a:lnTo>
                    <a:pt x="174" y="337"/>
                  </a:lnTo>
                  <a:lnTo>
                    <a:pt x="157" y="335"/>
                  </a:lnTo>
                  <a:lnTo>
                    <a:pt x="141" y="333"/>
                  </a:lnTo>
                  <a:lnTo>
                    <a:pt x="124" y="329"/>
                  </a:lnTo>
                  <a:lnTo>
                    <a:pt x="110" y="323"/>
                  </a:lnTo>
                  <a:lnTo>
                    <a:pt x="95" y="317"/>
                  </a:lnTo>
                  <a:lnTo>
                    <a:pt x="81" y="309"/>
                  </a:lnTo>
                  <a:lnTo>
                    <a:pt x="69" y="300"/>
                  </a:lnTo>
                  <a:lnTo>
                    <a:pt x="56" y="291"/>
                  </a:lnTo>
                  <a:lnTo>
                    <a:pt x="46" y="281"/>
                  </a:lnTo>
                  <a:lnTo>
                    <a:pt x="36" y="268"/>
                  </a:lnTo>
                  <a:lnTo>
                    <a:pt x="28" y="256"/>
                  </a:lnTo>
                  <a:lnTo>
                    <a:pt x="19" y="243"/>
                  </a:lnTo>
                  <a:lnTo>
                    <a:pt x="13" y="228"/>
                  </a:lnTo>
                  <a:lnTo>
                    <a:pt x="13" y="228"/>
                  </a:lnTo>
                  <a:lnTo>
                    <a:pt x="8" y="213"/>
                  </a:lnTo>
                  <a:lnTo>
                    <a:pt x="4" y="197"/>
                  </a:lnTo>
                  <a:lnTo>
                    <a:pt x="1" y="181"/>
                  </a:lnTo>
                  <a:lnTo>
                    <a:pt x="0" y="165"/>
                  </a:lnTo>
                  <a:lnTo>
                    <a:pt x="0" y="149"/>
                  </a:lnTo>
                  <a:lnTo>
                    <a:pt x="2" y="134"/>
                  </a:lnTo>
                  <a:lnTo>
                    <a:pt x="4" y="117"/>
                  </a:lnTo>
                  <a:lnTo>
                    <a:pt x="8" y="103"/>
                  </a:lnTo>
                  <a:lnTo>
                    <a:pt x="14" y="88"/>
                  </a:lnTo>
                  <a:lnTo>
                    <a:pt x="20" y="73"/>
                  </a:lnTo>
                  <a:lnTo>
                    <a:pt x="29" y="60"/>
                  </a:lnTo>
                  <a:lnTo>
                    <a:pt x="38" y="46"/>
                  </a:lnTo>
                  <a:lnTo>
                    <a:pt x="48" y="33"/>
                  </a:lnTo>
                  <a:lnTo>
                    <a:pt x="60" y="22"/>
                  </a:lnTo>
                  <a:lnTo>
                    <a:pt x="74" y="1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6" y="11"/>
                  </a:lnTo>
                  <a:lnTo>
                    <a:pt x="85" y="22"/>
                  </a:lnTo>
                  <a:lnTo>
                    <a:pt x="85" y="32"/>
                  </a:lnTo>
                  <a:lnTo>
                    <a:pt x="85" y="43"/>
                  </a:lnTo>
                  <a:lnTo>
                    <a:pt x="88" y="64"/>
                  </a:lnTo>
                  <a:lnTo>
                    <a:pt x="91" y="84"/>
                  </a:lnTo>
                  <a:lnTo>
                    <a:pt x="93" y="105"/>
                  </a:lnTo>
                  <a:lnTo>
                    <a:pt x="93" y="115"/>
                  </a:lnTo>
                  <a:lnTo>
                    <a:pt x="92" y="126"/>
                  </a:lnTo>
                  <a:lnTo>
                    <a:pt x="90" y="136"/>
                  </a:lnTo>
                  <a:lnTo>
                    <a:pt x="87" y="145"/>
                  </a:lnTo>
                  <a:lnTo>
                    <a:pt x="82" y="155"/>
                  </a:lnTo>
                  <a:lnTo>
                    <a:pt x="75" y="165"/>
                  </a:lnTo>
                  <a:lnTo>
                    <a:pt x="75" y="165"/>
                  </a:lnTo>
                  <a:lnTo>
                    <a:pt x="66" y="176"/>
                  </a:lnTo>
                  <a:lnTo>
                    <a:pt x="60" y="181"/>
                  </a:lnTo>
                  <a:lnTo>
                    <a:pt x="56" y="187"/>
                  </a:lnTo>
                  <a:lnTo>
                    <a:pt x="56" y="187"/>
                  </a:lnTo>
                  <a:lnTo>
                    <a:pt x="53" y="193"/>
                  </a:lnTo>
                  <a:lnTo>
                    <a:pt x="51" y="199"/>
                  </a:lnTo>
                  <a:lnTo>
                    <a:pt x="49" y="207"/>
                  </a:lnTo>
                  <a:lnTo>
                    <a:pt x="49" y="210"/>
                  </a:lnTo>
                  <a:lnTo>
                    <a:pt x="50" y="212"/>
                  </a:lnTo>
                  <a:lnTo>
                    <a:pt x="50" y="212"/>
                  </a:lnTo>
                  <a:lnTo>
                    <a:pt x="52" y="214"/>
                  </a:lnTo>
                  <a:lnTo>
                    <a:pt x="54" y="216"/>
                  </a:lnTo>
                  <a:lnTo>
                    <a:pt x="60" y="219"/>
                  </a:lnTo>
                  <a:lnTo>
                    <a:pt x="67" y="222"/>
                  </a:lnTo>
                  <a:lnTo>
                    <a:pt x="74" y="223"/>
                  </a:lnTo>
                  <a:lnTo>
                    <a:pt x="74" y="223"/>
                  </a:lnTo>
                  <a:lnTo>
                    <a:pt x="88" y="224"/>
                  </a:lnTo>
                  <a:lnTo>
                    <a:pt x="103" y="225"/>
                  </a:lnTo>
                  <a:lnTo>
                    <a:pt x="116" y="228"/>
                  </a:lnTo>
                  <a:lnTo>
                    <a:pt x="129" y="232"/>
                  </a:lnTo>
                  <a:lnTo>
                    <a:pt x="142" y="237"/>
                  </a:lnTo>
                  <a:lnTo>
                    <a:pt x="147" y="242"/>
                  </a:lnTo>
                  <a:lnTo>
                    <a:pt x="153" y="246"/>
                  </a:lnTo>
                  <a:lnTo>
                    <a:pt x="158" y="251"/>
                  </a:lnTo>
                  <a:lnTo>
                    <a:pt x="163" y="256"/>
                  </a:lnTo>
                  <a:lnTo>
                    <a:pt x="167" y="263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6" y="279"/>
                  </a:lnTo>
                  <a:lnTo>
                    <a:pt x="183" y="286"/>
                  </a:lnTo>
                  <a:lnTo>
                    <a:pt x="196" y="301"/>
                  </a:lnTo>
                  <a:lnTo>
                    <a:pt x="211" y="317"/>
                  </a:lnTo>
                  <a:lnTo>
                    <a:pt x="228" y="334"/>
                  </a:lnTo>
                  <a:lnTo>
                    <a:pt x="228" y="3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5" name="Freeform 117"/>
            <p:cNvSpPr>
              <a:spLocks/>
            </p:cNvSpPr>
            <p:nvPr userDrawn="1"/>
          </p:nvSpPr>
          <p:spPr bwMode="auto">
            <a:xfrm>
              <a:off x="2828925" y="2605088"/>
              <a:ext cx="271463" cy="93663"/>
            </a:xfrm>
            <a:custGeom>
              <a:avLst/>
              <a:gdLst>
                <a:gd name="T0" fmla="*/ 0 w 512"/>
                <a:gd name="T1" fmla="*/ 162 h 175"/>
                <a:gd name="T2" fmla="*/ 0 w 512"/>
                <a:gd name="T3" fmla="*/ 162 h 175"/>
                <a:gd name="T4" fmla="*/ 195 w 512"/>
                <a:gd name="T5" fmla="*/ 87 h 175"/>
                <a:gd name="T6" fmla="*/ 390 w 512"/>
                <a:gd name="T7" fmla="*/ 11 h 175"/>
                <a:gd name="T8" fmla="*/ 390 w 512"/>
                <a:gd name="T9" fmla="*/ 11 h 175"/>
                <a:gd name="T10" fmla="*/ 408 w 512"/>
                <a:gd name="T11" fmla="*/ 5 h 175"/>
                <a:gd name="T12" fmla="*/ 422 w 512"/>
                <a:gd name="T13" fmla="*/ 2 h 175"/>
                <a:gd name="T14" fmla="*/ 429 w 512"/>
                <a:gd name="T15" fmla="*/ 0 h 175"/>
                <a:gd name="T16" fmla="*/ 436 w 512"/>
                <a:gd name="T17" fmla="*/ 0 h 175"/>
                <a:gd name="T18" fmla="*/ 441 w 512"/>
                <a:gd name="T19" fmla="*/ 2 h 175"/>
                <a:gd name="T20" fmla="*/ 446 w 512"/>
                <a:gd name="T21" fmla="*/ 4 h 175"/>
                <a:gd name="T22" fmla="*/ 451 w 512"/>
                <a:gd name="T23" fmla="*/ 6 h 175"/>
                <a:gd name="T24" fmla="*/ 455 w 512"/>
                <a:gd name="T25" fmla="*/ 9 h 175"/>
                <a:gd name="T26" fmla="*/ 459 w 512"/>
                <a:gd name="T27" fmla="*/ 13 h 175"/>
                <a:gd name="T28" fmla="*/ 463 w 512"/>
                <a:gd name="T29" fmla="*/ 18 h 175"/>
                <a:gd name="T30" fmla="*/ 471 w 512"/>
                <a:gd name="T31" fmla="*/ 30 h 175"/>
                <a:gd name="T32" fmla="*/ 478 w 512"/>
                <a:gd name="T33" fmla="*/ 47 h 175"/>
                <a:gd name="T34" fmla="*/ 478 w 512"/>
                <a:gd name="T35" fmla="*/ 47 h 175"/>
                <a:gd name="T36" fmla="*/ 487 w 512"/>
                <a:gd name="T37" fmla="*/ 72 h 175"/>
                <a:gd name="T38" fmla="*/ 495 w 512"/>
                <a:gd name="T39" fmla="*/ 98 h 175"/>
                <a:gd name="T40" fmla="*/ 512 w 512"/>
                <a:gd name="T41" fmla="*/ 150 h 175"/>
                <a:gd name="T42" fmla="*/ 512 w 512"/>
                <a:gd name="T43" fmla="*/ 150 h 175"/>
                <a:gd name="T44" fmla="*/ 495 w 512"/>
                <a:gd name="T45" fmla="*/ 157 h 175"/>
                <a:gd name="T46" fmla="*/ 495 w 512"/>
                <a:gd name="T47" fmla="*/ 157 h 175"/>
                <a:gd name="T48" fmla="*/ 476 w 512"/>
                <a:gd name="T49" fmla="*/ 109 h 175"/>
                <a:gd name="T50" fmla="*/ 466 w 512"/>
                <a:gd name="T51" fmla="*/ 86 h 175"/>
                <a:gd name="T52" fmla="*/ 458 w 512"/>
                <a:gd name="T53" fmla="*/ 62 h 175"/>
                <a:gd name="T54" fmla="*/ 458 w 512"/>
                <a:gd name="T55" fmla="*/ 62 h 175"/>
                <a:gd name="T56" fmla="*/ 454 w 512"/>
                <a:gd name="T57" fmla="*/ 50 h 175"/>
                <a:gd name="T58" fmla="*/ 449 w 512"/>
                <a:gd name="T59" fmla="*/ 39 h 175"/>
                <a:gd name="T60" fmla="*/ 446 w 512"/>
                <a:gd name="T61" fmla="*/ 36 h 175"/>
                <a:gd name="T62" fmla="*/ 443 w 512"/>
                <a:gd name="T63" fmla="*/ 33 h 175"/>
                <a:gd name="T64" fmla="*/ 440 w 512"/>
                <a:gd name="T65" fmla="*/ 30 h 175"/>
                <a:gd name="T66" fmla="*/ 436 w 512"/>
                <a:gd name="T67" fmla="*/ 29 h 175"/>
                <a:gd name="T68" fmla="*/ 431 w 512"/>
                <a:gd name="T69" fmla="*/ 27 h 175"/>
                <a:gd name="T70" fmla="*/ 427 w 512"/>
                <a:gd name="T71" fmla="*/ 27 h 175"/>
                <a:gd name="T72" fmla="*/ 418 w 512"/>
                <a:gd name="T73" fmla="*/ 27 h 175"/>
                <a:gd name="T74" fmla="*/ 408 w 512"/>
                <a:gd name="T75" fmla="*/ 29 h 175"/>
                <a:gd name="T76" fmla="*/ 396 w 512"/>
                <a:gd name="T77" fmla="*/ 33 h 175"/>
                <a:gd name="T78" fmla="*/ 396 w 512"/>
                <a:gd name="T79" fmla="*/ 33 h 175"/>
                <a:gd name="T80" fmla="*/ 217 w 512"/>
                <a:gd name="T81" fmla="*/ 102 h 175"/>
                <a:gd name="T82" fmla="*/ 36 w 512"/>
                <a:gd name="T83" fmla="*/ 171 h 175"/>
                <a:gd name="T84" fmla="*/ 36 w 512"/>
                <a:gd name="T85" fmla="*/ 171 h 175"/>
                <a:gd name="T86" fmla="*/ 28 w 512"/>
                <a:gd name="T87" fmla="*/ 173 h 175"/>
                <a:gd name="T88" fmla="*/ 19 w 512"/>
                <a:gd name="T89" fmla="*/ 174 h 175"/>
                <a:gd name="T90" fmla="*/ 0 w 512"/>
                <a:gd name="T91" fmla="*/ 175 h 175"/>
                <a:gd name="T92" fmla="*/ 0 w 512"/>
                <a:gd name="T93" fmla="*/ 175 h 175"/>
                <a:gd name="T94" fmla="*/ 0 w 512"/>
                <a:gd name="T95" fmla="*/ 162 h 175"/>
                <a:gd name="T96" fmla="*/ 0 w 512"/>
                <a:gd name="T97" fmla="*/ 16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175">
                  <a:moveTo>
                    <a:pt x="0" y="162"/>
                  </a:moveTo>
                  <a:lnTo>
                    <a:pt x="0" y="162"/>
                  </a:lnTo>
                  <a:lnTo>
                    <a:pt x="195" y="87"/>
                  </a:lnTo>
                  <a:lnTo>
                    <a:pt x="390" y="11"/>
                  </a:lnTo>
                  <a:lnTo>
                    <a:pt x="390" y="11"/>
                  </a:lnTo>
                  <a:lnTo>
                    <a:pt x="408" y="5"/>
                  </a:lnTo>
                  <a:lnTo>
                    <a:pt x="422" y="2"/>
                  </a:lnTo>
                  <a:lnTo>
                    <a:pt x="429" y="0"/>
                  </a:lnTo>
                  <a:lnTo>
                    <a:pt x="436" y="0"/>
                  </a:lnTo>
                  <a:lnTo>
                    <a:pt x="441" y="2"/>
                  </a:lnTo>
                  <a:lnTo>
                    <a:pt x="446" y="4"/>
                  </a:lnTo>
                  <a:lnTo>
                    <a:pt x="451" y="6"/>
                  </a:lnTo>
                  <a:lnTo>
                    <a:pt x="455" y="9"/>
                  </a:lnTo>
                  <a:lnTo>
                    <a:pt x="459" y="13"/>
                  </a:lnTo>
                  <a:lnTo>
                    <a:pt x="463" y="18"/>
                  </a:lnTo>
                  <a:lnTo>
                    <a:pt x="471" y="30"/>
                  </a:lnTo>
                  <a:lnTo>
                    <a:pt x="478" y="47"/>
                  </a:lnTo>
                  <a:lnTo>
                    <a:pt x="478" y="47"/>
                  </a:lnTo>
                  <a:lnTo>
                    <a:pt x="487" y="72"/>
                  </a:lnTo>
                  <a:lnTo>
                    <a:pt x="495" y="98"/>
                  </a:lnTo>
                  <a:lnTo>
                    <a:pt x="512" y="150"/>
                  </a:lnTo>
                  <a:lnTo>
                    <a:pt x="512" y="150"/>
                  </a:lnTo>
                  <a:lnTo>
                    <a:pt x="495" y="157"/>
                  </a:lnTo>
                  <a:lnTo>
                    <a:pt x="495" y="157"/>
                  </a:lnTo>
                  <a:lnTo>
                    <a:pt x="476" y="109"/>
                  </a:lnTo>
                  <a:lnTo>
                    <a:pt x="466" y="86"/>
                  </a:lnTo>
                  <a:lnTo>
                    <a:pt x="458" y="62"/>
                  </a:lnTo>
                  <a:lnTo>
                    <a:pt x="458" y="62"/>
                  </a:lnTo>
                  <a:lnTo>
                    <a:pt x="454" y="50"/>
                  </a:lnTo>
                  <a:lnTo>
                    <a:pt x="449" y="39"/>
                  </a:lnTo>
                  <a:lnTo>
                    <a:pt x="446" y="36"/>
                  </a:lnTo>
                  <a:lnTo>
                    <a:pt x="443" y="33"/>
                  </a:lnTo>
                  <a:lnTo>
                    <a:pt x="440" y="30"/>
                  </a:lnTo>
                  <a:lnTo>
                    <a:pt x="436" y="29"/>
                  </a:lnTo>
                  <a:lnTo>
                    <a:pt x="431" y="27"/>
                  </a:lnTo>
                  <a:lnTo>
                    <a:pt x="427" y="27"/>
                  </a:lnTo>
                  <a:lnTo>
                    <a:pt x="418" y="27"/>
                  </a:lnTo>
                  <a:lnTo>
                    <a:pt x="408" y="29"/>
                  </a:lnTo>
                  <a:lnTo>
                    <a:pt x="396" y="33"/>
                  </a:lnTo>
                  <a:lnTo>
                    <a:pt x="396" y="33"/>
                  </a:lnTo>
                  <a:lnTo>
                    <a:pt x="217" y="102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28" y="173"/>
                  </a:lnTo>
                  <a:lnTo>
                    <a:pt x="19" y="174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6" name="Freeform 118"/>
            <p:cNvSpPr>
              <a:spLocks/>
            </p:cNvSpPr>
            <p:nvPr userDrawn="1"/>
          </p:nvSpPr>
          <p:spPr bwMode="auto">
            <a:xfrm>
              <a:off x="2443163" y="2984500"/>
              <a:ext cx="74613" cy="12700"/>
            </a:xfrm>
            <a:custGeom>
              <a:avLst/>
              <a:gdLst>
                <a:gd name="T0" fmla="*/ 0 w 142"/>
                <a:gd name="T1" fmla="*/ 22 h 22"/>
                <a:gd name="T2" fmla="*/ 0 w 142"/>
                <a:gd name="T3" fmla="*/ 22 h 22"/>
                <a:gd name="T4" fmla="*/ 8 w 142"/>
                <a:gd name="T5" fmla="*/ 17 h 22"/>
                <a:gd name="T6" fmla="*/ 16 w 142"/>
                <a:gd name="T7" fmla="*/ 12 h 22"/>
                <a:gd name="T8" fmla="*/ 27 w 142"/>
                <a:gd name="T9" fmla="*/ 8 h 22"/>
                <a:gd name="T10" fmla="*/ 36 w 142"/>
                <a:gd name="T11" fmla="*/ 5 h 22"/>
                <a:gd name="T12" fmla="*/ 46 w 142"/>
                <a:gd name="T13" fmla="*/ 3 h 22"/>
                <a:gd name="T14" fmla="*/ 58 w 142"/>
                <a:gd name="T15" fmla="*/ 1 h 22"/>
                <a:gd name="T16" fmla="*/ 68 w 142"/>
                <a:gd name="T17" fmla="*/ 1 h 22"/>
                <a:gd name="T18" fmla="*/ 79 w 142"/>
                <a:gd name="T19" fmla="*/ 0 h 22"/>
                <a:gd name="T20" fmla="*/ 89 w 142"/>
                <a:gd name="T21" fmla="*/ 1 h 22"/>
                <a:gd name="T22" fmla="*/ 99 w 142"/>
                <a:gd name="T23" fmla="*/ 2 h 22"/>
                <a:gd name="T24" fmla="*/ 109 w 142"/>
                <a:gd name="T25" fmla="*/ 3 h 22"/>
                <a:gd name="T26" fmla="*/ 117 w 142"/>
                <a:gd name="T27" fmla="*/ 6 h 22"/>
                <a:gd name="T28" fmla="*/ 125 w 142"/>
                <a:gd name="T29" fmla="*/ 9 h 22"/>
                <a:gd name="T30" fmla="*/ 131 w 142"/>
                <a:gd name="T31" fmla="*/ 12 h 22"/>
                <a:gd name="T32" fmla="*/ 138 w 142"/>
                <a:gd name="T33" fmla="*/ 18 h 22"/>
                <a:gd name="T34" fmla="*/ 142 w 142"/>
                <a:gd name="T35" fmla="*/ 22 h 22"/>
                <a:gd name="T36" fmla="*/ 142 w 142"/>
                <a:gd name="T37" fmla="*/ 22 h 22"/>
                <a:gd name="T38" fmla="*/ 0 w 142"/>
                <a:gd name="T39" fmla="*/ 22 h 22"/>
                <a:gd name="T40" fmla="*/ 0 w 142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22">
                  <a:moveTo>
                    <a:pt x="0" y="22"/>
                  </a:moveTo>
                  <a:lnTo>
                    <a:pt x="0" y="22"/>
                  </a:lnTo>
                  <a:lnTo>
                    <a:pt x="8" y="17"/>
                  </a:lnTo>
                  <a:lnTo>
                    <a:pt x="16" y="12"/>
                  </a:lnTo>
                  <a:lnTo>
                    <a:pt x="27" y="8"/>
                  </a:lnTo>
                  <a:lnTo>
                    <a:pt x="36" y="5"/>
                  </a:lnTo>
                  <a:lnTo>
                    <a:pt x="46" y="3"/>
                  </a:lnTo>
                  <a:lnTo>
                    <a:pt x="58" y="1"/>
                  </a:lnTo>
                  <a:lnTo>
                    <a:pt x="68" y="1"/>
                  </a:lnTo>
                  <a:lnTo>
                    <a:pt x="79" y="0"/>
                  </a:lnTo>
                  <a:lnTo>
                    <a:pt x="89" y="1"/>
                  </a:lnTo>
                  <a:lnTo>
                    <a:pt x="99" y="2"/>
                  </a:lnTo>
                  <a:lnTo>
                    <a:pt x="109" y="3"/>
                  </a:lnTo>
                  <a:lnTo>
                    <a:pt x="117" y="6"/>
                  </a:lnTo>
                  <a:lnTo>
                    <a:pt x="125" y="9"/>
                  </a:lnTo>
                  <a:lnTo>
                    <a:pt x="131" y="12"/>
                  </a:lnTo>
                  <a:lnTo>
                    <a:pt x="138" y="18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7" name="Freeform 119"/>
            <p:cNvSpPr>
              <a:spLocks/>
            </p:cNvSpPr>
            <p:nvPr userDrawn="1"/>
          </p:nvSpPr>
          <p:spPr bwMode="auto">
            <a:xfrm>
              <a:off x="3071813" y="2857500"/>
              <a:ext cx="68263" cy="130175"/>
            </a:xfrm>
            <a:custGeom>
              <a:avLst/>
              <a:gdLst>
                <a:gd name="T0" fmla="*/ 108 w 129"/>
                <a:gd name="T1" fmla="*/ 245 h 245"/>
                <a:gd name="T2" fmla="*/ 108 w 129"/>
                <a:gd name="T3" fmla="*/ 245 h 245"/>
                <a:gd name="T4" fmla="*/ 87 w 129"/>
                <a:gd name="T5" fmla="*/ 228 h 245"/>
                <a:gd name="T6" fmla="*/ 70 w 129"/>
                <a:gd name="T7" fmla="*/ 212 h 245"/>
                <a:gd name="T8" fmla="*/ 70 w 129"/>
                <a:gd name="T9" fmla="*/ 212 h 245"/>
                <a:gd name="T10" fmla="*/ 65 w 129"/>
                <a:gd name="T11" fmla="*/ 207 h 245"/>
                <a:gd name="T12" fmla="*/ 61 w 129"/>
                <a:gd name="T13" fmla="*/ 203 h 245"/>
                <a:gd name="T14" fmla="*/ 57 w 129"/>
                <a:gd name="T15" fmla="*/ 198 h 245"/>
                <a:gd name="T16" fmla="*/ 55 w 129"/>
                <a:gd name="T17" fmla="*/ 194 h 245"/>
                <a:gd name="T18" fmla="*/ 53 w 129"/>
                <a:gd name="T19" fmla="*/ 190 h 245"/>
                <a:gd name="T20" fmla="*/ 52 w 129"/>
                <a:gd name="T21" fmla="*/ 185 h 245"/>
                <a:gd name="T22" fmla="*/ 52 w 129"/>
                <a:gd name="T23" fmla="*/ 181 h 245"/>
                <a:gd name="T24" fmla="*/ 52 w 129"/>
                <a:gd name="T25" fmla="*/ 176 h 245"/>
                <a:gd name="T26" fmla="*/ 54 w 129"/>
                <a:gd name="T27" fmla="*/ 167 h 245"/>
                <a:gd name="T28" fmla="*/ 59 w 129"/>
                <a:gd name="T29" fmla="*/ 159 h 245"/>
                <a:gd name="T30" fmla="*/ 65 w 129"/>
                <a:gd name="T31" fmla="*/ 150 h 245"/>
                <a:gd name="T32" fmla="*/ 72 w 129"/>
                <a:gd name="T33" fmla="*/ 142 h 245"/>
                <a:gd name="T34" fmla="*/ 72 w 129"/>
                <a:gd name="T35" fmla="*/ 142 h 245"/>
                <a:gd name="T36" fmla="*/ 77 w 129"/>
                <a:gd name="T37" fmla="*/ 135 h 245"/>
                <a:gd name="T38" fmla="*/ 81 w 129"/>
                <a:gd name="T39" fmla="*/ 129 h 245"/>
                <a:gd name="T40" fmla="*/ 88 w 129"/>
                <a:gd name="T41" fmla="*/ 117 h 245"/>
                <a:gd name="T42" fmla="*/ 88 w 129"/>
                <a:gd name="T43" fmla="*/ 117 h 245"/>
                <a:gd name="T44" fmla="*/ 75 w 129"/>
                <a:gd name="T45" fmla="*/ 110 h 245"/>
                <a:gd name="T46" fmla="*/ 61 w 129"/>
                <a:gd name="T47" fmla="*/ 105 h 245"/>
                <a:gd name="T48" fmla="*/ 61 w 129"/>
                <a:gd name="T49" fmla="*/ 105 h 245"/>
                <a:gd name="T50" fmla="*/ 31 w 129"/>
                <a:gd name="T51" fmla="*/ 94 h 245"/>
                <a:gd name="T52" fmla="*/ 0 w 129"/>
                <a:gd name="T53" fmla="*/ 84 h 245"/>
                <a:gd name="T54" fmla="*/ 0 w 129"/>
                <a:gd name="T55" fmla="*/ 84 h 245"/>
                <a:gd name="T56" fmla="*/ 0 w 129"/>
                <a:gd name="T57" fmla="*/ 0 h 245"/>
                <a:gd name="T58" fmla="*/ 0 w 129"/>
                <a:gd name="T59" fmla="*/ 0 h 245"/>
                <a:gd name="T60" fmla="*/ 8 w 129"/>
                <a:gd name="T61" fmla="*/ 1 h 245"/>
                <a:gd name="T62" fmla="*/ 17 w 129"/>
                <a:gd name="T63" fmla="*/ 3 h 245"/>
                <a:gd name="T64" fmla="*/ 25 w 129"/>
                <a:gd name="T65" fmla="*/ 5 h 245"/>
                <a:gd name="T66" fmla="*/ 33 w 129"/>
                <a:gd name="T67" fmla="*/ 8 h 245"/>
                <a:gd name="T68" fmla="*/ 41 w 129"/>
                <a:gd name="T69" fmla="*/ 11 h 245"/>
                <a:gd name="T70" fmla="*/ 48 w 129"/>
                <a:gd name="T71" fmla="*/ 16 h 245"/>
                <a:gd name="T72" fmla="*/ 63 w 129"/>
                <a:gd name="T73" fmla="*/ 27 h 245"/>
                <a:gd name="T74" fmla="*/ 77 w 129"/>
                <a:gd name="T75" fmla="*/ 39 h 245"/>
                <a:gd name="T76" fmla="*/ 90 w 129"/>
                <a:gd name="T77" fmla="*/ 53 h 245"/>
                <a:gd name="T78" fmla="*/ 100 w 129"/>
                <a:gd name="T79" fmla="*/ 70 h 245"/>
                <a:gd name="T80" fmla="*/ 109 w 129"/>
                <a:gd name="T81" fmla="*/ 86 h 245"/>
                <a:gd name="T82" fmla="*/ 117 w 129"/>
                <a:gd name="T83" fmla="*/ 105 h 245"/>
                <a:gd name="T84" fmla="*/ 123 w 129"/>
                <a:gd name="T85" fmla="*/ 124 h 245"/>
                <a:gd name="T86" fmla="*/ 126 w 129"/>
                <a:gd name="T87" fmla="*/ 145 h 245"/>
                <a:gd name="T88" fmla="*/ 129 w 129"/>
                <a:gd name="T89" fmla="*/ 165 h 245"/>
                <a:gd name="T90" fmla="*/ 128 w 129"/>
                <a:gd name="T91" fmla="*/ 175 h 245"/>
                <a:gd name="T92" fmla="*/ 128 w 129"/>
                <a:gd name="T93" fmla="*/ 186 h 245"/>
                <a:gd name="T94" fmla="*/ 125 w 129"/>
                <a:gd name="T95" fmla="*/ 195 h 245"/>
                <a:gd name="T96" fmla="*/ 123 w 129"/>
                <a:gd name="T97" fmla="*/ 205 h 245"/>
                <a:gd name="T98" fmla="*/ 120 w 129"/>
                <a:gd name="T99" fmla="*/ 215 h 245"/>
                <a:gd name="T100" fmla="*/ 117 w 129"/>
                <a:gd name="T101" fmla="*/ 226 h 245"/>
                <a:gd name="T102" fmla="*/ 113 w 129"/>
                <a:gd name="T103" fmla="*/ 235 h 245"/>
                <a:gd name="T104" fmla="*/ 108 w 129"/>
                <a:gd name="T105" fmla="*/ 245 h 245"/>
                <a:gd name="T106" fmla="*/ 108 w 129"/>
                <a:gd name="T10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45">
                  <a:moveTo>
                    <a:pt x="108" y="245"/>
                  </a:moveTo>
                  <a:lnTo>
                    <a:pt x="108" y="245"/>
                  </a:lnTo>
                  <a:lnTo>
                    <a:pt x="87" y="228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65" y="207"/>
                  </a:lnTo>
                  <a:lnTo>
                    <a:pt x="61" y="203"/>
                  </a:lnTo>
                  <a:lnTo>
                    <a:pt x="57" y="198"/>
                  </a:lnTo>
                  <a:lnTo>
                    <a:pt x="55" y="194"/>
                  </a:lnTo>
                  <a:lnTo>
                    <a:pt x="53" y="190"/>
                  </a:lnTo>
                  <a:lnTo>
                    <a:pt x="52" y="185"/>
                  </a:lnTo>
                  <a:lnTo>
                    <a:pt x="52" y="181"/>
                  </a:lnTo>
                  <a:lnTo>
                    <a:pt x="52" y="176"/>
                  </a:lnTo>
                  <a:lnTo>
                    <a:pt x="54" y="167"/>
                  </a:lnTo>
                  <a:lnTo>
                    <a:pt x="59" y="159"/>
                  </a:lnTo>
                  <a:lnTo>
                    <a:pt x="65" y="150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7" y="135"/>
                  </a:lnTo>
                  <a:lnTo>
                    <a:pt x="81" y="129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75" y="110"/>
                  </a:lnTo>
                  <a:lnTo>
                    <a:pt x="61" y="105"/>
                  </a:lnTo>
                  <a:lnTo>
                    <a:pt x="61" y="105"/>
                  </a:lnTo>
                  <a:lnTo>
                    <a:pt x="31" y="9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7" y="3"/>
                  </a:lnTo>
                  <a:lnTo>
                    <a:pt x="25" y="5"/>
                  </a:lnTo>
                  <a:lnTo>
                    <a:pt x="33" y="8"/>
                  </a:lnTo>
                  <a:lnTo>
                    <a:pt x="41" y="11"/>
                  </a:lnTo>
                  <a:lnTo>
                    <a:pt x="48" y="16"/>
                  </a:lnTo>
                  <a:lnTo>
                    <a:pt x="63" y="27"/>
                  </a:lnTo>
                  <a:lnTo>
                    <a:pt x="77" y="39"/>
                  </a:lnTo>
                  <a:lnTo>
                    <a:pt x="90" y="53"/>
                  </a:lnTo>
                  <a:lnTo>
                    <a:pt x="100" y="70"/>
                  </a:lnTo>
                  <a:lnTo>
                    <a:pt x="109" y="86"/>
                  </a:lnTo>
                  <a:lnTo>
                    <a:pt x="117" y="105"/>
                  </a:lnTo>
                  <a:lnTo>
                    <a:pt x="123" y="124"/>
                  </a:lnTo>
                  <a:lnTo>
                    <a:pt x="126" y="145"/>
                  </a:lnTo>
                  <a:lnTo>
                    <a:pt x="129" y="165"/>
                  </a:lnTo>
                  <a:lnTo>
                    <a:pt x="128" y="175"/>
                  </a:lnTo>
                  <a:lnTo>
                    <a:pt x="128" y="186"/>
                  </a:lnTo>
                  <a:lnTo>
                    <a:pt x="125" y="195"/>
                  </a:lnTo>
                  <a:lnTo>
                    <a:pt x="123" y="205"/>
                  </a:lnTo>
                  <a:lnTo>
                    <a:pt x="120" y="215"/>
                  </a:lnTo>
                  <a:lnTo>
                    <a:pt x="117" y="226"/>
                  </a:lnTo>
                  <a:lnTo>
                    <a:pt x="113" y="235"/>
                  </a:lnTo>
                  <a:lnTo>
                    <a:pt x="108" y="245"/>
                  </a:lnTo>
                  <a:lnTo>
                    <a:pt x="108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8" name="Freeform 120"/>
            <p:cNvSpPr>
              <a:spLocks/>
            </p:cNvSpPr>
            <p:nvPr userDrawn="1"/>
          </p:nvSpPr>
          <p:spPr bwMode="auto">
            <a:xfrm>
              <a:off x="3130550" y="2762250"/>
              <a:ext cx="95250" cy="246063"/>
            </a:xfrm>
            <a:custGeom>
              <a:avLst/>
              <a:gdLst>
                <a:gd name="T0" fmla="*/ 1 w 179"/>
                <a:gd name="T1" fmla="*/ 0 h 465"/>
                <a:gd name="T2" fmla="*/ 1 w 179"/>
                <a:gd name="T3" fmla="*/ 0 h 465"/>
                <a:gd name="T4" fmla="*/ 179 w 179"/>
                <a:gd name="T5" fmla="*/ 465 h 465"/>
                <a:gd name="T6" fmla="*/ 179 w 179"/>
                <a:gd name="T7" fmla="*/ 465 h 465"/>
                <a:gd name="T8" fmla="*/ 175 w 179"/>
                <a:gd name="T9" fmla="*/ 462 h 465"/>
                <a:gd name="T10" fmla="*/ 171 w 179"/>
                <a:gd name="T11" fmla="*/ 457 h 465"/>
                <a:gd name="T12" fmla="*/ 165 w 179"/>
                <a:gd name="T13" fmla="*/ 451 h 465"/>
                <a:gd name="T14" fmla="*/ 159 w 179"/>
                <a:gd name="T15" fmla="*/ 442 h 465"/>
                <a:gd name="T16" fmla="*/ 147 w 179"/>
                <a:gd name="T17" fmla="*/ 419 h 465"/>
                <a:gd name="T18" fmla="*/ 133 w 179"/>
                <a:gd name="T19" fmla="*/ 391 h 465"/>
                <a:gd name="T20" fmla="*/ 118 w 179"/>
                <a:gd name="T21" fmla="*/ 359 h 465"/>
                <a:gd name="T22" fmla="*/ 102 w 179"/>
                <a:gd name="T23" fmla="*/ 322 h 465"/>
                <a:gd name="T24" fmla="*/ 86 w 179"/>
                <a:gd name="T25" fmla="*/ 282 h 465"/>
                <a:gd name="T26" fmla="*/ 70 w 179"/>
                <a:gd name="T27" fmla="*/ 241 h 465"/>
                <a:gd name="T28" fmla="*/ 55 w 179"/>
                <a:gd name="T29" fmla="*/ 200 h 465"/>
                <a:gd name="T30" fmla="*/ 40 w 179"/>
                <a:gd name="T31" fmla="*/ 160 h 465"/>
                <a:gd name="T32" fmla="*/ 28 w 179"/>
                <a:gd name="T33" fmla="*/ 122 h 465"/>
                <a:gd name="T34" fmla="*/ 18 w 179"/>
                <a:gd name="T35" fmla="*/ 86 h 465"/>
                <a:gd name="T36" fmla="*/ 8 w 179"/>
                <a:gd name="T37" fmla="*/ 56 h 465"/>
                <a:gd name="T38" fmla="*/ 3 w 179"/>
                <a:gd name="T39" fmla="*/ 30 h 465"/>
                <a:gd name="T40" fmla="*/ 1 w 179"/>
                <a:gd name="T41" fmla="*/ 20 h 465"/>
                <a:gd name="T42" fmla="*/ 0 w 179"/>
                <a:gd name="T43" fmla="*/ 12 h 465"/>
                <a:gd name="T44" fmla="*/ 0 w 179"/>
                <a:gd name="T45" fmla="*/ 4 h 465"/>
                <a:gd name="T46" fmla="*/ 1 w 179"/>
                <a:gd name="T47" fmla="*/ 0 h 465"/>
                <a:gd name="T48" fmla="*/ 1 w 179"/>
                <a:gd name="T4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9" h="465">
                  <a:moveTo>
                    <a:pt x="1" y="0"/>
                  </a:moveTo>
                  <a:lnTo>
                    <a:pt x="1" y="0"/>
                  </a:lnTo>
                  <a:lnTo>
                    <a:pt x="179" y="465"/>
                  </a:lnTo>
                  <a:lnTo>
                    <a:pt x="179" y="465"/>
                  </a:lnTo>
                  <a:lnTo>
                    <a:pt x="175" y="462"/>
                  </a:lnTo>
                  <a:lnTo>
                    <a:pt x="171" y="457"/>
                  </a:lnTo>
                  <a:lnTo>
                    <a:pt x="165" y="451"/>
                  </a:lnTo>
                  <a:lnTo>
                    <a:pt x="159" y="442"/>
                  </a:lnTo>
                  <a:lnTo>
                    <a:pt x="147" y="419"/>
                  </a:lnTo>
                  <a:lnTo>
                    <a:pt x="133" y="391"/>
                  </a:lnTo>
                  <a:lnTo>
                    <a:pt x="118" y="359"/>
                  </a:lnTo>
                  <a:lnTo>
                    <a:pt x="102" y="322"/>
                  </a:lnTo>
                  <a:lnTo>
                    <a:pt x="86" y="282"/>
                  </a:lnTo>
                  <a:lnTo>
                    <a:pt x="70" y="241"/>
                  </a:lnTo>
                  <a:lnTo>
                    <a:pt x="55" y="200"/>
                  </a:lnTo>
                  <a:lnTo>
                    <a:pt x="40" y="160"/>
                  </a:lnTo>
                  <a:lnTo>
                    <a:pt x="28" y="122"/>
                  </a:lnTo>
                  <a:lnTo>
                    <a:pt x="18" y="86"/>
                  </a:lnTo>
                  <a:lnTo>
                    <a:pt x="8" y="56"/>
                  </a:lnTo>
                  <a:lnTo>
                    <a:pt x="3" y="30"/>
                  </a:lnTo>
                  <a:lnTo>
                    <a:pt x="1" y="20"/>
                  </a:lnTo>
                  <a:lnTo>
                    <a:pt x="0" y="12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09" name="Freeform 121"/>
            <p:cNvSpPr>
              <a:spLocks/>
            </p:cNvSpPr>
            <p:nvPr userDrawn="1"/>
          </p:nvSpPr>
          <p:spPr bwMode="auto">
            <a:xfrm>
              <a:off x="3098800" y="2782888"/>
              <a:ext cx="28575" cy="55563"/>
            </a:xfrm>
            <a:custGeom>
              <a:avLst/>
              <a:gdLst>
                <a:gd name="T0" fmla="*/ 45 w 55"/>
                <a:gd name="T1" fmla="*/ 105 h 105"/>
                <a:gd name="T2" fmla="*/ 45 w 55"/>
                <a:gd name="T3" fmla="*/ 105 h 105"/>
                <a:gd name="T4" fmla="*/ 27 w 55"/>
                <a:gd name="T5" fmla="*/ 79 h 105"/>
                <a:gd name="T6" fmla="*/ 14 w 55"/>
                <a:gd name="T7" fmla="*/ 60 h 105"/>
                <a:gd name="T8" fmla="*/ 5 w 55"/>
                <a:gd name="T9" fmla="*/ 44 h 105"/>
                <a:gd name="T10" fmla="*/ 3 w 55"/>
                <a:gd name="T11" fmla="*/ 39 h 105"/>
                <a:gd name="T12" fmla="*/ 1 w 55"/>
                <a:gd name="T13" fmla="*/ 33 h 105"/>
                <a:gd name="T14" fmla="*/ 0 w 55"/>
                <a:gd name="T15" fmla="*/ 29 h 105"/>
                <a:gd name="T16" fmla="*/ 0 w 55"/>
                <a:gd name="T17" fmla="*/ 25 h 105"/>
                <a:gd name="T18" fmla="*/ 1 w 55"/>
                <a:gd name="T19" fmla="*/ 21 h 105"/>
                <a:gd name="T20" fmla="*/ 3 w 55"/>
                <a:gd name="T21" fmla="*/ 17 h 105"/>
                <a:gd name="T22" fmla="*/ 10 w 55"/>
                <a:gd name="T23" fmla="*/ 9 h 105"/>
                <a:gd name="T24" fmla="*/ 19 w 55"/>
                <a:gd name="T25" fmla="*/ 0 h 105"/>
                <a:gd name="T26" fmla="*/ 19 w 55"/>
                <a:gd name="T27" fmla="*/ 0 h 105"/>
                <a:gd name="T28" fmla="*/ 55 w 55"/>
                <a:gd name="T29" fmla="*/ 102 h 105"/>
                <a:gd name="T30" fmla="*/ 55 w 55"/>
                <a:gd name="T31" fmla="*/ 102 h 105"/>
                <a:gd name="T32" fmla="*/ 45 w 55"/>
                <a:gd name="T33" fmla="*/ 105 h 105"/>
                <a:gd name="T34" fmla="*/ 45 w 55"/>
                <a:gd name="T3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105">
                  <a:moveTo>
                    <a:pt x="45" y="105"/>
                  </a:moveTo>
                  <a:lnTo>
                    <a:pt x="45" y="105"/>
                  </a:lnTo>
                  <a:lnTo>
                    <a:pt x="27" y="79"/>
                  </a:lnTo>
                  <a:lnTo>
                    <a:pt x="14" y="60"/>
                  </a:lnTo>
                  <a:lnTo>
                    <a:pt x="5" y="44"/>
                  </a:lnTo>
                  <a:lnTo>
                    <a:pt x="3" y="39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3" y="17"/>
                  </a:lnTo>
                  <a:lnTo>
                    <a:pt x="10" y="9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45" y="105"/>
                  </a:lnTo>
                  <a:lnTo>
                    <a:pt x="4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0" name="Freeform 122"/>
            <p:cNvSpPr>
              <a:spLocks/>
            </p:cNvSpPr>
            <p:nvPr userDrawn="1"/>
          </p:nvSpPr>
          <p:spPr bwMode="auto">
            <a:xfrm>
              <a:off x="2568575" y="2740025"/>
              <a:ext cx="261938" cy="276225"/>
            </a:xfrm>
            <a:custGeom>
              <a:avLst/>
              <a:gdLst>
                <a:gd name="T0" fmla="*/ 496 w 496"/>
                <a:gd name="T1" fmla="*/ 176 h 522"/>
                <a:gd name="T2" fmla="*/ 381 w 496"/>
                <a:gd name="T3" fmla="*/ 151 h 522"/>
                <a:gd name="T4" fmla="*/ 364 w 496"/>
                <a:gd name="T5" fmla="*/ 168 h 522"/>
                <a:gd name="T6" fmla="*/ 345 w 496"/>
                <a:gd name="T7" fmla="*/ 181 h 522"/>
                <a:gd name="T8" fmla="*/ 325 w 496"/>
                <a:gd name="T9" fmla="*/ 189 h 522"/>
                <a:gd name="T10" fmla="*/ 304 w 496"/>
                <a:gd name="T11" fmla="*/ 193 h 522"/>
                <a:gd name="T12" fmla="*/ 283 w 496"/>
                <a:gd name="T13" fmla="*/ 191 h 522"/>
                <a:gd name="T14" fmla="*/ 260 w 496"/>
                <a:gd name="T15" fmla="*/ 184 h 522"/>
                <a:gd name="T16" fmla="*/ 237 w 496"/>
                <a:gd name="T17" fmla="*/ 172 h 522"/>
                <a:gd name="T18" fmla="*/ 214 w 496"/>
                <a:gd name="T19" fmla="*/ 153 h 522"/>
                <a:gd name="T20" fmla="*/ 178 w 496"/>
                <a:gd name="T21" fmla="*/ 200 h 522"/>
                <a:gd name="T22" fmla="*/ 190 w 496"/>
                <a:gd name="T23" fmla="*/ 212 h 522"/>
                <a:gd name="T24" fmla="*/ 211 w 496"/>
                <a:gd name="T25" fmla="*/ 233 h 522"/>
                <a:gd name="T26" fmla="*/ 225 w 496"/>
                <a:gd name="T27" fmla="*/ 254 h 522"/>
                <a:gd name="T28" fmla="*/ 234 w 496"/>
                <a:gd name="T29" fmla="*/ 273 h 522"/>
                <a:gd name="T30" fmla="*/ 239 w 496"/>
                <a:gd name="T31" fmla="*/ 294 h 522"/>
                <a:gd name="T32" fmla="*/ 237 w 496"/>
                <a:gd name="T33" fmla="*/ 313 h 522"/>
                <a:gd name="T34" fmla="*/ 232 w 496"/>
                <a:gd name="T35" fmla="*/ 334 h 522"/>
                <a:gd name="T36" fmla="*/ 223 w 496"/>
                <a:gd name="T37" fmla="*/ 355 h 522"/>
                <a:gd name="T38" fmla="*/ 217 w 496"/>
                <a:gd name="T39" fmla="*/ 367 h 522"/>
                <a:gd name="T40" fmla="*/ 247 w 496"/>
                <a:gd name="T41" fmla="*/ 419 h 522"/>
                <a:gd name="T42" fmla="*/ 255 w 496"/>
                <a:gd name="T43" fmla="*/ 436 h 522"/>
                <a:gd name="T44" fmla="*/ 268 w 496"/>
                <a:gd name="T45" fmla="*/ 475 h 522"/>
                <a:gd name="T46" fmla="*/ 283 w 496"/>
                <a:gd name="T47" fmla="*/ 522 h 522"/>
                <a:gd name="T48" fmla="*/ 251 w 496"/>
                <a:gd name="T49" fmla="*/ 509 h 522"/>
                <a:gd name="T50" fmla="*/ 230 w 496"/>
                <a:gd name="T51" fmla="*/ 500 h 522"/>
                <a:gd name="T52" fmla="*/ 224 w 496"/>
                <a:gd name="T53" fmla="*/ 496 h 522"/>
                <a:gd name="T54" fmla="*/ 114 w 496"/>
                <a:gd name="T55" fmla="*/ 414 h 522"/>
                <a:gd name="T56" fmla="*/ 0 w 496"/>
                <a:gd name="T57" fmla="*/ 329 h 522"/>
                <a:gd name="T58" fmla="*/ 116 w 496"/>
                <a:gd name="T59" fmla="*/ 175 h 522"/>
                <a:gd name="T60" fmla="*/ 166 w 496"/>
                <a:gd name="T61" fmla="*/ 111 h 522"/>
                <a:gd name="T62" fmla="*/ 201 w 496"/>
                <a:gd name="T63" fmla="*/ 63 h 522"/>
                <a:gd name="T64" fmla="*/ 212 w 496"/>
                <a:gd name="T65" fmla="*/ 45 h 522"/>
                <a:gd name="T66" fmla="*/ 222 w 496"/>
                <a:gd name="T67" fmla="*/ 30 h 522"/>
                <a:gd name="T68" fmla="*/ 233 w 496"/>
                <a:gd name="T69" fmla="*/ 19 h 522"/>
                <a:gd name="T70" fmla="*/ 246 w 496"/>
                <a:gd name="T71" fmla="*/ 9 h 522"/>
                <a:gd name="T72" fmla="*/ 259 w 496"/>
                <a:gd name="T73" fmla="*/ 3 h 522"/>
                <a:gd name="T74" fmla="*/ 272 w 496"/>
                <a:gd name="T75" fmla="*/ 0 h 522"/>
                <a:gd name="T76" fmla="*/ 288 w 496"/>
                <a:gd name="T77" fmla="*/ 0 h 522"/>
                <a:gd name="T78" fmla="*/ 322 w 496"/>
                <a:gd name="T79" fmla="*/ 5 h 522"/>
                <a:gd name="T80" fmla="*/ 337 w 496"/>
                <a:gd name="T81" fmla="*/ 9 h 522"/>
                <a:gd name="T82" fmla="*/ 367 w 496"/>
                <a:gd name="T83" fmla="*/ 23 h 522"/>
                <a:gd name="T84" fmla="*/ 397 w 496"/>
                <a:gd name="T85" fmla="*/ 40 h 522"/>
                <a:gd name="T86" fmla="*/ 424 w 496"/>
                <a:gd name="T87" fmla="*/ 62 h 522"/>
                <a:gd name="T88" fmla="*/ 449 w 496"/>
                <a:gd name="T89" fmla="*/ 85 h 522"/>
                <a:gd name="T90" fmla="*/ 470 w 496"/>
                <a:gd name="T91" fmla="*/ 111 h 522"/>
                <a:gd name="T92" fmla="*/ 486 w 496"/>
                <a:gd name="T93" fmla="*/ 138 h 522"/>
                <a:gd name="T94" fmla="*/ 494 w 496"/>
                <a:gd name="T95" fmla="*/ 163 h 522"/>
                <a:gd name="T96" fmla="*/ 496 w 496"/>
                <a:gd name="T97" fmla="*/ 17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6" h="522">
                  <a:moveTo>
                    <a:pt x="496" y="176"/>
                  </a:moveTo>
                  <a:lnTo>
                    <a:pt x="496" y="176"/>
                  </a:lnTo>
                  <a:lnTo>
                    <a:pt x="381" y="151"/>
                  </a:lnTo>
                  <a:lnTo>
                    <a:pt x="381" y="151"/>
                  </a:lnTo>
                  <a:lnTo>
                    <a:pt x="373" y="160"/>
                  </a:lnTo>
                  <a:lnTo>
                    <a:pt x="364" y="168"/>
                  </a:lnTo>
                  <a:lnTo>
                    <a:pt x="355" y="175"/>
                  </a:lnTo>
                  <a:lnTo>
                    <a:pt x="345" y="181"/>
                  </a:lnTo>
                  <a:lnTo>
                    <a:pt x="335" y="186"/>
                  </a:lnTo>
                  <a:lnTo>
                    <a:pt x="325" y="189"/>
                  </a:lnTo>
                  <a:lnTo>
                    <a:pt x="314" y="191"/>
                  </a:lnTo>
                  <a:lnTo>
                    <a:pt x="304" y="193"/>
                  </a:lnTo>
                  <a:lnTo>
                    <a:pt x="294" y="192"/>
                  </a:lnTo>
                  <a:lnTo>
                    <a:pt x="283" y="191"/>
                  </a:lnTo>
                  <a:lnTo>
                    <a:pt x="271" y="188"/>
                  </a:lnTo>
                  <a:lnTo>
                    <a:pt x="260" y="184"/>
                  </a:lnTo>
                  <a:lnTo>
                    <a:pt x="249" y="179"/>
                  </a:lnTo>
                  <a:lnTo>
                    <a:pt x="237" y="172"/>
                  </a:lnTo>
                  <a:lnTo>
                    <a:pt x="226" y="163"/>
                  </a:lnTo>
                  <a:lnTo>
                    <a:pt x="214" y="153"/>
                  </a:lnTo>
                  <a:lnTo>
                    <a:pt x="214" y="153"/>
                  </a:lnTo>
                  <a:lnTo>
                    <a:pt x="178" y="200"/>
                  </a:lnTo>
                  <a:lnTo>
                    <a:pt x="178" y="200"/>
                  </a:lnTo>
                  <a:lnTo>
                    <a:pt x="190" y="212"/>
                  </a:lnTo>
                  <a:lnTo>
                    <a:pt x="202" y="222"/>
                  </a:lnTo>
                  <a:lnTo>
                    <a:pt x="211" y="233"/>
                  </a:lnTo>
                  <a:lnTo>
                    <a:pt x="219" y="243"/>
                  </a:lnTo>
                  <a:lnTo>
                    <a:pt x="225" y="254"/>
                  </a:lnTo>
                  <a:lnTo>
                    <a:pt x="230" y="264"/>
                  </a:lnTo>
                  <a:lnTo>
                    <a:pt x="234" y="273"/>
                  </a:lnTo>
                  <a:lnTo>
                    <a:pt x="237" y="283"/>
                  </a:lnTo>
                  <a:lnTo>
                    <a:pt x="239" y="294"/>
                  </a:lnTo>
                  <a:lnTo>
                    <a:pt x="239" y="303"/>
                  </a:lnTo>
                  <a:lnTo>
                    <a:pt x="237" y="313"/>
                  </a:lnTo>
                  <a:lnTo>
                    <a:pt x="235" y="323"/>
                  </a:lnTo>
                  <a:lnTo>
                    <a:pt x="232" y="334"/>
                  </a:lnTo>
                  <a:lnTo>
                    <a:pt x="228" y="344"/>
                  </a:lnTo>
                  <a:lnTo>
                    <a:pt x="223" y="355"/>
                  </a:lnTo>
                  <a:lnTo>
                    <a:pt x="217" y="367"/>
                  </a:lnTo>
                  <a:lnTo>
                    <a:pt x="217" y="367"/>
                  </a:lnTo>
                  <a:lnTo>
                    <a:pt x="236" y="402"/>
                  </a:lnTo>
                  <a:lnTo>
                    <a:pt x="247" y="419"/>
                  </a:lnTo>
                  <a:lnTo>
                    <a:pt x="255" y="436"/>
                  </a:lnTo>
                  <a:lnTo>
                    <a:pt x="255" y="436"/>
                  </a:lnTo>
                  <a:lnTo>
                    <a:pt x="262" y="455"/>
                  </a:lnTo>
                  <a:lnTo>
                    <a:pt x="268" y="475"/>
                  </a:lnTo>
                  <a:lnTo>
                    <a:pt x="283" y="522"/>
                  </a:lnTo>
                  <a:lnTo>
                    <a:pt x="283" y="522"/>
                  </a:lnTo>
                  <a:lnTo>
                    <a:pt x="266" y="515"/>
                  </a:lnTo>
                  <a:lnTo>
                    <a:pt x="251" y="509"/>
                  </a:lnTo>
                  <a:lnTo>
                    <a:pt x="236" y="503"/>
                  </a:lnTo>
                  <a:lnTo>
                    <a:pt x="230" y="500"/>
                  </a:lnTo>
                  <a:lnTo>
                    <a:pt x="224" y="496"/>
                  </a:lnTo>
                  <a:lnTo>
                    <a:pt x="224" y="496"/>
                  </a:lnTo>
                  <a:lnTo>
                    <a:pt x="170" y="455"/>
                  </a:lnTo>
                  <a:lnTo>
                    <a:pt x="114" y="414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116" y="175"/>
                  </a:lnTo>
                  <a:lnTo>
                    <a:pt x="116" y="175"/>
                  </a:lnTo>
                  <a:lnTo>
                    <a:pt x="141" y="143"/>
                  </a:lnTo>
                  <a:lnTo>
                    <a:pt x="166" y="111"/>
                  </a:lnTo>
                  <a:lnTo>
                    <a:pt x="189" y="79"/>
                  </a:lnTo>
                  <a:lnTo>
                    <a:pt x="201" y="63"/>
                  </a:lnTo>
                  <a:lnTo>
                    <a:pt x="212" y="45"/>
                  </a:lnTo>
                  <a:lnTo>
                    <a:pt x="212" y="45"/>
                  </a:lnTo>
                  <a:lnTo>
                    <a:pt x="217" y="38"/>
                  </a:lnTo>
                  <a:lnTo>
                    <a:pt x="222" y="30"/>
                  </a:lnTo>
                  <a:lnTo>
                    <a:pt x="228" y="24"/>
                  </a:lnTo>
                  <a:lnTo>
                    <a:pt x="233" y="19"/>
                  </a:lnTo>
                  <a:lnTo>
                    <a:pt x="240" y="13"/>
                  </a:lnTo>
                  <a:lnTo>
                    <a:pt x="246" y="9"/>
                  </a:lnTo>
                  <a:lnTo>
                    <a:pt x="252" y="6"/>
                  </a:lnTo>
                  <a:lnTo>
                    <a:pt x="259" y="3"/>
                  </a:lnTo>
                  <a:lnTo>
                    <a:pt x="266" y="1"/>
                  </a:lnTo>
                  <a:lnTo>
                    <a:pt x="272" y="0"/>
                  </a:lnTo>
                  <a:lnTo>
                    <a:pt x="281" y="0"/>
                  </a:lnTo>
                  <a:lnTo>
                    <a:pt x="288" y="0"/>
                  </a:lnTo>
                  <a:lnTo>
                    <a:pt x="304" y="1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37" y="9"/>
                  </a:lnTo>
                  <a:lnTo>
                    <a:pt x="351" y="15"/>
                  </a:lnTo>
                  <a:lnTo>
                    <a:pt x="367" y="23"/>
                  </a:lnTo>
                  <a:lnTo>
                    <a:pt x="382" y="31"/>
                  </a:lnTo>
                  <a:lnTo>
                    <a:pt x="397" y="40"/>
                  </a:lnTo>
                  <a:lnTo>
                    <a:pt x="411" y="50"/>
                  </a:lnTo>
                  <a:lnTo>
                    <a:pt x="424" y="62"/>
                  </a:lnTo>
                  <a:lnTo>
                    <a:pt x="438" y="73"/>
                  </a:lnTo>
                  <a:lnTo>
                    <a:pt x="449" y="85"/>
                  </a:lnTo>
                  <a:lnTo>
                    <a:pt x="460" y="98"/>
                  </a:lnTo>
                  <a:lnTo>
                    <a:pt x="470" y="111"/>
                  </a:lnTo>
                  <a:lnTo>
                    <a:pt x="479" y="124"/>
                  </a:lnTo>
                  <a:lnTo>
                    <a:pt x="486" y="138"/>
                  </a:lnTo>
                  <a:lnTo>
                    <a:pt x="491" y="150"/>
                  </a:lnTo>
                  <a:lnTo>
                    <a:pt x="494" y="163"/>
                  </a:lnTo>
                  <a:lnTo>
                    <a:pt x="496" y="176"/>
                  </a:lnTo>
                  <a:lnTo>
                    <a:pt x="496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1" name="Freeform 123"/>
            <p:cNvSpPr>
              <a:spLocks/>
            </p:cNvSpPr>
            <p:nvPr userDrawn="1"/>
          </p:nvSpPr>
          <p:spPr bwMode="auto">
            <a:xfrm>
              <a:off x="2776538" y="2892425"/>
              <a:ext cx="63500" cy="93663"/>
            </a:xfrm>
            <a:custGeom>
              <a:avLst/>
              <a:gdLst>
                <a:gd name="T0" fmla="*/ 120 w 120"/>
                <a:gd name="T1" fmla="*/ 0 h 176"/>
                <a:gd name="T2" fmla="*/ 120 w 120"/>
                <a:gd name="T3" fmla="*/ 0 h 176"/>
                <a:gd name="T4" fmla="*/ 109 w 120"/>
                <a:gd name="T5" fmla="*/ 36 h 176"/>
                <a:gd name="T6" fmla="*/ 97 w 120"/>
                <a:gd name="T7" fmla="*/ 66 h 176"/>
                <a:gd name="T8" fmla="*/ 91 w 120"/>
                <a:gd name="T9" fmla="*/ 81 h 176"/>
                <a:gd name="T10" fmla="*/ 85 w 120"/>
                <a:gd name="T11" fmla="*/ 94 h 176"/>
                <a:gd name="T12" fmla="*/ 79 w 120"/>
                <a:gd name="T13" fmla="*/ 105 h 176"/>
                <a:gd name="T14" fmla="*/ 71 w 120"/>
                <a:gd name="T15" fmla="*/ 117 h 176"/>
                <a:gd name="T16" fmla="*/ 64 w 120"/>
                <a:gd name="T17" fmla="*/ 127 h 176"/>
                <a:gd name="T18" fmla="*/ 56 w 120"/>
                <a:gd name="T19" fmla="*/ 136 h 176"/>
                <a:gd name="T20" fmla="*/ 48 w 120"/>
                <a:gd name="T21" fmla="*/ 144 h 176"/>
                <a:gd name="T22" fmla="*/ 40 w 120"/>
                <a:gd name="T23" fmla="*/ 153 h 176"/>
                <a:gd name="T24" fmla="*/ 31 w 120"/>
                <a:gd name="T25" fmla="*/ 160 h 176"/>
                <a:gd name="T26" fmla="*/ 22 w 120"/>
                <a:gd name="T27" fmla="*/ 166 h 176"/>
                <a:gd name="T28" fmla="*/ 12 w 120"/>
                <a:gd name="T29" fmla="*/ 171 h 176"/>
                <a:gd name="T30" fmla="*/ 2 w 120"/>
                <a:gd name="T31" fmla="*/ 176 h 176"/>
                <a:gd name="T32" fmla="*/ 2 w 120"/>
                <a:gd name="T33" fmla="*/ 176 h 176"/>
                <a:gd name="T34" fmla="*/ 1 w 120"/>
                <a:gd name="T35" fmla="*/ 162 h 176"/>
                <a:gd name="T36" fmla="*/ 0 w 120"/>
                <a:gd name="T37" fmla="*/ 147 h 176"/>
                <a:gd name="T38" fmla="*/ 2 w 120"/>
                <a:gd name="T39" fmla="*/ 132 h 176"/>
                <a:gd name="T40" fmla="*/ 4 w 120"/>
                <a:gd name="T41" fmla="*/ 118 h 176"/>
                <a:gd name="T42" fmla="*/ 8 w 120"/>
                <a:gd name="T43" fmla="*/ 104 h 176"/>
                <a:gd name="T44" fmla="*/ 14 w 120"/>
                <a:gd name="T45" fmla="*/ 90 h 176"/>
                <a:gd name="T46" fmla="*/ 20 w 120"/>
                <a:gd name="T47" fmla="*/ 77 h 176"/>
                <a:gd name="T48" fmla="*/ 27 w 120"/>
                <a:gd name="T49" fmla="*/ 64 h 176"/>
                <a:gd name="T50" fmla="*/ 36 w 120"/>
                <a:gd name="T51" fmla="*/ 52 h 176"/>
                <a:gd name="T52" fmla="*/ 46 w 120"/>
                <a:gd name="T53" fmla="*/ 41 h 176"/>
                <a:gd name="T54" fmla="*/ 56 w 120"/>
                <a:gd name="T55" fmla="*/ 31 h 176"/>
                <a:gd name="T56" fmla="*/ 67 w 120"/>
                <a:gd name="T57" fmla="*/ 22 h 176"/>
                <a:gd name="T58" fmla="*/ 80 w 120"/>
                <a:gd name="T59" fmla="*/ 14 h 176"/>
                <a:gd name="T60" fmla="*/ 93 w 120"/>
                <a:gd name="T61" fmla="*/ 8 h 176"/>
                <a:gd name="T62" fmla="*/ 106 w 120"/>
                <a:gd name="T63" fmla="*/ 3 h 176"/>
                <a:gd name="T64" fmla="*/ 120 w 120"/>
                <a:gd name="T65" fmla="*/ 0 h 176"/>
                <a:gd name="T66" fmla="*/ 120 w 120"/>
                <a:gd name="T6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76">
                  <a:moveTo>
                    <a:pt x="120" y="0"/>
                  </a:moveTo>
                  <a:lnTo>
                    <a:pt x="120" y="0"/>
                  </a:lnTo>
                  <a:lnTo>
                    <a:pt x="109" y="36"/>
                  </a:lnTo>
                  <a:lnTo>
                    <a:pt x="97" y="66"/>
                  </a:lnTo>
                  <a:lnTo>
                    <a:pt x="91" y="81"/>
                  </a:lnTo>
                  <a:lnTo>
                    <a:pt x="85" y="94"/>
                  </a:lnTo>
                  <a:lnTo>
                    <a:pt x="79" y="105"/>
                  </a:lnTo>
                  <a:lnTo>
                    <a:pt x="71" y="117"/>
                  </a:lnTo>
                  <a:lnTo>
                    <a:pt x="64" y="127"/>
                  </a:lnTo>
                  <a:lnTo>
                    <a:pt x="56" y="136"/>
                  </a:lnTo>
                  <a:lnTo>
                    <a:pt x="48" y="144"/>
                  </a:lnTo>
                  <a:lnTo>
                    <a:pt x="40" y="153"/>
                  </a:lnTo>
                  <a:lnTo>
                    <a:pt x="31" y="160"/>
                  </a:lnTo>
                  <a:lnTo>
                    <a:pt x="22" y="166"/>
                  </a:lnTo>
                  <a:lnTo>
                    <a:pt x="12" y="171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1" y="162"/>
                  </a:lnTo>
                  <a:lnTo>
                    <a:pt x="0" y="147"/>
                  </a:lnTo>
                  <a:lnTo>
                    <a:pt x="2" y="132"/>
                  </a:lnTo>
                  <a:lnTo>
                    <a:pt x="4" y="118"/>
                  </a:lnTo>
                  <a:lnTo>
                    <a:pt x="8" y="104"/>
                  </a:lnTo>
                  <a:lnTo>
                    <a:pt x="14" y="90"/>
                  </a:lnTo>
                  <a:lnTo>
                    <a:pt x="20" y="77"/>
                  </a:lnTo>
                  <a:lnTo>
                    <a:pt x="27" y="64"/>
                  </a:lnTo>
                  <a:lnTo>
                    <a:pt x="36" y="52"/>
                  </a:lnTo>
                  <a:lnTo>
                    <a:pt x="46" y="41"/>
                  </a:lnTo>
                  <a:lnTo>
                    <a:pt x="56" y="31"/>
                  </a:lnTo>
                  <a:lnTo>
                    <a:pt x="67" y="22"/>
                  </a:lnTo>
                  <a:lnTo>
                    <a:pt x="80" y="14"/>
                  </a:lnTo>
                  <a:lnTo>
                    <a:pt x="93" y="8"/>
                  </a:lnTo>
                  <a:lnTo>
                    <a:pt x="106" y="3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2" name="Freeform 124"/>
            <p:cNvSpPr>
              <a:spLocks/>
            </p:cNvSpPr>
            <p:nvPr userDrawn="1"/>
          </p:nvSpPr>
          <p:spPr bwMode="auto">
            <a:xfrm>
              <a:off x="2563813" y="2740025"/>
              <a:ext cx="106363" cy="138113"/>
            </a:xfrm>
            <a:custGeom>
              <a:avLst/>
              <a:gdLst>
                <a:gd name="T0" fmla="*/ 0 w 202"/>
                <a:gd name="T1" fmla="*/ 252 h 261"/>
                <a:gd name="T2" fmla="*/ 0 w 202"/>
                <a:gd name="T3" fmla="*/ 252 h 261"/>
                <a:gd name="T4" fmla="*/ 21 w 202"/>
                <a:gd name="T5" fmla="*/ 218 h 261"/>
                <a:gd name="T6" fmla="*/ 42 w 202"/>
                <a:gd name="T7" fmla="*/ 185 h 261"/>
                <a:gd name="T8" fmla="*/ 65 w 202"/>
                <a:gd name="T9" fmla="*/ 153 h 261"/>
                <a:gd name="T10" fmla="*/ 88 w 202"/>
                <a:gd name="T11" fmla="*/ 122 h 261"/>
                <a:gd name="T12" fmla="*/ 112 w 202"/>
                <a:gd name="T13" fmla="*/ 91 h 261"/>
                <a:gd name="T14" fmla="*/ 137 w 202"/>
                <a:gd name="T15" fmla="*/ 61 h 261"/>
                <a:gd name="T16" fmla="*/ 187 w 202"/>
                <a:gd name="T17" fmla="*/ 0 h 261"/>
                <a:gd name="T18" fmla="*/ 187 w 202"/>
                <a:gd name="T19" fmla="*/ 0 h 261"/>
                <a:gd name="T20" fmla="*/ 202 w 202"/>
                <a:gd name="T21" fmla="*/ 11 h 261"/>
                <a:gd name="T22" fmla="*/ 202 w 202"/>
                <a:gd name="T23" fmla="*/ 11 h 261"/>
                <a:gd name="T24" fmla="*/ 13 w 202"/>
                <a:gd name="T25" fmla="*/ 261 h 261"/>
                <a:gd name="T26" fmla="*/ 13 w 202"/>
                <a:gd name="T27" fmla="*/ 261 h 261"/>
                <a:gd name="T28" fmla="*/ 0 w 202"/>
                <a:gd name="T29" fmla="*/ 252 h 261"/>
                <a:gd name="T30" fmla="*/ 0 w 202"/>
                <a:gd name="T31" fmla="*/ 25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261">
                  <a:moveTo>
                    <a:pt x="0" y="252"/>
                  </a:moveTo>
                  <a:lnTo>
                    <a:pt x="0" y="252"/>
                  </a:lnTo>
                  <a:lnTo>
                    <a:pt x="21" y="218"/>
                  </a:lnTo>
                  <a:lnTo>
                    <a:pt x="42" y="185"/>
                  </a:lnTo>
                  <a:lnTo>
                    <a:pt x="65" y="153"/>
                  </a:lnTo>
                  <a:lnTo>
                    <a:pt x="88" y="122"/>
                  </a:lnTo>
                  <a:lnTo>
                    <a:pt x="112" y="91"/>
                  </a:lnTo>
                  <a:lnTo>
                    <a:pt x="137" y="61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202" y="11"/>
                  </a:lnTo>
                  <a:lnTo>
                    <a:pt x="202" y="11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0" y="252"/>
                  </a:lnTo>
                  <a:lnTo>
                    <a:pt x="0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Группа 112"/>
          <p:cNvGrpSpPr/>
          <p:nvPr userDrawn="1"/>
        </p:nvGrpSpPr>
        <p:grpSpPr>
          <a:xfrm>
            <a:off x="5440531" y="3854606"/>
            <a:ext cx="693587" cy="524643"/>
            <a:chOff x="3486150" y="2373313"/>
            <a:chExt cx="927101" cy="935037"/>
          </a:xfrm>
          <a:solidFill>
            <a:schemeClr val="bg2">
              <a:lumMod val="50000"/>
            </a:schemeClr>
          </a:solidFill>
        </p:grpSpPr>
        <p:sp>
          <p:nvSpPr>
            <p:cNvPr id="114" name="Freeform 209"/>
            <p:cNvSpPr>
              <a:spLocks/>
            </p:cNvSpPr>
            <p:nvPr userDrawn="1"/>
          </p:nvSpPr>
          <p:spPr bwMode="auto">
            <a:xfrm>
              <a:off x="3892550" y="2787650"/>
              <a:ext cx="74613" cy="58738"/>
            </a:xfrm>
            <a:custGeom>
              <a:avLst/>
              <a:gdLst>
                <a:gd name="T0" fmla="*/ 98 w 142"/>
                <a:gd name="T1" fmla="*/ 6 h 110"/>
                <a:gd name="T2" fmla="*/ 98 w 142"/>
                <a:gd name="T3" fmla="*/ 6 h 110"/>
                <a:gd name="T4" fmla="*/ 89 w 142"/>
                <a:gd name="T5" fmla="*/ 0 h 110"/>
                <a:gd name="T6" fmla="*/ 81 w 142"/>
                <a:gd name="T7" fmla="*/ 79 h 110"/>
                <a:gd name="T8" fmla="*/ 12 w 142"/>
                <a:gd name="T9" fmla="*/ 71 h 110"/>
                <a:gd name="T10" fmla="*/ 12 w 142"/>
                <a:gd name="T11" fmla="*/ 71 h 110"/>
                <a:gd name="T12" fmla="*/ 10 w 142"/>
                <a:gd name="T13" fmla="*/ 71 h 110"/>
                <a:gd name="T14" fmla="*/ 8 w 142"/>
                <a:gd name="T15" fmla="*/ 71 h 110"/>
                <a:gd name="T16" fmla="*/ 6 w 142"/>
                <a:gd name="T17" fmla="*/ 72 h 110"/>
                <a:gd name="T18" fmla="*/ 5 w 142"/>
                <a:gd name="T19" fmla="*/ 74 h 110"/>
                <a:gd name="T20" fmla="*/ 2 w 142"/>
                <a:gd name="T21" fmla="*/ 80 h 110"/>
                <a:gd name="T22" fmla="*/ 1 w 142"/>
                <a:gd name="T23" fmla="*/ 88 h 110"/>
                <a:gd name="T24" fmla="*/ 1 w 142"/>
                <a:gd name="T25" fmla="*/ 88 h 110"/>
                <a:gd name="T26" fmla="*/ 0 w 142"/>
                <a:gd name="T27" fmla="*/ 96 h 110"/>
                <a:gd name="T28" fmla="*/ 2 w 142"/>
                <a:gd name="T29" fmla="*/ 101 h 110"/>
                <a:gd name="T30" fmla="*/ 5 w 142"/>
                <a:gd name="T31" fmla="*/ 105 h 110"/>
                <a:gd name="T32" fmla="*/ 9 w 142"/>
                <a:gd name="T33" fmla="*/ 106 h 110"/>
                <a:gd name="T34" fmla="*/ 44 w 142"/>
                <a:gd name="T35" fmla="*/ 110 h 110"/>
                <a:gd name="T36" fmla="*/ 44 w 142"/>
                <a:gd name="T37" fmla="*/ 110 h 110"/>
                <a:gd name="T38" fmla="*/ 50 w 142"/>
                <a:gd name="T39" fmla="*/ 110 h 110"/>
                <a:gd name="T40" fmla="*/ 55 w 142"/>
                <a:gd name="T41" fmla="*/ 108 h 110"/>
                <a:gd name="T42" fmla="*/ 61 w 142"/>
                <a:gd name="T43" fmla="*/ 105 h 110"/>
                <a:gd name="T44" fmla="*/ 68 w 142"/>
                <a:gd name="T45" fmla="*/ 100 h 110"/>
                <a:gd name="T46" fmla="*/ 68 w 142"/>
                <a:gd name="T47" fmla="*/ 100 h 110"/>
                <a:gd name="T48" fmla="*/ 77 w 142"/>
                <a:gd name="T49" fmla="*/ 91 h 110"/>
                <a:gd name="T50" fmla="*/ 90 w 142"/>
                <a:gd name="T51" fmla="*/ 76 h 110"/>
                <a:gd name="T52" fmla="*/ 132 w 142"/>
                <a:gd name="T53" fmla="*/ 27 h 110"/>
                <a:gd name="T54" fmla="*/ 132 w 142"/>
                <a:gd name="T55" fmla="*/ 27 h 110"/>
                <a:gd name="T56" fmla="*/ 142 w 142"/>
                <a:gd name="T57" fmla="*/ 18 h 110"/>
                <a:gd name="T58" fmla="*/ 142 w 142"/>
                <a:gd name="T59" fmla="*/ 18 h 110"/>
                <a:gd name="T60" fmla="*/ 130 w 142"/>
                <a:gd name="T61" fmla="*/ 16 h 110"/>
                <a:gd name="T62" fmla="*/ 119 w 142"/>
                <a:gd name="T63" fmla="*/ 14 h 110"/>
                <a:gd name="T64" fmla="*/ 109 w 142"/>
                <a:gd name="T65" fmla="*/ 10 h 110"/>
                <a:gd name="T66" fmla="*/ 98 w 142"/>
                <a:gd name="T67" fmla="*/ 6 h 110"/>
                <a:gd name="T68" fmla="*/ 98 w 142"/>
                <a:gd name="T69" fmla="*/ 6 h 110"/>
                <a:gd name="T70" fmla="*/ 98 w 142"/>
                <a:gd name="T71" fmla="*/ 6 h 110"/>
                <a:gd name="T72" fmla="*/ 98 w 142"/>
                <a:gd name="T73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110">
                  <a:moveTo>
                    <a:pt x="98" y="6"/>
                  </a:moveTo>
                  <a:lnTo>
                    <a:pt x="98" y="6"/>
                  </a:lnTo>
                  <a:lnTo>
                    <a:pt x="89" y="0"/>
                  </a:lnTo>
                  <a:lnTo>
                    <a:pt x="81" y="79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0" y="71"/>
                  </a:lnTo>
                  <a:lnTo>
                    <a:pt x="8" y="71"/>
                  </a:lnTo>
                  <a:lnTo>
                    <a:pt x="6" y="72"/>
                  </a:lnTo>
                  <a:lnTo>
                    <a:pt x="5" y="74"/>
                  </a:lnTo>
                  <a:lnTo>
                    <a:pt x="2" y="80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5" y="105"/>
                  </a:lnTo>
                  <a:lnTo>
                    <a:pt x="9" y="106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50" y="110"/>
                  </a:lnTo>
                  <a:lnTo>
                    <a:pt x="55" y="108"/>
                  </a:lnTo>
                  <a:lnTo>
                    <a:pt x="61" y="105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77" y="91"/>
                  </a:lnTo>
                  <a:lnTo>
                    <a:pt x="90" y="76"/>
                  </a:lnTo>
                  <a:lnTo>
                    <a:pt x="132" y="27"/>
                  </a:lnTo>
                  <a:lnTo>
                    <a:pt x="132" y="27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30" y="16"/>
                  </a:lnTo>
                  <a:lnTo>
                    <a:pt x="119" y="14"/>
                  </a:lnTo>
                  <a:lnTo>
                    <a:pt x="109" y="10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5" name="Freeform 210"/>
            <p:cNvSpPr>
              <a:spLocks/>
            </p:cNvSpPr>
            <p:nvPr userDrawn="1"/>
          </p:nvSpPr>
          <p:spPr bwMode="auto">
            <a:xfrm>
              <a:off x="4151313" y="2373313"/>
              <a:ext cx="261938" cy="158750"/>
            </a:xfrm>
            <a:custGeom>
              <a:avLst/>
              <a:gdLst>
                <a:gd name="T0" fmla="*/ 36 w 497"/>
                <a:gd name="T1" fmla="*/ 0 h 300"/>
                <a:gd name="T2" fmla="*/ 0 w 497"/>
                <a:gd name="T3" fmla="*/ 74 h 300"/>
                <a:gd name="T4" fmla="*/ 461 w 497"/>
                <a:gd name="T5" fmla="*/ 300 h 300"/>
                <a:gd name="T6" fmla="*/ 497 w 497"/>
                <a:gd name="T7" fmla="*/ 133 h 300"/>
                <a:gd name="T8" fmla="*/ 36 w 497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300">
                  <a:moveTo>
                    <a:pt x="36" y="0"/>
                  </a:moveTo>
                  <a:lnTo>
                    <a:pt x="0" y="74"/>
                  </a:lnTo>
                  <a:lnTo>
                    <a:pt x="461" y="300"/>
                  </a:lnTo>
                  <a:lnTo>
                    <a:pt x="497" y="133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6" name="Freeform 211"/>
            <p:cNvSpPr>
              <a:spLocks/>
            </p:cNvSpPr>
            <p:nvPr userDrawn="1"/>
          </p:nvSpPr>
          <p:spPr bwMode="auto">
            <a:xfrm>
              <a:off x="3486150" y="3149600"/>
              <a:ext cx="261938" cy="158750"/>
            </a:xfrm>
            <a:custGeom>
              <a:avLst/>
              <a:gdLst>
                <a:gd name="T0" fmla="*/ 0 w 497"/>
                <a:gd name="T1" fmla="*/ 167 h 299"/>
                <a:gd name="T2" fmla="*/ 461 w 497"/>
                <a:gd name="T3" fmla="*/ 299 h 299"/>
                <a:gd name="T4" fmla="*/ 497 w 497"/>
                <a:gd name="T5" fmla="*/ 225 h 299"/>
                <a:gd name="T6" fmla="*/ 36 w 497"/>
                <a:gd name="T7" fmla="*/ 0 h 299"/>
                <a:gd name="T8" fmla="*/ 0 w 497"/>
                <a:gd name="T9" fmla="*/ 16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299">
                  <a:moveTo>
                    <a:pt x="0" y="167"/>
                  </a:moveTo>
                  <a:lnTo>
                    <a:pt x="461" y="299"/>
                  </a:lnTo>
                  <a:lnTo>
                    <a:pt x="497" y="225"/>
                  </a:lnTo>
                  <a:lnTo>
                    <a:pt x="36" y="0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7" name="Freeform 212"/>
            <p:cNvSpPr>
              <a:spLocks/>
            </p:cNvSpPr>
            <p:nvPr userDrawn="1"/>
          </p:nvSpPr>
          <p:spPr bwMode="auto">
            <a:xfrm>
              <a:off x="3941763" y="2838450"/>
              <a:ext cx="66675" cy="58738"/>
            </a:xfrm>
            <a:custGeom>
              <a:avLst/>
              <a:gdLst>
                <a:gd name="T0" fmla="*/ 27 w 126"/>
                <a:gd name="T1" fmla="*/ 92 h 109"/>
                <a:gd name="T2" fmla="*/ 27 w 126"/>
                <a:gd name="T3" fmla="*/ 92 h 109"/>
                <a:gd name="T4" fmla="*/ 39 w 126"/>
                <a:gd name="T5" fmla="*/ 101 h 109"/>
                <a:gd name="T6" fmla="*/ 52 w 126"/>
                <a:gd name="T7" fmla="*/ 109 h 109"/>
                <a:gd name="T8" fmla="*/ 61 w 126"/>
                <a:gd name="T9" fmla="*/ 26 h 109"/>
                <a:gd name="T10" fmla="*/ 115 w 126"/>
                <a:gd name="T11" fmla="*/ 32 h 109"/>
                <a:gd name="T12" fmla="*/ 115 w 126"/>
                <a:gd name="T13" fmla="*/ 32 h 109"/>
                <a:gd name="T14" fmla="*/ 119 w 126"/>
                <a:gd name="T15" fmla="*/ 31 h 109"/>
                <a:gd name="T16" fmla="*/ 122 w 126"/>
                <a:gd name="T17" fmla="*/ 29 h 109"/>
                <a:gd name="T18" fmla="*/ 125 w 126"/>
                <a:gd name="T19" fmla="*/ 25 h 109"/>
                <a:gd name="T20" fmla="*/ 126 w 126"/>
                <a:gd name="T21" fmla="*/ 18 h 109"/>
                <a:gd name="T22" fmla="*/ 126 w 126"/>
                <a:gd name="T23" fmla="*/ 18 h 109"/>
                <a:gd name="T24" fmla="*/ 126 w 126"/>
                <a:gd name="T25" fmla="*/ 11 h 109"/>
                <a:gd name="T26" fmla="*/ 125 w 126"/>
                <a:gd name="T27" fmla="*/ 8 h 109"/>
                <a:gd name="T28" fmla="*/ 122 w 126"/>
                <a:gd name="T29" fmla="*/ 5 h 109"/>
                <a:gd name="T30" fmla="*/ 120 w 126"/>
                <a:gd name="T31" fmla="*/ 3 h 109"/>
                <a:gd name="T32" fmla="*/ 117 w 126"/>
                <a:gd name="T33" fmla="*/ 2 h 109"/>
                <a:gd name="T34" fmla="*/ 110 w 126"/>
                <a:gd name="T35" fmla="*/ 0 h 109"/>
                <a:gd name="T36" fmla="*/ 91 w 126"/>
                <a:gd name="T37" fmla="*/ 0 h 109"/>
                <a:gd name="T38" fmla="*/ 91 w 126"/>
                <a:gd name="T39" fmla="*/ 0 h 109"/>
                <a:gd name="T40" fmla="*/ 87 w 126"/>
                <a:gd name="T41" fmla="*/ 0 h 109"/>
                <a:gd name="T42" fmla="*/ 81 w 126"/>
                <a:gd name="T43" fmla="*/ 1 h 109"/>
                <a:gd name="T44" fmla="*/ 77 w 126"/>
                <a:gd name="T45" fmla="*/ 3 h 109"/>
                <a:gd name="T46" fmla="*/ 72 w 126"/>
                <a:gd name="T47" fmla="*/ 6 h 109"/>
                <a:gd name="T48" fmla="*/ 61 w 126"/>
                <a:gd name="T49" fmla="*/ 15 h 109"/>
                <a:gd name="T50" fmla="*/ 49 w 126"/>
                <a:gd name="T51" fmla="*/ 28 h 109"/>
                <a:gd name="T52" fmla="*/ 49 w 126"/>
                <a:gd name="T53" fmla="*/ 28 h 109"/>
                <a:gd name="T54" fmla="*/ 21 w 126"/>
                <a:gd name="T55" fmla="*/ 60 h 109"/>
                <a:gd name="T56" fmla="*/ 0 w 126"/>
                <a:gd name="T57" fmla="*/ 83 h 109"/>
                <a:gd name="T58" fmla="*/ 0 w 126"/>
                <a:gd name="T59" fmla="*/ 83 h 109"/>
                <a:gd name="T60" fmla="*/ 14 w 126"/>
                <a:gd name="T61" fmla="*/ 87 h 109"/>
                <a:gd name="T62" fmla="*/ 27 w 126"/>
                <a:gd name="T63" fmla="*/ 92 h 109"/>
                <a:gd name="T64" fmla="*/ 27 w 126"/>
                <a:gd name="T65" fmla="*/ 9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109">
                  <a:moveTo>
                    <a:pt x="27" y="92"/>
                  </a:moveTo>
                  <a:lnTo>
                    <a:pt x="27" y="92"/>
                  </a:lnTo>
                  <a:lnTo>
                    <a:pt x="39" y="101"/>
                  </a:lnTo>
                  <a:lnTo>
                    <a:pt x="52" y="109"/>
                  </a:lnTo>
                  <a:lnTo>
                    <a:pt x="61" y="26"/>
                  </a:lnTo>
                  <a:lnTo>
                    <a:pt x="115" y="32"/>
                  </a:lnTo>
                  <a:lnTo>
                    <a:pt x="115" y="32"/>
                  </a:lnTo>
                  <a:lnTo>
                    <a:pt x="119" y="31"/>
                  </a:lnTo>
                  <a:lnTo>
                    <a:pt x="122" y="29"/>
                  </a:lnTo>
                  <a:lnTo>
                    <a:pt x="125" y="25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6" y="11"/>
                  </a:lnTo>
                  <a:lnTo>
                    <a:pt x="125" y="8"/>
                  </a:lnTo>
                  <a:lnTo>
                    <a:pt x="122" y="5"/>
                  </a:lnTo>
                  <a:lnTo>
                    <a:pt x="120" y="3"/>
                  </a:lnTo>
                  <a:lnTo>
                    <a:pt x="117" y="2"/>
                  </a:lnTo>
                  <a:lnTo>
                    <a:pt x="11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1" y="1"/>
                  </a:lnTo>
                  <a:lnTo>
                    <a:pt x="77" y="3"/>
                  </a:lnTo>
                  <a:lnTo>
                    <a:pt x="72" y="6"/>
                  </a:lnTo>
                  <a:lnTo>
                    <a:pt x="61" y="15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21" y="60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4" y="87"/>
                  </a:lnTo>
                  <a:lnTo>
                    <a:pt x="27" y="92"/>
                  </a:lnTo>
                  <a:lnTo>
                    <a:pt x="27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8" name="Freeform 213"/>
            <p:cNvSpPr>
              <a:spLocks/>
            </p:cNvSpPr>
            <p:nvPr userDrawn="1"/>
          </p:nvSpPr>
          <p:spPr bwMode="auto">
            <a:xfrm>
              <a:off x="3849688" y="2749550"/>
              <a:ext cx="242888" cy="434975"/>
            </a:xfrm>
            <a:custGeom>
              <a:avLst/>
              <a:gdLst>
                <a:gd name="T0" fmla="*/ 458 w 458"/>
                <a:gd name="T1" fmla="*/ 0 h 823"/>
                <a:gd name="T2" fmla="*/ 454 w 458"/>
                <a:gd name="T3" fmla="*/ 4 h 823"/>
                <a:gd name="T4" fmla="*/ 414 w 458"/>
                <a:gd name="T5" fmla="*/ 40 h 823"/>
                <a:gd name="T6" fmla="*/ 384 w 458"/>
                <a:gd name="T7" fmla="*/ 60 h 823"/>
                <a:gd name="T8" fmla="*/ 346 w 458"/>
                <a:gd name="T9" fmla="*/ 78 h 823"/>
                <a:gd name="T10" fmla="*/ 323 w 458"/>
                <a:gd name="T11" fmla="*/ 85 h 823"/>
                <a:gd name="T12" fmla="*/ 332 w 458"/>
                <a:gd name="T13" fmla="*/ 95 h 823"/>
                <a:gd name="T14" fmla="*/ 339 w 458"/>
                <a:gd name="T15" fmla="*/ 108 h 823"/>
                <a:gd name="T16" fmla="*/ 343 w 458"/>
                <a:gd name="T17" fmla="*/ 125 h 823"/>
                <a:gd name="T18" fmla="*/ 346 w 458"/>
                <a:gd name="T19" fmla="*/ 144 h 823"/>
                <a:gd name="T20" fmla="*/ 368 w 458"/>
                <a:gd name="T21" fmla="*/ 243 h 823"/>
                <a:gd name="T22" fmla="*/ 336 w 458"/>
                <a:gd name="T23" fmla="*/ 239 h 823"/>
                <a:gd name="T24" fmla="*/ 325 w 458"/>
                <a:gd name="T25" fmla="*/ 263 h 823"/>
                <a:gd name="T26" fmla="*/ 312 w 458"/>
                <a:gd name="T27" fmla="*/ 281 h 823"/>
                <a:gd name="T28" fmla="*/ 295 w 458"/>
                <a:gd name="T29" fmla="*/ 290 h 823"/>
                <a:gd name="T30" fmla="*/ 276 w 458"/>
                <a:gd name="T31" fmla="*/ 292 h 823"/>
                <a:gd name="T32" fmla="*/ 241 w 458"/>
                <a:gd name="T33" fmla="*/ 288 h 823"/>
                <a:gd name="T34" fmla="*/ 257 w 458"/>
                <a:gd name="T35" fmla="*/ 308 h 823"/>
                <a:gd name="T36" fmla="*/ 269 w 458"/>
                <a:gd name="T37" fmla="*/ 327 h 823"/>
                <a:gd name="T38" fmla="*/ 276 w 458"/>
                <a:gd name="T39" fmla="*/ 348 h 823"/>
                <a:gd name="T40" fmla="*/ 279 w 458"/>
                <a:gd name="T41" fmla="*/ 368 h 823"/>
                <a:gd name="T42" fmla="*/ 279 w 458"/>
                <a:gd name="T43" fmla="*/ 378 h 823"/>
                <a:gd name="T44" fmla="*/ 277 w 458"/>
                <a:gd name="T45" fmla="*/ 388 h 823"/>
                <a:gd name="T46" fmla="*/ 301 w 458"/>
                <a:gd name="T47" fmla="*/ 376 h 823"/>
                <a:gd name="T48" fmla="*/ 323 w 458"/>
                <a:gd name="T49" fmla="*/ 363 h 823"/>
                <a:gd name="T50" fmla="*/ 344 w 458"/>
                <a:gd name="T51" fmla="*/ 348 h 823"/>
                <a:gd name="T52" fmla="*/ 363 w 458"/>
                <a:gd name="T53" fmla="*/ 329 h 823"/>
                <a:gd name="T54" fmla="*/ 340 w 458"/>
                <a:gd name="T55" fmla="*/ 608 h 823"/>
                <a:gd name="T56" fmla="*/ 337 w 458"/>
                <a:gd name="T57" fmla="*/ 608 h 823"/>
                <a:gd name="T58" fmla="*/ 326 w 458"/>
                <a:gd name="T59" fmla="*/ 607 h 823"/>
                <a:gd name="T60" fmla="*/ 307 w 458"/>
                <a:gd name="T61" fmla="*/ 609 h 823"/>
                <a:gd name="T62" fmla="*/ 289 w 458"/>
                <a:gd name="T63" fmla="*/ 615 h 823"/>
                <a:gd name="T64" fmla="*/ 273 w 458"/>
                <a:gd name="T65" fmla="*/ 624 h 823"/>
                <a:gd name="T66" fmla="*/ 257 w 458"/>
                <a:gd name="T67" fmla="*/ 635 h 823"/>
                <a:gd name="T68" fmla="*/ 245 w 458"/>
                <a:gd name="T69" fmla="*/ 648 h 823"/>
                <a:gd name="T70" fmla="*/ 236 w 458"/>
                <a:gd name="T71" fmla="*/ 665 h 823"/>
                <a:gd name="T72" fmla="*/ 229 w 458"/>
                <a:gd name="T73" fmla="*/ 683 h 823"/>
                <a:gd name="T74" fmla="*/ 225 w 458"/>
                <a:gd name="T75" fmla="*/ 703 h 823"/>
                <a:gd name="T76" fmla="*/ 63 w 458"/>
                <a:gd name="T77" fmla="*/ 690 h 823"/>
                <a:gd name="T78" fmla="*/ 29 w 458"/>
                <a:gd name="T79" fmla="*/ 740 h 823"/>
                <a:gd name="T80" fmla="*/ 374 w 458"/>
                <a:gd name="T81" fmla="*/ 823 h 823"/>
                <a:gd name="T82" fmla="*/ 458 w 458"/>
                <a:gd name="T83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8" h="823">
                  <a:moveTo>
                    <a:pt x="458" y="0"/>
                  </a:moveTo>
                  <a:lnTo>
                    <a:pt x="458" y="0"/>
                  </a:lnTo>
                  <a:lnTo>
                    <a:pt x="454" y="4"/>
                  </a:lnTo>
                  <a:lnTo>
                    <a:pt x="454" y="4"/>
                  </a:lnTo>
                  <a:lnTo>
                    <a:pt x="428" y="28"/>
                  </a:lnTo>
                  <a:lnTo>
                    <a:pt x="414" y="40"/>
                  </a:lnTo>
                  <a:lnTo>
                    <a:pt x="399" y="50"/>
                  </a:lnTo>
                  <a:lnTo>
                    <a:pt x="384" y="60"/>
                  </a:lnTo>
                  <a:lnTo>
                    <a:pt x="365" y="69"/>
                  </a:lnTo>
                  <a:lnTo>
                    <a:pt x="346" y="78"/>
                  </a:lnTo>
                  <a:lnTo>
                    <a:pt x="323" y="85"/>
                  </a:lnTo>
                  <a:lnTo>
                    <a:pt x="323" y="85"/>
                  </a:lnTo>
                  <a:lnTo>
                    <a:pt x="328" y="90"/>
                  </a:lnTo>
                  <a:lnTo>
                    <a:pt x="332" y="95"/>
                  </a:lnTo>
                  <a:lnTo>
                    <a:pt x="336" y="101"/>
                  </a:lnTo>
                  <a:lnTo>
                    <a:pt x="339" y="108"/>
                  </a:lnTo>
                  <a:lnTo>
                    <a:pt x="342" y="117"/>
                  </a:lnTo>
                  <a:lnTo>
                    <a:pt x="343" y="125"/>
                  </a:lnTo>
                  <a:lnTo>
                    <a:pt x="345" y="134"/>
                  </a:lnTo>
                  <a:lnTo>
                    <a:pt x="346" y="144"/>
                  </a:lnTo>
                  <a:lnTo>
                    <a:pt x="379" y="148"/>
                  </a:lnTo>
                  <a:lnTo>
                    <a:pt x="368" y="243"/>
                  </a:lnTo>
                  <a:lnTo>
                    <a:pt x="336" y="239"/>
                  </a:lnTo>
                  <a:lnTo>
                    <a:pt x="336" y="239"/>
                  </a:lnTo>
                  <a:lnTo>
                    <a:pt x="330" y="252"/>
                  </a:lnTo>
                  <a:lnTo>
                    <a:pt x="325" y="263"/>
                  </a:lnTo>
                  <a:lnTo>
                    <a:pt x="319" y="273"/>
                  </a:lnTo>
                  <a:lnTo>
                    <a:pt x="312" y="281"/>
                  </a:lnTo>
                  <a:lnTo>
                    <a:pt x="305" y="286"/>
                  </a:lnTo>
                  <a:lnTo>
                    <a:pt x="295" y="290"/>
                  </a:lnTo>
                  <a:lnTo>
                    <a:pt x="286" y="292"/>
                  </a:lnTo>
                  <a:lnTo>
                    <a:pt x="276" y="292"/>
                  </a:lnTo>
                  <a:lnTo>
                    <a:pt x="241" y="288"/>
                  </a:lnTo>
                  <a:lnTo>
                    <a:pt x="241" y="288"/>
                  </a:lnTo>
                  <a:lnTo>
                    <a:pt x="249" y="297"/>
                  </a:lnTo>
                  <a:lnTo>
                    <a:pt x="257" y="308"/>
                  </a:lnTo>
                  <a:lnTo>
                    <a:pt x="264" y="318"/>
                  </a:lnTo>
                  <a:lnTo>
                    <a:pt x="269" y="327"/>
                  </a:lnTo>
                  <a:lnTo>
                    <a:pt x="273" y="337"/>
                  </a:lnTo>
                  <a:lnTo>
                    <a:pt x="276" y="348"/>
                  </a:lnTo>
                  <a:lnTo>
                    <a:pt x="278" y="358"/>
                  </a:lnTo>
                  <a:lnTo>
                    <a:pt x="279" y="368"/>
                  </a:lnTo>
                  <a:lnTo>
                    <a:pt x="279" y="368"/>
                  </a:lnTo>
                  <a:lnTo>
                    <a:pt x="279" y="378"/>
                  </a:lnTo>
                  <a:lnTo>
                    <a:pt x="277" y="388"/>
                  </a:lnTo>
                  <a:lnTo>
                    <a:pt x="277" y="388"/>
                  </a:lnTo>
                  <a:lnTo>
                    <a:pt x="289" y="383"/>
                  </a:lnTo>
                  <a:lnTo>
                    <a:pt x="301" y="376"/>
                  </a:lnTo>
                  <a:lnTo>
                    <a:pt x="312" y="370"/>
                  </a:lnTo>
                  <a:lnTo>
                    <a:pt x="323" y="363"/>
                  </a:lnTo>
                  <a:lnTo>
                    <a:pt x="333" y="356"/>
                  </a:lnTo>
                  <a:lnTo>
                    <a:pt x="344" y="348"/>
                  </a:lnTo>
                  <a:lnTo>
                    <a:pt x="354" y="338"/>
                  </a:lnTo>
                  <a:lnTo>
                    <a:pt x="363" y="329"/>
                  </a:lnTo>
                  <a:lnTo>
                    <a:pt x="370" y="321"/>
                  </a:lnTo>
                  <a:lnTo>
                    <a:pt x="340" y="608"/>
                  </a:lnTo>
                  <a:lnTo>
                    <a:pt x="337" y="608"/>
                  </a:lnTo>
                  <a:lnTo>
                    <a:pt x="337" y="608"/>
                  </a:lnTo>
                  <a:lnTo>
                    <a:pt x="326" y="607"/>
                  </a:lnTo>
                  <a:lnTo>
                    <a:pt x="326" y="607"/>
                  </a:lnTo>
                  <a:lnTo>
                    <a:pt x="316" y="607"/>
                  </a:lnTo>
                  <a:lnTo>
                    <a:pt x="307" y="609"/>
                  </a:lnTo>
                  <a:lnTo>
                    <a:pt x="298" y="611"/>
                  </a:lnTo>
                  <a:lnTo>
                    <a:pt x="289" y="615"/>
                  </a:lnTo>
                  <a:lnTo>
                    <a:pt x="280" y="619"/>
                  </a:lnTo>
                  <a:lnTo>
                    <a:pt x="273" y="624"/>
                  </a:lnTo>
                  <a:lnTo>
                    <a:pt x="265" y="629"/>
                  </a:lnTo>
                  <a:lnTo>
                    <a:pt x="257" y="635"/>
                  </a:lnTo>
                  <a:lnTo>
                    <a:pt x="251" y="641"/>
                  </a:lnTo>
                  <a:lnTo>
                    <a:pt x="245" y="648"/>
                  </a:lnTo>
                  <a:lnTo>
                    <a:pt x="240" y="657"/>
                  </a:lnTo>
                  <a:lnTo>
                    <a:pt x="236" y="665"/>
                  </a:lnTo>
                  <a:lnTo>
                    <a:pt x="232" y="674"/>
                  </a:lnTo>
                  <a:lnTo>
                    <a:pt x="229" y="683"/>
                  </a:lnTo>
                  <a:lnTo>
                    <a:pt x="226" y="694"/>
                  </a:lnTo>
                  <a:lnTo>
                    <a:pt x="225" y="703"/>
                  </a:lnTo>
                  <a:lnTo>
                    <a:pt x="225" y="707"/>
                  </a:lnTo>
                  <a:lnTo>
                    <a:pt x="63" y="690"/>
                  </a:lnTo>
                  <a:lnTo>
                    <a:pt x="63" y="690"/>
                  </a:lnTo>
                  <a:lnTo>
                    <a:pt x="29" y="740"/>
                  </a:lnTo>
                  <a:lnTo>
                    <a:pt x="0" y="784"/>
                  </a:lnTo>
                  <a:lnTo>
                    <a:pt x="374" y="823"/>
                  </a:lnTo>
                  <a:lnTo>
                    <a:pt x="453" y="76"/>
                  </a:lnTo>
                  <a:lnTo>
                    <a:pt x="4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19" name="Freeform 214"/>
            <p:cNvSpPr>
              <a:spLocks/>
            </p:cNvSpPr>
            <p:nvPr userDrawn="1"/>
          </p:nvSpPr>
          <p:spPr bwMode="auto">
            <a:xfrm>
              <a:off x="3932238" y="2449513"/>
              <a:ext cx="430213" cy="452438"/>
            </a:xfrm>
            <a:custGeom>
              <a:avLst/>
              <a:gdLst>
                <a:gd name="T0" fmla="*/ 147 w 813"/>
                <a:gd name="T1" fmla="*/ 348 h 854"/>
                <a:gd name="T2" fmla="*/ 128 w 813"/>
                <a:gd name="T3" fmla="*/ 375 h 854"/>
                <a:gd name="T4" fmla="*/ 86 w 813"/>
                <a:gd name="T5" fmla="*/ 423 h 854"/>
                <a:gd name="T6" fmla="*/ 66 w 813"/>
                <a:gd name="T7" fmla="*/ 444 h 854"/>
                <a:gd name="T8" fmla="*/ 29 w 813"/>
                <a:gd name="T9" fmla="*/ 483 h 854"/>
                <a:gd name="T10" fmla="*/ 11 w 813"/>
                <a:gd name="T11" fmla="*/ 507 h 854"/>
                <a:gd name="T12" fmla="*/ 1 w 813"/>
                <a:gd name="T13" fmla="*/ 530 h 854"/>
                <a:gd name="T14" fmla="*/ 0 w 813"/>
                <a:gd name="T15" fmla="*/ 540 h 854"/>
                <a:gd name="T16" fmla="*/ 1 w 813"/>
                <a:gd name="T17" fmla="*/ 545 h 854"/>
                <a:gd name="T18" fmla="*/ 4 w 813"/>
                <a:gd name="T19" fmla="*/ 557 h 854"/>
                <a:gd name="T20" fmla="*/ 11 w 813"/>
                <a:gd name="T21" fmla="*/ 570 h 854"/>
                <a:gd name="T22" fmla="*/ 30 w 813"/>
                <a:gd name="T23" fmla="*/ 589 h 854"/>
                <a:gd name="T24" fmla="*/ 37 w 813"/>
                <a:gd name="T25" fmla="*/ 594 h 854"/>
                <a:gd name="T26" fmla="*/ 44 w 813"/>
                <a:gd name="T27" fmla="*/ 599 h 854"/>
                <a:gd name="T28" fmla="*/ 67 w 813"/>
                <a:gd name="T29" fmla="*/ 607 h 854"/>
                <a:gd name="T30" fmla="*/ 92 w 813"/>
                <a:gd name="T31" fmla="*/ 609 h 854"/>
                <a:gd name="T32" fmla="*/ 111 w 813"/>
                <a:gd name="T33" fmla="*/ 608 h 854"/>
                <a:gd name="T34" fmla="*/ 149 w 813"/>
                <a:gd name="T35" fmla="*/ 600 h 854"/>
                <a:gd name="T36" fmla="*/ 186 w 813"/>
                <a:gd name="T37" fmla="*/ 587 h 854"/>
                <a:gd name="T38" fmla="*/ 219 w 813"/>
                <a:gd name="T39" fmla="*/ 568 h 854"/>
                <a:gd name="T40" fmla="*/ 232 w 813"/>
                <a:gd name="T41" fmla="*/ 557 h 854"/>
                <a:gd name="T42" fmla="*/ 378 w 813"/>
                <a:gd name="T43" fmla="*/ 422 h 854"/>
                <a:gd name="T44" fmla="*/ 394 w 813"/>
                <a:gd name="T45" fmla="*/ 411 h 854"/>
                <a:gd name="T46" fmla="*/ 403 w 813"/>
                <a:gd name="T47" fmla="*/ 416 h 854"/>
                <a:gd name="T48" fmla="*/ 417 w 813"/>
                <a:gd name="T49" fmla="*/ 431 h 854"/>
                <a:gd name="T50" fmla="*/ 421 w 813"/>
                <a:gd name="T51" fmla="*/ 440 h 854"/>
                <a:gd name="T52" fmla="*/ 422 w 813"/>
                <a:gd name="T53" fmla="*/ 455 h 854"/>
                <a:gd name="T54" fmla="*/ 419 w 813"/>
                <a:gd name="T55" fmla="*/ 470 h 854"/>
                <a:gd name="T56" fmla="*/ 413 w 813"/>
                <a:gd name="T57" fmla="*/ 488 h 854"/>
                <a:gd name="T58" fmla="*/ 391 w 813"/>
                <a:gd name="T59" fmla="*/ 524 h 854"/>
                <a:gd name="T60" fmla="*/ 347 w 813"/>
                <a:gd name="T61" fmla="*/ 585 h 854"/>
                <a:gd name="T62" fmla="*/ 315 w 813"/>
                <a:gd name="T63" fmla="*/ 626 h 854"/>
                <a:gd name="T64" fmla="*/ 320 w 813"/>
                <a:gd name="T65" fmla="*/ 854 h 854"/>
                <a:gd name="T66" fmla="*/ 420 w 813"/>
                <a:gd name="T67" fmla="*/ 802 h 854"/>
                <a:gd name="T68" fmla="*/ 514 w 813"/>
                <a:gd name="T69" fmla="*/ 750 h 854"/>
                <a:gd name="T70" fmla="*/ 619 w 813"/>
                <a:gd name="T71" fmla="*/ 695 h 854"/>
                <a:gd name="T72" fmla="*/ 645 w 813"/>
                <a:gd name="T73" fmla="*/ 676 h 854"/>
                <a:gd name="T74" fmla="*/ 663 w 813"/>
                <a:gd name="T75" fmla="*/ 651 h 854"/>
                <a:gd name="T76" fmla="*/ 680 w 813"/>
                <a:gd name="T77" fmla="*/ 617 h 854"/>
                <a:gd name="T78" fmla="*/ 710 w 813"/>
                <a:gd name="T79" fmla="*/ 544 h 854"/>
                <a:gd name="T80" fmla="*/ 738 w 813"/>
                <a:gd name="T81" fmla="*/ 465 h 854"/>
                <a:gd name="T82" fmla="*/ 762 w 813"/>
                <a:gd name="T83" fmla="*/ 388 h 854"/>
                <a:gd name="T84" fmla="*/ 790 w 813"/>
                <a:gd name="T85" fmla="*/ 283 h 854"/>
                <a:gd name="T86" fmla="*/ 813 w 813"/>
                <a:gd name="T87" fmla="*/ 179 h 854"/>
                <a:gd name="T88" fmla="*/ 439 w 813"/>
                <a:gd name="T89" fmla="*/ 3 h 854"/>
                <a:gd name="T90" fmla="*/ 412 w 813"/>
                <a:gd name="T91" fmla="*/ 18 h 854"/>
                <a:gd name="T92" fmla="*/ 386 w 813"/>
                <a:gd name="T93" fmla="*/ 34 h 854"/>
                <a:gd name="T94" fmla="*/ 358 w 813"/>
                <a:gd name="T95" fmla="*/ 55 h 854"/>
                <a:gd name="T96" fmla="*/ 328 w 813"/>
                <a:gd name="T97" fmla="*/ 84 h 854"/>
                <a:gd name="T98" fmla="*/ 295 w 813"/>
                <a:gd name="T99" fmla="*/ 125 h 854"/>
                <a:gd name="T100" fmla="*/ 253 w 813"/>
                <a:gd name="T101" fmla="*/ 181 h 854"/>
                <a:gd name="T102" fmla="*/ 205 w 813"/>
                <a:gd name="T103" fmla="*/ 253 h 854"/>
                <a:gd name="T104" fmla="*/ 147 w 813"/>
                <a:gd name="T105" fmla="*/ 348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3" h="854">
                  <a:moveTo>
                    <a:pt x="147" y="348"/>
                  </a:moveTo>
                  <a:lnTo>
                    <a:pt x="147" y="348"/>
                  </a:lnTo>
                  <a:lnTo>
                    <a:pt x="137" y="361"/>
                  </a:lnTo>
                  <a:lnTo>
                    <a:pt x="128" y="375"/>
                  </a:lnTo>
                  <a:lnTo>
                    <a:pt x="108" y="399"/>
                  </a:lnTo>
                  <a:lnTo>
                    <a:pt x="86" y="423"/>
                  </a:lnTo>
                  <a:lnTo>
                    <a:pt x="66" y="444"/>
                  </a:lnTo>
                  <a:lnTo>
                    <a:pt x="66" y="444"/>
                  </a:lnTo>
                  <a:lnTo>
                    <a:pt x="40" y="471"/>
                  </a:lnTo>
                  <a:lnTo>
                    <a:pt x="29" y="483"/>
                  </a:lnTo>
                  <a:lnTo>
                    <a:pt x="19" y="496"/>
                  </a:lnTo>
                  <a:lnTo>
                    <a:pt x="11" y="507"/>
                  </a:lnTo>
                  <a:lnTo>
                    <a:pt x="5" y="518"/>
                  </a:lnTo>
                  <a:lnTo>
                    <a:pt x="1" y="530"/>
                  </a:lnTo>
                  <a:lnTo>
                    <a:pt x="0" y="535"/>
                  </a:lnTo>
                  <a:lnTo>
                    <a:pt x="0" y="540"/>
                  </a:lnTo>
                  <a:lnTo>
                    <a:pt x="0" y="540"/>
                  </a:lnTo>
                  <a:lnTo>
                    <a:pt x="1" y="545"/>
                  </a:lnTo>
                  <a:lnTo>
                    <a:pt x="2" y="551"/>
                  </a:lnTo>
                  <a:lnTo>
                    <a:pt x="4" y="557"/>
                  </a:lnTo>
                  <a:lnTo>
                    <a:pt x="7" y="563"/>
                  </a:lnTo>
                  <a:lnTo>
                    <a:pt x="11" y="570"/>
                  </a:lnTo>
                  <a:lnTo>
                    <a:pt x="16" y="576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7" y="594"/>
                  </a:lnTo>
                  <a:lnTo>
                    <a:pt x="44" y="599"/>
                  </a:lnTo>
                  <a:lnTo>
                    <a:pt x="44" y="599"/>
                  </a:lnTo>
                  <a:lnTo>
                    <a:pt x="55" y="604"/>
                  </a:lnTo>
                  <a:lnTo>
                    <a:pt x="67" y="607"/>
                  </a:lnTo>
                  <a:lnTo>
                    <a:pt x="79" y="609"/>
                  </a:lnTo>
                  <a:lnTo>
                    <a:pt x="92" y="609"/>
                  </a:lnTo>
                  <a:lnTo>
                    <a:pt x="92" y="609"/>
                  </a:lnTo>
                  <a:lnTo>
                    <a:pt x="111" y="608"/>
                  </a:lnTo>
                  <a:lnTo>
                    <a:pt x="129" y="606"/>
                  </a:lnTo>
                  <a:lnTo>
                    <a:pt x="149" y="600"/>
                  </a:lnTo>
                  <a:lnTo>
                    <a:pt x="167" y="594"/>
                  </a:lnTo>
                  <a:lnTo>
                    <a:pt x="186" y="587"/>
                  </a:lnTo>
                  <a:lnTo>
                    <a:pt x="203" y="578"/>
                  </a:lnTo>
                  <a:lnTo>
                    <a:pt x="219" y="568"/>
                  </a:lnTo>
                  <a:lnTo>
                    <a:pt x="232" y="557"/>
                  </a:lnTo>
                  <a:lnTo>
                    <a:pt x="232" y="557"/>
                  </a:lnTo>
                  <a:lnTo>
                    <a:pt x="334" y="463"/>
                  </a:lnTo>
                  <a:lnTo>
                    <a:pt x="378" y="422"/>
                  </a:lnTo>
                  <a:lnTo>
                    <a:pt x="392" y="409"/>
                  </a:lnTo>
                  <a:lnTo>
                    <a:pt x="394" y="411"/>
                  </a:lnTo>
                  <a:lnTo>
                    <a:pt x="394" y="411"/>
                  </a:lnTo>
                  <a:lnTo>
                    <a:pt x="403" y="416"/>
                  </a:lnTo>
                  <a:lnTo>
                    <a:pt x="412" y="423"/>
                  </a:lnTo>
                  <a:lnTo>
                    <a:pt x="417" y="431"/>
                  </a:lnTo>
                  <a:lnTo>
                    <a:pt x="421" y="440"/>
                  </a:lnTo>
                  <a:lnTo>
                    <a:pt x="421" y="440"/>
                  </a:lnTo>
                  <a:lnTo>
                    <a:pt x="422" y="447"/>
                  </a:lnTo>
                  <a:lnTo>
                    <a:pt x="422" y="455"/>
                  </a:lnTo>
                  <a:lnTo>
                    <a:pt x="421" y="462"/>
                  </a:lnTo>
                  <a:lnTo>
                    <a:pt x="419" y="470"/>
                  </a:lnTo>
                  <a:lnTo>
                    <a:pt x="416" y="478"/>
                  </a:lnTo>
                  <a:lnTo>
                    <a:pt x="413" y="488"/>
                  </a:lnTo>
                  <a:lnTo>
                    <a:pt x="403" y="505"/>
                  </a:lnTo>
                  <a:lnTo>
                    <a:pt x="391" y="524"/>
                  </a:lnTo>
                  <a:lnTo>
                    <a:pt x="378" y="544"/>
                  </a:lnTo>
                  <a:lnTo>
                    <a:pt x="347" y="585"/>
                  </a:lnTo>
                  <a:lnTo>
                    <a:pt x="347" y="585"/>
                  </a:lnTo>
                  <a:lnTo>
                    <a:pt x="315" y="626"/>
                  </a:lnTo>
                  <a:lnTo>
                    <a:pt x="320" y="854"/>
                  </a:lnTo>
                  <a:lnTo>
                    <a:pt x="320" y="854"/>
                  </a:lnTo>
                  <a:lnTo>
                    <a:pt x="371" y="828"/>
                  </a:lnTo>
                  <a:lnTo>
                    <a:pt x="420" y="802"/>
                  </a:lnTo>
                  <a:lnTo>
                    <a:pt x="514" y="750"/>
                  </a:lnTo>
                  <a:lnTo>
                    <a:pt x="514" y="750"/>
                  </a:lnTo>
                  <a:lnTo>
                    <a:pt x="619" y="695"/>
                  </a:lnTo>
                  <a:lnTo>
                    <a:pt x="619" y="695"/>
                  </a:lnTo>
                  <a:lnTo>
                    <a:pt x="632" y="686"/>
                  </a:lnTo>
                  <a:lnTo>
                    <a:pt x="645" y="676"/>
                  </a:lnTo>
                  <a:lnTo>
                    <a:pt x="655" y="664"/>
                  </a:lnTo>
                  <a:lnTo>
                    <a:pt x="663" y="651"/>
                  </a:lnTo>
                  <a:lnTo>
                    <a:pt x="663" y="651"/>
                  </a:lnTo>
                  <a:lnTo>
                    <a:pt x="680" y="617"/>
                  </a:lnTo>
                  <a:lnTo>
                    <a:pt x="695" y="581"/>
                  </a:lnTo>
                  <a:lnTo>
                    <a:pt x="710" y="544"/>
                  </a:lnTo>
                  <a:lnTo>
                    <a:pt x="725" y="505"/>
                  </a:lnTo>
                  <a:lnTo>
                    <a:pt x="738" y="465"/>
                  </a:lnTo>
                  <a:lnTo>
                    <a:pt x="750" y="426"/>
                  </a:lnTo>
                  <a:lnTo>
                    <a:pt x="762" y="388"/>
                  </a:lnTo>
                  <a:lnTo>
                    <a:pt x="772" y="351"/>
                  </a:lnTo>
                  <a:lnTo>
                    <a:pt x="790" y="283"/>
                  </a:lnTo>
                  <a:lnTo>
                    <a:pt x="802" y="229"/>
                  </a:lnTo>
                  <a:lnTo>
                    <a:pt x="813" y="179"/>
                  </a:lnTo>
                  <a:lnTo>
                    <a:pt x="445" y="0"/>
                  </a:lnTo>
                  <a:lnTo>
                    <a:pt x="439" y="3"/>
                  </a:lnTo>
                  <a:lnTo>
                    <a:pt x="439" y="3"/>
                  </a:lnTo>
                  <a:lnTo>
                    <a:pt x="412" y="18"/>
                  </a:lnTo>
                  <a:lnTo>
                    <a:pt x="398" y="25"/>
                  </a:lnTo>
                  <a:lnTo>
                    <a:pt x="386" y="34"/>
                  </a:lnTo>
                  <a:lnTo>
                    <a:pt x="373" y="44"/>
                  </a:lnTo>
                  <a:lnTo>
                    <a:pt x="358" y="55"/>
                  </a:lnTo>
                  <a:lnTo>
                    <a:pt x="344" y="69"/>
                  </a:lnTo>
                  <a:lnTo>
                    <a:pt x="328" y="84"/>
                  </a:lnTo>
                  <a:lnTo>
                    <a:pt x="312" y="104"/>
                  </a:lnTo>
                  <a:lnTo>
                    <a:pt x="295" y="125"/>
                  </a:lnTo>
                  <a:lnTo>
                    <a:pt x="275" y="151"/>
                  </a:lnTo>
                  <a:lnTo>
                    <a:pt x="253" y="181"/>
                  </a:lnTo>
                  <a:lnTo>
                    <a:pt x="230" y="214"/>
                  </a:lnTo>
                  <a:lnTo>
                    <a:pt x="205" y="253"/>
                  </a:lnTo>
                  <a:lnTo>
                    <a:pt x="176" y="298"/>
                  </a:lnTo>
                  <a:lnTo>
                    <a:pt x="147" y="348"/>
                  </a:lnTo>
                  <a:lnTo>
                    <a:pt x="14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0" name="Freeform 215"/>
            <p:cNvSpPr>
              <a:spLocks/>
            </p:cNvSpPr>
            <p:nvPr userDrawn="1"/>
          </p:nvSpPr>
          <p:spPr bwMode="auto">
            <a:xfrm>
              <a:off x="3806825" y="2495550"/>
              <a:ext cx="246063" cy="433388"/>
            </a:xfrm>
            <a:custGeom>
              <a:avLst/>
              <a:gdLst>
                <a:gd name="T0" fmla="*/ 0 w 464"/>
                <a:gd name="T1" fmla="*/ 819 h 819"/>
                <a:gd name="T2" fmla="*/ 32 w 464"/>
                <a:gd name="T3" fmla="*/ 790 h 819"/>
                <a:gd name="T4" fmla="*/ 52 w 464"/>
                <a:gd name="T5" fmla="*/ 774 h 819"/>
                <a:gd name="T6" fmla="*/ 75 w 464"/>
                <a:gd name="T7" fmla="*/ 760 h 819"/>
                <a:gd name="T8" fmla="*/ 99 w 464"/>
                <a:gd name="T9" fmla="*/ 748 h 819"/>
                <a:gd name="T10" fmla="*/ 126 w 464"/>
                <a:gd name="T11" fmla="*/ 737 h 819"/>
                <a:gd name="T12" fmla="*/ 121 w 464"/>
                <a:gd name="T13" fmla="*/ 727 h 819"/>
                <a:gd name="T14" fmla="*/ 114 w 464"/>
                <a:gd name="T15" fmla="*/ 702 h 819"/>
                <a:gd name="T16" fmla="*/ 78 w 464"/>
                <a:gd name="T17" fmla="*/ 683 h 819"/>
                <a:gd name="T18" fmla="*/ 123 w 464"/>
                <a:gd name="T19" fmla="*/ 592 h 819"/>
                <a:gd name="T20" fmla="*/ 128 w 464"/>
                <a:gd name="T21" fmla="*/ 577 h 819"/>
                <a:gd name="T22" fmla="*/ 140 w 464"/>
                <a:gd name="T23" fmla="*/ 553 h 819"/>
                <a:gd name="T24" fmla="*/ 156 w 464"/>
                <a:gd name="T25" fmla="*/ 539 h 819"/>
                <a:gd name="T26" fmla="*/ 174 w 464"/>
                <a:gd name="T27" fmla="*/ 532 h 819"/>
                <a:gd name="T28" fmla="*/ 223 w 464"/>
                <a:gd name="T29" fmla="*/ 537 h 819"/>
                <a:gd name="T30" fmla="*/ 214 w 464"/>
                <a:gd name="T31" fmla="*/ 527 h 819"/>
                <a:gd name="T32" fmla="*/ 200 w 464"/>
                <a:gd name="T33" fmla="*/ 506 h 819"/>
                <a:gd name="T34" fmla="*/ 190 w 464"/>
                <a:gd name="T35" fmla="*/ 486 h 819"/>
                <a:gd name="T36" fmla="*/ 184 w 464"/>
                <a:gd name="T37" fmla="*/ 465 h 819"/>
                <a:gd name="T38" fmla="*/ 183 w 464"/>
                <a:gd name="T39" fmla="*/ 455 h 819"/>
                <a:gd name="T40" fmla="*/ 185 w 464"/>
                <a:gd name="T41" fmla="*/ 433 h 819"/>
                <a:gd name="T42" fmla="*/ 172 w 464"/>
                <a:gd name="T43" fmla="*/ 438 h 819"/>
                <a:gd name="T44" fmla="*/ 147 w 464"/>
                <a:gd name="T45" fmla="*/ 452 h 819"/>
                <a:gd name="T46" fmla="*/ 125 w 464"/>
                <a:gd name="T47" fmla="*/ 466 h 819"/>
                <a:gd name="T48" fmla="*/ 104 w 464"/>
                <a:gd name="T49" fmla="*/ 485 h 819"/>
                <a:gd name="T50" fmla="*/ 87 w 464"/>
                <a:gd name="T51" fmla="*/ 502 h 819"/>
                <a:gd name="T52" fmla="*/ 121 w 464"/>
                <a:gd name="T53" fmla="*/ 216 h 819"/>
                <a:gd name="T54" fmla="*/ 131 w 464"/>
                <a:gd name="T55" fmla="*/ 216 h 819"/>
                <a:gd name="T56" fmla="*/ 141 w 464"/>
                <a:gd name="T57" fmla="*/ 216 h 819"/>
                <a:gd name="T58" fmla="*/ 160 w 464"/>
                <a:gd name="T59" fmla="*/ 212 h 819"/>
                <a:gd name="T60" fmla="*/ 177 w 464"/>
                <a:gd name="T61" fmla="*/ 204 h 819"/>
                <a:gd name="T62" fmla="*/ 193 w 464"/>
                <a:gd name="T63" fmla="*/ 194 h 819"/>
                <a:gd name="T64" fmla="*/ 206 w 464"/>
                <a:gd name="T65" fmla="*/ 182 h 819"/>
                <a:gd name="T66" fmla="*/ 217 w 464"/>
                <a:gd name="T67" fmla="*/ 166 h 819"/>
                <a:gd name="T68" fmla="*/ 226 w 464"/>
                <a:gd name="T69" fmla="*/ 149 h 819"/>
                <a:gd name="T70" fmla="*/ 232 w 464"/>
                <a:gd name="T71" fmla="*/ 130 h 819"/>
                <a:gd name="T72" fmla="*/ 233 w 464"/>
                <a:gd name="T73" fmla="*/ 116 h 819"/>
                <a:gd name="T74" fmla="*/ 399 w 464"/>
                <a:gd name="T75" fmla="*/ 135 h 819"/>
                <a:gd name="T76" fmla="*/ 464 w 464"/>
                <a:gd name="T77" fmla="*/ 40 h 819"/>
                <a:gd name="T78" fmla="*/ 5 w 464"/>
                <a:gd name="T79" fmla="*/ 75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819">
                  <a:moveTo>
                    <a:pt x="0" y="819"/>
                  </a:moveTo>
                  <a:lnTo>
                    <a:pt x="0" y="819"/>
                  </a:lnTo>
                  <a:lnTo>
                    <a:pt x="32" y="790"/>
                  </a:lnTo>
                  <a:lnTo>
                    <a:pt x="32" y="790"/>
                  </a:lnTo>
                  <a:lnTo>
                    <a:pt x="42" y="781"/>
                  </a:lnTo>
                  <a:lnTo>
                    <a:pt x="52" y="774"/>
                  </a:lnTo>
                  <a:lnTo>
                    <a:pt x="62" y="767"/>
                  </a:lnTo>
                  <a:lnTo>
                    <a:pt x="75" y="760"/>
                  </a:lnTo>
                  <a:lnTo>
                    <a:pt x="86" y="754"/>
                  </a:lnTo>
                  <a:lnTo>
                    <a:pt x="99" y="748"/>
                  </a:lnTo>
                  <a:lnTo>
                    <a:pt x="113" y="742"/>
                  </a:lnTo>
                  <a:lnTo>
                    <a:pt x="126" y="737"/>
                  </a:lnTo>
                  <a:lnTo>
                    <a:pt x="126" y="737"/>
                  </a:lnTo>
                  <a:lnTo>
                    <a:pt x="121" y="727"/>
                  </a:lnTo>
                  <a:lnTo>
                    <a:pt x="117" y="716"/>
                  </a:lnTo>
                  <a:lnTo>
                    <a:pt x="114" y="702"/>
                  </a:lnTo>
                  <a:lnTo>
                    <a:pt x="113" y="687"/>
                  </a:lnTo>
                  <a:lnTo>
                    <a:pt x="78" y="683"/>
                  </a:lnTo>
                  <a:lnTo>
                    <a:pt x="88" y="588"/>
                  </a:lnTo>
                  <a:lnTo>
                    <a:pt x="123" y="592"/>
                  </a:lnTo>
                  <a:lnTo>
                    <a:pt x="123" y="592"/>
                  </a:lnTo>
                  <a:lnTo>
                    <a:pt x="128" y="577"/>
                  </a:lnTo>
                  <a:lnTo>
                    <a:pt x="134" y="565"/>
                  </a:lnTo>
                  <a:lnTo>
                    <a:pt x="140" y="553"/>
                  </a:lnTo>
                  <a:lnTo>
                    <a:pt x="147" y="545"/>
                  </a:lnTo>
                  <a:lnTo>
                    <a:pt x="156" y="539"/>
                  </a:lnTo>
                  <a:lnTo>
                    <a:pt x="164" y="534"/>
                  </a:lnTo>
                  <a:lnTo>
                    <a:pt x="174" y="532"/>
                  </a:lnTo>
                  <a:lnTo>
                    <a:pt x="183" y="532"/>
                  </a:lnTo>
                  <a:lnTo>
                    <a:pt x="223" y="537"/>
                  </a:lnTo>
                  <a:lnTo>
                    <a:pt x="223" y="537"/>
                  </a:lnTo>
                  <a:lnTo>
                    <a:pt x="214" y="527"/>
                  </a:lnTo>
                  <a:lnTo>
                    <a:pt x="206" y="517"/>
                  </a:lnTo>
                  <a:lnTo>
                    <a:pt x="200" y="506"/>
                  </a:lnTo>
                  <a:lnTo>
                    <a:pt x="194" y="496"/>
                  </a:lnTo>
                  <a:lnTo>
                    <a:pt x="190" y="486"/>
                  </a:lnTo>
                  <a:lnTo>
                    <a:pt x="186" y="475"/>
                  </a:lnTo>
                  <a:lnTo>
                    <a:pt x="184" y="465"/>
                  </a:lnTo>
                  <a:lnTo>
                    <a:pt x="183" y="455"/>
                  </a:lnTo>
                  <a:lnTo>
                    <a:pt x="183" y="455"/>
                  </a:lnTo>
                  <a:lnTo>
                    <a:pt x="183" y="445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72" y="438"/>
                  </a:lnTo>
                  <a:lnTo>
                    <a:pt x="160" y="445"/>
                  </a:lnTo>
                  <a:lnTo>
                    <a:pt x="147" y="452"/>
                  </a:lnTo>
                  <a:lnTo>
                    <a:pt x="136" y="459"/>
                  </a:lnTo>
                  <a:lnTo>
                    <a:pt x="125" y="466"/>
                  </a:lnTo>
                  <a:lnTo>
                    <a:pt x="115" y="475"/>
                  </a:lnTo>
                  <a:lnTo>
                    <a:pt x="104" y="485"/>
                  </a:lnTo>
                  <a:lnTo>
                    <a:pt x="94" y="494"/>
                  </a:lnTo>
                  <a:lnTo>
                    <a:pt x="87" y="502"/>
                  </a:lnTo>
                  <a:lnTo>
                    <a:pt x="118" y="215"/>
                  </a:lnTo>
                  <a:lnTo>
                    <a:pt x="121" y="216"/>
                  </a:lnTo>
                  <a:lnTo>
                    <a:pt x="121" y="216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41" y="216"/>
                  </a:lnTo>
                  <a:lnTo>
                    <a:pt x="151" y="214"/>
                  </a:lnTo>
                  <a:lnTo>
                    <a:pt x="160" y="212"/>
                  </a:lnTo>
                  <a:lnTo>
                    <a:pt x="168" y="208"/>
                  </a:lnTo>
                  <a:lnTo>
                    <a:pt x="177" y="204"/>
                  </a:lnTo>
                  <a:lnTo>
                    <a:pt x="184" y="200"/>
                  </a:lnTo>
                  <a:lnTo>
                    <a:pt x="193" y="194"/>
                  </a:lnTo>
                  <a:lnTo>
                    <a:pt x="200" y="188"/>
                  </a:lnTo>
                  <a:lnTo>
                    <a:pt x="206" y="182"/>
                  </a:lnTo>
                  <a:lnTo>
                    <a:pt x="212" y="175"/>
                  </a:lnTo>
                  <a:lnTo>
                    <a:pt x="217" y="166"/>
                  </a:lnTo>
                  <a:lnTo>
                    <a:pt x="221" y="158"/>
                  </a:lnTo>
                  <a:lnTo>
                    <a:pt x="226" y="149"/>
                  </a:lnTo>
                  <a:lnTo>
                    <a:pt x="229" y="140"/>
                  </a:lnTo>
                  <a:lnTo>
                    <a:pt x="232" y="130"/>
                  </a:lnTo>
                  <a:lnTo>
                    <a:pt x="233" y="120"/>
                  </a:lnTo>
                  <a:lnTo>
                    <a:pt x="233" y="116"/>
                  </a:lnTo>
                  <a:lnTo>
                    <a:pt x="399" y="135"/>
                  </a:lnTo>
                  <a:lnTo>
                    <a:pt x="399" y="135"/>
                  </a:lnTo>
                  <a:lnTo>
                    <a:pt x="433" y="84"/>
                  </a:lnTo>
                  <a:lnTo>
                    <a:pt x="464" y="40"/>
                  </a:lnTo>
                  <a:lnTo>
                    <a:pt x="84" y="0"/>
                  </a:lnTo>
                  <a:lnTo>
                    <a:pt x="5" y="750"/>
                  </a:lnTo>
                  <a:lnTo>
                    <a:pt x="0" y="8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1" name="Freeform 216"/>
            <p:cNvSpPr>
              <a:spLocks/>
            </p:cNvSpPr>
            <p:nvPr userDrawn="1"/>
          </p:nvSpPr>
          <p:spPr bwMode="auto">
            <a:xfrm>
              <a:off x="3536950" y="2779713"/>
              <a:ext cx="430213" cy="450850"/>
            </a:xfrm>
            <a:custGeom>
              <a:avLst/>
              <a:gdLst>
                <a:gd name="T0" fmla="*/ 668 w 814"/>
                <a:gd name="T1" fmla="*/ 506 h 853"/>
                <a:gd name="T2" fmla="*/ 685 w 814"/>
                <a:gd name="T3" fmla="*/ 478 h 853"/>
                <a:gd name="T4" fmla="*/ 727 w 814"/>
                <a:gd name="T5" fmla="*/ 430 h 853"/>
                <a:gd name="T6" fmla="*/ 748 w 814"/>
                <a:gd name="T7" fmla="*/ 409 h 853"/>
                <a:gd name="T8" fmla="*/ 785 w 814"/>
                <a:gd name="T9" fmla="*/ 371 h 853"/>
                <a:gd name="T10" fmla="*/ 802 w 814"/>
                <a:gd name="T11" fmla="*/ 346 h 853"/>
                <a:gd name="T12" fmla="*/ 812 w 814"/>
                <a:gd name="T13" fmla="*/ 324 h 853"/>
                <a:gd name="T14" fmla="*/ 814 w 814"/>
                <a:gd name="T15" fmla="*/ 313 h 853"/>
                <a:gd name="T16" fmla="*/ 812 w 814"/>
                <a:gd name="T17" fmla="*/ 308 h 853"/>
                <a:gd name="T18" fmla="*/ 809 w 814"/>
                <a:gd name="T19" fmla="*/ 296 h 853"/>
                <a:gd name="T20" fmla="*/ 802 w 814"/>
                <a:gd name="T21" fmla="*/ 283 h 853"/>
                <a:gd name="T22" fmla="*/ 784 w 814"/>
                <a:gd name="T23" fmla="*/ 264 h 853"/>
                <a:gd name="T24" fmla="*/ 777 w 814"/>
                <a:gd name="T25" fmla="*/ 259 h 853"/>
                <a:gd name="T26" fmla="*/ 767 w 814"/>
                <a:gd name="T27" fmla="*/ 254 h 853"/>
                <a:gd name="T28" fmla="*/ 758 w 814"/>
                <a:gd name="T29" fmla="*/ 250 h 853"/>
                <a:gd name="T30" fmla="*/ 734 w 814"/>
                <a:gd name="T31" fmla="*/ 245 h 853"/>
                <a:gd name="T32" fmla="*/ 721 w 814"/>
                <a:gd name="T33" fmla="*/ 244 h 853"/>
                <a:gd name="T34" fmla="*/ 684 w 814"/>
                <a:gd name="T35" fmla="*/ 248 h 853"/>
                <a:gd name="T36" fmla="*/ 646 w 814"/>
                <a:gd name="T37" fmla="*/ 259 h 853"/>
                <a:gd name="T38" fmla="*/ 610 w 814"/>
                <a:gd name="T39" fmla="*/ 275 h 853"/>
                <a:gd name="T40" fmla="*/ 581 w 814"/>
                <a:gd name="T41" fmla="*/ 296 h 853"/>
                <a:gd name="T42" fmla="*/ 482 w 814"/>
                <a:gd name="T43" fmla="*/ 388 h 853"/>
                <a:gd name="T44" fmla="*/ 422 w 814"/>
                <a:gd name="T45" fmla="*/ 445 h 853"/>
                <a:gd name="T46" fmla="*/ 419 w 814"/>
                <a:gd name="T47" fmla="*/ 443 h 853"/>
                <a:gd name="T48" fmla="*/ 402 w 814"/>
                <a:gd name="T49" fmla="*/ 430 h 853"/>
                <a:gd name="T50" fmla="*/ 392 w 814"/>
                <a:gd name="T51" fmla="*/ 413 h 853"/>
                <a:gd name="T52" fmla="*/ 391 w 814"/>
                <a:gd name="T53" fmla="*/ 406 h 853"/>
                <a:gd name="T54" fmla="*/ 392 w 814"/>
                <a:gd name="T55" fmla="*/ 391 h 853"/>
                <a:gd name="T56" fmla="*/ 398 w 814"/>
                <a:gd name="T57" fmla="*/ 375 h 853"/>
                <a:gd name="T58" fmla="*/ 410 w 814"/>
                <a:gd name="T59" fmla="*/ 348 h 853"/>
                <a:gd name="T60" fmla="*/ 436 w 814"/>
                <a:gd name="T61" fmla="*/ 310 h 853"/>
                <a:gd name="T62" fmla="*/ 466 w 814"/>
                <a:gd name="T63" fmla="*/ 269 h 853"/>
                <a:gd name="T64" fmla="*/ 493 w 814"/>
                <a:gd name="T65" fmla="*/ 0 h 853"/>
                <a:gd name="T66" fmla="*/ 443 w 814"/>
                <a:gd name="T67" fmla="*/ 26 h 853"/>
                <a:gd name="T68" fmla="*/ 299 w 814"/>
                <a:gd name="T69" fmla="*/ 103 h 853"/>
                <a:gd name="T70" fmla="*/ 194 w 814"/>
                <a:gd name="T71" fmla="*/ 159 h 853"/>
                <a:gd name="T72" fmla="*/ 181 w 814"/>
                <a:gd name="T73" fmla="*/ 167 h 853"/>
                <a:gd name="T74" fmla="*/ 158 w 814"/>
                <a:gd name="T75" fmla="*/ 189 h 853"/>
                <a:gd name="T76" fmla="*/ 150 w 814"/>
                <a:gd name="T77" fmla="*/ 202 h 853"/>
                <a:gd name="T78" fmla="*/ 118 w 814"/>
                <a:gd name="T79" fmla="*/ 272 h 853"/>
                <a:gd name="T80" fmla="*/ 89 w 814"/>
                <a:gd name="T81" fmla="*/ 349 h 853"/>
                <a:gd name="T82" fmla="*/ 63 w 814"/>
                <a:gd name="T83" fmla="*/ 427 h 853"/>
                <a:gd name="T84" fmla="*/ 41 w 814"/>
                <a:gd name="T85" fmla="*/ 503 h 853"/>
                <a:gd name="T86" fmla="*/ 11 w 814"/>
                <a:gd name="T87" fmla="*/ 624 h 853"/>
                <a:gd name="T88" fmla="*/ 368 w 814"/>
                <a:gd name="T89" fmla="*/ 853 h 853"/>
                <a:gd name="T90" fmla="*/ 374 w 814"/>
                <a:gd name="T91" fmla="*/ 850 h 853"/>
                <a:gd name="T92" fmla="*/ 415 w 814"/>
                <a:gd name="T93" fmla="*/ 828 h 853"/>
                <a:gd name="T94" fmla="*/ 441 w 814"/>
                <a:gd name="T95" fmla="*/ 809 h 853"/>
                <a:gd name="T96" fmla="*/ 470 w 814"/>
                <a:gd name="T97" fmla="*/ 784 h 853"/>
                <a:gd name="T98" fmla="*/ 501 w 814"/>
                <a:gd name="T99" fmla="*/ 751 h 853"/>
                <a:gd name="T100" fmla="*/ 538 w 814"/>
                <a:gd name="T101" fmla="*/ 702 h 853"/>
                <a:gd name="T102" fmla="*/ 583 w 814"/>
                <a:gd name="T103" fmla="*/ 639 h 853"/>
                <a:gd name="T104" fmla="*/ 637 w 814"/>
                <a:gd name="T105" fmla="*/ 555 h 853"/>
                <a:gd name="T106" fmla="*/ 668 w 814"/>
                <a:gd name="T107" fmla="*/ 506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4" h="853">
                  <a:moveTo>
                    <a:pt x="668" y="506"/>
                  </a:moveTo>
                  <a:lnTo>
                    <a:pt x="668" y="506"/>
                  </a:lnTo>
                  <a:lnTo>
                    <a:pt x="676" y="492"/>
                  </a:lnTo>
                  <a:lnTo>
                    <a:pt x="685" y="478"/>
                  </a:lnTo>
                  <a:lnTo>
                    <a:pt x="706" y="454"/>
                  </a:lnTo>
                  <a:lnTo>
                    <a:pt x="727" y="430"/>
                  </a:lnTo>
                  <a:lnTo>
                    <a:pt x="748" y="409"/>
                  </a:lnTo>
                  <a:lnTo>
                    <a:pt x="748" y="409"/>
                  </a:lnTo>
                  <a:lnTo>
                    <a:pt x="773" y="383"/>
                  </a:lnTo>
                  <a:lnTo>
                    <a:pt x="785" y="371"/>
                  </a:lnTo>
                  <a:lnTo>
                    <a:pt x="794" y="358"/>
                  </a:lnTo>
                  <a:lnTo>
                    <a:pt x="802" y="346"/>
                  </a:lnTo>
                  <a:lnTo>
                    <a:pt x="808" y="335"/>
                  </a:lnTo>
                  <a:lnTo>
                    <a:pt x="812" y="324"/>
                  </a:lnTo>
                  <a:lnTo>
                    <a:pt x="814" y="318"/>
                  </a:lnTo>
                  <a:lnTo>
                    <a:pt x="814" y="313"/>
                  </a:lnTo>
                  <a:lnTo>
                    <a:pt x="814" y="313"/>
                  </a:lnTo>
                  <a:lnTo>
                    <a:pt x="812" y="308"/>
                  </a:lnTo>
                  <a:lnTo>
                    <a:pt x="811" y="302"/>
                  </a:lnTo>
                  <a:lnTo>
                    <a:pt x="809" y="296"/>
                  </a:lnTo>
                  <a:lnTo>
                    <a:pt x="806" y="291"/>
                  </a:lnTo>
                  <a:lnTo>
                    <a:pt x="802" y="283"/>
                  </a:lnTo>
                  <a:lnTo>
                    <a:pt x="797" y="277"/>
                  </a:lnTo>
                  <a:lnTo>
                    <a:pt x="784" y="264"/>
                  </a:lnTo>
                  <a:lnTo>
                    <a:pt x="784" y="264"/>
                  </a:lnTo>
                  <a:lnTo>
                    <a:pt x="777" y="259"/>
                  </a:lnTo>
                  <a:lnTo>
                    <a:pt x="769" y="254"/>
                  </a:lnTo>
                  <a:lnTo>
                    <a:pt x="767" y="254"/>
                  </a:lnTo>
                  <a:lnTo>
                    <a:pt x="767" y="254"/>
                  </a:lnTo>
                  <a:lnTo>
                    <a:pt x="758" y="250"/>
                  </a:lnTo>
                  <a:lnTo>
                    <a:pt x="747" y="246"/>
                  </a:lnTo>
                  <a:lnTo>
                    <a:pt x="734" y="245"/>
                  </a:lnTo>
                  <a:lnTo>
                    <a:pt x="721" y="244"/>
                  </a:lnTo>
                  <a:lnTo>
                    <a:pt x="721" y="244"/>
                  </a:lnTo>
                  <a:lnTo>
                    <a:pt x="703" y="245"/>
                  </a:lnTo>
                  <a:lnTo>
                    <a:pt x="684" y="248"/>
                  </a:lnTo>
                  <a:lnTo>
                    <a:pt x="665" y="253"/>
                  </a:lnTo>
                  <a:lnTo>
                    <a:pt x="646" y="259"/>
                  </a:lnTo>
                  <a:lnTo>
                    <a:pt x="628" y="267"/>
                  </a:lnTo>
                  <a:lnTo>
                    <a:pt x="610" y="275"/>
                  </a:lnTo>
                  <a:lnTo>
                    <a:pt x="595" y="285"/>
                  </a:lnTo>
                  <a:lnTo>
                    <a:pt x="581" y="296"/>
                  </a:lnTo>
                  <a:lnTo>
                    <a:pt x="581" y="296"/>
                  </a:lnTo>
                  <a:lnTo>
                    <a:pt x="482" y="388"/>
                  </a:lnTo>
                  <a:lnTo>
                    <a:pt x="436" y="431"/>
                  </a:lnTo>
                  <a:lnTo>
                    <a:pt x="422" y="445"/>
                  </a:lnTo>
                  <a:lnTo>
                    <a:pt x="419" y="443"/>
                  </a:lnTo>
                  <a:lnTo>
                    <a:pt x="419" y="443"/>
                  </a:lnTo>
                  <a:lnTo>
                    <a:pt x="409" y="437"/>
                  </a:lnTo>
                  <a:lnTo>
                    <a:pt x="402" y="430"/>
                  </a:lnTo>
                  <a:lnTo>
                    <a:pt x="396" y="422"/>
                  </a:lnTo>
                  <a:lnTo>
                    <a:pt x="392" y="413"/>
                  </a:lnTo>
                  <a:lnTo>
                    <a:pt x="392" y="413"/>
                  </a:lnTo>
                  <a:lnTo>
                    <a:pt x="391" y="406"/>
                  </a:lnTo>
                  <a:lnTo>
                    <a:pt x="391" y="398"/>
                  </a:lnTo>
                  <a:lnTo>
                    <a:pt x="392" y="391"/>
                  </a:lnTo>
                  <a:lnTo>
                    <a:pt x="395" y="383"/>
                  </a:lnTo>
                  <a:lnTo>
                    <a:pt x="398" y="375"/>
                  </a:lnTo>
                  <a:lnTo>
                    <a:pt x="401" y="366"/>
                  </a:lnTo>
                  <a:lnTo>
                    <a:pt x="410" y="348"/>
                  </a:lnTo>
                  <a:lnTo>
                    <a:pt x="422" y="330"/>
                  </a:lnTo>
                  <a:lnTo>
                    <a:pt x="436" y="310"/>
                  </a:lnTo>
                  <a:lnTo>
                    <a:pt x="466" y="269"/>
                  </a:lnTo>
                  <a:lnTo>
                    <a:pt x="466" y="269"/>
                  </a:lnTo>
                  <a:lnTo>
                    <a:pt x="497" y="228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443" y="26"/>
                  </a:lnTo>
                  <a:lnTo>
                    <a:pt x="394" y="51"/>
                  </a:lnTo>
                  <a:lnTo>
                    <a:pt x="299" y="103"/>
                  </a:lnTo>
                  <a:lnTo>
                    <a:pt x="299" y="103"/>
                  </a:lnTo>
                  <a:lnTo>
                    <a:pt x="194" y="159"/>
                  </a:lnTo>
                  <a:lnTo>
                    <a:pt x="194" y="159"/>
                  </a:lnTo>
                  <a:lnTo>
                    <a:pt x="181" y="167"/>
                  </a:lnTo>
                  <a:lnTo>
                    <a:pt x="169" y="178"/>
                  </a:lnTo>
                  <a:lnTo>
                    <a:pt x="158" y="189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34" y="236"/>
                  </a:lnTo>
                  <a:lnTo>
                    <a:pt x="118" y="272"/>
                  </a:lnTo>
                  <a:lnTo>
                    <a:pt x="103" y="310"/>
                  </a:lnTo>
                  <a:lnTo>
                    <a:pt x="89" y="349"/>
                  </a:lnTo>
                  <a:lnTo>
                    <a:pt x="75" y="388"/>
                  </a:lnTo>
                  <a:lnTo>
                    <a:pt x="63" y="427"/>
                  </a:lnTo>
                  <a:lnTo>
                    <a:pt x="52" y="465"/>
                  </a:lnTo>
                  <a:lnTo>
                    <a:pt x="41" y="503"/>
                  </a:lnTo>
                  <a:lnTo>
                    <a:pt x="24" y="570"/>
                  </a:lnTo>
                  <a:lnTo>
                    <a:pt x="11" y="624"/>
                  </a:lnTo>
                  <a:lnTo>
                    <a:pt x="0" y="674"/>
                  </a:lnTo>
                  <a:lnTo>
                    <a:pt x="368" y="853"/>
                  </a:lnTo>
                  <a:lnTo>
                    <a:pt x="374" y="850"/>
                  </a:lnTo>
                  <a:lnTo>
                    <a:pt x="374" y="850"/>
                  </a:lnTo>
                  <a:lnTo>
                    <a:pt x="402" y="836"/>
                  </a:lnTo>
                  <a:lnTo>
                    <a:pt x="415" y="828"/>
                  </a:lnTo>
                  <a:lnTo>
                    <a:pt x="427" y="819"/>
                  </a:lnTo>
                  <a:lnTo>
                    <a:pt x="441" y="809"/>
                  </a:lnTo>
                  <a:lnTo>
                    <a:pt x="455" y="798"/>
                  </a:lnTo>
                  <a:lnTo>
                    <a:pt x="470" y="784"/>
                  </a:lnTo>
                  <a:lnTo>
                    <a:pt x="485" y="769"/>
                  </a:lnTo>
                  <a:lnTo>
                    <a:pt x="501" y="751"/>
                  </a:lnTo>
                  <a:lnTo>
                    <a:pt x="519" y="728"/>
                  </a:lnTo>
                  <a:lnTo>
                    <a:pt x="538" y="702"/>
                  </a:lnTo>
                  <a:lnTo>
                    <a:pt x="560" y="673"/>
                  </a:lnTo>
                  <a:lnTo>
                    <a:pt x="583" y="639"/>
                  </a:lnTo>
                  <a:lnTo>
                    <a:pt x="608" y="600"/>
                  </a:lnTo>
                  <a:lnTo>
                    <a:pt x="637" y="555"/>
                  </a:lnTo>
                  <a:lnTo>
                    <a:pt x="668" y="506"/>
                  </a:lnTo>
                  <a:lnTo>
                    <a:pt x="668" y="5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Группа 121"/>
          <p:cNvGrpSpPr/>
          <p:nvPr userDrawn="1"/>
        </p:nvGrpSpPr>
        <p:grpSpPr>
          <a:xfrm>
            <a:off x="4102882" y="4567352"/>
            <a:ext cx="676764" cy="512982"/>
            <a:chOff x="6904038" y="2362200"/>
            <a:chExt cx="893763" cy="903288"/>
          </a:xfrm>
          <a:solidFill>
            <a:schemeClr val="bg2">
              <a:lumMod val="50000"/>
            </a:schemeClr>
          </a:solidFill>
        </p:grpSpPr>
        <p:sp>
          <p:nvSpPr>
            <p:cNvPr id="123" name="Freeform 179"/>
            <p:cNvSpPr>
              <a:spLocks noEditPoints="1"/>
            </p:cNvSpPr>
            <p:nvPr userDrawn="1"/>
          </p:nvSpPr>
          <p:spPr bwMode="auto">
            <a:xfrm>
              <a:off x="7237413" y="2744788"/>
              <a:ext cx="560388" cy="520700"/>
            </a:xfrm>
            <a:custGeom>
              <a:avLst/>
              <a:gdLst>
                <a:gd name="T0" fmla="*/ 1051 w 1059"/>
                <a:gd name="T1" fmla="*/ 264 h 984"/>
                <a:gd name="T2" fmla="*/ 1019 w 1059"/>
                <a:gd name="T3" fmla="*/ 192 h 984"/>
                <a:gd name="T4" fmla="*/ 968 w 1059"/>
                <a:gd name="T5" fmla="*/ 133 h 984"/>
                <a:gd name="T6" fmla="*/ 875 w 1059"/>
                <a:gd name="T7" fmla="*/ 74 h 984"/>
                <a:gd name="T8" fmla="*/ 752 w 1059"/>
                <a:gd name="T9" fmla="*/ 29 h 984"/>
                <a:gd name="T10" fmla="*/ 594 w 1059"/>
                <a:gd name="T11" fmla="*/ 2 h 984"/>
                <a:gd name="T12" fmla="*/ 433 w 1059"/>
                <a:gd name="T13" fmla="*/ 7 h 984"/>
                <a:gd name="T14" fmla="*/ 305 w 1059"/>
                <a:gd name="T15" fmla="*/ 30 h 984"/>
                <a:gd name="T16" fmla="*/ 162 w 1059"/>
                <a:gd name="T17" fmla="*/ 88 h 984"/>
                <a:gd name="T18" fmla="*/ 84 w 1059"/>
                <a:gd name="T19" fmla="*/ 142 h 984"/>
                <a:gd name="T20" fmla="*/ 33 w 1059"/>
                <a:gd name="T21" fmla="*/ 201 h 984"/>
                <a:gd name="T22" fmla="*/ 6 w 1059"/>
                <a:gd name="T23" fmla="*/ 270 h 984"/>
                <a:gd name="T24" fmla="*/ 1 w 1059"/>
                <a:gd name="T25" fmla="*/ 336 h 984"/>
                <a:gd name="T26" fmla="*/ 1 w 1059"/>
                <a:gd name="T27" fmla="*/ 502 h 984"/>
                <a:gd name="T28" fmla="*/ 24 w 1059"/>
                <a:gd name="T29" fmla="*/ 611 h 984"/>
                <a:gd name="T30" fmla="*/ 66 w 1059"/>
                <a:gd name="T31" fmla="*/ 674 h 984"/>
                <a:gd name="T32" fmla="*/ 74 w 1059"/>
                <a:gd name="T33" fmla="*/ 732 h 984"/>
                <a:gd name="T34" fmla="*/ 77 w 1059"/>
                <a:gd name="T35" fmla="*/ 840 h 984"/>
                <a:gd name="T36" fmla="*/ 106 w 1059"/>
                <a:gd name="T37" fmla="*/ 874 h 984"/>
                <a:gd name="T38" fmla="*/ 211 w 1059"/>
                <a:gd name="T39" fmla="*/ 933 h 984"/>
                <a:gd name="T40" fmla="*/ 328 w 1059"/>
                <a:gd name="T41" fmla="*/ 968 h 984"/>
                <a:gd name="T42" fmla="*/ 416 w 1059"/>
                <a:gd name="T43" fmla="*/ 946 h 984"/>
                <a:gd name="T44" fmla="*/ 429 w 1059"/>
                <a:gd name="T45" fmla="*/ 922 h 984"/>
                <a:gd name="T46" fmla="*/ 455 w 1059"/>
                <a:gd name="T47" fmla="*/ 919 h 984"/>
                <a:gd name="T48" fmla="*/ 660 w 1059"/>
                <a:gd name="T49" fmla="*/ 914 h 984"/>
                <a:gd name="T50" fmla="*/ 780 w 1059"/>
                <a:gd name="T51" fmla="*/ 888 h 984"/>
                <a:gd name="T52" fmla="*/ 920 w 1059"/>
                <a:gd name="T53" fmla="*/ 829 h 984"/>
                <a:gd name="T54" fmla="*/ 993 w 1059"/>
                <a:gd name="T55" fmla="*/ 775 h 984"/>
                <a:gd name="T56" fmla="*/ 1046 w 1059"/>
                <a:gd name="T57" fmla="*/ 710 h 984"/>
                <a:gd name="T58" fmla="*/ 1058 w 1059"/>
                <a:gd name="T59" fmla="*/ 661 h 984"/>
                <a:gd name="T60" fmla="*/ 1057 w 1059"/>
                <a:gd name="T61" fmla="*/ 309 h 984"/>
                <a:gd name="T62" fmla="*/ 377 w 1059"/>
                <a:gd name="T63" fmla="*/ 695 h 984"/>
                <a:gd name="T64" fmla="*/ 358 w 1059"/>
                <a:gd name="T65" fmla="*/ 705 h 984"/>
                <a:gd name="T66" fmla="*/ 202 w 1059"/>
                <a:gd name="T67" fmla="*/ 654 h 984"/>
                <a:gd name="T68" fmla="*/ 451 w 1059"/>
                <a:gd name="T69" fmla="*/ 508 h 984"/>
                <a:gd name="T70" fmla="*/ 394 w 1059"/>
                <a:gd name="T71" fmla="*/ 662 h 984"/>
                <a:gd name="T72" fmla="*/ 142 w 1059"/>
                <a:gd name="T73" fmla="*/ 403 h 984"/>
                <a:gd name="T74" fmla="*/ 122 w 1059"/>
                <a:gd name="T75" fmla="*/ 389 h 984"/>
                <a:gd name="T76" fmla="*/ 94 w 1059"/>
                <a:gd name="T77" fmla="*/ 333 h 984"/>
                <a:gd name="T78" fmla="*/ 94 w 1059"/>
                <a:gd name="T79" fmla="*/ 262 h 984"/>
                <a:gd name="T80" fmla="*/ 136 w 1059"/>
                <a:gd name="T81" fmla="*/ 194 h 984"/>
                <a:gd name="T82" fmla="*/ 188 w 1059"/>
                <a:gd name="T83" fmla="*/ 150 h 984"/>
                <a:gd name="T84" fmla="*/ 329 w 1059"/>
                <a:gd name="T85" fmla="*/ 87 h 984"/>
                <a:gd name="T86" fmla="*/ 449 w 1059"/>
                <a:gd name="T87" fmla="*/ 64 h 984"/>
                <a:gd name="T88" fmla="*/ 598 w 1059"/>
                <a:gd name="T89" fmla="*/ 62 h 984"/>
                <a:gd name="T90" fmla="*/ 736 w 1059"/>
                <a:gd name="T91" fmla="*/ 88 h 984"/>
                <a:gd name="T92" fmla="*/ 835 w 1059"/>
                <a:gd name="T93" fmla="*/ 128 h 984"/>
                <a:gd name="T94" fmla="*/ 896 w 1059"/>
                <a:gd name="T95" fmla="*/ 169 h 984"/>
                <a:gd name="T96" fmla="*/ 950 w 1059"/>
                <a:gd name="T97" fmla="*/ 229 h 984"/>
                <a:gd name="T98" fmla="*/ 967 w 1059"/>
                <a:gd name="T99" fmla="*/ 280 h 984"/>
                <a:gd name="T100" fmla="*/ 705 w 1059"/>
                <a:gd name="T101" fmla="*/ 283 h 984"/>
                <a:gd name="T102" fmla="*/ 538 w 1059"/>
                <a:gd name="T103" fmla="*/ 263 h 984"/>
                <a:gd name="T104" fmla="*/ 486 w 1059"/>
                <a:gd name="T105" fmla="*/ 274 h 984"/>
                <a:gd name="T106" fmla="*/ 158 w 1059"/>
                <a:gd name="T107" fmla="*/ 399 h 984"/>
                <a:gd name="T108" fmla="*/ 824 w 1059"/>
                <a:gd name="T109" fmla="*/ 619 h 984"/>
                <a:gd name="T110" fmla="*/ 702 w 1059"/>
                <a:gd name="T111" fmla="*/ 656 h 984"/>
                <a:gd name="T112" fmla="*/ 574 w 1059"/>
                <a:gd name="T113" fmla="*/ 669 h 984"/>
                <a:gd name="T114" fmla="*/ 504 w 1059"/>
                <a:gd name="T115" fmla="*/ 632 h 984"/>
                <a:gd name="T116" fmla="*/ 565 w 1059"/>
                <a:gd name="T117" fmla="*/ 464 h 984"/>
                <a:gd name="T118" fmla="*/ 582 w 1059"/>
                <a:gd name="T119" fmla="*/ 445 h 984"/>
                <a:gd name="T120" fmla="*/ 656 w 1059"/>
                <a:gd name="T121" fmla="*/ 452 h 984"/>
                <a:gd name="T122" fmla="*/ 987 w 1059"/>
                <a:gd name="T123" fmla="*/ 492 h 984"/>
                <a:gd name="T124" fmla="*/ 933 w 1059"/>
                <a:gd name="T125" fmla="*/ 557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9" h="984">
                  <a:moveTo>
                    <a:pt x="1057" y="309"/>
                  </a:moveTo>
                  <a:lnTo>
                    <a:pt x="1057" y="309"/>
                  </a:lnTo>
                  <a:lnTo>
                    <a:pt x="1056" y="298"/>
                  </a:lnTo>
                  <a:lnTo>
                    <a:pt x="1055" y="287"/>
                  </a:lnTo>
                  <a:lnTo>
                    <a:pt x="1051" y="264"/>
                  </a:lnTo>
                  <a:lnTo>
                    <a:pt x="1044" y="243"/>
                  </a:lnTo>
                  <a:lnTo>
                    <a:pt x="1036" y="222"/>
                  </a:lnTo>
                  <a:lnTo>
                    <a:pt x="1036" y="222"/>
                  </a:lnTo>
                  <a:lnTo>
                    <a:pt x="1028" y="207"/>
                  </a:lnTo>
                  <a:lnTo>
                    <a:pt x="1019" y="192"/>
                  </a:lnTo>
                  <a:lnTo>
                    <a:pt x="1011" y="180"/>
                  </a:lnTo>
                  <a:lnTo>
                    <a:pt x="1001" y="167"/>
                  </a:lnTo>
                  <a:lnTo>
                    <a:pt x="990" y="155"/>
                  </a:lnTo>
                  <a:lnTo>
                    <a:pt x="979" y="144"/>
                  </a:lnTo>
                  <a:lnTo>
                    <a:pt x="968" y="133"/>
                  </a:lnTo>
                  <a:lnTo>
                    <a:pt x="957" y="124"/>
                  </a:lnTo>
                  <a:lnTo>
                    <a:pt x="943" y="114"/>
                  </a:lnTo>
                  <a:lnTo>
                    <a:pt x="931" y="105"/>
                  </a:lnTo>
                  <a:lnTo>
                    <a:pt x="904" y="89"/>
                  </a:lnTo>
                  <a:lnTo>
                    <a:pt x="875" y="74"/>
                  </a:lnTo>
                  <a:lnTo>
                    <a:pt x="846" y="61"/>
                  </a:lnTo>
                  <a:lnTo>
                    <a:pt x="846" y="61"/>
                  </a:lnTo>
                  <a:lnTo>
                    <a:pt x="815" y="50"/>
                  </a:lnTo>
                  <a:lnTo>
                    <a:pt x="784" y="38"/>
                  </a:lnTo>
                  <a:lnTo>
                    <a:pt x="752" y="29"/>
                  </a:lnTo>
                  <a:lnTo>
                    <a:pt x="721" y="21"/>
                  </a:lnTo>
                  <a:lnTo>
                    <a:pt x="690" y="15"/>
                  </a:lnTo>
                  <a:lnTo>
                    <a:pt x="658" y="10"/>
                  </a:lnTo>
                  <a:lnTo>
                    <a:pt x="626" y="5"/>
                  </a:lnTo>
                  <a:lnTo>
                    <a:pt x="594" y="2"/>
                  </a:lnTo>
                  <a:lnTo>
                    <a:pt x="562" y="0"/>
                  </a:lnTo>
                  <a:lnTo>
                    <a:pt x="529" y="0"/>
                  </a:lnTo>
                  <a:lnTo>
                    <a:pt x="498" y="1"/>
                  </a:lnTo>
                  <a:lnTo>
                    <a:pt x="466" y="3"/>
                  </a:lnTo>
                  <a:lnTo>
                    <a:pt x="433" y="7"/>
                  </a:lnTo>
                  <a:lnTo>
                    <a:pt x="401" y="11"/>
                  </a:lnTo>
                  <a:lnTo>
                    <a:pt x="368" y="16"/>
                  </a:lnTo>
                  <a:lnTo>
                    <a:pt x="335" y="23"/>
                  </a:lnTo>
                  <a:lnTo>
                    <a:pt x="335" y="23"/>
                  </a:lnTo>
                  <a:lnTo>
                    <a:pt x="305" y="30"/>
                  </a:lnTo>
                  <a:lnTo>
                    <a:pt x="275" y="38"/>
                  </a:lnTo>
                  <a:lnTo>
                    <a:pt x="246" y="49"/>
                  </a:lnTo>
                  <a:lnTo>
                    <a:pt x="217" y="60"/>
                  </a:lnTo>
                  <a:lnTo>
                    <a:pt x="188" y="73"/>
                  </a:lnTo>
                  <a:lnTo>
                    <a:pt x="162" y="88"/>
                  </a:lnTo>
                  <a:lnTo>
                    <a:pt x="135" y="103"/>
                  </a:lnTo>
                  <a:lnTo>
                    <a:pt x="109" y="122"/>
                  </a:lnTo>
                  <a:lnTo>
                    <a:pt x="109" y="122"/>
                  </a:lnTo>
                  <a:lnTo>
                    <a:pt x="96" y="132"/>
                  </a:lnTo>
                  <a:lnTo>
                    <a:pt x="84" y="142"/>
                  </a:lnTo>
                  <a:lnTo>
                    <a:pt x="72" y="153"/>
                  </a:lnTo>
                  <a:lnTo>
                    <a:pt x="61" y="165"/>
                  </a:lnTo>
                  <a:lnTo>
                    <a:pt x="51" y="176"/>
                  </a:lnTo>
                  <a:lnTo>
                    <a:pt x="42" y="188"/>
                  </a:lnTo>
                  <a:lnTo>
                    <a:pt x="33" y="201"/>
                  </a:lnTo>
                  <a:lnTo>
                    <a:pt x="26" y="214"/>
                  </a:lnTo>
                  <a:lnTo>
                    <a:pt x="19" y="227"/>
                  </a:lnTo>
                  <a:lnTo>
                    <a:pt x="14" y="242"/>
                  </a:lnTo>
                  <a:lnTo>
                    <a:pt x="9" y="256"/>
                  </a:lnTo>
                  <a:lnTo>
                    <a:pt x="6" y="270"/>
                  </a:lnTo>
                  <a:lnTo>
                    <a:pt x="3" y="287"/>
                  </a:lnTo>
                  <a:lnTo>
                    <a:pt x="1" y="302"/>
                  </a:lnTo>
                  <a:lnTo>
                    <a:pt x="0" y="319"/>
                  </a:lnTo>
                  <a:lnTo>
                    <a:pt x="1" y="336"/>
                  </a:lnTo>
                  <a:lnTo>
                    <a:pt x="1" y="336"/>
                  </a:lnTo>
                  <a:lnTo>
                    <a:pt x="2" y="378"/>
                  </a:lnTo>
                  <a:lnTo>
                    <a:pt x="3" y="419"/>
                  </a:lnTo>
                  <a:lnTo>
                    <a:pt x="2" y="461"/>
                  </a:lnTo>
                  <a:lnTo>
                    <a:pt x="1" y="502"/>
                  </a:lnTo>
                  <a:lnTo>
                    <a:pt x="1" y="502"/>
                  </a:lnTo>
                  <a:lnTo>
                    <a:pt x="2" y="526"/>
                  </a:lnTo>
                  <a:lnTo>
                    <a:pt x="4" y="549"/>
                  </a:lnTo>
                  <a:lnTo>
                    <a:pt x="9" y="570"/>
                  </a:lnTo>
                  <a:lnTo>
                    <a:pt x="16" y="591"/>
                  </a:lnTo>
                  <a:lnTo>
                    <a:pt x="24" y="611"/>
                  </a:lnTo>
                  <a:lnTo>
                    <a:pt x="34" y="630"/>
                  </a:lnTo>
                  <a:lnTo>
                    <a:pt x="47" y="648"/>
                  </a:lnTo>
                  <a:lnTo>
                    <a:pt x="61" y="667"/>
                  </a:lnTo>
                  <a:lnTo>
                    <a:pt x="61" y="667"/>
                  </a:lnTo>
                  <a:lnTo>
                    <a:pt x="66" y="674"/>
                  </a:lnTo>
                  <a:lnTo>
                    <a:pt x="70" y="682"/>
                  </a:lnTo>
                  <a:lnTo>
                    <a:pt x="72" y="690"/>
                  </a:lnTo>
                  <a:lnTo>
                    <a:pt x="73" y="699"/>
                  </a:lnTo>
                  <a:lnTo>
                    <a:pt x="73" y="699"/>
                  </a:lnTo>
                  <a:lnTo>
                    <a:pt x="74" y="732"/>
                  </a:lnTo>
                  <a:lnTo>
                    <a:pt x="74" y="766"/>
                  </a:lnTo>
                  <a:lnTo>
                    <a:pt x="74" y="800"/>
                  </a:lnTo>
                  <a:lnTo>
                    <a:pt x="75" y="834"/>
                  </a:lnTo>
                  <a:lnTo>
                    <a:pt x="75" y="834"/>
                  </a:lnTo>
                  <a:lnTo>
                    <a:pt x="77" y="840"/>
                  </a:lnTo>
                  <a:lnTo>
                    <a:pt x="79" y="847"/>
                  </a:lnTo>
                  <a:lnTo>
                    <a:pt x="83" y="854"/>
                  </a:lnTo>
                  <a:lnTo>
                    <a:pt x="88" y="859"/>
                  </a:lnTo>
                  <a:lnTo>
                    <a:pt x="88" y="859"/>
                  </a:lnTo>
                  <a:lnTo>
                    <a:pt x="106" y="874"/>
                  </a:lnTo>
                  <a:lnTo>
                    <a:pt x="126" y="888"/>
                  </a:lnTo>
                  <a:lnTo>
                    <a:pt x="146" y="901"/>
                  </a:lnTo>
                  <a:lnTo>
                    <a:pt x="167" y="912"/>
                  </a:lnTo>
                  <a:lnTo>
                    <a:pt x="188" y="922"/>
                  </a:lnTo>
                  <a:lnTo>
                    <a:pt x="211" y="933"/>
                  </a:lnTo>
                  <a:lnTo>
                    <a:pt x="233" y="941"/>
                  </a:lnTo>
                  <a:lnTo>
                    <a:pt x="256" y="948"/>
                  </a:lnTo>
                  <a:lnTo>
                    <a:pt x="256" y="948"/>
                  </a:lnTo>
                  <a:lnTo>
                    <a:pt x="292" y="958"/>
                  </a:lnTo>
                  <a:lnTo>
                    <a:pt x="328" y="968"/>
                  </a:lnTo>
                  <a:lnTo>
                    <a:pt x="402" y="984"/>
                  </a:lnTo>
                  <a:lnTo>
                    <a:pt x="402" y="984"/>
                  </a:lnTo>
                  <a:lnTo>
                    <a:pt x="411" y="963"/>
                  </a:lnTo>
                  <a:lnTo>
                    <a:pt x="415" y="955"/>
                  </a:lnTo>
                  <a:lnTo>
                    <a:pt x="416" y="946"/>
                  </a:lnTo>
                  <a:lnTo>
                    <a:pt x="416" y="946"/>
                  </a:lnTo>
                  <a:lnTo>
                    <a:pt x="418" y="938"/>
                  </a:lnTo>
                  <a:lnTo>
                    <a:pt x="421" y="931"/>
                  </a:lnTo>
                  <a:lnTo>
                    <a:pt x="424" y="925"/>
                  </a:lnTo>
                  <a:lnTo>
                    <a:pt x="429" y="922"/>
                  </a:lnTo>
                  <a:lnTo>
                    <a:pt x="434" y="920"/>
                  </a:lnTo>
                  <a:lnTo>
                    <a:pt x="440" y="919"/>
                  </a:lnTo>
                  <a:lnTo>
                    <a:pt x="447" y="918"/>
                  </a:lnTo>
                  <a:lnTo>
                    <a:pt x="455" y="919"/>
                  </a:lnTo>
                  <a:lnTo>
                    <a:pt x="455" y="919"/>
                  </a:lnTo>
                  <a:lnTo>
                    <a:pt x="497" y="920"/>
                  </a:lnTo>
                  <a:lnTo>
                    <a:pt x="538" y="921"/>
                  </a:lnTo>
                  <a:lnTo>
                    <a:pt x="579" y="921"/>
                  </a:lnTo>
                  <a:lnTo>
                    <a:pt x="620" y="918"/>
                  </a:lnTo>
                  <a:lnTo>
                    <a:pt x="660" y="914"/>
                  </a:lnTo>
                  <a:lnTo>
                    <a:pt x="700" y="908"/>
                  </a:lnTo>
                  <a:lnTo>
                    <a:pt x="741" y="900"/>
                  </a:lnTo>
                  <a:lnTo>
                    <a:pt x="760" y="895"/>
                  </a:lnTo>
                  <a:lnTo>
                    <a:pt x="780" y="888"/>
                  </a:lnTo>
                  <a:lnTo>
                    <a:pt x="780" y="888"/>
                  </a:lnTo>
                  <a:lnTo>
                    <a:pt x="810" y="879"/>
                  </a:lnTo>
                  <a:lnTo>
                    <a:pt x="839" y="869"/>
                  </a:lnTo>
                  <a:lnTo>
                    <a:pt x="866" y="857"/>
                  </a:lnTo>
                  <a:lnTo>
                    <a:pt x="894" y="843"/>
                  </a:lnTo>
                  <a:lnTo>
                    <a:pt x="920" y="829"/>
                  </a:lnTo>
                  <a:lnTo>
                    <a:pt x="945" y="813"/>
                  </a:lnTo>
                  <a:lnTo>
                    <a:pt x="970" y="795"/>
                  </a:lnTo>
                  <a:lnTo>
                    <a:pt x="981" y="785"/>
                  </a:lnTo>
                  <a:lnTo>
                    <a:pt x="993" y="775"/>
                  </a:lnTo>
                  <a:lnTo>
                    <a:pt x="993" y="775"/>
                  </a:lnTo>
                  <a:lnTo>
                    <a:pt x="1005" y="763"/>
                  </a:lnTo>
                  <a:lnTo>
                    <a:pt x="1016" y="751"/>
                  </a:lnTo>
                  <a:lnTo>
                    <a:pt x="1027" y="739"/>
                  </a:lnTo>
                  <a:lnTo>
                    <a:pt x="1038" y="724"/>
                  </a:lnTo>
                  <a:lnTo>
                    <a:pt x="1046" y="710"/>
                  </a:lnTo>
                  <a:lnTo>
                    <a:pt x="1052" y="695"/>
                  </a:lnTo>
                  <a:lnTo>
                    <a:pt x="1054" y="687"/>
                  </a:lnTo>
                  <a:lnTo>
                    <a:pt x="1056" y="679"/>
                  </a:lnTo>
                  <a:lnTo>
                    <a:pt x="1057" y="670"/>
                  </a:lnTo>
                  <a:lnTo>
                    <a:pt x="1058" y="661"/>
                  </a:lnTo>
                  <a:lnTo>
                    <a:pt x="1058" y="661"/>
                  </a:lnTo>
                  <a:lnTo>
                    <a:pt x="1059" y="485"/>
                  </a:lnTo>
                  <a:lnTo>
                    <a:pt x="1058" y="397"/>
                  </a:lnTo>
                  <a:lnTo>
                    <a:pt x="1057" y="309"/>
                  </a:lnTo>
                  <a:lnTo>
                    <a:pt x="1057" y="309"/>
                  </a:lnTo>
                  <a:close/>
                  <a:moveTo>
                    <a:pt x="394" y="662"/>
                  </a:moveTo>
                  <a:lnTo>
                    <a:pt x="394" y="662"/>
                  </a:lnTo>
                  <a:lnTo>
                    <a:pt x="388" y="677"/>
                  </a:lnTo>
                  <a:lnTo>
                    <a:pt x="383" y="688"/>
                  </a:lnTo>
                  <a:lnTo>
                    <a:pt x="377" y="695"/>
                  </a:lnTo>
                  <a:lnTo>
                    <a:pt x="375" y="699"/>
                  </a:lnTo>
                  <a:lnTo>
                    <a:pt x="372" y="702"/>
                  </a:lnTo>
                  <a:lnTo>
                    <a:pt x="369" y="703"/>
                  </a:lnTo>
                  <a:lnTo>
                    <a:pt x="366" y="704"/>
                  </a:lnTo>
                  <a:lnTo>
                    <a:pt x="358" y="705"/>
                  </a:lnTo>
                  <a:lnTo>
                    <a:pt x="347" y="703"/>
                  </a:lnTo>
                  <a:lnTo>
                    <a:pt x="333" y="700"/>
                  </a:lnTo>
                  <a:lnTo>
                    <a:pt x="333" y="700"/>
                  </a:lnTo>
                  <a:lnTo>
                    <a:pt x="202" y="654"/>
                  </a:lnTo>
                  <a:lnTo>
                    <a:pt x="202" y="654"/>
                  </a:lnTo>
                  <a:lnTo>
                    <a:pt x="151" y="628"/>
                  </a:lnTo>
                  <a:lnTo>
                    <a:pt x="151" y="628"/>
                  </a:lnTo>
                  <a:lnTo>
                    <a:pt x="151" y="621"/>
                  </a:lnTo>
                  <a:lnTo>
                    <a:pt x="151" y="621"/>
                  </a:lnTo>
                  <a:lnTo>
                    <a:pt x="451" y="508"/>
                  </a:lnTo>
                  <a:lnTo>
                    <a:pt x="451" y="508"/>
                  </a:lnTo>
                  <a:lnTo>
                    <a:pt x="423" y="588"/>
                  </a:lnTo>
                  <a:lnTo>
                    <a:pt x="408" y="626"/>
                  </a:lnTo>
                  <a:lnTo>
                    <a:pt x="394" y="662"/>
                  </a:lnTo>
                  <a:lnTo>
                    <a:pt x="394" y="662"/>
                  </a:lnTo>
                  <a:close/>
                  <a:moveTo>
                    <a:pt x="158" y="399"/>
                  </a:moveTo>
                  <a:lnTo>
                    <a:pt x="158" y="399"/>
                  </a:lnTo>
                  <a:lnTo>
                    <a:pt x="151" y="401"/>
                  </a:lnTo>
                  <a:lnTo>
                    <a:pt x="147" y="402"/>
                  </a:lnTo>
                  <a:lnTo>
                    <a:pt x="142" y="403"/>
                  </a:lnTo>
                  <a:lnTo>
                    <a:pt x="138" y="402"/>
                  </a:lnTo>
                  <a:lnTo>
                    <a:pt x="134" y="401"/>
                  </a:lnTo>
                  <a:lnTo>
                    <a:pt x="130" y="398"/>
                  </a:lnTo>
                  <a:lnTo>
                    <a:pt x="126" y="395"/>
                  </a:lnTo>
                  <a:lnTo>
                    <a:pt x="122" y="389"/>
                  </a:lnTo>
                  <a:lnTo>
                    <a:pt x="122" y="389"/>
                  </a:lnTo>
                  <a:lnTo>
                    <a:pt x="112" y="376"/>
                  </a:lnTo>
                  <a:lnTo>
                    <a:pt x="104" y="362"/>
                  </a:lnTo>
                  <a:lnTo>
                    <a:pt x="98" y="347"/>
                  </a:lnTo>
                  <a:lnTo>
                    <a:pt x="94" y="333"/>
                  </a:lnTo>
                  <a:lnTo>
                    <a:pt x="91" y="319"/>
                  </a:lnTo>
                  <a:lnTo>
                    <a:pt x="89" y="304"/>
                  </a:lnTo>
                  <a:lnTo>
                    <a:pt x="89" y="290"/>
                  </a:lnTo>
                  <a:lnTo>
                    <a:pt x="91" y="276"/>
                  </a:lnTo>
                  <a:lnTo>
                    <a:pt x="94" y="262"/>
                  </a:lnTo>
                  <a:lnTo>
                    <a:pt x="99" y="248"/>
                  </a:lnTo>
                  <a:lnTo>
                    <a:pt x="106" y="234"/>
                  </a:lnTo>
                  <a:lnTo>
                    <a:pt x="115" y="220"/>
                  </a:lnTo>
                  <a:lnTo>
                    <a:pt x="124" y="207"/>
                  </a:lnTo>
                  <a:lnTo>
                    <a:pt x="136" y="194"/>
                  </a:lnTo>
                  <a:lnTo>
                    <a:pt x="148" y="181"/>
                  </a:lnTo>
                  <a:lnTo>
                    <a:pt x="164" y="169"/>
                  </a:lnTo>
                  <a:lnTo>
                    <a:pt x="164" y="169"/>
                  </a:lnTo>
                  <a:lnTo>
                    <a:pt x="176" y="158"/>
                  </a:lnTo>
                  <a:lnTo>
                    <a:pt x="188" y="150"/>
                  </a:lnTo>
                  <a:lnTo>
                    <a:pt x="215" y="134"/>
                  </a:lnTo>
                  <a:lnTo>
                    <a:pt x="243" y="119"/>
                  </a:lnTo>
                  <a:lnTo>
                    <a:pt x="271" y="107"/>
                  </a:lnTo>
                  <a:lnTo>
                    <a:pt x="299" y="96"/>
                  </a:lnTo>
                  <a:lnTo>
                    <a:pt x="329" y="87"/>
                  </a:lnTo>
                  <a:lnTo>
                    <a:pt x="359" y="79"/>
                  </a:lnTo>
                  <a:lnTo>
                    <a:pt x="390" y="73"/>
                  </a:lnTo>
                  <a:lnTo>
                    <a:pt x="390" y="73"/>
                  </a:lnTo>
                  <a:lnTo>
                    <a:pt x="420" y="67"/>
                  </a:lnTo>
                  <a:lnTo>
                    <a:pt x="449" y="64"/>
                  </a:lnTo>
                  <a:lnTo>
                    <a:pt x="479" y="61"/>
                  </a:lnTo>
                  <a:lnTo>
                    <a:pt x="509" y="59"/>
                  </a:lnTo>
                  <a:lnTo>
                    <a:pt x="539" y="59"/>
                  </a:lnTo>
                  <a:lnTo>
                    <a:pt x="568" y="60"/>
                  </a:lnTo>
                  <a:lnTo>
                    <a:pt x="598" y="62"/>
                  </a:lnTo>
                  <a:lnTo>
                    <a:pt x="628" y="65"/>
                  </a:lnTo>
                  <a:lnTo>
                    <a:pt x="628" y="65"/>
                  </a:lnTo>
                  <a:lnTo>
                    <a:pt x="665" y="71"/>
                  </a:lnTo>
                  <a:lnTo>
                    <a:pt x="700" y="78"/>
                  </a:lnTo>
                  <a:lnTo>
                    <a:pt x="736" y="88"/>
                  </a:lnTo>
                  <a:lnTo>
                    <a:pt x="770" y="98"/>
                  </a:lnTo>
                  <a:lnTo>
                    <a:pt x="786" y="104"/>
                  </a:lnTo>
                  <a:lnTo>
                    <a:pt x="803" y="111"/>
                  </a:lnTo>
                  <a:lnTo>
                    <a:pt x="819" y="119"/>
                  </a:lnTo>
                  <a:lnTo>
                    <a:pt x="835" y="128"/>
                  </a:lnTo>
                  <a:lnTo>
                    <a:pt x="851" y="137"/>
                  </a:lnTo>
                  <a:lnTo>
                    <a:pt x="866" y="146"/>
                  </a:lnTo>
                  <a:lnTo>
                    <a:pt x="882" y="157"/>
                  </a:lnTo>
                  <a:lnTo>
                    <a:pt x="896" y="169"/>
                  </a:lnTo>
                  <a:lnTo>
                    <a:pt x="896" y="169"/>
                  </a:lnTo>
                  <a:lnTo>
                    <a:pt x="911" y="182"/>
                  </a:lnTo>
                  <a:lnTo>
                    <a:pt x="927" y="197"/>
                  </a:lnTo>
                  <a:lnTo>
                    <a:pt x="939" y="213"/>
                  </a:lnTo>
                  <a:lnTo>
                    <a:pt x="945" y="221"/>
                  </a:lnTo>
                  <a:lnTo>
                    <a:pt x="950" y="229"/>
                  </a:lnTo>
                  <a:lnTo>
                    <a:pt x="955" y="239"/>
                  </a:lnTo>
                  <a:lnTo>
                    <a:pt x="959" y="248"/>
                  </a:lnTo>
                  <a:lnTo>
                    <a:pt x="962" y="258"/>
                  </a:lnTo>
                  <a:lnTo>
                    <a:pt x="965" y="268"/>
                  </a:lnTo>
                  <a:lnTo>
                    <a:pt x="967" y="280"/>
                  </a:lnTo>
                  <a:lnTo>
                    <a:pt x="967" y="291"/>
                  </a:lnTo>
                  <a:lnTo>
                    <a:pt x="967" y="302"/>
                  </a:lnTo>
                  <a:lnTo>
                    <a:pt x="966" y="315"/>
                  </a:lnTo>
                  <a:lnTo>
                    <a:pt x="966" y="315"/>
                  </a:lnTo>
                  <a:lnTo>
                    <a:pt x="705" y="283"/>
                  </a:lnTo>
                  <a:lnTo>
                    <a:pt x="705" y="283"/>
                  </a:lnTo>
                  <a:lnTo>
                    <a:pt x="622" y="271"/>
                  </a:lnTo>
                  <a:lnTo>
                    <a:pt x="580" y="267"/>
                  </a:lnTo>
                  <a:lnTo>
                    <a:pt x="538" y="263"/>
                  </a:lnTo>
                  <a:lnTo>
                    <a:pt x="538" y="263"/>
                  </a:lnTo>
                  <a:lnTo>
                    <a:pt x="529" y="263"/>
                  </a:lnTo>
                  <a:lnTo>
                    <a:pt x="520" y="264"/>
                  </a:lnTo>
                  <a:lnTo>
                    <a:pt x="512" y="266"/>
                  </a:lnTo>
                  <a:lnTo>
                    <a:pt x="504" y="268"/>
                  </a:lnTo>
                  <a:lnTo>
                    <a:pt x="486" y="274"/>
                  </a:lnTo>
                  <a:lnTo>
                    <a:pt x="470" y="281"/>
                  </a:lnTo>
                  <a:lnTo>
                    <a:pt x="470" y="281"/>
                  </a:lnTo>
                  <a:lnTo>
                    <a:pt x="314" y="339"/>
                  </a:lnTo>
                  <a:lnTo>
                    <a:pt x="158" y="399"/>
                  </a:lnTo>
                  <a:lnTo>
                    <a:pt x="158" y="399"/>
                  </a:lnTo>
                  <a:close/>
                  <a:moveTo>
                    <a:pt x="894" y="584"/>
                  </a:moveTo>
                  <a:lnTo>
                    <a:pt x="894" y="584"/>
                  </a:lnTo>
                  <a:lnTo>
                    <a:pt x="871" y="597"/>
                  </a:lnTo>
                  <a:lnTo>
                    <a:pt x="848" y="609"/>
                  </a:lnTo>
                  <a:lnTo>
                    <a:pt x="824" y="619"/>
                  </a:lnTo>
                  <a:lnTo>
                    <a:pt x="801" y="629"/>
                  </a:lnTo>
                  <a:lnTo>
                    <a:pt x="776" y="637"/>
                  </a:lnTo>
                  <a:lnTo>
                    <a:pt x="752" y="644"/>
                  </a:lnTo>
                  <a:lnTo>
                    <a:pt x="728" y="650"/>
                  </a:lnTo>
                  <a:lnTo>
                    <a:pt x="702" y="656"/>
                  </a:lnTo>
                  <a:lnTo>
                    <a:pt x="677" y="661"/>
                  </a:lnTo>
                  <a:lnTo>
                    <a:pt x="652" y="664"/>
                  </a:lnTo>
                  <a:lnTo>
                    <a:pt x="626" y="667"/>
                  </a:lnTo>
                  <a:lnTo>
                    <a:pt x="599" y="668"/>
                  </a:lnTo>
                  <a:lnTo>
                    <a:pt x="574" y="669"/>
                  </a:lnTo>
                  <a:lnTo>
                    <a:pt x="547" y="669"/>
                  </a:lnTo>
                  <a:lnTo>
                    <a:pt x="520" y="669"/>
                  </a:lnTo>
                  <a:lnTo>
                    <a:pt x="492" y="668"/>
                  </a:lnTo>
                  <a:lnTo>
                    <a:pt x="492" y="668"/>
                  </a:lnTo>
                  <a:lnTo>
                    <a:pt x="504" y="632"/>
                  </a:lnTo>
                  <a:lnTo>
                    <a:pt x="515" y="598"/>
                  </a:lnTo>
                  <a:lnTo>
                    <a:pt x="515" y="598"/>
                  </a:lnTo>
                  <a:lnTo>
                    <a:pt x="540" y="531"/>
                  </a:lnTo>
                  <a:lnTo>
                    <a:pt x="565" y="464"/>
                  </a:lnTo>
                  <a:lnTo>
                    <a:pt x="565" y="464"/>
                  </a:lnTo>
                  <a:lnTo>
                    <a:pt x="567" y="458"/>
                  </a:lnTo>
                  <a:lnTo>
                    <a:pt x="570" y="453"/>
                  </a:lnTo>
                  <a:lnTo>
                    <a:pt x="574" y="449"/>
                  </a:lnTo>
                  <a:lnTo>
                    <a:pt x="577" y="447"/>
                  </a:lnTo>
                  <a:lnTo>
                    <a:pt x="582" y="445"/>
                  </a:lnTo>
                  <a:lnTo>
                    <a:pt x="587" y="444"/>
                  </a:lnTo>
                  <a:lnTo>
                    <a:pt x="592" y="444"/>
                  </a:lnTo>
                  <a:lnTo>
                    <a:pt x="599" y="445"/>
                  </a:lnTo>
                  <a:lnTo>
                    <a:pt x="599" y="445"/>
                  </a:lnTo>
                  <a:lnTo>
                    <a:pt x="656" y="452"/>
                  </a:lnTo>
                  <a:lnTo>
                    <a:pt x="713" y="459"/>
                  </a:lnTo>
                  <a:lnTo>
                    <a:pt x="827" y="473"/>
                  </a:lnTo>
                  <a:lnTo>
                    <a:pt x="827" y="473"/>
                  </a:lnTo>
                  <a:lnTo>
                    <a:pt x="987" y="492"/>
                  </a:lnTo>
                  <a:lnTo>
                    <a:pt x="987" y="492"/>
                  </a:lnTo>
                  <a:lnTo>
                    <a:pt x="977" y="508"/>
                  </a:lnTo>
                  <a:lnTo>
                    <a:pt x="967" y="522"/>
                  </a:lnTo>
                  <a:lnTo>
                    <a:pt x="957" y="534"/>
                  </a:lnTo>
                  <a:lnTo>
                    <a:pt x="945" y="547"/>
                  </a:lnTo>
                  <a:lnTo>
                    <a:pt x="933" y="557"/>
                  </a:lnTo>
                  <a:lnTo>
                    <a:pt x="921" y="567"/>
                  </a:lnTo>
                  <a:lnTo>
                    <a:pt x="907" y="575"/>
                  </a:lnTo>
                  <a:lnTo>
                    <a:pt x="894" y="584"/>
                  </a:lnTo>
                  <a:lnTo>
                    <a:pt x="894" y="5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4" name="Freeform 180"/>
            <p:cNvSpPr>
              <a:spLocks noEditPoints="1"/>
            </p:cNvSpPr>
            <p:nvPr userDrawn="1"/>
          </p:nvSpPr>
          <p:spPr bwMode="auto">
            <a:xfrm>
              <a:off x="6904038" y="2362200"/>
              <a:ext cx="596900" cy="596900"/>
            </a:xfrm>
            <a:custGeom>
              <a:avLst/>
              <a:gdLst>
                <a:gd name="T0" fmla="*/ 751 w 1128"/>
                <a:gd name="T1" fmla="*/ 32 h 1128"/>
                <a:gd name="T2" fmla="*/ 622 w 1128"/>
                <a:gd name="T3" fmla="*/ 4 h 1128"/>
                <a:gd name="T4" fmla="*/ 493 w 1128"/>
                <a:gd name="T5" fmla="*/ 6 h 1128"/>
                <a:gd name="T6" fmla="*/ 366 w 1128"/>
                <a:gd name="T7" fmla="*/ 37 h 1128"/>
                <a:gd name="T8" fmla="*/ 247 w 1128"/>
                <a:gd name="T9" fmla="*/ 99 h 1128"/>
                <a:gd name="T10" fmla="*/ 151 w 1128"/>
                <a:gd name="T11" fmla="*/ 180 h 1128"/>
                <a:gd name="T12" fmla="*/ 47 w 1128"/>
                <a:gd name="T13" fmla="*/ 344 h 1128"/>
                <a:gd name="T14" fmla="*/ 3 w 1128"/>
                <a:gd name="T15" fmla="*/ 514 h 1128"/>
                <a:gd name="T16" fmla="*/ 4 w 1128"/>
                <a:gd name="T17" fmla="*/ 607 h 1128"/>
                <a:gd name="T18" fmla="*/ 25 w 1128"/>
                <a:gd name="T19" fmla="*/ 723 h 1128"/>
                <a:gd name="T20" fmla="*/ 56 w 1128"/>
                <a:gd name="T21" fmla="*/ 812 h 1128"/>
                <a:gd name="T22" fmla="*/ 121 w 1128"/>
                <a:gd name="T23" fmla="*/ 912 h 1128"/>
                <a:gd name="T24" fmla="*/ 218 w 1128"/>
                <a:gd name="T25" fmla="*/ 1005 h 1128"/>
                <a:gd name="T26" fmla="*/ 332 w 1128"/>
                <a:gd name="T27" fmla="*/ 1078 h 1128"/>
                <a:gd name="T28" fmla="*/ 447 w 1128"/>
                <a:gd name="T29" fmla="*/ 1121 h 1128"/>
                <a:gd name="T30" fmla="*/ 547 w 1128"/>
                <a:gd name="T31" fmla="*/ 1123 h 1128"/>
                <a:gd name="T32" fmla="*/ 558 w 1128"/>
                <a:gd name="T33" fmla="*/ 967 h 1128"/>
                <a:gd name="T34" fmla="*/ 607 w 1128"/>
                <a:gd name="T35" fmla="*/ 875 h 1128"/>
                <a:gd name="T36" fmla="*/ 700 w 1128"/>
                <a:gd name="T37" fmla="*/ 784 h 1128"/>
                <a:gd name="T38" fmla="*/ 838 w 1128"/>
                <a:gd name="T39" fmla="*/ 710 h 1128"/>
                <a:gd name="T40" fmla="*/ 1006 w 1128"/>
                <a:gd name="T41" fmla="*/ 658 h 1128"/>
                <a:gd name="T42" fmla="*/ 1127 w 1128"/>
                <a:gd name="T43" fmla="*/ 602 h 1128"/>
                <a:gd name="T44" fmla="*/ 1121 w 1128"/>
                <a:gd name="T45" fmla="*/ 477 h 1128"/>
                <a:gd name="T46" fmla="*/ 1090 w 1128"/>
                <a:gd name="T47" fmla="*/ 357 h 1128"/>
                <a:gd name="T48" fmla="*/ 1030 w 1128"/>
                <a:gd name="T49" fmla="*/ 245 h 1128"/>
                <a:gd name="T50" fmla="*/ 944 w 1128"/>
                <a:gd name="T51" fmla="*/ 146 h 1128"/>
                <a:gd name="T52" fmla="*/ 832 w 1128"/>
                <a:gd name="T53" fmla="*/ 68 h 1128"/>
                <a:gd name="T54" fmla="*/ 774 w 1128"/>
                <a:gd name="T55" fmla="*/ 438 h 1128"/>
                <a:gd name="T56" fmla="*/ 736 w 1128"/>
                <a:gd name="T57" fmla="*/ 486 h 1128"/>
                <a:gd name="T58" fmla="*/ 660 w 1128"/>
                <a:gd name="T59" fmla="*/ 525 h 1128"/>
                <a:gd name="T60" fmla="*/ 508 w 1128"/>
                <a:gd name="T61" fmla="*/ 532 h 1128"/>
                <a:gd name="T62" fmla="*/ 501 w 1128"/>
                <a:gd name="T63" fmla="*/ 602 h 1128"/>
                <a:gd name="T64" fmla="*/ 761 w 1128"/>
                <a:gd name="T65" fmla="*/ 604 h 1128"/>
                <a:gd name="T66" fmla="*/ 763 w 1128"/>
                <a:gd name="T67" fmla="*/ 692 h 1128"/>
                <a:gd name="T68" fmla="*/ 621 w 1128"/>
                <a:gd name="T69" fmla="*/ 695 h 1128"/>
                <a:gd name="T70" fmla="*/ 504 w 1128"/>
                <a:gd name="T71" fmla="*/ 696 h 1128"/>
                <a:gd name="T72" fmla="*/ 503 w 1128"/>
                <a:gd name="T73" fmla="*/ 786 h 1128"/>
                <a:gd name="T74" fmla="*/ 380 w 1128"/>
                <a:gd name="T75" fmla="*/ 790 h 1128"/>
                <a:gd name="T76" fmla="*/ 349 w 1128"/>
                <a:gd name="T77" fmla="*/ 785 h 1128"/>
                <a:gd name="T78" fmla="*/ 341 w 1128"/>
                <a:gd name="T79" fmla="*/ 696 h 1128"/>
                <a:gd name="T80" fmla="*/ 243 w 1128"/>
                <a:gd name="T81" fmla="*/ 694 h 1128"/>
                <a:gd name="T82" fmla="*/ 242 w 1128"/>
                <a:gd name="T83" fmla="*/ 604 h 1128"/>
                <a:gd name="T84" fmla="*/ 348 w 1128"/>
                <a:gd name="T85" fmla="*/ 601 h 1128"/>
                <a:gd name="T86" fmla="*/ 348 w 1128"/>
                <a:gd name="T87" fmla="*/ 537 h 1128"/>
                <a:gd name="T88" fmla="*/ 265 w 1128"/>
                <a:gd name="T89" fmla="*/ 532 h 1128"/>
                <a:gd name="T90" fmla="*/ 240 w 1128"/>
                <a:gd name="T91" fmla="*/ 527 h 1128"/>
                <a:gd name="T92" fmla="*/ 243 w 1128"/>
                <a:gd name="T93" fmla="*/ 443 h 1128"/>
                <a:gd name="T94" fmla="*/ 347 w 1128"/>
                <a:gd name="T95" fmla="*/ 442 h 1128"/>
                <a:gd name="T96" fmla="*/ 421 w 1128"/>
                <a:gd name="T97" fmla="*/ 164 h 1128"/>
                <a:gd name="T98" fmla="*/ 632 w 1128"/>
                <a:gd name="T99" fmla="*/ 167 h 1128"/>
                <a:gd name="T100" fmla="*/ 702 w 1128"/>
                <a:gd name="T101" fmla="*/ 188 h 1128"/>
                <a:gd name="T102" fmla="*/ 776 w 1128"/>
                <a:gd name="T103" fmla="*/ 261 h 1128"/>
                <a:gd name="T104" fmla="*/ 795 w 1128"/>
                <a:gd name="T105" fmla="*/ 334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8" h="1128">
                  <a:moveTo>
                    <a:pt x="832" y="68"/>
                  </a:moveTo>
                  <a:lnTo>
                    <a:pt x="832" y="68"/>
                  </a:lnTo>
                  <a:lnTo>
                    <a:pt x="812" y="58"/>
                  </a:lnTo>
                  <a:lnTo>
                    <a:pt x="792" y="49"/>
                  </a:lnTo>
                  <a:lnTo>
                    <a:pt x="771" y="39"/>
                  </a:lnTo>
                  <a:lnTo>
                    <a:pt x="751" y="32"/>
                  </a:lnTo>
                  <a:lnTo>
                    <a:pt x="730" y="25"/>
                  </a:lnTo>
                  <a:lnTo>
                    <a:pt x="709" y="19"/>
                  </a:lnTo>
                  <a:lnTo>
                    <a:pt x="687" y="14"/>
                  </a:lnTo>
                  <a:lnTo>
                    <a:pt x="666" y="10"/>
                  </a:lnTo>
                  <a:lnTo>
                    <a:pt x="644" y="6"/>
                  </a:lnTo>
                  <a:lnTo>
                    <a:pt x="622" y="4"/>
                  </a:lnTo>
                  <a:lnTo>
                    <a:pt x="601" y="2"/>
                  </a:lnTo>
                  <a:lnTo>
                    <a:pt x="579" y="0"/>
                  </a:lnTo>
                  <a:lnTo>
                    <a:pt x="558" y="0"/>
                  </a:lnTo>
                  <a:lnTo>
                    <a:pt x="536" y="2"/>
                  </a:lnTo>
                  <a:lnTo>
                    <a:pt x="515" y="3"/>
                  </a:lnTo>
                  <a:lnTo>
                    <a:pt x="493" y="6"/>
                  </a:lnTo>
                  <a:lnTo>
                    <a:pt x="471" y="9"/>
                  </a:lnTo>
                  <a:lnTo>
                    <a:pt x="450" y="13"/>
                  </a:lnTo>
                  <a:lnTo>
                    <a:pt x="428" y="18"/>
                  </a:lnTo>
                  <a:lnTo>
                    <a:pt x="408" y="23"/>
                  </a:lnTo>
                  <a:lnTo>
                    <a:pt x="386" y="30"/>
                  </a:lnTo>
                  <a:lnTo>
                    <a:pt x="366" y="37"/>
                  </a:lnTo>
                  <a:lnTo>
                    <a:pt x="345" y="46"/>
                  </a:lnTo>
                  <a:lnTo>
                    <a:pt x="325" y="55"/>
                  </a:lnTo>
                  <a:lnTo>
                    <a:pt x="305" y="64"/>
                  </a:lnTo>
                  <a:lnTo>
                    <a:pt x="286" y="75"/>
                  </a:lnTo>
                  <a:lnTo>
                    <a:pt x="266" y="87"/>
                  </a:lnTo>
                  <a:lnTo>
                    <a:pt x="247" y="99"/>
                  </a:lnTo>
                  <a:lnTo>
                    <a:pt x="228" y="112"/>
                  </a:lnTo>
                  <a:lnTo>
                    <a:pt x="211" y="127"/>
                  </a:lnTo>
                  <a:lnTo>
                    <a:pt x="192" y="141"/>
                  </a:lnTo>
                  <a:lnTo>
                    <a:pt x="175" y="157"/>
                  </a:lnTo>
                  <a:lnTo>
                    <a:pt x="175" y="157"/>
                  </a:lnTo>
                  <a:lnTo>
                    <a:pt x="151" y="180"/>
                  </a:lnTo>
                  <a:lnTo>
                    <a:pt x="129" y="205"/>
                  </a:lnTo>
                  <a:lnTo>
                    <a:pt x="110" y="231"/>
                  </a:lnTo>
                  <a:lnTo>
                    <a:pt x="91" y="258"/>
                  </a:lnTo>
                  <a:lnTo>
                    <a:pt x="75" y="287"/>
                  </a:lnTo>
                  <a:lnTo>
                    <a:pt x="61" y="316"/>
                  </a:lnTo>
                  <a:lnTo>
                    <a:pt x="47" y="344"/>
                  </a:lnTo>
                  <a:lnTo>
                    <a:pt x="36" y="373"/>
                  </a:lnTo>
                  <a:lnTo>
                    <a:pt x="26" y="403"/>
                  </a:lnTo>
                  <a:lnTo>
                    <a:pt x="18" y="432"/>
                  </a:lnTo>
                  <a:lnTo>
                    <a:pt x="11" y="459"/>
                  </a:lnTo>
                  <a:lnTo>
                    <a:pt x="6" y="487"/>
                  </a:lnTo>
                  <a:lnTo>
                    <a:pt x="3" y="514"/>
                  </a:lnTo>
                  <a:lnTo>
                    <a:pt x="1" y="540"/>
                  </a:lnTo>
                  <a:lnTo>
                    <a:pt x="0" y="564"/>
                  </a:lnTo>
                  <a:lnTo>
                    <a:pt x="1" y="587"/>
                  </a:lnTo>
                  <a:lnTo>
                    <a:pt x="1" y="587"/>
                  </a:lnTo>
                  <a:lnTo>
                    <a:pt x="3" y="597"/>
                  </a:lnTo>
                  <a:lnTo>
                    <a:pt x="4" y="607"/>
                  </a:lnTo>
                  <a:lnTo>
                    <a:pt x="4" y="607"/>
                  </a:lnTo>
                  <a:lnTo>
                    <a:pt x="5" y="624"/>
                  </a:lnTo>
                  <a:lnTo>
                    <a:pt x="6" y="639"/>
                  </a:lnTo>
                  <a:lnTo>
                    <a:pt x="11" y="670"/>
                  </a:lnTo>
                  <a:lnTo>
                    <a:pt x="18" y="699"/>
                  </a:lnTo>
                  <a:lnTo>
                    <a:pt x="25" y="723"/>
                  </a:lnTo>
                  <a:lnTo>
                    <a:pt x="31" y="745"/>
                  </a:lnTo>
                  <a:lnTo>
                    <a:pt x="37" y="762"/>
                  </a:lnTo>
                  <a:lnTo>
                    <a:pt x="43" y="779"/>
                  </a:lnTo>
                  <a:lnTo>
                    <a:pt x="43" y="779"/>
                  </a:lnTo>
                  <a:lnTo>
                    <a:pt x="48" y="795"/>
                  </a:lnTo>
                  <a:lnTo>
                    <a:pt x="56" y="812"/>
                  </a:lnTo>
                  <a:lnTo>
                    <a:pt x="64" y="829"/>
                  </a:lnTo>
                  <a:lnTo>
                    <a:pt x="73" y="845"/>
                  </a:lnTo>
                  <a:lnTo>
                    <a:pt x="83" y="862"/>
                  </a:lnTo>
                  <a:lnTo>
                    <a:pt x="95" y="879"/>
                  </a:lnTo>
                  <a:lnTo>
                    <a:pt x="107" y="896"/>
                  </a:lnTo>
                  <a:lnTo>
                    <a:pt x="121" y="912"/>
                  </a:lnTo>
                  <a:lnTo>
                    <a:pt x="136" y="929"/>
                  </a:lnTo>
                  <a:lnTo>
                    <a:pt x="150" y="944"/>
                  </a:lnTo>
                  <a:lnTo>
                    <a:pt x="166" y="960"/>
                  </a:lnTo>
                  <a:lnTo>
                    <a:pt x="183" y="975"/>
                  </a:lnTo>
                  <a:lnTo>
                    <a:pt x="200" y="990"/>
                  </a:lnTo>
                  <a:lnTo>
                    <a:pt x="218" y="1005"/>
                  </a:lnTo>
                  <a:lnTo>
                    <a:pt x="236" y="1018"/>
                  </a:lnTo>
                  <a:lnTo>
                    <a:pt x="255" y="1031"/>
                  </a:lnTo>
                  <a:lnTo>
                    <a:pt x="273" y="1044"/>
                  </a:lnTo>
                  <a:lnTo>
                    <a:pt x="293" y="1056"/>
                  </a:lnTo>
                  <a:lnTo>
                    <a:pt x="312" y="1067"/>
                  </a:lnTo>
                  <a:lnTo>
                    <a:pt x="332" y="1078"/>
                  </a:lnTo>
                  <a:lnTo>
                    <a:pt x="351" y="1087"/>
                  </a:lnTo>
                  <a:lnTo>
                    <a:pt x="371" y="1096"/>
                  </a:lnTo>
                  <a:lnTo>
                    <a:pt x="389" y="1103"/>
                  </a:lnTo>
                  <a:lnTo>
                    <a:pt x="409" y="1110"/>
                  </a:lnTo>
                  <a:lnTo>
                    <a:pt x="428" y="1117"/>
                  </a:lnTo>
                  <a:lnTo>
                    <a:pt x="447" y="1121"/>
                  </a:lnTo>
                  <a:lnTo>
                    <a:pt x="464" y="1125"/>
                  </a:lnTo>
                  <a:lnTo>
                    <a:pt x="483" y="1127"/>
                  </a:lnTo>
                  <a:lnTo>
                    <a:pt x="499" y="1128"/>
                  </a:lnTo>
                  <a:lnTo>
                    <a:pt x="517" y="1128"/>
                  </a:lnTo>
                  <a:lnTo>
                    <a:pt x="532" y="1126"/>
                  </a:lnTo>
                  <a:lnTo>
                    <a:pt x="547" y="1123"/>
                  </a:lnTo>
                  <a:lnTo>
                    <a:pt x="547" y="1123"/>
                  </a:lnTo>
                  <a:lnTo>
                    <a:pt x="547" y="1013"/>
                  </a:lnTo>
                  <a:lnTo>
                    <a:pt x="547" y="1013"/>
                  </a:lnTo>
                  <a:lnTo>
                    <a:pt x="548" y="1004"/>
                  </a:lnTo>
                  <a:lnTo>
                    <a:pt x="552" y="988"/>
                  </a:lnTo>
                  <a:lnTo>
                    <a:pt x="558" y="967"/>
                  </a:lnTo>
                  <a:lnTo>
                    <a:pt x="562" y="954"/>
                  </a:lnTo>
                  <a:lnTo>
                    <a:pt x="568" y="940"/>
                  </a:lnTo>
                  <a:lnTo>
                    <a:pt x="575" y="926"/>
                  </a:lnTo>
                  <a:lnTo>
                    <a:pt x="584" y="909"/>
                  </a:lnTo>
                  <a:lnTo>
                    <a:pt x="595" y="893"/>
                  </a:lnTo>
                  <a:lnTo>
                    <a:pt x="607" y="875"/>
                  </a:lnTo>
                  <a:lnTo>
                    <a:pt x="622" y="857"/>
                  </a:lnTo>
                  <a:lnTo>
                    <a:pt x="639" y="838"/>
                  </a:lnTo>
                  <a:lnTo>
                    <a:pt x="658" y="820"/>
                  </a:lnTo>
                  <a:lnTo>
                    <a:pt x="681" y="800"/>
                  </a:lnTo>
                  <a:lnTo>
                    <a:pt x="681" y="800"/>
                  </a:lnTo>
                  <a:lnTo>
                    <a:pt x="700" y="784"/>
                  </a:lnTo>
                  <a:lnTo>
                    <a:pt x="722" y="770"/>
                  </a:lnTo>
                  <a:lnTo>
                    <a:pt x="745" y="755"/>
                  </a:lnTo>
                  <a:lnTo>
                    <a:pt x="768" y="743"/>
                  </a:lnTo>
                  <a:lnTo>
                    <a:pt x="792" y="730"/>
                  </a:lnTo>
                  <a:lnTo>
                    <a:pt x="814" y="720"/>
                  </a:lnTo>
                  <a:lnTo>
                    <a:pt x="838" y="710"/>
                  </a:lnTo>
                  <a:lnTo>
                    <a:pt x="860" y="701"/>
                  </a:lnTo>
                  <a:lnTo>
                    <a:pt x="901" y="685"/>
                  </a:lnTo>
                  <a:lnTo>
                    <a:pt x="934" y="674"/>
                  </a:lnTo>
                  <a:lnTo>
                    <a:pt x="968" y="664"/>
                  </a:lnTo>
                  <a:lnTo>
                    <a:pt x="968" y="664"/>
                  </a:lnTo>
                  <a:lnTo>
                    <a:pt x="1006" y="658"/>
                  </a:lnTo>
                  <a:lnTo>
                    <a:pt x="1044" y="651"/>
                  </a:lnTo>
                  <a:lnTo>
                    <a:pt x="1083" y="647"/>
                  </a:lnTo>
                  <a:lnTo>
                    <a:pt x="1121" y="644"/>
                  </a:lnTo>
                  <a:lnTo>
                    <a:pt x="1121" y="644"/>
                  </a:lnTo>
                  <a:lnTo>
                    <a:pt x="1125" y="623"/>
                  </a:lnTo>
                  <a:lnTo>
                    <a:pt x="1127" y="602"/>
                  </a:lnTo>
                  <a:lnTo>
                    <a:pt x="1128" y="582"/>
                  </a:lnTo>
                  <a:lnTo>
                    <a:pt x="1128" y="560"/>
                  </a:lnTo>
                  <a:lnTo>
                    <a:pt x="1128" y="540"/>
                  </a:lnTo>
                  <a:lnTo>
                    <a:pt x="1127" y="519"/>
                  </a:lnTo>
                  <a:lnTo>
                    <a:pt x="1125" y="497"/>
                  </a:lnTo>
                  <a:lnTo>
                    <a:pt x="1121" y="477"/>
                  </a:lnTo>
                  <a:lnTo>
                    <a:pt x="1118" y="456"/>
                  </a:lnTo>
                  <a:lnTo>
                    <a:pt x="1114" y="436"/>
                  </a:lnTo>
                  <a:lnTo>
                    <a:pt x="1109" y="416"/>
                  </a:lnTo>
                  <a:lnTo>
                    <a:pt x="1103" y="396"/>
                  </a:lnTo>
                  <a:lnTo>
                    <a:pt x="1097" y="376"/>
                  </a:lnTo>
                  <a:lnTo>
                    <a:pt x="1090" y="357"/>
                  </a:lnTo>
                  <a:lnTo>
                    <a:pt x="1081" y="337"/>
                  </a:lnTo>
                  <a:lnTo>
                    <a:pt x="1072" y="318"/>
                  </a:lnTo>
                  <a:lnTo>
                    <a:pt x="1063" y="299"/>
                  </a:lnTo>
                  <a:lnTo>
                    <a:pt x="1053" y="281"/>
                  </a:lnTo>
                  <a:lnTo>
                    <a:pt x="1041" y="262"/>
                  </a:lnTo>
                  <a:lnTo>
                    <a:pt x="1030" y="245"/>
                  </a:lnTo>
                  <a:lnTo>
                    <a:pt x="1018" y="227"/>
                  </a:lnTo>
                  <a:lnTo>
                    <a:pt x="1004" y="210"/>
                  </a:lnTo>
                  <a:lnTo>
                    <a:pt x="990" y="194"/>
                  </a:lnTo>
                  <a:lnTo>
                    <a:pt x="976" y="177"/>
                  </a:lnTo>
                  <a:lnTo>
                    <a:pt x="960" y="162"/>
                  </a:lnTo>
                  <a:lnTo>
                    <a:pt x="944" y="146"/>
                  </a:lnTo>
                  <a:lnTo>
                    <a:pt x="927" y="132"/>
                  </a:lnTo>
                  <a:lnTo>
                    <a:pt x="910" y="119"/>
                  </a:lnTo>
                  <a:lnTo>
                    <a:pt x="891" y="105"/>
                  </a:lnTo>
                  <a:lnTo>
                    <a:pt x="872" y="92"/>
                  </a:lnTo>
                  <a:lnTo>
                    <a:pt x="852" y="80"/>
                  </a:lnTo>
                  <a:lnTo>
                    <a:pt x="832" y="68"/>
                  </a:lnTo>
                  <a:lnTo>
                    <a:pt x="832" y="68"/>
                  </a:lnTo>
                  <a:close/>
                  <a:moveTo>
                    <a:pt x="793" y="379"/>
                  </a:moveTo>
                  <a:lnTo>
                    <a:pt x="793" y="379"/>
                  </a:lnTo>
                  <a:lnTo>
                    <a:pt x="789" y="400"/>
                  </a:lnTo>
                  <a:lnTo>
                    <a:pt x="783" y="419"/>
                  </a:lnTo>
                  <a:lnTo>
                    <a:pt x="774" y="438"/>
                  </a:lnTo>
                  <a:lnTo>
                    <a:pt x="764" y="455"/>
                  </a:lnTo>
                  <a:lnTo>
                    <a:pt x="764" y="455"/>
                  </a:lnTo>
                  <a:lnTo>
                    <a:pt x="758" y="464"/>
                  </a:lnTo>
                  <a:lnTo>
                    <a:pt x="751" y="472"/>
                  </a:lnTo>
                  <a:lnTo>
                    <a:pt x="744" y="479"/>
                  </a:lnTo>
                  <a:lnTo>
                    <a:pt x="736" y="486"/>
                  </a:lnTo>
                  <a:lnTo>
                    <a:pt x="728" y="492"/>
                  </a:lnTo>
                  <a:lnTo>
                    <a:pt x="719" y="498"/>
                  </a:lnTo>
                  <a:lnTo>
                    <a:pt x="700" y="509"/>
                  </a:lnTo>
                  <a:lnTo>
                    <a:pt x="700" y="509"/>
                  </a:lnTo>
                  <a:lnTo>
                    <a:pt x="681" y="518"/>
                  </a:lnTo>
                  <a:lnTo>
                    <a:pt x="660" y="525"/>
                  </a:lnTo>
                  <a:lnTo>
                    <a:pt x="639" y="529"/>
                  </a:lnTo>
                  <a:lnTo>
                    <a:pt x="617" y="530"/>
                  </a:lnTo>
                  <a:lnTo>
                    <a:pt x="617" y="530"/>
                  </a:lnTo>
                  <a:lnTo>
                    <a:pt x="563" y="531"/>
                  </a:lnTo>
                  <a:lnTo>
                    <a:pt x="508" y="532"/>
                  </a:lnTo>
                  <a:lnTo>
                    <a:pt x="508" y="532"/>
                  </a:lnTo>
                  <a:lnTo>
                    <a:pt x="503" y="532"/>
                  </a:lnTo>
                  <a:lnTo>
                    <a:pt x="501" y="534"/>
                  </a:lnTo>
                  <a:lnTo>
                    <a:pt x="501" y="536"/>
                  </a:lnTo>
                  <a:lnTo>
                    <a:pt x="501" y="536"/>
                  </a:lnTo>
                  <a:lnTo>
                    <a:pt x="501" y="602"/>
                  </a:lnTo>
                  <a:lnTo>
                    <a:pt x="501" y="602"/>
                  </a:lnTo>
                  <a:lnTo>
                    <a:pt x="511" y="602"/>
                  </a:lnTo>
                  <a:lnTo>
                    <a:pt x="511" y="602"/>
                  </a:lnTo>
                  <a:lnTo>
                    <a:pt x="752" y="602"/>
                  </a:lnTo>
                  <a:lnTo>
                    <a:pt x="752" y="602"/>
                  </a:lnTo>
                  <a:lnTo>
                    <a:pt x="758" y="603"/>
                  </a:lnTo>
                  <a:lnTo>
                    <a:pt x="761" y="604"/>
                  </a:lnTo>
                  <a:lnTo>
                    <a:pt x="762" y="607"/>
                  </a:lnTo>
                  <a:lnTo>
                    <a:pt x="762" y="613"/>
                  </a:lnTo>
                  <a:lnTo>
                    <a:pt x="762" y="613"/>
                  </a:lnTo>
                  <a:lnTo>
                    <a:pt x="763" y="689"/>
                  </a:lnTo>
                  <a:lnTo>
                    <a:pt x="763" y="689"/>
                  </a:lnTo>
                  <a:lnTo>
                    <a:pt x="763" y="692"/>
                  </a:lnTo>
                  <a:lnTo>
                    <a:pt x="762" y="694"/>
                  </a:lnTo>
                  <a:lnTo>
                    <a:pt x="760" y="695"/>
                  </a:lnTo>
                  <a:lnTo>
                    <a:pt x="757" y="696"/>
                  </a:lnTo>
                  <a:lnTo>
                    <a:pt x="757" y="696"/>
                  </a:lnTo>
                  <a:lnTo>
                    <a:pt x="621" y="695"/>
                  </a:lnTo>
                  <a:lnTo>
                    <a:pt x="621" y="695"/>
                  </a:lnTo>
                  <a:lnTo>
                    <a:pt x="556" y="696"/>
                  </a:lnTo>
                  <a:lnTo>
                    <a:pt x="556" y="696"/>
                  </a:lnTo>
                  <a:lnTo>
                    <a:pt x="511" y="695"/>
                  </a:lnTo>
                  <a:lnTo>
                    <a:pt x="511" y="695"/>
                  </a:lnTo>
                  <a:lnTo>
                    <a:pt x="506" y="695"/>
                  </a:lnTo>
                  <a:lnTo>
                    <a:pt x="504" y="696"/>
                  </a:lnTo>
                  <a:lnTo>
                    <a:pt x="503" y="699"/>
                  </a:lnTo>
                  <a:lnTo>
                    <a:pt x="502" y="704"/>
                  </a:lnTo>
                  <a:lnTo>
                    <a:pt x="502" y="704"/>
                  </a:lnTo>
                  <a:lnTo>
                    <a:pt x="503" y="782"/>
                  </a:lnTo>
                  <a:lnTo>
                    <a:pt x="503" y="782"/>
                  </a:lnTo>
                  <a:lnTo>
                    <a:pt x="503" y="786"/>
                  </a:lnTo>
                  <a:lnTo>
                    <a:pt x="502" y="789"/>
                  </a:lnTo>
                  <a:lnTo>
                    <a:pt x="499" y="790"/>
                  </a:lnTo>
                  <a:lnTo>
                    <a:pt x="495" y="790"/>
                  </a:lnTo>
                  <a:lnTo>
                    <a:pt x="495" y="790"/>
                  </a:lnTo>
                  <a:lnTo>
                    <a:pt x="438" y="790"/>
                  </a:lnTo>
                  <a:lnTo>
                    <a:pt x="380" y="790"/>
                  </a:lnTo>
                  <a:lnTo>
                    <a:pt x="380" y="790"/>
                  </a:lnTo>
                  <a:lnTo>
                    <a:pt x="352" y="791"/>
                  </a:lnTo>
                  <a:lnTo>
                    <a:pt x="352" y="791"/>
                  </a:lnTo>
                  <a:lnTo>
                    <a:pt x="350" y="790"/>
                  </a:lnTo>
                  <a:lnTo>
                    <a:pt x="349" y="789"/>
                  </a:lnTo>
                  <a:lnTo>
                    <a:pt x="349" y="785"/>
                  </a:lnTo>
                  <a:lnTo>
                    <a:pt x="349" y="785"/>
                  </a:lnTo>
                  <a:lnTo>
                    <a:pt x="350" y="739"/>
                  </a:lnTo>
                  <a:lnTo>
                    <a:pt x="350" y="739"/>
                  </a:lnTo>
                  <a:lnTo>
                    <a:pt x="350" y="696"/>
                  </a:lnTo>
                  <a:lnTo>
                    <a:pt x="350" y="696"/>
                  </a:lnTo>
                  <a:lnTo>
                    <a:pt x="341" y="696"/>
                  </a:lnTo>
                  <a:lnTo>
                    <a:pt x="341" y="696"/>
                  </a:lnTo>
                  <a:lnTo>
                    <a:pt x="250" y="696"/>
                  </a:lnTo>
                  <a:lnTo>
                    <a:pt x="250" y="696"/>
                  </a:lnTo>
                  <a:lnTo>
                    <a:pt x="247" y="696"/>
                  </a:lnTo>
                  <a:lnTo>
                    <a:pt x="244" y="696"/>
                  </a:lnTo>
                  <a:lnTo>
                    <a:pt x="243" y="694"/>
                  </a:lnTo>
                  <a:lnTo>
                    <a:pt x="242" y="690"/>
                  </a:lnTo>
                  <a:lnTo>
                    <a:pt x="242" y="690"/>
                  </a:lnTo>
                  <a:lnTo>
                    <a:pt x="242" y="627"/>
                  </a:lnTo>
                  <a:lnTo>
                    <a:pt x="242" y="627"/>
                  </a:lnTo>
                  <a:lnTo>
                    <a:pt x="242" y="604"/>
                  </a:lnTo>
                  <a:lnTo>
                    <a:pt x="242" y="604"/>
                  </a:lnTo>
                  <a:lnTo>
                    <a:pt x="256" y="603"/>
                  </a:lnTo>
                  <a:lnTo>
                    <a:pt x="256" y="603"/>
                  </a:lnTo>
                  <a:lnTo>
                    <a:pt x="339" y="603"/>
                  </a:lnTo>
                  <a:lnTo>
                    <a:pt x="339" y="603"/>
                  </a:lnTo>
                  <a:lnTo>
                    <a:pt x="345" y="602"/>
                  </a:lnTo>
                  <a:lnTo>
                    <a:pt x="348" y="601"/>
                  </a:lnTo>
                  <a:lnTo>
                    <a:pt x="349" y="598"/>
                  </a:lnTo>
                  <a:lnTo>
                    <a:pt x="349" y="592"/>
                  </a:lnTo>
                  <a:lnTo>
                    <a:pt x="349" y="592"/>
                  </a:lnTo>
                  <a:lnTo>
                    <a:pt x="349" y="542"/>
                  </a:lnTo>
                  <a:lnTo>
                    <a:pt x="349" y="542"/>
                  </a:lnTo>
                  <a:lnTo>
                    <a:pt x="348" y="537"/>
                  </a:lnTo>
                  <a:lnTo>
                    <a:pt x="347" y="534"/>
                  </a:lnTo>
                  <a:lnTo>
                    <a:pt x="345" y="533"/>
                  </a:lnTo>
                  <a:lnTo>
                    <a:pt x="340" y="532"/>
                  </a:lnTo>
                  <a:lnTo>
                    <a:pt x="340" y="532"/>
                  </a:lnTo>
                  <a:lnTo>
                    <a:pt x="265" y="532"/>
                  </a:lnTo>
                  <a:lnTo>
                    <a:pt x="265" y="532"/>
                  </a:lnTo>
                  <a:lnTo>
                    <a:pt x="245" y="532"/>
                  </a:lnTo>
                  <a:lnTo>
                    <a:pt x="245" y="532"/>
                  </a:lnTo>
                  <a:lnTo>
                    <a:pt x="243" y="532"/>
                  </a:lnTo>
                  <a:lnTo>
                    <a:pt x="241" y="531"/>
                  </a:lnTo>
                  <a:lnTo>
                    <a:pt x="240" y="530"/>
                  </a:lnTo>
                  <a:lnTo>
                    <a:pt x="240" y="527"/>
                  </a:lnTo>
                  <a:lnTo>
                    <a:pt x="240" y="527"/>
                  </a:lnTo>
                  <a:lnTo>
                    <a:pt x="240" y="489"/>
                  </a:lnTo>
                  <a:lnTo>
                    <a:pt x="240" y="451"/>
                  </a:lnTo>
                  <a:lnTo>
                    <a:pt x="240" y="451"/>
                  </a:lnTo>
                  <a:lnTo>
                    <a:pt x="241" y="446"/>
                  </a:lnTo>
                  <a:lnTo>
                    <a:pt x="243" y="443"/>
                  </a:lnTo>
                  <a:lnTo>
                    <a:pt x="247" y="442"/>
                  </a:lnTo>
                  <a:lnTo>
                    <a:pt x="251" y="442"/>
                  </a:lnTo>
                  <a:lnTo>
                    <a:pt x="251" y="442"/>
                  </a:lnTo>
                  <a:lnTo>
                    <a:pt x="338" y="442"/>
                  </a:lnTo>
                  <a:lnTo>
                    <a:pt x="338" y="442"/>
                  </a:lnTo>
                  <a:lnTo>
                    <a:pt x="347" y="442"/>
                  </a:lnTo>
                  <a:lnTo>
                    <a:pt x="347" y="442"/>
                  </a:lnTo>
                  <a:lnTo>
                    <a:pt x="345" y="164"/>
                  </a:lnTo>
                  <a:lnTo>
                    <a:pt x="345" y="164"/>
                  </a:lnTo>
                  <a:lnTo>
                    <a:pt x="409" y="164"/>
                  </a:lnTo>
                  <a:lnTo>
                    <a:pt x="409" y="164"/>
                  </a:lnTo>
                  <a:lnTo>
                    <a:pt x="421" y="164"/>
                  </a:lnTo>
                  <a:lnTo>
                    <a:pt x="421" y="164"/>
                  </a:lnTo>
                  <a:lnTo>
                    <a:pt x="567" y="163"/>
                  </a:lnTo>
                  <a:lnTo>
                    <a:pt x="567" y="163"/>
                  </a:lnTo>
                  <a:lnTo>
                    <a:pt x="593" y="164"/>
                  </a:lnTo>
                  <a:lnTo>
                    <a:pt x="618" y="165"/>
                  </a:lnTo>
                  <a:lnTo>
                    <a:pt x="632" y="167"/>
                  </a:lnTo>
                  <a:lnTo>
                    <a:pt x="644" y="169"/>
                  </a:lnTo>
                  <a:lnTo>
                    <a:pt x="656" y="171"/>
                  </a:lnTo>
                  <a:lnTo>
                    <a:pt x="670" y="175"/>
                  </a:lnTo>
                  <a:lnTo>
                    <a:pt x="670" y="175"/>
                  </a:lnTo>
                  <a:lnTo>
                    <a:pt x="686" y="180"/>
                  </a:lnTo>
                  <a:lnTo>
                    <a:pt x="702" y="188"/>
                  </a:lnTo>
                  <a:lnTo>
                    <a:pt x="718" y="197"/>
                  </a:lnTo>
                  <a:lnTo>
                    <a:pt x="732" y="207"/>
                  </a:lnTo>
                  <a:lnTo>
                    <a:pt x="745" y="218"/>
                  </a:lnTo>
                  <a:lnTo>
                    <a:pt x="757" y="230"/>
                  </a:lnTo>
                  <a:lnTo>
                    <a:pt x="767" y="246"/>
                  </a:lnTo>
                  <a:lnTo>
                    <a:pt x="776" y="261"/>
                  </a:lnTo>
                  <a:lnTo>
                    <a:pt x="776" y="261"/>
                  </a:lnTo>
                  <a:lnTo>
                    <a:pt x="783" y="276"/>
                  </a:lnTo>
                  <a:lnTo>
                    <a:pt x="788" y="290"/>
                  </a:lnTo>
                  <a:lnTo>
                    <a:pt x="791" y="304"/>
                  </a:lnTo>
                  <a:lnTo>
                    <a:pt x="794" y="319"/>
                  </a:lnTo>
                  <a:lnTo>
                    <a:pt x="795" y="334"/>
                  </a:lnTo>
                  <a:lnTo>
                    <a:pt x="795" y="349"/>
                  </a:lnTo>
                  <a:lnTo>
                    <a:pt x="795" y="364"/>
                  </a:lnTo>
                  <a:lnTo>
                    <a:pt x="793" y="379"/>
                  </a:lnTo>
                  <a:lnTo>
                    <a:pt x="793" y="3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125" name="Freeform 181"/>
            <p:cNvSpPr>
              <a:spLocks/>
            </p:cNvSpPr>
            <p:nvPr userDrawn="1"/>
          </p:nvSpPr>
          <p:spPr bwMode="auto">
            <a:xfrm>
              <a:off x="7169150" y="2511425"/>
              <a:ext cx="71438" cy="82550"/>
            </a:xfrm>
            <a:custGeom>
              <a:avLst/>
              <a:gdLst>
                <a:gd name="T0" fmla="*/ 74 w 135"/>
                <a:gd name="T1" fmla="*/ 2 h 156"/>
                <a:gd name="T2" fmla="*/ 74 w 135"/>
                <a:gd name="T3" fmla="*/ 2 h 156"/>
                <a:gd name="T4" fmla="*/ 55 w 135"/>
                <a:gd name="T5" fmla="*/ 0 h 156"/>
                <a:gd name="T6" fmla="*/ 35 w 135"/>
                <a:gd name="T7" fmla="*/ 0 h 156"/>
                <a:gd name="T8" fmla="*/ 35 w 135"/>
                <a:gd name="T9" fmla="*/ 0 h 156"/>
                <a:gd name="T10" fmla="*/ 0 w 135"/>
                <a:gd name="T11" fmla="*/ 0 h 156"/>
                <a:gd name="T12" fmla="*/ 0 w 135"/>
                <a:gd name="T13" fmla="*/ 0 h 156"/>
                <a:gd name="T14" fmla="*/ 0 w 135"/>
                <a:gd name="T15" fmla="*/ 156 h 156"/>
                <a:gd name="T16" fmla="*/ 0 w 135"/>
                <a:gd name="T17" fmla="*/ 156 h 156"/>
                <a:gd name="T18" fmla="*/ 34 w 135"/>
                <a:gd name="T19" fmla="*/ 156 h 156"/>
                <a:gd name="T20" fmla="*/ 68 w 135"/>
                <a:gd name="T21" fmla="*/ 156 h 156"/>
                <a:gd name="T22" fmla="*/ 68 w 135"/>
                <a:gd name="T23" fmla="*/ 156 h 156"/>
                <a:gd name="T24" fmla="*/ 77 w 135"/>
                <a:gd name="T25" fmla="*/ 155 h 156"/>
                <a:gd name="T26" fmla="*/ 85 w 135"/>
                <a:gd name="T27" fmla="*/ 153 h 156"/>
                <a:gd name="T28" fmla="*/ 94 w 135"/>
                <a:gd name="T29" fmla="*/ 151 h 156"/>
                <a:gd name="T30" fmla="*/ 101 w 135"/>
                <a:gd name="T31" fmla="*/ 147 h 156"/>
                <a:gd name="T32" fmla="*/ 108 w 135"/>
                <a:gd name="T33" fmla="*/ 143 h 156"/>
                <a:gd name="T34" fmla="*/ 114 w 135"/>
                <a:gd name="T35" fmla="*/ 136 h 156"/>
                <a:gd name="T36" fmla="*/ 120 w 135"/>
                <a:gd name="T37" fmla="*/ 130 h 156"/>
                <a:gd name="T38" fmla="*/ 124 w 135"/>
                <a:gd name="T39" fmla="*/ 122 h 156"/>
                <a:gd name="T40" fmla="*/ 124 w 135"/>
                <a:gd name="T41" fmla="*/ 122 h 156"/>
                <a:gd name="T42" fmla="*/ 129 w 135"/>
                <a:gd name="T43" fmla="*/ 115 h 156"/>
                <a:gd name="T44" fmla="*/ 131 w 135"/>
                <a:gd name="T45" fmla="*/ 109 h 156"/>
                <a:gd name="T46" fmla="*/ 133 w 135"/>
                <a:gd name="T47" fmla="*/ 102 h 156"/>
                <a:gd name="T48" fmla="*/ 134 w 135"/>
                <a:gd name="T49" fmla="*/ 93 h 156"/>
                <a:gd name="T50" fmla="*/ 135 w 135"/>
                <a:gd name="T51" fmla="*/ 79 h 156"/>
                <a:gd name="T52" fmla="*/ 134 w 135"/>
                <a:gd name="T53" fmla="*/ 64 h 156"/>
                <a:gd name="T54" fmla="*/ 134 w 135"/>
                <a:gd name="T55" fmla="*/ 64 h 156"/>
                <a:gd name="T56" fmla="*/ 132 w 135"/>
                <a:gd name="T57" fmla="*/ 51 h 156"/>
                <a:gd name="T58" fmla="*/ 128 w 135"/>
                <a:gd name="T59" fmla="*/ 40 h 156"/>
                <a:gd name="T60" fmla="*/ 122 w 135"/>
                <a:gd name="T61" fmla="*/ 30 h 156"/>
                <a:gd name="T62" fmla="*/ 115 w 135"/>
                <a:gd name="T63" fmla="*/ 21 h 156"/>
                <a:gd name="T64" fmla="*/ 107 w 135"/>
                <a:gd name="T65" fmla="*/ 14 h 156"/>
                <a:gd name="T66" fmla="*/ 98 w 135"/>
                <a:gd name="T67" fmla="*/ 8 h 156"/>
                <a:gd name="T68" fmla="*/ 86 w 135"/>
                <a:gd name="T69" fmla="*/ 4 h 156"/>
                <a:gd name="T70" fmla="*/ 74 w 135"/>
                <a:gd name="T71" fmla="*/ 2 h 156"/>
                <a:gd name="T72" fmla="*/ 74 w 135"/>
                <a:gd name="T73" fmla="*/ 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5" h="156">
                  <a:moveTo>
                    <a:pt x="74" y="2"/>
                  </a:moveTo>
                  <a:lnTo>
                    <a:pt x="74" y="2"/>
                  </a:lnTo>
                  <a:lnTo>
                    <a:pt x="5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34" y="156"/>
                  </a:lnTo>
                  <a:lnTo>
                    <a:pt x="68" y="156"/>
                  </a:lnTo>
                  <a:lnTo>
                    <a:pt x="68" y="156"/>
                  </a:lnTo>
                  <a:lnTo>
                    <a:pt x="77" y="155"/>
                  </a:lnTo>
                  <a:lnTo>
                    <a:pt x="85" y="153"/>
                  </a:lnTo>
                  <a:lnTo>
                    <a:pt x="94" y="151"/>
                  </a:lnTo>
                  <a:lnTo>
                    <a:pt x="101" y="147"/>
                  </a:lnTo>
                  <a:lnTo>
                    <a:pt x="108" y="143"/>
                  </a:lnTo>
                  <a:lnTo>
                    <a:pt x="114" y="136"/>
                  </a:lnTo>
                  <a:lnTo>
                    <a:pt x="120" y="130"/>
                  </a:lnTo>
                  <a:lnTo>
                    <a:pt x="124" y="122"/>
                  </a:lnTo>
                  <a:lnTo>
                    <a:pt x="124" y="122"/>
                  </a:lnTo>
                  <a:lnTo>
                    <a:pt x="129" y="115"/>
                  </a:lnTo>
                  <a:lnTo>
                    <a:pt x="131" y="109"/>
                  </a:lnTo>
                  <a:lnTo>
                    <a:pt x="133" y="102"/>
                  </a:lnTo>
                  <a:lnTo>
                    <a:pt x="134" y="93"/>
                  </a:lnTo>
                  <a:lnTo>
                    <a:pt x="135" y="79"/>
                  </a:lnTo>
                  <a:lnTo>
                    <a:pt x="134" y="64"/>
                  </a:lnTo>
                  <a:lnTo>
                    <a:pt x="134" y="64"/>
                  </a:lnTo>
                  <a:lnTo>
                    <a:pt x="132" y="51"/>
                  </a:lnTo>
                  <a:lnTo>
                    <a:pt x="128" y="40"/>
                  </a:lnTo>
                  <a:lnTo>
                    <a:pt x="122" y="30"/>
                  </a:lnTo>
                  <a:lnTo>
                    <a:pt x="115" y="21"/>
                  </a:lnTo>
                  <a:lnTo>
                    <a:pt x="107" y="14"/>
                  </a:lnTo>
                  <a:lnTo>
                    <a:pt x="98" y="8"/>
                  </a:lnTo>
                  <a:lnTo>
                    <a:pt x="86" y="4"/>
                  </a:lnTo>
                  <a:lnTo>
                    <a:pt x="74" y="2"/>
                  </a:lnTo>
                  <a:lnTo>
                    <a:pt x="7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74736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2" indent="0">
              <a:buNone/>
              <a:defRPr sz="1100"/>
            </a:lvl2pPr>
            <a:lvl3pPr marL="685630" indent="0">
              <a:buNone/>
              <a:defRPr sz="900"/>
            </a:lvl3pPr>
            <a:lvl4pPr marL="1028445" indent="0">
              <a:buNone/>
              <a:defRPr sz="800"/>
            </a:lvl4pPr>
            <a:lvl5pPr marL="1371260" indent="0">
              <a:buNone/>
              <a:defRPr sz="800"/>
            </a:lvl5pPr>
            <a:lvl6pPr marL="1714079" indent="0">
              <a:buNone/>
              <a:defRPr sz="800"/>
            </a:lvl6pPr>
            <a:lvl7pPr marL="2056889" indent="0">
              <a:buNone/>
              <a:defRPr sz="800"/>
            </a:lvl7pPr>
            <a:lvl8pPr marL="2399700" indent="0">
              <a:buNone/>
              <a:defRPr sz="800"/>
            </a:lvl8pPr>
            <a:lvl9pPr marL="274251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088561"/>
      </p:ext>
    </p:extLst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12" indent="0">
              <a:buNone/>
              <a:defRPr sz="2100"/>
            </a:lvl2pPr>
            <a:lvl3pPr marL="685630" indent="0">
              <a:buNone/>
              <a:defRPr sz="1800"/>
            </a:lvl3pPr>
            <a:lvl4pPr marL="1028445" indent="0">
              <a:buNone/>
              <a:defRPr sz="1500"/>
            </a:lvl4pPr>
            <a:lvl5pPr marL="1371260" indent="0">
              <a:buNone/>
              <a:defRPr sz="1500"/>
            </a:lvl5pPr>
            <a:lvl6pPr marL="1714079" indent="0">
              <a:buNone/>
              <a:defRPr sz="1500"/>
            </a:lvl6pPr>
            <a:lvl7pPr marL="2056889" indent="0">
              <a:buNone/>
              <a:defRPr sz="1500"/>
            </a:lvl7pPr>
            <a:lvl8pPr marL="2399700" indent="0">
              <a:buNone/>
              <a:defRPr sz="1500"/>
            </a:lvl8pPr>
            <a:lvl9pPr marL="2742512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2" indent="0">
              <a:buNone/>
              <a:defRPr sz="1100"/>
            </a:lvl2pPr>
            <a:lvl3pPr marL="685630" indent="0">
              <a:buNone/>
              <a:defRPr sz="900"/>
            </a:lvl3pPr>
            <a:lvl4pPr marL="1028445" indent="0">
              <a:buNone/>
              <a:defRPr sz="800"/>
            </a:lvl4pPr>
            <a:lvl5pPr marL="1371260" indent="0">
              <a:buNone/>
              <a:defRPr sz="800"/>
            </a:lvl5pPr>
            <a:lvl6pPr marL="1714079" indent="0">
              <a:buNone/>
              <a:defRPr sz="800"/>
            </a:lvl6pPr>
            <a:lvl7pPr marL="2056889" indent="0">
              <a:buNone/>
              <a:defRPr sz="800"/>
            </a:lvl7pPr>
            <a:lvl8pPr marL="2399700" indent="0">
              <a:buNone/>
              <a:defRPr sz="800"/>
            </a:lvl8pPr>
            <a:lvl9pPr marL="274251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756" y="213844"/>
            <a:ext cx="619125" cy="501626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 userDrawn="1"/>
        </p:nvCxnSpPr>
        <p:spPr>
          <a:xfrm flipV="1">
            <a:off x="381017" y="843576"/>
            <a:ext cx="8413577" cy="1280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67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8734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264909"/>
      </p:ext>
    </p:extLst>
  </p:cSld>
  <p:clrMapOvr>
    <a:masterClrMapping/>
  </p:clrMapOvr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27385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81994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0206" y="538997"/>
            <a:ext cx="8220576" cy="2339560"/>
          </a:xfrm>
        </p:spPr>
        <p:txBody>
          <a:bodyPr anchor="t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445573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14363" y="449900"/>
            <a:ext cx="5802229" cy="2970089"/>
          </a:xfrm>
        </p:spPr>
        <p:txBody>
          <a:bodyPr anchor="t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14351" y="4075796"/>
            <a:ext cx="8193506" cy="724817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257114" indent="0" algn="ctr">
              <a:buNone/>
              <a:defRPr sz="1100"/>
            </a:lvl2pPr>
            <a:lvl3pPr marL="514229" indent="0" algn="ctr">
              <a:buNone/>
              <a:defRPr sz="1100"/>
            </a:lvl3pPr>
            <a:lvl4pPr marL="771335" indent="0" algn="ctr">
              <a:buNone/>
              <a:defRPr sz="900"/>
            </a:lvl4pPr>
            <a:lvl5pPr marL="1028445" indent="0" algn="ctr">
              <a:buNone/>
              <a:defRPr sz="900"/>
            </a:lvl5pPr>
            <a:lvl6pPr marL="1285555" indent="0" algn="ctr">
              <a:buNone/>
              <a:defRPr sz="900"/>
            </a:lvl6pPr>
            <a:lvl7pPr marL="1542662" indent="0" algn="ctr">
              <a:buNone/>
              <a:defRPr sz="900"/>
            </a:lvl7pPr>
            <a:lvl8pPr marL="1799775" indent="0" algn="ctr">
              <a:buNone/>
              <a:defRPr sz="900"/>
            </a:lvl8pPr>
            <a:lvl9pPr marL="2056889" indent="0" algn="ctr">
              <a:buNone/>
              <a:defRPr sz="9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520095"/>
      </p:ext>
    </p:extLst>
  </p:cSld>
  <p:clrMapOvr>
    <a:masterClrMapping/>
  </p:clrMapOvr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2886" y="157231"/>
            <a:ext cx="8203430" cy="733424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85762" y="1129269"/>
            <a:ext cx="8629651" cy="352339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858" y="157228"/>
            <a:ext cx="516744" cy="558234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285763" y="838865"/>
            <a:ext cx="8629651" cy="1751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24295" y="4688307"/>
            <a:ext cx="502685" cy="273844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09423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2886" y="157231"/>
            <a:ext cx="8203430" cy="733424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858" y="157228"/>
            <a:ext cx="516744" cy="558234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285763" y="838865"/>
            <a:ext cx="8629651" cy="1751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24295" y="4688307"/>
            <a:ext cx="502685" cy="273844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7742" y="1175661"/>
            <a:ext cx="4827671" cy="3482068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14" indent="0">
              <a:buNone/>
              <a:defRPr sz="1600"/>
            </a:lvl2pPr>
            <a:lvl3pPr marL="514229" indent="0">
              <a:buNone/>
              <a:defRPr sz="1400"/>
            </a:lvl3pPr>
            <a:lvl4pPr marL="771335" indent="0">
              <a:buNone/>
              <a:defRPr sz="1100"/>
            </a:lvl4pPr>
            <a:lvl5pPr marL="1028445" indent="0">
              <a:buNone/>
              <a:defRPr sz="1100"/>
            </a:lvl5pPr>
            <a:lvl6pPr marL="1285555" indent="0">
              <a:buNone/>
              <a:defRPr sz="1100"/>
            </a:lvl6pPr>
            <a:lvl7pPr marL="1542662" indent="0">
              <a:buNone/>
              <a:defRPr sz="1100"/>
            </a:lvl7pPr>
            <a:lvl8pPr marL="1799775" indent="0">
              <a:buNone/>
              <a:defRPr sz="1100"/>
            </a:lvl8pPr>
            <a:lvl9pPr marL="2056889" indent="0">
              <a:buNone/>
              <a:defRPr sz="11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285753" y="1175889"/>
            <a:ext cx="3531268" cy="3487739"/>
          </a:xfrm>
        </p:spPr>
        <p:txBody>
          <a:bodyPr/>
          <a:lstStyle>
            <a:lvl1pPr marL="0" indent="0">
              <a:buNone/>
              <a:defRPr sz="900"/>
            </a:lvl1pPr>
            <a:lvl2pPr marL="257114" indent="0">
              <a:buNone/>
              <a:defRPr sz="800"/>
            </a:lvl2pPr>
            <a:lvl3pPr marL="514229" indent="0">
              <a:buNone/>
              <a:defRPr sz="700"/>
            </a:lvl3pPr>
            <a:lvl4pPr marL="771335" indent="0">
              <a:buNone/>
              <a:defRPr sz="600"/>
            </a:lvl4pPr>
            <a:lvl5pPr marL="1028445" indent="0">
              <a:buNone/>
              <a:defRPr sz="600"/>
            </a:lvl5pPr>
            <a:lvl6pPr marL="1285555" indent="0">
              <a:buNone/>
              <a:defRPr sz="600"/>
            </a:lvl6pPr>
            <a:lvl7pPr marL="1542662" indent="0">
              <a:buNone/>
              <a:defRPr sz="600"/>
            </a:lvl7pPr>
            <a:lvl8pPr marL="1799775" indent="0">
              <a:buNone/>
              <a:defRPr sz="600"/>
            </a:lvl8pPr>
            <a:lvl9pPr marL="2056889" indent="0">
              <a:buNone/>
              <a:defRPr sz="6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3725203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14350" y="1242846"/>
            <a:ext cx="5829300" cy="2339560"/>
          </a:xfrm>
        </p:spPr>
        <p:txBody>
          <a:bodyPr anchor="t">
            <a:normAutofit/>
          </a:bodyPr>
          <a:lstStyle>
            <a:lvl1pPr algn="l">
              <a:defRPr sz="38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834686"/>
      </p:ext>
    </p:extLst>
  </p:cSld>
  <p:clrMapOvr>
    <a:masterClrMapping/>
  </p:clrMapOvr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1175662"/>
            <a:ext cx="4907186" cy="3482068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14" indent="0">
              <a:buNone/>
              <a:defRPr sz="1600"/>
            </a:lvl2pPr>
            <a:lvl3pPr marL="514229" indent="0">
              <a:buNone/>
              <a:defRPr sz="1400"/>
            </a:lvl3pPr>
            <a:lvl4pPr marL="771335" indent="0">
              <a:buNone/>
              <a:defRPr sz="1100"/>
            </a:lvl4pPr>
            <a:lvl5pPr marL="1028445" indent="0">
              <a:buNone/>
              <a:defRPr sz="1100"/>
            </a:lvl5pPr>
            <a:lvl6pPr marL="1285555" indent="0">
              <a:buNone/>
              <a:defRPr sz="1100"/>
            </a:lvl6pPr>
            <a:lvl7pPr marL="1542662" indent="0">
              <a:buNone/>
              <a:defRPr sz="1100"/>
            </a:lvl7pPr>
            <a:lvl8pPr marL="1799775" indent="0">
              <a:buNone/>
              <a:defRPr sz="1100"/>
            </a:lvl8pPr>
            <a:lvl9pPr marL="2056889" indent="0">
              <a:buNone/>
              <a:defRPr sz="11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1175889"/>
            <a:ext cx="3247410" cy="3487739"/>
          </a:xfrm>
        </p:spPr>
        <p:txBody>
          <a:bodyPr/>
          <a:lstStyle>
            <a:lvl1pPr marL="0" indent="0">
              <a:buNone/>
              <a:defRPr sz="900"/>
            </a:lvl1pPr>
            <a:lvl2pPr marL="257114" indent="0">
              <a:buNone/>
              <a:defRPr sz="800"/>
            </a:lvl2pPr>
            <a:lvl3pPr marL="514229" indent="0">
              <a:buNone/>
              <a:defRPr sz="700"/>
            </a:lvl3pPr>
            <a:lvl4pPr marL="771335" indent="0">
              <a:buNone/>
              <a:defRPr sz="600"/>
            </a:lvl4pPr>
            <a:lvl5pPr marL="1028445" indent="0">
              <a:buNone/>
              <a:defRPr sz="600"/>
            </a:lvl5pPr>
            <a:lvl6pPr marL="1285555" indent="0">
              <a:buNone/>
              <a:defRPr sz="600"/>
            </a:lvl6pPr>
            <a:lvl7pPr marL="1542662" indent="0">
              <a:buNone/>
              <a:defRPr sz="600"/>
            </a:lvl7pPr>
            <a:lvl8pPr marL="1799775" indent="0">
              <a:buNone/>
              <a:defRPr sz="600"/>
            </a:lvl8pPr>
            <a:lvl9pPr marL="2056889" indent="0">
              <a:buNone/>
              <a:defRPr sz="6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97185" y="157237"/>
            <a:ext cx="8355969" cy="733424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756" y="213844"/>
            <a:ext cx="619125" cy="501626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 userDrawn="1"/>
        </p:nvCxnSpPr>
        <p:spPr>
          <a:xfrm flipV="1">
            <a:off x="381017" y="843576"/>
            <a:ext cx="8413577" cy="12803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20118" y="4687986"/>
            <a:ext cx="670247" cy="273844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>
                <a:solidFill>
                  <a:srgbClr val="009DD9">
                    <a:lumMod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09DD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25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Группа 270"/>
          <p:cNvGrpSpPr/>
          <p:nvPr userDrawn="1"/>
        </p:nvGrpSpPr>
        <p:grpSpPr>
          <a:xfrm>
            <a:off x="3084457" y="649227"/>
            <a:ext cx="647838" cy="580235"/>
            <a:chOff x="6900863" y="3810000"/>
            <a:chExt cx="711200" cy="849313"/>
          </a:xfrm>
          <a:solidFill>
            <a:schemeClr val="bg2">
              <a:lumMod val="50000"/>
            </a:schemeClr>
          </a:solidFill>
        </p:grpSpPr>
        <p:sp>
          <p:nvSpPr>
            <p:cNvPr id="272" name="Freeform 125"/>
            <p:cNvSpPr>
              <a:spLocks/>
            </p:cNvSpPr>
            <p:nvPr userDrawn="1"/>
          </p:nvSpPr>
          <p:spPr bwMode="auto">
            <a:xfrm>
              <a:off x="6900863" y="4003675"/>
              <a:ext cx="442913" cy="655638"/>
            </a:xfrm>
            <a:custGeom>
              <a:avLst/>
              <a:gdLst>
                <a:gd name="T0" fmla="*/ 522 w 837"/>
                <a:gd name="T1" fmla="*/ 479 h 1238"/>
                <a:gd name="T2" fmla="*/ 551 w 837"/>
                <a:gd name="T3" fmla="*/ 144 h 1238"/>
                <a:gd name="T4" fmla="*/ 607 w 837"/>
                <a:gd name="T5" fmla="*/ 195 h 1238"/>
                <a:gd name="T6" fmla="*/ 679 w 837"/>
                <a:gd name="T7" fmla="*/ 299 h 1238"/>
                <a:gd name="T8" fmla="*/ 729 w 837"/>
                <a:gd name="T9" fmla="*/ 403 h 1238"/>
                <a:gd name="T10" fmla="*/ 746 w 837"/>
                <a:gd name="T11" fmla="*/ 425 h 1238"/>
                <a:gd name="T12" fmla="*/ 781 w 837"/>
                <a:gd name="T13" fmla="*/ 438 h 1238"/>
                <a:gd name="T14" fmla="*/ 819 w 837"/>
                <a:gd name="T15" fmla="*/ 421 h 1238"/>
                <a:gd name="T16" fmla="*/ 836 w 837"/>
                <a:gd name="T17" fmla="*/ 392 h 1238"/>
                <a:gd name="T18" fmla="*/ 816 w 837"/>
                <a:gd name="T19" fmla="*/ 323 h 1238"/>
                <a:gd name="T20" fmla="*/ 761 w 837"/>
                <a:gd name="T21" fmla="*/ 218 h 1238"/>
                <a:gd name="T22" fmla="*/ 680 w 837"/>
                <a:gd name="T23" fmla="*/ 109 h 1238"/>
                <a:gd name="T24" fmla="*/ 588 w 837"/>
                <a:gd name="T25" fmla="*/ 35 h 1238"/>
                <a:gd name="T26" fmla="*/ 486 w 837"/>
                <a:gd name="T27" fmla="*/ 3 h 1238"/>
                <a:gd name="T28" fmla="*/ 191 w 837"/>
                <a:gd name="T29" fmla="*/ 1 h 1238"/>
                <a:gd name="T30" fmla="*/ 118 w 837"/>
                <a:gd name="T31" fmla="*/ 22 h 1238"/>
                <a:gd name="T32" fmla="*/ 61 w 837"/>
                <a:gd name="T33" fmla="*/ 66 h 1238"/>
                <a:gd name="T34" fmla="*/ 20 w 837"/>
                <a:gd name="T35" fmla="*/ 126 h 1238"/>
                <a:gd name="T36" fmla="*/ 0 w 837"/>
                <a:gd name="T37" fmla="*/ 212 h 1238"/>
                <a:gd name="T38" fmla="*/ 16 w 837"/>
                <a:gd name="T39" fmla="*/ 282 h 1238"/>
                <a:gd name="T40" fmla="*/ 76 w 837"/>
                <a:gd name="T41" fmla="*/ 346 h 1238"/>
                <a:gd name="T42" fmla="*/ 128 w 837"/>
                <a:gd name="T43" fmla="*/ 371 h 1238"/>
                <a:gd name="T44" fmla="*/ 178 w 837"/>
                <a:gd name="T45" fmla="*/ 382 h 1238"/>
                <a:gd name="T46" fmla="*/ 254 w 837"/>
                <a:gd name="T47" fmla="*/ 388 h 1238"/>
                <a:gd name="T48" fmla="*/ 313 w 837"/>
                <a:gd name="T49" fmla="*/ 383 h 1238"/>
                <a:gd name="T50" fmla="*/ 349 w 837"/>
                <a:gd name="T51" fmla="*/ 345 h 1238"/>
                <a:gd name="T52" fmla="*/ 340 w 837"/>
                <a:gd name="T53" fmla="*/ 296 h 1238"/>
                <a:gd name="T54" fmla="*/ 292 w 837"/>
                <a:gd name="T55" fmla="*/ 274 h 1238"/>
                <a:gd name="T56" fmla="*/ 201 w 837"/>
                <a:gd name="T57" fmla="*/ 272 h 1238"/>
                <a:gd name="T58" fmla="*/ 132 w 837"/>
                <a:gd name="T59" fmla="*/ 250 h 1238"/>
                <a:gd name="T60" fmla="*/ 117 w 837"/>
                <a:gd name="T61" fmla="*/ 231 h 1238"/>
                <a:gd name="T62" fmla="*/ 117 w 837"/>
                <a:gd name="T63" fmla="*/ 187 h 1238"/>
                <a:gd name="T64" fmla="*/ 142 w 837"/>
                <a:gd name="T65" fmla="*/ 144 h 1238"/>
                <a:gd name="T66" fmla="*/ 178 w 837"/>
                <a:gd name="T67" fmla="*/ 254 h 1238"/>
                <a:gd name="T68" fmla="*/ 441 w 837"/>
                <a:gd name="T69" fmla="*/ 169 h 1238"/>
                <a:gd name="T70" fmla="*/ 210 w 837"/>
                <a:gd name="T71" fmla="*/ 401 h 1238"/>
                <a:gd name="T72" fmla="*/ 143 w 837"/>
                <a:gd name="T73" fmla="*/ 389 h 1238"/>
                <a:gd name="T74" fmla="*/ 143 w 837"/>
                <a:gd name="T75" fmla="*/ 1160 h 1238"/>
                <a:gd name="T76" fmla="*/ 162 w 837"/>
                <a:gd name="T77" fmla="*/ 1206 h 1238"/>
                <a:gd name="T78" fmla="*/ 203 w 837"/>
                <a:gd name="T79" fmla="*/ 1233 h 1238"/>
                <a:gd name="T80" fmla="*/ 246 w 837"/>
                <a:gd name="T81" fmla="*/ 1235 h 1238"/>
                <a:gd name="T82" fmla="*/ 290 w 837"/>
                <a:gd name="T83" fmla="*/ 1212 h 1238"/>
                <a:gd name="T84" fmla="*/ 314 w 837"/>
                <a:gd name="T85" fmla="*/ 1169 h 1238"/>
                <a:gd name="T86" fmla="*/ 348 w 837"/>
                <a:gd name="T87" fmla="*/ 1151 h 1238"/>
                <a:gd name="T88" fmla="*/ 362 w 837"/>
                <a:gd name="T89" fmla="*/ 1200 h 1238"/>
                <a:gd name="T90" fmla="*/ 401 w 837"/>
                <a:gd name="T91" fmla="*/ 1230 h 1238"/>
                <a:gd name="T92" fmla="*/ 443 w 837"/>
                <a:gd name="T93" fmla="*/ 1238 h 1238"/>
                <a:gd name="T94" fmla="*/ 490 w 837"/>
                <a:gd name="T95" fmla="*/ 1218 h 1238"/>
                <a:gd name="T96" fmla="*/ 517 w 837"/>
                <a:gd name="T97" fmla="*/ 1177 h 1238"/>
                <a:gd name="T98" fmla="*/ 509 w 837"/>
                <a:gd name="T99" fmla="*/ 1055 h 1238"/>
                <a:gd name="T100" fmla="*/ 452 w 837"/>
                <a:gd name="T101" fmla="*/ 952 h 1238"/>
                <a:gd name="T102" fmla="*/ 421 w 837"/>
                <a:gd name="T103" fmla="*/ 836 h 1238"/>
                <a:gd name="T104" fmla="*/ 419 w 837"/>
                <a:gd name="T105" fmla="*/ 725 h 1238"/>
                <a:gd name="T106" fmla="*/ 455 w 837"/>
                <a:gd name="T107" fmla="*/ 589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7" h="1238">
                  <a:moveTo>
                    <a:pt x="455" y="589"/>
                  </a:moveTo>
                  <a:lnTo>
                    <a:pt x="455" y="589"/>
                  </a:lnTo>
                  <a:lnTo>
                    <a:pt x="469" y="559"/>
                  </a:lnTo>
                  <a:lnTo>
                    <a:pt x="485" y="531"/>
                  </a:lnTo>
                  <a:lnTo>
                    <a:pt x="502" y="504"/>
                  </a:lnTo>
                  <a:lnTo>
                    <a:pt x="522" y="479"/>
                  </a:lnTo>
                  <a:lnTo>
                    <a:pt x="522" y="402"/>
                  </a:lnTo>
                  <a:lnTo>
                    <a:pt x="522" y="127"/>
                  </a:lnTo>
                  <a:lnTo>
                    <a:pt x="522" y="127"/>
                  </a:lnTo>
                  <a:lnTo>
                    <a:pt x="531" y="131"/>
                  </a:lnTo>
                  <a:lnTo>
                    <a:pt x="541" y="137"/>
                  </a:lnTo>
                  <a:lnTo>
                    <a:pt x="551" y="144"/>
                  </a:lnTo>
                  <a:lnTo>
                    <a:pt x="564" y="152"/>
                  </a:lnTo>
                  <a:lnTo>
                    <a:pt x="564" y="152"/>
                  </a:lnTo>
                  <a:lnTo>
                    <a:pt x="574" y="162"/>
                  </a:lnTo>
                  <a:lnTo>
                    <a:pt x="584" y="171"/>
                  </a:lnTo>
                  <a:lnTo>
                    <a:pt x="595" y="182"/>
                  </a:lnTo>
                  <a:lnTo>
                    <a:pt x="607" y="195"/>
                  </a:lnTo>
                  <a:lnTo>
                    <a:pt x="619" y="210"/>
                  </a:lnTo>
                  <a:lnTo>
                    <a:pt x="631" y="225"/>
                  </a:lnTo>
                  <a:lnTo>
                    <a:pt x="644" y="243"/>
                  </a:lnTo>
                  <a:lnTo>
                    <a:pt x="657" y="262"/>
                  </a:lnTo>
                  <a:lnTo>
                    <a:pt x="657" y="262"/>
                  </a:lnTo>
                  <a:lnTo>
                    <a:pt x="679" y="299"/>
                  </a:lnTo>
                  <a:lnTo>
                    <a:pt x="690" y="320"/>
                  </a:lnTo>
                  <a:lnTo>
                    <a:pt x="701" y="342"/>
                  </a:lnTo>
                  <a:lnTo>
                    <a:pt x="701" y="342"/>
                  </a:lnTo>
                  <a:lnTo>
                    <a:pt x="707" y="355"/>
                  </a:lnTo>
                  <a:lnTo>
                    <a:pt x="707" y="355"/>
                  </a:lnTo>
                  <a:lnTo>
                    <a:pt x="729" y="403"/>
                  </a:lnTo>
                  <a:lnTo>
                    <a:pt x="729" y="403"/>
                  </a:lnTo>
                  <a:lnTo>
                    <a:pt x="732" y="410"/>
                  </a:lnTo>
                  <a:lnTo>
                    <a:pt x="736" y="415"/>
                  </a:lnTo>
                  <a:lnTo>
                    <a:pt x="741" y="420"/>
                  </a:lnTo>
                  <a:lnTo>
                    <a:pt x="746" y="425"/>
                  </a:lnTo>
                  <a:lnTo>
                    <a:pt x="746" y="425"/>
                  </a:lnTo>
                  <a:lnTo>
                    <a:pt x="754" y="431"/>
                  </a:lnTo>
                  <a:lnTo>
                    <a:pt x="762" y="434"/>
                  </a:lnTo>
                  <a:lnTo>
                    <a:pt x="762" y="434"/>
                  </a:lnTo>
                  <a:lnTo>
                    <a:pt x="771" y="437"/>
                  </a:lnTo>
                  <a:lnTo>
                    <a:pt x="781" y="438"/>
                  </a:lnTo>
                  <a:lnTo>
                    <a:pt x="781" y="438"/>
                  </a:lnTo>
                  <a:lnTo>
                    <a:pt x="792" y="437"/>
                  </a:lnTo>
                  <a:lnTo>
                    <a:pt x="803" y="433"/>
                  </a:lnTo>
                  <a:lnTo>
                    <a:pt x="803" y="433"/>
                  </a:lnTo>
                  <a:lnTo>
                    <a:pt x="809" y="430"/>
                  </a:lnTo>
                  <a:lnTo>
                    <a:pt x="814" y="426"/>
                  </a:lnTo>
                  <a:lnTo>
                    <a:pt x="819" y="421"/>
                  </a:lnTo>
                  <a:lnTo>
                    <a:pt x="824" y="417"/>
                  </a:lnTo>
                  <a:lnTo>
                    <a:pt x="824" y="417"/>
                  </a:lnTo>
                  <a:lnTo>
                    <a:pt x="830" y="409"/>
                  </a:lnTo>
                  <a:lnTo>
                    <a:pt x="834" y="401"/>
                  </a:lnTo>
                  <a:lnTo>
                    <a:pt x="834" y="401"/>
                  </a:lnTo>
                  <a:lnTo>
                    <a:pt x="836" y="392"/>
                  </a:lnTo>
                  <a:lnTo>
                    <a:pt x="837" y="380"/>
                  </a:lnTo>
                  <a:lnTo>
                    <a:pt x="836" y="370"/>
                  </a:lnTo>
                  <a:lnTo>
                    <a:pt x="833" y="360"/>
                  </a:lnTo>
                  <a:lnTo>
                    <a:pt x="833" y="360"/>
                  </a:lnTo>
                  <a:lnTo>
                    <a:pt x="816" y="323"/>
                  </a:lnTo>
                  <a:lnTo>
                    <a:pt x="816" y="323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798" y="285"/>
                  </a:lnTo>
                  <a:lnTo>
                    <a:pt x="785" y="261"/>
                  </a:lnTo>
                  <a:lnTo>
                    <a:pt x="773" y="239"/>
                  </a:lnTo>
                  <a:lnTo>
                    <a:pt x="761" y="218"/>
                  </a:lnTo>
                  <a:lnTo>
                    <a:pt x="761" y="218"/>
                  </a:lnTo>
                  <a:lnTo>
                    <a:pt x="744" y="192"/>
                  </a:lnTo>
                  <a:lnTo>
                    <a:pt x="728" y="168"/>
                  </a:lnTo>
                  <a:lnTo>
                    <a:pt x="713" y="146"/>
                  </a:lnTo>
                  <a:lnTo>
                    <a:pt x="696" y="127"/>
                  </a:lnTo>
                  <a:lnTo>
                    <a:pt x="680" y="109"/>
                  </a:lnTo>
                  <a:lnTo>
                    <a:pt x="664" y="93"/>
                  </a:lnTo>
                  <a:lnTo>
                    <a:pt x="649" y="78"/>
                  </a:lnTo>
                  <a:lnTo>
                    <a:pt x="633" y="65"/>
                  </a:lnTo>
                  <a:lnTo>
                    <a:pt x="633" y="65"/>
                  </a:lnTo>
                  <a:lnTo>
                    <a:pt x="611" y="49"/>
                  </a:lnTo>
                  <a:lnTo>
                    <a:pt x="588" y="35"/>
                  </a:lnTo>
                  <a:lnTo>
                    <a:pt x="568" y="24"/>
                  </a:lnTo>
                  <a:lnTo>
                    <a:pt x="548" y="17"/>
                  </a:lnTo>
                  <a:lnTo>
                    <a:pt x="530" y="11"/>
                  </a:lnTo>
                  <a:lnTo>
                    <a:pt x="513" y="6"/>
                  </a:lnTo>
                  <a:lnTo>
                    <a:pt x="498" y="4"/>
                  </a:lnTo>
                  <a:lnTo>
                    <a:pt x="486" y="3"/>
                  </a:lnTo>
                  <a:lnTo>
                    <a:pt x="486" y="3"/>
                  </a:lnTo>
                  <a:lnTo>
                    <a:pt x="476" y="1"/>
                  </a:lnTo>
                  <a:lnTo>
                    <a:pt x="467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1" y="1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67" y="4"/>
                  </a:lnTo>
                  <a:lnTo>
                    <a:pt x="150" y="9"/>
                  </a:lnTo>
                  <a:lnTo>
                    <a:pt x="133" y="15"/>
                  </a:lnTo>
                  <a:lnTo>
                    <a:pt x="118" y="22"/>
                  </a:lnTo>
                  <a:lnTo>
                    <a:pt x="118" y="22"/>
                  </a:lnTo>
                  <a:lnTo>
                    <a:pt x="106" y="29"/>
                  </a:lnTo>
                  <a:lnTo>
                    <a:pt x="93" y="37"/>
                  </a:lnTo>
                  <a:lnTo>
                    <a:pt x="82" y="47"/>
                  </a:lnTo>
                  <a:lnTo>
                    <a:pt x="72" y="56"/>
                  </a:lnTo>
                  <a:lnTo>
                    <a:pt x="61" y="66"/>
                  </a:lnTo>
                  <a:lnTo>
                    <a:pt x="52" y="77"/>
                  </a:lnTo>
                  <a:lnTo>
                    <a:pt x="43" y="89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28" y="112"/>
                  </a:lnTo>
                  <a:lnTo>
                    <a:pt x="20" y="126"/>
                  </a:lnTo>
                  <a:lnTo>
                    <a:pt x="15" y="139"/>
                  </a:lnTo>
                  <a:lnTo>
                    <a:pt x="10" y="152"/>
                  </a:lnTo>
                  <a:lnTo>
                    <a:pt x="6" y="167"/>
                  </a:lnTo>
                  <a:lnTo>
                    <a:pt x="3" y="181"/>
                  </a:lnTo>
                  <a:lnTo>
                    <a:pt x="1" y="196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1" y="229"/>
                  </a:lnTo>
                  <a:lnTo>
                    <a:pt x="4" y="247"/>
                  </a:lnTo>
                  <a:lnTo>
                    <a:pt x="9" y="264"/>
                  </a:lnTo>
                  <a:lnTo>
                    <a:pt x="16" y="282"/>
                  </a:lnTo>
                  <a:lnTo>
                    <a:pt x="16" y="282"/>
                  </a:lnTo>
                  <a:lnTo>
                    <a:pt x="23" y="294"/>
                  </a:lnTo>
                  <a:lnTo>
                    <a:pt x="32" y="306"/>
                  </a:lnTo>
                  <a:lnTo>
                    <a:pt x="41" y="318"/>
                  </a:lnTo>
                  <a:lnTo>
                    <a:pt x="51" y="328"/>
                  </a:lnTo>
                  <a:lnTo>
                    <a:pt x="64" y="338"/>
                  </a:lnTo>
                  <a:lnTo>
                    <a:pt x="76" y="346"/>
                  </a:lnTo>
                  <a:lnTo>
                    <a:pt x="89" y="355"/>
                  </a:lnTo>
                  <a:lnTo>
                    <a:pt x="104" y="362"/>
                  </a:lnTo>
                  <a:lnTo>
                    <a:pt x="104" y="362"/>
                  </a:lnTo>
                  <a:lnTo>
                    <a:pt x="116" y="367"/>
                  </a:lnTo>
                  <a:lnTo>
                    <a:pt x="128" y="371"/>
                  </a:lnTo>
                  <a:lnTo>
                    <a:pt x="128" y="371"/>
                  </a:lnTo>
                  <a:lnTo>
                    <a:pt x="143" y="375"/>
                  </a:lnTo>
                  <a:lnTo>
                    <a:pt x="143" y="375"/>
                  </a:lnTo>
                  <a:lnTo>
                    <a:pt x="146" y="376"/>
                  </a:lnTo>
                  <a:lnTo>
                    <a:pt x="146" y="376"/>
                  </a:lnTo>
                  <a:lnTo>
                    <a:pt x="161" y="379"/>
                  </a:lnTo>
                  <a:lnTo>
                    <a:pt x="178" y="382"/>
                  </a:lnTo>
                  <a:lnTo>
                    <a:pt x="195" y="384"/>
                  </a:lnTo>
                  <a:lnTo>
                    <a:pt x="212" y="386"/>
                  </a:lnTo>
                  <a:lnTo>
                    <a:pt x="212" y="386"/>
                  </a:lnTo>
                  <a:lnTo>
                    <a:pt x="232" y="387"/>
                  </a:lnTo>
                  <a:lnTo>
                    <a:pt x="254" y="388"/>
                  </a:lnTo>
                  <a:lnTo>
                    <a:pt x="254" y="388"/>
                  </a:lnTo>
                  <a:lnTo>
                    <a:pt x="276" y="387"/>
                  </a:lnTo>
                  <a:lnTo>
                    <a:pt x="299" y="386"/>
                  </a:lnTo>
                  <a:lnTo>
                    <a:pt x="299" y="386"/>
                  </a:lnTo>
                  <a:lnTo>
                    <a:pt x="307" y="385"/>
                  </a:lnTo>
                  <a:lnTo>
                    <a:pt x="313" y="383"/>
                  </a:lnTo>
                  <a:lnTo>
                    <a:pt x="313" y="383"/>
                  </a:lnTo>
                  <a:lnTo>
                    <a:pt x="322" y="380"/>
                  </a:lnTo>
                  <a:lnTo>
                    <a:pt x="330" y="375"/>
                  </a:lnTo>
                  <a:lnTo>
                    <a:pt x="336" y="369"/>
                  </a:lnTo>
                  <a:lnTo>
                    <a:pt x="342" y="362"/>
                  </a:lnTo>
                  <a:lnTo>
                    <a:pt x="346" y="354"/>
                  </a:lnTo>
                  <a:lnTo>
                    <a:pt x="349" y="345"/>
                  </a:lnTo>
                  <a:lnTo>
                    <a:pt x="351" y="336"/>
                  </a:lnTo>
                  <a:lnTo>
                    <a:pt x="351" y="327"/>
                  </a:lnTo>
                  <a:lnTo>
                    <a:pt x="351" y="327"/>
                  </a:lnTo>
                  <a:lnTo>
                    <a:pt x="349" y="316"/>
                  </a:lnTo>
                  <a:lnTo>
                    <a:pt x="345" y="305"/>
                  </a:lnTo>
                  <a:lnTo>
                    <a:pt x="340" y="296"/>
                  </a:lnTo>
                  <a:lnTo>
                    <a:pt x="333" y="289"/>
                  </a:lnTo>
                  <a:lnTo>
                    <a:pt x="323" y="282"/>
                  </a:lnTo>
                  <a:lnTo>
                    <a:pt x="314" y="278"/>
                  </a:lnTo>
                  <a:lnTo>
                    <a:pt x="303" y="275"/>
                  </a:lnTo>
                  <a:lnTo>
                    <a:pt x="292" y="274"/>
                  </a:lnTo>
                  <a:lnTo>
                    <a:pt x="292" y="274"/>
                  </a:lnTo>
                  <a:lnTo>
                    <a:pt x="254" y="275"/>
                  </a:lnTo>
                  <a:lnTo>
                    <a:pt x="254" y="275"/>
                  </a:lnTo>
                  <a:lnTo>
                    <a:pt x="230" y="275"/>
                  </a:lnTo>
                  <a:lnTo>
                    <a:pt x="230" y="275"/>
                  </a:lnTo>
                  <a:lnTo>
                    <a:pt x="214" y="274"/>
                  </a:lnTo>
                  <a:lnTo>
                    <a:pt x="201" y="272"/>
                  </a:lnTo>
                  <a:lnTo>
                    <a:pt x="188" y="270"/>
                  </a:lnTo>
                  <a:lnTo>
                    <a:pt x="177" y="268"/>
                  </a:lnTo>
                  <a:lnTo>
                    <a:pt x="157" y="262"/>
                  </a:lnTo>
                  <a:lnTo>
                    <a:pt x="143" y="256"/>
                  </a:lnTo>
                  <a:lnTo>
                    <a:pt x="143" y="256"/>
                  </a:lnTo>
                  <a:lnTo>
                    <a:pt x="132" y="250"/>
                  </a:lnTo>
                  <a:lnTo>
                    <a:pt x="132" y="250"/>
                  </a:lnTo>
                  <a:lnTo>
                    <a:pt x="128" y="246"/>
                  </a:lnTo>
                  <a:lnTo>
                    <a:pt x="128" y="246"/>
                  </a:lnTo>
                  <a:lnTo>
                    <a:pt x="121" y="239"/>
                  </a:lnTo>
                  <a:lnTo>
                    <a:pt x="117" y="231"/>
                  </a:lnTo>
                  <a:lnTo>
                    <a:pt x="117" y="231"/>
                  </a:lnTo>
                  <a:lnTo>
                    <a:pt x="114" y="222"/>
                  </a:lnTo>
                  <a:lnTo>
                    <a:pt x="113" y="212"/>
                  </a:lnTo>
                  <a:lnTo>
                    <a:pt x="113" y="212"/>
                  </a:lnTo>
                  <a:lnTo>
                    <a:pt x="113" y="204"/>
                  </a:lnTo>
                  <a:lnTo>
                    <a:pt x="114" y="196"/>
                  </a:lnTo>
                  <a:lnTo>
                    <a:pt x="117" y="187"/>
                  </a:lnTo>
                  <a:lnTo>
                    <a:pt x="120" y="179"/>
                  </a:lnTo>
                  <a:lnTo>
                    <a:pt x="124" y="170"/>
                  </a:lnTo>
                  <a:lnTo>
                    <a:pt x="129" y="160"/>
                  </a:lnTo>
                  <a:lnTo>
                    <a:pt x="135" y="152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43" y="144"/>
                  </a:lnTo>
                  <a:lnTo>
                    <a:pt x="143" y="240"/>
                  </a:lnTo>
                  <a:lnTo>
                    <a:pt x="149" y="244"/>
                  </a:lnTo>
                  <a:lnTo>
                    <a:pt x="149" y="244"/>
                  </a:lnTo>
                  <a:lnTo>
                    <a:pt x="160" y="249"/>
                  </a:lnTo>
                  <a:lnTo>
                    <a:pt x="178" y="254"/>
                  </a:lnTo>
                  <a:lnTo>
                    <a:pt x="188" y="257"/>
                  </a:lnTo>
                  <a:lnTo>
                    <a:pt x="201" y="259"/>
                  </a:lnTo>
                  <a:lnTo>
                    <a:pt x="216" y="260"/>
                  </a:lnTo>
                  <a:lnTo>
                    <a:pt x="232" y="262"/>
                  </a:lnTo>
                  <a:lnTo>
                    <a:pt x="251" y="138"/>
                  </a:lnTo>
                  <a:lnTo>
                    <a:pt x="441" y="169"/>
                  </a:lnTo>
                  <a:lnTo>
                    <a:pt x="418" y="317"/>
                  </a:lnTo>
                  <a:lnTo>
                    <a:pt x="390" y="487"/>
                  </a:lnTo>
                  <a:lnTo>
                    <a:pt x="348" y="480"/>
                  </a:lnTo>
                  <a:lnTo>
                    <a:pt x="315" y="475"/>
                  </a:lnTo>
                  <a:lnTo>
                    <a:pt x="201" y="456"/>
                  </a:lnTo>
                  <a:lnTo>
                    <a:pt x="210" y="401"/>
                  </a:lnTo>
                  <a:lnTo>
                    <a:pt x="210" y="401"/>
                  </a:lnTo>
                  <a:lnTo>
                    <a:pt x="192" y="399"/>
                  </a:lnTo>
                  <a:lnTo>
                    <a:pt x="175" y="397"/>
                  </a:lnTo>
                  <a:lnTo>
                    <a:pt x="159" y="394"/>
                  </a:lnTo>
                  <a:lnTo>
                    <a:pt x="143" y="389"/>
                  </a:lnTo>
                  <a:lnTo>
                    <a:pt x="143" y="389"/>
                  </a:lnTo>
                  <a:lnTo>
                    <a:pt x="143" y="389"/>
                  </a:lnTo>
                  <a:lnTo>
                    <a:pt x="143" y="402"/>
                  </a:lnTo>
                  <a:lnTo>
                    <a:pt x="143" y="534"/>
                  </a:lnTo>
                  <a:lnTo>
                    <a:pt x="143" y="1151"/>
                  </a:lnTo>
                  <a:lnTo>
                    <a:pt x="143" y="1151"/>
                  </a:lnTo>
                  <a:lnTo>
                    <a:pt x="143" y="1160"/>
                  </a:lnTo>
                  <a:lnTo>
                    <a:pt x="144" y="1169"/>
                  </a:lnTo>
                  <a:lnTo>
                    <a:pt x="146" y="1177"/>
                  </a:lnTo>
                  <a:lnTo>
                    <a:pt x="149" y="1184"/>
                  </a:lnTo>
                  <a:lnTo>
                    <a:pt x="153" y="1192"/>
                  </a:lnTo>
                  <a:lnTo>
                    <a:pt x="157" y="1200"/>
                  </a:lnTo>
                  <a:lnTo>
                    <a:pt x="162" y="1206"/>
                  </a:lnTo>
                  <a:lnTo>
                    <a:pt x="167" y="1212"/>
                  </a:lnTo>
                  <a:lnTo>
                    <a:pt x="173" y="1218"/>
                  </a:lnTo>
                  <a:lnTo>
                    <a:pt x="181" y="1223"/>
                  </a:lnTo>
                  <a:lnTo>
                    <a:pt x="188" y="1227"/>
                  </a:lnTo>
                  <a:lnTo>
                    <a:pt x="195" y="1230"/>
                  </a:lnTo>
                  <a:lnTo>
                    <a:pt x="203" y="1233"/>
                  </a:lnTo>
                  <a:lnTo>
                    <a:pt x="211" y="1235"/>
                  </a:lnTo>
                  <a:lnTo>
                    <a:pt x="220" y="1238"/>
                  </a:lnTo>
                  <a:lnTo>
                    <a:pt x="229" y="1238"/>
                  </a:lnTo>
                  <a:lnTo>
                    <a:pt x="229" y="1238"/>
                  </a:lnTo>
                  <a:lnTo>
                    <a:pt x="238" y="1238"/>
                  </a:lnTo>
                  <a:lnTo>
                    <a:pt x="246" y="1235"/>
                  </a:lnTo>
                  <a:lnTo>
                    <a:pt x="255" y="1233"/>
                  </a:lnTo>
                  <a:lnTo>
                    <a:pt x="263" y="1230"/>
                  </a:lnTo>
                  <a:lnTo>
                    <a:pt x="270" y="1227"/>
                  </a:lnTo>
                  <a:lnTo>
                    <a:pt x="277" y="1223"/>
                  </a:lnTo>
                  <a:lnTo>
                    <a:pt x="284" y="1218"/>
                  </a:lnTo>
                  <a:lnTo>
                    <a:pt x="290" y="1212"/>
                  </a:lnTo>
                  <a:lnTo>
                    <a:pt x="296" y="1206"/>
                  </a:lnTo>
                  <a:lnTo>
                    <a:pt x="301" y="1200"/>
                  </a:lnTo>
                  <a:lnTo>
                    <a:pt x="305" y="1192"/>
                  </a:lnTo>
                  <a:lnTo>
                    <a:pt x="309" y="1184"/>
                  </a:lnTo>
                  <a:lnTo>
                    <a:pt x="312" y="1177"/>
                  </a:lnTo>
                  <a:lnTo>
                    <a:pt x="314" y="1169"/>
                  </a:lnTo>
                  <a:lnTo>
                    <a:pt x="315" y="1160"/>
                  </a:lnTo>
                  <a:lnTo>
                    <a:pt x="315" y="1151"/>
                  </a:lnTo>
                  <a:lnTo>
                    <a:pt x="315" y="589"/>
                  </a:lnTo>
                  <a:lnTo>
                    <a:pt x="348" y="589"/>
                  </a:lnTo>
                  <a:lnTo>
                    <a:pt x="348" y="1151"/>
                  </a:lnTo>
                  <a:lnTo>
                    <a:pt x="348" y="1151"/>
                  </a:lnTo>
                  <a:lnTo>
                    <a:pt x="348" y="1160"/>
                  </a:lnTo>
                  <a:lnTo>
                    <a:pt x="350" y="1169"/>
                  </a:lnTo>
                  <a:lnTo>
                    <a:pt x="352" y="1177"/>
                  </a:lnTo>
                  <a:lnTo>
                    <a:pt x="355" y="1184"/>
                  </a:lnTo>
                  <a:lnTo>
                    <a:pt x="358" y="1192"/>
                  </a:lnTo>
                  <a:lnTo>
                    <a:pt x="362" y="1200"/>
                  </a:lnTo>
                  <a:lnTo>
                    <a:pt x="368" y="1206"/>
                  </a:lnTo>
                  <a:lnTo>
                    <a:pt x="374" y="1212"/>
                  </a:lnTo>
                  <a:lnTo>
                    <a:pt x="380" y="1218"/>
                  </a:lnTo>
                  <a:lnTo>
                    <a:pt x="386" y="1223"/>
                  </a:lnTo>
                  <a:lnTo>
                    <a:pt x="393" y="1227"/>
                  </a:lnTo>
                  <a:lnTo>
                    <a:pt x="401" y="1230"/>
                  </a:lnTo>
                  <a:lnTo>
                    <a:pt x="409" y="1233"/>
                  </a:lnTo>
                  <a:lnTo>
                    <a:pt x="417" y="1235"/>
                  </a:lnTo>
                  <a:lnTo>
                    <a:pt x="426" y="1238"/>
                  </a:lnTo>
                  <a:lnTo>
                    <a:pt x="434" y="1238"/>
                  </a:lnTo>
                  <a:lnTo>
                    <a:pt x="434" y="1238"/>
                  </a:lnTo>
                  <a:lnTo>
                    <a:pt x="443" y="1238"/>
                  </a:lnTo>
                  <a:lnTo>
                    <a:pt x="452" y="1235"/>
                  </a:lnTo>
                  <a:lnTo>
                    <a:pt x="460" y="1233"/>
                  </a:lnTo>
                  <a:lnTo>
                    <a:pt x="468" y="1230"/>
                  </a:lnTo>
                  <a:lnTo>
                    <a:pt x="476" y="1227"/>
                  </a:lnTo>
                  <a:lnTo>
                    <a:pt x="484" y="1223"/>
                  </a:lnTo>
                  <a:lnTo>
                    <a:pt x="490" y="1218"/>
                  </a:lnTo>
                  <a:lnTo>
                    <a:pt x="496" y="1212"/>
                  </a:lnTo>
                  <a:lnTo>
                    <a:pt x="501" y="1206"/>
                  </a:lnTo>
                  <a:lnTo>
                    <a:pt x="506" y="1200"/>
                  </a:lnTo>
                  <a:lnTo>
                    <a:pt x="511" y="1192"/>
                  </a:lnTo>
                  <a:lnTo>
                    <a:pt x="514" y="1184"/>
                  </a:lnTo>
                  <a:lnTo>
                    <a:pt x="517" y="1177"/>
                  </a:lnTo>
                  <a:lnTo>
                    <a:pt x="519" y="1169"/>
                  </a:lnTo>
                  <a:lnTo>
                    <a:pt x="521" y="1160"/>
                  </a:lnTo>
                  <a:lnTo>
                    <a:pt x="522" y="1151"/>
                  </a:lnTo>
                  <a:lnTo>
                    <a:pt x="522" y="1070"/>
                  </a:lnTo>
                  <a:lnTo>
                    <a:pt x="522" y="1070"/>
                  </a:lnTo>
                  <a:lnTo>
                    <a:pt x="509" y="1055"/>
                  </a:lnTo>
                  <a:lnTo>
                    <a:pt x="498" y="1038"/>
                  </a:lnTo>
                  <a:lnTo>
                    <a:pt x="488" y="1022"/>
                  </a:lnTo>
                  <a:lnTo>
                    <a:pt x="477" y="1006"/>
                  </a:lnTo>
                  <a:lnTo>
                    <a:pt x="468" y="988"/>
                  </a:lnTo>
                  <a:lnTo>
                    <a:pt x="460" y="971"/>
                  </a:lnTo>
                  <a:lnTo>
                    <a:pt x="452" y="952"/>
                  </a:lnTo>
                  <a:lnTo>
                    <a:pt x="445" y="934"/>
                  </a:lnTo>
                  <a:lnTo>
                    <a:pt x="438" y="915"/>
                  </a:lnTo>
                  <a:lnTo>
                    <a:pt x="432" y="896"/>
                  </a:lnTo>
                  <a:lnTo>
                    <a:pt x="428" y="876"/>
                  </a:lnTo>
                  <a:lnTo>
                    <a:pt x="424" y="857"/>
                  </a:lnTo>
                  <a:lnTo>
                    <a:pt x="421" y="836"/>
                  </a:lnTo>
                  <a:lnTo>
                    <a:pt x="419" y="816"/>
                  </a:lnTo>
                  <a:lnTo>
                    <a:pt x="417" y="795"/>
                  </a:lnTo>
                  <a:lnTo>
                    <a:pt x="417" y="774"/>
                  </a:lnTo>
                  <a:lnTo>
                    <a:pt x="417" y="774"/>
                  </a:lnTo>
                  <a:lnTo>
                    <a:pt x="418" y="750"/>
                  </a:lnTo>
                  <a:lnTo>
                    <a:pt x="419" y="725"/>
                  </a:lnTo>
                  <a:lnTo>
                    <a:pt x="422" y="702"/>
                  </a:lnTo>
                  <a:lnTo>
                    <a:pt x="427" y="678"/>
                  </a:lnTo>
                  <a:lnTo>
                    <a:pt x="432" y="655"/>
                  </a:lnTo>
                  <a:lnTo>
                    <a:pt x="438" y="632"/>
                  </a:lnTo>
                  <a:lnTo>
                    <a:pt x="447" y="610"/>
                  </a:lnTo>
                  <a:lnTo>
                    <a:pt x="455" y="589"/>
                  </a:lnTo>
                  <a:lnTo>
                    <a:pt x="455" y="5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3" name="Freeform 126"/>
            <p:cNvSpPr>
              <a:spLocks/>
            </p:cNvSpPr>
            <p:nvPr userDrawn="1"/>
          </p:nvSpPr>
          <p:spPr bwMode="auto">
            <a:xfrm>
              <a:off x="6986588" y="3810000"/>
              <a:ext cx="166688" cy="166688"/>
            </a:xfrm>
            <a:custGeom>
              <a:avLst/>
              <a:gdLst>
                <a:gd name="T0" fmla="*/ 194 w 315"/>
                <a:gd name="T1" fmla="*/ 4 h 315"/>
                <a:gd name="T2" fmla="*/ 162 w 315"/>
                <a:gd name="T3" fmla="*/ 0 h 315"/>
                <a:gd name="T4" fmla="*/ 132 w 315"/>
                <a:gd name="T5" fmla="*/ 2 h 315"/>
                <a:gd name="T6" fmla="*/ 102 w 315"/>
                <a:gd name="T7" fmla="*/ 10 h 315"/>
                <a:gd name="T8" fmla="*/ 75 w 315"/>
                <a:gd name="T9" fmla="*/ 23 h 315"/>
                <a:gd name="T10" fmla="*/ 50 w 315"/>
                <a:gd name="T11" fmla="*/ 42 h 315"/>
                <a:gd name="T12" fmla="*/ 30 w 315"/>
                <a:gd name="T13" fmla="*/ 64 h 315"/>
                <a:gd name="T14" fmla="*/ 15 w 315"/>
                <a:gd name="T15" fmla="*/ 91 h 315"/>
                <a:gd name="T16" fmla="*/ 4 w 315"/>
                <a:gd name="T17" fmla="*/ 121 h 315"/>
                <a:gd name="T18" fmla="*/ 1 w 315"/>
                <a:gd name="T19" fmla="*/ 137 h 315"/>
                <a:gd name="T20" fmla="*/ 1 w 315"/>
                <a:gd name="T21" fmla="*/ 168 h 315"/>
                <a:gd name="T22" fmla="*/ 6 w 315"/>
                <a:gd name="T23" fmla="*/ 199 h 315"/>
                <a:gd name="T24" fmla="*/ 17 w 315"/>
                <a:gd name="T25" fmla="*/ 227 h 315"/>
                <a:gd name="T26" fmla="*/ 33 w 315"/>
                <a:gd name="T27" fmla="*/ 252 h 315"/>
                <a:gd name="T28" fmla="*/ 54 w 315"/>
                <a:gd name="T29" fmla="*/ 275 h 315"/>
                <a:gd name="T30" fmla="*/ 78 w 315"/>
                <a:gd name="T31" fmla="*/ 293 h 315"/>
                <a:gd name="T32" fmla="*/ 107 w 315"/>
                <a:gd name="T33" fmla="*/ 306 h 315"/>
                <a:gd name="T34" fmla="*/ 122 w 315"/>
                <a:gd name="T35" fmla="*/ 311 h 315"/>
                <a:gd name="T36" fmla="*/ 154 w 315"/>
                <a:gd name="T37" fmla="*/ 315 h 315"/>
                <a:gd name="T38" fmla="*/ 185 w 315"/>
                <a:gd name="T39" fmla="*/ 313 h 315"/>
                <a:gd name="T40" fmla="*/ 214 w 315"/>
                <a:gd name="T41" fmla="*/ 305 h 315"/>
                <a:gd name="T42" fmla="*/ 241 w 315"/>
                <a:gd name="T43" fmla="*/ 291 h 315"/>
                <a:gd name="T44" fmla="*/ 265 w 315"/>
                <a:gd name="T45" fmla="*/ 273 h 315"/>
                <a:gd name="T46" fmla="*/ 286 w 315"/>
                <a:gd name="T47" fmla="*/ 249 h 315"/>
                <a:gd name="T48" fmla="*/ 301 w 315"/>
                <a:gd name="T49" fmla="*/ 223 h 315"/>
                <a:gd name="T50" fmla="*/ 311 w 315"/>
                <a:gd name="T51" fmla="*/ 193 h 315"/>
                <a:gd name="T52" fmla="*/ 314 w 315"/>
                <a:gd name="T53" fmla="*/ 177 h 315"/>
                <a:gd name="T54" fmla="*/ 315 w 315"/>
                <a:gd name="T55" fmla="*/ 146 h 315"/>
                <a:gd name="T56" fmla="*/ 310 w 315"/>
                <a:gd name="T57" fmla="*/ 116 h 315"/>
                <a:gd name="T58" fmla="*/ 299 w 315"/>
                <a:gd name="T59" fmla="*/ 87 h 315"/>
                <a:gd name="T60" fmla="*/ 284 w 315"/>
                <a:gd name="T61" fmla="*/ 61 h 315"/>
                <a:gd name="T62" fmla="*/ 263 w 315"/>
                <a:gd name="T63" fmla="*/ 39 h 315"/>
                <a:gd name="T64" fmla="*/ 237 w 315"/>
                <a:gd name="T65" fmla="*/ 21 h 315"/>
                <a:gd name="T66" fmla="*/ 210 w 315"/>
                <a:gd name="T67" fmla="*/ 8 h 315"/>
                <a:gd name="T68" fmla="*/ 194 w 315"/>
                <a:gd name="T69" fmla="*/ 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5" h="315">
                  <a:moveTo>
                    <a:pt x="194" y="4"/>
                  </a:moveTo>
                  <a:lnTo>
                    <a:pt x="194" y="4"/>
                  </a:lnTo>
                  <a:lnTo>
                    <a:pt x="178" y="1"/>
                  </a:lnTo>
                  <a:lnTo>
                    <a:pt x="162" y="0"/>
                  </a:lnTo>
                  <a:lnTo>
                    <a:pt x="146" y="0"/>
                  </a:lnTo>
                  <a:lnTo>
                    <a:pt x="132" y="2"/>
                  </a:lnTo>
                  <a:lnTo>
                    <a:pt x="116" y="5"/>
                  </a:lnTo>
                  <a:lnTo>
                    <a:pt x="102" y="10"/>
                  </a:lnTo>
                  <a:lnTo>
                    <a:pt x="87" y="16"/>
                  </a:lnTo>
                  <a:lnTo>
                    <a:pt x="75" y="23"/>
                  </a:lnTo>
                  <a:lnTo>
                    <a:pt x="62" y="32"/>
                  </a:lnTo>
                  <a:lnTo>
                    <a:pt x="50" y="42"/>
                  </a:lnTo>
                  <a:lnTo>
                    <a:pt x="40" y="52"/>
                  </a:lnTo>
                  <a:lnTo>
                    <a:pt x="30" y="64"/>
                  </a:lnTo>
                  <a:lnTo>
                    <a:pt x="22" y="77"/>
                  </a:lnTo>
                  <a:lnTo>
                    <a:pt x="15" y="91"/>
                  </a:lnTo>
                  <a:lnTo>
                    <a:pt x="8" y="105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1" y="137"/>
                  </a:lnTo>
                  <a:lnTo>
                    <a:pt x="0" y="153"/>
                  </a:lnTo>
                  <a:lnTo>
                    <a:pt x="1" y="168"/>
                  </a:lnTo>
                  <a:lnTo>
                    <a:pt x="2" y="184"/>
                  </a:lnTo>
                  <a:lnTo>
                    <a:pt x="6" y="199"/>
                  </a:lnTo>
                  <a:lnTo>
                    <a:pt x="10" y="213"/>
                  </a:lnTo>
                  <a:lnTo>
                    <a:pt x="17" y="227"/>
                  </a:lnTo>
                  <a:lnTo>
                    <a:pt x="24" y="240"/>
                  </a:lnTo>
                  <a:lnTo>
                    <a:pt x="33" y="252"/>
                  </a:lnTo>
                  <a:lnTo>
                    <a:pt x="42" y="265"/>
                  </a:lnTo>
                  <a:lnTo>
                    <a:pt x="54" y="275"/>
                  </a:lnTo>
                  <a:lnTo>
                    <a:pt x="65" y="284"/>
                  </a:lnTo>
                  <a:lnTo>
                    <a:pt x="78" y="293"/>
                  </a:lnTo>
                  <a:lnTo>
                    <a:pt x="92" y="301"/>
                  </a:lnTo>
                  <a:lnTo>
                    <a:pt x="107" y="306"/>
                  </a:lnTo>
                  <a:lnTo>
                    <a:pt x="122" y="311"/>
                  </a:lnTo>
                  <a:lnTo>
                    <a:pt x="122" y="311"/>
                  </a:lnTo>
                  <a:lnTo>
                    <a:pt x="138" y="314"/>
                  </a:lnTo>
                  <a:lnTo>
                    <a:pt x="154" y="315"/>
                  </a:lnTo>
                  <a:lnTo>
                    <a:pt x="170" y="314"/>
                  </a:lnTo>
                  <a:lnTo>
                    <a:pt x="185" y="313"/>
                  </a:lnTo>
                  <a:lnTo>
                    <a:pt x="199" y="309"/>
                  </a:lnTo>
                  <a:lnTo>
                    <a:pt x="214" y="305"/>
                  </a:lnTo>
                  <a:lnTo>
                    <a:pt x="228" y="299"/>
                  </a:lnTo>
                  <a:lnTo>
                    <a:pt x="241" y="291"/>
                  </a:lnTo>
                  <a:lnTo>
                    <a:pt x="254" y="282"/>
                  </a:lnTo>
                  <a:lnTo>
                    <a:pt x="265" y="273"/>
                  </a:lnTo>
                  <a:lnTo>
                    <a:pt x="276" y="262"/>
                  </a:lnTo>
                  <a:lnTo>
                    <a:pt x="286" y="249"/>
                  </a:lnTo>
                  <a:lnTo>
                    <a:pt x="294" y="237"/>
                  </a:lnTo>
                  <a:lnTo>
                    <a:pt x="301" y="223"/>
                  </a:lnTo>
                  <a:lnTo>
                    <a:pt x="307" y="208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4" y="177"/>
                  </a:lnTo>
                  <a:lnTo>
                    <a:pt x="315" y="161"/>
                  </a:lnTo>
                  <a:lnTo>
                    <a:pt x="315" y="146"/>
                  </a:lnTo>
                  <a:lnTo>
                    <a:pt x="313" y="130"/>
                  </a:lnTo>
                  <a:lnTo>
                    <a:pt x="310" y="116"/>
                  </a:lnTo>
                  <a:lnTo>
                    <a:pt x="305" y="100"/>
                  </a:lnTo>
                  <a:lnTo>
                    <a:pt x="299" y="87"/>
                  </a:lnTo>
                  <a:lnTo>
                    <a:pt x="292" y="74"/>
                  </a:lnTo>
                  <a:lnTo>
                    <a:pt x="284" y="61"/>
                  </a:lnTo>
                  <a:lnTo>
                    <a:pt x="273" y="50"/>
                  </a:lnTo>
                  <a:lnTo>
                    <a:pt x="263" y="39"/>
                  </a:lnTo>
                  <a:lnTo>
                    <a:pt x="251" y="29"/>
                  </a:lnTo>
                  <a:lnTo>
                    <a:pt x="237" y="21"/>
                  </a:lnTo>
                  <a:lnTo>
                    <a:pt x="224" y="14"/>
                  </a:lnTo>
                  <a:lnTo>
                    <a:pt x="210" y="8"/>
                  </a:lnTo>
                  <a:lnTo>
                    <a:pt x="194" y="4"/>
                  </a:lnTo>
                  <a:lnTo>
                    <a:pt x="19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4" name="Freeform 127"/>
            <p:cNvSpPr>
              <a:spLocks/>
            </p:cNvSpPr>
            <p:nvPr userDrawn="1"/>
          </p:nvSpPr>
          <p:spPr bwMode="auto">
            <a:xfrm>
              <a:off x="7129463" y="4171950"/>
              <a:ext cx="482600" cy="484188"/>
            </a:xfrm>
            <a:custGeom>
              <a:avLst/>
              <a:gdLst>
                <a:gd name="T0" fmla="*/ 400 w 914"/>
                <a:gd name="T1" fmla="*/ 3 h 913"/>
                <a:gd name="T2" fmla="*/ 420 w 914"/>
                <a:gd name="T3" fmla="*/ 69 h 913"/>
                <a:gd name="T4" fmla="*/ 457 w 914"/>
                <a:gd name="T5" fmla="*/ 79 h 913"/>
                <a:gd name="T6" fmla="*/ 552 w 914"/>
                <a:gd name="T7" fmla="*/ 91 h 913"/>
                <a:gd name="T8" fmla="*/ 637 w 914"/>
                <a:gd name="T9" fmla="*/ 125 h 913"/>
                <a:gd name="T10" fmla="*/ 711 w 914"/>
                <a:gd name="T11" fmla="*/ 177 h 913"/>
                <a:gd name="T12" fmla="*/ 770 w 914"/>
                <a:gd name="T13" fmla="*/ 246 h 913"/>
                <a:gd name="T14" fmla="*/ 811 w 914"/>
                <a:gd name="T15" fmla="*/ 327 h 913"/>
                <a:gd name="T16" fmla="*/ 833 w 914"/>
                <a:gd name="T17" fmla="*/ 417 h 913"/>
                <a:gd name="T18" fmla="*/ 833 w 914"/>
                <a:gd name="T19" fmla="*/ 494 h 913"/>
                <a:gd name="T20" fmla="*/ 811 w 914"/>
                <a:gd name="T21" fmla="*/ 586 h 913"/>
                <a:gd name="T22" fmla="*/ 770 w 914"/>
                <a:gd name="T23" fmla="*/ 667 h 913"/>
                <a:gd name="T24" fmla="*/ 711 w 914"/>
                <a:gd name="T25" fmla="*/ 736 h 913"/>
                <a:gd name="T26" fmla="*/ 637 w 914"/>
                <a:gd name="T27" fmla="*/ 788 h 913"/>
                <a:gd name="T28" fmla="*/ 552 w 914"/>
                <a:gd name="T29" fmla="*/ 822 h 913"/>
                <a:gd name="T30" fmla="*/ 457 w 914"/>
                <a:gd name="T31" fmla="*/ 833 h 913"/>
                <a:gd name="T32" fmla="*/ 392 w 914"/>
                <a:gd name="T33" fmla="*/ 828 h 913"/>
                <a:gd name="T34" fmla="*/ 315 w 914"/>
                <a:gd name="T35" fmla="*/ 807 h 913"/>
                <a:gd name="T36" fmla="*/ 247 w 914"/>
                <a:gd name="T37" fmla="*/ 770 h 913"/>
                <a:gd name="T38" fmla="*/ 188 w 914"/>
                <a:gd name="T39" fmla="*/ 720 h 913"/>
                <a:gd name="T40" fmla="*/ 140 w 914"/>
                <a:gd name="T41" fmla="*/ 660 h 913"/>
                <a:gd name="T42" fmla="*/ 104 w 914"/>
                <a:gd name="T43" fmla="*/ 590 h 913"/>
                <a:gd name="T44" fmla="*/ 85 w 914"/>
                <a:gd name="T45" fmla="*/ 523 h 913"/>
                <a:gd name="T46" fmla="*/ 80 w 914"/>
                <a:gd name="T47" fmla="*/ 434 h 913"/>
                <a:gd name="T48" fmla="*/ 96 w 914"/>
                <a:gd name="T49" fmla="*/ 348 h 913"/>
                <a:gd name="T50" fmla="*/ 142 w 914"/>
                <a:gd name="T51" fmla="*/ 250 h 913"/>
                <a:gd name="T52" fmla="*/ 212 w 914"/>
                <a:gd name="T53" fmla="*/ 171 h 913"/>
                <a:gd name="T54" fmla="*/ 301 w 914"/>
                <a:gd name="T55" fmla="*/ 114 h 913"/>
                <a:gd name="T56" fmla="*/ 286 w 914"/>
                <a:gd name="T57" fmla="*/ 91 h 913"/>
                <a:gd name="T58" fmla="*/ 238 w 914"/>
                <a:gd name="T59" fmla="*/ 55 h 913"/>
                <a:gd name="T60" fmla="*/ 126 w 914"/>
                <a:gd name="T61" fmla="*/ 140 h 913"/>
                <a:gd name="T62" fmla="*/ 63 w 914"/>
                <a:gd name="T63" fmla="*/ 225 h 913"/>
                <a:gd name="T64" fmla="*/ 23 w 914"/>
                <a:gd name="T65" fmla="*/ 314 h 913"/>
                <a:gd name="T66" fmla="*/ 0 w 914"/>
                <a:gd name="T67" fmla="*/ 432 h 913"/>
                <a:gd name="T68" fmla="*/ 3 w 914"/>
                <a:gd name="T69" fmla="*/ 513 h 913"/>
                <a:gd name="T70" fmla="*/ 24 w 914"/>
                <a:gd name="T71" fmla="*/ 602 h 913"/>
                <a:gd name="T72" fmla="*/ 61 w 914"/>
                <a:gd name="T73" fmla="*/ 684 h 913"/>
                <a:gd name="T74" fmla="*/ 107 w 914"/>
                <a:gd name="T75" fmla="*/ 750 h 913"/>
                <a:gd name="T76" fmla="*/ 204 w 914"/>
                <a:gd name="T77" fmla="*/ 837 h 913"/>
                <a:gd name="T78" fmla="*/ 323 w 914"/>
                <a:gd name="T79" fmla="*/ 894 h 913"/>
                <a:gd name="T80" fmla="*/ 457 w 914"/>
                <a:gd name="T81" fmla="*/ 913 h 913"/>
                <a:gd name="T82" fmla="*/ 550 w 914"/>
                <a:gd name="T83" fmla="*/ 904 h 913"/>
                <a:gd name="T84" fmla="*/ 655 w 914"/>
                <a:gd name="T85" fmla="*/ 868 h 913"/>
                <a:gd name="T86" fmla="*/ 748 w 914"/>
                <a:gd name="T87" fmla="*/ 810 h 913"/>
                <a:gd name="T88" fmla="*/ 824 w 914"/>
                <a:gd name="T89" fmla="*/ 730 h 913"/>
                <a:gd name="T90" fmla="*/ 878 w 914"/>
                <a:gd name="T91" fmla="*/ 634 h 913"/>
                <a:gd name="T92" fmla="*/ 909 w 914"/>
                <a:gd name="T93" fmla="*/ 526 h 913"/>
                <a:gd name="T94" fmla="*/ 914 w 914"/>
                <a:gd name="T95" fmla="*/ 433 h 913"/>
                <a:gd name="T96" fmla="*/ 894 w 914"/>
                <a:gd name="T97" fmla="*/ 320 h 913"/>
                <a:gd name="T98" fmla="*/ 848 w 914"/>
                <a:gd name="T99" fmla="*/ 219 h 913"/>
                <a:gd name="T100" fmla="*/ 781 w 914"/>
                <a:gd name="T101" fmla="*/ 133 h 913"/>
                <a:gd name="T102" fmla="*/ 694 w 914"/>
                <a:gd name="T103" fmla="*/ 65 h 913"/>
                <a:gd name="T104" fmla="*/ 593 w 914"/>
                <a:gd name="T105" fmla="*/ 20 h 913"/>
                <a:gd name="T106" fmla="*/ 481 w 914"/>
                <a:gd name="T107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4" h="913">
                  <a:moveTo>
                    <a:pt x="457" y="0"/>
                  </a:moveTo>
                  <a:lnTo>
                    <a:pt x="457" y="0"/>
                  </a:lnTo>
                  <a:lnTo>
                    <a:pt x="428" y="1"/>
                  </a:lnTo>
                  <a:lnTo>
                    <a:pt x="400" y="3"/>
                  </a:lnTo>
                  <a:lnTo>
                    <a:pt x="400" y="3"/>
                  </a:lnTo>
                  <a:lnTo>
                    <a:pt x="414" y="36"/>
                  </a:lnTo>
                  <a:lnTo>
                    <a:pt x="414" y="36"/>
                  </a:lnTo>
                  <a:lnTo>
                    <a:pt x="418" y="47"/>
                  </a:lnTo>
                  <a:lnTo>
                    <a:pt x="420" y="58"/>
                  </a:lnTo>
                  <a:lnTo>
                    <a:pt x="420" y="69"/>
                  </a:lnTo>
                  <a:lnTo>
                    <a:pt x="418" y="82"/>
                  </a:lnTo>
                  <a:lnTo>
                    <a:pt x="418" y="82"/>
                  </a:lnTo>
                  <a:lnTo>
                    <a:pt x="438" y="80"/>
                  </a:lnTo>
                  <a:lnTo>
                    <a:pt x="457" y="79"/>
                  </a:lnTo>
                  <a:lnTo>
                    <a:pt x="457" y="79"/>
                  </a:lnTo>
                  <a:lnTo>
                    <a:pt x="477" y="80"/>
                  </a:lnTo>
                  <a:lnTo>
                    <a:pt x="496" y="81"/>
                  </a:lnTo>
                  <a:lnTo>
                    <a:pt x="515" y="84"/>
                  </a:lnTo>
                  <a:lnTo>
                    <a:pt x="533" y="87"/>
                  </a:lnTo>
                  <a:lnTo>
                    <a:pt x="552" y="91"/>
                  </a:lnTo>
                  <a:lnTo>
                    <a:pt x="569" y="96"/>
                  </a:lnTo>
                  <a:lnTo>
                    <a:pt x="587" y="102"/>
                  </a:lnTo>
                  <a:lnTo>
                    <a:pt x="604" y="108"/>
                  </a:lnTo>
                  <a:lnTo>
                    <a:pt x="620" y="117"/>
                  </a:lnTo>
                  <a:lnTo>
                    <a:pt x="637" y="125"/>
                  </a:lnTo>
                  <a:lnTo>
                    <a:pt x="652" y="134"/>
                  </a:lnTo>
                  <a:lnTo>
                    <a:pt x="668" y="143"/>
                  </a:lnTo>
                  <a:lnTo>
                    <a:pt x="683" y="155"/>
                  </a:lnTo>
                  <a:lnTo>
                    <a:pt x="697" y="165"/>
                  </a:lnTo>
                  <a:lnTo>
                    <a:pt x="711" y="177"/>
                  </a:lnTo>
                  <a:lnTo>
                    <a:pt x="724" y="190"/>
                  </a:lnTo>
                  <a:lnTo>
                    <a:pt x="736" y="203"/>
                  </a:lnTo>
                  <a:lnTo>
                    <a:pt x="748" y="216"/>
                  </a:lnTo>
                  <a:lnTo>
                    <a:pt x="759" y="231"/>
                  </a:lnTo>
                  <a:lnTo>
                    <a:pt x="770" y="246"/>
                  </a:lnTo>
                  <a:lnTo>
                    <a:pt x="780" y="261"/>
                  </a:lnTo>
                  <a:lnTo>
                    <a:pt x="789" y="277"/>
                  </a:lnTo>
                  <a:lnTo>
                    <a:pt x="797" y="293"/>
                  </a:lnTo>
                  <a:lnTo>
                    <a:pt x="805" y="310"/>
                  </a:lnTo>
                  <a:lnTo>
                    <a:pt x="811" y="327"/>
                  </a:lnTo>
                  <a:lnTo>
                    <a:pt x="818" y="345"/>
                  </a:lnTo>
                  <a:lnTo>
                    <a:pt x="823" y="362"/>
                  </a:lnTo>
                  <a:lnTo>
                    <a:pt x="827" y="381"/>
                  </a:lnTo>
                  <a:lnTo>
                    <a:pt x="830" y="399"/>
                  </a:lnTo>
                  <a:lnTo>
                    <a:pt x="833" y="417"/>
                  </a:lnTo>
                  <a:lnTo>
                    <a:pt x="834" y="437"/>
                  </a:lnTo>
                  <a:lnTo>
                    <a:pt x="834" y="456"/>
                  </a:lnTo>
                  <a:lnTo>
                    <a:pt x="834" y="456"/>
                  </a:lnTo>
                  <a:lnTo>
                    <a:pt x="834" y="476"/>
                  </a:lnTo>
                  <a:lnTo>
                    <a:pt x="833" y="494"/>
                  </a:lnTo>
                  <a:lnTo>
                    <a:pt x="830" y="514"/>
                  </a:lnTo>
                  <a:lnTo>
                    <a:pt x="827" y="532"/>
                  </a:lnTo>
                  <a:lnTo>
                    <a:pt x="823" y="551"/>
                  </a:lnTo>
                  <a:lnTo>
                    <a:pt x="818" y="568"/>
                  </a:lnTo>
                  <a:lnTo>
                    <a:pt x="811" y="586"/>
                  </a:lnTo>
                  <a:lnTo>
                    <a:pt x="805" y="603"/>
                  </a:lnTo>
                  <a:lnTo>
                    <a:pt x="797" y="620"/>
                  </a:lnTo>
                  <a:lnTo>
                    <a:pt x="789" y="636"/>
                  </a:lnTo>
                  <a:lnTo>
                    <a:pt x="780" y="652"/>
                  </a:lnTo>
                  <a:lnTo>
                    <a:pt x="770" y="667"/>
                  </a:lnTo>
                  <a:lnTo>
                    <a:pt x="759" y="682"/>
                  </a:lnTo>
                  <a:lnTo>
                    <a:pt x="748" y="697"/>
                  </a:lnTo>
                  <a:lnTo>
                    <a:pt x="736" y="710"/>
                  </a:lnTo>
                  <a:lnTo>
                    <a:pt x="724" y="723"/>
                  </a:lnTo>
                  <a:lnTo>
                    <a:pt x="711" y="736"/>
                  </a:lnTo>
                  <a:lnTo>
                    <a:pt x="697" y="747"/>
                  </a:lnTo>
                  <a:lnTo>
                    <a:pt x="683" y="758"/>
                  </a:lnTo>
                  <a:lnTo>
                    <a:pt x="668" y="770"/>
                  </a:lnTo>
                  <a:lnTo>
                    <a:pt x="652" y="779"/>
                  </a:lnTo>
                  <a:lnTo>
                    <a:pt x="637" y="788"/>
                  </a:lnTo>
                  <a:lnTo>
                    <a:pt x="620" y="796"/>
                  </a:lnTo>
                  <a:lnTo>
                    <a:pt x="604" y="804"/>
                  </a:lnTo>
                  <a:lnTo>
                    <a:pt x="587" y="811"/>
                  </a:lnTo>
                  <a:lnTo>
                    <a:pt x="569" y="817"/>
                  </a:lnTo>
                  <a:lnTo>
                    <a:pt x="552" y="822"/>
                  </a:lnTo>
                  <a:lnTo>
                    <a:pt x="533" y="826"/>
                  </a:lnTo>
                  <a:lnTo>
                    <a:pt x="515" y="829"/>
                  </a:lnTo>
                  <a:lnTo>
                    <a:pt x="496" y="831"/>
                  </a:lnTo>
                  <a:lnTo>
                    <a:pt x="477" y="833"/>
                  </a:lnTo>
                  <a:lnTo>
                    <a:pt x="457" y="833"/>
                  </a:lnTo>
                  <a:lnTo>
                    <a:pt x="457" y="833"/>
                  </a:lnTo>
                  <a:lnTo>
                    <a:pt x="441" y="833"/>
                  </a:lnTo>
                  <a:lnTo>
                    <a:pt x="424" y="832"/>
                  </a:lnTo>
                  <a:lnTo>
                    <a:pt x="408" y="830"/>
                  </a:lnTo>
                  <a:lnTo>
                    <a:pt x="392" y="828"/>
                  </a:lnTo>
                  <a:lnTo>
                    <a:pt x="376" y="825"/>
                  </a:lnTo>
                  <a:lnTo>
                    <a:pt x="361" y="821"/>
                  </a:lnTo>
                  <a:lnTo>
                    <a:pt x="345" y="817"/>
                  </a:lnTo>
                  <a:lnTo>
                    <a:pt x="331" y="812"/>
                  </a:lnTo>
                  <a:lnTo>
                    <a:pt x="315" y="807"/>
                  </a:lnTo>
                  <a:lnTo>
                    <a:pt x="301" y="800"/>
                  </a:lnTo>
                  <a:lnTo>
                    <a:pt x="288" y="793"/>
                  </a:lnTo>
                  <a:lnTo>
                    <a:pt x="273" y="786"/>
                  </a:lnTo>
                  <a:lnTo>
                    <a:pt x="260" y="778"/>
                  </a:lnTo>
                  <a:lnTo>
                    <a:pt x="247" y="770"/>
                  </a:lnTo>
                  <a:lnTo>
                    <a:pt x="234" y="760"/>
                  </a:lnTo>
                  <a:lnTo>
                    <a:pt x="222" y="751"/>
                  </a:lnTo>
                  <a:lnTo>
                    <a:pt x="210" y="741"/>
                  </a:lnTo>
                  <a:lnTo>
                    <a:pt x="198" y="731"/>
                  </a:lnTo>
                  <a:lnTo>
                    <a:pt x="188" y="720"/>
                  </a:lnTo>
                  <a:lnTo>
                    <a:pt x="177" y="709"/>
                  </a:lnTo>
                  <a:lnTo>
                    <a:pt x="167" y="697"/>
                  </a:lnTo>
                  <a:lnTo>
                    <a:pt x="157" y="685"/>
                  </a:lnTo>
                  <a:lnTo>
                    <a:pt x="148" y="672"/>
                  </a:lnTo>
                  <a:lnTo>
                    <a:pt x="140" y="660"/>
                  </a:lnTo>
                  <a:lnTo>
                    <a:pt x="132" y="646"/>
                  </a:lnTo>
                  <a:lnTo>
                    <a:pt x="123" y="633"/>
                  </a:lnTo>
                  <a:lnTo>
                    <a:pt x="116" y="619"/>
                  </a:lnTo>
                  <a:lnTo>
                    <a:pt x="110" y="604"/>
                  </a:lnTo>
                  <a:lnTo>
                    <a:pt x="104" y="590"/>
                  </a:lnTo>
                  <a:lnTo>
                    <a:pt x="99" y="575"/>
                  </a:lnTo>
                  <a:lnTo>
                    <a:pt x="95" y="560"/>
                  </a:lnTo>
                  <a:lnTo>
                    <a:pt x="91" y="545"/>
                  </a:lnTo>
                  <a:lnTo>
                    <a:pt x="91" y="545"/>
                  </a:lnTo>
                  <a:lnTo>
                    <a:pt x="85" y="523"/>
                  </a:lnTo>
                  <a:lnTo>
                    <a:pt x="82" y="502"/>
                  </a:lnTo>
                  <a:lnTo>
                    <a:pt x="80" y="479"/>
                  </a:lnTo>
                  <a:lnTo>
                    <a:pt x="80" y="456"/>
                  </a:lnTo>
                  <a:lnTo>
                    <a:pt x="80" y="456"/>
                  </a:lnTo>
                  <a:lnTo>
                    <a:pt x="80" y="434"/>
                  </a:lnTo>
                  <a:lnTo>
                    <a:pt x="82" y="411"/>
                  </a:lnTo>
                  <a:lnTo>
                    <a:pt x="85" y="390"/>
                  </a:lnTo>
                  <a:lnTo>
                    <a:pt x="91" y="368"/>
                  </a:lnTo>
                  <a:lnTo>
                    <a:pt x="91" y="368"/>
                  </a:lnTo>
                  <a:lnTo>
                    <a:pt x="96" y="348"/>
                  </a:lnTo>
                  <a:lnTo>
                    <a:pt x="103" y="327"/>
                  </a:lnTo>
                  <a:lnTo>
                    <a:pt x="111" y="307"/>
                  </a:lnTo>
                  <a:lnTo>
                    <a:pt x="120" y="287"/>
                  </a:lnTo>
                  <a:lnTo>
                    <a:pt x="131" y="269"/>
                  </a:lnTo>
                  <a:lnTo>
                    <a:pt x="142" y="250"/>
                  </a:lnTo>
                  <a:lnTo>
                    <a:pt x="153" y="233"/>
                  </a:lnTo>
                  <a:lnTo>
                    <a:pt x="167" y="216"/>
                  </a:lnTo>
                  <a:lnTo>
                    <a:pt x="181" y="200"/>
                  </a:lnTo>
                  <a:lnTo>
                    <a:pt x="195" y="184"/>
                  </a:lnTo>
                  <a:lnTo>
                    <a:pt x="212" y="171"/>
                  </a:lnTo>
                  <a:lnTo>
                    <a:pt x="228" y="157"/>
                  </a:lnTo>
                  <a:lnTo>
                    <a:pt x="245" y="144"/>
                  </a:lnTo>
                  <a:lnTo>
                    <a:pt x="263" y="133"/>
                  </a:lnTo>
                  <a:lnTo>
                    <a:pt x="282" y="123"/>
                  </a:lnTo>
                  <a:lnTo>
                    <a:pt x="301" y="114"/>
                  </a:lnTo>
                  <a:lnTo>
                    <a:pt x="301" y="114"/>
                  </a:lnTo>
                  <a:lnTo>
                    <a:pt x="296" y="108"/>
                  </a:lnTo>
                  <a:lnTo>
                    <a:pt x="292" y="103"/>
                  </a:lnTo>
                  <a:lnTo>
                    <a:pt x="289" y="97"/>
                  </a:lnTo>
                  <a:lnTo>
                    <a:pt x="286" y="91"/>
                  </a:lnTo>
                  <a:lnTo>
                    <a:pt x="286" y="91"/>
                  </a:lnTo>
                  <a:lnTo>
                    <a:pt x="274" y="65"/>
                  </a:lnTo>
                  <a:lnTo>
                    <a:pt x="263" y="42"/>
                  </a:lnTo>
                  <a:lnTo>
                    <a:pt x="263" y="42"/>
                  </a:lnTo>
                  <a:lnTo>
                    <a:pt x="238" y="55"/>
                  </a:lnTo>
                  <a:lnTo>
                    <a:pt x="214" y="69"/>
                  </a:lnTo>
                  <a:lnTo>
                    <a:pt x="190" y="85"/>
                  </a:lnTo>
                  <a:lnTo>
                    <a:pt x="168" y="102"/>
                  </a:lnTo>
                  <a:lnTo>
                    <a:pt x="147" y="121"/>
                  </a:lnTo>
                  <a:lnTo>
                    <a:pt x="126" y="140"/>
                  </a:lnTo>
                  <a:lnTo>
                    <a:pt x="108" y="161"/>
                  </a:lnTo>
                  <a:lnTo>
                    <a:pt x="91" y="183"/>
                  </a:lnTo>
                  <a:lnTo>
                    <a:pt x="91" y="183"/>
                  </a:lnTo>
                  <a:lnTo>
                    <a:pt x="76" y="204"/>
                  </a:lnTo>
                  <a:lnTo>
                    <a:pt x="63" y="225"/>
                  </a:lnTo>
                  <a:lnTo>
                    <a:pt x="50" y="247"/>
                  </a:lnTo>
                  <a:lnTo>
                    <a:pt x="39" y="271"/>
                  </a:lnTo>
                  <a:lnTo>
                    <a:pt x="39" y="271"/>
                  </a:lnTo>
                  <a:lnTo>
                    <a:pt x="30" y="292"/>
                  </a:lnTo>
                  <a:lnTo>
                    <a:pt x="23" y="314"/>
                  </a:lnTo>
                  <a:lnTo>
                    <a:pt x="16" y="336"/>
                  </a:lnTo>
                  <a:lnTo>
                    <a:pt x="10" y="360"/>
                  </a:lnTo>
                  <a:lnTo>
                    <a:pt x="5" y="384"/>
                  </a:lnTo>
                  <a:lnTo>
                    <a:pt x="2" y="407"/>
                  </a:lnTo>
                  <a:lnTo>
                    <a:pt x="0" y="43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0" y="476"/>
                  </a:lnTo>
                  <a:lnTo>
                    <a:pt x="1" y="494"/>
                  </a:lnTo>
                  <a:lnTo>
                    <a:pt x="3" y="513"/>
                  </a:lnTo>
                  <a:lnTo>
                    <a:pt x="6" y="531"/>
                  </a:lnTo>
                  <a:lnTo>
                    <a:pt x="9" y="550"/>
                  </a:lnTo>
                  <a:lnTo>
                    <a:pt x="14" y="567"/>
                  </a:lnTo>
                  <a:lnTo>
                    <a:pt x="19" y="586"/>
                  </a:lnTo>
                  <a:lnTo>
                    <a:pt x="24" y="602"/>
                  </a:lnTo>
                  <a:lnTo>
                    <a:pt x="30" y="620"/>
                  </a:lnTo>
                  <a:lnTo>
                    <a:pt x="37" y="636"/>
                  </a:lnTo>
                  <a:lnTo>
                    <a:pt x="44" y="653"/>
                  </a:lnTo>
                  <a:lnTo>
                    <a:pt x="53" y="669"/>
                  </a:lnTo>
                  <a:lnTo>
                    <a:pt x="61" y="684"/>
                  </a:lnTo>
                  <a:lnTo>
                    <a:pt x="70" y="700"/>
                  </a:lnTo>
                  <a:lnTo>
                    <a:pt x="80" y="715"/>
                  </a:lnTo>
                  <a:lnTo>
                    <a:pt x="91" y="730"/>
                  </a:lnTo>
                  <a:lnTo>
                    <a:pt x="91" y="730"/>
                  </a:lnTo>
                  <a:lnTo>
                    <a:pt x="107" y="750"/>
                  </a:lnTo>
                  <a:lnTo>
                    <a:pt x="123" y="770"/>
                  </a:lnTo>
                  <a:lnTo>
                    <a:pt x="142" y="788"/>
                  </a:lnTo>
                  <a:lnTo>
                    <a:pt x="161" y="806"/>
                  </a:lnTo>
                  <a:lnTo>
                    <a:pt x="182" y="822"/>
                  </a:lnTo>
                  <a:lnTo>
                    <a:pt x="204" y="837"/>
                  </a:lnTo>
                  <a:lnTo>
                    <a:pt x="226" y="851"/>
                  </a:lnTo>
                  <a:lnTo>
                    <a:pt x="249" y="863"/>
                  </a:lnTo>
                  <a:lnTo>
                    <a:pt x="272" y="875"/>
                  </a:lnTo>
                  <a:lnTo>
                    <a:pt x="297" y="885"/>
                  </a:lnTo>
                  <a:lnTo>
                    <a:pt x="323" y="894"/>
                  </a:lnTo>
                  <a:lnTo>
                    <a:pt x="348" y="901"/>
                  </a:lnTo>
                  <a:lnTo>
                    <a:pt x="375" y="906"/>
                  </a:lnTo>
                  <a:lnTo>
                    <a:pt x="402" y="910"/>
                  </a:lnTo>
                  <a:lnTo>
                    <a:pt x="429" y="912"/>
                  </a:lnTo>
                  <a:lnTo>
                    <a:pt x="457" y="913"/>
                  </a:lnTo>
                  <a:lnTo>
                    <a:pt x="457" y="913"/>
                  </a:lnTo>
                  <a:lnTo>
                    <a:pt x="481" y="913"/>
                  </a:lnTo>
                  <a:lnTo>
                    <a:pt x="504" y="911"/>
                  </a:lnTo>
                  <a:lnTo>
                    <a:pt x="527" y="908"/>
                  </a:lnTo>
                  <a:lnTo>
                    <a:pt x="550" y="904"/>
                  </a:lnTo>
                  <a:lnTo>
                    <a:pt x="571" y="899"/>
                  </a:lnTo>
                  <a:lnTo>
                    <a:pt x="593" y="893"/>
                  </a:lnTo>
                  <a:lnTo>
                    <a:pt x="614" y="886"/>
                  </a:lnTo>
                  <a:lnTo>
                    <a:pt x="635" y="877"/>
                  </a:lnTo>
                  <a:lnTo>
                    <a:pt x="655" y="868"/>
                  </a:lnTo>
                  <a:lnTo>
                    <a:pt x="675" y="859"/>
                  </a:lnTo>
                  <a:lnTo>
                    <a:pt x="694" y="848"/>
                  </a:lnTo>
                  <a:lnTo>
                    <a:pt x="713" y="835"/>
                  </a:lnTo>
                  <a:lnTo>
                    <a:pt x="730" y="823"/>
                  </a:lnTo>
                  <a:lnTo>
                    <a:pt x="748" y="810"/>
                  </a:lnTo>
                  <a:lnTo>
                    <a:pt x="764" y="795"/>
                  </a:lnTo>
                  <a:lnTo>
                    <a:pt x="781" y="780"/>
                  </a:lnTo>
                  <a:lnTo>
                    <a:pt x="796" y="763"/>
                  </a:lnTo>
                  <a:lnTo>
                    <a:pt x="810" y="747"/>
                  </a:lnTo>
                  <a:lnTo>
                    <a:pt x="824" y="730"/>
                  </a:lnTo>
                  <a:lnTo>
                    <a:pt x="836" y="712"/>
                  </a:lnTo>
                  <a:lnTo>
                    <a:pt x="848" y="694"/>
                  </a:lnTo>
                  <a:lnTo>
                    <a:pt x="860" y="674"/>
                  </a:lnTo>
                  <a:lnTo>
                    <a:pt x="869" y="655"/>
                  </a:lnTo>
                  <a:lnTo>
                    <a:pt x="878" y="634"/>
                  </a:lnTo>
                  <a:lnTo>
                    <a:pt x="886" y="614"/>
                  </a:lnTo>
                  <a:lnTo>
                    <a:pt x="894" y="592"/>
                  </a:lnTo>
                  <a:lnTo>
                    <a:pt x="900" y="570"/>
                  </a:lnTo>
                  <a:lnTo>
                    <a:pt x="905" y="549"/>
                  </a:lnTo>
                  <a:lnTo>
                    <a:pt x="909" y="526"/>
                  </a:lnTo>
                  <a:lnTo>
                    <a:pt x="912" y="503"/>
                  </a:lnTo>
                  <a:lnTo>
                    <a:pt x="914" y="480"/>
                  </a:lnTo>
                  <a:lnTo>
                    <a:pt x="914" y="456"/>
                  </a:lnTo>
                  <a:lnTo>
                    <a:pt x="914" y="456"/>
                  </a:lnTo>
                  <a:lnTo>
                    <a:pt x="914" y="433"/>
                  </a:lnTo>
                  <a:lnTo>
                    <a:pt x="912" y="409"/>
                  </a:lnTo>
                  <a:lnTo>
                    <a:pt x="909" y="387"/>
                  </a:lnTo>
                  <a:lnTo>
                    <a:pt x="905" y="364"/>
                  </a:lnTo>
                  <a:lnTo>
                    <a:pt x="900" y="343"/>
                  </a:lnTo>
                  <a:lnTo>
                    <a:pt x="894" y="320"/>
                  </a:lnTo>
                  <a:lnTo>
                    <a:pt x="886" y="299"/>
                  </a:lnTo>
                  <a:lnTo>
                    <a:pt x="878" y="279"/>
                  </a:lnTo>
                  <a:lnTo>
                    <a:pt x="869" y="258"/>
                  </a:lnTo>
                  <a:lnTo>
                    <a:pt x="860" y="239"/>
                  </a:lnTo>
                  <a:lnTo>
                    <a:pt x="848" y="219"/>
                  </a:lnTo>
                  <a:lnTo>
                    <a:pt x="836" y="201"/>
                  </a:lnTo>
                  <a:lnTo>
                    <a:pt x="824" y="182"/>
                  </a:lnTo>
                  <a:lnTo>
                    <a:pt x="810" y="166"/>
                  </a:lnTo>
                  <a:lnTo>
                    <a:pt x="796" y="148"/>
                  </a:lnTo>
                  <a:lnTo>
                    <a:pt x="781" y="133"/>
                  </a:lnTo>
                  <a:lnTo>
                    <a:pt x="764" y="118"/>
                  </a:lnTo>
                  <a:lnTo>
                    <a:pt x="748" y="103"/>
                  </a:lnTo>
                  <a:lnTo>
                    <a:pt x="730" y="90"/>
                  </a:lnTo>
                  <a:lnTo>
                    <a:pt x="713" y="78"/>
                  </a:lnTo>
                  <a:lnTo>
                    <a:pt x="694" y="65"/>
                  </a:lnTo>
                  <a:lnTo>
                    <a:pt x="675" y="54"/>
                  </a:lnTo>
                  <a:lnTo>
                    <a:pt x="655" y="44"/>
                  </a:lnTo>
                  <a:lnTo>
                    <a:pt x="635" y="36"/>
                  </a:lnTo>
                  <a:lnTo>
                    <a:pt x="614" y="27"/>
                  </a:lnTo>
                  <a:lnTo>
                    <a:pt x="593" y="20"/>
                  </a:lnTo>
                  <a:lnTo>
                    <a:pt x="571" y="14"/>
                  </a:lnTo>
                  <a:lnTo>
                    <a:pt x="550" y="9"/>
                  </a:lnTo>
                  <a:lnTo>
                    <a:pt x="527" y="5"/>
                  </a:lnTo>
                  <a:lnTo>
                    <a:pt x="504" y="2"/>
                  </a:lnTo>
                  <a:lnTo>
                    <a:pt x="481" y="0"/>
                  </a:lnTo>
                  <a:lnTo>
                    <a:pt x="457" y="0"/>
                  </a:lnTo>
                  <a:lnTo>
                    <a:pt x="4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5" name="Freeform 128"/>
            <p:cNvSpPr>
              <a:spLocks/>
            </p:cNvSpPr>
            <p:nvPr userDrawn="1"/>
          </p:nvSpPr>
          <p:spPr bwMode="auto">
            <a:xfrm>
              <a:off x="7240588" y="4454525"/>
              <a:ext cx="207963" cy="80963"/>
            </a:xfrm>
            <a:custGeom>
              <a:avLst/>
              <a:gdLst>
                <a:gd name="T0" fmla="*/ 196 w 392"/>
                <a:gd name="T1" fmla="*/ 72 h 152"/>
                <a:gd name="T2" fmla="*/ 196 w 392"/>
                <a:gd name="T3" fmla="*/ 72 h 152"/>
                <a:gd name="T4" fmla="*/ 186 w 392"/>
                <a:gd name="T5" fmla="*/ 71 h 152"/>
                <a:gd name="T6" fmla="*/ 176 w 392"/>
                <a:gd name="T7" fmla="*/ 70 h 152"/>
                <a:gd name="T8" fmla="*/ 167 w 392"/>
                <a:gd name="T9" fmla="*/ 69 h 152"/>
                <a:gd name="T10" fmla="*/ 159 w 392"/>
                <a:gd name="T11" fmla="*/ 67 h 152"/>
                <a:gd name="T12" fmla="*/ 141 w 392"/>
                <a:gd name="T13" fmla="*/ 61 h 152"/>
                <a:gd name="T14" fmla="*/ 125 w 392"/>
                <a:gd name="T15" fmla="*/ 53 h 152"/>
                <a:gd name="T16" fmla="*/ 110 w 392"/>
                <a:gd name="T17" fmla="*/ 42 h 152"/>
                <a:gd name="T18" fmla="*/ 95 w 392"/>
                <a:gd name="T19" fmla="*/ 29 h 152"/>
                <a:gd name="T20" fmla="*/ 83 w 392"/>
                <a:gd name="T21" fmla="*/ 16 h 152"/>
                <a:gd name="T22" fmla="*/ 72 w 392"/>
                <a:gd name="T23" fmla="*/ 0 h 152"/>
                <a:gd name="T24" fmla="*/ 72 w 392"/>
                <a:gd name="T25" fmla="*/ 0 h 152"/>
                <a:gd name="T26" fmla="*/ 56 w 392"/>
                <a:gd name="T27" fmla="*/ 15 h 152"/>
                <a:gd name="T28" fmla="*/ 42 w 392"/>
                <a:gd name="T29" fmla="*/ 30 h 152"/>
                <a:gd name="T30" fmla="*/ 30 w 392"/>
                <a:gd name="T31" fmla="*/ 48 h 152"/>
                <a:gd name="T32" fmla="*/ 19 w 392"/>
                <a:gd name="T33" fmla="*/ 67 h 152"/>
                <a:gd name="T34" fmla="*/ 11 w 392"/>
                <a:gd name="T35" fmla="*/ 87 h 152"/>
                <a:gd name="T36" fmla="*/ 7 w 392"/>
                <a:gd name="T37" fmla="*/ 97 h 152"/>
                <a:gd name="T38" fmla="*/ 5 w 392"/>
                <a:gd name="T39" fmla="*/ 107 h 152"/>
                <a:gd name="T40" fmla="*/ 2 w 392"/>
                <a:gd name="T41" fmla="*/ 119 h 152"/>
                <a:gd name="T42" fmla="*/ 1 w 392"/>
                <a:gd name="T43" fmla="*/ 130 h 152"/>
                <a:gd name="T44" fmla="*/ 0 w 392"/>
                <a:gd name="T45" fmla="*/ 141 h 152"/>
                <a:gd name="T46" fmla="*/ 0 w 392"/>
                <a:gd name="T47" fmla="*/ 152 h 152"/>
                <a:gd name="T48" fmla="*/ 392 w 392"/>
                <a:gd name="T49" fmla="*/ 152 h 152"/>
                <a:gd name="T50" fmla="*/ 392 w 392"/>
                <a:gd name="T51" fmla="*/ 152 h 152"/>
                <a:gd name="T52" fmla="*/ 391 w 392"/>
                <a:gd name="T53" fmla="*/ 141 h 152"/>
                <a:gd name="T54" fmla="*/ 391 w 392"/>
                <a:gd name="T55" fmla="*/ 130 h 152"/>
                <a:gd name="T56" fmla="*/ 389 w 392"/>
                <a:gd name="T57" fmla="*/ 119 h 152"/>
                <a:gd name="T58" fmla="*/ 387 w 392"/>
                <a:gd name="T59" fmla="*/ 107 h 152"/>
                <a:gd name="T60" fmla="*/ 384 w 392"/>
                <a:gd name="T61" fmla="*/ 97 h 152"/>
                <a:gd name="T62" fmla="*/ 381 w 392"/>
                <a:gd name="T63" fmla="*/ 87 h 152"/>
                <a:gd name="T64" fmla="*/ 372 w 392"/>
                <a:gd name="T65" fmla="*/ 67 h 152"/>
                <a:gd name="T66" fmla="*/ 361 w 392"/>
                <a:gd name="T67" fmla="*/ 48 h 152"/>
                <a:gd name="T68" fmla="*/ 349 w 392"/>
                <a:gd name="T69" fmla="*/ 30 h 152"/>
                <a:gd name="T70" fmla="*/ 336 w 392"/>
                <a:gd name="T71" fmla="*/ 15 h 152"/>
                <a:gd name="T72" fmla="*/ 319 w 392"/>
                <a:gd name="T73" fmla="*/ 0 h 152"/>
                <a:gd name="T74" fmla="*/ 319 w 392"/>
                <a:gd name="T75" fmla="*/ 0 h 152"/>
                <a:gd name="T76" fmla="*/ 308 w 392"/>
                <a:gd name="T77" fmla="*/ 16 h 152"/>
                <a:gd name="T78" fmla="*/ 295 w 392"/>
                <a:gd name="T79" fmla="*/ 29 h 152"/>
                <a:gd name="T80" fmla="*/ 281 w 392"/>
                <a:gd name="T81" fmla="*/ 42 h 152"/>
                <a:gd name="T82" fmla="*/ 267 w 392"/>
                <a:gd name="T83" fmla="*/ 53 h 152"/>
                <a:gd name="T84" fmla="*/ 250 w 392"/>
                <a:gd name="T85" fmla="*/ 61 h 152"/>
                <a:gd name="T86" fmla="*/ 233 w 392"/>
                <a:gd name="T87" fmla="*/ 67 h 152"/>
                <a:gd name="T88" fmla="*/ 224 w 392"/>
                <a:gd name="T89" fmla="*/ 69 h 152"/>
                <a:gd name="T90" fmla="*/ 214 w 392"/>
                <a:gd name="T91" fmla="*/ 70 h 152"/>
                <a:gd name="T92" fmla="*/ 205 w 392"/>
                <a:gd name="T93" fmla="*/ 71 h 152"/>
                <a:gd name="T94" fmla="*/ 196 w 392"/>
                <a:gd name="T95" fmla="*/ 72 h 152"/>
                <a:gd name="T96" fmla="*/ 196 w 392"/>
                <a:gd name="T97" fmla="*/ 7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2" h="152">
                  <a:moveTo>
                    <a:pt x="196" y="72"/>
                  </a:moveTo>
                  <a:lnTo>
                    <a:pt x="196" y="72"/>
                  </a:lnTo>
                  <a:lnTo>
                    <a:pt x="186" y="71"/>
                  </a:lnTo>
                  <a:lnTo>
                    <a:pt x="176" y="70"/>
                  </a:lnTo>
                  <a:lnTo>
                    <a:pt x="167" y="69"/>
                  </a:lnTo>
                  <a:lnTo>
                    <a:pt x="159" y="67"/>
                  </a:lnTo>
                  <a:lnTo>
                    <a:pt x="141" y="61"/>
                  </a:lnTo>
                  <a:lnTo>
                    <a:pt x="125" y="53"/>
                  </a:lnTo>
                  <a:lnTo>
                    <a:pt x="110" y="42"/>
                  </a:lnTo>
                  <a:lnTo>
                    <a:pt x="95" y="29"/>
                  </a:lnTo>
                  <a:lnTo>
                    <a:pt x="83" y="1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6" y="15"/>
                  </a:lnTo>
                  <a:lnTo>
                    <a:pt x="42" y="30"/>
                  </a:lnTo>
                  <a:lnTo>
                    <a:pt x="30" y="48"/>
                  </a:lnTo>
                  <a:lnTo>
                    <a:pt x="19" y="67"/>
                  </a:lnTo>
                  <a:lnTo>
                    <a:pt x="11" y="87"/>
                  </a:lnTo>
                  <a:lnTo>
                    <a:pt x="7" y="97"/>
                  </a:lnTo>
                  <a:lnTo>
                    <a:pt x="5" y="107"/>
                  </a:lnTo>
                  <a:lnTo>
                    <a:pt x="2" y="119"/>
                  </a:lnTo>
                  <a:lnTo>
                    <a:pt x="1" y="130"/>
                  </a:lnTo>
                  <a:lnTo>
                    <a:pt x="0" y="141"/>
                  </a:lnTo>
                  <a:lnTo>
                    <a:pt x="0" y="152"/>
                  </a:lnTo>
                  <a:lnTo>
                    <a:pt x="392" y="152"/>
                  </a:lnTo>
                  <a:lnTo>
                    <a:pt x="392" y="152"/>
                  </a:lnTo>
                  <a:lnTo>
                    <a:pt x="391" y="141"/>
                  </a:lnTo>
                  <a:lnTo>
                    <a:pt x="391" y="130"/>
                  </a:lnTo>
                  <a:lnTo>
                    <a:pt x="389" y="119"/>
                  </a:lnTo>
                  <a:lnTo>
                    <a:pt x="387" y="107"/>
                  </a:lnTo>
                  <a:lnTo>
                    <a:pt x="384" y="97"/>
                  </a:lnTo>
                  <a:lnTo>
                    <a:pt x="381" y="87"/>
                  </a:lnTo>
                  <a:lnTo>
                    <a:pt x="372" y="67"/>
                  </a:lnTo>
                  <a:lnTo>
                    <a:pt x="361" y="48"/>
                  </a:lnTo>
                  <a:lnTo>
                    <a:pt x="349" y="30"/>
                  </a:lnTo>
                  <a:lnTo>
                    <a:pt x="336" y="15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08" y="16"/>
                  </a:lnTo>
                  <a:lnTo>
                    <a:pt x="295" y="29"/>
                  </a:lnTo>
                  <a:lnTo>
                    <a:pt x="281" y="42"/>
                  </a:lnTo>
                  <a:lnTo>
                    <a:pt x="267" y="53"/>
                  </a:lnTo>
                  <a:lnTo>
                    <a:pt x="250" y="61"/>
                  </a:lnTo>
                  <a:lnTo>
                    <a:pt x="233" y="67"/>
                  </a:lnTo>
                  <a:lnTo>
                    <a:pt x="224" y="69"/>
                  </a:lnTo>
                  <a:lnTo>
                    <a:pt x="214" y="70"/>
                  </a:lnTo>
                  <a:lnTo>
                    <a:pt x="205" y="71"/>
                  </a:lnTo>
                  <a:lnTo>
                    <a:pt x="196" y="72"/>
                  </a:lnTo>
                  <a:lnTo>
                    <a:pt x="19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6" name="Freeform 129"/>
            <p:cNvSpPr>
              <a:spLocks/>
            </p:cNvSpPr>
            <p:nvPr userDrawn="1"/>
          </p:nvSpPr>
          <p:spPr bwMode="auto">
            <a:xfrm>
              <a:off x="7278688" y="4327525"/>
              <a:ext cx="131763" cy="150813"/>
            </a:xfrm>
            <a:custGeom>
              <a:avLst/>
              <a:gdLst>
                <a:gd name="T0" fmla="*/ 0 w 249"/>
                <a:gd name="T1" fmla="*/ 144 h 287"/>
                <a:gd name="T2" fmla="*/ 3 w 249"/>
                <a:gd name="T3" fmla="*/ 173 h 287"/>
                <a:gd name="T4" fmla="*/ 10 w 249"/>
                <a:gd name="T5" fmla="*/ 199 h 287"/>
                <a:gd name="T6" fmla="*/ 21 w 249"/>
                <a:gd name="T7" fmla="*/ 223 h 287"/>
                <a:gd name="T8" fmla="*/ 37 w 249"/>
                <a:gd name="T9" fmla="*/ 245 h 287"/>
                <a:gd name="T10" fmla="*/ 55 w 249"/>
                <a:gd name="T11" fmla="*/ 262 h 287"/>
                <a:gd name="T12" fmla="*/ 76 w 249"/>
                <a:gd name="T13" fmla="*/ 275 h 287"/>
                <a:gd name="T14" fmla="*/ 99 w 249"/>
                <a:gd name="T15" fmla="*/ 284 h 287"/>
                <a:gd name="T16" fmla="*/ 125 w 249"/>
                <a:gd name="T17" fmla="*/ 287 h 287"/>
                <a:gd name="T18" fmla="*/ 137 w 249"/>
                <a:gd name="T19" fmla="*/ 286 h 287"/>
                <a:gd name="T20" fmla="*/ 162 w 249"/>
                <a:gd name="T21" fmla="*/ 279 h 287"/>
                <a:gd name="T22" fmla="*/ 184 w 249"/>
                <a:gd name="T23" fmla="*/ 269 h 287"/>
                <a:gd name="T24" fmla="*/ 204 w 249"/>
                <a:gd name="T25" fmla="*/ 254 h 287"/>
                <a:gd name="T26" fmla="*/ 221 w 249"/>
                <a:gd name="T27" fmla="*/ 234 h 287"/>
                <a:gd name="T28" fmla="*/ 235 w 249"/>
                <a:gd name="T29" fmla="*/ 212 h 287"/>
                <a:gd name="T30" fmla="*/ 244 w 249"/>
                <a:gd name="T31" fmla="*/ 186 h 287"/>
                <a:gd name="T32" fmla="*/ 249 w 249"/>
                <a:gd name="T33" fmla="*/ 158 h 287"/>
                <a:gd name="T34" fmla="*/ 249 w 249"/>
                <a:gd name="T35" fmla="*/ 144 h 287"/>
                <a:gd name="T36" fmla="*/ 247 w 249"/>
                <a:gd name="T37" fmla="*/ 114 h 287"/>
                <a:gd name="T38" fmla="*/ 240 w 249"/>
                <a:gd name="T39" fmla="*/ 87 h 287"/>
                <a:gd name="T40" fmla="*/ 229 w 249"/>
                <a:gd name="T41" fmla="*/ 64 h 287"/>
                <a:gd name="T42" fmla="*/ 213 w 249"/>
                <a:gd name="T43" fmla="*/ 42 h 287"/>
                <a:gd name="T44" fmla="*/ 195 w 249"/>
                <a:gd name="T45" fmla="*/ 25 h 287"/>
                <a:gd name="T46" fmla="*/ 173 w 249"/>
                <a:gd name="T47" fmla="*/ 12 h 287"/>
                <a:gd name="T48" fmla="*/ 150 w 249"/>
                <a:gd name="T49" fmla="*/ 3 h 287"/>
                <a:gd name="T50" fmla="*/ 125 w 249"/>
                <a:gd name="T51" fmla="*/ 0 h 287"/>
                <a:gd name="T52" fmla="*/ 112 w 249"/>
                <a:gd name="T53" fmla="*/ 1 h 287"/>
                <a:gd name="T54" fmla="*/ 88 w 249"/>
                <a:gd name="T55" fmla="*/ 7 h 287"/>
                <a:gd name="T56" fmla="*/ 65 w 249"/>
                <a:gd name="T57" fmla="*/ 18 h 287"/>
                <a:gd name="T58" fmla="*/ 45 w 249"/>
                <a:gd name="T59" fmla="*/ 33 h 287"/>
                <a:gd name="T60" fmla="*/ 28 w 249"/>
                <a:gd name="T61" fmla="*/ 53 h 287"/>
                <a:gd name="T62" fmla="*/ 15 w 249"/>
                <a:gd name="T63" fmla="*/ 75 h 287"/>
                <a:gd name="T64" fmla="*/ 6 w 249"/>
                <a:gd name="T65" fmla="*/ 101 h 287"/>
                <a:gd name="T66" fmla="*/ 1 w 249"/>
                <a:gd name="T67" fmla="*/ 129 h 287"/>
                <a:gd name="T68" fmla="*/ 0 w 249"/>
                <a:gd name="T69" fmla="*/ 14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9" h="287">
                  <a:moveTo>
                    <a:pt x="0" y="144"/>
                  </a:moveTo>
                  <a:lnTo>
                    <a:pt x="0" y="144"/>
                  </a:lnTo>
                  <a:lnTo>
                    <a:pt x="1" y="158"/>
                  </a:lnTo>
                  <a:lnTo>
                    <a:pt x="3" y="173"/>
                  </a:lnTo>
                  <a:lnTo>
                    <a:pt x="6" y="186"/>
                  </a:lnTo>
                  <a:lnTo>
                    <a:pt x="10" y="199"/>
                  </a:lnTo>
                  <a:lnTo>
                    <a:pt x="15" y="212"/>
                  </a:lnTo>
                  <a:lnTo>
                    <a:pt x="21" y="223"/>
                  </a:lnTo>
                  <a:lnTo>
                    <a:pt x="28" y="234"/>
                  </a:lnTo>
                  <a:lnTo>
                    <a:pt x="37" y="245"/>
                  </a:lnTo>
                  <a:lnTo>
                    <a:pt x="45" y="254"/>
                  </a:lnTo>
                  <a:lnTo>
                    <a:pt x="55" y="262"/>
                  </a:lnTo>
                  <a:lnTo>
                    <a:pt x="65" y="269"/>
                  </a:lnTo>
                  <a:lnTo>
                    <a:pt x="76" y="275"/>
                  </a:lnTo>
                  <a:lnTo>
                    <a:pt x="88" y="279"/>
                  </a:lnTo>
                  <a:lnTo>
                    <a:pt x="99" y="284"/>
                  </a:lnTo>
                  <a:lnTo>
                    <a:pt x="112" y="286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37" y="286"/>
                  </a:lnTo>
                  <a:lnTo>
                    <a:pt x="150" y="284"/>
                  </a:lnTo>
                  <a:lnTo>
                    <a:pt x="162" y="279"/>
                  </a:lnTo>
                  <a:lnTo>
                    <a:pt x="173" y="275"/>
                  </a:lnTo>
                  <a:lnTo>
                    <a:pt x="184" y="269"/>
                  </a:lnTo>
                  <a:lnTo>
                    <a:pt x="195" y="262"/>
                  </a:lnTo>
                  <a:lnTo>
                    <a:pt x="204" y="254"/>
                  </a:lnTo>
                  <a:lnTo>
                    <a:pt x="213" y="245"/>
                  </a:lnTo>
                  <a:lnTo>
                    <a:pt x="221" y="234"/>
                  </a:lnTo>
                  <a:lnTo>
                    <a:pt x="229" y="223"/>
                  </a:lnTo>
                  <a:lnTo>
                    <a:pt x="235" y="212"/>
                  </a:lnTo>
                  <a:lnTo>
                    <a:pt x="240" y="199"/>
                  </a:lnTo>
                  <a:lnTo>
                    <a:pt x="244" y="186"/>
                  </a:lnTo>
                  <a:lnTo>
                    <a:pt x="247" y="173"/>
                  </a:lnTo>
                  <a:lnTo>
                    <a:pt x="249" y="158"/>
                  </a:lnTo>
                  <a:lnTo>
                    <a:pt x="249" y="144"/>
                  </a:lnTo>
                  <a:lnTo>
                    <a:pt x="249" y="144"/>
                  </a:lnTo>
                  <a:lnTo>
                    <a:pt x="249" y="129"/>
                  </a:lnTo>
                  <a:lnTo>
                    <a:pt x="247" y="114"/>
                  </a:lnTo>
                  <a:lnTo>
                    <a:pt x="244" y="101"/>
                  </a:lnTo>
                  <a:lnTo>
                    <a:pt x="240" y="87"/>
                  </a:lnTo>
                  <a:lnTo>
                    <a:pt x="235" y="75"/>
                  </a:lnTo>
                  <a:lnTo>
                    <a:pt x="229" y="64"/>
                  </a:lnTo>
                  <a:lnTo>
                    <a:pt x="221" y="53"/>
                  </a:lnTo>
                  <a:lnTo>
                    <a:pt x="213" y="42"/>
                  </a:lnTo>
                  <a:lnTo>
                    <a:pt x="204" y="33"/>
                  </a:lnTo>
                  <a:lnTo>
                    <a:pt x="195" y="25"/>
                  </a:lnTo>
                  <a:lnTo>
                    <a:pt x="184" y="18"/>
                  </a:lnTo>
                  <a:lnTo>
                    <a:pt x="173" y="12"/>
                  </a:lnTo>
                  <a:lnTo>
                    <a:pt x="162" y="7"/>
                  </a:lnTo>
                  <a:lnTo>
                    <a:pt x="150" y="3"/>
                  </a:lnTo>
                  <a:lnTo>
                    <a:pt x="137" y="1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12" y="1"/>
                  </a:lnTo>
                  <a:lnTo>
                    <a:pt x="99" y="3"/>
                  </a:lnTo>
                  <a:lnTo>
                    <a:pt x="88" y="7"/>
                  </a:lnTo>
                  <a:lnTo>
                    <a:pt x="76" y="12"/>
                  </a:lnTo>
                  <a:lnTo>
                    <a:pt x="65" y="18"/>
                  </a:lnTo>
                  <a:lnTo>
                    <a:pt x="55" y="25"/>
                  </a:lnTo>
                  <a:lnTo>
                    <a:pt x="45" y="33"/>
                  </a:lnTo>
                  <a:lnTo>
                    <a:pt x="37" y="42"/>
                  </a:lnTo>
                  <a:lnTo>
                    <a:pt x="28" y="53"/>
                  </a:lnTo>
                  <a:lnTo>
                    <a:pt x="21" y="64"/>
                  </a:lnTo>
                  <a:lnTo>
                    <a:pt x="15" y="75"/>
                  </a:lnTo>
                  <a:lnTo>
                    <a:pt x="10" y="87"/>
                  </a:lnTo>
                  <a:lnTo>
                    <a:pt x="6" y="101"/>
                  </a:lnTo>
                  <a:lnTo>
                    <a:pt x="3" y="114"/>
                  </a:lnTo>
                  <a:lnTo>
                    <a:pt x="1" y="129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7" name="Freeform 130"/>
            <p:cNvSpPr>
              <a:spLocks/>
            </p:cNvSpPr>
            <p:nvPr userDrawn="1"/>
          </p:nvSpPr>
          <p:spPr bwMode="auto">
            <a:xfrm>
              <a:off x="7416800" y="4368800"/>
              <a:ext cx="103188" cy="71438"/>
            </a:xfrm>
            <a:custGeom>
              <a:avLst/>
              <a:gdLst>
                <a:gd name="T0" fmla="*/ 131 w 196"/>
                <a:gd name="T1" fmla="*/ 0 h 136"/>
                <a:gd name="T2" fmla="*/ 131 w 196"/>
                <a:gd name="T3" fmla="*/ 0 h 136"/>
                <a:gd name="T4" fmla="*/ 122 w 196"/>
                <a:gd name="T5" fmla="*/ 15 h 136"/>
                <a:gd name="T6" fmla="*/ 110 w 196"/>
                <a:gd name="T7" fmla="*/ 27 h 136"/>
                <a:gd name="T8" fmla="*/ 98 w 196"/>
                <a:gd name="T9" fmla="*/ 37 h 136"/>
                <a:gd name="T10" fmla="*/ 84 w 196"/>
                <a:gd name="T11" fmla="*/ 46 h 136"/>
                <a:gd name="T12" fmla="*/ 69 w 196"/>
                <a:gd name="T13" fmla="*/ 55 h 136"/>
                <a:gd name="T14" fmla="*/ 54 w 196"/>
                <a:gd name="T15" fmla="*/ 60 h 136"/>
                <a:gd name="T16" fmla="*/ 38 w 196"/>
                <a:gd name="T17" fmla="*/ 63 h 136"/>
                <a:gd name="T18" fmla="*/ 21 w 196"/>
                <a:gd name="T19" fmla="*/ 64 h 136"/>
                <a:gd name="T20" fmla="*/ 21 w 196"/>
                <a:gd name="T21" fmla="*/ 64 h 136"/>
                <a:gd name="T22" fmla="*/ 15 w 196"/>
                <a:gd name="T23" fmla="*/ 64 h 136"/>
                <a:gd name="T24" fmla="*/ 15 w 196"/>
                <a:gd name="T25" fmla="*/ 64 h 136"/>
                <a:gd name="T26" fmla="*/ 15 w 196"/>
                <a:gd name="T27" fmla="*/ 65 h 136"/>
                <a:gd name="T28" fmla="*/ 15 w 196"/>
                <a:gd name="T29" fmla="*/ 65 h 136"/>
                <a:gd name="T30" fmla="*/ 14 w 196"/>
                <a:gd name="T31" fmla="*/ 83 h 136"/>
                <a:gd name="T32" fmla="*/ 11 w 196"/>
                <a:gd name="T33" fmla="*/ 101 h 136"/>
                <a:gd name="T34" fmla="*/ 7 w 196"/>
                <a:gd name="T35" fmla="*/ 118 h 136"/>
                <a:gd name="T36" fmla="*/ 0 w 196"/>
                <a:gd name="T37" fmla="*/ 136 h 136"/>
                <a:gd name="T38" fmla="*/ 196 w 196"/>
                <a:gd name="T39" fmla="*/ 136 h 136"/>
                <a:gd name="T40" fmla="*/ 196 w 196"/>
                <a:gd name="T41" fmla="*/ 136 h 136"/>
                <a:gd name="T42" fmla="*/ 195 w 196"/>
                <a:gd name="T43" fmla="*/ 115 h 136"/>
                <a:gd name="T44" fmla="*/ 190 w 196"/>
                <a:gd name="T45" fmla="*/ 96 h 136"/>
                <a:gd name="T46" fmla="*/ 185 w 196"/>
                <a:gd name="T47" fmla="*/ 77 h 136"/>
                <a:gd name="T48" fmla="*/ 178 w 196"/>
                <a:gd name="T49" fmla="*/ 60 h 136"/>
                <a:gd name="T50" fmla="*/ 169 w 196"/>
                <a:gd name="T51" fmla="*/ 43 h 136"/>
                <a:gd name="T52" fmla="*/ 158 w 196"/>
                <a:gd name="T53" fmla="*/ 28 h 136"/>
                <a:gd name="T54" fmla="*/ 145 w 196"/>
                <a:gd name="T55" fmla="*/ 14 h 136"/>
                <a:gd name="T56" fmla="*/ 131 w 196"/>
                <a:gd name="T57" fmla="*/ 0 h 136"/>
                <a:gd name="T58" fmla="*/ 131 w 196"/>
                <a:gd name="T5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136">
                  <a:moveTo>
                    <a:pt x="131" y="0"/>
                  </a:moveTo>
                  <a:lnTo>
                    <a:pt x="131" y="0"/>
                  </a:lnTo>
                  <a:lnTo>
                    <a:pt x="122" y="15"/>
                  </a:lnTo>
                  <a:lnTo>
                    <a:pt x="110" y="27"/>
                  </a:lnTo>
                  <a:lnTo>
                    <a:pt x="98" y="37"/>
                  </a:lnTo>
                  <a:lnTo>
                    <a:pt x="84" y="46"/>
                  </a:lnTo>
                  <a:lnTo>
                    <a:pt x="69" y="55"/>
                  </a:lnTo>
                  <a:lnTo>
                    <a:pt x="54" y="60"/>
                  </a:lnTo>
                  <a:lnTo>
                    <a:pt x="38" y="63"/>
                  </a:lnTo>
                  <a:lnTo>
                    <a:pt x="21" y="64"/>
                  </a:lnTo>
                  <a:lnTo>
                    <a:pt x="21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14" y="83"/>
                  </a:lnTo>
                  <a:lnTo>
                    <a:pt x="11" y="101"/>
                  </a:lnTo>
                  <a:lnTo>
                    <a:pt x="7" y="118"/>
                  </a:lnTo>
                  <a:lnTo>
                    <a:pt x="0" y="136"/>
                  </a:lnTo>
                  <a:lnTo>
                    <a:pt x="196" y="136"/>
                  </a:lnTo>
                  <a:lnTo>
                    <a:pt x="196" y="136"/>
                  </a:lnTo>
                  <a:lnTo>
                    <a:pt x="195" y="115"/>
                  </a:lnTo>
                  <a:lnTo>
                    <a:pt x="190" y="96"/>
                  </a:lnTo>
                  <a:lnTo>
                    <a:pt x="185" y="77"/>
                  </a:lnTo>
                  <a:lnTo>
                    <a:pt x="178" y="60"/>
                  </a:lnTo>
                  <a:lnTo>
                    <a:pt x="169" y="43"/>
                  </a:lnTo>
                  <a:lnTo>
                    <a:pt x="158" y="28"/>
                  </a:lnTo>
                  <a:lnTo>
                    <a:pt x="145" y="14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78" name="Freeform 131"/>
            <p:cNvSpPr>
              <a:spLocks/>
            </p:cNvSpPr>
            <p:nvPr userDrawn="1"/>
          </p:nvSpPr>
          <p:spPr bwMode="auto">
            <a:xfrm>
              <a:off x="7369175" y="4256088"/>
              <a:ext cx="117475" cy="133350"/>
            </a:xfrm>
            <a:custGeom>
              <a:avLst/>
              <a:gdLst>
                <a:gd name="T0" fmla="*/ 109 w 220"/>
                <a:gd name="T1" fmla="*/ 0 h 252"/>
                <a:gd name="T2" fmla="*/ 88 w 220"/>
                <a:gd name="T3" fmla="*/ 2 h 252"/>
                <a:gd name="T4" fmla="*/ 69 w 220"/>
                <a:gd name="T5" fmla="*/ 9 h 252"/>
                <a:gd name="T6" fmla="*/ 50 w 220"/>
                <a:gd name="T7" fmla="*/ 19 h 252"/>
                <a:gd name="T8" fmla="*/ 35 w 220"/>
                <a:gd name="T9" fmla="*/ 34 h 252"/>
                <a:gd name="T10" fmla="*/ 22 w 220"/>
                <a:gd name="T11" fmla="*/ 50 h 252"/>
                <a:gd name="T12" fmla="*/ 10 w 220"/>
                <a:gd name="T13" fmla="*/ 71 h 252"/>
                <a:gd name="T14" fmla="*/ 3 w 220"/>
                <a:gd name="T15" fmla="*/ 92 h 252"/>
                <a:gd name="T16" fmla="*/ 0 w 220"/>
                <a:gd name="T17" fmla="*/ 116 h 252"/>
                <a:gd name="T18" fmla="*/ 9 w 220"/>
                <a:gd name="T19" fmla="*/ 120 h 252"/>
                <a:gd name="T20" fmla="*/ 28 w 220"/>
                <a:gd name="T21" fmla="*/ 130 h 252"/>
                <a:gd name="T22" fmla="*/ 45 w 220"/>
                <a:gd name="T23" fmla="*/ 143 h 252"/>
                <a:gd name="T24" fmla="*/ 61 w 220"/>
                <a:gd name="T25" fmla="*/ 159 h 252"/>
                <a:gd name="T26" fmla="*/ 73 w 220"/>
                <a:gd name="T27" fmla="*/ 176 h 252"/>
                <a:gd name="T28" fmla="*/ 84 w 220"/>
                <a:gd name="T29" fmla="*/ 196 h 252"/>
                <a:gd name="T30" fmla="*/ 93 w 220"/>
                <a:gd name="T31" fmla="*/ 217 h 252"/>
                <a:gd name="T32" fmla="*/ 99 w 220"/>
                <a:gd name="T33" fmla="*/ 240 h 252"/>
                <a:gd name="T34" fmla="*/ 101 w 220"/>
                <a:gd name="T35" fmla="*/ 251 h 252"/>
                <a:gd name="T36" fmla="*/ 109 w 220"/>
                <a:gd name="T37" fmla="*/ 252 h 252"/>
                <a:gd name="T38" fmla="*/ 132 w 220"/>
                <a:gd name="T39" fmla="*/ 250 h 252"/>
                <a:gd name="T40" fmla="*/ 152 w 220"/>
                <a:gd name="T41" fmla="*/ 243 h 252"/>
                <a:gd name="T42" fmla="*/ 172 w 220"/>
                <a:gd name="T43" fmla="*/ 231 h 252"/>
                <a:gd name="T44" fmla="*/ 188 w 220"/>
                <a:gd name="T45" fmla="*/ 215 h 252"/>
                <a:gd name="T46" fmla="*/ 201 w 220"/>
                <a:gd name="T47" fmla="*/ 197 h 252"/>
                <a:gd name="T48" fmla="*/ 212 w 220"/>
                <a:gd name="T49" fmla="*/ 175 h 252"/>
                <a:gd name="T50" fmla="*/ 218 w 220"/>
                <a:gd name="T51" fmla="*/ 152 h 252"/>
                <a:gd name="T52" fmla="*/ 220 w 220"/>
                <a:gd name="T53" fmla="*/ 126 h 252"/>
                <a:gd name="T54" fmla="*/ 220 w 220"/>
                <a:gd name="T55" fmla="*/ 113 h 252"/>
                <a:gd name="T56" fmla="*/ 215 w 220"/>
                <a:gd name="T57" fmla="*/ 88 h 252"/>
                <a:gd name="T58" fmla="*/ 207 w 220"/>
                <a:gd name="T59" fmla="*/ 65 h 252"/>
                <a:gd name="T60" fmla="*/ 195 w 220"/>
                <a:gd name="T61" fmla="*/ 46 h 252"/>
                <a:gd name="T62" fmla="*/ 180 w 220"/>
                <a:gd name="T63" fmla="*/ 28 h 252"/>
                <a:gd name="T64" fmla="*/ 162 w 220"/>
                <a:gd name="T65" fmla="*/ 15 h 252"/>
                <a:gd name="T66" fmla="*/ 142 w 220"/>
                <a:gd name="T67" fmla="*/ 5 h 252"/>
                <a:gd name="T68" fmla="*/ 120 w 220"/>
                <a:gd name="T69" fmla="*/ 1 h 252"/>
                <a:gd name="T70" fmla="*/ 109 w 220"/>
                <a:gd name="T7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52">
                  <a:moveTo>
                    <a:pt x="109" y="0"/>
                  </a:moveTo>
                  <a:lnTo>
                    <a:pt x="109" y="0"/>
                  </a:lnTo>
                  <a:lnTo>
                    <a:pt x="99" y="0"/>
                  </a:lnTo>
                  <a:lnTo>
                    <a:pt x="88" y="2"/>
                  </a:lnTo>
                  <a:lnTo>
                    <a:pt x="78" y="5"/>
                  </a:lnTo>
                  <a:lnTo>
                    <a:pt x="69" y="9"/>
                  </a:lnTo>
                  <a:lnTo>
                    <a:pt x="60" y="13"/>
                  </a:lnTo>
                  <a:lnTo>
                    <a:pt x="50" y="19"/>
                  </a:lnTo>
                  <a:lnTo>
                    <a:pt x="42" y="25"/>
                  </a:lnTo>
                  <a:lnTo>
                    <a:pt x="35" y="34"/>
                  </a:lnTo>
                  <a:lnTo>
                    <a:pt x="28" y="42"/>
                  </a:lnTo>
                  <a:lnTo>
                    <a:pt x="22" y="50"/>
                  </a:lnTo>
                  <a:lnTo>
                    <a:pt x="16" y="60"/>
                  </a:lnTo>
                  <a:lnTo>
                    <a:pt x="10" y="71"/>
                  </a:lnTo>
                  <a:lnTo>
                    <a:pt x="6" y="81"/>
                  </a:lnTo>
                  <a:lnTo>
                    <a:pt x="3" y="92"/>
                  </a:lnTo>
                  <a:lnTo>
                    <a:pt x="1" y="103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9" y="120"/>
                  </a:lnTo>
                  <a:lnTo>
                    <a:pt x="19" y="125"/>
                  </a:lnTo>
                  <a:lnTo>
                    <a:pt x="28" y="130"/>
                  </a:lnTo>
                  <a:lnTo>
                    <a:pt x="37" y="136"/>
                  </a:lnTo>
                  <a:lnTo>
                    <a:pt x="45" y="143"/>
                  </a:lnTo>
                  <a:lnTo>
                    <a:pt x="54" y="151"/>
                  </a:lnTo>
                  <a:lnTo>
                    <a:pt x="61" y="159"/>
                  </a:lnTo>
                  <a:lnTo>
                    <a:pt x="67" y="167"/>
                  </a:lnTo>
                  <a:lnTo>
                    <a:pt x="73" y="176"/>
                  </a:lnTo>
                  <a:lnTo>
                    <a:pt x="79" y="186"/>
                  </a:lnTo>
                  <a:lnTo>
                    <a:pt x="84" y="196"/>
                  </a:lnTo>
                  <a:lnTo>
                    <a:pt x="89" y="206"/>
                  </a:lnTo>
                  <a:lnTo>
                    <a:pt x="93" y="217"/>
                  </a:lnTo>
                  <a:lnTo>
                    <a:pt x="97" y="229"/>
                  </a:lnTo>
                  <a:lnTo>
                    <a:pt x="99" y="240"/>
                  </a:lnTo>
                  <a:lnTo>
                    <a:pt x="101" y="251"/>
                  </a:lnTo>
                  <a:lnTo>
                    <a:pt x="101" y="251"/>
                  </a:lnTo>
                  <a:lnTo>
                    <a:pt x="109" y="252"/>
                  </a:lnTo>
                  <a:lnTo>
                    <a:pt x="109" y="252"/>
                  </a:lnTo>
                  <a:lnTo>
                    <a:pt x="120" y="252"/>
                  </a:lnTo>
                  <a:lnTo>
                    <a:pt x="132" y="250"/>
                  </a:lnTo>
                  <a:lnTo>
                    <a:pt x="142" y="247"/>
                  </a:lnTo>
                  <a:lnTo>
                    <a:pt x="152" y="243"/>
                  </a:lnTo>
                  <a:lnTo>
                    <a:pt x="162" y="237"/>
                  </a:lnTo>
                  <a:lnTo>
                    <a:pt x="172" y="231"/>
                  </a:lnTo>
                  <a:lnTo>
                    <a:pt x="180" y="224"/>
                  </a:lnTo>
                  <a:lnTo>
                    <a:pt x="188" y="215"/>
                  </a:lnTo>
                  <a:lnTo>
                    <a:pt x="195" y="206"/>
                  </a:lnTo>
                  <a:lnTo>
                    <a:pt x="201" y="197"/>
                  </a:lnTo>
                  <a:lnTo>
                    <a:pt x="207" y="187"/>
                  </a:lnTo>
                  <a:lnTo>
                    <a:pt x="212" y="175"/>
                  </a:lnTo>
                  <a:lnTo>
                    <a:pt x="215" y="164"/>
                  </a:lnTo>
                  <a:lnTo>
                    <a:pt x="218" y="152"/>
                  </a:lnTo>
                  <a:lnTo>
                    <a:pt x="220" y="139"/>
                  </a:lnTo>
                  <a:lnTo>
                    <a:pt x="220" y="126"/>
                  </a:lnTo>
                  <a:lnTo>
                    <a:pt x="220" y="126"/>
                  </a:lnTo>
                  <a:lnTo>
                    <a:pt x="220" y="113"/>
                  </a:lnTo>
                  <a:lnTo>
                    <a:pt x="218" y="100"/>
                  </a:lnTo>
                  <a:lnTo>
                    <a:pt x="215" y="88"/>
                  </a:lnTo>
                  <a:lnTo>
                    <a:pt x="212" y="77"/>
                  </a:lnTo>
                  <a:lnTo>
                    <a:pt x="207" y="65"/>
                  </a:lnTo>
                  <a:lnTo>
                    <a:pt x="201" y="55"/>
                  </a:lnTo>
                  <a:lnTo>
                    <a:pt x="195" y="46"/>
                  </a:lnTo>
                  <a:lnTo>
                    <a:pt x="188" y="37"/>
                  </a:lnTo>
                  <a:lnTo>
                    <a:pt x="180" y="28"/>
                  </a:lnTo>
                  <a:lnTo>
                    <a:pt x="172" y="21"/>
                  </a:lnTo>
                  <a:lnTo>
                    <a:pt x="162" y="15"/>
                  </a:lnTo>
                  <a:lnTo>
                    <a:pt x="152" y="10"/>
                  </a:lnTo>
                  <a:lnTo>
                    <a:pt x="142" y="5"/>
                  </a:lnTo>
                  <a:lnTo>
                    <a:pt x="132" y="2"/>
                  </a:lnTo>
                  <a:lnTo>
                    <a:pt x="120" y="1"/>
                  </a:lnTo>
                  <a:lnTo>
                    <a:pt x="109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5" name="Группа 544"/>
          <p:cNvGrpSpPr/>
          <p:nvPr userDrawn="1"/>
        </p:nvGrpSpPr>
        <p:grpSpPr>
          <a:xfrm>
            <a:off x="1663701" y="3068217"/>
            <a:ext cx="774700" cy="436960"/>
            <a:chOff x="1663700" y="3757568"/>
            <a:chExt cx="774700" cy="582613"/>
          </a:xfrm>
          <a:solidFill>
            <a:schemeClr val="bg2">
              <a:lumMod val="50000"/>
            </a:schemeClr>
          </a:solidFill>
        </p:grpSpPr>
        <p:sp>
          <p:nvSpPr>
            <p:cNvPr id="338" name="Freeform 242"/>
            <p:cNvSpPr>
              <a:spLocks/>
            </p:cNvSpPr>
            <p:nvPr userDrawn="1"/>
          </p:nvSpPr>
          <p:spPr bwMode="auto">
            <a:xfrm>
              <a:off x="1954213" y="4251281"/>
              <a:ext cx="193675" cy="50800"/>
            </a:xfrm>
            <a:custGeom>
              <a:avLst/>
              <a:gdLst>
                <a:gd name="T0" fmla="*/ 480 w 485"/>
                <a:gd name="T1" fmla="*/ 126 h 126"/>
                <a:gd name="T2" fmla="*/ 10 w 485"/>
                <a:gd name="T3" fmla="*/ 126 h 126"/>
                <a:gd name="T4" fmla="*/ 10 w 485"/>
                <a:gd name="T5" fmla="*/ 126 h 126"/>
                <a:gd name="T6" fmla="*/ 5 w 485"/>
                <a:gd name="T7" fmla="*/ 116 h 126"/>
                <a:gd name="T8" fmla="*/ 3 w 485"/>
                <a:gd name="T9" fmla="*/ 112 h 126"/>
                <a:gd name="T10" fmla="*/ 2 w 485"/>
                <a:gd name="T11" fmla="*/ 108 h 126"/>
                <a:gd name="T12" fmla="*/ 2 w 485"/>
                <a:gd name="T13" fmla="*/ 108 h 126"/>
                <a:gd name="T14" fmla="*/ 0 w 485"/>
                <a:gd name="T15" fmla="*/ 72 h 126"/>
                <a:gd name="T16" fmla="*/ 0 w 485"/>
                <a:gd name="T17" fmla="*/ 58 h 126"/>
                <a:gd name="T18" fmla="*/ 0 w 485"/>
                <a:gd name="T19" fmla="*/ 45 h 126"/>
                <a:gd name="T20" fmla="*/ 0 w 485"/>
                <a:gd name="T21" fmla="*/ 35 h 126"/>
                <a:gd name="T22" fmla="*/ 2 w 485"/>
                <a:gd name="T23" fmla="*/ 26 h 126"/>
                <a:gd name="T24" fmla="*/ 5 w 485"/>
                <a:gd name="T25" fmla="*/ 19 h 126"/>
                <a:gd name="T26" fmla="*/ 9 w 485"/>
                <a:gd name="T27" fmla="*/ 14 h 126"/>
                <a:gd name="T28" fmla="*/ 14 w 485"/>
                <a:gd name="T29" fmla="*/ 10 h 126"/>
                <a:gd name="T30" fmla="*/ 21 w 485"/>
                <a:gd name="T31" fmla="*/ 6 h 126"/>
                <a:gd name="T32" fmla="*/ 30 w 485"/>
                <a:gd name="T33" fmla="*/ 4 h 126"/>
                <a:gd name="T34" fmla="*/ 40 w 485"/>
                <a:gd name="T35" fmla="*/ 3 h 126"/>
                <a:gd name="T36" fmla="*/ 52 w 485"/>
                <a:gd name="T37" fmla="*/ 1 h 126"/>
                <a:gd name="T38" fmla="*/ 66 w 485"/>
                <a:gd name="T39" fmla="*/ 0 h 126"/>
                <a:gd name="T40" fmla="*/ 102 w 485"/>
                <a:gd name="T41" fmla="*/ 0 h 126"/>
                <a:gd name="T42" fmla="*/ 102 w 485"/>
                <a:gd name="T43" fmla="*/ 0 h 126"/>
                <a:gd name="T44" fmla="*/ 402 w 485"/>
                <a:gd name="T45" fmla="*/ 0 h 126"/>
                <a:gd name="T46" fmla="*/ 402 w 485"/>
                <a:gd name="T47" fmla="*/ 0 h 126"/>
                <a:gd name="T48" fmla="*/ 430 w 485"/>
                <a:gd name="T49" fmla="*/ 0 h 126"/>
                <a:gd name="T50" fmla="*/ 451 w 485"/>
                <a:gd name="T51" fmla="*/ 1 h 126"/>
                <a:gd name="T52" fmla="*/ 459 w 485"/>
                <a:gd name="T53" fmla="*/ 4 h 126"/>
                <a:gd name="T54" fmla="*/ 466 w 485"/>
                <a:gd name="T55" fmla="*/ 5 h 126"/>
                <a:gd name="T56" fmla="*/ 471 w 485"/>
                <a:gd name="T57" fmla="*/ 8 h 126"/>
                <a:gd name="T58" fmla="*/ 476 w 485"/>
                <a:gd name="T59" fmla="*/ 12 h 126"/>
                <a:gd name="T60" fmla="*/ 480 w 485"/>
                <a:gd name="T61" fmla="*/ 16 h 126"/>
                <a:gd name="T62" fmla="*/ 482 w 485"/>
                <a:gd name="T63" fmla="*/ 22 h 126"/>
                <a:gd name="T64" fmla="*/ 484 w 485"/>
                <a:gd name="T65" fmla="*/ 30 h 126"/>
                <a:gd name="T66" fmla="*/ 484 w 485"/>
                <a:gd name="T67" fmla="*/ 38 h 126"/>
                <a:gd name="T68" fmla="*/ 485 w 485"/>
                <a:gd name="T69" fmla="*/ 60 h 126"/>
                <a:gd name="T70" fmla="*/ 484 w 485"/>
                <a:gd name="T71" fmla="*/ 89 h 126"/>
                <a:gd name="T72" fmla="*/ 484 w 485"/>
                <a:gd name="T73" fmla="*/ 89 h 126"/>
                <a:gd name="T74" fmla="*/ 483 w 485"/>
                <a:gd name="T75" fmla="*/ 105 h 126"/>
                <a:gd name="T76" fmla="*/ 480 w 485"/>
                <a:gd name="T7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126">
                  <a:moveTo>
                    <a:pt x="480" y="126"/>
                  </a:moveTo>
                  <a:lnTo>
                    <a:pt x="10" y="126"/>
                  </a:lnTo>
                  <a:lnTo>
                    <a:pt x="10" y="126"/>
                  </a:lnTo>
                  <a:lnTo>
                    <a:pt x="5" y="116"/>
                  </a:lnTo>
                  <a:lnTo>
                    <a:pt x="3" y="112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0" y="72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6"/>
                  </a:lnTo>
                  <a:lnTo>
                    <a:pt x="5" y="19"/>
                  </a:lnTo>
                  <a:lnTo>
                    <a:pt x="9" y="14"/>
                  </a:lnTo>
                  <a:lnTo>
                    <a:pt x="14" y="10"/>
                  </a:lnTo>
                  <a:lnTo>
                    <a:pt x="21" y="6"/>
                  </a:lnTo>
                  <a:lnTo>
                    <a:pt x="30" y="4"/>
                  </a:lnTo>
                  <a:lnTo>
                    <a:pt x="40" y="3"/>
                  </a:lnTo>
                  <a:lnTo>
                    <a:pt x="52" y="1"/>
                  </a:lnTo>
                  <a:lnTo>
                    <a:pt x="6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59" y="4"/>
                  </a:lnTo>
                  <a:lnTo>
                    <a:pt x="466" y="5"/>
                  </a:lnTo>
                  <a:lnTo>
                    <a:pt x="471" y="8"/>
                  </a:lnTo>
                  <a:lnTo>
                    <a:pt x="476" y="12"/>
                  </a:lnTo>
                  <a:lnTo>
                    <a:pt x="480" y="16"/>
                  </a:lnTo>
                  <a:lnTo>
                    <a:pt x="482" y="22"/>
                  </a:lnTo>
                  <a:lnTo>
                    <a:pt x="484" y="30"/>
                  </a:lnTo>
                  <a:lnTo>
                    <a:pt x="484" y="38"/>
                  </a:lnTo>
                  <a:lnTo>
                    <a:pt x="485" y="60"/>
                  </a:lnTo>
                  <a:lnTo>
                    <a:pt x="484" y="89"/>
                  </a:lnTo>
                  <a:lnTo>
                    <a:pt x="484" y="89"/>
                  </a:lnTo>
                  <a:lnTo>
                    <a:pt x="483" y="105"/>
                  </a:lnTo>
                  <a:lnTo>
                    <a:pt x="480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9" name="Freeform 243"/>
            <p:cNvSpPr>
              <a:spLocks/>
            </p:cNvSpPr>
            <p:nvPr userDrawn="1"/>
          </p:nvSpPr>
          <p:spPr bwMode="auto">
            <a:xfrm>
              <a:off x="1954213" y="4251281"/>
              <a:ext cx="193675" cy="50800"/>
            </a:xfrm>
            <a:custGeom>
              <a:avLst/>
              <a:gdLst>
                <a:gd name="T0" fmla="*/ 480 w 485"/>
                <a:gd name="T1" fmla="*/ 126 h 126"/>
                <a:gd name="T2" fmla="*/ 10 w 485"/>
                <a:gd name="T3" fmla="*/ 126 h 126"/>
                <a:gd name="T4" fmla="*/ 10 w 485"/>
                <a:gd name="T5" fmla="*/ 126 h 126"/>
                <a:gd name="T6" fmla="*/ 5 w 485"/>
                <a:gd name="T7" fmla="*/ 116 h 126"/>
                <a:gd name="T8" fmla="*/ 3 w 485"/>
                <a:gd name="T9" fmla="*/ 112 h 126"/>
                <a:gd name="T10" fmla="*/ 2 w 485"/>
                <a:gd name="T11" fmla="*/ 108 h 126"/>
                <a:gd name="T12" fmla="*/ 2 w 485"/>
                <a:gd name="T13" fmla="*/ 108 h 126"/>
                <a:gd name="T14" fmla="*/ 0 w 485"/>
                <a:gd name="T15" fmla="*/ 72 h 126"/>
                <a:gd name="T16" fmla="*/ 0 w 485"/>
                <a:gd name="T17" fmla="*/ 58 h 126"/>
                <a:gd name="T18" fmla="*/ 0 w 485"/>
                <a:gd name="T19" fmla="*/ 45 h 126"/>
                <a:gd name="T20" fmla="*/ 0 w 485"/>
                <a:gd name="T21" fmla="*/ 35 h 126"/>
                <a:gd name="T22" fmla="*/ 2 w 485"/>
                <a:gd name="T23" fmla="*/ 26 h 126"/>
                <a:gd name="T24" fmla="*/ 5 w 485"/>
                <a:gd name="T25" fmla="*/ 19 h 126"/>
                <a:gd name="T26" fmla="*/ 9 w 485"/>
                <a:gd name="T27" fmla="*/ 14 h 126"/>
                <a:gd name="T28" fmla="*/ 14 w 485"/>
                <a:gd name="T29" fmla="*/ 10 h 126"/>
                <a:gd name="T30" fmla="*/ 21 w 485"/>
                <a:gd name="T31" fmla="*/ 6 h 126"/>
                <a:gd name="T32" fmla="*/ 30 w 485"/>
                <a:gd name="T33" fmla="*/ 4 h 126"/>
                <a:gd name="T34" fmla="*/ 40 w 485"/>
                <a:gd name="T35" fmla="*/ 3 h 126"/>
                <a:gd name="T36" fmla="*/ 52 w 485"/>
                <a:gd name="T37" fmla="*/ 1 h 126"/>
                <a:gd name="T38" fmla="*/ 66 w 485"/>
                <a:gd name="T39" fmla="*/ 0 h 126"/>
                <a:gd name="T40" fmla="*/ 102 w 485"/>
                <a:gd name="T41" fmla="*/ 0 h 126"/>
                <a:gd name="T42" fmla="*/ 102 w 485"/>
                <a:gd name="T43" fmla="*/ 0 h 126"/>
                <a:gd name="T44" fmla="*/ 402 w 485"/>
                <a:gd name="T45" fmla="*/ 0 h 126"/>
                <a:gd name="T46" fmla="*/ 402 w 485"/>
                <a:gd name="T47" fmla="*/ 0 h 126"/>
                <a:gd name="T48" fmla="*/ 430 w 485"/>
                <a:gd name="T49" fmla="*/ 0 h 126"/>
                <a:gd name="T50" fmla="*/ 451 w 485"/>
                <a:gd name="T51" fmla="*/ 1 h 126"/>
                <a:gd name="T52" fmla="*/ 459 w 485"/>
                <a:gd name="T53" fmla="*/ 4 h 126"/>
                <a:gd name="T54" fmla="*/ 466 w 485"/>
                <a:gd name="T55" fmla="*/ 5 h 126"/>
                <a:gd name="T56" fmla="*/ 471 w 485"/>
                <a:gd name="T57" fmla="*/ 8 h 126"/>
                <a:gd name="T58" fmla="*/ 476 w 485"/>
                <a:gd name="T59" fmla="*/ 12 h 126"/>
                <a:gd name="T60" fmla="*/ 480 w 485"/>
                <a:gd name="T61" fmla="*/ 16 h 126"/>
                <a:gd name="T62" fmla="*/ 482 w 485"/>
                <a:gd name="T63" fmla="*/ 22 h 126"/>
                <a:gd name="T64" fmla="*/ 484 w 485"/>
                <a:gd name="T65" fmla="*/ 30 h 126"/>
                <a:gd name="T66" fmla="*/ 484 w 485"/>
                <a:gd name="T67" fmla="*/ 38 h 126"/>
                <a:gd name="T68" fmla="*/ 485 w 485"/>
                <a:gd name="T69" fmla="*/ 60 h 126"/>
                <a:gd name="T70" fmla="*/ 484 w 485"/>
                <a:gd name="T71" fmla="*/ 89 h 126"/>
                <a:gd name="T72" fmla="*/ 484 w 485"/>
                <a:gd name="T73" fmla="*/ 89 h 126"/>
                <a:gd name="T74" fmla="*/ 483 w 485"/>
                <a:gd name="T75" fmla="*/ 105 h 126"/>
                <a:gd name="T76" fmla="*/ 480 w 485"/>
                <a:gd name="T7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126">
                  <a:moveTo>
                    <a:pt x="480" y="126"/>
                  </a:moveTo>
                  <a:lnTo>
                    <a:pt x="10" y="126"/>
                  </a:lnTo>
                  <a:lnTo>
                    <a:pt x="10" y="126"/>
                  </a:lnTo>
                  <a:lnTo>
                    <a:pt x="5" y="116"/>
                  </a:lnTo>
                  <a:lnTo>
                    <a:pt x="3" y="112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0" y="72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6"/>
                  </a:lnTo>
                  <a:lnTo>
                    <a:pt x="5" y="19"/>
                  </a:lnTo>
                  <a:lnTo>
                    <a:pt x="9" y="14"/>
                  </a:lnTo>
                  <a:lnTo>
                    <a:pt x="14" y="10"/>
                  </a:lnTo>
                  <a:lnTo>
                    <a:pt x="21" y="6"/>
                  </a:lnTo>
                  <a:lnTo>
                    <a:pt x="30" y="4"/>
                  </a:lnTo>
                  <a:lnTo>
                    <a:pt x="40" y="3"/>
                  </a:lnTo>
                  <a:lnTo>
                    <a:pt x="52" y="1"/>
                  </a:lnTo>
                  <a:lnTo>
                    <a:pt x="6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59" y="4"/>
                  </a:lnTo>
                  <a:lnTo>
                    <a:pt x="466" y="5"/>
                  </a:lnTo>
                  <a:lnTo>
                    <a:pt x="471" y="8"/>
                  </a:lnTo>
                  <a:lnTo>
                    <a:pt x="476" y="12"/>
                  </a:lnTo>
                  <a:lnTo>
                    <a:pt x="480" y="16"/>
                  </a:lnTo>
                  <a:lnTo>
                    <a:pt x="482" y="22"/>
                  </a:lnTo>
                  <a:lnTo>
                    <a:pt x="484" y="30"/>
                  </a:lnTo>
                  <a:lnTo>
                    <a:pt x="484" y="38"/>
                  </a:lnTo>
                  <a:lnTo>
                    <a:pt x="485" y="60"/>
                  </a:lnTo>
                  <a:lnTo>
                    <a:pt x="484" y="89"/>
                  </a:lnTo>
                  <a:lnTo>
                    <a:pt x="484" y="89"/>
                  </a:lnTo>
                  <a:lnTo>
                    <a:pt x="483" y="105"/>
                  </a:lnTo>
                  <a:lnTo>
                    <a:pt x="480" y="1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0" name="Freeform 244"/>
            <p:cNvSpPr>
              <a:spLocks/>
            </p:cNvSpPr>
            <p:nvPr userDrawn="1"/>
          </p:nvSpPr>
          <p:spPr bwMode="auto">
            <a:xfrm>
              <a:off x="1663700" y="3757568"/>
              <a:ext cx="638175" cy="468313"/>
            </a:xfrm>
            <a:custGeom>
              <a:avLst/>
              <a:gdLst>
                <a:gd name="T0" fmla="*/ 131 w 1609"/>
                <a:gd name="T1" fmla="*/ 1015 h 1180"/>
                <a:gd name="T2" fmla="*/ 200 w 1609"/>
                <a:gd name="T3" fmla="*/ 1015 h 1180"/>
                <a:gd name="T4" fmla="*/ 535 w 1609"/>
                <a:gd name="T5" fmla="*/ 1015 h 1180"/>
                <a:gd name="T6" fmla="*/ 870 w 1609"/>
                <a:gd name="T7" fmla="*/ 1013 h 1180"/>
                <a:gd name="T8" fmla="*/ 884 w 1609"/>
                <a:gd name="T9" fmla="*/ 1013 h 1180"/>
                <a:gd name="T10" fmla="*/ 908 w 1609"/>
                <a:gd name="T11" fmla="*/ 1017 h 1180"/>
                <a:gd name="T12" fmla="*/ 928 w 1609"/>
                <a:gd name="T13" fmla="*/ 1027 h 1180"/>
                <a:gd name="T14" fmla="*/ 946 w 1609"/>
                <a:gd name="T15" fmla="*/ 1043 h 1180"/>
                <a:gd name="T16" fmla="*/ 954 w 1609"/>
                <a:gd name="T17" fmla="*/ 1055 h 1180"/>
                <a:gd name="T18" fmla="*/ 994 w 1609"/>
                <a:gd name="T19" fmla="*/ 1114 h 1180"/>
                <a:gd name="T20" fmla="*/ 1036 w 1609"/>
                <a:gd name="T21" fmla="*/ 1173 h 1180"/>
                <a:gd name="T22" fmla="*/ 1038 w 1609"/>
                <a:gd name="T23" fmla="*/ 1178 h 1180"/>
                <a:gd name="T24" fmla="*/ 1037 w 1609"/>
                <a:gd name="T25" fmla="*/ 1180 h 1180"/>
                <a:gd name="T26" fmla="*/ 1030 w 1609"/>
                <a:gd name="T27" fmla="*/ 1180 h 1180"/>
                <a:gd name="T28" fmla="*/ 156 w 1609"/>
                <a:gd name="T29" fmla="*/ 1180 h 1180"/>
                <a:gd name="T30" fmla="*/ 118 w 1609"/>
                <a:gd name="T31" fmla="*/ 1177 h 1180"/>
                <a:gd name="T32" fmla="*/ 86 w 1609"/>
                <a:gd name="T33" fmla="*/ 1171 h 1180"/>
                <a:gd name="T34" fmla="*/ 59 w 1609"/>
                <a:gd name="T35" fmla="*/ 1159 h 1180"/>
                <a:gd name="T36" fmla="*/ 38 w 1609"/>
                <a:gd name="T37" fmla="*/ 1142 h 1180"/>
                <a:gd name="T38" fmla="*/ 21 w 1609"/>
                <a:gd name="T39" fmla="*/ 1121 h 1180"/>
                <a:gd name="T40" fmla="*/ 10 w 1609"/>
                <a:gd name="T41" fmla="*/ 1094 h 1180"/>
                <a:gd name="T42" fmla="*/ 2 w 1609"/>
                <a:gd name="T43" fmla="*/ 1062 h 1180"/>
                <a:gd name="T44" fmla="*/ 0 w 1609"/>
                <a:gd name="T45" fmla="*/ 1024 h 1180"/>
                <a:gd name="T46" fmla="*/ 0 w 1609"/>
                <a:gd name="T47" fmla="*/ 150 h 1180"/>
                <a:gd name="T48" fmla="*/ 1 w 1609"/>
                <a:gd name="T49" fmla="*/ 131 h 1180"/>
                <a:gd name="T50" fmla="*/ 6 w 1609"/>
                <a:gd name="T51" fmla="*/ 98 h 1180"/>
                <a:gd name="T52" fmla="*/ 14 w 1609"/>
                <a:gd name="T53" fmla="*/ 69 h 1180"/>
                <a:gd name="T54" fmla="*/ 27 w 1609"/>
                <a:gd name="T55" fmla="*/ 46 h 1180"/>
                <a:gd name="T56" fmla="*/ 45 w 1609"/>
                <a:gd name="T57" fmla="*/ 28 h 1180"/>
                <a:gd name="T58" fmla="*/ 68 w 1609"/>
                <a:gd name="T59" fmla="*/ 14 h 1180"/>
                <a:gd name="T60" fmla="*/ 96 w 1609"/>
                <a:gd name="T61" fmla="*/ 5 h 1180"/>
                <a:gd name="T62" fmla="*/ 128 w 1609"/>
                <a:gd name="T63" fmla="*/ 1 h 1180"/>
                <a:gd name="T64" fmla="*/ 147 w 1609"/>
                <a:gd name="T65" fmla="*/ 1 h 1180"/>
                <a:gd name="T66" fmla="*/ 1462 w 1609"/>
                <a:gd name="T67" fmla="*/ 1 h 1180"/>
                <a:gd name="T68" fmla="*/ 1480 w 1609"/>
                <a:gd name="T69" fmla="*/ 1 h 1180"/>
                <a:gd name="T70" fmla="*/ 1513 w 1609"/>
                <a:gd name="T71" fmla="*/ 6 h 1180"/>
                <a:gd name="T72" fmla="*/ 1541 w 1609"/>
                <a:gd name="T73" fmla="*/ 15 h 1180"/>
                <a:gd name="T74" fmla="*/ 1564 w 1609"/>
                <a:gd name="T75" fmla="*/ 29 h 1180"/>
                <a:gd name="T76" fmla="*/ 1581 w 1609"/>
                <a:gd name="T77" fmla="*/ 48 h 1180"/>
                <a:gd name="T78" fmla="*/ 1595 w 1609"/>
                <a:gd name="T79" fmla="*/ 70 h 1180"/>
                <a:gd name="T80" fmla="*/ 1603 w 1609"/>
                <a:gd name="T81" fmla="*/ 100 h 1180"/>
                <a:gd name="T82" fmla="*/ 1607 w 1609"/>
                <a:gd name="T83" fmla="*/ 133 h 1180"/>
                <a:gd name="T84" fmla="*/ 1609 w 1609"/>
                <a:gd name="T85" fmla="*/ 151 h 1180"/>
                <a:gd name="T86" fmla="*/ 1609 w 1609"/>
                <a:gd name="T87" fmla="*/ 483 h 1180"/>
                <a:gd name="T88" fmla="*/ 1555 w 1609"/>
                <a:gd name="T89" fmla="*/ 459 h 1180"/>
                <a:gd name="T90" fmla="*/ 1529 w 1609"/>
                <a:gd name="T91" fmla="*/ 442 h 1180"/>
                <a:gd name="T92" fmla="*/ 1511 w 1609"/>
                <a:gd name="T93" fmla="*/ 426 h 1180"/>
                <a:gd name="T94" fmla="*/ 1497 w 1609"/>
                <a:gd name="T95" fmla="*/ 406 h 1180"/>
                <a:gd name="T96" fmla="*/ 1488 w 1609"/>
                <a:gd name="T97" fmla="*/ 382 h 1180"/>
                <a:gd name="T98" fmla="*/ 1482 w 1609"/>
                <a:gd name="T99" fmla="*/ 354 h 1180"/>
                <a:gd name="T100" fmla="*/ 1480 w 1609"/>
                <a:gd name="T101" fmla="*/ 301 h 1180"/>
                <a:gd name="T102" fmla="*/ 1480 w 1609"/>
                <a:gd name="T103" fmla="*/ 135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09" h="1180">
                  <a:moveTo>
                    <a:pt x="131" y="135"/>
                  </a:moveTo>
                  <a:lnTo>
                    <a:pt x="131" y="1015"/>
                  </a:lnTo>
                  <a:lnTo>
                    <a:pt x="131" y="1015"/>
                  </a:lnTo>
                  <a:lnTo>
                    <a:pt x="200" y="1015"/>
                  </a:lnTo>
                  <a:lnTo>
                    <a:pt x="200" y="1015"/>
                  </a:lnTo>
                  <a:lnTo>
                    <a:pt x="535" y="1015"/>
                  </a:lnTo>
                  <a:lnTo>
                    <a:pt x="702" y="1014"/>
                  </a:lnTo>
                  <a:lnTo>
                    <a:pt x="870" y="1013"/>
                  </a:lnTo>
                  <a:lnTo>
                    <a:pt x="870" y="1013"/>
                  </a:lnTo>
                  <a:lnTo>
                    <a:pt x="884" y="1013"/>
                  </a:lnTo>
                  <a:lnTo>
                    <a:pt x="896" y="1015"/>
                  </a:lnTo>
                  <a:lnTo>
                    <a:pt x="908" y="1017"/>
                  </a:lnTo>
                  <a:lnTo>
                    <a:pt x="919" y="1022"/>
                  </a:lnTo>
                  <a:lnTo>
                    <a:pt x="928" y="1027"/>
                  </a:lnTo>
                  <a:lnTo>
                    <a:pt x="938" y="1034"/>
                  </a:lnTo>
                  <a:lnTo>
                    <a:pt x="946" y="1043"/>
                  </a:lnTo>
                  <a:lnTo>
                    <a:pt x="954" y="1055"/>
                  </a:lnTo>
                  <a:lnTo>
                    <a:pt x="954" y="1055"/>
                  </a:lnTo>
                  <a:lnTo>
                    <a:pt x="974" y="1085"/>
                  </a:lnTo>
                  <a:lnTo>
                    <a:pt x="994" y="1114"/>
                  </a:lnTo>
                  <a:lnTo>
                    <a:pt x="1036" y="1173"/>
                  </a:lnTo>
                  <a:lnTo>
                    <a:pt x="1036" y="1173"/>
                  </a:lnTo>
                  <a:lnTo>
                    <a:pt x="1037" y="1176"/>
                  </a:lnTo>
                  <a:lnTo>
                    <a:pt x="1038" y="1178"/>
                  </a:lnTo>
                  <a:lnTo>
                    <a:pt x="1037" y="1179"/>
                  </a:lnTo>
                  <a:lnTo>
                    <a:pt x="1037" y="1180"/>
                  </a:lnTo>
                  <a:lnTo>
                    <a:pt x="1030" y="1180"/>
                  </a:lnTo>
                  <a:lnTo>
                    <a:pt x="1030" y="1180"/>
                  </a:lnTo>
                  <a:lnTo>
                    <a:pt x="156" y="1180"/>
                  </a:lnTo>
                  <a:lnTo>
                    <a:pt x="156" y="1180"/>
                  </a:lnTo>
                  <a:lnTo>
                    <a:pt x="136" y="1179"/>
                  </a:lnTo>
                  <a:lnTo>
                    <a:pt x="118" y="1177"/>
                  </a:lnTo>
                  <a:lnTo>
                    <a:pt x="101" y="1175"/>
                  </a:lnTo>
                  <a:lnTo>
                    <a:pt x="86" y="1171"/>
                  </a:lnTo>
                  <a:lnTo>
                    <a:pt x="71" y="1165"/>
                  </a:lnTo>
                  <a:lnTo>
                    <a:pt x="59" y="1159"/>
                  </a:lnTo>
                  <a:lnTo>
                    <a:pt x="47" y="1151"/>
                  </a:lnTo>
                  <a:lnTo>
                    <a:pt x="38" y="1142"/>
                  </a:lnTo>
                  <a:lnTo>
                    <a:pt x="28" y="1132"/>
                  </a:lnTo>
                  <a:lnTo>
                    <a:pt x="21" y="1121"/>
                  </a:lnTo>
                  <a:lnTo>
                    <a:pt x="15" y="1108"/>
                  </a:lnTo>
                  <a:lnTo>
                    <a:pt x="10" y="1094"/>
                  </a:lnTo>
                  <a:lnTo>
                    <a:pt x="6" y="1079"/>
                  </a:lnTo>
                  <a:lnTo>
                    <a:pt x="2" y="1062"/>
                  </a:lnTo>
                  <a:lnTo>
                    <a:pt x="1" y="1043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1" y="131"/>
                  </a:lnTo>
                  <a:lnTo>
                    <a:pt x="2" y="114"/>
                  </a:lnTo>
                  <a:lnTo>
                    <a:pt x="6" y="98"/>
                  </a:lnTo>
                  <a:lnTo>
                    <a:pt x="9" y="83"/>
                  </a:lnTo>
                  <a:lnTo>
                    <a:pt x="14" y="69"/>
                  </a:lnTo>
                  <a:lnTo>
                    <a:pt x="20" y="58"/>
                  </a:lnTo>
                  <a:lnTo>
                    <a:pt x="27" y="46"/>
                  </a:lnTo>
                  <a:lnTo>
                    <a:pt x="36" y="37"/>
                  </a:lnTo>
                  <a:lnTo>
                    <a:pt x="45" y="28"/>
                  </a:lnTo>
                  <a:lnTo>
                    <a:pt x="56" y="20"/>
                  </a:lnTo>
                  <a:lnTo>
                    <a:pt x="68" y="14"/>
                  </a:lnTo>
                  <a:lnTo>
                    <a:pt x="82" y="9"/>
                  </a:lnTo>
                  <a:lnTo>
                    <a:pt x="96" y="5"/>
                  </a:lnTo>
                  <a:lnTo>
                    <a:pt x="112" y="3"/>
                  </a:lnTo>
                  <a:lnTo>
                    <a:pt x="128" y="1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804" y="0"/>
                  </a:lnTo>
                  <a:lnTo>
                    <a:pt x="1462" y="1"/>
                  </a:lnTo>
                  <a:lnTo>
                    <a:pt x="1462" y="1"/>
                  </a:lnTo>
                  <a:lnTo>
                    <a:pt x="1480" y="1"/>
                  </a:lnTo>
                  <a:lnTo>
                    <a:pt x="1497" y="3"/>
                  </a:lnTo>
                  <a:lnTo>
                    <a:pt x="1513" y="6"/>
                  </a:lnTo>
                  <a:lnTo>
                    <a:pt x="1527" y="10"/>
                  </a:lnTo>
                  <a:lnTo>
                    <a:pt x="1541" y="15"/>
                  </a:lnTo>
                  <a:lnTo>
                    <a:pt x="1552" y="21"/>
                  </a:lnTo>
                  <a:lnTo>
                    <a:pt x="1564" y="29"/>
                  </a:lnTo>
                  <a:lnTo>
                    <a:pt x="1573" y="37"/>
                  </a:lnTo>
                  <a:lnTo>
                    <a:pt x="1581" y="48"/>
                  </a:lnTo>
                  <a:lnTo>
                    <a:pt x="1589" y="58"/>
                  </a:lnTo>
                  <a:lnTo>
                    <a:pt x="1595" y="70"/>
                  </a:lnTo>
                  <a:lnTo>
                    <a:pt x="1600" y="84"/>
                  </a:lnTo>
                  <a:lnTo>
                    <a:pt x="1603" y="100"/>
                  </a:lnTo>
                  <a:lnTo>
                    <a:pt x="1606" y="115"/>
                  </a:lnTo>
                  <a:lnTo>
                    <a:pt x="1607" y="133"/>
                  </a:lnTo>
                  <a:lnTo>
                    <a:pt x="1609" y="151"/>
                  </a:lnTo>
                  <a:lnTo>
                    <a:pt x="1609" y="151"/>
                  </a:lnTo>
                  <a:lnTo>
                    <a:pt x="1609" y="483"/>
                  </a:lnTo>
                  <a:lnTo>
                    <a:pt x="1609" y="483"/>
                  </a:lnTo>
                  <a:lnTo>
                    <a:pt x="1571" y="466"/>
                  </a:lnTo>
                  <a:lnTo>
                    <a:pt x="1555" y="459"/>
                  </a:lnTo>
                  <a:lnTo>
                    <a:pt x="1542" y="451"/>
                  </a:lnTo>
                  <a:lnTo>
                    <a:pt x="1529" y="442"/>
                  </a:lnTo>
                  <a:lnTo>
                    <a:pt x="1519" y="434"/>
                  </a:lnTo>
                  <a:lnTo>
                    <a:pt x="1511" y="426"/>
                  </a:lnTo>
                  <a:lnTo>
                    <a:pt x="1503" y="416"/>
                  </a:lnTo>
                  <a:lnTo>
                    <a:pt x="1497" y="406"/>
                  </a:lnTo>
                  <a:lnTo>
                    <a:pt x="1492" y="394"/>
                  </a:lnTo>
                  <a:lnTo>
                    <a:pt x="1488" y="382"/>
                  </a:lnTo>
                  <a:lnTo>
                    <a:pt x="1485" y="369"/>
                  </a:lnTo>
                  <a:lnTo>
                    <a:pt x="1482" y="354"/>
                  </a:lnTo>
                  <a:lnTo>
                    <a:pt x="1481" y="338"/>
                  </a:lnTo>
                  <a:lnTo>
                    <a:pt x="1480" y="301"/>
                  </a:lnTo>
                  <a:lnTo>
                    <a:pt x="1480" y="301"/>
                  </a:lnTo>
                  <a:lnTo>
                    <a:pt x="1480" y="135"/>
                  </a:lnTo>
                  <a:lnTo>
                    <a:pt x="131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1" name="Freeform 245"/>
            <p:cNvSpPr>
              <a:spLocks noEditPoints="1"/>
            </p:cNvSpPr>
            <p:nvPr userDrawn="1"/>
          </p:nvSpPr>
          <p:spPr bwMode="auto">
            <a:xfrm>
              <a:off x="2071688" y="3967118"/>
              <a:ext cx="366712" cy="373063"/>
            </a:xfrm>
            <a:custGeom>
              <a:avLst/>
              <a:gdLst>
                <a:gd name="T0" fmla="*/ 555 w 923"/>
                <a:gd name="T1" fmla="*/ 315 h 937"/>
                <a:gd name="T2" fmla="*/ 525 w 923"/>
                <a:gd name="T3" fmla="*/ 240 h 937"/>
                <a:gd name="T4" fmla="*/ 470 w 923"/>
                <a:gd name="T5" fmla="*/ 186 h 937"/>
                <a:gd name="T6" fmla="*/ 397 w 923"/>
                <a:gd name="T7" fmla="*/ 155 h 937"/>
                <a:gd name="T8" fmla="*/ 334 w 923"/>
                <a:gd name="T9" fmla="*/ 152 h 937"/>
                <a:gd name="T10" fmla="*/ 257 w 923"/>
                <a:gd name="T11" fmla="*/ 176 h 937"/>
                <a:gd name="T12" fmla="*/ 195 w 923"/>
                <a:gd name="T13" fmla="*/ 226 h 937"/>
                <a:gd name="T14" fmla="*/ 157 w 923"/>
                <a:gd name="T15" fmla="*/ 296 h 937"/>
                <a:gd name="T16" fmla="*/ 148 w 923"/>
                <a:gd name="T17" fmla="*/ 356 h 937"/>
                <a:gd name="T18" fmla="*/ 165 w 923"/>
                <a:gd name="T19" fmla="*/ 433 h 937"/>
                <a:gd name="T20" fmla="*/ 209 w 923"/>
                <a:gd name="T21" fmla="*/ 498 h 937"/>
                <a:gd name="T22" fmla="*/ 273 w 923"/>
                <a:gd name="T23" fmla="*/ 543 h 937"/>
                <a:gd name="T24" fmla="*/ 350 w 923"/>
                <a:gd name="T25" fmla="*/ 561 h 937"/>
                <a:gd name="T26" fmla="*/ 411 w 923"/>
                <a:gd name="T27" fmla="*/ 553 h 937"/>
                <a:gd name="T28" fmla="*/ 481 w 923"/>
                <a:gd name="T29" fmla="*/ 516 h 937"/>
                <a:gd name="T30" fmla="*/ 532 w 923"/>
                <a:gd name="T31" fmla="*/ 455 h 937"/>
                <a:gd name="T32" fmla="*/ 557 w 923"/>
                <a:gd name="T33" fmla="*/ 378 h 937"/>
                <a:gd name="T34" fmla="*/ 771 w 923"/>
                <a:gd name="T35" fmla="*/ 670 h 937"/>
                <a:gd name="T36" fmla="*/ 889 w 923"/>
                <a:gd name="T37" fmla="*/ 782 h 937"/>
                <a:gd name="T38" fmla="*/ 918 w 923"/>
                <a:gd name="T39" fmla="*/ 816 h 937"/>
                <a:gd name="T40" fmla="*/ 922 w 923"/>
                <a:gd name="T41" fmla="*/ 843 h 937"/>
                <a:gd name="T42" fmla="*/ 909 w 923"/>
                <a:gd name="T43" fmla="*/ 868 h 937"/>
                <a:gd name="T44" fmla="*/ 888 w 923"/>
                <a:gd name="T45" fmla="*/ 886 h 937"/>
                <a:gd name="T46" fmla="*/ 833 w 923"/>
                <a:gd name="T47" fmla="*/ 937 h 937"/>
                <a:gd name="T48" fmla="*/ 474 w 923"/>
                <a:gd name="T49" fmla="*/ 682 h 937"/>
                <a:gd name="T50" fmla="*/ 393 w 923"/>
                <a:gd name="T51" fmla="*/ 698 h 937"/>
                <a:gd name="T52" fmla="*/ 319 w 923"/>
                <a:gd name="T53" fmla="*/ 702 h 937"/>
                <a:gd name="T54" fmla="*/ 251 w 923"/>
                <a:gd name="T55" fmla="*/ 693 h 937"/>
                <a:gd name="T56" fmla="*/ 192 w 923"/>
                <a:gd name="T57" fmla="*/ 673 h 937"/>
                <a:gd name="T58" fmla="*/ 138 w 923"/>
                <a:gd name="T59" fmla="*/ 640 h 937"/>
                <a:gd name="T60" fmla="*/ 91 w 923"/>
                <a:gd name="T61" fmla="*/ 596 h 937"/>
                <a:gd name="T62" fmla="*/ 50 w 923"/>
                <a:gd name="T63" fmla="*/ 539 h 937"/>
                <a:gd name="T64" fmla="*/ 29 w 923"/>
                <a:gd name="T65" fmla="*/ 498 h 937"/>
                <a:gd name="T66" fmla="*/ 10 w 923"/>
                <a:gd name="T67" fmla="*/ 439 h 937"/>
                <a:gd name="T68" fmla="*/ 0 w 923"/>
                <a:gd name="T69" fmla="*/ 379 h 937"/>
                <a:gd name="T70" fmla="*/ 2 w 923"/>
                <a:gd name="T71" fmla="*/ 319 h 937"/>
                <a:gd name="T72" fmla="*/ 13 w 923"/>
                <a:gd name="T73" fmla="*/ 259 h 937"/>
                <a:gd name="T74" fmla="*/ 35 w 923"/>
                <a:gd name="T75" fmla="*/ 202 h 937"/>
                <a:gd name="T76" fmla="*/ 65 w 923"/>
                <a:gd name="T77" fmla="*/ 149 h 937"/>
                <a:gd name="T78" fmla="*/ 105 w 923"/>
                <a:gd name="T79" fmla="*/ 102 h 937"/>
                <a:gd name="T80" fmla="*/ 140 w 923"/>
                <a:gd name="T81" fmla="*/ 71 h 937"/>
                <a:gd name="T82" fmla="*/ 192 w 923"/>
                <a:gd name="T83" fmla="*/ 38 h 937"/>
                <a:gd name="T84" fmla="*/ 247 w 923"/>
                <a:gd name="T85" fmla="*/ 15 h 937"/>
                <a:gd name="T86" fmla="*/ 366 w 923"/>
                <a:gd name="T87" fmla="*/ 0 h 937"/>
                <a:gd name="T88" fmla="*/ 440 w 923"/>
                <a:gd name="T89" fmla="*/ 9 h 937"/>
                <a:gd name="T90" fmla="*/ 496 w 923"/>
                <a:gd name="T91" fmla="*/ 28 h 937"/>
                <a:gd name="T92" fmla="*/ 550 w 923"/>
                <a:gd name="T93" fmla="*/ 57 h 937"/>
                <a:gd name="T94" fmla="*/ 607 w 923"/>
                <a:gd name="T95" fmla="*/ 103 h 937"/>
                <a:gd name="T96" fmla="*/ 661 w 923"/>
                <a:gd name="T97" fmla="*/ 174 h 937"/>
                <a:gd name="T98" fmla="*/ 687 w 923"/>
                <a:gd name="T99" fmla="*/ 230 h 937"/>
                <a:gd name="T100" fmla="*/ 703 w 923"/>
                <a:gd name="T101" fmla="*/ 292 h 937"/>
                <a:gd name="T102" fmla="*/ 709 w 923"/>
                <a:gd name="T103" fmla="*/ 360 h 937"/>
                <a:gd name="T104" fmla="*/ 699 w 923"/>
                <a:gd name="T105" fmla="*/ 434 h 937"/>
                <a:gd name="T106" fmla="*/ 673 w 923"/>
                <a:gd name="T107" fmla="*/ 512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3" h="937">
                  <a:moveTo>
                    <a:pt x="558" y="357"/>
                  </a:moveTo>
                  <a:lnTo>
                    <a:pt x="558" y="357"/>
                  </a:lnTo>
                  <a:lnTo>
                    <a:pt x="558" y="335"/>
                  </a:lnTo>
                  <a:lnTo>
                    <a:pt x="555" y="315"/>
                  </a:lnTo>
                  <a:lnTo>
                    <a:pt x="549" y="295"/>
                  </a:lnTo>
                  <a:lnTo>
                    <a:pt x="543" y="276"/>
                  </a:lnTo>
                  <a:lnTo>
                    <a:pt x="535" y="258"/>
                  </a:lnTo>
                  <a:lnTo>
                    <a:pt x="525" y="240"/>
                  </a:lnTo>
                  <a:lnTo>
                    <a:pt x="514" y="225"/>
                  </a:lnTo>
                  <a:lnTo>
                    <a:pt x="500" y="210"/>
                  </a:lnTo>
                  <a:lnTo>
                    <a:pt x="486" y="198"/>
                  </a:lnTo>
                  <a:lnTo>
                    <a:pt x="470" y="186"/>
                  </a:lnTo>
                  <a:lnTo>
                    <a:pt x="453" y="176"/>
                  </a:lnTo>
                  <a:lnTo>
                    <a:pt x="436" y="167"/>
                  </a:lnTo>
                  <a:lnTo>
                    <a:pt x="417" y="160"/>
                  </a:lnTo>
                  <a:lnTo>
                    <a:pt x="397" y="155"/>
                  </a:lnTo>
                  <a:lnTo>
                    <a:pt x="376" y="152"/>
                  </a:lnTo>
                  <a:lnTo>
                    <a:pt x="355" y="151"/>
                  </a:lnTo>
                  <a:lnTo>
                    <a:pt x="355" y="151"/>
                  </a:lnTo>
                  <a:lnTo>
                    <a:pt x="334" y="152"/>
                  </a:lnTo>
                  <a:lnTo>
                    <a:pt x="313" y="155"/>
                  </a:lnTo>
                  <a:lnTo>
                    <a:pt x="293" y="160"/>
                  </a:lnTo>
                  <a:lnTo>
                    <a:pt x="274" y="167"/>
                  </a:lnTo>
                  <a:lnTo>
                    <a:pt x="257" y="176"/>
                  </a:lnTo>
                  <a:lnTo>
                    <a:pt x="239" y="186"/>
                  </a:lnTo>
                  <a:lnTo>
                    <a:pt x="223" y="199"/>
                  </a:lnTo>
                  <a:lnTo>
                    <a:pt x="209" y="211"/>
                  </a:lnTo>
                  <a:lnTo>
                    <a:pt x="195" y="226"/>
                  </a:lnTo>
                  <a:lnTo>
                    <a:pt x="183" y="241"/>
                  </a:lnTo>
                  <a:lnTo>
                    <a:pt x="172" y="259"/>
                  </a:lnTo>
                  <a:lnTo>
                    <a:pt x="164" y="277"/>
                  </a:lnTo>
                  <a:lnTo>
                    <a:pt x="157" y="296"/>
                  </a:lnTo>
                  <a:lnTo>
                    <a:pt x="151" y="314"/>
                  </a:lnTo>
                  <a:lnTo>
                    <a:pt x="149" y="335"/>
                  </a:lnTo>
                  <a:lnTo>
                    <a:pt x="148" y="356"/>
                  </a:lnTo>
                  <a:lnTo>
                    <a:pt x="148" y="356"/>
                  </a:lnTo>
                  <a:lnTo>
                    <a:pt x="149" y="376"/>
                  </a:lnTo>
                  <a:lnTo>
                    <a:pt x="152" y="396"/>
                  </a:lnTo>
                  <a:lnTo>
                    <a:pt x="158" y="414"/>
                  </a:lnTo>
                  <a:lnTo>
                    <a:pt x="165" y="433"/>
                  </a:lnTo>
                  <a:lnTo>
                    <a:pt x="173" y="451"/>
                  </a:lnTo>
                  <a:lnTo>
                    <a:pt x="184" y="467"/>
                  </a:lnTo>
                  <a:lnTo>
                    <a:pt x="195" y="483"/>
                  </a:lnTo>
                  <a:lnTo>
                    <a:pt x="209" y="498"/>
                  </a:lnTo>
                  <a:lnTo>
                    <a:pt x="223" y="511"/>
                  </a:lnTo>
                  <a:lnTo>
                    <a:pt x="239" y="524"/>
                  </a:lnTo>
                  <a:lnTo>
                    <a:pt x="256" y="534"/>
                  </a:lnTo>
                  <a:lnTo>
                    <a:pt x="273" y="543"/>
                  </a:lnTo>
                  <a:lnTo>
                    <a:pt x="291" y="550"/>
                  </a:lnTo>
                  <a:lnTo>
                    <a:pt x="311" y="556"/>
                  </a:lnTo>
                  <a:lnTo>
                    <a:pt x="331" y="559"/>
                  </a:lnTo>
                  <a:lnTo>
                    <a:pt x="350" y="561"/>
                  </a:lnTo>
                  <a:lnTo>
                    <a:pt x="350" y="561"/>
                  </a:lnTo>
                  <a:lnTo>
                    <a:pt x="371" y="560"/>
                  </a:lnTo>
                  <a:lnTo>
                    <a:pt x="391" y="558"/>
                  </a:lnTo>
                  <a:lnTo>
                    <a:pt x="411" y="553"/>
                  </a:lnTo>
                  <a:lnTo>
                    <a:pt x="430" y="547"/>
                  </a:lnTo>
                  <a:lnTo>
                    <a:pt x="447" y="538"/>
                  </a:lnTo>
                  <a:lnTo>
                    <a:pt x="465" y="528"/>
                  </a:lnTo>
                  <a:lnTo>
                    <a:pt x="481" y="516"/>
                  </a:lnTo>
                  <a:lnTo>
                    <a:pt x="495" y="503"/>
                  </a:lnTo>
                  <a:lnTo>
                    <a:pt x="509" y="488"/>
                  </a:lnTo>
                  <a:lnTo>
                    <a:pt x="521" y="473"/>
                  </a:lnTo>
                  <a:lnTo>
                    <a:pt x="532" y="455"/>
                  </a:lnTo>
                  <a:lnTo>
                    <a:pt x="541" y="437"/>
                  </a:lnTo>
                  <a:lnTo>
                    <a:pt x="548" y="419"/>
                  </a:lnTo>
                  <a:lnTo>
                    <a:pt x="553" y="399"/>
                  </a:lnTo>
                  <a:lnTo>
                    <a:pt x="557" y="378"/>
                  </a:lnTo>
                  <a:lnTo>
                    <a:pt x="558" y="357"/>
                  </a:lnTo>
                  <a:close/>
                  <a:moveTo>
                    <a:pt x="654" y="553"/>
                  </a:moveTo>
                  <a:lnTo>
                    <a:pt x="654" y="553"/>
                  </a:lnTo>
                  <a:lnTo>
                    <a:pt x="771" y="670"/>
                  </a:lnTo>
                  <a:lnTo>
                    <a:pt x="829" y="726"/>
                  </a:lnTo>
                  <a:lnTo>
                    <a:pt x="859" y="754"/>
                  </a:lnTo>
                  <a:lnTo>
                    <a:pt x="889" y="782"/>
                  </a:lnTo>
                  <a:lnTo>
                    <a:pt x="889" y="782"/>
                  </a:lnTo>
                  <a:lnTo>
                    <a:pt x="903" y="797"/>
                  </a:lnTo>
                  <a:lnTo>
                    <a:pt x="910" y="803"/>
                  </a:lnTo>
                  <a:lnTo>
                    <a:pt x="914" y="810"/>
                  </a:lnTo>
                  <a:lnTo>
                    <a:pt x="918" y="816"/>
                  </a:lnTo>
                  <a:lnTo>
                    <a:pt x="920" y="823"/>
                  </a:lnTo>
                  <a:lnTo>
                    <a:pt x="922" y="830"/>
                  </a:lnTo>
                  <a:lnTo>
                    <a:pt x="923" y="836"/>
                  </a:lnTo>
                  <a:lnTo>
                    <a:pt x="922" y="843"/>
                  </a:lnTo>
                  <a:lnTo>
                    <a:pt x="921" y="849"/>
                  </a:lnTo>
                  <a:lnTo>
                    <a:pt x="918" y="855"/>
                  </a:lnTo>
                  <a:lnTo>
                    <a:pt x="914" y="861"/>
                  </a:lnTo>
                  <a:lnTo>
                    <a:pt x="909" y="868"/>
                  </a:lnTo>
                  <a:lnTo>
                    <a:pt x="903" y="874"/>
                  </a:lnTo>
                  <a:lnTo>
                    <a:pt x="896" y="880"/>
                  </a:lnTo>
                  <a:lnTo>
                    <a:pt x="888" y="886"/>
                  </a:lnTo>
                  <a:lnTo>
                    <a:pt x="888" y="886"/>
                  </a:lnTo>
                  <a:lnTo>
                    <a:pt x="874" y="898"/>
                  </a:lnTo>
                  <a:lnTo>
                    <a:pt x="861" y="909"/>
                  </a:lnTo>
                  <a:lnTo>
                    <a:pt x="833" y="937"/>
                  </a:lnTo>
                  <a:lnTo>
                    <a:pt x="833" y="937"/>
                  </a:lnTo>
                  <a:lnTo>
                    <a:pt x="564" y="655"/>
                  </a:lnTo>
                  <a:lnTo>
                    <a:pt x="564" y="655"/>
                  </a:lnTo>
                  <a:lnTo>
                    <a:pt x="518" y="670"/>
                  </a:lnTo>
                  <a:lnTo>
                    <a:pt x="474" y="682"/>
                  </a:lnTo>
                  <a:lnTo>
                    <a:pt x="453" y="687"/>
                  </a:lnTo>
                  <a:lnTo>
                    <a:pt x="433" y="691"/>
                  </a:lnTo>
                  <a:lnTo>
                    <a:pt x="413" y="696"/>
                  </a:lnTo>
                  <a:lnTo>
                    <a:pt x="393" y="698"/>
                  </a:lnTo>
                  <a:lnTo>
                    <a:pt x="373" y="700"/>
                  </a:lnTo>
                  <a:lnTo>
                    <a:pt x="355" y="701"/>
                  </a:lnTo>
                  <a:lnTo>
                    <a:pt x="337" y="702"/>
                  </a:lnTo>
                  <a:lnTo>
                    <a:pt x="319" y="702"/>
                  </a:lnTo>
                  <a:lnTo>
                    <a:pt x="301" y="701"/>
                  </a:lnTo>
                  <a:lnTo>
                    <a:pt x="285" y="699"/>
                  </a:lnTo>
                  <a:lnTo>
                    <a:pt x="268" y="697"/>
                  </a:lnTo>
                  <a:lnTo>
                    <a:pt x="251" y="693"/>
                  </a:lnTo>
                  <a:lnTo>
                    <a:pt x="236" y="689"/>
                  </a:lnTo>
                  <a:lnTo>
                    <a:pt x="221" y="684"/>
                  </a:lnTo>
                  <a:lnTo>
                    <a:pt x="207" y="679"/>
                  </a:lnTo>
                  <a:lnTo>
                    <a:pt x="192" y="673"/>
                  </a:lnTo>
                  <a:lnTo>
                    <a:pt x="177" y="665"/>
                  </a:lnTo>
                  <a:lnTo>
                    <a:pt x="164" y="658"/>
                  </a:lnTo>
                  <a:lnTo>
                    <a:pt x="151" y="649"/>
                  </a:lnTo>
                  <a:lnTo>
                    <a:pt x="138" y="640"/>
                  </a:lnTo>
                  <a:lnTo>
                    <a:pt x="126" y="630"/>
                  </a:lnTo>
                  <a:lnTo>
                    <a:pt x="114" y="620"/>
                  </a:lnTo>
                  <a:lnTo>
                    <a:pt x="102" y="608"/>
                  </a:lnTo>
                  <a:lnTo>
                    <a:pt x="91" y="596"/>
                  </a:lnTo>
                  <a:lnTo>
                    <a:pt x="81" y="582"/>
                  </a:lnTo>
                  <a:lnTo>
                    <a:pt x="70" y="569"/>
                  </a:lnTo>
                  <a:lnTo>
                    <a:pt x="60" y="554"/>
                  </a:lnTo>
                  <a:lnTo>
                    <a:pt x="50" y="539"/>
                  </a:lnTo>
                  <a:lnTo>
                    <a:pt x="50" y="539"/>
                  </a:lnTo>
                  <a:lnTo>
                    <a:pt x="42" y="526"/>
                  </a:lnTo>
                  <a:lnTo>
                    <a:pt x="36" y="512"/>
                  </a:lnTo>
                  <a:lnTo>
                    <a:pt x="29" y="498"/>
                  </a:lnTo>
                  <a:lnTo>
                    <a:pt x="23" y="484"/>
                  </a:lnTo>
                  <a:lnTo>
                    <a:pt x="18" y="470"/>
                  </a:lnTo>
                  <a:lnTo>
                    <a:pt x="14" y="455"/>
                  </a:lnTo>
                  <a:lnTo>
                    <a:pt x="10" y="439"/>
                  </a:lnTo>
                  <a:lnTo>
                    <a:pt x="7" y="425"/>
                  </a:lnTo>
                  <a:lnTo>
                    <a:pt x="4" y="410"/>
                  </a:lnTo>
                  <a:lnTo>
                    <a:pt x="2" y="395"/>
                  </a:lnTo>
                  <a:lnTo>
                    <a:pt x="0" y="379"/>
                  </a:lnTo>
                  <a:lnTo>
                    <a:pt x="0" y="364"/>
                  </a:lnTo>
                  <a:lnTo>
                    <a:pt x="0" y="349"/>
                  </a:lnTo>
                  <a:lnTo>
                    <a:pt x="0" y="334"/>
                  </a:lnTo>
                  <a:lnTo>
                    <a:pt x="2" y="319"/>
                  </a:lnTo>
                  <a:lnTo>
                    <a:pt x="4" y="304"/>
                  </a:lnTo>
                  <a:lnTo>
                    <a:pt x="7" y="288"/>
                  </a:lnTo>
                  <a:lnTo>
                    <a:pt x="10" y="274"/>
                  </a:lnTo>
                  <a:lnTo>
                    <a:pt x="13" y="259"/>
                  </a:lnTo>
                  <a:lnTo>
                    <a:pt x="18" y="245"/>
                  </a:lnTo>
                  <a:lnTo>
                    <a:pt x="22" y="230"/>
                  </a:lnTo>
                  <a:lnTo>
                    <a:pt x="29" y="215"/>
                  </a:lnTo>
                  <a:lnTo>
                    <a:pt x="35" y="202"/>
                  </a:lnTo>
                  <a:lnTo>
                    <a:pt x="41" y="188"/>
                  </a:lnTo>
                  <a:lnTo>
                    <a:pt x="48" y="175"/>
                  </a:lnTo>
                  <a:lnTo>
                    <a:pt x="57" y="161"/>
                  </a:lnTo>
                  <a:lnTo>
                    <a:pt x="65" y="149"/>
                  </a:lnTo>
                  <a:lnTo>
                    <a:pt x="73" y="136"/>
                  </a:lnTo>
                  <a:lnTo>
                    <a:pt x="84" y="124"/>
                  </a:lnTo>
                  <a:lnTo>
                    <a:pt x="94" y="112"/>
                  </a:lnTo>
                  <a:lnTo>
                    <a:pt x="105" y="102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27" y="80"/>
                  </a:lnTo>
                  <a:lnTo>
                    <a:pt x="140" y="71"/>
                  </a:lnTo>
                  <a:lnTo>
                    <a:pt x="152" y="62"/>
                  </a:lnTo>
                  <a:lnTo>
                    <a:pt x="165" y="54"/>
                  </a:lnTo>
                  <a:lnTo>
                    <a:pt x="179" y="46"/>
                  </a:lnTo>
                  <a:lnTo>
                    <a:pt x="192" y="38"/>
                  </a:lnTo>
                  <a:lnTo>
                    <a:pt x="206" y="32"/>
                  </a:lnTo>
                  <a:lnTo>
                    <a:pt x="219" y="26"/>
                  </a:lnTo>
                  <a:lnTo>
                    <a:pt x="233" y="21"/>
                  </a:lnTo>
                  <a:lnTo>
                    <a:pt x="247" y="15"/>
                  </a:lnTo>
                  <a:lnTo>
                    <a:pt x="276" y="8"/>
                  </a:lnTo>
                  <a:lnTo>
                    <a:pt x="306" y="3"/>
                  </a:lnTo>
                  <a:lnTo>
                    <a:pt x="336" y="0"/>
                  </a:lnTo>
                  <a:lnTo>
                    <a:pt x="366" y="0"/>
                  </a:lnTo>
                  <a:lnTo>
                    <a:pt x="395" y="2"/>
                  </a:lnTo>
                  <a:lnTo>
                    <a:pt x="410" y="4"/>
                  </a:lnTo>
                  <a:lnTo>
                    <a:pt x="425" y="6"/>
                  </a:lnTo>
                  <a:lnTo>
                    <a:pt x="440" y="9"/>
                  </a:lnTo>
                  <a:lnTo>
                    <a:pt x="455" y="13"/>
                  </a:lnTo>
                  <a:lnTo>
                    <a:pt x="468" y="17"/>
                  </a:lnTo>
                  <a:lnTo>
                    <a:pt x="483" y="23"/>
                  </a:lnTo>
                  <a:lnTo>
                    <a:pt x="496" y="28"/>
                  </a:lnTo>
                  <a:lnTo>
                    <a:pt x="511" y="35"/>
                  </a:lnTo>
                  <a:lnTo>
                    <a:pt x="524" y="41"/>
                  </a:lnTo>
                  <a:lnTo>
                    <a:pt x="537" y="49"/>
                  </a:lnTo>
                  <a:lnTo>
                    <a:pt x="550" y="57"/>
                  </a:lnTo>
                  <a:lnTo>
                    <a:pt x="563" y="66"/>
                  </a:lnTo>
                  <a:lnTo>
                    <a:pt x="563" y="66"/>
                  </a:lnTo>
                  <a:lnTo>
                    <a:pt x="585" y="84"/>
                  </a:lnTo>
                  <a:lnTo>
                    <a:pt x="607" y="103"/>
                  </a:lnTo>
                  <a:lnTo>
                    <a:pt x="625" y="125"/>
                  </a:lnTo>
                  <a:lnTo>
                    <a:pt x="644" y="149"/>
                  </a:lnTo>
                  <a:lnTo>
                    <a:pt x="652" y="161"/>
                  </a:lnTo>
                  <a:lnTo>
                    <a:pt x="661" y="174"/>
                  </a:lnTo>
                  <a:lnTo>
                    <a:pt x="668" y="187"/>
                  </a:lnTo>
                  <a:lnTo>
                    <a:pt x="675" y="201"/>
                  </a:lnTo>
                  <a:lnTo>
                    <a:pt x="682" y="215"/>
                  </a:lnTo>
                  <a:lnTo>
                    <a:pt x="687" y="230"/>
                  </a:lnTo>
                  <a:lnTo>
                    <a:pt x="692" y="245"/>
                  </a:lnTo>
                  <a:lnTo>
                    <a:pt x="697" y="260"/>
                  </a:lnTo>
                  <a:lnTo>
                    <a:pt x="700" y="276"/>
                  </a:lnTo>
                  <a:lnTo>
                    <a:pt x="703" y="292"/>
                  </a:lnTo>
                  <a:lnTo>
                    <a:pt x="707" y="308"/>
                  </a:lnTo>
                  <a:lnTo>
                    <a:pt x="708" y="326"/>
                  </a:lnTo>
                  <a:lnTo>
                    <a:pt x="709" y="342"/>
                  </a:lnTo>
                  <a:lnTo>
                    <a:pt x="709" y="360"/>
                  </a:lnTo>
                  <a:lnTo>
                    <a:pt x="708" y="378"/>
                  </a:lnTo>
                  <a:lnTo>
                    <a:pt x="706" y="397"/>
                  </a:lnTo>
                  <a:lnTo>
                    <a:pt x="702" y="415"/>
                  </a:lnTo>
                  <a:lnTo>
                    <a:pt x="699" y="434"/>
                  </a:lnTo>
                  <a:lnTo>
                    <a:pt x="694" y="453"/>
                  </a:lnTo>
                  <a:lnTo>
                    <a:pt x="689" y="473"/>
                  </a:lnTo>
                  <a:lnTo>
                    <a:pt x="682" y="492"/>
                  </a:lnTo>
                  <a:lnTo>
                    <a:pt x="673" y="512"/>
                  </a:lnTo>
                  <a:lnTo>
                    <a:pt x="665" y="532"/>
                  </a:lnTo>
                  <a:lnTo>
                    <a:pt x="654" y="5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4" name="Freeform 248"/>
            <p:cNvSpPr>
              <a:spLocks/>
            </p:cNvSpPr>
            <p:nvPr userDrawn="1"/>
          </p:nvSpPr>
          <p:spPr bwMode="auto">
            <a:xfrm>
              <a:off x="1851025" y="3886156"/>
              <a:ext cx="50800" cy="198438"/>
            </a:xfrm>
            <a:custGeom>
              <a:avLst/>
              <a:gdLst>
                <a:gd name="T0" fmla="*/ 128 w 128"/>
                <a:gd name="T1" fmla="*/ 1 h 501"/>
                <a:gd name="T2" fmla="*/ 128 w 128"/>
                <a:gd name="T3" fmla="*/ 1 h 501"/>
                <a:gd name="T4" fmla="*/ 128 w 128"/>
                <a:gd name="T5" fmla="*/ 236 h 501"/>
                <a:gd name="T6" fmla="*/ 128 w 128"/>
                <a:gd name="T7" fmla="*/ 351 h 501"/>
                <a:gd name="T8" fmla="*/ 127 w 128"/>
                <a:gd name="T9" fmla="*/ 465 h 501"/>
                <a:gd name="T10" fmla="*/ 127 w 128"/>
                <a:gd name="T11" fmla="*/ 465 h 501"/>
                <a:gd name="T12" fmla="*/ 127 w 128"/>
                <a:gd name="T13" fmla="*/ 474 h 501"/>
                <a:gd name="T14" fmla="*/ 125 w 128"/>
                <a:gd name="T15" fmla="*/ 481 h 501"/>
                <a:gd name="T16" fmla="*/ 123 w 128"/>
                <a:gd name="T17" fmla="*/ 486 h 501"/>
                <a:gd name="T18" fmla="*/ 120 w 128"/>
                <a:gd name="T19" fmla="*/ 491 h 501"/>
                <a:gd name="T20" fmla="*/ 117 w 128"/>
                <a:gd name="T21" fmla="*/ 494 h 501"/>
                <a:gd name="T22" fmla="*/ 113 w 128"/>
                <a:gd name="T23" fmla="*/ 497 h 501"/>
                <a:gd name="T24" fmla="*/ 107 w 128"/>
                <a:gd name="T25" fmla="*/ 500 h 501"/>
                <a:gd name="T26" fmla="*/ 102 w 128"/>
                <a:gd name="T27" fmla="*/ 501 h 501"/>
                <a:gd name="T28" fmla="*/ 92 w 128"/>
                <a:gd name="T29" fmla="*/ 501 h 501"/>
                <a:gd name="T30" fmla="*/ 80 w 128"/>
                <a:gd name="T31" fmla="*/ 500 h 501"/>
                <a:gd name="T32" fmla="*/ 60 w 128"/>
                <a:gd name="T33" fmla="*/ 496 h 501"/>
                <a:gd name="T34" fmla="*/ 60 w 128"/>
                <a:gd name="T35" fmla="*/ 496 h 501"/>
                <a:gd name="T36" fmla="*/ 51 w 128"/>
                <a:gd name="T37" fmla="*/ 494 h 501"/>
                <a:gd name="T38" fmla="*/ 42 w 128"/>
                <a:gd name="T39" fmla="*/ 491 h 501"/>
                <a:gd name="T40" fmla="*/ 33 w 128"/>
                <a:gd name="T41" fmla="*/ 487 h 501"/>
                <a:gd name="T42" fmla="*/ 24 w 128"/>
                <a:gd name="T43" fmla="*/ 482 h 501"/>
                <a:gd name="T44" fmla="*/ 16 w 128"/>
                <a:gd name="T45" fmla="*/ 477 h 501"/>
                <a:gd name="T46" fmla="*/ 10 w 128"/>
                <a:gd name="T47" fmla="*/ 471 h 501"/>
                <a:gd name="T48" fmla="*/ 4 w 128"/>
                <a:gd name="T49" fmla="*/ 465 h 501"/>
                <a:gd name="T50" fmla="*/ 3 w 128"/>
                <a:gd name="T51" fmla="*/ 463 h 501"/>
                <a:gd name="T52" fmla="*/ 3 w 128"/>
                <a:gd name="T53" fmla="*/ 460 h 501"/>
                <a:gd name="T54" fmla="*/ 3 w 128"/>
                <a:gd name="T55" fmla="*/ 460 h 501"/>
                <a:gd name="T56" fmla="*/ 1 w 128"/>
                <a:gd name="T57" fmla="*/ 354 h 501"/>
                <a:gd name="T58" fmla="*/ 0 w 128"/>
                <a:gd name="T59" fmla="*/ 247 h 501"/>
                <a:gd name="T60" fmla="*/ 0 w 128"/>
                <a:gd name="T61" fmla="*/ 141 h 501"/>
                <a:gd name="T62" fmla="*/ 2 w 128"/>
                <a:gd name="T63" fmla="*/ 35 h 501"/>
                <a:gd name="T64" fmla="*/ 2 w 128"/>
                <a:gd name="T65" fmla="*/ 35 h 501"/>
                <a:gd name="T66" fmla="*/ 3 w 128"/>
                <a:gd name="T67" fmla="*/ 30 h 501"/>
                <a:gd name="T68" fmla="*/ 5 w 128"/>
                <a:gd name="T69" fmla="*/ 26 h 501"/>
                <a:gd name="T70" fmla="*/ 10 w 128"/>
                <a:gd name="T71" fmla="*/ 20 h 501"/>
                <a:gd name="T72" fmla="*/ 14 w 128"/>
                <a:gd name="T73" fmla="*/ 15 h 501"/>
                <a:gd name="T74" fmla="*/ 19 w 128"/>
                <a:gd name="T75" fmla="*/ 11 h 501"/>
                <a:gd name="T76" fmla="*/ 25 w 128"/>
                <a:gd name="T77" fmla="*/ 7 h 501"/>
                <a:gd name="T78" fmla="*/ 30 w 128"/>
                <a:gd name="T79" fmla="*/ 4 h 501"/>
                <a:gd name="T80" fmla="*/ 36 w 128"/>
                <a:gd name="T81" fmla="*/ 2 h 501"/>
                <a:gd name="T82" fmla="*/ 36 w 128"/>
                <a:gd name="T83" fmla="*/ 2 h 501"/>
                <a:gd name="T84" fmla="*/ 46 w 128"/>
                <a:gd name="T85" fmla="*/ 1 h 501"/>
                <a:gd name="T86" fmla="*/ 56 w 128"/>
                <a:gd name="T87" fmla="*/ 0 h 501"/>
                <a:gd name="T88" fmla="*/ 78 w 128"/>
                <a:gd name="T89" fmla="*/ 0 h 501"/>
                <a:gd name="T90" fmla="*/ 101 w 128"/>
                <a:gd name="T91" fmla="*/ 1 h 501"/>
                <a:gd name="T92" fmla="*/ 128 w 128"/>
                <a:gd name="T9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" h="501">
                  <a:moveTo>
                    <a:pt x="128" y="1"/>
                  </a:moveTo>
                  <a:lnTo>
                    <a:pt x="128" y="1"/>
                  </a:lnTo>
                  <a:lnTo>
                    <a:pt x="128" y="236"/>
                  </a:lnTo>
                  <a:lnTo>
                    <a:pt x="128" y="351"/>
                  </a:lnTo>
                  <a:lnTo>
                    <a:pt x="127" y="465"/>
                  </a:lnTo>
                  <a:lnTo>
                    <a:pt x="127" y="465"/>
                  </a:lnTo>
                  <a:lnTo>
                    <a:pt x="127" y="474"/>
                  </a:lnTo>
                  <a:lnTo>
                    <a:pt x="125" y="481"/>
                  </a:lnTo>
                  <a:lnTo>
                    <a:pt x="123" y="486"/>
                  </a:lnTo>
                  <a:lnTo>
                    <a:pt x="120" y="491"/>
                  </a:lnTo>
                  <a:lnTo>
                    <a:pt x="117" y="494"/>
                  </a:lnTo>
                  <a:lnTo>
                    <a:pt x="113" y="497"/>
                  </a:lnTo>
                  <a:lnTo>
                    <a:pt x="107" y="500"/>
                  </a:lnTo>
                  <a:lnTo>
                    <a:pt x="102" y="501"/>
                  </a:lnTo>
                  <a:lnTo>
                    <a:pt x="92" y="501"/>
                  </a:lnTo>
                  <a:lnTo>
                    <a:pt x="80" y="500"/>
                  </a:lnTo>
                  <a:lnTo>
                    <a:pt x="60" y="496"/>
                  </a:lnTo>
                  <a:lnTo>
                    <a:pt x="60" y="496"/>
                  </a:lnTo>
                  <a:lnTo>
                    <a:pt x="51" y="494"/>
                  </a:lnTo>
                  <a:lnTo>
                    <a:pt x="42" y="491"/>
                  </a:lnTo>
                  <a:lnTo>
                    <a:pt x="33" y="487"/>
                  </a:lnTo>
                  <a:lnTo>
                    <a:pt x="24" y="482"/>
                  </a:lnTo>
                  <a:lnTo>
                    <a:pt x="16" y="477"/>
                  </a:lnTo>
                  <a:lnTo>
                    <a:pt x="10" y="471"/>
                  </a:lnTo>
                  <a:lnTo>
                    <a:pt x="4" y="465"/>
                  </a:lnTo>
                  <a:lnTo>
                    <a:pt x="3" y="463"/>
                  </a:lnTo>
                  <a:lnTo>
                    <a:pt x="3" y="460"/>
                  </a:lnTo>
                  <a:lnTo>
                    <a:pt x="3" y="460"/>
                  </a:lnTo>
                  <a:lnTo>
                    <a:pt x="1" y="354"/>
                  </a:lnTo>
                  <a:lnTo>
                    <a:pt x="0" y="247"/>
                  </a:lnTo>
                  <a:lnTo>
                    <a:pt x="0" y="141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0"/>
                  </a:lnTo>
                  <a:lnTo>
                    <a:pt x="5" y="26"/>
                  </a:lnTo>
                  <a:lnTo>
                    <a:pt x="10" y="20"/>
                  </a:lnTo>
                  <a:lnTo>
                    <a:pt x="14" y="15"/>
                  </a:lnTo>
                  <a:lnTo>
                    <a:pt x="19" y="11"/>
                  </a:lnTo>
                  <a:lnTo>
                    <a:pt x="25" y="7"/>
                  </a:lnTo>
                  <a:lnTo>
                    <a:pt x="30" y="4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6" y="1"/>
                  </a:lnTo>
                  <a:lnTo>
                    <a:pt x="56" y="0"/>
                  </a:lnTo>
                  <a:lnTo>
                    <a:pt x="78" y="0"/>
                  </a:lnTo>
                  <a:lnTo>
                    <a:pt x="101" y="1"/>
                  </a:lnTo>
                  <a:lnTo>
                    <a:pt x="12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5" name="Freeform 249"/>
            <p:cNvSpPr>
              <a:spLocks/>
            </p:cNvSpPr>
            <p:nvPr userDrawn="1"/>
          </p:nvSpPr>
          <p:spPr bwMode="auto">
            <a:xfrm>
              <a:off x="1851025" y="3886156"/>
              <a:ext cx="50800" cy="198438"/>
            </a:xfrm>
            <a:custGeom>
              <a:avLst/>
              <a:gdLst>
                <a:gd name="T0" fmla="*/ 128 w 128"/>
                <a:gd name="T1" fmla="*/ 1 h 501"/>
                <a:gd name="T2" fmla="*/ 128 w 128"/>
                <a:gd name="T3" fmla="*/ 1 h 501"/>
                <a:gd name="T4" fmla="*/ 128 w 128"/>
                <a:gd name="T5" fmla="*/ 236 h 501"/>
                <a:gd name="T6" fmla="*/ 128 w 128"/>
                <a:gd name="T7" fmla="*/ 351 h 501"/>
                <a:gd name="T8" fmla="*/ 127 w 128"/>
                <a:gd name="T9" fmla="*/ 465 h 501"/>
                <a:gd name="T10" fmla="*/ 127 w 128"/>
                <a:gd name="T11" fmla="*/ 465 h 501"/>
                <a:gd name="T12" fmla="*/ 127 w 128"/>
                <a:gd name="T13" fmla="*/ 474 h 501"/>
                <a:gd name="T14" fmla="*/ 125 w 128"/>
                <a:gd name="T15" fmla="*/ 481 h 501"/>
                <a:gd name="T16" fmla="*/ 123 w 128"/>
                <a:gd name="T17" fmla="*/ 486 h 501"/>
                <a:gd name="T18" fmla="*/ 120 w 128"/>
                <a:gd name="T19" fmla="*/ 491 h 501"/>
                <a:gd name="T20" fmla="*/ 117 w 128"/>
                <a:gd name="T21" fmla="*/ 494 h 501"/>
                <a:gd name="T22" fmla="*/ 113 w 128"/>
                <a:gd name="T23" fmla="*/ 497 h 501"/>
                <a:gd name="T24" fmla="*/ 107 w 128"/>
                <a:gd name="T25" fmla="*/ 500 h 501"/>
                <a:gd name="T26" fmla="*/ 102 w 128"/>
                <a:gd name="T27" fmla="*/ 501 h 501"/>
                <a:gd name="T28" fmla="*/ 92 w 128"/>
                <a:gd name="T29" fmla="*/ 501 h 501"/>
                <a:gd name="T30" fmla="*/ 80 w 128"/>
                <a:gd name="T31" fmla="*/ 500 h 501"/>
                <a:gd name="T32" fmla="*/ 60 w 128"/>
                <a:gd name="T33" fmla="*/ 496 h 501"/>
                <a:gd name="T34" fmla="*/ 60 w 128"/>
                <a:gd name="T35" fmla="*/ 496 h 501"/>
                <a:gd name="T36" fmla="*/ 51 w 128"/>
                <a:gd name="T37" fmla="*/ 494 h 501"/>
                <a:gd name="T38" fmla="*/ 42 w 128"/>
                <a:gd name="T39" fmla="*/ 491 h 501"/>
                <a:gd name="T40" fmla="*/ 33 w 128"/>
                <a:gd name="T41" fmla="*/ 487 h 501"/>
                <a:gd name="T42" fmla="*/ 24 w 128"/>
                <a:gd name="T43" fmla="*/ 482 h 501"/>
                <a:gd name="T44" fmla="*/ 16 w 128"/>
                <a:gd name="T45" fmla="*/ 477 h 501"/>
                <a:gd name="T46" fmla="*/ 10 w 128"/>
                <a:gd name="T47" fmla="*/ 471 h 501"/>
                <a:gd name="T48" fmla="*/ 4 w 128"/>
                <a:gd name="T49" fmla="*/ 465 h 501"/>
                <a:gd name="T50" fmla="*/ 3 w 128"/>
                <a:gd name="T51" fmla="*/ 463 h 501"/>
                <a:gd name="T52" fmla="*/ 3 w 128"/>
                <a:gd name="T53" fmla="*/ 460 h 501"/>
                <a:gd name="T54" fmla="*/ 3 w 128"/>
                <a:gd name="T55" fmla="*/ 460 h 501"/>
                <a:gd name="T56" fmla="*/ 1 w 128"/>
                <a:gd name="T57" fmla="*/ 354 h 501"/>
                <a:gd name="T58" fmla="*/ 0 w 128"/>
                <a:gd name="T59" fmla="*/ 247 h 501"/>
                <a:gd name="T60" fmla="*/ 0 w 128"/>
                <a:gd name="T61" fmla="*/ 141 h 501"/>
                <a:gd name="T62" fmla="*/ 2 w 128"/>
                <a:gd name="T63" fmla="*/ 35 h 501"/>
                <a:gd name="T64" fmla="*/ 2 w 128"/>
                <a:gd name="T65" fmla="*/ 35 h 501"/>
                <a:gd name="T66" fmla="*/ 3 w 128"/>
                <a:gd name="T67" fmla="*/ 30 h 501"/>
                <a:gd name="T68" fmla="*/ 5 w 128"/>
                <a:gd name="T69" fmla="*/ 26 h 501"/>
                <a:gd name="T70" fmla="*/ 10 w 128"/>
                <a:gd name="T71" fmla="*/ 20 h 501"/>
                <a:gd name="T72" fmla="*/ 14 w 128"/>
                <a:gd name="T73" fmla="*/ 15 h 501"/>
                <a:gd name="T74" fmla="*/ 19 w 128"/>
                <a:gd name="T75" fmla="*/ 11 h 501"/>
                <a:gd name="T76" fmla="*/ 25 w 128"/>
                <a:gd name="T77" fmla="*/ 7 h 501"/>
                <a:gd name="T78" fmla="*/ 30 w 128"/>
                <a:gd name="T79" fmla="*/ 4 h 501"/>
                <a:gd name="T80" fmla="*/ 36 w 128"/>
                <a:gd name="T81" fmla="*/ 2 h 501"/>
                <a:gd name="T82" fmla="*/ 36 w 128"/>
                <a:gd name="T83" fmla="*/ 2 h 501"/>
                <a:gd name="T84" fmla="*/ 46 w 128"/>
                <a:gd name="T85" fmla="*/ 1 h 501"/>
                <a:gd name="T86" fmla="*/ 56 w 128"/>
                <a:gd name="T87" fmla="*/ 0 h 501"/>
                <a:gd name="T88" fmla="*/ 78 w 128"/>
                <a:gd name="T89" fmla="*/ 0 h 501"/>
                <a:gd name="T90" fmla="*/ 101 w 128"/>
                <a:gd name="T91" fmla="*/ 1 h 501"/>
                <a:gd name="T92" fmla="*/ 128 w 128"/>
                <a:gd name="T9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" h="501">
                  <a:moveTo>
                    <a:pt x="128" y="1"/>
                  </a:moveTo>
                  <a:lnTo>
                    <a:pt x="128" y="1"/>
                  </a:lnTo>
                  <a:lnTo>
                    <a:pt x="128" y="236"/>
                  </a:lnTo>
                  <a:lnTo>
                    <a:pt x="128" y="351"/>
                  </a:lnTo>
                  <a:lnTo>
                    <a:pt x="127" y="465"/>
                  </a:lnTo>
                  <a:lnTo>
                    <a:pt x="127" y="465"/>
                  </a:lnTo>
                  <a:lnTo>
                    <a:pt x="127" y="474"/>
                  </a:lnTo>
                  <a:lnTo>
                    <a:pt x="125" y="481"/>
                  </a:lnTo>
                  <a:lnTo>
                    <a:pt x="123" y="486"/>
                  </a:lnTo>
                  <a:lnTo>
                    <a:pt x="120" y="491"/>
                  </a:lnTo>
                  <a:lnTo>
                    <a:pt x="117" y="494"/>
                  </a:lnTo>
                  <a:lnTo>
                    <a:pt x="113" y="497"/>
                  </a:lnTo>
                  <a:lnTo>
                    <a:pt x="107" y="500"/>
                  </a:lnTo>
                  <a:lnTo>
                    <a:pt x="102" y="501"/>
                  </a:lnTo>
                  <a:lnTo>
                    <a:pt x="92" y="501"/>
                  </a:lnTo>
                  <a:lnTo>
                    <a:pt x="80" y="500"/>
                  </a:lnTo>
                  <a:lnTo>
                    <a:pt x="60" y="496"/>
                  </a:lnTo>
                  <a:lnTo>
                    <a:pt x="60" y="496"/>
                  </a:lnTo>
                  <a:lnTo>
                    <a:pt x="51" y="494"/>
                  </a:lnTo>
                  <a:lnTo>
                    <a:pt x="42" y="491"/>
                  </a:lnTo>
                  <a:lnTo>
                    <a:pt x="33" y="487"/>
                  </a:lnTo>
                  <a:lnTo>
                    <a:pt x="24" y="482"/>
                  </a:lnTo>
                  <a:lnTo>
                    <a:pt x="16" y="477"/>
                  </a:lnTo>
                  <a:lnTo>
                    <a:pt x="10" y="471"/>
                  </a:lnTo>
                  <a:lnTo>
                    <a:pt x="4" y="465"/>
                  </a:lnTo>
                  <a:lnTo>
                    <a:pt x="3" y="463"/>
                  </a:lnTo>
                  <a:lnTo>
                    <a:pt x="3" y="460"/>
                  </a:lnTo>
                  <a:lnTo>
                    <a:pt x="3" y="460"/>
                  </a:lnTo>
                  <a:lnTo>
                    <a:pt x="1" y="354"/>
                  </a:lnTo>
                  <a:lnTo>
                    <a:pt x="0" y="247"/>
                  </a:lnTo>
                  <a:lnTo>
                    <a:pt x="0" y="141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0"/>
                  </a:lnTo>
                  <a:lnTo>
                    <a:pt x="5" y="26"/>
                  </a:lnTo>
                  <a:lnTo>
                    <a:pt x="10" y="20"/>
                  </a:lnTo>
                  <a:lnTo>
                    <a:pt x="14" y="15"/>
                  </a:lnTo>
                  <a:lnTo>
                    <a:pt x="19" y="11"/>
                  </a:lnTo>
                  <a:lnTo>
                    <a:pt x="25" y="7"/>
                  </a:lnTo>
                  <a:lnTo>
                    <a:pt x="30" y="4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6" y="1"/>
                  </a:lnTo>
                  <a:lnTo>
                    <a:pt x="56" y="0"/>
                  </a:lnTo>
                  <a:lnTo>
                    <a:pt x="78" y="0"/>
                  </a:lnTo>
                  <a:lnTo>
                    <a:pt x="101" y="1"/>
                  </a:lnTo>
                  <a:lnTo>
                    <a:pt x="128" y="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6" name="Freeform 250"/>
            <p:cNvSpPr>
              <a:spLocks/>
            </p:cNvSpPr>
            <p:nvPr userDrawn="1"/>
          </p:nvSpPr>
          <p:spPr bwMode="auto">
            <a:xfrm>
              <a:off x="1920875" y="3932193"/>
              <a:ext cx="52387" cy="152400"/>
            </a:xfrm>
            <a:custGeom>
              <a:avLst/>
              <a:gdLst>
                <a:gd name="T0" fmla="*/ 131 w 131"/>
                <a:gd name="T1" fmla="*/ 193 h 385"/>
                <a:gd name="T2" fmla="*/ 130 w 131"/>
                <a:gd name="T3" fmla="*/ 298 h 385"/>
                <a:gd name="T4" fmla="*/ 131 w 131"/>
                <a:gd name="T5" fmla="*/ 334 h 385"/>
                <a:gd name="T6" fmla="*/ 131 w 131"/>
                <a:gd name="T7" fmla="*/ 350 h 385"/>
                <a:gd name="T8" fmla="*/ 127 w 131"/>
                <a:gd name="T9" fmla="*/ 364 h 385"/>
                <a:gd name="T10" fmla="*/ 121 w 131"/>
                <a:gd name="T11" fmla="*/ 372 h 385"/>
                <a:gd name="T12" fmla="*/ 113 w 131"/>
                <a:gd name="T13" fmla="*/ 378 h 385"/>
                <a:gd name="T14" fmla="*/ 103 w 131"/>
                <a:gd name="T15" fmla="*/ 382 h 385"/>
                <a:gd name="T16" fmla="*/ 78 w 131"/>
                <a:gd name="T17" fmla="*/ 385 h 385"/>
                <a:gd name="T18" fmla="*/ 65 w 131"/>
                <a:gd name="T19" fmla="*/ 385 h 385"/>
                <a:gd name="T20" fmla="*/ 40 w 131"/>
                <a:gd name="T21" fmla="*/ 384 h 385"/>
                <a:gd name="T22" fmla="*/ 23 w 131"/>
                <a:gd name="T23" fmla="*/ 379 h 385"/>
                <a:gd name="T24" fmla="*/ 14 w 131"/>
                <a:gd name="T25" fmla="*/ 374 h 385"/>
                <a:gd name="T26" fmla="*/ 8 w 131"/>
                <a:gd name="T27" fmla="*/ 367 h 385"/>
                <a:gd name="T28" fmla="*/ 2 w 131"/>
                <a:gd name="T29" fmla="*/ 355 h 385"/>
                <a:gd name="T30" fmla="*/ 0 w 131"/>
                <a:gd name="T31" fmla="*/ 341 h 385"/>
                <a:gd name="T32" fmla="*/ 0 w 131"/>
                <a:gd name="T33" fmla="*/ 331 h 385"/>
                <a:gd name="T34" fmla="*/ 3 w 131"/>
                <a:gd name="T35" fmla="*/ 192 h 385"/>
                <a:gd name="T36" fmla="*/ 0 w 131"/>
                <a:gd name="T37" fmla="*/ 51 h 385"/>
                <a:gd name="T38" fmla="*/ 0 w 131"/>
                <a:gd name="T39" fmla="*/ 42 h 385"/>
                <a:gd name="T40" fmla="*/ 2 w 131"/>
                <a:gd name="T41" fmla="*/ 26 h 385"/>
                <a:gd name="T42" fmla="*/ 8 w 131"/>
                <a:gd name="T43" fmla="*/ 16 h 385"/>
                <a:gd name="T44" fmla="*/ 15 w 131"/>
                <a:gd name="T45" fmla="*/ 8 h 385"/>
                <a:gd name="T46" fmla="*/ 24 w 131"/>
                <a:gd name="T47" fmla="*/ 4 h 385"/>
                <a:gd name="T48" fmla="*/ 41 w 131"/>
                <a:gd name="T49" fmla="*/ 1 h 385"/>
                <a:gd name="T50" fmla="*/ 66 w 131"/>
                <a:gd name="T51" fmla="*/ 0 h 385"/>
                <a:gd name="T52" fmla="*/ 93 w 131"/>
                <a:gd name="T53" fmla="*/ 1 h 385"/>
                <a:gd name="T54" fmla="*/ 109 w 131"/>
                <a:gd name="T55" fmla="*/ 5 h 385"/>
                <a:gd name="T56" fmla="*/ 118 w 131"/>
                <a:gd name="T57" fmla="*/ 10 h 385"/>
                <a:gd name="T58" fmla="*/ 125 w 131"/>
                <a:gd name="T59" fmla="*/ 18 h 385"/>
                <a:gd name="T60" fmla="*/ 129 w 131"/>
                <a:gd name="T61" fmla="*/ 28 h 385"/>
                <a:gd name="T62" fmla="*/ 130 w 131"/>
                <a:gd name="T63" fmla="*/ 44 h 385"/>
                <a:gd name="T64" fmla="*/ 130 w 131"/>
                <a:gd name="T65" fmla="*/ 53 h 385"/>
                <a:gd name="T66" fmla="*/ 129 w 131"/>
                <a:gd name="T67" fmla="*/ 123 h 385"/>
                <a:gd name="T68" fmla="*/ 131 w 131"/>
                <a:gd name="T69" fmla="*/ 19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" h="385">
                  <a:moveTo>
                    <a:pt x="131" y="193"/>
                  </a:moveTo>
                  <a:lnTo>
                    <a:pt x="131" y="193"/>
                  </a:lnTo>
                  <a:lnTo>
                    <a:pt x="130" y="264"/>
                  </a:lnTo>
                  <a:lnTo>
                    <a:pt x="130" y="298"/>
                  </a:lnTo>
                  <a:lnTo>
                    <a:pt x="131" y="334"/>
                  </a:lnTo>
                  <a:lnTo>
                    <a:pt x="131" y="334"/>
                  </a:lnTo>
                  <a:lnTo>
                    <a:pt x="131" y="343"/>
                  </a:lnTo>
                  <a:lnTo>
                    <a:pt x="131" y="350"/>
                  </a:lnTo>
                  <a:lnTo>
                    <a:pt x="129" y="357"/>
                  </a:lnTo>
                  <a:lnTo>
                    <a:pt x="127" y="364"/>
                  </a:lnTo>
                  <a:lnTo>
                    <a:pt x="125" y="368"/>
                  </a:lnTo>
                  <a:lnTo>
                    <a:pt x="121" y="372"/>
                  </a:lnTo>
                  <a:lnTo>
                    <a:pt x="118" y="376"/>
                  </a:lnTo>
                  <a:lnTo>
                    <a:pt x="113" y="378"/>
                  </a:lnTo>
                  <a:lnTo>
                    <a:pt x="109" y="380"/>
                  </a:lnTo>
                  <a:lnTo>
                    <a:pt x="103" y="382"/>
                  </a:lnTo>
                  <a:lnTo>
                    <a:pt x="92" y="385"/>
                  </a:lnTo>
                  <a:lnTo>
                    <a:pt x="78" y="385"/>
                  </a:lnTo>
                  <a:lnTo>
                    <a:pt x="65" y="385"/>
                  </a:lnTo>
                  <a:lnTo>
                    <a:pt x="65" y="385"/>
                  </a:lnTo>
                  <a:lnTo>
                    <a:pt x="52" y="385"/>
                  </a:lnTo>
                  <a:lnTo>
                    <a:pt x="40" y="384"/>
                  </a:lnTo>
                  <a:lnTo>
                    <a:pt x="28" y="381"/>
                  </a:lnTo>
                  <a:lnTo>
                    <a:pt x="23" y="379"/>
                  </a:lnTo>
                  <a:lnTo>
                    <a:pt x="18" y="377"/>
                  </a:lnTo>
                  <a:lnTo>
                    <a:pt x="14" y="374"/>
                  </a:lnTo>
                  <a:lnTo>
                    <a:pt x="11" y="371"/>
                  </a:lnTo>
                  <a:lnTo>
                    <a:pt x="8" y="367"/>
                  </a:lnTo>
                  <a:lnTo>
                    <a:pt x="4" y="362"/>
                  </a:lnTo>
                  <a:lnTo>
                    <a:pt x="2" y="355"/>
                  </a:lnTo>
                  <a:lnTo>
                    <a:pt x="1" y="349"/>
                  </a:lnTo>
                  <a:lnTo>
                    <a:pt x="0" y="34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2" y="262"/>
                  </a:lnTo>
                  <a:lnTo>
                    <a:pt x="3" y="192"/>
                  </a:lnTo>
                  <a:lnTo>
                    <a:pt x="2" y="12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2" y="26"/>
                  </a:lnTo>
                  <a:lnTo>
                    <a:pt x="4" y="21"/>
                  </a:lnTo>
                  <a:lnTo>
                    <a:pt x="8" y="16"/>
                  </a:lnTo>
                  <a:lnTo>
                    <a:pt x="11" y="12"/>
                  </a:lnTo>
                  <a:lnTo>
                    <a:pt x="15" y="8"/>
                  </a:lnTo>
                  <a:lnTo>
                    <a:pt x="19" y="6"/>
                  </a:lnTo>
                  <a:lnTo>
                    <a:pt x="24" y="4"/>
                  </a:lnTo>
                  <a:lnTo>
                    <a:pt x="29" y="2"/>
                  </a:lnTo>
                  <a:lnTo>
                    <a:pt x="41" y="1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79" y="0"/>
                  </a:lnTo>
                  <a:lnTo>
                    <a:pt x="93" y="1"/>
                  </a:lnTo>
                  <a:lnTo>
                    <a:pt x="104" y="3"/>
                  </a:lnTo>
                  <a:lnTo>
                    <a:pt x="109" y="5"/>
                  </a:lnTo>
                  <a:lnTo>
                    <a:pt x="114" y="7"/>
                  </a:lnTo>
                  <a:lnTo>
                    <a:pt x="118" y="10"/>
                  </a:lnTo>
                  <a:lnTo>
                    <a:pt x="122" y="14"/>
                  </a:lnTo>
                  <a:lnTo>
                    <a:pt x="125" y="18"/>
                  </a:lnTo>
                  <a:lnTo>
                    <a:pt x="127" y="23"/>
                  </a:lnTo>
                  <a:lnTo>
                    <a:pt x="129" y="28"/>
                  </a:lnTo>
                  <a:lnTo>
                    <a:pt x="130" y="36"/>
                  </a:lnTo>
                  <a:lnTo>
                    <a:pt x="130" y="44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29" y="88"/>
                  </a:lnTo>
                  <a:lnTo>
                    <a:pt x="129" y="123"/>
                  </a:lnTo>
                  <a:lnTo>
                    <a:pt x="130" y="193"/>
                  </a:lnTo>
                  <a:lnTo>
                    <a:pt x="13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7" name="Freeform 251"/>
            <p:cNvSpPr>
              <a:spLocks/>
            </p:cNvSpPr>
            <p:nvPr userDrawn="1"/>
          </p:nvSpPr>
          <p:spPr bwMode="auto">
            <a:xfrm>
              <a:off x="1781175" y="3979818"/>
              <a:ext cx="52387" cy="104775"/>
            </a:xfrm>
            <a:custGeom>
              <a:avLst/>
              <a:gdLst>
                <a:gd name="T0" fmla="*/ 131 w 131"/>
                <a:gd name="T1" fmla="*/ 134 h 267"/>
                <a:gd name="T2" fmla="*/ 131 w 131"/>
                <a:gd name="T3" fmla="*/ 134 h 267"/>
                <a:gd name="T4" fmla="*/ 131 w 131"/>
                <a:gd name="T5" fmla="*/ 184 h 267"/>
                <a:gd name="T6" fmla="*/ 131 w 131"/>
                <a:gd name="T7" fmla="*/ 184 h 267"/>
                <a:gd name="T8" fmla="*/ 130 w 131"/>
                <a:gd name="T9" fmla="*/ 211 h 267"/>
                <a:gd name="T10" fmla="*/ 129 w 131"/>
                <a:gd name="T11" fmla="*/ 223 h 267"/>
                <a:gd name="T12" fmla="*/ 128 w 131"/>
                <a:gd name="T13" fmla="*/ 232 h 267"/>
                <a:gd name="T14" fmla="*/ 126 w 131"/>
                <a:gd name="T15" fmla="*/ 241 h 267"/>
                <a:gd name="T16" fmla="*/ 124 w 131"/>
                <a:gd name="T17" fmla="*/ 248 h 267"/>
                <a:gd name="T18" fmla="*/ 121 w 131"/>
                <a:gd name="T19" fmla="*/ 253 h 267"/>
                <a:gd name="T20" fmla="*/ 117 w 131"/>
                <a:gd name="T21" fmla="*/ 258 h 267"/>
                <a:gd name="T22" fmla="*/ 112 w 131"/>
                <a:gd name="T23" fmla="*/ 261 h 267"/>
                <a:gd name="T24" fmla="*/ 105 w 131"/>
                <a:gd name="T25" fmla="*/ 264 h 267"/>
                <a:gd name="T26" fmla="*/ 98 w 131"/>
                <a:gd name="T27" fmla="*/ 266 h 267"/>
                <a:gd name="T28" fmla="*/ 90 w 131"/>
                <a:gd name="T29" fmla="*/ 267 h 267"/>
                <a:gd name="T30" fmla="*/ 80 w 131"/>
                <a:gd name="T31" fmla="*/ 266 h 267"/>
                <a:gd name="T32" fmla="*/ 69 w 131"/>
                <a:gd name="T33" fmla="*/ 266 h 267"/>
                <a:gd name="T34" fmla="*/ 43 w 131"/>
                <a:gd name="T35" fmla="*/ 261 h 267"/>
                <a:gd name="T36" fmla="*/ 43 w 131"/>
                <a:gd name="T37" fmla="*/ 261 h 267"/>
                <a:gd name="T38" fmla="*/ 37 w 131"/>
                <a:gd name="T39" fmla="*/ 259 h 267"/>
                <a:gd name="T40" fmla="*/ 30 w 131"/>
                <a:gd name="T41" fmla="*/ 256 h 267"/>
                <a:gd name="T42" fmla="*/ 23 w 131"/>
                <a:gd name="T43" fmla="*/ 251 h 267"/>
                <a:gd name="T44" fmla="*/ 18 w 131"/>
                <a:gd name="T45" fmla="*/ 245 h 267"/>
                <a:gd name="T46" fmla="*/ 12 w 131"/>
                <a:gd name="T47" fmla="*/ 239 h 267"/>
                <a:gd name="T48" fmla="*/ 7 w 131"/>
                <a:gd name="T49" fmla="*/ 232 h 267"/>
                <a:gd name="T50" fmla="*/ 4 w 131"/>
                <a:gd name="T51" fmla="*/ 226 h 267"/>
                <a:gd name="T52" fmla="*/ 3 w 131"/>
                <a:gd name="T53" fmla="*/ 220 h 267"/>
                <a:gd name="T54" fmla="*/ 3 w 131"/>
                <a:gd name="T55" fmla="*/ 220 h 267"/>
                <a:gd name="T56" fmla="*/ 1 w 131"/>
                <a:gd name="T57" fmla="*/ 198 h 267"/>
                <a:gd name="T58" fmla="*/ 1 w 131"/>
                <a:gd name="T59" fmla="*/ 177 h 267"/>
                <a:gd name="T60" fmla="*/ 0 w 131"/>
                <a:gd name="T61" fmla="*/ 133 h 267"/>
                <a:gd name="T62" fmla="*/ 1 w 131"/>
                <a:gd name="T63" fmla="*/ 91 h 267"/>
                <a:gd name="T64" fmla="*/ 1 w 131"/>
                <a:gd name="T65" fmla="*/ 48 h 267"/>
                <a:gd name="T66" fmla="*/ 1 w 131"/>
                <a:gd name="T67" fmla="*/ 48 h 267"/>
                <a:gd name="T68" fmla="*/ 1 w 131"/>
                <a:gd name="T69" fmla="*/ 39 h 267"/>
                <a:gd name="T70" fmla="*/ 2 w 131"/>
                <a:gd name="T71" fmla="*/ 30 h 267"/>
                <a:gd name="T72" fmla="*/ 4 w 131"/>
                <a:gd name="T73" fmla="*/ 23 h 267"/>
                <a:gd name="T74" fmla="*/ 6 w 131"/>
                <a:gd name="T75" fmla="*/ 18 h 267"/>
                <a:gd name="T76" fmla="*/ 10 w 131"/>
                <a:gd name="T77" fmla="*/ 14 h 267"/>
                <a:gd name="T78" fmla="*/ 14 w 131"/>
                <a:gd name="T79" fmla="*/ 9 h 267"/>
                <a:gd name="T80" fmla="*/ 18 w 131"/>
                <a:gd name="T81" fmla="*/ 6 h 267"/>
                <a:gd name="T82" fmla="*/ 23 w 131"/>
                <a:gd name="T83" fmla="*/ 4 h 267"/>
                <a:gd name="T84" fmla="*/ 34 w 131"/>
                <a:gd name="T85" fmla="*/ 2 h 267"/>
                <a:gd name="T86" fmla="*/ 46 w 131"/>
                <a:gd name="T87" fmla="*/ 1 h 267"/>
                <a:gd name="T88" fmla="*/ 71 w 131"/>
                <a:gd name="T89" fmla="*/ 0 h 267"/>
                <a:gd name="T90" fmla="*/ 71 w 131"/>
                <a:gd name="T91" fmla="*/ 0 h 267"/>
                <a:gd name="T92" fmla="*/ 85 w 131"/>
                <a:gd name="T93" fmla="*/ 0 h 267"/>
                <a:gd name="T94" fmla="*/ 97 w 131"/>
                <a:gd name="T95" fmla="*/ 1 h 267"/>
                <a:gd name="T96" fmla="*/ 107 w 131"/>
                <a:gd name="T97" fmla="*/ 3 h 267"/>
                <a:gd name="T98" fmla="*/ 112 w 131"/>
                <a:gd name="T99" fmla="*/ 5 h 267"/>
                <a:gd name="T100" fmla="*/ 117 w 131"/>
                <a:gd name="T101" fmla="*/ 8 h 267"/>
                <a:gd name="T102" fmla="*/ 120 w 131"/>
                <a:gd name="T103" fmla="*/ 10 h 267"/>
                <a:gd name="T104" fmla="*/ 123 w 131"/>
                <a:gd name="T105" fmla="*/ 15 h 267"/>
                <a:gd name="T106" fmla="*/ 126 w 131"/>
                <a:gd name="T107" fmla="*/ 19 h 267"/>
                <a:gd name="T108" fmla="*/ 128 w 131"/>
                <a:gd name="T109" fmla="*/ 24 h 267"/>
                <a:gd name="T110" fmla="*/ 130 w 131"/>
                <a:gd name="T111" fmla="*/ 29 h 267"/>
                <a:gd name="T112" fmla="*/ 131 w 131"/>
                <a:gd name="T113" fmla="*/ 35 h 267"/>
                <a:gd name="T114" fmla="*/ 131 w 131"/>
                <a:gd name="T115" fmla="*/ 43 h 267"/>
                <a:gd name="T116" fmla="*/ 131 w 131"/>
                <a:gd name="T117" fmla="*/ 51 h 267"/>
                <a:gd name="T118" fmla="*/ 131 w 131"/>
                <a:gd name="T119" fmla="*/ 51 h 267"/>
                <a:gd name="T120" fmla="*/ 131 w 131"/>
                <a:gd name="T121" fmla="*/ 72 h 267"/>
                <a:gd name="T122" fmla="*/ 131 w 131"/>
                <a:gd name="T123" fmla="*/ 93 h 267"/>
                <a:gd name="T124" fmla="*/ 131 w 131"/>
                <a:gd name="T125" fmla="*/ 13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267">
                  <a:moveTo>
                    <a:pt x="131" y="134"/>
                  </a:moveTo>
                  <a:lnTo>
                    <a:pt x="131" y="134"/>
                  </a:lnTo>
                  <a:lnTo>
                    <a:pt x="131" y="184"/>
                  </a:lnTo>
                  <a:lnTo>
                    <a:pt x="131" y="184"/>
                  </a:lnTo>
                  <a:lnTo>
                    <a:pt x="130" y="211"/>
                  </a:lnTo>
                  <a:lnTo>
                    <a:pt x="129" y="223"/>
                  </a:lnTo>
                  <a:lnTo>
                    <a:pt x="128" y="232"/>
                  </a:lnTo>
                  <a:lnTo>
                    <a:pt x="126" y="241"/>
                  </a:lnTo>
                  <a:lnTo>
                    <a:pt x="124" y="248"/>
                  </a:lnTo>
                  <a:lnTo>
                    <a:pt x="121" y="253"/>
                  </a:lnTo>
                  <a:lnTo>
                    <a:pt x="117" y="258"/>
                  </a:lnTo>
                  <a:lnTo>
                    <a:pt x="112" y="261"/>
                  </a:lnTo>
                  <a:lnTo>
                    <a:pt x="105" y="264"/>
                  </a:lnTo>
                  <a:lnTo>
                    <a:pt x="98" y="266"/>
                  </a:lnTo>
                  <a:lnTo>
                    <a:pt x="90" y="267"/>
                  </a:lnTo>
                  <a:lnTo>
                    <a:pt x="80" y="266"/>
                  </a:lnTo>
                  <a:lnTo>
                    <a:pt x="69" y="266"/>
                  </a:lnTo>
                  <a:lnTo>
                    <a:pt x="43" y="261"/>
                  </a:lnTo>
                  <a:lnTo>
                    <a:pt x="43" y="261"/>
                  </a:lnTo>
                  <a:lnTo>
                    <a:pt x="37" y="259"/>
                  </a:lnTo>
                  <a:lnTo>
                    <a:pt x="30" y="256"/>
                  </a:lnTo>
                  <a:lnTo>
                    <a:pt x="23" y="251"/>
                  </a:lnTo>
                  <a:lnTo>
                    <a:pt x="18" y="245"/>
                  </a:lnTo>
                  <a:lnTo>
                    <a:pt x="12" y="239"/>
                  </a:lnTo>
                  <a:lnTo>
                    <a:pt x="7" y="232"/>
                  </a:lnTo>
                  <a:lnTo>
                    <a:pt x="4" y="226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1" y="198"/>
                  </a:lnTo>
                  <a:lnTo>
                    <a:pt x="1" y="177"/>
                  </a:lnTo>
                  <a:lnTo>
                    <a:pt x="0" y="133"/>
                  </a:lnTo>
                  <a:lnTo>
                    <a:pt x="1" y="91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39"/>
                  </a:lnTo>
                  <a:lnTo>
                    <a:pt x="2" y="30"/>
                  </a:lnTo>
                  <a:lnTo>
                    <a:pt x="4" y="23"/>
                  </a:lnTo>
                  <a:lnTo>
                    <a:pt x="6" y="18"/>
                  </a:lnTo>
                  <a:lnTo>
                    <a:pt x="10" y="14"/>
                  </a:lnTo>
                  <a:lnTo>
                    <a:pt x="14" y="9"/>
                  </a:lnTo>
                  <a:lnTo>
                    <a:pt x="18" y="6"/>
                  </a:lnTo>
                  <a:lnTo>
                    <a:pt x="23" y="4"/>
                  </a:lnTo>
                  <a:lnTo>
                    <a:pt x="34" y="2"/>
                  </a:lnTo>
                  <a:lnTo>
                    <a:pt x="46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5" y="0"/>
                  </a:lnTo>
                  <a:lnTo>
                    <a:pt x="97" y="1"/>
                  </a:lnTo>
                  <a:lnTo>
                    <a:pt x="107" y="3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3" y="15"/>
                  </a:lnTo>
                  <a:lnTo>
                    <a:pt x="126" y="19"/>
                  </a:lnTo>
                  <a:lnTo>
                    <a:pt x="128" y="24"/>
                  </a:lnTo>
                  <a:lnTo>
                    <a:pt x="130" y="29"/>
                  </a:lnTo>
                  <a:lnTo>
                    <a:pt x="131" y="35"/>
                  </a:lnTo>
                  <a:lnTo>
                    <a:pt x="131" y="43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72"/>
                  </a:lnTo>
                  <a:lnTo>
                    <a:pt x="131" y="93"/>
                  </a:lnTo>
                  <a:lnTo>
                    <a:pt x="131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48" name="Freeform 252"/>
            <p:cNvSpPr>
              <a:spLocks/>
            </p:cNvSpPr>
            <p:nvPr userDrawn="1"/>
          </p:nvSpPr>
          <p:spPr bwMode="auto">
            <a:xfrm>
              <a:off x="1781175" y="3979818"/>
              <a:ext cx="52387" cy="104775"/>
            </a:xfrm>
            <a:custGeom>
              <a:avLst/>
              <a:gdLst>
                <a:gd name="T0" fmla="*/ 131 w 131"/>
                <a:gd name="T1" fmla="*/ 134 h 267"/>
                <a:gd name="T2" fmla="*/ 131 w 131"/>
                <a:gd name="T3" fmla="*/ 134 h 267"/>
                <a:gd name="T4" fmla="*/ 131 w 131"/>
                <a:gd name="T5" fmla="*/ 184 h 267"/>
                <a:gd name="T6" fmla="*/ 131 w 131"/>
                <a:gd name="T7" fmla="*/ 184 h 267"/>
                <a:gd name="T8" fmla="*/ 130 w 131"/>
                <a:gd name="T9" fmla="*/ 211 h 267"/>
                <a:gd name="T10" fmla="*/ 129 w 131"/>
                <a:gd name="T11" fmla="*/ 223 h 267"/>
                <a:gd name="T12" fmla="*/ 128 w 131"/>
                <a:gd name="T13" fmla="*/ 232 h 267"/>
                <a:gd name="T14" fmla="*/ 126 w 131"/>
                <a:gd name="T15" fmla="*/ 241 h 267"/>
                <a:gd name="T16" fmla="*/ 124 w 131"/>
                <a:gd name="T17" fmla="*/ 248 h 267"/>
                <a:gd name="T18" fmla="*/ 121 w 131"/>
                <a:gd name="T19" fmla="*/ 253 h 267"/>
                <a:gd name="T20" fmla="*/ 117 w 131"/>
                <a:gd name="T21" fmla="*/ 258 h 267"/>
                <a:gd name="T22" fmla="*/ 112 w 131"/>
                <a:gd name="T23" fmla="*/ 261 h 267"/>
                <a:gd name="T24" fmla="*/ 105 w 131"/>
                <a:gd name="T25" fmla="*/ 264 h 267"/>
                <a:gd name="T26" fmla="*/ 98 w 131"/>
                <a:gd name="T27" fmla="*/ 266 h 267"/>
                <a:gd name="T28" fmla="*/ 90 w 131"/>
                <a:gd name="T29" fmla="*/ 267 h 267"/>
                <a:gd name="T30" fmla="*/ 80 w 131"/>
                <a:gd name="T31" fmla="*/ 266 h 267"/>
                <a:gd name="T32" fmla="*/ 69 w 131"/>
                <a:gd name="T33" fmla="*/ 266 h 267"/>
                <a:gd name="T34" fmla="*/ 43 w 131"/>
                <a:gd name="T35" fmla="*/ 261 h 267"/>
                <a:gd name="T36" fmla="*/ 43 w 131"/>
                <a:gd name="T37" fmla="*/ 261 h 267"/>
                <a:gd name="T38" fmla="*/ 37 w 131"/>
                <a:gd name="T39" fmla="*/ 259 h 267"/>
                <a:gd name="T40" fmla="*/ 30 w 131"/>
                <a:gd name="T41" fmla="*/ 256 h 267"/>
                <a:gd name="T42" fmla="*/ 23 w 131"/>
                <a:gd name="T43" fmla="*/ 251 h 267"/>
                <a:gd name="T44" fmla="*/ 18 w 131"/>
                <a:gd name="T45" fmla="*/ 245 h 267"/>
                <a:gd name="T46" fmla="*/ 12 w 131"/>
                <a:gd name="T47" fmla="*/ 239 h 267"/>
                <a:gd name="T48" fmla="*/ 7 w 131"/>
                <a:gd name="T49" fmla="*/ 232 h 267"/>
                <a:gd name="T50" fmla="*/ 4 w 131"/>
                <a:gd name="T51" fmla="*/ 226 h 267"/>
                <a:gd name="T52" fmla="*/ 3 w 131"/>
                <a:gd name="T53" fmla="*/ 220 h 267"/>
                <a:gd name="T54" fmla="*/ 3 w 131"/>
                <a:gd name="T55" fmla="*/ 220 h 267"/>
                <a:gd name="T56" fmla="*/ 1 w 131"/>
                <a:gd name="T57" fmla="*/ 198 h 267"/>
                <a:gd name="T58" fmla="*/ 1 w 131"/>
                <a:gd name="T59" fmla="*/ 177 h 267"/>
                <a:gd name="T60" fmla="*/ 0 w 131"/>
                <a:gd name="T61" fmla="*/ 133 h 267"/>
                <a:gd name="T62" fmla="*/ 1 w 131"/>
                <a:gd name="T63" fmla="*/ 91 h 267"/>
                <a:gd name="T64" fmla="*/ 1 w 131"/>
                <a:gd name="T65" fmla="*/ 48 h 267"/>
                <a:gd name="T66" fmla="*/ 1 w 131"/>
                <a:gd name="T67" fmla="*/ 48 h 267"/>
                <a:gd name="T68" fmla="*/ 1 w 131"/>
                <a:gd name="T69" fmla="*/ 39 h 267"/>
                <a:gd name="T70" fmla="*/ 2 w 131"/>
                <a:gd name="T71" fmla="*/ 30 h 267"/>
                <a:gd name="T72" fmla="*/ 4 w 131"/>
                <a:gd name="T73" fmla="*/ 23 h 267"/>
                <a:gd name="T74" fmla="*/ 6 w 131"/>
                <a:gd name="T75" fmla="*/ 18 h 267"/>
                <a:gd name="T76" fmla="*/ 10 w 131"/>
                <a:gd name="T77" fmla="*/ 14 h 267"/>
                <a:gd name="T78" fmla="*/ 14 w 131"/>
                <a:gd name="T79" fmla="*/ 9 h 267"/>
                <a:gd name="T80" fmla="*/ 18 w 131"/>
                <a:gd name="T81" fmla="*/ 6 h 267"/>
                <a:gd name="T82" fmla="*/ 23 w 131"/>
                <a:gd name="T83" fmla="*/ 4 h 267"/>
                <a:gd name="T84" fmla="*/ 34 w 131"/>
                <a:gd name="T85" fmla="*/ 2 h 267"/>
                <a:gd name="T86" fmla="*/ 46 w 131"/>
                <a:gd name="T87" fmla="*/ 1 h 267"/>
                <a:gd name="T88" fmla="*/ 71 w 131"/>
                <a:gd name="T89" fmla="*/ 0 h 267"/>
                <a:gd name="T90" fmla="*/ 71 w 131"/>
                <a:gd name="T91" fmla="*/ 0 h 267"/>
                <a:gd name="T92" fmla="*/ 85 w 131"/>
                <a:gd name="T93" fmla="*/ 0 h 267"/>
                <a:gd name="T94" fmla="*/ 97 w 131"/>
                <a:gd name="T95" fmla="*/ 1 h 267"/>
                <a:gd name="T96" fmla="*/ 107 w 131"/>
                <a:gd name="T97" fmla="*/ 3 h 267"/>
                <a:gd name="T98" fmla="*/ 112 w 131"/>
                <a:gd name="T99" fmla="*/ 5 h 267"/>
                <a:gd name="T100" fmla="*/ 117 w 131"/>
                <a:gd name="T101" fmla="*/ 8 h 267"/>
                <a:gd name="T102" fmla="*/ 120 w 131"/>
                <a:gd name="T103" fmla="*/ 10 h 267"/>
                <a:gd name="T104" fmla="*/ 123 w 131"/>
                <a:gd name="T105" fmla="*/ 15 h 267"/>
                <a:gd name="T106" fmla="*/ 126 w 131"/>
                <a:gd name="T107" fmla="*/ 19 h 267"/>
                <a:gd name="T108" fmla="*/ 128 w 131"/>
                <a:gd name="T109" fmla="*/ 24 h 267"/>
                <a:gd name="T110" fmla="*/ 130 w 131"/>
                <a:gd name="T111" fmla="*/ 29 h 267"/>
                <a:gd name="T112" fmla="*/ 131 w 131"/>
                <a:gd name="T113" fmla="*/ 35 h 267"/>
                <a:gd name="T114" fmla="*/ 131 w 131"/>
                <a:gd name="T115" fmla="*/ 43 h 267"/>
                <a:gd name="T116" fmla="*/ 131 w 131"/>
                <a:gd name="T117" fmla="*/ 51 h 267"/>
                <a:gd name="T118" fmla="*/ 131 w 131"/>
                <a:gd name="T119" fmla="*/ 51 h 267"/>
                <a:gd name="T120" fmla="*/ 131 w 131"/>
                <a:gd name="T121" fmla="*/ 72 h 267"/>
                <a:gd name="T122" fmla="*/ 131 w 131"/>
                <a:gd name="T123" fmla="*/ 93 h 267"/>
                <a:gd name="T124" fmla="*/ 131 w 131"/>
                <a:gd name="T125" fmla="*/ 13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267">
                  <a:moveTo>
                    <a:pt x="131" y="134"/>
                  </a:moveTo>
                  <a:lnTo>
                    <a:pt x="131" y="134"/>
                  </a:lnTo>
                  <a:lnTo>
                    <a:pt x="131" y="184"/>
                  </a:lnTo>
                  <a:lnTo>
                    <a:pt x="131" y="184"/>
                  </a:lnTo>
                  <a:lnTo>
                    <a:pt x="130" y="211"/>
                  </a:lnTo>
                  <a:lnTo>
                    <a:pt x="129" y="223"/>
                  </a:lnTo>
                  <a:lnTo>
                    <a:pt x="128" y="232"/>
                  </a:lnTo>
                  <a:lnTo>
                    <a:pt x="126" y="241"/>
                  </a:lnTo>
                  <a:lnTo>
                    <a:pt x="124" y="248"/>
                  </a:lnTo>
                  <a:lnTo>
                    <a:pt x="121" y="253"/>
                  </a:lnTo>
                  <a:lnTo>
                    <a:pt x="117" y="258"/>
                  </a:lnTo>
                  <a:lnTo>
                    <a:pt x="112" y="261"/>
                  </a:lnTo>
                  <a:lnTo>
                    <a:pt x="105" y="264"/>
                  </a:lnTo>
                  <a:lnTo>
                    <a:pt x="98" y="266"/>
                  </a:lnTo>
                  <a:lnTo>
                    <a:pt x="90" y="267"/>
                  </a:lnTo>
                  <a:lnTo>
                    <a:pt x="80" y="266"/>
                  </a:lnTo>
                  <a:lnTo>
                    <a:pt x="69" y="266"/>
                  </a:lnTo>
                  <a:lnTo>
                    <a:pt x="43" y="261"/>
                  </a:lnTo>
                  <a:lnTo>
                    <a:pt x="43" y="261"/>
                  </a:lnTo>
                  <a:lnTo>
                    <a:pt x="37" y="259"/>
                  </a:lnTo>
                  <a:lnTo>
                    <a:pt x="30" y="256"/>
                  </a:lnTo>
                  <a:lnTo>
                    <a:pt x="23" y="251"/>
                  </a:lnTo>
                  <a:lnTo>
                    <a:pt x="18" y="245"/>
                  </a:lnTo>
                  <a:lnTo>
                    <a:pt x="12" y="239"/>
                  </a:lnTo>
                  <a:lnTo>
                    <a:pt x="7" y="232"/>
                  </a:lnTo>
                  <a:lnTo>
                    <a:pt x="4" y="226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1" y="198"/>
                  </a:lnTo>
                  <a:lnTo>
                    <a:pt x="1" y="177"/>
                  </a:lnTo>
                  <a:lnTo>
                    <a:pt x="0" y="133"/>
                  </a:lnTo>
                  <a:lnTo>
                    <a:pt x="1" y="91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39"/>
                  </a:lnTo>
                  <a:lnTo>
                    <a:pt x="2" y="30"/>
                  </a:lnTo>
                  <a:lnTo>
                    <a:pt x="4" y="23"/>
                  </a:lnTo>
                  <a:lnTo>
                    <a:pt x="6" y="18"/>
                  </a:lnTo>
                  <a:lnTo>
                    <a:pt x="10" y="14"/>
                  </a:lnTo>
                  <a:lnTo>
                    <a:pt x="14" y="9"/>
                  </a:lnTo>
                  <a:lnTo>
                    <a:pt x="18" y="6"/>
                  </a:lnTo>
                  <a:lnTo>
                    <a:pt x="23" y="4"/>
                  </a:lnTo>
                  <a:lnTo>
                    <a:pt x="34" y="2"/>
                  </a:lnTo>
                  <a:lnTo>
                    <a:pt x="46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5" y="0"/>
                  </a:lnTo>
                  <a:lnTo>
                    <a:pt x="97" y="1"/>
                  </a:lnTo>
                  <a:lnTo>
                    <a:pt x="107" y="3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3" y="15"/>
                  </a:lnTo>
                  <a:lnTo>
                    <a:pt x="126" y="19"/>
                  </a:lnTo>
                  <a:lnTo>
                    <a:pt x="128" y="24"/>
                  </a:lnTo>
                  <a:lnTo>
                    <a:pt x="130" y="29"/>
                  </a:lnTo>
                  <a:lnTo>
                    <a:pt x="131" y="35"/>
                  </a:lnTo>
                  <a:lnTo>
                    <a:pt x="131" y="43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72"/>
                  </a:lnTo>
                  <a:lnTo>
                    <a:pt x="131" y="93"/>
                  </a:lnTo>
                  <a:lnTo>
                    <a:pt x="131" y="13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349" name="Freeform 253"/>
          <p:cNvSpPr>
            <a:spLocks noEditPoints="1"/>
          </p:cNvSpPr>
          <p:nvPr userDrawn="1"/>
        </p:nvSpPr>
        <p:spPr bwMode="auto">
          <a:xfrm>
            <a:off x="3046431" y="1877626"/>
            <a:ext cx="636587" cy="431006"/>
          </a:xfrm>
          <a:custGeom>
            <a:avLst/>
            <a:gdLst>
              <a:gd name="T0" fmla="*/ 132 w 1602"/>
              <a:gd name="T1" fmla="*/ 1155 h 1445"/>
              <a:gd name="T2" fmla="*/ 79 w 1602"/>
              <a:gd name="T3" fmla="*/ 998 h 1445"/>
              <a:gd name="T4" fmla="*/ 342 w 1602"/>
              <a:gd name="T5" fmla="*/ 1155 h 1445"/>
              <a:gd name="T6" fmla="*/ 525 w 1602"/>
              <a:gd name="T7" fmla="*/ 1234 h 1445"/>
              <a:gd name="T8" fmla="*/ 683 w 1602"/>
              <a:gd name="T9" fmla="*/ 1208 h 1445"/>
              <a:gd name="T10" fmla="*/ 972 w 1602"/>
              <a:gd name="T11" fmla="*/ 1103 h 1445"/>
              <a:gd name="T12" fmla="*/ 945 w 1602"/>
              <a:gd name="T13" fmla="*/ 1234 h 1445"/>
              <a:gd name="T14" fmla="*/ 551 w 1602"/>
              <a:gd name="T15" fmla="*/ 1366 h 1445"/>
              <a:gd name="T16" fmla="*/ 1207 w 1602"/>
              <a:gd name="T17" fmla="*/ 1024 h 1445"/>
              <a:gd name="T18" fmla="*/ 1497 w 1602"/>
              <a:gd name="T19" fmla="*/ 841 h 1445"/>
              <a:gd name="T20" fmla="*/ 1444 w 1602"/>
              <a:gd name="T21" fmla="*/ 998 h 1445"/>
              <a:gd name="T22" fmla="*/ 1207 w 1602"/>
              <a:gd name="T23" fmla="*/ 1024 h 1445"/>
              <a:gd name="T24" fmla="*/ 158 w 1602"/>
              <a:gd name="T25" fmla="*/ 893 h 1445"/>
              <a:gd name="T26" fmla="*/ 106 w 1602"/>
              <a:gd name="T27" fmla="*/ 761 h 1445"/>
              <a:gd name="T28" fmla="*/ 368 w 1602"/>
              <a:gd name="T29" fmla="*/ 893 h 1445"/>
              <a:gd name="T30" fmla="*/ 551 w 1602"/>
              <a:gd name="T31" fmla="*/ 972 h 1445"/>
              <a:gd name="T32" fmla="*/ 736 w 1602"/>
              <a:gd name="T33" fmla="*/ 946 h 1445"/>
              <a:gd name="T34" fmla="*/ 972 w 1602"/>
              <a:gd name="T35" fmla="*/ 946 h 1445"/>
              <a:gd name="T36" fmla="*/ 577 w 1602"/>
              <a:gd name="T37" fmla="*/ 1103 h 1445"/>
              <a:gd name="T38" fmla="*/ 473 w 1602"/>
              <a:gd name="T39" fmla="*/ 1077 h 1445"/>
              <a:gd name="T40" fmla="*/ 1287 w 1602"/>
              <a:gd name="T41" fmla="*/ 709 h 1445"/>
              <a:gd name="T42" fmla="*/ 1523 w 1602"/>
              <a:gd name="T43" fmla="*/ 683 h 1445"/>
              <a:gd name="T44" fmla="*/ 1235 w 1602"/>
              <a:gd name="T45" fmla="*/ 841 h 1445"/>
              <a:gd name="T46" fmla="*/ 184 w 1602"/>
              <a:gd name="T47" fmla="*/ 630 h 1445"/>
              <a:gd name="T48" fmla="*/ 106 w 1602"/>
              <a:gd name="T49" fmla="*/ 499 h 1445"/>
              <a:gd name="T50" fmla="*/ 446 w 1602"/>
              <a:gd name="T51" fmla="*/ 683 h 1445"/>
              <a:gd name="T52" fmla="*/ 656 w 1602"/>
              <a:gd name="T53" fmla="*/ 709 h 1445"/>
              <a:gd name="T54" fmla="*/ 998 w 1602"/>
              <a:gd name="T55" fmla="*/ 683 h 1445"/>
              <a:gd name="T56" fmla="*/ 919 w 1602"/>
              <a:gd name="T57" fmla="*/ 735 h 1445"/>
              <a:gd name="T58" fmla="*/ 499 w 1602"/>
              <a:gd name="T59" fmla="*/ 841 h 1445"/>
              <a:gd name="T60" fmla="*/ 420 w 1602"/>
              <a:gd name="T61" fmla="*/ 578 h 1445"/>
              <a:gd name="T62" fmla="*/ 604 w 1602"/>
              <a:gd name="T63" fmla="*/ 342 h 1445"/>
              <a:gd name="T64" fmla="*/ 972 w 1602"/>
              <a:gd name="T65" fmla="*/ 525 h 1445"/>
              <a:gd name="T66" fmla="*/ 630 w 1602"/>
              <a:gd name="T67" fmla="*/ 630 h 1445"/>
              <a:gd name="T68" fmla="*/ 499 w 1602"/>
              <a:gd name="T69" fmla="*/ 630 h 1445"/>
              <a:gd name="T70" fmla="*/ 1235 w 1602"/>
              <a:gd name="T71" fmla="*/ 552 h 1445"/>
              <a:gd name="T72" fmla="*/ 1313 w 1602"/>
              <a:gd name="T73" fmla="*/ 447 h 1445"/>
              <a:gd name="T74" fmla="*/ 1549 w 1602"/>
              <a:gd name="T75" fmla="*/ 421 h 1445"/>
              <a:gd name="T76" fmla="*/ 1235 w 1602"/>
              <a:gd name="T77" fmla="*/ 578 h 1445"/>
              <a:gd name="T78" fmla="*/ 867 w 1602"/>
              <a:gd name="T79" fmla="*/ 236 h 1445"/>
              <a:gd name="T80" fmla="*/ 1129 w 1602"/>
              <a:gd name="T81" fmla="*/ 105 h 1445"/>
              <a:gd name="T82" fmla="*/ 1207 w 1602"/>
              <a:gd name="T83" fmla="*/ 421 h 1445"/>
              <a:gd name="T84" fmla="*/ 867 w 1602"/>
              <a:gd name="T85" fmla="*/ 236 h 1445"/>
              <a:gd name="T86" fmla="*/ 814 w 1602"/>
              <a:gd name="T87" fmla="*/ 158 h 1445"/>
              <a:gd name="T88" fmla="*/ 26 w 1602"/>
              <a:gd name="T89" fmla="*/ 447 h 1445"/>
              <a:gd name="T90" fmla="*/ 26 w 1602"/>
              <a:gd name="T91" fmla="*/ 630 h 1445"/>
              <a:gd name="T92" fmla="*/ 26 w 1602"/>
              <a:gd name="T93" fmla="*/ 683 h 1445"/>
              <a:gd name="T94" fmla="*/ 26 w 1602"/>
              <a:gd name="T95" fmla="*/ 789 h 1445"/>
              <a:gd name="T96" fmla="*/ 26 w 1602"/>
              <a:gd name="T97" fmla="*/ 893 h 1445"/>
              <a:gd name="T98" fmla="*/ 26 w 1602"/>
              <a:gd name="T99" fmla="*/ 946 h 1445"/>
              <a:gd name="T100" fmla="*/ 0 w 1602"/>
              <a:gd name="T101" fmla="*/ 1024 h 1445"/>
              <a:gd name="T102" fmla="*/ 0 w 1602"/>
              <a:gd name="T103" fmla="*/ 1155 h 1445"/>
              <a:gd name="T104" fmla="*/ 446 w 1602"/>
              <a:gd name="T105" fmla="*/ 1419 h 1445"/>
              <a:gd name="T106" fmla="*/ 551 w 1602"/>
              <a:gd name="T107" fmla="*/ 1445 h 1445"/>
              <a:gd name="T108" fmla="*/ 1050 w 1602"/>
              <a:gd name="T109" fmla="*/ 1260 h 1445"/>
              <a:gd name="T110" fmla="*/ 1575 w 1602"/>
              <a:gd name="T111" fmla="*/ 998 h 1445"/>
              <a:gd name="T112" fmla="*/ 1549 w 1602"/>
              <a:gd name="T113" fmla="*/ 761 h 1445"/>
              <a:gd name="T114" fmla="*/ 1602 w 1602"/>
              <a:gd name="T115" fmla="*/ 578 h 1445"/>
              <a:gd name="T116" fmla="*/ 1602 w 1602"/>
              <a:gd name="T117" fmla="*/ 473 h 1445"/>
              <a:gd name="T118" fmla="*/ 1575 w 1602"/>
              <a:gd name="T119" fmla="*/ 262 h 1445"/>
              <a:gd name="T120" fmla="*/ 1076 w 1602"/>
              <a:gd name="T121" fmla="*/ 0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2" h="1445">
                <a:moveTo>
                  <a:pt x="473" y="1340"/>
                </a:moveTo>
                <a:lnTo>
                  <a:pt x="132" y="1155"/>
                </a:lnTo>
                <a:lnTo>
                  <a:pt x="79" y="1103"/>
                </a:lnTo>
                <a:lnTo>
                  <a:pt x="79" y="998"/>
                </a:lnTo>
                <a:lnTo>
                  <a:pt x="237" y="1103"/>
                </a:lnTo>
                <a:lnTo>
                  <a:pt x="342" y="1155"/>
                </a:lnTo>
                <a:lnTo>
                  <a:pt x="446" y="1208"/>
                </a:lnTo>
                <a:lnTo>
                  <a:pt x="525" y="1234"/>
                </a:lnTo>
                <a:lnTo>
                  <a:pt x="577" y="1234"/>
                </a:lnTo>
                <a:lnTo>
                  <a:pt x="683" y="1208"/>
                </a:lnTo>
                <a:lnTo>
                  <a:pt x="841" y="1155"/>
                </a:lnTo>
                <a:lnTo>
                  <a:pt x="972" y="1103"/>
                </a:lnTo>
                <a:lnTo>
                  <a:pt x="972" y="1208"/>
                </a:lnTo>
                <a:lnTo>
                  <a:pt x="945" y="1234"/>
                </a:lnTo>
                <a:lnTo>
                  <a:pt x="893" y="1260"/>
                </a:lnTo>
                <a:lnTo>
                  <a:pt x="551" y="1366"/>
                </a:lnTo>
                <a:lnTo>
                  <a:pt x="473" y="1340"/>
                </a:lnTo>
                <a:close/>
                <a:moveTo>
                  <a:pt x="1207" y="1024"/>
                </a:moveTo>
                <a:lnTo>
                  <a:pt x="1261" y="972"/>
                </a:lnTo>
                <a:lnTo>
                  <a:pt x="1497" y="841"/>
                </a:lnTo>
                <a:lnTo>
                  <a:pt x="1497" y="946"/>
                </a:lnTo>
                <a:lnTo>
                  <a:pt x="1444" y="998"/>
                </a:lnTo>
                <a:lnTo>
                  <a:pt x="1207" y="1103"/>
                </a:lnTo>
                <a:lnTo>
                  <a:pt x="1207" y="1024"/>
                </a:lnTo>
                <a:close/>
                <a:moveTo>
                  <a:pt x="473" y="1077"/>
                </a:moveTo>
                <a:lnTo>
                  <a:pt x="158" y="893"/>
                </a:lnTo>
                <a:lnTo>
                  <a:pt x="106" y="841"/>
                </a:lnTo>
                <a:lnTo>
                  <a:pt x="106" y="761"/>
                </a:lnTo>
                <a:lnTo>
                  <a:pt x="237" y="841"/>
                </a:lnTo>
                <a:lnTo>
                  <a:pt x="368" y="893"/>
                </a:lnTo>
                <a:lnTo>
                  <a:pt x="473" y="946"/>
                </a:lnTo>
                <a:lnTo>
                  <a:pt x="551" y="972"/>
                </a:lnTo>
                <a:lnTo>
                  <a:pt x="604" y="972"/>
                </a:lnTo>
                <a:lnTo>
                  <a:pt x="736" y="946"/>
                </a:lnTo>
                <a:lnTo>
                  <a:pt x="998" y="867"/>
                </a:lnTo>
                <a:lnTo>
                  <a:pt x="972" y="946"/>
                </a:lnTo>
                <a:lnTo>
                  <a:pt x="919" y="998"/>
                </a:lnTo>
                <a:lnTo>
                  <a:pt x="577" y="1103"/>
                </a:lnTo>
                <a:lnTo>
                  <a:pt x="525" y="1103"/>
                </a:lnTo>
                <a:lnTo>
                  <a:pt x="473" y="1077"/>
                </a:lnTo>
                <a:close/>
                <a:moveTo>
                  <a:pt x="1235" y="761"/>
                </a:moveTo>
                <a:lnTo>
                  <a:pt x="1287" y="709"/>
                </a:lnTo>
                <a:lnTo>
                  <a:pt x="1523" y="578"/>
                </a:lnTo>
                <a:lnTo>
                  <a:pt x="1523" y="683"/>
                </a:lnTo>
                <a:lnTo>
                  <a:pt x="1444" y="735"/>
                </a:lnTo>
                <a:lnTo>
                  <a:pt x="1235" y="841"/>
                </a:lnTo>
                <a:lnTo>
                  <a:pt x="1235" y="761"/>
                </a:lnTo>
                <a:close/>
                <a:moveTo>
                  <a:pt x="184" y="630"/>
                </a:moveTo>
                <a:lnTo>
                  <a:pt x="106" y="578"/>
                </a:lnTo>
                <a:lnTo>
                  <a:pt x="106" y="499"/>
                </a:lnTo>
                <a:lnTo>
                  <a:pt x="184" y="552"/>
                </a:lnTo>
                <a:lnTo>
                  <a:pt x="446" y="683"/>
                </a:lnTo>
                <a:lnTo>
                  <a:pt x="551" y="709"/>
                </a:lnTo>
                <a:lnTo>
                  <a:pt x="656" y="709"/>
                </a:lnTo>
                <a:lnTo>
                  <a:pt x="998" y="604"/>
                </a:lnTo>
                <a:lnTo>
                  <a:pt x="998" y="683"/>
                </a:lnTo>
                <a:lnTo>
                  <a:pt x="972" y="709"/>
                </a:lnTo>
                <a:lnTo>
                  <a:pt x="919" y="735"/>
                </a:lnTo>
                <a:lnTo>
                  <a:pt x="551" y="841"/>
                </a:lnTo>
                <a:lnTo>
                  <a:pt x="499" y="841"/>
                </a:lnTo>
                <a:lnTo>
                  <a:pt x="184" y="630"/>
                </a:lnTo>
                <a:close/>
                <a:moveTo>
                  <a:pt x="420" y="578"/>
                </a:moveTo>
                <a:lnTo>
                  <a:pt x="211" y="473"/>
                </a:lnTo>
                <a:lnTo>
                  <a:pt x="604" y="342"/>
                </a:lnTo>
                <a:lnTo>
                  <a:pt x="630" y="342"/>
                </a:lnTo>
                <a:lnTo>
                  <a:pt x="972" y="525"/>
                </a:lnTo>
                <a:lnTo>
                  <a:pt x="683" y="604"/>
                </a:lnTo>
                <a:lnTo>
                  <a:pt x="630" y="630"/>
                </a:lnTo>
                <a:lnTo>
                  <a:pt x="551" y="630"/>
                </a:lnTo>
                <a:lnTo>
                  <a:pt x="499" y="630"/>
                </a:lnTo>
                <a:lnTo>
                  <a:pt x="420" y="578"/>
                </a:lnTo>
                <a:close/>
                <a:moveTo>
                  <a:pt x="1235" y="552"/>
                </a:moveTo>
                <a:lnTo>
                  <a:pt x="1235" y="499"/>
                </a:lnTo>
                <a:lnTo>
                  <a:pt x="1313" y="447"/>
                </a:lnTo>
                <a:lnTo>
                  <a:pt x="1523" y="342"/>
                </a:lnTo>
                <a:lnTo>
                  <a:pt x="1549" y="421"/>
                </a:lnTo>
                <a:lnTo>
                  <a:pt x="1471" y="473"/>
                </a:lnTo>
                <a:lnTo>
                  <a:pt x="1235" y="578"/>
                </a:lnTo>
                <a:lnTo>
                  <a:pt x="1235" y="552"/>
                </a:lnTo>
                <a:close/>
                <a:moveTo>
                  <a:pt x="867" y="236"/>
                </a:moveTo>
                <a:lnTo>
                  <a:pt x="1103" y="105"/>
                </a:lnTo>
                <a:lnTo>
                  <a:pt x="1129" y="105"/>
                </a:lnTo>
                <a:lnTo>
                  <a:pt x="1471" y="290"/>
                </a:lnTo>
                <a:lnTo>
                  <a:pt x="1207" y="421"/>
                </a:lnTo>
                <a:lnTo>
                  <a:pt x="1181" y="421"/>
                </a:lnTo>
                <a:lnTo>
                  <a:pt x="867" y="236"/>
                </a:lnTo>
                <a:close/>
                <a:moveTo>
                  <a:pt x="1076" y="0"/>
                </a:moveTo>
                <a:lnTo>
                  <a:pt x="814" y="158"/>
                </a:lnTo>
                <a:lnTo>
                  <a:pt x="499" y="290"/>
                </a:lnTo>
                <a:lnTo>
                  <a:pt x="26" y="447"/>
                </a:lnTo>
                <a:lnTo>
                  <a:pt x="26" y="552"/>
                </a:lnTo>
                <a:lnTo>
                  <a:pt x="26" y="630"/>
                </a:lnTo>
                <a:lnTo>
                  <a:pt x="79" y="683"/>
                </a:lnTo>
                <a:lnTo>
                  <a:pt x="26" y="683"/>
                </a:lnTo>
                <a:lnTo>
                  <a:pt x="0" y="735"/>
                </a:lnTo>
                <a:lnTo>
                  <a:pt x="26" y="789"/>
                </a:lnTo>
                <a:lnTo>
                  <a:pt x="26" y="867"/>
                </a:lnTo>
                <a:lnTo>
                  <a:pt x="26" y="893"/>
                </a:lnTo>
                <a:lnTo>
                  <a:pt x="79" y="946"/>
                </a:lnTo>
                <a:lnTo>
                  <a:pt x="26" y="946"/>
                </a:lnTo>
                <a:lnTo>
                  <a:pt x="0" y="972"/>
                </a:lnTo>
                <a:lnTo>
                  <a:pt x="0" y="1024"/>
                </a:lnTo>
                <a:lnTo>
                  <a:pt x="0" y="1103"/>
                </a:lnTo>
                <a:lnTo>
                  <a:pt x="0" y="1155"/>
                </a:lnTo>
                <a:lnTo>
                  <a:pt x="26" y="1182"/>
                </a:lnTo>
                <a:lnTo>
                  <a:pt x="446" y="1419"/>
                </a:lnTo>
                <a:lnTo>
                  <a:pt x="499" y="1445"/>
                </a:lnTo>
                <a:lnTo>
                  <a:pt x="551" y="1445"/>
                </a:lnTo>
                <a:lnTo>
                  <a:pt x="814" y="1366"/>
                </a:lnTo>
                <a:lnTo>
                  <a:pt x="1050" y="1260"/>
                </a:lnTo>
                <a:lnTo>
                  <a:pt x="1549" y="1024"/>
                </a:lnTo>
                <a:lnTo>
                  <a:pt x="1575" y="998"/>
                </a:lnTo>
                <a:lnTo>
                  <a:pt x="1575" y="867"/>
                </a:lnTo>
                <a:lnTo>
                  <a:pt x="1549" y="761"/>
                </a:lnTo>
                <a:lnTo>
                  <a:pt x="1602" y="709"/>
                </a:lnTo>
                <a:lnTo>
                  <a:pt x="1602" y="578"/>
                </a:lnTo>
                <a:lnTo>
                  <a:pt x="1575" y="499"/>
                </a:lnTo>
                <a:lnTo>
                  <a:pt x="1602" y="473"/>
                </a:lnTo>
                <a:lnTo>
                  <a:pt x="1602" y="290"/>
                </a:lnTo>
                <a:lnTo>
                  <a:pt x="1575" y="262"/>
                </a:lnTo>
                <a:lnTo>
                  <a:pt x="1129" y="0"/>
                </a:lnTo>
                <a:lnTo>
                  <a:pt x="1076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56" name="Группа 555"/>
          <p:cNvGrpSpPr/>
          <p:nvPr userDrawn="1"/>
        </p:nvGrpSpPr>
        <p:grpSpPr>
          <a:xfrm>
            <a:off x="4319588" y="1864520"/>
            <a:ext cx="571500" cy="409575"/>
            <a:chOff x="4324350" y="2438400"/>
            <a:chExt cx="571500" cy="546100"/>
          </a:xfrm>
          <a:solidFill>
            <a:schemeClr val="bg2">
              <a:lumMod val="50000"/>
            </a:schemeClr>
          </a:solidFill>
        </p:grpSpPr>
        <p:sp>
          <p:nvSpPr>
            <p:cNvPr id="350" name="Freeform 254"/>
            <p:cNvSpPr>
              <a:spLocks/>
            </p:cNvSpPr>
            <p:nvPr userDrawn="1"/>
          </p:nvSpPr>
          <p:spPr bwMode="auto">
            <a:xfrm>
              <a:off x="4787900" y="2551113"/>
              <a:ext cx="41275" cy="73025"/>
            </a:xfrm>
            <a:custGeom>
              <a:avLst/>
              <a:gdLst>
                <a:gd name="T0" fmla="*/ 63 w 104"/>
                <a:gd name="T1" fmla="*/ 162 h 185"/>
                <a:gd name="T2" fmla="*/ 63 w 104"/>
                <a:gd name="T3" fmla="*/ 162 h 185"/>
                <a:gd name="T4" fmla="*/ 53 w 104"/>
                <a:gd name="T5" fmla="*/ 167 h 185"/>
                <a:gd name="T6" fmla="*/ 44 w 104"/>
                <a:gd name="T7" fmla="*/ 172 h 185"/>
                <a:gd name="T8" fmla="*/ 35 w 104"/>
                <a:gd name="T9" fmla="*/ 176 h 185"/>
                <a:gd name="T10" fmla="*/ 24 w 104"/>
                <a:gd name="T11" fmla="*/ 180 h 185"/>
                <a:gd name="T12" fmla="*/ 24 w 104"/>
                <a:gd name="T13" fmla="*/ 180 h 185"/>
                <a:gd name="T14" fmla="*/ 13 w 104"/>
                <a:gd name="T15" fmla="*/ 183 h 185"/>
                <a:gd name="T16" fmla="*/ 0 w 104"/>
                <a:gd name="T17" fmla="*/ 185 h 185"/>
                <a:gd name="T18" fmla="*/ 0 w 104"/>
                <a:gd name="T19" fmla="*/ 124 h 185"/>
                <a:gd name="T20" fmla="*/ 0 w 104"/>
                <a:gd name="T21" fmla="*/ 124 h 185"/>
                <a:gd name="T22" fmla="*/ 5 w 104"/>
                <a:gd name="T23" fmla="*/ 121 h 185"/>
                <a:gd name="T24" fmla="*/ 5 w 104"/>
                <a:gd name="T25" fmla="*/ 121 h 185"/>
                <a:gd name="T26" fmla="*/ 9 w 104"/>
                <a:gd name="T27" fmla="*/ 116 h 185"/>
                <a:gd name="T28" fmla="*/ 12 w 104"/>
                <a:gd name="T29" fmla="*/ 112 h 185"/>
                <a:gd name="T30" fmla="*/ 14 w 104"/>
                <a:gd name="T31" fmla="*/ 107 h 185"/>
                <a:gd name="T32" fmla="*/ 14 w 104"/>
                <a:gd name="T33" fmla="*/ 101 h 185"/>
                <a:gd name="T34" fmla="*/ 14 w 104"/>
                <a:gd name="T35" fmla="*/ 101 h 185"/>
                <a:gd name="T36" fmla="*/ 14 w 104"/>
                <a:gd name="T37" fmla="*/ 96 h 185"/>
                <a:gd name="T38" fmla="*/ 12 w 104"/>
                <a:gd name="T39" fmla="*/ 92 h 185"/>
                <a:gd name="T40" fmla="*/ 10 w 104"/>
                <a:gd name="T41" fmla="*/ 88 h 185"/>
                <a:gd name="T42" fmla="*/ 7 w 104"/>
                <a:gd name="T43" fmla="*/ 84 h 185"/>
                <a:gd name="T44" fmla="*/ 7 w 104"/>
                <a:gd name="T45" fmla="*/ 84 h 185"/>
                <a:gd name="T46" fmla="*/ 0 w 104"/>
                <a:gd name="T47" fmla="*/ 80 h 185"/>
                <a:gd name="T48" fmla="*/ 0 w 104"/>
                <a:gd name="T49" fmla="*/ 0 h 185"/>
                <a:gd name="T50" fmla="*/ 0 w 104"/>
                <a:gd name="T51" fmla="*/ 0 h 185"/>
                <a:gd name="T52" fmla="*/ 24 w 104"/>
                <a:gd name="T53" fmla="*/ 8 h 185"/>
                <a:gd name="T54" fmla="*/ 44 w 104"/>
                <a:gd name="T55" fmla="*/ 15 h 185"/>
                <a:gd name="T56" fmla="*/ 60 w 104"/>
                <a:gd name="T57" fmla="*/ 22 h 185"/>
                <a:gd name="T58" fmla="*/ 72 w 104"/>
                <a:gd name="T59" fmla="*/ 30 h 185"/>
                <a:gd name="T60" fmla="*/ 72 w 104"/>
                <a:gd name="T61" fmla="*/ 30 h 185"/>
                <a:gd name="T62" fmla="*/ 80 w 104"/>
                <a:gd name="T63" fmla="*/ 36 h 185"/>
                <a:gd name="T64" fmla="*/ 86 w 104"/>
                <a:gd name="T65" fmla="*/ 42 h 185"/>
                <a:gd name="T66" fmla="*/ 92 w 104"/>
                <a:gd name="T67" fmla="*/ 49 h 185"/>
                <a:gd name="T68" fmla="*/ 96 w 104"/>
                <a:gd name="T69" fmla="*/ 57 h 185"/>
                <a:gd name="T70" fmla="*/ 100 w 104"/>
                <a:gd name="T71" fmla="*/ 65 h 185"/>
                <a:gd name="T72" fmla="*/ 102 w 104"/>
                <a:gd name="T73" fmla="*/ 73 h 185"/>
                <a:gd name="T74" fmla="*/ 103 w 104"/>
                <a:gd name="T75" fmla="*/ 82 h 185"/>
                <a:gd name="T76" fmla="*/ 104 w 104"/>
                <a:gd name="T77" fmla="*/ 91 h 185"/>
                <a:gd name="T78" fmla="*/ 104 w 104"/>
                <a:gd name="T79" fmla="*/ 91 h 185"/>
                <a:gd name="T80" fmla="*/ 103 w 104"/>
                <a:gd name="T81" fmla="*/ 101 h 185"/>
                <a:gd name="T82" fmla="*/ 101 w 104"/>
                <a:gd name="T83" fmla="*/ 112 h 185"/>
                <a:gd name="T84" fmla="*/ 98 w 104"/>
                <a:gd name="T85" fmla="*/ 122 h 185"/>
                <a:gd name="T86" fmla="*/ 93 w 104"/>
                <a:gd name="T87" fmla="*/ 132 h 185"/>
                <a:gd name="T88" fmla="*/ 93 w 104"/>
                <a:gd name="T89" fmla="*/ 132 h 185"/>
                <a:gd name="T90" fmla="*/ 87 w 104"/>
                <a:gd name="T91" fmla="*/ 140 h 185"/>
                <a:gd name="T92" fmla="*/ 80 w 104"/>
                <a:gd name="T93" fmla="*/ 148 h 185"/>
                <a:gd name="T94" fmla="*/ 72 w 104"/>
                <a:gd name="T95" fmla="*/ 156 h 185"/>
                <a:gd name="T96" fmla="*/ 63 w 104"/>
                <a:gd name="T97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5">
                  <a:moveTo>
                    <a:pt x="63" y="162"/>
                  </a:moveTo>
                  <a:lnTo>
                    <a:pt x="63" y="162"/>
                  </a:lnTo>
                  <a:lnTo>
                    <a:pt x="53" y="167"/>
                  </a:lnTo>
                  <a:lnTo>
                    <a:pt x="44" y="172"/>
                  </a:lnTo>
                  <a:lnTo>
                    <a:pt x="35" y="176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13" y="183"/>
                  </a:lnTo>
                  <a:lnTo>
                    <a:pt x="0" y="18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1"/>
                  </a:lnTo>
                  <a:lnTo>
                    <a:pt x="5" y="121"/>
                  </a:lnTo>
                  <a:lnTo>
                    <a:pt x="9" y="116"/>
                  </a:lnTo>
                  <a:lnTo>
                    <a:pt x="12" y="112"/>
                  </a:lnTo>
                  <a:lnTo>
                    <a:pt x="14" y="107"/>
                  </a:lnTo>
                  <a:lnTo>
                    <a:pt x="14" y="101"/>
                  </a:lnTo>
                  <a:lnTo>
                    <a:pt x="14" y="101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8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8"/>
                  </a:lnTo>
                  <a:lnTo>
                    <a:pt x="44" y="15"/>
                  </a:lnTo>
                  <a:lnTo>
                    <a:pt x="60" y="22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80" y="36"/>
                  </a:lnTo>
                  <a:lnTo>
                    <a:pt x="86" y="42"/>
                  </a:lnTo>
                  <a:lnTo>
                    <a:pt x="92" y="49"/>
                  </a:lnTo>
                  <a:lnTo>
                    <a:pt x="96" y="57"/>
                  </a:lnTo>
                  <a:lnTo>
                    <a:pt x="100" y="65"/>
                  </a:lnTo>
                  <a:lnTo>
                    <a:pt x="102" y="73"/>
                  </a:lnTo>
                  <a:lnTo>
                    <a:pt x="103" y="82"/>
                  </a:lnTo>
                  <a:lnTo>
                    <a:pt x="104" y="91"/>
                  </a:lnTo>
                  <a:lnTo>
                    <a:pt x="104" y="91"/>
                  </a:lnTo>
                  <a:lnTo>
                    <a:pt x="103" y="101"/>
                  </a:lnTo>
                  <a:lnTo>
                    <a:pt x="101" y="112"/>
                  </a:lnTo>
                  <a:lnTo>
                    <a:pt x="98" y="122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87" y="140"/>
                  </a:lnTo>
                  <a:lnTo>
                    <a:pt x="80" y="148"/>
                  </a:lnTo>
                  <a:lnTo>
                    <a:pt x="72" y="156"/>
                  </a:lnTo>
                  <a:lnTo>
                    <a:pt x="63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1" name="Freeform 255"/>
            <p:cNvSpPr>
              <a:spLocks/>
            </p:cNvSpPr>
            <p:nvPr userDrawn="1"/>
          </p:nvSpPr>
          <p:spPr bwMode="auto">
            <a:xfrm>
              <a:off x="4787900" y="2551113"/>
              <a:ext cx="41275" cy="73025"/>
            </a:xfrm>
            <a:custGeom>
              <a:avLst/>
              <a:gdLst>
                <a:gd name="T0" fmla="*/ 63 w 104"/>
                <a:gd name="T1" fmla="*/ 162 h 185"/>
                <a:gd name="T2" fmla="*/ 63 w 104"/>
                <a:gd name="T3" fmla="*/ 162 h 185"/>
                <a:gd name="T4" fmla="*/ 53 w 104"/>
                <a:gd name="T5" fmla="*/ 167 h 185"/>
                <a:gd name="T6" fmla="*/ 44 w 104"/>
                <a:gd name="T7" fmla="*/ 172 h 185"/>
                <a:gd name="T8" fmla="*/ 35 w 104"/>
                <a:gd name="T9" fmla="*/ 176 h 185"/>
                <a:gd name="T10" fmla="*/ 24 w 104"/>
                <a:gd name="T11" fmla="*/ 180 h 185"/>
                <a:gd name="T12" fmla="*/ 24 w 104"/>
                <a:gd name="T13" fmla="*/ 180 h 185"/>
                <a:gd name="T14" fmla="*/ 13 w 104"/>
                <a:gd name="T15" fmla="*/ 183 h 185"/>
                <a:gd name="T16" fmla="*/ 0 w 104"/>
                <a:gd name="T17" fmla="*/ 185 h 185"/>
                <a:gd name="T18" fmla="*/ 0 w 104"/>
                <a:gd name="T19" fmla="*/ 124 h 185"/>
                <a:gd name="T20" fmla="*/ 0 w 104"/>
                <a:gd name="T21" fmla="*/ 124 h 185"/>
                <a:gd name="T22" fmla="*/ 5 w 104"/>
                <a:gd name="T23" fmla="*/ 121 h 185"/>
                <a:gd name="T24" fmla="*/ 5 w 104"/>
                <a:gd name="T25" fmla="*/ 121 h 185"/>
                <a:gd name="T26" fmla="*/ 9 w 104"/>
                <a:gd name="T27" fmla="*/ 116 h 185"/>
                <a:gd name="T28" fmla="*/ 12 w 104"/>
                <a:gd name="T29" fmla="*/ 112 h 185"/>
                <a:gd name="T30" fmla="*/ 14 w 104"/>
                <a:gd name="T31" fmla="*/ 107 h 185"/>
                <a:gd name="T32" fmla="*/ 14 w 104"/>
                <a:gd name="T33" fmla="*/ 101 h 185"/>
                <a:gd name="T34" fmla="*/ 14 w 104"/>
                <a:gd name="T35" fmla="*/ 101 h 185"/>
                <a:gd name="T36" fmla="*/ 14 w 104"/>
                <a:gd name="T37" fmla="*/ 96 h 185"/>
                <a:gd name="T38" fmla="*/ 12 w 104"/>
                <a:gd name="T39" fmla="*/ 92 h 185"/>
                <a:gd name="T40" fmla="*/ 10 w 104"/>
                <a:gd name="T41" fmla="*/ 88 h 185"/>
                <a:gd name="T42" fmla="*/ 7 w 104"/>
                <a:gd name="T43" fmla="*/ 84 h 185"/>
                <a:gd name="T44" fmla="*/ 7 w 104"/>
                <a:gd name="T45" fmla="*/ 84 h 185"/>
                <a:gd name="T46" fmla="*/ 0 w 104"/>
                <a:gd name="T47" fmla="*/ 80 h 185"/>
                <a:gd name="T48" fmla="*/ 0 w 104"/>
                <a:gd name="T49" fmla="*/ 0 h 185"/>
                <a:gd name="T50" fmla="*/ 0 w 104"/>
                <a:gd name="T51" fmla="*/ 0 h 185"/>
                <a:gd name="T52" fmla="*/ 24 w 104"/>
                <a:gd name="T53" fmla="*/ 8 h 185"/>
                <a:gd name="T54" fmla="*/ 44 w 104"/>
                <a:gd name="T55" fmla="*/ 15 h 185"/>
                <a:gd name="T56" fmla="*/ 60 w 104"/>
                <a:gd name="T57" fmla="*/ 22 h 185"/>
                <a:gd name="T58" fmla="*/ 72 w 104"/>
                <a:gd name="T59" fmla="*/ 30 h 185"/>
                <a:gd name="T60" fmla="*/ 72 w 104"/>
                <a:gd name="T61" fmla="*/ 30 h 185"/>
                <a:gd name="T62" fmla="*/ 80 w 104"/>
                <a:gd name="T63" fmla="*/ 36 h 185"/>
                <a:gd name="T64" fmla="*/ 86 w 104"/>
                <a:gd name="T65" fmla="*/ 42 h 185"/>
                <a:gd name="T66" fmla="*/ 92 w 104"/>
                <a:gd name="T67" fmla="*/ 49 h 185"/>
                <a:gd name="T68" fmla="*/ 96 w 104"/>
                <a:gd name="T69" fmla="*/ 57 h 185"/>
                <a:gd name="T70" fmla="*/ 100 w 104"/>
                <a:gd name="T71" fmla="*/ 65 h 185"/>
                <a:gd name="T72" fmla="*/ 102 w 104"/>
                <a:gd name="T73" fmla="*/ 73 h 185"/>
                <a:gd name="T74" fmla="*/ 103 w 104"/>
                <a:gd name="T75" fmla="*/ 82 h 185"/>
                <a:gd name="T76" fmla="*/ 104 w 104"/>
                <a:gd name="T77" fmla="*/ 91 h 185"/>
                <a:gd name="T78" fmla="*/ 104 w 104"/>
                <a:gd name="T79" fmla="*/ 91 h 185"/>
                <a:gd name="T80" fmla="*/ 103 w 104"/>
                <a:gd name="T81" fmla="*/ 101 h 185"/>
                <a:gd name="T82" fmla="*/ 101 w 104"/>
                <a:gd name="T83" fmla="*/ 112 h 185"/>
                <a:gd name="T84" fmla="*/ 98 w 104"/>
                <a:gd name="T85" fmla="*/ 122 h 185"/>
                <a:gd name="T86" fmla="*/ 93 w 104"/>
                <a:gd name="T87" fmla="*/ 132 h 185"/>
                <a:gd name="T88" fmla="*/ 93 w 104"/>
                <a:gd name="T89" fmla="*/ 132 h 185"/>
                <a:gd name="T90" fmla="*/ 87 w 104"/>
                <a:gd name="T91" fmla="*/ 140 h 185"/>
                <a:gd name="T92" fmla="*/ 80 w 104"/>
                <a:gd name="T93" fmla="*/ 148 h 185"/>
                <a:gd name="T94" fmla="*/ 72 w 104"/>
                <a:gd name="T95" fmla="*/ 156 h 185"/>
                <a:gd name="T96" fmla="*/ 63 w 104"/>
                <a:gd name="T97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5">
                  <a:moveTo>
                    <a:pt x="63" y="162"/>
                  </a:moveTo>
                  <a:lnTo>
                    <a:pt x="63" y="162"/>
                  </a:lnTo>
                  <a:lnTo>
                    <a:pt x="53" y="167"/>
                  </a:lnTo>
                  <a:lnTo>
                    <a:pt x="44" y="172"/>
                  </a:lnTo>
                  <a:lnTo>
                    <a:pt x="35" y="176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13" y="183"/>
                  </a:lnTo>
                  <a:lnTo>
                    <a:pt x="0" y="18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1"/>
                  </a:lnTo>
                  <a:lnTo>
                    <a:pt x="5" y="121"/>
                  </a:lnTo>
                  <a:lnTo>
                    <a:pt x="9" y="116"/>
                  </a:lnTo>
                  <a:lnTo>
                    <a:pt x="12" y="112"/>
                  </a:lnTo>
                  <a:lnTo>
                    <a:pt x="14" y="107"/>
                  </a:lnTo>
                  <a:lnTo>
                    <a:pt x="14" y="101"/>
                  </a:lnTo>
                  <a:lnTo>
                    <a:pt x="14" y="101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8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8"/>
                  </a:lnTo>
                  <a:lnTo>
                    <a:pt x="44" y="15"/>
                  </a:lnTo>
                  <a:lnTo>
                    <a:pt x="60" y="22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80" y="36"/>
                  </a:lnTo>
                  <a:lnTo>
                    <a:pt x="86" y="42"/>
                  </a:lnTo>
                  <a:lnTo>
                    <a:pt x="92" y="49"/>
                  </a:lnTo>
                  <a:lnTo>
                    <a:pt x="96" y="57"/>
                  </a:lnTo>
                  <a:lnTo>
                    <a:pt x="100" y="65"/>
                  </a:lnTo>
                  <a:lnTo>
                    <a:pt x="102" y="73"/>
                  </a:lnTo>
                  <a:lnTo>
                    <a:pt x="103" y="82"/>
                  </a:lnTo>
                  <a:lnTo>
                    <a:pt x="104" y="91"/>
                  </a:lnTo>
                  <a:lnTo>
                    <a:pt x="104" y="91"/>
                  </a:lnTo>
                  <a:lnTo>
                    <a:pt x="103" y="101"/>
                  </a:lnTo>
                  <a:lnTo>
                    <a:pt x="101" y="112"/>
                  </a:lnTo>
                  <a:lnTo>
                    <a:pt x="98" y="122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87" y="140"/>
                  </a:lnTo>
                  <a:lnTo>
                    <a:pt x="80" y="148"/>
                  </a:lnTo>
                  <a:lnTo>
                    <a:pt x="72" y="156"/>
                  </a:lnTo>
                  <a:lnTo>
                    <a:pt x="63" y="16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2" name="Freeform 256"/>
            <p:cNvSpPr>
              <a:spLocks/>
            </p:cNvSpPr>
            <p:nvPr userDrawn="1"/>
          </p:nvSpPr>
          <p:spPr bwMode="auto">
            <a:xfrm>
              <a:off x="4787900" y="2505075"/>
              <a:ext cx="36512" cy="25400"/>
            </a:xfrm>
            <a:custGeom>
              <a:avLst/>
              <a:gdLst>
                <a:gd name="T0" fmla="*/ 92 w 92"/>
                <a:gd name="T1" fmla="*/ 65 h 65"/>
                <a:gd name="T2" fmla="*/ 0 w 92"/>
                <a:gd name="T3" fmla="*/ 65 h 65"/>
                <a:gd name="T4" fmla="*/ 0 w 92"/>
                <a:gd name="T5" fmla="*/ 0 h 65"/>
                <a:gd name="T6" fmla="*/ 0 w 92"/>
                <a:gd name="T7" fmla="*/ 0 h 65"/>
                <a:gd name="T8" fmla="*/ 17 w 92"/>
                <a:gd name="T9" fmla="*/ 3 h 65"/>
                <a:gd name="T10" fmla="*/ 32 w 92"/>
                <a:gd name="T11" fmla="*/ 7 h 65"/>
                <a:gd name="T12" fmla="*/ 45 w 92"/>
                <a:gd name="T13" fmla="*/ 12 h 65"/>
                <a:gd name="T14" fmla="*/ 57 w 92"/>
                <a:gd name="T15" fmla="*/ 19 h 65"/>
                <a:gd name="T16" fmla="*/ 57 w 92"/>
                <a:gd name="T17" fmla="*/ 19 h 65"/>
                <a:gd name="T18" fmla="*/ 69 w 92"/>
                <a:gd name="T19" fmla="*/ 28 h 65"/>
                <a:gd name="T20" fmla="*/ 74 w 92"/>
                <a:gd name="T21" fmla="*/ 33 h 65"/>
                <a:gd name="T22" fmla="*/ 78 w 92"/>
                <a:gd name="T23" fmla="*/ 39 h 65"/>
                <a:gd name="T24" fmla="*/ 83 w 92"/>
                <a:gd name="T25" fmla="*/ 45 h 65"/>
                <a:gd name="T26" fmla="*/ 87 w 92"/>
                <a:gd name="T27" fmla="*/ 52 h 65"/>
                <a:gd name="T28" fmla="*/ 92 w 92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5">
                  <a:moveTo>
                    <a:pt x="92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"/>
                  </a:lnTo>
                  <a:lnTo>
                    <a:pt x="32" y="7"/>
                  </a:lnTo>
                  <a:lnTo>
                    <a:pt x="45" y="1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69" y="28"/>
                  </a:lnTo>
                  <a:lnTo>
                    <a:pt x="74" y="33"/>
                  </a:lnTo>
                  <a:lnTo>
                    <a:pt x="78" y="39"/>
                  </a:lnTo>
                  <a:lnTo>
                    <a:pt x="83" y="45"/>
                  </a:lnTo>
                  <a:lnTo>
                    <a:pt x="87" y="52"/>
                  </a:lnTo>
                  <a:lnTo>
                    <a:pt x="92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3" name="Freeform 257"/>
            <p:cNvSpPr>
              <a:spLocks/>
            </p:cNvSpPr>
            <p:nvPr userDrawn="1"/>
          </p:nvSpPr>
          <p:spPr bwMode="auto">
            <a:xfrm>
              <a:off x="4787900" y="2505075"/>
              <a:ext cx="36512" cy="25400"/>
            </a:xfrm>
            <a:custGeom>
              <a:avLst/>
              <a:gdLst>
                <a:gd name="T0" fmla="*/ 92 w 92"/>
                <a:gd name="T1" fmla="*/ 65 h 65"/>
                <a:gd name="T2" fmla="*/ 0 w 92"/>
                <a:gd name="T3" fmla="*/ 65 h 65"/>
                <a:gd name="T4" fmla="*/ 0 w 92"/>
                <a:gd name="T5" fmla="*/ 0 h 65"/>
                <a:gd name="T6" fmla="*/ 0 w 92"/>
                <a:gd name="T7" fmla="*/ 0 h 65"/>
                <a:gd name="T8" fmla="*/ 17 w 92"/>
                <a:gd name="T9" fmla="*/ 3 h 65"/>
                <a:gd name="T10" fmla="*/ 32 w 92"/>
                <a:gd name="T11" fmla="*/ 7 h 65"/>
                <a:gd name="T12" fmla="*/ 45 w 92"/>
                <a:gd name="T13" fmla="*/ 12 h 65"/>
                <a:gd name="T14" fmla="*/ 57 w 92"/>
                <a:gd name="T15" fmla="*/ 19 h 65"/>
                <a:gd name="T16" fmla="*/ 57 w 92"/>
                <a:gd name="T17" fmla="*/ 19 h 65"/>
                <a:gd name="T18" fmla="*/ 69 w 92"/>
                <a:gd name="T19" fmla="*/ 28 h 65"/>
                <a:gd name="T20" fmla="*/ 74 w 92"/>
                <a:gd name="T21" fmla="*/ 33 h 65"/>
                <a:gd name="T22" fmla="*/ 78 w 92"/>
                <a:gd name="T23" fmla="*/ 39 h 65"/>
                <a:gd name="T24" fmla="*/ 83 w 92"/>
                <a:gd name="T25" fmla="*/ 45 h 65"/>
                <a:gd name="T26" fmla="*/ 87 w 92"/>
                <a:gd name="T27" fmla="*/ 52 h 65"/>
                <a:gd name="T28" fmla="*/ 92 w 92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5">
                  <a:moveTo>
                    <a:pt x="92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"/>
                  </a:lnTo>
                  <a:lnTo>
                    <a:pt x="32" y="7"/>
                  </a:lnTo>
                  <a:lnTo>
                    <a:pt x="45" y="1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69" y="28"/>
                  </a:lnTo>
                  <a:lnTo>
                    <a:pt x="74" y="33"/>
                  </a:lnTo>
                  <a:lnTo>
                    <a:pt x="78" y="39"/>
                  </a:lnTo>
                  <a:lnTo>
                    <a:pt x="83" y="45"/>
                  </a:lnTo>
                  <a:lnTo>
                    <a:pt x="87" y="52"/>
                  </a:lnTo>
                  <a:lnTo>
                    <a:pt x="92" y="6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4" name="Freeform 258"/>
            <p:cNvSpPr>
              <a:spLocks/>
            </p:cNvSpPr>
            <p:nvPr userDrawn="1"/>
          </p:nvSpPr>
          <p:spPr bwMode="auto">
            <a:xfrm>
              <a:off x="4787900" y="2847975"/>
              <a:ext cx="41275" cy="73025"/>
            </a:xfrm>
            <a:custGeom>
              <a:avLst/>
              <a:gdLst>
                <a:gd name="T0" fmla="*/ 64 w 105"/>
                <a:gd name="T1" fmla="*/ 161 h 184"/>
                <a:gd name="T2" fmla="*/ 64 w 105"/>
                <a:gd name="T3" fmla="*/ 161 h 184"/>
                <a:gd name="T4" fmla="*/ 54 w 105"/>
                <a:gd name="T5" fmla="*/ 167 h 184"/>
                <a:gd name="T6" fmla="*/ 45 w 105"/>
                <a:gd name="T7" fmla="*/ 171 h 184"/>
                <a:gd name="T8" fmla="*/ 36 w 105"/>
                <a:gd name="T9" fmla="*/ 175 h 184"/>
                <a:gd name="T10" fmla="*/ 25 w 105"/>
                <a:gd name="T11" fmla="*/ 179 h 184"/>
                <a:gd name="T12" fmla="*/ 25 w 105"/>
                <a:gd name="T13" fmla="*/ 179 h 184"/>
                <a:gd name="T14" fmla="*/ 14 w 105"/>
                <a:gd name="T15" fmla="*/ 182 h 184"/>
                <a:gd name="T16" fmla="*/ 0 w 105"/>
                <a:gd name="T17" fmla="*/ 184 h 184"/>
                <a:gd name="T18" fmla="*/ 0 w 105"/>
                <a:gd name="T19" fmla="*/ 124 h 184"/>
                <a:gd name="T20" fmla="*/ 0 w 105"/>
                <a:gd name="T21" fmla="*/ 124 h 184"/>
                <a:gd name="T22" fmla="*/ 5 w 105"/>
                <a:gd name="T23" fmla="*/ 120 h 184"/>
                <a:gd name="T24" fmla="*/ 5 w 105"/>
                <a:gd name="T25" fmla="*/ 120 h 184"/>
                <a:gd name="T26" fmla="*/ 10 w 105"/>
                <a:gd name="T27" fmla="*/ 116 h 184"/>
                <a:gd name="T28" fmla="*/ 13 w 105"/>
                <a:gd name="T29" fmla="*/ 111 h 184"/>
                <a:gd name="T30" fmla="*/ 14 w 105"/>
                <a:gd name="T31" fmla="*/ 106 h 184"/>
                <a:gd name="T32" fmla="*/ 15 w 105"/>
                <a:gd name="T33" fmla="*/ 100 h 184"/>
                <a:gd name="T34" fmla="*/ 15 w 105"/>
                <a:gd name="T35" fmla="*/ 100 h 184"/>
                <a:gd name="T36" fmla="*/ 15 w 105"/>
                <a:gd name="T37" fmla="*/ 96 h 184"/>
                <a:gd name="T38" fmla="*/ 13 w 105"/>
                <a:gd name="T39" fmla="*/ 92 h 184"/>
                <a:gd name="T40" fmla="*/ 11 w 105"/>
                <a:gd name="T41" fmla="*/ 87 h 184"/>
                <a:gd name="T42" fmla="*/ 7 w 105"/>
                <a:gd name="T43" fmla="*/ 84 h 184"/>
                <a:gd name="T44" fmla="*/ 7 w 105"/>
                <a:gd name="T45" fmla="*/ 84 h 184"/>
                <a:gd name="T46" fmla="*/ 0 w 105"/>
                <a:gd name="T47" fmla="*/ 79 h 184"/>
                <a:gd name="T48" fmla="*/ 0 w 105"/>
                <a:gd name="T49" fmla="*/ 0 h 184"/>
                <a:gd name="T50" fmla="*/ 0 w 105"/>
                <a:gd name="T51" fmla="*/ 0 h 184"/>
                <a:gd name="T52" fmla="*/ 25 w 105"/>
                <a:gd name="T53" fmla="*/ 7 h 184"/>
                <a:gd name="T54" fmla="*/ 45 w 105"/>
                <a:gd name="T55" fmla="*/ 14 h 184"/>
                <a:gd name="T56" fmla="*/ 61 w 105"/>
                <a:gd name="T57" fmla="*/ 21 h 184"/>
                <a:gd name="T58" fmla="*/ 73 w 105"/>
                <a:gd name="T59" fmla="*/ 29 h 184"/>
                <a:gd name="T60" fmla="*/ 73 w 105"/>
                <a:gd name="T61" fmla="*/ 29 h 184"/>
                <a:gd name="T62" fmla="*/ 80 w 105"/>
                <a:gd name="T63" fmla="*/ 35 h 184"/>
                <a:gd name="T64" fmla="*/ 87 w 105"/>
                <a:gd name="T65" fmla="*/ 41 h 184"/>
                <a:gd name="T66" fmla="*/ 93 w 105"/>
                <a:gd name="T67" fmla="*/ 48 h 184"/>
                <a:gd name="T68" fmla="*/ 97 w 105"/>
                <a:gd name="T69" fmla="*/ 56 h 184"/>
                <a:gd name="T70" fmla="*/ 100 w 105"/>
                <a:gd name="T71" fmla="*/ 64 h 184"/>
                <a:gd name="T72" fmla="*/ 103 w 105"/>
                <a:gd name="T73" fmla="*/ 72 h 184"/>
                <a:gd name="T74" fmla="*/ 104 w 105"/>
                <a:gd name="T75" fmla="*/ 81 h 184"/>
                <a:gd name="T76" fmla="*/ 105 w 105"/>
                <a:gd name="T77" fmla="*/ 90 h 184"/>
                <a:gd name="T78" fmla="*/ 105 w 105"/>
                <a:gd name="T79" fmla="*/ 90 h 184"/>
                <a:gd name="T80" fmla="*/ 104 w 105"/>
                <a:gd name="T81" fmla="*/ 102 h 184"/>
                <a:gd name="T82" fmla="*/ 102 w 105"/>
                <a:gd name="T83" fmla="*/ 111 h 184"/>
                <a:gd name="T84" fmla="*/ 98 w 105"/>
                <a:gd name="T85" fmla="*/ 121 h 184"/>
                <a:gd name="T86" fmla="*/ 93 w 105"/>
                <a:gd name="T87" fmla="*/ 131 h 184"/>
                <a:gd name="T88" fmla="*/ 93 w 105"/>
                <a:gd name="T89" fmla="*/ 131 h 184"/>
                <a:gd name="T90" fmla="*/ 87 w 105"/>
                <a:gd name="T91" fmla="*/ 139 h 184"/>
                <a:gd name="T92" fmla="*/ 80 w 105"/>
                <a:gd name="T93" fmla="*/ 147 h 184"/>
                <a:gd name="T94" fmla="*/ 72 w 105"/>
                <a:gd name="T95" fmla="*/ 155 h 184"/>
                <a:gd name="T96" fmla="*/ 64 w 105"/>
                <a:gd name="T97" fmla="*/ 16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184">
                  <a:moveTo>
                    <a:pt x="64" y="161"/>
                  </a:moveTo>
                  <a:lnTo>
                    <a:pt x="64" y="161"/>
                  </a:lnTo>
                  <a:lnTo>
                    <a:pt x="54" y="167"/>
                  </a:lnTo>
                  <a:lnTo>
                    <a:pt x="45" y="171"/>
                  </a:lnTo>
                  <a:lnTo>
                    <a:pt x="36" y="175"/>
                  </a:lnTo>
                  <a:lnTo>
                    <a:pt x="25" y="179"/>
                  </a:lnTo>
                  <a:lnTo>
                    <a:pt x="25" y="179"/>
                  </a:lnTo>
                  <a:lnTo>
                    <a:pt x="14" y="182"/>
                  </a:lnTo>
                  <a:lnTo>
                    <a:pt x="0" y="18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0"/>
                  </a:lnTo>
                  <a:lnTo>
                    <a:pt x="5" y="120"/>
                  </a:lnTo>
                  <a:lnTo>
                    <a:pt x="10" y="116"/>
                  </a:lnTo>
                  <a:lnTo>
                    <a:pt x="13" y="111"/>
                  </a:lnTo>
                  <a:lnTo>
                    <a:pt x="14" y="106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5" y="96"/>
                  </a:lnTo>
                  <a:lnTo>
                    <a:pt x="13" y="92"/>
                  </a:lnTo>
                  <a:lnTo>
                    <a:pt x="11" y="87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" y="7"/>
                  </a:lnTo>
                  <a:lnTo>
                    <a:pt x="45" y="14"/>
                  </a:lnTo>
                  <a:lnTo>
                    <a:pt x="61" y="21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80" y="35"/>
                  </a:lnTo>
                  <a:lnTo>
                    <a:pt x="87" y="41"/>
                  </a:lnTo>
                  <a:lnTo>
                    <a:pt x="93" y="48"/>
                  </a:lnTo>
                  <a:lnTo>
                    <a:pt x="97" y="56"/>
                  </a:lnTo>
                  <a:lnTo>
                    <a:pt x="100" y="64"/>
                  </a:lnTo>
                  <a:lnTo>
                    <a:pt x="103" y="72"/>
                  </a:lnTo>
                  <a:lnTo>
                    <a:pt x="104" y="81"/>
                  </a:lnTo>
                  <a:lnTo>
                    <a:pt x="105" y="90"/>
                  </a:lnTo>
                  <a:lnTo>
                    <a:pt x="105" y="90"/>
                  </a:lnTo>
                  <a:lnTo>
                    <a:pt x="104" y="102"/>
                  </a:lnTo>
                  <a:lnTo>
                    <a:pt x="102" y="111"/>
                  </a:lnTo>
                  <a:lnTo>
                    <a:pt x="98" y="121"/>
                  </a:lnTo>
                  <a:lnTo>
                    <a:pt x="93" y="131"/>
                  </a:lnTo>
                  <a:lnTo>
                    <a:pt x="93" y="131"/>
                  </a:lnTo>
                  <a:lnTo>
                    <a:pt x="87" y="139"/>
                  </a:lnTo>
                  <a:lnTo>
                    <a:pt x="80" y="147"/>
                  </a:lnTo>
                  <a:lnTo>
                    <a:pt x="72" y="155"/>
                  </a:lnTo>
                  <a:lnTo>
                    <a:pt x="64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5" name="Freeform 259"/>
            <p:cNvSpPr>
              <a:spLocks/>
            </p:cNvSpPr>
            <p:nvPr userDrawn="1"/>
          </p:nvSpPr>
          <p:spPr bwMode="auto">
            <a:xfrm>
              <a:off x="4787900" y="2847975"/>
              <a:ext cx="41275" cy="73025"/>
            </a:xfrm>
            <a:custGeom>
              <a:avLst/>
              <a:gdLst>
                <a:gd name="T0" fmla="*/ 64 w 105"/>
                <a:gd name="T1" fmla="*/ 161 h 184"/>
                <a:gd name="T2" fmla="*/ 64 w 105"/>
                <a:gd name="T3" fmla="*/ 161 h 184"/>
                <a:gd name="T4" fmla="*/ 54 w 105"/>
                <a:gd name="T5" fmla="*/ 167 h 184"/>
                <a:gd name="T6" fmla="*/ 45 w 105"/>
                <a:gd name="T7" fmla="*/ 171 h 184"/>
                <a:gd name="T8" fmla="*/ 36 w 105"/>
                <a:gd name="T9" fmla="*/ 175 h 184"/>
                <a:gd name="T10" fmla="*/ 25 w 105"/>
                <a:gd name="T11" fmla="*/ 179 h 184"/>
                <a:gd name="T12" fmla="*/ 25 w 105"/>
                <a:gd name="T13" fmla="*/ 179 h 184"/>
                <a:gd name="T14" fmla="*/ 14 w 105"/>
                <a:gd name="T15" fmla="*/ 182 h 184"/>
                <a:gd name="T16" fmla="*/ 0 w 105"/>
                <a:gd name="T17" fmla="*/ 184 h 184"/>
                <a:gd name="T18" fmla="*/ 0 w 105"/>
                <a:gd name="T19" fmla="*/ 124 h 184"/>
                <a:gd name="T20" fmla="*/ 0 w 105"/>
                <a:gd name="T21" fmla="*/ 124 h 184"/>
                <a:gd name="T22" fmla="*/ 5 w 105"/>
                <a:gd name="T23" fmla="*/ 120 h 184"/>
                <a:gd name="T24" fmla="*/ 5 w 105"/>
                <a:gd name="T25" fmla="*/ 120 h 184"/>
                <a:gd name="T26" fmla="*/ 10 w 105"/>
                <a:gd name="T27" fmla="*/ 116 h 184"/>
                <a:gd name="T28" fmla="*/ 13 w 105"/>
                <a:gd name="T29" fmla="*/ 111 h 184"/>
                <a:gd name="T30" fmla="*/ 14 w 105"/>
                <a:gd name="T31" fmla="*/ 106 h 184"/>
                <a:gd name="T32" fmla="*/ 15 w 105"/>
                <a:gd name="T33" fmla="*/ 100 h 184"/>
                <a:gd name="T34" fmla="*/ 15 w 105"/>
                <a:gd name="T35" fmla="*/ 100 h 184"/>
                <a:gd name="T36" fmla="*/ 15 w 105"/>
                <a:gd name="T37" fmla="*/ 96 h 184"/>
                <a:gd name="T38" fmla="*/ 13 w 105"/>
                <a:gd name="T39" fmla="*/ 92 h 184"/>
                <a:gd name="T40" fmla="*/ 11 w 105"/>
                <a:gd name="T41" fmla="*/ 87 h 184"/>
                <a:gd name="T42" fmla="*/ 7 w 105"/>
                <a:gd name="T43" fmla="*/ 84 h 184"/>
                <a:gd name="T44" fmla="*/ 7 w 105"/>
                <a:gd name="T45" fmla="*/ 84 h 184"/>
                <a:gd name="T46" fmla="*/ 0 w 105"/>
                <a:gd name="T47" fmla="*/ 79 h 184"/>
                <a:gd name="T48" fmla="*/ 0 w 105"/>
                <a:gd name="T49" fmla="*/ 0 h 184"/>
                <a:gd name="T50" fmla="*/ 0 w 105"/>
                <a:gd name="T51" fmla="*/ 0 h 184"/>
                <a:gd name="T52" fmla="*/ 25 w 105"/>
                <a:gd name="T53" fmla="*/ 7 h 184"/>
                <a:gd name="T54" fmla="*/ 45 w 105"/>
                <a:gd name="T55" fmla="*/ 14 h 184"/>
                <a:gd name="T56" fmla="*/ 61 w 105"/>
                <a:gd name="T57" fmla="*/ 21 h 184"/>
                <a:gd name="T58" fmla="*/ 73 w 105"/>
                <a:gd name="T59" fmla="*/ 29 h 184"/>
                <a:gd name="T60" fmla="*/ 73 w 105"/>
                <a:gd name="T61" fmla="*/ 29 h 184"/>
                <a:gd name="T62" fmla="*/ 80 w 105"/>
                <a:gd name="T63" fmla="*/ 35 h 184"/>
                <a:gd name="T64" fmla="*/ 87 w 105"/>
                <a:gd name="T65" fmla="*/ 41 h 184"/>
                <a:gd name="T66" fmla="*/ 93 w 105"/>
                <a:gd name="T67" fmla="*/ 48 h 184"/>
                <a:gd name="T68" fmla="*/ 97 w 105"/>
                <a:gd name="T69" fmla="*/ 56 h 184"/>
                <a:gd name="T70" fmla="*/ 100 w 105"/>
                <a:gd name="T71" fmla="*/ 64 h 184"/>
                <a:gd name="T72" fmla="*/ 103 w 105"/>
                <a:gd name="T73" fmla="*/ 72 h 184"/>
                <a:gd name="T74" fmla="*/ 104 w 105"/>
                <a:gd name="T75" fmla="*/ 81 h 184"/>
                <a:gd name="T76" fmla="*/ 105 w 105"/>
                <a:gd name="T77" fmla="*/ 90 h 184"/>
                <a:gd name="T78" fmla="*/ 105 w 105"/>
                <a:gd name="T79" fmla="*/ 90 h 184"/>
                <a:gd name="T80" fmla="*/ 104 w 105"/>
                <a:gd name="T81" fmla="*/ 102 h 184"/>
                <a:gd name="T82" fmla="*/ 102 w 105"/>
                <a:gd name="T83" fmla="*/ 111 h 184"/>
                <a:gd name="T84" fmla="*/ 98 w 105"/>
                <a:gd name="T85" fmla="*/ 121 h 184"/>
                <a:gd name="T86" fmla="*/ 93 w 105"/>
                <a:gd name="T87" fmla="*/ 131 h 184"/>
                <a:gd name="T88" fmla="*/ 93 w 105"/>
                <a:gd name="T89" fmla="*/ 131 h 184"/>
                <a:gd name="T90" fmla="*/ 87 w 105"/>
                <a:gd name="T91" fmla="*/ 139 h 184"/>
                <a:gd name="T92" fmla="*/ 80 w 105"/>
                <a:gd name="T93" fmla="*/ 147 h 184"/>
                <a:gd name="T94" fmla="*/ 72 w 105"/>
                <a:gd name="T95" fmla="*/ 155 h 184"/>
                <a:gd name="T96" fmla="*/ 64 w 105"/>
                <a:gd name="T97" fmla="*/ 16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184">
                  <a:moveTo>
                    <a:pt x="64" y="161"/>
                  </a:moveTo>
                  <a:lnTo>
                    <a:pt x="64" y="161"/>
                  </a:lnTo>
                  <a:lnTo>
                    <a:pt x="54" y="167"/>
                  </a:lnTo>
                  <a:lnTo>
                    <a:pt x="45" y="171"/>
                  </a:lnTo>
                  <a:lnTo>
                    <a:pt x="36" y="175"/>
                  </a:lnTo>
                  <a:lnTo>
                    <a:pt x="25" y="179"/>
                  </a:lnTo>
                  <a:lnTo>
                    <a:pt x="25" y="179"/>
                  </a:lnTo>
                  <a:lnTo>
                    <a:pt x="14" y="182"/>
                  </a:lnTo>
                  <a:lnTo>
                    <a:pt x="0" y="18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0"/>
                  </a:lnTo>
                  <a:lnTo>
                    <a:pt x="5" y="120"/>
                  </a:lnTo>
                  <a:lnTo>
                    <a:pt x="10" y="116"/>
                  </a:lnTo>
                  <a:lnTo>
                    <a:pt x="13" y="111"/>
                  </a:lnTo>
                  <a:lnTo>
                    <a:pt x="14" y="106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5" y="96"/>
                  </a:lnTo>
                  <a:lnTo>
                    <a:pt x="13" y="92"/>
                  </a:lnTo>
                  <a:lnTo>
                    <a:pt x="11" y="87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" y="7"/>
                  </a:lnTo>
                  <a:lnTo>
                    <a:pt x="45" y="14"/>
                  </a:lnTo>
                  <a:lnTo>
                    <a:pt x="61" y="21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80" y="35"/>
                  </a:lnTo>
                  <a:lnTo>
                    <a:pt x="87" y="41"/>
                  </a:lnTo>
                  <a:lnTo>
                    <a:pt x="93" y="48"/>
                  </a:lnTo>
                  <a:lnTo>
                    <a:pt x="97" y="56"/>
                  </a:lnTo>
                  <a:lnTo>
                    <a:pt x="100" y="64"/>
                  </a:lnTo>
                  <a:lnTo>
                    <a:pt x="103" y="72"/>
                  </a:lnTo>
                  <a:lnTo>
                    <a:pt x="104" y="81"/>
                  </a:lnTo>
                  <a:lnTo>
                    <a:pt x="105" y="90"/>
                  </a:lnTo>
                  <a:lnTo>
                    <a:pt x="105" y="90"/>
                  </a:lnTo>
                  <a:lnTo>
                    <a:pt x="104" y="102"/>
                  </a:lnTo>
                  <a:lnTo>
                    <a:pt x="102" y="111"/>
                  </a:lnTo>
                  <a:lnTo>
                    <a:pt x="98" y="121"/>
                  </a:lnTo>
                  <a:lnTo>
                    <a:pt x="93" y="131"/>
                  </a:lnTo>
                  <a:lnTo>
                    <a:pt x="93" y="131"/>
                  </a:lnTo>
                  <a:lnTo>
                    <a:pt x="87" y="139"/>
                  </a:lnTo>
                  <a:lnTo>
                    <a:pt x="80" y="147"/>
                  </a:lnTo>
                  <a:lnTo>
                    <a:pt x="72" y="155"/>
                  </a:lnTo>
                  <a:lnTo>
                    <a:pt x="64" y="16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6" name="Freeform 260"/>
            <p:cNvSpPr>
              <a:spLocks/>
            </p:cNvSpPr>
            <p:nvPr userDrawn="1"/>
          </p:nvSpPr>
          <p:spPr bwMode="auto">
            <a:xfrm>
              <a:off x="4787900" y="2801938"/>
              <a:ext cx="36512" cy="26988"/>
            </a:xfrm>
            <a:custGeom>
              <a:avLst/>
              <a:gdLst>
                <a:gd name="T0" fmla="*/ 93 w 93"/>
                <a:gd name="T1" fmla="*/ 64 h 64"/>
                <a:gd name="T2" fmla="*/ 0 w 93"/>
                <a:gd name="T3" fmla="*/ 64 h 64"/>
                <a:gd name="T4" fmla="*/ 0 w 93"/>
                <a:gd name="T5" fmla="*/ 0 h 64"/>
                <a:gd name="T6" fmla="*/ 0 w 93"/>
                <a:gd name="T7" fmla="*/ 0 h 64"/>
                <a:gd name="T8" fmla="*/ 18 w 93"/>
                <a:gd name="T9" fmla="*/ 3 h 64"/>
                <a:gd name="T10" fmla="*/ 33 w 93"/>
                <a:gd name="T11" fmla="*/ 7 h 64"/>
                <a:gd name="T12" fmla="*/ 46 w 93"/>
                <a:gd name="T13" fmla="*/ 12 h 64"/>
                <a:gd name="T14" fmla="*/ 58 w 93"/>
                <a:gd name="T15" fmla="*/ 19 h 64"/>
                <a:gd name="T16" fmla="*/ 58 w 93"/>
                <a:gd name="T17" fmla="*/ 19 h 64"/>
                <a:gd name="T18" fmla="*/ 70 w 93"/>
                <a:gd name="T19" fmla="*/ 28 h 64"/>
                <a:gd name="T20" fmla="*/ 75 w 93"/>
                <a:gd name="T21" fmla="*/ 33 h 64"/>
                <a:gd name="T22" fmla="*/ 79 w 93"/>
                <a:gd name="T23" fmla="*/ 38 h 64"/>
                <a:gd name="T24" fmla="*/ 84 w 93"/>
                <a:gd name="T25" fmla="*/ 45 h 64"/>
                <a:gd name="T26" fmla="*/ 88 w 93"/>
                <a:gd name="T27" fmla="*/ 51 h 64"/>
                <a:gd name="T28" fmla="*/ 93 w 93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64">
                  <a:moveTo>
                    <a:pt x="93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3"/>
                  </a:lnTo>
                  <a:lnTo>
                    <a:pt x="33" y="7"/>
                  </a:lnTo>
                  <a:lnTo>
                    <a:pt x="46" y="12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70" y="28"/>
                  </a:lnTo>
                  <a:lnTo>
                    <a:pt x="75" y="33"/>
                  </a:lnTo>
                  <a:lnTo>
                    <a:pt x="79" y="38"/>
                  </a:lnTo>
                  <a:lnTo>
                    <a:pt x="84" y="45"/>
                  </a:lnTo>
                  <a:lnTo>
                    <a:pt x="88" y="51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7" name="Freeform 261"/>
            <p:cNvSpPr>
              <a:spLocks/>
            </p:cNvSpPr>
            <p:nvPr userDrawn="1"/>
          </p:nvSpPr>
          <p:spPr bwMode="auto">
            <a:xfrm>
              <a:off x="4787900" y="2801938"/>
              <a:ext cx="36512" cy="26988"/>
            </a:xfrm>
            <a:custGeom>
              <a:avLst/>
              <a:gdLst>
                <a:gd name="T0" fmla="*/ 93 w 93"/>
                <a:gd name="T1" fmla="*/ 64 h 64"/>
                <a:gd name="T2" fmla="*/ 0 w 93"/>
                <a:gd name="T3" fmla="*/ 64 h 64"/>
                <a:gd name="T4" fmla="*/ 0 w 93"/>
                <a:gd name="T5" fmla="*/ 0 h 64"/>
                <a:gd name="T6" fmla="*/ 0 w 93"/>
                <a:gd name="T7" fmla="*/ 0 h 64"/>
                <a:gd name="T8" fmla="*/ 18 w 93"/>
                <a:gd name="T9" fmla="*/ 3 h 64"/>
                <a:gd name="T10" fmla="*/ 33 w 93"/>
                <a:gd name="T11" fmla="*/ 7 h 64"/>
                <a:gd name="T12" fmla="*/ 46 w 93"/>
                <a:gd name="T13" fmla="*/ 12 h 64"/>
                <a:gd name="T14" fmla="*/ 58 w 93"/>
                <a:gd name="T15" fmla="*/ 19 h 64"/>
                <a:gd name="T16" fmla="*/ 58 w 93"/>
                <a:gd name="T17" fmla="*/ 19 h 64"/>
                <a:gd name="T18" fmla="*/ 70 w 93"/>
                <a:gd name="T19" fmla="*/ 28 h 64"/>
                <a:gd name="T20" fmla="*/ 75 w 93"/>
                <a:gd name="T21" fmla="*/ 33 h 64"/>
                <a:gd name="T22" fmla="*/ 79 w 93"/>
                <a:gd name="T23" fmla="*/ 38 h 64"/>
                <a:gd name="T24" fmla="*/ 84 w 93"/>
                <a:gd name="T25" fmla="*/ 45 h 64"/>
                <a:gd name="T26" fmla="*/ 88 w 93"/>
                <a:gd name="T27" fmla="*/ 51 h 64"/>
                <a:gd name="T28" fmla="*/ 93 w 93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64">
                  <a:moveTo>
                    <a:pt x="93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3"/>
                  </a:lnTo>
                  <a:lnTo>
                    <a:pt x="33" y="7"/>
                  </a:lnTo>
                  <a:lnTo>
                    <a:pt x="46" y="12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70" y="28"/>
                  </a:lnTo>
                  <a:lnTo>
                    <a:pt x="75" y="33"/>
                  </a:lnTo>
                  <a:lnTo>
                    <a:pt x="79" y="38"/>
                  </a:lnTo>
                  <a:lnTo>
                    <a:pt x="84" y="45"/>
                  </a:lnTo>
                  <a:lnTo>
                    <a:pt x="88" y="51"/>
                  </a:lnTo>
                  <a:lnTo>
                    <a:pt x="93" y="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58" name="Freeform 262"/>
            <p:cNvSpPr>
              <a:spLocks noEditPoints="1"/>
            </p:cNvSpPr>
            <p:nvPr userDrawn="1"/>
          </p:nvSpPr>
          <p:spPr bwMode="auto">
            <a:xfrm>
              <a:off x="4711700" y="2495550"/>
              <a:ext cx="66675" cy="134938"/>
            </a:xfrm>
            <a:custGeom>
              <a:avLst/>
              <a:gdLst>
                <a:gd name="T0" fmla="*/ 61 w 165"/>
                <a:gd name="T1" fmla="*/ 177 h 340"/>
                <a:gd name="T2" fmla="*/ 42 w 165"/>
                <a:gd name="T3" fmla="*/ 167 h 340"/>
                <a:gd name="T4" fmla="*/ 27 w 165"/>
                <a:gd name="T5" fmla="*/ 151 h 340"/>
                <a:gd name="T6" fmla="*/ 20 w 165"/>
                <a:gd name="T7" fmla="*/ 141 h 340"/>
                <a:gd name="T8" fmla="*/ 12 w 165"/>
                <a:gd name="T9" fmla="*/ 119 h 340"/>
                <a:gd name="T10" fmla="*/ 11 w 165"/>
                <a:gd name="T11" fmla="*/ 106 h 340"/>
                <a:gd name="T12" fmla="*/ 13 w 165"/>
                <a:gd name="T13" fmla="*/ 90 h 340"/>
                <a:gd name="T14" fmla="*/ 20 w 165"/>
                <a:gd name="T15" fmla="*/ 73 h 340"/>
                <a:gd name="T16" fmla="*/ 29 w 165"/>
                <a:gd name="T17" fmla="*/ 59 h 340"/>
                <a:gd name="T18" fmla="*/ 41 w 165"/>
                <a:gd name="T19" fmla="*/ 47 h 340"/>
                <a:gd name="T20" fmla="*/ 50 w 165"/>
                <a:gd name="T21" fmla="*/ 41 h 340"/>
                <a:gd name="T22" fmla="*/ 67 w 165"/>
                <a:gd name="T23" fmla="*/ 31 h 340"/>
                <a:gd name="T24" fmla="*/ 90 w 165"/>
                <a:gd name="T25" fmla="*/ 25 h 340"/>
                <a:gd name="T26" fmla="*/ 115 w 165"/>
                <a:gd name="T27" fmla="*/ 21 h 340"/>
                <a:gd name="T28" fmla="*/ 130 w 165"/>
                <a:gd name="T29" fmla="*/ 0 h 340"/>
                <a:gd name="T30" fmla="*/ 165 w 165"/>
                <a:gd name="T31" fmla="*/ 20 h 340"/>
                <a:gd name="T32" fmla="*/ 165 w 165"/>
                <a:gd name="T33" fmla="*/ 131 h 340"/>
                <a:gd name="T34" fmla="*/ 165 w 165"/>
                <a:gd name="T35" fmla="*/ 270 h 340"/>
                <a:gd name="T36" fmla="*/ 165 w 165"/>
                <a:gd name="T37" fmla="*/ 340 h 340"/>
                <a:gd name="T38" fmla="*/ 130 w 165"/>
                <a:gd name="T39" fmla="*/ 322 h 340"/>
                <a:gd name="T40" fmla="*/ 113 w 165"/>
                <a:gd name="T41" fmla="*/ 321 h 340"/>
                <a:gd name="T42" fmla="*/ 85 w 165"/>
                <a:gd name="T43" fmla="*/ 316 h 340"/>
                <a:gd name="T44" fmla="*/ 73 w 165"/>
                <a:gd name="T45" fmla="*/ 312 h 340"/>
                <a:gd name="T46" fmla="*/ 53 w 165"/>
                <a:gd name="T47" fmla="*/ 304 h 340"/>
                <a:gd name="T48" fmla="*/ 35 w 165"/>
                <a:gd name="T49" fmla="*/ 294 h 340"/>
                <a:gd name="T50" fmla="*/ 28 w 165"/>
                <a:gd name="T51" fmla="*/ 287 h 340"/>
                <a:gd name="T52" fmla="*/ 15 w 165"/>
                <a:gd name="T53" fmla="*/ 274 h 340"/>
                <a:gd name="T54" fmla="*/ 11 w 165"/>
                <a:gd name="T55" fmla="*/ 267 h 340"/>
                <a:gd name="T56" fmla="*/ 4 w 165"/>
                <a:gd name="T57" fmla="*/ 254 h 340"/>
                <a:gd name="T58" fmla="*/ 99 w 165"/>
                <a:gd name="T59" fmla="*/ 240 h 340"/>
                <a:gd name="T60" fmla="*/ 103 w 165"/>
                <a:gd name="T61" fmla="*/ 247 h 340"/>
                <a:gd name="T62" fmla="*/ 106 w 165"/>
                <a:gd name="T63" fmla="*/ 252 h 340"/>
                <a:gd name="T64" fmla="*/ 115 w 165"/>
                <a:gd name="T65" fmla="*/ 260 h 340"/>
                <a:gd name="T66" fmla="*/ 130 w 165"/>
                <a:gd name="T67" fmla="*/ 268 h 340"/>
                <a:gd name="T68" fmla="*/ 130 w 165"/>
                <a:gd name="T69" fmla="*/ 197 h 340"/>
                <a:gd name="T70" fmla="*/ 74 w 165"/>
                <a:gd name="T71" fmla="*/ 181 h 340"/>
                <a:gd name="T72" fmla="*/ 130 w 165"/>
                <a:gd name="T73" fmla="*/ 72 h 340"/>
                <a:gd name="T74" fmla="*/ 123 w 165"/>
                <a:gd name="T75" fmla="*/ 74 h 340"/>
                <a:gd name="T76" fmla="*/ 112 w 165"/>
                <a:gd name="T77" fmla="*/ 79 h 340"/>
                <a:gd name="T78" fmla="*/ 109 w 165"/>
                <a:gd name="T79" fmla="*/ 82 h 340"/>
                <a:gd name="T80" fmla="*/ 104 w 165"/>
                <a:gd name="T81" fmla="*/ 88 h 340"/>
                <a:gd name="T82" fmla="*/ 103 w 165"/>
                <a:gd name="T83" fmla="*/ 97 h 340"/>
                <a:gd name="T84" fmla="*/ 103 w 165"/>
                <a:gd name="T85" fmla="*/ 101 h 340"/>
                <a:gd name="T86" fmla="*/ 106 w 165"/>
                <a:gd name="T87" fmla="*/ 109 h 340"/>
                <a:gd name="T88" fmla="*/ 109 w 165"/>
                <a:gd name="T89" fmla="*/ 112 h 340"/>
                <a:gd name="T90" fmla="*/ 117 w 165"/>
                <a:gd name="T91" fmla="*/ 119 h 340"/>
                <a:gd name="T92" fmla="*/ 130 w 165"/>
                <a:gd name="T93" fmla="*/ 12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340">
                  <a:moveTo>
                    <a:pt x="61" y="177"/>
                  </a:moveTo>
                  <a:lnTo>
                    <a:pt x="61" y="177"/>
                  </a:lnTo>
                  <a:lnTo>
                    <a:pt x="52" y="173"/>
                  </a:lnTo>
                  <a:lnTo>
                    <a:pt x="42" y="167"/>
                  </a:lnTo>
                  <a:lnTo>
                    <a:pt x="34" y="159"/>
                  </a:lnTo>
                  <a:lnTo>
                    <a:pt x="27" y="151"/>
                  </a:lnTo>
                  <a:lnTo>
                    <a:pt x="27" y="151"/>
                  </a:lnTo>
                  <a:lnTo>
                    <a:pt x="20" y="141"/>
                  </a:lnTo>
                  <a:lnTo>
                    <a:pt x="15" y="130"/>
                  </a:lnTo>
                  <a:lnTo>
                    <a:pt x="12" y="119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2" y="98"/>
                  </a:lnTo>
                  <a:lnTo>
                    <a:pt x="13" y="90"/>
                  </a:lnTo>
                  <a:lnTo>
                    <a:pt x="15" y="81"/>
                  </a:lnTo>
                  <a:lnTo>
                    <a:pt x="20" y="73"/>
                  </a:lnTo>
                  <a:lnTo>
                    <a:pt x="24" y="66"/>
                  </a:lnTo>
                  <a:lnTo>
                    <a:pt x="29" y="59"/>
                  </a:lnTo>
                  <a:lnTo>
                    <a:pt x="34" y="53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50" y="41"/>
                  </a:lnTo>
                  <a:lnTo>
                    <a:pt x="58" y="35"/>
                  </a:lnTo>
                  <a:lnTo>
                    <a:pt x="67" y="31"/>
                  </a:lnTo>
                  <a:lnTo>
                    <a:pt x="79" y="28"/>
                  </a:lnTo>
                  <a:lnTo>
                    <a:pt x="90" y="25"/>
                  </a:lnTo>
                  <a:lnTo>
                    <a:pt x="103" y="23"/>
                  </a:lnTo>
                  <a:lnTo>
                    <a:pt x="115" y="21"/>
                  </a:lnTo>
                  <a:lnTo>
                    <a:pt x="130" y="20"/>
                  </a:lnTo>
                  <a:lnTo>
                    <a:pt x="130" y="0"/>
                  </a:lnTo>
                  <a:lnTo>
                    <a:pt x="165" y="0"/>
                  </a:lnTo>
                  <a:lnTo>
                    <a:pt x="165" y="20"/>
                  </a:lnTo>
                  <a:lnTo>
                    <a:pt x="165" y="73"/>
                  </a:lnTo>
                  <a:lnTo>
                    <a:pt x="165" y="131"/>
                  </a:lnTo>
                  <a:lnTo>
                    <a:pt x="165" y="205"/>
                  </a:lnTo>
                  <a:lnTo>
                    <a:pt x="165" y="270"/>
                  </a:lnTo>
                  <a:lnTo>
                    <a:pt x="165" y="322"/>
                  </a:lnTo>
                  <a:lnTo>
                    <a:pt x="165" y="340"/>
                  </a:lnTo>
                  <a:lnTo>
                    <a:pt x="130" y="340"/>
                  </a:lnTo>
                  <a:lnTo>
                    <a:pt x="130" y="322"/>
                  </a:lnTo>
                  <a:lnTo>
                    <a:pt x="130" y="322"/>
                  </a:lnTo>
                  <a:lnTo>
                    <a:pt x="113" y="321"/>
                  </a:lnTo>
                  <a:lnTo>
                    <a:pt x="99" y="319"/>
                  </a:lnTo>
                  <a:lnTo>
                    <a:pt x="85" y="316"/>
                  </a:lnTo>
                  <a:lnTo>
                    <a:pt x="73" y="312"/>
                  </a:lnTo>
                  <a:lnTo>
                    <a:pt x="73" y="312"/>
                  </a:lnTo>
                  <a:lnTo>
                    <a:pt x="62" y="309"/>
                  </a:lnTo>
                  <a:lnTo>
                    <a:pt x="53" y="304"/>
                  </a:lnTo>
                  <a:lnTo>
                    <a:pt x="43" y="299"/>
                  </a:lnTo>
                  <a:lnTo>
                    <a:pt x="35" y="294"/>
                  </a:lnTo>
                  <a:lnTo>
                    <a:pt x="35" y="294"/>
                  </a:lnTo>
                  <a:lnTo>
                    <a:pt x="28" y="287"/>
                  </a:lnTo>
                  <a:lnTo>
                    <a:pt x="22" y="281"/>
                  </a:lnTo>
                  <a:lnTo>
                    <a:pt x="15" y="274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7" y="260"/>
                  </a:lnTo>
                  <a:lnTo>
                    <a:pt x="4" y="254"/>
                  </a:lnTo>
                  <a:lnTo>
                    <a:pt x="0" y="240"/>
                  </a:lnTo>
                  <a:lnTo>
                    <a:pt x="99" y="240"/>
                  </a:lnTo>
                  <a:lnTo>
                    <a:pt x="99" y="240"/>
                  </a:lnTo>
                  <a:lnTo>
                    <a:pt x="103" y="247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10" y="256"/>
                  </a:lnTo>
                  <a:lnTo>
                    <a:pt x="115" y="260"/>
                  </a:lnTo>
                  <a:lnTo>
                    <a:pt x="123" y="265"/>
                  </a:lnTo>
                  <a:lnTo>
                    <a:pt x="130" y="268"/>
                  </a:lnTo>
                  <a:lnTo>
                    <a:pt x="130" y="197"/>
                  </a:lnTo>
                  <a:lnTo>
                    <a:pt x="130" y="197"/>
                  </a:lnTo>
                  <a:lnTo>
                    <a:pt x="88" y="186"/>
                  </a:lnTo>
                  <a:lnTo>
                    <a:pt x="74" y="181"/>
                  </a:lnTo>
                  <a:lnTo>
                    <a:pt x="61" y="177"/>
                  </a:lnTo>
                  <a:close/>
                  <a:moveTo>
                    <a:pt x="130" y="72"/>
                  </a:moveTo>
                  <a:lnTo>
                    <a:pt x="130" y="72"/>
                  </a:lnTo>
                  <a:lnTo>
                    <a:pt x="123" y="74"/>
                  </a:lnTo>
                  <a:lnTo>
                    <a:pt x="117" y="76"/>
                  </a:lnTo>
                  <a:lnTo>
                    <a:pt x="112" y="79"/>
                  </a:lnTo>
                  <a:lnTo>
                    <a:pt x="109" y="82"/>
                  </a:lnTo>
                  <a:lnTo>
                    <a:pt x="109" y="82"/>
                  </a:lnTo>
                  <a:lnTo>
                    <a:pt x="106" y="85"/>
                  </a:lnTo>
                  <a:lnTo>
                    <a:pt x="104" y="88"/>
                  </a:lnTo>
                  <a:lnTo>
                    <a:pt x="103" y="93"/>
                  </a:lnTo>
                  <a:lnTo>
                    <a:pt x="103" y="97"/>
                  </a:lnTo>
                  <a:lnTo>
                    <a:pt x="103" y="97"/>
                  </a:lnTo>
                  <a:lnTo>
                    <a:pt x="103" y="101"/>
                  </a:lnTo>
                  <a:lnTo>
                    <a:pt x="104" y="105"/>
                  </a:lnTo>
                  <a:lnTo>
                    <a:pt x="106" y="109"/>
                  </a:lnTo>
                  <a:lnTo>
                    <a:pt x="109" y="112"/>
                  </a:lnTo>
                  <a:lnTo>
                    <a:pt x="109" y="112"/>
                  </a:lnTo>
                  <a:lnTo>
                    <a:pt x="112" y="116"/>
                  </a:lnTo>
                  <a:lnTo>
                    <a:pt x="117" y="119"/>
                  </a:lnTo>
                  <a:lnTo>
                    <a:pt x="123" y="121"/>
                  </a:lnTo>
                  <a:lnTo>
                    <a:pt x="130" y="123"/>
                  </a:lnTo>
                  <a:lnTo>
                    <a:pt x="13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1" name="Freeform 265"/>
            <p:cNvSpPr>
              <a:spLocks noEditPoints="1"/>
            </p:cNvSpPr>
            <p:nvPr userDrawn="1"/>
          </p:nvSpPr>
          <p:spPr bwMode="auto">
            <a:xfrm>
              <a:off x="4711700" y="2794000"/>
              <a:ext cx="65087" cy="134938"/>
            </a:xfrm>
            <a:custGeom>
              <a:avLst/>
              <a:gdLst>
                <a:gd name="T0" fmla="*/ 131 w 165"/>
                <a:gd name="T1" fmla="*/ 323 h 340"/>
                <a:gd name="T2" fmla="*/ 99 w 165"/>
                <a:gd name="T3" fmla="*/ 319 h 340"/>
                <a:gd name="T4" fmla="*/ 74 w 165"/>
                <a:gd name="T5" fmla="*/ 314 h 340"/>
                <a:gd name="T6" fmla="*/ 63 w 165"/>
                <a:gd name="T7" fmla="*/ 309 h 340"/>
                <a:gd name="T8" fmla="*/ 44 w 165"/>
                <a:gd name="T9" fmla="*/ 300 h 340"/>
                <a:gd name="T10" fmla="*/ 36 w 165"/>
                <a:gd name="T11" fmla="*/ 294 h 340"/>
                <a:gd name="T12" fmla="*/ 22 w 165"/>
                <a:gd name="T13" fmla="*/ 281 h 340"/>
                <a:gd name="T14" fmla="*/ 11 w 165"/>
                <a:gd name="T15" fmla="*/ 268 h 340"/>
                <a:gd name="T16" fmla="*/ 5 w 165"/>
                <a:gd name="T17" fmla="*/ 254 h 340"/>
                <a:gd name="T18" fmla="*/ 100 w 165"/>
                <a:gd name="T19" fmla="*/ 240 h 340"/>
                <a:gd name="T20" fmla="*/ 103 w 165"/>
                <a:gd name="T21" fmla="*/ 247 h 340"/>
                <a:gd name="T22" fmla="*/ 107 w 165"/>
                <a:gd name="T23" fmla="*/ 252 h 340"/>
                <a:gd name="T24" fmla="*/ 116 w 165"/>
                <a:gd name="T25" fmla="*/ 260 h 340"/>
                <a:gd name="T26" fmla="*/ 131 w 165"/>
                <a:gd name="T27" fmla="*/ 268 h 340"/>
                <a:gd name="T28" fmla="*/ 131 w 165"/>
                <a:gd name="T29" fmla="*/ 197 h 340"/>
                <a:gd name="T30" fmla="*/ 74 w 165"/>
                <a:gd name="T31" fmla="*/ 181 h 340"/>
                <a:gd name="T32" fmla="*/ 62 w 165"/>
                <a:gd name="T33" fmla="*/ 177 h 340"/>
                <a:gd name="T34" fmla="*/ 43 w 165"/>
                <a:gd name="T35" fmla="*/ 167 h 340"/>
                <a:gd name="T36" fmla="*/ 27 w 165"/>
                <a:gd name="T37" fmla="*/ 151 h 340"/>
                <a:gd name="T38" fmla="*/ 20 w 165"/>
                <a:gd name="T39" fmla="*/ 142 h 340"/>
                <a:gd name="T40" fmla="*/ 13 w 165"/>
                <a:gd name="T41" fmla="*/ 119 h 340"/>
                <a:gd name="T42" fmla="*/ 12 w 165"/>
                <a:gd name="T43" fmla="*/ 106 h 340"/>
                <a:gd name="T44" fmla="*/ 14 w 165"/>
                <a:gd name="T45" fmla="*/ 90 h 340"/>
                <a:gd name="T46" fmla="*/ 19 w 165"/>
                <a:gd name="T47" fmla="*/ 74 h 340"/>
                <a:gd name="T48" fmla="*/ 29 w 165"/>
                <a:gd name="T49" fmla="*/ 59 h 340"/>
                <a:gd name="T50" fmla="*/ 42 w 165"/>
                <a:gd name="T51" fmla="*/ 47 h 340"/>
                <a:gd name="T52" fmla="*/ 50 w 165"/>
                <a:gd name="T53" fmla="*/ 41 h 340"/>
                <a:gd name="T54" fmla="*/ 68 w 165"/>
                <a:gd name="T55" fmla="*/ 31 h 340"/>
                <a:gd name="T56" fmla="*/ 90 w 165"/>
                <a:gd name="T57" fmla="*/ 25 h 340"/>
                <a:gd name="T58" fmla="*/ 116 w 165"/>
                <a:gd name="T59" fmla="*/ 21 h 340"/>
                <a:gd name="T60" fmla="*/ 131 w 165"/>
                <a:gd name="T61" fmla="*/ 0 h 340"/>
                <a:gd name="T62" fmla="*/ 165 w 165"/>
                <a:gd name="T63" fmla="*/ 20 h 340"/>
                <a:gd name="T64" fmla="*/ 165 w 165"/>
                <a:gd name="T65" fmla="*/ 131 h 340"/>
                <a:gd name="T66" fmla="*/ 165 w 165"/>
                <a:gd name="T67" fmla="*/ 270 h 340"/>
                <a:gd name="T68" fmla="*/ 165 w 165"/>
                <a:gd name="T69" fmla="*/ 340 h 340"/>
                <a:gd name="T70" fmla="*/ 131 w 165"/>
                <a:gd name="T71" fmla="*/ 323 h 340"/>
                <a:gd name="T72" fmla="*/ 131 w 165"/>
                <a:gd name="T73" fmla="*/ 72 h 340"/>
                <a:gd name="T74" fmla="*/ 113 w 165"/>
                <a:gd name="T75" fmla="*/ 79 h 340"/>
                <a:gd name="T76" fmla="*/ 109 w 165"/>
                <a:gd name="T77" fmla="*/ 82 h 340"/>
                <a:gd name="T78" fmla="*/ 105 w 165"/>
                <a:gd name="T79" fmla="*/ 90 h 340"/>
                <a:gd name="T80" fmla="*/ 104 w 165"/>
                <a:gd name="T81" fmla="*/ 97 h 340"/>
                <a:gd name="T82" fmla="*/ 104 w 165"/>
                <a:gd name="T83" fmla="*/ 101 h 340"/>
                <a:gd name="T84" fmla="*/ 107 w 165"/>
                <a:gd name="T85" fmla="*/ 109 h 340"/>
                <a:gd name="T86" fmla="*/ 110 w 165"/>
                <a:gd name="T87" fmla="*/ 112 h 340"/>
                <a:gd name="T88" fmla="*/ 117 w 165"/>
                <a:gd name="T89" fmla="*/ 119 h 340"/>
                <a:gd name="T90" fmla="*/ 131 w 165"/>
                <a:gd name="T91" fmla="*/ 12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5" h="340">
                  <a:moveTo>
                    <a:pt x="131" y="323"/>
                  </a:moveTo>
                  <a:lnTo>
                    <a:pt x="131" y="323"/>
                  </a:lnTo>
                  <a:lnTo>
                    <a:pt x="114" y="321"/>
                  </a:lnTo>
                  <a:lnTo>
                    <a:pt x="99" y="319"/>
                  </a:lnTo>
                  <a:lnTo>
                    <a:pt x="85" y="317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63" y="309"/>
                  </a:lnTo>
                  <a:lnTo>
                    <a:pt x="54" y="305"/>
                  </a:lnTo>
                  <a:lnTo>
                    <a:pt x="44" y="300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29" y="287"/>
                  </a:lnTo>
                  <a:lnTo>
                    <a:pt x="22" y="281"/>
                  </a:lnTo>
                  <a:lnTo>
                    <a:pt x="16" y="274"/>
                  </a:lnTo>
                  <a:lnTo>
                    <a:pt x="11" y="268"/>
                  </a:lnTo>
                  <a:lnTo>
                    <a:pt x="11" y="268"/>
                  </a:lnTo>
                  <a:lnTo>
                    <a:pt x="5" y="254"/>
                  </a:lnTo>
                  <a:lnTo>
                    <a:pt x="0" y="240"/>
                  </a:lnTo>
                  <a:lnTo>
                    <a:pt x="100" y="240"/>
                  </a:lnTo>
                  <a:lnTo>
                    <a:pt x="100" y="240"/>
                  </a:lnTo>
                  <a:lnTo>
                    <a:pt x="103" y="247"/>
                  </a:lnTo>
                  <a:lnTo>
                    <a:pt x="107" y="252"/>
                  </a:lnTo>
                  <a:lnTo>
                    <a:pt x="107" y="252"/>
                  </a:lnTo>
                  <a:lnTo>
                    <a:pt x="111" y="256"/>
                  </a:lnTo>
                  <a:lnTo>
                    <a:pt x="116" y="260"/>
                  </a:lnTo>
                  <a:lnTo>
                    <a:pt x="123" y="265"/>
                  </a:lnTo>
                  <a:lnTo>
                    <a:pt x="131" y="268"/>
                  </a:lnTo>
                  <a:lnTo>
                    <a:pt x="131" y="197"/>
                  </a:lnTo>
                  <a:lnTo>
                    <a:pt x="131" y="197"/>
                  </a:lnTo>
                  <a:lnTo>
                    <a:pt x="89" y="186"/>
                  </a:lnTo>
                  <a:lnTo>
                    <a:pt x="74" y="181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53" y="173"/>
                  </a:lnTo>
                  <a:lnTo>
                    <a:pt x="43" y="167"/>
                  </a:lnTo>
                  <a:lnTo>
                    <a:pt x="35" y="159"/>
                  </a:lnTo>
                  <a:lnTo>
                    <a:pt x="27" y="151"/>
                  </a:lnTo>
                  <a:lnTo>
                    <a:pt x="27" y="151"/>
                  </a:lnTo>
                  <a:lnTo>
                    <a:pt x="20" y="142"/>
                  </a:lnTo>
                  <a:lnTo>
                    <a:pt x="16" y="131"/>
                  </a:lnTo>
                  <a:lnTo>
                    <a:pt x="13" y="119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3" y="98"/>
                  </a:lnTo>
                  <a:lnTo>
                    <a:pt x="14" y="90"/>
                  </a:lnTo>
                  <a:lnTo>
                    <a:pt x="16" y="81"/>
                  </a:lnTo>
                  <a:lnTo>
                    <a:pt x="19" y="74"/>
                  </a:lnTo>
                  <a:lnTo>
                    <a:pt x="24" y="67"/>
                  </a:lnTo>
                  <a:lnTo>
                    <a:pt x="29" y="59"/>
                  </a:lnTo>
                  <a:lnTo>
                    <a:pt x="35" y="53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50" y="41"/>
                  </a:lnTo>
                  <a:lnTo>
                    <a:pt x="59" y="36"/>
                  </a:lnTo>
                  <a:lnTo>
                    <a:pt x="68" y="31"/>
                  </a:lnTo>
                  <a:lnTo>
                    <a:pt x="79" y="28"/>
                  </a:lnTo>
                  <a:lnTo>
                    <a:pt x="90" y="25"/>
                  </a:lnTo>
                  <a:lnTo>
                    <a:pt x="103" y="23"/>
                  </a:lnTo>
                  <a:lnTo>
                    <a:pt x="116" y="21"/>
                  </a:lnTo>
                  <a:lnTo>
                    <a:pt x="131" y="20"/>
                  </a:lnTo>
                  <a:lnTo>
                    <a:pt x="131" y="0"/>
                  </a:lnTo>
                  <a:lnTo>
                    <a:pt x="165" y="0"/>
                  </a:lnTo>
                  <a:lnTo>
                    <a:pt x="165" y="20"/>
                  </a:lnTo>
                  <a:lnTo>
                    <a:pt x="165" y="73"/>
                  </a:lnTo>
                  <a:lnTo>
                    <a:pt x="165" y="131"/>
                  </a:lnTo>
                  <a:lnTo>
                    <a:pt x="165" y="205"/>
                  </a:lnTo>
                  <a:lnTo>
                    <a:pt x="165" y="270"/>
                  </a:lnTo>
                  <a:lnTo>
                    <a:pt x="165" y="323"/>
                  </a:lnTo>
                  <a:lnTo>
                    <a:pt x="165" y="340"/>
                  </a:lnTo>
                  <a:lnTo>
                    <a:pt x="131" y="340"/>
                  </a:lnTo>
                  <a:lnTo>
                    <a:pt x="131" y="323"/>
                  </a:lnTo>
                  <a:close/>
                  <a:moveTo>
                    <a:pt x="131" y="72"/>
                  </a:moveTo>
                  <a:lnTo>
                    <a:pt x="131" y="72"/>
                  </a:lnTo>
                  <a:lnTo>
                    <a:pt x="117" y="77"/>
                  </a:lnTo>
                  <a:lnTo>
                    <a:pt x="113" y="79"/>
                  </a:lnTo>
                  <a:lnTo>
                    <a:pt x="109" y="82"/>
                  </a:lnTo>
                  <a:lnTo>
                    <a:pt x="109" y="82"/>
                  </a:lnTo>
                  <a:lnTo>
                    <a:pt x="107" y="85"/>
                  </a:lnTo>
                  <a:lnTo>
                    <a:pt x="105" y="90"/>
                  </a:lnTo>
                  <a:lnTo>
                    <a:pt x="104" y="93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101"/>
                  </a:lnTo>
                  <a:lnTo>
                    <a:pt x="105" y="105"/>
                  </a:lnTo>
                  <a:lnTo>
                    <a:pt x="107" y="109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13" y="116"/>
                  </a:lnTo>
                  <a:lnTo>
                    <a:pt x="117" y="119"/>
                  </a:lnTo>
                  <a:lnTo>
                    <a:pt x="124" y="122"/>
                  </a:lnTo>
                  <a:lnTo>
                    <a:pt x="131" y="124"/>
                  </a:lnTo>
                  <a:lnTo>
                    <a:pt x="13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2" name="Freeform 266"/>
            <p:cNvSpPr>
              <a:spLocks noEditPoints="1"/>
            </p:cNvSpPr>
            <p:nvPr userDrawn="1"/>
          </p:nvSpPr>
          <p:spPr bwMode="auto">
            <a:xfrm>
              <a:off x="4324350" y="2438400"/>
              <a:ext cx="571500" cy="546100"/>
            </a:xfrm>
            <a:custGeom>
              <a:avLst/>
              <a:gdLst>
                <a:gd name="T0" fmla="*/ 1416 w 1440"/>
                <a:gd name="T1" fmla="*/ 438 h 1378"/>
                <a:gd name="T2" fmla="*/ 1326 w 1440"/>
                <a:gd name="T3" fmla="*/ 557 h 1378"/>
                <a:gd name="T4" fmla="*/ 1189 w 1440"/>
                <a:gd name="T5" fmla="*/ 623 h 1378"/>
                <a:gd name="T6" fmla="*/ 994 w 1440"/>
                <a:gd name="T7" fmla="*/ 600 h 1378"/>
                <a:gd name="T8" fmla="*/ 826 w 1440"/>
                <a:gd name="T9" fmla="*/ 408 h 1378"/>
                <a:gd name="T10" fmla="*/ 628 w 1440"/>
                <a:gd name="T11" fmla="*/ 667 h 1378"/>
                <a:gd name="T12" fmla="*/ 580 w 1440"/>
                <a:gd name="T13" fmla="*/ 858 h 1378"/>
                <a:gd name="T14" fmla="*/ 927 w 1440"/>
                <a:gd name="T15" fmla="*/ 820 h 1378"/>
                <a:gd name="T16" fmla="*/ 1141 w 1440"/>
                <a:gd name="T17" fmla="*/ 750 h 1378"/>
                <a:gd name="T18" fmla="*/ 1288 w 1440"/>
                <a:gd name="T19" fmla="*/ 795 h 1378"/>
                <a:gd name="T20" fmla="*/ 1393 w 1440"/>
                <a:gd name="T21" fmla="*/ 901 h 1378"/>
                <a:gd name="T22" fmla="*/ 1439 w 1440"/>
                <a:gd name="T23" fmla="*/ 1048 h 1378"/>
                <a:gd name="T24" fmla="*/ 1414 w 1440"/>
                <a:gd name="T25" fmla="*/ 1187 h 1378"/>
                <a:gd name="T26" fmla="*/ 1325 w 1440"/>
                <a:gd name="T27" fmla="*/ 1306 h 1378"/>
                <a:gd name="T28" fmla="*/ 1188 w 1440"/>
                <a:gd name="T29" fmla="*/ 1372 h 1378"/>
                <a:gd name="T30" fmla="*/ 1046 w 1440"/>
                <a:gd name="T31" fmla="*/ 1369 h 1378"/>
                <a:gd name="T32" fmla="*/ 913 w 1440"/>
                <a:gd name="T33" fmla="*/ 1297 h 1378"/>
                <a:gd name="T34" fmla="*/ 829 w 1440"/>
                <a:gd name="T35" fmla="*/ 1172 h 1378"/>
                <a:gd name="T36" fmla="*/ 545 w 1440"/>
                <a:gd name="T37" fmla="*/ 902 h 1378"/>
                <a:gd name="T38" fmla="*/ 428 w 1440"/>
                <a:gd name="T39" fmla="*/ 982 h 1378"/>
                <a:gd name="T40" fmla="*/ 282 w 1440"/>
                <a:gd name="T41" fmla="*/ 1002 h 1378"/>
                <a:gd name="T42" fmla="*/ 138 w 1440"/>
                <a:gd name="T43" fmla="*/ 950 h 1378"/>
                <a:gd name="T44" fmla="*/ 38 w 1440"/>
                <a:gd name="T45" fmla="*/ 840 h 1378"/>
                <a:gd name="T46" fmla="*/ 0 w 1440"/>
                <a:gd name="T47" fmla="*/ 690 h 1378"/>
                <a:gd name="T48" fmla="*/ 31 w 1440"/>
                <a:gd name="T49" fmla="*/ 553 h 1378"/>
                <a:gd name="T50" fmla="*/ 127 w 1440"/>
                <a:gd name="T51" fmla="*/ 438 h 1378"/>
                <a:gd name="T52" fmla="*/ 266 w 1440"/>
                <a:gd name="T53" fmla="*/ 378 h 1378"/>
                <a:gd name="T54" fmla="*/ 413 w 1440"/>
                <a:gd name="T55" fmla="*/ 391 h 1378"/>
                <a:gd name="T56" fmla="*/ 547 w 1440"/>
                <a:gd name="T57" fmla="*/ 477 h 1378"/>
                <a:gd name="T58" fmla="*/ 826 w 1440"/>
                <a:gd name="T59" fmla="*/ 221 h 1378"/>
                <a:gd name="T60" fmla="*/ 904 w 1440"/>
                <a:gd name="T61" fmla="*/ 93 h 1378"/>
                <a:gd name="T62" fmla="*/ 1032 w 1440"/>
                <a:gd name="T63" fmla="*/ 15 h 1378"/>
                <a:gd name="T64" fmla="*/ 1174 w 1440"/>
                <a:gd name="T65" fmla="*/ 4 h 1378"/>
                <a:gd name="T66" fmla="*/ 1314 w 1440"/>
                <a:gd name="T67" fmla="*/ 63 h 1378"/>
                <a:gd name="T68" fmla="*/ 1410 w 1440"/>
                <a:gd name="T69" fmla="*/ 178 h 1378"/>
                <a:gd name="T70" fmla="*/ 1126 w 1440"/>
                <a:gd name="T71" fmla="*/ 66 h 1378"/>
                <a:gd name="T72" fmla="*/ 967 w 1440"/>
                <a:gd name="T73" fmla="*/ 123 h 1378"/>
                <a:gd name="T74" fmla="*/ 878 w 1440"/>
                <a:gd name="T75" fmla="*/ 302 h 1378"/>
                <a:gd name="T76" fmla="*/ 919 w 1440"/>
                <a:gd name="T77" fmla="*/ 454 h 1378"/>
                <a:gd name="T78" fmla="*/ 1101 w 1440"/>
                <a:gd name="T79" fmla="*/ 563 h 1378"/>
                <a:gd name="T80" fmla="*/ 1244 w 1440"/>
                <a:gd name="T81" fmla="*/ 533 h 1378"/>
                <a:gd name="T82" fmla="*/ 1372 w 1440"/>
                <a:gd name="T83" fmla="*/ 352 h 1378"/>
                <a:gd name="T84" fmla="*/ 1356 w 1440"/>
                <a:gd name="T85" fmla="*/ 218 h 1378"/>
                <a:gd name="T86" fmla="*/ 1176 w 1440"/>
                <a:gd name="T87" fmla="*/ 71 h 1378"/>
                <a:gd name="T88" fmla="*/ 558 w 1440"/>
                <a:gd name="T89" fmla="*/ 639 h 1378"/>
                <a:gd name="T90" fmla="*/ 411 w 1440"/>
                <a:gd name="T91" fmla="*/ 459 h 1378"/>
                <a:gd name="T92" fmla="*/ 277 w 1440"/>
                <a:gd name="T93" fmla="*/ 443 h 1378"/>
                <a:gd name="T94" fmla="*/ 96 w 1440"/>
                <a:gd name="T95" fmla="*/ 571 h 1378"/>
                <a:gd name="T96" fmla="*/ 66 w 1440"/>
                <a:gd name="T97" fmla="*/ 715 h 1378"/>
                <a:gd name="T98" fmla="*/ 176 w 1440"/>
                <a:gd name="T99" fmla="*/ 896 h 1378"/>
                <a:gd name="T100" fmla="*/ 328 w 1440"/>
                <a:gd name="T101" fmla="*/ 938 h 1378"/>
                <a:gd name="T102" fmla="*/ 507 w 1440"/>
                <a:gd name="T103" fmla="*/ 848 h 1378"/>
                <a:gd name="T104" fmla="*/ 1373 w 1440"/>
                <a:gd name="T105" fmla="*/ 1064 h 1378"/>
                <a:gd name="T106" fmla="*/ 1317 w 1440"/>
                <a:gd name="T107" fmla="*/ 905 h 1378"/>
                <a:gd name="T108" fmla="*/ 1137 w 1440"/>
                <a:gd name="T109" fmla="*/ 816 h 1378"/>
                <a:gd name="T110" fmla="*/ 985 w 1440"/>
                <a:gd name="T111" fmla="*/ 857 h 1378"/>
                <a:gd name="T112" fmla="*/ 877 w 1440"/>
                <a:gd name="T113" fmla="*/ 1039 h 1378"/>
                <a:gd name="T114" fmla="*/ 906 w 1440"/>
                <a:gd name="T115" fmla="*/ 1182 h 1378"/>
                <a:gd name="T116" fmla="*/ 1087 w 1440"/>
                <a:gd name="T117" fmla="*/ 1311 h 1378"/>
                <a:gd name="T118" fmla="*/ 1221 w 1440"/>
                <a:gd name="T119" fmla="*/ 1294 h 1378"/>
                <a:gd name="T120" fmla="*/ 1368 w 1440"/>
                <a:gd name="T121" fmla="*/ 1114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40" h="1378">
                  <a:moveTo>
                    <a:pt x="1440" y="315"/>
                  </a:moveTo>
                  <a:lnTo>
                    <a:pt x="1440" y="315"/>
                  </a:lnTo>
                  <a:lnTo>
                    <a:pt x="1440" y="331"/>
                  </a:lnTo>
                  <a:lnTo>
                    <a:pt x="1439" y="347"/>
                  </a:lnTo>
                  <a:lnTo>
                    <a:pt x="1437" y="363"/>
                  </a:lnTo>
                  <a:lnTo>
                    <a:pt x="1434" y="378"/>
                  </a:lnTo>
                  <a:lnTo>
                    <a:pt x="1431" y="394"/>
                  </a:lnTo>
                  <a:lnTo>
                    <a:pt x="1427" y="408"/>
                  </a:lnTo>
                  <a:lnTo>
                    <a:pt x="1421" y="423"/>
                  </a:lnTo>
                  <a:lnTo>
                    <a:pt x="1416" y="438"/>
                  </a:lnTo>
                  <a:lnTo>
                    <a:pt x="1410" y="451"/>
                  </a:lnTo>
                  <a:lnTo>
                    <a:pt x="1403" y="465"/>
                  </a:lnTo>
                  <a:lnTo>
                    <a:pt x="1395" y="478"/>
                  </a:lnTo>
                  <a:lnTo>
                    <a:pt x="1387" y="491"/>
                  </a:lnTo>
                  <a:lnTo>
                    <a:pt x="1378" y="503"/>
                  </a:lnTo>
                  <a:lnTo>
                    <a:pt x="1368" y="515"/>
                  </a:lnTo>
                  <a:lnTo>
                    <a:pt x="1359" y="526"/>
                  </a:lnTo>
                  <a:lnTo>
                    <a:pt x="1348" y="538"/>
                  </a:lnTo>
                  <a:lnTo>
                    <a:pt x="1337" y="548"/>
                  </a:lnTo>
                  <a:lnTo>
                    <a:pt x="1326" y="557"/>
                  </a:lnTo>
                  <a:lnTo>
                    <a:pt x="1314" y="567"/>
                  </a:lnTo>
                  <a:lnTo>
                    <a:pt x="1302" y="576"/>
                  </a:lnTo>
                  <a:lnTo>
                    <a:pt x="1289" y="583"/>
                  </a:lnTo>
                  <a:lnTo>
                    <a:pt x="1276" y="592"/>
                  </a:lnTo>
                  <a:lnTo>
                    <a:pt x="1262" y="598"/>
                  </a:lnTo>
                  <a:lnTo>
                    <a:pt x="1249" y="604"/>
                  </a:lnTo>
                  <a:lnTo>
                    <a:pt x="1234" y="611"/>
                  </a:lnTo>
                  <a:lnTo>
                    <a:pt x="1219" y="616"/>
                  </a:lnTo>
                  <a:lnTo>
                    <a:pt x="1205" y="620"/>
                  </a:lnTo>
                  <a:lnTo>
                    <a:pt x="1189" y="623"/>
                  </a:lnTo>
                  <a:lnTo>
                    <a:pt x="1174" y="626"/>
                  </a:lnTo>
                  <a:lnTo>
                    <a:pt x="1158" y="628"/>
                  </a:lnTo>
                  <a:lnTo>
                    <a:pt x="1142" y="629"/>
                  </a:lnTo>
                  <a:lnTo>
                    <a:pt x="1126" y="629"/>
                  </a:lnTo>
                  <a:lnTo>
                    <a:pt x="1126" y="629"/>
                  </a:lnTo>
                  <a:lnTo>
                    <a:pt x="1099" y="628"/>
                  </a:lnTo>
                  <a:lnTo>
                    <a:pt x="1070" y="624"/>
                  </a:lnTo>
                  <a:lnTo>
                    <a:pt x="1044" y="619"/>
                  </a:lnTo>
                  <a:lnTo>
                    <a:pt x="1019" y="611"/>
                  </a:lnTo>
                  <a:lnTo>
                    <a:pt x="994" y="600"/>
                  </a:lnTo>
                  <a:lnTo>
                    <a:pt x="970" y="589"/>
                  </a:lnTo>
                  <a:lnTo>
                    <a:pt x="949" y="575"/>
                  </a:lnTo>
                  <a:lnTo>
                    <a:pt x="928" y="558"/>
                  </a:lnTo>
                  <a:lnTo>
                    <a:pt x="908" y="542"/>
                  </a:lnTo>
                  <a:lnTo>
                    <a:pt x="890" y="523"/>
                  </a:lnTo>
                  <a:lnTo>
                    <a:pt x="874" y="502"/>
                  </a:lnTo>
                  <a:lnTo>
                    <a:pt x="859" y="480"/>
                  </a:lnTo>
                  <a:lnTo>
                    <a:pt x="845" y="457"/>
                  </a:lnTo>
                  <a:lnTo>
                    <a:pt x="835" y="433"/>
                  </a:lnTo>
                  <a:lnTo>
                    <a:pt x="826" y="408"/>
                  </a:lnTo>
                  <a:lnTo>
                    <a:pt x="818" y="382"/>
                  </a:lnTo>
                  <a:lnTo>
                    <a:pt x="580" y="521"/>
                  </a:lnTo>
                  <a:lnTo>
                    <a:pt x="580" y="521"/>
                  </a:lnTo>
                  <a:lnTo>
                    <a:pt x="591" y="540"/>
                  </a:lnTo>
                  <a:lnTo>
                    <a:pt x="601" y="559"/>
                  </a:lnTo>
                  <a:lnTo>
                    <a:pt x="609" y="579"/>
                  </a:lnTo>
                  <a:lnTo>
                    <a:pt x="616" y="600"/>
                  </a:lnTo>
                  <a:lnTo>
                    <a:pt x="621" y="622"/>
                  </a:lnTo>
                  <a:lnTo>
                    <a:pt x="626" y="644"/>
                  </a:lnTo>
                  <a:lnTo>
                    <a:pt x="628" y="667"/>
                  </a:lnTo>
                  <a:lnTo>
                    <a:pt x="629" y="690"/>
                  </a:lnTo>
                  <a:lnTo>
                    <a:pt x="629" y="690"/>
                  </a:lnTo>
                  <a:lnTo>
                    <a:pt x="628" y="713"/>
                  </a:lnTo>
                  <a:lnTo>
                    <a:pt x="626" y="736"/>
                  </a:lnTo>
                  <a:lnTo>
                    <a:pt x="621" y="757"/>
                  </a:lnTo>
                  <a:lnTo>
                    <a:pt x="616" y="779"/>
                  </a:lnTo>
                  <a:lnTo>
                    <a:pt x="609" y="800"/>
                  </a:lnTo>
                  <a:lnTo>
                    <a:pt x="601" y="820"/>
                  </a:lnTo>
                  <a:lnTo>
                    <a:pt x="591" y="840"/>
                  </a:lnTo>
                  <a:lnTo>
                    <a:pt x="580" y="858"/>
                  </a:lnTo>
                  <a:lnTo>
                    <a:pt x="817" y="996"/>
                  </a:lnTo>
                  <a:lnTo>
                    <a:pt x="817" y="996"/>
                  </a:lnTo>
                  <a:lnTo>
                    <a:pt x="825" y="970"/>
                  </a:lnTo>
                  <a:lnTo>
                    <a:pt x="833" y="945"/>
                  </a:lnTo>
                  <a:lnTo>
                    <a:pt x="844" y="921"/>
                  </a:lnTo>
                  <a:lnTo>
                    <a:pt x="857" y="898"/>
                  </a:lnTo>
                  <a:lnTo>
                    <a:pt x="873" y="876"/>
                  </a:lnTo>
                  <a:lnTo>
                    <a:pt x="888" y="856"/>
                  </a:lnTo>
                  <a:lnTo>
                    <a:pt x="907" y="838"/>
                  </a:lnTo>
                  <a:lnTo>
                    <a:pt x="927" y="820"/>
                  </a:lnTo>
                  <a:lnTo>
                    <a:pt x="947" y="804"/>
                  </a:lnTo>
                  <a:lnTo>
                    <a:pt x="969" y="791"/>
                  </a:lnTo>
                  <a:lnTo>
                    <a:pt x="993" y="778"/>
                  </a:lnTo>
                  <a:lnTo>
                    <a:pt x="1017" y="768"/>
                  </a:lnTo>
                  <a:lnTo>
                    <a:pt x="1043" y="761"/>
                  </a:lnTo>
                  <a:lnTo>
                    <a:pt x="1069" y="754"/>
                  </a:lnTo>
                  <a:lnTo>
                    <a:pt x="1096" y="751"/>
                  </a:lnTo>
                  <a:lnTo>
                    <a:pt x="1125" y="749"/>
                  </a:lnTo>
                  <a:lnTo>
                    <a:pt x="1125" y="749"/>
                  </a:lnTo>
                  <a:lnTo>
                    <a:pt x="1141" y="750"/>
                  </a:lnTo>
                  <a:lnTo>
                    <a:pt x="1157" y="751"/>
                  </a:lnTo>
                  <a:lnTo>
                    <a:pt x="1172" y="753"/>
                  </a:lnTo>
                  <a:lnTo>
                    <a:pt x="1188" y="755"/>
                  </a:lnTo>
                  <a:lnTo>
                    <a:pt x="1204" y="760"/>
                  </a:lnTo>
                  <a:lnTo>
                    <a:pt x="1218" y="764"/>
                  </a:lnTo>
                  <a:lnTo>
                    <a:pt x="1233" y="769"/>
                  </a:lnTo>
                  <a:lnTo>
                    <a:pt x="1247" y="774"/>
                  </a:lnTo>
                  <a:lnTo>
                    <a:pt x="1261" y="780"/>
                  </a:lnTo>
                  <a:lnTo>
                    <a:pt x="1275" y="788"/>
                  </a:lnTo>
                  <a:lnTo>
                    <a:pt x="1288" y="795"/>
                  </a:lnTo>
                  <a:lnTo>
                    <a:pt x="1301" y="803"/>
                  </a:lnTo>
                  <a:lnTo>
                    <a:pt x="1313" y="812"/>
                  </a:lnTo>
                  <a:lnTo>
                    <a:pt x="1325" y="821"/>
                  </a:lnTo>
                  <a:lnTo>
                    <a:pt x="1336" y="831"/>
                  </a:lnTo>
                  <a:lnTo>
                    <a:pt x="1347" y="842"/>
                  </a:lnTo>
                  <a:lnTo>
                    <a:pt x="1358" y="852"/>
                  </a:lnTo>
                  <a:lnTo>
                    <a:pt x="1367" y="864"/>
                  </a:lnTo>
                  <a:lnTo>
                    <a:pt x="1377" y="876"/>
                  </a:lnTo>
                  <a:lnTo>
                    <a:pt x="1386" y="888"/>
                  </a:lnTo>
                  <a:lnTo>
                    <a:pt x="1393" y="901"/>
                  </a:lnTo>
                  <a:lnTo>
                    <a:pt x="1402" y="914"/>
                  </a:lnTo>
                  <a:lnTo>
                    <a:pt x="1408" y="927"/>
                  </a:lnTo>
                  <a:lnTo>
                    <a:pt x="1414" y="942"/>
                  </a:lnTo>
                  <a:lnTo>
                    <a:pt x="1420" y="955"/>
                  </a:lnTo>
                  <a:lnTo>
                    <a:pt x="1426" y="971"/>
                  </a:lnTo>
                  <a:lnTo>
                    <a:pt x="1430" y="986"/>
                  </a:lnTo>
                  <a:lnTo>
                    <a:pt x="1433" y="1000"/>
                  </a:lnTo>
                  <a:lnTo>
                    <a:pt x="1436" y="1016"/>
                  </a:lnTo>
                  <a:lnTo>
                    <a:pt x="1438" y="1031"/>
                  </a:lnTo>
                  <a:lnTo>
                    <a:pt x="1439" y="1048"/>
                  </a:lnTo>
                  <a:lnTo>
                    <a:pt x="1439" y="1064"/>
                  </a:lnTo>
                  <a:lnTo>
                    <a:pt x="1439" y="1064"/>
                  </a:lnTo>
                  <a:lnTo>
                    <a:pt x="1439" y="1080"/>
                  </a:lnTo>
                  <a:lnTo>
                    <a:pt x="1438" y="1096"/>
                  </a:lnTo>
                  <a:lnTo>
                    <a:pt x="1436" y="1112"/>
                  </a:lnTo>
                  <a:lnTo>
                    <a:pt x="1433" y="1127"/>
                  </a:lnTo>
                  <a:lnTo>
                    <a:pt x="1430" y="1143"/>
                  </a:lnTo>
                  <a:lnTo>
                    <a:pt x="1426" y="1157"/>
                  </a:lnTo>
                  <a:lnTo>
                    <a:pt x="1420" y="1172"/>
                  </a:lnTo>
                  <a:lnTo>
                    <a:pt x="1414" y="1187"/>
                  </a:lnTo>
                  <a:lnTo>
                    <a:pt x="1408" y="1200"/>
                  </a:lnTo>
                  <a:lnTo>
                    <a:pt x="1402" y="1214"/>
                  </a:lnTo>
                  <a:lnTo>
                    <a:pt x="1393" y="1227"/>
                  </a:lnTo>
                  <a:lnTo>
                    <a:pt x="1386" y="1240"/>
                  </a:lnTo>
                  <a:lnTo>
                    <a:pt x="1377" y="1252"/>
                  </a:lnTo>
                  <a:lnTo>
                    <a:pt x="1367" y="1264"/>
                  </a:lnTo>
                  <a:lnTo>
                    <a:pt x="1358" y="1275"/>
                  </a:lnTo>
                  <a:lnTo>
                    <a:pt x="1347" y="1287"/>
                  </a:lnTo>
                  <a:lnTo>
                    <a:pt x="1336" y="1297"/>
                  </a:lnTo>
                  <a:lnTo>
                    <a:pt x="1325" y="1306"/>
                  </a:lnTo>
                  <a:lnTo>
                    <a:pt x="1313" y="1316"/>
                  </a:lnTo>
                  <a:lnTo>
                    <a:pt x="1301" y="1325"/>
                  </a:lnTo>
                  <a:lnTo>
                    <a:pt x="1288" y="1334"/>
                  </a:lnTo>
                  <a:lnTo>
                    <a:pt x="1275" y="1341"/>
                  </a:lnTo>
                  <a:lnTo>
                    <a:pt x="1261" y="1348"/>
                  </a:lnTo>
                  <a:lnTo>
                    <a:pt x="1247" y="1354"/>
                  </a:lnTo>
                  <a:lnTo>
                    <a:pt x="1233" y="1360"/>
                  </a:lnTo>
                  <a:lnTo>
                    <a:pt x="1218" y="1365"/>
                  </a:lnTo>
                  <a:lnTo>
                    <a:pt x="1204" y="1369"/>
                  </a:lnTo>
                  <a:lnTo>
                    <a:pt x="1188" y="1372"/>
                  </a:lnTo>
                  <a:lnTo>
                    <a:pt x="1172" y="1375"/>
                  </a:lnTo>
                  <a:lnTo>
                    <a:pt x="1157" y="1377"/>
                  </a:lnTo>
                  <a:lnTo>
                    <a:pt x="1141" y="1378"/>
                  </a:lnTo>
                  <a:lnTo>
                    <a:pt x="1125" y="1378"/>
                  </a:lnTo>
                  <a:lnTo>
                    <a:pt x="1125" y="1378"/>
                  </a:lnTo>
                  <a:lnTo>
                    <a:pt x="1109" y="1378"/>
                  </a:lnTo>
                  <a:lnTo>
                    <a:pt x="1092" y="1377"/>
                  </a:lnTo>
                  <a:lnTo>
                    <a:pt x="1077" y="1375"/>
                  </a:lnTo>
                  <a:lnTo>
                    <a:pt x="1061" y="1372"/>
                  </a:lnTo>
                  <a:lnTo>
                    <a:pt x="1046" y="1369"/>
                  </a:lnTo>
                  <a:lnTo>
                    <a:pt x="1031" y="1365"/>
                  </a:lnTo>
                  <a:lnTo>
                    <a:pt x="1016" y="1360"/>
                  </a:lnTo>
                  <a:lnTo>
                    <a:pt x="1003" y="1354"/>
                  </a:lnTo>
                  <a:lnTo>
                    <a:pt x="988" y="1348"/>
                  </a:lnTo>
                  <a:lnTo>
                    <a:pt x="975" y="1341"/>
                  </a:lnTo>
                  <a:lnTo>
                    <a:pt x="961" y="1334"/>
                  </a:lnTo>
                  <a:lnTo>
                    <a:pt x="949" y="1325"/>
                  </a:lnTo>
                  <a:lnTo>
                    <a:pt x="936" y="1316"/>
                  </a:lnTo>
                  <a:lnTo>
                    <a:pt x="925" y="1306"/>
                  </a:lnTo>
                  <a:lnTo>
                    <a:pt x="913" y="1297"/>
                  </a:lnTo>
                  <a:lnTo>
                    <a:pt x="903" y="1287"/>
                  </a:lnTo>
                  <a:lnTo>
                    <a:pt x="892" y="1275"/>
                  </a:lnTo>
                  <a:lnTo>
                    <a:pt x="882" y="1264"/>
                  </a:lnTo>
                  <a:lnTo>
                    <a:pt x="873" y="1252"/>
                  </a:lnTo>
                  <a:lnTo>
                    <a:pt x="864" y="1240"/>
                  </a:lnTo>
                  <a:lnTo>
                    <a:pt x="856" y="1227"/>
                  </a:lnTo>
                  <a:lnTo>
                    <a:pt x="849" y="1214"/>
                  </a:lnTo>
                  <a:lnTo>
                    <a:pt x="841" y="1200"/>
                  </a:lnTo>
                  <a:lnTo>
                    <a:pt x="835" y="1187"/>
                  </a:lnTo>
                  <a:lnTo>
                    <a:pt x="829" y="1172"/>
                  </a:lnTo>
                  <a:lnTo>
                    <a:pt x="825" y="1157"/>
                  </a:lnTo>
                  <a:lnTo>
                    <a:pt x="820" y="1143"/>
                  </a:lnTo>
                  <a:lnTo>
                    <a:pt x="816" y="1127"/>
                  </a:lnTo>
                  <a:lnTo>
                    <a:pt x="814" y="1112"/>
                  </a:lnTo>
                  <a:lnTo>
                    <a:pt x="812" y="1096"/>
                  </a:lnTo>
                  <a:lnTo>
                    <a:pt x="810" y="1080"/>
                  </a:lnTo>
                  <a:lnTo>
                    <a:pt x="810" y="1064"/>
                  </a:lnTo>
                  <a:lnTo>
                    <a:pt x="810" y="1064"/>
                  </a:lnTo>
                  <a:lnTo>
                    <a:pt x="810" y="1056"/>
                  </a:lnTo>
                  <a:lnTo>
                    <a:pt x="545" y="902"/>
                  </a:lnTo>
                  <a:lnTo>
                    <a:pt x="545" y="902"/>
                  </a:lnTo>
                  <a:lnTo>
                    <a:pt x="535" y="914"/>
                  </a:lnTo>
                  <a:lnTo>
                    <a:pt x="524" y="925"/>
                  </a:lnTo>
                  <a:lnTo>
                    <a:pt x="511" y="936"/>
                  </a:lnTo>
                  <a:lnTo>
                    <a:pt x="499" y="945"/>
                  </a:lnTo>
                  <a:lnTo>
                    <a:pt x="485" y="953"/>
                  </a:lnTo>
                  <a:lnTo>
                    <a:pt x="472" y="962"/>
                  </a:lnTo>
                  <a:lnTo>
                    <a:pt x="457" y="970"/>
                  </a:lnTo>
                  <a:lnTo>
                    <a:pt x="443" y="977"/>
                  </a:lnTo>
                  <a:lnTo>
                    <a:pt x="428" y="982"/>
                  </a:lnTo>
                  <a:lnTo>
                    <a:pt x="413" y="989"/>
                  </a:lnTo>
                  <a:lnTo>
                    <a:pt x="398" y="993"/>
                  </a:lnTo>
                  <a:lnTo>
                    <a:pt x="381" y="997"/>
                  </a:lnTo>
                  <a:lnTo>
                    <a:pt x="365" y="1000"/>
                  </a:lnTo>
                  <a:lnTo>
                    <a:pt x="349" y="1002"/>
                  </a:lnTo>
                  <a:lnTo>
                    <a:pt x="332" y="1003"/>
                  </a:lnTo>
                  <a:lnTo>
                    <a:pt x="314" y="1004"/>
                  </a:lnTo>
                  <a:lnTo>
                    <a:pt x="314" y="1004"/>
                  </a:lnTo>
                  <a:lnTo>
                    <a:pt x="299" y="1003"/>
                  </a:lnTo>
                  <a:lnTo>
                    <a:pt x="282" y="1002"/>
                  </a:lnTo>
                  <a:lnTo>
                    <a:pt x="266" y="1000"/>
                  </a:lnTo>
                  <a:lnTo>
                    <a:pt x="251" y="998"/>
                  </a:lnTo>
                  <a:lnTo>
                    <a:pt x="236" y="994"/>
                  </a:lnTo>
                  <a:lnTo>
                    <a:pt x="220" y="990"/>
                  </a:lnTo>
                  <a:lnTo>
                    <a:pt x="206" y="985"/>
                  </a:lnTo>
                  <a:lnTo>
                    <a:pt x="192" y="979"/>
                  </a:lnTo>
                  <a:lnTo>
                    <a:pt x="178" y="973"/>
                  </a:lnTo>
                  <a:lnTo>
                    <a:pt x="164" y="966"/>
                  </a:lnTo>
                  <a:lnTo>
                    <a:pt x="152" y="958"/>
                  </a:lnTo>
                  <a:lnTo>
                    <a:pt x="138" y="950"/>
                  </a:lnTo>
                  <a:lnTo>
                    <a:pt x="127" y="942"/>
                  </a:lnTo>
                  <a:lnTo>
                    <a:pt x="114" y="932"/>
                  </a:lnTo>
                  <a:lnTo>
                    <a:pt x="103" y="922"/>
                  </a:lnTo>
                  <a:lnTo>
                    <a:pt x="92" y="912"/>
                  </a:lnTo>
                  <a:lnTo>
                    <a:pt x="82" y="901"/>
                  </a:lnTo>
                  <a:lnTo>
                    <a:pt x="72" y="890"/>
                  </a:lnTo>
                  <a:lnTo>
                    <a:pt x="62" y="877"/>
                  </a:lnTo>
                  <a:lnTo>
                    <a:pt x="54" y="866"/>
                  </a:lnTo>
                  <a:lnTo>
                    <a:pt x="46" y="852"/>
                  </a:lnTo>
                  <a:lnTo>
                    <a:pt x="38" y="840"/>
                  </a:lnTo>
                  <a:lnTo>
                    <a:pt x="31" y="826"/>
                  </a:lnTo>
                  <a:lnTo>
                    <a:pt x="25" y="812"/>
                  </a:lnTo>
                  <a:lnTo>
                    <a:pt x="19" y="798"/>
                  </a:lnTo>
                  <a:lnTo>
                    <a:pt x="14" y="782"/>
                  </a:lnTo>
                  <a:lnTo>
                    <a:pt x="10" y="768"/>
                  </a:lnTo>
                  <a:lnTo>
                    <a:pt x="6" y="753"/>
                  </a:lnTo>
                  <a:lnTo>
                    <a:pt x="4" y="738"/>
                  </a:lnTo>
                  <a:lnTo>
                    <a:pt x="2" y="722"/>
                  </a:lnTo>
                  <a:lnTo>
                    <a:pt x="1" y="705"/>
                  </a:lnTo>
                  <a:lnTo>
                    <a:pt x="0" y="690"/>
                  </a:lnTo>
                  <a:lnTo>
                    <a:pt x="0" y="690"/>
                  </a:lnTo>
                  <a:lnTo>
                    <a:pt x="1" y="673"/>
                  </a:lnTo>
                  <a:lnTo>
                    <a:pt x="2" y="657"/>
                  </a:lnTo>
                  <a:lnTo>
                    <a:pt x="4" y="642"/>
                  </a:lnTo>
                  <a:lnTo>
                    <a:pt x="6" y="626"/>
                  </a:lnTo>
                  <a:lnTo>
                    <a:pt x="10" y="611"/>
                  </a:lnTo>
                  <a:lnTo>
                    <a:pt x="14" y="596"/>
                  </a:lnTo>
                  <a:lnTo>
                    <a:pt x="19" y="581"/>
                  </a:lnTo>
                  <a:lnTo>
                    <a:pt x="25" y="567"/>
                  </a:lnTo>
                  <a:lnTo>
                    <a:pt x="31" y="553"/>
                  </a:lnTo>
                  <a:lnTo>
                    <a:pt x="38" y="540"/>
                  </a:lnTo>
                  <a:lnTo>
                    <a:pt x="46" y="526"/>
                  </a:lnTo>
                  <a:lnTo>
                    <a:pt x="54" y="514"/>
                  </a:lnTo>
                  <a:lnTo>
                    <a:pt x="62" y="501"/>
                  </a:lnTo>
                  <a:lnTo>
                    <a:pt x="72" y="490"/>
                  </a:lnTo>
                  <a:lnTo>
                    <a:pt x="82" y="478"/>
                  </a:lnTo>
                  <a:lnTo>
                    <a:pt x="92" y="467"/>
                  </a:lnTo>
                  <a:lnTo>
                    <a:pt x="103" y="456"/>
                  </a:lnTo>
                  <a:lnTo>
                    <a:pt x="114" y="447"/>
                  </a:lnTo>
                  <a:lnTo>
                    <a:pt x="127" y="438"/>
                  </a:lnTo>
                  <a:lnTo>
                    <a:pt x="138" y="428"/>
                  </a:lnTo>
                  <a:lnTo>
                    <a:pt x="152" y="420"/>
                  </a:lnTo>
                  <a:lnTo>
                    <a:pt x="164" y="413"/>
                  </a:lnTo>
                  <a:lnTo>
                    <a:pt x="178" y="405"/>
                  </a:lnTo>
                  <a:lnTo>
                    <a:pt x="192" y="399"/>
                  </a:lnTo>
                  <a:lnTo>
                    <a:pt x="206" y="394"/>
                  </a:lnTo>
                  <a:lnTo>
                    <a:pt x="220" y="389"/>
                  </a:lnTo>
                  <a:lnTo>
                    <a:pt x="236" y="384"/>
                  </a:lnTo>
                  <a:lnTo>
                    <a:pt x="251" y="381"/>
                  </a:lnTo>
                  <a:lnTo>
                    <a:pt x="266" y="378"/>
                  </a:lnTo>
                  <a:lnTo>
                    <a:pt x="282" y="376"/>
                  </a:lnTo>
                  <a:lnTo>
                    <a:pt x="299" y="375"/>
                  </a:lnTo>
                  <a:lnTo>
                    <a:pt x="314" y="375"/>
                  </a:lnTo>
                  <a:lnTo>
                    <a:pt x="314" y="375"/>
                  </a:lnTo>
                  <a:lnTo>
                    <a:pt x="332" y="375"/>
                  </a:lnTo>
                  <a:lnTo>
                    <a:pt x="349" y="376"/>
                  </a:lnTo>
                  <a:lnTo>
                    <a:pt x="365" y="379"/>
                  </a:lnTo>
                  <a:lnTo>
                    <a:pt x="381" y="382"/>
                  </a:lnTo>
                  <a:lnTo>
                    <a:pt x="398" y="386"/>
                  </a:lnTo>
                  <a:lnTo>
                    <a:pt x="413" y="391"/>
                  </a:lnTo>
                  <a:lnTo>
                    <a:pt x="429" y="396"/>
                  </a:lnTo>
                  <a:lnTo>
                    <a:pt x="443" y="402"/>
                  </a:lnTo>
                  <a:lnTo>
                    <a:pt x="458" y="409"/>
                  </a:lnTo>
                  <a:lnTo>
                    <a:pt x="472" y="417"/>
                  </a:lnTo>
                  <a:lnTo>
                    <a:pt x="485" y="425"/>
                  </a:lnTo>
                  <a:lnTo>
                    <a:pt x="499" y="434"/>
                  </a:lnTo>
                  <a:lnTo>
                    <a:pt x="511" y="444"/>
                  </a:lnTo>
                  <a:lnTo>
                    <a:pt x="524" y="454"/>
                  </a:lnTo>
                  <a:lnTo>
                    <a:pt x="535" y="466"/>
                  </a:lnTo>
                  <a:lnTo>
                    <a:pt x="547" y="477"/>
                  </a:lnTo>
                  <a:lnTo>
                    <a:pt x="811" y="323"/>
                  </a:lnTo>
                  <a:lnTo>
                    <a:pt x="811" y="323"/>
                  </a:lnTo>
                  <a:lnTo>
                    <a:pt x="811" y="315"/>
                  </a:lnTo>
                  <a:lnTo>
                    <a:pt x="811" y="315"/>
                  </a:lnTo>
                  <a:lnTo>
                    <a:pt x="812" y="299"/>
                  </a:lnTo>
                  <a:lnTo>
                    <a:pt x="813" y="282"/>
                  </a:lnTo>
                  <a:lnTo>
                    <a:pt x="815" y="267"/>
                  </a:lnTo>
                  <a:lnTo>
                    <a:pt x="817" y="251"/>
                  </a:lnTo>
                  <a:lnTo>
                    <a:pt x="821" y="237"/>
                  </a:lnTo>
                  <a:lnTo>
                    <a:pt x="826" y="221"/>
                  </a:lnTo>
                  <a:lnTo>
                    <a:pt x="831" y="206"/>
                  </a:lnTo>
                  <a:lnTo>
                    <a:pt x="836" y="193"/>
                  </a:lnTo>
                  <a:lnTo>
                    <a:pt x="842" y="178"/>
                  </a:lnTo>
                  <a:lnTo>
                    <a:pt x="850" y="165"/>
                  </a:lnTo>
                  <a:lnTo>
                    <a:pt x="857" y="151"/>
                  </a:lnTo>
                  <a:lnTo>
                    <a:pt x="865" y="139"/>
                  </a:lnTo>
                  <a:lnTo>
                    <a:pt x="874" y="126"/>
                  </a:lnTo>
                  <a:lnTo>
                    <a:pt x="883" y="115"/>
                  </a:lnTo>
                  <a:lnTo>
                    <a:pt x="893" y="103"/>
                  </a:lnTo>
                  <a:lnTo>
                    <a:pt x="904" y="93"/>
                  </a:lnTo>
                  <a:lnTo>
                    <a:pt x="914" y="82"/>
                  </a:lnTo>
                  <a:lnTo>
                    <a:pt x="926" y="72"/>
                  </a:lnTo>
                  <a:lnTo>
                    <a:pt x="938" y="63"/>
                  </a:lnTo>
                  <a:lnTo>
                    <a:pt x="950" y="54"/>
                  </a:lnTo>
                  <a:lnTo>
                    <a:pt x="963" y="46"/>
                  </a:lnTo>
                  <a:lnTo>
                    <a:pt x="976" y="39"/>
                  </a:lnTo>
                  <a:lnTo>
                    <a:pt x="989" y="31"/>
                  </a:lnTo>
                  <a:lnTo>
                    <a:pt x="1004" y="25"/>
                  </a:lnTo>
                  <a:lnTo>
                    <a:pt x="1017" y="19"/>
                  </a:lnTo>
                  <a:lnTo>
                    <a:pt x="1032" y="15"/>
                  </a:lnTo>
                  <a:lnTo>
                    <a:pt x="1047" y="10"/>
                  </a:lnTo>
                  <a:lnTo>
                    <a:pt x="1062" y="6"/>
                  </a:lnTo>
                  <a:lnTo>
                    <a:pt x="1078" y="4"/>
                  </a:lnTo>
                  <a:lnTo>
                    <a:pt x="1093" y="2"/>
                  </a:lnTo>
                  <a:lnTo>
                    <a:pt x="1110" y="0"/>
                  </a:lnTo>
                  <a:lnTo>
                    <a:pt x="1126" y="0"/>
                  </a:lnTo>
                  <a:lnTo>
                    <a:pt x="1126" y="0"/>
                  </a:lnTo>
                  <a:lnTo>
                    <a:pt x="1142" y="0"/>
                  </a:lnTo>
                  <a:lnTo>
                    <a:pt x="1158" y="2"/>
                  </a:lnTo>
                  <a:lnTo>
                    <a:pt x="1174" y="4"/>
                  </a:lnTo>
                  <a:lnTo>
                    <a:pt x="1189" y="6"/>
                  </a:lnTo>
                  <a:lnTo>
                    <a:pt x="1205" y="10"/>
                  </a:lnTo>
                  <a:lnTo>
                    <a:pt x="1219" y="15"/>
                  </a:lnTo>
                  <a:lnTo>
                    <a:pt x="1234" y="19"/>
                  </a:lnTo>
                  <a:lnTo>
                    <a:pt x="1249" y="25"/>
                  </a:lnTo>
                  <a:lnTo>
                    <a:pt x="1262" y="31"/>
                  </a:lnTo>
                  <a:lnTo>
                    <a:pt x="1276" y="39"/>
                  </a:lnTo>
                  <a:lnTo>
                    <a:pt x="1289" y="46"/>
                  </a:lnTo>
                  <a:lnTo>
                    <a:pt x="1302" y="54"/>
                  </a:lnTo>
                  <a:lnTo>
                    <a:pt x="1314" y="63"/>
                  </a:lnTo>
                  <a:lnTo>
                    <a:pt x="1326" y="72"/>
                  </a:lnTo>
                  <a:lnTo>
                    <a:pt x="1337" y="82"/>
                  </a:lnTo>
                  <a:lnTo>
                    <a:pt x="1348" y="93"/>
                  </a:lnTo>
                  <a:lnTo>
                    <a:pt x="1359" y="103"/>
                  </a:lnTo>
                  <a:lnTo>
                    <a:pt x="1368" y="115"/>
                  </a:lnTo>
                  <a:lnTo>
                    <a:pt x="1378" y="126"/>
                  </a:lnTo>
                  <a:lnTo>
                    <a:pt x="1387" y="139"/>
                  </a:lnTo>
                  <a:lnTo>
                    <a:pt x="1395" y="151"/>
                  </a:lnTo>
                  <a:lnTo>
                    <a:pt x="1403" y="165"/>
                  </a:lnTo>
                  <a:lnTo>
                    <a:pt x="1410" y="178"/>
                  </a:lnTo>
                  <a:lnTo>
                    <a:pt x="1416" y="193"/>
                  </a:lnTo>
                  <a:lnTo>
                    <a:pt x="1421" y="206"/>
                  </a:lnTo>
                  <a:lnTo>
                    <a:pt x="1427" y="221"/>
                  </a:lnTo>
                  <a:lnTo>
                    <a:pt x="1431" y="237"/>
                  </a:lnTo>
                  <a:lnTo>
                    <a:pt x="1434" y="251"/>
                  </a:lnTo>
                  <a:lnTo>
                    <a:pt x="1437" y="267"/>
                  </a:lnTo>
                  <a:lnTo>
                    <a:pt x="1439" y="282"/>
                  </a:lnTo>
                  <a:lnTo>
                    <a:pt x="1440" y="299"/>
                  </a:lnTo>
                  <a:lnTo>
                    <a:pt x="1440" y="315"/>
                  </a:lnTo>
                  <a:close/>
                  <a:moveTo>
                    <a:pt x="1126" y="66"/>
                  </a:moveTo>
                  <a:lnTo>
                    <a:pt x="1126" y="66"/>
                  </a:lnTo>
                  <a:lnTo>
                    <a:pt x="1113" y="66"/>
                  </a:lnTo>
                  <a:lnTo>
                    <a:pt x="1101" y="67"/>
                  </a:lnTo>
                  <a:lnTo>
                    <a:pt x="1088" y="69"/>
                  </a:lnTo>
                  <a:lnTo>
                    <a:pt x="1076" y="71"/>
                  </a:lnTo>
                  <a:lnTo>
                    <a:pt x="1052" y="77"/>
                  </a:lnTo>
                  <a:lnTo>
                    <a:pt x="1029" y="85"/>
                  </a:lnTo>
                  <a:lnTo>
                    <a:pt x="1007" y="96"/>
                  </a:lnTo>
                  <a:lnTo>
                    <a:pt x="987" y="108"/>
                  </a:lnTo>
                  <a:lnTo>
                    <a:pt x="967" y="123"/>
                  </a:lnTo>
                  <a:lnTo>
                    <a:pt x="950" y="139"/>
                  </a:lnTo>
                  <a:lnTo>
                    <a:pt x="934" y="156"/>
                  </a:lnTo>
                  <a:lnTo>
                    <a:pt x="919" y="175"/>
                  </a:lnTo>
                  <a:lnTo>
                    <a:pt x="907" y="196"/>
                  </a:lnTo>
                  <a:lnTo>
                    <a:pt x="896" y="218"/>
                  </a:lnTo>
                  <a:lnTo>
                    <a:pt x="888" y="241"/>
                  </a:lnTo>
                  <a:lnTo>
                    <a:pt x="882" y="265"/>
                  </a:lnTo>
                  <a:lnTo>
                    <a:pt x="880" y="277"/>
                  </a:lnTo>
                  <a:lnTo>
                    <a:pt x="879" y="290"/>
                  </a:lnTo>
                  <a:lnTo>
                    <a:pt x="878" y="302"/>
                  </a:lnTo>
                  <a:lnTo>
                    <a:pt x="877" y="315"/>
                  </a:lnTo>
                  <a:lnTo>
                    <a:pt x="877" y="315"/>
                  </a:lnTo>
                  <a:lnTo>
                    <a:pt x="878" y="327"/>
                  </a:lnTo>
                  <a:lnTo>
                    <a:pt x="879" y="341"/>
                  </a:lnTo>
                  <a:lnTo>
                    <a:pt x="880" y="352"/>
                  </a:lnTo>
                  <a:lnTo>
                    <a:pt x="882" y="365"/>
                  </a:lnTo>
                  <a:lnTo>
                    <a:pt x="888" y="389"/>
                  </a:lnTo>
                  <a:lnTo>
                    <a:pt x="896" y="412"/>
                  </a:lnTo>
                  <a:lnTo>
                    <a:pt x="907" y="433"/>
                  </a:lnTo>
                  <a:lnTo>
                    <a:pt x="919" y="454"/>
                  </a:lnTo>
                  <a:lnTo>
                    <a:pt x="934" y="473"/>
                  </a:lnTo>
                  <a:lnTo>
                    <a:pt x="950" y="491"/>
                  </a:lnTo>
                  <a:lnTo>
                    <a:pt x="967" y="506"/>
                  </a:lnTo>
                  <a:lnTo>
                    <a:pt x="987" y="521"/>
                  </a:lnTo>
                  <a:lnTo>
                    <a:pt x="1007" y="533"/>
                  </a:lnTo>
                  <a:lnTo>
                    <a:pt x="1029" y="544"/>
                  </a:lnTo>
                  <a:lnTo>
                    <a:pt x="1052" y="552"/>
                  </a:lnTo>
                  <a:lnTo>
                    <a:pt x="1076" y="558"/>
                  </a:lnTo>
                  <a:lnTo>
                    <a:pt x="1088" y="561"/>
                  </a:lnTo>
                  <a:lnTo>
                    <a:pt x="1101" y="563"/>
                  </a:lnTo>
                  <a:lnTo>
                    <a:pt x="1113" y="564"/>
                  </a:lnTo>
                  <a:lnTo>
                    <a:pt x="1126" y="564"/>
                  </a:lnTo>
                  <a:lnTo>
                    <a:pt x="1126" y="564"/>
                  </a:lnTo>
                  <a:lnTo>
                    <a:pt x="1139" y="564"/>
                  </a:lnTo>
                  <a:lnTo>
                    <a:pt x="1152" y="563"/>
                  </a:lnTo>
                  <a:lnTo>
                    <a:pt x="1164" y="561"/>
                  </a:lnTo>
                  <a:lnTo>
                    <a:pt x="1176" y="558"/>
                  </a:lnTo>
                  <a:lnTo>
                    <a:pt x="1200" y="552"/>
                  </a:lnTo>
                  <a:lnTo>
                    <a:pt x="1222" y="544"/>
                  </a:lnTo>
                  <a:lnTo>
                    <a:pt x="1244" y="533"/>
                  </a:lnTo>
                  <a:lnTo>
                    <a:pt x="1265" y="521"/>
                  </a:lnTo>
                  <a:lnTo>
                    <a:pt x="1284" y="506"/>
                  </a:lnTo>
                  <a:lnTo>
                    <a:pt x="1302" y="491"/>
                  </a:lnTo>
                  <a:lnTo>
                    <a:pt x="1318" y="473"/>
                  </a:lnTo>
                  <a:lnTo>
                    <a:pt x="1333" y="454"/>
                  </a:lnTo>
                  <a:lnTo>
                    <a:pt x="1344" y="433"/>
                  </a:lnTo>
                  <a:lnTo>
                    <a:pt x="1356" y="412"/>
                  </a:lnTo>
                  <a:lnTo>
                    <a:pt x="1364" y="389"/>
                  </a:lnTo>
                  <a:lnTo>
                    <a:pt x="1369" y="365"/>
                  </a:lnTo>
                  <a:lnTo>
                    <a:pt x="1372" y="352"/>
                  </a:lnTo>
                  <a:lnTo>
                    <a:pt x="1373" y="341"/>
                  </a:lnTo>
                  <a:lnTo>
                    <a:pt x="1375" y="327"/>
                  </a:lnTo>
                  <a:lnTo>
                    <a:pt x="1375" y="315"/>
                  </a:lnTo>
                  <a:lnTo>
                    <a:pt x="1375" y="315"/>
                  </a:lnTo>
                  <a:lnTo>
                    <a:pt x="1375" y="302"/>
                  </a:lnTo>
                  <a:lnTo>
                    <a:pt x="1373" y="290"/>
                  </a:lnTo>
                  <a:lnTo>
                    <a:pt x="1372" y="277"/>
                  </a:lnTo>
                  <a:lnTo>
                    <a:pt x="1369" y="265"/>
                  </a:lnTo>
                  <a:lnTo>
                    <a:pt x="1364" y="241"/>
                  </a:lnTo>
                  <a:lnTo>
                    <a:pt x="1356" y="218"/>
                  </a:lnTo>
                  <a:lnTo>
                    <a:pt x="1344" y="196"/>
                  </a:lnTo>
                  <a:lnTo>
                    <a:pt x="1333" y="175"/>
                  </a:lnTo>
                  <a:lnTo>
                    <a:pt x="1318" y="156"/>
                  </a:lnTo>
                  <a:lnTo>
                    <a:pt x="1302" y="139"/>
                  </a:lnTo>
                  <a:lnTo>
                    <a:pt x="1284" y="123"/>
                  </a:lnTo>
                  <a:lnTo>
                    <a:pt x="1265" y="108"/>
                  </a:lnTo>
                  <a:lnTo>
                    <a:pt x="1244" y="96"/>
                  </a:lnTo>
                  <a:lnTo>
                    <a:pt x="1222" y="85"/>
                  </a:lnTo>
                  <a:lnTo>
                    <a:pt x="1200" y="77"/>
                  </a:lnTo>
                  <a:lnTo>
                    <a:pt x="1176" y="71"/>
                  </a:lnTo>
                  <a:lnTo>
                    <a:pt x="1164" y="69"/>
                  </a:lnTo>
                  <a:lnTo>
                    <a:pt x="1152" y="67"/>
                  </a:lnTo>
                  <a:lnTo>
                    <a:pt x="1139" y="66"/>
                  </a:lnTo>
                  <a:lnTo>
                    <a:pt x="1126" y="66"/>
                  </a:lnTo>
                  <a:close/>
                  <a:moveTo>
                    <a:pt x="563" y="690"/>
                  </a:moveTo>
                  <a:lnTo>
                    <a:pt x="563" y="690"/>
                  </a:lnTo>
                  <a:lnTo>
                    <a:pt x="563" y="676"/>
                  </a:lnTo>
                  <a:lnTo>
                    <a:pt x="562" y="664"/>
                  </a:lnTo>
                  <a:lnTo>
                    <a:pt x="560" y="651"/>
                  </a:lnTo>
                  <a:lnTo>
                    <a:pt x="558" y="639"/>
                  </a:lnTo>
                  <a:lnTo>
                    <a:pt x="552" y="616"/>
                  </a:lnTo>
                  <a:lnTo>
                    <a:pt x="543" y="593"/>
                  </a:lnTo>
                  <a:lnTo>
                    <a:pt x="533" y="571"/>
                  </a:lnTo>
                  <a:lnTo>
                    <a:pt x="520" y="550"/>
                  </a:lnTo>
                  <a:lnTo>
                    <a:pt x="507" y="531"/>
                  </a:lnTo>
                  <a:lnTo>
                    <a:pt x="490" y="514"/>
                  </a:lnTo>
                  <a:lnTo>
                    <a:pt x="473" y="497"/>
                  </a:lnTo>
                  <a:lnTo>
                    <a:pt x="454" y="482"/>
                  </a:lnTo>
                  <a:lnTo>
                    <a:pt x="433" y="471"/>
                  </a:lnTo>
                  <a:lnTo>
                    <a:pt x="411" y="459"/>
                  </a:lnTo>
                  <a:lnTo>
                    <a:pt x="388" y="451"/>
                  </a:lnTo>
                  <a:lnTo>
                    <a:pt x="364" y="446"/>
                  </a:lnTo>
                  <a:lnTo>
                    <a:pt x="353" y="443"/>
                  </a:lnTo>
                  <a:lnTo>
                    <a:pt x="340" y="442"/>
                  </a:lnTo>
                  <a:lnTo>
                    <a:pt x="328" y="441"/>
                  </a:lnTo>
                  <a:lnTo>
                    <a:pt x="314" y="441"/>
                  </a:lnTo>
                  <a:lnTo>
                    <a:pt x="314" y="441"/>
                  </a:lnTo>
                  <a:lnTo>
                    <a:pt x="302" y="441"/>
                  </a:lnTo>
                  <a:lnTo>
                    <a:pt x="289" y="442"/>
                  </a:lnTo>
                  <a:lnTo>
                    <a:pt x="277" y="443"/>
                  </a:lnTo>
                  <a:lnTo>
                    <a:pt x="264" y="446"/>
                  </a:lnTo>
                  <a:lnTo>
                    <a:pt x="240" y="451"/>
                  </a:lnTo>
                  <a:lnTo>
                    <a:pt x="217" y="459"/>
                  </a:lnTo>
                  <a:lnTo>
                    <a:pt x="196" y="471"/>
                  </a:lnTo>
                  <a:lnTo>
                    <a:pt x="176" y="482"/>
                  </a:lnTo>
                  <a:lnTo>
                    <a:pt x="156" y="497"/>
                  </a:lnTo>
                  <a:lnTo>
                    <a:pt x="138" y="514"/>
                  </a:lnTo>
                  <a:lnTo>
                    <a:pt x="123" y="531"/>
                  </a:lnTo>
                  <a:lnTo>
                    <a:pt x="108" y="550"/>
                  </a:lnTo>
                  <a:lnTo>
                    <a:pt x="96" y="571"/>
                  </a:lnTo>
                  <a:lnTo>
                    <a:pt x="85" y="593"/>
                  </a:lnTo>
                  <a:lnTo>
                    <a:pt x="77" y="616"/>
                  </a:lnTo>
                  <a:lnTo>
                    <a:pt x="71" y="639"/>
                  </a:lnTo>
                  <a:lnTo>
                    <a:pt x="68" y="651"/>
                  </a:lnTo>
                  <a:lnTo>
                    <a:pt x="66" y="664"/>
                  </a:lnTo>
                  <a:lnTo>
                    <a:pt x="66" y="676"/>
                  </a:lnTo>
                  <a:lnTo>
                    <a:pt x="65" y="690"/>
                  </a:lnTo>
                  <a:lnTo>
                    <a:pt x="65" y="690"/>
                  </a:lnTo>
                  <a:lnTo>
                    <a:pt x="66" y="702"/>
                  </a:lnTo>
                  <a:lnTo>
                    <a:pt x="66" y="715"/>
                  </a:lnTo>
                  <a:lnTo>
                    <a:pt x="68" y="727"/>
                  </a:lnTo>
                  <a:lnTo>
                    <a:pt x="71" y="740"/>
                  </a:lnTo>
                  <a:lnTo>
                    <a:pt x="77" y="764"/>
                  </a:lnTo>
                  <a:lnTo>
                    <a:pt x="85" y="787"/>
                  </a:lnTo>
                  <a:lnTo>
                    <a:pt x="96" y="808"/>
                  </a:lnTo>
                  <a:lnTo>
                    <a:pt x="108" y="828"/>
                  </a:lnTo>
                  <a:lnTo>
                    <a:pt x="123" y="848"/>
                  </a:lnTo>
                  <a:lnTo>
                    <a:pt x="138" y="866"/>
                  </a:lnTo>
                  <a:lnTo>
                    <a:pt x="156" y="881"/>
                  </a:lnTo>
                  <a:lnTo>
                    <a:pt x="176" y="896"/>
                  </a:lnTo>
                  <a:lnTo>
                    <a:pt x="196" y="908"/>
                  </a:lnTo>
                  <a:lnTo>
                    <a:pt x="217" y="919"/>
                  </a:lnTo>
                  <a:lnTo>
                    <a:pt x="240" y="927"/>
                  </a:lnTo>
                  <a:lnTo>
                    <a:pt x="264" y="933"/>
                  </a:lnTo>
                  <a:lnTo>
                    <a:pt x="277" y="936"/>
                  </a:lnTo>
                  <a:lnTo>
                    <a:pt x="289" y="938"/>
                  </a:lnTo>
                  <a:lnTo>
                    <a:pt x="302" y="938"/>
                  </a:lnTo>
                  <a:lnTo>
                    <a:pt x="314" y="939"/>
                  </a:lnTo>
                  <a:lnTo>
                    <a:pt x="314" y="939"/>
                  </a:lnTo>
                  <a:lnTo>
                    <a:pt x="328" y="938"/>
                  </a:lnTo>
                  <a:lnTo>
                    <a:pt x="340" y="938"/>
                  </a:lnTo>
                  <a:lnTo>
                    <a:pt x="353" y="936"/>
                  </a:lnTo>
                  <a:lnTo>
                    <a:pt x="364" y="933"/>
                  </a:lnTo>
                  <a:lnTo>
                    <a:pt x="388" y="927"/>
                  </a:lnTo>
                  <a:lnTo>
                    <a:pt x="411" y="919"/>
                  </a:lnTo>
                  <a:lnTo>
                    <a:pt x="433" y="908"/>
                  </a:lnTo>
                  <a:lnTo>
                    <a:pt x="454" y="896"/>
                  </a:lnTo>
                  <a:lnTo>
                    <a:pt x="473" y="881"/>
                  </a:lnTo>
                  <a:lnTo>
                    <a:pt x="490" y="866"/>
                  </a:lnTo>
                  <a:lnTo>
                    <a:pt x="507" y="848"/>
                  </a:lnTo>
                  <a:lnTo>
                    <a:pt x="520" y="828"/>
                  </a:lnTo>
                  <a:lnTo>
                    <a:pt x="533" y="808"/>
                  </a:lnTo>
                  <a:lnTo>
                    <a:pt x="543" y="787"/>
                  </a:lnTo>
                  <a:lnTo>
                    <a:pt x="552" y="764"/>
                  </a:lnTo>
                  <a:lnTo>
                    <a:pt x="558" y="740"/>
                  </a:lnTo>
                  <a:lnTo>
                    <a:pt x="560" y="727"/>
                  </a:lnTo>
                  <a:lnTo>
                    <a:pt x="562" y="715"/>
                  </a:lnTo>
                  <a:lnTo>
                    <a:pt x="563" y="702"/>
                  </a:lnTo>
                  <a:lnTo>
                    <a:pt x="563" y="690"/>
                  </a:lnTo>
                  <a:close/>
                  <a:moveTo>
                    <a:pt x="1373" y="1064"/>
                  </a:moveTo>
                  <a:lnTo>
                    <a:pt x="1373" y="1064"/>
                  </a:lnTo>
                  <a:lnTo>
                    <a:pt x="1373" y="1051"/>
                  </a:lnTo>
                  <a:lnTo>
                    <a:pt x="1372" y="1039"/>
                  </a:lnTo>
                  <a:lnTo>
                    <a:pt x="1370" y="1026"/>
                  </a:lnTo>
                  <a:lnTo>
                    <a:pt x="1368" y="1014"/>
                  </a:lnTo>
                  <a:lnTo>
                    <a:pt x="1362" y="990"/>
                  </a:lnTo>
                  <a:lnTo>
                    <a:pt x="1354" y="967"/>
                  </a:lnTo>
                  <a:lnTo>
                    <a:pt x="1343" y="945"/>
                  </a:lnTo>
                  <a:lnTo>
                    <a:pt x="1331" y="925"/>
                  </a:lnTo>
                  <a:lnTo>
                    <a:pt x="1317" y="905"/>
                  </a:lnTo>
                  <a:lnTo>
                    <a:pt x="1301" y="888"/>
                  </a:lnTo>
                  <a:lnTo>
                    <a:pt x="1283" y="872"/>
                  </a:lnTo>
                  <a:lnTo>
                    <a:pt x="1264" y="857"/>
                  </a:lnTo>
                  <a:lnTo>
                    <a:pt x="1243" y="845"/>
                  </a:lnTo>
                  <a:lnTo>
                    <a:pt x="1221" y="835"/>
                  </a:lnTo>
                  <a:lnTo>
                    <a:pt x="1199" y="826"/>
                  </a:lnTo>
                  <a:lnTo>
                    <a:pt x="1175" y="820"/>
                  </a:lnTo>
                  <a:lnTo>
                    <a:pt x="1162" y="818"/>
                  </a:lnTo>
                  <a:lnTo>
                    <a:pt x="1151" y="817"/>
                  </a:lnTo>
                  <a:lnTo>
                    <a:pt x="1137" y="816"/>
                  </a:lnTo>
                  <a:lnTo>
                    <a:pt x="1125" y="815"/>
                  </a:lnTo>
                  <a:lnTo>
                    <a:pt x="1125" y="815"/>
                  </a:lnTo>
                  <a:lnTo>
                    <a:pt x="1112" y="816"/>
                  </a:lnTo>
                  <a:lnTo>
                    <a:pt x="1100" y="817"/>
                  </a:lnTo>
                  <a:lnTo>
                    <a:pt x="1087" y="818"/>
                  </a:lnTo>
                  <a:lnTo>
                    <a:pt x="1075" y="820"/>
                  </a:lnTo>
                  <a:lnTo>
                    <a:pt x="1051" y="826"/>
                  </a:lnTo>
                  <a:lnTo>
                    <a:pt x="1028" y="835"/>
                  </a:lnTo>
                  <a:lnTo>
                    <a:pt x="1006" y="845"/>
                  </a:lnTo>
                  <a:lnTo>
                    <a:pt x="985" y="857"/>
                  </a:lnTo>
                  <a:lnTo>
                    <a:pt x="966" y="872"/>
                  </a:lnTo>
                  <a:lnTo>
                    <a:pt x="949" y="888"/>
                  </a:lnTo>
                  <a:lnTo>
                    <a:pt x="933" y="905"/>
                  </a:lnTo>
                  <a:lnTo>
                    <a:pt x="918" y="925"/>
                  </a:lnTo>
                  <a:lnTo>
                    <a:pt x="906" y="945"/>
                  </a:lnTo>
                  <a:lnTo>
                    <a:pt x="895" y="967"/>
                  </a:lnTo>
                  <a:lnTo>
                    <a:pt x="887" y="990"/>
                  </a:lnTo>
                  <a:lnTo>
                    <a:pt x="881" y="1014"/>
                  </a:lnTo>
                  <a:lnTo>
                    <a:pt x="879" y="1026"/>
                  </a:lnTo>
                  <a:lnTo>
                    <a:pt x="877" y="1039"/>
                  </a:lnTo>
                  <a:lnTo>
                    <a:pt x="876" y="1051"/>
                  </a:lnTo>
                  <a:lnTo>
                    <a:pt x="876" y="1064"/>
                  </a:lnTo>
                  <a:lnTo>
                    <a:pt x="876" y="1064"/>
                  </a:lnTo>
                  <a:lnTo>
                    <a:pt x="876" y="1077"/>
                  </a:lnTo>
                  <a:lnTo>
                    <a:pt x="877" y="1090"/>
                  </a:lnTo>
                  <a:lnTo>
                    <a:pt x="879" y="1102"/>
                  </a:lnTo>
                  <a:lnTo>
                    <a:pt x="881" y="1114"/>
                  </a:lnTo>
                  <a:lnTo>
                    <a:pt x="887" y="1138"/>
                  </a:lnTo>
                  <a:lnTo>
                    <a:pt x="895" y="1161"/>
                  </a:lnTo>
                  <a:lnTo>
                    <a:pt x="906" y="1182"/>
                  </a:lnTo>
                  <a:lnTo>
                    <a:pt x="918" y="1203"/>
                  </a:lnTo>
                  <a:lnTo>
                    <a:pt x="933" y="1222"/>
                  </a:lnTo>
                  <a:lnTo>
                    <a:pt x="949" y="1240"/>
                  </a:lnTo>
                  <a:lnTo>
                    <a:pt x="966" y="1256"/>
                  </a:lnTo>
                  <a:lnTo>
                    <a:pt x="985" y="1271"/>
                  </a:lnTo>
                  <a:lnTo>
                    <a:pt x="1006" y="1284"/>
                  </a:lnTo>
                  <a:lnTo>
                    <a:pt x="1028" y="1294"/>
                  </a:lnTo>
                  <a:lnTo>
                    <a:pt x="1051" y="1302"/>
                  </a:lnTo>
                  <a:lnTo>
                    <a:pt x="1075" y="1309"/>
                  </a:lnTo>
                  <a:lnTo>
                    <a:pt x="1087" y="1311"/>
                  </a:lnTo>
                  <a:lnTo>
                    <a:pt x="1100" y="1312"/>
                  </a:lnTo>
                  <a:lnTo>
                    <a:pt x="1112" y="1313"/>
                  </a:lnTo>
                  <a:lnTo>
                    <a:pt x="1125" y="1313"/>
                  </a:lnTo>
                  <a:lnTo>
                    <a:pt x="1125" y="1313"/>
                  </a:lnTo>
                  <a:lnTo>
                    <a:pt x="1137" y="1313"/>
                  </a:lnTo>
                  <a:lnTo>
                    <a:pt x="1151" y="1312"/>
                  </a:lnTo>
                  <a:lnTo>
                    <a:pt x="1162" y="1311"/>
                  </a:lnTo>
                  <a:lnTo>
                    <a:pt x="1175" y="1309"/>
                  </a:lnTo>
                  <a:lnTo>
                    <a:pt x="1199" y="1302"/>
                  </a:lnTo>
                  <a:lnTo>
                    <a:pt x="1221" y="1294"/>
                  </a:lnTo>
                  <a:lnTo>
                    <a:pt x="1243" y="1284"/>
                  </a:lnTo>
                  <a:lnTo>
                    <a:pt x="1264" y="1271"/>
                  </a:lnTo>
                  <a:lnTo>
                    <a:pt x="1283" y="1256"/>
                  </a:lnTo>
                  <a:lnTo>
                    <a:pt x="1301" y="1240"/>
                  </a:lnTo>
                  <a:lnTo>
                    <a:pt x="1317" y="1222"/>
                  </a:lnTo>
                  <a:lnTo>
                    <a:pt x="1331" y="1203"/>
                  </a:lnTo>
                  <a:lnTo>
                    <a:pt x="1343" y="1182"/>
                  </a:lnTo>
                  <a:lnTo>
                    <a:pt x="1354" y="1161"/>
                  </a:lnTo>
                  <a:lnTo>
                    <a:pt x="1362" y="1138"/>
                  </a:lnTo>
                  <a:lnTo>
                    <a:pt x="1368" y="1114"/>
                  </a:lnTo>
                  <a:lnTo>
                    <a:pt x="1370" y="1102"/>
                  </a:lnTo>
                  <a:lnTo>
                    <a:pt x="1372" y="1090"/>
                  </a:lnTo>
                  <a:lnTo>
                    <a:pt x="1373" y="1077"/>
                  </a:lnTo>
                  <a:lnTo>
                    <a:pt x="1373" y="10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7" name="Freeform 271"/>
            <p:cNvSpPr>
              <a:spLocks/>
            </p:cNvSpPr>
            <p:nvPr userDrawn="1"/>
          </p:nvSpPr>
          <p:spPr bwMode="auto">
            <a:xfrm>
              <a:off x="4465638" y="2698750"/>
              <a:ext cx="41275" cy="73025"/>
            </a:xfrm>
            <a:custGeom>
              <a:avLst/>
              <a:gdLst>
                <a:gd name="T0" fmla="*/ 93 w 104"/>
                <a:gd name="T1" fmla="*/ 131 h 184"/>
                <a:gd name="T2" fmla="*/ 93 w 104"/>
                <a:gd name="T3" fmla="*/ 131 h 184"/>
                <a:gd name="T4" fmla="*/ 86 w 104"/>
                <a:gd name="T5" fmla="*/ 140 h 184"/>
                <a:gd name="T6" fmla="*/ 79 w 104"/>
                <a:gd name="T7" fmla="*/ 147 h 184"/>
                <a:gd name="T8" fmla="*/ 71 w 104"/>
                <a:gd name="T9" fmla="*/ 155 h 184"/>
                <a:gd name="T10" fmla="*/ 62 w 104"/>
                <a:gd name="T11" fmla="*/ 162 h 184"/>
                <a:gd name="T12" fmla="*/ 62 w 104"/>
                <a:gd name="T13" fmla="*/ 162 h 184"/>
                <a:gd name="T14" fmla="*/ 53 w 104"/>
                <a:gd name="T15" fmla="*/ 167 h 184"/>
                <a:gd name="T16" fmla="*/ 44 w 104"/>
                <a:gd name="T17" fmla="*/ 172 h 184"/>
                <a:gd name="T18" fmla="*/ 34 w 104"/>
                <a:gd name="T19" fmla="*/ 177 h 184"/>
                <a:gd name="T20" fmla="*/ 24 w 104"/>
                <a:gd name="T21" fmla="*/ 180 h 184"/>
                <a:gd name="T22" fmla="*/ 24 w 104"/>
                <a:gd name="T23" fmla="*/ 180 h 184"/>
                <a:gd name="T24" fmla="*/ 12 w 104"/>
                <a:gd name="T25" fmla="*/ 182 h 184"/>
                <a:gd name="T26" fmla="*/ 0 w 104"/>
                <a:gd name="T27" fmla="*/ 184 h 184"/>
                <a:gd name="T28" fmla="*/ 0 w 104"/>
                <a:gd name="T29" fmla="*/ 124 h 184"/>
                <a:gd name="T30" fmla="*/ 0 w 104"/>
                <a:gd name="T31" fmla="*/ 124 h 184"/>
                <a:gd name="T32" fmla="*/ 4 w 104"/>
                <a:gd name="T33" fmla="*/ 121 h 184"/>
                <a:gd name="T34" fmla="*/ 4 w 104"/>
                <a:gd name="T35" fmla="*/ 121 h 184"/>
                <a:gd name="T36" fmla="*/ 8 w 104"/>
                <a:gd name="T37" fmla="*/ 116 h 184"/>
                <a:gd name="T38" fmla="*/ 11 w 104"/>
                <a:gd name="T39" fmla="*/ 112 h 184"/>
                <a:gd name="T40" fmla="*/ 14 w 104"/>
                <a:gd name="T41" fmla="*/ 107 h 184"/>
                <a:gd name="T42" fmla="*/ 14 w 104"/>
                <a:gd name="T43" fmla="*/ 102 h 184"/>
                <a:gd name="T44" fmla="*/ 14 w 104"/>
                <a:gd name="T45" fmla="*/ 102 h 184"/>
                <a:gd name="T46" fmla="*/ 14 w 104"/>
                <a:gd name="T47" fmla="*/ 96 h 184"/>
                <a:gd name="T48" fmla="*/ 11 w 104"/>
                <a:gd name="T49" fmla="*/ 92 h 184"/>
                <a:gd name="T50" fmla="*/ 9 w 104"/>
                <a:gd name="T51" fmla="*/ 88 h 184"/>
                <a:gd name="T52" fmla="*/ 6 w 104"/>
                <a:gd name="T53" fmla="*/ 84 h 184"/>
                <a:gd name="T54" fmla="*/ 6 w 104"/>
                <a:gd name="T55" fmla="*/ 84 h 184"/>
                <a:gd name="T56" fmla="*/ 0 w 104"/>
                <a:gd name="T57" fmla="*/ 79 h 184"/>
                <a:gd name="T58" fmla="*/ 0 w 104"/>
                <a:gd name="T59" fmla="*/ 0 h 184"/>
                <a:gd name="T60" fmla="*/ 0 w 104"/>
                <a:gd name="T61" fmla="*/ 0 h 184"/>
                <a:gd name="T62" fmla="*/ 24 w 104"/>
                <a:gd name="T63" fmla="*/ 8 h 184"/>
                <a:gd name="T64" fmla="*/ 44 w 104"/>
                <a:gd name="T65" fmla="*/ 14 h 184"/>
                <a:gd name="T66" fmla="*/ 59 w 104"/>
                <a:gd name="T67" fmla="*/ 21 h 184"/>
                <a:gd name="T68" fmla="*/ 72 w 104"/>
                <a:gd name="T69" fmla="*/ 29 h 184"/>
                <a:gd name="T70" fmla="*/ 72 w 104"/>
                <a:gd name="T71" fmla="*/ 29 h 184"/>
                <a:gd name="T72" fmla="*/ 79 w 104"/>
                <a:gd name="T73" fmla="*/ 35 h 184"/>
                <a:gd name="T74" fmla="*/ 85 w 104"/>
                <a:gd name="T75" fmla="*/ 42 h 184"/>
                <a:gd name="T76" fmla="*/ 92 w 104"/>
                <a:gd name="T77" fmla="*/ 49 h 184"/>
                <a:gd name="T78" fmla="*/ 96 w 104"/>
                <a:gd name="T79" fmla="*/ 57 h 184"/>
                <a:gd name="T80" fmla="*/ 99 w 104"/>
                <a:gd name="T81" fmla="*/ 64 h 184"/>
                <a:gd name="T82" fmla="*/ 102 w 104"/>
                <a:gd name="T83" fmla="*/ 72 h 184"/>
                <a:gd name="T84" fmla="*/ 103 w 104"/>
                <a:gd name="T85" fmla="*/ 82 h 184"/>
                <a:gd name="T86" fmla="*/ 104 w 104"/>
                <a:gd name="T87" fmla="*/ 91 h 184"/>
                <a:gd name="T88" fmla="*/ 104 w 104"/>
                <a:gd name="T89" fmla="*/ 91 h 184"/>
                <a:gd name="T90" fmla="*/ 103 w 104"/>
                <a:gd name="T91" fmla="*/ 102 h 184"/>
                <a:gd name="T92" fmla="*/ 101 w 104"/>
                <a:gd name="T93" fmla="*/ 112 h 184"/>
                <a:gd name="T94" fmla="*/ 98 w 104"/>
                <a:gd name="T95" fmla="*/ 121 h 184"/>
                <a:gd name="T96" fmla="*/ 93 w 104"/>
                <a:gd name="T97" fmla="*/ 13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4">
                  <a:moveTo>
                    <a:pt x="93" y="131"/>
                  </a:moveTo>
                  <a:lnTo>
                    <a:pt x="93" y="131"/>
                  </a:lnTo>
                  <a:lnTo>
                    <a:pt x="86" y="140"/>
                  </a:lnTo>
                  <a:lnTo>
                    <a:pt x="79" y="147"/>
                  </a:lnTo>
                  <a:lnTo>
                    <a:pt x="71" y="155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53" y="167"/>
                  </a:lnTo>
                  <a:lnTo>
                    <a:pt x="44" y="172"/>
                  </a:lnTo>
                  <a:lnTo>
                    <a:pt x="34" y="177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12" y="182"/>
                  </a:lnTo>
                  <a:lnTo>
                    <a:pt x="0" y="18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8" y="116"/>
                  </a:lnTo>
                  <a:lnTo>
                    <a:pt x="11" y="112"/>
                  </a:lnTo>
                  <a:lnTo>
                    <a:pt x="14" y="107"/>
                  </a:lnTo>
                  <a:lnTo>
                    <a:pt x="14" y="102"/>
                  </a:lnTo>
                  <a:lnTo>
                    <a:pt x="14" y="102"/>
                  </a:lnTo>
                  <a:lnTo>
                    <a:pt x="14" y="96"/>
                  </a:lnTo>
                  <a:lnTo>
                    <a:pt x="11" y="92"/>
                  </a:lnTo>
                  <a:lnTo>
                    <a:pt x="9" y="88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8"/>
                  </a:lnTo>
                  <a:lnTo>
                    <a:pt x="44" y="14"/>
                  </a:lnTo>
                  <a:lnTo>
                    <a:pt x="59" y="21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9" y="35"/>
                  </a:lnTo>
                  <a:lnTo>
                    <a:pt x="85" y="42"/>
                  </a:lnTo>
                  <a:lnTo>
                    <a:pt x="92" y="49"/>
                  </a:lnTo>
                  <a:lnTo>
                    <a:pt x="96" y="57"/>
                  </a:lnTo>
                  <a:lnTo>
                    <a:pt x="99" y="64"/>
                  </a:lnTo>
                  <a:lnTo>
                    <a:pt x="102" y="72"/>
                  </a:lnTo>
                  <a:lnTo>
                    <a:pt x="103" y="82"/>
                  </a:lnTo>
                  <a:lnTo>
                    <a:pt x="104" y="91"/>
                  </a:lnTo>
                  <a:lnTo>
                    <a:pt x="104" y="91"/>
                  </a:lnTo>
                  <a:lnTo>
                    <a:pt x="103" y="102"/>
                  </a:lnTo>
                  <a:lnTo>
                    <a:pt x="101" y="112"/>
                  </a:lnTo>
                  <a:lnTo>
                    <a:pt x="98" y="121"/>
                  </a:lnTo>
                  <a:lnTo>
                    <a:pt x="9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69" name="Freeform 273"/>
            <p:cNvSpPr>
              <a:spLocks/>
            </p:cNvSpPr>
            <p:nvPr userDrawn="1"/>
          </p:nvSpPr>
          <p:spPr bwMode="auto">
            <a:xfrm>
              <a:off x="4465638" y="2654300"/>
              <a:ext cx="36512" cy="25400"/>
            </a:xfrm>
            <a:custGeom>
              <a:avLst/>
              <a:gdLst>
                <a:gd name="T0" fmla="*/ 92 w 92"/>
                <a:gd name="T1" fmla="*/ 64 h 64"/>
                <a:gd name="T2" fmla="*/ 0 w 92"/>
                <a:gd name="T3" fmla="*/ 64 h 64"/>
                <a:gd name="T4" fmla="*/ 0 w 92"/>
                <a:gd name="T5" fmla="*/ 0 h 64"/>
                <a:gd name="T6" fmla="*/ 0 w 92"/>
                <a:gd name="T7" fmla="*/ 0 h 64"/>
                <a:gd name="T8" fmla="*/ 17 w 92"/>
                <a:gd name="T9" fmla="*/ 3 h 64"/>
                <a:gd name="T10" fmla="*/ 31 w 92"/>
                <a:gd name="T11" fmla="*/ 7 h 64"/>
                <a:gd name="T12" fmla="*/ 45 w 92"/>
                <a:gd name="T13" fmla="*/ 12 h 64"/>
                <a:gd name="T14" fmla="*/ 56 w 92"/>
                <a:gd name="T15" fmla="*/ 19 h 64"/>
                <a:gd name="T16" fmla="*/ 56 w 92"/>
                <a:gd name="T17" fmla="*/ 19 h 64"/>
                <a:gd name="T18" fmla="*/ 69 w 92"/>
                <a:gd name="T19" fmla="*/ 28 h 64"/>
                <a:gd name="T20" fmla="*/ 74 w 92"/>
                <a:gd name="T21" fmla="*/ 33 h 64"/>
                <a:gd name="T22" fmla="*/ 78 w 92"/>
                <a:gd name="T23" fmla="*/ 38 h 64"/>
                <a:gd name="T24" fmla="*/ 82 w 92"/>
                <a:gd name="T25" fmla="*/ 45 h 64"/>
                <a:gd name="T26" fmla="*/ 86 w 92"/>
                <a:gd name="T27" fmla="*/ 51 h 64"/>
                <a:gd name="T28" fmla="*/ 92 w 92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4">
                  <a:moveTo>
                    <a:pt x="92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"/>
                  </a:lnTo>
                  <a:lnTo>
                    <a:pt x="31" y="7"/>
                  </a:lnTo>
                  <a:lnTo>
                    <a:pt x="45" y="12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69" y="28"/>
                  </a:lnTo>
                  <a:lnTo>
                    <a:pt x="74" y="33"/>
                  </a:lnTo>
                  <a:lnTo>
                    <a:pt x="78" y="38"/>
                  </a:lnTo>
                  <a:lnTo>
                    <a:pt x="82" y="45"/>
                  </a:lnTo>
                  <a:lnTo>
                    <a:pt x="86" y="51"/>
                  </a:lnTo>
                  <a:lnTo>
                    <a:pt x="9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1" name="Freeform 275"/>
            <p:cNvSpPr>
              <a:spLocks noEditPoints="1"/>
            </p:cNvSpPr>
            <p:nvPr userDrawn="1"/>
          </p:nvSpPr>
          <p:spPr bwMode="auto">
            <a:xfrm>
              <a:off x="4391025" y="2644775"/>
              <a:ext cx="65087" cy="134938"/>
            </a:xfrm>
            <a:custGeom>
              <a:avLst/>
              <a:gdLst>
                <a:gd name="T0" fmla="*/ 131 w 166"/>
                <a:gd name="T1" fmla="*/ 71 h 340"/>
                <a:gd name="T2" fmla="*/ 113 w 166"/>
                <a:gd name="T3" fmla="*/ 79 h 340"/>
                <a:gd name="T4" fmla="*/ 110 w 166"/>
                <a:gd name="T5" fmla="*/ 82 h 340"/>
                <a:gd name="T6" fmla="*/ 105 w 166"/>
                <a:gd name="T7" fmla="*/ 89 h 340"/>
                <a:gd name="T8" fmla="*/ 103 w 166"/>
                <a:gd name="T9" fmla="*/ 97 h 340"/>
                <a:gd name="T10" fmla="*/ 103 w 166"/>
                <a:gd name="T11" fmla="*/ 101 h 340"/>
                <a:gd name="T12" fmla="*/ 107 w 166"/>
                <a:gd name="T13" fmla="*/ 108 h 340"/>
                <a:gd name="T14" fmla="*/ 110 w 166"/>
                <a:gd name="T15" fmla="*/ 112 h 340"/>
                <a:gd name="T16" fmla="*/ 118 w 166"/>
                <a:gd name="T17" fmla="*/ 118 h 340"/>
                <a:gd name="T18" fmla="*/ 131 w 166"/>
                <a:gd name="T19" fmla="*/ 123 h 340"/>
                <a:gd name="T20" fmla="*/ 131 w 166"/>
                <a:gd name="T21" fmla="*/ 196 h 340"/>
                <a:gd name="T22" fmla="*/ 89 w 166"/>
                <a:gd name="T23" fmla="*/ 185 h 340"/>
                <a:gd name="T24" fmla="*/ 62 w 166"/>
                <a:gd name="T25" fmla="*/ 177 h 340"/>
                <a:gd name="T26" fmla="*/ 52 w 166"/>
                <a:gd name="T27" fmla="*/ 172 h 340"/>
                <a:gd name="T28" fmla="*/ 35 w 166"/>
                <a:gd name="T29" fmla="*/ 158 h 340"/>
                <a:gd name="T30" fmla="*/ 27 w 166"/>
                <a:gd name="T31" fmla="*/ 150 h 340"/>
                <a:gd name="T32" fmla="*/ 16 w 166"/>
                <a:gd name="T33" fmla="*/ 130 h 340"/>
                <a:gd name="T34" fmla="*/ 12 w 166"/>
                <a:gd name="T35" fmla="*/ 106 h 340"/>
                <a:gd name="T36" fmla="*/ 13 w 166"/>
                <a:gd name="T37" fmla="*/ 97 h 340"/>
                <a:gd name="T38" fmla="*/ 16 w 166"/>
                <a:gd name="T39" fmla="*/ 81 h 340"/>
                <a:gd name="T40" fmla="*/ 23 w 166"/>
                <a:gd name="T41" fmla="*/ 66 h 340"/>
                <a:gd name="T42" fmla="*/ 35 w 166"/>
                <a:gd name="T43" fmla="*/ 52 h 340"/>
                <a:gd name="T44" fmla="*/ 42 w 166"/>
                <a:gd name="T45" fmla="*/ 46 h 340"/>
                <a:gd name="T46" fmla="*/ 59 w 166"/>
                <a:gd name="T47" fmla="*/ 35 h 340"/>
                <a:gd name="T48" fmla="*/ 80 w 166"/>
                <a:gd name="T49" fmla="*/ 27 h 340"/>
                <a:gd name="T50" fmla="*/ 103 w 166"/>
                <a:gd name="T51" fmla="*/ 22 h 340"/>
                <a:gd name="T52" fmla="*/ 131 w 166"/>
                <a:gd name="T53" fmla="*/ 20 h 340"/>
                <a:gd name="T54" fmla="*/ 166 w 166"/>
                <a:gd name="T55" fmla="*/ 0 h 340"/>
                <a:gd name="T56" fmla="*/ 166 w 166"/>
                <a:gd name="T57" fmla="*/ 72 h 340"/>
                <a:gd name="T58" fmla="*/ 166 w 166"/>
                <a:gd name="T59" fmla="*/ 205 h 340"/>
                <a:gd name="T60" fmla="*/ 166 w 166"/>
                <a:gd name="T61" fmla="*/ 322 h 340"/>
                <a:gd name="T62" fmla="*/ 131 w 166"/>
                <a:gd name="T63" fmla="*/ 340 h 340"/>
                <a:gd name="T64" fmla="*/ 131 w 166"/>
                <a:gd name="T65" fmla="*/ 322 h 340"/>
                <a:gd name="T66" fmla="*/ 98 w 166"/>
                <a:gd name="T67" fmla="*/ 318 h 340"/>
                <a:gd name="T68" fmla="*/ 73 w 166"/>
                <a:gd name="T69" fmla="*/ 313 h 340"/>
                <a:gd name="T70" fmla="*/ 63 w 166"/>
                <a:gd name="T71" fmla="*/ 308 h 340"/>
                <a:gd name="T72" fmla="*/ 44 w 166"/>
                <a:gd name="T73" fmla="*/ 299 h 340"/>
                <a:gd name="T74" fmla="*/ 36 w 166"/>
                <a:gd name="T75" fmla="*/ 293 h 340"/>
                <a:gd name="T76" fmla="*/ 21 w 166"/>
                <a:gd name="T77" fmla="*/ 280 h 340"/>
                <a:gd name="T78" fmla="*/ 11 w 166"/>
                <a:gd name="T79" fmla="*/ 267 h 340"/>
                <a:gd name="T80" fmla="*/ 5 w 166"/>
                <a:gd name="T81" fmla="*/ 254 h 340"/>
                <a:gd name="T82" fmla="*/ 99 w 166"/>
                <a:gd name="T83" fmla="*/ 240 h 340"/>
                <a:gd name="T84" fmla="*/ 102 w 166"/>
                <a:gd name="T85" fmla="*/ 246 h 340"/>
                <a:gd name="T86" fmla="*/ 107 w 166"/>
                <a:gd name="T87" fmla="*/ 252 h 340"/>
                <a:gd name="T88" fmla="*/ 116 w 166"/>
                <a:gd name="T89" fmla="*/ 260 h 340"/>
                <a:gd name="T90" fmla="*/ 131 w 166"/>
                <a:gd name="T91" fmla="*/ 26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6" h="340">
                  <a:moveTo>
                    <a:pt x="131" y="71"/>
                  </a:moveTo>
                  <a:lnTo>
                    <a:pt x="131" y="71"/>
                  </a:lnTo>
                  <a:lnTo>
                    <a:pt x="118" y="76"/>
                  </a:lnTo>
                  <a:lnTo>
                    <a:pt x="113" y="79"/>
                  </a:lnTo>
                  <a:lnTo>
                    <a:pt x="110" y="82"/>
                  </a:lnTo>
                  <a:lnTo>
                    <a:pt x="110" y="82"/>
                  </a:lnTo>
                  <a:lnTo>
                    <a:pt x="107" y="85"/>
                  </a:lnTo>
                  <a:lnTo>
                    <a:pt x="105" y="89"/>
                  </a:lnTo>
                  <a:lnTo>
                    <a:pt x="103" y="93"/>
                  </a:lnTo>
                  <a:lnTo>
                    <a:pt x="103" y="97"/>
                  </a:lnTo>
                  <a:lnTo>
                    <a:pt x="103" y="97"/>
                  </a:lnTo>
                  <a:lnTo>
                    <a:pt x="103" y="101"/>
                  </a:lnTo>
                  <a:lnTo>
                    <a:pt x="105" y="105"/>
                  </a:lnTo>
                  <a:lnTo>
                    <a:pt x="107" y="108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13" y="116"/>
                  </a:lnTo>
                  <a:lnTo>
                    <a:pt x="118" y="118"/>
                  </a:lnTo>
                  <a:lnTo>
                    <a:pt x="123" y="121"/>
                  </a:lnTo>
                  <a:lnTo>
                    <a:pt x="131" y="123"/>
                  </a:lnTo>
                  <a:lnTo>
                    <a:pt x="131" y="71"/>
                  </a:lnTo>
                  <a:close/>
                  <a:moveTo>
                    <a:pt x="131" y="196"/>
                  </a:moveTo>
                  <a:lnTo>
                    <a:pt x="131" y="196"/>
                  </a:lnTo>
                  <a:lnTo>
                    <a:pt x="89" y="185"/>
                  </a:lnTo>
                  <a:lnTo>
                    <a:pt x="74" y="181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52" y="172"/>
                  </a:lnTo>
                  <a:lnTo>
                    <a:pt x="43" y="166"/>
                  </a:lnTo>
                  <a:lnTo>
                    <a:pt x="35" y="158"/>
                  </a:lnTo>
                  <a:lnTo>
                    <a:pt x="27" y="150"/>
                  </a:lnTo>
                  <a:lnTo>
                    <a:pt x="27" y="150"/>
                  </a:lnTo>
                  <a:lnTo>
                    <a:pt x="20" y="141"/>
                  </a:lnTo>
                  <a:lnTo>
                    <a:pt x="16" y="130"/>
                  </a:lnTo>
                  <a:lnTo>
                    <a:pt x="13" y="119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3" y="97"/>
                  </a:lnTo>
                  <a:lnTo>
                    <a:pt x="14" y="89"/>
                  </a:lnTo>
                  <a:lnTo>
                    <a:pt x="16" y="81"/>
                  </a:lnTo>
                  <a:lnTo>
                    <a:pt x="19" y="73"/>
                  </a:lnTo>
                  <a:lnTo>
                    <a:pt x="23" y="66"/>
                  </a:lnTo>
                  <a:lnTo>
                    <a:pt x="29" y="58"/>
                  </a:lnTo>
                  <a:lnTo>
                    <a:pt x="35" y="52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50" y="41"/>
                  </a:lnTo>
                  <a:lnTo>
                    <a:pt x="59" y="35"/>
                  </a:lnTo>
                  <a:lnTo>
                    <a:pt x="68" y="31"/>
                  </a:lnTo>
                  <a:lnTo>
                    <a:pt x="80" y="27"/>
                  </a:lnTo>
                  <a:lnTo>
                    <a:pt x="91" y="24"/>
                  </a:lnTo>
                  <a:lnTo>
                    <a:pt x="103" y="22"/>
                  </a:lnTo>
                  <a:lnTo>
                    <a:pt x="116" y="21"/>
                  </a:lnTo>
                  <a:lnTo>
                    <a:pt x="131" y="20"/>
                  </a:lnTo>
                  <a:lnTo>
                    <a:pt x="131" y="0"/>
                  </a:lnTo>
                  <a:lnTo>
                    <a:pt x="166" y="0"/>
                  </a:lnTo>
                  <a:lnTo>
                    <a:pt x="166" y="20"/>
                  </a:lnTo>
                  <a:lnTo>
                    <a:pt x="166" y="72"/>
                  </a:lnTo>
                  <a:lnTo>
                    <a:pt x="166" y="130"/>
                  </a:lnTo>
                  <a:lnTo>
                    <a:pt x="166" y="205"/>
                  </a:lnTo>
                  <a:lnTo>
                    <a:pt x="166" y="270"/>
                  </a:lnTo>
                  <a:lnTo>
                    <a:pt x="166" y="322"/>
                  </a:lnTo>
                  <a:lnTo>
                    <a:pt x="166" y="340"/>
                  </a:lnTo>
                  <a:lnTo>
                    <a:pt x="131" y="340"/>
                  </a:lnTo>
                  <a:lnTo>
                    <a:pt x="131" y="322"/>
                  </a:lnTo>
                  <a:lnTo>
                    <a:pt x="131" y="322"/>
                  </a:lnTo>
                  <a:lnTo>
                    <a:pt x="114" y="320"/>
                  </a:lnTo>
                  <a:lnTo>
                    <a:pt x="98" y="318"/>
                  </a:lnTo>
                  <a:lnTo>
                    <a:pt x="86" y="316"/>
                  </a:lnTo>
                  <a:lnTo>
                    <a:pt x="73" y="313"/>
                  </a:lnTo>
                  <a:lnTo>
                    <a:pt x="73" y="313"/>
                  </a:lnTo>
                  <a:lnTo>
                    <a:pt x="63" y="308"/>
                  </a:lnTo>
                  <a:lnTo>
                    <a:pt x="53" y="304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6" y="293"/>
                  </a:lnTo>
                  <a:lnTo>
                    <a:pt x="29" y="286"/>
                  </a:lnTo>
                  <a:lnTo>
                    <a:pt x="21" y="280"/>
                  </a:lnTo>
                  <a:lnTo>
                    <a:pt x="16" y="274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5" y="254"/>
                  </a:lnTo>
                  <a:lnTo>
                    <a:pt x="0" y="240"/>
                  </a:lnTo>
                  <a:lnTo>
                    <a:pt x="99" y="240"/>
                  </a:lnTo>
                  <a:lnTo>
                    <a:pt x="99" y="240"/>
                  </a:lnTo>
                  <a:lnTo>
                    <a:pt x="102" y="246"/>
                  </a:lnTo>
                  <a:lnTo>
                    <a:pt x="107" y="252"/>
                  </a:lnTo>
                  <a:lnTo>
                    <a:pt x="107" y="252"/>
                  </a:lnTo>
                  <a:lnTo>
                    <a:pt x="111" y="256"/>
                  </a:lnTo>
                  <a:lnTo>
                    <a:pt x="116" y="260"/>
                  </a:lnTo>
                  <a:lnTo>
                    <a:pt x="123" y="264"/>
                  </a:lnTo>
                  <a:lnTo>
                    <a:pt x="131" y="268"/>
                  </a:lnTo>
                  <a:lnTo>
                    <a:pt x="131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5" name="Группа 554"/>
          <p:cNvGrpSpPr/>
          <p:nvPr userDrawn="1"/>
        </p:nvGrpSpPr>
        <p:grpSpPr>
          <a:xfrm>
            <a:off x="5492756" y="1839525"/>
            <a:ext cx="665163" cy="411956"/>
            <a:chOff x="5492750" y="2405063"/>
            <a:chExt cx="665163" cy="549275"/>
          </a:xfrm>
          <a:solidFill>
            <a:schemeClr val="bg2">
              <a:lumMod val="50000"/>
            </a:schemeClr>
          </a:solidFill>
        </p:grpSpPr>
        <p:sp>
          <p:nvSpPr>
            <p:cNvPr id="372" name="Freeform 276"/>
            <p:cNvSpPr>
              <a:spLocks/>
            </p:cNvSpPr>
            <p:nvPr userDrawn="1"/>
          </p:nvSpPr>
          <p:spPr bwMode="auto">
            <a:xfrm>
              <a:off x="5492750" y="2770188"/>
              <a:ext cx="207962" cy="184150"/>
            </a:xfrm>
            <a:custGeom>
              <a:avLst/>
              <a:gdLst>
                <a:gd name="T0" fmla="*/ 176 w 524"/>
                <a:gd name="T1" fmla="*/ 0 h 463"/>
                <a:gd name="T2" fmla="*/ 176 w 524"/>
                <a:gd name="T3" fmla="*/ 0 h 463"/>
                <a:gd name="T4" fmla="*/ 131 w 524"/>
                <a:gd name="T5" fmla="*/ 34 h 463"/>
                <a:gd name="T6" fmla="*/ 94 w 524"/>
                <a:gd name="T7" fmla="*/ 64 h 463"/>
                <a:gd name="T8" fmla="*/ 40 w 524"/>
                <a:gd name="T9" fmla="*/ 109 h 463"/>
                <a:gd name="T10" fmla="*/ 10 w 524"/>
                <a:gd name="T11" fmla="*/ 135 h 463"/>
                <a:gd name="T12" fmla="*/ 0 w 524"/>
                <a:gd name="T13" fmla="*/ 144 h 463"/>
                <a:gd name="T14" fmla="*/ 328 w 524"/>
                <a:gd name="T15" fmla="*/ 463 h 463"/>
                <a:gd name="T16" fmla="*/ 328 w 524"/>
                <a:gd name="T17" fmla="*/ 463 h 463"/>
                <a:gd name="T18" fmla="*/ 391 w 524"/>
                <a:gd name="T19" fmla="*/ 412 h 463"/>
                <a:gd name="T20" fmla="*/ 453 w 524"/>
                <a:gd name="T21" fmla="*/ 363 h 463"/>
                <a:gd name="T22" fmla="*/ 524 w 524"/>
                <a:gd name="T23" fmla="*/ 309 h 463"/>
                <a:gd name="T24" fmla="*/ 176 w 524"/>
                <a:gd name="T2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4" h="463">
                  <a:moveTo>
                    <a:pt x="176" y="0"/>
                  </a:moveTo>
                  <a:lnTo>
                    <a:pt x="176" y="0"/>
                  </a:lnTo>
                  <a:lnTo>
                    <a:pt x="131" y="34"/>
                  </a:lnTo>
                  <a:lnTo>
                    <a:pt x="94" y="64"/>
                  </a:lnTo>
                  <a:lnTo>
                    <a:pt x="40" y="109"/>
                  </a:lnTo>
                  <a:lnTo>
                    <a:pt x="10" y="135"/>
                  </a:lnTo>
                  <a:lnTo>
                    <a:pt x="0" y="144"/>
                  </a:lnTo>
                  <a:lnTo>
                    <a:pt x="328" y="463"/>
                  </a:lnTo>
                  <a:lnTo>
                    <a:pt x="328" y="463"/>
                  </a:lnTo>
                  <a:lnTo>
                    <a:pt x="391" y="412"/>
                  </a:lnTo>
                  <a:lnTo>
                    <a:pt x="453" y="363"/>
                  </a:lnTo>
                  <a:lnTo>
                    <a:pt x="524" y="309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3" name="Freeform 277"/>
            <p:cNvSpPr>
              <a:spLocks/>
            </p:cNvSpPr>
            <p:nvPr userDrawn="1"/>
          </p:nvSpPr>
          <p:spPr bwMode="auto">
            <a:xfrm>
              <a:off x="5595938" y="2689225"/>
              <a:ext cx="561975" cy="188913"/>
            </a:xfrm>
            <a:custGeom>
              <a:avLst/>
              <a:gdLst>
                <a:gd name="T0" fmla="*/ 1165 w 1417"/>
                <a:gd name="T1" fmla="*/ 124 h 480"/>
                <a:gd name="T2" fmla="*/ 1090 w 1417"/>
                <a:gd name="T3" fmla="*/ 184 h 480"/>
                <a:gd name="T4" fmla="*/ 1044 w 1417"/>
                <a:gd name="T5" fmla="*/ 212 h 480"/>
                <a:gd name="T6" fmla="*/ 995 w 1417"/>
                <a:gd name="T7" fmla="*/ 233 h 480"/>
                <a:gd name="T8" fmla="*/ 941 w 1417"/>
                <a:gd name="T9" fmla="*/ 246 h 480"/>
                <a:gd name="T10" fmla="*/ 881 w 1417"/>
                <a:gd name="T11" fmla="*/ 255 h 480"/>
                <a:gd name="T12" fmla="*/ 794 w 1417"/>
                <a:gd name="T13" fmla="*/ 256 h 480"/>
                <a:gd name="T14" fmla="*/ 714 w 1417"/>
                <a:gd name="T15" fmla="*/ 247 h 480"/>
                <a:gd name="T16" fmla="*/ 647 w 1417"/>
                <a:gd name="T17" fmla="*/ 233 h 480"/>
                <a:gd name="T18" fmla="*/ 597 w 1417"/>
                <a:gd name="T19" fmla="*/ 216 h 480"/>
                <a:gd name="T20" fmla="*/ 575 w 1417"/>
                <a:gd name="T21" fmla="*/ 204 h 480"/>
                <a:gd name="T22" fmla="*/ 548 w 1417"/>
                <a:gd name="T23" fmla="*/ 183 h 480"/>
                <a:gd name="T24" fmla="*/ 547 w 1417"/>
                <a:gd name="T25" fmla="*/ 176 h 480"/>
                <a:gd name="T26" fmla="*/ 564 w 1417"/>
                <a:gd name="T27" fmla="*/ 172 h 480"/>
                <a:gd name="T28" fmla="*/ 730 w 1417"/>
                <a:gd name="T29" fmla="*/ 173 h 480"/>
                <a:gd name="T30" fmla="*/ 810 w 1417"/>
                <a:gd name="T31" fmla="*/ 170 h 480"/>
                <a:gd name="T32" fmla="*/ 868 w 1417"/>
                <a:gd name="T33" fmla="*/ 164 h 480"/>
                <a:gd name="T34" fmla="*/ 913 w 1417"/>
                <a:gd name="T35" fmla="*/ 152 h 480"/>
                <a:gd name="T36" fmla="*/ 946 w 1417"/>
                <a:gd name="T37" fmla="*/ 138 h 480"/>
                <a:gd name="T38" fmla="*/ 970 w 1417"/>
                <a:gd name="T39" fmla="*/ 120 h 480"/>
                <a:gd name="T40" fmla="*/ 986 w 1417"/>
                <a:gd name="T41" fmla="*/ 102 h 480"/>
                <a:gd name="T42" fmla="*/ 998 w 1417"/>
                <a:gd name="T43" fmla="*/ 72 h 480"/>
                <a:gd name="T44" fmla="*/ 998 w 1417"/>
                <a:gd name="T45" fmla="*/ 43 h 480"/>
                <a:gd name="T46" fmla="*/ 996 w 1417"/>
                <a:gd name="T47" fmla="*/ 32 h 480"/>
                <a:gd name="T48" fmla="*/ 890 w 1417"/>
                <a:gd name="T49" fmla="*/ 21 h 480"/>
                <a:gd name="T50" fmla="*/ 642 w 1417"/>
                <a:gd name="T51" fmla="*/ 11 h 480"/>
                <a:gd name="T52" fmla="*/ 564 w 1417"/>
                <a:gd name="T53" fmla="*/ 8 h 480"/>
                <a:gd name="T54" fmla="*/ 379 w 1417"/>
                <a:gd name="T55" fmla="*/ 1 h 480"/>
                <a:gd name="T56" fmla="*/ 320 w 1417"/>
                <a:gd name="T57" fmla="*/ 6 h 480"/>
                <a:gd name="T58" fmla="*/ 287 w 1417"/>
                <a:gd name="T59" fmla="*/ 12 h 480"/>
                <a:gd name="T60" fmla="*/ 236 w 1417"/>
                <a:gd name="T61" fmla="*/ 33 h 480"/>
                <a:gd name="T62" fmla="*/ 165 w 1417"/>
                <a:gd name="T63" fmla="*/ 77 h 480"/>
                <a:gd name="T64" fmla="*/ 45 w 1417"/>
                <a:gd name="T65" fmla="*/ 167 h 480"/>
                <a:gd name="T66" fmla="*/ 314 w 1417"/>
                <a:gd name="T67" fmla="*/ 480 h 480"/>
                <a:gd name="T68" fmla="*/ 390 w 1417"/>
                <a:gd name="T69" fmla="*/ 433 h 480"/>
                <a:gd name="T70" fmla="*/ 417 w 1417"/>
                <a:gd name="T71" fmla="*/ 423 h 480"/>
                <a:gd name="T72" fmla="*/ 515 w 1417"/>
                <a:gd name="T73" fmla="*/ 426 h 480"/>
                <a:gd name="T74" fmla="*/ 722 w 1417"/>
                <a:gd name="T75" fmla="*/ 434 h 480"/>
                <a:gd name="T76" fmla="*/ 834 w 1417"/>
                <a:gd name="T77" fmla="*/ 433 h 480"/>
                <a:gd name="T78" fmla="*/ 939 w 1417"/>
                <a:gd name="T79" fmla="*/ 423 h 480"/>
                <a:gd name="T80" fmla="*/ 1003 w 1417"/>
                <a:gd name="T81" fmla="*/ 390 h 480"/>
                <a:gd name="T82" fmla="*/ 1088 w 1417"/>
                <a:gd name="T83" fmla="*/ 339 h 480"/>
                <a:gd name="T84" fmla="*/ 1163 w 1417"/>
                <a:gd name="T85" fmla="*/ 288 h 480"/>
                <a:gd name="T86" fmla="*/ 1280 w 1417"/>
                <a:gd name="T87" fmla="*/ 191 h 480"/>
                <a:gd name="T88" fmla="*/ 1359 w 1417"/>
                <a:gd name="T89" fmla="*/ 109 h 480"/>
                <a:gd name="T90" fmla="*/ 1411 w 1417"/>
                <a:gd name="T91" fmla="*/ 41 h 480"/>
                <a:gd name="T92" fmla="*/ 1413 w 1417"/>
                <a:gd name="T93" fmla="*/ 27 h 480"/>
                <a:gd name="T94" fmla="*/ 1391 w 1417"/>
                <a:gd name="T95" fmla="*/ 16 h 480"/>
                <a:gd name="T96" fmla="*/ 1354 w 1417"/>
                <a:gd name="T97" fmla="*/ 7 h 480"/>
                <a:gd name="T98" fmla="*/ 1312 w 1417"/>
                <a:gd name="T99" fmla="*/ 12 h 480"/>
                <a:gd name="T100" fmla="*/ 1284 w 1417"/>
                <a:gd name="T101" fmla="*/ 22 h 480"/>
                <a:gd name="T102" fmla="*/ 1252 w 1417"/>
                <a:gd name="T103" fmla="*/ 42 h 480"/>
                <a:gd name="T104" fmla="*/ 1219 w 1417"/>
                <a:gd name="T105" fmla="*/ 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7" h="480">
                  <a:moveTo>
                    <a:pt x="1196" y="97"/>
                  </a:moveTo>
                  <a:lnTo>
                    <a:pt x="1196" y="97"/>
                  </a:lnTo>
                  <a:lnTo>
                    <a:pt x="1165" y="124"/>
                  </a:lnTo>
                  <a:lnTo>
                    <a:pt x="1135" y="150"/>
                  </a:lnTo>
                  <a:lnTo>
                    <a:pt x="1106" y="173"/>
                  </a:lnTo>
                  <a:lnTo>
                    <a:pt x="1090" y="184"/>
                  </a:lnTo>
                  <a:lnTo>
                    <a:pt x="1075" y="193"/>
                  </a:lnTo>
                  <a:lnTo>
                    <a:pt x="1060" y="202"/>
                  </a:lnTo>
                  <a:lnTo>
                    <a:pt x="1044" y="212"/>
                  </a:lnTo>
                  <a:lnTo>
                    <a:pt x="1029" y="219"/>
                  </a:lnTo>
                  <a:lnTo>
                    <a:pt x="1012" y="226"/>
                  </a:lnTo>
                  <a:lnTo>
                    <a:pt x="995" y="233"/>
                  </a:lnTo>
                  <a:lnTo>
                    <a:pt x="978" y="238"/>
                  </a:lnTo>
                  <a:lnTo>
                    <a:pt x="960" y="243"/>
                  </a:lnTo>
                  <a:lnTo>
                    <a:pt x="941" y="246"/>
                  </a:lnTo>
                  <a:lnTo>
                    <a:pt x="941" y="246"/>
                  </a:lnTo>
                  <a:lnTo>
                    <a:pt x="911" y="251"/>
                  </a:lnTo>
                  <a:lnTo>
                    <a:pt x="881" y="255"/>
                  </a:lnTo>
                  <a:lnTo>
                    <a:pt x="852" y="256"/>
                  </a:lnTo>
                  <a:lnTo>
                    <a:pt x="822" y="257"/>
                  </a:lnTo>
                  <a:lnTo>
                    <a:pt x="794" y="256"/>
                  </a:lnTo>
                  <a:lnTo>
                    <a:pt x="766" y="254"/>
                  </a:lnTo>
                  <a:lnTo>
                    <a:pt x="740" y="251"/>
                  </a:lnTo>
                  <a:lnTo>
                    <a:pt x="714" y="247"/>
                  </a:lnTo>
                  <a:lnTo>
                    <a:pt x="690" y="243"/>
                  </a:lnTo>
                  <a:lnTo>
                    <a:pt x="668" y="238"/>
                  </a:lnTo>
                  <a:lnTo>
                    <a:pt x="647" y="233"/>
                  </a:lnTo>
                  <a:lnTo>
                    <a:pt x="629" y="227"/>
                  </a:lnTo>
                  <a:lnTo>
                    <a:pt x="612" y="221"/>
                  </a:lnTo>
                  <a:lnTo>
                    <a:pt x="597" y="216"/>
                  </a:lnTo>
                  <a:lnTo>
                    <a:pt x="585" y="210"/>
                  </a:lnTo>
                  <a:lnTo>
                    <a:pt x="575" y="204"/>
                  </a:lnTo>
                  <a:lnTo>
                    <a:pt x="575" y="204"/>
                  </a:lnTo>
                  <a:lnTo>
                    <a:pt x="563" y="195"/>
                  </a:lnTo>
                  <a:lnTo>
                    <a:pt x="554" y="188"/>
                  </a:lnTo>
                  <a:lnTo>
                    <a:pt x="548" y="183"/>
                  </a:lnTo>
                  <a:lnTo>
                    <a:pt x="547" y="181"/>
                  </a:lnTo>
                  <a:lnTo>
                    <a:pt x="546" y="179"/>
                  </a:lnTo>
                  <a:lnTo>
                    <a:pt x="547" y="176"/>
                  </a:lnTo>
                  <a:lnTo>
                    <a:pt x="548" y="175"/>
                  </a:lnTo>
                  <a:lnTo>
                    <a:pt x="555" y="173"/>
                  </a:lnTo>
                  <a:lnTo>
                    <a:pt x="564" y="172"/>
                  </a:lnTo>
                  <a:lnTo>
                    <a:pt x="577" y="172"/>
                  </a:lnTo>
                  <a:lnTo>
                    <a:pt x="664" y="174"/>
                  </a:lnTo>
                  <a:lnTo>
                    <a:pt x="730" y="173"/>
                  </a:lnTo>
                  <a:lnTo>
                    <a:pt x="768" y="17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831" y="169"/>
                  </a:lnTo>
                  <a:lnTo>
                    <a:pt x="849" y="167"/>
                  </a:lnTo>
                  <a:lnTo>
                    <a:pt x="868" y="164"/>
                  </a:lnTo>
                  <a:lnTo>
                    <a:pt x="884" y="161"/>
                  </a:lnTo>
                  <a:lnTo>
                    <a:pt x="899" y="157"/>
                  </a:lnTo>
                  <a:lnTo>
                    <a:pt x="913" y="152"/>
                  </a:lnTo>
                  <a:lnTo>
                    <a:pt x="925" y="148"/>
                  </a:lnTo>
                  <a:lnTo>
                    <a:pt x="937" y="143"/>
                  </a:lnTo>
                  <a:lnTo>
                    <a:pt x="946" y="138"/>
                  </a:lnTo>
                  <a:lnTo>
                    <a:pt x="956" y="133"/>
                  </a:lnTo>
                  <a:lnTo>
                    <a:pt x="963" y="126"/>
                  </a:lnTo>
                  <a:lnTo>
                    <a:pt x="970" y="120"/>
                  </a:lnTo>
                  <a:lnTo>
                    <a:pt x="976" y="115"/>
                  </a:lnTo>
                  <a:lnTo>
                    <a:pt x="982" y="109"/>
                  </a:lnTo>
                  <a:lnTo>
                    <a:pt x="986" y="102"/>
                  </a:lnTo>
                  <a:lnTo>
                    <a:pt x="990" y="96"/>
                  </a:lnTo>
                  <a:lnTo>
                    <a:pt x="995" y="84"/>
                  </a:lnTo>
                  <a:lnTo>
                    <a:pt x="998" y="72"/>
                  </a:lnTo>
                  <a:lnTo>
                    <a:pt x="999" y="61"/>
                  </a:lnTo>
                  <a:lnTo>
                    <a:pt x="999" y="51"/>
                  </a:lnTo>
                  <a:lnTo>
                    <a:pt x="998" y="43"/>
                  </a:lnTo>
                  <a:lnTo>
                    <a:pt x="997" y="37"/>
                  </a:lnTo>
                  <a:lnTo>
                    <a:pt x="996" y="32"/>
                  </a:lnTo>
                  <a:lnTo>
                    <a:pt x="996" y="32"/>
                  </a:lnTo>
                  <a:lnTo>
                    <a:pt x="954" y="26"/>
                  </a:lnTo>
                  <a:lnTo>
                    <a:pt x="925" y="23"/>
                  </a:lnTo>
                  <a:lnTo>
                    <a:pt x="890" y="21"/>
                  </a:lnTo>
                  <a:lnTo>
                    <a:pt x="846" y="18"/>
                  </a:lnTo>
                  <a:lnTo>
                    <a:pt x="792" y="16"/>
                  </a:lnTo>
                  <a:lnTo>
                    <a:pt x="642" y="11"/>
                  </a:lnTo>
                  <a:lnTo>
                    <a:pt x="642" y="11"/>
                  </a:lnTo>
                  <a:lnTo>
                    <a:pt x="606" y="10"/>
                  </a:lnTo>
                  <a:lnTo>
                    <a:pt x="564" y="8"/>
                  </a:lnTo>
                  <a:lnTo>
                    <a:pt x="470" y="2"/>
                  </a:lnTo>
                  <a:lnTo>
                    <a:pt x="423" y="0"/>
                  </a:lnTo>
                  <a:lnTo>
                    <a:pt x="379" y="1"/>
                  </a:lnTo>
                  <a:lnTo>
                    <a:pt x="358" y="1"/>
                  </a:lnTo>
                  <a:lnTo>
                    <a:pt x="338" y="3"/>
                  </a:lnTo>
                  <a:lnTo>
                    <a:pt x="320" y="6"/>
                  </a:lnTo>
                  <a:lnTo>
                    <a:pt x="304" y="8"/>
                  </a:lnTo>
                  <a:lnTo>
                    <a:pt x="304" y="8"/>
                  </a:lnTo>
                  <a:lnTo>
                    <a:pt x="287" y="12"/>
                  </a:lnTo>
                  <a:lnTo>
                    <a:pt x="270" y="18"/>
                  </a:lnTo>
                  <a:lnTo>
                    <a:pt x="253" y="25"/>
                  </a:lnTo>
                  <a:lnTo>
                    <a:pt x="236" y="33"/>
                  </a:lnTo>
                  <a:lnTo>
                    <a:pt x="218" y="43"/>
                  </a:lnTo>
                  <a:lnTo>
                    <a:pt x="202" y="53"/>
                  </a:lnTo>
                  <a:lnTo>
                    <a:pt x="165" y="77"/>
                  </a:lnTo>
                  <a:lnTo>
                    <a:pt x="128" y="105"/>
                  </a:lnTo>
                  <a:lnTo>
                    <a:pt x="88" y="135"/>
                  </a:lnTo>
                  <a:lnTo>
                    <a:pt x="45" y="167"/>
                  </a:lnTo>
                  <a:lnTo>
                    <a:pt x="0" y="199"/>
                  </a:lnTo>
                  <a:lnTo>
                    <a:pt x="314" y="480"/>
                  </a:lnTo>
                  <a:lnTo>
                    <a:pt x="314" y="480"/>
                  </a:lnTo>
                  <a:lnTo>
                    <a:pt x="348" y="458"/>
                  </a:lnTo>
                  <a:lnTo>
                    <a:pt x="378" y="439"/>
                  </a:lnTo>
                  <a:lnTo>
                    <a:pt x="390" y="433"/>
                  </a:lnTo>
                  <a:lnTo>
                    <a:pt x="402" y="427"/>
                  </a:lnTo>
                  <a:lnTo>
                    <a:pt x="410" y="424"/>
                  </a:lnTo>
                  <a:lnTo>
                    <a:pt x="417" y="423"/>
                  </a:lnTo>
                  <a:lnTo>
                    <a:pt x="417" y="423"/>
                  </a:lnTo>
                  <a:lnTo>
                    <a:pt x="461" y="424"/>
                  </a:lnTo>
                  <a:lnTo>
                    <a:pt x="515" y="426"/>
                  </a:lnTo>
                  <a:lnTo>
                    <a:pt x="579" y="430"/>
                  </a:lnTo>
                  <a:lnTo>
                    <a:pt x="648" y="433"/>
                  </a:lnTo>
                  <a:lnTo>
                    <a:pt x="722" y="434"/>
                  </a:lnTo>
                  <a:lnTo>
                    <a:pt x="760" y="434"/>
                  </a:lnTo>
                  <a:lnTo>
                    <a:pt x="796" y="434"/>
                  </a:lnTo>
                  <a:lnTo>
                    <a:pt x="834" y="433"/>
                  </a:lnTo>
                  <a:lnTo>
                    <a:pt x="870" y="431"/>
                  </a:lnTo>
                  <a:lnTo>
                    <a:pt x="905" y="427"/>
                  </a:lnTo>
                  <a:lnTo>
                    <a:pt x="939" y="423"/>
                  </a:lnTo>
                  <a:lnTo>
                    <a:pt x="939" y="423"/>
                  </a:lnTo>
                  <a:lnTo>
                    <a:pt x="971" y="407"/>
                  </a:lnTo>
                  <a:lnTo>
                    <a:pt x="1003" y="390"/>
                  </a:lnTo>
                  <a:lnTo>
                    <a:pt x="1033" y="373"/>
                  </a:lnTo>
                  <a:lnTo>
                    <a:pt x="1061" y="356"/>
                  </a:lnTo>
                  <a:lnTo>
                    <a:pt x="1088" y="339"/>
                  </a:lnTo>
                  <a:lnTo>
                    <a:pt x="1114" y="321"/>
                  </a:lnTo>
                  <a:lnTo>
                    <a:pt x="1139" y="305"/>
                  </a:lnTo>
                  <a:lnTo>
                    <a:pt x="1163" y="288"/>
                  </a:lnTo>
                  <a:lnTo>
                    <a:pt x="1207" y="255"/>
                  </a:lnTo>
                  <a:lnTo>
                    <a:pt x="1245" y="222"/>
                  </a:lnTo>
                  <a:lnTo>
                    <a:pt x="1280" y="191"/>
                  </a:lnTo>
                  <a:lnTo>
                    <a:pt x="1311" y="161"/>
                  </a:lnTo>
                  <a:lnTo>
                    <a:pt x="1337" y="134"/>
                  </a:lnTo>
                  <a:lnTo>
                    <a:pt x="1359" y="109"/>
                  </a:lnTo>
                  <a:lnTo>
                    <a:pt x="1377" y="87"/>
                  </a:lnTo>
                  <a:lnTo>
                    <a:pt x="1392" y="68"/>
                  </a:lnTo>
                  <a:lnTo>
                    <a:pt x="1411" y="41"/>
                  </a:lnTo>
                  <a:lnTo>
                    <a:pt x="1417" y="32"/>
                  </a:lnTo>
                  <a:lnTo>
                    <a:pt x="1417" y="32"/>
                  </a:lnTo>
                  <a:lnTo>
                    <a:pt x="1413" y="27"/>
                  </a:lnTo>
                  <a:lnTo>
                    <a:pt x="1407" y="24"/>
                  </a:lnTo>
                  <a:lnTo>
                    <a:pt x="1399" y="20"/>
                  </a:lnTo>
                  <a:lnTo>
                    <a:pt x="1391" y="16"/>
                  </a:lnTo>
                  <a:lnTo>
                    <a:pt x="1380" y="12"/>
                  </a:lnTo>
                  <a:lnTo>
                    <a:pt x="1367" y="9"/>
                  </a:lnTo>
                  <a:lnTo>
                    <a:pt x="1354" y="7"/>
                  </a:lnTo>
                  <a:lnTo>
                    <a:pt x="1338" y="7"/>
                  </a:lnTo>
                  <a:lnTo>
                    <a:pt x="1321" y="10"/>
                  </a:lnTo>
                  <a:lnTo>
                    <a:pt x="1312" y="12"/>
                  </a:lnTo>
                  <a:lnTo>
                    <a:pt x="1302" y="14"/>
                  </a:lnTo>
                  <a:lnTo>
                    <a:pt x="1293" y="18"/>
                  </a:lnTo>
                  <a:lnTo>
                    <a:pt x="1284" y="22"/>
                  </a:lnTo>
                  <a:lnTo>
                    <a:pt x="1273" y="28"/>
                  </a:lnTo>
                  <a:lnTo>
                    <a:pt x="1263" y="35"/>
                  </a:lnTo>
                  <a:lnTo>
                    <a:pt x="1252" y="42"/>
                  </a:lnTo>
                  <a:lnTo>
                    <a:pt x="1241" y="50"/>
                  </a:lnTo>
                  <a:lnTo>
                    <a:pt x="1231" y="61"/>
                  </a:lnTo>
                  <a:lnTo>
                    <a:pt x="1219" y="71"/>
                  </a:lnTo>
                  <a:lnTo>
                    <a:pt x="1208" y="84"/>
                  </a:lnTo>
                  <a:lnTo>
                    <a:pt x="1196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4" name="Freeform 278"/>
            <p:cNvSpPr>
              <a:spLocks/>
            </p:cNvSpPr>
            <p:nvPr userDrawn="1"/>
          </p:nvSpPr>
          <p:spPr bwMode="auto">
            <a:xfrm>
              <a:off x="5595938" y="2689225"/>
              <a:ext cx="561975" cy="188913"/>
            </a:xfrm>
            <a:custGeom>
              <a:avLst/>
              <a:gdLst>
                <a:gd name="T0" fmla="*/ 1165 w 1417"/>
                <a:gd name="T1" fmla="*/ 124 h 480"/>
                <a:gd name="T2" fmla="*/ 1090 w 1417"/>
                <a:gd name="T3" fmla="*/ 184 h 480"/>
                <a:gd name="T4" fmla="*/ 1044 w 1417"/>
                <a:gd name="T5" fmla="*/ 212 h 480"/>
                <a:gd name="T6" fmla="*/ 995 w 1417"/>
                <a:gd name="T7" fmla="*/ 233 h 480"/>
                <a:gd name="T8" fmla="*/ 941 w 1417"/>
                <a:gd name="T9" fmla="*/ 246 h 480"/>
                <a:gd name="T10" fmla="*/ 881 w 1417"/>
                <a:gd name="T11" fmla="*/ 255 h 480"/>
                <a:gd name="T12" fmla="*/ 794 w 1417"/>
                <a:gd name="T13" fmla="*/ 256 h 480"/>
                <a:gd name="T14" fmla="*/ 714 w 1417"/>
                <a:gd name="T15" fmla="*/ 247 h 480"/>
                <a:gd name="T16" fmla="*/ 647 w 1417"/>
                <a:gd name="T17" fmla="*/ 233 h 480"/>
                <a:gd name="T18" fmla="*/ 597 w 1417"/>
                <a:gd name="T19" fmla="*/ 216 h 480"/>
                <a:gd name="T20" fmla="*/ 575 w 1417"/>
                <a:gd name="T21" fmla="*/ 204 h 480"/>
                <a:gd name="T22" fmla="*/ 548 w 1417"/>
                <a:gd name="T23" fmla="*/ 183 h 480"/>
                <a:gd name="T24" fmla="*/ 547 w 1417"/>
                <a:gd name="T25" fmla="*/ 176 h 480"/>
                <a:gd name="T26" fmla="*/ 564 w 1417"/>
                <a:gd name="T27" fmla="*/ 172 h 480"/>
                <a:gd name="T28" fmla="*/ 730 w 1417"/>
                <a:gd name="T29" fmla="*/ 173 h 480"/>
                <a:gd name="T30" fmla="*/ 810 w 1417"/>
                <a:gd name="T31" fmla="*/ 170 h 480"/>
                <a:gd name="T32" fmla="*/ 868 w 1417"/>
                <a:gd name="T33" fmla="*/ 164 h 480"/>
                <a:gd name="T34" fmla="*/ 913 w 1417"/>
                <a:gd name="T35" fmla="*/ 152 h 480"/>
                <a:gd name="T36" fmla="*/ 946 w 1417"/>
                <a:gd name="T37" fmla="*/ 138 h 480"/>
                <a:gd name="T38" fmla="*/ 970 w 1417"/>
                <a:gd name="T39" fmla="*/ 120 h 480"/>
                <a:gd name="T40" fmla="*/ 986 w 1417"/>
                <a:gd name="T41" fmla="*/ 102 h 480"/>
                <a:gd name="T42" fmla="*/ 998 w 1417"/>
                <a:gd name="T43" fmla="*/ 72 h 480"/>
                <a:gd name="T44" fmla="*/ 998 w 1417"/>
                <a:gd name="T45" fmla="*/ 43 h 480"/>
                <a:gd name="T46" fmla="*/ 996 w 1417"/>
                <a:gd name="T47" fmla="*/ 32 h 480"/>
                <a:gd name="T48" fmla="*/ 890 w 1417"/>
                <a:gd name="T49" fmla="*/ 21 h 480"/>
                <a:gd name="T50" fmla="*/ 642 w 1417"/>
                <a:gd name="T51" fmla="*/ 11 h 480"/>
                <a:gd name="T52" fmla="*/ 564 w 1417"/>
                <a:gd name="T53" fmla="*/ 8 h 480"/>
                <a:gd name="T54" fmla="*/ 379 w 1417"/>
                <a:gd name="T55" fmla="*/ 1 h 480"/>
                <a:gd name="T56" fmla="*/ 320 w 1417"/>
                <a:gd name="T57" fmla="*/ 6 h 480"/>
                <a:gd name="T58" fmla="*/ 287 w 1417"/>
                <a:gd name="T59" fmla="*/ 12 h 480"/>
                <a:gd name="T60" fmla="*/ 236 w 1417"/>
                <a:gd name="T61" fmla="*/ 33 h 480"/>
                <a:gd name="T62" fmla="*/ 165 w 1417"/>
                <a:gd name="T63" fmla="*/ 77 h 480"/>
                <a:gd name="T64" fmla="*/ 45 w 1417"/>
                <a:gd name="T65" fmla="*/ 167 h 480"/>
                <a:gd name="T66" fmla="*/ 314 w 1417"/>
                <a:gd name="T67" fmla="*/ 480 h 480"/>
                <a:gd name="T68" fmla="*/ 390 w 1417"/>
                <a:gd name="T69" fmla="*/ 433 h 480"/>
                <a:gd name="T70" fmla="*/ 417 w 1417"/>
                <a:gd name="T71" fmla="*/ 423 h 480"/>
                <a:gd name="T72" fmla="*/ 515 w 1417"/>
                <a:gd name="T73" fmla="*/ 426 h 480"/>
                <a:gd name="T74" fmla="*/ 722 w 1417"/>
                <a:gd name="T75" fmla="*/ 434 h 480"/>
                <a:gd name="T76" fmla="*/ 834 w 1417"/>
                <a:gd name="T77" fmla="*/ 433 h 480"/>
                <a:gd name="T78" fmla="*/ 939 w 1417"/>
                <a:gd name="T79" fmla="*/ 423 h 480"/>
                <a:gd name="T80" fmla="*/ 1003 w 1417"/>
                <a:gd name="T81" fmla="*/ 390 h 480"/>
                <a:gd name="T82" fmla="*/ 1088 w 1417"/>
                <a:gd name="T83" fmla="*/ 339 h 480"/>
                <a:gd name="T84" fmla="*/ 1163 w 1417"/>
                <a:gd name="T85" fmla="*/ 288 h 480"/>
                <a:gd name="T86" fmla="*/ 1280 w 1417"/>
                <a:gd name="T87" fmla="*/ 191 h 480"/>
                <a:gd name="T88" fmla="*/ 1359 w 1417"/>
                <a:gd name="T89" fmla="*/ 109 h 480"/>
                <a:gd name="T90" fmla="*/ 1411 w 1417"/>
                <a:gd name="T91" fmla="*/ 41 h 480"/>
                <a:gd name="T92" fmla="*/ 1413 w 1417"/>
                <a:gd name="T93" fmla="*/ 27 h 480"/>
                <a:gd name="T94" fmla="*/ 1391 w 1417"/>
                <a:gd name="T95" fmla="*/ 16 h 480"/>
                <a:gd name="T96" fmla="*/ 1354 w 1417"/>
                <a:gd name="T97" fmla="*/ 7 h 480"/>
                <a:gd name="T98" fmla="*/ 1312 w 1417"/>
                <a:gd name="T99" fmla="*/ 12 h 480"/>
                <a:gd name="T100" fmla="*/ 1284 w 1417"/>
                <a:gd name="T101" fmla="*/ 22 h 480"/>
                <a:gd name="T102" fmla="*/ 1252 w 1417"/>
                <a:gd name="T103" fmla="*/ 42 h 480"/>
                <a:gd name="T104" fmla="*/ 1219 w 1417"/>
                <a:gd name="T105" fmla="*/ 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7" h="480">
                  <a:moveTo>
                    <a:pt x="1196" y="97"/>
                  </a:moveTo>
                  <a:lnTo>
                    <a:pt x="1196" y="97"/>
                  </a:lnTo>
                  <a:lnTo>
                    <a:pt x="1165" y="124"/>
                  </a:lnTo>
                  <a:lnTo>
                    <a:pt x="1135" y="150"/>
                  </a:lnTo>
                  <a:lnTo>
                    <a:pt x="1106" y="173"/>
                  </a:lnTo>
                  <a:lnTo>
                    <a:pt x="1090" y="184"/>
                  </a:lnTo>
                  <a:lnTo>
                    <a:pt x="1075" y="193"/>
                  </a:lnTo>
                  <a:lnTo>
                    <a:pt x="1060" y="202"/>
                  </a:lnTo>
                  <a:lnTo>
                    <a:pt x="1044" y="212"/>
                  </a:lnTo>
                  <a:lnTo>
                    <a:pt x="1029" y="219"/>
                  </a:lnTo>
                  <a:lnTo>
                    <a:pt x="1012" y="226"/>
                  </a:lnTo>
                  <a:lnTo>
                    <a:pt x="995" y="233"/>
                  </a:lnTo>
                  <a:lnTo>
                    <a:pt x="978" y="238"/>
                  </a:lnTo>
                  <a:lnTo>
                    <a:pt x="960" y="243"/>
                  </a:lnTo>
                  <a:lnTo>
                    <a:pt x="941" y="246"/>
                  </a:lnTo>
                  <a:lnTo>
                    <a:pt x="941" y="246"/>
                  </a:lnTo>
                  <a:lnTo>
                    <a:pt x="911" y="251"/>
                  </a:lnTo>
                  <a:lnTo>
                    <a:pt x="881" y="255"/>
                  </a:lnTo>
                  <a:lnTo>
                    <a:pt x="852" y="256"/>
                  </a:lnTo>
                  <a:lnTo>
                    <a:pt x="822" y="257"/>
                  </a:lnTo>
                  <a:lnTo>
                    <a:pt x="794" y="256"/>
                  </a:lnTo>
                  <a:lnTo>
                    <a:pt x="766" y="254"/>
                  </a:lnTo>
                  <a:lnTo>
                    <a:pt x="740" y="251"/>
                  </a:lnTo>
                  <a:lnTo>
                    <a:pt x="714" y="247"/>
                  </a:lnTo>
                  <a:lnTo>
                    <a:pt x="690" y="243"/>
                  </a:lnTo>
                  <a:lnTo>
                    <a:pt x="668" y="238"/>
                  </a:lnTo>
                  <a:lnTo>
                    <a:pt x="647" y="233"/>
                  </a:lnTo>
                  <a:lnTo>
                    <a:pt x="629" y="227"/>
                  </a:lnTo>
                  <a:lnTo>
                    <a:pt x="612" y="221"/>
                  </a:lnTo>
                  <a:lnTo>
                    <a:pt x="597" y="216"/>
                  </a:lnTo>
                  <a:lnTo>
                    <a:pt x="585" y="210"/>
                  </a:lnTo>
                  <a:lnTo>
                    <a:pt x="575" y="204"/>
                  </a:lnTo>
                  <a:lnTo>
                    <a:pt x="575" y="204"/>
                  </a:lnTo>
                  <a:lnTo>
                    <a:pt x="563" y="195"/>
                  </a:lnTo>
                  <a:lnTo>
                    <a:pt x="554" y="188"/>
                  </a:lnTo>
                  <a:lnTo>
                    <a:pt x="548" y="183"/>
                  </a:lnTo>
                  <a:lnTo>
                    <a:pt x="547" y="181"/>
                  </a:lnTo>
                  <a:lnTo>
                    <a:pt x="546" y="179"/>
                  </a:lnTo>
                  <a:lnTo>
                    <a:pt x="547" y="176"/>
                  </a:lnTo>
                  <a:lnTo>
                    <a:pt x="548" y="175"/>
                  </a:lnTo>
                  <a:lnTo>
                    <a:pt x="555" y="173"/>
                  </a:lnTo>
                  <a:lnTo>
                    <a:pt x="564" y="172"/>
                  </a:lnTo>
                  <a:lnTo>
                    <a:pt x="577" y="172"/>
                  </a:lnTo>
                  <a:lnTo>
                    <a:pt x="664" y="174"/>
                  </a:lnTo>
                  <a:lnTo>
                    <a:pt x="730" y="173"/>
                  </a:lnTo>
                  <a:lnTo>
                    <a:pt x="768" y="17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831" y="169"/>
                  </a:lnTo>
                  <a:lnTo>
                    <a:pt x="849" y="167"/>
                  </a:lnTo>
                  <a:lnTo>
                    <a:pt x="868" y="164"/>
                  </a:lnTo>
                  <a:lnTo>
                    <a:pt x="884" y="161"/>
                  </a:lnTo>
                  <a:lnTo>
                    <a:pt x="899" y="157"/>
                  </a:lnTo>
                  <a:lnTo>
                    <a:pt x="913" y="152"/>
                  </a:lnTo>
                  <a:lnTo>
                    <a:pt x="925" y="148"/>
                  </a:lnTo>
                  <a:lnTo>
                    <a:pt x="937" y="143"/>
                  </a:lnTo>
                  <a:lnTo>
                    <a:pt x="946" y="138"/>
                  </a:lnTo>
                  <a:lnTo>
                    <a:pt x="956" y="133"/>
                  </a:lnTo>
                  <a:lnTo>
                    <a:pt x="963" y="126"/>
                  </a:lnTo>
                  <a:lnTo>
                    <a:pt x="970" y="120"/>
                  </a:lnTo>
                  <a:lnTo>
                    <a:pt x="976" y="115"/>
                  </a:lnTo>
                  <a:lnTo>
                    <a:pt x="982" y="109"/>
                  </a:lnTo>
                  <a:lnTo>
                    <a:pt x="986" y="102"/>
                  </a:lnTo>
                  <a:lnTo>
                    <a:pt x="990" y="96"/>
                  </a:lnTo>
                  <a:lnTo>
                    <a:pt x="995" y="84"/>
                  </a:lnTo>
                  <a:lnTo>
                    <a:pt x="998" y="72"/>
                  </a:lnTo>
                  <a:lnTo>
                    <a:pt x="999" y="61"/>
                  </a:lnTo>
                  <a:lnTo>
                    <a:pt x="999" y="51"/>
                  </a:lnTo>
                  <a:lnTo>
                    <a:pt x="998" y="43"/>
                  </a:lnTo>
                  <a:lnTo>
                    <a:pt x="997" y="37"/>
                  </a:lnTo>
                  <a:lnTo>
                    <a:pt x="996" y="32"/>
                  </a:lnTo>
                  <a:lnTo>
                    <a:pt x="996" y="32"/>
                  </a:lnTo>
                  <a:lnTo>
                    <a:pt x="954" y="26"/>
                  </a:lnTo>
                  <a:lnTo>
                    <a:pt x="925" y="23"/>
                  </a:lnTo>
                  <a:lnTo>
                    <a:pt x="890" y="21"/>
                  </a:lnTo>
                  <a:lnTo>
                    <a:pt x="846" y="18"/>
                  </a:lnTo>
                  <a:lnTo>
                    <a:pt x="792" y="16"/>
                  </a:lnTo>
                  <a:lnTo>
                    <a:pt x="642" y="11"/>
                  </a:lnTo>
                  <a:lnTo>
                    <a:pt x="642" y="11"/>
                  </a:lnTo>
                  <a:lnTo>
                    <a:pt x="606" y="10"/>
                  </a:lnTo>
                  <a:lnTo>
                    <a:pt x="564" y="8"/>
                  </a:lnTo>
                  <a:lnTo>
                    <a:pt x="470" y="2"/>
                  </a:lnTo>
                  <a:lnTo>
                    <a:pt x="423" y="0"/>
                  </a:lnTo>
                  <a:lnTo>
                    <a:pt x="379" y="1"/>
                  </a:lnTo>
                  <a:lnTo>
                    <a:pt x="358" y="1"/>
                  </a:lnTo>
                  <a:lnTo>
                    <a:pt x="338" y="3"/>
                  </a:lnTo>
                  <a:lnTo>
                    <a:pt x="320" y="6"/>
                  </a:lnTo>
                  <a:lnTo>
                    <a:pt x="304" y="8"/>
                  </a:lnTo>
                  <a:lnTo>
                    <a:pt x="304" y="8"/>
                  </a:lnTo>
                  <a:lnTo>
                    <a:pt x="287" y="12"/>
                  </a:lnTo>
                  <a:lnTo>
                    <a:pt x="270" y="18"/>
                  </a:lnTo>
                  <a:lnTo>
                    <a:pt x="253" y="25"/>
                  </a:lnTo>
                  <a:lnTo>
                    <a:pt x="236" y="33"/>
                  </a:lnTo>
                  <a:lnTo>
                    <a:pt x="218" y="43"/>
                  </a:lnTo>
                  <a:lnTo>
                    <a:pt x="202" y="53"/>
                  </a:lnTo>
                  <a:lnTo>
                    <a:pt x="165" y="77"/>
                  </a:lnTo>
                  <a:lnTo>
                    <a:pt x="128" y="105"/>
                  </a:lnTo>
                  <a:lnTo>
                    <a:pt x="88" y="135"/>
                  </a:lnTo>
                  <a:lnTo>
                    <a:pt x="45" y="167"/>
                  </a:lnTo>
                  <a:lnTo>
                    <a:pt x="0" y="199"/>
                  </a:lnTo>
                  <a:lnTo>
                    <a:pt x="314" y="480"/>
                  </a:lnTo>
                  <a:lnTo>
                    <a:pt x="314" y="480"/>
                  </a:lnTo>
                  <a:lnTo>
                    <a:pt x="348" y="458"/>
                  </a:lnTo>
                  <a:lnTo>
                    <a:pt x="378" y="439"/>
                  </a:lnTo>
                  <a:lnTo>
                    <a:pt x="390" y="433"/>
                  </a:lnTo>
                  <a:lnTo>
                    <a:pt x="402" y="427"/>
                  </a:lnTo>
                  <a:lnTo>
                    <a:pt x="410" y="424"/>
                  </a:lnTo>
                  <a:lnTo>
                    <a:pt x="417" y="423"/>
                  </a:lnTo>
                  <a:lnTo>
                    <a:pt x="417" y="423"/>
                  </a:lnTo>
                  <a:lnTo>
                    <a:pt x="461" y="424"/>
                  </a:lnTo>
                  <a:lnTo>
                    <a:pt x="515" y="426"/>
                  </a:lnTo>
                  <a:lnTo>
                    <a:pt x="579" y="430"/>
                  </a:lnTo>
                  <a:lnTo>
                    <a:pt x="648" y="433"/>
                  </a:lnTo>
                  <a:lnTo>
                    <a:pt x="722" y="434"/>
                  </a:lnTo>
                  <a:lnTo>
                    <a:pt x="760" y="434"/>
                  </a:lnTo>
                  <a:lnTo>
                    <a:pt x="796" y="434"/>
                  </a:lnTo>
                  <a:lnTo>
                    <a:pt x="834" y="433"/>
                  </a:lnTo>
                  <a:lnTo>
                    <a:pt x="870" y="431"/>
                  </a:lnTo>
                  <a:lnTo>
                    <a:pt x="905" y="427"/>
                  </a:lnTo>
                  <a:lnTo>
                    <a:pt x="939" y="423"/>
                  </a:lnTo>
                  <a:lnTo>
                    <a:pt x="939" y="423"/>
                  </a:lnTo>
                  <a:lnTo>
                    <a:pt x="971" y="407"/>
                  </a:lnTo>
                  <a:lnTo>
                    <a:pt x="1003" y="390"/>
                  </a:lnTo>
                  <a:lnTo>
                    <a:pt x="1033" y="373"/>
                  </a:lnTo>
                  <a:lnTo>
                    <a:pt x="1061" y="356"/>
                  </a:lnTo>
                  <a:lnTo>
                    <a:pt x="1088" y="339"/>
                  </a:lnTo>
                  <a:lnTo>
                    <a:pt x="1114" y="321"/>
                  </a:lnTo>
                  <a:lnTo>
                    <a:pt x="1139" y="305"/>
                  </a:lnTo>
                  <a:lnTo>
                    <a:pt x="1163" y="288"/>
                  </a:lnTo>
                  <a:lnTo>
                    <a:pt x="1207" y="255"/>
                  </a:lnTo>
                  <a:lnTo>
                    <a:pt x="1245" y="222"/>
                  </a:lnTo>
                  <a:lnTo>
                    <a:pt x="1280" y="191"/>
                  </a:lnTo>
                  <a:lnTo>
                    <a:pt x="1311" y="161"/>
                  </a:lnTo>
                  <a:lnTo>
                    <a:pt x="1337" y="134"/>
                  </a:lnTo>
                  <a:lnTo>
                    <a:pt x="1359" y="109"/>
                  </a:lnTo>
                  <a:lnTo>
                    <a:pt x="1377" y="87"/>
                  </a:lnTo>
                  <a:lnTo>
                    <a:pt x="1392" y="68"/>
                  </a:lnTo>
                  <a:lnTo>
                    <a:pt x="1411" y="41"/>
                  </a:lnTo>
                  <a:lnTo>
                    <a:pt x="1417" y="32"/>
                  </a:lnTo>
                  <a:lnTo>
                    <a:pt x="1417" y="32"/>
                  </a:lnTo>
                  <a:lnTo>
                    <a:pt x="1413" y="27"/>
                  </a:lnTo>
                  <a:lnTo>
                    <a:pt x="1407" y="24"/>
                  </a:lnTo>
                  <a:lnTo>
                    <a:pt x="1399" y="20"/>
                  </a:lnTo>
                  <a:lnTo>
                    <a:pt x="1391" y="16"/>
                  </a:lnTo>
                  <a:lnTo>
                    <a:pt x="1380" y="12"/>
                  </a:lnTo>
                  <a:lnTo>
                    <a:pt x="1367" y="9"/>
                  </a:lnTo>
                  <a:lnTo>
                    <a:pt x="1354" y="7"/>
                  </a:lnTo>
                  <a:lnTo>
                    <a:pt x="1338" y="7"/>
                  </a:lnTo>
                  <a:lnTo>
                    <a:pt x="1321" y="10"/>
                  </a:lnTo>
                  <a:lnTo>
                    <a:pt x="1312" y="12"/>
                  </a:lnTo>
                  <a:lnTo>
                    <a:pt x="1302" y="14"/>
                  </a:lnTo>
                  <a:lnTo>
                    <a:pt x="1293" y="18"/>
                  </a:lnTo>
                  <a:lnTo>
                    <a:pt x="1284" y="22"/>
                  </a:lnTo>
                  <a:lnTo>
                    <a:pt x="1273" y="28"/>
                  </a:lnTo>
                  <a:lnTo>
                    <a:pt x="1263" y="35"/>
                  </a:lnTo>
                  <a:lnTo>
                    <a:pt x="1252" y="42"/>
                  </a:lnTo>
                  <a:lnTo>
                    <a:pt x="1241" y="50"/>
                  </a:lnTo>
                  <a:lnTo>
                    <a:pt x="1231" y="61"/>
                  </a:lnTo>
                  <a:lnTo>
                    <a:pt x="1219" y="71"/>
                  </a:lnTo>
                  <a:lnTo>
                    <a:pt x="1208" y="84"/>
                  </a:lnTo>
                  <a:lnTo>
                    <a:pt x="1196" y="9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5" name="Freeform 279"/>
            <p:cNvSpPr>
              <a:spLocks noEditPoints="1"/>
            </p:cNvSpPr>
            <p:nvPr userDrawn="1"/>
          </p:nvSpPr>
          <p:spPr bwMode="auto">
            <a:xfrm>
              <a:off x="5675313" y="2405063"/>
              <a:ext cx="482600" cy="214313"/>
            </a:xfrm>
            <a:custGeom>
              <a:avLst/>
              <a:gdLst>
                <a:gd name="T0" fmla="*/ 298 w 1219"/>
                <a:gd name="T1" fmla="*/ 114 h 539"/>
                <a:gd name="T2" fmla="*/ 108 w 1219"/>
                <a:gd name="T3" fmla="*/ 429 h 539"/>
                <a:gd name="T4" fmla="*/ 1219 w 1219"/>
                <a:gd name="T5" fmla="*/ 0 h 539"/>
                <a:gd name="T6" fmla="*/ 1091 w 1219"/>
                <a:gd name="T7" fmla="*/ 216 h 539"/>
                <a:gd name="T8" fmla="*/ 1024 w 1219"/>
                <a:gd name="T9" fmla="*/ 0 h 539"/>
                <a:gd name="T10" fmla="*/ 896 w 1219"/>
                <a:gd name="T11" fmla="*/ 216 h 539"/>
                <a:gd name="T12" fmla="*/ 405 w 1219"/>
                <a:gd name="T13" fmla="*/ 103 h 539"/>
                <a:gd name="T14" fmla="*/ 404 w 1219"/>
                <a:gd name="T15" fmla="*/ 88 h 539"/>
                <a:gd name="T16" fmla="*/ 395 w 1219"/>
                <a:gd name="T17" fmla="*/ 60 h 539"/>
                <a:gd name="T18" fmla="*/ 388 w 1219"/>
                <a:gd name="T19" fmla="*/ 48 h 539"/>
                <a:gd name="T20" fmla="*/ 369 w 1219"/>
                <a:gd name="T21" fmla="*/ 26 h 539"/>
                <a:gd name="T22" fmla="*/ 345 w 1219"/>
                <a:gd name="T23" fmla="*/ 11 h 539"/>
                <a:gd name="T24" fmla="*/ 337 w 1219"/>
                <a:gd name="T25" fmla="*/ 8 h 539"/>
                <a:gd name="T26" fmla="*/ 318 w 1219"/>
                <a:gd name="T27" fmla="*/ 4 h 539"/>
                <a:gd name="T28" fmla="*/ 97 w 1219"/>
                <a:gd name="T29" fmla="*/ 4 h 539"/>
                <a:gd name="T30" fmla="*/ 83 w 1219"/>
                <a:gd name="T31" fmla="*/ 5 h 539"/>
                <a:gd name="T32" fmla="*/ 55 w 1219"/>
                <a:gd name="T33" fmla="*/ 13 h 539"/>
                <a:gd name="T34" fmla="*/ 43 w 1219"/>
                <a:gd name="T35" fmla="*/ 21 h 539"/>
                <a:gd name="T36" fmla="*/ 22 w 1219"/>
                <a:gd name="T37" fmla="*/ 39 h 539"/>
                <a:gd name="T38" fmla="*/ 8 w 1219"/>
                <a:gd name="T39" fmla="*/ 64 h 539"/>
                <a:gd name="T40" fmla="*/ 5 w 1219"/>
                <a:gd name="T41" fmla="*/ 74 h 539"/>
                <a:gd name="T42" fmla="*/ 0 w 1219"/>
                <a:gd name="T43" fmla="*/ 94 h 539"/>
                <a:gd name="T44" fmla="*/ 0 w 1219"/>
                <a:gd name="T45" fmla="*/ 439 h 539"/>
                <a:gd name="T46" fmla="*/ 1 w 1219"/>
                <a:gd name="T47" fmla="*/ 455 h 539"/>
                <a:gd name="T48" fmla="*/ 10 w 1219"/>
                <a:gd name="T49" fmla="*/ 483 h 539"/>
                <a:gd name="T50" fmla="*/ 17 w 1219"/>
                <a:gd name="T51" fmla="*/ 496 h 539"/>
                <a:gd name="T52" fmla="*/ 36 w 1219"/>
                <a:gd name="T53" fmla="*/ 516 h 539"/>
                <a:gd name="T54" fmla="*/ 59 w 1219"/>
                <a:gd name="T55" fmla="*/ 531 h 539"/>
                <a:gd name="T56" fmla="*/ 68 w 1219"/>
                <a:gd name="T57" fmla="*/ 535 h 539"/>
                <a:gd name="T58" fmla="*/ 87 w 1219"/>
                <a:gd name="T59" fmla="*/ 539 h 539"/>
                <a:gd name="T60" fmla="*/ 308 w 1219"/>
                <a:gd name="T61" fmla="*/ 539 h 539"/>
                <a:gd name="T62" fmla="*/ 322 w 1219"/>
                <a:gd name="T63" fmla="*/ 538 h 539"/>
                <a:gd name="T64" fmla="*/ 350 w 1219"/>
                <a:gd name="T65" fmla="*/ 529 h 539"/>
                <a:gd name="T66" fmla="*/ 362 w 1219"/>
                <a:gd name="T67" fmla="*/ 523 h 539"/>
                <a:gd name="T68" fmla="*/ 383 w 1219"/>
                <a:gd name="T69" fmla="*/ 503 h 539"/>
                <a:gd name="T70" fmla="*/ 397 w 1219"/>
                <a:gd name="T71" fmla="*/ 479 h 539"/>
                <a:gd name="T72" fmla="*/ 400 w 1219"/>
                <a:gd name="T73" fmla="*/ 470 h 539"/>
                <a:gd name="T74" fmla="*/ 405 w 1219"/>
                <a:gd name="T75" fmla="*/ 450 h 539"/>
                <a:gd name="T76" fmla="*/ 405 w 1219"/>
                <a:gd name="T77" fmla="*/ 327 h 539"/>
                <a:gd name="T78" fmla="*/ 1219 w 1219"/>
                <a:gd name="T7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9" h="539">
                  <a:moveTo>
                    <a:pt x="108" y="114"/>
                  </a:moveTo>
                  <a:lnTo>
                    <a:pt x="298" y="114"/>
                  </a:lnTo>
                  <a:lnTo>
                    <a:pt x="298" y="429"/>
                  </a:lnTo>
                  <a:lnTo>
                    <a:pt x="108" y="429"/>
                  </a:lnTo>
                  <a:lnTo>
                    <a:pt x="108" y="114"/>
                  </a:lnTo>
                  <a:close/>
                  <a:moveTo>
                    <a:pt x="1219" y="0"/>
                  </a:moveTo>
                  <a:lnTo>
                    <a:pt x="1091" y="0"/>
                  </a:lnTo>
                  <a:lnTo>
                    <a:pt x="1091" y="216"/>
                  </a:lnTo>
                  <a:lnTo>
                    <a:pt x="1024" y="216"/>
                  </a:lnTo>
                  <a:lnTo>
                    <a:pt x="1024" y="0"/>
                  </a:lnTo>
                  <a:lnTo>
                    <a:pt x="896" y="0"/>
                  </a:lnTo>
                  <a:lnTo>
                    <a:pt x="896" y="216"/>
                  </a:lnTo>
                  <a:lnTo>
                    <a:pt x="405" y="216"/>
                  </a:lnTo>
                  <a:lnTo>
                    <a:pt x="405" y="103"/>
                  </a:lnTo>
                  <a:lnTo>
                    <a:pt x="405" y="103"/>
                  </a:lnTo>
                  <a:lnTo>
                    <a:pt x="404" y="88"/>
                  </a:lnTo>
                  <a:lnTo>
                    <a:pt x="400" y="74"/>
                  </a:lnTo>
                  <a:lnTo>
                    <a:pt x="395" y="60"/>
                  </a:lnTo>
                  <a:lnTo>
                    <a:pt x="388" y="48"/>
                  </a:lnTo>
                  <a:lnTo>
                    <a:pt x="388" y="48"/>
                  </a:lnTo>
                  <a:lnTo>
                    <a:pt x="380" y="36"/>
                  </a:lnTo>
                  <a:lnTo>
                    <a:pt x="369" y="26"/>
                  </a:lnTo>
                  <a:lnTo>
                    <a:pt x="358" y="17"/>
                  </a:lnTo>
                  <a:lnTo>
                    <a:pt x="345" y="11"/>
                  </a:lnTo>
                  <a:lnTo>
                    <a:pt x="345" y="11"/>
                  </a:lnTo>
                  <a:lnTo>
                    <a:pt x="337" y="8"/>
                  </a:lnTo>
                  <a:lnTo>
                    <a:pt x="327" y="6"/>
                  </a:lnTo>
                  <a:lnTo>
                    <a:pt x="318" y="4"/>
                  </a:lnTo>
                  <a:lnTo>
                    <a:pt x="308" y="4"/>
                  </a:lnTo>
                  <a:lnTo>
                    <a:pt x="97" y="4"/>
                  </a:lnTo>
                  <a:lnTo>
                    <a:pt x="97" y="4"/>
                  </a:lnTo>
                  <a:lnTo>
                    <a:pt x="83" y="5"/>
                  </a:lnTo>
                  <a:lnTo>
                    <a:pt x="68" y="8"/>
                  </a:lnTo>
                  <a:lnTo>
                    <a:pt x="55" y="13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32" y="29"/>
                  </a:lnTo>
                  <a:lnTo>
                    <a:pt x="22" y="39"/>
                  </a:lnTo>
                  <a:lnTo>
                    <a:pt x="14" y="52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5" y="74"/>
                  </a:lnTo>
                  <a:lnTo>
                    <a:pt x="3" y="83"/>
                  </a:lnTo>
                  <a:lnTo>
                    <a:pt x="0" y="94"/>
                  </a:lnTo>
                  <a:lnTo>
                    <a:pt x="0" y="103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55"/>
                  </a:lnTo>
                  <a:lnTo>
                    <a:pt x="5" y="470"/>
                  </a:lnTo>
                  <a:lnTo>
                    <a:pt x="10" y="483"/>
                  </a:lnTo>
                  <a:lnTo>
                    <a:pt x="17" y="496"/>
                  </a:lnTo>
                  <a:lnTo>
                    <a:pt x="17" y="496"/>
                  </a:lnTo>
                  <a:lnTo>
                    <a:pt x="25" y="507"/>
                  </a:lnTo>
                  <a:lnTo>
                    <a:pt x="36" y="516"/>
                  </a:lnTo>
                  <a:lnTo>
                    <a:pt x="47" y="525"/>
                  </a:lnTo>
                  <a:lnTo>
                    <a:pt x="59" y="531"/>
                  </a:lnTo>
                  <a:lnTo>
                    <a:pt x="59" y="531"/>
                  </a:lnTo>
                  <a:lnTo>
                    <a:pt x="68" y="535"/>
                  </a:lnTo>
                  <a:lnTo>
                    <a:pt x="78" y="537"/>
                  </a:lnTo>
                  <a:lnTo>
                    <a:pt x="87" y="539"/>
                  </a:lnTo>
                  <a:lnTo>
                    <a:pt x="97" y="539"/>
                  </a:lnTo>
                  <a:lnTo>
                    <a:pt x="308" y="539"/>
                  </a:lnTo>
                  <a:lnTo>
                    <a:pt x="308" y="539"/>
                  </a:lnTo>
                  <a:lnTo>
                    <a:pt x="322" y="538"/>
                  </a:lnTo>
                  <a:lnTo>
                    <a:pt x="337" y="535"/>
                  </a:lnTo>
                  <a:lnTo>
                    <a:pt x="350" y="529"/>
                  </a:lnTo>
                  <a:lnTo>
                    <a:pt x="362" y="523"/>
                  </a:lnTo>
                  <a:lnTo>
                    <a:pt x="362" y="523"/>
                  </a:lnTo>
                  <a:lnTo>
                    <a:pt x="373" y="513"/>
                  </a:lnTo>
                  <a:lnTo>
                    <a:pt x="383" y="503"/>
                  </a:lnTo>
                  <a:lnTo>
                    <a:pt x="391" y="491"/>
                  </a:lnTo>
                  <a:lnTo>
                    <a:pt x="397" y="479"/>
                  </a:lnTo>
                  <a:lnTo>
                    <a:pt x="397" y="479"/>
                  </a:lnTo>
                  <a:lnTo>
                    <a:pt x="400" y="470"/>
                  </a:lnTo>
                  <a:lnTo>
                    <a:pt x="402" y="460"/>
                  </a:lnTo>
                  <a:lnTo>
                    <a:pt x="405" y="450"/>
                  </a:lnTo>
                  <a:lnTo>
                    <a:pt x="405" y="439"/>
                  </a:lnTo>
                  <a:lnTo>
                    <a:pt x="405" y="327"/>
                  </a:lnTo>
                  <a:lnTo>
                    <a:pt x="1219" y="327"/>
                  </a:lnTo>
                  <a:lnTo>
                    <a:pt x="1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1" name="Группа 550"/>
          <p:cNvGrpSpPr/>
          <p:nvPr userDrawn="1"/>
        </p:nvGrpSpPr>
        <p:grpSpPr>
          <a:xfrm>
            <a:off x="8123256" y="1812141"/>
            <a:ext cx="750887" cy="483394"/>
            <a:chOff x="8123238" y="2368550"/>
            <a:chExt cx="750887" cy="644525"/>
          </a:xfrm>
          <a:solidFill>
            <a:schemeClr val="bg2">
              <a:lumMod val="50000"/>
            </a:schemeClr>
          </a:solidFill>
        </p:grpSpPr>
        <p:sp>
          <p:nvSpPr>
            <p:cNvPr id="376" name="Freeform 280"/>
            <p:cNvSpPr>
              <a:spLocks/>
            </p:cNvSpPr>
            <p:nvPr userDrawn="1"/>
          </p:nvSpPr>
          <p:spPr bwMode="auto">
            <a:xfrm>
              <a:off x="8231188" y="2611438"/>
              <a:ext cx="188912" cy="153988"/>
            </a:xfrm>
            <a:custGeom>
              <a:avLst/>
              <a:gdLst>
                <a:gd name="T0" fmla="*/ 105 w 474"/>
                <a:gd name="T1" fmla="*/ 12 h 386"/>
                <a:gd name="T2" fmla="*/ 105 w 474"/>
                <a:gd name="T3" fmla="*/ 12 h 386"/>
                <a:gd name="T4" fmla="*/ 99 w 474"/>
                <a:gd name="T5" fmla="*/ 9 h 386"/>
                <a:gd name="T6" fmla="*/ 93 w 474"/>
                <a:gd name="T7" fmla="*/ 6 h 386"/>
                <a:gd name="T8" fmla="*/ 87 w 474"/>
                <a:gd name="T9" fmla="*/ 4 h 386"/>
                <a:gd name="T10" fmla="*/ 81 w 474"/>
                <a:gd name="T11" fmla="*/ 2 h 386"/>
                <a:gd name="T12" fmla="*/ 69 w 474"/>
                <a:gd name="T13" fmla="*/ 0 h 386"/>
                <a:gd name="T14" fmla="*/ 57 w 474"/>
                <a:gd name="T15" fmla="*/ 1 h 386"/>
                <a:gd name="T16" fmla="*/ 44 w 474"/>
                <a:gd name="T17" fmla="*/ 4 h 386"/>
                <a:gd name="T18" fmla="*/ 33 w 474"/>
                <a:gd name="T19" fmla="*/ 9 h 386"/>
                <a:gd name="T20" fmla="*/ 27 w 474"/>
                <a:gd name="T21" fmla="*/ 12 h 386"/>
                <a:gd name="T22" fmla="*/ 22 w 474"/>
                <a:gd name="T23" fmla="*/ 16 h 386"/>
                <a:gd name="T24" fmla="*/ 18 w 474"/>
                <a:gd name="T25" fmla="*/ 20 h 386"/>
                <a:gd name="T26" fmla="*/ 14 w 474"/>
                <a:gd name="T27" fmla="*/ 26 h 386"/>
                <a:gd name="T28" fmla="*/ 14 w 474"/>
                <a:gd name="T29" fmla="*/ 26 h 386"/>
                <a:gd name="T30" fmla="*/ 10 w 474"/>
                <a:gd name="T31" fmla="*/ 31 h 386"/>
                <a:gd name="T32" fmla="*/ 7 w 474"/>
                <a:gd name="T33" fmla="*/ 37 h 386"/>
                <a:gd name="T34" fmla="*/ 5 w 474"/>
                <a:gd name="T35" fmla="*/ 43 h 386"/>
                <a:gd name="T36" fmla="*/ 2 w 474"/>
                <a:gd name="T37" fmla="*/ 49 h 386"/>
                <a:gd name="T38" fmla="*/ 0 w 474"/>
                <a:gd name="T39" fmla="*/ 61 h 386"/>
                <a:gd name="T40" fmla="*/ 1 w 474"/>
                <a:gd name="T41" fmla="*/ 74 h 386"/>
                <a:gd name="T42" fmla="*/ 5 w 474"/>
                <a:gd name="T43" fmla="*/ 86 h 386"/>
                <a:gd name="T44" fmla="*/ 10 w 474"/>
                <a:gd name="T45" fmla="*/ 97 h 386"/>
                <a:gd name="T46" fmla="*/ 13 w 474"/>
                <a:gd name="T47" fmla="*/ 103 h 386"/>
                <a:gd name="T48" fmla="*/ 17 w 474"/>
                <a:gd name="T49" fmla="*/ 108 h 386"/>
                <a:gd name="T50" fmla="*/ 21 w 474"/>
                <a:gd name="T51" fmla="*/ 112 h 386"/>
                <a:gd name="T52" fmla="*/ 26 w 474"/>
                <a:gd name="T53" fmla="*/ 116 h 386"/>
                <a:gd name="T54" fmla="*/ 370 w 474"/>
                <a:gd name="T55" fmla="*/ 373 h 386"/>
                <a:gd name="T56" fmla="*/ 370 w 474"/>
                <a:gd name="T57" fmla="*/ 373 h 386"/>
                <a:gd name="T58" fmla="*/ 376 w 474"/>
                <a:gd name="T59" fmla="*/ 377 h 386"/>
                <a:gd name="T60" fmla="*/ 382 w 474"/>
                <a:gd name="T61" fmla="*/ 380 h 386"/>
                <a:gd name="T62" fmla="*/ 388 w 474"/>
                <a:gd name="T63" fmla="*/ 382 h 386"/>
                <a:gd name="T64" fmla="*/ 394 w 474"/>
                <a:gd name="T65" fmla="*/ 384 h 386"/>
                <a:gd name="T66" fmla="*/ 407 w 474"/>
                <a:gd name="T67" fmla="*/ 386 h 386"/>
                <a:gd name="T68" fmla="*/ 419 w 474"/>
                <a:gd name="T69" fmla="*/ 385 h 386"/>
                <a:gd name="T70" fmla="*/ 431 w 474"/>
                <a:gd name="T71" fmla="*/ 382 h 386"/>
                <a:gd name="T72" fmla="*/ 442 w 474"/>
                <a:gd name="T73" fmla="*/ 377 h 386"/>
                <a:gd name="T74" fmla="*/ 447 w 474"/>
                <a:gd name="T75" fmla="*/ 374 h 386"/>
                <a:gd name="T76" fmla="*/ 452 w 474"/>
                <a:gd name="T77" fmla="*/ 369 h 386"/>
                <a:gd name="T78" fmla="*/ 458 w 474"/>
                <a:gd name="T79" fmla="*/ 365 h 386"/>
                <a:gd name="T80" fmla="*/ 462 w 474"/>
                <a:gd name="T81" fmla="*/ 360 h 386"/>
                <a:gd name="T82" fmla="*/ 462 w 474"/>
                <a:gd name="T83" fmla="*/ 360 h 386"/>
                <a:gd name="T84" fmla="*/ 465 w 474"/>
                <a:gd name="T85" fmla="*/ 354 h 386"/>
                <a:gd name="T86" fmla="*/ 468 w 474"/>
                <a:gd name="T87" fmla="*/ 349 h 386"/>
                <a:gd name="T88" fmla="*/ 470 w 474"/>
                <a:gd name="T89" fmla="*/ 342 h 386"/>
                <a:gd name="T90" fmla="*/ 472 w 474"/>
                <a:gd name="T91" fmla="*/ 336 h 386"/>
                <a:gd name="T92" fmla="*/ 474 w 474"/>
                <a:gd name="T93" fmla="*/ 324 h 386"/>
                <a:gd name="T94" fmla="*/ 473 w 474"/>
                <a:gd name="T95" fmla="*/ 312 h 386"/>
                <a:gd name="T96" fmla="*/ 470 w 474"/>
                <a:gd name="T97" fmla="*/ 300 h 386"/>
                <a:gd name="T98" fmla="*/ 465 w 474"/>
                <a:gd name="T99" fmla="*/ 288 h 386"/>
                <a:gd name="T100" fmla="*/ 462 w 474"/>
                <a:gd name="T101" fmla="*/ 283 h 386"/>
                <a:gd name="T102" fmla="*/ 458 w 474"/>
                <a:gd name="T103" fmla="*/ 278 h 386"/>
                <a:gd name="T104" fmla="*/ 453 w 474"/>
                <a:gd name="T105" fmla="*/ 274 h 386"/>
                <a:gd name="T106" fmla="*/ 448 w 474"/>
                <a:gd name="T107" fmla="*/ 269 h 386"/>
                <a:gd name="T108" fmla="*/ 105 w 474"/>
                <a:gd name="T109" fmla="*/ 1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4" h="386">
                  <a:moveTo>
                    <a:pt x="105" y="12"/>
                  </a:moveTo>
                  <a:lnTo>
                    <a:pt x="105" y="12"/>
                  </a:lnTo>
                  <a:lnTo>
                    <a:pt x="99" y="9"/>
                  </a:lnTo>
                  <a:lnTo>
                    <a:pt x="93" y="6"/>
                  </a:lnTo>
                  <a:lnTo>
                    <a:pt x="87" y="4"/>
                  </a:lnTo>
                  <a:lnTo>
                    <a:pt x="81" y="2"/>
                  </a:lnTo>
                  <a:lnTo>
                    <a:pt x="69" y="0"/>
                  </a:lnTo>
                  <a:lnTo>
                    <a:pt x="57" y="1"/>
                  </a:lnTo>
                  <a:lnTo>
                    <a:pt x="44" y="4"/>
                  </a:lnTo>
                  <a:lnTo>
                    <a:pt x="33" y="9"/>
                  </a:lnTo>
                  <a:lnTo>
                    <a:pt x="27" y="12"/>
                  </a:lnTo>
                  <a:lnTo>
                    <a:pt x="22" y="16"/>
                  </a:lnTo>
                  <a:lnTo>
                    <a:pt x="18" y="20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0" y="31"/>
                  </a:lnTo>
                  <a:lnTo>
                    <a:pt x="7" y="37"/>
                  </a:lnTo>
                  <a:lnTo>
                    <a:pt x="5" y="43"/>
                  </a:lnTo>
                  <a:lnTo>
                    <a:pt x="2" y="49"/>
                  </a:lnTo>
                  <a:lnTo>
                    <a:pt x="0" y="61"/>
                  </a:lnTo>
                  <a:lnTo>
                    <a:pt x="1" y="74"/>
                  </a:lnTo>
                  <a:lnTo>
                    <a:pt x="5" y="86"/>
                  </a:lnTo>
                  <a:lnTo>
                    <a:pt x="10" y="97"/>
                  </a:lnTo>
                  <a:lnTo>
                    <a:pt x="13" y="103"/>
                  </a:lnTo>
                  <a:lnTo>
                    <a:pt x="17" y="108"/>
                  </a:lnTo>
                  <a:lnTo>
                    <a:pt x="21" y="112"/>
                  </a:lnTo>
                  <a:lnTo>
                    <a:pt x="26" y="116"/>
                  </a:lnTo>
                  <a:lnTo>
                    <a:pt x="370" y="373"/>
                  </a:lnTo>
                  <a:lnTo>
                    <a:pt x="370" y="373"/>
                  </a:lnTo>
                  <a:lnTo>
                    <a:pt x="376" y="377"/>
                  </a:lnTo>
                  <a:lnTo>
                    <a:pt x="382" y="380"/>
                  </a:lnTo>
                  <a:lnTo>
                    <a:pt x="388" y="382"/>
                  </a:lnTo>
                  <a:lnTo>
                    <a:pt x="394" y="384"/>
                  </a:lnTo>
                  <a:lnTo>
                    <a:pt x="407" y="386"/>
                  </a:lnTo>
                  <a:lnTo>
                    <a:pt x="419" y="385"/>
                  </a:lnTo>
                  <a:lnTo>
                    <a:pt x="431" y="382"/>
                  </a:lnTo>
                  <a:lnTo>
                    <a:pt x="442" y="377"/>
                  </a:lnTo>
                  <a:lnTo>
                    <a:pt x="447" y="374"/>
                  </a:lnTo>
                  <a:lnTo>
                    <a:pt x="452" y="369"/>
                  </a:lnTo>
                  <a:lnTo>
                    <a:pt x="458" y="365"/>
                  </a:lnTo>
                  <a:lnTo>
                    <a:pt x="462" y="360"/>
                  </a:lnTo>
                  <a:lnTo>
                    <a:pt x="462" y="360"/>
                  </a:lnTo>
                  <a:lnTo>
                    <a:pt x="465" y="354"/>
                  </a:lnTo>
                  <a:lnTo>
                    <a:pt x="468" y="349"/>
                  </a:lnTo>
                  <a:lnTo>
                    <a:pt x="470" y="342"/>
                  </a:lnTo>
                  <a:lnTo>
                    <a:pt x="472" y="336"/>
                  </a:lnTo>
                  <a:lnTo>
                    <a:pt x="474" y="324"/>
                  </a:lnTo>
                  <a:lnTo>
                    <a:pt x="473" y="312"/>
                  </a:lnTo>
                  <a:lnTo>
                    <a:pt x="470" y="300"/>
                  </a:lnTo>
                  <a:lnTo>
                    <a:pt x="465" y="288"/>
                  </a:lnTo>
                  <a:lnTo>
                    <a:pt x="462" y="283"/>
                  </a:lnTo>
                  <a:lnTo>
                    <a:pt x="458" y="278"/>
                  </a:lnTo>
                  <a:lnTo>
                    <a:pt x="453" y="274"/>
                  </a:lnTo>
                  <a:lnTo>
                    <a:pt x="448" y="269"/>
                  </a:lnTo>
                  <a:lnTo>
                    <a:pt x="10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7" name="Freeform 281"/>
            <p:cNvSpPr>
              <a:spLocks/>
            </p:cNvSpPr>
            <p:nvPr userDrawn="1"/>
          </p:nvSpPr>
          <p:spPr bwMode="auto">
            <a:xfrm>
              <a:off x="8412163" y="2368550"/>
              <a:ext cx="187325" cy="153988"/>
            </a:xfrm>
            <a:custGeom>
              <a:avLst/>
              <a:gdLst>
                <a:gd name="T0" fmla="*/ 103 w 472"/>
                <a:gd name="T1" fmla="*/ 13 h 386"/>
                <a:gd name="T2" fmla="*/ 103 w 472"/>
                <a:gd name="T3" fmla="*/ 13 h 386"/>
                <a:gd name="T4" fmla="*/ 98 w 472"/>
                <a:gd name="T5" fmla="*/ 9 h 386"/>
                <a:gd name="T6" fmla="*/ 91 w 472"/>
                <a:gd name="T7" fmla="*/ 6 h 386"/>
                <a:gd name="T8" fmla="*/ 85 w 472"/>
                <a:gd name="T9" fmla="*/ 3 h 386"/>
                <a:gd name="T10" fmla="*/ 80 w 472"/>
                <a:gd name="T11" fmla="*/ 2 h 386"/>
                <a:gd name="T12" fmla="*/ 67 w 472"/>
                <a:gd name="T13" fmla="*/ 0 h 386"/>
                <a:gd name="T14" fmla="*/ 55 w 472"/>
                <a:gd name="T15" fmla="*/ 0 h 386"/>
                <a:gd name="T16" fmla="*/ 42 w 472"/>
                <a:gd name="T17" fmla="*/ 3 h 386"/>
                <a:gd name="T18" fmla="*/ 31 w 472"/>
                <a:gd name="T19" fmla="*/ 8 h 386"/>
                <a:gd name="T20" fmla="*/ 26 w 472"/>
                <a:gd name="T21" fmla="*/ 13 h 386"/>
                <a:gd name="T22" fmla="*/ 20 w 472"/>
                <a:gd name="T23" fmla="*/ 17 h 386"/>
                <a:gd name="T24" fmla="*/ 16 w 472"/>
                <a:gd name="T25" fmla="*/ 21 h 386"/>
                <a:gd name="T26" fmla="*/ 12 w 472"/>
                <a:gd name="T27" fmla="*/ 26 h 386"/>
                <a:gd name="T28" fmla="*/ 12 w 472"/>
                <a:gd name="T29" fmla="*/ 26 h 386"/>
                <a:gd name="T30" fmla="*/ 8 w 472"/>
                <a:gd name="T31" fmla="*/ 31 h 386"/>
                <a:gd name="T32" fmla="*/ 5 w 472"/>
                <a:gd name="T33" fmla="*/ 38 h 386"/>
                <a:gd name="T34" fmla="*/ 3 w 472"/>
                <a:gd name="T35" fmla="*/ 43 h 386"/>
                <a:gd name="T36" fmla="*/ 1 w 472"/>
                <a:gd name="T37" fmla="*/ 49 h 386"/>
                <a:gd name="T38" fmla="*/ 0 w 472"/>
                <a:gd name="T39" fmla="*/ 62 h 386"/>
                <a:gd name="T40" fmla="*/ 0 w 472"/>
                <a:gd name="T41" fmla="*/ 74 h 386"/>
                <a:gd name="T42" fmla="*/ 3 w 472"/>
                <a:gd name="T43" fmla="*/ 87 h 386"/>
                <a:gd name="T44" fmla="*/ 8 w 472"/>
                <a:gd name="T45" fmla="*/ 98 h 386"/>
                <a:gd name="T46" fmla="*/ 11 w 472"/>
                <a:gd name="T47" fmla="*/ 103 h 386"/>
                <a:gd name="T48" fmla="*/ 15 w 472"/>
                <a:gd name="T49" fmla="*/ 107 h 386"/>
                <a:gd name="T50" fmla="*/ 20 w 472"/>
                <a:gd name="T51" fmla="*/ 113 h 386"/>
                <a:gd name="T52" fmla="*/ 25 w 472"/>
                <a:gd name="T53" fmla="*/ 117 h 386"/>
                <a:gd name="T54" fmla="*/ 369 w 472"/>
                <a:gd name="T55" fmla="*/ 373 h 386"/>
                <a:gd name="T56" fmla="*/ 369 w 472"/>
                <a:gd name="T57" fmla="*/ 373 h 386"/>
                <a:gd name="T58" fmla="*/ 375 w 472"/>
                <a:gd name="T59" fmla="*/ 377 h 386"/>
                <a:gd name="T60" fmla="*/ 380 w 472"/>
                <a:gd name="T61" fmla="*/ 380 h 386"/>
                <a:gd name="T62" fmla="*/ 386 w 472"/>
                <a:gd name="T63" fmla="*/ 382 h 386"/>
                <a:gd name="T64" fmla="*/ 392 w 472"/>
                <a:gd name="T65" fmla="*/ 384 h 386"/>
                <a:gd name="T66" fmla="*/ 405 w 472"/>
                <a:gd name="T67" fmla="*/ 386 h 386"/>
                <a:gd name="T68" fmla="*/ 417 w 472"/>
                <a:gd name="T69" fmla="*/ 386 h 386"/>
                <a:gd name="T70" fmla="*/ 429 w 472"/>
                <a:gd name="T71" fmla="*/ 382 h 386"/>
                <a:gd name="T72" fmla="*/ 440 w 472"/>
                <a:gd name="T73" fmla="*/ 377 h 386"/>
                <a:gd name="T74" fmla="*/ 445 w 472"/>
                <a:gd name="T75" fmla="*/ 374 h 386"/>
                <a:gd name="T76" fmla="*/ 451 w 472"/>
                <a:gd name="T77" fmla="*/ 370 h 386"/>
                <a:gd name="T78" fmla="*/ 456 w 472"/>
                <a:gd name="T79" fmla="*/ 365 h 386"/>
                <a:gd name="T80" fmla="*/ 460 w 472"/>
                <a:gd name="T81" fmla="*/ 359 h 386"/>
                <a:gd name="T82" fmla="*/ 460 w 472"/>
                <a:gd name="T83" fmla="*/ 359 h 386"/>
                <a:gd name="T84" fmla="*/ 463 w 472"/>
                <a:gd name="T85" fmla="*/ 354 h 386"/>
                <a:gd name="T86" fmla="*/ 466 w 472"/>
                <a:gd name="T87" fmla="*/ 349 h 386"/>
                <a:gd name="T88" fmla="*/ 469 w 472"/>
                <a:gd name="T89" fmla="*/ 343 h 386"/>
                <a:gd name="T90" fmla="*/ 470 w 472"/>
                <a:gd name="T91" fmla="*/ 337 h 386"/>
                <a:gd name="T92" fmla="*/ 472 w 472"/>
                <a:gd name="T93" fmla="*/ 324 h 386"/>
                <a:gd name="T94" fmla="*/ 471 w 472"/>
                <a:gd name="T95" fmla="*/ 312 h 386"/>
                <a:gd name="T96" fmla="*/ 469 w 472"/>
                <a:gd name="T97" fmla="*/ 300 h 386"/>
                <a:gd name="T98" fmla="*/ 464 w 472"/>
                <a:gd name="T99" fmla="*/ 289 h 386"/>
                <a:gd name="T100" fmla="*/ 460 w 472"/>
                <a:gd name="T101" fmla="*/ 283 h 386"/>
                <a:gd name="T102" fmla="*/ 456 w 472"/>
                <a:gd name="T103" fmla="*/ 278 h 386"/>
                <a:gd name="T104" fmla="*/ 452 w 472"/>
                <a:gd name="T105" fmla="*/ 273 h 386"/>
                <a:gd name="T106" fmla="*/ 446 w 472"/>
                <a:gd name="T107" fmla="*/ 269 h 386"/>
                <a:gd name="T108" fmla="*/ 103 w 472"/>
                <a:gd name="T109" fmla="*/ 1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2" h="386">
                  <a:moveTo>
                    <a:pt x="103" y="13"/>
                  </a:moveTo>
                  <a:lnTo>
                    <a:pt x="103" y="13"/>
                  </a:lnTo>
                  <a:lnTo>
                    <a:pt x="98" y="9"/>
                  </a:lnTo>
                  <a:lnTo>
                    <a:pt x="91" y="6"/>
                  </a:lnTo>
                  <a:lnTo>
                    <a:pt x="85" y="3"/>
                  </a:lnTo>
                  <a:lnTo>
                    <a:pt x="80" y="2"/>
                  </a:lnTo>
                  <a:lnTo>
                    <a:pt x="67" y="0"/>
                  </a:lnTo>
                  <a:lnTo>
                    <a:pt x="55" y="0"/>
                  </a:lnTo>
                  <a:lnTo>
                    <a:pt x="42" y="3"/>
                  </a:lnTo>
                  <a:lnTo>
                    <a:pt x="31" y="8"/>
                  </a:lnTo>
                  <a:lnTo>
                    <a:pt x="26" y="13"/>
                  </a:lnTo>
                  <a:lnTo>
                    <a:pt x="20" y="17"/>
                  </a:lnTo>
                  <a:lnTo>
                    <a:pt x="16" y="21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31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3" y="87"/>
                  </a:lnTo>
                  <a:lnTo>
                    <a:pt x="8" y="98"/>
                  </a:lnTo>
                  <a:lnTo>
                    <a:pt x="11" y="103"/>
                  </a:lnTo>
                  <a:lnTo>
                    <a:pt x="15" y="107"/>
                  </a:lnTo>
                  <a:lnTo>
                    <a:pt x="20" y="113"/>
                  </a:lnTo>
                  <a:lnTo>
                    <a:pt x="25" y="117"/>
                  </a:lnTo>
                  <a:lnTo>
                    <a:pt x="369" y="373"/>
                  </a:lnTo>
                  <a:lnTo>
                    <a:pt x="369" y="373"/>
                  </a:lnTo>
                  <a:lnTo>
                    <a:pt x="375" y="377"/>
                  </a:lnTo>
                  <a:lnTo>
                    <a:pt x="380" y="380"/>
                  </a:lnTo>
                  <a:lnTo>
                    <a:pt x="386" y="382"/>
                  </a:lnTo>
                  <a:lnTo>
                    <a:pt x="392" y="384"/>
                  </a:lnTo>
                  <a:lnTo>
                    <a:pt x="405" y="386"/>
                  </a:lnTo>
                  <a:lnTo>
                    <a:pt x="417" y="386"/>
                  </a:lnTo>
                  <a:lnTo>
                    <a:pt x="429" y="382"/>
                  </a:lnTo>
                  <a:lnTo>
                    <a:pt x="440" y="377"/>
                  </a:lnTo>
                  <a:lnTo>
                    <a:pt x="445" y="374"/>
                  </a:lnTo>
                  <a:lnTo>
                    <a:pt x="451" y="370"/>
                  </a:lnTo>
                  <a:lnTo>
                    <a:pt x="456" y="365"/>
                  </a:lnTo>
                  <a:lnTo>
                    <a:pt x="460" y="359"/>
                  </a:lnTo>
                  <a:lnTo>
                    <a:pt x="460" y="359"/>
                  </a:lnTo>
                  <a:lnTo>
                    <a:pt x="463" y="354"/>
                  </a:lnTo>
                  <a:lnTo>
                    <a:pt x="466" y="349"/>
                  </a:lnTo>
                  <a:lnTo>
                    <a:pt x="469" y="343"/>
                  </a:lnTo>
                  <a:lnTo>
                    <a:pt x="470" y="337"/>
                  </a:lnTo>
                  <a:lnTo>
                    <a:pt x="472" y="324"/>
                  </a:lnTo>
                  <a:lnTo>
                    <a:pt x="471" y="312"/>
                  </a:lnTo>
                  <a:lnTo>
                    <a:pt x="469" y="300"/>
                  </a:lnTo>
                  <a:lnTo>
                    <a:pt x="464" y="289"/>
                  </a:lnTo>
                  <a:lnTo>
                    <a:pt x="460" y="283"/>
                  </a:lnTo>
                  <a:lnTo>
                    <a:pt x="456" y="278"/>
                  </a:lnTo>
                  <a:lnTo>
                    <a:pt x="452" y="273"/>
                  </a:lnTo>
                  <a:lnTo>
                    <a:pt x="446" y="269"/>
                  </a:lnTo>
                  <a:lnTo>
                    <a:pt x="10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8" name="Freeform 282"/>
            <p:cNvSpPr>
              <a:spLocks/>
            </p:cNvSpPr>
            <p:nvPr userDrawn="1"/>
          </p:nvSpPr>
          <p:spPr bwMode="auto">
            <a:xfrm>
              <a:off x="8285163" y="2436813"/>
              <a:ext cx="260350" cy="260350"/>
            </a:xfrm>
            <a:custGeom>
              <a:avLst/>
              <a:gdLst>
                <a:gd name="T0" fmla="*/ 361 w 656"/>
                <a:gd name="T1" fmla="*/ 22 h 656"/>
                <a:gd name="T2" fmla="*/ 352 w 656"/>
                <a:gd name="T3" fmla="*/ 16 h 656"/>
                <a:gd name="T4" fmla="*/ 332 w 656"/>
                <a:gd name="T5" fmla="*/ 6 h 656"/>
                <a:gd name="T6" fmla="*/ 311 w 656"/>
                <a:gd name="T7" fmla="*/ 1 h 656"/>
                <a:gd name="T8" fmla="*/ 290 w 656"/>
                <a:gd name="T9" fmla="*/ 0 h 656"/>
                <a:gd name="T10" fmla="*/ 271 w 656"/>
                <a:gd name="T11" fmla="*/ 3 h 656"/>
                <a:gd name="T12" fmla="*/ 251 w 656"/>
                <a:gd name="T13" fmla="*/ 10 h 656"/>
                <a:gd name="T14" fmla="*/ 232 w 656"/>
                <a:gd name="T15" fmla="*/ 21 h 656"/>
                <a:gd name="T16" fmla="*/ 216 w 656"/>
                <a:gd name="T17" fmla="*/ 35 h 656"/>
                <a:gd name="T18" fmla="*/ 22 w 656"/>
                <a:gd name="T19" fmla="*/ 296 h 656"/>
                <a:gd name="T20" fmla="*/ 15 w 656"/>
                <a:gd name="T21" fmla="*/ 304 h 656"/>
                <a:gd name="T22" fmla="*/ 6 w 656"/>
                <a:gd name="T23" fmla="*/ 324 h 656"/>
                <a:gd name="T24" fmla="*/ 1 w 656"/>
                <a:gd name="T25" fmla="*/ 345 h 656"/>
                <a:gd name="T26" fmla="*/ 0 w 656"/>
                <a:gd name="T27" fmla="*/ 366 h 656"/>
                <a:gd name="T28" fmla="*/ 3 w 656"/>
                <a:gd name="T29" fmla="*/ 386 h 656"/>
                <a:gd name="T30" fmla="*/ 10 w 656"/>
                <a:gd name="T31" fmla="*/ 406 h 656"/>
                <a:gd name="T32" fmla="*/ 21 w 656"/>
                <a:gd name="T33" fmla="*/ 424 h 656"/>
                <a:gd name="T34" fmla="*/ 35 w 656"/>
                <a:gd name="T35" fmla="*/ 441 h 656"/>
                <a:gd name="T36" fmla="*/ 295 w 656"/>
                <a:gd name="T37" fmla="*/ 634 h 656"/>
                <a:gd name="T38" fmla="*/ 304 w 656"/>
                <a:gd name="T39" fmla="*/ 641 h 656"/>
                <a:gd name="T40" fmla="*/ 324 w 656"/>
                <a:gd name="T41" fmla="*/ 650 h 656"/>
                <a:gd name="T42" fmla="*/ 345 w 656"/>
                <a:gd name="T43" fmla="*/ 655 h 656"/>
                <a:gd name="T44" fmla="*/ 365 w 656"/>
                <a:gd name="T45" fmla="*/ 656 h 656"/>
                <a:gd name="T46" fmla="*/ 386 w 656"/>
                <a:gd name="T47" fmla="*/ 653 h 656"/>
                <a:gd name="T48" fmla="*/ 406 w 656"/>
                <a:gd name="T49" fmla="*/ 647 h 656"/>
                <a:gd name="T50" fmla="*/ 424 w 656"/>
                <a:gd name="T51" fmla="*/ 635 h 656"/>
                <a:gd name="T52" fmla="*/ 440 w 656"/>
                <a:gd name="T53" fmla="*/ 621 h 656"/>
                <a:gd name="T54" fmla="*/ 634 w 656"/>
                <a:gd name="T55" fmla="*/ 361 h 656"/>
                <a:gd name="T56" fmla="*/ 640 w 656"/>
                <a:gd name="T57" fmla="*/ 352 h 656"/>
                <a:gd name="T58" fmla="*/ 650 w 656"/>
                <a:gd name="T59" fmla="*/ 332 h 656"/>
                <a:gd name="T60" fmla="*/ 655 w 656"/>
                <a:gd name="T61" fmla="*/ 312 h 656"/>
                <a:gd name="T62" fmla="*/ 656 w 656"/>
                <a:gd name="T63" fmla="*/ 292 h 656"/>
                <a:gd name="T64" fmla="*/ 653 w 656"/>
                <a:gd name="T65" fmla="*/ 271 h 656"/>
                <a:gd name="T66" fmla="*/ 647 w 656"/>
                <a:gd name="T67" fmla="*/ 251 h 656"/>
                <a:gd name="T68" fmla="*/ 635 w 656"/>
                <a:gd name="T69" fmla="*/ 232 h 656"/>
                <a:gd name="T70" fmla="*/ 621 w 656"/>
                <a:gd name="T71" fmla="*/ 21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6" h="656">
                  <a:moveTo>
                    <a:pt x="612" y="209"/>
                  </a:moveTo>
                  <a:lnTo>
                    <a:pt x="361" y="22"/>
                  </a:lnTo>
                  <a:lnTo>
                    <a:pt x="361" y="22"/>
                  </a:lnTo>
                  <a:lnTo>
                    <a:pt x="352" y="16"/>
                  </a:lnTo>
                  <a:lnTo>
                    <a:pt x="343" y="10"/>
                  </a:lnTo>
                  <a:lnTo>
                    <a:pt x="332" y="6"/>
                  </a:lnTo>
                  <a:lnTo>
                    <a:pt x="322" y="3"/>
                  </a:lnTo>
                  <a:lnTo>
                    <a:pt x="311" y="1"/>
                  </a:lnTo>
                  <a:lnTo>
                    <a:pt x="301" y="0"/>
                  </a:lnTo>
                  <a:lnTo>
                    <a:pt x="290" y="0"/>
                  </a:lnTo>
                  <a:lnTo>
                    <a:pt x="280" y="1"/>
                  </a:lnTo>
                  <a:lnTo>
                    <a:pt x="271" y="3"/>
                  </a:lnTo>
                  <a:lnTo>
                    <a:pt x="260" y="6"/>
                  </a:lnTo>
                  <a:lnTo>
                    <a:pt x="251" y="10"/>
                  </a:lnTo>
                  <a:lnTo>
                    <a:pt x="241" y="16"/>
                  </a:lnTo>
                  <a:lnTo>
                    <a:pt x="232" y="21"/>
                  </a:lnTo>
                  <a:lnTo>
                    <a:pt x="224" y="28"/>
                  </a:lnTo>
                  <a:lnTo>
                    <a:pt x="216" y="35"/>
                  </a:lnTo>
                  <a:lnTo>
                    <a:pt x="209" y="44"/>
                  </a:lnTo>
                  <a:lnTo>
                    <a:pt x="22" y="296"/>
                  </a:lnTo>
                  <a:lnTo>
                    <a:pt x="22" y="296"/>
                  </a:lnTo>
                  <a:lnTo>
                    <a:pt x="15" y="304"/>
                  </a:lnTo>
                  <a:lnTo>
                    <a:pt x="10" y="315"/>
                  </a:lnTo>
                  <a:lnTo>
                    <a:pt x="6" y="324"/>
                  </a:lnTo>
                  <a:lnTo>
                    <a:pt x="3" y="334"/>
                  </a:lnTo>
                  <a:lnTo>
                    <a:pt x="1" y="345"/>
                  </a:lnTo>
                  <a:lnTo>
                    <a:pt x="0" y="355"/>
                  </a:lnTo>
                  <a:lnTo>
                    <a:pt x="0" y="366"/>
                  </a:lnTo>
                  <a:lnTo>
                    <a:pt x="1" y="376"/>
                  </a:lnTo>
                  <a:lnTo>
                    <a:pt x="3" y="386"/>
                  </a:lnTo>
                  <a:lnTo>
                    <a:pt x="6" y="396"/>
                  </a:lnTo>
                  <a:lnTo>
                    <a:pt x="10" y="406"/>
                  </a:lnTo>
                  <a:lnTo>
                    <a:pt x="15" y="416"/>
                  </a:lnTo>
                  <a:lnTo>
                    <a:pt x="21" y="424"/>
                  </a:lnTo>
                  <a:lnTo>
                    <a:pt x="28" y="432"/>
                  </a:lnTo>
                  <a:lnTo>
                    <a:pt x="35" y="441"/>
                  </a:lnTo>
                  <a:lnTo>
                    <a:pt x="44" y="447"/>
                  </a:lnTo>
                  <a:lnTo>
                    <a:pt x="295" y="634"/>
                  </a:lnTo>
                  <a:lnTo>
                    <a:pt x="295" y="634"/>
                  </a:lnTo>
                  <a:lnTo>
                    <a:pt x="304" y="641"/>
                  </a:lnTo>
                  <a:lnTo>
                    <a:pt x="314" y="646"/>
                  </a:lnTo>
                  <a:lnTo>
                    <a:pt x="324" y="650"/>
                  </a:lnTo>
                  <a:lnTo>
                    <a:pt x="334" y="653"/>
                  </a:lnTo>
                  <a:lnTo>
                    <a:pt x="345" y="655"/>
                  </a:lnTo>
                  <a:lnTo>
                    <a:pt x="355" y="656"/>
                  </a:lnTo>
                  <a:lnTo>
                    <a:pt x="365" y="656"/>
                  </a:lnTo>
                  <a:lnTo>
                    <a:pt x="376" y="655"/>
                  </a:lnTo>
                  <a:lnTo>
                    <a:pt x="386" y="653"/>
                  </a:lnTo>
                  <a:lnTo>
                    <a:pt x="396" y="650"/>
                  </a:lnTo>
                  <a:lnTo>
                    <a:pt x="406" y="647"/>
                  </a:lnTo>
                  <a:lnTo>
                    <a:pt x="415" y="642"/>
                  </a:lnTo>
                  <a:lnTo>
                    <a:pt x="424" y="635"/>
                  </a:lnTo>
                  <a:lnTo>
                    <a:pt x="432" y="629"/>
                  </a:lnTo>
                  <a:lnTo>
                    <a:pt x="440" y="621"/>
                  </a:lnTo>
                  <a:lnTo>
                    <a:pt x="447" y="612"/>
                  </a:lnTo>
                  <a:lnTo>
                    <a:pt x="634" y="361"/>
                  </a:lnTo>
                  <a:lnTo>
                    <a:pt x="634" y="361"/>
                  </a:lnTo>
                  <a:lnTo>
                    <a:pt x="640" y="352"/>
                  </a:lnTo>
                  <a:lnTo>
                    <a:pt x="646" y="343"/>
                  </a:lnTo>
                  <a:lnTo>
                    <a:pt x="650" y="332"/>
                  </a:lnTo>
                  <a:lnTo>
                    <a:pt x="653" y="322"/>
                  </a:lnTo>
                  <a:lnTo>
                    <a:pt x="655" y="312"/>
                  </a:lnTo>
                  <a:lnTo>
                    <a:pt x="656" y="302"/>
                  </a:lnTo>
                  <a:lnTo>
                    <a:pt x="656" y="292"/>
                  </a:lnTo>
                  <a:lnTo>
                    <a:pt x="655" y="281"/>
                  </a:lnTo>
                  <a:lnTo>
                    <a:pt x="653" y="271"/>
                  </a:lnTo>
                  <a:lnTo>
                    <a:pt x="650" y="260"/>
                  </a:lnTo>
                  <a:lnTo>
                    <a:pt x="647" y="251"/>
                  </a:lnTo>
                  <a:lnTo>
                    <a:pt x="641" y="242"/>
                  </a:lnTo>
                  <a:lnTo>
                    <a:pt x="635" y="232"/>
                  </a:lnTo>
                  <a:lnTo>
                    <a:pt x="629" y="224"/>
                  </a:lnTo>
                  <a:lnTo>
                    <a:pt x="621" y="217"/>
                  </a:lnTo>
                  <a:lnTo>
                    <a:pt x="612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79" name="Freeform 283"/>
            <p:cNvSpPr>
              <a:spLocks/>
            </p:cNvSpPr>
            <p:nvPr userDrawn="1"/>
          </p:nvSpPr>
          <p:spPr bwMode="auto">
            <a:xfrm>
              <a:off x="8285163" y="2436813"/>
              <a:ext cx="260350" cy="260350"/>
            </a:xfrm>
            <a:custGeom>
              <a:avLst/>
              <a:gdLst>
                <a:gd name="T0" fmla="*/ 361 w 656"/>
                <a:gd name="T1" fmla="*/ 22 h 656"/>
                <a:gd name="T2" fmla="*/ 352 w 656"/>
                <a:gd name="T3" fmla="*/ 16 h 656"/>
                <a:gd name="T4" fmla="*/ 332 w 656"/>
                <a:gd name="T5" fmla="*/ 6 h 656"/>
                <a:gd name="T6" fmla="*/ 311 w 656"/>
                <a:gd name="T7" fmla="*/ 1 h 656"/>
                <a:gd name="T8" fmla="*/ 290 w 656"/>
                <a:gd name="T9" fmla="*/ 0 h 656"/>
                <a:gd name="T10" fmla="*/ 271 w 656"/>
                <a:gd name="T11" fmla="*/ 3 h 656"/>
                <a:gd name="T12" fmla="*/ 251 w 656"/>
                <a:gd name="T13" fmla="*/ 10 h 656"/>
                <a:gd name="T14" fmla="*/ 232 w 656"/>
                <a:gd name="T15" fmla="*/ 21 h 656"/>
                <a:gd name="T16" fmla="*/ 216 w 656"/>
                <a:gd name="T17" fmla="*/ 35 h 656"/>
                <a:gd name="T18" fmla="*/ 22 w 656"/>
                <a:gd name="T19" fmla="*/ 296 h 656"/>
                <a:gd name="T20" fmla="*/ 15 w 656"/>
                <a:gd name="T21" fmla="*/ 304 h 656"/>
                <a:gd name="T22" fmla="*/ 6 w 656"/>
                <a:gd name="T23" fmla="*/ 324 h 656"/>
                <a:gd name="T24" fmla="*/ 1 w 656"/>
                <a:gd name="T25" fmla="*/ 345 h 656"/>
                <a:gd name="T26" fmla="*/ 0 w 656"/>
                <a:gd name="T27" fmla="*/ 366 h 656"/>
                <a:gd name="T28" fmla="*/ 3 w 656"/>
                <a:gd name="T29" fmla="*/ 386 h 656"/>
                <a:gd name="T30" fmla="*/ 10 w 656"/>
                <a:gd name="T31" fmla="*/ 406 h 656"/>
                <a:gd name="T32" fmla="*/ 21 w 656"/>
                <a:gd name="T33" fmla="*/ 424 h 656"/>
                <a:gd name="T34" fmla="*/ 35 w 656"/>
                <a:gd name="T35" fmla="*/ 441 h 656"/>
                <a:gd name="T36" fmla="*/ 295 w 656"/>
                <a:gd name="T37" fmla="*/ 634 h 656"/>
                <a:gd name="T38" fmla="*/ 304 w 656"/>
                <a:gd name="T39" fmla="*/ 641 h 656"/>
                <a:gd name="T40" fmla="*/ 324 w 656"/>
                <a:gd name="T41" fmla="*/ 650 h 656"/>
                <a:gd name="T42" fmla="*/ 345 w 656"/>
                <a:gd name="T43" fmla="*/ 655 h 656"/>
                <a:gd name="T44" fmla="*/ 365 w 656"/>
                <a:gd name="T45" fmla="*/ 656 h 656"/>
                <a:gd name="T46" fmla="*/ 386 w 656"/>
                <a:gd name="T47" fmla="*/ 653 h 656"/>
                <a:gd name="T48" fmla="*/ 406 w 656"/>
                <a:gd name="T49" fmla="*/ 647 h 656"/>
                <a:gd name="T50" fmla="*/ 424 w 656"/>
                <a:gd name="T51" fmla="*/ 635 h 656"/>
                <a:gd name="T52" fmla="*/ 440 w 656"/>
                <a:gd name="T53" fmla="*/ 621 h 656"/>
                <a:gd name="T54" fmla="*/ 634 w 656"/>
                <a:gd name="T55" fmla="*/ 361 h 656"/>
                <a:gd name="T56" fmla="*/ 640 w 656"/>
                <a:gd name="T57" fmla="*/ 352 h 656"/>
                <a:gd name="T58" fmla="*/ 650 w 656"/>
                <a:gd name="T59" fmla="*/ 332 h 656"/>
                <a:gd name="T60" fmla="*/ 655 w 656"/>
                <a:gd name="T61" fmla="*/ 312 h 656"/>
                <a:gd name="T62" fmla="*/ 656 w 656"/>
                <a:gd name="T63" fmla="*/ 292 h 656"/>
                <a:gd name="T64" fmla="*/ 653 w 656"/>
                <a:gd name="T65" fmla="*/ 271 h 656"/>
                <a:gd name="T66" fmla="*/ 647 w 656"/>
                <a:gd name="T67" fmla="*/ 251 h 656"/>
                <a:gd name="T68" fmla="*/ 635 w 656"/>
                <a:gd name="T69" fmla="*/ 232 h 656"/>
                <a:gd name="T70" fmla="*/ 621 w 656"/>
                <a:gd name="T71" fmla="*/ 21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6" h="656">
                  <a:moveTo>
                    <a:pt x="612" y="209"/>
                  </a:moveTo>
                  <a:lnTo>
                    <a:pt x="361" y="22"/>
                  </a:lnTo>
                  <a:lnTo>
                    <a:pt x="361" y="22"/>
                  </a:lnTo>
                  <a:lnTo>
                    <a:pt x="352" y="16"/>
                  </a:lnTo>
                  <a:lnTo>
                    <a:pt x="343" y="10"/>
                  </a:lnTo>
                  <a:lnTo>
                    <a:pt x="332" y="6"/>
                  </a:lnTo>
                  <a:lnTo>
                    <a:pt x="322" y="3"/>
                  </a:lnTo>
                  <a:lnTo>
                    <a:pt x="311" y="1"/>
                  </a:lnTo>
                  <a:lnTo>
                    <a:pt x="301" y="0"/>
                  </a:lnTo>
                  <a:lnTo>
                    <a:pt x="290" y="0"/>
                  </a:lnTo>
                  <a:lnTo>
                    <a:pt x="280" y="1"/>
                  </a:lnTo>
                  <a:lnTo>
                    <a:pt x="271" y="3"/>
                  </a:lnTo>
                  <a:lnTo>
                    <a:pt x="260" y="6"/>
                  </a:lnTo>
                  <a:lnTo>
                    <a:pt x="251" y="10"/>
                  </a:lnTo>
                  <a:lnTo>
                    <a:pt x="241" y="16"/>
                  </a:lnTo>
                  <a:lnTo>
                    <a:pt x="232" y="21"/>
                  </a:lnTo>
                  <a:lnTo>
                    <a:pt x="224" y="28"/>
                  </a:lnTo>
                  <a:lnTo>
                    <a:pt x="216" y="35"/>
                  </a:lnTo>
                  <a:lnTo>
                    <a:pt x="209" y="44"/>
                  </a:lnTo>
                  <a:lnTo>
                    <a:pt x="22" y="296"/>
                  </a:lnTo>
                  <a:lnTo>
                    <a:pt x="22" y="296"/>
                  </a:lnTo>
                  <a:lnTo>
                    <a:pt x="15" y="304"/>
                  </a:lnTo>
                  <a:lnTo>
                    <a:pt x="10" y="315"/>
                  </a:lnTo>
                  <a:lnTo>
                    <a:pt x="6" y="324"/>
                  </a:lnTo>
                  <a:lnTo>
                    <a:pt x="3" y="334"/>
                  </a:lnTo>
                  <a:lnTo>
                    <a:pt x="1" y="345"/>
                  </a:lnTo>
                  <a:lnTo>
                    <a:pt x="0" y="355"/>
                  </a:lnTo>
                  <a:lnTo>
                    <a:pt x="0" y="366"/>
                  </a:lnTo>
                  <a:lnTo>
                    <a:pt x="1" y="376"/>
                  </a:lnTo>
                  <a:lnTo>
                    <a:pt x="3" y="386"/>
                  </a:lnTo>
                  <a:lnTo>
                    <a:pt x="6" y="396"/>
                  </a:lnTo>
                  <a:lnTo>
                    <a:pt x="10" y="406"/>
                  </a:lnTo>
                  <a:lnTo>
                    <a:pt x="15" y="416"/>
                  </a:lnTo>
                  <a:lnTo>
                    <a:pt x="21" y="424"/>
                  </a:lnTo>
                  <a:lnTo>
                    <a:pt x="28" y="432"/>
                  </a:lnTo>
                  <a:lnTo>
                    <a:pt x="35" y="441"/>
                  </a:lnTo>
                  <a:lnTo>
                    <a:pt x="44" y="447"/>
                  </a:lnTo>
                  <a:lnTo>
                    <a:pt x="295" y="634"/>
                  </a:lnTo>
                  <a:lnTo>
                    <a:pt x="295" y="634"/>
                  </a:lnTo>
                  <a:lnTo>
                    <a:pt x="304" y="641"/>
                  </a:lnTo>
                  <a:lnTo>
                    <a:pt x="314" y="646"/>
                  </a:lnTo>
                  <a:lnTo>
                    <a:pt x="324" y="650"/>
                  </a:lnTo>
                  <a:lnTo>
                    <a:pt x="334" y="653"/>
                  </a:lnTo>
                  <a:lnTo>
                    <a:pt x="345" y="655"/>
                  </a:lnTo>
                  <a:lnTo>
                    <a:pt x="355" y="656"/>
                  </a:lnTo>
                  <a:lnTo>
                    <a:pt x="365" y="656"/>
                  </a:lnTo>
                  <a:lnTo>
                    <a:pt x="376" y="655"/>
                  </a:lnTo>
                  <a:lnTo>
                    <a:pt x="386" y="653"/>
                  </a:lnTo>
                  <a:lnTo>
                    <a:pt x="396" y="650"/>
                  </a:lnTo>
                  <a:lnTo>
                    <a:pt x="406" y="647"/>
                  </a:lnTo>
                  <a:lnTo>
                    <a:pt x="415" y="642"/>
                  </a:lnTo>
                  <a:lnTo>
                    <a:pt x="424" y="635"/>
                  </a:lnTo>
                  <a:lnTo>
                    <a:pt x="432" y="629"/>
                  </a:lnTo>
                  <a:lnTo>
                    <a:pt x="440" y="621"/>
                  </a:lnTo>
                  <a:lnTo>
                    <a:pt x="447" y="612"/>
                  </a:lnTo>
                  <a:lnTo>
                    <a:pt x="634" y="361"/>
                  </a:lnTo>
                  <a:lnTo>
                    <a:pt x="634" y="361"/>
                  </a:lnTo>
                  <a:lnTo>
                    <a:pt x="640" y="352"/>
                  </a:lnTo>
                  <a:lnTo>
                    <a:pt x="646" y="343"/>
                  </a:lnTo>
                  <a:lnTo>
                    <a:pt x="650" y="332"/>
                  </a:lnTo>
                  <a:lnTo>
                    <a:pt x="653" y="322"/>
                  </a:lnTo>
                  <a:lnTo>
                    <a:pt x="655" y="312"/>
                  </a:lnTo>
                  <a:lnTo>
                    <a:pt x="656" y="302"/>
                  </a:lnTo>
                  <a:lnTo>
                    <a:pt x="656" y="292"/>
                  </a:lnTo>
                  <a:lnTo>
                    <a:pt x="655" y="281"/>
                  </a:lnTo>
                  <a:lnTo>
                    <a:pt x="653" y="271"/>
                  </a:lnTo>
                  <a:lnTo>
                    <a:pt x="650" y="260"/>
                  </a:lnTo>
                  <a:lnTo>
                    <a:pt x="647" y="251"/>
                  </a:lnTo>
                  <a:lnTo>
                    <a:pt x="641" y="242"/>
                  </a:lnTo>
                  <a:lnTo>
                    <a:pt x="635" y="232"/>
                  </a:lnTo>
                  <a:lnTo>
                    <a:pt x="629" y="224"/>
                  </a:lnTo>
                  <a:lnTo>
                    <a:pt x="621" y="217"/>
                  </a:lnTo>
                  <a:lnTo>
                    <a:pt x="612" y="20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0" name="Freeform 284"/>
            <p:cNvSpPr>
              <a:spLocks/>
            </p:cNvSpPr>
            <p:nvPr userDrawn="1"/>
          </p:nvSpPr>
          <p:spPr bwMode="auto">
            <a:xfrm>
              <a:off x="8491538" y="2609850"/>
              <a:ext cx="109537" cy="109538"/>
            </a:xfrm>
            <a:custGeom>
              <a:avLst/>
              <a:gdLst>
                <a:gd name="T0" fmla="*/ 219 w 274"/>
                <a:gd name="T1" fmla="*/ 27 h 275"/>
                <a:gd name="T2" fmla="*/ 219 w 274"/>
                <a:gd name="T3" fmla="*/ 27 h 275"/>
                <a:gd name="T4" fmla="*/ 206 w 274"/>
                <a:gd name="T5" fmla="*/ 19 h 275"/>
                <a:gd name="T6" fmla="*/ 193 w 274"/>
                <a:gd name="T7" fmla="*/ 13 h 275"/>
                <a:gd name="T8" fmla="*/ 180 w 274"/>
                <a:gd name="T9" fmla="*/ 8 h 275"/>
                <a:gd name="T10" fmla="*/ 165 w 274"/>
                <a:gd name="T11" fmla="*/ 4 h 275"/>
                <a:gd name="T12" fmla="*/ 152 w 274"/>
                <a:gd name="T13" fmla="*/ 1 h 275"/>
                <a:gd name="T14" fmla="*/ 137 w 274"/>
                <a:gd name="T15" fmla="*/ 0 h 275"/>
                <a:gd name="T16" fmla="*/ 123 w 274"/>
                <a:gd name="T17" fmla="*/ 1 h 275"/>
                <a:gd name="T18" fmla="*/ 109 w 274"/>
                <a:gd name="T19" fmla="*/ 4 h 275"/>
                <a:gd name="T20" fmla="*/ 0 w 274"/>
                <a:gd name="T21" fmla="*/ 149 h 275"/>
                <a:gd name="T22" fmla="*/ 0 w 274"/>
                <a:gd name="T23" fmla="*/ 149 h 275"/>
                <a:gd name="T24" fmla="*/ 2 w 274"/>
                <a:gd name="T25" fmla="*/ 164 h 275"/>
                <a:gd name="T26" fmla="*/ 5 w 274"/>
                <a:gd name="T27" fmla="*/ 177 h 275"/>
                <a:gd name="T28" fmla="*/ 10 w 274"/>
                <a:gd name="T29" fmla="*/ 191 h 275"/>
                <a:gd name="T30" fmla="*/ 16 w 274"/>
                <a:gd name="T31" fmla="*/ 204 h 275"/>
                <a:gd name="T32" fmla="*/ 24 w 274"/>
                <a:gd name="T33" fmla="*/ 216 h 275"/>
                <a:gd name="T34" fmla="*/ 33 w 274"/>
                <a:gd name="T35" fmla="*/ 227 h 275"/>
                <a:gd name="T36" fmla="*/ 43 w 274"/>
                <a:gd name="T37" fmla="*/ 239 h 275"/>
                <a:gd name="T38" fmla="*/ 55 w 274"/>
                <a:gd name="T39" fmla="*/ 248 h 275"/>
                <a:gd name="T40" fmla="*/ 55 w 274"/>
                <a:gd name="T41" fmla="*/ 248 h 275"/>
                <a:gd name="T42" fmla="*/ 67 w 274"/>
                <a:gd name="T43" fmla="*/ 257 h 275"/>
                <a:gd name="T44" fmla="*/ 81 w 274"/>
                <a:gd name="T45" fmla="*/ 264 h 275"/>
                <a:gd name="T46" fmla="*/ 94 w 274"/>
                <a:gd name="T47" fmla="*/ 269 h 275"/>
                <a:gd name="T48" fmla="*/ 108 w 274"/>
                <a:gd name="T49" fmla="*/ 272 h 275"/>
                <a:gd name="T50" fmla="*/ 123 w 274"/>
                <a:gd name="T51" fmla="*/ 274 h 275"/>
                <a:gd name="T52" fmla="*/ 137 w 274"/>
                <a:gd name="T53" fmla="*/ 275 h 275"/>
                <a:gd name="T54" fmla="*/ 151 w 274"/>
                <a:gd name="T55" fmla="*/ 274 h 275"/>
                <a:gd name="T56" fmla="*/ 165 w 274"/>
                <a:gd name="T57" fmla="*/ 272 h 275"/>
                <a:gd name="T58" fmla="*/ 274 w 274"/>
                <a:gd name="T59" fmla="*/ 126 h 275"/>
                <a:gd name="T60" fmla="*/ 274 w 274"/>
                <a:gd name="T61" fmla="*/ 126 h 275"/>
                <a:gd name="T62" fmla="*/ 271 w 274"/>
                <a:gd name="T63" fmla="*/ 113 h 275"/>
                <a:gd name="T64" fmla="*/ 268 w 274"/>
                <a:gd name="T65" fmla="*/ 98 h 275"/>
                <a:gd name="T66" fmla="*/ 263 w 274"/>
                <a:gd name="T67" fmla="*/ 85 h 275"/>
                <a:gd name="T68" fmla="*/ 257 w 274"/>
                <a:gd name="T69" fmla="*/ 72 h 275"/>
                <a:gd name="T70" fmla="*/ 250 w 274"/>
                <a:gd name="T71" fmla="*/ 60 h 275"/>
                <a:gd name="T72" fmla="*/ 241 w 274"/>
                <a:gd name="T73" fmla="*/ 48 h 275"/>
                <a:gd name="T74" fmla="*/ 231 w 274"/>
                <a:gd name="T75" fmla="*/ 38 h 275"/>
                <a:gd name="T76" fmla="*/ 219 w 274"/>
                <a:gd name="T77" fmla="*/ 2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" h="275">
                  <a:moveTo>
                    <a:pt x="219" y="27"/>
                  </a:moveTo>
                  <a:lnTo>
                    <a:pt x="219" y="27"/>
                  </a:lnTo>
                  <a:lnTo>
                    <a:pt x="206" y="19"/>
                  </a:lnTo>
                  <a:lnTo>
                    <a:pt x="193" y="13"/>
                  </a:lnTo>
                  <a:lnTo>
                    <a:pt x="180" y="8"/>
                  </a:lnTo>
                  <a:lnTo>
                    <a:pt x="165" y="4"/>
                  </a:lnTo>
                  <a:lnTo>
                    <a:pt x="152" y="1"/>
                  </a:lnTo>
                  <a:lnTo>
                    <a:pt x="137" y="0"/>
                  </a:lnTo>
                  <a:lnTo>
                    <a:pt x="123" y="1"/>
                  </a:lnTo>
                  <a:lnTo>
                    <a:pt x="109" y="4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2" y="164"/>
                  </a:lnTo>
                  <a:lnTo>
                    <a:pt x="5" y="177"/>
                  </a:lnTo>
                  <a:lnTo>
                    <a:pt x="10" y="191"/>
                  </a:lnTo>
                  <a:lnTo>
                    <a:pt x="16" y="204"/>
                  </a:lnTo>
                  <a:lnTo>
                    <a:pt x="24" y="216"/>
                  </a:lnTo>
                  <a:lnTo>
                    <a:pt x="33" y="227"/>
                  </a:lnTo>
                  <a:lnTo>
                    <a:pt x="43" y="239"/>
                  </a:lnTo>
                  <a:lnTo>
                    <a:pt x="55" y="248"/>
                  </a:lnTo>
                  <a:lnTo>
                    <a:pt x="55" y="248"/>
                  </a:lnTo>
                  <a:lnTo>
                    <a:pt x="67" y="257"/>
                  </a:lnTo>
                  <a:lnTo>
                    <a:pt x="81" y="264"/>
                  </a:lnTo>
                  <a:lnTo>
                    <a:pt x="94" y="269"/>
                  </a:lnTo>
                  <a:lnTo>
                    <a:pt x="108" y="272"/>
                  </a:lnTo>
                  <a:lnTo>
                    <a:pt x="123" y="274"/>
                  </a:lnTo>
                  <a:lnTo>
                    <a:pt x="137" y="275"/>
                  </a:lnTo>
                  <a:lnTo>
                    <a:pt x="151" y="274"/>
                  </a:lnTo>
                  <a:lnTo>
                    <a:pt x="165" y="272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1" y="113"/>
                  </a:lnTo>
                  <a:lnTo>
                    <a:pt x="268" y="98"/>
                  </a:lnTo>
                  <a:lnTo>
                    <a:pt x="263" y="85"/>
                  </a:lnTo>
                  <a:lnTo>
                    <a:pt x="257" y="72"/>
                  </a:lnTo>
                  <a:lnTo>
                    <a:pt x="250" y="60"/>
                  </a:lnTo>
                  <a:lnTo>
                    <a:pt x="241" y="48"/>
                  </a:lnTo>
                  <a:lnTo>
                    <a:pt x="231" y="38"/>
                  </a:lnTo>
                  <a:lnTo>
                    <a:pt x="2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1" name="Freeform 285"/>
            <p:cNvSpPr>
              <a:spLocks/>
            </p:cNvSpPr>
            <p:nvPr userDrawn="1"/>
          </p:nvSpPr>
          <p:spPr bwMode="auto">
            <a:xfrm>
              <a:off x="8491538" y="2609850"/>
              <a:ext cx="109537" cy="109538"/>
            </a:xfrm>
            <a:custGeom>
              <a:avLst/>
              <a:gdLst>
                <a:gd name="T0" fmla="*/ 219 w 274"/>
                <a:gd name="T1" fmla="*/ 27 h 275"/>
                <a:gd name="T2" fmla="*/ 219 w 274"/>
                <a:gd name="T3" fmla="*/ 27 h 275"/>
                <a:gd name="T4" fmla="*/ 206 w 274"/>
                <a:gd name="T5" fmla="*/ 19 h 275"/>
                <a:gd name="T6" fmla="*/ 193 w 274"/>
                <a:gd name="T7" fmla="*/ 13 h 275"/>
                <a:gd name="T8" fmla="*/ 180 w 274"/>
                <a:gd name="T9" fmla="*/ 8 h 275"/>
                <a:gd name="T10" fmla="*/ 165 w 274"/>
                <a:gd name="T11" fmla="*/ 4 h 275"/>
                <a:gd name="T12" fmla="*/ 152 w 274"/>
                <a:gd name="T13" fmla="*/ 1 h 275"/>
                <a:gd name="T14" fmla="*/ 137 w 274"/>
                <a:gd name="T15" fmla="*/ 0 h 275"/>
                <a:gd name="T16" fmla="*/ 123 w 274"/>
                <a:gd name="T17" fmla="*/ 1 h 275"/>
                <a:gd name="T18" fmla="*/ 109 w 274"/>
                <a:gd name="T19" fmla="*/ 4 h 275"/>
                <a:gd name="T20" fmla="*/ 0 w 274"/>
                <a:gd name="T21" fmla="*/ 149 h 275"/>
                <a:gd name="T22" fmla="*/ 0 w 274"/>
                <a:gd name="T23" fmla="*/ 149 h 275"/>
                <a:gd name="T24" fmla="*/ 2 w 274"/>
                <a:gd name="T25" fmla="*/ 164 h 275"/>
                <a:gd name="T26" fmla="*/ 5 w 274"/>
                <a:gd name="T27" fmla="*/ 177 h 275"/>
                <a:gd name="T28" fmla="*/ 10 w 274"/>
                <a:gd name="T29" fmla="*/ 191 h 275"/>
                <a:gd name="T30" fmla="*/ 16 w 274"/>
                <a:gd name="T31" fmla="*/ 204 h 275"/>
                <a:gd name="T32" fmla="*/ 24 w 274"/>
                <a:gd name="T33" fmla="*/ 216 h 275"/>
                <a:gd name="T34" fmla="*/ 33 w 274"/>
                <a:gd name="T35" fmla="*/ 227 h 275"/>
                <a:gd name="T36" fmla="*/ 43 w 274"/>
                <a:gd name="T37" fmla="*/ 239 h 275"/>
                <a:gd name="T38" fmla="*/ 55 w 274"/>
                <a:gd name="T39" fmla="*/ 248 h 275"/>
                <a:gd name="T40" fmla="*/ 55 w 274"/>
                <a:gd name="T41" fmla="*/ 248 h 275"/>
                <a:gd name="T42" fmla="*/ 67 w 274"/>
                <a:gd name="T43" fmla="*/ 257 h 275"/>
                <a:gd name="T44" fmla="*/ 81 w 274"/>
                <a:gd name="T45" fmla="*/ 264 h 275"/>
                <a:gd name="T46" fmla="*/ 94 w 274"/>
                <a:gd name="T47" fmla="*/ 269 h 275"/>
                <a:gd name="T48" fmla="*/ 108 w 274"/>
                <a:gd name="T49" fmla="*/ 272 h 275"/>
                <a:gd name="T50" fmla="*/ 123 w 274"/>
                <a:gd name="T51" fmla="*/ 274 h 275"/>
                <a:gd name="T52" fmla="*/ 137 w 274"/>
                <a:gd name="T53" fmla="*/ 275 h 275"/>
                <a:gd name="T54" fmla="*/ 151 w 274"/>
                <a:gd name="T55" fmla="*/ 274 h 275"/>
                <a:gd name="T56" fmla="*/ 165 w 274"/>
                <a:gd name="T57" fmla="*/ 272 h 275"/>
                <a:gd name="T58" fmla="*/ 274 w 274"/>
                <a:gd name="T59" fmla="*/ 126 h 275"/>
                <a:gd name="T60" fmla="*/ 274 w 274"/>
                <a:gd name="T61" fmla="*/ 126 h 275"/>
                <a:gd name="T62" fmla="*/ 271 w 274"/>
                <a:gd name="T63" fmla="*/ 113 h 275"/>
                <a:gd name="T64" fmla="*/ 268 w 274"/>
                <a:gd name="T65" fmla="*/ 98 h 275"/>
                <a:gd name="T66" fmla="*/ 263 w 274"/>
                <a:gd name="T67" fmla="*/ 85 h 275"/>
                <a:gd name="T68" fmla="*/ 257 w 274"/>
                <a:gd name="T69" fmla="*/ 72 h 275"/>
                <a:gd name="T70" fmla="*/ 250 w 274"/>
                <a:gd name="T71" fmla="*/ 60 h 275"/>
                <a:gd name="T72" fmla="*/ 241 w 274"/>
                <a:gd name="T73" fmla="*/ 48 h 275"/>
                <a:gd name="T74" fmla="*/ 231 w 274"/>
                <a:gd name="T75" fmla="*/ 38 h 275"/>
                <a:gd name="T76" fmla="*/ 219 w 274"/>
                <a:gd name="T77" fmla="*/ 2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" h="275">
                  <a:moveTo>
                    <a:pt x="219" y="27"/>
                  </a:moveTo>
                  <a:lnTo>
                    <a:pt x="219" y="27"/>
                  </a:lnTo>
                  <a:lnTo>
                    <a:pt x="206" y="19"/>
                  </a:lnTo>
                  <a:lnTo>
                    <a:pt x="193" y="13"/>
                  </a:lnTo>
                  <a:lnTo>
                    <a:pt x="180" y="8"/>
                  </a:lnTo>
                  <a:lnTo>
                    <a:pt x="165" y="4"/>
                  </a:lnTo>
                  <a:lnTo>
                    <a:pt x="152" y="1"/>
                  </a:lnTo>
                  <a:lnTo>
                    <a:pt x="137" y="0"/>
                  </a:lnTo>
                  <a:lnTo>
                    <a:pt x="123" y="1"/>
                  </a:lnTo>
                  <a:lnTo>
                    <a:pt x="109" y="4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2" y="164"/>
                  </a:lnTo>
                  <a:lnTo>
                    <a:pt x="5" y="177"/>
                  </a:lnTo>
                  <a:lnTo>
                    <a:pt x="10" y="191"/>
                  </a:lnTo>
                  <a:lnTo>
                    <a:pt x="16" y="204"/>
                  </a:lnTo>
                  <a:lnTo>
                    <a:pt x="24" y="216"/>
                  </a:lnTo>
                  <a:lnTo>
                    <a:pt x="33" y="227"/>
                  </a:lnTo>
                  <a:lnTo>
                    <a:pt x="43" y="239"/>
                  </a:lnTo>
                  <a:lnTo>
                    <a:pt x="55" y="248"/>
                  </a:lnTo>
                  <a:lnTo>
                    <a:pt x="55" y="248"/>
                  </a:lnTo>
                  <a:lnTo>
                    <a:pt x="67" y="257"/>
                  </a:lnTo>
                  <a:lnTo>
                    <a:pt x="81" y="264"/>
                  </a:lnTo>
                  <a:lnTo>
                    <a:pt x="94" y="269"/>
                  </a:lnTo>
                  <a:lnTo>
                    <a:pt x="108" y="272"/>
                  </a:lnTo>
                  <a:lnTo>
                    <a:pt x="123" y="274"/>
                  </a:lnTo>
                  <a:lnTo>
                    <a:pt x="137" y="275"/>
                  </a:lnTo>
                  <a:lnTo>
                    <a:pt x="151" y="274"/>
                  </a:lnTo>
                  <a:lnTo>
                    <a:pt x="165" y="272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1" y="113"/>
                  </a:lnTo>
                  <a:lnTo>
                    <a:pt x="268" y="98"/>
                  </a:lnTo>
                  <a:lnTo>
                    <a:pt x="263" y="85"/>
                  </a:lnTo>
                  <a:lnTo>
                    <a:pt x="257" y="72"/>
                  </a:lnTo>
                  <a:lnTo>
                    <a:pt x="250" y="60"/>
                  </a:lnTo>
                  <a:lnTo>
                    <a:pt x="241" y="48"/>
                  </a:lnTo>
                  <a:lnTo>
                    <a:pt x="231" y="38"/>
                  </a:lnTo>
                  <a:lnTo>
                    <a:pt x="219" y="2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2" name="Freeform 286"/>
            <p:cNvSpPr>
              <a:spLocks/>
            </p:cNvSpPr>
            <p:nvPr userDrawn="1"/>
          </p:nvSpPr>
          <p:spPr bwMode="auto">
            <a:xfrm>
              <a:off x="8572500" y="2671763"/>
              <a:ext cx="301625" cy="252413"/>
            </a:xfrm>
            <a:custGeom>
              <a:avLst/>
              <a:gdLst>
                <a:gd name="T0" fmla="*/ 710 w 758"/>
                <a:gd name="T1" fmla="*/ 378 h 635"/>
                <a:gd name="T2" fmla="*/ 100 w 758"/>
                <a:gd name="T3" fmla="*/ 0 h 635"/>
                <a:gd name="T4" fmla="*/ 0 w 758"/>
                <a:gd name="T5" fmla="*/ 135 h 635"/>
                <a:gd name="T6" fmla="*/ 536 w 758"/>
                <a:gd name="T7" fmla="*/ 612 h 635"/>
                <a:gd name="T8" fmla="*/ 536 w 758"/>
                <a:gd name="T9" fmla="*/ 612 h 635"/>
                <a:gd name="T10" fmla="*/ 546 w 758"/>
                <a:gd name="T11" fmla="*/ 620 h 635"/>
                <a:gd name="T12" fmla="*/ 556 w 758"/>
                <a:gd name="T13" fmla="*/ 625 h 635"/>
                <a:gd name="T14" fmla="*/ 567 w 758"/>
                <a:gd name="T15" fmla="*/ 629 h 635"/>
                <a:gd name="T16" fmla="*/ 578 w 758"/>
                <a:gd name="T17" fmla="*/ 632 h 635"/>
                <a:gd name="T18" fmla="*/ 589 w 758"/>
                <a:gd name="T19" fmla="*/ 634 h 635"/>
                <a:gd name="T20" fmla="*/ 601 w 758"/>
                <a:gd name="T21" fmla="*/ 635 h 635"/>
                <a:gd name="T22" fmla="*/ 612 w 758"/>
                <a:gd name="T23" fmla="*/ 635 h 635"/>
                <a:gd name="T24" fmla="*/ 624 w 758"/>
                <a:gd name="T25" fmla="*/ 634 h 635"/>
                <a:gd name="T26" fmla="*/ 635 w 758"/>
                <a:gd name="T27" fmla="*/ 632 h 635"/>
                <a:gd name="T28" fmla="*/ 646 w 758"/>
                <a:gd name="T29" fmla="*/ 629 h 635"/>
                <a:gd name="T30" fmla="*/ 656 w 758"/>
                <a:gd name="T31" fmla="*/ 625 h 635"/>
                <a:gd name="T32" fmla="*/ 666 w 758"/>
                <a:gd name="T33" fmla="*/ 620 h 635"/>
                <a:gd name="T34" fmla="*/ 677 w 758"/>
                <a:gd name="T35" fmla="*/ 613 h 635"/>
                <a:gd name="T36" fmla="*/ 685 w 758"/>
                <a:gd name="T37" fmla="*/ 606 h 635"/>
                <a:gd name="T38" fmla="*/ 693 w 758"/>
                <a:gd name="T39" fmla="*/ 598 h 635"/>
                <a:gd name="T40" fmla="*/ 702 w 758"/>
                <a:gd name="T41" fmla="*/ 588 h 635"/>
                <a:gd name="T42" fmla="*/ 702 w 758"/>
                <a:gd name="T43" fmla="*/ 588 h 635"/>
                <a:gd name="T44" fmla="*/ 735 w 758"/>
                <a:gd name="T45" fmla="*/ 543 h 635"/>
                <a:gd name="T46" fmla="*/ 735 w 758"/>
                <a:gd name="T47" fmla="*/ 543 h 635"/>
                <a:gd name="T48" fmla="*/ 741 w 758"/>
                <a:gd name="T49" fmla="*/ 534 h 635"/>
                <a:gd name="T50" fmla="*/ 748 w 758"/>
                <a:gd name="T51" fmla="*/ 524 h 635"/>
                <a:gd name="T52" fmla="*/ 752 w 758"/>
                <a:gd name="T53" fmla="*/ 512 h 635"/>
                <a:gd name="T54" fmla="*/ 755 w 758"/>
                <a:gd name="T55" fmla="*/ 501 h 635"/>
                <a:gd name="T56" fmla="*/ 757 w 758"/>
                <a:gd name="T57" fmla="*/ 490 h 635"/>
                <a:gd name="T58" fmla="*/ 758 w 758"/>
                <a:gd name="T59" fmla="*/ 479 h 635"/>
                <a:gd name="T60" fmla="*/ 758 w 758"/>
                <a:gd name="T61" fmla="*/ 467 h 635"/>
                <a:gd name="T62" fmla="*/ 757 w 758"/>
                <a:gd name="T63" fmla="*/ 456 h 635"/>
                <a:gd name="T64" fmla="*/ 755 w 758"/>
                <a:gd name="T65" fmla="*/ 445 h 635"/>
                <a:gd name="T66" fmla="*/ 752 w 758"/>
                <a:gd name="T67" fmla="*/ 434 h 635"/>
                <a:gd name="T68" fmla="*/ 748 w 758"/>
                <a:gd name="T69" fmla="*/ 423 h 635"/>
                <a:gd name="T70" fmla="*/ 742 w 758"/>
                <a:gd name="T71" fmla="*/ 413 h 635"/>
                <a:gd name="T72" fmla="*/ 735 w 758"/>
                <a:gd name="T73" fmla="*/ 403 h 635"/>
                <a:gd name="T74" fmla="*/ 728 w 758"/>
                <a:gd name="T75" fmla="*/ 395 h 635"/>
                <a:gd name="T76" fmla="*/ 719 w 758"/>
                <a:gd name="T77" fmla="*/ 385 h 635"/>
                <a:gd name="T78" fmla="*/ 710 w 758"/>
                <a:gd name="T79" fmla="*/ 37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8" h="635">
                  <a:moveTo>
                    <a:pt x="710" y="378"/>
                  </a:moveTo>
                  <a:lnTo>
                    <a:pt x="100" y="0"/>
                  </a:lnTo>
                  <a:lnTo>
                    <a:pt x="0" y="135"/>
                  </a:lnTo>
                  <a:lnTo>
                    <a:pt x="536" y="612"/>
                  </a:lnTo>
                  <a:lnTo>
                    <a:pt x="536" y="612"/>
                  </a:lnTo>
                  <a:lnTo>
                    <a:pt x="546" y="620"/>
                  </a:lnTo>
                  <a:lnTo>
                    <a:pt x="556" y="625"/>
                  </a:lnTo>
                  <a:lnTo>
                    <a:pt x="567" y="629"/>
                  </a:lnTo>
                  <a:lnTo>
                    <a:pt x="578" y="632"/>
                  </a:lnTo>
                  <a:lnTo>
                    <a:pt x="589" y="634"/>
                  </a:lnTo>
                  <a:lnTo>
                    <a:pt x="601" y="635"/>
                  </a:lnTo>
                  <a:lnTo>
                    <a:pt x="612" y="635"/>
                  </a:lnTo>
                  <a:lnTo>
                    <a:pt x="624" y="634"/>
                  </a:lnTo>
                  <a:lnTo>
                    <a:pt x="635" y="632"/>
                  </a:lnTo>
                  <a:lnTo>
                    <a:pt x="646" y="629"/>
                  </a:lnTo>
                  <a:lnTo>
                    <a:pt x="656" y="625"/>
                  </a:lnTo>
                  <a:lnTo>
                    <a:pt x="666" y="620"/>
                  </a:lnTo>
                  <a:lnTo>
                    <a:pt x="677" y="613"/>
                  </a:lnTo>
                  <a:lnTo>
                    <a:pt x="685" y="606"/>
                  </a:lnTo>
                  <a:lnTo>
                    <a:pt x="693" y="598"/>
                  </a:lnTo>
                  <a:lnTo>
                    <a:pt x="702" y="588"/>
                  </a:lnTo>
                  <a:lnTo>
                    <a:pt x="702" y="588"/>
                  </a:lnTo>
                  <a:lnTo>
                    <a:pt x="735" y="543"/>
                  </a:lnTo>
                  <a:lnTo>
                    <a:pt x="735" y="543"/>
                  </a:lnTo>
                  <a:lnTo>
                    <a:pt x="741" y="534"/>
                  </a:lnTo>
                  <a:lnTo>
                    <a:pt x="748" y="524"/>
                  </a:lnTo>
                  <a:lnTo>
                    <a:pt x="752" y="512"/>
                  </a:lnTo>
                  <a:lnTo>
                    <a:pt x="755" y="501"/>
                  </a:lnTo>
                  <a:lnTo>
                    <a:pt x="757" y="490"/>
                  </a:lnTo>
                  <a:lnTo>
                    <a:pt x="758" y="479"/>
                  </a:lnTo>
                  <a:lnTo>
                    <a:pt x="758" y="467"/>
                  </a:lnTo>
                  <a:lnTo>
                    <a:pt x="757" y="456"/>
                  </a:lnTo>
                  <a:lnTo>
                    <a:pt x="755" y="445"/>
                  </a:lnTo>
                  <a:lnTo>
                    <a:pt x="752" y="434"/>
                  </a:lnTo>
                  <a:lnTo>
                    <a:pt x="748" y="423"/>
                  </a:lnTo>
                  <a:lnTo>
                    <a:pt x="742" y="413"/>
                  </a:lnTo>
                  <a:lnTo>
                    <a:pt x="735" y="403"/>
                  </a:lnTo>
                  <a:lnTo>
                    <a:pt x="728" y="395"/>
                  </a:lnTo>
                  <a:lnTo>
                    <a:pt x="719" y="385"/>
                  </a:lnTo>
                  <a:lnTo>
                    <a:pt x="710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3" name="Freeform 287"/>
            <p:cNvSpPr>
              <a:spLocks/>
            </p:cNvSpPr>
            <p:nvPr userDrawn="1"/>
          </p:nvSpPr>
          <p:spPr bwMode="auto">
            <a:xfrm>
              <a:off x="8572500" y="2671763"/>
              <a:ext cx="301625" cy="252413"/>
            </a:xfrm>
            <a:custGeom>
              <a:avLst/>
              <a:gdLst>
                <a:gd name="T0" fmla="*/ 710 w 758"/>
                <a:gd name="T1" fmla="*/ 378 h 635"/>
                <a:gd name="T2" fmla="*/ 100 w 758"/>
                <a:gd name="T3" fmla="*/ 0 h 635"/>
                <a:gd name="T4" fmla="*/ 0 w 758"/>
                <a:gd name="T5" fmla="*/ 135 h 635"/>
                <a:gd name="T6" fmla="*/ 536 w 758"/>
                <a:gd name="T7" fmla="*/ 612 h 635"/>
                <a:gd name="T8" fmla="*/ 536 w 758"/>
                <a:gd name="T9" fmla="*/ 612 h 635"/>
                <a:gd name="T10" fmla="*/ 546 w 758"/>
                <a:gd name="T11" fmla="*/ 620 h 635"/>
                <a:gd name="T12" fmla="*/ 556 w 758"/>
                <a:gd name="T13" fmla="*/ 625 h 635"/>
                <a:gd name="T14" fmla="*/ 567 w 758"/>
                <a:gd name="T15" fmla="*/ 629 h 635"/>
                <a:gd name="T16" fmla="*/ 578 w 758"/>
                <a:gd name="T17" fmla="*/ 632 h 635"/>
                <a:gd name="T18" fmla="*/ 589 w 758"/>
                <a:gd name="T19" fmla="*/ 634 h 635"/>
                <a:gd name="T20" fmla="*/ 601 w 758"/>
                <a:gd name="T21" fmla="*/ 635 h 635"/>
                <a:gd name="T22" fmla="*/ 612 w 758"/>
                <a:gd name="T23" fmla="*/ 635 h 635"/>
                <a:gd name="T24" fmla="*/ 624 w 758"/>
                <a:gd name="T25" fmla="*/ 634 h 635"/>
                <a:gd name="T26" fmla="*/ 635 w 758"/>
                <a:gd name="T27" fmla="*/ 632 h 635"/>
                <a:gd name="T28" fmla="*/ 646 w 758"/>
                <a:gd name="T29" fmla="*/ 629 h 635"/>
                <a:gd name="T30" fmla="*/ 656 w 758"/>
                <a:gd name="T31" fmla="*/ 625 h 635"/>
                <a:gd name="T32" fmla="*/ 666 w 758"/>
                <a:gd name="T33" fmla="*/ 620 h 635"/>
                <a:gd name="T34" fmla="*/ 677 w 758"/>
                <a:gd name="T35" fmla="*/ 613 h 635"/>
                <a:gd name="T36" fmla="*/ 685 w 758"/>
                <a:gd name="T37" fmla="*/ 606 h 635"/>
                <a:gd name="T38" fmla="*/ 693 w 758"/>
                <a:gd name="T39" fmla="*/ 598 h 635"/>
                <a:gd name="T40" fmla="*/ 702 w 758"/>
                <a:gd name="T41" fmla="*/ 588 h 635"/>
                <a:gd name="T42" fmla="*/ 702 w 758"/>
                <a:gd name="T43" fmla="*/ 588 h 635"/>
                <a:gd name="T44" fmla="*/ 735 w 758"/>
                <a:gd name="T45" fmla="*/ 543 h 635"/>
                <a:gd name="T46" fmla="*/ 735 w 758"/>
                <a:gd name="T47" fmla="*/ 543 h 635"/>
                <a:gd name="T48" fmla="*/ 741 w 758"/>
                <a:gd name="T49" fmla="*/ 534 h 635"/>
                <a:gd name="T50" fmla="*/ 748 w 758"/>
                <a:gd name="T51" fmla="*/ 524 h 635"/>
                <a:gd name="T52" fmla="*/ 752 w 758"/>
                <a:gd name="T53" fmla="*/ 512 h 635"/>
                <a:gd name="T54" fmla="*/ 755 w 758"/>
                <a:gd name="T55" fmla="*/ 501 h 635"/>
                <a:gd name="T56" fmla="*/ 757 w 758"/>
                <a:gd name="T57" fmla="*/ 490 h 635"/>
                <a:gd name="T58" fmla="*/ 758 w 758"/>
                <a:gd name="T59" fmla="*/ 479 h 635"/>
                <a:gd name="T60" fmla="*/ 758 w 758"/>
                <a:gd name="T61" fmla="*/ 467 h 635"/>
                <a:gd name="T62" fmla="*/ 757 w 758"/>
                <a:gd name="T63" fmla="*/ 456 h 635"/>
                <a:gd name="T64" fmla="*/ 755 w 758"/>
                <a:gd name="T65" fmla="*/ 445 h 635"/>
                <a:gd name="T66" fmla="*/ 752 w 758"/>
                <a:gd name="T67" fmla="*/ 434 h 635"/>
                <a:gd name="T68" fmla="*/ 748 w 758"/>
                <a:gd name="T69" fmla="*/ 423 h 635"/>
                <a:gd name="T70" fmla="*/ 742 w 758"/>
                <a:gd name="T71" fmla="*/ 413 h 635"/>
                <a:gd name="T72" fmla="*/ 735 w 758"/>
                <a:gd name="T73" fmla="*/ 403 h 635"/>
                <a:gd name="T74" fmla="*/ 728 w 758"/>
                <a:gd name="T75" fmla="*/ 395 h 635"/>
                <a:gd name="T76" fmla="*/ 719 w 758"/>
                <a:gd name="T77" fmla="*/ 385 h 635"/>
                <a:gd name="T78" fmla="*/ 710 w 758"/>
                <a:gd name="T79" fmla="*/ 37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8" h="635">
                  <a:moveTo>
                    <a:pt x="710" y="378"/>
                  </a:moveTo>
                  <a:lnTo>
                    <a:pt x="100" y="0"/>
                  </a:lnTo>
                  <a:lnTo>
                    <a:pt x="0" y="135"/>
                  </a:lnTo>
                  <a:lnTo>
                    <a:pt x="536" y="612"/>
                  </a:lnTo>
                  <a:lnTo>
                    <a:pt x="536" y="612"/>
                  </a:lnTo>
                  <a:lnTo>
                    <a:pt x="546" y="620"/>
                  </a:lnTo>
                  <a:lnTo>
                    <a:pt x="556" y="625"/>
                  </a:lnTo>
                  <a:lnTo>
                    <a:pt x="567" y="629"/>
                  </a:lnTo>
                  <a:lnTo>
                    <a:pt x="578" y="632"/>
                  </a:lnTo>
                  <a:lnTo>
                    <a:pt x="589" y="634"/>
                  </a:lnTo>
                  <a:lnTo>
                    <a:pt x="601" y="635"/>
                  </a:lnTo>
                  <a:lnTo>
                    <a:pt x="612" y="635"/>
                  </a:lnTo>
                  <a:lnTo>
                    <a:pt x="624" y="634"/>
                  </a:lnTo>
                  <a:lnTo>
                    <a:pt x="635" y="632"/>
                  </a:lnTo>
                  <a:lnTo>
                    <a:pt x="646" y="629"/>
                  </a:lnTo>
                  <a:lnTo>
                    <a:pt x="656" y="625"/>
                  </a:lnTo>
                  <a:lnTo>
                    <a:pt x="666" y="620"/>
                  </a:lnTo>
                  <a:lnTo>
                    <a:pt x="677" y="613"/>
                  </a:lnTo>
                  <a:lnTo>
                    <a:pt x="685" y="606"/>
                  </a:lnTo>
                  <a:lnTo>
                    <a:pt x="693" y="598"/>
                  </a:lnTo>
                  <a:lnTo>
                    <a:pt x="702" y="588"/>
                  </a:lnTo>
                  <a:lnTo>
                    <a:pt x="702" y="588"/>
                  </a:lnTo>
                  <a:lnTo>
                    <a:pt x="735" y="543"/>
                  </a:lnTo>
                  <a:lnTo>
                    <a:pt x="735" y="543"/>
                  </a:lnTo>
                  <a:lnTo>
                    <a:pt x="741" y="534"/>
                  </a:lnTo>
                  <a:lnTo>
                    <a:pt x="748" y="524"/>
                  </a:lnTo>
                  <a:lnTo>
                    <a:pt x="752" y="512"/>
                  </a:lnTo>
                  <a:lnTo>
                    <a:pt x="755" y="501"/>
                  </a:lnTo>
                  <a:lnTo>
                    <a:pt x="757" y="490"/>
                  </a:lnTo>
                  <a:lnTo>
                    <a:pt x="758" y="479"/>
                  </a:lnTo>
                  <a:lnTo>
                    <a:pt x="758" y="467"/>
                  </a:lnTo>
                  <a:lnTo>
                    <a:pt x="757" y="456"/>
                  </a:lnTo>
                  <a:lnTo>
                    <a:pt x="755" y="445"/>
                  </a:lnTo>
                  <a:lnTo>
                    <a:pt x="752" y="434"/>
                  </a:lnTo>
                  <a:lnTo>
                    <a:pt x="748" y="423"/>
                  </a:lnTo>
                  <a:lnTo>
                    <a:pt x="742" y="413"/>
                  </a:lnTo>
                  <a:lnTo>
                    <a:pt x="735" y="403"/>
                  </a:lnTo>
                  <a:lnTo>
                    <a:pt x="728" y="395"/>
                  </a:lnTo>
                  <a:lnTo>
                    <a:pt x="719" y="385"/>
                  </a:lnTo>
                  <a:lnTo>
                    <a:pt x="710" y="37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4" name="Freeform 288"/>
            <p:cNvSpPr>
              <a:spLocks/>
            </p:cNvSpPr>
            <p:nvPr userDrawn="1"/>
          </p:nvSpPr>
          <p:spPr bwMode="auto">
            <a:xfrm>
              <a:off x="8154988" y="2865438"/>
              <a:ext cx="325437" cy="46038"/>
            </a:xfrm>
            <a:custGeom>
              <a:avLst/>
              <a:gdLst>
                <a:gd name="T0" fmla="*/ 653 w 816"/>
                <a:gd name="T1" fmla="*/ 0 h 117"/>
                <a:gd name="T2" fmla="*/ 163 w 816"/>
                <a:gd name="T3" fmla="*/ 0 h 117"/>
                <a:gd name="T4" fmla="*/ 163 w 816"/>
                <a:gd name="T5" fmla="*/ 0 h 117"/>
                <a:gd name="T6" fmla="*/ 150 w 816"/>
                <a:gd name="T7" fmla="*/ 0 h 117"/>
                <a:gd name="T8" fmla="*/ 135 w 816"/>
                <a:gd name="T9" fmla="*/ 2 h 117"/>
                <a:gd name="T10" fmla="*/ 122 w 816"/>
                <a:gd name="T11" fmla="*/ 5 h 117"/>
                <a:gd name="T12" fmla="*/ 109 w 816"/>
                <a:gd name="T13" fmla="*/ 8 h 117"/>
                <a:gd name="T14" fmla="*/ 97 w 816"/>
                <a:gd name="T15" fmla="*/ 14 h 117"/>
                <a:gd name="T16" fmla="*/ 84 w 816"/>
                <a:gd name="T17" fmla="*/ 19 h 117"/>
                <a:gd name="T18" fmla="*/ 73 w 816"/>
                <a:gd name="T19" fmla="*/ 26 h 117"/>
                <a:gd name="T20" fmla="*/ 62 w 816"/>
                <a:gd name="T21" fmla="*/ 33 h 117"/>
                <a:gd name="T22" fmla="*/ 52 w 816"/>
                <a:gd name="T23" fmla="*/ 42 h 117"/>
                <a:gd name="T24" fmla="*/ 41 w 816"/>
                <a:gd name="T25" fmla="*/ 50 h 117"/>
                <a:gd name="T26" fmla="*/ 33 w 816"/>
                <a:gd name="T27" fmla="*/ 60 h 117"/>
                <a:gd name="T28" fmla="*/ 25 w 816"/>
                <a:gd name="T29" fmla="*/ 70 h 117"/>
                <a:gd name="T30" fmla="*/ 16 w 816"/>
                <a:gd name="T31" fmla="*/ 81 h 117"/>
                <a:gd name="T32" fmla="*/ 10 w 816"/>
                <a:gd name="T33" fmla="*/ 93 h 117"/>
                <a:gd name="T34" fmla="*/ 4 w 816"/>
                <a:gd name="T35" fmla="*/ 104 h 117"/>
                <a:gd name="T36" fmla="*/ 0 w 816"/>
                <a:gd name="T37" fmla="*/ 117 h 117"/>
                <a:gd name="T38" fmla="*/ 816 w 816"/>
                <a:gd name="T39" fmla="*/ 117 h 117"/>
                <a:gd name="T40" fmla="*/ 816 w 816"/>
                <a:gd name="T41" fmla="*/ 117 h 117"/>
                <a:gd name="T42" fmla="*/ 811 w 816"/>
                <a:gd name="T43" fmla="*/ 104 h 117"/>
                <a:gd name="T44" fmla="*/ 806 w 816"/>
                <a:gd name="T45" fmla="*/ 93 h 117"/>
                <a:gd name="T46" fmla="*/ 799 w 816"/>
                <a:gd name="T47" fmla="*/ 81 h 117"/>
                <a:gd name="T48" fmla="*/ 791 w 816"/>
                <a:gd name="T49" fmla="*/ 70 h 117"/>
                <a:gd name="T50" fmla="*/ 783 w 816"/>
                <a:gd name="T51" fmla="*/ 60 h 117"/>
                <a:gd name="T52" fmla="*/ 774 w 816"/>
                <a:gd name="T53" fmla="*/ 50 h 117"/>
                <a:gd name="T54" fmla="*/ 764 w 816"/>
                <a:gd name="T55" fmla="*/ 42 h 117"/>
                <a:gd name="T56" fmla="*/ 754 w 816"/>
                <a:gd name="T57" fmla="*/ 33 h 117"/>
                <a:gd name="T58" fmla="*/ 743 w 816"/>
                <a:gd name="T59" fmla="*/ 26 h 117"/>
                <a:gd name="T60" fmla="*/ 731 w 816"/>
                <a:gd name="T61" fmla="*/ 19 h 117"/>
                <a:gd name="T62" fmla="*/ 720 w 816"/>
                <a:gd name="T63" fmla="*/ 14 h 117"/>
                <a:gd name="T64" fmla="*/ 707 w 816"/>
                <a:gd name="T65" fmla="*/ 8 h 117"/>
                <a:gd name="T66" fmla="*/ 693 w 816"/>
                <a:gd name="T67" fmla="*/ 5 h 117"/>
                <a:gd name="T68" fmla="*/ 680 w 816"/>
                <a:gd name="T69" fmla="*/ 2 h 117"/>
                <a:gd name="T70" fmla="*/ 666 w 816"/>
                <a:gd name="T71" fmla="*/ 0 h 117"/>
                <a:gd name="T72" fmla="*/ 653 w 816"/>
                <a:gd name="T7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117">
                  <a:moveTo>
                    <a:pt x="653" y="0"/>
                  </a:moveTo>
                  <a:lnTo>
                    <a:pt x="163" y="0"/>
                  </a:lnTo>
                  <a:lnTo>
                    <a:pt x="163" y="0"/>
                  </a:lnTo>
                  <a:lnTo>
                    <a:pt x="150" y="0"/>
                  </a:lnTo>
                  <a:lnTo>
                    <a:pt x="135" y="2"/>
                  </a:lnTo>
                  <a:lnTo>
                    <a:pt x="122" y="5"/>
                  </a:lnTo>
                  <a:lnTo>
                    <a:pt x="109" y="8"/>
                  </a:lnTo>
                  <a:lnTo>
                    <a:pt x="97" y="14"/>
                  </a:lnTo>
                  <a:lnTo>
                    <a:pt x="84" y="19"/>
                  </a:lnTo>
                  <a:lnTo>
                    <a:pt x="73" y="26"/>
                  </a:lnTo>
                  <a:lnTo>
                    <a:pt x="62" y="33"/>
                  </a:lnTo>
                  <a:lnTo>
                    <a:pt x="52" y="42"/>
                  </a:lnTo>
                  <a:lnTo>
                    <a:pt x="41" y="50"/>
                  </a:lnTo>
                  <a:lnTo>
                    <a:pt x="33" y="60"/>
                  </a:lnTo>
                  <a:lnTo>
                    <a:pt x="25" y="70"/>
                  </a:lnTo>
                  <a:lnTo>
                    <a:pt x="16" y="81"/>
                  </a:lnTo>
                  <a:lnTo>
                    <a:pt x="10" y="93"/>
                  </a:lnTo>
                  <a:lnTo>
                    <a:pt x="4" y="104"/>
                  </a:lnTo>
                  <a:lnTo>
                    <a:pt x="0" y="117"/>
                  </a:lnTo>
                  <a:lnTo>
                    <a:pt x="816" y="117"/>
                  </a:lnTo>
                  <a:lnTo>
                    <a:pt x="816" y="117"/>
                  </a:lnTo>
                  <a:lnTo>
                    <a:pt x="811" y="104"/>
                  </a:lnTo>
                  <a:lnTo>
                    <a:pt x="806" y="93"/>
                  </a:lnTo>
                  <a:lnTo>
                    <a:pt x="799" y="81"/>
                  </a:lnTo>
                  <a:lnTo>
                    <a:pt x="791" y="70"/>
                  </a:lnTo>
                  <a:lnTo>
                    <a:pt x="783" y="60"/>
                  </a:lnTo>
                  <a:lnTo>
                    <a:pt x="774" y="50"/>
                  </a:lnTo>
                  <a:lnTo>
                    <a:pt x="764" y="42"/>
                  </a:lnTo>
                  <a:lnTo>
                    <a:pt x="754" y="33"/>
                  </a:lnTo>
                  <a:lnTo>
                    <a:pt x="743" y="26"/>
                  </a:lnTo>
                  <a:lnTo>
                    <a:pt x="731" y="19"/>
                  </a:lnTo>
                  <a:lnTo>
                    <a:pt x="720" y="14"/>
                  </a:lnTo>
                  <a:lnTo>
                    <a:pt x="707" y="8"/>
                  </a:lnTo>
                  <a:lnTo>
                    <a:pt x="693" y="5"/>
                  </a:lnTo>
                  <a:lnTo>
                    <a:pt x="680" y="2"/>
                  </a:lnTo>
                  <a:lnTo>
                    <a:pt x="666" y="0"/>
                  </a:lnTo>
                  <a:lnTo>
                    <a:pt x="6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5" name="Freeform 289"/>
            <p:cNvSpPr>
              <a:spLocks/>
            </p:cNvSpPr>
            <p:nvPr userDrawn="1"/>
          </p:nvSpPr>
          <p:spPr bwMode="auto">
            <a:xfrm>
              <a:off x="8154988" y="2865438"/>
              <a:ext cx="325437" cy="46038"/>
            </a:xfrm>
            <a:custGeom>
              <a:avLst/>
              <a:gdLst>
                <a:gd name="T0" fmla="*/ 653 w 816"/>
                <a:gd name="T1" fmla="*/ 0 h 117"/>
                <a:gd name="T2" fmla="*/ 163 w 816"/>
                <a:gd name="T3" fmla="*/ 0 h 117"/>
                <a:gd name="T4" fmla="*/ 163 w 816"/>
                <a:gd name="T5" fmla="*/ 0 h 117"/>
                <a:gd name="T6" fmla="*/ 150 w 816"/>
                <a:gd name="T7" fmla="*/ 0 h 117"/>
                <a:gd name="T8" fmla="*/ 135 w 816"/>
                <a:gd name="T9" fmla="*/ 2 h 117"/>
                <a:gd name="T10" fmla="*/ 122 w 816"/>
                <a:gd name="T11" fmla="*/ 5 h 117"/>
                <a:gd name="T12" fmla="*/ 109 w 816"/>
                <a:gd name="T13" fmla="*/ 8 h 117"/>
                <a:gd name="T14" fmla="*/ 97 w 816"/>
                <a:gd name="T15" fmla="*/ 14 h 117"/>
                <a:gd name="T16" fmla="*/ 84 w 816"/>
                <a:gd name="T17" fmla="*/ 19 h 117"/>
                <a:gd name="T18" fmla="*/ 73 w 816"/>
                <a:gd name="T19" fmla="*/ 26 h 117"/>
                <a:gd name="T20" fmla="*/ 62 w 816"/>
                <a:gd name="T21" fmla="*/ 33 h 117"/>
                <a:gd name="T22" fmla="*/ 52 w 816"/>
                <a:gd name="T23" fmla="*/ 42 h 117"/>
                <a:gd name="T24" fmla="*/ 41 w 816"/>
                <a:gd name="T25" fmla="*/ 50 h 117"/>
                <a:gd name="T26" fmla="*/ 33 w 816"/>
                <a:gd name="T27" fmla="*/ 60 h 117"/>
                <a:gd name="T28" fmla="*/ 25 w 816"/>
                <a:gd name="T29" fmla="*/ 70 h 117"/>
                <a:gd name="T30" fmla="*/ 16 w 816"/>
                <a:gd name="T31" fmla="*/ 81 h 117"/>
                <a:gd name="T32" fmla="*/ 10 w 816"/>
                <a:gd name="T33" fmla="*/ 93 h 117"/>
                <a:gd name="T34" fmla="*/ 4 w 816"/>
                <a:gd name="T35" fmla="*/ 104 h 117"/>
                <a:gd name="T36" fmla="*/ 0 w 816"/>
                <a:gd name="T37" fmla="*/ 117 h 117"/>
                <a:gd name="T38" fmla="*/ 816 w 816"/>
                <a:gd name="T39" fmla="*/ 117 h 117"/>
                <a:gd name="T40" fmla="*/ 816 w 816"/>
                <a:gd name="T41" fmla="*/ 117 h 117"/>
                <a:gd name="T42" fmla="*/ 811 w 816"/>
                <a:gd name="T43" fmla="*/ 104 h 117"/>
                <a:gd name="T44" fmla="*/ 806 w 816"/>
                <a:gd name="T45" fmla="*/ 93 h 117"/>
                <a:gd name="T46" fmla="*/ 799 w 816"/>
                <a:gd name="T47" fmla="*/ 81 h 117"/>
                <a:gd name="T48" fmla="*/ 791 w 816"/>
                <a:gd name="T49" fmla="*/ 70 h 117"/>
                <a:gd name="T50" fmla="*/ 783 w 816"/>
                <a:gd name="T51" fmla="*/ 60 h 117"/>
                <a:gd name="T52" fmla="*/ 774 w 816"/>
                <a:gd name="T53" fmla="*/ 50 h 117"/>
                <a:gd name="T54" fmla="*/ 764 w 816"/>
                <a:gd name="T55" fmla="*/ 42 h 117"/>
                <a:gd name="T56" fmla="*/ 754 w 816"/>
                <a:gd name="T57" fmla="*/ 33 h 117"/>
                <a:gd name="T58" fmla="*/ 743 w 816"/>
                <a:gd name="T59" fmla="*/ 26 h 117"/>
                <a:gd name="T60" fmla="*/ 731 w 816"/>
                <a:gd name="T61" fmla="*/ 19 h 117"/>
                <a:gd name="T62" fmla="*/ 720 w 816"/>
                <a:gd name="T63" fmla="*/ 14 h 117"/>
                <a:gd name="T64" fmla="*/ 707 w 816"/>
                <a:gd name="T65" fmla="*/ 8 h 117"/>
                <a:gd name="T66" fmla="*/ 693 w 816"/>
                <a:gd name="T67" fmla="*/ 5 h 117"/>
                <a:gd name="T68" fmla="*/ 680 w 816"/>
                <a:gd name="T69" fmla="*/ 2 h 117"/>
                <a:gd name="T70" fmla="*/ 666 w 816"/>
                <a:gd name="T71" fmla="*/ 0 h 117"/>
                <a:gd name="T72" fmla="*/ 653 w 816"/>
                <a:gd name="T7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117">
                  <a:moveTo>
                    <a:pt x="653" y="0"/>
                  </a:moveTo>
                  <a:lnTo>
                    <a:pt x="163" y="0"/>
                  </a:lnTo>
                  <a:lnTo>
                    <a:pt x="163" y="0"/>
                  </a:lnTo>
                  <a:lnTo>
                    <a:pt x="150" y="0"/>
                  </a:lnTo>
                  <a:lnTo>
                    <a:pt x="135" y="2"/>
                  </a:lnTo>
                  <a:lnTo>
                    <a:pt x="122" y="5"/>
                  </a:lnTo>
                  <a:lnTo>
                    <a:pt x="109" y="8"/>
                  </a:lnTo>
                  <a:lnTo>
                    <a:pt x="97" y="14"/>
                  </a:lnTo>
                  <a:lnTo>
                    <a:pt x="84" y="19"/>
                  </a:lnTo>
                  <a:lnTo>
                    <a:pt x="73" y="26"/>
                  </a:lnTo>
                  <a:lnTo>
                    <a:pt x="62" y="33"/>
                  </a:lnTo>
                  <a:lnTo>
                    <a:pt x="52" y="42"/>
                  </a:lnTo>
                  <a:lnTo>
                    <a:pt x="41" y="50"/>
                  </a:lnTo>
                  <a:lnTo>
                    <a:pt x="33" y="60"/>
                  </a:lnTo>
                  <a:lnTo>
                    <a:pt x="25" y="70"/>
                  </a:lnTo>
                  <a:lnTo>
                    <a:pt x="16" y="81"/>
                  </a:lnTo>
                  <a:lnTo>
                    <a:pt x="10" y="93"/>
                  </a:lnTo>
                  <a:lnTo>
                    <a:pt x="4" y="104"/>
                  </a:lnTo>
                  <a:lnTo>
                    <a:pt x="0" y="117"/>
                  </a:lnTo>
                  <a:lnTo>
                    <a:pt x="816" y="117"/>
                  </a:lnTo>
                  <a:lnTo>
                    <a:pt x="816" y="117"/>
                  </a:lnTo>
                  <a:lnTo>
                    <a:pt x="811" y="104"/>
                  </a:lnTo>
                  <a:lnTo>
                    <a:pt x="806" y="93"/>
                  </a:lnTo>
                  <a:lnTo>
                    <a:pt x="799" y="81"/>
                  </a:lnTo>
                  <a:lnTo>
                    <a:pt x="791" y="70"/>
                  </a:lnTo>
                  <a:lnTo>
                    <a:pt x="783" y="60"/>
                  </a:lnTo>
                  <a:lnTo>
                    <a:pt x="774" y="50"/>
                  </a:lnTo>
                  <a:lnTo>
                    <a:pt x="764" y="42"/>
                  </a:lnTo>
                  <a:lnTo>
                    <a:pt x="754" y="33"/>
                  </a:lnTo>
                  <a:lnTo>
                    <a:pt x="743" y="26"/>
                  </a:lnTo>
                  <a:lnTo>
                    <a:pt x="731" y="19"/>
                  </a:lnTo>
                  <a:lnTo>
                    <a:pt x="720" y="14"/>
                  </a:lnTo>
                  <a:lnTo>
                    <a:pt x="707" y="8"/>
                  </a:lnTo>
                  <a:lnTo>
                    <a:pt x="693" y="5"/>
                  </a:lnTo>
                  <a:lnTo>
                    <a:pt x="680" y="2"/>
                  </a:lnTo>
                  <a:lnTo>
                    <a:pt x="666" y="0"/>
                  </a:lnTo>
                  <a:lnTo>
                    <a:pt x="6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6" name="Freeform 290"/>
            <p:cNvSpPr>
              <a:spLocks/>
            </p:cNvSpPr>
            <p:nvPr userDrawn="1"/>
          </p:nvSpPr>
          <p:spPr bwMode="auto">
            <a:xfrm>
              <a:off x="8123238" y="2933700"/>
              <a:ext cx="388937" cy="79375"/>
            </a:xfrm>
            <a:custGeom>
              <a:avLst/>
              <a:gdLst>
                <a:gd name="T0" fmla="*/ 88 w 983"/>
                <a:gd name="T1" fmla="*/ 0 h 197"/>
                <a:gd name="T2" fmla="*/ 80 w 983"/>
                <a:gd name="T3" fmla="*/ 1 h 197"/>
                <a:gd name="T4" fmla="*/ 62 w 983"/>
                <a:gd name="T5" fmla="*/ 4 h 197"/>
                <a:gd name="T6" fmla="*/ 46 w 983"/>
                <a:gd name="T7" fmla="*/ 11 h 197"/>
                <a:gd name="T8" fmla="*/ 33 w 983"/>
                <a:gd name="T9" fmla="*/ 20 h 197"/>
                <a:gd name="T10" fmla="*/ 20 w 983"/>
                <a:gd name="T11" fmla="*/ 32 h 197"/>
                <a:gd name="T12" fmla="*/ 11 w 983"/>
                <a:gd name="T13" fmla="*/ 46 h 197"/>
                <a:gd name="T14" fmla="*/ 5 w 983"/>
                <a:gd name="T15" fmla="*/ 62 h 197"/>
                <a:gd name="T16" fmla="*/ 2 w 983"/>
                <a:gd name="T17" fmla="*/ 79 h 197"/>
                <a:gd name="T18" fmla="*/ 0 w 983"/>
                <a:gd name="T19" fmla="*/ 110 h 197"/>
                <a:gd name="T20" fmla="*/ 2 w 983"/>
                <a:gd name="T21" fmla="*/ 119 h 197"/>
                <a:gd name="T22" fmla="*/ 5 w 983"/>
                <a:gd name="T23" fmla="*/ 136 h 197"/>
                <a:gd name="T24" fmla="*/ 11 w 983"/>
                <a:gd name="T25" fmla="*/ 151 h 197"/>
                <a:gd name="T26" fmla="*/ 20 w 983"/>
                <a:gd name="T27" fmla="*/ 166 h 197"/>
                <a:gd name="T28" fmla="*/ 33 w 983"/>
                <a:gd name="T29" fmla="*/ 177 h 197"/>
                <a:gd name="T30" fmla="*/ 46 w 983"/>
                <a:gd name="T31" fmla="*/ 187 h 197"/>
                <a:gd name="T32" fmla="*/ 62 w 983"/>
                <a:gd name="T33" fmla="*/ 194 h 197"/>
                <a:gd name="T34" fmla="*/ 80 w 983"/>
                <a:gd name="T35" fmla="*/ 197 h 197"/>
                <a:gd name="T36" fmla="*/ 895 w 983"/>
                <a:gd name="T37" fmla="*/ 197 h 197"/>
                <a:gd name="T38" fmla="*/ 905 w 983"/>
                <a:gd name="T39" fmla="*/ 197 h 197"/>
                <a:gd name="T40" fmla="*/ 921 w 983"/>
                <a:gd name="T41" fmla="*/ 194 h 197"/>
                <a:gd name="T42" fmla="*/ 937 w 983"/>
                <a:gd name="T43" fmla="*/ 187 h 197"/>
                <a:gd name="T44" fmla="*/ 951 w 983"/>
                <a:gd name="T45" fmla="*/ 177 h 197"/>
                <a:gd name="T46" fmla="*/ 963 w 983"/>
                <a:gd name="T47" fmla="*/ 166 h 197"/>
                <a:gd name="T48" fmla="*/ 972 w 983"/>
                <a:gd name="T49" fmla="*/ 151 h 197"/>
                <a:gd name="T50" fmla="*/ 980 w 983"/>
                <a:gd name="T51" fmla="*/ 136 h 197"/>
                <a:gd name="T52" fmla="*/ 983 w 983"/>
                <a:gd name="T53" fmla="*/ 119 h 197"/>
                <a:gd name="T54" fmla="*/ 983 w 983"/>
                <a:gd name="T55" fmla="*/ 88 h 197"/>
                <a:gd name="T56" fmla="*/ 983 w 983"/>
                <a:gd name="T57" fmla="*/ 79 h 197"/>
                <a:gd name="T58" fmla="*/ 980 w 983"/>
                <a:gd name="T59" fmla="*/ 62 h 197"/>
                <a:gd name="T60" fmla="*/ 972 w 983"/>
                <a:gd name="T61" fmla="*/ 46 h 197"/>
                <a:gd name="T62" fmla="*/ 963 w 983"/>
                <a:gd name="T63" fmla="*/ 32 h 197"/>
                <a:gd name="T64" fmla="*/ 951 w 983"/>
                <a:gd name="T65" fmla="*/ 20 h 197"/>
                <a:gd name="T66" fmla="*/ 937 w 983"/>
                <a:gd name="T67" fmla="*/ 11 h 197"/>
                <a:gd name="T68" fmla="*/ 921 w 983"/>
                <a:gd name="T69" fmla="*/ 4 h 197"/>
                <a:gd name="T70" fmla="*/ 905 w 983"/>
                <a:gd name="T7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83" h="197">
                  <a:moveTo>
                    <a:pt x="89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80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5" y="7"/>
                  </a:lnTo>
                  <a:lnTo>
                    <a:pt x="46" y="11"/>
                  </a:lnTo>
                  <a:lnTo>
                    <a:pt x="39" y="16"/>
                  </a:lnTo>
                  <a:lnTo>
                    <a:pt x="33" y="20"/>
                  </a:lnTo>
                  <a:lnTo>
                    <a:pt x="27" y="26"/>
                  </a:lnTo>
                  <a:lnTo>
                    <a:pt x="20" y="32"/>
                  </a:lnTo>
                  <a:lnTo>
                    <a:pt x="16" y="39"/>
                  </a:lnTo>
                  <a:lnTo>
                    <a:pt x="11" y="46"/>
                  </a:lnTo>
                  <a:lnTo>
                    <a:pt x="8" y="54"/>
                  </a:lnTo>
                  <a:lnTo>
                    <a:pt x="5" y="62"/>
                  </a:lnTo>
                  <a:lnTo>
                    <a:pt x="3" y="70"/>
                  </a:lnTo>
                  <a:lnTo>
                    <a:pt x="2" y="79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3" y="127"/>
                  </a:lnTo>
                  <a:lnTo>
                    <a:pt x="5" y="136"/>
                  </a:lnTo>
                  <a:lnTo>
                    <a:pt x="8" y="144"/>
                  </a:lnTo>
                  <a:lnTo>
                    <a:pt x="11" y="151"/>
                  </a:lnTo>
                  <a:lnTo>
                    <a:pt x="16" y="159"/>
                  </a:lnTo>
                  <a:lnTo>
                    <a:pt x="20" y="166"/>
                  </a:lnTo>
                  <a:lnTo>
                    <a:pt x="27" y="172"/>
                  </a:lnTo>
                  <a:lnTo>
                    <a:pt x="33" y="177"/>
                  </a:lnTo>
                  <a:lnTo>
                    <a:pt x="39" y="182"/>
                  </a:lnTo>
                  <a:lnTo>
                    <a:pt x="46" y="187"/>
                  </a:lnTo>
                  <a:lnTo>
                    <a:pt x="55" y="191"/>
                  </a:lnTo>
                  <a:lnTo>
                    <a:pt x="62" y="194"/>
                  </a:lnTo>
                  <a:lnTo>
                    <a:pt x="70" y="196"/>
                  </a:lnTo>
                  <a:lnTo>
                    <a:pt x="80" y="197"/>
                  </a:lnTo>
                  <a:lnTo>
                    <a:pt x="88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905" y="197"/>
                  </a:lnTo>
                  <a:lnTo>
                    <a:pt x="913" y="196"/>
                  </a:lnTo>
                  <a:lnTo>
                    <a:pt x="921" y="194"/>
                  </a:lnTo>
                  <a:lnTo>
                    <a:pt x="930" y="191"/>
                  </a:lnTo>
                  <a:lnTo>
                    <a:pt x="937" y="187"/>
                  </a:lnTo>
                  <a:lnTo>
                    <a:pt x="944" y="182"/>
                  </a:lnTo>
                  <a:lnTo>
                    <a:pt x="951" y="177"/>
                  </a:lnTo>
                  <a:lnTo>
                    <a:pt x="958" y="172"/>
                  </a:lnTo>
                  <a:lnTo>
                    <a:pt x="963" y="166"/>
                  </a:lnTo>
                  <a:lnTo>
                    <a:pt x="968" y="159"/>
                  </a:lnTo>
                  <a:lnTo>
                    <a:pt x="972" y="151"/>
                  </a:lnTo>
                  <a:lnTo>
                    <a:pt x="976" y="144"/>
                  </a:lnTo>
                  <a:lnTo>
                    <a:pt x="980" y="136"/>
                  </a:lnTo>
                  <a:lnTo>
                    <a:pt x="982" y="127"/>
                  </a:lnTo>
                  <a:lnTo>
                    <a:pt x="983" y="119"/>
                  </a:lnTo>
                  <a:lnTo>
                    <a:pt x="983" y="110"/>
                  </a:lnTo>
                  <a:lnTo>
                    <a:pt x="983" y="88"/>
                  </a:lnTo>
                  <a:lnTo>
                    <a:pt x="983" y="88"/>
                  </a:lnTo>
                  <a:lnTo>
                    <a:pt x="983" y="79"/>
                  </a:lnTo>
                  <a:lnTo>
                    <a:pt x="982" y="70"/>
                  </a:lnTo>
                  <a:lnTo>
                    <a:pt x="980" y="62"/>
                  </a:lnTo>
                  <a:lnTo>
                    <a:pt x="976" y="54"/>
                  </a:lnTo>
                  <a:lnTo>
                    <a:pt x="972" y="46"/>
                  </a:lnTo>
                  <a:lnTo>
                    <a:pt x="968" y="39"/>
                  </a:lnTo>
                  <a:lnTo>
                    <a:pt x="963" y="32"/>
                  </a:lnTo>
                  <a:lnTo>
                    <a:pt x="958" y="26"/>
                  </a:lnTo>
                  <a:lnTo>
                    <a:pt x="951" y="20"/>
                  </a:lnTo>
                  <a:lnTo>
                    <a:pt x="944" y="16"/>
                  </a:lnTo>
                  <a:lnTo>
                    <a:pt x="937" y="11"/>
                  </a:lnTo>
                  <a:lnTo>
                    <a:pt x="930" y="7"/>
                  </a:lnTo>
                  <a:lnTo>
                    <a:pt x="921" y="4"/>
                  </a:lnTo>
                  <a:lnTo>
                    <a:pt x="913" y="2"/>
                  </a:lnTo>
                  <a:lnTo>
                    <a:pt x="905" y="1"/>
                  </a:lnTo>
                  <a:lnTo>
                    <a:pt x="8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7" name="Freeform 291"/>
            <p:cNvSpPr>
              <a:spLocks/>
            </p:cNvSpPr>
            <p:nvPr userDrawn="1"/>
          </p:nvSpPr>
          <p:spPr bwMode="auto">
            <a:xfrm>
              <a:off x="8123238" y="2933700"/>
              <a:ext cx="388937" cy="79375"/>
            </a:xfrm>
            <a:custGeom>
              <a:avLst/>
              <a:gdLst>
                <a:gd name="T0" fmla="*/ 88 w 983"/>
                <a:gd name="T1" fmla="*/ 0 h 197"/>
                <a:gd name="T2" fmla="*/ 80 w 983"/>
                <a:gd name="T3" fmla="*/ 1 h 197"/>
                <a:gd name="T4" fmla="*/ 62 w 983"/>
                <a:gd name="T5" fmla="*/ 4 h 197"/>
                <a:gd name="T6" fmla="*/ 46 w 983"/>
                <a:gd name="T7" fmla="*/ 11 h 197"/>
                <a:gd name="T8" fmla="*/ 33 w 983"/>
                <a:gd name="T9" fmla="*/ 20 h 197"/>
                <a:gd name="T10" fmla="*/ 20 w 983"/>
                <a:gd name="T11" fmla="*/ 32 h 197"/>
                <a:gd name="T12" fmla="*/ 11 w 983"/>
                <a:gd name="T13" fmla="*/ 46 h 197"/>
                <a:gd name="T14" fmla="*/ 5 w 983"/>
                <a:gd name="T15" fmla="*/ 62 h 197"/>
                <a:gd name="T16" fmla="*/ 2 w 983"/>
                <a:gd name="T17" fmla="*/ 79 h 197"/>
                <a:gd name="T18" fmla="*/ 0 w 983"/>
                <a:gd name="T19" fmla="*/ 110 h 197"/>
                <a:gd name="T20" fmla="*/ 2 w 983"/>
                <a:gd name="T21" fmla="*/ 119 h 197"/>
                <a:gd name="T22" fmla="*/ 5 w 983"/>
                <a:gd name="T23" fmla="*/ 136 h 197"/>
                <a:gd name="T24" fmla="*/ 11 w 983"/>
                <a:gd name="T25" fmla="*/ 151 h 197"/>
                <a:gd name="T26" fmla="*/ 20 w 983"/>
                <a:gd name="T27" fmla="*/ 166 h 197"/>
                <a:gd name="T28" fmla="*/ 33 w 983"/>
                <a:gd name="T29" fmla="*/ 177 h 197"/>
                <a:gd name="T30" fmla="*/ 46 w 983"/>
                <a:gd name="T31" fmla="*/ 187 h 197"/>
                <a:gd name="T32" fmla="*/ 62 w 983"/>
                <a:gd name="T33" fmla="*/ 194 h 197"/>
                <a:gd name="T34" fmla="*/ 80 w 983"/>
                <a:gd name="T35" fmla="*/ 197 h 197"/>
                <a:gd name="T36" fmla="*/ 895 w 983"/>
                <a:gd name="T37" fmla="*/ 197 h 197"/>
                <a:gd name="T38" fmla="*/ 905 w 983"/>
                <a:gd name="T39" fmla="*/ 197 h 197"/>
                <a:gd name="T40" fmla="*/ 921 w 983"/>
                <a:gd name="T41" fmla="*/ 194 h 197"/>
                <a:gd name="T42" fmla="*/ 937 w 983"/>
                <a:gd name="T43" fmla="*/ 187 h 197"/>
                <a:gd name="T44" fmla="*/ 951 w 983"/>
                <a:gd name="T45" fmla="*/ 177 h 197"/>
                <a:gd name="T46" fmla="*/ 963 w 983"/>
                <a:gd name="T47" fmla="*/ 166 h 197"/>
                <a:gd name="T48" fmla="*/ 972 w 983"/>
                <a:gd name="T49" fmla="*/ 151 h 197"/>
                <a:gd name="T50" fmla="*/ 980 w 983"/>
                <a:gd name="T51" fmla="*/ 136 h 197"/>
                <a:gd name="T52" fmla="*/ 983 w 983"/>
                <a:gd name="T53" fmla="*/ 119 h 197"/>
                <a:gd name="T54" fmla="*/ 983 w 983"/>
                <a:gd name="T55" fmla="*/ 88 h 197"/>
                <a:gd name="T56" fmla="*/ 983 w 983"/>
                <a:gd name="T57" fmla="*/ 79 h 197"/>
                <a:gd name="T58" fmla="*/ 980 w 983"/>
                <a:gd name="T59" fmla="*/ 62 h 197"/>
                <a:gd name="T60" fmla="*/ 972 w 983"/>
                <a:gd name="T61" fmla="*/ 46 h 197"/>
                <a:gd name="T62" fmla="*/ 963 w 983"/>
                <a:gd name="T63" fmla="*/ 32 h 197"/>
                <a:gd name="T64" fmla="*/ 951 w 983"/>
                <a:gd name="T65" fmla="*/ 20 h 197"/>
                <a:gd name="T66" fmla="*/ 937 w 983"/>
                <a:gd name="T67" fmla="*/ 11 h 197"/>
                <a:gd name="T68" fmla="*/ 921 w 983"/>
                <a:gd name="T69" fmla="*/ 4 h 197"/>
                <a:gd name="T70" fmla="*/ 905 w 983"/>
                <a:gd name="T7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83" h="197">
                  <a:moveTo>
                    <a:pt x="89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80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5" y="7"/>
                  </a:lnTo>
                  <a:lnTo>
                    <a:pt x="46" y="11"/>
                  </a:lnTo>
                  <a:lnTo>
                    <a:pt x="39" y="16"/>
                  </a:lnTo>
                  <a:lnTo>
                    <a:pt x="33" y="20"/>
                  </a:lnTo>
                  <a:lnTo>
                    <a:pt x="27" y="26"/>
                  </a:lnTo>
                  <a:lnTo>
                    <a:pt x="20" y="32"/>
                  </a:lnTo>
                  <a:lnTo>
                    <a:pt x="16" y="39"/>
                  </a:lnTo>
                  <a:lnTo>
                    <a:pt x="11" y="46"/>
                  </a:lnTo>
                  <a:lnTo>
                    <a:pt x="8" y="54"/>
                  </a:lnTo>
                  <a:lnTo>
                    <a:pt x="5" y="62"/>
                  </a:lnTo>
                  <a:lnTo>
                    <a:pt x="3" y="70"/>
                  </a:lnTo>
                  <a:lnTo>
                    <a:pt x="2" y="79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3" y="127"/>
                  </a:lnTo>
                  <a:lnTo>
                    <a:pt x="5" y="136"/>
                  </a:lnTo>
                  <a:lnTo>
                    <a:pt x="8" y="144"/>
                  </a:lnTo>
                  <a:lnTo>
                    <a:pt x="11" y="151"/>
                  </a:lnTo>
                  <a:lnTo>
                    <a:pt x="16" y="159"/>
                  </a:lnTo>
                  <a:lnTo>
                    <a:pt x="20" y="166"/>
                  </a:lnTo>
                  <a:lnTo>
                    <a:pt x="27" y="172"/>
                  </a:lnTo>
                  <a:lnTo>
                    <a:pt x="33" y="177"/>
                  </a:lnTo>
                  <a:lnTo>
                    <a:pt x="39" y="182"/>
                  </a:lnTo>
                  <a:lnTo>
                    <a:pt x="46" y="187"/>
                  </a:lnTo>
                  <a:lnTo>
                    <a:pt x="55" y="191"/>
                  </a:lnTo>
                  <a:lnTo>
                    <a:pt x="62" y="194"/>
                  </a:lnTo>
                  <a:lnTo>
                    <a:pt x="70" y="196"/>
                  </a:lnTo>
                  <a:lnTo>
                    <a:pt x="80" y="197"/>
                  </a:lnTo>
                  <a:lnTo>
                    <a:pt x="88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905" y="197"/>
                  </a:lnTo>
                  <a:lnTo>
                    <a:pt x="913" y="196"/>
                  </a:lnTo>
                  <a:lnTo>
                    <a:pt x="921" y="194"/>
                  </a:lnTo>
                  <a:lnTo>
                    <a:pt x="930" y="191"/>
                  </a:lnTo>
                  <a:lnTo>
                    <a:pt x="937" y="187"/>
                  </a:lnTo>
                  <a:lnTo>
                    <a:pt x="944" y="182"/>
                  </a:lnTo>
                  <a:lnTo>
                    <a:pt x="951" y="177"/>
                  </a:lnTo>
                  <a:lnTo>
                    <a:pt x="958" y="172"/>
                  </a:lnTo>
                  <a:lnTo>
                    <a:pt x="963" y="166"/>
                  </a:lnTo>
                  <a:lnTo>
                    <a:pt x="968" y="159"/>
                  </a:lnTo>
                  <a:lnTo>
                    <a:pt x="972" y="151"/>
                  </a:lnTo>
                  <a:lnTo>
                    <a:pt x="976" y="144"/>
                  </a:lnTo>
                  <a:lnTo>
                    <a:pt x="980" y="136"/>
                  </a:lnTo>
                  <a:lnTo>
                    <a:pt x="982" y="127"/>
                  </a:lnTo>
                  <a:lnTo>
                    <a:pt x="983" y="119"/>
                  </a:lnTo>
                  <a:lnTo>
                    <a:pt x="983" y="110"/>
                  </a:lnTo>
                  <a:lnTo>
                    <a:pt x="983" y="88"/>
                  </a:lnTo>
                  <a:lnTo>
                    <a:pt x="983" y="88"/>
                  </a:lnTo>
                  <a:lnTo>
                    <a:pt x="983" y="79"/>
                  </a:lnTo>
                  <a:lnTo>
                    <a:pt x="982" y="70"/>
                  </a:lnTo>
                  <a:lnTo>
                    <a:pt x="980" y="62"/>
                  </a:lnTo>
                  <a:lnTo>
                    <a:pt x="976" y="54"/>
                  </a:lnTo>
                  <a:lnTo>
                    <a:pt x="972" y="46"/>
                  </a:lnTo>
                  <a:lnTo>
                    <a:pt x="968" y="39"/>
                  </a:lnTo>
                  <a:lnTo>
                    <a:pt x="963" y="32"/>
                  </a:lnTo>
                  <a:lnTo>
                    <a:pt x="958" y="26"/>
                  </a:lnTo>
                  <a:lnTo>
                    <a:pt x="951" y="20"/>
                  </a:lnTo>
                  <a:lnTo>
                    <a:pt x="944" y="16"/>
                  </a:lnTo>
                  <a:lnTo>
                    <a:pt x="937" y="11"/>
                  </a:lnTo>
                  <a:lnTo>
                    <a:pt x="930" y="7"/>
                  </a:lnTo>
                  <a:lnTo>
                    <a:pt x="921" y="4"/>
                  </a:lnTo>
                  <a:lnTo>
                    <a:pt x="913" y="2"/>
                  </a:lnTo>
                  <a:lnTo>
                    <a:pt x="905" y="1"/>
                  </a:lnTo>
                  <a:lnTo>
                    <a:pt x="8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7" name="Группа 546"/>
          <p:cNvGrpSpPr/>
          <p:nvPr userDrawn="1"/>
        </p:nvGrpSpPr>
        <p:grpSpPr>
          <a:xfrm>
            <a:off x="4216402" y="3034879"/>
            <a:ext cx="700088" cy="517922"/>
            <a:chOff x="4216400" y="3713118"/>
            <a:chExt cx="700088" cy="690563"/>
          </a:xfrm>
          <a:solidFill>
            <a:schemeClr val="bg2">
              <a:lumMod val="50000"/>
            </a:schemeClr>
          </a:solidFill>
        </p:grpSpPr>
        <p:sp>
          <p:nvSpPr>
            <p:cNvPr id="388" name="Freeform 292"/>
            <p:cNvSpPr>
              <a:spLocks/>
            </p:cNvSpPr>
            <p:nvPr userDrawn="1"/>
          </p:nvSpPr>
          <p:spPr bwMode="auto">
            <a:xfrm>
              <a:off x="4419600" y="3905206"/>
              <a:ext cx="292100" cy="498475"/>
            </a:xfrm>
            <a:custGeom>
              <a:avLst/>
              <a:gdLst>
                <a:gd name="T0" fmla="*/ 151 w 738"/>
                <a:gd name="T1" fmla="*/ 398 h 1260"/>
                <a:gd name="T2" fmla="*/ 154 w 738"/>
                <a:gd name="T3" fmla="*/ 317 h 1260"/>
                <a:gd name="T4" fmla="*/ 170 w 738"/>
                <a:gd name="T5" fmla="*/ 301 h 1260"/>
                <a:gd name="T6" fmla="*/ 210 w 738"/>
                <a:gd name="T7" fmla="*/ 306 h 1260"/>
                <a:gd name="T8" fmla="*/ 182 w 738"/>
                <a:gd name="T9" fmla="*/ 1260 h 1260"/>
                <a:gd name="T10" fmla="*/ 161 w 738"/>
                <a:gd name="T11" fmla="*/ 1252 h 1260"/>
                <a:gd name="T12" fmla="*/ 150 w 738"/>
                <a:gd name="T13" fmla="*/ 1210 h 1260"/>
                <a:gd name="T14" fmla="*/ 151 w 738"/>
                <a:gd name="T15" fmla="*/ 794 h 1260"/>
                <a:gd name="T16" fmla="*/ 140 w 738"/>
                <a:gd name="T17" fmla="*/ 742 h 1260"/>
                <a:gd name="T18" fmla="*/ 96 w 738"/>
                <a:gd name="T19" fmla="*/ 713 h 1260"/>
                <a:gd name="T20" fmla="*/ 45 w 738"/>
                <a:gd name="T21" fmla="*/ 672 h 1260"/>
                <a:gd name="T22" fmla="*/ 14 w 738"/>
                <a:gd name="T23" fmla="*/ 617 h 1260"/>
                <a:gd name="T24" fmla="*/ 3 w 738"/>
                <a:gd name="T25" fmla="*/ 549 h 1260"/>
                <a:gd name="T26" fmla="*/ 1 w 738"/>
                <a:gd name="T27" fmla="*/ 272 h 1260"/>
                <a:gd name="T28" fmla="*/ 7 w 738"/>
                <a:gd name="T29" fmla="*/ 193 h 1260"/>
                <a:gd name="T30" fmla="*/ 44 w 738"/>
                <a:gd name="T31" fmla="*/ 117 h 1260"/>
                <a:gd name="T32" fmla="*/ 113 w 738"/>
                <a:gd name="T33" fmla="*/ 63 h 1260"/>
                <a:gd name="T34" fmla="*/ 212 w 738"/>
                <a:gd name="T35" fmla="*/ 24 h 1260"/>
                <a:gd name="T36" fmla="*/ 367 w 738"/>
                <a:gd name="T37" fmla="*/ 0 h 1260"/>
                <a:gd name="T38" fmla="*/ 521 w 738"/>
                <a:gd name="T39" fmla="*/ 22 h 1260"/>
                <a:gd name="T40" fmla="*/ 641 w 738"/>
                <a:gd name="T41" fmla="*/ 73 h 1260"/>
                <a:gd name="T42" fmla="*/ 691 w 738"/>
                <a:gd name="T43" fmla="*/ 111 h 1260"/>
                <a:gd name="T44" fmla="*/ 723 w 738"/>
                <a:gd name="T45" fmla="*/ 160 h 1260"/>
                <a:gd name="T46" fmla="*/ 737 w 738"/>
                <a:gd name="T47" fmla="*/ 219 h 1260"/>
                <a:gd name="T48" fmla="*/ 738 w 738"/>
                <a:gd name="T49" fmla="*/ 544 h 1260"/>
                <a:gd name="T50" fmla="*/ 726 w 738"/>
                <a:gd name="T51" fmla="*/ 614 h 1260"/>
                <a:gd name="T52" fmla="*/ 695 w 738"/>
                <a:gd name="T53" fmla="*/ 671 h 1260"/>
                <a:gd name="T54" fmla="*/ 643 w 738"/>
                <a:gd name="T55" fmla="*/ 713 h 1260"/>
                <a:gd name="T56" fmla="*/ 598 w 738"/>
                <a:gd name="T57" fmla="*/ 742 h 1260"/>
                <a:gd name="T58" fmla="*/ 587 w 738"/>
                <a:gd name="T59" fmla="*/ 794 h 1260"/>
                <a:gd name="T60" fmla="*/ 588 w 738"/>
                <a:gd name="T61" fmla="*/ 1210 h 1260"/>
                <a:gd name="T62" fmla="*/ 579 w 738"/>
                <a:gd name="T63" fmla="*/ 1249 h 1260"/>
                <a:gd name="T64" fmla="*/ 558 w 738"/>
                <a:gd name="T65" fmla="*/ 1259 h 1260"/>
                <a:gd name="T66" fmla="*/ 529 w 738"/>
                <a:gd name="T67" fmla="*/ 306 h 1260"/>
                <a:gd name="T68" fmla="*/ 570 w 738"/>
                <a:gd name="T69" fmla="*/ 303 h 1260"/>
                <a:gd name="T70" fmla="*/ 585 w 738"/>
                <a:gd name="T71" fmla="*/ 320 h 1260"/>
                <a:gd name="T72" fmla="*/ 587 w 738"/>
                <a:gd name="T73" fmla="*/ 472 h 1260"/>
                <a:gd name="T74" fmla="*/ 592 w 738"/>
                <a:gd name="T75" fmla="*/ 663 h 1260"/>
                <a:gd name="T76" fmla="*/ 637 w 738"/>
                <a:gd name="T77" fmla="*/ 632 h 1260"/>
                <a:gd name="T78" fmla="*/ 664 w 738"/>
                <a:gd name="T79" fmla="*/ 594 h 1260"/>
                <a:gd name="T80" fmla="*/ 674 w 738"/>
                <a:gd name="T81" fmla="*/ 540 h 1260"/>
                <a:gd name="T82" fmla="*/ 674 w 738"/>
                <a:gd name="T83" fmla="*/ 272 h 1260"/>
                <a:gd name="T84" fmla="*/ 662 w 738"/>
                <a:gd name="T85" fmla="*/ 196 h 1260"/>
                <a:gd name="T86" fmla="*/ 618 w 738"/>
                <a:gd name="T87" fmla="*/ 141 h 1260"/>
                <a:gd name="T88" fmla="*/ 566 w 738"/>
                <a:gd name="T89" fmla="*/ 109 h 1260"/>
                <a:gd name="T90" fmla="*/ 474 w 738"/>
                <a:gd name="T91" fmla="*/ 77 h 1260"/>
                <a:gd name="T92" fmla="*/ 306 w 738"/>
                <a:gd name="T93" fmla="*/ 70 h 1260"/>
                <a:gd name="T94" fmla="*/ 178 w 738"/>
                <a:gd name="T95" fmla="*/ 105 h 1260"/>
                <a:gd name="T96" fmla="*/ 124 w 738"/>
                <a:gd name="T97" fmla="*/ 135 h 1260"/>
                <a:gd name="T98" fmla="*/ 73 w 738"/>
                <a:gd name="T99" fmla="*/ 196 h 1260"/>
                <a:gd name="T100" fmla="*/ 67 w 738"/>
                <a:gd name="T101" fmla="*/ 392 h 1260"/>
                <a:gd name="T102" fmla="*/ 71 w 738"/>
                <a:gd name="T103" fmla="*/ 578 h 1260"/>
                <a:gd name="T104" fmla="*/ 91 w 738"/>
                <a:gd name="T105" fmla="*/ 618 h 1260"/>
                <a:gd name="T106" fmla="*/ 129 w 738"/>
                <a:gd name="T107" fmla="*/ 653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8" h="1260">
                  <a:moveTo>
                    <a:pt x="151" y="666"/>
                  </a:moveTo>
                  <a:lnTo>
                    <a:pt x="151" y="550"/>
                  </a:lnTo>
                  <a:lnTo>
                    <a:pt x="151" y="550"/>
                  </a:lnTo>
                  <a:lnTo>
                    <a:pt x="151" y="449"/>
                  </a:lnTo>
                  <a:lnTo>
                    <a:pt x="151" y="398"/>
                  </a:lnTo>
                  <a:lnTo>
                    <a:pt x="150" y="348"/>
                  </a:lnTo>
                  <a:lnTo>
                    <a:pt x="150" y="348"/>
                  </a:lnTo>
                  <a:lnTo>
                    <a:pt x="151" y="334"/>
                  </a:lnTo>
                  <a:lnTo>
                    <a:pt x="152" y="322"/>
                  </a:lnTo>
                  <a:lnTo>
                    <a:pt x="154" y="317"/>
                  </a:lnTo>
                  <a:lnTo>
                    <a:pt x="157" y="313"/>
                  </a:lnTo>
                  <a:lnTo>
                    <a:pt x="160" y="309"/>
                  </a:lnTo>
                  <a:lnTo>
                    <a:pt x="163" y="306"/>
                  </a:lnTo>
                  <a:lnTo>
                    <a:pt x="166" y="304"/>
                  </a:lnTo>
                  <a:lnTo>
                    <a:pt x="170" y="301"/>
                  </a:lnTo>
                  <a:lnTo>
                    <a:pt x="175" y="300"/>
                  </a:lnTo>
                  <a:lnTo>
                    <a:pt x="181" y="300"/>
                  </a:lnTo>
                  <a:lnTo>
                    <a:pt x="187" y="300"/>
                  </a:lnTo>
                  <a:lnTo>
                    <a:pt x="194" y="301"/>
                  </a:lnTo>
                  <a:lnTo>
                    <a:pt x="210" y="306"/>
                  </a:lnTo>
                  <a:lnTo>
                    <a:pt x="210" y="1253"/>
                  </a:lnTo>
                  <a:lnTo>
                    <a:pt x="210" y="1253"/>
                  </a:lnTo>
                  <a:lnTo>
                    <a:pt x="194" y="1258"/>
                  </a:lnTo>
                  <a:lnTo>
                    <a:pt x="188" y="1259"/>
                  </a:lnTo>
                  <a:lnTo>
                    <a:pt x="182" y="1260"/>
                  </a:lnTo>
                  <a:lnTo>
                    <a:pt x="176" y="1259"/>
                  </a:lnTo>
                  <a:lnTo>
                    <a:pt x="171" y="1259"/>
                  </a:lnTo>
                  <a:lnTo>
                    <a:pt x="167" y="1257"/>
                  </a:lnTo>
                  <a:lnTo>
                    <a:pt x="164" y="1255"/>
                  </a:lnTo>
                  <a:lnTo>
                    <a:pt x="161" y="1252"/>
                  </a:lnTo>
                  <a:lnTo>
                    <a:pt x="158" y="1247"/>
                  </a:lnTo>
                  <a:lnTo>
                    <a:pt x="156" y="1243"/>
                  </a:lnTo>
                  <a:lnTo>
                    <a:pt x="153" y="1238"/>
                  </a:lnTo>
                  <a:lnTo>
                    <a:pt x="151" y="1226"/>
                  </a:lnTo>
                  <a:lnTo>
                    <a:pt x="150" y="1210"/>
                  </a:lnTo>
                  <a:lnTo>
                    <a:pt x="150" y="1210"/>
                  </a:lnTo>
                  <a:lnTo>
                    <a:pt x="151" y="1106"/>
                  </a:lnTo>
                  <a:lnTo>
                    <a:pt x="151" y="1003"/>
                  </a:lnTo>
                  <a:lnTo>
                    <a:pt x="151" y="794"/>
                  </a:lnTo>
                  <a:lnTo>
                    <a:pt x="151" y="794"/>
                  </a:lnTo>
                  <a:lnTo>
                    <a:pt x="151" y="783"/>
                  </a:lnTo>
                  <a:lnTo>
                    <a:pt x="150" y="771"/>
                  </a:lnTo>
                  <a:lnTo>
                    <a:pt x="148" y="761"/>
                  </a:lnTo>
                  <a:lnTo>
                    <a:pt x="145" y="752"/>
                  </a:lnTo>
                  <a:lnTo>
                    <a:pt x="140" y="742"/>
                  </a:lnTo>
                  <a:lnTo>
                    <a:pt x="133" y="734"/>
                  </a:lnTo>
                  <a:lnTo>
                    <a:pt x="122" y="727"/>
                  </a:lnTo>
                  <a:lnTo>
                    <a:pt x="109" y="719"/>
                  </a:lnTo>
                  <a:lnTo>
                    <a:pt x="109" y="719"/>
                  </a:lnTo>
                  <a:lnTo>
                    <a:pt x="96" y="713"/>
                  </a:lnTo>
                  <a:lnTo>
                    <a:pt x="84" y="707"/>
                  </a:lnTo>
                  <a:lnTo>
                    <a:pt x="73" y="699"/>
                  </a:lnTo>
                  <a:lnTo>
                    <a:pt x="63" y="691"/>
                  </a:lnTo>
                  <a:lnTo>
                    <a:pt x="53" y="682"/>
                  </a:lnTo>
                  <a:lnTo>
                    <a:pt x="45" y="672"/>
                  </a:lnTo>
                  <a:lnTo>
                    <a:pt x="37" y="663"/>
                  </a:lnTo>
                  <a:lnTo>
                    <a:pt x="29" y="653"/>
                  </a:lnTo>
                  <a:lnTo>
                    <a:pt x="23" y="641"/>
                  </a:lnTo>
                  <a:lnTo>
                    <a:pt x="18" y="630"/>
                  </a:lnTo>
                  <a:lnTo>
                    <a:pt x="14" y="617"/>
                  </a:lnTo>
                  <a:lnTo>
                    <a:pt x="10" y="605"/>
                  </a:lnTo>
                  <a:lnTo>
                    <a:pt x="7" y="591"/>
                  </a:lnTo>
                  <a:lnTo>
                    <a:pt x="4" y="578"/>
                  </a:lnTo>
                  <a:lnTo>
                    <a:pt x="3" y="564"/>
                  </a:lnTo>
                  <a:lnTo>
                    <a:pt x="3" y="549"/>
                  </a:lnTo>
                  <a:lnTo>
                    <a:pt x="3" y="549"/>
                  </a:lnTo>
                  <a:lnTo>
                    <a:pt x="6" y="411"/>
                  </a:lnTo>
                  <a:lnTo>
                    <a:pt x="4" y="341"/>
                  </a:lnTo>
                  <a:lnTo>
                    <a:pt x="3" y="307"/>
                  </a:lnTo>
                  <a:lnTo>
                    <a:pt x="1" y="272"/>
                  </a:lnTo>
                  <a:lnTo>
                    <a:pt x="1" y="272"/>
                  </a:lnTo>
                  <a:lnTo>
                    <a:pt x="0" y="251"/>
                  </a:lnTo>
                  <a:lnTo>
                    <a:pt x="1" y="231"/>
                  </a:lnTo>
                  <a:lnTo>
                    <a:pt x="3" y="212"/>
                  </a:lnTo>
                  <a:lnTo>
                    <a:pt x="7" y="193"/>
                  </a:lnTo>
                  <a:lnTo>
                    <a:pt x="12" y="176"/>
                  </a:lnTo>
                  <a:lnTo>
                    <a:pt x="18" y="160"/>
                  </a:lnTo>
                  <a:lnTo>
                    <a:pt x="25" y="145"/>
                  </a:lnTo>
                  <a:lnTo>
                    <a:pt x="35" y="131"/>
                  </a:lnTo>
                  <a:lnTo>
                    <a:pt x="44" y="117"/>
                  </a:lnTo>
                  <a:lnTo>
                    <a:pt x="56" y="105"/>
                  </a:lnTo>
                  <a:lnTo>
                    <a:pt x="68" y="93"/>
                  </a:lnTo>
                  <a:lnTo>
                    <a:pt x="82" y="83"/>
                  </a:lnTo>
                  <a:lnTo>
                    <a:pt x="97" y="72"/>
                  </a:lnTo>
                  <a:lnTo>
                    <a:pt x="113" y="63"/>
                  </a:lnTo>
                  <a:lnTo>
                    <a:pt x="131" y="54"/>
                  </a:lnTo>
                  <a:lnTo>
                    <a:pt x="148" y="46"/>
                  </a:lnTo>
                  <a:lnTo>
                    <a:pt x="148" y="46"/>
                  </a:lnTo>
                  <a:lnTo>
                    <a:pt x="181" y="34"/>
                  </a:lnTo>
                  <a:lnTo>
                    <a:pt x="212" y="24"/>
                  </a:lnTo>
                  <a:lnTo>
                    <a:pt x="243" y="16"/>
                  </a:lnTo>
                  <a:lnTo>
                    <a:pt x="274" y="9"/>
                  </a:lnTo>
                  <a:lnTo>
                    <a:pt x="306" y="5"/>
                  </a:lnTo>
                  <a:lnTo>
                    <a:pt x="337" y="1"/>
                  </a:lnTo>
                  <a:lnTo>
                    <a:pt x="367" y="0"/>
                  </a:lnTo>
                  <a:lnTo>
                    <a:pt x="398" y="1"/>
                  </a:lnTo>
                  <a:lnTo>
                    <a:pt x="429" y="4"/>
                  </a:lnTo>
                  <a:lnTo>
                    <a:pt x="460" y="8"/>
                  </a:lnTo>
                  <a:lnTo>
                    <a:pt x="490" y="14"/>
                  </a:lnTo>
                  <a:lnTo>
                    <a:pt x="521" y="22"/>
                  </a:lnTo>
                  <a:lnTo>
                    <a:pt x="551" y="32"/>
                  </a:lnTo>
                  <a:lnTo>
                    <a:pt x="582" y="44"/>
                  </a:lnTo>
                  <a:lnTo>
                    <a:pt x="612" y="58"/>
                  </a:lnTo>
                  <a:lnTo>
                    <a:pt x="641" y="73"/>
                  </a:lnTo>
                  <a:lnTo>
                    <a:pt x="641" y="73"/>
                  </a:lnTo>
                  <a:lnTo>
                    <a:pt x="652" y="80"/>
                  </a:lnTo>
                  <a:lnTo>
                    <a:pt x="663" y="87"/>
                  </a:lnTo>
                  <a:lnTo>
                    <a:pt x="673" y="94"/>
                  </a:lnTo>
                  <a:lnTo>
                    <a:pt x="683" y="102"/>
                  </a:lnTo>
                  <a:lnTo>
                    <a:pt x="691" y="111"/>
                  </a:lnTo>
                  <a:lnTo>
                    <a:pt x="698" y="119"/>
                  </a:lnTo>
                  <a:lnTo>
                    <a:pt x="705" y="129"/>
                  </a:lnTo>
                  <a:lnTo>
                    <a:pt x="713" y="139"/>
                  </a:lnTo>
                  <a:lnTo>
                    <a:pt x="718" y="148"/>
                  </a:lnTo>
                  <a:lnTo>
                    <a:pt x="723" y="160"/>
                  </a:lnTo>
                  <a:lnTo>
                    <a:pt x="727" y="170"/>
                  </a:lnTo>
                  <a:lnTo>
                    <a:pt x="730" y="182"/>
                  </a:lnTo>
                  <a:lnTo>
                    <a:pt x="734" y="194"/>
                  </a:lnTo>
                  <a:lnTo>
                    <a:pt x="736" y="207"/>
                  </a:lnTo>
                  <a:lnTo>
                    <a:pt x="737" y="219"/>
                  </a:lnTo>
                  <a:lnTo>
                    <a:pt x="738" y="233"/>
                  </a:lnTo>
                  <a:lnTo>
                    <a:pt x="738" y="233"/>
                  </a:lnTo>
                  <a:lnTo>
                    <a:pt x="738" y="388"/>
                  </a:lnTo>
                  <a:lnTo>
                    <a:pt x="738" y="544"/>
                  </a:lnTo>
                  <a:lnTo>
                    <a:pt x="738" y="544"/>
                  </a:lnTo>
                  <a:lnTo>
                    <a:pt x="737" y="559"/>
                  </a:lnTo>
                  <a:lnTo>
                    <a:pt x="736" y="573"/>
                  </a:lnTo>
                  <a:lnTo>
                    <a:pt x="734" y="587"/>
                  </a:lnTo>
                  <a:lnTo>
                    <a:pt x="730" y="600"/>
                  </a:lnTo>
                  <a:lnTo>
                    <a:pt x="726" y="614"/>
                  </a:lnTo>
                  <a:lnTo>
                    <a:pt x="722" y="626"/>
                  </a:lnTo>
                  <a:lnTo>
                    <a:pt x="717" y="638"/>
                  </a:lnTo>
                  <a:lnTo>
                    <a:pt x="711" y="650"/>
                  </a:lnTo>
                  <a:lnTo>
                    <a:pt x="703" y="661"/>
                  </a:lnTo>
                  <a:lnTo>
                    <a:pt x="695" y="671"/>
                  </a:lnTo>
                  <a:lnTo>
                    <a:pt x="687" y="681"/>
                  </a:lnTo>
                  <a:lnTo>
                    <a:pt x="676" y="690"/>
                  </a:lnTo>
                  <a:lnTo>
                    <a:pt x="666" y="698"/>
                  </a:lnTo>
                  <a:lnTo>
                    <a:pt x="655" y="707"/>
                  </a:lnTo>
                  <a:lnTo>
                    <a:pt x="643" y="713"/>
                  </a:lnTo>
                  <a:lnTo>
                    <a:pt x="629" y="719"/>
                  </a:lnTo>
                  <a:lnTo>
                    <a:pt x="629" y="719"/>
                  </a:lnTo>
                  <a:lnTo>
                    <a:pt x="616" y="727"/>
                  </a:lnTo>
                  <a:lnTo>
                    <a:pt x="605" y="735"/>
                  </a:lnTo>
                  <a:lnTo>
                    <a:pt x="598" y="742"/>
                  </a:lnTo>
                  <a:lnTo>
                    <a:pt x="593" y="752"/>
                  </a:lnTo>
                  <a:lnTo>
                    <a:pt x="590" y="761"/>
                  </a:lnTo>
                  <a:lnTo>
                    <a:pt x="588" y="771"/>
                  </a:lnTo>
                  <a:lnTo>
                    <a:pt x="587" y="783"/>
                  </a:lnTo>
                  <a:lnTo>
                    <a:pt x="587" y="794"/>
                  </a:lnTo>
                  <a:lnTo>
                    <a:pt x="587" y="794"/>
                  </a:lnTo>
                  <a:lnTo>
                    <a:pt x="587" y="1003"/>
                  </a:lnTo>
                  <a:lnTo>
                    <a:pt x="587" y="1106"/>
                  </a:lnTo>
                  <a:lnTo>
                    <a:pt x="588" y="1210"/>
                  </a:lnTo>
                  <a:lnTo>
                    <a:pt x="588" y="1210"/>
                  </a:lnTo>
                  <a:lnTo>
                    <a:pt x="587" y="1224"/>
                  </a:lnTo>
                  <a:lnTo>
                    <a:pt x="586" y="1236"/>
                  </a:lnTo>
                  <a:lnTo>
                    <a:pt x="584" y="1241"/>
                  </a:lnTo>
                  <a:lnTo>
                    <a:pt x="582" y="1245"/>
                  </a:lnTo>
                  <a:lnTo>
                    <a:pt x="579" y="1249"/>
                  </a:lnTo>
                  <a:lnTo>
                    <a:pt x="576" y="1253"/>
                  </a:lnTo>
                  <a:lnTo>
                    <a:pt x="572" y="1255"/>
                  </a:lnTo>
                  <a:lnTo>
                    <a:pt x="568" y="1257"/>
                  </a:lnTo>
                  <a:lnTo>
                    <a:pt x="564" y="1258"/>
                  </a:lnTo>
                  <a:lnTo>
                    <a:pt x="558" y="1259"/>
                  </a:lnTo>
                  <a:lnTo>
                    <a:pt x="552" y="1259"/>
                  </a:lnTo>
                  <a:lnTo>
                    <a:pt x="545" y="1258"/>
                  </a:lnTo>
                  <a:lnTo>
                    <a:pt x="529" y="1255"/>
                  </a:lnTo>
                  <a:lnTo>
                    <a:pt x="529" y="306"/>
                  </a:lnTo>
                  <a:lnTo>
                    <a:pt x="529" y="306"/>
                  </a:lnTo>
                  <a:lnTo>
                    <a:pt x="544" y="301"/>
                  </a:lnTo>
                  <a:lnTo>
                    <a:pt x="555" y="299"/>
                  </a:lnTo>
                  <a:lnTo>
                    <a:pt x="561" y="300"/>
                  </a:lnTo>
                  <a:lnTo>
                    <a:pt x="566" y="300"/>
                  </a:lnTo>
                  <a:lnTo>
                    <a:pt x="570" y="303"/>
                  </a:lnTo>
                  <a:lnTo>
                    <a:pt x="574" y="305"/>
                  </a:lnTo>
                  <a:lnTo>
                    <a:pt x="577" y="307"/>
                  </a:lnTo>
                  <a:lnTo>
                    <a:pt x="580" y="311"/>
                  </a:lnTo>
                  <a:lnTo>
                    <a:pt x="583" y="315"/>
                  </a:lnTo>
                  <a:lnTo>
                    <a:pt x="585" y="320"/>
                  </a:lnTo>
                  <a:lnTo>
                    <a:pt x="587" y="333"/>
                  </a:lnTo>
                  <a:lnTo>
                    <a:pt x="588" y="348"/>
                  </a:lnTo>
                  <a:lnTo>
                    <a:pt x="588" y="348"/>
                  </a:lnTo>
                  <a:lnTo>
                    <a:pt x="587" y="411"/>
                  </a:lnTo>
                  <a:lnTo>
                    <a:pt x="587" y="472"/>
                  </a:lnTo>
                  <a:lnTo>
                    <a:pt x="588" y="596"/>
                  </a:lnTo>
                  <a:lnTo>
                    <a:pt x="588" y="596"/>
                  </a:lnTo>
                  <a:lnTo>
                    <a:pt x="588" y="612"/>
                  </a:lnTo>
                  <a:lnTo>
                    <a:pt x="589" y="628"/>
                  </a:lnTo>
                  <a:lnTo>
                    <a:pt x="592" y="663"/>
                  </a:lnTo>
                  <a:lnTo>
                    <a:pt x="592" y="663"/>
                  </a:lnTo>
                  <a:lnTo>
                    <a:pt x="613" y="651"/>
                  </a:lnTo>
                  <a:lnTo>
                    <a:pt x="621" y="645"/>
                  </a:lnTo>
                  <a:lnTo>
                    <a:pt x="629" y="639"/>
                  </a:lnTo>
                  <a:lnTo>
                    <a:pt x="637" y="632"/>
                  </a:lnTo>
                  <a:lnTo>
                    <a:pt x="643" y="625"/>
                  </a:lnTo>
                  <a:lnTo>
                    <a:pt x="649" y="618"/>
                  </a:lnTo>
                  <a:lnTo>
                    <a:pt x="654" y="611"/>
                  </a:lnTo>
                  <a:lnTo>
                    <a:pt x="660" y="603"/>
                  </a:lnTo>
                  <a:lnTo>
                    <a:pt x="664" y="594"/>
                  </a:lnTo>
                  <a:lnTo>
                    <a:pt x="667" y="586"/>
                  </a:lnTo>
                  <a:lnTo>
                    <a:pt x="670" y="578"/>
                  </a:lnTo>
                  <a:lnTo>
                    <a:pt x="672" y="568"/>
                  </a:lnTo>
                  <a:lnTo>
                    <a:pt x="673" y="559"/>
                  </a:lnTo>
                  <a:lnTo>
                    <a:pt x="674" y="540"/>
                  </a:lnTo>
                  <a:lnTo>
                    <a:pt x="674" y="540"/>
                  </a:lnTo>
                  <a:lnTo>
                    <a:pt x="676" y="464"/>
                  </a:lnTo>
                  <a:lnTo>
                    <a:pt x="676" y="387"/>
                  </a:lnTo>
                  <a:lnTo>
                    <a:pt x="676" y="311"/>
                  </a:lnTo>
                  <a:lnTo>
                    <a:pt x="674" y="272"/>
                  </a:lnTo>
                  <a:lnTo>
                    <a:pt x="672" y="235"/>
                  </a:lnTo>
                  <a:lnTo>
                    <a:pt x="672" y="235"/>
                  </a:lnTo>
                  <a:lnTo>
                    <a:pt x="670" y="222"/>
                  </a:lnTo>
                  <a:lnTo>
                    <a:pt x="667" y="209"/>
                  </a:lnTo>
                  <a:lnTo>
                    <a:pt x="662" y="196"/>
                  </a:lnTo>
                  <a:lnTo>
                    <a:pt x="654" y="183"/>
                  </a:lnTo>
                  <a:lnTo>
                    <a:pt x="647" y="171"/>
                  </a:lnTo>
                  <a:lnTo>
                    <a:pt x="638" y="160"/>
                  </a:lnTo>
                  <a:lnTo>
                    <a:pt x="628" y="149"/>
                  </a:lnTo>
                  <a:lnTo>
                    <a:pt x="618" y="141"/>
                  </a:lnTo>
                  <a:lnTo>
                    <a:pt x="618" y="141"/>
                  </a:lnTo>
                  <a:lnTo>
                    <a:pt x="607" y="132"/>
                  </a:lnTo>
                  <a:lnTo>
                    <a:pt x="593" y="123"/>
                  </a:lnTo>
                  <a:lnTo>
                    <a:pt x="579" y="116"/>
                  </a:lnTo>
                  <a:lnTo>
                    <a:pt x="566" y="109"/>
                  </a:lnTo>
                  <a:lnTo>
                    <a:pt x="551" y="101"/>
                  </a:lnTo>
                  <a:lnTo>
                    <a:pt x="537" y="96"/>
                  </a:lnTo>
                  <a:lnTo>
                    <a:pt x="521" y="90"/>
                  </a:lnTo>
                  <a:lnTo>
                    <a:pt x="505" y="86"/>
                  </a:lnTo>
                  <a:lnTo>
                    <a:pt x="474" y="77"/>
                  </a:lnTo>
                  <a:lnTo>
                    <a:pt x="441" y="71"/>
                  </a:lnTo>
                  <a:lnTo>
                    <a:pt x="408" y="68"/>
                  </a:lnTo>
                  <a:lnTo>
                    <a:pt x="373" y="67"/>
                  </a:lnTo>
                  <a:lnTo>
                    <a:pt x="340" y="67"/>
                  </a:lnTo>
                  <a:lnTo>
                    <a:pt x="306" y="70"/>
                  </a:lnTo>
                  <a:lnTo>
                    <a:pt x="272" y="76"/>
                  </a:lnTo>
                  <a:lnTo>
                    <a:pt x="240" y="84"/>
                  </a:lnTo>
                  <a:lnTo>
                    <a:pt x="209" y="93"/>
                  </a:lnTo>
                  <a:lnTo>
                    <a:pt x="194" y="98"/>
                  </a:lnTo>
                  <a:lnTo>
                    <a:pt x="178" y="105"/>
                  </a:lnTo>
                  <a:lnTo>
                    <a:pt x="165" y="112"/>
                  </a:lnTo>
                  <a:lnTo>
                    <a:pt x="150" y="119"/>
                  </a:lnTo>
                  <a:lnTo>
                    <a:pt x="138" y="126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11" y="146"/>
                  </a:lnTo>
                  <a:lnTo>
                    <a:pt x="98" y="157"/>
                  </a:lnTo>
                  <a:lnTo>
                    <a:pt x="88" y="169"/>
                  </a:lnTo>
                  <a:lnTo>
                    <a:pt x="79" y="183"/>
                  </a:lnTo>
                  <a:lnTo>
                    <a:pt x="73" y="196"/>
                  </a:lnTo>
                  <a:lnTo>
                    <a:pt x="69" y="212"/>
                  </a:lnTo>
                  <a:lnTo>
                    <a:pt x="67" y="228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7" y="392"/>
                  </a:lnTo>
                  <a:lnTo>
                    <a:pt x="66" y="539"/>
                  </a:lnTo>
                  <a:lnTo>
                    <a:pt x="66" y="539"/>
                  </a:lnTo>
                  <a:lnTo>
                    <a:pt x="67" y="559"/>
                  </a:lnTo>
                  <a:lnTo>
                    <a:pt x="69" y="568"/>
                  </a:lnTo>
                  <a:lnTo>
                    <a:pt x="71" y="578"/>
                  </a:lnTo>
                  <a:lnTo>
                    <a:pt x="73" y="586"/>
                  </a:lnTo>
                  <a:lnTo>
                    <a:pt x="76" y="594"/>
                  </a:lnTo>
                  <a:lnTo>
                    <a:pt x="81" y="603"/>
                  </a:lnTo>
                  <a:lnTo>
                    <a:pt x="86" y="611"/>
                  </a:lnTo>
                  <a:lnTo>
                    <a:pt x="91" y="618"/>
                  </a:lnTo>
                  <a:lnTo>
                    <a:pt x="97" y="625"/>
                  </a:lnTo>
                  <a:lnTo>
                    <a:pt x="104" y="633"/>
                  </a:lnTo>
                  <a:lnTo>
                    <a:pt x="112" y="640"/>
                  </a:lnTo>
                  <a:lnTo>
                    <a:pt x="120" y="646"/>
                  </a:lnTo>
                  <a:lnTo>
                    <a:pt x="129" y="653"/>
                  </a:lnTo>
                  <a:lnTo>
                    <a:pt x="151" y="6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89" name="Freeform 293"/>
            <p:cNvSpPr>
              <a:spLocks/>
            </p:cNvSpPr>
            <p:nvPr userDrawn="1"/>
          </p:nvSpPr>
          <p:spPr bwMode="auto">
            <a:xfrm>
              <a:off x="4419600" y="3905206"/>
              <a:ext cx="292100" cy="498475"/>
            </a:xfrm>
            <a:custGeom>
              <a:avLst/>
              <a:gdLst>
                <a:gd name="T0" fmla="*/ 151 w 738"/>
                <a:gd name="T1" fmla="*/ 398 h 1260"/>
                <a:gd name="T2" fmla="*/ 154 w 738"/>
                <a:gd name="T3" fmla="*/ 317 h 1260"/>
                <a:gd name="T4" fmla="*/ 170 w 738"/>
                <a:gd name="T5" fmla="*/ 301 h 1260"/>
                <a:gd name="T6" fmla="*/ 210 w 738"/>
                <a:gd name="T7" fmla="*/ 306 h 1260"/>
                <a:gd name="T8" fmla="*/ 182 w 738"/>
                <a:gd name="T9" fmla="*/ 1260 h 1260"/>
                <a:gd name="T10" fmla="*/ 161 w 738"/>
                <a:gd name="T11" fmla="*/ 1252 h 1260"/>
                <a:gd name="T12" fmla="*/ 150 w 738"/>
                <a:gd name="T13" fmla="*/ 1210 h 1260"/>
                <a:gd name="T14" fmla="*/ 151 w 738"/>
                <a:gd name="T15" fmla="*/ 794 h 1260"/>
                <a:gd name="T16" fmla="*/ 140 w 738"/>
                <a:gd name="T17" fmla="*/ 742 h 1260"/>
                <a:gd name="T18" fmla="*/ 96 w 738"/>
                <a:gd name="T19" fmla="*/ 713 h 1260"/>
                <a:gd name="T20" fmla="*/ 45 w 738"/>
                <a:gd name="T21" fmla="*/ 672 h 1260"/>
                <a:gd name="T22" fmla="*/ 14 w 738"/>
                <a:gd name="T23" fmla="*/ 617 h 1260"/>
                <a:gd name="T24" fmla="*/ 3 w 738"/>
                <a:gd name="T25" fmla="*/ 549 h 1260"/>
                <a:gd name="T26" fmla="*/ 1 w 738"/>
                <a:gd name="T27" fmla="*/ 272 h 1260"/>
                <a:gd name="T28" fmla="*/ 7 w 738"/>
                <a:gd name="T29" fmla="*/ 193 h 1260"/>
                <a:gd name="T30" fmla="*/ 44 w 738"/>
                <a:gd name="T31" fmla="*/ 117 h 1260"/>
                <a:gd name="T32" fmla="*/ 113 w 738"/>
                <a:gd name="T33" fmla="*/ 63 h 1260"/>
                <a:gd name="T34" fmla="*/ 212 w 738"/>
                <a:gd name="T35" fmla="*/ 24 h 1260"/>
                <a:gd name="T36" fmla="*/ 367 w 738"/>
                <a:gd name="T37" fmla="*/ 0 h 1260"/>
                <a:gd name="T38" fmla="*/ 521 w 738"/>
                <a:gd name="T39" fmla="*/ 22 h 1260"/>
                <a:gd name="T40" fmla="*/ 641 w 738"/>
                <a:gd name="T41" fmla="*/ 73 h 1260"/>
                <a:gd name="T42" fmla="*/ 691 w 738"/>
                <a:gd name="T43" fmla="*/ 111 h 1260"/>
                <a:gd name="T44" fmla="*/ 723 w 738"/>
                <a:gd name="T45" fmla="*/ 160 h 1260"/>
                <a:gd name="T46" fmla="*/ 737 w 738"/>
                <a:gd name="T47" fmla="*/ 219 h 1260"/>
                <a:gd name="T48" fmla="*/ 738 w 738"/>
                <a:gd name="T49" fmla="*/ 544 h 1260"/>
                <a:gd name="T50" fmla="*/ 726 w 738"/>
                <a:gd name="T51" fmla="*/ 614 h 1260"/>
                <a:gd name="T52" fmla="*/ 695 w 738"/>
                <a:gd name="T53" fmla="*/ 671 h 1260"/>
                <a:gd name="T54" fmla="*/ 643 w 738"/>
                <a:gd name="T55" fmla="*/ 713 h 1260"/>
                <a:gd name="T56" fmla="*/ 598 w 738"/>
                <a:gd name="T57" fmla="*/ 742 h 1260"/>
                <a:gd name="T58" fmla="*/ 587 w 738"/>
                <a:gd name="T59" fmla="*/ 794 h 1260"/>
                <a:gd name="T60" fmla="*/ 588 w 738"/>
                <a:gd name="T61" fmla="*/ 1210 h 1260"/>
                <a:gd name="T62" fmla="*/ 579 w 738"/>
                <a:gd name="T63" fmla="*/ 1249 h 1260"/>
                <a:gd name="T64" fmla="*/ 558 w 738"/>
                <a:gd name="T65" fmla="*/ 1259 h 1260"/>
                <a:gd name="T66" fmla="*/ 529 w 738"/>
                <a:gd name="T67" fmla="*/ 306 h 1260"/>
                <a:gd name="T68" fmla="*/ 570 w 738"/>
                <a:gd name="T69" fmla="*/ 303 h 1260"/>
                <a:gd name="T70" fmla="*/ 585 w 738"/>
                <a:gd name="T71" fmla="*/ 320 h 1260"/>
                <a:gd name="T72" fmla="*/ 587 w 738"/>
                <a:gd name="T73" fmla="*/ 472 h 1260"/>
                <a:gd name="T74" fmla="*/ 592 w 738"/>
                <a:gd name="T75" fmla="*/ 663 h 1260"/>
                <a:gd name="T76" fmla="*/ 637 w 738"/>
                <a:gd name="T77" fmla="*/ 632 h 1260"/>
                <a:gd name="T78" fmla="*/ 664 w 738"/>
                <a:gd name="T79" fmla="*/ 594 h 1260"/>
                <a:gd name="T80" fmla="*/ 674 w 738"/>
                <a:gd name="T81" fmla="*/ 540 h 1260"/>
                <a:gd name="T82" fmla="*/ 674 w 738"/>
                <a:gd name="T83" fmla="*/ 272 h 1260"/>
                <a:gd name="T84" fmla="*/ 662 w 738"/>
                <a:gd name="T85" fmla="*/ 196 h 1260"/>
                <a:gd name="T86" fmla="*/ 618 w 738"/>
                <a:gd name="T87" fmla="*/ 141 h 1260"/>
                <a:gd name="T88" fmla="*/ 566 w 738"/>
                <a:gd name="T89" fmla="*/ 109 h 1260"/>
                <a:gd name="T90" fmla="*/ 474 w 738"/>
                <a:gd name="T91" fmla="*/ 77 h 1260"/>
                <a:gd name="T92" fmla="*/ 306 w 738"/>
                <a:gd name="T93" fmla="*/ 70 h 1260"/>
                <a:gd name="T94" fmla="*/ 178 w 738"/>
                <a:gd name="T95" fmla="*/ 105 h 1260"/>
                <a:gd name="T96" fmla="*/ 124 w 738"/>
                <a:gd name="T97" fmla="*/ 135 h 1260"/>
                <a:gd name="T98" fmla="*/ 73 w 738"/>
                <a:gd name="T99" fmla="*/ 196 h 1260"/>
                <a:gd name="T100" fmla="*/ 67 w 738"/>
                <a:gd name="T101" fmla="*/ 392 h 1260"/>
                <a:gd name="T102" fmla="*/ 71 w 738"/>
                <a:gd name="T103" fmla="*/ 578 h 1260"/>
                <a:gd name="T104" fmla="*/ 91 w 738"/>
                <a:gd name="T105" fmla="*/ 618 h 1260"/>
                <a:gd name="T106" fmla="*/ 129 w 738"/>
                <a:gd name="T107" fmla="*/ 653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8" h="1260">
                  <a:moveTo>
                    <a:pt x="151" y="666"/>
                  </a:moveTo>
                  <a:lnTo>
                    <a:pt x="151" y="550"/>
                  </a:lnTo>
                  <a:lnTo>
                    <a:pt x="151" y="550"/>
                  </a:lnTo>
                  <a:lnTo>
                    <a:pt x="151" y="449"/>
                  </a:lnTo>
                  <a:lnTo>
                    <a:pt x="151" y="398"/>
                  </a:lnTo>
                  <a:lnTo>
                    <a:pt x="150" y="348"/>
                  </a:lnTo>
                  <a:lnTo>
                    <a:pt x="150" y="348"/>
                  </a:lnTo>
                  <a:lnTo>
                    <a:pt x="151" y="334"/>
                  </a:lnTo>
                  <a:lnTo>
                    <a:pt x="152" y="322"/>
                  </a:lnTo>
                  <a:lnTo>
                    <a:pt x="154" y="317"/>
                  </a:lnTo>
                  <a:lnTo>
                    <a:pt x="157" y="313"/>
                  </a:lnTo>
                  <a:lnTo>
                    <a:pt x="160" y="309"/>
                  </a:lnTo>
                  <a:lnTo>
                    <a:pt x="163" y="306"/>
                  </a:lnTo>
                  <a:lnTo>
                    <a:pt x="166" y="304"/>
                  </a:lnTo>
                  <a:lnTo>
                    <a:pt x="170" y="301"/>
                  </a:lnTo>
                  <a:lnTo>
                    <a:pt x="175" y="300"/>
                  </a:lnTo>
                  <a:lnTo>
                    <a:pt x="181" y="300"/>
                  </a:lnTo>
                  <a:lnTo>
                    <a:pt x="187" y="300"/>
                  </a:lnTo>
                  <a:lnTo>
                    <a:pt x="194" y="301"/>
                  </a:lnTo>
                  <a:lnTo>
                    <a:pt x="210" y="306"/>
                  </a:lnTo>
                  <a:lnTo>
                    <a:pt x="210" y="1253"/>
                  </a:lnTo>
                  <a:lnTo>
                    <a:pt x="210" y="1253"/>
                  </a:lnTo>
                  <a:lnTo>
                    <a:pt x="194" y="1258"/>
                  </a:lnTo>
                  <a:lnTo>
                    <a:pt x="188" y="1259"/>
                  </a:lnTo>
                  <a:lnTo>
                    <a:pt x="182" y="1260"/>
                  </a:lnTo>
                  <a:lnTo>
                    <a:pt x="176" y="1259"/>
                  </a:lnTo>
                  <a:lnTo>
                    <a:pt x="171" y="1259"/>
                  </a:lnTo>
                  <a:lnTo>
                    <a:pt x="167" y="1257"/>
                  </a:lnTo>
                  <a:lnTo>
                    <a:pt x="164" y="1255"/>
                  </a:lnTo>
                  <a:lnTo>
                    <a:pt x="161" y="1252"/>
                  </a:lnTo>
                  <a:lnTo>
                    <a:pt x="158" y="1247"/>
                  </a:lnTo>
                  <a:lnTo>
                    <a:pt x="156" y="1243"/>
                  </a:lnTo>
                  <a:lnTo>
                    <a:pt x="153" y="1238"/>
                  </a:lnTo>
                  <a:lnTo>
                    <a:pt x="151" y="1226"/>
                  </a:lnTo>
                  <a:lnTo>
                    <a:pt x="150" y="1210"/>
                  </a:lnTo>
                  <a:lnTo>
                    <a:pt x="150" y="1210"/>
                  </a:lnTo>
                  <a:lnTo>
                    <a:pt x="151" y="1106"/>
                  </a:lnTo>
                  <a:lnTo>
                    <a:pt x="151" y="1003"/>
                  </a:lnTo>
                  <a:lnTo>
                    <a:pt x="151" y="794"/>
                  </a:lnTo>
                  <a:lnTo>
                    <a:pt x="151" y="794"/>
                  </a:lnTo>
                  <a:lnTo>
                    <a:pt x="151" y="783"/>
                  </a:lnTo>
                  <a:lnTo>
                    <a:pt x="150" y="771"/>
                  </a:lnTo>
                  <a:lnTo>
                    <a:pt x="148" y="761"/>
                  </a:lnTo>
                  <a:lnTo>
                    <a:pt x="145" y="752"/>
                  </a:lnTo>
                  <a:lnTo>
                    <a:pt x="140" y="742"/>
                  </a:lnTo>
                  <a:lnTo>
                    <a:pt x="133" y="734"/>
                  </a:lnTo>
                  <a:lnTo>
                    <a:pt x="122" y="727"/>
                  </a:lnTo>
                  <a:lnTo>
                    <a:pt x="109" y="719"/>
                  </a:lnTo>
                  <a:lnTo>
                    <a:pt x="109" y="719"/>
                  </a:lnTo>
                  <a:lnTo>
                    <a:pt x="96" y="713"/>
                  </a:lnTo>
                  <a:lnTo>
                    <a:pt x="84" y="707"/>
                  </a:lnTo>
                  <a:lnTo>
                    <a:pt x="73" y="699"/>
                  </a:lnTo>
                  <a:lnTo>
                    <a:pt x="63" y="691"/>
                  </a:lnTo>
                  <a:lnTo>
                    <a:pt x="53" y="682"/>
                  </a:lnTo>
                  <a:lnTo>
                    <a:pt x="45" y="672"/>
                  </a:lnTo>
                  <a:lnTo>
                    <a:pt x="37" y="663"/>
                  </a:lnTo>
                  <a:lnTo>
                    <a:pt x="29" y="653"/>
                  </a:lnTo>
                  <a:lnTo>
                    <a:pt x="23" y="641"/>
                  </a:lnTo>
                  <a:lnTo>
                    <a:pt x="18" y="630"/>
                  </a:lnTo>
                  <a:lnTo>
                    <a:pt x="14" y="617"/>
                  </a:lnTo>
                  <a:lnTo>
                    <a:pt x="10" y="605"/>
                  </a:lnTo>
                  <a:lnTo>
                    <a:pt x="7" y="591"/>
                  </a:lnTo>
                  <a:lnTo>
                    <a:pt x="4" y="578"/>
                  </a:lnTo>
                  <a:lnTo>
                    <a:pt x="3" y="564"/>
                  </a:lnTo>
                  <a:lnTo>
                    <a:pt x="3" y="549"/>
                  </a:lnTo>
                  <a:lnTo>
                    <a:pt x="3" y="549"/>
                  </a:lnTo>
                  <a:lnTo>
                    <a:pt x="6" y="411"/>
                  </a:lnTo>
                  <a:lnTo>
                    <a:pt x="4" y="341"/>
                  </a:lnTo>
                  <a:lnTo>
                    <a:pt x="3" y="307"/>
                  </a:lnTo>
                  <a:lnTo>
                    <a:pt x="1" y="272"/>
                  </a:lnTo>
                  <a:lnTo>
                    <a:pt x="1" y="272"/>
                  </a:lnTo>
                  <a:lnTo>
                    <a:pt x="0" y="251"/>
                  </a:lnTo>
                  <a:lnTo>
                    <a:pt x="1" y="231"/>
                  </a:lnTo>
                  <a:lnTo>
                    <a:pt x="3" y="212"/>
                  </a:lnTo>
                  <a:lnTo>
                    <a:pt x="7" y="193"/>
                  </a:lnTo>
                  <a:lnTo>
                    <a:pt x="12" y="176"/>
                  </a:lnTo>
                  <a:lnTo>
                    <a:pt x="18" y="160"/>
                  </a:lnTo>
                  <a:lnTo>
                    <a:pt x="25" y="145"/>
                  </a:lnTo>
                  <a:lnTo>
                    <a:pt x="35" y="131"/>
                  </a:lnTo>
                  <a:lnTo>
                    <a:pt x="44" y="117"/>
                  </a:lnTo>
                  <a:lnTo>
                    <a:pt x="56" y="105"/>
                  </a:lnTo>
                  <a:lnTo>
                    <a:pt x="68" y="93"/>
                  </a:lnTo>
                  <a:lnTo>
                    <a:pt x="82" y="83"/>
                  </a:lnTo>
                  <a:lnTo>
                    <a:pt x="97" y="72"/>
                  </a:lnTo>
                  <a:lnTo>
                    <a:pt x="113" y="63"/>
                  </a:lnTo>
                  <a:lnTo>
                    <a:pt x="131" y="54"/>
                  </a:lnTo>
                  <a:lnTo>
                    <a:pt x="148" y="46"/>
                  </a:lnTo>
                  <a:lnTo>
                    <a:pt x="148" y="46"/>
                  </a:lnTo>
                  <a:lnTo>
                    <a:pt x="181" y="34"/>
                  </a:lnTo>
                  <a:lnTo>
                    <a:pt x="212" y="24"/>
                  </a:lnTo>
                  <a:lnTo>
                    <a:pt x="243" y="16"/>
                  </a:lnTo>
                  <a:lnTo>
                    <a:pt x="274" y="9"/>
                  </a:lnTo>
                  <a:lnTo>
                    <a:pt x="306" y="5"/>
                  </a:lnTo>
                  <a:lnTo>
                    <a:pt x="337" y="1"/>
                  </a:lnTo>
                  <a:lnTo>
                    <a:pt x="367" y="0"/>
                  </a:lnTo>
                  <a:lnTo>
                    <a:pt x="398" y="1"/>
                  </a:lnTo>
                  <a:lnTo>
                    <a:pt x="429" y="4"/>
                  </a:lnTo>
                  <a:lnTo>
                    <a:pt x="460" y="8"/>
                  </a:lnTo>
                  <a:lnTo>
                    <a:pt x="490" y="14"/>
                  </a:lnTo>
                  <a:lnTo>
                    <a:pt x="521" y="22"/>
                  </a:lnTo>
                  <a:lnTo>
                    <a:pt x="551" y="32"/>
                  </a:lnTo>
                  <a:lnTo>
                    <a:pt x="582" y="44"/>
                  </a:lnTo>
                  <a:lnTo>
                    <a:pt x="612" y="58"/>
                  </a:lnTo>
                  <a:lnTo>
                    <a:pt x="641" y="73"/>
                  </a:lnTo>
                  <a:lnTo>
                    <a:pt x="641" y="73"/>
                  </a:lnTo>
                  <a:lnTo>
                    <a:pt x="652" y="80"/>
                  </a:lnTo>
                  <a:lnTo>
                    <a:pt x="663" y="87"/>
                  </a:lnTo>
                  <a:lnTo>
                    <a:pt x="673" y="94"/>
                  </a:lnTo>
                  <a:lnTo>
                    <a:pt x="683" y="102"/>
                  </a:lnTo>
                  <a:lnTo>
                    <a:pt x="691" y="111"/>
                  </a:lnTo>
                  <a:lnTo>
                    <a:pt x="698" y="119"/>
                  </a:lnTo>
                  <a:lnTo>
                    <a:pt x="705" y="129"/>
                  </a:lnTo>
                  <a:lnTo>
                    <a:pt x="713" y="139"/>
                  </a:lnTo>
                  <a:lnTo>
                    <a:pt x="718" y="148"/>
                  </a:lnTo>
                  <a:lnTo>
                    <a:pt x="723" y="160"/>
                  </a:lnTo>
                  <a:lnTo>
                    <a:pt x="727" y="170"/>
                  </a:lnTo>
                  <a:lnTo>
                    <a:pt x="730" y="182"/>
                  </a:lnTo>
                  <a:lnTo>
                    <a:pt x="734" y="194"/>
                  </a:lnTo>
                  <a:lnTo>
                    <a:pt x="736" y="207"/>
                  </a:lnTo>
                  <a:lnTo>
                    <a:pt x="737" y="219"/>
                  </a:lnTo>
                  <a:lnTo>
                    <a:pt x="738" y="233"/>
                  </a:lnTo>
                  <a:lnTo>
                    <a:pt x="738" y="233"/>
                  </a:lnTo>
                  <a:lnTo>
                    <a:pt x="738" y="388"/>
                  </a:lnTo>
                  <a:lnTo>
                    <a:pt x="738" y="544"/>
                  </a:lnTo>
                  <a:lnTo>
                    <a:pt x="738" y="544"/>
                  </a:lnTo>
                  <a:lnTo>
                    <a:pt x="737" y="559"/>
                  </a:lnTo>
                  <a:lnTo>
                    <a:pt x="736" y="573"/>
                  </a:lnTo>
                  <a:lnTo>
                    <a:pt x="734" y="587"/>
                  </a:lnTo>
                  <a:lnTo>
                    <a:pt x="730" y="600"/>
                  </a:lnTo>
                  <a:lnTo>
                    <a:pt x="726" y="614"/>
                  </a:lnTo>
                  <a:lnTo>
                    <a:pt x="722" y="626"/>
                  </a:lnTo>
                  <a:lnTo>
                    <a:pt x="717" y="638"/>
                  </a:lnTo>
                  <a:lnTo>
                    <a:pt x="711" y="650"/>
                  </a:lnTo>
                  <a:lnTo>
                    <a:pt x="703" y="661"/>
                  </a:lnTo>
                  <a:lnTo>
                    <a:pt x="695" y="671"/>
                  </a:lnTo>
                  <a:lnTo>
                    <a:pt x="687" y="681"/>
                  </a:lnTo>
                  <a:lnTo>
                    <a:pt x="676" y="690"/>
                  </a:lnTo>
                  <a:lnTo>
                    <a:pt x="666" y="698"/>
                  </a:lnTo>
                  <a:lnTo>
                    <a:pt x="655" y="707"/>
                  </a:lnTo>
                  <a:lnTo>
                    <a:pt x="643" y="713"/>
                  </a:lnTo>
                  <a:lnTo>
                    <a:pt x="629" y="719"/>
                  </a:lnTo>
                  <a:lnTo>
                    <a:pt x="629" y="719"/>
                  </a:lnTo>
                  <a:lnTo>
                    <a:pt x="616" y="727"/>
                  </a:lnTo>
                  <a:lnTo>
                    <a:pt x="605" y="735"/>
                  </a:lnTo>
                  <a:lnTo>
                    <a:pt x="598" y="742"/>
                  </a:lnTo>
                  <a:lnTo>
                    <a:pt x="593" y="752"/>
                  </a:lnTo>
                  <a:lnTo>
                    <a:pt x="590" y="761"/>
                  </a:lnTo>
                  <a:lnTo>
                    <a:pt x="588" y="771"/>
                  </a:lnTo>
                  <a:lnTo>
                    <a:pt x="587" y="783"/>
                  </a:lnTo>
                  <a:lnTo>
                    <a:pt x="587" y="794"/>
                  </a:lnTo>
                  <a:lnTo>
                    <a:pt x="587" y="794"/>
                  </a:lnTo>
                  <a:lnTo>
                    <a:pt x="587" y="1003"/>
                  </a:lnTo>
                  <a:lnTo>
                    <a:pt x="587" y="1106"/>
                  </a:lnTo>
                  <a:lnTo>
                    <a:pt x="588" y="1210"/>
                  </a:lnTo>
                  <a:lnTo>
                    <a:pt x="588" y="1210"/>
                  </a:lnTo>
                  <a:lnTo>
                    <a:pt x="587" y="1224"/>
                  </a:lnTo>
                  <a:lnTo>
                    <a:pt x="586" y="1236"/>
                  </a:lnTo>
                  <a:lnTo>
                    <a:pt x="584" y="1241"/>
                  </a:lnTo>
                  <a:lnTo>
                    <a:pt x="582" y="1245"/>
                  </a:lnTo>
                  <a:lnTo>
                    <a:pt x="579" y="1249"/>
                  </a:lnTo>
                  <a:lnTo>
                    <a:pt x="576" y="1253"/>
                  </a:lnTo>
                  <a:lnTo>
                    <a:pt x="572" y="1255"/>
                  </a:lnTo>
                  <a:lnTo>
                    <a:pt x="568" y="1257"/>
                  </a:lnTo>
                  <a:lnTo>
                    <a:pt x="564" y="1258"/>
                  </a:lnTo>
                  <a:lnTo>
                    <a:pt x="558" y="1259"/>
                  </a:lnTo>
                  <a:lnTo>
                    <a:pt x="552" y="1259"/>
                  </a:lnTo>
                  <a:lnTo>
                    <a:pt x="545" y="1258"/>
                  </a:lnTo>
                  <a:lnTo>
                    <a:pt x="529" y="1255"/>
                  </a:lnTo>
                  <a:lnTo>
                    <a:pt x="529" y="306"/>
                  </a:lnTo>
                  <a:lnTo>
                    <a:pt x="529" y="306"/>
                  </a:lnTo>
                  <a:lnTo>
                    <a:pt x="544" y="301"/>
                  </a:lnTo>
                  <a:lnTo>
                    <a:pt x="555" y="299"/>
                  </a:lnTo>
                  <a:lnTo>
                    <a:pt x="561" y="300"/>
                  </a:lnTo>
                  <a:lnTo>
                    <a:pt x="566" y="300"/>
                  </a:lnTo>
                  <a:lnTo>
                    <a:pt x="570" y="303"/>
                  </a:lnTo>
                  <a:lnTo>
                    <a:pt x="574" y="305"/>
                  </a:lnTo>
                  <a:lnTo>
                    <a:pt x="577" y="307"/>
                  </a:lnTo>
                  <a:lnTo>
                    <a:pt x="580" y="311"/>
                  </a:lnTo>
                  <a:lnTo>
                    <a:pt x="583" y="315"/>
                  </a:lnTo>
                  <a:lnTo>
                    <a:pt x="585" y="320"/>
                  </a:lnTo>
                  <a:lnTo>
                    <a:pt x="587" y="333"/>
                  </a:lnTo>
                  <a:lnTo>
                    <a:pt x="588" y="348"/>
                  </a:lnTo>
                  <a:lnTo>
                    <a:pt x="588" y="348"/>
                  </a:lnTo>
                  <a:lnTo>
                    <a:pt x="587" y="411"/>
                  </a:lnTo>
                  <a:lnTo>
                    <a:pt x="587" y="472"/>
                  </a:lnTo>
                  <a:lnTo>
                    <a:pt x="588" y="596"/>
                  </a:lnTo>
                  <a:lnTo>
                    <a:pt x="588" y="596"/>
                  </a:lnTo>
                  <a:lnTo>
                    <a:pt x="588" y="612"/>
                  </a:lnTo>
                  <a:lnTo>
                    <a:pt x="589" y="628"/>
                  </a:lnTo>
                  <a:lnTo>
                    <a:pt x="592" y="663"/>
                  </a:lnTo>
                  <a:lnTo>
                    <a:pt x="592" y="663"/>
                  </a:lnTo>
                  <a:lnTo>
                    <a:pt x="613" y="651"/>
                  </a:lnTo>
                  <a:lnTo>
                    <a:pt x="621" y="645"/>
                  </a:lnTo>
                  <a:lnTo>
                    <a:pt x="629" y="639"/>
                  </a:lnTo>
                  <a:lnTo>
                    <a:pt x="637" y="632"/>
                  </a:lnTo>
                  <a:lnTo>
                    <a:pt x="643" y="625"/>
                  </a:lnTo>
                  <a:lnTo>
                    <a:pt x="649" y="618"/>
                  </a:lnTo>
                  <a:lnTo>
                    <a:pt x="654" y="611"/>
                  </a:lnTo>
                  <a:lnTo>
                    <a:pt x="660" y="603"/>
                  </a:lnTo>
                  <a:lnTo>
                    <a:pt x="664" y="594"/>
                  </a:lnTo>
                  <a:lnTo>
                    <a:pt x="667" y="586"/>
                  </a:lnTo>
                  <a:lnTo>
                    <a:pt x="670" y="578"/>
                  </a:lnTo>
                  <a:lnTo>
                    <a:pt x="672" y="568"/>
                  </a:lnTo>
                  <a:lnTo>
                    <a:pt x="673" y="559"/>
                  </a:lnTo>
                  <a:lnTo>
                    <a:pt x="674" y="540"/>
                  </a:lnTo>
                  <a:lnTo>
                    <a:pt x="674" y="540"/>
                  </a:lnTo>
                  <a:lnTo>
                    <a:pt x="676" y="464"/>
                  </a:lnTo>
                  <a:lnTo>
                    <a:pt x="676" y="387"/>
                  </a:lnTo>
                  <a:lnTo>
                    <a:pt x="676" y="311"/>
                  </a:lnTo>
                  <a:lnTo>
                    <a:pt x="674" y="272"/>
                  </a:lnTo>
                  <a:lnTo>
                    <a:pt x="672" y="235"/>
                  </a:lnTo>
                  <a:lnTo>
                    <a:pt x="672" y="235"/>
                  </a:lnTo>
                  <a:lnTo>
                    <a:pt x="670" y="222"/>
                  </a:lnTo>
                  <a:lnTo>
                    <a:pt x="667" y="209"/>
                  </a:lnTo>
                  <a:lnTo>
                    <a:pt x="662" y="196"/>
                  </a:lnTo>
                  <a:lnTo>
                    <a:pt x="654" y="183"/>
                  </a:lnTo>
                  <a:lnTo>
                    <a:pt x="647" y="171"/>
                  </a:lnTo>
                  <a:lnTo>
                    <a:pt x="638" y="160"/>
                  </a:lnTo>
                  <a:lnTo>
                    <a:pt x="628" y="149"/>
                  </a:lnTo>
                  <a:lnTo>
                    <a:pt x="618" y="141"/>
                  </a:lnTo>
                  <a:lnTo>
                    <a:pt x="618" y="141"/>
                  </a:lnTo>
                  <a:lnTo>
                    <a:pt x="607" y="132"/>
                  </a:lnTo>
                  <a:lnTo>
                    <a:pt x="593" y="123"/>
                  </a:lnTo>
                  <a:lnTo>
                    <a:pt x="579" y="116"/>
                  </a:lnTo>
                  <a:lnTo>
                    <a:pt x="566" y="109"/>
                  </a:lnTo>
                  <a:lnTo>
                    <a:pt x="551" y="101"/>
                  </a:lnTo>
                  <a:lnTo>
                    <a:pt x="537" y="96"/>
                  </a:lnTo>
                  <a:lnTo>
                    <a:pt x="521" y="90"/>
                  </a:lnTo>
                  <a:lnTo>
                    <a:pt x="505" y="86"/>
                  </a:lnTo>
                  <a:lnTo>
                    <a:pt x="474" y="77"/>
                  </a:lnTo>
                  <a:lnTo>
                    <a:pt x="441" y="71"/>
                  </a:lnTo>
                  <a:lnTo>
                    <a:pt x="408" y="68"/>
                  </a:lnTo>
                  <a:lnTo>
                    <a:pt x="373" y="67"/>
                  </a:lnTo>
                  <a:lnTo>
                    <a:pt x="340" y="67"/>
                  </a:lnTo>
                  <a:lnTo>
                    <a:pt x="306" y="70"/>
                  </a:lnTo>
                  <a:lnTo>
                    <a:pt x="272" y="76"/>
                  </a:lnTo>
                  <a:lnTo>
                    <a:pt x="240" y="84"/>
                  </a:lnTo>
                  <a:lnTo>
                    <a:pt x="209" y="93"/>
                  </a:lnTo>
                  <a:lnTo>
                    <a:pt x="194" y="98"/>
                  </a:lnTo>
                  <a:lnTo>
                    <a:pt x="178" y="105"/>
                  </a:lnTo>
                  <a:lnTo>
                    <a:pt x="165" y="112"/>
                  </a:lnTo>
                  <a:lnTo>
                    <a:pt x="150" y="119"/>
                  </a:lnTo>
                  <a:lnTo>
                    <a:pt x="138" y="126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11" y="146"/>
                  </a:lnTo>
                  <a:lnTo>
                    <a:pt x="98" y="157"/>
                  </a:lnTo>
                  <a:lnTo>
                    <a:pt x="88" y="169"/>
                  </a:lnTo>
                  <a:lnTo>
                    <a:pt x="79" y="183"/>
                  </a:lnTo>
                  <a:lnTo>
                    <a:pt x="73" y="196"/>
                  </a:lnTo>
                  <a:lnTo>
                    <a:pt x="69" y="212"/>
                  </a:lnTo>
                  <a:lnTo>
                    <a:pt x="67" y="228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7" y="392"/>
                  </a:lnTo>
                  <a:lnTo>
                    <a:pt x="66" y="539"/>
                  </a:lnTo>
                  <a:lnTo>
                    <a:pt x="66" y="539"/>
                  </a:lnTo>
                  <a:lnTo>
                    <a:pt x="67" y="559"/>
                  </a:lnTo>
                  <a:lnTo>
                    <a:pt x="69" y="568"/>
                  </a:lnTo>
                  <a:lnTo>
                    <a:pt x="71" y="578"/>
                  </a:lnTo>
                  <a:lnTo>
                    <a:pt x="73" y="586"/>
                  </a:lnTo>
                  <a:lnTo>
                    <a:pt x="76" y="594"/>
                  </a:lnTo>
                  <a:lnTo>
                    <a:pt x="81" y="603"/>
                  </a:lnTo>
                  <a:lnTo>
                    <a:pt x="86" y="611"/>
                  </a:lnTo>
                  <a:lnTo>
                    <a:pt x="91" y="618"/>
                  </a:lnTo>
                  <a:lnTo>
                    <a:pt x="97" y="625"/>
                  </a:lnTo>
                  <a:lnTo>
                    <a:pt x="104" y="633"/>
                  </a:lnTo>
                  <a:lnTo>
                    <a:pt x="112" y="640"/>
                  </a:lnTo>
                  <a:lnTo>
                    <a:pt x="120" y="646"/>
                  </a:lnTo>
                  <a:lnTo>
                    <a:pt x="129" y="653"/>
                  </a:lnTo>
                  <a:lnTo>
                    <a:pt x="151" y="66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0" name="Freeform 294"/>
            <p:cNvSpPr>
              <a:spLocks noEditPoints="1"/>
            </p:cNvSpPr>
            <p:nvPr userDrawn="1"/>
          </p:nvSpPr>
          <p:spPr bwMode="auto">
            <a:xfrm>
              <a:off x="4495800" y="3713118"/>
              <a:ext cx="142875" cy="171450"/>
            </a:xfrm>
            <a:custGeom>
              <a:avLst/>
              <a:gdLst>
                <a:gd name="T0" fmla="*/ 305 w 360"/>
                <a:gd name="T1" fmla="*/ 204 h 432"/>
                <a:gd name="T2" fmla="*/ 293 w 360"/>
                <a:gd name="T3" fmla="*/ 150 h 432"/>
                <a:gd name="T4" fmla="*/ 273 w 360"/>
                <a:gd name="T5" fmla="*/ 109 h 432"/>
                <a:gd name="T6" fmla="*/ 244 w 360"/>
                <a:gd name="T7" fmla="*/ 82 h 432"/>
                <a:gd name="T8" fmla="*/ 206 w 360"/>
                <a:gd name="T9" fmla="*/ 69 h 432"/>
                <a:gd name="T10" fmla="*/ 159 w 360"/>
                <a:gd name="T11" fmla="*/ 67 h 432"/>
                <a:gd name="T12" fmla="*/ 137 w 360"/>
                <a:gd name="T13" fmla="*/ 71 h 432"/>
                <a:gd name="T14" fmla="*/ 109 w 360"/>
                <a:gd name="T15" fmla="*/ 84 h 432"/>
                <a:gd name="T16" fmla="*/ 86 w 360"/>
                <a:gd name="T17" fmla="*/ 106 h 432"/>
                <a:gd name="T18" fmla="*/ 70 w 360"/>
                <a:gd name="T19" fmla="*/ 138 h 432"/>
                <a:gd name="T20" fmla="*/ 57 w 360"/>
                <a:gd name="T21" fmla="*/ 177 h 432"/>
                <a:gd name="T22" fmla="*/ 52 w 360"/>
                <a:gd name="T23" fmla="*/ 209 h 432"/>
                <a:gd name="T24" fmla="*/ 53 w 360"/>
                <a:gd name="T25" fmla="*/ 242 h 432"/>
                <a:gd name="T26" fmla="*/ 61 w 360"/>
                <a:gd name="T27" fmla="*/ 276 h 432"/>
                <a:gd name="T28" fmla="*/ 77 w 360"/>
                <a:gd name="T29" fmla="*/ 308 h 432"/>
                <a:gd name="T30" fmla="*/ 97 w 360"/>
                <a:gd name="T31" fmla="*/ 338 h 432"/>
                <a:gd name="T32" fmla="*/ 121 w 360"/>
                <a:gd name="T33" fmla="*/ 359 h 432"/>
                <a:gd name="T34" fmla="*/ 138 w 360"/>
                <a:gd name="T35" fmla="*/ 370 h 432"/>
                <a:gd name="T36" fmla="*/ 163 w 360"/>
                <a:gd name="T37" fmla="*/ 377 h 432"/>
                <a:gd name="T38" fmla="*/ 188 w 360"/>
                <a:gd name="T39" fmla="*/ 377 h 432"/>
                <a:gd name="T40" fmla="*/ 211 w 360"/>
                <a:gd name="T41" fmla="*/ 372 h 432"/>
                <a:gd name="T42" fmla="*/ 238 w 360"/>
                <a:gd name="T43" fmla="*/ 355 h 432"/>
                <a:gd name="T44" fmla="*/ 260 w 360"/>
                <a:gd name="T45" fmla="*/ 331 h 432"/>
                <a:gd name="T46" fmla="*/ 283 w 360"/>
                <a:gd name="T47" fmla="*/ 288 h 432"/>
                <a:gd name="T48" fmla="*/ 308 w 360"/>
                <a:gd name="T49" fmla="*/ 226 h 432"/>
                <a:gd name="T50" fmla="*/ 360 w 360"/>
                <a:gd name="T51" fmla="*/ 249 h 432"/>
                <a:gd name="T52" fmla="*/ 354 w 360"/>
                <a:gd name="T53" fmla="*/ 295 h 432"/>
                <a:gd name="T54" fmla="*/ 343 w 360"/>
                <a:gd name="T55" fmla="*/ 338 h 432"/>
                <a:gd name="T56" fmla="*/ 320 w 360"/>
                <a:gd name="T57" fmla="*/ 374 h 432"/>
                <a:gd name="T58" fmla="*/ 285 w 360"/>
                <a:gd name="T59" fmla="*/ 404 h 432"/>
                <a:gd name="T60" fmla="*/ 254 w 360"/>
                <a:gd name="T61" fmla="*/ 419 h 432"/>
                <a:gd name="T62" fmla="*/ 220 w 360"/>
                <a:gd name="T63" fmla="*/ 429 h 432"/>
                <a:gd name="T64" fmla="*/ 185 w 360"/>
                <a:gd name="T65" fmla="*/ 432 h 432"/>
                <a:gd name="T66" fmla="*/ 127 w 360"/>
                <a:gd name="T67" fmla="*/ 427 h 432"/>
                <a:gd name="T68" fmla="*/ 95 w 360"/>
                <a:gd name="T69" fmla="*/ 417 h 432"/>
                <a:gd name="T70" fmla="*/ 65 w 360"/>
                <a:gd name="T71" fmla="*/ 400 h 432"/>
                <a:gd name="T72" fmla="*/ 40 w 360"/>
                <a:gd name="T73" fmla="*/ 379 h 432"/>
                <a:gd name="T74" fmla="*/ 19 w 360"/>
                <a:gd name="T75" fmla="*/ 352 h 432"/>
                <a:gd name="T76" fmla="*/ 5 w 360"/>
                <a:gd name="T77" fmla="*/ 321 h 432"/>
                <a:gd name="T78" fmla="*/ 0 w 360"/>
                <a:gd name="T79" fmla="*/ 284 h 432"/>
                <a:gd name="T80" fmla="*/ 2 w 360"/>
                <a:gd name="T81" fmla="*/ 243 h 432"/>
                <a:gd name="T82" fmla="*/ 4 w 360"/>
                <a:gd name="T83" fmla="*/ 218 h 432"/>
                <a:gd name="T84" fmla="*/ 2 w 360"/>
                <a:gd name="T85" fmla="*/ 154 h 432"/>
                <a:gd name="T86" fmla="*/ 5 w 360"/>
                <a:gd name="T87" fmla="*/ 125 h 432"/>
                <a:gd name="T88" fmla="*/ 22 w 360"/>
                <a:gd name="T89" fmla="*/ 83 h 432"/>
                <a:gd name="T90" fmla="*/ 48 w 360"/>
                <a:gd name="T91" fmla="*/ 48 h 432"/>
                <a:gd name="T92" fmla="*/ 83 w 360"/>
                <a:gd name="T93" fmla="*/ 23 h 432"/>
                <a:gd name="T94" fmla="*/ 126 w 360"/>
                <a:gd name="T95" fmla="*/ 6 h 432"/>
                <a:gd name="T96" fmla="*/ 175 w 360"/>
                <a:gd name="T97" fmla="*/ 0 h 432"/>
                <a:gd name="T98" fmla="*/ 209 w 360"/>
                <a:gd name="T99" fmla="*/ 3 h 432"/>
                <a:gd name="T100" fmla="*/ 255 w 360"/>
                <a:gd name="T101" fmla="*/ 15 h 432"/>
                <a:gd name="T102" fmla="*/ 294 w 360"/>
                <a:gd name="T103" fmla="*/ 36 h 432"/>
                <a:gd name="T104" fmla="*/ 323 w 360"/>
                <a:gd name="T105" fmla="*/ 68 h 432"/>
                <a:gd name="T106" fmla="*/ 344 w 360"/>
                <a:gd name="T107" fmla="*/ 107 h 432"/>
                <a:gd name="T108" fmla="*/ 352 w 360"/>
                <a:gd name="T109" fmla="*/ 138 h 432"/>
                <a:gd name="T110" fmla="*/ 360 w 360"/>
                <a:gd name="T111" fmla="*/ 21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432">
                  <a:moveTo>
                    <a:pt x="308" y="226"/>
                  </a:moveTo>
                  <a:lnTo>
                    <a:pt x="308" y="226"/>
                  </a:lnTo>
                  <a:lnTo>
                    <a:pt x="305" y="204"/>
                  </a:lnTo>
                  <a:lnTo>
                    <a:pt x="302" y="184"/>
                  </a:lnTo>
                  <a:lnTo>
                    <a:pt x="298" y="167"/>
                  </a:lnTo>
                  <a:lnTo>
                    <a:pt x="293" y="150"/>
                  </a:lnTo>
                  <a:lnTo>
                    <a:pt x="287" y="135"/>
                  </a:lnTo>
                  <a:lnTo>
                    <a:pt x="280" y="122"/>
                  </a:lnTo>
                  <a:lnTo>
                    <a:pt x="273" y="109"/>
                  </a:lnTo>
                  <a:lnTo>
                    <a:pt x="265" y="99"/>
                  </a:lnTo>
                  <a:lnTo>
                    <a:pt x="254" y="90"/>
                  </a:lnTo>
                  <a:lnTo>
                    <a:pt x="244" y="82"/>
                  </a:lnTo>
                  <a:lnTo>
                    <a:pt x="232" y="76"/>
                  </a:lnTo>
                  <a:lnTo>
                    <a:pt x="220" y="72"/>
                  </a:lnTo>
                  <a:lnTo>
                    <a:pt x="206" y="69"/>
                  </a:lnTo>
                  <a:lnTo>
                    <a:pt x="192" y="67"/>
                  </a:lnTo>
                  <a:lnTo>
                    <a:pt x="176" y="66"/>
                  </a:lnTo>
                  <a:lnTo>
                    <a:pt x="159" y="67"/>
                  </a:lnTo>
                  <a:lnTo>
                    <a:pt x="159" y="67"/>
                  </a:lnTo>
                  <a:lnTo>
                    <a:pt x="148" y="69"/>
                  </a:lnTo>
                  <a:lnTo>
                    <a:pt x="137" y="71"/>
                  </a:lnTo>
                  <a:lnTo>
                    <a:pt x="127" y="74"/>
                  </a:lnTo>
                  <a:lnTo>
                    <a:pt x="118" y="79"/>
                  </a:lnTo>
                  <a:lnTo>
                    <a:pt x="109" y="84"/>
                  </a:lnTo>
                  <a:lnTo>
                    <a:pt x="101" y="91"/>
                  </a:lnTo>
                  <a:lnTo>
                    <a:pt x="94" y="98"/>
                  </a:lnTo>
                  <a:lnTo>
                    <a:pt x="86" y="106"/>
                  </a:lnTo>
                  <a:lnTo>
                    <a:pt x="80" y="116"/>
                  </a:lnTo>
                  <a:lnTo>
                    <a:pt x="75" y="126"/>
                  </a:lnTo>
                  <a:lnTo>
                    <a:pt x="70" y="138"/>
                  </a:lnTo>
                  <a:lnTo>
                    <a:pt x="65" y="149"/>
                  </a:lnTo>
                  <a:lnTo>
                    <a:pt x="60" y="163"/>
                  </a:lnTo>
                  <a:lnTo>
                    <a:pt x="57" y="177"/>
                  </a:lnTo>
                  <a:lnTo>
                    <a:pt x="54" y="193"/>
                  </a:lnTo>
                  <a:lnTo>
                    <a:pt x="52" y="209"/>
                  </a:lnTo>
                  <a:lnTo>
                    <a:pt x="52" y="209"/>
                  </a:lnTo>
                  <a:lnTo>
                    <a:pt x="51" y="220"/>
                  </a:lnTo>
                  <a:lnTo>
                    <a:pt x="52" y="230"/>
                  </a:lnTo>
                  <a:lnTo>
                    <a:pt x="53" y="242"/>
                  </a:lnTo>
                  <a:lnTo>
                    <a:pt x="55" y="253"/>
                  </a:lnTo>
                  <a:lnTo>
                    <a:pt x="57" y="265"/>
                  </a:lnTo>
                  <a:lnTo>
                    <a:pt x="61" y="276"/>
                  </a:lnTo>
                  <a:lnTo>
                    <a:pt x="66" y="287"/>
                  </a:lnTo>
                  <a:lnTo>
                    <a:pt x="71" y="298"/>
                  </a:lnTo>
                  <a:lnTo>
                    <a:pt x="77" y="308"/>
                  </a:lnTo>
                  <a:lnTo>
                    <a:pt x="83" y="319"/>
                  </a:lnTo>
                  <a:lnTo>
                    <a:pt x="90" y="328"/>
                  </a:lnTo>
                  <a:lnTo>
                    <a:pt x="97" y="338"/>
                  </a:lnTo>
                  <a:lnTo>
                    <a:pt x="104" y="346"/>
                  </a:lnTo>
                  <a:lnTo>
                    <a:pt x="112" y="353"/>
                  </a:lnTo>
                  <a:lnTo>
                    <a:pt x="121" y="359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8" y="370"/>
                  </a:lnTo>
                  <a:lnTo>
                    <a:pt x="147" y="373"/>
                  </a:lnTo>
                  <a:lnTo>
                    <a:pt x="155" y="375"/>
                  </a:lnTo>
                  <a:lnTo>
                    <a:pt x="163" y="377"/>
                  </a:lnTo>
                  <a:lnTo>
                    <a:pt x="172" y="378"/>
                  </a:lnTo>
                  <a:lnTo>
                    <a:pt x="180" y="378"/>
                  </a:lnTo>
                  <a:lnTo>
                    <a:pt x="188" y="377"/>
                  </a:lnTo>
                  <a:lnTo>
                    <a:pt x="197" y="376"/>
                  </a:lnTo>
                  <a:lnTo>
                    <a:pt x="204" y="374"/>
                  </a:lnTo>
                  <a:lnTo>
                    <a:pt x="211" y="372"/>
                  </a:lnTo>
                  <a:lnTo>
                    <a:pt x="219" y="369"/>
                  </a:lnTo>
                  <a:lnTo>
                    <a:pt x="226" y="365"/>
                  </a:lnTo>
                  <a:lnTo>
                    <a:pt x="238" y="355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60" y="331"/>
                  </a:lnTo>
                  <a:lnTo>
                    <a:pt x="269" y="318"/>
                  </a:lnTo>
                  <a:lnTo>
                    <a:pt x="276" y="303"/>
                  </a:lnTo>
                  <a:lnTo>
                    <a:pt x="283" y="288"/>
                  </a:lnTo>
                  <a:lnTo>
                    <a:pt x="295" y="256"/>
                  </a:lnTo>
                  <a:lnTo>
                    <a:pt x="302" y="241"/>
                  </a:lnTo>
                  <a:lnTo>
                    <a:pt x="308" y="226"/>
                  </a:lnTo>
                  <a:close/>
                  <a:moveTo>
                    <a:pt x="360" y="217"/>
                  </a:moveTo>
                  <a:lnTo>
                    <a:pt x="360" y="217"/>
                  </a:lnTo>
                  <a:lnTo>
                    <a:pt x="360" y="249"/>
                  </a:lnTo>
                  <a:lnTo>
                    <a:pt x="358" y="265"/>
                  </a:lnTo>
                  <a:lnTo>
                    <a:pt x="357" y="280"/>
                  </a:lnTo>
                  <a:lnTo>
                    <a:pt x="354" y="295"/>
                  </a:lnTo>
                  <a:lnTo>
                    <a:pt x="351" y="309"/>
                  </a:lnTo>
                  <a:lnTo>
                    <a:pt x="347" y="324"/>
                  </a:lnTo>
                  <a:lnTo>
                    <a:pt x="343" y="338"/>
                  </a:lnTo>
                  <a:lnTo>
                    <a:pt x="336" y="350"/>
                  </a:lnTo>
                  <a:lnTo>
                    <a:pt x="329" y="363"/>
                  </a:lnTo>
                  <a:lnTo>
                    <a:pt x="320" y="374"/>
                  </a:lnTo>
                  <a:lnTo>
                    <a:pt x="310" y="384"/>
                  </a:lnTo>
                  <a:lnTo>
                    <a:pt x="299" y="395"/>
                  </a:lnTo>
                  <a:lnTo>
                    <a:pt x="285" y="404"/>
                  </a:lnTo>
                  <a:lnTo>
                    <a:pt x="271" y="412"/>
                  </a:lnTo>
                  <a:lnTo>
                    <a:pt x="254" y="419"/>
                  </a:lnTo>
                  <a:lnTo>
                    <a:pt x="254" y="419"/>
                  </a:lnTo>
                  <a:lnTo>
                    <a:pt x="243" y="423"/>
                  </a:lnTo>
                  <a:lnTo>
                    <a:pt x="231" y="426"/>
                  </a:lnTo>
                  <a:lnTo>
                    <a:pt x="220" y="429"/>
                  </a:lnTo>
                  <a:lnTo>
                    <a:pt x="208" y="430"/>
                  </a:lnTo>
                  <a:lnTo>
                    <a:pt x="197" y="432"/>
                  </a:lnTo>
                  <a:lnTo>
                    <a:pt x="185" y="432"/>
                  </a:lnTo>
                  <a:lnTo>
                    <a:pt x="161" y="432"/>
                  </a:lnTo>
                  <a:lnTo>
                    <a:pt x="138" y="429"/>
                  </a:lnTo>
                  <a:lnTo>
                    <a:pt x="127" y="427"/>
                  </a:lnTo>
                  <a:lnTo>
                    <a:pt x="116" y="424"/>
                  </a:lnTo>
                  <a:lnTo>
                    <a:pt x="105" y="421"/>
                  </a:lnTo>
                  <a:lnTo>
                    <a:pt x="95" y="417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5" y="400"/>
                  </a:lnTo>
                  <a:lnTo>
                    <a:pt x="55" y="394"/>
                  </a:lnTo>
                  <a:lnTo>
                    <a:pt x="47" y="387"/>
                  </a:lnTo>
                  <a:lnTo>
                    <a:pt x="40" y="379"/>
                  </a:lnTo>
                  <a:lnTo>
                    <a:pt x="32" y="371"/>
                  </a:lnTo>
                  <a:lnTo>
                    <a:pt x="25" y="362"/>
                  </a:lnTo>
                  <a:lnTo>
                    <a:pt x="19" y="352"/>
                  </a:lnTo>
                  <a:lnTo>
                    <a:pt x="14" y="343"/>
                  </a:lnTo>
                  <a:lnTo>
                    <a:pt x="9" y="332"/>
                  </a:lnTo>
                  <a:lnTo>
                    <a:pt x="5" y="321"/>
                  </a:lnTo>
                  <a:lnTo>
                    <a:pt x="3" y="309"/>
                  </a:lnTo>
                  <a:lnTo>
                    <a:pt x="1" y="297"/>
                  </a:lnTo>
                  <a:lnTo>
                    <a:pt x="0" y="284"/>
                  </a:lnTo>
                  <a:lnTo>
                    <a:pt x="0" y="271"/>
                  </a:lnTo>
                  <a:lnTo>
                    <a:pt x="0" y="257"/>
                  </a:lnTo>
                  <a:lnTo>
                    <a:pt x="2" y="243"/>
                  </a:lnTo>
                  <a:lnTo>
                    <a:pt x="2" y="243"/>
                  </a:lnTo>
                  <a:lnTo>
                    <a:pt x="4" y="230"/>
                  </a:lnTo>
                  <a:lnTo>
                    <a:pt x="4" y="218"/>
                  </a:lnTo>
                  <a:lnTo>
                    <a:pt x="3" y="193"/>
                  </a:lnTo>
                  <a:lnTo>
                    <a:pt x="1" y="167"/>
                  </a:lnTo>
                  <a:lnTo>
                    <a:pt x="2" y="154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5" y="125"/>
                  </a:lnTo>
                  <a:lnTo>
                    <a:pt x="9" y="110"/>
                  </a:lnTo>
                  <a:lnTo>
                    <a:pt x="15" y="96"/>
                  </a:lnTo>
                  <a:lnTo>
                    <a:pt x="22" y="83"/>
                  </a:lnTo>
                  <a:lnTo>
                    <a:pt x="29" y="71"/>
                  </a:lnTo>
                  <a:lnTo>
                    <a:pt x="37" y="59"/>
                  </a:lnTo>
                  <a:lnTo>
                    <a:pt x="48" y="48"/>
                  </a:lnTo>
                  <a:lnTo>
                    <a:pt x="58" y="39"/>
                  </a:lnTo>
                  <a:lnTo>
                    <a:pt x="71" y="30"/>
                  </a:lnTo>
                  <a:lnTo>
                    <a:pt x="83" y="23"/>
                  </a:lnTo>
                  <a:lnTo>
                    <a:pt x="97" y="16"/>
                  </a:lnTo>
                  <a:lnTo>
                    <a:pt x="111" y="10"/>
                  </a:lnTo>
                  <a:lnTo>
                    <a:pt x="126" y="6"/>
                  </a:lnTo>
                  <a:lnTo>
                    <a:pt x="142" y="3"/>
                  </a:lnTo>
                  <a:lnTo>
                    <a:pt x="158" y="1"/>
                  </a:lnTo>
                  <a:lnTo>
                    <a:pt x="175" y="0"/>
                  </a:lnTo>
                  <a:lnTo>
                    <a:pt x="175" y="0"/>
                  </a:lnTo>
                  <a:lnTo>
                    <a:pt x="193" y="1"/>
                  </a:lnTo>
                  <a:lnTo>
                    <a:pt x="209" y="3"/>
                  </a:lnTo>
                  <a:lnTo>
                    <a:pt x="225" y="5"/>
                  </a:lnTo>
                  <a:lnTo>
                    <a:pt x="241" y="9"/>
                  </a:lnTo>
                  <a:lnTo>
                    <a:pt x="255" y="15"/>
                  </a:lnTo>
                  <a:lnTo>
                    <a:pt x="269" y="21"/>
                  </a:lnTo>
                  <a:lnTo>
                    <a:pt x="281" y="28"/>
                  </a:lnTo>
                  <a:lnTo>
                    <a:pt x="294" y="36"/>
                  </a:lnTo>
                  <a:lnTo>
                    <a:pt x="304" y="46"/>
                  </a:lnTo>
                  <a:lnTo>
                    <a:pt x="315" y="56"/>
                  </a:lnTo>
                  <a:lnTo>
                    <a:pt x="323" y="68"/>
                  </a:lnTo>
                  <a:lnTo>
                    <a:pt x="331" y="80"/>
                  </a:lnTo>
                  <a:lnTo>
                    <a:pt x="338" y="93"/>
                  </a:lnTo>
                  <a:lnTo>
                    <a:pt x="344" y="107"/>
                  </a:lnTo>
                  <a:lnTo>
                    <a:pt x="349" y="122"/>
                  </a:lnTo>
                  <a:lnTo>
                    <a:pt x="352" y="138"/>
                  </a:lnTo>
                  <a:lnTo>
                    <a:pt x="352" y="138"/>
                  </a:lnTo>
                  <a:lnTo>
                    <a:pt x="355" y="157"/>
                  </a:lnTo>
                  <a:lnTo>
                    <a:pt x="357" y="177"/>
                  </a:lnTo>
                  <a:lnTo>
                    <a:pt x="360" y="2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3" name="Freeform 297"/>
            <p:cNvSpPr>
              <a:spLocks/>
            </p:cNvSpPr>
            <p:nvPr userDrawn="1"/>
          </p:nvSpPr>
          <p:spPr bwMode="auto">
            <a:xfrm>
              <a:off x="4216400" y="4000456"/>
              <a:ext cx="155575" cy="133350"/>
            </a:xfrm>
            <a:custGeom>
              <a:avLst/>
              <a:gdLst>
                <a:gd name="T0" fmla="*/ 147 w 389"/>
                <a:gd name="T1" fmla="*/ 0 h 339"/>
                <a:gd name="T2" fmla="*/ 147 w 389"/>
                <a:gd name="T3" fmla="*/ 0 h 339"/>
                <a:gd name="T4" fmla="*/ 192 w 389"/>
                <a:gd name="T5" fmla="*/ 42 h 339"/>
                <a:gd name="T6" fmla="*/ 192 w 389"/>
                <a:gd name="T7" fmla="*/ 42 h 339"/>
                <a:gd name="T8" fmla="*/ 107 w 389"/>
                <a:gd name="T9" fmla="*/ 132 h 339"/>
                <a:gd name="T10" fmla="*/ 389 w 389"/>
                <a:gd name="T11" fmla="*/ 132 h 339"/>
                <a:gd name="T12" fmla="*/ 389 w 389"/>
                <a:gd name="T13" fmla="*/ 201 h 339"/>
                <a:gd name="T14" fmla="*/ 107 w 389"/>
                <a:gd name="T15" fmla="*/ 201 h 339"/>
                <a:gd name="T16" fmla="*/ 107 w 389"/>
                <a:gd name="T17" fmla="*/ 201 h 339"/>
                <a:gd name="T18" fmla="*/ 192 w 389"/>
                <a:gd name="T19" fmla="*/ 293 h 339"/>
                <a:gd name="T20" fmla="*/ 192 w 389"/>
                <a:gd name="T21" fmla="*/ 293 h 339"/>
                <a:gd name="T22" fmla="*/ 142 w 389"/>
                <a:gd name="T23" fmla="*/ 339 h 339"/>
                <a:gd name="T24" fmla="*/ 142 w 389"/>
                <a:gd name="T25" fmla="*/ 339 h 339"/>
                <a:gd name="T26" fmla="*/ 72 w 389"/>
                <a:gd name="T27" fmla="*/ 266 h 339"/>
                <a:gd name="T28" fmla="*/ 37 w 389"/>
                <a:gd name="T29" fmla="*/ 229 h 339"/>
                <a:gd name="T30" fmla="*/ 5 w 389"/>
                <a:gd name="T31" fmla="*/ 192 h 339"/>
                <a:gd name="T32" fmla="*/ 5 w 389"/>
                <a:gd name="T33" fmla="*/ 192 h 339"/>
                <a:gd name="T34" fmla="*/ 2 w 389"/>
                <a:gd name="T35" fmla="*/ 186 h 339"/>
                <a:gd name="T36" fmla="*/ 1 w 389"/>
                <a:gd name="T37" fmla="*/ 180 h 339"/>
                <a:gd name="T38" fmla="*/ 0 w 389"/>
                <a:gd name="T39" fmla="*/ 173 h 339"/>
                <a:gd name="T40" fmla="*/ 0 w 389"/>
                <a:gd name="T41" fmla="*/ 165 h 339"/>
                <a:gd name="T42" fmla="*/ 1 w 389"/>
                <a:gd name="T43" fmla="*/ 157 h 339"/>
                <a:gd name="T44" fmla="*/ 2 w 389"/>
                <a:gd name="T45" fmla="*/ 150 h 339"/>
                <a:gd name="T46" fmla="*/ 4 w 389"/>
                <a:gd name="T47" fmla="*/ 144 h 339"/>
                <a:gd name="T48" fmla="*/ 8 w 389"/>
                <a:gd name="T49" fmla="*/ 139 h 339"/>
                <a:gd name="T50" fmla="*/ 8 w 389"/>
                <a:gd name="T51" fmla="*/ 139 h 339"/>
                <a:gd name="T52" fmla="*/ 41 w 389"/>
                <a:gd name="T53" fmla="*/ 104 h 339"/>
                <a:gd name="T54" fmla="*/ 75 w 389"/>
                <a:gd name="T55" fmla="*/ 70 h 339"/>
                <a:gd name="T56" fmla="*/ 147 w 389"/>
                <a:gd name="T5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9" h="339">
                  <a:moveTo>
                    <a:pt x="147" y="0"/>
                  </a:moveTo>
                  <a:lnTo>
                    <a:pt x="147" y="0"/>
                  </a:lnTo>
                  <a:lnTo>
                    <a:pt x="192" y="42"/>
                  </a:lnTo>
                  <a:lnTo>
                    <a:pt x="192" y="42"/>
                  </a:lnTo>
                  <a:lnTo>
                    <a:pt x="107" y="132"/>
                  </a:lnTo>
                  <a:lnTo>
                    <a:pt x="389" y="132"/>
                  </a:lnTo>
                  <a:lnTo>
                    <a:pt x="389" y="201"/>
                  </a:lnTo>
                  <a:lnTo>
                    <a:pt x="107" y="201"/>
                  </a:lnTo>
                  <a:lnTo>
                    <a:pt x="107" y="201"/>
                  </a:lnTo>
                  <a:lnTo>
                    <a:pt x="192" y="293"/>
                  </a:lnTo>
                  <a:lnTo>
                    <a:pt x="192" y="293"/>
                  </a:lnTo>
                  <a:lnTo>
                    <a:pt x="142" y="339"/>
                  </a:lnTo>
                  <a:lnTo>
                    <a:pt x="142" y="339"/>
                  </a:lnTo>
                  <a:lnTo>
                    <a:pt x="72" y="266"/>
                  </a:lnTo>
                  <a:lnTo>
                    <a:pt x="37" y="229"/>
                  </a:lnTo>
                  <a:lnTo>
                    <a:pt x="5" y="192"/>
                  </a:lnTo>
                  <a:lnTo>
                    <a:pt x="5" y="192"/>
                  </a:lnTo>
                  <a:lnTo>
                    <a:pt x="2" y="186"/>
                  </a:lnTo>
                  <a:lnTo>
                    <a:pt x="1" y="180"/>
                  </a:lnTo>
                  <a:lnTo>
                    <a:pt x="0" y="173"/>
                  </a:lnTo>
                  <a:lnTo>
                    <a:pt x="0" y="165"/>
                  </a:lnTo>
                  <a:lnTo>
                    <a:pt x="1" y="157"/>
                  </a:lnTo>
                  <a:lnTo>
                    <a:pt x="2" y="150"/>
                  </a:lnTo>
                  <a:lnTo>
                    <a:pt x="4" y="144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41" y="104"/>
                  </a:lnTo>
                  <a:lnTo>
                    <a:pt x="75" y="70"/>
                  </a:lnTo>
                  <a:lnTo>
                    <a:pt x="1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4" name="Freeform 298"/>
            <p:cNvSpPr>
              <a:spLocks/>
            </p:cNvSpPr>
            <p:nvPr userDrawn="1"/>
          </p:nvSpPr>
          <p:spPr bwMode="auto">
            <a:xfrm>
              <a:off x="4216400" y="4000456"/>
              <a:ext cx="155575" cy="133350"/>
            </a:xfrm>
            <a:custGeom>
              <a:avLst/>
              <a:gdLst>
                <a:gd name="T0" fmla="*/ 147 w 389"/>
                <a:gd name="T1" fmla="*/ 0 h 339"/>
                <a:gd name="T2" fmla="*/ 147 w 389"/>
                <a:gd name="T3" fmla="*/ 0 h 339"/>
                <a:gd name="T4" fmla="*/ 192 w 389"/>
                <a:gd name="T5" fmla="*/ 42 h 339"/>
                <a:gd name="T6" fmla="*/ 192 w 389"/>
                <a:gd name="T7" fmla="*/ 42 h 339"/>
                <a:gd name="T8" fmla="*/ 107 w 389"/>
                <a:gd name="T9" fmla="*/ 132 h 339"/>
                <a:gd name="T10" fmla="*/ 389 w 389"/>
                <a:gd name="T11" fmla="*/ 132 h 339"/>
                <a:gd name="T12" fmla="*/ 389 w 389"/>
                <a:gd name="T13" fmla="*/ 201 h 339"/>
                <a:gd name="T14" fmla="*/ 107 w 389"/>
                <a:gd name="T15" fmla="*/ 201 h 339"/>
                <a:gd name="T16" fmla="*/ 107 w 389"/>
                <a:gd name="T17" fmla="*/ 201 h 339"/>
                <a:gd name="T18" fmla="*/ 192 w 389"/>
                <a:gd name="T19" fmla="*/ 293 h 339"/>
                <a:gd name="T20" fmla="*/ 192 w 389"/>
                <a:gd name="T21" fmla="*/ 293 h 339"/>
                <a:gd name="T22" fmla="*/ 142 w 389"/>
                <a:gd name="T23" fmla="*/ 339 h 339"/>
                <a:gd name="T24" fmla="*/ 142 w 389"/>
                <a:gd name="T25" fmla="*/ 339 h 339"/>
                <a:gd name="T26" fmla="*/ 72 w 389"/>
                <a:gd name="T27" fmla="*/ 266 h 339"/>
                <a:gd name="T28" fmla="*/ 37 w 389"/>
                <a:gd name="T29" fmla="*/ 229 h 339"/>
                <a:gd name="T30" fmla="*/ 5 w 389"/>
                <a:gd name="T31" fmla="*/ 192 h 339"/>
                <a:gd name="T32" fmla="*/ 5 w 389"/>
                <a:gd name="T33" fmla="*/ 192 h 339"/>
                <a:gd name="T34" fmla="*/ 2 w 389"/>
                <a:gd name="T35" fmla="*/ 186 h 339"/>
                <a:gd name="T36" fmla="*/ 1 w 389"/>
                <a:gd name="T37" fmla="*/ 180 h 339"/>
                <a:gd name="T38" fmla="*/ 0 w 389"/>
                <a:gd name="T39" fmla="*/ 173 h 339"/>
                <a:gd name="T40" fmla="*/ 0 w 389"/>
                <a:gd name="T41" fmla="*/ 165 h 339"/>
                <a:gd name="T42" fmla="*/ 1 w 389"/>
                <a:gd name="T43" fmla="*/ 157 h 339"/>
                <a:gd name="T44" fmla="*/ 2 w 389"/>
                <a:gd name="T45" fmla="*/ 150 h 339"/>
                <a:gd name="T46" fmla="*/ 4 w 389"/>
                <a:gd name="T47" fmla="*/ 144 h 339"/>
                <a:gd name="T48" fmla="*/ 8 w 389"/>
                <a:gd name="T49" fmla="*/ 139 h 339"/>
                <a:gd name="T50" fmla="*/ 8 w 389"/>
                <a:gd name="T51" fmla="*/ 139 h 339"/>
                <a:gd name="T52" fmla="*/ 41 w 389"/>
                <a:gd name="T53" fmla="*/ 104 h 339"/>
                <a:gd name="T54" fmla="*/ 75 w 389"/>
                <a:gd name="T55" fmla="*/ 70 h 339"/>
                <a:gd name="T56" fmla="*/ 147 w 389"/>
                <a:gd name="T5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9" h="339">
                  <a:moveTo>
                    <a:pt x="147" y="0"/>
                  </a:moveTo>
                  <a:lnTo>
                    <a:pt x="147" y="0"/>
                  </a:lnTo>
                  <a:lnTo>
                    <a:pt x="192" y="42"/>
                  </a:lnTo>
                  <a:lnTo>
                    <a:pt x="192" y="42"/>
                  </a:lnTo>
                  <a:lnTo>
                    <a:pt x="107" y="132"/>
                  </a:lnTo>
                  <a:lnTo>
                    <a:pt x="389" y="132"/>
                  </a:lnTo>
                  <a:lnTo>
                    <a:pt x="389" y="201"/>
                  </a:lnTo>
                  <a:lnTo>
                    <a:pt x="107" y="201"/>
                  </a:lnTo>
                  <a:lnTo>
                    <a:pt x="107" y="201"/>
                  </a:lnTo>
                  <a:lnTo>
                    <a:pt x="192" y="293"/>
                  </a:lnTo>
                  <a:lnTo>
                    <a:pt x="192" y="293"/>
                  </a:lnTo>
                  <a:lnTo>
                    <a:pt x="142" y="339"/>
                  </a:lnTo>
                  <a:lnTo>
                    <a:pt x="142" y="339"/>
                  </a:lnTo>
                  <a:lnTo>
                    <a:pt x="72" y="266"/>
                  </a:lnTo>
                  <a:lnTo>
                    <a:pt x="37" y="229"/>
                  </a:lnTo>
                  <a:lnTo>
                    <a:pt x="5" y="192"/>
                  </a:lnTo>
                  <a:lnTo>
                    <a:pt x="5" y="192"/>
                  </a:lnTo>
                  <a:lnTo>
                    <a:pt x="2" y="186"/>
                  </a:lnTo>
                  <a:lnTo>
                    <a:pt x="1" y="180"/>
                  </a:lnTo>
                  <a:lnTo>
                    <a:pt x="0" y="173"/>
                  </a:lnTo>
                  <a:lnTo>
                    <a:pt x="0" y="165"/>
                  </a:lnTo>
                  <a:lnTo>
                    <a:pt x="1" y="157"/>
                  </a:lnTo>
                  <a:lnTo>
                    <a:pt x="2" y="150"/>
                  </a:lnTo>
                  <a:lnTo>
                    <a:pt x="4" y="144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41" y="104"/>
                  </a:lnTo>
                  <a:lnTo>
                    <a:pt x="75" y="70"/>
                  </a:lnTo>
                  <a:lnTo>
                    <a:pt x="1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5" name="Freeform 299"/>
            <p:cNvSpPr>
              <a:spLocks/>
            </p:cNvSpPr>
            <p:nvPr userDrawn="1"/>
          </p:nvSpPr>
          <p:spPr bwMode="auto">
            <a:xfrm>
              <a:off x="4760913" y="3997281"/>
              <a:ext cx="155575" cy="134938"/>
            </a:xfrm>
            <a:custGeom>
              <a:avLst/>
              <a:gdLst>
                <a:gd name="T0" fmla="*/ 0 w 394"/>
                <a:gd name="T1" fmla="*/ 208 h 340"/>
                <a:gd name="T2" fmla="*/ 0 w 394"/>
                <a:gd name="T3" fmla="*/ 141 h 340"/>
                <a:gd name="T4" fmla="*/ 286 w 394"/>
                <a:gd name="T5" fmla="*/ 141 h 340"/>
                <a:gd name="T6" fmla="*/ 286 w 394"/>
                <a:gd name="T7" fmla="*/ 141 h 340"/>
                <a:gd name="T8" fmla="*/ 200 w 394"/>
                <a:gd name="T9" fmla="*/ 50 h 340"/>
                <a:gd name="T10" fmla="*/ 200 w 394"/>
                <a:gd name="T11" fmla="*/ 50 h 340"/>
                <a:gd name="T12" fmla="*/ 247 w 394"/>
                <a:gd name="T13" fmla="*/ 0 h 340"/>
                <a:gd name="T14" fmla="*/ 247 w 394"/>
                <a:gd name="T15" fmla="*/ 0 h 340"/>
                <a:gd name="T16" fmla="*/ 320 w 394"/>
                <a:gd name="T17" fmla="*/ 77 h 340"/>
                <a:gd name="T18" fmla="*/ 357 w 394"/>
                <a:gd name="T19" fmla="*/ 114 h 340"/>
                <a:gd name="T20" fmla="*/ 391 w 394"/>
                <a:gd name="T21" fmla="*/ 154 h 340"/>
                <a:gd name="T22" fmla="*/ 391 w 394"/>
                <a:gd name="T23" fmla="*/ 154 h 340"/>
                <a:gd name="T24" fmla="*/ 393 w 394"/>
                <a:gd name="T25" fmla="*/ 157 h 340"/>
                <a:gd name="T26" fmla="*/ 394 w 394"/>
                <a:gd name="T27" fmla="*/ 163 h 340"/>
                <a:gd name="T28" fmla="*/ 393 w 394"/>
                <a:gd name="T29" fmla="*/ 170 h 340"/>
                <a:gd name="T30" fmla="*/ 392 w 394"/>
                <a:gd name="T31" fmla="*/ 177 h 340"/>
                <a:gd name="T32" fmla="*/ 391 w 394"/>
                <a:gd name="T33" fmla="*/ 184 h 340"/>
                <a:gd name="T34" fmla="*/ 388 w 394"/>
                <a:gd name="T35" fmla="*/ 190 h 340"/>
                <a:gd name="T36" fmla="*/ 385 w 394"/>
                <a:gd name="T37" fmla="*/ 197 h 340"/>
                <a:gd name="T38" fmla="*/ 382 w 394"/>
                <a:gd name="T39" fmla="*/ 202 h 340"/>
                <a:gd name="T40" fmla="*/ 382 w 394"/>
                <a:gd name="T41" fmla="*/ 202 h 340"/>
                <a:gd name="T42" fmla="*/ 351 w 394"/>
                <a:gd name="T43" fmla="*/ 236 h 340"/>
                <a:gd name="T44" fmla="*/ 317 w 394"/>
                <a:gd name="T45" fmla="*/ 271 h 340"/>
                <a:gd name="T46" fmla="*/ 248 w 394"/>
                <a:gd name="T47" fmla="*/ 340 h 340"/>
                <a:gd name="T48" fmla="*/ 248 w 394"/>
                <a:gd name="T49" fmla="*/ 340 h 340"/>
                <a:gd name="T50" fmla="*/ 198 w 394"/>
                <a:gd name="T51" fmla="*/ 300 h 340"/>
                <a:gd name="T52" fmla="*/ 198 w 394"/>
                <a:gd name="T53" fmla="*/ 300 h 340"/>
                <a:gd name="T54" fmla="*/ 282 w 394"/>
                <a:gd name="T55" fmla="*/ 208 h 340"/>
                <a:gd name="T56" fmla="*/ 0 w 394"/>
                <a:gd name="T57" fmla="*/ 20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40">
                  <a:moveTo>
                    <a:pt x="0" y="208"/>
                  </a:moveTo>
                  <a:lnTo>
                    <a:pt x="0" y="141"/>
                  </a:lnTo>
                  <a:lnTo>
                    <a:pt x="286" y="141"/>
                  </a:lnTo>
                  <a:lnTo>
                    <a:pt x="286" y="141"/>
                  </a:lnTo>
                  <a:lnTo>
                    <a:pt x="200" y="50"/>
                  </a:lnTo>
                  <a:lnTo>
                    <a:pt x="200" y="50"/>
                  </a:lnTo>
                  <a:lnTo>
                    <a:pt x="247" y="0"/>
                  </a:lnTo>
                  <a:lnTo>
                    <a:pt x="247" y="0"/>
                  </a:lnTo>
                  <a:lnTo>
                    <a:pt x="320" y="77"/>
                  </a:lnTo>
                  <a:lnTo>
                    <a:pt x="357" y="114"/>
                  </a:lnTo>
                  <a:lnTo>
                    <a:pt x="391" y="154"/>
                  </a:lnTo>
                  <a:lnTo>
                    <a:pt x="391" y="154"/>
                  </a:lnTo>
                  <a:lnTo>
                    <a:pt x="393" y="157"/>
                  </a:lnTo>
                  <a:lnTo>
                    <a:pt x="394" y="163"/>
                  </a:lnTo>
                  <a:lnTo>
                    <a:pt x="393" y="170"/>
                  </a:lnTo>
                  <a:lnTo>
                    <a:pt x="392" y="177"/>
                  </a:lnTo>
                  <a:lnTo>
                    <a:pt x="391" y="184"/>
                  </a:lnTo>
                  <a:lnTo>
                    <a:pt x="388" y="190"/>
                  </a:lnTo>
                  <a:lnTo>
                    <a:pt x="385" y="197"/>
                  </a:lnTo>
                  <a:lnTo>
                    <a:pt x="382" y="202"/>
                  </a:lnTo>
                  <a:lnTo>
                    <a:pt x="382" y="202"/>
                  </a:lnTo>
                  <a:lnTo>
                    <a:pt x="351" y="236"/>
                  </a:lnTo>
                  <a:lnTo>
                    <a:pt x="317" y="271"/>
                  </a:lnTo>
                  <a:lnTo>
                    <a:pt x="248" y="340"/>
                  </a:lnTo>
                  <a:lnTo>
                    <a:pt x="248" y="340"/>
                  </a:lnTo>
                  <a:lnTo>
                    <a:pt x="198" y="300"/>
                  </a:lnTo>
                  <a:lnTo>
                    <a:pt x="198" y="300"/>
                  </a:lnTo>
                  <a:lnTo>
                    <a:pt x="282" y="208"/>
                  </a:lnTo>
                  <a:lnTo>
                    <a:pt x="0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6" name="Freeform 300"/>
            <p:cNvSpPr>
              <a:spLocks/>
            </p:cNvSpPr>
            <p:nvPr userDrawn="1"/>
          </p:nvSpPr>
          <p:spPr bwMode="auto">
            <a:xfrm>
              <a:off x="4738688" y="4194131"/>
              <a:ext cx="120650" cy="122238"/>
            </a:xfrm>
            <a:custGeom>
              <a:avLst/>
              <a:gdLst>
                <a:gd name="T0" fmla="*/ 0 w 308"/>
                <a:gd name="T1" fmla="*/ 40 h 307"/>
                <a:gd name="T2" fmla="*/ 0 w 308"/>
                <a:gd name="T3" fmla="*/ 40 h 307"/>
                <a:gd name="T4" fmla="*/ 4 w 308"/>
                <a:gd name="T5" fmla="*/ 31 h 307"/>
                <a:gd name="T6" fmla="*/ 9 w 308"/>
                <a:gd name="T7" fmla="*/ 23 h 307"/>
                <a:gd name="T8" fmla="*/ 13 w 308"/>
                <a:gd name="T9" fmla="*/ 15 h 307"/>
                <a:gd name="T10" fmla="*/ 17 w 308"/>
                <a:gd name="T11" fmla="*/ 10 h 307"/>
                <a:gd name="T12" fmla="*/ 22 w 308"/>
                <a:gd name="T13" fmla="*/ 5 h 307"/>
                <a:gd name="T14" fmla="*/ 26 w 308"/>
                <a:gd name="T15" fmla="*/ 2 h 307"/>
                <a:gd name="T16" fmla="*/ 32 w 308"/>
                <a:gd name="T17" fmla="*/ 0 h 307"/>
                <a:gd name="T18" fmla="*/ 36 w 308"/>
                <a:gd name="T19" fmla="*/ 0 h 307"/>
                <a:gd name="T20" fmla="*/ 41 w 308"/>
                <a:gd name="T21" fmla="*/ 0 h 307"/>
                <a:gd name="T22" fmla="*/ 46 w 308"/>
                <a:gd name="T23" fmla="*/ 1 h 307"/>
                <a:gd name="T24" fmla="*/ 51 w 308"/>
                <a:gd name="T25" fmla="*/ 3 h 307"/>
                <a:gd name="T26" fmla="*/ 57 w 308"/>
                <a:gd name="T27" fmla="*/ 6 h 307"/>
                <a:gd name="T28" fmla="*/ 68 w 308"/>
                <a:gd name="T29" fmla="*/ 15 h 307"/>
                <a:gd name="T30" fmla="*/ 79 w 308"/>
                <a:gd name="T31" fmla="*/ 27 h 307"/>
                <a:gd name="T32" fmla="*/ 79 w 308"/>
                <a:gd name="T33" fmla="*/ 27 h 307"/>
                <a:gd name="T34" fmla="*/ 116 w 308"/>
                <a:gd name="T35" fmla="*/ 65 h 307"/>
                <a:gd name="T36" fmla="*/ 154 w 308"/>
                <a:gd name="T37" fmla="*/ 103 h 307"/>
                <a:gd name="T38" fmla="*/ 237 w 308"/>
                <a:gd name="T39" fmla="*/ 184 h 307"/>
                <a:gd name="T40" fmla="*/ 237 w 308"/>
                <a:gd name="T41" fmla="*/ 184 h 307"/>
                <a:gd name="T42" fmla="*/ 249 w 308"/>
                <a:gd name="T43" fmla="*/ 97 h 307"/>
                <a:gd name="T44" fmla="*/ 249 w 308"/>
                <a:gd name="T45" fmla="*/ 97 h 307"/>
                <a:gd name="T46" fmla="*/ 263 w 308"/>
                <a:gd name="T47" fmla="*/ 92 h 307"/>
                <a:gd name="T48" fmla="*/ 275 w 308"/>
                <a:gd name="T49" fmla="*/ 90 h 307"/>
                <a:gd name="T50" fmla="*/ 280 w 308"/>
                <a:gd name="T51" fmla="*/ 90 h 307"/>
                <a:gd name="T52" fmla="*/ 286 w 308"/>
                <a:gd name="T53" fmla="*/ 90 h 307"/>
                <a:gd name="T54" fmla="*/ 290 w 308"/>
                <a:gd name="T55" fmla="*/ 91 h 307"/>
                <a:gd name="T56" fmla="*/ 294 w 308"/>
                <a:gd name="T57" fmla="*/ 93 h 307"/>
                <a:gd name="T58" fmla="*/ 297 w 308"/>
                <a:gd name="T59" fmla="*/ 97 h 307"/>
                <a:gd name="T60" fmla="*/ 300 w 308"/>
                <a:gd name="T61" fmla="*/ 100 h 307"/>
                <a:gd name="T62" fmla="*/ 302 w 308"/>
                <a:gd name="T63" fmla="*/ 105 h 307"/>
                <a:gd name="T64" fmla="*/ 304 w 308"/>
                <a:gd name="T65" fmla="*/ 109 h 307"/>
                <a:gd name="T66" fmla="*/ 307 w 308"/>
                <a:gd name="T67" fmla="*/ 115 h 307"/>
                <a:gd name="T68" fmla="*/ 308 w 308"/>
                <a:gd name="T69" fmla="*/ 122 h 307"/>
                <a:gd name="T70" fmla="*/ 308 w 308"/>
                <a:gd name="T71" fmla="*/ 138 h 307"/>
                <a:gd name="T72" fmla="*/ 308 w 308"/>
                <a:gd name="T73" fmla="*/ 138 h 307"/>
                <a:gd name="T74" fmla="*/ 307 w 308"/>
                <a:gd name="T75" fmla="*/ 168 h 307"/>
                <a:gd name="T76" fmla="*/ 308 w 308"/>
                <a:gd name="T77" fmla="*/ 199 h 307"/>
                <a:gd name="T78" fmla="*/ 308 w 308"/>
                <a:gd name="T79" fmla="*/ 229 h 307"/>
                <a:gd name="T80" fmla="*/ 307 w 308"/>
                <a:gd name="T81" fmla="*/ 243 h 307"/>
                <a:gd name="T82" fmla="*/ 304 w 308"/>
                <a:gd name="T83" fmla="*/ 258 h 307"/>
                <a:gd name="T84" fmla="*/ 304 w 308"/>
                <a:gd name="T85" fmla="*/ 258 h 307"/>
                <a:gd name="T86" fmla="*/ 302 w 308"/>
                <a:gd name="T87" fmla="*/ 265 h 307"/>
                <a:gd name="T88" fmla="*/ 299 w 308"/>
                <a:gd name="T89" fmla="*/ 273 h 307"/>
                <a:gd name="T90" fmla="*/ 294 w 308"/>
                <a:gd name="T91" fmla="*/ 280 h 307"/>
                <a:gd name="T92" fmla="*/ 289 w 308"/>
                <a:gd name="T93" fmla="*/ 287 h 307"/>
                <a:gd name="T94" fmla="*/ 283 w 308"/>
                <a:gd name="T95" fmla="*/ 293 h 307"/>
                <a:gd name="T96" fmla="*/ 275 w 308"/>
                <a:gd name="T97" fmla="*/ 299 h 307"/>
                <a:gd name="T98" fmla="*/ 269 w 308"/>
                <a:gd name="T99" fmla="*/ 302 h 307"/>
                <a:gd name="T100" fmla="*/ 263 w 308"/>
                <a:gd name="T101" fmla="*/ 304 h 307"/>
                <a:gd name="T102" fmla="*/ 263 w 308"/>
                <a:gd name="T103" fmla="*/ 304 h 307"/>
                <a:gd name="T104" fmla="*/ 242 w 308"/>
                <a:gd name="T105" fmla="*/ 305 h 307"/>
                <a:gd name="T106" fmla="*/ 221 w 308"/>
                <a:gd name="T107" fmla="*/ 306 h 307"/>
                <a:gd name="T108" fmla="*/ 179 w 308"/>
                <a:gd name="T109" fmla="*/ 307 h 307"/>
                <a:gd name="T110" fmla="*/ 93 w 308"/>
                <a:gd name="T111" fmla="*/ 306 h 307"/>
                <a:gd name="T112" fmla="*/ 93 w 308"/>
                <a:gd name="T113" fmla="*/ 243 h 307"/>
                <a:gd name="T114" fmla="*/ 93 w 308"/>
                <a:gd name="T115" fmla="*/ 243 h 307"/>
                <a:gd name="T116" fmla="*/ 189 w 308"/>
                <a:gd name="T117" fmla="*/ 236 h 307"/>
                <a:gd name="T118" fmla="*/ 189 w 308"/>
                <a:gd name="T119" fmla="*/ 236 h 307"/>
                <a:gd name="T120" fmla="*/ 0 w 308"/>
                <a:gd name="T121" fmla="*/ 4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" h="307">
                  <a:moveTo>
                    <a:pt x="0" y="40"/>
                  </a:moveTo>
                  <a:lnTo>
                    <a:pt x="0" y="40"/>
                  </a:lnTo>
                  <a:lnTo>
                    <a:pt x="4" y="31"/>
                  </a:lnTo>
                  <a:lnTo>
                    <a:pt x="9" y="23"/>
                  </a:lnTo>
                  <a:lnTo>
                    <a:pt x="13" y="15"/>
                  </a:lnTo>
                  <a:lnTo>
                    <a:pt x="17" y="10"/>
                  </a:lnTo>
                  <a:lnTo>
                    <a:pt x="22" y="5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7" y="6"/>
                  </a:lnTo>
                  <a:lnTo>
                    <a:pt x="68" y="15"/>
                  </a:lnTo>
                  <a:lnTo>
                    <a:pt x="79" y="27"/>
                  </a:lnTo>
                  <a:lnTo>
                    <a:pt x="79" y="27"/>
                  </a:lnTo>
                  <a:lnTo>
                    <a:pt x="116" y="65"/>
                  </a:lnTo>
                  <a:lnTo>
                    <a:pt x="154" y="103"/>
                  </a:lnTo>
                  <a:lnTo>
                    <a:pt x="237" y="184"/>
                  </a:lnTo>
                  <a:lnTo>
                    <a:pt x="237" y="184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63" y="92"/>
                  </a:lnTo>
                  <a:lnTo>
                    <a:pt x="275" y="90"/>
                  </a:lnTo>
                  <a:lnTo>
                    <a:pt x="280" y="90"/>
                  </a:lnTo>
                  <a:lnTo>
                    <a:pt x="286" y="90"/>
                  </a:lnTo>
                  <a:lnTo>
                    <a:pt x="290" y="91"/>
                  </a:lnTo>
                  <a:lnTo>
                    <a:pt x="294" y="93"/>
                  </a:lnTo>
                  <a:lnTo>
                    <a:pt x="297" y="97"/>
                  </a:lnTo>
                  <a:lnTo>
                    <a:pt x="300" y="100"/>
                  </a:lnTo>
                  <a:lnTo>
                    <a:pt x="302" y="105"/>
                  </a:lnTo>
                  <a:lnTo>
                    <a:pt x="304" y="109"/>
                  </a:lnTo>
                  <a:lnTo>
                    <a:pt x="307" y="115"/>
                  </a:lnTo>
                  <a:lnTo>
                    <a:pt x="308" y="122"/>
                  </a:lnTo>
                  <a:lnTo>
                    <a:pt x="308" y="138"/>
                  </a:lnTo>
                  <a:lnTo>
                    <a:pt x="308" y="138"/>
                  </a:lnTo>
                  <a:lnTo>
                    <a:pt x="307" y="168"/>
                  </a:lnTo>
                  <a:lnTo>
                    <a:pt x="308" y="199"/>
                  </a:lnTo>
                  <a:lnTo>
                    <a:pt x="308" y="229"/>
                  </a:lnTo>
                  <a:lnTo>
                    <a:pt x="307" y="243"/>
                  </a:lnTo>
                  <a:lnTo>
                    <a:pt x="304" y="258"/>
                  </a:lnTo>
                  <a:lnTo>
                    <a:pt x="304" y="258"/>
                  </a:lnTo>
                  <a:lnTo>
                    <a:pt x="302" y="265"/>
                  </a:lnTo>
                  <a:lnTo>
                    <a:pt x="299" y="273"/>
                  </a:lnTo>
                  <a:lnTo>
                    <a:pt x="294" y="280"/>
                  </a:lnTo>
                  <a:lnTo>
                    <a:pt x="289" y="287"/>
                  </a:lnTo>
                  <a:lnTo>
                    <a:pt x="283" y="293"/>
                  </a:lnTo>
                  <a:lnTo>
                    <a:pt x="275" y="299"/>
                  </a:lnTo>
                  <a:lnTo>
                    <a:pt x="269" y="302"/>
                  </a:lnTo>
                  <a:lnTo>
                    <a:pt x="263" y="304"/>
                  </a:lnTo>
                  <a:lnTo>
                    <a:pt x="263" y="304"/>
                  </a:lnTo>
                  <a:lnTo>
                    <a:pt x="242" y="305"/>
                  </a:lnTo>
                  <a:lnTo>
                    <a:pt x="221" y="306"/>
                  </a:lnTo>
                  <a:lnTo>
                    <a:pt x="179" y="307"/>
                  </a:lnTo>
                  <a:lnTo>
                    <a:pt x="93" y="306"/>
                  </a:lnTo>
                  <a:lnTo>
                    <a:pt x="93" y="243"/>
                  </a:lnTo>
                  <a:lnTo>
                    <a:pt x="93" y="243"/>
                  </a:lnTo>
                  <a:lnTo>
                    <a:pt x="189" y="236"/>
                  </a:lnTo>
                  <a:lnTo>
                    <a:pt x="189" y="23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7" name="Freeform 301"/>
            <p:cNvSpPr>
              <a:spLocks/>
            </p:cNvSpPr>
            <p:nvPr userDrawn="1"/>
          </p:nvSpPr>
          <p:spPr bwMode="auto">
            <a:xfrm>
              <a:off x="4738688" y="4194131"/>
              <a:ext cx="120650" cy="122238"/>
            </a:xfrm>
            <a:custGeom>
              <a:avLst/>
              <a:gdLst>
                <a:gd name="T0" fmla="*/ 0 w 308"/>
                <a:gd name="T1" fmla="*/ 40 h 307"/>
                <a:gd name="T2" fmla="*/ 0 w 308"/>
                <a:gd name="T3" fmla="*/ 40 h 307"/>
                <a:gd name="T4" fmla="*/ 4 w 308"/>
                <a:gd name="T5" fmla="*/ 31 h 307"/>
                <a:gd name="T6" fmla="*/ 9 w 308"/>
                <a:gd name="T7" fmla="*/ 23 h 307"/>
                <a:gd name="T8" fmla="*/ 13 w 308"/>
                <a:gd name="T9" fmla="*/ 15 h 307"/>
                <a:gd name="T10" fmla="*/ 17 w 308"/>
                <a:gd name="T11" fmla="*/ 10 h 307"/>
                <a:gd name="T12" fmla="*/ 22 w 308"/>
                <a:gd name="T13" fmla="*/ 5 h 307"/>
                <a:gd name="T14" fmla="*/ 26 w 308"/>
                <a:gd name="T15" fmla="*/ 2 h 307"/>
                <a:gd name="T16" fmla="*/ 32 w 308"/>
                <a:gd name="T17" fmla="*/ 0 h 307"/>
                <a:gd name="T18" fmla="*/ 36 w 308"/>
                <a:gd name="T19" fmla="*/ 0 h 307"/>
                <a:gd name="T20" fmla="*/ 41 w 308"/>
                <a:gd name="T21" fmla="*/ 0 h 307"/>
                <a:gd name="T22" fmla="*/ 46 w 308"/>
                <a:gd name="T23" fmla="*/ 1 h 307"/>
                <a:gd name="T24" fmla="*/ 51 w 308"/>
                <a:gd name="T25" fmla="*/ 3 h 307"/>
                <a:gd name="T26" fmla="*/ 57 w 308"/>
                <a:gd name="T27" fmla="*/ 6 h 307"/>
                <a:gd name="T28" fmla="*/ 68 w 308"/>
                <a:gd name="T29" fmla="*/ 15 h 307"/>
                <a:gd name="T30" fmla="*/ 79 w 308"/>
                <a:gd name="T31" fmla="*/ 27 h 307"/>
                <a:gd name="T32" fmla="*/ 79 w 308"/>
                <a:gd name="T33" fmla="*/ 27 h 307"/>
                <a:gd name="T34" fmla="*/ 116 w 308"/>
                <a:gd name="T35" fmla="*/ 65 h 307"/>
                <a:gd name="T36" fmla="*/ 154 w 308"/>
                <a:gd name="T37" fmla="*/ 103 h 307"/>
                <a:gd name="T38" fmla="*/ 237 w 308"/>
                <a:gd name="T39" fmla="*/ 184 h 307"/>
                <a:gd name="T40" fmla="*/ 237 w 308"/>
                <a:gd name="T41" fmla="*/ 184 h 307"/>
                <a:gd name="T42" fmla="*/ 249 w 308"/>
                <a:gd name="T43" fmla="*/ 97 h 307"/>
                <a:gd name="T44" fmla="*/ 249 w 308"/>
                <a:gd name="T45" fmla="*/ 97 h 307"/>
                <a:gd name="T46" fmla="*/ 263 w 308"/>
                <a:gd name="T47" fmla="*/ 92 h 307"/>
                <a:gd name="T48" fmla="*/ 275 w 308"/>
                <a:gd name="T49" fmla="*/ 90 h 307"/>
                <a:gd name="T50" fmla="*/ 280 w 308"/>
                <a:gd name="T51" fmla="*/ 90 h 307"/>
                <a:gd name="T52" fmla="*/ 286 w 308"/>
                <a:gd name="T53" fmla="*/ 90 h 307"/>
                <a:gd name="T54" fmla="*/ 290 w 308"/>
                <a:gd name="T55" fmla="*/ 91 h 307"/>
                <a:gd name="T56" fmla="*/ 294 w 308"/>
                <a:gd name="T57" fmla="*/ 93 h 307"/>
                <a:gd name="T58" fmla="*/ 297 w 308"/>
                <a:gd name="T59" fmla="*/ 97 h 307"/>
                <a:gd name="T60" fmla="*/ 300 w 308"/>
                <a:gd name="T61" fmla="*/ 100 h 307"/>
                <a:gd name="T62" fmla="*/ 302 w 308"/>
                <a:gd name="T63" fmla="*/ 105 h 307"/>
                <a:gd name="T64" fmla="*/ 304 w 308"/>
                <a:gd name="T65" fmla="*/ 109 h 307"/>
                <a:gd name="T66" fmla="*/ 307 w 308"/>
                <a:gd name="T67" fmla="*/ 115 h 307"/>
                <a:gd name="T68" fmla="*/ 308 w 308"/>
                <a:gd name="T69" fmla="*/ 122 h 307"/>
                <a:gd name="T70" fmla="*/ 308 w 308"/>
                <a:gd name="T71" fmla="*/ 138 h 307"/>
                <a:gd name="T72" fmla="*/ 308 w 308"/>
                <a:gd name="T73" fmla="*/ 138 h 307"/>
                <a:gd name="T74" fmla="*/ 307 w 308"/>
                <a:gd name="T75" fmla="*/ 168 h 307"/>
                <a:gd name="T76" fmla="*/ 308 w 308"/>
                <a:gd name="T77" fmla="*/ 199 h 307"/>
                <a:gd name="T78" fmla="*/ 308 w 308"/>
                <a:gd name="T79" fmla="*/ 229 h 307"/>
                <a:gd name="T80" fmla="*/ 307 w 308"/>
                <a:gd name="T81" fmla="*/ 243 h 307"/>
                <a:gd name="T82" fmla="*/ 304 w 308"/>
                <a:gd name="T83" fmla="*/ 258 h 307"/>
                <a:gd name="T84" fmla="*/ 304 w 308"/>
                <a:gd name="T85" fmla="*/ 258 h 307"/>
                <a:gd name="T86" fmla="*/ 302 w 308"/>
                <a:gd name="T87" fmla="*/ 265 h 307"/>
                <a:gd name="T88" fmla="*/ 299 w 308"/>
                <a:gd name="T89" fmla="*/ 273 h 307"/>
                <a:gd name="T90" fmla="*/ 294 w 308"/>
                <a:gd name="T91" fmla="*/ 280 h 307"/>
                <a:gd name="T92" fmla="*/ 289 w 308"/>
                <a:gd name="T93" fmla="*/ 287 h 307"/>
                <a:gd name="T94" fmla="*/ 283 w 308"/>
                <a:gd name="T95" fmla="*/ 293 h 307"/>
                <a:gd name="T96" fmla="*/ 275 w 308"/>
                <a:gd name="T97" fmla="*/ 299 h 307"/>
                <a:gd name="T98" fmla="*/ 269 w 308"/>
                <a:gd name="T99" fmla="*/ 302 h 307"/>
                <a:gd name="T100" fmla="*/ 263 w 308"/>
                <a:gd name="T101" fmla="*/ 304 h 307"/>
                <a:gd name="T102" fmla="*/ 263 w 308"/>
                <a:gd name="T103" fmla="*/ 304 h 307"/>
                <a:gd name="T104" fmla="*/ 242 w 308"/>
                <a:gd name="T105" fmla="*/ 305 h 307"/>
                <a:gd name="T106" fmla="*/ 221 w 308"/>
                <a:gd name="T107" fmla="*/ 306 h 307"/>
                <a:gd name="T108" fmla="*/ 179 w 308"/>
                <a:gd name="T109" fmla="*/ 307 h 307"/>
                <a:gd name="T110" fmla="*/ 93 w 308"/>
                <a:gd name="T111" fmla="*/ 306 h 307"/>
                <a:gd name="T112" fmla="*/ 93 w 308"/>
                <a:gd name="T113" fmla="*/ 243 h 307"/>
                <a:gd name="T114" fmla="*/ 93 w 308"/>
                <a:gd name="T115" fmla="*/ 243 h 307"/>
                <a:gd name="T116" fmla="*/ 189 w 308"/>
                <a:gd name="T117" fmla="*/ 236 h 307"/>
                <a:gd name="T118" fmla="*/ 189 w 308"/>
                <a:gd name="T119" fmla="*/ 236 h 307"/>
                <a:gd name="T120" fmla="*/ 0 w 308"/>
                <a:gd name="T121" fmla="*/ 4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" h="307">
                  <a:moveTo>
                    <a:pt x="0" y="40"/>
                  </a:moveTo>
                  <a:lnTo>
                    <a:pt x="0" y="40"/>
                  </a:lnTo>
                  <a:lnTo>
                    <a:pt x="4" y="31"/>
                  </a:lnTo>
                  <a:lnTo>
                    <a:pt x="9" y="23"/>
                  </a:lnTo>
                  <a:lnTo>
                    <a:pt x="13" y="15"/>
                  </a:lnTo>
                  <a:lnTo>
                    <a:pt x="17" y="10"/>
                  </a:lnTo>
                  <a:lnTo>
                    <a:pt x="22" y="5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7" y="6"/>
                  </a:lnTo>
                  <a:lnTo>
                    <a:pt x="68" y="15"/>
                  </a:lnTo>
                  <a:lnTo>
                    <a:pt x="79" y="27"/>
                  </a:lnTo>
                  <a:lnTo>
                    <a:pt x="79" y="27"/>
                  </a:lnTo>
                  <a:lnTo>
                    <a:pt x="116" y="65"/>
                  </a:lnTo>
                  <a:lnTo>
                    <a:pt x="154" y="103"/>
                  </a:lnTo>
                  <a:lnTo>
                    <a:pt x="237" y="184"/>
                  </a:lnTo>
                  <a:lnTo>
                    <a:pt x="237" y="184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63" y="92"/>
                  </a:lnTo>
                  <a:lnTo>
                    <a:pt x="275" y="90"/>
                  </a:lnTo>
                  <a:lnTo>
                    <a:pt x="280" y="90"/>
                  </a:lnTo>
                  <a:lnTo>
                    <a:pt x="286" y="90"/>
                  </a:lnTo>
                  <a:lnTo>
                    <a:pt x="290" y="91"/>
                  </a:lnTo>
                  <a:lnTo>
                    <a:pt x="294" y="93"/>
                  </a:lnTo>
                  <a:lnTo>
                    <a:pt x="297" y="97"/>
                  </a:lnTo>
                  <a:lnTo>
                    <a:pt x="300" y="100"/>
                  </a:lnTo>
                  <a:lnTo>
                    <a:pt x="302" y="105"/>
                  </a:lnTo>
                  <a:lnTo>
                    <a:pt x="304" y="109"/>
                  </a:lnTo>
                  <a:lnTo>
                    <a:pt x="307" y="115"/>
                  </a:lnTo>
                  <a:lnTo>
                    <a:pt x="308" y="122"/>
                  </a:lnTo>
                  <a:lnTo>
                    <a:pt x="308" y="138"/>
                  </a:lnTo>
                  <a:lnTo>
                    <a:pt x="308" y="138"/>
                  </a:lnTo>
                  <a:lnTo>
                    <a:pt x="307" y="168"/>
                  </a:lnTo>
                  <a:lnTo>
                    <a:pt x="308" y="199"/>
                  </a:lnTo>
                  <a:lnTo>
                    <a:pt x="308" y="229"/>
                  </a:lnTo>
                  <a:lnTo>
                    <a:pt x="307" y="243"/>
                  </a:lnTo>
                  <a:lnTo>
                    <a:pt x="304" y="258"/>
                  </a:lnTo>
                  <a:lnTo>
                    <a:pt x="304" y="258"/>
                  </a:lnTo>
                  <a:lnTo>
                    <a:pt x="302" y="265"/>
                  </a:lnTo>
                  <a:lnTo>
                    <a:pt x="299" y="273"/>
                  </a:lnTo>
                  <a:lnTo>
                    <a:pt x="294" y="280"/>
                  </a:lnTo>
                  <a:lnTo>
                    <a:pt x="289" y="287"/>
                  </a:lnTo>
                  <a:lnTo>
                    <a:pt x="283" y="293"/>
                  </a:lnTo>
                  <a:lnTo>
                    <a:pt x="275" y="299"/>
                  </a:lnTo>
                  <a:lnTo>
                    <a:pt x="269" y="302"/>
                  </a:lnTo>
                  <a:lnTo>
                    <a:pt x="263" y="304"/>
                  </a:lnTo>
                  <a:lnTo>
                    <a:pt x="263" y="304"/>
                  </a:lnTo>
                  <a:lnTo>
                    <a:pt x="242" y="305"/>
                  </a:lnTo>
                  <a:lnTo>
                    <a:pt x="221" y="306"/>
                  </a:lnTo>
                  <a:lnTo>
                    <a:pt x="179" y="307"/>
                  </a:lnTo>
                  <a:lnTo>
                    <a:pt x="93" y="306"/>
                  </a:lnTo>
                  <a:lnTo>
                    <a:pt x="93" y="243"/>
                  </a:lnTo>
                  <a:lnTo>
                    <a:pt x="93" y="243"/>
                  </a:lnTo>
                  <a:lnTo>
                    <a:pt x="189" y="236"/>
                  </a:lnTo>
                  <a:lnTo>
                    <a:pt x="189" y="236"/>
                  </a:lnTo>
                  <a:lnTo>
                    <a:pt x="0" y="4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8" name="Freeform 302"/>
            <p:cNvSpPr>
              <a:spLocks/>
            </p:cNvSpPr>
            <p:nvPr userDrawn="1"/>
          </p:nvSpPr>
          <p:spPr bwMode="auto">
            <a:xfrm>
              <a:off x="4271963" y="4186193"/>
              <a:ext cx="127000" cy="130175"/>
            </a:xfrm>
            <a:custGeom>
              <a:avLst/>
              <a:gdLst>
                <a:gd name="T0" fmla="*/ 269 w 318"/>
                <a:gd name="T1" fmla="*/ 20 h 329"/>
                <a:gd name="T2" fmla="*/ 269 w 318"/>
                <a:gd name="T3" fmla="*/ 20 h 329"/>
                <a:gd name="T4" fmla="*/ 278 w 318"/>
                <a:gd name="T5" fmla="*/ 23 h 329"/>
                <a:gd name="T6" fmla="*/ 282 w 318"/>
                <a:gd name="T7" fmla="*/ 24 h 329"/>
                <a:gd name="T8" fmla="*/ 285 w 318"/>
                <a:gd name="T9" fmla="*/ 27 h 329"/>
                <a:gd name="T10" fmla="*/ 285 w 318"/>
                <a:gd name="T11" fmla="*/ 27 h 329"/>
                <a:gd name="T12" fmla="*/ 298 w 318"/>
                <a:gd name="T13" fmla="*/ 45 h 329"/>
                <a:gd name="T14" fmla="*/ 318 w 318"/>
                <a:gd name="T15" fmla="*/ 73 h 329"/>
                <a:gd name="T16" fmla="*/ 318 w 318"/>
                <a:gd name="T17" fmla="*/ 73 h 329"/>
                <a:gd name="T18" fmla="*/ 121 w 318"/>
                <a:gd name="T19" fmla="*/ 244 h 329"/>
                <a:gd name="T20" fmla="*/ 121 w 318"/>
                <a:gd name="T21" fmla="*/ 244 h 329"/>
                <a:gd name="T22" fmla="*/ 131 w 318"/>
                <a:gd name="T23" fmla="*/ 259 h 329"/>
                <a:gd name="T24" fmla="*/ 131 w 318"/>
                <a:gd name="T25" fmla="*/ 259 h 329"/>
                <a:gd name="T26" fmla="*/ 215 w 318"/>
                <a:gd name="T27" fmla="*/ 265 h 329"/>
                <a:gd name="T28" fmla="*/ 215 w 318"/>
                <a:gd name="T29" fmla="*/ 329 h 329"/>
                <a:gd name="T30" fmla="*/ 215 w 318"/>
                <a:gd name="T31" fmla="*/ 329 h 329"/>
                <a:gd name="T32" fmla="*/ 129 w 318"/>
                <a:gd name="T33" fmla="*/ 329 h 329"/>
                <a:gd name="T34" fmla="*/ 85 w 318"/>
                <a:gd name="T35" fmla="*/ 329 h 329"/>
                <a:gd name="T36" fmla="*/ 64 w 318"/>
                <a:gd name="T37" fmla="*/ 328 h 329"/>
                <a:gd name="T38" fmla="*/ 43 w 318"/>
                <a:gd name="T39" fmla="*/ 327 h 329"/>
                <a:gd name="T40" fmla="*/ 43 w 318"/>
                <a:gd name="T41" fmla="*/ 327 h 329"/>
                <a:gd name="T42" fmla="*/ 37 w 318"/>
                <a:gd name="T43" fmla="*/ 325 h 329"/>
                <a:gd name="T44" fmla="*/ 31 w 318"/>
                <a:gd name="T45" fmla="*/ 322 h 329"/>
                <a:gd name="T46" fmla="*/ 24 w 318"/>
                <a:gd name="T47" fmla="*/ 316 h 329"/>
                <a:gd name="T48" fmla="*/ 18 w 318"/>
                <a:gd name="T49" fmla="*/ 310 h 329"/>
                <a:gd name="T50" fmla="*/ 13 w 318"/>
                <a:gd name="T51" fmla="*/ 304 h 329"/>
                <a:gd name="T52" fmla="*/ 8 w 318"/>
                <a:gd name="T53" fmla="*/ 297 h 329"/>
                <a:gd name="T54" fmla="*/ 5 w 318"/>
                <a:gd name="T55" fmla="*/ 290 h 329"/>
                <a:gd name="T56" fmla="*/ 4 w 318"/>
                <a:gd name="T57" fmla="*/ 284 h 329"/>
                <a:gd name="T58" fmla="*/ 4 w 318"/>
                <a:gd name="T59" fmla="*/ 284 h 329"/>
                <a:gd name="T60" fmla="*/ 3 w 318"/>
                <a:gd name="T61" fmla="*/ 263 h 329"/>
                <a:gd name="T62" fmla="*/ 2 w 318"/>
                <a:gd name="T63" fmla="*/ 244 h 329"/>
                <a:gd name="T64" fmla="*/ 0 w 318"/>
                <a:gd name="T65" fmla="*/ 203 h 329"/>
                <a:gd name="T66" fmla="*/ 2 w 318"/>
                <a:gd name="T67" fmla="*/ 119 h 329"/>
                <a:gd name="T68" fmla="*/ 60 w 318"/>
                <a:gd name="T69" fmla="*/ 119 h 329"/>
                <a:gd name="T70" fmla="*/ 60 w 318"/>
                <a:gd name="T71" fmla="*/ 119 h 329"/>
                <a:gd name="T72" fmla="*/ 69 w 318"/>
                <a:gd name="T73" fmla="*/ 204 h 329"/>
                <a:gd name="T74" fmla="*/ 69 w 318"/>
                <a:gd name="T75" fmla="*/ 204 h 329"/>
                <a:gd name="T76" fmla="*/ 243 w 318"/>
                <a:gd name="T77" fmla="*/ 0 h 329"/>
                <a:gd name="T78" fmla="*/ 243 w 318"/>
                <a:gd name="T79" fmla="*/ 0 h 329"/>
                <a:gd name="T80" fmla="*/ 269 w 318"/>
                <a:gd name="T81" fmla="*/ 2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329">
                  <a:moveTo>
                    <a:pt x="269" y="20"/>
                  </a:moveTo>
                  <a:lnTo>
                    <a:pt x="269" y="20"/>
                  </a:lnTo>
                  <a:lnTo>
                    <a:pt x="278" y="23"/>
                  </a:lnTo>
                  <a:lnTo>
                    <a:pt x="282" y="24"/>
                  </a:lnTo>
                  <a:lnTo>
                    <a:pt x="285" y="27"/>
                  </a:lnTo>
                  <a:lnTo>
                    <a:pt x="285" y="27"/>
                  </a:lnTo>
                  <a:lnTo>
                    <a:pt x="298" y="45"/>
                  </a:lnTo>
                  <a:lnTo>
                    <a:pt x="318" y="73"/>
                  </a:lnTo>
                  <a:lnTo>
                    <a:pt x="318" y="73"/>
                  </a:lnTo>
                  <a:lnTo>
                    <a:pt x="121" y="244"/>
                  </a:lnTo>
                  <a:lnTo>
                    <a:pt x="121" y="244"/>
                  </a:lnTo>
                  <a:lnTo>
                    <a:pt x="131" y="259"/>
                  </a:lnTo>
                  <a:lnTo>
                    <a:pt x="131" y="259"/>
                  </a:lnTo>
                  <a:lnTo>
                    <a:pt x="215" y="265"/>
                  </a:lnTo>
                  <a:lnTo>
                    <a:pt x="215" y="329"/>
                  </a:lnTo>
                  <a:lnTo>
                    <a:pt x="215" y="329"/>
                  </a:lnTo>
                  <a:lnTo>
                    <a:pt x="129" y="329"/>
                  </a:lnTo>
                  <a:lnTo>
                    <a:pt x="85" y="329"/>
                  </a:lnTo>
                  <a:lnTo>
                    <a:pt x="64" y="328"/>
                  </a:lnTo>
                  <a:lnTo>
                    <a:pt x="43" y="327"/>
                  </a:lnTo>
                  <a:lnTo>
                    <a:pt x="43" y="327"/>
                  </a:lnTo>
                  <a:lnTo>
                    <a:pt x="37" y="325"/>
                  </a:lnTo>
                  <a:lnTo>
                    <a:pt x="31" y="322"/>
                  </a:lnTo>
                  <a:lnTo>
                    <a:pt x="24" y="316"/>
                  </a:lnTo>
                  <a:lnTo>
                    <a:pt x="18" y="310"/>
                  </a:lnTo>
                  <a:lnTo>
                    <a:pt x="13" y="304"/>
                  </a:lnTo>
                  <a:lnTo>
                    <a:pt x="8" y="297"/>
                  </a:lnTo>
                  <a:lnTo>
                    <a:pt x="5" y="290"/>
                  </a:lnTo>
                  <a:lnTo>
                    <a:pt x="4" y="284"/>
                  </a:lnTo>
                  <a:lnTo>
                    <a:pt x="4" y="284"/>
                  </a:lnTo>
                  <a:lnTo>
                    <a:pt x="3" y="263"/>
                  </a:lnTo>
                  <a:lnTo>
                    <a:pt x="2" y="244"/>
                  </a:lnTo>
                  <a:lnTo>
                    <a:pt x="0" y="203"/>
                  </a:lnTo>
                  <a:lnTo>
                    <a:pt x="2" y="119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6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99" name="Freeform 303"/>
            <p:cNvSpPr>
              <a:spLocks/>
            </p:cNvSpPr>
            <p:nvPr userDrawn="1"/>
          </p:nvSpPr>
          <p:spPr bwMode="auto">
            <a:xfrm>
              <a:off x="4271963" y="4186193"/>
              <a:ext cx="127000" cy="130175"/>
            </a:xfrm>
            <a:custGeom>
              <a:avLst/>
              <a:gdLst>
                <a:gd name="T0" fmla="*/ 269 w 318"/>
                <a:gd name="T1" fmla="*/ 20 h 329"/>
                <a:gd name="T2" fmla="*/ 269 w 318"/>
                <a:gd name="T3" fmla="*/ 20 h 329"/>
                <a:gd name="T4" fmla="*/ 278 w 318"/>
                <a:gd name="T5" fmla="*/ 23 h 329"/>
                <a:gd name="T6" fmla="*/ 282 w 318"/>
                <a:gd name="T7" fmla="*/ 24 h 329"/>
                <a:gd name="T8" fmla="*/ 285 w 318"/>
                <a:gd name="T9" fmla="*/ 27 h 329"/>
                <a:gd name="T10" fmla="*/ 285 w 318"/>
                <a:gd name="T11" fmla="*/ 27 h 329"/>
                <a:gd name="T12" fmla="*/ 298 w 318"/>
                <a:gd name="T13" fmla="*/ 45 h 329"/>
                <a:gd name="T14" fmla="*/ 318 w 318"/>
                <a:gd name="T15" fmla="*/ 73 h 329"/>
                <a:gd name="T16" fmla="*/ 318 w 318"/>
                <a:gd name="T17" fmla="*/ 73 h 329"/>
                <a:gd name="T18" fmla="*/ 121 w 318"/>
                <a:gd name="T19" fmla="*/ 244 h 329"/>
                <a:gd name="T20" fmla="*/ 121 w 318"/>
                <a:gd name="T21" fmla="*/ 244 h 329"/>
                <a:gd name="T22" fmla="*/ 131 w 318"/>
                <a:gd name="T23" fmla="*/ 259 h 329"/>
                <a:gd name="T24" fmla="*/ 131 w 318"/>
                <a:gd name="T25" fmla="*/ 259 h 329"/>
                <a:gd name="T26" fmla="*/ 215 w 318"/>
                <a:gd name="T27" fmla="*/ 265 h 329"/>
                <a:gd name="T28" fmla="*/ 215 w 318"/>
                <a:gd name="T29" fmla="*/ 329 h 329"/>
                <a:gd name="T30" fmla="*/ 215 w 318"/>
                <a:gd name="T31" fmla="*/ 329 h 329"/>
                <a:gd name="T32" fmla="*/ 129 w 318"/>
                <a:gd name="T33" fmla="*/ 329 h 329"/>
                <a:gd name="T34" fmla="*/ 85 w 318"/>
                <a:gd name="T35" fmla="*/ 329 h 329"/>
                <a:gd name="T36" fmla="*/ 64 w 318"/>
                <a:gd name="T37" fmla="*/ 328 h 329"/>
                <a:gd name="T38" fmla="*/ 43 w 318"/>
                <a:gd name="T39" fmla="*/ 327 h 329"/>
                <a:gd name="T40" fmla="*/ 43 w 318"/>
                <a:gd name="T41" fmla="*/ 327 h 329"/>
                <a:gd name="T42" fmla="*/ 37 w 318"/>
                <a:gd name="T43" fmla="*/ 325 h 329"/>
                <a:gd name="T44" fmla="*/ 31 w 318"/>
                <a:gd name="T45" fmla="*/ 322 h 329"/>
                <a:gd name="T46" fmla="*/ 24 w 318"/>
                <a:gd name="T47" fmla="*/ 316 h 329"/>
                <a:gd name="T48" fmla="*/ 18 w 318"/>
                <a:gd name="T49" fmla="*/ 310 h 329"/>
                <a:gd name="T50" fmla="*/ 13 w 318"/>
                <a:gd name="T51" fmla="*/ 304 h 329"/>
                <a:gd name="T52" fmla="*/ 8 w 318"/>
                <a:gd name="T53" fmla="*/ 297 h 329"/>
                <a:gd name="T54" fmla="*/ 5 w 318"/>
                <a:gd name="T55" fmla="*/ 290 h 329"/>
                <a:gd name="T56" fmla="*/ 4 w 318"/>
                <a:gd name="T57" fmla="*/ 284 h 329"/>
                <a:gd name="T58" fmla="*/ 4 w 318"/>
                <a:gd name="T59" fmla="*/ 284 h 329"/>
                <a:gd name="T60" fmla="*/ 3 w 318"/>
                <a:gd name="T61" fmla="*/ 263 h 329"/>
                <a:gd name="T62" fmla="*/ 2 w 318"/>
                <a:gd name="T63" fmla="*/ 244 h 329"/>
                <a:gd name="T64" fmla="*/ 0 w 318"/>
                <a:gd name="T65" fmla="*/ 203 h 329"/>
                <a:gd name="T66" fmla="*/ 2 w 318"/>
                <a:gd name="T67" fmla="*/ 119 h 329"/>
                <a:gd name="T68" fmla="*/ 60 w 318"/>
                <a:gd name="T69" fmla="*/ 119 h 329"/>
                <a:gd name="T70" fmla="*/ 60 w 318"/>
                <a:gd name="T71" fmla="*/ 119 h 329"/>
                <a:gd name="T72" fmla="*/ 69 w 318"/>
                <a:gd name="T73" fmla="*/ 204 h 329"/>
                <a:gd name="T74" fmla="*/ 69 w 318"/>
                <a:gd name="T75" fmla="*/ 204 h 329"/>
                <a:gd name="T76" fmla="*/ 243 w 318"/>
                <a:gd name="T77" fmla="*/ 0 h 329"/>
                <a:gd name="T78" fmla="*/ 243 w 318"/>
                <a:gd name="T79" fmla="*/ 0 h 329"/>
                <a:gd name="T80" fmla="*/ 269 w 318"/>
                <a:gd name="T81" fmla="*/ 2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329">
                  <a:moveTo>
                    <a:pt x="269" y="20"/>
                  </a:moveTo>
                  <a:lnTo>
                    <a:pt x="269" y="20"/>
                  </a:lnTo>
                  <a:lnTo>
                    <a:pt x="278" y="23"/>
                  </a:lnTo>
                  <a:lnTo>
                    <a:pt x="282" y="24"/>
                  </a:lnTo>
                  <a:lnTo>
                    <a:pt x="285" y="27"/>
                  </a:lnTo>
                  <a:lnTo>
                    <a:pt x="285" y="27"/>
                  </a:lnTo>
                  <a:lnTo>
                    <a:pt x="298" y="45"/>
                  </a:lnTo>
                  <a:lnTo>
                    <a:pt x="318" y="73"/>
                  </a:lnTo>
                  <a:lnTo>
                    <a:pt x="318" y="73"/>
                  </a:lnTo>
                  <a:lnTo>
                    <a:pt x="121" y="244"/>
                  </a:lnTo>
                  <a:lnTo>
                    <a:pt x="121" y="244"/>
                  </a:lnTo>
                  <a:lnTo>
                    <a:pt x="131" y="259"/>
                  </a:lnTo>
                  <a:lnTo>
                    <a:pt x="131" y="259"/>
                  </a:lnTo>
                  <a:lnTo>
                    <a:pt x="215" y="265"/>
                  </a:lnTo>
                  <a:lnTo>
                    <a:pt x="215" y="329"/>
                  </a:lnTo>
                  <a:lnTo>
                    <a:pt x="215" y="329"/>
                  </a:lnTo>
                  <a:lnTo>
                    <a:pt x="129" y="329"/>
                  </a:lnTo>
                  <a:lnTo>
                    <a:pt x="85" y="329"/>
                  </a:lnTo>
                  <a:lnTo>
                    <a:pt x="64" y="328"/>
                  </a:lnTo>
                  <a:lnTo>
                    <a:pt x="43" y="327"/>
                  </a:lnTo>
                  <a:lnTo>
                    <a:pt x="43" y="327"/>
                  </a:lnTo>
                  <a:lnTo>
                    <a:pt x="37" y="325"/>
                  </a:lnTo>
                  <a:lnTo>
                    <a:pt x="31" y="322"/>
                  </a:lnTo>
                  <a:lnTo>
                    <a:pt x="24" y="316"/>
                  </a:lnTo>
                  <a:lnTo>
                    <a:pt x="18" y="310"/>
                  </a:lnTo>
                  <a:lnTo>
                    <a:pt x="13" y="304"/>
                  </a:lnTo>
                  <a:lnTo>
                    <a:pt x="8" y="297"/>
                  </a:lnTo>
                  <a:lnTo>
                    <a:pt x="5" y="290"/>
                  </a:lnTo>
                  <a:lnTo>
                    <a:pt x="4" y="284"/>
                  </a:lnTo>
                  <a:lnTo>
                    <a:pt x="4" y="284"/>
                  </a:lnTo>
                  <a:lnTo>
                    <a:pt x="3" y="263"/>
                  </a:lnTo>
                  <a:lnTo>
                    <a:pt x="2" y="244"/>
                  </a:lnTo>
                  <a:lnTo>
                    <a:pt x="0" y="203"/>
                  </a:lnTo>
                  <a:lnTo>
                    <a:pt x="2" y="119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69" y="2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0" name="Freeform 304"/>
            <p:cNvSpPr>
              <a:spLocks/>
            </p:cNvSpPr>
            <p:nvPr userDrawn="1"/>
          </p:nvSpPr>
          <p:spPr bwMode="auto">
            <a:xfrm>
              <a:off x="4271963" y="3816306"/>
              <a:ext cx="123825" cy="127000"/>
            </a:xfrm>
            <a:custGeom>
              <a:avLst/>
              <a:gdLst>
                <a:gd name="T0" fmla="*/ 313 w 313"/>
                <a:gd name="T1" fmla="*/ 266 h 320"/>
                <a:gd name="T2" fmla="*/ 313 w 313"/>
                <a:gd name="T3" fmla="*/ 266 h 320"/>
                <a:gd name="T4" fmla="*/ 262 w 313"/>
                <a:gd name="T5" fmla="*/ 320 h 320"/>
                <a:gd name="T6" fmla="*/ 262 w 313"/>
                <a:gd name="T7" fmla="*/ 320 h 320"/>
                <a:gd name="T8" fmla="*/ 85 w 313"/>
                <a:gd name="T9" fmla="*/ 119 h 320"/>
                <a:gd name="T10" fmla="*/ 85 w 313"/>
                <a:gd name="T11" fmla="*/ 119 h 320"/>
                <a:gd name="T12" fmla="*/ 69 w 313"/>
                <a:gd name="T13" fmla="*/ 129 h 320"/>
                <a:gd name="T14" fmla="*/ 69 w 313"/>
                <a:gd name="T15" fmla="*/ 129 h 320"/>
                <a:gd name="T16" fmla="*/ 68 w 313"/>
                <a:gd name="T17" fmla="*/ 154 h 320"/>
                <a:gd name="T18" fmla="*/ 67 w 313"/>
                <a:gd name="T19" fmla="*/ 166 h 320"/>
                <a:gd name="T20" fmla="*/ 65 w 313"/>
                <a:gd name="T21" fmla="*/ 172 h 320"/>
                <a:gd name="T22" fmla="*/ 64 w 313"/>
                <a:gd name="T23" fmla="*/ 178 h 320"/>
                <a:gd name="T24" fmla="*/ 64 w 313"/>
                <a:gd name="T25" fmla="*/ 178 h 320"/>
                <a:gd name="T26" fmla="*/ 61 w 313"/>
                <a:gd name="T27" fmla="*/ 183 h 320"/>
                <a:gd name="T28" fmla="*/ 58 w 313"/>
                <a:gd name="T29" fmla="*/ 188 h 320"/>
                <a:gd name="T30" fmla="*/ 50 w 313"/>
                <a:gd name="T31" fmla="*/ 198 h 320"/>
                <a:gd name="T32" fmla="*/ 35 w 313"/>
                <a:gd name="T33" fmla="*/ 217 h 320"/>
                <a:gd name="T34" fmla="*/ 35 w 313"/>
                <a:gd name="T35" fmla="*/ 217 h 320"/>
                <a:gd name="T36" fmla="*/ 25 w 313"/>
                <a:gd name="T37" fmla="*/ 208 h 320"/>
                <a:gd name="T38" fmla="*/ 16 w 313"/>
                <a:gd name="T39" fmla="*/ 198 h 320"/>
                <a:gd name="T40" fmla="*/ 11 w 313"/>
                <a:gd name="T41" fmla="*/ 194 h 320"/>
                <a:gd name="T42" fmla="*/ 8 w 313"/>
                <a:gd name="T43" fmla="*/ 190 h 320"/>
                <a:gd name="T44" fmla="*/ 5 w 313"/>
                <a:gd name="T45" fmla="*/ 185 h 320"/>
                <a:gd name="T46" fmla="*/ 4 w 313"/>
                <a:gd name="T47" fmla="*/ 180 h 320"/>
                <a:gd name="T48" fmla="*/ 4 w 313"/>
                <a:gd name="T49" fmla="*/ 180 h 320"/>
                <a:gd name="T50" fmla="*/ 1 w 313"/>
                <a:gd name="T51" fmla="*/ 145 h 320"/>
                <a:gd name="T52" fmla="*/ 0 w 313"/>
                <a:gd name="T53" fmla="*/ 111 h 320"/>
                <a:gd name="T54" fmla="*/ 1 w 313"/>
                <a:gd name="T55" fmla="*/ 77 h 320"/>
                <a:gd name="T56" fmla="*/ 5 w 313"/>
                <a:gd name="T57" fmla="*/ 42 h 320"/>
                <a:gd name="T58" fmla="*/ 5 w 313"/>
                <a:gd name="T59" fmla="*/ 42 h 320"/>
                <a:gd name="T60" fmla="*/ 7 w 313"/>
                <a:gd name="T61" fmla="*/ 36 h 320"/>
                <a:gd name="T62" fmla="*/ 10 w 313"/>
                <a:gd name="T63" fmla="*/ 30 h 320"/>
                <a:gd name="T64" fmla="*/ 14 w 313"/>
                <a:gd name="T65" fmla="*/ 23 h 320"/>
                <a:gd name="T66" fmla="*/ 20 w 313"/>
                <a:gd name="T67" fmla="*/ 17 h 320"/>
                <a:gd name="T68" fmla="*/ 26 w 313"/>
                <a:gd name="T69" fmla="*/ 12 h 320"/>
                <a:gd name="T70" fmla="*/ 33 w 313"/>
                <a:gd name="T71" fmla="*/ 7 h 320"/>
                <a:gd name="T72" fmla="*/ 40 w 313"/>
                <a:gd name="T73" fmla="*/ 4 h 320"/>
                <a:gd name="T74" fmla="*/ 46 w 313"/>
                <a:gd name="T75" fmla="*/ 3 h 320"/>
                <a:gd name="T76" fmla="*/ 46 w 313"/>
                <a:gd name="T77" fmla="*/ 3 h 320"/>
                <a:gd name="T78" fmla="*/ 62 w 313"/>
                <a:gd name="T79" fmla="*/ 1 h 320"/>
                <a:gd name="T80" fmla="*/ 79 w 313"/>
                <a:gd name="T81" fmla="*/ 0 h 320"/>
                <a:gd name="T82" fmla="*/ 112 w 313"/>
                <a:gd name="T83" fmla="*/ 0 h 320"/>
                <a:gd name="T84" fmla="*/ 145 w 313"/>
                <a:gd name="T85" fmla="*/ 0 h 320"/>
                <a:gd name="T86" fmla="*/ 178 w 313"/>
                <a:gd name="T87" fmla="*/ 0 h 320"/>
                <a:gd name="T88" fmla="*/ 178 w 313"/>
                <a:gd name="T89" fmla="*/ 0 h 320"/>
                <a:gd name="T90" fmla="*/ 192 w 313"/>
                <a:gd name="T91" fmla="*/ 1 h 320"/>
                <a:gd name="T92" fmla="*/ 198 w 313"/>
                <a:gd name="T93" fmla="*/ 2 h 320"/>
                <a:gd name="T94" fmla="*/ 204 w 313"/>
                <a:gd name="T95" fmla="*/ 3 h 320"/>
                <a:gd name="T96" fmla="*/ 208 w 313"/>
                <a:gd name="T97" fmla="*/ 5 h 320"/>
                <a:gd name="T98" fmla="*/ 211 w 313"/>
                <a:gd name="T99" fmla="*/ 8 h 320"/>
                <a:gd name="T100" fmla="*/ 214 w 313"/>
                <a:gd name="T101" fmla="*/ 11 h 320"/>
                <a:gd name="T102" fmla="*/ 216 w 313"/>
                <a:gd name="T103" fmla="*/ 14 h 320"/>
                <a:gd name="T104" fmla="*/ 218 w 313"/>
                <a:gd name="T105" fmla="*/ 18 h 320"/>
                <a:gd name="T106" fmla="*/ 219 w 313"/>
                <a:gd name="T107" fmla="*/ 22 h 320"/>
                <a:gd name="T108" fmla="*/ 219 w 313"/>
                <a:gd name="T109" fmla="*/ 33 h 320"/>
                <a:gd name="T110" fmla="*/ 218 w 313"/>
                <a:gd name="T111" fmla="*/ 44 h 320"/>
                <a:gd name="T112" fmla="*/ 214 w 313"/>
                <a:gd name="T113" fmla="*/ 57 h 320"/>
                <a:gd name="T114" fmla="*/ 214 w 313"/>
                <a:gd name="T115" fmla="*/ 57 h 320"/>
                <a:gd name="T116" fmla="*/ 122 w 313"/>
                <a:gd name="T117" fmla="*/ 68 h 320"/>
                <a:gd name="T118" fmla="*/ 122 w 313"/>
                <a:gd name="T119" fmla="*/ 68 h 320"/>
                <a:gd name="T120" fmla="*/ 313 w 313"/>
                <a:gd name="T121" fmla="*/ 26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20">
                  <a:moveTo>
                    <a:pt x="313" y="266"/>
                  </a:moveTo>
                  <a:lnTo>
                    <a:pt x="313" y="266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68" y="154"/>
                  </a:lnTo>
                  <a:lnTo>
                    <a:pt x="67" y="166"/>
                  </a:lnTo>
                  <a:lnTo>
                    <a:pt x="65" y="172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1" y="183"/>
                  </a:lnTo>
                  <a:lnTo>
                    <a:pt x="58" y="188"/>
                  </a:lnTo>
                  <a:lnTo>
                    <a:pt x="50" y="198"/>
                  </a:lnTo>
                  <a:lnTo>
                    <a:pt x="35" y="217"/>
                  </a:lnTo>
                  <a:lnTo>
                    <a:pt x="35" y="217"/>
                  </a:lnTo>
                  <a:lnTo>
                    <a:pt x="25" y="208"/>
                  </a:lnTo>
                  <a:lnTo>
                    <a:pt x="16" y="198"/>
                  </a:lnTo>
                  <a:lnTo>
                    <a:pt x="11" y="194"/>
                  </a:lnTo>
                  <a:lnTo>
                    <a:pt x="8" y="190"/>
                  </a:lnTo>
                  <a:lnTo>
                    <a:pt x="5" y="185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1" y="145"/>
                  </a:lnTo>
                  <a:lnTo>
                    <a:pt x="0" y="111"/>
                  </a:lnTo>
                  <a:lnTo>
                    <a:pt x="1" y="77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36"/>
                  </a:lnTo>
                  <a:lnTo>
                    <a:pt x="10" y="30"/>
                  </a:lnTo>
                  <a:lnTo>
                    <a:pt x="14" y="23"/>
                  </a:lnTo>
                  <a:lnTo>
                    <a:pt x="20" y="17"/>
                  </a:lnTo>
                  <a:lnTo>
                    <a:pt x="26" y="12"/>
                  </a:lnTo>
                  <a:lnTo>
                    <a:pt x="33" y="7"/>
                  </a:lnTo>
                  <a:lnTo>
                    <a:pt x="40" y="4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62" y="1"/>
                  </a:lnTo>
                  <a:lnTo>
                    <a:pt x="79" y="0"/>
                  </a:lnTo>
                  <a:lnTo>
                    <a:pt x="112" y="0"/>
                  </a:lnTo>
                  <a:lnTo>
                    <a:pt x="145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92" y="1"/>
                  </a:lnTo>
                  <a:lnTo>
                    <a:pt x="198" y="2"/>
                  </a:lnTo>
                  <a:lnTo>
                    <a:pt x="204" y="3"/>
                  </a:lnTo>
                  <a:lnTo>
                    <a:pt x="208" y="5"/>
                  </a:lnTo>
                  <a:lnTo>
                    <a:pt x="211" y="8"/>
                  </a:lnTo>
                  <a:lnTo>
                    <a:pt x="214" y="11"/>
                  </a:lnTo>
                  <a:lnTo>
                    <a:pt x="216" y="14"/>
                  </a:lnTo>
                  <a:lnTo>
                    <a:pt x="218" y="18"/>
                  </a:lnTo>
                  <a:lnTo>
                    <a:pt x="219" y="22"/>
                  </a:lnTo>
                  <a:lnTo>
                    <a:pt x="219" y="33"/>
                  </a:lnTo>
                  <a:lnTo>
                    <a:pt x="218" y="44"/>
                  </a:lnTo>
                  <a:lnTo>
                    <a:pt x="214" y="57"/>
                  </a:lnTo>
                  <a:lnTo>
                    <a:pt x="214" y="57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313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1" name="Freeform 305"/>
            <p:cNvSpPr>
              <a:spLocks/>
            </p:cNvSpPr>
            <p:nvPr userDrawn="1"/>
          </p:nvSpPr>
          <p:spPr bwMode="auto">
            <a:xfrm>
              <a:off x="4271963" y="3816306"/>
              <a:ext cx="123825" cy="127000"/>
            </a:xfrm>
            <a:custGeom>
              <a:avLst/>
              <a:gdLst>
                <a:gd name="T0" fmla="*/ 313 w 313"/>
                <a:gd name="T1" fmla="*/ 266 h 320"/>
                <a:gd name="T2" fmla="*/ 313 w 313"/>
                <a:gd name="T3" fmla="*/ 266 h 320"/>
                <a:gd name="T4" fmla="*/ 262 w 313"/>
                <a:gd name="T5" fmla="*/ 320 h 320"/>
                <a:gd name="T6" fmla="*/ 262 w 313"/>
                <a:gd name="T7" fmla="*/ 320 h 320"/>
                <a:gd name="T8" fmla="*/ 85 w 313"/>
                <a:gd name="T9" fmla="*/ 119 h 320"/>
                <a:gd name="T10" fmla="*/ 85 w 313"/>
                <a:gd name="T11" fmla="*/ 119 h 320"/>
                <a:gd name="T12" fmla="*/ 69 w 313"/>
                <a:gd name="T13" fmla="*/ 129 h 320"/>
                <a:gd name="T14" fmla="*/ 69 w 313"/>
                <a:gd name="T15" fmla="*/ 129 h 320"/>
                <a:gd name="T16" fmla="*/ 68 w 313"/>
                <a:gd name="T17" fmla="*/ 154 h 320"/>
                <a:gd name="T18" fmla="*/ 67 w 313"/>
                <a:gd name="T19" fmla="*/ 166 h 320"/>
                <a:gd name="T20" fmla="*/ 65 w 313"/>
                <a:gd name="T21" fmla="*/ 172 h 320"/>
                <a:gd name="T22" fmla="*/ 64 w 313"/>
                <a:gd name="T23" fmla="*/ 178 h 320"/>
                <a:gd name="T24" fmla="*/ 64 w 313"/>
                <a:gd name="T25" fmla="*/ 178 h 320"/>
                <a:gd name="T26" fmla="*/ 61 w 313"/>
                <a:gd name="T27" fmla="*/ 183 h 320"/>
                <a:gd name="T28" fmla="*/ 58 w 313"/>
                <a:gd name="T29" fmla="*/ 188 h 320"/>
                <a:gd name="T30" fmla="*/ 50 w 313"/>
                <a:gd name="T31" fmla="*/ 198 h 320"/>
                <a:gd name="T32" fmla="*/ 35 w 313"/>
                <a:gd name="T33" fmla="*/ 217 h 320"/>
                <a:gd name="T34" fmla="*/ 35 w 313"/>
                <a:gd name="T35" fmla="*/ 217 h 320"/>
                <a:gd name="T36" fmla="*/ 25 w 313"/>
                <a:gd name="T37" fmla="*/ 208 h 320"/>
                <a:gd name="T38" fmla="*/ 16 w 313"/>
                <a:gd name="T39" fmla="*/ 198 h 320"/>
                <a:gd name="T40" fmla="*/ 11 w 313"/>
                <a:gd name="T41" fmla="*/ 194 h 320"/>
                <a:gd name="T42" fmla="*/ 8 w 313"/>
                <a:gd name="T43" fmla="*/ 190 h 320"/>
                <a:gd name="T44" fmla="*/ 5 w 313"/>
                <a:gd name="T45" fmla="*/ 185 h 320"/>
                <a:gd name="T46" fmla="*/ 4 w 313"/>
                <a:gd name="T47" fmla="*/ 180 h 320"/>
                <a:gd name="T48" fmla="*/ 4 w 313"/>
                <a:gd name="T49" fmla="*/ 180 h 320"/>
                <a:gd name="T50" fmla="*/ 1 w 313"/>
                <a:gd name="T51" fmla="*/ 145 h 320"/>
                <a:gd name="T52" fmla="*/ 0 w 313"/>
                <a:gd name="T53" fmla="*/ 111 h 320"/>
                <a:gd name="T54" fmla="*/ 1 w 313"/>
                <a:gd name="T55" fmla="*/ 77 h 320"/>
                <a:gd name="T56" fmla="*/ 5 w 313"/>
                <a:gd name="T57" fmla="*/ 42 h 320"/>
                <a:gd name="T58" fmla="*/ 5 w 313"/>
                <a:gd name="T59" fmla="*/ 42 h 320"/>
                <a:gd name="T60" fmla="*/ 7 w 313"/>
                <a:gd name="T61" fmla="*/ 36 h 320"/>
                <a:gd name="T62" fmla="*/ 10 w 313"/>
                <a:gd name="T63" fmla="*/ 30 h 320"/>
                <a:gd name="T64" fmla="*/ 14 w 313"/>
                <a:gd name="T65" fmla="*/ 23 h 320"/>
                <a:gd name="T66" fmla="*/ 20 w 313"/>
                <a:gd name="T67" fmla="*/ 17 h 320"/>
                <a:gd name="T68" fmla="*/ 26 w 313"/>
                <a:gd name="T69" fmla="*/ 12 h 320"/>
                <a:gd name="T70" fmla="*/ 33 w 313"/>
                <a:gd name="T71" fmla="*/ 7 h 320"/>
                <a:gd name="T72" fmla="*/ 40 w 313"/>
                <a:gd name="T73" fmla="*/ 4 h 320"/>
                <a:gd name="T74" fmla="*/ 46 w 313"/>
                <a:gd name="T75" fmla="*/ 3 h 320"/>
                <a:gd name="T76" fmla="*/ 46 w 313"/>
                <a:gd name="T77" fmla="*/ 3 h 320"/>
                <a:gd name="T78" fmla="*/ 62 w 313"/>
                <a:gd name="T79" fmla="*/ 1 h 320"/>
                <a:gd name="T80" fmla="*/ 79 w 313"/>
                <a:gd name="T81" fmla="*/ 0 h 320"/>
                <a:gd name="T82" fmla="*/ 112 w 313"/>
                <a:gd name="T83" fmla="*/ 0 h 320"/>
                <a:gd name="T84" fmla="*/ 145 w 313"/>
                <a:gd name="T85" fmla="*/ 0 h 320"/>
                <a:gd name="T86" fmla="*/ 178 w 313"/>
                <a:gd name="T87" fmla="*/ 0 h 320"/>
                <a:gd name="T88" fmla="*/ 178 w 313"/>
                <a:gd name="T89" fmla="*/ 0 h 320"/>
                <a:gd name="T90" fmla="*/ 192 w 313"/>
                <a:gd name="T91" fmla="*/ 1 h 320"/>
                <a:gd name="T92" fmla="*/ 198 w 313"/>
                <a:gd name="T93" fmla="*/ 2 h 320"/>
                <a:gd name="T94" fmla="*/ 204 w 313"/>
                <a:gd name="T95" fmla="*/ 3 h 320"/>
                <a:gd name="T96" fmla="*/ 208 w 313"/>
                <a:gd name="T97" fmla="*/ 5 h 320"/>
                <a:gd name="T98" fmla="*/ 211 w 313"/>
                <a:gd name="T99" fmla="*/ 8 h 320"/>
                <a:gd name="T100" fmla="*/ 214 w 313"/>
                <a:gd name="T101" fmla="*/ 11 h 320"/>
                <a:gd name="T102" fmla="*/ 216 w 313"/>
                <a:gd name="T103" fmla="*/ 14 h 320"/>
                <a:gd name="T104" fmla="*/ 218 w 313"/>
                <a:gd name="T105" fmla="*/ 18 h 320"/>
                <a:gd name="T106" fmla="*/ 219 w 313"/>
                <a:gd name="T107" fmla="*/ 22 h 320"/>
                <a:gd name="T108" fmla="*/ 219 w 313"/>
                <a:gd name="T109" fmla="*/ 33 h 320"/>
                <a:gd name="T110" fmla="*/ 218 w 313"/>
                <a:gd name="T111" fmla="*/ 44 h 320"/>
                <a:gd name="T112" fmla="*/ 214 w 313"/>
                <a:gd name="T113" fmla="*/ 57 h 320"/>
                <a:gd name="T114" fmla="*/ 214 w 313"/>
                <a:gd name="T115" fmla="*/ 57 h 320"/>
                <a:gd name="T116" fmla="*/ 122 w 313"/>
                <a:gd name="T117" fmla="*/ 68 h 320"/>
                <a:gd name="T118" fmla="*/ 122 w 313"/>
                <a:gd name="T119" fmla="*/ 68 h 320"/>
                <a:gd name="T120" fmla="*/ 313 w 313"/>
                <a:gd name="T121" fmla="*/ 26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20">
                  <a:moveTo>
                    <a:pt x="313" y="266"/>
                  </a:moveTo>
                  <a:lnTo>
                    <a:pt x="313" y="266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68" y="154"/>
                  </a:lnTo>
                  <a:lnTo>
                    <a:pt x="67" y="166"/>
                  </a:lnTo>
                  <a:lnTo>
                    <a:pt x="65" y="172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1" y="183"/>
                  </a:lnTo>
                  <a:lnTo>
                    <a:pt x="58" y="188"/>
                  </a:lnTo>
                  <a:lnTo>
                    <a:pt x="50" y="198"/>
                  </a:lnTo>
                  <a:lnTo>
                    <a:pt x="35" y="217"/>
                  </a:lnTo>
                  <a:lnTo>
                    <a:pt x="35" y="217"/>
                  </a:lnTo>
                  <a:lnTo>
                    <a:pt x="25" y="208"/>
                  </a:lnTo>
                  <a:lnTo>
                    <a:pt x="16" y="198"/>
                  </a:lnTo>
                  <a:lnTo>
                    <a:pt x="11" y="194"/>
                  </a:lnTo>
                  <a:lnTo>
                    <a:pt x="8" y="190"/>
                  </a:lnTo>
                  <a:lnTo>
                    <a:pt x="5" y="185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1" y="145"/>
                  </a:lnTo>
                  <a:lnTo>
                    <a:pt x="0" y="111"/>
                  </a:lnTo>
                  <a:lnTo>
                    <a:pt x="1" y="77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36"/>
                  </a:lnTo>
                  <a:lnTo>
                    <a:pt x="10" y="30"/>
                  </a:lnTo>
                  <a:lnTo>
                    <a:pt x="14" y="23"/>
                  </a:lnTo>
                  <a:lnTo>
                    <a:pt x="20" y="17"/>
                  </a:lnTo>
                  <a:lnTo>
                    <a:pt x="26" y="12"/>
                  </a:lnTo>
                  <a:lnTo>
                    <a:pt x="33" y="7"/>
                  </a:lnTo>
                  <a:lnTo>
                    <a:pt x="40" y="4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62" y="1"/>
                  </a:lnTo>
                  <a:lnTo>
                    <a:pt x="79" y="0"/>
                  </a:lnTo>
                  <a:lnTo>
                    <a:pt x="112" y="0"/>
                  </a:lnTo>
                  <a:lnTo>
                    <a:pt x="145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92" y="1"/>
                  </a:lnTo>
                  <a:lnTo>
                    <a:pt x="198" y="2"/>
                  </a:lnTo>
                  <a:lnTo>
                    <a:pt x="204" y="3"/>
                  </a:lnTo>
                  <a:lnTo>
                    <a:pt x="208" y="5"/>
                  </a:lnTo>
                  <a:lnTo>
                    <a:pt x="211" y="8"/>
                  </a:lnTo>
                  <a:lnTo>
                    <a:pt x="214" y="11"/>
                  </a:lnTo>
                  <a:lnTo>
                    <a:pt x="216" y="14"/>
                  </a:lnTo>
                  <a:lnTo>
                    <a:pt x="218" y="18"/>
                  </a:lnTo>
                  <a:lnTo>
                    <a:pt x="219" y="22"/>
                  </a:lnTo>
                  <a:lnTo>
                    <a:pt x="219" y="33"/>
                  </a:lnTo>
                  <a:lnTo>
                    <a:pt x="218" y="44"/>
                  </a:lnTo>
                  <a:lnTo>
                    <a:pt x="214" y="57"/>
                  </a:lnTo>
                  <a:lnTo>
                    <a:pt x="214" y="57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313" y="26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2" name="Freeform 306"/>
            <p:cNvSpPr>
              <a:spLocks/>
            </p:cNvSpPr>
            <p:nvPr userDrawn="1"/>
          </p:nvSpPr>
          <p:spPr bwMode="auto">
            <a:xfrm>
              <a:off x="4732338" y="3816306"/>
              <a:ext cx="130175" cy="128588"/>
            </a:xfrm>
            <a:custGeom>
              <a:avLst/>
              <a:gdLst>
                <a:gd name="T0" fmla="*/ 63 w 330"/>
                <a:gd name="T1" fmla="*/ 321 h 321"/>
                <a:gd name="T2" fmla="*/ 63 w 330"/>
                <a:gd name="T3" fmla="*/ 321 h 321"/>
                <a:gd name="T4" fmla="*/ 0 w 330"/>
                <a:gd name="T5" fmla="*/ 253 h 321"/>
                <a:gd name="T6" fmla="*/ 0 w 330"/>
                <a:gd name="T7" fmla="*/ 253 h 321"/>
                <a:gd name="T8" fmla="*/ 203 w 330"/>
                <a:gd name="T9" fmla="*/ 87 h 321"/>
                <a:gd name="T10" fmla="*/ 203 w 330"/>
                <a:gd name="T11" fmla="*/ 87 h 321"/>
                <a:gd name="T12" fmla="*/ 190 w 330"/>
                <a:gd name="T13" fmla="*/ 67 h 321"/>
                <a:gd name="T14" fmla="*/ 190 w 330"/>
                <a:gd name="T15" fmla="*/ 67 h 321"/>
                <a:gd name="T16" fmla="*/ 109 w 330"/>
                <a:gd name="T17" fmla="*/ 58 h 321"/>
                <a:gd name="T18" fmla="*/ 109 w 330"/>
                <a:gd name="T19" fmla="*/ 58 h 321"/>
                <a:gd name="T20" fmla="*/ 105 w 330"/>
                <a:gd name="T21" fmla="*/ 5 h 321"/>
                <a:gd name="T22" fmla="*/ 105 w 330"/>
                <a:gd name="T23" fmla="*/ 5 h 321"/>
                <a:gd name="T24" fmla="*/ 133 w 330"/>
                <a:gd name="T25" fmla="*/ 2 h 321"/>
                <a:gd name="T26" fmla="*/ 146 w 330"/>
                <a:gd name="T27" fmla="*/ 1 h 321"/>
                <a:gd name="T28" fmla="*/ 158 w 330"/>
                <a:gd name="T29" fmla="*/ 1 h 321"/>
                <a:gd name="T30" fmla="*/ 158 w 330"/>
                <a:gd name="T31" fmla="*/ 1 h 321"/>
                <a:gd name="T32" fmla="*/ 217 w 330"/>
                <a:gd name="T33" fmla="*/ 0 h 321"/>
                <a:gd name="T34" fmla="*/ 241 w 330"/>
                <a:gd name="T35" fmla="*/ 1 h 321"/>
                <a:gd name="T36" fmla="*/ 262 w 330"/>
                <a:gd name="T37" fmla="*/ 2 h 321"/>
                <a:gd name="T38" fmla="*/ 279 w 330"/>
                <a:gd name="T39" fmla="*/ 5 h 321"/>
                <a:gd name="T40" fmla="*/ 293 w 330"/>
                <a:gd name="T41" fmla="*/ 9 h 321"/>
                <a:gd name="T42" fmla="*/ 300 w 330"/>
                <a:gd name="T43" fmla="*/ 12 h 321"/>
                <a:gd name="T44" fmla="*/ 305 w 330"/>
                <a:gd name="T45" fmla="*/ 15 h 321"/>
                <a:gd name="T46" fmla="*/ 310 w 330"/>
                <a:gd name="T47" fmla="*/ 18 h 321"/>
                <a:gd name="T48" fmla="*/ 314 w 330"/>
                <a:gd name="T49" fmla="*/ 22 h 321"/>
                <a:gd name="T50" fmla="*/ 318 w 330"/>
                <a:gd name="T51" fmla="*/ 27 h 321"/>
                <a:gd name="T52" fmla="*/ 322 w 330"/>
                <a:gd name="T53" fmla="*/ 32 h 321"/>
                <a:gd name="T54" fmla="*/ 324 w 330"/>
                <a:gd name="T55" fmla="*/ 38 h 321"/>
                <a:gd name="T56" fmla="*/ 326 w 330"/>
                <a:gd name="T57" fmla="*/ 44 h 321"/>
                <a:gd name="T58" fmla="*/ 329 w 330"/>
                <a:gd name="T59" fmla="*/ 59 h 321"/>
                <a:gd name="T60" fmla="*/ 330 w 330"/>
                <a:gd name="T61" fmla="*/ 77 h 321"/>
                <a:gd name="T62" fmla="*/ 329 w 330"/>
                <a:gd name="T63" fmla="*/ 97 h 321"/>
                <a:gd name="T64" fmla="*/ 327 w 330"/>
                <a:gd name="T65" fmla="*/ 121 h 321"/>
                <a:gd name="T66" fmla="*/ 320 w 330"/>
                <a:gd name="T67" fmla="*/ 181 h 321"/>
                <a:gd name="T68" fmla="*/ 320 w 330"/>
                <a:gd name="T69" fmla="*/ 181 h 321"/>
                <a:gd name="T70" fmla="*/ 319 w 330"/>
                <a:gd name="T71" fmla="*/ 186 h 321"/>
                <a:gd name="T72" fmla="*/ 316 w 330"/>
                <a:gd name="T73" fmla="*/ 190 h 321"/>
                <a:gd name="T74" fmla="*/ 313 w 330"/>
                <a:gd name="T75" fmla="*/ 194 h 321"/>
                <a:gd name="T76" fmla="*/ 308 w 330"/>
                <a:gd name="T77" fmla="*/ 200 h 321"/>
                <a:gd name="T78" fmla="*/ 299 w 330"/>
                <a:gd name="T79" fmla="*/ 208 h 321"/>
                <a:gd name="T80" fmla="*/ 289 w 330"/>
                <a:gd name="T81" fmla="*/ 217 h 321"/>
                <a:gd name="T82" fmla="*/ 289 w 330"/>
                <a:gd name="T83" fmla="*/ 217 h 321"/>
                <a:gd name="T84" fmla="*/ 274 w 330"/>
                <a:gd name="T85" fmla="*/ 201 h 321"/>
                <a:gd name="T86" fmla="*/ 266 w 330"/>
                <a:gd name="T87" fmla="*/ 192 h 321"/>
                <a:gd name="T88" fmla="*/ 261 w 330"/>
                <a:gd name="T89" fmla="*/ 183 h 321"/>
                <a:gd name="T90" fmla="*/ 261 w 330"/>
                <a:gd name="T91" fmla="*/ 183 h 321"/>
                <a:gd name="T92" fmla="*/ 259 w 330"/>
                <a:gd name="T93" fmla="*/ 180 h 321"/>
                <a:gd name="T94" fmla="*/ 259 w 330"/>
                <a:gd name="T95" fmla="*/ 177 h 321"/>
                <a:gd name="T96" fmla="*/ 259 w 330"/>
                <a:gd name="T97" fmla="*/ 169 h 321"/>
                <a:gd name="T98" fmla="*/ 259 w 330"/>
                <a:gd name="T99" fmla="*/ 162 h 321"/>
                <a:gd name="T100" fmla="*/ 259 w 330"/>
                <a:gd name="T101" fmla="*/ 155 h 321"/>
                <a:gd name="T102" fmla="*/ 259 w 330"/>
                <a:gd name="T103" fmla="*/ 155 h 321"/>
                <a:gd name="T104" fmla="*/ 258 w 330"/>
                <a:gd name="T105" fmla="*/ 147 h 321"/>
                <a:gd name="T106" fmla="*/ 256 w 330"/>
                <a:gd name="T107" fmla="*/ 139 h 321"/>
                <a:gd name="T108" fmla="*/ 249 w 330"/>
                <a:gd name="T109" fmla="*/ 115 h 321"/>
                <a:gd name="T110" fmla="*/ 249 w 330"/>
                <a:gd name="T111" fmla="*/ 115 h 321"/>
                <a:gd name="T112" fmla="*/ 63 w 330"/>
                <a:gd name="T11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321">
                  <a:moveTo>
                    <a:pt x="63" y="321"/>
                  </a:moveTo>
                  <a:lnTo>
                    <a:pt x="63" y="321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203" y="87"/>
                  </a:lnTo>
                  <a:lnTo>
                    <a:pt x="203" y="87"/>
                  </a:lnTo>
                  <a:lnTo>
                    <a:pt x="190" y="67"/>
                  </a:lnTo>
                  <a:lnTo>
                    <a:pt x="190" y="67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133" y="2"/>
                  </a:lnTo>
                  <a:lnTo>
                    <a:pt x="146" y="1"/>
                  </a:lnTo>
                  <a:lnTo>
                    <a:pt x="158" y="1"/>
                  </a:lnTo>
                  <a:lnTo>
                    <a:pt x="158" y="1"/>
                  </a:lnTo>
                  <a:lnTo>
                    <a:pt x="217" y="0"/>
                  </a:lnTo>
                  <a:lnTo>
                    <a:pt x="241" y="1"/>
                  </a:lnTo>
                  <a:lnTo>
                    <a:pt x="262" y="2"/>
                  </a:lnTo>
                  <a:lnTo>
                    <a:pt x="279" y="5"/>
                  </a:lnTo>
                  <a:lnTo>
                    <a:pt x="293" y="9"/>
                  </a:lnTo>
                  <a:lnTo>
                    <a:pt x="300" y="12"/>
                  </a:lnTo>
                  <a:lnTo>
                    <a:pt x="305" y="15"/>
                  </a:lnTo>
                  <a:lnTo>
                    <a:pt x="310" y="18"/>
                  </a:lnTo>
                  <a:lnTo>
                    <a:pt x="314" y="22"/>
                  </a:lnTo>
                  <a:lnTo>
                    <a:pt x="318" y="27"/>
                  </a:lnTo>
                  <a:lnTo>
                    <a:pt x="322" y="32"/>
                  </a:lnTo>
                  <a:lnTo>
                    <a:pt x="324" y="38"/>
                  </a:lnTo>
                  <a:lnTo>
                    <a:pt x="326" y="44"/>
                  </a:lnTo>
                  <a:lnTo>
                    <a:pt x="329" y="59"/>
                  </a:lnTo>
                  <a:lnTo>
                    <a:pt x="330" y="77"/>
                  </a:lnTo>
                  <a:lnTo>
                    <a:pt x="329" y="97"/>
                  </a:lnTo>
                  <a:lnTo>
                    <a:pt x="327" y="121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19" y="186"/>
                  </a:lnTo>
                  <a:lnTo>
                    <a:pt x="316" y="190"/>
                  </a:lnTo>
                  <a:lnTo>
                    <a:pt x="313" y="194"/>
                  </a:lnTo>
                  <a:lnTo>
                    <a:pt x="308" y="200"/>
                  </a:lnTo>
                  <a:lnTo>
                    <a:pt x="299" y="208"/>
                  </a:lnTo>
                  <a:lnTo>
                    <a:pt x="289" y="217"/>
                  </a:lnTo>
                  <a:lnTo>
                    <a:pt x="289" y="217"/>
                  </a:lnTo>
                  <a:lnTo>
                    <a:pt x="274" y="201"/>
                  </a:lnTo>
                  <a:lnTo>
                    <a:pt x="266" y="192"/>
                  </a:lnTo>
                  <a:lnTo>
                    <a:pt x="261" y="183"/>
                  </a:lnTo>
                  <a:lnTo>
                    <a:pt x="261" y="183"/>
                  </a:lnTo>
                  <a:lnTo>
                    <a:pt x="259" y="180"/>
                  </a:lnTo>
                  <a:lnTo>
                    <a:pt x="259" y="177"/>
                  </a:lnTo>
                  <a:lnTo>
                    <a:pt x="259" y="169"/>
                  </a:lnTo>
                  <a:lnTo>
                    <a:pt x="259" y="162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8" y="147"/>
                  </a:lnTo>
                  <a:lnTo>
                    <a:pt x="256" y="139"/>
                  </a:lnTo>
                  <a:lnTo>
                    <a:pt x="249" y="115"/>
                  </a:lnTo>
                  <a:lnTo>
                    <a:pt x="249" y="115"/>
                  </a:lnTo>
                  <a:lnTo>
                    <a:pt x="63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3" name="Freeform 307"/>
            <p:cNvSpPr>
              <a:spLocks/>
            </p:cNvSpPr>
            <p:nvPr userDrawn="1"/>
          </p:nvSpPr>
          <p:spPr bwMode="auto">
            <a:xfrm>
              <a:off x="4732338" y="3816306"/>
              <a:ext cx="130175" cy="128588"/>
            </a:xfrm>
            <a:custGeom>
              <a:avLst/>
              <a:gdLst>
                <a:gd name="T0" fmla="*/ 63 w 330"/>
                <a:gd name="T1" fmla="*/ 321 h 321"/>
                <a:gd name="T2" fmla="*/ 63 w 330"/>
                <a:gd name="T3" fmla="*/ 321 h 321"/>
                <a:gd name="T4" fmla="*/ 0 w 330"/>
                <a:gd name="T5" fmla="*/ 253 h 321"/>
                <a:gd name="T6" fmla="*/ 0 w 330"/>
                <a:gd name="T7" fmla="*/ 253 h 321"/>
                <a:gd name="T8" fmla="*/ 203 w 330"/>
                <a:gd name="T9" fmla="*/ 87 h 321"/>
                <a:gd name="T10" fmla="*/ 203 w 330"/>
                <a:gd name="T11" fmla="*/ 87 h 321"/>
                <a:gd name="T12" fmla="*/ 190 w 330"/>
                <a:gd name="T13" fmla="*/ 67 h 321"/>
                <a:gd name="T14" fmla="*/ 190 w 330"/>
                <a:gd name="T15" fmla="*/ 67 h 321"/>
                <a:gd name="T16" fmla="*/ 109 w 330"/>
                <a:gd name="T17" fmla="*/ 58 h 321"/>
                <a:gd name="T18" fmla="*/ 109 w 330"/>
                <a:gd name="T19" fmla="*/ 58 h 321"/>
                <a:gd name="T20" fmla="*/ 105 w 330"/>
                <a:gd name="T21" fmla="*/ 5 h 321"/>
                <a:gd name="T22" fmla="*/ 105 w 330"/>
                <a:gd name="T23" fmla="*/ 5 h 321"/>
                <a:gd name="T24" fmla="*/ 133 w 330"/>
                <a:gd name="T25" fmla="*/ 2 h 321"/>
                <a:gd name="T26" fmla="*/ 146 w 330"/>
                <a:gd name="T27" fmla="*/ 1 h 321"/>
                <a:gd name="T28" fmla="*/ 158 w 330"/>
                <a:gd name="T29" fmla="*/ 1 h 321"/>
                <a:gd name="T30" fmla="*/ 158 w 330"/>
                <a:gd name="T31" fmla="*/ 1 h 321"/>
                <a:gd name="T32" fmla="*/ 217 w 330"/>
                <a:gd name="T33" fmla="*/ 0 h 321"/>
                <a:gd name="T34" fmla="*/ 241 w 330"/>
                <a:gd name="T35" fmla="*/ 1 h 321"/>
                <a:gd name="T36" fmla="*/ 262 w 330"/>
                <a:gd name="T37" fmla="*/ 2 h 321"/>
                <a:gd name="T38" fmla="*/ 279 w 330"/>
                <a:gd name="T39" fmla="*/ 5 h 321"/>
                <a:gd name="T40" fmla="*/ 293 w 330"/>
                <a:gd name="T41" fmla="*/ 9 h 321"/>
                <a:gd name="T42" fmla="*/ 300 w 330"/>
                <a:gd name="T43" fmla="*/ 12 h 321"/>
                <a:gd name="T44" fmla="*/ 305 w 330"/>
                <a:gd name="T45" fmla="*/ 15 h 321"/>
                <a:gd name="T46" fmla="*/ 310 w 330"/>
                <a:gd name="T47" fmla="*/ 18 h 321"/>
                <a:gd name="T48" fmla="*/ 314 w 330"/>
                <a:gd name="T49" fmla="*/ 22 h 321"/>
                <a:gd name="T50" fmla="*/ 318 w 330"/>
                <a:gd name="T51" fmla="*/ 27 h 321"/>
                <a:gd name="T52" fmla="*/ 322 w 330"/>
                <a:gd name="T53" fmla="*/ 32 h 321"/>
                <a:gd name="T54" fmla="*/ 324 w 330"/>
                <a:gd name="T55" fmla="*/ 38 h 321"/>
                <a:gd name="T56" fmla="*/ 326 w 330"/>
                <a:gd name="T57" fmla="*/ 44 h 321"/>
                <a:gd name="T58" fmla="*/ 329 w 330"/>
                <a:gd name="T59" fmla="*/ 59 h 321"/>
                <a:gd name="T60" fmla="*/ 330 w 330"/>
                <a:gd name="T61" fmla="*/ 77 h 321"/>
                <a:gd name="T62" fmla="*/ 329 w 330"/>
                <a:gd name="T63" fmla="*/ 97 h 321"/>
                <a:gd name="T64" fmla="*/ 327 w 330"/>
                <a:gd name="T65" fmla="*/ 121 h 321"/>
                <a:gd name="T66" fmla="*/ 320 w 330"/>
                <a:gd name="T67" fmla="*/ 181 h 321"/>
                <a:gd name="T68" fmla="*/ 320 w 330"/>
                <a:gd name="T69" fmla="*/ 181 h 321"/>
                <a:gd name="T70" fmla="*/ 319 w 330"/>
                <a:gd name="T71" fmla="*/ 186 h 321"/>
                <a:gd name="T72" fmla="*/ 316 w 330"/>
                <a:gd name="T73" fmla="*/ 190 h 321"/>
                <a:gd name="T74" fmla="*/ 313 w 330"/>
                <a:gd name="T75" fmla="*/ 194 h 321"/>
                <a:gd name="T76" fmla="*/ 308 w 330"/>
                <a:gd name="T77" fmla="*/ 200 h 321"/>
                <a:gd name="T78" fmla="*/ 299 w 330"/>
                <a:gd name="T79" fmla="*/ 208 h 321"/>
                <a:gd name="T80" fmla="*/ 289 w 330"/>
                <a:gd name="T81" fmla="*/ 217 h 321"/>
                <a:gd name="T82" fmla="*/ 289 w 330"/>
                <a:gd name="T83" fmla="*/ 217 h 321"/>
                <a:gd name="T84" fmla="*/ 274 w 330"/>
                <a:gd name="T85" fmla="*/ 201 h 321"/>
                <a:gd name="T86" fmla="*/ 266 w 330"/>
                <a:gd name="T87" fmla="*/ 192 h 321"/>
                <a:gd name="T88" fmla="*/ 261 w 330"/>
                <a:gd name="T89" fmla="*/ 183 h 321"/>
                <a:gd name="T90" fmla="*/ 261 w 330"/>
                <a:gd name="T91" fmla="*/ 183 h 321"/>
                <a:gd name="T92" fmla="*/ 259 w 330"/>
                <a:gd name="T93" fmla="*/ 180 h 321"/>
                <a:gd name="T94" fmla="*/ 259 w 330"/>
                <a:gd name="T95" fmla="*/ 177 h 321"/>
                <a:gd name="T96" fmla="*/ 259 w 330"/>
                <a:gd name="T97" fmla="*/ 169 h 321"/>
                <a:gd name="T98" fmla="*/ 259 w 330"/>
                <a:gd name="T99" fmla="*/ 162 h 321"/>
                <a:gd name="T100" fmla="*/ 259 w 330"/>
                <a:gd name="T101" fmla="*/ 155 h 321"/>
                <a:gd name="T102" fmla="*/ 259 w 330"/>
                <a:gd name="T103" fmla="*/ 155 h 321"/>
                <a:gd name="T104" fmla="*/ 258 w 330"/>
                <a:gd name="T105" fmla="*/ 147 h 321"/>
                <a:gd name="T106" fmla="*/ 256 w 330"/>
                <a:gd name="T107" fmla="*/ 139 h 321"/>
                <a:gd name="T108" fmla="*/ 249 w 330"/>
                <a:gd name="T109" fmla="*/ 115 h 321"/>
                <a:gd name="T110" fmla="*/ 249 w 330"/>
                <a:gd name="T111" fmla="*/ 115 h 321"/>
                <a:gd name="T112" fmla="*/ 63 w 330"/>
                <a:gd name="T11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321">
                  <a:moveTo>
                    <a:pt x="63" y="321"/>
                  </a:moveTo>
                  <a:lnTo>
                    <a:pt x="63" y="321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203" y="87"/>
                  </a:lnTo>
                  <a:lnTo>
                    <a:pt x="203" y="87"/>
                  </a:lnTo>
                  <a:lnTo>
                    <a:pt x="190" y="67"/>
                  </a:lnTo>
                  <a:lnTo>
                    <a:pt x="190" y="67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133" y="2"/>
                  </a:lnTo>
                  <a:lnTo>
                    <a:pt x="146" y="1"/>
                  </a:lnTo>
                  <a:lnTo>
                    <a:pt x="158" y="1"/>
                  </a:lnTo>
                  <a:lnTo>
                    <a:pt x="158" y="1"/>
                  </a:lnTo>
                  <a:lnTo>
                    <a:pt x="217" y="0"/>
                  </a:lnTo>
                  <a:lnTo>
                    <a:pt x="241" y="1"/>
                  </a:lnTo>
                  <a:lnTo>
                    <a:pt x="262" y="2"/>
                  </a:lnTo>
                  <a:lnTo>
                    <a:pt x="279" y="5"/>
                  </a:lnTo>
                  <a:lnTo>
                    <a:pt x="293" y="9"/>
                  </a:lnTo>
                  <a:lnTo>
                    <a:pt x="300" y="12"/>
                  </a:lnTo>
                  <a:lnTo>
                    <a:pt x="305" y="15"/>
                  </a:lnTo>
                  <a:lnTo>
                    <a:pt x="310" y="18"/>
                  </a:lnTo>
                  <a:lnTo>
                    <a:pt x="314" y="22"/>
                  </a:lnTo>
                  <a:lnTo>
                    <a:pt x="318" y="27"/>
                  </a:lnTo>
                  <a:lnTo>
                    <a:pt x="322" y="32"/>
                  </a:lnTo>
                  <a:lnTo>
                    <a:pt x="324" y="38"/>
                  </a:lnTo>
                  <a:lnTo>
                    <a:pt x="326" y="44"/>
                  </a:lnTo>
                  <a:lnTo>
                    <a:pt x="329" y="59"/>
                  </a:lnTo>
                  <a:lnTo>
                    <a:pt x="330" y="77"/>
                  </a:lnTo>
                  <a:lnTo>
                    <a:pt x="329" y="97"/>
                  </a:lnTo>
                  <a:lnTo>
                    <a:pt x="327" y="121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19" y="186"/>
                  </a:lnTo>
                  <a:lnTo>
                    <a:pt x="316" y="190"/>
                  </a:lnTo>
                  <a:lnTo>
                    <a:pt x="313" y="194"/>
                  </a:lnTo>
                  <a:lnTo>
                    <a:pt x="308" y="200"/>
                  </a:lnTo>
                  <a:lnTo>
                    <a:pt x="299" y="208"/>
                  </a:lnTo>
                  <a:lnTo>
                    <a:pt x="289" y="217"/>
                  </a:lnTo>
                  <a:lnTo>
                    <a:pt x="289" y="217"/>
                  </a:lnTo>
                  <a:lnTo>
                    <a:pt x="274" y="201"/>
                  </a:lnTo>
                  <a:lnTo>
                    <a:pt x="266" y="192"/>
                  </a:lnTo>
                  <a:lnTo>
                    <a:pt x="261" y="183"/>
                  </a:lnTo>
                  <a:lnTo>
                    <a:pt x="261" y="183"/>
                  </a:lnTo>
                  <a:lnTo>
                    <a:pt x="259" y="180"/>
                  </a:lnTo>
                  <a:lnTo>
                    <a:pt x="259" y="177"/>
                  </a:lnTo>
                  <a:lnTo>
                    <a:pt x="259" y="169"/>
                  </a:lnTo>
                  <a:lnTo>
                    <a:pt x="259" y="162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8" y="147"/>
                  </a:lnTo>
                  <a:lnTo>
                    <a:pt x="256" y="139"/>
                  </a:lnTo>
                  <a:lnTo>
                    <a:pt x="249" y="115"/>
                  </a:lnTo>
                  <a:lnTo>
                    <a:pt x="249" y="115"/>
                  </a:lnTo>
                  <a:lnTo>
                    <a:pt x="63" y="3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4" name="Rectangle 308"/>
            <p:cNvSpPr>
              <a:spLocks noChangeArrowheads="1"/>
            </p:cNvSpPr>
            <p:nvPr userDrawn="1"/>
          </p:nvSpPr>
          <p:spPr bwMode="auto">
            <a:xfrm>
              <a:off x="4554538" y="4173493"/>
              <a:ext cx="23812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2" name="Группа 541"/>
          <p:cNvGrpSpPr/>
          <p:nvPr userDrawn="1"/>
        </p:nvGrpSpPr>
        <p:grpSpPr>
          <a:xfrm>
            <a:off x="2919415" y="4222673"/>
            <a:ext cx="711200" cy="561975"/>
            <a:chOff x="2919413" y="5220655"/>
            <a:chExt cx="711200" cy="749300"/>
          </a:xfrm>
          <a:solidFill>
            <a:schemeClr val="bg2">
              <a:lumMod val="50000"/>
            </a:schemeClr>
          </a:solidFill>
        </p:grpSpPr>
        <p:sp>
          <p:nvSpPr>
            <p:cNvPr id="405" name="Freeform 309"/>
            <p:cNvSpPr>
              <a:spLocks/>
            </p:cNvSpPr>
            <p:nvPr userDrawn="1"/>
          </p:nvSpPr>
          <p:spPr bwMode="auto">
            <a:xfrm>
              <a:off x="3025775" y="5920742"/>
              <a:ext cx="292100" cy="49213"/>
            </a:xfrm>
            <a:custGeom>
              <a:avLst/>
              <a:gdLst>
                <a:gd name="T0" fmla="*/ 738 w 738"/>
                <a:gd name="T1" fmla="*/ 24 h 123"/>
                <a:gd name="T2" fmla="*/ 738 w 738"/>
                <a:gd name="T3" fmla="*/ 24 h 123"/>
                <a:gd name="T4" fmla="*/ 718 w 738"/>
                <a:gd name="T5" fmla="*/ 36 h 123"/>
                <a:gd name="T6" fmla="*/ 696 w 738"/>
                <a:gd name="T7" fmla="*/ 46 h 123"/>
                <a:gd name="T8" fmla="*/ 675 w 738"/>
                <a:gd name="T9" fmla="*/ 56 h 123"/>
                <a:gd name="T10" fmla="*/ 653 w 738"/>
                <a:gd name="T11" fmla="*/ 66 h 123"/>
                <a:gd name="T12" fmla="*/ 630 w 738"/>
                <a:gd name="T13" fmla="*/ 75 h 123"/>
                <a:gd name="T14" fmla="*/ 609 w 738"/>
                <a:gd name="T15" fmla="*/ 82 h 123"/>
                <a:gd name="T16" fmla="*/ 586 w 738"/>
                <a:gd name="T17" fmla="*/ 91 h 123"/>
                <a:gd name="T18" fmla="*/ 562 w 738"/>
                <a:gd name="T19" fmla="*/ 97 h 123"/>
                <a:gd name="T20" fmla="*/ 539 w 738"/>
                <a:gd name="T21" fmla="*/ 103 h 123"/>
                <a:gd name="T22" fmla="*/ 515 w 738"/>
                <a:gd name="T23" fmla="*/ 108 h 123"/>
                <a:gd name="T24" fmla="*/ 491 w 738"/>
                <a:gd name="T25" fmla="*/ 113 h 123"/>
                <a:gd name="T26" fmla="*/ 466 w 738"/>
                <a:gd name="T27" fmla="*/ 117 h 123"/>
                <a:gd name="T28" fmla="*/ 442 w 738"/>
                <a:gd name="T29" fmla="*/ 119 h 123"/>
                <a:gd name="T30" fmla="*/ 417 w 738"/>
                <a:gd name="T31" fmla="*/ 121 h 123"/>
                <a:gd name="T32" fmla="*/ 392 w 738"/>
                <a:gd name="T33" fmla="*/ 122 h 123"/>
                <a:gd name="T34" fmla="*/ 367 w 738"/>
                <a:gd name="T35" fmla="*/ 123 h 123"/>
                <a:gd name="T36" fmla="*/ 367 w 738"/>
                <a:gd name="T37" fmla="*/ 123 h 123"/>
                <a:gd name="T38" fmla="*/ 342 w 738"/>
                <a:gd name="T39" fmla="*/ 122 h 123"/>
                <a:gd name="T40" fmla="*/ 317 w 738"/>
                <a:gd name="T41" fmla="*/ 121 h 123"/>
                <a:gd name="T42" fmla="*/ 293 w 738"/>
                <a:gd name="T43" fmla="*/ 119 h 123"/>
                <a:gd name="T44" fmla="*/ 268 w 738"/>
                <a:gd name="T45" fmla="*/ 117 h 123"/>
                <a:gd name="T46" fmla="*/ 244 w 738"/>
                <a:gd name="T47" fmla="*/ 113 h 123"/>
                <a:gd name="T48" fmla="*/ 221 w 738"/>
                <a:gd name="T49" fmla="*/ 108 h 123"/>
                <a:gd name="T50" fmla="*/ 197 w 738"/>
                <a:gd name="T51" fmla="*/ 103 h 123"/>
                <a:gd name="T52" fmla="*/ 174 w 738"/>
                <a:gd name="T53" fmla="*/ 98 h 123"/>
                <a:gd name="T54" fmla="*/ 151 w 738"/>
                <a:gd name="T55" fmla="*/ 91 h 123"/>
                <a:gd name="T56" fmla="*/ 128 w 738"/>
                <a:gd name="T57" fmla="*/ 85 h 123"/>
                <a:gd name="T58" fmla="*/ 106 w 738"/>
                <a:gd name="T59" fmla="*/ 76 h 123"/>
                <a:gd name="T60" fmla="*/ 85 w 738"/>
                <a:gd name="T61" fmla="*/ 68 h 123"/>
                <a:gd name="T62" fmla="*/ 63 w 738"/>
                <a:gd name="T63" fmla="*/ 58 h 123"/>
                <a:gd name="T64" fmla="*/ 42 w 738"/>
                <a:gd name="T65" fmla="*/ 48 h 123"/>
                <a:gd name="T66" fmla="*/ 21 w 738"/>
                <a:gd name="T67" fmla="*/ 38 h 123"/>
                <a:gd name="T68" fmla="*/ 0 w 738"/>
                <a:gd name="T69" fmla="*/ 26 h 123"/>
                <a:gd name="T70" fmla="*/ 95 w 738"/>
                <a:gd name="T71" fmla="*/ 3 h 123"/>
                <a:gd name="T72" fmla="*/ 95 w 738"/>
                <a:gd name="T73" fmla="*/ 3 h 123"/>
                <a:gd name="T74" fmla="*/ 126 w 738"/>
                <a:gd name="T75" fmla="*/ 16 h 123"/>
                <a:gd name="T76" fmla="*/ 159 w 738"/>
                <a:gd name="T77" fmla="*/ 27 h 123"/>
                <a:gd name="T78" fmla="*/ 192 w 738"/>
                <a:gd name="T79" fmla="*/ 37 h 123"/>
                <a:gd name="T80" fmla="*/ 225 w 738"/>
                <a:gd name="T81" fmla="*/ 45 h 123"/>
                <a:gd name="T82" fmla="*/ 260 w 738"/>
                <a:gd name="T83" fmla="*/ 51 h 123"/>
                <a:gd name="T84" fmla="*/ 295 w 738"/>
                <a:gd name="T85" fmla="*/ 56 h 123"/>
                <a:gd name="T86" fmla="*/ 330 w 738"/>
                <a:gd name="T87" fmla="*/ 58 h 123"/>
                <a:gd name="T88" fmla="*/ 367 w 738"/>
                <a:gd name="T89" fmla="*/ 60 h 123"/>
                <a:gd name="T90" fmla="*/ 367 w 738"/>
                <a:gd name="T91" fmla="*/ 60 h 123"/>
                <a:gd name="T92" fmla="*/ 403 w 738"/>
                <a:gd name="T93" fmla="*/ 58 h 123"/>
                <a:gd name="T94" fmla="*/ 440 w 738"/>
                <a:gd name="T95" fmla="*/ 55 h 123"/>
                <a:gd name="T96" fmla="*/ 475 w 738"/>
                <a:gd name="T97" fmla="*/ 51 h 123"/>
                <a:gd name="T98" fmla="*/ 511 w 738"/>
                <a:gd name="T99" fmla="*/ 44 h 123"/>
                <a:gd name="T100" fmla="*/ 545 w 738"/>
                <a:gd name="T101" fmla="*/ 36 h 123"/>
                <a:gd name="T102" fmla="*/ 579 w 738"/>
                <a:gd name="T103" fmla="*/ 26 h 123"/>
                <a:gd name="T104" fmla="*/ 613 w 738"/>
                <a:gd name="T105" fmla="*/ 14 h 123"/>
                <a:gd name="T106" fmla="*/ 645 w 738"/>
                <a:gd name="T107" fmla="*/ 0 h 123"/>
                <a:gd name="T108" fmla="*/ 738 w 738"/>
                <a:gd name="T10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38" h="123">
                  <a:moveTo>
                    <a:pt x="738" y="24"/>
                  </a:moveTo>
                  <a:lnTo>
                    <a:pt x="738" y="24"/>
                  </a:lnTo>
                  <a:lnTo>
                    <a:pt x="718" y="36"/>
                  </a:lnTo>
                  <a:lnTo>
                    <a:pt x="696" y="46"/>
                  </a:lnTo>
                  <a:lnTo>
                    <a:pt x="675" y="56"/>
                  </a:lnTo>
                  <a:lnTo>
                    <a:pt x="653" y="66"/>
                  </a:lnTo>
                  <a:lnTo>
                    <a:pt x="630" y="75"/>
                  </a:lnTo>
                  <a:lnTo>
                    <a:pt x="609" y="82"/>
                  </a:lnTo>
                  <a:lnTo>
                    <a:pt x="586" y="91"/>
                  </a:lnTo>
                  <a:lnTo>
                    <a:pt x="562" y="97"/>
                  </a:lnTo>
                  <a:lnTo>
                    <a:pt x="539" y="103"/>
                  </a:lnTo>
                  <a:lnTo>
                    <a:pt x="515" y="108"/>
                  </a:lnTo>
                  <a:lnTo>
                    <a:pt x="491" y="113"/>
                  </a:lnTo>
                  <a:lnTo>
                    <a:pt x="466" y="117"/>
                  </a:lnTo>
                  <a:lnTo>
                    <a:pt x="442" y="119"/>
                  </a:lnTo>
                  <a:lnTo>
                    <a:pt x="417" y="121"/>
                  </a:lnTo>
                  <a:lnTo>
                    <a:pt x="392" y="122"/>
                  </a:lnTo>
                  <a:lnTo>
                    <a:pt x="367" y="123"/>
                  </a:lnTo>
                  <a:lnTo>
                    <a:pt x="367" y="123"/>
                  </a:lnTo>
                  <a:lnTo>
                    <a:pt x="342" y="122"/>
                  </a:lnTo>
                  <a:lnTo>
                    <a:pt x="317" y="121"/>
                  </a:lnTo>
                  <a:lnTo>
                    <a:pt x="293" y="119"/>
                  </a:lnTo>
                  <a:lnTo>
                    <a:pt x="268" y="117"/>
                  </a:lnTo>
                  <a:lnTo>
                    <a:pt x="244" y="113"/>
                  </a:lnTo>
                  <a:lnTo>
                    <a:pt x="221" y="108"/>
                  </a:lnTo>
                  <a:lnTo>
                    <a:pt x="197" y="103"/>
                  </a:lnTo>
                  <a:lnTo>
                    <a:pt x="174" y="98"/>
                  </a:lnTo>
                  <a:lnTo>
                    <a:pt x="151" y="91"/>
                  </a:lnTo>
                  <a:lnTo>
                    <a:pt x="128" y="85"/>
                  </a:lnTo>
                  <a:lnTo>
                    <a:pt x="106" y="76"/>
                  </a:lnTo>
                  <a:lnTo>
                    <a:pt x="85" y="68"/>
                  </a:lnTo>
                  <a:lnTo>
                    <a:pt x="63" y="58"/>
                  </a:lnTo>
                  <a:lnTo>
                    <a:pt x="42" y="48"/>
                  </a:lnTo>
                  <a:lnTo>
                    <a:pt x="21" y="38"/>
                  </a:lnTo>
                  <a:lnTo>
                    <a:pt x="0" y="26"/>
                  </a:lnTo>
                  <a:lnTo>
                    <a:pt x="95" y="3"/>
                  </a:lnTo>
                  <a:lnTo>
                    <a:pt x="95" y="3"/>
                  </a:lnTo>
                  <a:lnTo>
                    <a:pt x="126" y="16"/>
                  </a:lnTo>
                  <a:lnTo>
                    <a:pt x="159" y="27"/>
                  </a:lnTo>
                  <a:lnTo>
                    <a:pt x="192" y="37"/>
                  </a:lnTo>
                  <a:lnTo>
                    <a:pt x="225" y="45"/>
                  </a:lnTo>
                  <a:lnTo>
                    <a:pt x="260" y="51"/>
                  </a:lnTo>
                  <a:lnTo>
                    <a:pt x="295" y="56"/>
                  </a:lnTo>
                  <a:lnTo>
                    <a:pt x="330" y="58"/>
                  </a:lnTo>
                  <a:lnTo>
                    <a:pt x="367" y="60"/>
                  </a:lnTo>
                  <a:lnTo>
                    <a:pt x="367" y="60"/>
                  </a:lnTo>
                  <a:lnTo>
                    <a:pt x="403" y="58"/>
                  </a:lnTo>
                  <a:lnTo>
                    <a:pt x="440" y="55"/>
                  </a:lnTo>
                  <a:lnTo>
                    <a:pt x="475" y="51"/>
                  </a:lnTo>
                  <a:lnTo>
                    <a:pt x="511" y="44"/>
                  </a:lnTo>
                  <a:lnTo>
                    <a:pt x="545" y="36"/>
                  </a:lnTo>
                  <a:lnTo>
                    <a:pt x="579" y="26"/>
                  </a:lnTo>
                  <a:lnTo>
                    <a:pt x="613" y="14"/>
                  </a:lnTo>
                  <a:lnTo>
                    <a:pt x="645" y="0"/>
                  </a:lnTo>
                  <a:lnTo>
                    <a:pt x="73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6" name="Freeform 310"/>
            <p:cNvSpPr>
              <a:spLocks/>
            </p:cNvSpPr>
            <p:nvPr userDrawn="1"/>
          </p:nvSpPr>
          <p:spPr bwMode="auto">
            <a:xfrm>
              <a:off x="3459163" y="5442905"/>
              <a:ext cx="96837" cy="141288"/>
            </a:xfrm>
            <a:custGeom>
              <a:avLst/>
              <a:gdLst>
                <a:gd name="T0" fmla="*/ 0 w 244"/>
                <a:gd name="T1" fmla="*/ 0 h 353"/>
                <a:gd name="T2" fmla="*/ 0 w 244"/>
                <a:gd name="T3" fmla="*/ 0 h 353"/>
                <a:gd name="T4" fmla="*/ 21 w 244"/>
                <a:gd name="T5" fmla="*/ 17 h 353"/>
                <a:gd name="T6" fmla="*/ 40 w 244"/>
                <a:gd name="T7" fmla="*/ 35 h 353"/>
                <a:gd name="T8" fmla="*/ 60 w 244"/>
                <a:gd name="T9" fmla="*/ 54 h 353"/>
                <a:gd name="T10" fmla="*/ 79 w 244"/>
                <a:gd name="T11" fmla="*/ 73 h 353"/>
                <a:gd name="T12" fmla="*/ 98 w 244"/>
                <a:gd name="T13" fmla="*/ 93 h 353"/>
                <a:gd name="T14" fmla="*/ 114 w 244"/>
                <a:gd name="T15" fmla="*/ 114 h 353"/>
                <a:gd name="T16" fmla="*/ 131 w 244"/>
                <a:gd name="T17" fmla="*/ 135 h 353"/>
                <a:gd name="T18" fmla="*/ 147 w 244"/>
                <a:gd name="T19" fmla="*/ 157 h 353"/>
                <a:gd name="T20" fmla="*/ 162 w 244"/>
                <a:gd name="T21" fmla="*/ 180 h 353"/>
                <a:gd name="T22" fmla="*/ 177 w 244"/>
                <a:gd name="T23" fmla="*/ 203 h 353"/>
                <a:gd name="T24" fmla="*/ 190 w 244"/>
                <a:gd name="T25" fmla="*/ 227 h 353"/>
                <a:gd name="T26" fmla="*/ 203 w 244"/>
                <a:gd name="T27" fmla="*/ 251 h 353"/>
                <a:gd name="T28" fmla="*/ 214 w 244"/>
                <a:gd name="T29" fmla="*/ 276 h 353"/>
                <a:gd name="T30" fmla="*/ 225 w 244"/>
                <a:gd name="T31" fmla="*/ 301 h 353"/>
                <a:gd name="T32" fmla="*/ 235 w 244"/>
                <a:gd name="T33" fmla="*/ 326 h 353"/>
                <a:gd name="T34" fmla="*/ 244 w 244"/>
                <a:gd name="T35" fmla="*/ 353 h 353"/>
                <a:gd name="T36" fmla="*/ 170 w 244"/>
                <a:gd name="T37" fmla="*/ 334 h 353"/>
                <a:gd name="T38" fmla="*/ 170 w 244"/>
                <a:gd name="T39" fmla="*/ 334 h 353"/>
                <a:gd name="T40" fmla="*/ 155 w 244"/>
                <a:gd name="T41" fmla="*/ 299 h 353"/>
                <a:gd name="T42" fmla="*/ 138 w 244"/>
                <a:gd name="T43" fmla="*/ 265 h 353"/>
                <a:gd name="T44" fmla="*/ 120 w 244"/>
                <a:gd name="T45" fmla="*/ 231 h 353"/>
                <a:gd name="T46" fmla="*/ 99 w 244"/>
                <a:gd name="T47" fmla="*/ 199 h 353"/>
                <a:gd name="T48" fmla="*/ 76 w 244"/>
                <a:gd name="T49" fmla="*/ 168 h 353"/>
                <a:gd name="T50" fmla="*/ 52 w 244"/>
                <a:gd name="T51" fmla="*/ 139 h 353"/>
                <a:gd name="T52" fmla="*/ 27 w 244"/>
                <a:gd name="T53" fmla="*/ 110 h 353"/>
                <a:gd name="T54" fmla="*/ 0 w 244"/>
                <a:gd name="T55" fmla="*/ 83 h 353"/>
                <a:gd name="T56" fmla="*/ 0 w 244"/>
                <a:gd name="T5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" h="353">
                  <a:moveTo>
                    <a:pt x="0" y="0"/>
                  </a:moveTo>
                  <a:lnTo>
                    <a:pt x="0" y="0"/>
                  </a:lnTo>
                  <a:lnTo>
                    <a:pt x="21" y="17"/>
                  </a:lnTo>
                  <a:lnTo>
                    <a:pt x="40" y="35"/>
                  </a:lnTo>
                  <a:lnTo>
                    <a:pt x="60" y="54"/>
                  </a:lnTo>
                  <a:lnTo>
                    <a:pt x="79" y="73"/>
                  </a:lnTo>
                  <a:lnTo>
                    <a:pt x="98" y="93"/>
                  </a:lnTo>
                  <a:lnTo>
                    <a:pt x="114" y="114"/>
                  </a:lnTo>
                  <a:lnTo>
                    <a:pt x="131" y="135"/>
                  </a:lnTo>
                  <a:lnTo>
                    <a:pt x="147" y="157"/>
                  </a:lnTo>
                  <a:lnTo>
                    <a:pt x="162" y="180"/>
                  </a:lnTo>
                  <a:lnTo>
                    <a:pt x="177" y="203"/>
                  </a:lnTo>
                  <a:lnTo>
                    <a:pt x="190" y="227"/>
                  </a:lnTo>
                  <a:lnTo>
                    <a:pt x="203" y="251"/>
                  </a:lnTo>
                  <a:lnTo>
                    <a:pt x="214" y="276"/>
                  </a:lnTo>
                  <a:lnTo>
                    <a:pt x="225" y="301"/>
                  </a:lnTo>
                  <a:lnTo>
                    <a:pt x="235" y="326"/>
                  </a:lnTo>
                  <a:lnTo>
                    <a:pt x="244" y="353"/>
                  </a:lnTo>
                  <a:lnTo>
                    <a:pt x="170" y="334"/>
                  </a:lnTo>
                  <a:lnTo>
                    <a:pt x="170" y="334"/>
                  </a:lnTo>
                  <a:lnTo>
                    <a:pt x="155" y="299"/>
                  </a:lnTo>
                  <a:lnTo>
                    <a:pt x="138" y="265"/>
                  </a:lnTo>
                  <a:lnTo>
                    <a:pt x="120" y="231"/>
                  </a:lnTo>
                  <a:lnTo>
                    <a:pt x="99" y="199"/>
                  </a:lnTo>
                  <a:lnTo>
                    <a:pt x="76" y="168"/>
                  </a:lnTo>
                  <a:lnTo>
                    <a:pt x="52" y="139"/>
                  </a:lnTo>
                  <a:lnTo>
                    <a:pt x="27" y="110"/>
                  </a:lnTo>
                  <a:lnTo>
                    <a:pt x="0" y="8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7" name="Freeform 311"/>
            <p:cNvSpPr>
              <a:spLocks/>
            </p:cNvSpPr>
            <p:nvPr userDrawn="1"/>
          </p:nvSpPr>
          <p:spPr bwMode="auto">
            <a:xfrm>
              <a:off x="2994025" y="5442905"/>
              <a:ext cx="96837" cy="142875"/>
            </a:xfrm>
            <a:custGeom>
              <a:avLst/>
              <a:gdLst>
                <a:gd name="T0" fmla="*/ 0 w 246"/>
                <a:gd name="T1" fmla="*/ 357 h 357"/>
                <a:gd name="T2" fmla="*/ 0 w 246"/>
                <a:gd name="T3" fmla="*/ 357 h 357"/>
                <a:gd name="T4" fmla="*/ 9 w 246"/>
                <a:gd name="T5" fmla="*/ 330 h 357"/>
                <a:gd name="T6" fmla="*/ 19 w 246"/>
                <a:gd name="T7" fmla="*/ 305 h 357"/>
                <a:gd name="T8" fmla="*/ 30 w 246"/>
                <a:gd name="T9" fmla="*/ 279 h 357"/>
                <a:gd name="T10" fmla="*/ 42 w 246"/>
                <a:gd name="T11" fmla="*/ 254 h 357"/>
                <a:gd name="T12" fmla="*/ 54 w 246"/>
                <a:gd name="T13" fmla="*/ 229 h 357"/>
                <a:gd name="T14" fmla="*/ 68 w 246"/>
                <a:gd name="T15" fmla="*/ 205 h 357"/>
                <a:gd name="T16" fmla="*/ 82 w 246"/>
                <a:gd name="T17" fmla="*/ 182 h 357"/>
                <a:gd name="T18" fmla="*/ 97 w 246"/>
                <a:gd name="T19" fmla="*/ 159 h 357"/>
                <a:gd name="T20" fmla="*/ 113 w 246"/>
                <a:gd name="T21" fmla="*/ 136 h 357"/>
                <a:gd name="T22" fmla="*/ 130 w 246"/>
                <a:gd name="T23" fmla="*/ 116 h 357"/>
                <a:gd name="T24" fmla="*/ 147 w 246"/>
                <a:gd name="T25" fmla="*/ 95 h 357"/>
                <a:gd name="T26" fmla="*/ 166 w 246"/>
                <a:gd name="T27" fmla="*/ 74 h 357"/>
                <a:gd name="T28" fmla="*/ 184 w 246"/>
                <a:gd name="T29" fmla="*/ 54 h 357"/>
                <a:gd name="T30" fmla="*/ 204 w 246"/>
                <a:gd name="T31" fmla="*/ 35 h 357"/>
                <a:gd name="T32" fmla="*/ 225 w 246"/>
                <a:gd name="T33" fmla="*/ 18 h 357"/>
                <a:gd name="T34" fmla="*/ 246 w 246"/>
                <a:gd name="T35" fmla="*/ 0 h 357"/>
                <a:gd name="T36" fmla="*/ 246 w 246"/>
                <a:gd name="T37" fmla="*/ 83 h 357"/>
                <a:gd name="T38" fmla="*/ 246 w 246"/>
                <a:gd name="T39" fmla="*/ 83 h 357"/>
                <a:gd name="T40" fmla="*/ 218 w 246"/>
                <a:gd name="T41" fmla="*/ 110 h 357"/>
                <a:gd name="T42" fmla="*/ 193 w 246"/>
                <a:gd name="T43" fmla="*/ 140 h 357"/>
                <a:gd name="T44" fmla="*/ 168 w 246"/>
                <a:gd name="T45" fmla="*/ 170 h 357"/>
                <a:gd name="T46" fmla="*/ 146 w 246"/>
                <a:gd name="T47" fmla="*/ 201 h 357"/>
                <a:gd name="T48" fmla="*/ 125 w 246"/>
                <a:gd name="T49" fmla="*/ 233 h 357"/>
                <a:gd name="T50" fmla="*/ 105 w 246"/>
                <a:gd name="T51" fmla="*/ 268 h 357"/>
                <a:gd name="T52" fmla="*/ 89 w 246"/>
                <a:gd name="T53" fmla="*/ 303 h 357"/>
                <a:gd name="T54" fmla="*/ 74 w 246"/>
                <a:gd name="T55" fmla="*/ 340 h 357"/>
                <a:gd name="T56" fmla="*/ 0 w 246"/>
                <a:gd name="T5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6" h="357">
                  <a:moveTo>
                    <a:pt x="0" y="357"/>
                  </a:moveTo>
                  <a:lnTo>
                    <a:pt x="0" y="357"/>
                  </a:lnTo>
                  <a:lnTo>
                    <a:pt x="9" y="330"/>
                  </a:lnTo>
                  <a:lnTo>
                    <a:pt x="19" y="305"/>
                  </a:lnTo>
                  <a:lnTo>
                    <a:pt x="30" y="279"/>
                  </a:lnTo>
                  <a:lnTo>
                    <a:pt x="42" y="254"/>
                  </a:lnTo>
                  <a:lnTo>
                    <a:pt x="54" y="229"/>
                  </a:lnTo>
                  <a:lnTo>
                    <a:pt x="68" y="205"/>
                  </a:lnTo>
                  <a:lnTo>
                    <a:pt x="82" y="182"/>
                  </a:lnTo>
                  <a:lnTo>
                    <a:pt x="97" y="159"/>
                  </a:lnTo>
                  <a:lnTo>
                    <a:pt x="113" y="136"/>
                  </a:lnTo>
                  <a:lnTo>
                    <a:pt x="130" y="116"/>
                  </a:lnTo>
                  <a:lnTo>
                    <a:pt x="147" y="95"/>
                  </a:lnTo>
                  <a:lnTo>
                    <a:pt x="166" y="74"/>
                  </a:lnTo>
                  <a:lnTo>
                    <a:pt x="184" y="54"/>
                  </a:lnTo>
                  <a:lnTo>
                    <a:pt x="204" y="35"/>
                  </a:lnTo>
                  <a:lnTo>
                    <a:pt x="225" y="18"/>
                  </a:lnTo>
                  <a:lnTo>
                    <a:pt x="246" y="0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18" y="110"/>
                  </a:lnTo>
                  <a:lnTo>
                    <a:pt x="193" y="140"/>
                  </a:lnTo>
                  <a:lnTo>
                    <a:pt x="168" y="170"/>
                  </a:lnTo>
                  <a:lnTo>
                    <a:pt x="146" y="201"/>
                  </a:lnTo>
                  <a:lnTo>
                    <a:pt x="125" y="233"/>
                  </a:lnTo>
                  <a:lnTo>
                    <a:pt x="105" y="268"/>
                  </a:lnTo>
                  <a:lnTo>
                    <a:pt x="89" y="303"/>
                  </a:lnTo>
                  <a:lnTo>
                    <a:pt x="74" y="340"/>
                  </a:lnTo>
                  <a:lnTo>
                    <a:pt x="0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8" name="Freeform 312"/>
            <p:cNvSpPr>
              <a:spLocks/>
            </p:cNvSpPr>
            <p:nvPr userDrawn="1"/>
          </p:nvSpPr>
          <p:spPr bwMode="auto">
            <a:xfrm>
              <a:off x="3141663" y="5352417"/>
              <a:ext cx="269875" cy="211138"/>
            </a:xfrm>
            <a:custGeom>
              <a:avLst/>
              <a:gdLst>
                <a:gd name="T0" fmla="*/ 679 w 679"/>
                <a:gd name="T1" fmla="*/ 308 h 532"/>
                <a:gd name="T2" fmla="*/ 674 w 679"/>
                <a:gd name="T3" fmla="*/ 329 h 532"/>
                <a:gd name="T4" fmla="*/ 661 w 679"/>
                <a:gd name="T5" fmla="*/ 360 h 532"/>
                <a:gd name="T6" fmla="*/ 639 w 679"/>
                <a:gd name="T7" fmla="*/ 400 h 532"/>
                <a:gd name="T8" fmla="*/ 624 w 679"/>
                <a:gd name="T9" fmla="*/ 421 h 532"/>
                <a:gd name="T10" fmla="*/ 604 w 679"/>
                <a:gd name="T11" fmla="*/ 441 h 532"/>
                <a:gd name="T12" fmla="*/ 581 w 679"/>
                <a:gd name="T13" fmla="*/ 461 h 532"/>
                <a:gd name="T14" fmla="*/ 554 w 679"/>
                <a:gd name="T15" fmla="*/ 480 h 532"/>
                <a:gd name="T16" fmla="*/ 523 w 679"/>
                <a:gd name="T17" fmla="*/ 497 h 532"/>
                <a:gd name="T18" fmla="*/ 487 w 679"/>
                <a:gd name="T19" fmla="*/ 511 h 532"/>
                <a:gd name="T20" fmla="*/ 446 w 679"/>
                <a:gd name="T21" fmla="*/ 523 h 532"/>
                <a:gd name="T22" fmla="*/ 399 w 679"/>
                <a:gd name="T23" fmla="*/ 530 h 532"/>
                <a:gd name="T24" fmla="*/ 347 w 679"/>
                <a:gd name="T25" fmla="*/ 532 h 532"/>
                <a:gd name="T26" fmla="*/ 332 w 679"/>
                <a:gd name="T27" fmla="*/ 532 h 532"/>
                <a:gd name="T28" fmla="*/ 280 w 679"/>
                <a:gd name="T29" fmla="*/ 530 h 532"/>
                <a:gd name="T30" fmla="*/ 233 w 679"/>
                <a:gd name="T31" fmla="*/ 523 h 532"/>
                <a:gd name="T32" fmla="*/ 192 w 679"/>
                <a:gd name="T33" fmla="*/ 511 h 532"/>
                <a:gd name="T34" fmla="*/ 156 w 679"/>
                <a:gd name="T35" fmla="*/ 497 h 532"/>
                <a:gd name="T36" fmla="*/ 125 w 679"/>
                <a:gd name="T37" fmla="*/ 480 h 532"/>
                <a:gd name="T38" fmla="*/ 98 w 679"/>
                <a:gd name="T39" fmla="*/ 461 h 532"/>
                <a:gd name="T40" fmla="*/ 75 w 679"/>
                <a:gd name="T41" fmla="*/ 441 h 532"/>
                <a:gd name="T42" fmla="*/ 55 w 679"/>
                <a:gd name="T43" fmla="*/ 421 h 532"/>
                <a:gd name="T44" fmla="*/ 39 w 679"/>
                <a:gd name="T45" fmla="*/ 400 h 532"/>
                <a:gd name="T46" fmla="*/ 18 w 679"/>
                <a:gd name="T47" fmla="*/ 360 h 532"/>
                <a:gd name="T48" fmla="*/ 5 w 679"/>
                <a:gd name="T49" fmla="*/ 329 h 532"/>
                <a:gd name="T50" fmla="*/ 0 w 679"/>
                <a:gd name="T51" fmla="*/ 308 h 532"/>
                <a:gd name="T52" fmla="*/ 0 w 679"/>
                <a:gd name="T53" fmla="*/ 192 h 532"/>
                <a:gd name="T54" fmla="*/ 1 w 679"/>
                <a:gd name="T55" fmla="*/ 171 h 532"/>
                <a:gd name="T56" fmla="*/ 5 w 679"/>
                <a:gd name="T57" fmla="*/ 150 h 532"/>
                <a:gd name="T58" fmla="*/ 11 w 679"/>
                <a:gd name="T59" fmla="*/ 131 h 532"/>
                <a:gd name="T60" fmla="*/ 29 w 679"/>
                <a:gd name="T61" fmla="*/ 98 h 532"/>
                <a:gd name="T62" fmla="*/ 55 w 679"/>
                <a:gd name="T63" fmla="*/ 71 h 532"/>
                <a:gd name="T64" fmla="*/ 85 w 679"/>
                <a:gd name="T65" fmla="*/ 48 h 532"/>
                <a:gd name="T66" fmla="*/ 120 w 679"/>
                <a:gd name="T67" fmla="*/ 29 h 532"/>
                <a:gd name="T68" fmla="*/ 156 w 679"/>
                <a:gd name="T69" fmla="*/ 14 h 532"/>
                <a:gd name="T70" fmla="*/ 193 w 679"/>
                <a:gd name="T71" fmla="*/ 4 h 532"/>
                <a:gd name="T72" fmla="*/ 339 w 679"/>
                <a:gd name="T73" fmla="*/ 385 h 532"/>
                <a:gd name="T74" fmla="*/ 469 w 679"/>
                <a:gd name="T75" fmla="*/ 0 h 532"/>
                <a:gd name="T76" fmla="*/ 505 w 679"/>
                <a:gd name="T77" fmla="*/ 9 h 532"/>
                <a:gd name="T78" fmla="*/ 542 w 679"/>
                <a:gd name="T79" fmla="*/ 22 h 532"/>
                <a:gd name="T80" fmla="*/ 577 w 679"/>
                <a:gd name="T81" fmla="*/ 37 h 532"/>
                <a:gd name="T82" fmla="*/ 609 w 679"/>
                <a:gd name="T83" fmla="*/ 58 h 532"/>
                <a:gd name="T84" fmla="*/ 637 w 679"/>
                <a:gd name="T85" fmla="*/ 83 h 532"/>
                <a:gd name="T86" fmla="*/ 659 w 679"/>
                <a:gd name="T87" fmla="*/ 114 h 532"/>
                <a:gd name="T88" fmla="*/ 672 w 679"/>
                <a:gd name="T89" fmla="*/ 140 h 532"/>
                <a:gd name="T90" fmla="*/ 676 w 679"/>
                <a:gd name="T91" fmla="*/ 160 h 532"/>
                <a:gd name="T92" fmla="*/ 679 w 679"/>
                <a:gd name="T93" fmla="*/ 181 h 532"/>
                <a:gd name="T94" fmla="*/ 679 w 679"/>
                <a:gd name="T95" fmla="*/ 308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9" h="532">
                  <a:moveTo>
                    <a:pt x="679" y="308"/>
                  </a:moveTo>
                  <a:lnTo>
                    <a:pt x="679" y="308"/>
                  </a:lnTo>
                  <a:lnTo>
                    <a:pt x="677" y="317"/>
                  </a:lnTo>
                  <a:lnTo>
                    <a:pt x="674" y="329"/>
                  </a:lnTo>
                  <a:lnTo>
                    <a:pt x="669" y="343"/>
                  </a:lnTo>
                  <a:lnTo>
                    <a:pt x="661" y="360"/>
                  </a:lnTo>
                  <a:lnTo>
                    <a:pt x="652" y="379"/>
                  </a:lnTo>
                  <a:lnTo>
                    <a:pt x="639" y="400"/>
                  </a:lnTo>
                  <a:lnTo>
                    <a:pt x="632" y="410"/>
                  </a:lnTo>
                  <a:lnTo>
                    <a:pt x="624" y="421"/>
                  </a:lnTo>
                  <a:lnTo>
                    <a:pt x="614" y="431"/>
                  </a:lnTo>
                  <a:lnTo>
                    <a:pt x="604" y="441"/>
                  </a:lnTo>
                  <a:lnTo>
                    <a:pt x="594" y="451"/>
                  </a:lnTo>
                  <a:lnTo>
                    <a:pt x="581" y="461"/>
                  </a:lnTo>
                  <a:lnTo>
                    <a:pt x="569" y="471"/>
                  </a:lnTo>
                  <a:lnTo>
                    <a:pt x="554" y="480"/>
                  </a:lnTo>
                  <a:lnTo>
                    <a:pt x="539" y="489"/>
                  </a:lnTo>
                  <a:lnTo>
                    <a:pt x="523" y="497"/>
                  </a:lnTo>
                  <a:lnTo>
                    <a:pt x="506" y="505"/>
                  </a:lnTo>
                  <a:lnTo>
                    <a:pt x="487" y="511"/>
                  </a:lnTo>
                  <a:lnTo>
                    <a:pt x="468" y="517"/>
                  </a:lnTo>
                  <a:lnTo>
                    <a:pt x="446" y="523"/>
                  </a:lnTo>
                  <a:lnTo>
                    <a:pt x="423" y="527"/>
                  </a:lnTo>
                  <a:lnTo>
                    <a:pt x="399" y="530"/>
                  </a:lnTo>
                  <a:lnTo>
                    <a:pt x="374" y="531"/>
                  </a:lnTo>
                  <a:lnTo>
                    <a:pt x="347" y="532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05" y="531"/>
                  </a:lnTo>
                  <a:lnTo>
                    <a:pt x="280" y="530"/>
                  </a:lnTo>
                  <a:lnTo>
                    <a:pt x="256" y="527"/>
                  </a:lnTo>
                  <a:lnTo>
                    <a:pt x="233" y="523"/>
                  </a:lnTo>
                  <a:lnTo>
                    <a:pt x="212" y="517"/>
                  </a:lnTo>
                  <a:lnTo>
                    <a:pt x="192" y="511"/>
                  </a:lnTo>
                  <a:lnTo>
                    <a:pt x="173" y="505"/>
                  </a:lnTo>
                  <a:lnTo>
                    <a:pt x="156" y="497"/>
                  </a:lnTo>
                  <a:lnTo>
                    <a:pt x="139" y="489"/>
                  </a:lnTo>
                  <a:lnTo>
                    <a:pt x="125" y="480"/>
                  </a:lnTo>
                  <a:lnTo>
                    <a:pt x="110" y="471"/>
                  </a:lnTo>
                  <a:lnTo>
                    <a:pt x="98" y="461"/>
                  </a:lnTo>
                  <a:lnTo>
                    <a:pt x="85" y="451"/>
                  </a:lnTo>
                  <a:lnTo>
                    <a:pt x="75" y="441"/>
                  </a:lnTo>
                  <a:lnTo>
                    <a:pt x="64" y="431"/>
                  </a:lnTo>
                  <a:lnTo>
                    <a:pt x="55" y="421"/>
                  </a:lnTo>
                  <a:lnTo>
                    <a:pt x="47" y="410"/>
                  </a:lnTo>
                  <a:lnTo>
                    <a:pt x="39" y="400"/>
                  </a:lnTo>
                  <a:lnTo>
                    <a:pt x="27" y="379"/>
                  </a:lnTo>
                  <a:lnTo>
                    <a:pt x="18" y="360"/>
                  </a:lnTo>
                  <a:lnTo>
                    <a:pt x="10" y="343"/>
                  </a:lnTo>
                  <a:lnTo>
                    <a:pt x="5" y="329"/>
                  </a:lnTo>
                  <a:lnTo>
                    <a:pt x="2" y="317"/>
                  </a:lnTo>
                  <a:lnTo>
                    <a:pt x="0" y="30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81"/>
                  </a:lnTo>
                  <a:lnTo>
                    <a:pt x="1" y="171"/>
                  </a:lnTo>
                  <a:lnTo>
                    <a:pt x="3" y="160"/>
                  </a:lnTo>
                  <a:lnTo>
                    <a:pt x="5" y="150"/>
                  </a:lnTo>
                  <a:lnTo>
                    <a:pt x="8" y="140"/>
                  </a:lnTo>
                  <a:lnTo>
                    <a:pt x="11" y="131"/>
                  </a:lnTo>
                  <a:lnTo>
                    <a:pt x="20" y="114"/>
                  </a:lnTo>
                  <a:lnTo>
                    <a:pt x="29" y="98"/>
                  </a:lnTo>
                  <a:lnTo>
                    <a:pt x="42" y="83"/>
                  </a:lnTo>
                  <a:lnTo>
                    <a:pt x="55" y="71"/>
                  </a:lnTo>
                  <a:lnTo>
                    <a:pt x="70" y="58"/>
                  </a:lnTo>
                  <a:lnTo>
                    <a:pt x="85" y="48"/>
                  </a:lnTo>
                  <a:lnTo>
                    <a:pt x="102" y="37"/>
                  </a:lnTo>
                  <a:lnTo>
                    <a:pt x="120" y="29"/>
                  </a:lnTo>
                  <a:lnTo>
                    <a:pt x="137" y="22"/>
                  </a:lnTo>
                  <a:lnTo>
                    <a:pt x="156" y="14"/>
                  </a:lnTo>
                  <a:lnTo>
                    <a:pt x="174" y="9"/>
                  </a:lnTo>
                  <a:lnTo>
                    <a:pt x="193" y="4"/>
                  </a:lnTo>
                  <a:lnTo>
                    <a:pt x="210" y="0"/>
                  </a:lnTo>
                  <a:lnTo>
                    <a:pt x="339" y="385"/>
                  </a:lnTo>
                  <a:lnTo>
                    <a:pt x="469" y="0"/>
                  </a:lnTo>
                  <a:lnTo>
                    <a:pt x="469" y="0"/>
                  </a:lnTo>
                  <a:lnTo>
                    <a:pt x="486" y="4"/>
                  </a:lnTo>
                  <a:lnTo>
                    <a:pt x="505" y="9"/>
                  </a:lnTo>
                  <a:lnTo>
                    <a:pt x="523" y="14"/>
                  </a:lnTo>
                  <a:lnTo>
                    <a:pt x="542" y="22"/>
                  </a:lnTo>
                  <a:lnTo>
                    <a:pt x="559" y="29"/>
                  </a:lnTo>
                  <a:lnTo>
                    <a:pt x="577" y="37"/>
                  </a:lnTo>
                  <a:lnTo>
                    <a:pt x="594" y="48"/>
                  </a:lnTo>
                  <a:lnTo>
                    <a:pt x="609" y="58"/>
                  </a:lnTo>
                  <a:lnTo>
                    <a:pt x="624" y="71"/>
                  </a:lnTo>
                  <a:lnTo>
                    <a:pt x="637" y="83"/>
                  </a:lnTo>
                  <a:lnTo>
                    <a:pt x="650" y="98"/>
                  </a:lnTo>
                  <a:lnTo>
                    <a:pt x="659" y="114"/>
                  </a:lnTo>
                  <a:lnTo>
                    <a:pt x="668" y="131"/>
                  </a:lnTo>
                  <a:lnTo>
                    <a:pt x="672" y="140"/>
                  </a:lnTo>
                  <a:lnTo>
                    <a:pt x="674" y="150"/>
                  </a:lnTo>
                  <a:lnTo>
                    <a:pt x="676" y="160"/>
                  </a:lnTo>
                  <a:lnTo>
                    <a:pt x="678" y="171"/>
                  </a:lnTo>
                  <a:lnTo>
                    <a:pt x="679" y="181"/>
                  </a:lnTo>
                  <a:lnTo>
                    <a:pt x="679" y="192"/>
                  </a:lnTo>
                  <a:lnTo>
                    <a:pt x="679" y="3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09" name="Freeform 313"/>
            <p:cNvSpPr>
              <a:spLocks/>
            </p:cNvSpPr>
            <p:nvPr userDrawn="1"/>
          </p:nvSpPr>
          <p:spPr bwMode="auto">
            <a:xfrm>
              <a:off x="3255963" y="5379405"/>
              <a:ext cx="42862" cy="104775"/>
            </a:xfrm>
            <a:custGeom>
              <a:avLst/>
              <a:gdLst>
                <a:gd name="T0" fmla="*/ 0 w 109"/>
                <a:gd name="T1" fmla="*/ 100 h 263"/>
                <a:gd name="T2" fmla="*/ 32 w 109"/>
                <a:gd name="T3" fmla="*/ 0 h 263"/>
                <a:gd name="T4" fmla="*/ 54 w 109"/>
                <a:gd name="T5" fmla="*/ 0 h 263"/>
                <a:gd name="T6" fmla="*/ 77 w 109"/>
                <a:gd name="T7" fmla="*/ 0 h 263"/>
                <a:gd name="T8" fmla="*/ 109 w 109"/>
                <a:gd name="T9" fmla="*/ 100 h 263"/>
                <a:gd name="T10" fmla="*/ 54 w 109"/>
                <a:gd name="T11" fmla="*/ 263 h 263"/>
                <a:gd name="T12" fmla="*/ 0 w 109"/>
                <a:gd name="T13" fmla="*/ 10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63">
                  <a:moveTo>
                    <a:pt x="0" y="100"/>
                  </a:moveTo>
                  <a:lnTo>
                    <a:pt x="32" y="0"/>
                  </a:lnTo>
                  <a:lnTo>
                    <a:pt x="54" y="0"/>
                  </a:lnTo>
                  <a:lnTo>
                    <a:pt x="77" y="0"/>
                  </a:lnTo>
                  <a:lnTo>
                    <a:pt x="109" y="100"/>
                  </a:lnTo>
                  <a:lnTo>
                    <a:pt x="54" y="263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0" name="Freeform 314"/>
            <p:cNvSpPr>
              <a:spLocks/>
            </p:cNvSpPr>
            <p:nvPr userDrawn="1"/>
          </p:nvSpPr>
          <p:spPr bwMode="auto">
            <a:xfrm>
              <a:off x="3217863" y="5220655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3 h 353"/>
                <a:gd name="T4" fmla="*/ 253 w 297"/>
                <a:gd name="T5" fmla="*/ 276 h 353"/>
                <a:gd name="T6" fmla="*/ 236 w 297"/>
                <a:gd name="T7" fmla="*/ 298 h 353"/>
                <a:gd name="T8" fmla="*/ 218 w 297"/>
                <a:gd name="T9" fmla="*/ 317 h 353"/>
                <a:gd name="T10" fmla="*/ 201 w 297"/>
                <a:gd name="T11" fmla="*/ 332 h 353"/>
                <a:gd name="T12" fmla="*/ 182 w 297"/>
                <a:gd name="T13" fmla="*/ 343 h 353"/>
                <a:gd name="T14" fmla="*/ 164 w 297"/>
                <a:gd name="T15" fmla="*/ 350 h 353"/>
                <a:gd name="T16" fmla="*/ 148 w 297"/>
                <a:gd name="T17" fmla="*/ 353 h 353"/>
                <a:gd name="T18" fmla="*/ 141 w 297"/>
                <a:gd name="T19" fmla="*/ 353 h 353"/>
                <a:gd name="T20" fmla="*/ 125 w 297"/>
                <a:gd name="T21" fmla="*/ 347 h 353"/>
                <a:gd name="T22" fmla="*/ 107 w 297"/>
                <a:gd name="T23" fmla="*/ 338 h 353"/>
                <a:gd name="T24" fmla="*/ 88 w 297"/>
                <a:gd name="T25" fmla="*/ 325 h 353"/>
                <a:gd name="T26" fmla="*/ 70 w 297"/>
                <a:gd name="T27" fmla="*/ 308 h 353"/>
                <a:gd name="T28" fmla="*/ 54 w 297"/>
                <a:gd name="T29" fmla="*/ 288 h 353"/>
                <a:gd name="T30" fmla="*/ 38 w 297"/>
                <a:gd name="T31" fmla="*/ 265 h 353"/>
                <a:gd name="T32" fmla="*/ 27 w 297"/>
                <a:gd name="T33" fmla="*/ 240 h 353"/>
                <a:gd name="T34" fmla="*/ 21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6 h 353"/>
                <a:gd name="T42" fmla="*/ 2 w 297"/>
                <a:gd name="T43" fmla="*/ 190 h 353"/>
                <a:gd name="T44" fmla="*/ 0 w 297"/>
                <a:gd name="T45" fmla="*/ 169 h 353"/>
                <a:gd name="T46" fmla="*/ 3 w 297"/>
                <a:gd name="T47" fmla="*/ 157 h 353"/>
                <a:gd name="T48" fmla="*/ 8 w 297"/>
                <a:gd name="T49" fmla="*/ 149 h 353"/>
                <a:gd name="T50" fmla="*/ 15 w 297"/>
                <a:gd name="T51" fmla="*/ 146 h 353"/>
                <a:gd name="T52" fmla="*/ 17 w 297"/>
                <a:gd name="T53" fmla="*/ 131 h 353"/>
                <a:gd name="T54" fmla="*/ 21 w 297"/>
                <a:gd name="T55" fmla="*/ 101 h 353"/>
                <a:gd name="T56" fmla="*/ 30 w 297"/>
                <a:gd name="T57" fmla="*/ 75 h 353"/>
                <a:gd name="T58" fmla="*/ 41 w 297"/>
                <a:gd name="T59" fmla="*/ 53 h 353"/>
                <a:gd name="T60" fmla="*/ 57 w 297"/>
                <a:gd name="T61" fmla="*/ 33 h 353"/>
                <a:gd name="T62" fmla="*/ 77 w 297"/>
                <a:gd name="T63" fmla="*/ 18 h 353"/>
                <a:gd name="T64" fmla="*/ 102 w 297"/>
                <a:gd name="T65" fmla="*/ 7 h 353"/>
                <a:gd name="T66" fmla="*/ 132 w 297"/>
                <a:gd name="T67" fmla="*/ 1 h 353"/>
                <a:gd name="T68" fmla="*/ 148 w 297"/>
                <a:gd name="T69" fmla="*/ 0 h 353"/>
                <a:gd name="T70" fmla="*/ 182 w 297"/>
                <a:gd name="T71" fmla="*/ 4 h 353"/>
                <a:gd name="T72" fmla="*/ 209 w 297"/>
                <a:gd name="T73" fmla="*/ 12 h 353"/>
                <a:gd name="T74" fmla="*/ 232 w 297"/>
                <a:gd name="T75" fmla="*/ 24 h 353"/>
                <a:gd name="T76" fmla="*/ 249 w 297"/>
                <a:gd name="T77" fmla="*/ 42 h 353"/>
                <a:gd name="T78" fmla="*/ 263 w 297"/>
                <a:gd name="T79" fmla="*/ 64 h 353"/>
                <a:gd name="T80" fmla="*/ 272 w 297"/>
                <a:gd name="T81" fmla="*/ 89 h 353"/>
                <a:gd name="T82" fmla="*/ 279 w 297"/>
                <a:gd name="T83" fmla="*/ 116 h 353"/>
                <a:gd name="T84" fmla="*/ 283 w 297"/>
                <a:gd name="T85" fmla="*/ 146 h 353"/>
                <a:gd name="T86" fmla="*/ 286 w 297"/>
                <a:gd name="T87" fmla="*/ 147 h 353"/>
                <a:gd name="T88" fmla="*/ 292 w 297"/>
                <a:gd name="T89" fmla="*/ 154 h 353"/>
                <a:gd name="T90" fmla="*/ 296 w 297"/>
                <a:gd name="T91" fmla="*/ 163 h 353"/>
                <a:gd name="T92" fmla="*/ 296 w 297"/>
                <a:gd name="T93" fmla="*/ 179 h 353"/>
                <a:gd name="T94" fmla="*/ 295 w 297"/>
                <a:gd name="T95" fmla="*/ 190 h 353"/>
                <a:gd name="T96" fmla="*/ 290 w 297"/>
                <a:gd name="T97" fmla="*/ 212 h 353"/>
                <a:gd name="T98" fmla="*/ 285 w 297"/>
                <a:gd name="T99" fmla="*/ 220 h 353"/>
                <a:gd name="T100" fmla="*/ 279 w 297"/>
                <a:gd name="T101" fmla="*/ 2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39"/>
                  </a:lnTo>
                  <a:lnTo>
                    <a:pt x="266" y="253"/>
                  </a:lnTo>
                  <a:lnTo>
                    <a:pt x="259" y="265"/>
                  </a:lnTo>
                  <a:lnTo>
                    <a:pt x="253" y="276"/>
                  </a:lnTo>
                  <a:lnTo>
                    <a:pt x="244" y="288"/>
                  </a:lnTo>
                  <a:lnTo>
                    <a:pt x="236" y="298"/>
                  </a:lnTo>
                  <a:lnTo>
                    <a:pt x="228" y="308"/>
                  </a:lnTo>
                  <a:lnTo>
                    <a:pt x="218" y="317"/>
                  </a:lnTo>
                  <a:lnTo>
                    <a:pt x="210" y="325"/>
                  </a:lnTo>
                  <a:lnTo>
                    <a:pt x="201" y="332"/>
                  </a:lnTo>
                  <a:lnTo>
                    <a:pt x="191" y="338"/>
                  </a:lnTo>
                  <a:lnTo>
                    <a:pt x="182" y="343"/>
                  </a:lnTo>
                  <a:lnTo>
                    <a:pt x="173" y="347"/>
                  </a:lnTo>
                  <a:lnTo>
                    <a:pt x="164" y="350"/>
                  </a:lnTo>
                  <a:lnTo>
                    <a:pt x="157" y="353"/>
                  </a:lnTo>
                  <a:lnTo>
                    <a:pt x="148" y="353"/>
                  </a:lnTo>
                  <a:lnTo>
                    <a:pt x="148" y="353"/>
                  </a:lnTo>
                  <a:lnTo>
                    <a:pt x="141" y="353"/>
                  </a:lnTo>
                  <a:lnTo>
                    <a:pt x="133" y="350"/>
                  </a:lnTo>
                  <a:lnTo>
                    <a:pt x="125" y="347"/>
                  </a:lnTo>
                  <a:lnTo>
                    <a:pt x="116" y="343"/>
                  </a:lnTo>
                  <a:lnTo>
                    <a:pt x="107" y="338"/>
                  </a:lnTo>
                  <a:lnTo>
                    <a:pt x="97" y="332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70" y="308"/>
                  </a:lnTo>
                  <a:lnTo>
                    <a:pt x="62" y="298"/>
                  </a:lnTo>
                  <a:lnTo>
                    <a:pt x="54" y="288"/>
                  </a:lnTo>
                  <a:lnTo>
                    <a:pt x="45" y="276"/>
                  </a:lnTo>
                  <a:lnTo>
                    <a:pt x="38" y="265"/>
                  </a:lnTo>
                  <a:lnTo>
                    <a:pt x="32" y="253"/>
                  </a:lnTo>
                  <a:lnTo>
                    <a:pt x="27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2" y="220"/>
                  </a:lnTo>
                  <a:lnTo>
                    <a:pt x="10" y="217"/>
                  </a:lnTo>
                  <a:lnTo>
                    <a:pt x="7" y="212"/>
                  </a:lnTo>
                  <a:lnTo>
                    <a:pt x="5" y="20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1" y="179"/>
                  </a:lnTo>
                  <a:lnTo>
                    <a:pt x="0" y="169"/>
                  </a:lnTo>
                  <a:lnTo>
                    <a:pt x="1" y="163"/>
                  </a:lnTo>
                  <a:lnTo>
                    <a:pt x="3" y="157"/>
                  </a:lnTo>
                  <a:lnTo>
                    <a:pt x="5" y="153"/>
                  </a:lnTo>
                  <a:lnTo>
                    <a:pt x="8" y="149"/>
                  </a:lnTo>
                  <a:lnTo>
                    <a:pt x="11" y="147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31"/>
                  </a:lnTo>
                  <a:lnTo>
                    <a:pt x="19" y="116"/>
                  </a:lnTo>
                  <a:lnTo>
                    <a:pt x="21" y="101"/>
                  </a:lnTo>
                  <a:lnTo>
                    <a:pt x="26" y="88"/>
                  </a:lnTo>
                  <a:lnTo>
                    <a:pt x="30" y="75"/>
                  </a:lnTo>
                  <a:lnTo>
                    <a:pt x="35" y="64"/>
                  </a:lnTo>
                  <a:lnTo>
                    <a:pt x="41" y="53"/>
                  </a:lnTo>
                  <a:lnTo>
                    <a:pt x="48" y="42"/>
                  </a:lnTo>
                  <a:lnTo>
                    <a:pt x="57" y="33"/>
                  </a:lnTo>
                  <a:lnTo>
                    <a:pt x="66" y="24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2" y="7"/>
                  </a:lnTo>
                  <a:lnTo>
                    <a:pt x="116" y="4"/>
                  </a:lnTo>
                  <a:lnTo>
                    <a:pt x="132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6" y="1"/>
                  </a:lnTo>
                  <a:lnTo>
                    <a:pt x="182" y="4"/>
                  </a:lnTo>
                  <a:lnTo>
                    <a:pt x="196" y="7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2" y="24"/>
                  </a:lnTo>
                  <a:lnTo>
                    <a:pt x="241" y="33"/>
                  </a:lnTo>
                  <a:lnTo>
                    <a:pt x="249" y="42"/>
                  </a:lnTo>
                  <a:lnTo>
                    <a:pt x="257" y="53"/>
                  </a:lnTo>
                  <a:lnTo>
                    <a:pt x="263" y="64"/>
                  </a:lnTo>
                  <a:lnTo>
                    <a:pt x="268" y="75"/>
                  </a:lnTo>
                  <a:lnTo>
                    <a:pt x="272" y="89"/>
                  </a:lnTo>
                  <a:lnTo>
                    <a:pt x="277" y="103"/>
                  </a:lnTo>
                  <a:lnTo>
                    <a:pt x="279" y="116"/>
                  </a:lnTo>
                  <a:lnTo>
                    <a:pt x="281" y="131"/>
                  </a:lnTo>
                  <a:lnTo>
                    <a:pt x="283" y="146"/>
                  </a:lnTo>
                  <a:lnTo>
                    <a:pt x="283" y="146"/>
                  </a:lnTo>
                  <a:lnTo>
                    <a:pt x="286" y="147"/>
                  </a:lnTo>
                  <a:lnTo>
                    <a:pt x="290" y="150"/>
                  </a:lnTo>
                  <a:lnTo>
                    <a:pt x="292" y="154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6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7" y="216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1" name="Freeform 315"/>
            <p:cNvSpPr>
              <a:spLocks/>
            </p:cNvSpPr>
            <p:nvPr userDrawn="1"/>
          </p:nvSpPr>
          <p:spPr bwMode="auto">
            <a:xfrm>
              <a:off x="3217863" y="5220655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3 h 353"/>
                <a:gd name="T4" fmla="*/ 253 w 297"/>
                <a:gd name="T5" fmla="*/ 276 h 353"/>
                <a:gd name="T6" fmla="*/ 236 w 297"/>
                <a:gd name="T7" fmla="*/ 298 h 353"/>
                <a:gd name="T8" fmla="*/ 218 w 297"/>
                <a:gd name="T9" fmla="*/ 317 h 353"/>
                <a:gd name="T10" fmla="*/ 201 w 297"/>
                <a:gd name="T11" fmla="*/ 332 h 353"/>
                <a:gd name="T12" fmla="*/ 182 w 297"/>
                <a:gd name="T13" fmla="*/ 343 h 353"/>
                <a:gd name="T14" fmla="*/ 164 w 297"/>
                <a:gd name="T15" fmla="*/ 350 h 353"/>
                <a:gd name="T16" fmla="*/ 148 w 297"/>
                <a:gd name="T17" fmla="*/ 353 h 353"/>
                <a:gd name="T18" fmla="*/ 141 w 297"/>
                <a:gd name="T19" fmla="*/ 353 h 353"/>
                <a:gd name="T20" fmla="*/ 125 w 297"/>
                <a:gd name="T21" fmla="*/ 347 h 353"/>
                <a:gd name="T22" fmla="*/ 107 w 297"/>
                <a:gd name="T23" fmla="*/ 338 h 353"/>
                <a:gd name="T24" fmla="*/ 88 w 297"/>
                <a:gd name="T25" fmla="*/ 325 h 353"/>
                <a:gd name="T26" fmla="*/ 70 w 297"/>
                <a:gd name="T27" fmla="*/ 308 h 353"/>
                <a:gd name="T28" fmla="*/ 54 w 297"/>
                <a:gd name="T29" fmla="*/ 288 h 353"/>
                <a:gd name="T30" fmla="*/ 38 w 297"/>
                <a:gd name="T31" fmla="*/ 265 h 353"/>
                <a:gd name="T32" fmla="*/ 27 w 297"/>
                <a:gd name="T33" fmla="*/ 240 h 353"/>
                <a:gd name="T34" fmla="*/ 21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6 h 353"/>
                <a:gd name="T42" fmla="*/ 2 w 297"/>
                <a:gd name="T43" fmla="*/ 190 h 353"/>
                <a:gd name="T44" fmla="*/ 0 w 297"/>
                <a:gd name="T45" fmla="*/ 169 h 353"/>
                <a:gd name="T46" fmla="*/ 3 w 297"/>
                <a:gd name="T47" fmla="*/ 157 h 353"/>
                <a:gd name="T48" fmla="*/ 8 w 297"/>
                <a:gd name="T49" fmla="*/ 149 h 353"/>
                <a:gd name="T50" fmla="*/ 15 w 297"/>
                <a:gd name="T51" fmla="*/ 146 h 353"/>
                <a:gd name="T52" fmla="*/ 17 w 297"/>
                <a:gd name="T53" fmla="*/ 131 h 353"/>
                <a:gd name="T54" fmla="*/ 21 w 297"/>
                <a:gd name="T55" fmla="*/ 101 h 353"/>
                <a:gd name="T56" fmla="*/ 30 w 297"/>
                <a:gd name="T57" fmla="*/ 75 h 353"/>
                <a:gd name="T58" fmla="*/ 41 w 297"/>
                <a:gd name="T59" fmla="*/ 53 h 353"/>
                <a:gd name="T60" fmla="*/ 57 w 297"/>
                <a:gd name="T61" fmla="*/ 33 h 353"/>
                <a:gd name="T62" fmla="*/ 77 w 297"/>
                <a:gd name="T63" fmla="*/ 18 h 353"/>
                <a:gd name="T64" fmla="*/ 102 w 297"/>
                <a:gd name="T65" fmla="*/ 7 h 353"/>
                <a:gd name="T66" fmla="*/ 132 w 297"/>
                <a:gd name="T67" fmla="*/ 1 h 353"/>
                <a:gd name="T68" fmla="*/ 148 w 297"/>
                <a:gd name="T69" fmla="*/ 0 h 353"/>
                <a:gd name="T70" fmla="*/ 182 w 297"/>
                <a:gd name="T71" fmla="*/ 4 h 353"/>
                <a:gd name="T72" fmla="*/ 209 w 297"/>
                <a:gd name="T73" fmla="*/ 12 h 353"/>
                <a:gd name="T74" fmla="*/ 232 w 297"/>
                <a:gd name="T75" fmla="*/ 24 h 353"/>
                <a:gd name="T76" fmla="*/ 249 w 297"/>
                <a:gd name="T77" fmla="*/ 42 h 353"/>
                <a:gd name="T78" fmla="*/ 263 w 297"/>
                <a:gd name="T79" fmla="*/ 64 h 353"/>
                <a:gd name="T80" fmla="*/ 272 w 297"/>
                <a:gd name="T81" fmla="*/ 89 h 353"/>
                <a:gd name="T82" fmla="*/ 279 w 297"/>
                <a:gd name="T83" fmla="*/ 116 h 353"/>
                <a:gd name="T84" fmla="*/ 283 w 297"/>
                <a:gd name="T85" fmla="*/ 146 h 353"/>
                <a:gd name="T86" fmla="*/ 286 w 297"/>
                <a:gd name="T87" fmla="*/ 147 h 353"/>
                <a:gd name="T88" fmla="*/ 292 w 297"/>
                <a:gd name="T89" fmla="*/ 154 h 353"/>
                <a:gd name="T90" fmla="*/ 296 w 297"/>
                <a:gd name="T91" fmla="*/ 163 h 353"/>
                <a:gd name="T92" fmla="*/ 296 w 297"/>
                <a:gd name="T93" fmla="*/ 179 h 353"/>
                <a:gd name="T94" fmla="*/ 295 w 297"/>
                <a:gd name="T95" fmla="*/ 190 h 353"/>
                <a:gd name="T96" fmla="*/ 290 w 297"/>
                <a:gd name="T97" fmla="*/ 212 h 353"/>
                <a:gd name="T98" fmla="*/ 285 w 297"/>
                <a:gd name="T99" fmla="*/ 220 h 353"/>
                <a:gd name="T100" fmla="*/ 279 w 297"/>
                <a:gd name="T101" fmla="*/ 2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39"/>
                  </a:lnTo>
                  <a:lnTo>
                    <a:pt x="266" y="253"/>
                  </a:lnTo>
                  <a:lnTo>
                    <a:pt x="259" y="265"/>
                  </a:lnTo>
                  <a:lnTo>
                    <a:pt x="253" y="276"/>
                  </a:lnTo>
                  <a:lnTo>
                    <a:pt x="244" y="288"/>
                  </a:lnTo>
                  <a:lnTo>
                    <a:pt x="236" y="298"/>
                  </a:lnTo>
                  <a:lnTo>
                    <a:pt x="228" y="308"/>
                  </a:lnTo>
                  <a:lnTo>
                    <a:pt x="218" y="317"/>
                  </a:lnTo>
                  <a:lnTo>
                    <a:pt x="210" y="325"/>
                  </a:lnTo>
                  <a:lnTo>
                    <a:pt x="201" y="332"/>
                  </a:lnTo>
                  <a:lnTo>
                    <a:pt x="191" y="338"/>
                  </a:lnTo>
                  <a:lnTo>
                    <a:pt x="182" y="343"/>
                  </a:lnTo>
                  <a:lnTo>
                    <a:pt x="173" y="347"/>
                  </a:lnTo>
                  <a:lnTo>
                    <a:pt x="164" y="350"/>
                  </a:lnTo>
                  <a:lnTo>
                    <a:pt x="157" y="353"/>
                  </a:lnTo>
                  <a:lnTo>
                    <a:pt x="148" y="353"/>
                  </a:lnTo>
                  <a:lnTo>
                    <a:pt x="148" y="353"/>
                  </a:lnTo>
                  <a:lnTo>
                    <a:pt x="141" y="353"/>
                  </a:lnTo>
                  <a:lnTo>
                    <a:pt x="133" y="350"/>
                  </a:lnTo>
                  <a:lnTo>
                    <a:pt x="125" y="347"/>
                  </a:lnTo>
                  <a:lnTo>
                    <a:pt x="116" y="343"/>
                  </a:lnTo>
                  <a:lnTo>
                    <a:pt x="107" y="338"/>
                  </a:lnTo>
                  <a:lnTo>
                    <a:pt x="97" y="332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70" y="308"/>
                  </a:lnTo>
                  <a:lnTo>
                    <a:pt x="62" y="298"/>
                  </a:lnTo>
                  <a:lnTo>
                    <a:pt x="54" y="288"/>
                  </a:lnTo>
                  <a:lnTo>
                    <a:pt x="45" y="276"/>
                  </a:lnTo>
                  <a:lnTo>
                    <a:pt x="38" y="265"/>
                  </a:lnTo>
                  <a:lnTo>
                    <a:pt x="32" y="253"/>
                  </a:lnTo>
                  <a:lnTo>
                    <a:pt x="27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2" y="220"/>
                  </a:lnTo>
                  <a:lnTo>
                    <a:pt x="10" y="217"/>
                  </a:lnTo>
                  <a:lnTo>
                    <a:pt x="7" y="212"/>
                  </a:lnTo>
                  <a:lnTo>
                    <a:pt x="5" y="20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1" y="179"/>
                  </a:lnTo>
                  <a:lnTo>
                    <a:pt x="0" y="169"/>
                  </a:lnTo>
                  <a:lnTo>
                    <a:pt x="1" y="163"/>
                  </a:lnTo>
                  <a:lnTo>
                    <a:pt x="3" y="157"/>
                  </a:lnTo>
                  <a:lnTo>
                    <a:pt x="5" y="153"/>
                  </a:lnTo>
                  <a:lnTo>
                    <a:pt x="8" y="149"/>
                  </a:lnTo>
                  <a:lnTo>
                    <a:pt x="11" y="147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31"/>
                  </a:lnTo>
                  <a:lnTo>
                    <a:pt x="19" y="116"/>
                  </a:lnTo>
                  <a:lnTo>
                    <a:pt x="21" y="101"/>
                  </a:lnTo>
                  <a:lnTo>
                    <a:pt x="26" y="88"/>
                  </a:lnTo>
                  <a:lnTo>
                    <a:pt x="30" y="75"/>
                  </a:lnTo>
                  <a:lnTo>
                    <a:pt x="35" y="64"/>
                  </a:lnTo>
                  <a:lnTo>
                    <a:pt x="41" y="53"/>
                  </a:lnTo>
                  <a:lnTo>
                    <a:pt x="48" y="42"/>
                  </a:lnTo>
                  <a:lnTo>
                    <a:pt x="57" y="33"/>
                  </a:lnTo>
                  <a:lnTo>
                    <a:pt x="66" y="24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2" y="7"/>
                  </a:lnTo>
                  <a:lnTo>
                    <a:pt x="116" y="4"/>
                  </a:lnTo>
                  <a:lnTo>
                    <a:pt x="132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6" y="1"/>
                  </a:lnTo>
                  <a:lnTo>
                    <a:pt x="182" y="4"/>
                  </a:lnTo>
                  <a:lnTo>
                    <a:pt x="196" y="7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2" y="24"/>
                  </a:lnTo>
                  <a:lnTo>
                    <a:pt x="241" y="33"/>
                  </a:lnTo>
                  <a:lnTo>
                    <a:pt x="249" y="42"/>
                  </a:lnTo>
                  <a:lnTo>
                    <a:pt x="257" y="53"/>
                  </a:lnTo>
                  <a:lnTo>
                    <a:pt x="263" y="64"/>
                  </a:lnTo>
                  <a:lnTo>
                    <a:pt x="268" y="75"/>
                  </a:lnTo>
                  <a:lnTo>
                    <a:pt x="272" y="89"/>
                  </a:lnTo>
                  <a:lnTo>
                    <a:pt x="277" y="103"/>
                  </a:lnTo>
                  <a:lnTo>
                    <a:pt x="279" y="116"/>
                  </a:lnTo>
                  <a:lnTo>
                    <a:pt x="281" y="131"/>
                  </a:lnTo>
                  <a:lnTo>
                    <a:pt x="283" y="146"/>
                  </a:lnTo>
                  <a:lnTo>
                    <a:pt x="283" y="146"/>
                  </a:lnTo>
                  <a:lnTo>
                    <a:pt x="286" y="147"/>
                  </a:lnTo>
                  <a:lnTo>
                    <a:pt x="290" y="150"/>
                  </a:lnTo>
                  <a:lnTo>
                    <a:pt x="292" y="154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6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7" y="216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2" name="Freeform 316"/>
            <p:cNvSpPr>
              <a:spLocks/>
            </p:cNvSpPr>
            <p:nvPr userDrawn="1"/>
          </p:nvSpPr>
          <p:spPr bwMode="auto">
            <a:xfrm>
              <a:off x="2919413" y="5717542"/>
              <a:ext cx="269875" cy="211138"/>
            </a:xfrm>
            <a:custGeom>
              <a:avLst/>
              <a:gdLst>
                <a:gd name="T0" fmla="*/ 680 w 680"/>
                <a:gd name="T1" fmla="*/ 309 h 532"/>
                <a:gd name="T2" fmla="*/ 673 w 680"/>
                <a:gd name="T3" fmla="*/ 329 h 532"/>
                <a:gd name="T4" fmla="*/ 661 w 680"/>
                <a:gd name="T5" fmla="*/ 360 h 532"/>
                <a:gd name="T6" fmla="*/ 639 w 680"/>
                <a:gd name="T7" fmla="*/ 400 h 532"/>
                <a:gd name="T8" fmla="*/ 623 w 680"/>
                <a:gd name="T9" fmla="*/ 420 h 532"/>
                <a:gd name="T10" fmla="*/ 605 w 680"/>
                <a:gd name="T11" fmla="*/ 441 h 532"/>
                <a:gd name="T12" fmla="*/ 582 w 680"/>
                <a:gd name="T13" fmla="*/ 461 h 532"/>
                <a:gd name="T14" fmla="*/ 555 w 680"/>
                <a:gd name="T15" fmla="*/ 481 h 532"/>
                <a:gd name="T16" fmla="*/ 523 w 680"/>
                <a:gd name="T17" fmla="*/ 498 h 532"/>
                <a:gd name="T18" fmla="*/ 487 w 680"/>
                <a:gd name="T19" fmla="*/ 512 h 532"/>
                <a:gd name="T20" fmla="*/ 445 w 680"/>
                <a:gd name="T21" fmla="*/ 523 h 532"/>
                <a:gd name="T22" fmla="*/ 400 w 680"/>
                <a:gd name="T23" fmla="*/ 530 h 532"/>
                <a:gd name="T24" fmla="*/ 346 w 680"/>
                <a:gd name="T25" fmla="*/ 532 h 532"/>
                <a:gd name="T26" fmla="*/ 332 w 680"/>
                <a:gd name="T27" fmla="*/ 532 h 532"/>
                <a:gd name="T28" fmla="*/ 280 w 680"/>
                <a:gd name="T29" fmla="*/ 530 h 532"/>
                <a:gd name="T30" fmla="*/ 233 w 680"/>
                <a:gd name="T31" fmla="*/ 523 h 532"/>
                <a:gd name="T32" fmla="*/ 192 w 680"/>
                <a:gd name="T33" fmla="*/ 512 h 532"/>
                <a:gd name="T34" fmla="*/ 156 w 680"/>
                <a:gd name="T35" fmla="*/ 498 h 532"/>
                <a:gd name="T36" fmla="*/ 125 w 680"/>
                <a:gd name="T37" fmla="*/ 481 h 532"/>
                <a:gd name="T38" fmla="*/ 97 w 680"/>
                <a:gd name="T39" fmla="*/ 461 h 532"/>
                <a:gd name="T40" fmla="*/ 75 w 680"/>
                <a:gd name="T41" fmla="*/ 441 h 532"/>
                <a:gd name="T42" fmla="*/ 56 w 680"/>
                <a:gd name="T43" fmla="*/ 420 h 532"/>
                <a:gd name="T44" fmla="*/ 40 w 680"/>
                <a:gd name="T45" fmla="*/ 400 h 532"/>
                <a:gd name="T46" fmla="*/ 17 w 680"/>
                <a:gd name="T47" fmla="*/ 360 h 532"/>
                <a:gd name="T48" fmla="*/ 5 w 680"/>
                <a:gd name="T49" fmla="*/ 329 h 532"/>
                <a:gd name="T50" fmla="*/ 0 w 680"/>
                <a:gd name="T51" fmla="*/ 309 h 532"/>
                <a:gd name="T52" fmla="*/ 0 w 680"/>
                <a:gd name="T53" fmla="*/ 192 h 532"/>
                <a:gd name="T54" fmla="*/ 1 w 680"/>
                <a:gd name="T55" fmla="*/ 170 h 532"/>
                <a:gd name="T56" fmla="*/ 5 w 680"/>
                <a:gd name="T57" fmla="*/ 151 h 532"/>
                <a:gd name="T58" fmla="*/ 11 w 680"/>
                <a:gd name="T59" fmla="*/ 132 h 532"/>
                <a:gd name="T60" fmla="*/ 30 w 680"/>
                <a:gd name="T61" fmla="*/ 99 h 532"/>
                <a:gd name="T62" fmla="*/ 55 w 680"/>
                <a:gd name="T63" fmla="*/ 70 h 532"/>
                <a:gd name="T64" fmla="*/ 85 w 680"/>
                <a:gd name="T65" fmla="*/ 47 h 532"/>
                <a:gd name="T66" fmla="*/ 119 w 680"/>
                <a:gd name="T67" fmla="*/ 30 h 532"/>
                <a:gd name="T68" fmla="*/ 156 w 680"/>
                <a:gd name="T69" fmla="*/ 15 h 532"/>
                <a:gd name="T70" fmla="*/ 192 w 680"/>
                <a:gd name="T71" fmla="*/ 4 h 532"/>
                <a:gd name="T72" fmla="*/ 339 w 680"/>
                <a:gd name="T73" fmla="*/ 385 h 532"/>
                <a:gd name="T74" fmla="*/ 468 w 680"/>
                <a:gd name="T75" fmla="*/ 0 h 532"/>
                <a:gd name="T76" fmla="*/ 505 w 680"/>
                <a:gd name="T77" fmla="*/ 9 h 532"/>
                <a:gd name="T78" fmla="*/ 541 w 680"/>
                <a:gd name="T79" fmla="*/ 21 h 532"/>
                <a:gd name="T80" fmla="*/ 577 w 680"/>
                <a:gd name="T81" fmla="*/ 38 h 532"/>
                <a:gd name="T82" fmla="*/ 609 w 680"/>
                <a:gd name="T83" fmla="*/ 59 h 532"/>
                <a:gd name="T84" fmla="*/ 637 w 680"/>
                <a:gd name="T85" fmla="*/ 84 h 532"/>
                <a:gd name="T86" fmla="*/ 660 w 680"/>
                <a:gd name="T87" fmla="*/ 114 h 532"/>
                <a:gd name="T88" fmla="*/ 671 w 680"/>
                <a:gd name="T89" fmla="*/ 141 h 532"/>
                <a:gd name="T90" fmla="*/ 677 w 680"/>
                <a:gd name="T91" fmla="*/ 160 h 532"/>
                <a:gd name="T92" fmla="*/ 679 w 680"/>
                <a:gd name="T93" fmla="*/ 182 h 532"/>
                <a:gd name="T94" fmla="*/ 680 w 680"/>
                <a:gd name="T95" fmla="*/ 309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0" h="532">
                  <a:moveTo>
                    <a:pt x="680" y="309"/>
                  </a:moveTo>
                  <a:lnTo>
                    <a:pt x="680" y="309"/>
                  </a:lnTo>
                  <a:lnTo>
                    <a:pt x="677" y="318"/>
                  </a:lnTo>
                  <a:lnTo>
                    <a:pt x="673" y="329"/>
                  </a:lnTo>
                  <a:lnTo>
                    <a:pt x="668" y="343"/>
                  </a:lnTo>
                  <a:lnTo>
                    <a:pt x="661" y="360"/>
                  </a:lnTo>
                  <a:lnTo>
                    <a:pt x="652" y="380"/>
                  </a:lnTo>
                  <a:lnTo>
                    <a:pt x="639" y="400"/>
                  </a:lnTo>
                  <a:lnTo>
                    <a:pt x="632" y="410"/>
                  </a:lnTo>
                  <a:lnTo>
                    <a:pt x="623" y="420"/>
                  </a:lnTo>
                  <a:lnTo>
                    <a:pt x="614" y="431"/>
                  </a:lnTo>
                  <a:lnTo>
                    <a:pt x="605" y="441"/>
                  </a:lnTo>
                  <a:lnTo>
                    <a:pt x="593" y="452"/>
                  </a:lnTo>
                  <a:lnTo>
                    <a:pt x="582" y="461"/>
                  </a:lnTo>
                  <a:lnTo>
                    <a:pt x="568" y="471"/>
                  </a:lnTo>
                  <a:lnTo>
                    <a:pt x="555" y="481"/>
                  </a:lnTo>
                  <a:lnTo>
                    <a:pt x="539" y="489"/>
                  </a:lnTo>
                  <a:lnTo>
                    <a:pt x="523" y="498"/>
                  </a:lnTo>
                  <a:lnTo>
                    <a:pt x="506" y="505"/>
                  </a:lnTo>
                  <a:lnTo>
                    <a:pt x="487" y="512"/>
                  </a:lnTo>
                  <a:lnTo>
                    <a:pt x="467" y="517"/>
                  </a:lnTo>
                  <a:lnTo>
                    <a:pt x="445" y="523"/>
                  </a:lnTo>
                  <a:lnTo>
                    <a:pt x="423" y="527"/>
                  </a:lnTo>
                  <a:lnTo>
                    <a:pt x="400" y="530"/>
                  </a:lnTo>
                  <a:lnTo>
                    <a:pt x="373" y="532"/>
                  </a:lnTo>
                  <a:lnTo>
                    <a:pt x="346" y="532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05" y="532"/>
                  </a:lnTo>
                  <a:lnTo>
                    <a:pt x="280" y="530"/>
                  </a:lnTo>
                  <a:lnTo>
                    <a:pt x="256" y="527"/>
                  </a:lnTo>
                  <a:lnTo>
                    <a:pt x="233" y="523"/>
                  </a:lnTo>
                  <a:lnTo>
                    <a:pt x="212" y="517"/>
                  </a:lnTo>
                  <a:lnTo>
                    <a:pt x="192" y="512"/>
                  </a:lnTo>
                  <a:lnTo>
                    <a:pt x="174" y="505"/>
                  </a:lnTo>
                  <a:lnTo>
                    <a:pt x="156" y="498"/>
                  </a:lnTo>
                  <a:lnTo>
                    <a:pt x="139" y="489"/>
                  </a:lnTo>
                  <a:lnTo>
                    <a:pt x="125" y="481"/>
                  </a:lnTo>
                  <a:lnTo>
                    <a:pt x="110" y="471"/>
                  </a:lnTo>
                  <a:lnTo>
                    <a:pt x="97" y="461"/>
                  </a:lnTo>
                  <a:lnTo>
                    <a:pt x="85" y="452"/>
                  </a:lnTo>
                  <a:lnTo>
                    <a:pt x="75" y="441"/>
                  </a:lnTo>
                  <a:lnTo>
                    <a:pt x="64" y="431"/>
                  </a:lnTo>
                  <a:lnTo>
                    <a:pt x="56" y="420"/>
                  </a:lnTo>
                  <a:lnTo>
                    <a:pt x="47" y="410"/>
                  </a:lnTo>
                  <a:lnTo>
                    <a:pt x="40" y="400"/>
                  </a:lnTo>
                  <a:lnTo>
                    <a:pt x="28" y="380"/>
                  </a:lnTo>
                  <a:lnTo>
                    <a:pt x="17" y="360"/>
                  </a:lnTo>
                  <a:lnTo>
                    <a:pt x="10" y="343"/>
                  </a:lnTo>
                  <a:lnTo>
                    <a:pt x="5" y="329"/>
                  </a:lnTo>
                  <a:lnTo>
                    <a:pt x="2" y="318"/>
                  </a:lnTo>
                  <a:lnTo>
                    <a:pt x="0" y="309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82"/>
                  </a:lnTo>
                  <a:lnTo>
                    <a:pt x="1" y="170"/>
                  </a:lnTo>
                  <a:lnTo>
                    <a:pt x="3" y="160"/>
                  </a:lnTo>
                  <a:lnTo>
                    <a:pt x="5" y="151"/>
                  </a:lnTo>
                  <a:lnTo>
                    <a:pt x="8" y="141"/>
                  </a:lnTo>
                  <a:lnTo>
                    <a:pt x="11" y="132"/>
                  </a:lnTo>
                  <a:lnTo>
                    <a:pt x="19" y="114"/>
                  </a:lnTo>
                  <a:lnTo>
                    <a:pt x="30" y="99"/>
                  </a:lnTo>
                  <a:lnTo>
                    <a:pt x="41" y="84"/>
                  </a:lnTo>
                  <a:lnTo>
                    <a:pt x="55" y="70"/>
                  </a:lnTo>
                  <a:lnTo>
                    <a:pt x="69" y="59"/>
                  </a:lnTo>
                  <a:lnTo>
                    <a:pt x="85" y="47"/>
                  </a:lnTo>
                  <a:lnTo>
                    <a:pt x="102" y="38"/>
                  </a:lnTo>
                  <a:lnTo>
                    <a:pt x="119" y="30"/>
                  </a:lnTo>
                  <a:lnTo>
                    <a:pt x="137" y="21"/>
                  </a:lnTo>
                  <a:lnTo>
                    <a:pt x="156" y="15"/>
                  </a:lnTo>
                  <a:lnTo>
                    <a:pt x="175" y="9"/>
                  </a:lnTo>
                  <a:lnTo>
                    <a:pt x="192" y="4"/>
                  </a:lnTo>
                  <a:lnTo>
                    <a:pt x="211" y="0"/>
                  </a:lnTo>
                  <a:lnTo>
                    <a:pt x="339" y="385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486" y="4"/>
                  </a:lnTo>
                  <a:lnTo>
                    <a:pt x="505" y="9"/>
                  </a:lnTo>
                  <a:lnTo>
                    <a:pt x="523" y="15"/>
                  </a:lnTo>
                  <a:lnTo>
                    <a:pt x="541" y="21"/>
                  </a:lnTo>
                  <a:lnTo>
                    <a:pt x="559" y="30"/>
                  </a:lnTo>
                  <a:lnTo>
                    <a:pt x="577" y="38"/>
                  </a:lnTo>
                  <a:lnTo>
                    <a:pt x="593" y="47"/>
                  </a:lnTo>
                  <a:lnTo>
                    <a:pt x="609" y="59"/>
                  </a:lnTo>
                  <a:lnTo>
                    <a:pt x="624" y="70"/>
                  </a:lnTo>
                  <a:lnTo>
                    <a:pt x="637" y="84"/>
                  </a:lnTo>
                  <a:lnTo>
                    <a:pt x="649" y="99"/>
                  </a:lnTo>
                  <a:lnTo>
                    <a:pt x="660" y="114"/>
                  </a:lnTo>
                  <a:lnTo>
                    <a:pt x="668" y="132"/>
                  </a:lnTo>
                  <a:lnTo>
                    <a:pt x="671" y="141"/>
                  </a:lnTo>
                  <a:lnTo>
                    <a:pt x="674" y="151"/>
                  </a:lnTo>
                  <a:lnTo>
                    <a:pt x="677" y="160"/>
                  </a:lnTo>
                  <a:lnTo>
                    <a:pt x="678" y="170"/>
                  </a:lnTo>
                  <a:lnTo>
                    <a:pt x="679" y="182"/>
                  </a:lnTo>
                  <a:lnTo>
                    <a:pt x="680" y="192"/>
                  </a:lnTo>
                  <a:lnTo>
                    <a:pt x="680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3" name="Freeform 317"/>
            <p:cNvSpPr>
              <a:spLocks/>
            </p:cNvSpPr>
            <p:nvPr userDrawn="1"/>
          </p:nvSpPr>
          <p:spPr bwMode="auto">
            <a:xfrm>
              <a:off x="3032125" y="5746117"/>
              <a:ext cx="44450" cy="103188"/>
            </a:xfrm>
            <a:custGeom>
              <a:avLst/>
              <a:gdLst>
                <a:gd name="T0" fmla="*/ 31 w 108"/>
                <a:gd name="T1" fmla="*/ 0 h 263"/>
                <a:gd name="T2" fmla="*/ 54 w 108"/>
                <a:gd name="T3" fmla="*/ 0 h 263"/>
                <a:gd name="T4" fmla="*/ 77 w 108"/>
                <a:gd name="T5" fmla="*/ 0 h 263"/>
                <a:gd name="T6" fmla="*/ 108 w 108"/>
                <a:gd name="T7" fmla="*/ 100 h 263"/>
                <a:gd name="T8" fmla="*/ 54 w 108"/>
                <a:gd name="T9" fmla="*/ 263 h 263"/>
                <a:gd name="T10" fmla="*/ 0 w 108"/>
                <a:gd name="T11" fmla="*/ 100 h 263"/>
                <a:gd name="T12" fmla="*/ 31 w 108"/>
                <a:gd name="T1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63">
                  <a:moveTo>
                    <a:pt x="31" y="0"/>
                  </a:moveTo>
                  <a:lnTo>
                    <a:pt x="54" y="0"/>
                  </a:lnTo>
                  <a:lnTo>
                    <a:pt x="77" y="0"/>
                  </a:lnTo>
                  <a:lnTo>
                    <a:pt x="108" y="100"/>
                  </a:lnTo>
                  <a:lnTo>
                    <a:pt x="54" y="263"/>
                  </a:lnTo>
                  <a:lnTo>
                    <a:pt x="0" y="10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4" name="Freeform 318"/>
            <p:cNvSpPr>
              <a:spLocks/>
            </p:cNvSpPr>
            <p:nvPr userDrawn="1"/>
          </p:nvSpPr>
          <p:spPr bwMode="auto">
            <a:xfrm>
              <a:off x="2995613" y="5585780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2 h 353"/>
                <a:gd name="T4" fmla="*/ 252 w 297"/>
                <a:gd name="T5" fmla="*/ 277 h 353"/>
                <a:gd name="T6" fmla="*/ 237 w 297"/>
                <a:gd name="T7" fmla="*/ 298 h 353"/>
                <a:gd name="T8" fmla="*/ 219 w 297"/>
                <a:gd name="T9" fmla="*/ 317 h 353"/>
                <a:gd name="T10" fmla="*/ 200 w 297"/>
                <a:gd name="T11" fmla="*/ 333 h 353"/>
                <a:gd name="T12" fmla="*/ 181 w 297"/>
                <a:gd name="T13" fmla="*/ 344 h 353"/>
                <a:gd name="T14" fmla="*/ 165 w 297"/>
                <a:gd name="T15" fmla="*/ 350 h 353"/>
                <a:gd name="T16" fmla="*/ 149 w 297"/>
                <a:gd name="T17" fmla="*/ 353 h 353"/>
                <a:gd name="T18" fmla="*/ 141 w 297"/>
                <a:gd name="T19" fmla="*/ 352 h 353"/>
                <a:gd name="T20" fmla="*/ 124 w 297"/>
                <a:gd name="T21" fmla="*/ 348 h 353"/>
                <a:gd name="T22" fmla="*/ 106 w 297"/>
                <a:gd name="T23" fmla="*/ 339 h 353"/>
                <a:gd name="T24" fmla="*/ 89 w 297"/>
                <a:gd name="T25" fmla="*/ 325 h 353"/>
                <a:gd name="T26" fmla="*/ 70 w 297"/>
                <a:gd name="T27" fmla="*/ 309 h 353"/>
                <a:gd name="T28" fmla="*/ 53 w 297"/>
                <a:gd name="T29" fmla="*/ 289 h 353"/>
                <a:gd name="T30" fmla="*/ 39 w 297"/>
                <a:gd name="T31" fmla="*/ 265 h 353"/>
                <a:gd name="T32" fmla="*/ 26 w 297"/>
                <a:gd name="T33" fmla="*/ 240 h 353"/>
                <a:gd name="T34" fmla="*/ 22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7 h 353"/>
                <a:gd name="T42" fmla="*/ 1 w 297"/>
                <a:gd name="T43" fmla="*/ 190 h 353"/>
                <a:gd name="T44" fmla="*/ 0 w 297"/>
                <a:gd name="T45" fmla="*/ 178 h 353"/>
                <a:gd name="T46" fmla="*/ 0 w 297"/>
                <a:gd name="T47" fmla="*/ 163 h 353"/>
                <a:gd name="T48" fmla="*/ 4 w 297"/>
                <a:gd name="T49" fmla="*/ 153 h 353"/>
                <a:gd name="T50" fmla="*/ 12 w 297"/>
                <a:gd name="T51" fmla="*/ 148 h 353"/>
                <a:gd name="T52" fmla="*/ 16 w 297"/>
                <a:gd name="T53" fmla="*/ 146 h 353"/>
                <a:gd name="T54" fmla="*/ 19 w 297"/>
                <a:gd name="T55" fmla="*/ 116 h 353"/>
                <a:gd name="T56" fmla="*/ 25 w 297"/>
                <a:gd name="T57" fmla="*/ 89 h 353"/>
                <a:gd name="T58" fmla="*/ 35 w 297"/>
                <a:gd name="T59" fmla="*/ 64 h 353"/>
                <a:gd name="T60" fmla="*/ 48 w 297"/>
                <a:gd name="T61" fmla="*/ 43 h 353"/>
                <a:gd name="T62" fmla="*/ 66 w 297"/>
                <a:gd name="T63" fmla="*/ 25 h 353"/>
                <a:gd name="T64" fmla="*/ 89 w 297"/>
                <a:gd name="T65" fmla="*/ 12 h 353"/>
                <a:gd name="T66" fmla="*/ 116 w 297"/>
                <a:gd name="T67" fmla="*/ 3 h 353"/>
                <a:gd name="T68" fmla="*/ 149 w 297"/>
                <a:gd name="T69" fmla="*/ 0 h 353"/>
                <a:gd name="T70" fmla="*/ 166 w 297"/>
                <a:gd name="T71" fmla="*/ 1 h 353"/>
                <a:gd name="T72" fmla="*/ 196 w 297"/>
                <a:gd name="T73" fmla="*/ 8 h 353"/>
                <a:gd name="T74" fmla="*/ 221 w 297"/>
                <a:gd name="T75" fmla="*/ 18 h 353"/>
                <a:gd name="T76" fmla="*/ 241 w 297"/>
                <a:gd name="T77" fmla="*/ 34 h 353"/>
                <a:gd name="T78" fmla="*/ 256 w 297"/>
                <a:gd name="T79" fmla="*/ 52 h 353"/>
                <a:gd name="T80" fmla="*/ 268 w 297"/>
                <a:gd name="T81" fmla="*/ 76 h 353"/>
                <a:gd name="T82" fmla="*/ 276 w 297"/>
                <a:gd name="T83" fmla="*/ 102 h 353"/>
                <a:gd name="T84" fmla="*/ 281 w 297"/>
                <a:gd name="T85" fmla="*/ 132 h 353"/>
                <a:gd name="T86" fmla="*/ 282 w 297"/>
                <a:gd name="T87" fmla="*/ 146 h 353"/>
                <a:gd name="T88" fmla="*/ 290 w 297"/>
                <a:gd name="T89" fmla="*/ 150 h 353"/>
                <a:gd name="T90" fmla="*/ 295 w 297"/>
                <a:gd name="T91" fmla="*/ 158 h 353"/>
                <a:gd name="T92" fmla="*/ 297 w 297"/>
                <a:gd name="T93" fmla="*/ 170 h 353"/>
                <a:gd name="T94" fmla="*/ 295 w 297"/>
                <a:gd name="T95" fmla="*/ 190 h 353"/>
                <a:gd name="T96" fmla="*/ 292 w 297"/>
                <a:gd name="T97" fmla="*/ 206 h 353"/>
                <a:gd name="T98" fmla="*/ 288 w 297"/>
                <a:gd name="T99" fmla="*/ 217 h 353"/>
                <a:gd name="T100" fmla="*/ 282 w 297"/>
                <a:gd name="T101" fmla="*/ 223 h 353"/>
                <a:gd name="T102" fmla="*/ 276 w 297"/>
                <a:gd name="T103" fmla="*/ 22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40"/>
                  </a:lnTo>
                  <a:lnTo>
                    <a:pt x="266" y="252"/>
                  </a:lnTo>
                  <a:lnTo>
                    <a:pt x="260" y="265"/>
                  </a:lnTo>
                  <a:lnTo>
                    <a:pt x="252" y="277"/>
                  </a:lnTo>
                  <a:lnTo>
                    <a:pt x="244" y="288"/>
                  </a:lnTo>
                  <a:lnTo>
                    <a:pt x="237" y="298"/>
                  </a:lnTo>
                  <a:lnTo>
                    <a:pt x="227" y="309"/>
                  </a:lnTo>
                  <a:lnTo>
                    <a:pt x="219" y="317"/>
                  </a:lnTo>
                  <a:lnTo>
                    <a:pt x="210" y="325"/>
                  </a:lnTo>
                  <a:lnTo>
                    <a:pt x="200" y="333"/>
                  </a:lnTo>
                  <a:lnTo>
                    <a:pt x="191" y="339"/>
                  </a:lnTo>
                  <a:lnTo>
                    <a:pt x="181" y="344"/>
                  </a:lnTo>
                  <a:lnTo>
                    <a:pt x="173" y="348"/>
                  </a:lnTo>
                  <a:lnTo>
                    <a:pt x="165" y="350"/>
                  </a:lnTo>
                  <a:lnTo>
                    <a:pt x="156" y="352"/>
                  </a:lnTo>
                  <a:lnTo>
                    <a:pt x="149" y="353"/>
                  </a:lnTo>
                  <a:lnTo>
                    <a:pt x="149" y="353"/>
                  </a:lnTo>
                  <a:lnTo>
                    <a:pt x="141" y="352"/>
                  </a:lnTo>
                  <a:lnTo>
                    <a:pt x="134" y="350"/>
                  </a:lnTo>
                  <a:lnTo>
                    <a:pt x="124" y="348"/>
                  </a:lnTo>
                  <a:lnTo>
                    <a:pt x="116" y="344"/>
                  </a:lnTo>
                  <a:lnTo>
                    <a:pt x="106" y="339"/>
                  </a:lnTo>
                  <a:lnTo>
                    <a:pt x="97" y="333"/>
                  </a:lnTo>
                  <a:lnTo>
                    <a:pt x="89" y="325"/>
                  </a:lnTo>
                  <a:lnTo>
                    <a:pt x="79" y="317"/>
                  </a:lnTo>
                  <a:lnTo>
                    <a:pt x="70" y="309"/>
                  </a:lnTo>
                  <a:lnTo>
                    <a:pt x="62" y="299"/>
                  </a:lnTo>
                  <a:lnTo>
                    <a:pt x="53" y="289"/>
                  </a:lnTo>
                  <a:lnTo>
                    <a:pt x="45" y="277"/>
                  </a:lnTo>
                  <a:lnTo>
                    <a:pt x="39" y="265"/>
                  </a:lnTo>
                  <a:lnTo>
                    <a:pt x="31" y="253"/>
                  </a:lnTo>
                  <a:lnTo>
                    <a:pt x="26" y="240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3" y="221"/>
                  </a:lnTo>
                  <a:lnTo>
                    <a:pt x="10" y="217"/>
                  </a:lnTo>
                  <a:lnTo>
                    <a:pt x="8" y="213"/>
                  </a:lnTo>
                  <a:lnTo>
                    <a:pt x="5" y="207"/>
                  </a:lnTo>
                  <a:lnTo>
                    <a:pt x="3" y="199"/>
                  </a:lnTo>
                  <a:lnTo>
                    <a:pt x="1" y="190"/>
                  </a:lnTo>
                  <a:lnTo>
                    <a:pt x="1" y="190"/>
                  </a:lnTo>
                  <a:lnTo>
                    <a:pt x="0" y="178"/>
                  </a:lnTo>
                  <a:lnTo>
                    <a:pt x="0" y="170"/>
                  </a:lnTo>
                  <a:lnTo>
                    <a:pt x="0" y="163"/>
                  </a:lnTo>
                  <a:lnTo>
                    <a:pt x="2" y="158"/>
                  </a:lnTo>
                  <a:lnTo>
                    <a:pt x="4" y="153"/>
                  </a:lnTo>
                  <a:lnTo>
                    <a:pt x="8" y="150"/>
                  </a:lnTo>
                  <a:lnTo>
                    <a:pt x="12" y="148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7" y="132"/>
                  </a:lnTo>
                  <a:lnTo>
                    <a:pt x="19" y="116"/>
                  </a:lnTo>
                  <a:lnTo>
                    <a:pt x="22" y="102"/>
                  </a:lnTo>
                  <a:lnTo>
                    <a:pt x="25" y="89"/>
                  </a:lnTo>
                  <a:lnTo>
                    <a:pt x="29" y="76"/>
                  </a:lnTo>
                  <a:lnTo>
                    <a:pt x="35" y="64"/>
                  </a:lnTo>
                  <a:lnTo>
                    <a:pt x="41" y="52"/>
                  </a:lnTo>
                  <a:lnTo>
                    <a:pt x="48" y="43"/>
                  </a:lnTo>
                  <a:lnTo>
                    <a:pt x="56" y="34"/>
                  </a:lnTo>
                  <a:lnTo>
                    <a:pt x="66" y="25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1" y="8"/>
                  </a:lnTo>
                  <a:lnTo>
                    <a:pt x="116" y="3"/>
                  </a:lnTo>
                  <a:lnTo>
                    <a:pt x="131" y="1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6" y="1"/>
                  </a:lnTo>
                  <a:lnTo>
                    <a:pt x="181" y="3"/>
                  </a:lnTo>
                  <a:lnTo>
                    <a:pt x="196" y="8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1" y="25"/>
                  </a:lnTo>
                  <a:lnTo>
                    <a:pt x="241" y="34"/>
                  </a:lnTo>
                  <a:lnTo>
                    <a:pt x="249" y="43"/>
                  </a:lnTo>
                  <a:lnTo>
                    <a:pt x="256" y="52"/>
                  </a:lnTo>
                  <a:lnTo>
                    <a:pt x="263" y="64"/>
                  </a:lnTo>
                  <a:lnTo>
                    <a:pt x="268" y="76"/>
                  </a:lnTo>
                  <a:lnTo>
                    <a:pt x="272" y="89"/>
                  </a:lnTo>
                  <a:lnTo>
                    <a:pt x="276" y="102"/>
                  </a:lnTo>
                  <a:lnTo>
                    <a:pt x="279" y="117"/>
                  </a:lnTo>
                  <a:lnTo>
                    <a:pt x="281" y="132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7" y="148"/>
                  </a:lnTo>
                  <a:lnTo>
                    <a:pt x="290" y="150"/>
                  </a:lnTo>
                  <a:lnTo>
                    <a:pt x="293" y="153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7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8" y="217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5"/>
                  </a:lnTo>
                  <a:lnTo>
                    <a:pt x="27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5" name="Freeform 319"/>
            <p:cNvSpPr>
              <a:spLocks/>
            </p:cNvSpPr>
            <p:nvPr userDrawn="1"/>
          </p:nvSpPr>
          <p:spPr bwMode="auto">
            <a:xfrm>
              <a:off x="2995613" y="5585780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2 h 353"/>
                <a:gd name="T4" fmla="*/ 252 w 297"/>
                <a:gd name="T5" fmla="*/ 277 h 353"/>
                <a:gd name="T6" fmla="*/ 237 w 297"/>
                <a:gd name="T7" fmla="*/ 298 h 353"/>
                <a:gd name="T8" fmla="*/ 219 w 297"/>
                <a:gd name="T9" fmla="*/ 317 h 353"/>
                <a:gd name="T10" fmla="*/ 200 w 297"/>
                <a:gd name="T11" fmla="*/ 333 h 353"/>
                <a:gd name="T12" fmla="*/ 181 w 297"/>
                <a:gd name="T13" fmla="*/ 344 h 353"/>
                <a:gd name="T14" fmla="*/ 165 w 297"/>
                <a:gd name="T15" fmla="*/ 350 h 353"/>
                <a:gd name="T16" fmla="*/ 149 w 297"/>
                <a:gd name="T17" fmla="*/ 353 h 353"/>
                <a:gd name="T18" fmla="*/ 141 w 297"/>
                <a:gd name="T19" fmla="*/ 352 h 353"/>
                <a:gd name="T20" fmla="*/ 124 w 297"/>
                <a:gd name="T21" fmla="*/ 348 h 353"/>
                <a:gd name="T22" fmla="*/ 106 w 297"/>
                <a:gd name="T23" fmla="*/ 339 h 353"/>
                <a:gd name="T24" fmla="*/ 89 w 297"/>
                <a:gd name="T25" fmla="*/ 325 h 353"/>
                <a:gd name="T26" fmla="*/ 70 w 297"/>
                <a:gd name="T27" fmla="*/ 309 h 353"/>
                <a:gd name="T28" fmla="*/ 53 w 297"/>
                <a:gd name="T29" fmla="*/ 289 h 353"/>
                <a:gd name="T30" fmla="*/ 39 w 297"/>
                <a:gd name="T31" fmla="*/ 265 h 353"/>
                <a:gd name="T32" fmla="*/ 26 w 297"/>
                <a:gd name="T33" fmla="*/ 240 h 353"/>
                <a:gd name="T34" fmla="*/ 22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7 h 353"/>
                <a:gd name="T42" fmla="*/ 1 w 297"/>
                <a:gd name="T43" fmla="*/ 190 h 353"/>
                <a:gd name="T44" fmla="*/ 0 w 297"/>
                <a:gd name="T45" fmla="*/ 178 h 353"/>
                <a:gd name="T46" fmla="*/ 0 w 297"/>
                <a:gd name="T47" fmla="*/ 163 h 353"/>
                <a:gd name="T48" fmla="*/ 4 w 297"/>
                <a:gd name="T49" fmla="*/ 153 h 353"/>
                <a:gd name="T50" fmla="*/ 12 w 297"/>
                <a:gd name="T51" fmla="*/ 148 h 353"/>
                <a:gd name="T52" fmla="*/ 16 w 297"/>
                <a:gd name="T53" fmla="*/ 146 h 353"/>
                <a:gd name="T54" fmla="*/ 19 w 297"/>
                <a:gd name="T55" fmla="*/ 116 h 353"/>
                <a:gd name="T56" fmla="*/ 25 w 297"/>
                <a:gd name="T57" fmla="*/ 89 h 353"/>
                <a:gd name="T58" fmla="*/ 35 w 297"/>
                <a:gd name="T59" fmla="*/ 64 h 353"/>
                <a:gd name="T60" fmla="*/ 48 w 297"/>
                <a:gd name="T61" fmla="*/ 43 h 353"/>
                <a:gd name="T62" fmla="*/ 66 w 297"/>
                <a:gd name="T63" fmla="*/ 25 h 353"/>
                <a:gd name="T64" fmla="*/ 89 w 297"/>
                <a:gd name="T65" fmla="*/ 12 h 353"/>
                <a:gd name="T66" fmla="*/ 116 w 297"/>
                <a:gd name="T67" fmla="*/ 3 h 353"/>
                <a:gd name="T68" fmla="*/ 149 w 297"/>
                <a:gd name="T69" fmla="*/ 0 h 353"/>
                <a:gd name="T70" fmla="*/ 166 w 297"/>
                <a:gd name="T71" fmla="*/ 1 h 353"/>
                <a:gd name="T72" fmla="*/ 196 w 297"/>
                <a:gd name="T73" fmla="*/ 8 h 353"/>
                <a:gd name="T74" fmla="*/ 221 w 297"/>
                <a:gd name="T75" fmla="*/ 18 h 353"/>
                <a:gd name="T76" fmla="*/ 241 w 297"/>
                <a:gd name="T77" fmla="*/ 34 h 353"/>
                <a:gd name="T78" fmla="*/ 256 w 297"/>
                <a:gd name="T79" fmla="*/ 52 h 353"/>
                <a:gd name="T80" fmla="*/ 268 w 297"/>
                <a:gd name="T81" fmla="*/ 76 h 353"/>
                <a:gd name="T82" fmla="*/ 276 w 297"/>
                <a:gd name="T83" fmla="*/ 102 h 353"/>
                <a:gd name="T84" fmla="*/ 281 w 297"/>
                <a:gd name="T85" fmla="*/ 132 h 353"/>
                <a:gd name="T86" fmla="*/ 282 w 297"/>
                <a:gd name="T87" fmla="*/ 146 h 353"/>
                <a:gd name="T88" fmla="*/ 290 w 297"/>
                <a:gd name="T89" fmla="*/ 150 h 353"/>
                <a:gd name="T90" fmla="*/ 295 w 297"/>
                <a:gd name="T91" fmla="*/ 158 h 353"/>
                <a:gd name="T92" fmla="*/ 297 w 297"/>
                <a:gd name="T93" fmla="*/ 170 h 353"/>
                <a:gd name="T94" fmla="*/ 295 w 297"/>
                <a:gd name="T95" fmla="*/ 190 h 353"/>
                <a:gd name="T96" fmla="*/ 292 w 297"/>
                <a:gd name="T97" fmla="*/ 206 h 353"/>
                <a:gd name="T98" fmla="*/ 288 w 297"/>
                <a:gd name="T99" fmla="*/ 217 h 353"/>
                <a:gd name="T100" fmla="*/ 282 w 297"/>
                <a:gd name="T101" fmla="*/ 223 h 353"/>
                <a:gd name="T102" fmla="*/ 276 w 297"/>
                <a:gd name="T103" fmla="*/ 22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40"/>
                  </a:lnTo>
                  <a:lnTo>
                    <a:pt x="266" y="252"/>
                  </a:lnTo>
                  <a:lnTo>
                    <a:pt x="260" y="265"/>
                  </a:lnTo>
                  <a:lnTo>
                    <a:pt x="252" y="277"/>
                  </a:lnTo>
                  <a:lnTo>
                    <a:pt x="244" y="288"/>
                  </a:lnTo>
                  <a:lnTo>
                    <a:pt x="237" y="298"/>
                  </a:lnTo>
                  <a:lnTo>
                    <a:pt x="227" y="309"/>
                  </a:lnTo>
                  <a:lnTo>
                    <a:pt x="219" y="317"/>
                  </a:lnTo>
                  <a:lnTo>
                    <a:pt x="210" y="325"/>
                  </a:lnTo>
                  <a:lnTo>
                    <a:pt x="200" y="333"/>
                  </a:lnTo>
                  <a:lnTo>
                    <a:pt x="191" y="339"/>
                  </a:lnTo>
                  <a:lnTo>
                    <a:pt x="181" y="344"/>
                  </a:lnTo>
                  <a:lnTo>
                    <a:pt x="173" y="348"/>
                  </a:lnTo>
                  <a:lnTo>
                    <a:pt x="165" y="350"/>
                  </a:lnTo>
                  <a:lnTo>
                    <a:pt x="156" y="352"/>
                  </a:lnTo>
                  <a:lnTo>
                    <a:pt x="149" y="353"/>
                  </a:lnTo>
                  <a:lnTo>
                    <a:pt x="149" y="353"/>
                  </a:lnTo>
                  <a:lnTo>
                    <a:pt x="141" y="352"/>
                  </a:lnTo>
                  <a:lnTo>
                    <a:pt x="134" y="350"/>
                  </a:lnTo>
                  <a:lnTo>
                    <a:pt x="124" y="348"/>
                  </a:lnTo>
                  <a:lnTo>
                    <a:pt x="116" y="344"/>
                  </a:lnTo>
                  <a:lnTo>
                    <a:pt x="106" y="339"/>
                  </a:lnTo>
                  <a:lnTo>
                    <a:pt x="97" y="333"/>
                  </a:lnTo>
                  <a:lnTo>
                    <a:pt x="89" y="325"/>
                  </a:lnTo>
                  <a:lnTo>
                    <a:pt x="79" y="317"/>
                  </a:lnTo>
                  <a:lnTo>
                    <a:pt x="70" y="309"/>
                  </a:lnTo>
                  <a:lnTo>
                    <a:pt x="62" y="299"/>
                  </a:lnTo>
                  <a:lnTo>
                    <a:pt x="53" y="289"/>
                  </a:lnTo>
                  <a:lnTo>
                    <a:pt x="45" y="277"/>
                  </a:lnTo>
                  <a:lnTo>
                    <a:pt x="39" y="265"/>
                  </a:lnTo>
                  <a:lnTo>
                    <a:pt x="31" y="253"/>
                  </a:lnTo>
                  <a:lnTo>
                    <a:pt x="26" y="240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3" y="221"/>
                  </a:lnTo>
                  <a:lnTo>
                    <a:pt x="10" y="217"/>
                  </a:lnTo>
                  <a:lnTo>
                    <a:pt x="8" y="213"/>
                  </a:lnTo>
                  <a:lnTo>
                    <a:pt x="5" y="207"/>
                  </a:lnTo>
                  <a:lnTo>
                    <a:pt x="3" y="199"/>
                  </a:lnTo>
                  <a:lnTo>
                    <a:pt x="1" y="190"/>
                  </a:lnTo>
                  <a:lnTo>
                    <a:pt x="1" y="190"/>
                  </a:lnTo>
                  <a:lnTo>
                    <a:pt x="0" y="178"/>
                  </a:lnTo>
                  <a:lnTo>
                    <a:pt x="0" y="170"/>
                  </a:lnTo>
                  <a:lnTo>
                    <a:pt x="0" y="163"/>
                  </a:lnTo>
                  <a:lnTo>
                    <a:pt x="2" y="158"/>
                  </a:lnTo>
                  <a:lnTo>
                    <a:pt x="4" y="153"/>
                  </a:lnTo>
                  <a:lnTo>
                    <a:pt x="8" y="150"/>
                  </a:lnTo>
                  <a:lnTo>
                    <a:pt x="12" y="148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7" y="132"/>
                  </a:lnTo>
                  <a:lnTo>
                    <a:pt x="19" y="116"/>
                  </a:lnTo>
                  <a:lnTo>
                    <a:pt x="22" y="102"/>
                  </a:lnTo>
                  <a:lnTo>
                    <a:pt x="25" y="89"/>
                  </a:lnTo>
                  <a:lnTo>
                    <a:pt x="29" y="76"/>
                  </a:lnTo>
                  <a:lnTo>
                    <a:pt x="35" y="64"/>
                  </a:lnTo>
                  <a:lnTo>
                    <a:pt x="41" y="52"/>
                  </a:lnTo>
                  <a:lnTo>
                    <a:pt x="48" y="43"/>
                  </a:lnTo>
                  <a:lnTo>
                    <a:pt x="56" y="34"/>
                  </a:lnTo>
                  <a:lnTo>
                    <a:pt x="66" y="25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1" y="8"/>
                  </a:lnTo>
                  <a:lnTo>
                    <a:pt x="116" y="3"/>
                  </a:lnTo>
                  <a:lnTo>
                    <a:pt x="131" y="1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6" y="1"/>
                  </a:lnTo>
                  <a:lnTo>
                    <a:pt x="181" y="3"/>
                  </a:lnTo>
                  <a:lnTo>
                    <a:pt x="196" y="8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1" y="25"/>
                  </a:lnTo>
                  <a:lnTo>
                    <a:pt x="241" y="34"/>
                  </a:lnTo>
                  <a:lnTo>
                    <a:pt x="249" y="43"/>
                  </a:lnTo>
                  <a:lnTo>
                    <a:pt x="256" y="52"/>
                  </a:lnTo>
                  <a:lnTo>
                    <a:pt x="263" y="64"/>
                  </a:lnTo>
                  <a:lnTo>
                    <a:pt x="268" y="76"/>
                  </a:lnTo>
                  <a:lnTo>
                    <a:pt x="272" y="89"/>
                  </a:lnTo>
                  <a:lnTo>
                    <a:pt x="276" y="102"/>
                  </a:lnTo>
                  <a:lnTo>
                    <a:pt x="279" y="117"/>
                  </a:lnTo>
                  <a:lnTo>
                    <a:pt x="281" y="132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7" y="148"/>
                  </a:lnTo>
                  <a:lnTo>
                    <a:pt x="290" y="150"/>
                  </a:lnTo>
                  <a:lnTo>
                    <a:pt x="293" y="153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7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8" y="217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5"/>
                  </a:lnTo>
                  <a:lnTo>
                    <a:pt x="276" y="2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6" name="Freeform 320"/>
            <p:cNvSpPr>
              <a:spLocks/>
            </p:cNvSpPr>
            <p:nvPr userDrawn="1"/>
          </p:nvSpPr>
          <p:spPr bwMode="auto">
            <a:xfrm>
              <a:off x="3360738" y="5715955"/>
              <a:ext cx="269875" cy="211138"/>
            </a:xfrm>
            <a:custGeom>
              <a:avLst/>
              <a:gdLst>
                <a:gd name="T0" fmla="*/ 679 w 679"/>
                <a:gd name="T1" fmla="*/ 309 h 533"/>
                <a:gd name="T2" fmla="*/ 674 w 679"/>
                <a:gd name="T3" fmla="*/ 330 h 533"/>
                <a:gd name="T4" fmla="*/ 661 w 679"/>
                <a:gd name="T5" fmla="*/ 361 h 533"/>
                <a:gd name="T6" fmla="*/ 639 w 679"/>
                <a:gd name="T7" fmla="*/ 400 h 533"/>
                <a:gd name="T8" fmla="*/ 624 w 679"/>
                <a:gd name="T9" fmla="*/ 421 h 533"/>
                <a:gd name="T10" fmla="*/ 605 w 679"/>
                <a:gd name="T11" fmla="*/ 442 h 533"/>
                <a:gd name="T12" fmla="*/ 582 w 679"/>
                <a:gd name="T13" fmla="*/ 462 h 533"/>
                <a:gd name="T14" fmla="*/ 555 w 679"/>
                <a:gd name="T15" fmla="*/ 481 h 533"/>
                <a:gd name="T16" fmla="*/ 524 w 679"/>
                <a:gd name="T17" fmla="*/ 498 h 533"/>
                <a:gd name="T18" fmla="*/ 487 w 679"/>
                <a:gd name="T19" fmla="*/ 512 h 533"/>
                <a:gd name="T20" fmla="*/ 446 w 679"/>
                <a:gd name="T21" fmla="*/ 523 h 533"/>
                <a:gd name="T22" fmla="*/ 400 w 679"/>
                <a:gd name="T23" fmla="*/ 531 h 533"/>
                <a:gd name="T24" fmla="*/ 347 w 679"/>
                <a:gd name="T25" fmla="*/ 533 h 533"/>
                <a:gd name="T26" fmla="*/ 332 w 679"/>
                <a:gd name="T27" fmla="*/ 533 h 533"/>
                <a:gd name="T28" fmla="*/ 280 w 679"/>
                <a:gd name="T29" fmla="*/ 531 h 533"/>
                <a:gd name="T30" fmla="*/ 233 w 679"/>
                <a:gd name="T31" fmla="*/ 523 h 533"/>
                <a:gd name="T32" fmla="*/ 193 w 679"/>
                <a:gd name="T33" fmla="*/ 512 h 533"/>
                <a:gd name="T34" fmla="*/ 156 w 679"/>
                <a:gd name="T35" fmla="*/ 498 h 533"/>
                <a:gd name="T36" fmla="*/ 125 w 679"/>
                <a:gd name="T37" fmla="*/ 481 h 533"/>
                <a:gd name="T38" fmla="*/ 98 w 679"/>
                <a:gd name="T39" fmla="*/ 462 h 533"/>
                <a:gd name="T40" fmla="*/ 75 w 679"/>
                <a:gd name="T41" fmla="*/ 442 h 533"/>
                <a:gd name="T42" fmla="*/ 56 w 679"/>
                <a:gd name="T43" fmla="*/ 421 h 533"/>
                <a:gd name="T44" fmla="*/ 41 w 679"/>
                <a:gd name="T45" fmla="*/ 400 h 533"/>
                <a:gd name="T46" fmla="*/ 18 w 679"/>
                <a:gd name="T47" fmla="*/ 361 h 533"/>
                <a:gd name="T48" fmla="*/ 5 w 679"/>
                <a:gd name="T49" fmla="*/ 330 h 533"/>
                <a:gd name="T50" fmla="*/ 0 w 679"/>
                <a:gd name="T51" fmla="*/ 309 h 533"/>
                <a:gd name="T52" fmla="*/ 0 w 679"/>
                <a:gd name="T53" fmla="*/ 193 h 533"/>
                <a:gd name="T54" fmla="*/ 1 w 679"/>
                <a:gd name="T55" fmla="*/ 171 h 533"/>
                <a:gd name="T56" fmla="*/ 5 w 679"/>
                <a:gd name="T57" fmla="*/ 150 h 533"/>
                <a:gd name="T58" fmla="*/ 11 w 679"/>
                <a:gd name="T59" fmla="*/ 132 h 533"/>
                <a:gd name="T60" fmla="*/ 30 w 679"/>
                <a:gd name="T61" fmla="*/ 98 h 533"/>
                <a:gd name="T62" fmla="*/ 55 w 679"/>
                <a:gd name="T63" fmla="*/ 71 h 533"/>
                <a:gd name="T64" fmla="*/ 85 w 679"/>
                <a:gd name="T65" fmla="*/ 48 h 533"/>
                <a:gd name="T66" fmla="*/ 120 w 679"/>
                <a:gd name="T67" fmla="*/ 30 h 533"/>
                <a:gd name="T68" fmla="*/ 156 w 679"/>
                <a:gd name="T69" fmla="*/ 15 h 533"/>
                <a:gd name="T70" fmla="*/ 193 w 679"/>
                <a:gd name="T71" fmla="*/ 5 h 533"/>
                <a:gd name="T72" fmla="*/ 339 w 679"/>
                <a:gd name="T73" fmla="*/ 386 h 533"/>
                <a:gd name="T74" fmla="*/ 469 w 679"/>
                <a:gd name="T75" fmla="*/ 0 h 533"/>
                <a:gd name="T76" fmla="*/ 505 w 679"/>
                <a:gd name="T77" fmla="*/ 10 h 533"/>
                <a:gd name="T78" fmla="*/ 541 w 679"/>
                <a:gd name="T79" fmla="*/ 22 h 533"/>
                <a:gd name="T80" fmla="*/ 577 w 679"/>
                <a:gd name="T81" fmla="*/ 38 h 533"/>
                <a:gd name="T82" fmla="*/ 609 w 679"/>
                <a:gd name="T83" fmla="*/ 59 h 533"/>
                <a:gd name="T84" fmla="*/ 637 w 679"/>
                <a:gd name="T85" fmla="*/ 84 h 533"/>
                <a:gd name="T86" fmla="*/ 660 w 679"/>
                <a:gd name="T87" fmla="*/ 115 h 533"/>
                <a:gd name="T88" fmla="*/ 672 w 679"/>
                <a:gd name="T89" fmla="*/ 141 h 533"/>
                <a:gd name="T90" fmla="*/ 677 w 679"/>
                <a:gd name="T91" fmla="*/ 161 h 533"/>
                <a:gd name="T92" fmla="*/ 679 w 679"/>
                <a:gd name="T93" fmla="*/ 182 h 533"/>
                <a:gd name="T94" fmla="*/ 679 w 679"/>
                <a:gd name="T95" fmla="*/ 30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9" h="533">
                  <a:moveTo>
                    <a:pt x="679" y="309"/>
                  </a:moveTo>
                  <a:lnTo>
                    <a:pt x="679" y="309"/>
                  </a:lnTo>
                  <a:lnTo>
                    <a:pt x="677" y="318"/>
                  </a:lnTo>
                  <a:lnTo>
                    <a:pt x="674" y="330"/>
                  </a:lnTo>
                  <a:lnTo>
                    <a:pt x="669" y="344"/>
                  </a:lnTo>
                  <a:lnTo>
                    <a:pt x="661" y="361"/>
                  </a:lnTo>
                  <a:lnTo>
                    <a:pt x="652" y="380"/>
                  </a:lnTo>
                  <a:lnTo>
                    <a:pt x="639" y="400"/>
                  </a:lnTo>
                  <a:lnTo>
                    <a:pt x="632" y="411"/>
                  </a:lnTo>
                  <a:lnTo>
                    <a:pt x="624" y="421"/>
                  </a:lnTo>
                  <a:lnTo>
                    <a:pt x="614" y="432"/>
                  </a:lnTo>
                  <a:lnTo>
                    <a:pt x="605" y="442"/>
                  </a:lnTo>
                  <a:lnTo>
                    <a:pt x="594" y="453"/>
                  </a:lnTo>
                  <a:lnTo>
                    <a:pt x="582" y="462"/>
                  </a:lnTo>
                  <a:lnTo>
                    <a:pt x="569" y="471"/>
                  </a:lnTo>
                  <a:lnTo>
                    <a:pt x="555" y="481"/>
                  </a:lnTo>
                  <a:lnTo>
                    <a:pt x="539" y="490"/>
                  </a:lnTo>
                  <a:lnTo>
                    <a:pt x="524" y="498"/>
                  </a:lnTo>
                  <a:lnTo>
                    <a:pt x="506" y="506"/>
                  </a:lnTo>
                  <a:lnTo>
                    <a:pt x="487" y="512"/>
                  </a:lnTo>
                  <a:lnTo>
                    <a:pt x="468" y="518"/>
                  </a:lnTo>
                  <a:lnTo>
                    <a:pt x="446" y="523"/>
                  </a:lnTo>
                  <a:lnTo>
                    <a:pt x="424" y="528"/>
                  </a:lnTo>
                  <a:lnTo>
                    <a:pt x="400" y="531"/>
                  </a:lnTo>
                  <a:lnTo>
                    <a:pt x="374" y="533"/>
                  </a:lnTo>
                  <a:lnTo>
                    <a:pt x="347" y="533"/>
                  </a:lnTo>
                  <a:lnTo>
                    <a:pt x="332" y="533"/>
                  </a:lnTo>
                  <a:lnTo>
                    <a:pt x="332" y="533"/>
                  </a:lnTo>
                  <a:lnTo>
                    <a:pt x="305" y="533"/>
                  </a:lnTo>
                  <a:lnTo>
                    <a:pt x="280" y="531"/>
                  </a:lnTo>
                  <a:lnTo>
                    <a:pt x="256" y="528"/>
                  </a:lnTo>
                  <a:lnTo>
                    <a:pt x="233" y="523"/>
                  </a:lnTo>
                  <a:lnTo>
                    <a:pt x="212" y="518"/>
                  </a:lnTo>
                  <a:lnTo>
                    <a:pt x="193" y="512"/>
                  </a:lnTo>
                  <a:lnTo>
                    <a:pt x="174" y="506"/>
                  </a:lnTo>
                  <a:lnTo>
                    <a:pt x="156" y="498"/>
                  </a:lnTo>
                  <a:lnTo>
                    <a:pt x="139" y="490"/>
                  </a:lnTo>
                  <a:lnTo>
                    <a:pt x="125" y="481"/>
                  </a:lnTo>
                  <a:lnTo>
                    <a:pt x="110" y="471"/>
                  </a:lnTo>
                  <a:lnTo>
                    <a:pt x="98" y="462"/>
                  </a:lnTo>
                  <a:lnTo>
                    <a:pt x="85" y="453"/>
                  </a:lnTo>
                  <a:lnTo>
                    <a:pt x="75" y="442"/>
                  </a:lnTo>
                  <a:lnTo>
                    <a:pt x="64" y="432"/>
                  </a:lnTo>
                  <a:lnTo>
                    <a:pt x="56" y="421"/>
                  </a:lnTo>
                  <a:lnTo>
                    <a:pt x="48" y="411"/>
                  </a:lnTo>
                  <a:lnTo>
                    <a:pt x="41" y="400"/>
                  </a:lnTo>
                  <a:lnTo>
                    <a:pt x="27" y="380"/>
                  </a:lnTo>
                  <a:lnTo>
                    <a:pt x="18" y="361"/>
                  </a:lnTo>
                  <a:lnTo>
                    <a:pt x="10" y="344"/>
                  </a:lnTo>
                  <a:lnTo>
                    <a:pt x="5" y="330"/>
                  </a:lnTo>
                  <a:lnTo>
                    <a:pt x="2" y="318"/>
                  </a:lnTo>
                  <a:lnTo>
                    <a:pt x="0" y="309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182"/>
                  </a:lnTo>
                  <a:lnTo>
                    <a:pt x="1" y="171"/>
                  </a:lnTo>
                  <a:lnTo>
                    <a:pt x="3" y="161"/>
                  </a:lnTo>
                  <a:lnTo>
                    <a:pt x="5" y="150"/>
                  </a:lnTo>
                  <a:lnTo>
                    <a:pt x="8" y="141"/>
                  </a:lnTo>
                  <a:lnTo>
                    <a:pt x="11" y="132"/>
                  </a:lnTo>
                  <a:lnTo>
                    <a:pt x="20" y="115"/>
                  </a:lnTo>
                  <a:lnTo>
                    <a:pt x="30" y="98"/>
                  </a:lnTo>
                  <a:lnTo>
                    <a:pt x="42" y="84"/>
                  </a:lnTo>
                  <a:lnTo>
                    <a:pt x="55" y="71"/>
                  </a:lnTo>
                  <a:lnTo>
                    <a:pt x="70" y="59"/>
                  </a:lnTo>
                  <a:lnTo>
                    <a:pt x="85" y="48"/>
                  </a:lnTo>
                  <a:lnTo>
                    <a:pt x="102" y="38"/>
                  </a:lnTo>
                  <a:lnTo>
                    <a:pt x="120" y="30"/>
                  </a:lnTo>
                  <a:lnTo>
                    <a:pt x="137" y="22"/>
                  </a:lnTo>
                  <a:lnTo>
                    <a:pt x="156" y="15"/>
                  </a:lnTo>
                  <a:lnTo>
                    <a:pt x="175" y="10"/>
                  </a:lnTo>
                  <a:lnTo>
                    <a:pt x="193" y="5"/>
                  </a:lnTo>
                  <a:lnTo>
                    <a:pt x="210" y="0"/>
                  </a:lnTo>
                  <a:lnTo>
                    <a:pt x="339" y="386"/>
                  </a:lnTo>
                  <a:lnTo>
                    <a:pt x="469" y="0"/>
                  </a:lnTo>
                  <a:lnTo>
                    <a:pt x="469" y="0"/>
                  </a:lnTo>
                  <a:lnTo>
                    <a:pt x="486" y="5"/>
                  </a:lnTo>
                  <a:lnTo>
                    <a:pt x="505" y="10"/>
                  </a:lnTo>
                  <a:lnTo>
                    <a:pt x="524" y="15"/>
                  </a:lnTo>
                  <a:lnTo>
                    <a:pt x="541" y="22"/>
                  </a:lnTo>
                  <a:lnTo>
                    <a:pt x="559" y="30"/>
                  </a:lnTo>
                  <a:lnTo>
                    <a:pt x="577" y="38"/>
                  </a:lnTo>
                  <a:lnTo>
                    <a:pt x="594" y="48"/>
                  </a:lnTo>
                  <a:lnTo>
                    <a:pt x="609" y="59"/>
                  </a:lnTo>
                  <a:lnTo>
                    <a:pt x="625" y="71"/>
                  </a:lnTo>
                  <a:lnTo>
                    <a:pt x="637" y="84"/>
                  </a:lnTo>
                  <a:lnTo>
                    <a:pt x="650" y="98"/>
                  </a:lnTo>
                  <a:lnTo>
                    <a:pt x="660" y="115"/>
                  </a:lnTo>
                  <a:lnTo>
                    <a:pt x="669" y="132"/>
                  </a:lnTo>
                  <a:lnTo>
                    <a:pt x="672" y="141"/>
                  </a:lnTo>
                  <a:lnTo>
                    <a:pt x="674" y="150"/>
                  </a:lnTo>
                  <a:lnTo>
                    <a:pt x="677" y="161"/>
                  </a:lnTo>
                  <a:lnTo>
                    <a:pt x="678" y="171"/>
                  </a:lnTo>
                  <a:lnTo>
                    <a:pt x="679" y="182"/>
                  </a:lnTo>
                  <a:lnTo>
                    <a:pt x="679" y="193"/>
                  </a:lnTo>
                  <a:lnTo>
                    <a:pt x="679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7" name="Freeform 321"/>
            <p:cNvSpPr>
              <a:spLocks/>
            </p:cNvSpPr>
            <p:nvPr userDrawn="1"/>
          </p:nvSpPr>
          <p:spPr bwMode="auto">
            <a:xfrm>
              <a:off x="3473450" y="5742942"/>
              <a:ext cx="44450" cy="104775"/>
            </a:xfrm>
            <a:custGeom>
              <a:avLst/>
              <a:gdLst>
                <a:gd name="T0" fmla="*/ 32 w 110"/>
                <a:gd name="T1" fmla="*/ 0 h 264"/>
                <a:gd name="T2" fmla="*/ 54 w 110"/>
                <a:gd name="T3" fmla="*/ 0 h 264"/>
                <a:gd name="T4" fmla="*/ 77 w 110"/>
                <a:gd name="T5" fmla="*/ 0 h 264"/>
                <a:gd name="T6" fmla="*/ 110 w 110"/>
                <a:gd name="T7" fmla="*/ 100 h 264"/>
                <a:gd name="T8" fmla="*/ 54 w 110"/>
                <a:gd name="T9" fmla="*/ 264 h 264"/>
                <a:gd name="T10" fmla="*/ 0 w 110"/>
                <a:gd name="T11" fmla="*/ 100 h 264"/>
                <a:gd name="T12" fmla="*/ 32 w 110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64">
                  <a:moveTo>
                    <a:pt x="32" y="0"/>
                  </a:moveTo>
                  <a:lnTo>
                    <a:pt x="54" y="0"/>
                  </a:lnTo>
                  <a:lnTo>
                    <a:pt x="77" y="0"/>
                  </a:lnTo>
                  <a:lnTo>
                    <a:pt x="110" y="100"/>
                  </a:lnTo>
                  <a:lnTo>
                    <a:pt x="54" y="264"/>
                  </a:lnTo>
                  <a:lnTo>
                    <a:pt x="0" y="100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8" name="Freeform 322"/>
            <p:cNvSpPr>
              <a:spLocks/>
            </p:cNvSpPr>
            <p:nvPr userDrawn="1"/>
          </p:nvSpPr>
          <p:spPr bwMode="auto">
            <a:xfrm>
              <a:off x="3436938" y="5584192"/>
              <a:ext cx="117475" cy="139700"/>
            </a:xfrm>
            <a:custGeom>
              <a:avLst/>
              <a:gdLst>
                <a:gd name="T0" fmla="*/ 148 w 296"/>
                <a:gd name="T1" fmla="*/ 352 h 352"/>
                <a:gd name="T2" fmla="*/ 133 w 296"/>
                <a:gd name="T3" fmla="*/ 350 h 352"/>
                <a:gd name="T4" fmla="*/ 115 w 296"/>
                <a:gd name="T5" fmla="*/ 343 h 352"/>
                <a:gd name="T6" fmla="*/ 96 w 296"/>
                <a:gd name="T7" fmla="*/ 331 h 352"/>
                <a:gd name="T8" fmla="*/ 79 w 296"/>
                <a:gd name="T9" fmla="*/ 317 h 352"/>
                <a:gd name="T10" fmla="*/ 61 w 296"/>
                <a:gd name="T11" fmla="*/ 298 h 352"/>
                <a:gd name="T12" fmla="*/ 44 w 296"/>
                <a:gd name="T13" fmla="*/ 276 h 352"/>
                <a:gd name="T14" fmla="*/ 31 w 296"/>
                <a:gd name="T15" fmla="*/ 252 h 352"/>
                <a:gd name="T16" fmla="*/ 21 w 296"/>
                <a:gd name="T17" fmla="*/ 226 h 352"/>
                <a:gd name="T18" fmla="*/ 17 w 296"/>
                <a:gd name="T19" fmla="*/ 225 h 352"/>
                <a:gd name="T20" fmla="*/ 12 w 296"/>
                <a:gd name="T21" fmla="*/ 220 h 352"/>
                <a:gd name="T22" fmla="*/ 7 w 296"/>
                <a:gd name="T23" fmla="*/ 212 h 352"/>
                <a:gd name="T24" fmla="*/ 1 w 296"/>
                <a:gd name="T25" fmla="*/ 189 h 352"/>
                <a:gd name="T26" fmla="*/ 0 w 296"/>
                <a:gd name="T27" fmla="*/ 178 h 352"/>
                <a:gd name="T28" fmla="*/ 0 w 296"/>
                <a:gd name="T29" fmla="*/ 163 h 352"/>
                <a:gd name="T30" fmla="*/ 4 w 296"/>
                <a:gd name="T31" fmla="*/ 152 h 352"/>
                <a:gd name="T32" fmla="*/ 11 w 296"/>
                <a:gd name="T33" fmla="*/ 147 h 352"/>
                <a:gd name="T34" fmla="*/ 14 w 296"/>
                <a:gd name="T35" fmla="*/ 146 h 352"/>
                <a:gd name="T36" fmla="*/ 18 w 296"/>
                <a:gd name="T37" fmla="*/ 116 h 352"/>
                <a:gd name="T38" fmla="*/ 25 w 296"/>
                <a:gd name="T39" fmla="*/ 88 h 352"/>
                <a:gd name="T40" fmla="*/ 34 w 296"/>
                <a:gd name="T41" fmla="*/ 64 h 352"/>
                <a:gd name="T42" fmla="*/ 47 w 296"/>
                <a:gd name="T43" fmla="*/ 42 h 352"/>
                <a:gd name="T44" fmla="*/ 65 w 296"/>
                <a:gd name="T45" fmla="*/ 24 h 352"/>
                <a:gd name="T46" fmla="*/ 88 w 296"/>
                <a:gd name="T47" fmla="*/ 12 h 352"/>
                <a:gd name="T48" fmla="*/ 115 w 296"/>
                <a:gd name="T49" fmla="*/ 3 h 352"/>
                <a:gd name="T50" fmla="*/ 148 w 296"/>
                <a:gd name="T51" fmla="*/ 0 h 352"/>
                <a:gd name="T52" fmla="*/ 165 w 296"/>
                <a:gd name="T53" fmla="*/ 1 h 352"/>
                <a:gd name="T54" fmla="*/ 195 w 296"/>
                <a:gd name="T55" fmla="*/ 6 h 352"/>
                <a:gd name="T56" fmla="*/ 220 w 296"/>
                <a:gd name="T57" fmla="*/ 18 h 352"/>
                <a:gd name="T58" fmla="*/ 240 w 296"/>
                <a:gd name="T59" fmla="*/ 32 h 352"/>
                <a:gd name="T60" fmla="*/ 256 w 296"/>
                <a:gd name="T61" fmla="*/ 52 h 352"/>
                <a:gd name="T62" fmla="*/ 267 w 296"/>
                <a:gd name="T63" fmla="*/ 75 h 352"/>
                <a:gd name="T64" fmla="*/ 276 w 296"/>
                <a:gd name="T65" fmla="*/ 102 h 352"/>
                <a:gd name="T66" fmla="*/ 280 w 296"/>
                <a:gd name="T67" fmla="*/ 130 h 352"/>
                <a:gd name="T68" fmla="*/ 282 w 296"/>
                <a:gd name="T69" fmla="*/ 146 h 352"/>
                <a:gd name="T70" fmla="*/ 289 w 296"/>
                <a:gd name="T71" fmla="*/ 150 h 352"/>
                <a:gd name="T72" fmla="*/ 294 w 296"/>
                <a:gd name="T73" fmla="*/ 157 h 352"/>
                <a:gd name="T74" fmla="*/ 296 w 296"/>
                <a:gd name="T75" fmla="*/ 170 h 352"/>
                <a:gd name="T76" fmla="*/ 294 w 296"/>
                <a:gd name="T77" fmla="*/ 189 h 352"/>
                <a:gd name="T78" fmla="*/ 291 w 296"/>
                <a:gd name="T79" fmla="*/ 205 h 352"/>
                <a:gd name="T80" fmla="*/ 287 w 296"/>
                <a:gd name="T81" fmla="*/ 216 h 352"/>
                <a:gd name="T82" fmla="*/ 282 w 296"/>
                <a:gd name="T83" fmla="*/ 223 h 352"/>
                <a:gd name="T84" fmla="*/ 276 w 296"/>
                <a:gd name="T85" fmla="*/ 225 h 352"/>
                <a:gd name="T86" fmla="*/ 270 w 296"/>
                <a:gd name="T87" fmla="*/ 239 h 352"/>
                <a:gd name="T88" fmla="*/ 259 w 296"/>
                <a:gd name="T89" fmla="*/ 265 h 352"/>
                <a:gd name="T90" fmla="*/ 243 w 296"/>
                <a:gd name="T91" fmla="*/ 288 h 352"/>
                <a:gd name="T92" fmla="*/ 227 w 296"/>
                <a:gd name="T93" fmla="*/ 307 h 352"/>
                <a:gd name="T94" fmla="*/ 209 w 296"/>
                <a:gd name="T95" fmla="*/ 325 h 352"/>
                <a:gd name="T96" fmla="*/ 190 w 296"/>
                <a:gd name="T97" fmla="*/ 338 h 352"/>
                <a:gd name="T98" fmla="*/ 172 w 296"/>
                <a:gd name="T99" fmla="*/ 347 h 352"/>
                <a:gd name="T100" fmla="*/ 156 w 296"/>
                <a:gd name="T101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352">
                  <a:moveTo>
                    <a:pt x="148" y="352"/>
                  </a:moveTo>
                  <a:lnTo>
                    <a:pt x="148" y="352"/>
                  </a:lnTo>
                  <a:lnTo>
                    <a:pt x="140" y="352"/>
                  </a:lnTo>
                  <a:lnTo>
                    <a:pt x="133" y="350"/>
                  </a:lnTo>
                  <a:lnTo>
                    <a:pt x="123" y="347"/>
                  </a:lnTo>
                  <a:lnTo>
                    <a:pt x="115" y="343"/>
                  </a:lnTo>
                  <a:lnTo>
                    <a:pt x="106" y="338"/>
                  </a:lnTo>
                  <a:lnTo>
                    <a:pt x="96" y="331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69" y="307"/>
                  </a:lnTo>
                  <a:lnTo>
                    <a:pt x="61" y="298"/>
                  </a:lnTo>
                  <a:lnTo>
                    <a:pt x="53" y="288"/>
                  </a:lnTo>
                  <a:lnTo>
                    <a:pt x="44" y="276"/>
                  </a:lnTo>
                  <a:lnTo>
                    <a:pt x="38" y="265"/>
                  </a:lnTo>
                  <a:lnTo>
                    <a:pt x="31" y="252"/>
                  </a:lnTo>
                  <a:lnTo>
                    <a:pt x="26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7" y="225"/>
                  </a:lnTo>
                  <a:lnTo>
                    <a:pt x="14" y="223"/>
                  </a:lnTo>
                  <a:lnTo>
                    <a:pt x="12" y="220"/>
                  </a:lnTo>
                  <a:lnTo>
                    <a:pt x="9" y="217"/>
                  </a:lnTo>
                  <a:lnTo>
                    <a:pt x="7" y="212"/>
                  </a:lnTo>
                  <a:lnTo>
                    <a:pt x="5" y="205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0" y="178"/>
                  </a:lnTo>
                  <a:lnTo>
                    <a:pt x="0" y="169"/>
                  </a:lnTo>
                  <a:lnTo>
                    <a:pt x="0" y="163"/>
                  </a:lnTo>
                  <a:lnTo>
                    <a:pt x="2" y="156"/>
                  </a:lnTo>
                  <a:lnTo>
                    <a:pt x="4" y="152"/>
                  </a:lnTo>
                  <a:lnTo>
                    <a:pt x="7" y="149"/>
                  </a:lnTo>
                  <a:lnTo>
                    <a:pt x="11" y="147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30"/>
                  </a:lnTo>
                  <a:lnTo>
                    <a:pt x="18" y="116"/>
                  </a:lnTo>
                  <a:lnTo>
                    <a:pt x="21" y="101"/>
                  </a:lnTo>
                  <a:lnTo>
                    <a:pt x="25" y="88"/>
                  </a:lnTo>
                  <a:lnTo>
                    <a:pt x="29" y="75"/>
                  </a:lnTo>
                  <a:lnTo>
                    <a:pt x="34" y="64"/>
                  </a:lnTo>
                  <a:lnTo>
                    <a:pt x="40" y="52"/>
                  </a:lnTo>
                  <a:lnTo>
                    <a:pt x="47" y="42"/>
                  </a:lnTo>
                  <a:lnTo>
                    <a:pt x="56" y="32"/>
                  </a:lnTo>
                  <a:lnTo>
                    <a:pt x="65" y="24"/>
                  </a:lnTo>
                  <a:lnTo>
                    <a:pt x="77" y="17"/>
                  </a:lnTo>
                  <a:lnTo>
                    <a:pt x="88" y="12"/>
                  </a:lnTo>
                  <a:lnTo>
                    <a:pt x="101" y="6"/>
                  </a:lnTo>
                  <a:lnTo>
                    <a:pt x="115" y="3"/>
                  </a:lnTo>
                  <a:lnTo>
                    <a:pt x="131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5" y="1"/>
                  </a:lnTo>
                  <a:lnTo>
                    <a:pt x="181" y="3"/>
                  </a:lnTo>
                  <a:lnTo>
                    <a:pt x="195" y="6"/>
                  </a:lnTo>
                  <a:lnTo>
                    <a:pt x="208" y="12"/>
                  </a:lnTo>
                  <a:lnTo>
                    <a:pt x="220" y="18"/>
                  </a:lnTo>
                  <a:lnTo>
                    <a:pt x="231" y="24"/>
                  </a:lnTo>
                  <a:lnTo>
                    <a:pt x="240" y="32"/>
                  </a:lnTo>
                  <a:lnTo>
                    <a:pt x="248" y="42"/>
                  </a:lnTo>
                  <a:lnTo>
                    <a:pt x="256" y="52"/>
                  </a:lnTo>
                  <a:lnTo>
                    <a:pt x="262" y="64"/>
                  </a:lnTo>
                  <a:lnTo>
                    <a:pt x="267" y="75"/>
                  </a:lnTo>
                  <a:lnTo>
                    <a:pt x="271" y="89"/>
                  </a:lnTo>
                  <a:lnTo>
                    <a:pt x="276" y="102"/>
                  </a:lnTo>
                  <a:lnTo>
                    <a:pt x="278" y="116"/>
                  </a:lnTo>
                  <a:lnTo>
                    <a:pt x="280" y="130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6" y="147"/>
                  </a:lnTo>
                  <a:lnTo>
                    <a:pt x="289" y="150"/>
                  </a:lnTo>
                  <a:lnTo>
                    <a:pt x="292" y="153"/>
                  </a:lnTo>
                  <a:lnTo>
                    <a:pt x="294" y="157"/>
                  </a:lnTo>
                  <a:lnTo>
                    <a:pt x="295" y="163"/>
                  </a:lnTo>
                  <a:lnTo>
                    <a:pt x="296" y="170"/>
                  </a:lnTo>
                  <a:lnTo>
                    <a:pt x="296" y="178"/>
                  </a:lnTo>
                  <a:lnTo>
                    <a:pt x="294" y="189"/>
                  </a:lnTo>
                  <a:lnTo>
                    <a:pt x="294" y="189"/>
                  </a:lnTo>
                  <a:lnTo>
                    <a:pt x="291" y="205"/>
                  </a:lnTo>
                  <a:lnTo>
                    <a:pt x="289" y="212"/>
                  </a:lnTo>
                  <a:lnTo>
                    <a:pt x="287" y="216"/>
                  </a:lnTo>
                  <a:lnTo>
                    <a:pt x="284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5"/>
                  </a:lnTo>
                  <a:lnTo>
                    <a:pt x="276" y="225"/>
                  </a:lnTo>
                  <a:lnTo>
                    <a:pt x="270" y="239"/>
                  </a:lnTo>
                  <a:lnTo>
                    <a:pt x="265" y="252"/>
                  </a:lnTo>
                  <a:lnTo>
                    <a:pt x="259" y="265"/>
                  </a:lnTo>
                  <a:lnTo>
                    <a:pt x="252" y="276"/>
                  </a:lnTo>
                  <a:lnTo>
                    <a:pt x="243" y="288"/>
                  </a:lnTo>
                  <a:lnTo>
                    <a:pt x="235" y="298"/>
                  </a:lnTo>
                  <a:lnTo>
                    <a:pt x="227" y="307"/>
                  </a:lnTo>
                  <a:lnTo>
                    <a:pt x="218" y="317"/>
                  </a:lnTo>
                  <a:lnTo>
                    <a:pt x="209" y="325"/>
                  </a:lnTo>
                  <a:lnTo>
                    <a:pt x="200" y="331"/>
                  </a:lnTo>
                  <a:lnTo>
                    <a:pt x="190" y="338"/>
                  </a:lnTo>
                  <a:lnTo>
                    <a:pt x="181" y="343"/>
                  </a:lnTo>
                  <a:lnTo>
                    <a:pt x="172" y="347"/>
                  </a:lnTo>
                  <a:lnTo>
                    <a:pt x="164" y="350"/>
                  </a:lnTo>
                  <a:lnTo>
                    <a:pt x="156" y="352"/>
                  </a:lnTo>
                  <a:lnTo>
                    <a:pt x="148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19" name="Freeform 323"/>
            <p:cNvSpPr>
              <a:spLocks/>
            </p:cNvSpPr>
            <p:nvPr userDrawn="1"/>
          </p:nvSpPr>
          <p:spPr bwMode="auto">
            <a:xfrm>
              <a:off x="3436938" y="5584192"/>
              <a:ext cx="117475" cy="139700"/>
            </a:xfrm>
            <a:custGeom>
              <a:avLst/>
              <a:gdLst>
                <a:gd name="T0" fmla="*/ 148 w 296"/>
                <a:gd name="T1" fmla="*/ 352 h 352"/>
                <a:gd name="T2" fmla="*/ 133 w 296"/>
                <a:gd name="T3" fmla="*/ 350 h 352"/>
                <a:gd name="T4" fmla="*/ 115 w 296"/>
                <a:gd name="T5" fmla="*/ 343 h 352"/>
                <a:gd name="T6" fmla="*/ 96 w 296"/>
                <a:gd name="T7" fmla="*/ 331 h 352"/>
                <a:gd name="T8" fmla="*/ 79 w 296"/>
                <a:gd name="T9" fmla="*/ 317 h 352"/>
                <a:gd name="T10" fmla="*/ 61 w 296"/>
                <a:gd name="T11" fmla="*/ 298 h 352"/>
                <a:gd name="T12" fmla="*/ 44 w 296"/>
                <a:gd name="T13" fmla="*/ 276 h 352"/>
                <a:gd name="T14" fmla="*/ 31 w 296"/>
                <a:gd name="T15" fmla="*/ 252 h 352"/>
                <a:gd name="T16" fmla="*/ 21 w 296"/>
                <a:gd name="T17" fmla="*/ 226 h 352"/>
                <a:gd name="T18" fmla="*/ 17 w 296"/>
                <a:gd name="T19" fmla="*/ 225 h 352"/>
                <a:gd name="T20" fmla="*/ 12 w 296"/>
                <a:gd name="T21" fmla="*/ 220 h 352"/>
                <a:gd name="T22" fmla="*/ 7 w 296"/>
                <a:gd name="T23" fmla="*/ 212 h 352"/>
                <a:gd name="T24" fmla="*/ 1 w 296"/>
                <a:gd name="T25" fmla="*/ 189 h 352"/>
                <a:gd name="T26" fmla="*/ 0 w 296"/>
                <a:gd name="T27" fmla="*/ 178 h 352"/>
                <a:gd name="T28" fmla="*/ 0 w 296"/>
                <a:gd name="T29" fmla="*/ 163 h 352"/>
                <a:gd name="T30" fmla="*/ 4 w 296"/>
                <a:gd name="T31" fmla="*/ 152 h 352"/>
                <a:gd name="T32" fmla="*/ 11 w 296"/>
                <a:gd name="T33" fmla="*/ 147 h 352"/>
                <a:gd name="T34" fmla="*/ 14 w 296"/>
                <a:gd name="T35" fmla="*/ 146 h 352"/>
                <a:gd name="T36" fmla="*/ 18 w 296"/>
                <a:gd name="T37" fmla="*/ 116 h 352"/>
                <a:gd name="T38" fmla="*/ 25 w 296"/>
                <a:gd name="T39" fmla="*/ 88 h 352"/>
                <a:gd name="T40" fmla="*/ 34 w 296"/>
                <a:gd name="T41" fmla="*/ 64 h 352"/>
                <a:gd name="T42" fmla="*/ 47 w 296"/>
                <a:gd name="T43" fmla="*/ 42 h 352"/>
                <a:gd name="T44" fmla="*/ 65 w 296"/>
                <a:gd name="T45" fmla="*/ 24 h 352"/>
                <a:gd name="T46" fmla="*/ 88 w 296"/>
                <a:gd name="T47" fmla="*/ 12 h 352"/>
                <a:gd name="T48" fmla="*/ 115 w 296"/>
                <a:gd name="T49" fmla="*/ 3 h 352"/>
                <a:gd name="T50" fmla="*/ 148 w 296"/>
                <a:gd name="T51" fmla="*/ 0 h 352"/>
                <a:gd name="T52" fmla="*/ 165 w 296"/>
                <a:gd name="T53" fmla="*/ 1 h 352"/>
                <a:gd name="T54" fmla="*/ 195 w 296"/>
                <a:gd name="T55" fmla="*/ 6 h 352"/>
                <a:gd name="T56" fmla="*/ 220 w 296"/>
                <a:gd name="T57" fmla="*/ 18 h 352"/>
                <a:gd name="T58" fmla="*/ 240 w 296"/>
                <a:gd name="T59" fmla="*/ 32 h 352"/>
                <a:gd name="T60" fmla="*/ 256 w 296"/>
                <a:gd name="T61" fmla="*/ 52 h 352"/>
                <a:gd name="T62" fmla="*/ 267 w 296"/>
                <a:gd name="T63" fmla="*/ 75 h 352"/>
                <a:gd name="T64" fmla="*/ 276 w 296"/>
                <a:gd name="T65" fmla="*/ 102 h 352"/>
                <a:gd name="T66" fmla="*/ 280 w 296"/>
                <a:gd name="T67" fmla="*/ 130 h 352"/>
                <a:gd name="T68" fmla="*/ 282 w 296"/>
                <a:gd name="T69" fmla="*/ 146 h 352"/>
                <a:gd name="T70" fmla="*/ 289 w 296"/>
                <a:gd name="T71" fmla="*/ 150 h 352"/>
                <a:gd name="T72" fmla="*/ 294 w 296"/>
                <a:gd name="T73" fmla="*/ 157 h 352"/>
                <a:gd name="T74" fmla="*/ 296 w 296"/>
                <a:gd name="T75" fmla="*/ 170 h 352"/>
                <a:gd name="T76" fmla="*/ 294 w 296"/>
                <a:gd name="T77" fmla="*/ 189 h 352"/>
                <a:gd name="T78" fmla="*/ 291 w 296"/>
                <a:gd name="T79" fmla="*/ 205 h 352"/>
                <a:gd name="T80" fmla="*/ 287 w 296"/>
                <a:gd name="T81" fmla="*/ 216 h 352"/>
                <a:gd name="T82" fmla="*/ 282 w 296"/>
                <a:gd name="T83" fmla="*/ 223 h 352"/>
                <a:gd name="T84" fmla="*/ 276 w 296"/>
                <a:gd name="T85" fmla="*/ 225 h 352"/>
                <a:gd name="T86" fmla="*/ 270 w 296"/>
                <a:gd name="T87" fmla="*/ 239 h 352"/>
                <a:gd name="T88" fmla="*/ 259 w 296"/>
                <a:gd name="T89" fmla="*/ 265 h 352"/>
                <a:gd name="T90" fmla="*/ 243 w 296"/>
                <a:gd name="T91" fmla="*/ 288 h 352"/>
                <a:gd name="T92" fmla="*/ 227 w 296"/>
                <a:gd name="T93" fmla="*/ 307 h 352"/>
                <a:gd name="T94" fmla="*/ 209 w 296"/>
                <a:gd name="T95" fmla="*/ 325 h 352"/>
                <a:gd name="T96" fmla="*/ 190 w 296"/>
                <a:gd name="T97" fmla="*/ 338 h 352"/>
                <a:gd name="T98" fmla="*/ 172 w 296"/>
                <a:gd name="T99" fmla="*/ 347 h 352"/>
                <a:gd name="T100" fmla="*/ 156 w 296"/>
                <a:gd name="T101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352">
                  <a:moveTo>
                    <a:pt x="148" y="352"/>
                  </a:moveTo>
                  <a:lnTo>
                    <a:pt x="148" y="352"/>
                  </a:lnTo>
                  <a:lnTo>
                    <a:pt x="140" y="352"/>
                  </a:lnTo>
                  <a:lnTo>
                    <a:pt x="133" y="350"/>
                  </a:lnTo>
                  <a:lnTo>
                    <a:pt x="123" y="347"/>
                  </a:lnTo>
                  <a:lnTo>
                    <a:pt x="115" y="343"/>
                  </a:lnTo>
                  <a:lnTo>
                    <a:pt x="106" y="338"/>
                  </a:lnTo>
                  <a:lnTo>
                    <a:pt x="96" y="331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69" y="307"/>
                  </a:lnTo>
                  <a:lnTo>
                    <a:pt x="61" y="298"/>
                  </a:lnTo>
                  <a:lnTo>
                    <a:pt x="53" y="288"/>
                  </a:lnTo>
                  <a:lnTo>
                    <a:pt x="44" y="276"/>
                  </a:lnTo>
                  <a:lnTo>
                    <a:pt x="38" y="265"/>
                  </a:lnTo>
                  <a:lnTo>
                    <a:pt x="31" y="252"/>
                  </a:lnTo>
                  <a:lnTo>
                    <a:pt x="26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7" y="225"/>
                  </a:lnTo>
                  <a:lnTo>
                    <a:pt x="14" y="223"/>
                  </a:lnTo>
                  <a:lnTo>
                    <a:pt x="12" y="220"/>
                  </a:lnTo>
                  <a:lnTo>
                    <a:pt x="9" y="217"/>
                  </a:lnTo>
                  <a:lnTo>
                    <a:pt x="7" y="212"/>
                  </a:lnTo>
                  <a:lnTo>
                    <a:pt x="5" y="205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0" y="178"/>
                  </a:lnTo>
                  <a:lnTo>
                    <a:pt x="0" y="169"/>
                  </a:lnTo>
                  <a:lnTo>
                    <a:pt x="0" y="163"/>
                  </a:lnTo>
                  <a:lnTo>
                    <a:pt x="2" y="156"/>
                  </a:lnTo>
                  <a:lnTo>
                    <a:pt x="4" y="152"/>
                  </a:lnTo>
                  <a:lnTo>
                    <a:pt x="7" y="149"/>
                  </a:lnTo>
                  <a:lnTo>
                    <a:pt x="11" y="147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30"/>
                  </a:lnTo>
                  <a:lnTo>
                    <a:pt x="18" y="116"/>
                  </a:lnTo>
                  <a:lnTo>
                    <a:pt x="21" y="101"/>
                  </a:lnTo>
                  <a:lnTo>
                    <a:pt x="25" y="88"/>
                  </a:lnTo>
                  <a:lnTo>
                    <a:pt x="29" y="75"/>
                  </a:lnTo>
                  <a:lnTo>
                    <a:pt x="34" y="64"/>
                  </a:lnTo>
                  <a:lnTo>
                    <a:pt x="40" y="52"/>
                  </a:lnTo>
                  <a:lnTo>
                    <a:pt x="47" y="42"/>
                  </a:lnTo>
                  <a:lnTo>
                    <a:pt x="56" y="32"/>
                  </a:lnTo>
                  <a:lnTo>
                    <a:pt x="65" y="24"/>
                  </a:lnTo>
                  <a:lnTo>
                    <a:pt x="77" y="17"/>
                  </a:lnTo>
                  <a:lnTo>
                    <a:pt x="88" y="12"/>
                  </a:lnTo>
                  <a:lnTo>
                    <a:pt x="101" y="6"/>
                  </a:lnTo>
                  <a:lnTo>
                    <a:pt x="115" y="3"/>
                  </a:lnTo>
                  <a:lnTo>
                    <a:pt x="131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5" y="1"/>
                  </a:lnTo>
                  <a:lnTo>
                    <a:pt x="181" y="3"/>
                  </a:lnTo>
                  <a:lnTo>
                    <a:pt x="195" y="6"/>
                  </a:lnTo>
                  <a:lnTo>
                    <a:pt x="208" y="12"/>
                  </a:lnTo>
                  <a:lnTo>
                    <a:pt x="220" y="18"/>
                  </a:lnTo>
                  <a:lnTo>
                    <a:pt x="231" y="24"/>
                  </a:lnTo>
                  <a:lnTo>
                    <a:pt x="240" y="32"/>
                  </a:lnTo>
                  <a:lnTo>
                    <a:pt x="248" y="42"/>
                  </a:lnTo>
                  <a:lnTo>
                    <a:pt x="256" y="52"/>
                  </a:lnTo>
                  <a:lnTo>
                    <a:pt x="262" y="64"/>
                  </a:lnTo>
                  <a:lnTo>
                    <a:pt x="267" y="75"/>
                  </a:lnTo>
                  <a:lnTo>
                    <a:pt x="271" y="89"/>
                  </a:lnTo>
                  <a:lnTo>
                    <a:pt x="276" y="102"/>
                  </a:lnTo>
                  <a:lnTo>
                    <a:pt x="278" y="116"/>
                  </a:lnTo>
                  <a:lnTo>
                    <a:pt x="280" y="130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6" y="147"/>
                  </a:lnTo>
                  <a:lnTo>
                    <a:pt x="289" y="150"/>
                  </a:lnTo>
                  <a:lnTo>
                    <a:pt x="292" y="153"/>
                  </a:lnTo>
                  <a:lnTo>
                    <a:pt x="294" y="157"/>
                  </a:lnTo>
                  <a:lnTo>
                    <a:pt x="295" y="163"/>
                  </a:lnTo>
                  <a:lnTo>
                    <a:pt x="296" y="170"/>
                  </a:lnTo>
                  <a:lnTo>
                    <a:pt x="296" y="178"/>
                  </a:lnTo>
                  <a:lnTo>
                    <a:pt x="294" y="189"/>
                  </a:lnTo>
                  <a:lnTo>
                    <a:pt x="294" y="189"/>
                  </a:lnTo>
                  <a:lnTo>
                    <a:pt x="291" y="205"/>
                  </a:lnTo>
                  <a:lnTo>
                    <a:pt x="289" y="212"/>
                  </a:lnTo>
                  <a:lnTo>
                    <a:pt x="287" y="216"/>
                  </a:lnTo>
                  <a:lnTo>
                    <a:pt x="284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5"/>
                  </a:lnTo>
                  <a:lnTo>
                    <a:pt x="276" y="225"/>
                  </a:lnTo>
                  <a:lnTo>
                    <a:pt x="270" y="239"/>
                  </a:lnTo>
                  <a:lnTo>
                    <a:pt x="265" y="252"/>
                  </a:lnTo>
                  <a:lnTo>
                    <a:pt x="259" y="265"/>
                  </a:lnTo>
                  <a:lnTo>
                    <a:pt x="252" y="276"/>
                  </a:lnTo>
                  <a:lnTo>
                    <a:pt x="243" y="288"/>
                  </a:lnTo>
                  <a:lnTo>
                    <a:pt x="235" y="298"/>
                  </a:lnTo>
                  <a:lnTo>
                    <a:pt x="227" y="307"/>
                  </a:lnTo>
                  <a:lnTo>
                    <a:pt x="218" y="317"/>
                  </a:lnTo>
                  <a:lnTo>
                    <a:pt x="209" y="325"/>
                  </a:lnTo>
                  <a:lnTo>
                    <a:pt x="200" y="331"/>
                  </a:lnTo>
                  <a:lnTo>
                    <a:pt x="190" y="338"/>
                  </a:lnTo>
                  <a:lnTo>
                    <a:pt x="181" y="343"/>
                  </a:lnTo>
                  <a:lnTo>
                    <a:pt x="172" y="347"/>
                  </a:lnTo>
                  <a:lnTo>
                    <a:pt x="164" y="350"/>
                  </a:lnTo>
                  <a:lnTo>
                    <a:pt x="156" y="352"/>
                  </a:lnTo>
                  <a:lnTo>
                    <a:pt x="148" y="35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7" name="Группа 556"/>
          <p:cNvGrpSpPr/>
          <p:nvPr userDrawn="1"/>
        </p:nvGrpSpPr>
        <p:grpSpPr>
          <a:xfrm>
            <a:off x="1568450" y="1859774"/>
            <a:ext cx="685800" cy="419101"/>
            <a:chOff x="1568450" y="2432050"/>
            <a:chExt cx="685800" cy="558801"/>
          </a:xfrm>
          <a:solidFill>
            <a:schemeClr val="bg2">
              <a:lumMod val="50000"/>
            </a:schemeClr>
          </a:solidFill>
        </p:grpSpPr>
        <p:sp>
          <p:nvSpPr>
            <p:cNvPr id="420" name="Freeform 324"/>
            <p:cNvSpPr>
              <a:spLocks noEditPoints="1"/>
            </p:cNvSpPr>
            <p:nvPr userDrawn="1"/>
          </p:nvSpPr>
          <p:spPr bwMode="auto">
            <a:xfrm>
              <a:off x="1843088" y="2579688"/>
              <a:ext cx="411162" cy="411163"/>
            </a:xfrm>
            <a:custGeom>
              <a:avLst/>
              <a:gdLst>
                <a:gd name="T0" fmla="*/ 924 w 1039"/>
                <a:gd name="T1" fmla="*/ 612 h 1038"/>
                <a:gd name="T2" fmla="*/ 935 w 1039"/>
                <a:gd name="T3" fmla="*/ 491 h 1038"/>
                <a:gd name="T4" fmla="*/ 909 w 1039"/>
                <a:gd name="T5" fmla="*/ 373 h 1038"/>
                <a:gd name="T6" fmla="*/ 851 w 1039"/>
                <a:gd name="T7" fmla="*/ 269 h 1038"/>
                <a:gd name="T8" fmla="*/ 765 w 1039"/>
                <a:gd name="T9" fmla="*/ 183 h 1038"/>
                <a:gd name="T10" fmla="*/ 672 w 1039"/>
                <a:gd name="T11" fmla="*/ 133 h 1038"/>
                <a:gd name="T12" fmla="*/ 551 w 1039"/>
                <a:gd name="T13" fmla="*/ 105 h 1038"/>
                <a:gd name="T14" fmla="*/ 432 w 1039"/>
                <a:gd name="T15" fmla="*/ 112 h 1038"/>
                <a:gd name="T16" fmla="*/ 320 w 1039"/>
                <a:gd name="T17" fmla="*/ 154 h 1038"/>
                <a:gd name="T18" fmla="*/ 223 w 1039"/>
                <a:gd name="T19" fmla="*/ 226 h 1038"/>
                <a:gd name="T20" fmla="*/ 150 w 1039"/>
                <a:gd name="T21" fmla="*/ 326 h 1038"/>
                <a:gd name="T22" fmla="*/ 114 w 1039"/>
                <a:gd name="T23" fmla="*/ 425 h 1038"/>
                <a:gd name="T24" fmla="*/ 105 w 1039"/>
                <a:gd name="T25" fmla="*/ 547 h 1038"/>
                <a:gd name="T26" fmla="*/ 129 w 1039"/>
                <a:gd name="T27" fmla="*/ 664 h 1038"/>
                <a:gd name="T28" fmla="*/ 187 w 1039"/>
                <a:gd name="T29" fmla="*/ 769 h 1038"/>
                <a:gd name="T30" fmla="*/ 273 w 1039"/>
                <a:gd name="T31" fmla="*/ 855 h 1038"/>
                <a:gd name="T32" fmla="*/ 366 w 1039"/>
                <a:gd name="T33" fmla="*/ 906 h 1038"/>
                <a:gd name="T34" fmla="*/ 487 w 1039"/>
                <a:gd name="T35" fmla="*/ 934 h 1038"/>
                <a:gd name="T36" fmla="*/ 607 w 1039"/>
                <a:gd name="T37" fmla="*/ 925 h 1038"/>
                <a:gd name="T38" fmla="*/ 719 w 1039"/>
                <a:gd name="T39" fmla="*/ 884 h 1038"/>
                <a:gd name="T40" fmla="*/ 815 w 1039"/>
                <a:gd name="T41" fmla="*/ 812 h 1038"/>
                <a:gd name="T42" fmla="*/ 888 w 1039"/>
                <a:gd name="T43" fmla="*/ 711 h 1038"/>
                <a:gd name="T44" fmla="*/ 1 w 1039"/>
                <a:gd name="T45" fmla="*/ 639 h 1038"/>
                <a:gd name="T46" fmla="*/ 74 w 1039"/>
                <a:gd name="T47" fmla="*/ 600 h 1038"/>
                <a:gd name="T48" fmla="*/ 69 w 1039"/>
                <a:gd name="T49" fmla="*/ 479 h 1038"/>
                <a:gd name="T50" fmla="*/ 20 w 1039"/>
                <a:gd name="T51" fmla="*/ 377 h 1038"/>
                <a:gd name="T52" fmla="*/ 11 w 1039"/>
                <a:gd name="T53" fmla="*/ 352 h 1038"/>
                <a:gd name="T54" fmla="*/ 68 w 1039"/>
                <a:gd name="T55" fmla="*/ 237 h 1038"/>
                <a:gd name="T56" fmla="*/ 147 w 1039"/>
                <a:gd name="T57" fmla="*/ 262 h 1038"/>
                <a:gd name="T58" fmla="*/ 231 w 1039"/>
                <a:gd name="T59" fmla="*/ 171 h 1038"/>
                <a:gd name="T60" fmla="*/ 267 w 1039"/>
                <a:gd name="T61" fmla="*/ 66 h 1038"/>
                <a:gd name="T62" fmla="*/ 277 w 1039"/>
                <a:gd name="T63" fmla="*/ 42 h 1038"/>
                <a:gd name="T64" fmla="*/ 399 w 1039"/>
                <a:gd name="T65" fmla="*/ 0 h 1038"/>
                <a:gd name="T66" fmla="*/ 438 w 1039"/>
                <a:gd name="T67" fmla="*/ 74 h 1038"/>
                <a:gd name="T68" fmla="*/ 560 w 1039"/>
                <a:gd name="T69" fmla="*/ 68 h 1038"/>
                <a:gd name="T70" fmla="*/ 661 w 1039"/>
                <a:gd name="T71" fmla="*/ 20 h 1038"/>
                <a:gd name="T72" fmla="*/ 686 w 1039"/>
                <a:gd name="T73" fmla="*/ 11 h 1038"/>
                <a:gd name="T74" fmla="*/ 801 w 1039"/>
                <a:gd name="T75" fmla="*/ 68 h 1038"/>
                <a:gd name="T76" fmla="*/ 776 w 1039"/>
                <a:gd name="T77" fmla="*/ 146 h 1038"/>
                <a:gd name="T78" fmla="*/ 867 w 1039"/>
                <a:gd name="T79" fmla="*/ 230 h 1038"/>
                <a:gd name="T80" fmla="*/ 972 w 1039"/>
                <a:gd name="T81" fmla="*/ 266 h 1038"/>
                <a:gd name="T82" fmla="*/ 996 w 1039"/>
                <a:gd name="T83" fmla="*/ 277 h 1038"/>
                <a:gd name="T84" fmla="*/ 1038 w 1039"/>
                <a:gd name="T85" fmla="*/ 399 h 1038"/>
                <a:gd name="T86" fmla="*/ 964 w 1039"/>
                <a:gd name="T87" fmla="*/ 438 h 1038"/>
                <a:gd name="T88" fmla="*/ 970 w 1039"/>
                <a:gd name="T89" fmla="*/ 559 h 1038"/>
                <a:gd name="T90" fmla="*/ 1018 w 1039"/>
                <a:gd name="T91" fmla="*/ 661 h 1038"/>
                <a:gd name="T92" fmla="*/ 1027 w 1039"/>
                <a:gd name="T93" fmla="*/ 686 h 1038"/>
                <a:gd name="T94" fmla="*/ 970 w 1039"/>
                <a:gd name="T95" fmla="*/ 800 h 1038"/>
                <a:gd name="T96" fmla="*/ 891 w 1039"/>
                <a:gd name="T97" fmla="*/ 776 h 1038"/>
                <a:gd name="T98" fmla="*/ 809 w 1039"/>
                <a:gd name="T99" fmla="*/ 867 h 1038"/>
                <a:gd name="T100" fmla="*/ 772 w 1039"/>
                <a:gd name="T101" fmla="*/ 971 h 1038"/>
                <a:gd name="T102" fmla="*/ 761 w 1039"/>
                <a:gd name="T103" fmla="*/ 996 h 1038"/>
                <a:gd name="T104" fmla="*/ 639 w 1039"/>
                <a:gd name="T105" fmla="*/ 1038 h 1038"/>
                <a:gd name="T106" fmla="*/ 600 w 1039"/>
                <a:gd name="T107" fmla="*/ 964 h 1038"/>
                <a:gd name="T108" fmla="*/ 479 w 1039"/>
                <a:gd name="T109" fmla="*/ 970 h 1038"/>
                <a:gd name="T110" fmla="*/ 377 w 1039"/>
                <a:gd name="T111" fmla="*/ 1018 h 1038"/>
                <a:gd name="T112" fmla="*/ 352 w 1039"/>
                <a:gd name="T113" fmla="*/ 1028 h 1038"/>
                <a:gd name="T114" fmla="*/ 238 w 1039"/>
                <a:gd name="T115" fmla="*/ 970 h 1038"/>
                <a:gd name="T116" fmla="*/ 262 w 1039"/>
                <a:gd name="T117" fmla="*/ 891 h 1038"/>
                <a:gd name="T118" fmla="*/ 171 w 1039"/>
                <a:gd name="T119" fmla="*/ 808 h 1038"/>
                <a:gd name="T120" fmla="*/ 67 w 1039"/>
                <a:gd name="T121" fmla="*/ 771 h 1038"/>
                <a:gd name="T122" fmla="*/ 42 w 1039"/>
                <a:gd name="T123" fmla="*/ 761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9" h="1038">
                  <a:moveTo>
                    <a:pt x="897" y="692"/>
                  </a:moveTo>
                  <a:lnTo>
                    <a:pt x="897" y="692"/>
                  </a:lnTo>
                  <a:lnTo>
                    <a:pt x="905" y="672"/>
                  </a:lnTo>
                  <a:lnTo>
                    <a:pt x="913" y="653"/>
                  </a:lnTo>
                  <a:lnTo>
                    <a:pt x="919" y="633"/>
                  </a:lnTo>
                  <a:lnTo>
                    <a:pt x="924" y="612"/>
                  </a:lnTo>
                  <a:lnTo>
                    <a:pt x="928" y="592"/>
                  </a:lnTo>
                  <a:lnTo>
                    <a:pt x="931" y="571"/>
                  </a:lnTo>
                  <a:lnTo>
                    <a:pt x="934" y="551"/>
                  </a:lnTo>
                  <a:lnTo>
                    <a:pt x="935" y="531"/>
                  </a:lnTo>
                  <a:lnTo>
                    <a:pt x="936" y="511"/>
                  </a:lnTo>
                  <a:lnTo>
                    <a:pt x="935" y="491"/>
                  </a:lnTo>
                  <a:lnTo>
                    <a:pt x="933" y="470"/>
                  </a:lnTo>
                  <a:lnTo>
                    <a:pt x="929" y="450"/>
                  </a:lnTo>
                  <a:lnTo>
                    <a:pt x="926" y="432"/>
                  </a:lnTo>
                  <a:lnTo>
                    <a:pt x="921" y="412"/>
                  </a:lnTo>
                  <a:lnTo>
                    <a:pt x="916" y="393"/>
                  </a:lnTo>
                  <a:lnTo>
                    <a:pt x="909" y="373"/>
                  </a:lnTo>
                  <a:lnTo>
                    <a:pt x="901" y="356"/>
                  </a:lnTo>
                  <a:lnTo>
                    <a:pt x="893" y="337"/>
                  </a:lnTo>
                  <a:lnTo>
                    <a:pt x="885" y="319"/>
                  </a:lnTo>
                  <a:lnTo>
                    <a:pt x="874" y="301"/>
                  </a:lnTo>
                  <a:lnTo>
                    <a:pt x="863" y="285"/>
                  </a:lnTo>
                  <a:lnTo>
                    <a:pt x="851" y="269"/>
                  </a:lnTo>
                  <a:lnTo>
                    <a:pt x="839" y="252"/>
                  </a:lnTo>
                  <a:lnTo>
                    <a:pt x="826" y="238"/>
                  </a:lnTo>
                  <a:lnTo>
                    <a:pt x="812" y="223"/>
                  </a:lnTo>
                  <a:lnTo>
                    <a:pt x="797" y="209"/>
                  </a:lnTo>
                  <a:lnTo>
                    <a:pt x="782" y="196"/>
                  </a:lnTo>
                  <a:lnTo>
                    <a:pt x="765" y="183"/>
                  </a:lnTo>
                  <a:lnTo>
                    <a:pt x="748" y="171"/>
                  </a:lnTo>
                  <a:lnTo>
                    <a:pt x="729" y="160"/>
                  </a:lnTo>
                  <a:lnTo>
                    <a:pt x="712" y="150"/>
                  </a:lnTo>
                  <a:lnTo>
                    <a:pt x="692" y="141"/>
                  </a:lnTo>
                  <a:lnTo>
                    <a:pt x="692" y="141"/>
                  </a:lnTo>
                  <a:lnTo>
                    <a:pt x="672" y="133"/>
                  </a:lnTo>
                  <a:lnTo>
                    <a:pt x="652" y="125"/>
                  </a:lnTo>
                  <a:lnTo>
                    <a:pt x="633" y="119"/>
                  </a:lnTo>
                  <a:lnTo>
                    <a:pt x="613" y="114"/>
                  </a:lnTo>
                  <a:lnTo>
                    <a:pt x="592" y="110"/>
                  </a:lnTo>
                  <a:lnTo>
                    <a:pt x="572" y="107"/>
                  </a:lnTo>
                  <a:lnTo>
                    <a:pt x="551" y="105"/>
                  </a:lnTo>
                  <a:lnTo>
                    <a:pt x="532" y="104"/>
                  </a:lnTo>
                  <a:lnTo>
                    <a:pt x="511" y="104"/>
                  </a:lnTo>
                  <a:lnTo>
                    <a:pt x="491" y="104"/>
                  </a:lnTo>
                  <a:lnTo>
                    <a:pt x="471" y="106"/>
                  </a:lnTo>
                  <a:lnTo>
                    <a:pt x="451" y="109"/>
                  </a:lnTo>
                  <a:lnTo>
                    <a:pt x="432" y="112"/>
                  </a:lnTo>
                  <a:lnTo>
                    <a:pt x="412" y="117"/>
                  </a:lnTo>
                  <a:lnTo>
                    <a:pt x="393" y="122"/>
                  </a:lnTo>
                  <a:lnTo>
                    <a:pt x="374" y="130"/>
                  </a:lnTo>
                  <a:lnTo>
                    <a:pt x="356" y="137"/>
                  </a:lnTo>
                  <a:lnTo>
                    <a:pt x="338" y="145"/>
                  </a:lnTo>
                  <a:lnTo>
                    <a:pt x="320" y="154"/>
                  </a:lnTo>
                  <a:lnTo>
                    <a:pt x="302" y="164"/>
                  </a:lnTo>
                  <a:lnTo>
                    <a:pt x="286" y="175"/>
                  </a:lnTo>
                  <a:lnTo>
                    <a:pt x="269" y="187"/>
                  </a:lnTo>
                  <a:lnTo>
                    <a:pt x="253" y="199"/>
                  </a:lnTo>
                  <a:lnTo>
                    <a:pt x="238" y="212"/>
                  </a:lnTo>
                  <a:lnTo>
                    <a:pt x="223" y="226"/>
                  </a:lnTo>
                  <a:lnTo>
                    <a:pt x="210" y="241"/>
                  </a:lnTo>
                  <a:lnTo>
                    <a:pt x="196" y="257"/>
                  </a:lnTo>
                  <a:lnTo>
                    <a:pt x="184" y="273"/>
                  </a:lnTo>
                  <a:lnTo>
                    <a:pt x="172" y="290"/>
                  </a:lnTo>
                  <a:lnTo>
                    <a:pt x="161" y="308"/>
                  </a:lnTo>
                  <a:lnTo>
                    <a:pt x="150" y="326"/>
                  </a:lnTo>
                  <a:lnTo>
                    <a:pt x="141" y="346"/>
                  </a:lnTo>
                  <a:lnTo>
                    <a:pt x="141" y="346"/>
                  </a:lnTo>
                  <a:lnTo>
                    <a:pt x="133" y="366"/>
                  </a:lnTo>
                  <a:lnTo>
                    <a:pt x="125" y="386"/>
                  </a:lnTo>
                  <a:lnTo>
                    <a:pt x="119" y="406"/>
                  </a:lnTo>
                  <a:lnTo>
                    <a:pt x="114" y="425"/>
                  </a:lnTo>
                  <a:lnTo>
                    <a:pt x="110" y="446"/>
                  </a:lnTo>
                  <a:lnTo>
                    <a:pt x="107" y="466"/>
                  </a:lnTo>
                  <a:lnTo>
                    <a:pt x="105" y="487"/>
                  </a:lnTo>
                  <a:lnTo>
                    <a:pt x="103" y="507"/>
                  </a:lnTo>
                  <a:lnTo>
                    <a:pt x="103" y="528"/>
                  </a:lnTo>
                  <a:lnTo>
                    <a:pt x="105" y="547"/>
                  </a:lnTo>
                  <a:lnTo>
                    <a:pt x="107" y="567"/>
                  </a:lnTo>
                  <a:lnTo>
                    <a:pt x="109" y="587"/>
                  </a:lnTo>
                  <a:lnTo>
                    <a:pt x="113" y="607"/>
                  </a:lnTo>
                  <a:lnTo>
                    <a:pt x="117" y="626"/>
                  </a:lnTo>
                  <a:lnTo>
                    <a:pt x="123" y="645"/>
                  </a:lnTo>
                  <a:lnTo>
                    <a:pt x="129" y="664"/>
                  </a:lnTo>
                  <a:lnTo>
                    <a:pt x="137" y="683"/>
                  </a:lnTo>
                  <a:lnTo>
                    <a:pt x="145" y="700"/>
                  </a:lnTo>
                  <a:lnTo>
                    <a:pt x="154" y="718"/>
                  </a:lnTo>
                  <a:lnTo>
                    <a:pt x="165" y="736"/>
                  </a:lnTo>
                  <a:lnTo>
                    <a:pt x="175" y="753"/>
                  </a:lnTo>
                  <a:lnTo>
                    <a:pt x="187" y="769"/>
                  </a:lnTo>
                  <a:lnTo>
                    <a:pt x="199" y="785"/>
                  </a:lnTo>
                  <a:lnTo>
                    <a:pt x="213" y="800"/>
                  </a:lnTo>
                  <a:lnTo>
                    <a:pt x="226" y="815"/>
                  </a:lnTo>
                  <a:lnTo>
                    <a:pt x="242" y="829"/>
                  </a:lnTo>
                  <a:lnTo>
                    <a:pt x="258" y="842"/>
                  </a:lnTo>
                  <a:lnTo>
                    <a:pt x="273" y="855"/>
                  </a:lnTo>
                  <a:lnTo>
                    <a:pt x="291" y="866"/>
                  </a:lnTo>
                  <a:lnTo>
                    <a:pt x="309" y="878"/>
                  </a:lnTo>
                  <a:lnTo>
                    <a:pt x="327" y="888"/>
                  </a:lnTo>
                  <a:lnTo>
                    <a:pt x="346" y="897"/>
                  </a:lnTo>
                  <a:lnTo>
                    <a:pt x="346" y="897"/>
                  </a:lnTo>
                  <a:lnTo>
                    <a:pt x="366" y="906"/>
                  </a:lnTo>
                  <a:lnTo>
                    <a:pt x="386" y="913"/>
                  </a:lnTo>
                  <a:lnTo>
                    <a:pt x="406" y="919"/>
                  </a:lnTo>
                  <a:lnTo>
                    <a:pt x="426" y="924"/>
                  </a:lnTo>
                  <a:lnTo>
                    <a:pt x="446" y="929"/>
                  </a:lnTo>
                  <a:lnTo>
                    <a:pt x="467" y="932"/>
                  </a:lnTo>
                  <a:lnTo>
                    <a:pt x="487" y="934"/>
                  </a:lnTo>
                  <a:lnTo>
                    <a:pt x="508" y="935"/>
                  </a:lnTo>
                  <a:lnTo>
                    <a:pt x="527" y="935"/>
                  </a:lnTo>
                  <a:lnTo>
                    <a:pt x="547" y="934"/>
                  </a:lnTo>
                  <a:lnTo>
                    <a:pt x="568" y="932"/>
                  </a:lnTo>
                  <a:lnTo>
                    <a:pt x="588" y="930"/>
                  </a:lnTo>
                  <a:lnTo>
                    <a:pt x="607" y="925"/>
                  </a:lnTo>
                  <a:lnTo>
                    <a:pt x="626" y="921"/>
                  </a:lnTo>
                  <a:lnTo>
                    <a:pt x="645" y="915"/>
                  </a:lnTo>
                  <a:lnTo>
                    <a:pt x="665" y="909"/>
                  </a:lnTo>
                  <a:lnTo>
                    <a:pt x="683" y="901"/>
                  </a:lnTo>
                  <a:lnTo>
                    <a:pt x="701" y="893"/>
                  </a:lnTo>
                  <a:lnTo>
                    <a:pt x="719" y="884"/>
                  </a:lnTo>
                  <a:lnTo>
                    <a:pt x="736" y="874"/>
                  </a:lnTo>
                  <a:lnTo>
                    <a:pt x="753" y="863"/>
                  </a:lnTo>
                  <a:lnTo>
                    <a:pt x="769" y="851"/>
                  </a:lnTo>
                  <a:lnTo>
                    <a:pt x="786" y="839"/>
                  </a:lnTo>
                  <a:lnTo>
                    <a:pt x="800" y="825"/>
                  </a:lnTo>
                  <a:lnTo>
                    <a:pt x="815" y="812"/>
                  </a:lnTo>
                  <a:lnTo>
                    <a:pt x="829" y="796"/>
                  </a:lnTo>
                  <a:lnTo>
                    <a:pt x="842" y="781"/>
                  </a:lnTo>
                  <a:lnTo>
                    <a:pt x="854" y="765"/>
                  </a:lnTo>
                  <a:lnTo>
                    <a:pt x="867" y="747"/>
                  </a:lnTo>
                  <a:lnTo>
                    <a:pt x="877" y="730"/>
                  </a:lnTo>
                  <a:lnTo>
                    <a:pt x="888" y="711"/>
                  </a:lnTo>
                  <a:lnTo>
                    <a:pt x="897" y="692"/>
                  </a:lnTo>
                  <a:close/>
                  <a:moveTo>
                    <a:pt x="1" y="654"/>
                  </a:moveTo>
                  <a:lnTo>
                    <a:pt x="1" y="654"/>
                  </a:lnTo>
                  <a:lnTo>
                    <a:pt x="0" y="648"/>
                  </a:lnTo>
                  <a:lnTo>
                    <a:pt x="0" y="643"/>
                  </a:lnTo>
                  <a:lnTo>
                    <a:pt x="1" y="639"/>
                  </a:lnTo>
                  <a:lnTo>
                    <a:pt x="2" y="635"/>
                  </a:lnTo>
                  <a:lnTo>
                    <a:pt x="5" y="631"/>
                  </a:lnTo>
                  <a:lnTo>
                    <a:pt x="8" y="626"/>
                  </a:lnTo>
                  <a:lnTo>
                    <a:pt x="12" y="624"/>
                  </a:lnTo>
                  <a:lnTo>
                    <a:pt x="16" y="621"/>
                  </a:lnTo>
                  <a:lnTo>
                    <a:pt x="74" y="600"/>
                  </a:lnTo>
                  <a:lnTo>
                    <a:pt x="74" y="600"/>
                  </a:lnTo>
                  <a:lnTo>
                    <a:pt x="70" y="576"/>
                  </a:lnTo>
                  <a:lnTo>
                    <a:pt x="68" y="553"/>
                  </a:lnTo>
                  <a:lnTo>
                    <a:pt x="67" y="528"/>
                  </a:lnTo>
                  <a:lnTo>
                    <a:pt x="67" y="504"/>
                  </a:lnTo>
                  <a:lnTo>
                    <a:pt x="69" y="479"/>
                  </a:lnTo>
                  <a:lnTo>
                    <a:pt x="71" y="455"/>
                  </a:lnTo>
                  <a:lnTo>
                    <a:pt x="75" y="431"/>
                  </a:lnTo>
                  <a:lnTo>
                    <a:pt x="82" y="406"/>
                  </a:lnTo>
                  <a:lnTo>
                    <a:pt x="25" y="380"/>
                  </a:lnTo>
                  <a:lnTo>
                    <a:pt x="25" y="380"/>
                  </a:lnTo>
                  <a:lnTo>
                    <a:pt x="20" y="377"/>
                  </a:lnTo>
                  <a:lnTo>
                    <a:pt x="17" y="374"/>
                  </a:lnTo>
                  <a:lnTo>
                    <a:pt x="14" y="370"/>
                  </a:lnTo>
                  <a:lnTo>
                    <a:pt x="12" y="366"/>
                  </a:lnTo>
                  <a:lnTo>
                    <a:pt x="11" y="362"/>
                  </a:lnTo>
                  <a:lnTo>
                    <a:pt x="11" y="357"/>
                  </a:lnTo>
                  <a:lnTo>
                    <a:pt x="11" y="352"/>
                  </a:lnTo>
                  <a:lnTo>
                    <a:pt x="13" y="347"/>
                  </a:lnTo>
                  <a:lnTo>
                    <a:pt x="59" y="248"/>
                  </a:lnTo>
                  <a:lnTo>
                    <a:pt x="59" y="248"/>
                  </a:lnTo>
                  <a:lnTo>
                    <a:pt x="61" y="243"/>
                  </a:lnTo>
                  <a:lnTo>
                    <a:pt x="64" y="240"/>
                  </a:lnTo>
                  <a:lnTo>
                    <a:pt x="68" y="237"/>
                  </a:lnTo>
                  <a:lnTo>
                    <a:pt x="72" y="235"/>
                  </a:lnTo>
                  <a:lnTo>
                    <a:pt x="76" y="234"/>
                  </a:lnTo>
                  <a:lnTo>
                    <a:pt x="82" y="234"/>
                  </a:lnTo>
                  <a:lnTo>
                    <a:pt x="86" y="234"/>
                  </a:lnTo>
                  <a:lnTo>
                    <a:pt x="91" y="236"/>
                  </a:lnTo>
                  <a:lnTo>
                    <a:pt x="147" y="262"/>
                  </a:lnTo>
                  <a:lnTo>
                    <a:pt x="147" y="262"/>
                  </a:lnTo>
                  <a:lnTo>
                    <a:pt x="162" y="241"/>
                  </a:lnTo>
                  <a:lnTo>
                    <a:pt x="177" y="222"/>
                  </a:lnTo>
                  <a:lnTo>
                    <a:pt x="194" y="205"/>
                  </a:lnTo>
                  <a:lnTo>
                    <a:pt x="212" y="187"/>
                  </a:lnTo>
                  <a:lnTo>
                    <a:pt x="231" y="171"/>
                  </a:lnTo>
                  <a:lnTo>
                    <a:pt x="249" y="156"/>
                  </a:lnTo>
                  <a:lnTo>
                    <a:pt x="269" y="142"/>
                  </a:lnTo>
                  <a:lnTo>
                    <a:pt x="290" y="130"/>
                  </a:lnTo>
                  <a:lnTo>
                    <a:pt x="268" y="71"/>
                  </a:lnTo>
                  <a:lnTo>
                    <a:pt x="268" y="71"/>
                  </a:lnTo>
                  <a:lnTo>
                    <a:pt x="267" y="66"/>
                  </a:lnTo>
                  <a:lnTo>
                    <a:pt x="266" y="62"/>
                  </a:lnTo>
                  <a:lnTo>
                    <a:pt x="267" y="57"/>
                  </a:lnTo>
                  <a:lnTo>
                    <a:pt x="269" y="52"/>
                  </a:lnTo>
                  <a:lnTo>
                    <a:pt x="271" y="48"/>
                  </a:lnTo>
                  <a:lnTo>
                    <a:pt x="274" y="45"/>
                  </a:lnTo>
                  <a:lnTo>
                    <a:pt x="277" y="42"/>
                  </a:lnTo>
                  <a:lnTo>
                    <a:pt x="283" y="40"/>
                  </a:lnTo>
                  <a:lnTo>
                    <a:pt x="385" y="1"/>
                  </a:lnTo>
                  <a:lnTo>
                    <a:pt x="385" y="1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399" y="0"/>
                  </a:lnTo>
                  <a:lnTo>
                    <a:pt x="403" y="2"/>
                  </a:lnTo>
                  <a:lnTo>
                    <a:pt x="408" y="5"/>
                  </a:lnTo>
                  <a:lnTo>
                    <a:pt x="412" y="8"/>
                  </a:lnTo>
                  <a:lnTo>
                    <a:pt x="414" y="11"/>
                  </a:lnTo>
                  <a:lnTo>
                    <a:pt x="416" y="16"/>
                  </a:lnTo>
                  <a:lnTo>
                    <a:pt x="438" y="74"/>
                  </a:lnTo>
                  <a:lnTo>
                    <a:pt x="438" y="74"/>
                  </a:lnTo>
                  <a:lnTo>
                    <a:pt x="462" y="70"/>
                  </a:lnTo>
                  <a:lnTo>
                    <a:pt x="486" y="68"/>
                  </a:lnTo>
                  <a:lnTo>
                    <a:pt x="511" y="67"/>
                  </a:lnTo>
                  <a:lnTo>
                    <a:pt x="535" y="67"/>
                  </a:lnTo>
                  <a:lnTo>
                    <a:pt x="560" y="68"/>
                  </a:lnTo>
                  <a:lnTo>
                    <a:pt x="584" y="71"/>
                  </a:lnTo>
                  <a:lnTo>
                    <a:pt x="608" y="75"/>
                  </a:lnTo>
                  <a:lnTo>
                    <a:pt x="633" y="81"/>
                  </a:lnTo>
                  <a:lnTo>
                    <a:pt x="659" y="24"/>
                  </a:lnTo>
                  <a:lnTo>
                    <a:pt x="659" y="24"/>
                  </a:lnTo>
                  <a:lnTo>
                    <a:pt x="661" y="20"/>
                  </a:lnTo>
                  <a:lnTo>
                    <a:pt x="664" y="17"/>
                  </a:lnTo>
                  <a:lnTo>
                    <a:pt x="668" y="14"/>
                  </a:lnTo>
                  <a:lnTo>
                    <a:pt x="672" y="12"/>
                  </a:lnTo>
                  <a:lnTo>
                    <a:pt x="676" y="11"/>
                  </a:lnTo>
                  <a:lnTo>
                    <a:pt x="680" y="10"/>
                  </a:lnTo>
                  <a:lnTo>
                    <a:pt x="686" y="11"/>
                  </a:lnTo>
                  <a:lnTo>
                    <a:pt x="690" y="13"/>
                  </a:lnTo>
                  <a:lnTo>
                    <a:pt x="791" y="59"/>
                  </a:lnTo>
                  <a:lnTo>
                    <a:pt x="791" y="59"/>
                  </a:lnTo>
                  <a:lnTo>
                    <a:pt x="795" y="61"/>
                  </a:lnTo>
                  <a:lnTo>
                    <a:pt x="798" y="64"/>
                  </a:lnTo>
                  <a:lnTo>
                    <a:pt x="801" y="68"/>
                  </a:lnTo>
                  <a:lnTo>
                    <a:pt x="803" y="72"/>
                  </a:lnTo>
                  <a:lnTo>
                    <a:pt x="804" y="76"/>
                  </a:lnTo>
                  <a:lnTo>
                    <a:pt x="804" y="81"/>
                  </a:lnTo>
                  <a:lnTo>
                    <a:pt x="804" y="86"/>
                  </a:lnTo>
                  <a:lnTo>
                    <a:pt x="802" y="90"/>
                  </a:lnTo>
                  <a:lnTo>
                    <a:pt x="776" y="146"/>
                  </a:lnTo>
                  <a:lnTo>
                    <a:pt x="776" y="146"/>
                  </a:lnTo>
                  <a:lnTo>
                    <a:pt x="797" y="162"/>
                  </a:lnTo>
                  <a:lnTo>
                    <a:pt x="816" y="177"/>
                  </a:lnTo>
                  <a:lnTo>
                    <a:pt x="834" y="194"/>
                  </a:lnTo>
                  <a:lnTo>
                    <a:pt x="851" y="212"/>
                  </a:lnTo>
                  <a:lnTo>
                    <a:pt x="867" y="230"/>
                  </a:lnTo>
                  <a:lnTo>
                    <a:pt x="883" y="248"/>
                  </a:lnTo>
                  <a:lnTo>
                    <a:pt x="896" y="269"/>
                  </a:lnTo>
                  <a:lnTo>
                    <a:pt x="909" y="289"/>
                  </a:lnTo>
                  <a:lnTo>
                    <a:pt x="967" y="267"/>
                  </a:lnTo>
                  <a:lnTo>
                    <a:pt x="967" y="267"/>
                  </a:lnTo>
                  <a:lnTo>
                    <a:pt x="972" y="266"/>
                  </a:lnTo>
                  <a:lnTo>
                    <a:pt x="976" y="266"/>
                  </a:lnTo>
                  <a:lnTo>
                    <a:pt x="981" y="267"/>
                  </a:lnTo>
                  <a:lnTo>
                    <a:pt x="986" y="268"/>
                  </a:lnTo>
                  <a:lnTo>
                    <a:pt x="990" y="270"/>
                  </a:lnTo>
                  <a:lnTo>
                    <a:pt x="993" y="273"/>
                  </a:lnTo>
                  <a:lnTo>
                    <a:pt x="996" y="277"/>
                  </a:lnTo>
                  <a:lnTo>
                    <a:pt x="998" y="282"/>
                  </a:lnTo>
                  <a:lnTo>
                    <a:pt x="1037" y="385"/>
                  </a:lnTo>
                  <a:lnTo>
                    <a:pt x="1037" y="385"/>
                  </a:lnTo>
                  <a:lnTo>
                    <a:pt x="1038" y="390"/>
                  </a:lnTo>
                  <a:lnTo>
                    <a:pt x="1039" y="394"/>
                  </a:lnTo>
                  <a:lnTo>
                    <a:pt x="1038" y="399"/>
                  </a:lnTo>
                  <a:lnTo>
                    <a:pt x="1036" y="404"/>
                  </a:lnTo>
                  <a:lnTo>
                    <a:pt x="1034" y="408"/>
                  </a:lnTo>
                  <a:lnTo>
                    <a:pt x="1030" y="411"/>
                  </a:lnTo>
                  <a:lnTo>
                    <a:pt x="1027" y="414"/>
                  </a:lnTo>
                  <a:lnTo>
                    <a:pt x="1022" y="416"/>
                  </a:lnTo>
                  <a:lnTo>
                    <a:pt x="964" y="438"/>
                  </a:lnTo>
                  <a:lnTo>
                    <a:pt x="964" y="438"/>
                  </a:lnTo>
                  <a:lnTo>
                    <a:pt x="968" y="462"/>
                  </a:lnTo>
                  <a:lnTo>
                    <a:pt x="970" y="486"/>
                  </a:lnTo>
                  <a:lnTo>
                    <a:pt x="972" y="510"/>
                  </a:lnTo>
                  <a:lnTo>
                    <a:pt x="971" y="535"/>
                  </a:lnTo>
                  <a:lnTo>
                    <a:pt x="970" y="559"/>
                  </a:lnTo>
                  <a:lnTo>
                    <a:pt x="967" y="584"/>
                  </a:lnTo>
                  <a:lnTo>
                    <a:pt x="963" y="608"/>
                  </a:lnTo>
                  <a:lnTo>
                    <a:pt x="958" y="632"/>
                  </a:lnTo>
                  <a:lnTo>
                    <a:pt x="1014" y="658"/>
                  </a:lnTo>
                  <a:lnTo>
                    <a:pt x="1014" y="658"/>
                  </a:lnTo>
                  <a:lnTo>
                    <a:pt x="1018" y="661"/>
                  </a:lnTo>
                  <a:lnTo>
                    <a:pt x="1022" y="664"/>
                  </a:lnTo>
                  <a:lnTo>
                    <a:pt x="1024" y="667"/>
                  </a:lnTo>
                  <a:lnTo>
                    <a:pt x="1026" y="671"/>
                  </a:lnTo>
                  <a:lnTo>
                    <a:pt x="1027" y="676"/>
                  </a:lnTo>
                  <a:lnTo>
                    <a:pt x="1028" y="681"/>
                  </a:lnTo>
                  <a:lnTo>
                    <a:pt x="1027" y="686"/>
                  </a:lnTo>
                  <a:lnTo>
                    <a:pt x="1025" y="690"/>
                  </a:lnTo>
                  <a:lnTo>
                    <a:pt x="980" y="790"/>
                  </a:lnTo>
                  <a:lnTo>
                    <a:pt x="980" y="790"/>
                  </a:lnTo>
                  <a:lnTo>
                    <a:pt x="977" y="794"/>
                  </a:lnTo>
                  <a:lnTo>
                    <a:pt x="974" y="798"/>
                  </a:lnTo>
                  <a:lnTo>
                    <a:pt x="970" y="800"/>
                  </a:lnTo>
                  <a:lnTo>
                    <a:pt x="966" y="803"/>
                  </a:lnTo>
                  <a:lnTo>
                    <a:pt x="962" y="804"/>
                  </a:lnTo>
                  <a:lnTo>
                    <a:pt x="958" y="805"/>
                  </a:lnTo>
                  <a:lnTo>
                    <a:pt x="952" y="804"/>
                  </a:lnTo>
                  <a:lnTo>
                    <a:pt x="948" y="803"/>
                  </a:lnTo>
                  <a:lnTo>
                    <a:pt x="891" y="776"/>
                  </a:lnTo>
                  <a:lnTo>
                    <a:pt x="891" y="776"/>
                  </a:lnTo>
                  <a:lnTo>
                    <a:pt x="876" y="796"/>
                  </a:lnTo>
                  <a:lnTo>
                    <a:pt x="861" y="816"/>
                  </a:lnTo>
                  <a:lnTo>
                    <a:pt x="844" y="834"/>
                  </a:lnTo>
                  <a:lnTo>
                    <a:pt x="826" y="851"/>
                  </a:lnTo>
                  <a:lnTo>
                    <a:pt x="809" y="867"/>
                  </a:lnTo>
                  <a:lnTo>
                    <a:pt x="790" y="882"/>
                  </a:lnTo>
                  <a:lnTo>
                    <a:pt x="770" y="896"/>
                  </a:lnTo>
                  <a:lnTo>
                    <a:pt x="749" y="909"/>
                  </a:lnTo>
                  <a:lnTo>
                    <a:pt x="771" y="967"/>
                  </a:lnTo>
                  <a:lnTo>
                    <a:pt x="771" y="967"/>
                  </a:lnTo>
                  <a:lnTo>
                    <a:pt x="772" y="971"/>
                  </a:lnTo>
                  <a:lnTo>
                    <a:pt x="772" y="977"/>
                  </a:lnTo>
                  <a:lnTo>
                    <a:pt x="771" y="981"/>
                  </a:lnTo>
                  <a:lnTo>
                    <a:pt x="770" y="986"/>
                  </a:lnTo>
                  <a:lnTo>
                    <a:pt x="768" y="990"/>
                  </a:lnTo>
                  <a:lnTo>
                    <a:pt x="765" y="993"/>
                  </a:lnTo>
                  <a:lnTo>
                    <a:pt x="761" y="996"/>
                  </a:lnTo>
                  <a:lnTo>
                    <a:pt x="757" y="998"/>
                  </a:lnTo>
                  <a:lnTo>
                    <a:pt x="653" y="1037"/>
                  </a:lnTo>
                  <a:lnTo>
                    <a:pt x="653" y="1037"/>
                  </a:lnTo>
                  <a:lnTo>
                    <a:pt x="648" y="1038"/>
                  </a:lnTo>
                  <a:lnTo>
                    <a:pt x="644" y="1038"/>
                  </a:lnTo>
                  <a:lnTo>
                    <a:pt x="639" y="1038"/>
                  </a:lnTo>
                  <a:lnTo>
                    <a:pt x="635" y="1036"/>
                  </a:lnTo>
                  <a:lnTo>
                    <a:pt x="630" y="1034"/>
                  </a:lnTo>
                  <a:lnTo>
                    <a:pt x="627" y="1031"/>
                  </a:lnTo>
                  <a:lnTo>
                    <a:pt x="624" y="1027"/>
                  </a:lnTo>
                  <a:lnTo>
                    <a:pt x="622" y="1022"/>
                  </a:lnTo>
                  <a:lnTo>
                    <a:pt x="600" y="964"/>
                  </a:lnTo>
                  <a:lnTo>
                    <a:pt x="600" y="964"/>
                  </a:lnTo>
                  <a:lnTo>
                    <a:pt x="576" y="968"/>
                  </a:lnTo>
                  <a:lnTo>
                    <a:pt x="552" y="970"/>
                  </a:lnTo>
                  <a:lnTo>
                    <a:pt x="528" y="971"/>
                  </a:lnTo>
                  <a:lnTo>
                    <a:pt x="503" y="971"/>
                  </a:lnTo>
                  <a:lnTo>
                    <a:pt x="479" y="970"/>
                  </a:lnTo>
                  <a:lnTo>
                    <a:pt x="454" y="967"/>
                  </a:lnTo>
                  <a:lnTo>
                    <a:pt x="431" y="963"/>
                  </a:lnTo>
                  <a:lnTo>
                    <a:pt x="406" y="957"/>
                  </a:lnTo>
                  <a:lnTo>
                    <a:pt x="381" y="1014"/>
                  </a:lnTo>
                  <a:lnTo>
                    <a:pt x="381" y="1014"/>
                  </a:lnTo>
                  <a:lnTo>
                    <a:pt x="377" y="1018"/>
                  </a:lnTo>
                  <a:lnTo>
                    <a:pt x="374" y="1021"/>
                  </a:lnTo>
                  <a:lnTo>
                    <a:pt x="371" y="1024"/>
                  </a:lnTo>
                  <a:lnTo>
                    <a:pt x="367" y="1027"/>
                  </a:lnTo>
                  <a:lnTo>
                    <a:pt x="362" y="1028"/>
                  </a:lnTo>
                  <a:lnTo>
                    <a:pt x="358" y="1028"/>
                  </a:lnTo>
                  <a:lnTo>
                    <a:pt x="352" y="1028"/>
                  </a:lnTo>
                  <a:lnTo>
                    <a:pt x="348" y="1025"/>
                  </a:lnTo>
                  <a:lnTo>
                    <a:pt x="248" y="980"/>
                  </a:lnTo>
                  <a:lnTo>
                    <a:pt x="248" y="980"/>
                  </a:lnTo>
                  <a:lnTo>
                    <a:pt x="244" y="978"/>
                  </a:lnTo>
                  <a:lnTo>
                    <a:pt x="240" y="974"/>
                  </a:lnTo>
                  <a:lnTo>
                    <a:pt x="238" y="970"/>
                  </a:lnTo>
                  <a:lnTo>
                    <a:pt x="236" y="966"/>
                  </a:lnTo>
                  <a:lnTo>
                    <a:pt x="235" y="962"/>
                  </a:lnTo>
                  <a:lnTo>
                    <a:pt x="234" y="957"/>
                  </a:lnTo>
                  <a:lnTo>
                    <a:pt x="235" y="953"/>
                  </a:lnTo>
                  <a:lnTo>
                    <a:pt x="236" y="947"/>
                  </a:lnTo>
                  <a:lnTo>
                    <a:pt x="262" y="891"/>
                  </a:lnTo>
                  <a:lnTo>
                    <a:pt x="262" y="891"/>
                  </a:lnTo>
                  <a:lnTo>
                    <a:pt x="242" y="876"/>
                  </a:lnTo>
                  <a:lnTo>
                    <a:pt x="222" y="861"/>
                  </a:lnTo>
                  <a:lnTo>
                    <a:pt x="204" y="844"/>
                  </a:lnTo>
                  <a:lnTo>
                    <a:pt x="187" y="826"/>
                  </a:lnTo>
                  <a:lnTo>
                    <a:pt x="171" y="808"/>
                  </a:lnTo>
                  <a:lnTo>
                    <a:pt x="157" y="789"/>
                  </a:lnTo>
                  <a:lnTo>
                    <a:pt x="142" y="769"/>
                  </a:lnTo>
                  <a:lnTo>
                    <a:pt x="129" y="748"/>
                  </a:lnTo>
                  <a:lnTo>
                    <a:pt x="71" y="770"/>
                  </a:lnTo>
                  <a:lnTo>
                    <a:pt x="71" y="770"/>
                  </a:lnTo>
                  <a:lnTo>
                    <a:pt x="67" y="771"/>
                  </a:lnTo>
                  <a:lnTo>
                    <a:pt x="62" y="772"/>
                  </a:lnTo>
                  <a:lnTo>
                    <a:pt x="58" y="771"/>
                  </a:lnTo>
                  <a:lnTo>
                    <a:pt x="52" y="769"/>
                  </a:lnTo>
                  <a:lnTo>
                    <a:pt x="49" y="767"/>
                  </a:lnTo>
                  <a:lnTo>
                    <a:pt x="45" y="764"/>
                  </a:lnTo>
                  <a:lnTo>
                    <a:pt x="42" y="761"/>
                  </a:lnTo>
                  <a:lnTo>
                    <a:pt x="40" y="756"/>
                  </a:lnTo>
                  <a:lnTo>
                    <a:pt x="1" y="6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3" name="Freeform 327"/>
            <p:cNvSpPr>
              <a:spLocks/>
            </p:cNvSpPr>
            <p:nvPr userDrawn="1"/>
          </p:nvSpPr>
          <p:spPr bwMode="auto">
            <a:xfrm>
              <a:off x="2006600" y="2660650"/>
              <a:ext cx="85725" cy="101600"/>
            </a:xfrm>
            <a:custGeom>
              <a:avLst/>
              <a:gdLst>
                <a:gd name="T0" fmla="*/ 205 w 215"/>
                <a:gd name="T1" fmla="*/ 106 h 256"/>
                <a:gd name="T2" fmla="*/ 210 w 215"/>
                <a:gd name="T3" fmla="*/ 109 h 256"/>
                <a:gd name="T4" fmla="*/ 213 w 215"/>
                <a:gd name="T5" fmla="*/ 114 h 256"/>
                <a:gd name="T6" fmla="*/ 215 w 215"/>
                <a:gd name="T7" fmla="*/ 124 h 256"/>
                <a:gd name="T8" fmla="*/ 214 w 215"/>
                <a:gd name="T9" fmla="*/ 137 h 256"/>
                <a:gd name="T10" fmla="*/ 211 w 215"/>
                <a:gd name="T11" fmla="*/ 149 h 256"/>
                <a:gd name="T12" fmla="*/ 205 w 215"/>
                <a:gd name="T13" fmla="*/ 162 h 256"/>
                <a:gd name="T14" fmla="*/ 200 w 215"/>
                <a:gd name="T15" fmla="*/ 164 h 256"/>
                <a:gd name="T16" fmla="*/ 192 w 215"/>
                <a:gd name="T17" fmla="*/ 183 h 256"/>
                <a:gd name="T18" fmla="*/ 183 w 215"/>
                <a:gd name="T19" fmla="*/ 201 h 256"/>
                <a:gd name="T20" fmla="*/ 158 w 215"/>
                <a:gd name="T21" fmla="*/ 230 h 256"/>
                <a:gd name="T22" fmla="*/ 132 w 215"/>
                <a:gd name="T23" fmla="*/ 250 h 256"/>
                <a:gd name="T24" fmla="*/ 118 w 215"/>
                <a:gd name="T25" fmla="*/ 255 h 256"/>
                <a:gd name="T26" fmla="*/ 107 w 215"/>
                <a:gd name="T27" fmla="*/ 256 h 256"/>
                <a:gd name="T28" fmla="*/ 102 w 215"/>
                <a:gd name="T29" fmla="*/ 256 h 256"/>
                <a:gd name="T30" fmla="*/ 90 w 215"/>
                <a:gd name="T31" fmla="*/ 253 h 256"/>
                <a:gd name="T32" fmla="*/ 71 w 215"/>
                <a:gd name="T33" fmla="*/ 241 h 256"/>
                <a:gd name="T34" fmla="*/ 44 w 215"/>
                <a:gd name="T35" fmla="*/ 216 h 256"/>
                <a:gd name="T36" fmla="*/ 27 w 215"/>
                <a:gd name="T37" fmla="*/ 192 h 256"/>
                <a:gd name="T38" fmla="*/ 19 w 215"/>
                <a:gd name="T39" fmla="*/ 174 h 256"/>
                <a:gd name="T40" fmla="*/ 15 w 215"/>
                <a:gd name="T41" fmla="*/ 164 h 256"/>
                <a:gd name="T42" fmla="*/ 8 w 215"/>
                <a:gd name="T43" fmla="*/ 160 h 256"/>
                <a:gd name="T44" fmla="*/ 3 w 215"/>
                <a:gd name="T45" fmla="*/ 150 h 256"/>
                <a:gd name="T46" fmla="*/ 1 w 215"/>
                <a:gd name="T47" fmla="*/ 137 h 256"/>
                <a:gd name="T48" fmla="*/ 0 w 215"/>
                <a:gd name="T49" fmla="*/ 122 h 256"/>
                <a:gd name="T50" fmla="*/ 1 w 215"/>
                <a:gd name="T51" fmla="*/ 113 h 256"/>
                <a:gd name="T52" fmla="*/ 5 w 215"/>
                <a:gd name="T53" fmla="*/ 108 h 256"/>
                <a:gd name="T54" fmla="*/ 10 w 215"/>
                <a:gd name="T55" fmla="*/ 106 h 256"/>
                <a:gd name="T56" fmla="*/ 13 w 215"/>
                <a:gd name="T57" fmla="*/ 84 h 256"/>
                <a:gd name="T58" fmla="*/ 17 w 215"/>
                <a:gd name="T59" fmla="*/ 64 h 256"/>
                <a:gd name="T60" fmla="*/ 25 w 215"/>
                <a:gd name="T61" fmla="*/ 45 h 256"/>
                <a:gd name="T62" fmla="*/ 35 w 215"/>
                <a:gd name="T63" fmla="*/ 30 h 256"/>
                <a:gd name="T64" fmla="*/ 48 w 215"/>
                <a:gd name="T65" fmla="*/ 17 h 256"/>
                <a:gd name="T66" fmla="*/ 63 w 215"/>
                <a:gd name="T67" fmla="*/ 8 h 256"/>
                <a:gd name="T68" fmla="*/ 84 w 215"/>
                <a:gd name="T69" fmla="*/ 2 h 256"/>
                <a:gd name="T70" fmla="*/ 107 w 215"/>
                <a:gd name="T71" fmla="*/ 0 h 256"/>
                <a:gd name="T72" fmla="*/ 120 w 215"/>
                <a:gd name="T73" fmla="*/ 1 h 256"/>
                <a:gd name="T74" fmla="*/ 141 w 215"/>
                <a:gd name="T75" fmla="*/ 5 h 256"/>
                <a:gd name="T76" fmla="*/ 160 w 215"/>
                <a:gd name="T77" fmla="*/ 12 h 256"/>
                <a:gd name="T78" fmla="*/ 175 w 215"/>
                <a:gd name="T79" fmla="*/ 24 h 256"/>
                <a:gd name="T80" fmla="*/ 186 w 215"/>
                <a:gd name="T81" fmla="*/ 38 h 256"/>
                <a:gd name="T82" fmla="*/ 195 w 215"/>
                <a:gd name="T83" fmla="*/ 55 h 256"/>
                <a:gd name="T84" fmla="*/ 200 w 215"/>
                <a:gd name="T85" fmla="*/ 74 h 256"/>
                <a:gd name="T86" fmla="*/ 205 w 215"/>
                <a:gd name="T87" fmla="*/ 10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5" h="256">
                  <a:moveTo>
                    <a:pt x="205" y="106"/>
                  </a:moveTo>
                  <a:lnTo>
                    <a:pt x="205" y="106"/>
                  </a:lnTo>
                  <a:lnTo>
                    <a:pt x="208" y="107"/>
                  </a:lnTo>
                  <a:lnTo>
                    <a:pt x="210" y="109"/>
                  </a:lnTo>
                  <a:lnTo>
                    <a:pt x="212" y="111"/>
                  </a:lnTo>
                  <a:lnTo>
                    <a:pt x="213" y="114"/>
                  </a:lnTo>
                  <a:lnTo>
                    <a:pt x="215" y="118"/>
                  </a:lnTo>
                  <a:lnTo>
                    <a:pt x="215" y="124"/>
                  </a:lnTo>
                  <a:lnTo>
                    <a:pt x="215" y="130"/>
                  </a:lnTo>
                  <a:lnTo>
                    <a:pt x="214" y="137"/>
                  </a:lnTo>
                  <a:lnTo>
                    <a:pt x="214" y="137"/>
                  </a:lnTo>
                  <a:lnTo>
                    <a:pt x="211" y="149"/>
                  </a:lnTo>
                  <a:lnTo>
                    <a:pt x="208" y="157"/>
                  </a:lnTo>
                  <a:lnTo>
                    <a:pt x="205" y="162"/>
                  </a:lnTo>
                  <a:lnTo>
                    <a:pt x="200" y="164"/>
                  </a:lnTo>
                  <a:lnTo>
                    <a:pt x="200" y="164"/>
                  </a:lnTo>
                  <a:lnTo>
                    <a:pt x="197" y="174"/>
                  </a:lnTo>
                  <a:lnTo>
                    <a:pt x="192" y="183"/>
                  </a:lnTo>
                  <a:lnTo>
                    <a:pt x="188" y="192"/>
                  </a:lnTo>
                  <a:lnTo>
                    <a:pt x="183" y="201"/>
                  </a:lnTo>
                  <a:lnTo>
                    <a:pt x="172" y="216"/>
                  </a:lnTo>
                  <a:lnTo>
                    <a:pt x="158" y="230"/>
                  </a:lnTo>
                  <a:lnTo>
                    <a:pt x="145" y="241"/>
                  </a:lnTo>
                  <a:lnTo>
                    <a:pt x="132" y="250"/>
                  </a:lnTo>
                  <a:lnTo>
                    <a:pt x="125" y="253"/>
                  </a:lnTo>
                  <a:lnTo>
                    <a:pt x="118" y="255"/>
                  </a:lnTo>
                  <a:lnTo>
                    <a:pt x="113" y="256"/>
                  </a:lnTo>
                  <a:lnTo>
                    <a:pt x="107" y="256"/>
                  </a:lnTo>
                  <a:lnTo>
                    <a:pt x="107" y="256"/>
                  </a:lnTo>
                  <a:lnTo>
                    <a:pt x="102" y="256"/>
                  </a:lnTo>
                  <a:lnTo>
                    <a:pt x="97" y="255"/>
                  </a:lnTo>
                  <a:lnTo>
                    <a:pt x="90" y="253"/>
                  </a:lnTo>
                  <a:lnTo>
                    <a:pt x="83" y="250"/>
                  </a:lnTo>
                  <a:lnTo>
                    <a:pt x="71" y="241"/>
                  </a:lnTo>
                  <a:lnTo>
                    <a:pt x="57" y="230"/>
                  </a:lnTo>
                  <a:lnTo>
                    <a:pt x="44" y="216"/>
                  </a:lnTo>
                  <a:lnTo>
                    <a:pt x="32" y="201"/>
                  </a:lnTo>
                  <a:lnTo>
                    <a:pt x="27" y="192"/>
                  </a:lnTo>
                  <a:lnTo>
                    <a:pt x="23" y="183"/>
                  </a:lnTo>
                  <a:lnTo>
                    <a:pt x="19" y="174"/>
                  </a:lnTo>
                  <a:lnTo>
                    <a:pt x="15" y="164"/>
                  </a:lnTo>
                  <a:lnTo>
                    <a:pt x="15" y="164"/>
                  </a:lnTo>
                  <a:lnTo>
                    <a:pt x="10" y="162"/>
                  </a:lnTo>
                  <a:lnTo>
                    <a:pt x="8" y="160"/>
                  </a:lnTo>
                  <a:lnTo>
                    <a:pt x="6" y="157"/>
                  </a:lnTo>
                  <a:lnTo>
                    <a:pt x="3" y="150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9"/>
                  </a:lnTo>
                  <a:lnTo>
                    <a:pt x="0" y="122"/>
                  </a:lnTo>
                  <a:lnTo>
                    <a:pt x="0" y="117"/>
                  </a:lnTo>
                  <a:lnTo>
                    <a:pt x="1" y="113"/>
                  </a:lnTo>
                  <a:lnTo>
                    <a:pt x="3" y="110"/>
                  </a:lnTo>
                  <a:lnTo>
                    <a:pt x="5" y="108"/>
                  </a:lnTo>
                  <a:lnTo>
                    <a:pt x="7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3" y="84"/>
                  </a:lnTo>
                  <a:lnTo>
                    <a:pt x="15" y="74"/>
                  </a:lnTo>
                  <a:lnTo>
                    <a:pt x="17" y="64"/>
                  </a:lnTo>
                  <a:lnTo>
                    <a:pt x="21" y="55"/>
                  </a:lnTo>
                  <a:lnTo>
                    <a:pt x="25" y="45"/>
                  </a:lnTo>
                  <a:lnTo>
                    <a:pt x="29" y="38"/>
                  </a:lnTo>
                  <a:lnTo>
                    <a:pt x="35" y="30"/>
                  </a:lnTo>
                  <a:lnTo>
                    <a:pt x="40" y="24"/>
                  </a:lnTo>
                  <a:lnTo>
                    <a:pt x="48" y="17"/>
                  </a:lnTo>
                  <a:lnTo>
                    <a:pt x="55" y="12"/>
                  </a:lnTo>
                  <a:lnTo>
                    <a:pt x="63" y="8"/>
                  </a:lnTo>
                  <a:lnTo>
                    <a:pt x="74" y="5"/>
                  </a:lnTo>
                  <a:lnTo>
                    <a:pt x="84" y="2"/>
                  </a:lnTo>
                  <a:lnTo>
                    <a:pt x="96" y="1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20" y="1"/>
                  </a:lnTo>
                  <a:lnTo>
                    <a:pt x="131" y="2"/>
                  </a:lnTo>
                  <a:lnTo>
                    <a:pt x="141" y="5"/>
                  </a:lnTo>
                  <a:lnTo>
                    <a:pt x="152" y="8"/>
                  </a:lnTo>
                  <a:lnTo>
                    <a:pt x="160" y="12"/>
                  </a:lnTo>
                  <a:lnTo>
                    <a:pt x="167" y="17"/>
                  </a:lnTo>
                  <a:lnTo>
                    <a:pt x="175" y="24"/>
                  </a:lnTo>
                  <a:lnTo>
                    <a:pt x="181" y="30"/>
                  </a:lnTo>
                  <a:lnTo>
                    <a:pt x="186" y="38"/>
                  </a:lnTo>
                  <a:lnTo>
                    <a:pt x="190" y="45"/>
                  </a:lnTo>
                  <a:lnTo>
                    <a:pt x="195" y="55"/>
                  </a:lnTo>
                  <a:lnTo>
                    <a:pt x="198" y="64"/>
                  </a:lnTo>
                  <a:lnTo>
                    <a:pt x="200" y="74"/>
                  </a:lnTo>
                  <a:lnTo>
                    <a:pt x="202" y="84"/>
                  </a:lnTo>
                  <a:lnTo>
                    <a:pt x="20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4" name="Freeform 328"/>
            <p:cNvSpPr>
              <a:spLocks/>
            </p:cNvSpPr>
            <p:nvPr userDrawn="1"/>
          </p:nvSpPr>
          <p:spPr bwMode="auto">
            <a:xfrm>
              <a:off x="2006600" y="2660650"/>
              <a:ext cx="85725" cy="101600"/>
            </a:xfrm>
            <a:custGeom>
              <a:avLst/>
              <a:gdLst>
                <a:gd name="T0" fmla="*/ 205 w 215"/>
                <a:gd name="T1" fmla="*/ 106 h 256"/>
                <a:gd name="T2" fmla="*/ 210 w 215"/>
                <a:gd name="T3" fmla="*/ 109 h 256"/>
                <a:gd name="T4" fmla="*/ 213 w 215"/>
                <a:gd name="T5" fmla="*/ 114 h 256"/>
                <a:gd name="T6" fmla="*/ 215 w 215"/>
                <a:gd name="T7" fmla="*/ 124 h 256"/>
                <a:gd name="T8" fmla="*/ 214 w 215"/>
                <a:gd name="T9" fmla="*/ 137 h 256"/>
                <a:gd name="T10" fmla="*/ 211 w 215"/>
                <a:gd name="T11" fmla="*/ 149 h 256"/>
                <a:gd name="T12" fmla="*/ 205 w 215"/>
                <a:gd name="T13" fmla="*/ 162 h 256"/>
                <a:gd name="T14" fmla="*/ 200 w 215"/>
                <a:gd name="T15" fmla="*/ 164 h 256"/>
                <a:gd name="T16" fmla="*/ 192 w 215"/>
                <a:gd name="T17" fmla="*/ 183 h 256"/>
                <a:gd name="T18" fmla="*/ 183 w 215"/>
                <a:gd name="T19" fmla="*/ 201 h 256"/>
                <a:gd name="T20" fmla="*/ 158 w 215"/>
                <a:gd name="T21" fmla="*/ 230 h 256"/>
                <a:gd name="T22" fmla="*/ 132 w 215"/>
                <a:gd name="T23" fmla="*/ 250 h 256"/>
                <a:gd name="T24" fmla="*/ 118 w 215"/>
                <a:gd name="T25" fmla="*/ 255 h 256"/>
                <a:gd name="T26" fmla="*/ 107 w 215"/>
                <a:gd name="T27" fmla="*/ 256 h 256"/>
                <a:gd name="T28" fmla="*/ 102 w 215"/>
                <a:gd name="T29" fmla="*/ 256 h 256"/>
                <a:gd name="T30" fmla="*/ 90 w 215"/>
                <a:gd name="T31" fmla="*/ 253 h 256"/>
                <a:gd name="T32" fmla="*/ 71 w 215"/>
                <a:gd name="T33" fmla="*/ 241 h 256"/>
                <a:gd name="T34" fmla="*/ 44 w 215"/>
                <a:gd name="T35" fmla="*/ 216 h 256"/>
                <a:gd name="T36" fmla="*/ 27 w 215"/>
                <a:gd name="T37" fmla="*/ 192 h 256"/>
                <a:gd name="T38" fmla="*/ 19 w 215"/>
                <a:gd name="T39" fmla="*/ 174 h 256"/>
                <a:gd name="T40" fmla="*/ 15 w 215"/>
                <a:gd name="T41" fmla="*/ 164 h 256"/>
                <a:gd name="T42" fmla="*/ 8 w 215"/>
                <a:gd name="T43" fmla="*/ 160 h 256"/>
                <a:gd name="T44" fmla="*/ 3 w 215"/>
                <a:gd name="T45" fmla="*/ 150 h 256"/>
                <a:gd name="T46" fmla="*/ 1 w 215"/>
                <a:gd name="T47" fmla="*/ 137 h 256"/>
                <a:gd name="T48" fmla="*/ 0 w 215"/>
                <a:gd name="T49" fmla="*/ 122 h 256"/>
                <a:gd name="T50" fmla="*/ 1 w 215"/>
                <a:gd name="T51" fmla="*/ 113 h 256"/>
                <a:gd name="T52" fmla="*/ 5 w 215"/>
                <a:gd name="T53" fmla="*/ 108 h 256"/>
                <a:gd name="T54" fmla="*/ 10 w 215"/>
                <a:gd name="T55" fmla="*/ 106 h 256"/>
                <a:gd name="T56" fmla="*/ 13 w 215"/>
                <a:gd name="T57" fmla="*/ 84 h 256"/>
                <a:gd name="T58" fmla="*/ 17 w 215"/>
                <a:gd name="T59" fmla="*/ 64 h 256"/>
                <a:gd name="T60" fmla="*/ 25 w 215"/>
                <a:gd name="T61" fmla="*/ 45 h 256"/>
                <a:gd name="T62" fmla="*/ 35 w 215"/>
                <a:gd name="T63" fmla="*/ 30 h 256"/>
                <a:gd name="T64" fmla="*/ 48 w 215"/>
                <a:gd name="T65" fmla="*/ 17 h 256"/>
                <a:gd name="T66" fmla="*/ 63 w 215"/>
                <a:gd name="T67" fmla="*/ 8 h 256"/>
                <a:gd name="T68" fmla="*/ 84 w 215"/>
                <a:gd name="T69" fmla="*/ 2 h 256"/>
                <a:gd name="T70" fmla="*/ 107 w 215"/>
                <a:gd name="T71" fmla="*/ 0 h 256"/>
                <a:gd name="T72" fmla="*/ 120 w 215"/>
                <a:gd name="T73" fmla="*/ 1 h 256"/>
                <a:gd name="T74" fmla="*/ 141 w 215"/>
                <a:gd name="T75" fmla="*/ 5 h 256"/>
                <a:gd name="T76" fmla="*/ 160 w 215"/>
                <a:gd name="T77" fmla="*/ 12 h 256"/>
                <a:gd name="T78" fmla="*/ 175 w 215"/>
                <a:gd name="T79" fmla="*/ 24 h 256"/>
                <a:gd name="T80" fmla="*/ 186 w 215"/>
                <a:gd name="T81" fmla="*/ 38 h 256"/>
                <a:gd name="T82" fmla="*/ 195 w 215"/>
                <a:gd name="T83" fmla="*/ 55 h 256"/>
                <a:gd name="T84" fmla="*/ 200 w 215"/>
                <a:gd name="T85" fmla="*/ 74 h 256"/>
                <a:gd name="T86" fmla="*/ 205 w 215"/>
                <a:gd name="T87" fmla="*/ 10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5" h="256">
                  <a:moveTo>
                    <a:pt x="205" y="106"/>
                  </a:moveTo>
                  <a:lnTo>
                    <a:pt x="205" y="106"/>
                  </a:lnTo>
                  <a:lnTo>
                    <a:pt x="208" y="107"/>
                  </a:lnTo>
                  <a:lnTo>
                    <a:pt x="210" y="109"/>
                  </a:lnTo>
                  <a:lnTo>
                    <a:pt x="212" y="111"/>
                  </a:lnTo>
                  <a:lnTo>
                    <a:pt x="213" y="114"/>
                  </a:lnTo>
                  <a:lnTo>
                    <a:pt x="215" y="118"/>
                  </a:lnTo>
                  <a:lnTo>
                    <a:pt x="215" y="124"/>
                  </a:lnTo>
                  <a:lnTo>
                    <a:pt x="215" y="130"/>
                  </a:lnTo>
                  <a:lnTo>
                    <a:pt x="214" y="137"/>
                  </a:lnTo>
                  <a:lnTo>
                    <a:pt x="214" y="137"/>
                  </a:lnTo>
                  <a:lnTo>
                    <a:pt x="211" y="149"/>
                  </a:lnTo>
                  <a:lnTo>
                    <a:pt x="208" y="157"/>
                  </a:lnTo>
                  <a:lnTo>
                    <a:pt x="205" y="162"/>
                  </a:lnTo>
                  <a:lnTo>
                    <a:pt x="200" y="164"/>
                  </a:lnTo>
                  <a:lnTo>
                    <a:pt x="200" y="164"/>
                  </a:lnTo>
                  <a:lnTo>
                    <a:pt x="197" y="174"/>
                  </a:lnTo>
                  <a:lnTo>
                    <a:pt x="192" y="183"/>
                  </a:lnTo>
                  <a:lnTo>
                    <a:pt x="188" y="192"/>
                  </a:lnTo>
                  <a:lnTo>
                    <a:pt x="183" y="201"/>
                  </a:lnTo>
                  <a:lnTo>
                    <a:pt x="172" y="216"/>
                  </a:lnTo>
                  <a:lnTo>
                    <a:pt x="158" y="230"/>
                  </a:lnTo>
                  <a:lnTo>
                    <a:pt x="145" y="241"/>
                  </a:lnTo>
                  <a:lnTo>
                    <a:pt x="132" y="250"/>
                  </a:lnTo>
                  <a:lnTo>
                    <a:pt x="125" y="253"/>
                  </a:lnTo>
                  <a:lnTo>
                    <a:pt x="118" y="255"/>
                  </a:lnTo>
                  <a:lnTo>
                    <a:pt x="113" y="256"/>
                  </a:lnTo>
                  <a:lnTo>
                    <a:pt x="107" y="256"/>
                  </a:lnTo>
                  <a:lnTo>
                    <a:pt x="107" y="256"/>
                  </a:lnTo>
                  <a:lnTo>
                    <a:pt x="102" y="256"/>
                  </a:lnTo>
                  <a:lnTo>
                    <a:pt x="97" y="255"/>
                  </a:lnTo>
                  <a:lnTo>
                    <a:pt x="90" y="253"/>
                  </a:lnTo>
                  <a:lnTo>
                    <a:pt x="83" y="250"/>
                  </a:lnTo>
                  <a:lnTo>
                    <a:pt x="71" y="241"/>
                  </a:lnTo>
                  <a:lnTo>
                    <a:pt x="57" y="230"/>
                  </a:lnTo>
                  <a:lnTo>
                    <a:pt x="44" y="216"/>
                  </a:lnTo>
                  <a:lnTo>
                    <a:pt x="32" y="201"/>
                  </a:lnTo>
                  <a:lnTo>
                    <a:pt x="27" y="192"/>
                  </a:lnTo>
                  <a:lnTo>
                    <a:pt x="23" y="183"/>
                  </a:lnTo>
                  <a:lnTo>
                    <a:pt x="19" y="174"/>
                  </a:lnTo>
                  <a:lnTo>
                    <a:pt x="15" y="164"/>
                  </a:lnTo>
                  <a:lnTo>
                    <a:pt x="15" y="164"/>
                  </a:lnTo>
                  <a:lnTo>
                    <a:pt x="10" y="162"/>
                  </a:lnTo>
                  <a:lnTo>
                    <a:pt x="8" y="160"/>
                  </a:lnTo>
                  <a:lnTo>
                    <a:pt x="6" y="157"/>
                  </a:lnTo>
                  <a:lnTo>
                    <a:pt x="3" y="150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9"/>
                  </a:lnTo>
                  <a:lnTo>
                    <a:pt x="0" y="122"/>
                  </a:lnTo>
                  <a:lnTo>
                    <a:pt x="0" y="117"/>
                  </a:lnTo>
                  <a:lnTo>
                    <a:pt x="1" y="113"/>
                  </a:lnTo>
                  <a:lnTo>
                    <a:pt x="3" y="110"/>
                  </a:lnTo>
                  <a:lnTo>
                    <a:pt x="5" y="108"/>
                  </a:lnTo>
                  <a:lnTo>
                    <a:pt x="7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3" y="84"/>
                  </a:lnTo>
                  <a:lnTo>
                    <a:pt x="15" y="74"/>
                  </a:lnTo>
                  <a:lnTo>
                    <a:pt x="17" y="64"/>
                  </a:lnTo>
                  <a:lnTo>
                    <a:pt x="21" y="55"/>
                  </a:lnTo>
                  <a:lnTo>
                    <a:pt x="25" y="45"/>
                  </a:lnTo>
                  <a:lnTo>
                    <a:pt x="29" y="38"/>
                  </a:lnTo>
                  <a:lnTo>
                    <a:pt x="35" y="30"/>
                  </a:lnTo>
                  <a:lnTo>
                    <a:pt x="40" y="24"/>
                  </a:lnTo>
                  <a:lnTo>
                    <a:pt x="48" y="17"/>
                  </a:lnTo>
                  <a:lnTo>
                    <a:pt x="55" y="12"/>
                  </a:lnTo>
                  <a:lnTo>
                    <a:pt x="63" y="8"/>
                  </a:lnTo>
                  <a:lnTo>
                    <a:pt x="74" y="5"/>
                  </a:lnTo>
                  <a:lnTo>
                    <a:pt x="84" y="2"/>
                  </a:lnTo>
                  <a:lnTo>
                    <a:pt x="96" y="1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20" y="1"/>
                  </a:lnTo>
                  <a:lnTo>
                    <a:pt x="131" y="2"/>
                  </a:lnTo>
                  <a:lnTo>
                    <a:pt x="141" y="5"/>
                  </a:lnTo>
                  <a:lnTo>
                    <a:pt x="152" y="8"/>
                  </a:lnTo>
                  <a:lnTo>
                    <a:pt x="160" y="12"/>
                  </a:lnTo>
                  <a:lnTo>
                    <a:pt x="167" y="17"/>
                  </a:lnTo>
                  <a:lnTo>
                    <a:pt x="175" y="24"/>
                  </a:lnTo>
                  <a:lnTo>
                    <a:pt x="181" y="30"/>
                  </a:lnTo>
                  <a:lnTo>
                    <a:pt x="186" y="38"/>
                  </a:lnTo>
                  <a:lnTo>
                    <a:pt x="190" y="45"/>
                  </a:lnTo>
                  <a:lnTo>
                    <a:pt x="195" y="55"/>
                  </a:lnTo>
                  <a:lnTo>
                    <a:pt x="198" y="64"/>
                  </a:lnTo>
                  <a:lnTo>
                    <a:pt x="200" y="74"/>
                  </a:lnTo>
                  <a:lnTo>
                    <a:pt x="202" y="84"/>
                  </a:lnTo>
                  <a:lnTo>
                    <a:pt x="205" y="10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5" name="Freeform 329"/>
            <p:cNvSpPr>
              <a:spLocks/>
            </p:cNvSpPr>
            <p:nvPr userDrawn="1"/>
          </p:nvSpPr>
          <p:spPr bwMode="auto">
            <a:xfrm>
              <a:off x="2036763" y="2776538"/>
              <a:ext cx="23812" cy="53975"/>
            </a:xfrm>
            <a:custGeom>
              <a:avLst/>
              <a:gdLst>
                <a:gd name="T0" fmla="*/ 41 w 56"/>
                <a:gd name="T1" fmla="*/ 0 h 137"/>
                <a:gd name="T2" fmla="*/ 56 w 56"/>
                <a:gd name="T3" fmla="*/ 52 h 137"/>
                <a:gd name="T4" fmla="*/ 28 w 56"/>
                <a:gd name="T5" fmla="*/ 137 h 137"/>
                <a:gd name="T6" fmla="*/ 0 w 56"/>
                <a:gd name="T7" fmla="*/ 52 h 137"/>
                <a:gd name="T8" fmla="*/ 17 w 56"/>
                <a:gd name="T9" fmla="*/ 0 h 137"/>
                <a:gd name="T10" fmla="*/ 28 w 56"/>
                <a:gd name="T11" fmla="*/ 0 h 137"/>
                <a:gd name="T12" fmla="*/ 41 w 5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37">
                  <a:moveTo>
                    <a:pt x="41" y="0"/>
                  </a:moveTo>
                  <a:lnTo>
                    <a:pt x="56" y="52"/>
                  </a:lnTo>
                  <a:lnTo>
                    <a:pt x="28" y="137"/>
                  </a:lnTo>
                  <a:lnTo>
                    <a:pt x="0" y="52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6" name="Freeform 330"/>
            <p:cNvSpPr>
              <a:spLocks/>
            </p:cNvSpPr>
            <p:nvPr userDrawn="1"/>
          </p:nvSpPr>
          <p:spPr bwMode="auto">
            <a:xfrm>
              <a:off x="1951038" y="2755900"/>
              <a:ext cx="195262" cy="153988"/>
            </a:xfrm>
            <a:custGeom>
              <a:avLst/>
              <a:gdLst>
                <a:gd name="T0" fmla="*/ 0 w 494"/>
                <a:gd name="T1" fmla="*/ 141 h 388"/>
                <a:gd name="T2" fmla="*/ 3 w 494"/>
                <a:gd name="T3" fmla="*/ 111 h 388"/>
                <a:gd name="T4" fmla="*/ 15 w 494"/>
                <a:gd name="T5" fmla="*/ 84 h 388"/>
                <a:gd name="T6" fmla="*/ 30 w 494"/>
                <a:gd name="T7" fmla="*/ 62 h 388"/>
                <a:gd name="T8" fmla="*/ 51 w 494"/>
                <a:gd name="T9" fmla="*/ 43 h 388"/>
                <a:gd name="T10" fmla="*/ 74 w 494"/>
                <a:gd name="T11" fmla="*/ 28 h 388"/>
                <a:gd name="T12" fmla="*/ 100 w 494"/>
                <a:gd name="T13" fmla="*/ 17 h 388"/>
                <a:gd name="T14" fmla="*/ 127 w 494"/>
                <a:gd name="T15" fmla="*/ 8 h 388"/>
                <a:gd name="T16" fmla="*/ 247 w 494"/>
                <a:gd name="T17" fmla="*/ 281 h 388"/>
                <a:gd name="T18" fmla="*/ 341 w 494"/>
                <a:gd name="T19" fmla="*/ 0 h 388"/>
                <a:gd name="T20" fmla="*/ 380 w 494"/>
                <a:gd name="T21" fmla="*/ 12 h 388"/>
                <a:gd name="T22" fmla="*/ 407 w 494"/>
                <a:gd name="T23" fmla="*/ 22 h 388"/>
                <a:gd name="T24" fmla="*/ 432 w 494"/>
                <a:gd name="T25" fmla="*/ 36 h 388"/>
                <a:gd name="T26" fmla="*/ 454 w 494"/>
                <a:gd name="T27" fmla="*/ 52 h 388"/>
                <a:gd name="T28" fmla="*/ 473 w 494"/>
                <a:gd name="T29" fmla="*/ 72 h 388"/>
                <a:gd name="T30" fmla="*/ 487 w 494"/>
                <a:gd name="T31" fmla="*/ 96 h 388"/>
                <a:gd name="T32" fmla="*/ 493 w 494"/>
                <a:gd name="T33" fmla="*/ 125 h 388"/>
                <a:gd name="T34" fmla="*/ 494 w 494"/>
                <a:gd name="T35" fmla="*/ 225 h 388"/>
                <a:gd name="T36" fmla="*/ 493 w 494"/>
                <a:gd name="T37" fmla="*/ 233 h 388"/>
                <a:gd name="T38" fmla="*/ 487 w 494"/>
                <a:gd name="T39" fmla="*/ 250 h 388"/>
                <a:gd name="T40" fmla="*/ 474 w 494"/>
                <a:gd name="T41" fmla="*/ 276 h 388"/>
                <a:gd name="T42" fmla="*/ 454 w 494"/>
                <a:gd name="T43" fmla="*/ 306 h 388"/>
                <a:gd name="T44" fmla="*/ 432 w 494"/>
                <a:gd name="T45" fmla="*/ 329 h 388"/>
                <a:gd name="T46" fmla="*/ 414 w 494"/>
                <a:gd name="T47" fmla="*/ 344 h 388"/>
                <a:gd name="T48" fmla="*/ 393 w 494"/>
                <a:gd name="T49" fmla="*/ 356 h 388"/>
                <a:gd name="T50" fmla="*/ 368 w 494"/>
                <a:gd name="T51" fmla="*/ 368 h 388"/>
                <a:gd name="T52" fmla="*/ 340 w 494"/>
                <a:gd name="T53" fmla="*/ 377 h 388"/>
                <a:gd name="T54" fmla="*/ 308 w 494"/>
                <a:gd name="T55" fmla="*/ 384 h 388"/>
                <a:gd name="T56" fmla="*/ 272 w 494"/>
                <a:gd name="T57" fmla="*/ 388 h 388"/>
                <a:gd name="T58" fmla="*/ 242 w 494"/>
                <a:gd name="T59" fmla="*/ 388 h 388"/>
                <a:gd name="T60" fmla="*/ 222 w 494"/>
                <a:gd name="T61" fmla="*/ 388 h 388"/>
                <a:gd name="T62" fmla="*/ 187 w 494"/>
                <a:gd name="T63" fmla="*/ 384 h 388"/>
                <a:gd name="T64" fmla="*/ 154 w 494"/>
                <a:gd name="T65" fmla="*/ 377 h 388"/>
                <a:gd name="T66" fmla="*/ 126 w 494"/>
                <a:gd name="T67" fmla="*/ 368 h 388"/>
                <a:gd name="T68" fmla="*/ 102 w 494"/>
                <a:gd name="T69" fmla="*/ 356 h 388"/>
                <a:gd name="T70" fmla="*/ 80 w 494"/>
                <a:gd name="T71" fmla="*/ 344 h 388"/>
                <a:gd name="T72" fmla="*/ 63 w 494"/>
                <a:gd name="T73" fmla="*/ 329 h 388"/>
                <a:gd name="T74" fmla="*/ 41 w 494"/>
                <a:gd name="T75" fmla="*/ 306 h 388"/>
                <a:gd name="T76" fmla="*/ 20 w 494"/>
                <a:gd name="T77" fmla="*/ 276 h 388"/>
                <a:gd name="T78" fmla="*/ 7 w 494"/>
                <a:gd name="T79" fmla="*/ 250 h 388"/>
                <a:gd name="T80" fmla="*/ 1 w 494"/>
                <a:gd name="T81" fmla="*/ 233 h 388"/>
                <a:gd name="T82" fmla="*/ 0 w 494"/>
                <a:gd name="T83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88">
                  <a:moveTo>
                    <a:pt x="0" y="141"/>
                  </a:moveTo>
                  <a:lnTo>
                    <a:pt x="0" y="141"/>
                  </a:lnTo>
                  <a:lnTo>
                    <a:pt x="1" y="125"/>
                  </a:lnTo>
                  <a:lnTo>
                    <a:pt x="3" y="111"/>
                  </a:lnTo>
                  <a:lnTo>
                    <a:pt x="9" y="96"/>
                  </a:lnTo>
                  <a:lnTo>
                    <a:pt x="15" y="84"/>
                  </a:lnTo>
                  <a:lnTo>
                    <a:pt x="22" y="72"/>
                  </a:lnTo>
                  <a:lnTo>
                    <a:pt x="30" y="62"/>
                  </a:lnTo>
                  <a:lnTo>
                    <a:pt x="40" y="52"/>
                  </a:lnTo>
                  <a:lnTo>
                    <a:pt x="51" y="43"/>
                  </a:lnTo>
                  <a:lnTo>
                    <a:pt x="63" y="36"/>
                  </a:lnTo>
                  <a:lnTo>
                    <a:pt x="74" y="28"/>
                  </a:lnTo>
                  <a:lnTo>
                    <a:pt x="88" y="22"/>
                  </a:lnTo>
                  <a:lnTo>
                    <a:pt x="100" y="17"/>
                  </a:lnTo>
                  <a:lnTo>
                    <a:pt x="114" y="12"/>
                  </a:lnTo>
                  <a:lnTo>
                    <a:pt x="127" y="8"/>
                  </a:lnTo>
                  <a:lnTo>
                    <a:pt x="153" y="0"/>
                  </a:lnTo>
                  <a:lnTo>
                    <a:pt x="247" y="28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68" y="8"/>
                  </a:lnTo>
                  <a:lnTo>
                    <a:pt x="380" y="12"/>
                  </a:lnTo>
                  <a:lnTo>
                    <a:pt x="394" y="17"/>
                  </a:lnTo>
                  <a:lnTo>
                    <a:pt x="407" y="22"/>
                  </a:lnTo>
                  <a:lnTo>
                    <a:pt x="420" y="28"/>
                  </a:lnTo>
                  <a:lnTo>
                    <a:pt x="432" y="36"/>
                  </a:lnTo>
                  <a:lnTo>
                    <a:pt x="444" y="43"/>
                  </a:lnTo>
                  <a:lnTo>
                    <a:pt x="454" y="52"/>
                  </a:lnTo>
                  <a:lnTo>
                    <a:pt x="464" y="62"/>
                  </a:lnTo>
                  <a:lnTo>
                    <a:pt x="473" y="72"/>
                  </a:lnTo>
                  <a:lnTo>
                    <a:pt x="480" y="84"/>
                  </a:lnTo>
                  <a:lnTo>
                    <a:pt x="487" y="96"/>
                  </a:lnTo>
                  <a:lnTo>
                    <a:pt x="491" y="111"/>
                  </a:lnTo>
                  <a:lnTo>
                    <a:pt x="493" y="125"/>
                  </a:lnTo>
                  <a:lnTo>
                    <a:pt x="494" y="141"/>
                  </a:lnTo>
                  <a:lnTo>
                    <a:pt x="494" y="225"/>
                  </a:lnTo>
                  <a:lnTo>
                    <a:pt x="494" y="225"/>
                  </a:lnTo>
                  <a:lnTo>
                    <a:pt x="493" y="233"/>
                  </a:lnTo>
                  <a:lnTo>
                    <a:pt x="491" y="240"/>
                  </a:lnTo>
                  <a:lnTo>
                    <a:pt x="487" y="250"/>
                  </a:lnTo>
                  <a:lnTo>
                    <a:pt x="481" y="263"/>
                  </a:lnTo>
                  <a:lnTo>
                    <a:pt x="474" y="276"/>
                  </a:lnTo>
                  <a:lnTo>
                    <a:pt x="466" y="292"/>
                  </a:lnTo>
                  <a:lnTo>
                    <a:pt x="454" y="306"/>
                  </a:lnTo>
                  <a:lnTo>
                    <a:pt x="440" y="322"/>
                  </a:lnTo>
                  <a:lnTo>
                    <a:pt x="432" y="329"/>
                  </a:lnTo>
                  <a:lnTo>
                    <a:pt x="423" y="337"/>
                  </a:lnTo>
                  <a:lnTo>
                    <a:pt x="414" y="344"/>
                  </a:lnTo>
                  <a:lnTo>
                    <a:pt x="403" y="350"/>
                  </a:lnTo>
                  <a:lnTo>
                    <a:pt x="393" y="356"/>
                  </a:lnTo>
                  <a:lnTo>
                    <a:pt x="381" y="363"/>
                  </a:lnTo>
                  <a:lnTo>
                    <a:pt x="368" y="368"/>
                  </a:lnTo>
                  <a:lnTo>
                    <a:pt x="354" y="373"/>
                  </a:lnTo>
                  <a:lnTo>
                    <a:pt x="340" y="377"/>
                  </a:lnTo>
                  <a:lnTo>
                    <a:pt x="325" y="381"/>
                  </a:lnTo>
                  <a:lnTo>
                    <a:pt x="308" y="384"/>
                  </a:lnTo>
                  <a:lnTo>
                    <a:pt x="291" y="387"/>
                  </a:lnTo>
                  <a:lnTo>
                    <a:pt x="272" y="388"/>
                  </a:lnTo>
                  <a:lnTo>
                    <a:pt x="252" y="388"/>
                  </a:lnTo>
                  <a:lnTo>
                    <a:pt x="242" y="388"/>
                  </a:lnTo>
                  <a:lnTo>
                    <a:pt x="242" y="388"/>
                  </a:lnTo>
                  <a:lnTo>
                    <a:pt x="222" y="388"/>
                  </a:lnTo>
                  <a:lnTo>
                    <a:pt x="203" y="387"/>
                  </a:lnTo>
                  <a:lnTo>
                    <a:pt x="187" y="384"/>
                  </a:lnTo>
                  <a:lnTo>
                    <a:pt x="170" y="381"/>
                  </a:lnTo>
                  <a:lnTo>
                    <a:pt x="154" y="377"/>
                  </a:lnTo>
                  <a:lnTo>
                    <a:pt x="140" y="373"/>
                  </a:lnTo>
                  <a:lnTo>
                    <a:pt x="126" y="368"/>
                  </a:lnTo>
                  <a:lnTo>
                    <a:pt x="114" y="363"/>
                  </a:lnTo>
                  <a:lnTo>
                    <a:pt x="102" y="356"/>
                  </a:lnTo>
                  <a:lnTo>
                    <a:pt x="91" y="350"/>
                  </a:lnTo>
                  <a:lnTo>
                    <a:pt x="80" y="344"/>
                  </a:lnTo>
                  <a:lnTo>
                    <a:pt x="71" y="337"/>
                  </a:lnTo>
                  <a:lnTo>
                    <a:pt x="63" y="329"/>
                  </a:lnTo>
                  <a:lnTo>
                    <a:pt x="54" y="322"/>
                  </a:lnTo>
                  <a:lnTo>
                    <a:pt x="41" y="306"/>
                  </a:lnTo>
                  <a:lnTo>
                    <a:pt x="29" y="292"/>
                  </a:lnTo>
                  <a:lnTo>
                    <a:pt x="20" y="276"/>
                  </a:lnTo>
                  <a:lnTo>
                    <a:pt x="13" y="263"/>
                  </a:lnTo>
                  <a:lnTo>
                    <a:pt x="7" y="250"/>
                  </a:lnTo>
                  <a:lnTo>
                    <a:pt x="4" y="240"/>
                  </a:lnTo>
                  <a:lnTo>
                    <a:pt x="1" y="233"/>
                  </a:lnTo>
                  <a:lnTo>
                    <a:pt x="0" y="225"/>
                  </a:ln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7" name="Freeform 331"/>
            <p:cNvSpPr>
              <a:spLocks/>
            </p:cNvSpPr>
            <p:nvPr userDrawn="1"/>
          </p:nvSpPr>
          <p:spPr bwMode="auto">
            <a:xfrm>
              <a:off x="1712913" y="2611438"/>
              <a:ext cx="138112" cy="107950"/>
            </a:xfrm>
            <a:custGeom>
              <a:avLst/>
              <a:gdLst>
                <a:gd name="T0" fmla="*/ 346 w 346"/>
                <a:gd name="T1" fmla="*/ 157 h 271"/>
                <a:gd name="T2" fmla="*/ 345 w 346"/>
                <a:gd name="T3" fmla="*/ 162 h 271"/>
                <a:gd name="T4" fmla="*/ 337 w 346"/>
                <a:gd name="T5" fmla="*/ 184 h 271"/>
                <a:gd name="T6" fmla="*/ 325 w 346"/>
                <a:gd name="T7" fmla="*/ 204 h 271"/>
                <a:gd name="T8" fmla="*/ 308 w 346"/>
                <a:gd name="T9" fmla="*/ 225 h 271"/>
                <a:gd name="T10" fmla="*/ 283 w 346"/>
                <a:gd name="T11" fmla="*/ 244 h 271"/>
                <a:gd name="T12" fmla="*/ 248 w 346"/>
                <a:gd name="T13" fmla="*/ 261 h 271"/>
                <a:gd name="T14" fmla="*/ 227 w 346"/>
                <a:gd name="T15" fmla="*/ 266 h 271"/>
                <a:gd name="T16" fmla="*/ 203 w 346"/>
                <a:gd name="T17" fmla="*/ 269 h 271"/>
                <a:gd name="T18" fmla="*/ 176 w 346"/>
                <a:gd name="T19" fmla="*/ 271 h 271"/>
                <a:gd name="T20" fmla="*/ 169 w 346"/>
                <a:gd name="T21" fmla="*/ 271 h 271"/>
                <a:gd name="T22" fmla="*/ 142 w 346"/>
                <a:gd name="T23" fmla="*/ 269 h 271"/>
                <a:gd name="T24" fmla="*/ 119 w 346"/>
                <a:gd name="T25" fmla="*/ 266 h 271"/>
                <a:gd name="T26" fmla="*/ 97 w 346"/>
                <a:gd name="T27" fmla="*/ 261 h 271"/>
                <a:gd name="T28" fmla="*/ 63 w 346"/>
                <a:gd name="T29" fmla="*/ 244 h 271"/>
                <a:gd name="T30" fmla="*/ 38 w 346"/>
                <a:gd name="T31" fmla="*/ 225 h 271"/>
                <a:gd name="T32" fmla="*/ 20 w 346"/>
                <a:gd name="T33" fmla="*/ 204 h 271"/>
                <a:gd name="T34" fmla="*/ 9 w 346"/>
                <a:gd name="T35" fmla="*/ 184 h 271"/>
                <a:gd name="T36" fmla="*/ 1 w 346"/>
                <a:gd name="T37" fmla="*/ 162 h 271"/>
                <a:gd name="T38" fmla="*/ 0 w 346"/>
                <a:gd name="T39" fmla="*/ 98 h 271"/>
                <a:gd name="T40" fmla="*/ 0 w 346"/>
                <a:gd name="T41" fmla="*/ 87 h 271"/>
                <a:gd name="T42" fmla="*/ 6 w 346"/>
                <a:gd name="T43" fmla="*/ 67 h 271"/>
                <a:gd name="T44" fmla="*/ 15 w 346"/>
                <a:gd name="T45" fmla="*/ 51 h 271"/>
                <a:gd name="T46" fmla="*/ 27 w 346"/>
                <a:gd name="T47" fmla="*/ 36 h 271"/>
                <a:gd name="T48" fmla="*/ 43 w 346"/>
                <a:gd name="T49" fmla="*/ 25 h 271"/>
                <a:gd name="T50" fmla="*/ 70 w 346"/>
                <a:gd name="T51" fmla="*/ 11 h 271"/>
                <a:gd name="T52" fmla="*/ 107 w 346"/>
                <a:gd name="T53" fmla="*/ 0 h 271"/>
                <a:gd name="T54" fmla="*/ 239 w 346"/>
                <a:gd name="T55" fmla="*/ 0 h 271"/>
                <a:gd name="T56" fmla="*/ 258 w 346"/>
                <a:gd name="T57" fmla="*/ 5 h 271"/>
                <a:gd name="T58" fmla="*/ 294 w 346"/>
                <a:gd name="T59" fmla="*/ 19 h 271"/>
                <a:gd name="T60" fmla="*/ 311 w 346"/>
                <a:gd name="T61" fmla="*/ 30 h 271"/>
                <a:gd name="T62" fmla="*/ 324 w 346"/>
                <a:gd name="T63" fmla="*/ 42 h 271"/>
                <a:gd name="T64" fmla="*/ 336 w 346"/>
                <a:gd name="T65" fmla="*/ 58 h 271"/>
                <a:gd name="T66" fmla="*/ 343 w 346"/>
                <a:gd name="T67" fmla="*/ 77 h 271"/>
                <a:gd name="T68" fmla="*/ 346 w 346"/>
                <a:gd name="T69" fmla="*/ 9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6" h="271">
                  <a:moveTo>
                    <a:pt x="346" y="98"/>
                  </a:moveTo>
                  <a:lnTo>
                    <a:pt x="346" y="157"/>
                  </a:lnTo>
                  <a:lnTo>
                    <a:pt x="346" y="157"/>
                  </a:lnTo>
                  <a:lnTo>
                    <a:pt x="345" y="162"/>
                  </a:lnTo>
                  <a:lnTo>
                    <a:pt x="341" y="175"/>
                  </a:lnTo>
                  <a:lnTo>
                    <a:pt x="337" y="184"/>
                  </a:lnTo>
                  <a:lnTo>
                    <a:pt x="332" y="193"/>
                  </a:lnTo>
                  <a:lnTo>
                    <a:pt x="325" y="204"/>
                  </a:lnTo>
                  <a:lnTo>
                    <a:pt x="317" y="214"/>
                  </a:lnTo>
                  <a:lnTo>
                    <a:pt x="308" y="225"/>
                  </a:lnTo>
                  <a:lnTo>
                    <a:pt x="296" y="235"/>
                  </a:lnTo>
                  <a:lnTo>
                    <a:pt x="283" y="244"/>
                  </a:lnTo>
                  <a:lnTo>
                    <a:pt x="266" y="254"/>
                  </a:lnTo>
                  <a:lnTo>
                    <a:pt x="248" y="261"/>
                  </a:lnTo>
                  <a:lnTo>
                    <a:pt x="238" y="263"/>
                  </a:lnTo>
                  <a:lnTo>
                    <a:pt x="227" y="266"/>
                  </a:lnTo>
                  <a:lnTo>
                    <a:pt x="215" y="268"/>
                  </a:lnTo>
                  <a:lnTo>
                    <a:pt x="203" y="269"/>
                  </a:lnTo>
                  <a:lnTo>
                    <a:pt x="190" y="270"/>
                  </a:lnTo>
                  <a:lnTo>
                    <a:pt x="176" y="271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5" y="270"/>
                  </a:lnTo>
                  <a:lnTo>
                    <a:pt x="142" y="269"/>
                  </a:lnTo>
                  <a:lnTo>
                    <a:pt x="130" y="268"/>
                  </a:lnTo>
                  <a:lnTo>
                    <a:pt x="119" y="266"/>
                  </a:lnTo>
                  <a:lnTo>
                    <a:pt x="108" y="263"/>
                  </a:lnTo>
                  <a:lnTo>
                    <a:pt x="97" y="261"/>
                  </a:lnTo>
                  <a:lnTo>
                    <a:pt x="79" y="254"/>
                  </a:lnTo>
                  <a:lnTo>
                    <a:pt x="63" y="244"/>
                  </a:lnTo>
                  <a:lnTo>
                    <a:pt x="49" y="235"/>
                  </a:lnTo>
                  <a:lnTo>
                    <a:pt x="38" y="225"/>
                  </a:lnTo>
                  <a:lnTo>
                    <a:pt x="28" y="214"/>
                  </a:lnTo>
                  <a:lnTo>
                    <a:pt x="20" y="204"/>
                  </a:lnTo>
                  <a:lnTo>
                    <a:pt x="14" y="193"/>
                  </a:lnTo>
                  <a:lnTo>
                    <a:pt x="9" y="184"/>
                  </a:lnTo>
                  <a:lnTo>
                    <a:pt x="6" y="175"/>
                  </a:lnTo>
                  <a:lnTo>
                    <a:pt x="1" y="162"/>
                  </a:lnTo>
                  <a:lnTo>
                    <a:pt x="0" y="15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87"/>
                  </a:lnTo>
                  <a:lnTo>
                    <a:pt x="2" y="77"/>
                  </a:lnTo>
                  <a:lnTo>
                    <a:pt x="6" y="67"/>
                  </a:lnTo>
                  <a:lnTo>
                    <a:pt x="10" y="58"/>
                  </a:lnTo>
                  <a:lnTo>
                    <a:pt x="15" y="51"/>
                  </a:lnTo>
                  <a:lnTo>
                    <a:pt x="21" y="42"/>
                  </a:lnTo>
                  <a:lnTo>
                    <a:pt x="27" y="36"/>
                  </a:lnTo>
                  <a:lnTo>
                    <a:pt x="36" y="30"/>
                  </a:lnTo>
                  <a:lnTo>
                    <a:pt x="43" y="25"/>
                  </a:lnTo>
                  <a:lnTo>
                    <a:pt x="52" y="19"/>
                  </a:lnTo>
                  <a:lnTo>
                    <a:pt x="70" y="11"/>
                  </a:lnTo>
                  <a:lnTo>
                    <a:pt x="89" y="5"/>
                  </a:lnTo>
                  <a:lnTo>
                    <a:pt x="107" y="0"/>
                  </a:lnTo>
                  <a:lnTo>
                    <a:pt x="173" y="196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58" y="5"/>
                  </a:lnTo>
                  <a:lnTo>
                    <a:pt x="275" y="11"/>
                  </a:lnTo>
                  <a:lnTo>
                    <a:pt x="294" y="19"/>
                  </a:lnTo>
                  <a:lnTo>
                    <a:pt x="302" y="25"/>
                  </a:lnTo>
                  <a:lnTo>
                    <a:pt x="311" y="30"/>
                  </a:lnTo>
                  <a:lnTo>
                    <a:pt x="318" y="36"/>
                  </a:lnTo>
                  <a:lnTo>
                    <a:pt x="324" y="42"/>
                  </a:lnTo>
                  <a:lnTo>
                    <a:pt x="330" y="51"/>
                  </a:lnTo>
                  <a:lnTo>
                    <a:pt x="336" y="58"/>
                  </a:lnTo>
                  <a:lnTo>
                    <a:pt x="340" y="67"/>
                  </a:lnTo>
                  <a:lnTo>
                    <a:pt x="343" y="77"/>
                  </a:lnTo>
                  <a:lnTo>
                    <a:pt x="345" y="87"/>
                  </a:lnTo>
                  <a:lnTo>
                    <a:pt x="34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8" name="Freeform 332"/>
            <p:cNvSpPr>
              <a:spLocks/>
            </p:cNvSpPr>
            <p:nvPr userDrawn="1"/>
          </p:nvSpPr>
          <p:spPr bwMode="auto">
            <a:xfrm>
              <a:off x="1712913" y="2611438"/>
              <a:ext cx="138112" cy="107950"/>
            </a:xfrm>
            <a:custGeom>
              <a:avLst/>
              <a:gdLst>
                <a:gd name="T0" fmla="*/ 346 w 346"/>
                <a:gd name="T1" fmla="*/ 157 h 271"/>
                <a:gd name="T2" fmla="*/ 345 w 346"/>
                <a:gd name="T3" fmla="*/ 162 h 271"/>
                <a:gd name="T4" fmla="*/ 337 w 346"/>
                <a:gd name="T5" fmla="*/ 184 h 271"/>
                <a:gd name="T6" fmla="*/ 325 w 346"/>
                <a:gd name="T7" fmla="*/ 204 h 271"/>
                <a:gd name="T8" fmla="*/ 308 w 346"/>
                <a:gd name="T9" fmla="*/ 225 h 271"/>
                <a:gd name="T10" fmla="*/ 283 w 346"/>
                <a:gd name="T11" fmla="*/ 244 h 271"/>
                <a:gd name="T12" fmla="*/ 248 w 346"/>
                <a:gd name="T13" fmla="*/ 261 h 271"/>
                <a:gd name="T14" fmla="*/ 227 w 346"/>
                <a:gd name="T15" fmla="*/ 266 h 271"/>
                <a:gd name="T16" fmla="*/ 203 w 346"/>
                <a:gd name="T17" fmla="*/ 269 h 271"/>
                <a:gd name="T18" fmla="*/ 176 w 346"/>
                <a:gd name="T19" fmla="*/ 271 h 271"/>
                <a:gd name="T20" fmla="*/ 169 w 346"/>
                <a:gd name="T21" fmla="*/ 271 h 271"/>
                <a:gd name="T22" fmla="*/ 142 w 346"/>
                <a:gd name="T23" fmla="*/ 269 h 271"/>
                <a:gd name="T24" fmla="*/ 119 w 346"/>
                <a:gd name="T25" fmla="*/ 266 h 271"/>
                <a:gd name="T26" fmla="*/ 97 w 346"/>
                <a:gd name="T27" fmla="*/ 261 h 271"/>
                <a:gd name="T28" fmla="*/ 63 w 346"/>
                <a:gd name="T29" fmla="*/ 244 h 271"/>
                <a:gd name="T30" fmla="*/ 38 w 346"/>
                <a:gd name="T31" fmla="*/ 225 h 271"/>
                <a:gd name="T32" fmla="*/ 20 w 346"/>
                <a:gd name="T33" fmla="*/ 204 h 271"/>
                <a:gd name="T34" fmla="*/ 9 w 346"/>
                <a:gd name="T35" fmla="*/ 184 h 271"/>
                <a:gd name="T36" fmla="*/ 1 w 346"/>
                <a:gd name="T37" fmla="*/ 162 h 271"/>
                <a:gd name="T38" fmla="*/ 0 w 346"/>
                <a:gd name="T39" fmla="*/ 98 h 271"/>
                <a:gd name="T40" fmla="*/ 0 w 346"/>
                <a:gd name="T41" fmla="*/ 87 h 271"/>
                <a:gd name="T42" fmla="*/ 6 w 346"/>
                <a:gd name="T43" fmla="*/ 67 h 271"/>
                <a:gd name="T44" fmla="*/ 15 w 346"/>
                <a:gd name="T45" fmla="*/ 51 h 271"/>
                <a:gd name="T46" fmla="*/ 27 w 346"/>
                <a:gd name="T47" fmla="*/ 36 h 271"/>
                <a:gd name="T48" fmla="*/ 43 w 346"/>
                <a:gd name="T49" fmla="*/ 25 h 271"/>
                <a:gd name="T50" fmla="*/ 70 w 346"/>
                <a:gd name="T51" fmla="*/ 11 h 271"/>
                <a:gd name="T52" fmla="*/ 107 w 346"/>
                <a:gd name="T53" fmla="*/ 0 h 271"/>
                <a:gd name="T54" fmla="*/ 239 w 346"/>
                <a:gd name="T55" fmla="*/ 0 h 271"/>
                <a:gd name="T56" fmla="*/ 258 w 346"/>
                <a:gd name="T57" fmla="*/ 5 h 271"/>
                <a:gd name="T58" fmla="*/ 294 w 346"/>
                <a:gd name="T59" fmla="*/ 19 h 271"/>
                <a:gd name="T60" fmla="*/ 311 w 346"/>
                <a:gd name="T61" fmla="*/ 30 h 271"/>
                <a:gd name="T62" fmla="*/ 324 w 346"/>
                <a:gd name="T63" fmla="*/ 42 h 271"/>
                <a:gd name="T64" fmla="*/ 336 w 346"/>
                <a:gd name="T65" fmla="*/ 58 h 271"/>
                <a:gd name="T66" fmla="*/ 343 w 346"/>
                <a:gd name="T67" fmla="*/ 77 h 271"/>
                <a:gd name="T68" fmla="*/ 346 w 346"/>
                <a:gd name="T69" fmla="*/ 9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6" h="271">
                  <a:moveTo>
                    <a:pt x="346" y="98"/>
                  </a:moveTo>
                  <a:lnTo>
                    <a:pt x="346" y="157"/>
                  </a:lnTo>
                  <a:lnTo>
                    <a:pt x="346" y="157"/>
                  </a:lnTo>
                  <a:lnTo>
                    <a:pt x="345" y="162"/>
                  </a:lnTo>
                  <a:lnTo>
                    <a:pt x="341" y="175"/>
                  </a:lnTo>
                  <a:lnTo>
                    <a:pt x="337" y="184"/>
                  </a:lnTo>
                  <a:lnTo>
                    <a:pt x="332" y="193"/>
                  </a:lnTo>
                  <a:lnTo>
                    <a:pt x="325" y="204"/>
                  </a:lnTo>
                  <a:lnTo>
                    <a:pt x="317" y="214"/>
                  </a:lnTo>
                  <a:lnTo>
                    <a:pt x="308" y="225"/>
                  </a:lnTo>
                  <a:lnTo>
                    <a:pt x="296" y="235"/>
                  </a:lnTo>
                  <a:lnTo>
                    <a:pt x="283" y="244"/>
                  </a:lnTo>
                  <a:lnTo>
                    <a:pt x="266" y="254"/>
                  </a:lnTo>
                  <a:lnTo>
                    <a:pt x="248" y="261"/>
                  </a:lnTo>
                  <a:lnTo>
                    <a:pt x="238" y="263"/>
                  </a:lnTo>
                  <a:lnTo>
                    <a:pt x="227" y="266"/>
                  </a:lnTo>
                  <a:lnTo>
                    <a:pt x="215" y="268"/>
                  </a:lnTo>
                  <a:lnTo>
                    <a:pt x="203" y="269"/>
                  </a:lnTo>
                  <a:lnTo>
                    <a:pt x="190" y="270"/>
                  </a:lnTo>
                  <a:lnTo>
                    <a:pt x="176" y="271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5" y="270"/>
                  </a:lnTo>
                  <a:lnTo>
                    <a:pt x="142" y="269"/>
                  </a:lnTo>
                  <a:lnTo>
                    <a:pt x="130" y="268"/>
                  </a:lnTo>
                  <a:lnTo>
                    <a:pt x="119" y="266"/>
                  </a:lnTo>
                  <a:lnTo>
                    <a:pt x="108" y="263"/>
                  </a:lnTo>
                  <a:lnTo>
                    <a:pt x="97" y="261"/>
                  </a:lnTo>
                  <a:lnTo>
                    <a:pt x="79" y="254"/>
                  </a:lnTo>
                  <a:lnTo>
                    <a:pt x="63" y="244"/>
                  </a:lnTo>
                  <a:lnTo>
                    <a:pt x="49" y="235"/>
                  </a:lnTo>
                  <a:lnTo>
                    <a:pt x="38" y="225"/>
                  </a:lnTo>
                  <a:lnTo>
                    <a:pt x="28" y="214"/>
                  </a:lnTo>
                  <a:lnTo>
                    <a:pt x="20" y="204"/>
                  </a:lnTo>
                  <a:lnTo>
                    <a:pt x="14" y="193"/>
                  </a:lnTo>
                  <a:lnTo>
                    <a:pt x="9" y="184"/>
                  </a:lnTo>
                  <a:lnTo>
                    <a:pt x="6" y="175"/>
                  </a:lnTo>
                  <a:lnTo>
                    <a:pt x="1" y="162"/>
                  </a:lnTo>
                  <a:lnTo>
                    <a:pt x="0" y="15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87"/>
                  </a:lnTo>
                  <a:lnTo>
                    <a:pt x="2" y="77"/>
                  </a:lnTo>
                  <a:lnTo>
                    <a:pt x="6" y="67"/>
                  </a:lnTo>
                  <a:lnTo>
                    <a:pt x="10" y="58"/>
                  </a:lnTo>
                  <a:lnTo>
                    <a:pt x="15" y="51"/>
                  </a:lnTo>
                  <a:lnTo>
                    <a:pt x="21" y="42"/>
                  </a:lnTo>
                  <a:lnTo>
                    <a:pt x="27" y="36"/>
                  </a:lnTo>
                  <a:lnTo>
                    <a:pt x="36" y="30"/>
                  </a:lnTo>
                  <a:lnTo>
                    <a:pt x="43" y="25"/>
                  </a:lnTo>
                  <a:lnTo>
                    <a:pt x="52" y="19"/>
                  </a:lnTo>
                  <a:lnTo>
                    <a:pt x="70" y="11"/>
                  </a:lnTo>
                  <a:lnTo>
                    <a:pt x="89" y="5"/>
                  </a:lnTo>
                  <a:lnTo>
                    <a:pt x="107" y="0"/>
                  </a:lnTo>
                  <a:lnTo>
                    <a:pt x="173" y="196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58" y="5"/>
                  </a:lnTo>
                  <a:lnTo>
                    <a:pt x="275" y="11"/>
                  </a:lnTo>
                  <a:lnTo>
                    <a:pt x="294" y="19"/>
                  </a:lnTo>
                  <a:lnTo>
                    <a:pt x="302" y="25"/>
                  </a:lnTo>
                  <a:lnTo>
                    <a:pt x="311" y="30"/>
                  </a:lnTo>
                  <a:lnTo>
                    <a:pt x="318" y="36"/>
                  </a:lnTo>
                  <a:lnTo>
                    <a:pt x="324" y="42"/>
                  </a:lnTo>
                  <a:lnTo>
                    <a:pt x="330" y="51"/>
                  </a:lnTo>
                  <a:lnTo>
                    <a:pt x="336" y="58"/>
                  </a:lnTo>
                  <a:lnTo>
                    <a:pt x="340" y="67"/>
                  </a:lnTo>
                  <a:lnTo>
                    <a:pt x="343" y="77"/>
                  </a:lnTo>
                  <a:lnTo>
                    <a:pt x="345" y="87"/>
                  </a:lnTo>
                  <a:lnTo>
                    <a:pt x="346" y="9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29" name="Freeform 333"/>
            <p:cNvSpPr>
              <a:spLocks/>
            </p:cNvSpPr>
            <p:nvPr userDrawn="1"/>
          </p:nvSpPr>
          <p:spPr bwMode="auto">
            <a:xfrm>
              <a:off x="1773238" y="2625725"/>
              <a:ext cx="15875" cy="38100"/>
            </a:xfrm>
            <a:custGeom>
              <a:avLst/>
              <a:gdLst>
                <a:gd name="T0" fmla="*/ 20 w 39"/>
                <a:gd name="T1" fmla="*/ 0 h 96"/>
                <a:gd name="T2" fmla="*/ 12 w 39"/>
                <a:gd name="T3" fmla="*/ 0 h 96"/>
                <a:gd name="T4" fmla="*/ 0 w 39"/>
                <a:gd name="T5" fmla="*/ 36 h 96"/>
                <a:gd name="T6" fmla="*/ 20 w 39"/>
                <a:gd name="T7" fmla="*/ 96 h 96"/>
                <a:gd name="T8" fmla="*/ 39 w 39"/>
                <a:gd name="T9" fmla="*/ 36 h 96"/>
                <a:gd name="T10" fmla="*/ 29 w 39"/>
                <a:gd name="T11" fmla="*/ 0 h 96"/>
                <a:gd name="T12" fmla="*/ 20 w 39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6">
                  <a:moveTo>
                    <a:pt x="20" y="0"/>
                  </a:moveTo>
                  <a:lnTo>
                    <a:pt x="12" y="0"/>
                  </a:lnTo>
                  <a:lnTo>
                    <a:pt x="0" y="36"/>
                  </a:lnTo>
                  <a:lnTo>
                    <a:pt x="20" y="96"/>
                  </a:lnTo>
                  <a:lnTo>
                    <a:pt x="39" y="36"/>
                  </a:lnTo>
                  <a:lnTo>
                    <a:pt x="29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0" name="Freeform 334"/>
            <p:cNvSpPr>
              <a:spLocks/>
            </p:cNvSpPr>
            <p:nvPr userDrawn="1"/>
          </p:nvSpPr>
          <p:spPr bwMode="auto">
            <a:xfrm>
              <a:off x="1751013" y="2544763"/>
              <a:ext cx="60325" cy="69850"/>
            </a:xfrm>
            <a:custGeom>
              <a:avLst/>
              <a:gdLst>
                <a:gd name="T0" fmla="*/ 144 w 151"/>
                <a:gd name="T1" fmla="*/ 74 h 179"/>
                <a:gd name="T2" fmla="*/ 150 w 151"/>
                <a:gd name="T3" fmla="*/ 79 h 179"/>
                <a:gd name="T4" fmla="*/ 150 w 151"/>
                <a:gd name="T5" fmla="*/ 96 h 179"/>
                <a:gd name="T6" fmla="*/ 149 w 151"/>
                <a:gd name="T7" fmla="*/ 104 h 179"/>
                <a:gd name="T8" fmla="*/ 144 w 151"/>
                <a:gd name="T9" fmla="*/ 112 h 179"/>
                <a:gd name="T10" fmla="*/ 141 w 151"/>
                <a:gd name="T11" fmla="*/ 114 h 179"/>
                <a:gd name="T12" fmla="*/ 128 w 151"/>
                <a:gd name="T13" fmla="*/ 140 h 179"/>
                <a:gd name="T14" fmla="*/ 112 w 151"/>
                <a:gd name="T15" fmla="*/ 160 h 179"/>
                <a:gd name="T16" fmla="*/ 93 w 151"/>
                <a:gd name="T17" fmla="*/ 174 h 179"/>
                <a:gd name="T18" fmla="*/ 76 w 151"/>
                <a:gd name="T19" fmla="*/ 179 h 179"/>
                <a:gd name="T20" fmla="*/ 68 w 151"/>
                <a:gd name="T21" fmla="*/ 178 h 179"/>
                <a:gd name="T22" fmla="*/ 50 w 151"/>
                <a:gd name="T23" fmla="*/ 169 h 179"/>
                <a:gd name="T24" fmla="*/ 31 w 151"/>
                <a:gd name="T25" fmla="*/ 151 h 179"/>
                <a:gd name="T26" fmla="*/ 17 w 151"/>
                <a:gd name="T27" fmla="*/ 128 h 179"/>
                <a:gd name="T28" fmla="*/ 12 w 151"/>
                <a:gd name="T29" fmla="*/ 114 h 179"/>
                <a:gd name="T30" fmla="*/ 5 w 151"/>
                <a:gd name="T31" fmla="*/ 109 h 179"/>
                <a:gd name="T32" fmla="*/ 1 w 151"/>
                <a:gd name="T33" fmla="*/ 96 h 179"/>
                <a:gd name="T34" fmla="*/ 0 w 151"/>
                <a:gd name="T35" fmla="*/ 85 h 179"/>
                <a:gd name="T36" fmla="*/ 2 w 151"/>
                <a:gd name="T37" fmla="*/ 77 h 179"/>
                <a:gd name="T38" fmla="*/ 7 w 151"/>
                <a:gd name="T39" fmla="*/ 74 h 179"/>
                <a:gd name="T40" fmla="*/ 10 w 151"/>
                <a:gd name="T41" fmla="*/ 58 h 179"/>
                <a:gd name="T42" fmla="*/ 18 w 151"/>
                <a:gd name="T43" fmla="*/ 32 h 179"/>
                <a:gd name="T44" fmla="*/ 25 w 151"/>
                <a:gd name="T45" fmla="*/ 21 h 179"/>
                <a:gd name="T46" fmla="*/ 33 w 151"/>
                <a:gd name="T47" fmla="*/ 12 h 179"/>
                <a:gd name="T48" fmla="*/ 45 w 151"/>
                <a:gd name="T49" fmla="*/ 5 h 179"/>
                <a:gd name="T50" fmla="*/ 60 w 151"/>
                <a:gd name="T51" fmla="*/ 1 h 179"/>
                <a:gd name="T52" fmla="*/ 76 w 151"/>
                <a:gd name="T53" fmla="*/ 0 h 179"/>
                <a:gd name="T54" fmla="*/ 85 w 151"/>
                <a:gd name="T55" fmla="*/ 0 h 179"/>
                <a:gd name="T56" fmla="*/ 100 w 151"/>
                <a:gd name="T57" fmla="*/ 3 h 179"/>
                <a:gd name="T58" fmla="*/ 113 w 151"/>
                <a:gd name="T59" fmla="*/ 8 h 179"/>
                <a:gd name="T60" fmla="*/ 123 w 151"/>
                <a:gd name="T61" fmla="*/ 16 h 179"/>
                <a:gd name="T62" fmla="*/ 130 w 151"/>
                <a:gd name="T63" fmla="*/ 26 h 179"/>
                <a:gd name="T64" fmla="*/ 139 w 151"/>
                <a:gd name="T65" fmla="*/ 45 h 179"/>
                <a:gd name="T66" fmla="*/ 144 w 151"/>
                <a:gd name="T67" fmla="*/ 7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79">
                  <a:moveTo>
                    <a:pt x="144" y="74"/>
                  </a:moveTo>
                  <a:lnTo>
                    <a:pt x="144" y="74"/>
                  </a:lnTo>
                  <a:lnTo>
                    <a:pt x="148" y="76"/>
                  </a:lnTo>
                  <a:lnTo>
                    <a:pt x="150" y="79"/>
                  </a:lnTo>
                  <a:lnTo>
                    <a:pt x="151" y="85"/>
                  </a:lnTo>
                  <a:lnTo>
                    <a:pt x="150" y="96"/>
                  </a:lnTo>
                  <a:lnTo>
                    <a:pt x="150" y="96"/>
                  </a:lnTo>
                  <a:lnTo>
                    <a:pt x="149" y="104"/>
                  </a:lnTo>
                  <a:lnTo>
                    <a:pt x="147" y="109"/>
                  </a:lnTo>
                  <a:lnTo>
                    <a:pt x="144" y="112"/>
                  </a:lnTo>
                  <a:lnTo>
                    <a:pt x="141" y="114"/>
                  </a:lnTo>
                  <a:lnTo>
                    <a:pt x="141" y="114"/>
                  </a:lnTo>
                  <a:lnTo>
                    <a:pt x="136" y="128"/>
                  </a:lnTo>
                  <a:lnTo>
                    <a:pt x="128" y="140"/>
                  </a:lnTo>
                  <a:lnTo>
                    <a:pt x="121" y="151"/>
                  </a:lnTo>
                  <a:lnTo>
                    <a:pt x="112" y="160"/>
                  </a:lnTo>
                  <a:lnTo>
                    <a:pt x="102" y="169"/>
                  </a:lnTo>
                  <a:lnTo>
                    <a:pt x="93" y="174"/>
                  </a:lnTo>
                  <a:lnTo>
                    <a:pt x="83" y="178"/>
                  </a:lnTo>
                  <a:lnTo>
                    <a:pt x="76" y="179"/>
                  </a:lnTo>
                  <a:lnTo>
                    <a:pt x="76" y="179"/>
                  </a:lnTo>
                  <a:lnTo>
                    <a:pt x="68" y="178"/>
                  </a:lnTo>
                  <a:lnTo>
                    <a:pt x="60" y="174"/>
                  </a:lnTo>
                  <a:lnTo>
                    <a:pt x="50" y="169"/>
                  </a:lnTo>
                  <a:lnTo>
                    <a:pt x="41" y="160"/>
                  </a:lnTo>
                  <a:lnTo>
                    <a:pt x="31" y="151"/>
                  </a:lnTo>
                  <a:lnTo>
                    <a:pt x="23" y="140"/>
                  </a:lnTo>
                  <a:lnTo>
                    <a:pt x="17" y="12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8" y="113"/>
                  </a:lnTo>
                  <a:lnTo>
                    <a:pt x="5" y="109"/>
                  </a:lnTo>
                  <a:lnTo>
                    <a:pt x="3" y="104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0" y="85"/>
                  </a:lnTo>
                  <a:lnTo>
                    <a:pt x="1" y="79"/>
                  </a:lnTo>
                  <a:lnTo>
                    <a:pt x="2" y="77"/>
                  </a:lnTo>
                  <a:lnTo>
                    <a:pt x="4" y="75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10" y="58"/>
                  </a:lnTo>
                  <a:lnTo>
                    <a:pt x="13" y="45"/>
                  </a:lnTo>
                  <a:lnTo>
                    <a:pt x="18" y="32"/>
                  </a:lnTo>
                  <a:lnTo>
                    <a:pt x="21" y="26"/>
                  </a:lnTo>
                  <a:lnTo>
                    <a:pt x="25" y="21"/>
                  </a:lnTo>
                  <a:lnTo>
                    <a:pt x="29" y="16"/>
                  </a:lnTo>
                  <a:lnTo>
                    <a:pt x="33" y="12"/>
                  </a:lnTo>
                  <a:lnTo>
                    <a:pt x="39" y="8"/>
                  </a:lnTo>
                  <a:lnTo>
                    <a:pt x="45" y="5"/>
                  </a:lnTo>
                  <a:lnTo>
                    <a:pt x="52" y="3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3" y="1"/>
                  </a:lnTo>
                  <a:lnTo>
                    <a:pt x="100" y="3"/>
                  </a:lnTo>
                  <a:lnTo>
                    <a:pt x="106" y="5"/>
                  </a:lnTo>
                  <a:lnTo>
                    <a:pt x="113" y="8"/>
                  </a:lnTo>
                  <a:lnTo>
                    <a:pt x="118" y="12"/>
                  </a:lnTo>
                  <a:lnTo>
                    <a:pt x="123" y="16"/>
                  </a:lnTo>
                  <a:lnTo>
                    <a:pt x="127" y="21"/>
                  </a:lnTo>
                  <a:lnTo>
                    <a:pt x="130" y="26"/>
                  </a:lnTo>
                  <a:lnTo>
                    <a:pt x="133" y="32"/>
                  </a:lnTo>
                  <a:lnTo>
                    <a:pt x="139" y="45"/>
                  </a:lnTo>
                  <a:lnTo>
                    <a:pt x="142" y="58"/>
                  </a:lnTo>
                  <a:lnTo>
                    <a:pt x="14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1" name="Freeform 335"/>
            <p:cNvSpPr>
              <a:spLocks/>
            </p:cNvSpPr>
            <p:nvPr userDrawn="1"/>
          </p:nvSpPr>
          <p:spPr bwMode="auto">
            <a:xfrm>
              <a:off x="1751013" y="2544763"/>
              <a:ext cx="60325" cy="69850"/>
            </a:xfrm>
            <a:custGeom>
              <a:avLst/>
              <a:gdLst>
                <a:gd name="T0" fmla="*/ 144 w 151"/>
                <a:gd name="T1" fmla="*/ 74 h 179"/>
                <a:gd name="T2" fmla="*/ 150 w 151"/>
                <a:gd name="T3" fmla="*/ 79 h 179"/>
                <a:gd name="T4" fmla="*/ 150 w 151"/>
                <a:gd name="T5" fmla="*/ 96 h 179"/>
                <a:gd name="T6" fmla="*/ 149 w 151"/>
                <a:gd name="T7" fmla="*/ 104 h 179"/>
                <a:gd name="T8" fmla="*/ 144 w 151"/>
                <a:gd name="T9" fmla="*/ 112 h 179"/>
                <a:gd name="T10" fmla="*/ 141 w 151"/>
                <a:gd name="T11" fmla="*/ 114 h 179"/>
                <a:gd name="T12" fmla="*/ 128 w 151"/>
                <a:gd name="T13" fmla="*/ 140 h 179"/>
                <a:gd name="T14" fmla="*/ 112 w 151"/>
                <a:gd name="T15" fmla="*/ 160 h 179"/>
                <a:gd name="T16" fmla="*/ 93 w 151"/>
                <a:gd name="T17" fmla="*/ 174 h 179"/>
                <a:gd name="T18" fmla="*/ 76 w 151"/>
                <a:gd name="T19" fmla="*/ 179 h 179"/>
                <a:gd name="T20" fmla="*/ 68 w 151"/>
                <a:gd name="T21" fmla="*/ 178 h 179"/>
                <a:gd name="T22" fmla="*/ 50 w 151"/>
                <a:gd name="T23" fmla="*/ 169 h 179"/>
                <a:gd name="T24" fmla="*/ 31 w 151"/>
                <a:gd name="T25" fmla="*/ 151 h 179"/>
                <a:gd name="T26" fmla="*/ 17 w 151"/>
                <a:gd name="T27" fmla="*/ 128 h 179"/>
                <a:gd name="T28" fmla="*/ 12 w 151"/>
                <a:gd name="T29" fmla="*/ 114 h 179"/>
                <a:gd name="T30" fmla="*/ 5 w 151"/>
                <a:gd name="T31" fmla="*/ 109 h 179"/>
                <a:gd name="T32" fmla="*/ 1 w 151"/>
                <a:gd name="T33" fmla="*/ 96 h 179"/>
                <a:gd name="T34" fmla="*/ 0 w 151"/>
                <a:gd name="T35" fmla="*/ 85 h 179"/>
                <a:gd name="T36" fmla="*/ 2 w 151"/>
                <a:gd name="T37" fmla="*/ 77 h 179"/>
                <a:gd name="T38" fmla="*/ 7 w 151"/>
                <a:gd name="T39" fmla="*/ 74 h 179"/>
                <a:gd name="T40" fmla="*/ 10 w 151"/>
                <a:gd name="T41" fmla="*/ 58 h 179"/>
                <a:gd name="T42" fmla="*/ 18 w 151"/>
                <a:gd name="T43" fmla="*/ 32 h 179"/>
                <a:gd name="T44" fmla="*/ 25 w 151"/>
                <a:gd name="T45" fmla="*/ 21 h 179"/>
                <a:gd name="T46" fmla="*/ 33 w 151"/>
                <a:gd name="T47" fmla="*/ 12 h 179"/>
                <a:gd name="T48" fmla="*/ 45 w 151"/>
                <a:gd name="T49" fmla="*/ 5 h 179"/>
                <a:gd name="T50" fmla="*/ 60 w 151"/>
                <a:gd name="T51" fmla="*/ 1 h 179"/>
                <a:gd name="T52" fmla="*/ 76 w 151"/>
                <a:gd name="T53" fmla="*/ 0 h 179"/>
                <a:gd name="T54" fmla="*/ 85 w 151"/>
                <a:gd name="T55" fmla="*/ 0 h 179"/>
                <a:gd name="T56" fmla="*/ 100 w 151"/>
                <a:gd name="T57" fmla="*/ 3 h 179"/>
                <a:gd name="T58" fmla="*/ 113 w 151"/>
                <a:gd name="T59" fmla="*/ 8 h 179"/>
                <a:gd name="T60" fmla="*/ 123 w 151"/>
                <a:gd name="T61" fmla="*/ 16 h 179"/>
                <a:gd name="T62" fmla="*/ 130 w 151"/>
                <a:gd name="T63" fmla="*/ 26 h 179"/>
                <a:gd name="T64" fmla="*/ 139 w 151"/>
                <a:gd name="T65" fmla="*/ 45 h 179"/>
                <a:gd name="T66" fmla="*/ 144 w 151"/>
                <a:gd name="T67" fmla="*/ 7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79">
                  <a:moveTo>
                    <a:pt x="144" y="74"/>
                  </a:moveTo>
                  <a:lnTo>
                    <a:pt x="144" y="74"/>
                  </a:lnTo>
                  <a:lnTo>
                    <a:pt x="148" y="76"/>
                  </a:lnTo>
                  <a:lnTo>
                    <a:pt x="150" y="79"/>
                  </a:lnTo>
                  <a:lnTo>
                    <a:pt x="151" y="85"/>
                  </a:lnTo>
                  <a:lnTo>
                    <a:pt x="150" y="96"/>
                  </a:lnTo>
                  <a:lnTo>
                    <a:pt x="150" y="96"/>
                  </a:lnTo>
                  <a:lnTo>
                    <a:pt x="149" y="104"/>
                  </a:lnTo>
                  <a:lnTo>
                    <a:pt x="147" y="109"/>
                  </a:lnTo>
                  <a:lnTo>
                    <a:pt x="144" y="112"/>
                  </a:lnTo>
                  <a:lnTo>
                    <a:pt x="141" y="114"/>
                  </a:lnTo>
                  <a:lnTo>
                    <a:pt x="141" y="114"/>
                  </a:lnTo>
                  <a:lnTo>
                    <a:pt x="136" y="128"/>
                  </a:lnTo>
                  <a:lnTo>
                    <a:pt x="128" y="140"/>
                  </a:lnTo>
                  <a:lnTo>
                    <a:pt x="121" y="151"/>
                  </a:lnTo>
                  <a:lnTo>
                    <a:pt x="112" y="160"/>
                  </a:lnTo>
                  <a:lnTo>
                    <a:pt x="102" y="169"/>
                  </a:lnTo>
                  <a:lnTo>
                    <a:pt x="93" y="174"/>
                  </a:lnTo>
                  <a:lnTo>
                    <a:pt x="83" y="178"/>
                  </a:lnTo>
                  <a:lnTo>
                    <a:pt x="76" y="179"/>
                  </a:lnTo>
                  <a:lnTo>
                    <a:pt x="76" y="179"/>
                  </a:lnTo>
                  <a:lnTo>
                    <a:pt x="68" y="178"/>
                  </a:lnTo>
                  <a:lnTo>
                    <a:pt x="60" y="174"/>
                  </a:lnTo>
                  <a:lnTo>
                    <a:pt x="50" y="169"/>
                  </a:lnTo>
                  <a:lnTo>
                    <a:pt x="41" y="160"/>
                  </a:lnTo>
                  <a:lnTo>
                    <a:pt x="31" y="151"/>
                  </a:lnTo>
                  <a:lnTo>
                    <a:pt x="23" y="140"/>
                  </a:lnTo>
                  <a:lnTo>
                    <a:pt x="17" y="12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8" y="113"/>
                  </a:lnTo>
                  <a:lnTo>
                    <a:pt x="5" y="109"/>
                  </a:lnTo>
                  <a:lnTo>
                    <a:pt x="3" y="104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0" y="85"/>
                  </a:lnTo>
                  <a:lnTo>
                    <a:pt x="1" y="79"/>
                  </a:lnTo>
                  <a:lnTo>
                    <a:pt x="2" y="77"/>
                  </a:lnTo>
                  <a:lnTo>
                    <a:pt x="4" y="75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10" y="58"/>
                  </a:lnTo>
                  <a:lnTo>
                    <a:pt x="13" y="45"/>
                  </a:lnTo>
                  <a:lnTo>
                    <a:pt x="18" y="32"/>
                  </a:lnTo>
                  <a:lnTo>
                    <a:pt x="21" y="26"/>
                  </a:lnTo>
                  <a:lnTo>
                    <a:pt x="25" y="21"/>
                  </a:lnTo>
                  <a:lnTo>
                    <a:pt x="29" y="16"/>
                  </a:lnTo>
                  <a:lnTo>
                    <a:pt x="33" y="12"/>
                  </a:lnTo>
                  <a:lnTo>
                    <a:pt x="39" y="8"/>
                  </a:lnTo>
                  <a:lnTo>
                    <a:pt x="45" y="5"/>
                  </a:lnTo>
                  <a:lnTo>
                    <a:pt x="52" y="3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3" y="1"/>
                  </a:lnTo>
                  <a:lnTo>
                    <a:pt x="100" y="3"/>
                  </a:lnTo>
                  <a:lnTo>
                    <a:pt x="106" y="5"/>
                  </a:lnTo>
                  <a:lnTo>
                    <a:pt x="113" y="8"/>
                  </a:lnTo>
                  <a:lnTo>
                    <a:pt x="118" y="12"/>
                  </a:lnTo>
                  <a:lnTo>
                    <a:pt x="123" y="16"/>
                  </a:lnTo>
                  <a:lnTo>
                    <a:pt x="127" y="21"/>
                  </a:lnTo>
                  <a:lnTo>
                    <a:pt x="130" y="26"/>
                  </a:lnTo>
                  <a:lnTo>
                    <a:pt x="133" y="32"/>
                  </a:lnTo>
                  <a:lnTo>
                    <a:pt x="139" y="45"/>
                  </a:lnTo>
                  <a:lnTo>
                    <a:pt x="142" y="58"/>
                  </a:lnTo>
                  <a:lnTo>
                    <a:pt x="144" y="7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2" name="Freeform 336"/>
            <p:cNvSpPr>
              <a:spLocks/>
            </p:cNvSpPr>
            <p:nvPr userDrawn="1"/>
          </p:nvSpPr>
          <p:spPr bwMode="auto">
            <a:xfrm>
              <a:off x="1568450" y="2432050"/>
              <a:ext cx="379412" cy="422275"/>
            </a:xfrm>
            <a:custGeom>
              <a:avLst/>
              <a:gdLst>
                <a:gd name="T0" fmla="*/ 608 w 954"/>
                <a:gd name="T1" fmla="*/ 1049 h 1064"/>
                <a:gd name="T2" fmla="*/ 590 w 954"/>
                <a:gd name="T3" fmla="*/ 1064 h 1064"/>
                <a:gd name="T4" fmla="*/ 466 w 954"/>
                <a:gd name="T5" fmla="*/ 1063 h 1064"/>
                <a:gd name="T6" fmla="*/ 452 w 954"/>
                <a:gd name="T7" fmla="*/ 1045 h 1064"/>
                <a:gd name="T8" fmla="*/ 403 w 954"/>
                <a:gd name="T9" fmla="*/ 967 h 1064"/>
                <a:gd name="T10" fmla="*/ 292 w 954"/>
                <a:gd name="T11" fmla="*/ 917 h 1064"/>
                <a:gd name="T12" fmla="*/ 221 w 954"/>
                <a:gd name="T13" fmla="*/ 953 h 1064"/>
                <a:gd name="T14" fmla="*/ 198 w 954"/>
                <a:gd name="T15" fmla="*/ 950 h 1064"/>
                <a:gd name="T16" fmla="*/ 111 w 954"/>
                <a:gd name="T17" fmla="*/ 862 h 1064"/>
                <a:gd name="T18" fmla="*/ 113 w 954"/>
                <a:gd name="T19" fmla="*/ 839 h 1064"/>
                <a:gd name="T20" fmla="*/ 134 w 954"/>
                <a:gd name="T21" fmla="*/ 750 h 1064"/>
                <a:gd name="T22" fmla="*/ 90 w 954"/>
                <a:gd name="T23" fmla="*/ 636 h 1064"/>
                <a:gd name="T24" fmla="*/ 14 w 954"/>
                <a:gd name="T25" fmla="*/ 610 h 1064"/>
                <a:gd name="T26" fmla="*/ 0 w 954"/>
                <a:gd name="T27" fmla="*/ 592 h 1064"/>
                <a:gd name="T28" fmla="*/ 1 w 954"/>
                <a:gd name="T29" fmla="*/ 468 h 1064"/>
                <a:gd name="T30" fmla="*/ 19 w 954"/>
                <a:gd name="T31" fmla="*/ 454 h 1064"/>
                <a:gd name="T32" fmla="*/ 97 w 954"/>
                <a:gd name="T33" fmla="*/ 405 h 1064"/>
                <a:gd name="T34" fmla="*/ 147 w 954"/>
                <a:gd name="T35" fmla="*/ 294 h 1064"/>
                <a:gd name="T36" fmla="*/ 111 w 954"/>
                <a:gd name="T37" fmla="*/ 221 h 1064"/>
                <a:gd name="T38" fmla="*/ 113 w 954"/>
                <a:gd name="T39" fmla="*/ 199 h 1064"/>
                <a:gd name="T40" fmla="*/ 202 w 954"/>
                <a:gd name="T41" fmla="*/ 112 h 1064"/>
                <a:gd name="T42" fmla="*/ 225 w 954"/>
                <a:gd name="T43" fmla="*/ 115 h 1064"/>
                <a:gd name="T44" fmla="*/ 313 w 954"/>
                <a:gd name="T45" fmla="*/ 136 h 1064"/>
                <a:gd name="T46" fmla="*/ 427 w 954"/>
                <a:gd name="T47" fmla="*/ 92 h 1064"/>
                <a:gd name="T48" fmla="*/ 454 w 954"/>
                <a:gd name="T49" fmla="*/ 16 h 1064"/>
                <a:gd name="T50" fmla="*/ 472 w 954"/>
                <a:gd name="T51" fmla="*/ 1 h 1064"/>
                <a:gd name="T52" fmla="*/ 596 w 954"/>
                <a:gd name="T53" fmla="*/ 2 h 1064"/>
                <a:gd name="T54" fmla="*/ 610 w 954"/>
                <a:gd name="T55" fmla="*/ 20 h 1064"/>
                <a:gd name="T56" fmla="*/ 659 w 954"/>
                <a:gd name="T57" fmla="*/ 98 h 1064"/>
                <a:gd name="T58" fmla="*/ 770 w 954"/>
                <a:gd name="T59" fmla="*/ 148 h 1064"/>
                <a:gd name="T60" fmla="*/ 841 w 954"/>
                <a:gd name="T61" fmla="*/ 112 h 1064"/>
                <a:gd name="T62" fmla="*/ 864 w 954"/>
                <a:gd name="T63" fmla="*/ 115 h 1064"/>
                <a:gd name="T64" fmla="*/ 951 w 954"/>
                <a:gd name="T65" fmla="*/ 204 h 1064"/>
                <a:gd name="T66" fmla="*/ 949 w 954"/>
                <a:gd name="T67" fmla="*/ 225 h 1064"/>
                <a:gd name="T68" fmla="*/ 931 w 954"/>
                <a:gd name="T69" fmla="*/ 321 h 1064"/>
                <a:gd name="T70" fmla="*/ 914 w 954"/>
                <a:gd name="T71" fmla="*/ 398 h 1064"/>
                <a:gd name="T72" fmla="*/ 855 w 954"/>
                <a:gd name="T73" fmla="*/ 374 h 1064"/>
                <a:gd name="T74" fmla="*/ 770 w 954"/>
                <a:gd name="T75" fmla="*/ 262 h 1064"/>
                <a:gd name="T76" fmla="*/ 648 w 954"/>
                <a:gd name="T77" fmla="*/ 191 h 1064"/>
                <a:gd name="T78" fmla="*/ 531 w 954"/>
                <a:gd name="T79" fmla="*/ 171 h 1064"/>
                <a:gd name="T80" fmla="*/ 458 w 954"/>
                <a:gd name="T81" fmla="*/ 179 h 1064"/>
                <a:gd name="T82" fmla="*/ 375 w 954"/>
                <a:gd name="T83" fmla="*/ 207 h 1064"/>
                <a:gd name="T84" fmla="*/ 302 w 954"/>
                <a:gd name="T85" fmla="*/ 254 h 1064"/>
                <a:gd name="T86" fmla="*/ 241 w 954"/>
                <a:gd name="T87" fmla="*/ 317 h 1064"/>
                <a:gd name="T88" fmla="*/ 199 w 954"/>
                <a:gd name="T89" fmla="*/ 392 h 1064"/>
                <a:gd name="T90" fmla="*/ 175 w 954"/>
                <a:gd name="T91" fmla="*/ 478 h 1064"/>
                <a:gd name="T92" fmla="*/ 171 w 954"/>
                <a:gd name="T93" fmla="*/ 551 h 1064"/>
                <a:gd name="T94" fmla="*/ 186 w 954"/>
                <a:gd name="T95" fmla="*/ 640 h 1064"/>
                <a:gd name="T96" fmla="*/ 223 w 954"/>
                <a:gd name="T97" fmla="*/ 720 h 1064"/>
                <a:gd name="T98" fmla="*/ 276 w 954"/>
                <a:gd name="T99" fmla="*/ 788 h 1064"/>
                <a:gd name="T100" fmla="*/ 344 w 954"/>
                <a:gd name="T101" fmla="*/ 841 h 1064"/>
                <a:gd name="T102" fmla="*/ 424 w 954"/>
                <a:gd name="T103" fmla="*/ 878 h 1064"/>
                <a:gd name="T104" fmla="*/ 512 w 954"/>
                <a:gd name="T105" fmla="*/ 893 h 1064"/>
                <a:gd name="T106" fmla="*/ 581 w 954"/>
                <a:gd name="T107" fmla="*/ 890 h 1064"/>
                <a:gd name="T108" fmla="*/ 660 w 954"/>
                <a:gd name="T109" fmla="*/ 870 h 1064"/>
                <a:gd name="T110" fmla="*/ 663 w 954"/>
                <a:gd name="T111" fmla="*/ 96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4" h="1064">
                  <a:moveTo>
                    <a:pt x="610" y="979"/>
                  </a:moveTo>
                  <a:lnTo>
                    <a:pt x="610" y="1040"/>
                  </a:lnTo>
                  <a:lnTo>
                    <a:pt x="610" y="1040"/>
                  </a:lnTo>
                  <a:lnTo>
                    <a:pt x="610" y="1045"/>
                  </a:lnTo>
                  <a:lnTo>
                    <a:pt x="608" y="1049"/>
                  </a:lnTo>
                  <a:lnTo>
                    <a:pt x="606" y="1054"/>
                  </a:lnTo>
                  <a:lnTo>
                    <a:pt x="603" y="1058"/>
                  </a:lnTo>
                  <a:lnTo>
                    <a:pt x="600" y="1060"/>
                  </a:lnTo>
                  <a:lnTo>
                    <a:pt x="596" y="1063"/>
                  </a:lnTo>
                  <a:lnTo>
                    <a:pt x="590" y="1064"/>
                  </a:lnTo>
                  <a:lnTo>
                    <a:pt x="586" y="1064"/>
                  </a:lnTo>
                  <a:lnTo>
                    <a:pt x="476" y="1064"/>
                  </a:lnTo>
                  <a:lnTo>
                    <a:pt x="476" y="1064"/>
                  </a:lnTo>
                  <a:lnTo>
                    <a:pt x="472" y="1064"/>
                  </a:lnTo>
                  <a:lnTo>
                    <a:pt x="466" y="1063"/>
                  </a:lnTo>
                  <a:lnTo>
                    <a:pt x="462" y="1060"/>
                  </a:lnTo>
                  <a:lnTo>
                    <a:pt x="459" y="1058"/>
                  </a:lnTo>
                  <a:lnTo>
                    <a:pt x="456" y="1054"/>
                  </a:lnTo>
                  <a:lnTo>
                    <a:pt x="454" y="1049"/>
                  </a:lnTo>
                  <a:lnTo>
                    <a:pt x="452" y="1045"/>
                  </a:lnTo>
                  <a:lnTo>
                    <a:pt x="452" y="1040"/>
                  </a:lnTo>
                  <a:lnTo>
                    <a:pt x="452" y="979"/>
                  </a:lnTo>
                  <a:lnTo>
                    <a:pt x="452" y="979"/>
                  </a:lnTo>
                  <a:lnTo>
                    <a:pt x="427" y="973"/>
                  </a:lnTo>
                  <a:lnTo>
                    <a:pt x="403" y="967"/>
                  </a:lnTo>
                  <a:lnTo>
                    <a:pt x="380" y="959"/>
                  </a:lnTo>
                  <a:lnTo>
                    <a:pt x="357" y="950"/>
                  </a:lnTo>
                  <a:lnTo>
                    <a:pt x="335" y="940"/>
                  </a:lnTo>
                  <a:lnTo>
                    <a:pt x="313" y="930"/>
                  </a:lnTo>
                  <a:lnTo>
                    <a:pt x="292" y="917"/>
                  </a:lnTo>
                  <a:lnTo>
                    <a:pt x="273" y="904"/>
                  </a:lnTo>
                  <a:lnTo>
                    <a:pt x="228" y="947"/>
                  </a:lnTo>
                  <a:lnTo>
                    <a:pt x="228" y="947"/>
                  </a:lnTo>
                  <a:lnTo>
                    <a:pt x="225" y="950"/>
                  </a:lnTo>
                  <a:lnTo>
                    <a:pt x="221" y="953"/>
                  </a:lnTo>
                  <a:lnTo>
                    <a:pt x="215" y="955"/>
                  </a:lnTo>
                  <a:lnTo>
                    <a:pt x="211" y="955"/>
                  </a:lnTo>
                  <a:lnTo>
                    <a:pt x="206" y="955"/>
                  </a:lnTo>
                  <a:lnTo>
                    <a:pt x="202" y="953"/>
                  </a:lnTo>
                  <a:lnTo>
                    <a:pt x="198" y="950"/>
                  </a:lnTo>
                  <a:lnTo>
                    <a:pt x="194" y="947"/>
                  </a:lnTo>
                  <a:lnTo>
                    <a:pt x="116" y="869"/>
                  </a:lnTo>
                  <a:lnTo>
                    <a:pt x="116" y="869"/>
                  </a:lnTo>
                  <a:lnTo>
                    <a:pt x="113" y="866"/>
                  </a:lnTo>
                  <a:lnTo>
                    <a:pt x="111" y="862"/>
                  </a:lnTo>
                  <a:lnTo>
                    <a:pt x="109" y="857"/>
                  </a:lnTo>
                  <a:lnTo>
                    <a:pt x="109" y="853"/>
                  </a:lnTo>
                  <a:lnTo>
                    <a:pt x="109" y="848"/>
                  </a:lnTo>
                  <a:lnTo>
                    <a:pt x="111" y="843"/>
                  </a:lnTo>
                  <a:lnTo>
                    <a:pt x="113" y="839"/>
                  </a:lnTo>
                  <a:lnTo>
                    <a:pt x="116" y="835"/>
                  </a:lnTo>
                  <a:lnTo>
                    <a:pt x="160" y="791"/>
                  </a:lnTo>
                  <a:lnTo>
                    <a:pt x="160" y="791"/>
                  </a:lnTo>
                  <a:lnTo>
                    <a:pt x="147" y="771"/>
                  </a:lnTo>
                  <a:lnTo>
                    <a:pt x="134" y="750"/>
                  </a:lnTo>
                  <a:lnTo>
                    <a:pt x="124" y="729"/>
                  </a:lnTo>
                  <a:lnTo>
                    <a:pt x="113" y="707"/>
                  </a:lnTo>
                  <a:lnTo>
                    <a:pt x="105" y="684"/>
                  </a:lnTo>
                  <a:lnTo>
                    <a:pt x="97" y="660"/>
                  </a:lnTo>
                  <a:lnTo>
                    <a:pt x="90" y="636"/>
                  </a:lnTo>
                  <a:lnTo>
                    <a:pt x="85" y="612"/>
                  </a:lnTo>
                  <a:lnTo>
                    <a:pt x="24" y="612"/>
                  </a:lnTo>
                  <a:lnTo>
                    <a:pt x="24" y="612"/>
                  </a:lnTo>
                  <a:lnTo>
                    <a:pt x="19" y="611"/>
                  </a:lnTo>
                  <a:lnTo>
                    <a:pt x="14" y="610"/>
                  </a:lnTo>
                  <a:lnTo>
                    <a:pt x="10" y="608"/>
                  </a:lnTo>
                  <a:lnTo>
                    <a:pt x="6" y="605"/>
                  </a:lnTo>
                  <a:lnTo>
                    <a:pt x="4" y="601"/>
                  </a:lnTo>
                  <a:lnTo>
                    <a:pt x="1" y="597"/>
                  </a:lnTo>
                  <a:lnTo>
                    <a:pt x="0" y="592"/>
                  </a:lnTo>
                  <a:lnTo>
                    <a:pt x="0" y="588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0" y="472"/>
                  </a:lnTo>
                  <a:lnTo>
                    <a:pt x="1" y="468"/>
                  </a:lnTo>
                  <a:lnTo>
                    <a:pt x="4" y="464"/>
                  </a:lnTo>
                  <a:lnTo>
                    <a:pt x="6" y="461"/>
                  </a:lnTo>
                  <a:lnTo>
                    <a:pt x="10" y="458"/>
                  </a:lnTo>
                  <a:lnTo>
                    <a:pt x="14" y="456"/>
                  </a:lnTo>
                  <a:lnTo>
                    <a:pt x="19" y="454"/>
                  </a:lnTo>
                  <a:lnTo>
                    <a:pt x="24" y="454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90" y="429"/>
                  </a:lnTo>
                  <a:lnTo>
                    <a:pt x="97" y="405"/>
                  </a:lnTo>
                  <a:lnTo>
                    <a:pt x="105" y="382"/>
                  </a:lnTo>
                  <a:lnTo>
                    <a:pt x="113" y="359"/>
                  </a:lnTo>
                  <a:lnTo>
                    <a:pt x="124" y="336"/>
                  </a:lnTo>
                  <a:lnTo>
                    <a:pt x="134" y="315"/>
                  </a:lnTo>
                  <a:lnTo>
                    <a:pt x="147" y="294"/>
                  </a:lnTo>
                  <a:lnTo>
                    <a:pt x="160" y="273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3" y="225"/>
                  </a:lnTo>
                  <a:lnTo>
                    <a:pt x="111" y="221"/>
                  </a:lnTo>
                  <a:lnTo>
                    <a:pt x="109" y="217"/>
                  </a:lnTo>
                  <a:lnTo>
                    <a:pt x="109" y="213"/>
                  </a:lnTo>
                  <a:lnTo>
                    <a:pt x="109" y="208"/>
                  </a:lnTo>
                  <a:lnTo>
                    <a:pt x="111" y="204"/>
                  </a:lnTo>
                  <a:lnTo>
                    <a:pt x="113" y="199"/>
                  </a:lnTo>
                  <a:lnTo>
                    <a:pt x="116" y="195"/>
                  </a:lnTo>
                  <a:lnTo>
                    <a:pt x="194" y="118"/>
                  </a:lnTo>
                  <a:lnTo>
                    <a:pt x="194" y="118"/>
                  </a:lnTo>
                  <a:lnTo>
                    <a:pt x="198" y="115"/>
                  </a:lnTo>
                  <a:lnTo>
                    <a:pt x="202" y="112"/>
                  </a:lnTo>
                  <a:lnTo>
                    <a:pt x="206" y="111"/>
                  </a:lnTo>
                  <a:lnTo>
                    <a:pt x="211" y="111"/>
                  </a:lnTo>
                  <a:lnTo>
                    <a:pt x="215" y="111"/>
                  </a:lnTo>
                  <a:lnTo>
                    <a:pt x="221" y="112"/>
                  </a:lnTo>
                  <a:lnTo>
                    <a:pt x="225" y="115"/>
                  </a:lnTo>
                  <a:lnTo>
                    <a:pt x="228" y="118"/>
                  </a:lnTo>
                  <a:lnTo>
                    <a:pt x="273" y="162"/>
                  </a:lnTo>
                  <a:lnTo>
                    <a:pt x="273" y="162"/>
                  </a:lnTo>
                  <a:lnTo>
                    <a:pt x="292" y="148"/>
                  </a:lnTo>
                  <a:lnTo>
                    <a:pt x="313" y="136"/>
                  </a:lnTo>
                  <a:lnTo>
                    <a:pt x="335" y="124"/>
                  </a:lnTo>
                  <a:lnTo>
                    <a:pt x="357" y="115"/>
                  </a:lnTo>
                  <a:lnTo>
                    <a:pt x="380" y="106"/>
                  </a:lnTo>
                  <a:lnTo>
                    <a:pt x="403" y="98"/>
                  </a:lnTo>
                  <a:lnTo>
                    <a:pt x="427" y="92"/>
                  </a:lnTo>
                  <a:lnTo>
                    <a:pt x="452" y="87"/>
                  </a:lnTo>
                  <a:lnTo>
                    <a:pt x="452" y="25"/>
                  </a:lnTo>
                  <a:lnTo>
                    <a:pt x="452" y="25"/>
                  </a:lnTo>
                  <a:lnTo>
                    <a:pt x="452" y="20"/>
                  </a:lnTo>
                  <a:lnTo>
                    <a:pt x="454" y="16"/>
                  </a:lnTo>
                  <a:lnTo>
                    <a:pt x="456" y="12"/>
                  </a:lnTo>
                  <a:lnTo>
                    <a:pt x="459" y="8"/>
                  </a:lnTo>
                  <a:lnTo>
                    <a:pt x="462" y="5"/>
                  </a:lnTo>
                  <a:lnTo>
                    <a:pt x="466" y="2"/>
                  </a:lnTo>
                  <a:lnTo>
                    <a:pt x="472" y="1"/>
                  </a:lnTo>
                  <a:lnTo>
                    <a:pt x="476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90" y="1"/>
                  </a:lnTo>
                  <a:lnTo>
                    <a:pt x="596" y="2"/>
                  </a:lnTo>
                  <a:lnTo>
                    <a:pt x="600" y="5"/>
                  </a:lnTo>
                  <a:lnTo>
                    <a:pt x="603" y="8"/>
                  </a:lnTo>
                  <a:lnTo>
                    <a:pt x="606" y="12"/>
                  </a:lnTo>
                  <a:lnTo>
                    <a:pt x="608" y="16"/>
                  </a:lnTo>
                  <a:lnTo>
                    <a:pt x="610" y="20"/>
                  </a:lnTo>
                  <a:lnTo>
                    <a:pt x="610" y="25"/>
                  </a:lnTo>
                  <a:lnTo>
                    <a:pt x="610" y="87"/>
                  </a:lnTo>
                  <a:lnTo>
                    <a:pt x="610" y="87"/>
                  </a:lnTo>
                  <a:lnTo>
                    <a:pt x="635" y="92"/>
                  </a:lnTo>
                  <a:lnTo>
                    <a:pt x="659" y="98"/>
                  </a:lnTo>
                  <a:lnTo>
                    <a:pt x="682" y="106"/>
                  </a:lnTo>
                  <a:lnTo>
                    <a:pt x="705" y="115"/>
                  </a:lnTo>
                  <a:lnTo>
                    <a:pt x="727" y="124"/>
                  </a:lnTo>
                  <a:lnTo>
                    <a:pt x="749" y="136"/>
                  </a:lnTo>
                  <a:lnTo>
                    <a:pt x="770" y="148"/>
                  </a:lnTo>
                  <a:lnTo>
                    <a:pt x="790" y="162"/>
                  </a:lnTo>
                  <a:lnTo>
                    <a:pt x="834" y="118"/>
                  </a:lnTo>
                  <a:lnTo>
                    <a:pt x="834" y="118"/>
                  </a:lnTo>
                  <a:lnTo>
                    <a:pt x="837" y="115"/>
                  </a:lnTo>
                  <a:lnTo>
                    <a:pt x="841" y="112"/>
                  </a:lnTo>
                  <a:lnTo>
                    <a:pt x="847" y="111"/>
                  </a:lnTo>
                  <a:lnTo>
                    <a:pt x="851" y="111"/>
                  </a:lnTo>
                  <a:lnTo>
                    <a:pt x="856" y="111"/>
                  </a:lnTo>
                  <a:lnTo>
                    <a:pt x="860" y="112"/>
                  </a:lnTo>
                  <a:lnTo>
                    <a:pt x="864" y="115"/>
                  </a:lnTo>
                  <a:lnTo>
                    <a:pt x="868" y="118"/>
                  </a:lnTo>
                  <a:lnTo>
                    <a:pt x="946" y="195"/>
                  </a:lnTo>
                  <a:lnTo>
                    <a:pt x="946" y="195"/>
                  </a:lnTo>
                  <a:lnTo>
                    <a:pt x="949" y="199"/>
                  </a:lnTo>
                  <a:lnTo>
                    <a:pt x="951" y="204"/>
                  </a:lnTo>
                  <a:lnTo>
                    <a:pt x="953" y="208"/>
                  </a:lnTo>
                  <a:lnTo>
                    <a:pt x="953" y="213"/>
                  </a:lnTo>
                  <a:lnTo>
                    <a:pt x="953" y="217"/>
                  </a:lnTo>
                  <a:lnTo>
                    <a:pt x="951" y="221"/>
                  </a:lnTo>
                  <a:lnTo>
                    <a:pt x="949" y="225"/>
                  </a:lnTo>
                  <a:lnTo>
                    <a:pt x="946" y="230"/>
                  </a:lnTo>
                  <a:lnTo>
                    <a:pt x="902" y="273"/>
                  </a:lnTo>
                  <a:lnTo>
                    <a:pt x="902" y="273"/>
                  </a:lnTo>
                  <a:lnTo>
                    <a:pt x="917" y="297"/>
                  </a:lnTo>
                  <a:lnTo>
                    <a:pt x="931" y="321"/>
                  </a:lnTo>
                  <a:lnTo>
                    <a:pt x="943" y="346"/>
                  </a:lnTo>
                  <a:lnTo>
                    <a:pt x="954" y="372"/>
                  </a:lnTo>
                  <a:lnTo>
                    <a:pt x="954" y="372"/>
                  </a:lnTo>
                  <a:lnTo>
                    <a:pt x="934" y="385"/>
                  </a:lnTo>
                  <a:lnTo>
                    <a:pt x="914" y="398"/>
                  </a:lnTo>
                  <a:lnTo>
                    <a:pt x="896" y="413"/>
                  </a:lnTo>
                  <a:lnTo>
                    <a:pt x="877" y="428"/>
                  </a:lnTo>
                  <a:lnTo>
                    <a:pt x="877" y="428"/>
                  </a:lnTo>
                  <a:lnTo>
                    <a:pt x="867" y="400"/>
                  </a:lnTo>
                  <a:lnTo>
                    <a:pt x="855" y="374"/>
                  </a:lnTo>
                  <a:lnTo>
                    <a:pt x="841" y="349"/>
                  </a:lnTo>
                  <a:lnTo>
                    <a:pt x="827" y="325"/>
                  </a:lnTo>
                  <a:lnTo>
                    <a:pt x="809" y="303"/>
                  </a:lnTo>
                  <a:lnTo>
                    <a:pt x="790" y="282"/>
                  </a:lnTo>
                  <a:lnTo>
                    <a:pt x="770" y="262"/>
                  </a:lnTo>
                  <a:lnTo>
                    <a:pt x="748" y="244"/>
                  </a:lnTo>
                  <a:lnTo>
                    <a:pt x="725" y="227"/>
                  </a:lnTo>
                  <a:lnTo>
                    <a:pt x="700" y="214"/>
                  </a:lnTo>
                  <a:lnTo>
                    <a:pt x="675" y="201"/>
                  </a:lnTo>
                  <a:lnTo>
                    <a:pt x="648" y="191"/>
                  </a:lnTo>
                  <a:lnTo>
                    <a:pt x="620" y="183"/>
                  </a:lnTo>
                  <a:lnTo>
                    <a:pt x="590" y="176"/>
                  </a:lnTo>
                  <a:lnTo>
                    <a:pt x="561" y="173"/>
                  </a:lnTo>
                  <a:lnTo>
                    <a:pt x="547" y="172"/>
                  </a:lnTo>
                  <a:lnTo>
                    <a:pt x="531" y="171"/>
                  </a:lnTo>
                  <a:lnTo>
                    <a:pt x="531" y="171"/>
                  </a:lnTo>
                  <a:lnTo>
                    <a:pt x="512" y="172"/>
                  </a:lnTo>
                  <a:lnTo>
                    <a:pt x="495" y="173"/>
                  </a:lnTo>
                  <a:lnTo>
                    <a:pt x="476" y="175"/>
                  </a:lnTo>
                  <a:lnTo>
                    <a:pt x="458" y="179"/>
                  </a:lnTo>
                  <a:lnTo>
                    <a:pt x="440" y="183"/>
                  </a:lnTo>
                  <a:lnTo>
                    <a:pt x="424" y="188"/>
                  </a:lnTo>
                  <a:lnTo>
                    <a:pt x="407" y="193"/>
                  </a:lnTo>
                  <a:lnTo>
                    <a:pt x="390" y="200"/>
                  </a:lnTo>
                  <a:lnTo>
                    <a:pt x="375" y="207"/>
                  </a:lnTo>
                  <a:lnTo>
                    <a:pt x="359" y="215"/>
                  </a:lnTo>
                  <a:lnTo>
                    <a:pt x="344" y="223"/>
                  </a:lnTo>
                  <a:lnTo>
                    <a:pt x="329" y="234"/>
                  </a:lnTo>
                  <a:lnTo>
                    <a:pt x="315" y="243"/>
                  </a:lnTo>
                  <a:lnTo>
                    <a:pt x="302" y="254"/>
                  </a:lnTo>
                  <a:lnTo>
                    <a:pt x="288" y="265"/>
                  </a:lnTo>
                  <a:lnTo>
                    <a:pt x="276" y="278"/>
                  </a:lnTo>
                  <a:lnTo>
                    <a:pt x="264" y="290"/>
                  </a:lnTo>
                  <a:lnTo>
                    <a:pt x="253" y="303"/>
                  </a:lnTo>
                  <a:lnTo>
                    <a:pt x="241" y="317"/>
                  </a:lnTo>
                  <a:lnTo>
                    <a:pt x="232" y="331"/>
                  </a:lnTo>
                  <a:lnTo>
                    <a:pt x="223" y="345"/>
                  </a:lnTo>
                  <a:lnTo>
                    <a:pt x="213" y="361"/>
                  </a:lnTo>
                  <a:lnTo>
                    <a:pt x="206" y="376"/>
                  </a:lnTo>
                  <a:lnTo>
                    <a:pt x="199" y="392"/>
                  </a:lnTo>
                  <a:lnTo>
                    <a:pt x="192" y="409"/>
                  </a:lnTo>
                  <a:lnTo>
                    <a:pt x="186" y="425"/>
                  </a:lnTo>
                  <a:lnTo>
                    <a:pt x="182" y="442"/>
                  </a:lnTo>
                  <a:lnTo>
                    <a:pt x="178" y="460"/>
                  </a:lnTo>
                  <a:lnTo>
                    <a:pt x="175" y="478"/>
                  </a:lnTo>
                  <a:lnTo>
                    <a:pt x="172" y="495"/>
                  </a:lnTo>
                  <a:lnTo>
                    <a:pt x="171" y="514"/>
                  </a:lnTo>
                  <a:lnTo>
                    <a:pt x="171" y="533"/>
                  </a:lnTo>
                  <a:lnTo>
                    <a:pt x="171" y="533"/>
                  </a:lnTo>
                  <a:lnTo>
                    <a:pt x="171" y="551"/>
                  </a:lnTo>
                  <a:lnTo>
                    <a:pt x="172" y="569"/>
                  </a:lnTo>
                  <a:lnTo>
                    <a:pt x="175" y="588"/>
                  </a:lnTo>
                  <a:lnTo>
                    <a:pt x="178" y="606"/>
                  </a:lnTo>
                  <a:lnTo>
                    <a:pt x="182" y="622"/>
                  </a:lnTo>
                  <a:lnTo>
                    <a:pt x="186" y="640"/>
                  </a:lnTo>
                  <a:lnTo>
                    <a:pt x="192" y="657"/>
                  </a:lnTo>
                  <a:lnTo>
                    <a:pt x="199" y="673"/>
                  </a:lnTo>
                  <a:lnTo>
                    <a:pt x="206" y="689"/>
                  </a:lnTo>
                  <a:lnTo>
                    <a:pt x="213" y="705"/>
                  </a:lnTo>
                  <a:lnTo>
                    <a:pt x="223" y="720"/>
                  </a:lnTo>
                  <a:lnTo>
                    <a:pt x="232" y="735"/>
                  </a:lnTo>
                  <a:lnTo>
                    <a:pt x="241" y="748"/>
                  </a:lnTo>
                  <a:lnTo>
                    <a:pt x="253" y="762"/>
                  </a:lnTo>
                  <a:lnTo>
                    <a:pt x="264" y="775"/>
                  </a:lnTo>
                  <a:lnTo>
                    <a:pt x="276" y="788"/>
                  </a:lnTo>
                  <a:lnTo>
                    <a:pt x="288" y="799"/>
                  </a:lnTo>
                  <a:lnTo>
                    <a:pt x="302" y="811"/>
                  </a:lnTo>
                  <a:lnTo>
                    <a:pt x="315" y="821"/>
                  </a:lnTo>
                  <a:lnTo>
                    <a:pt x="329" y="832"/>
                  </a:lnTo>
                  <a:lnTo>
                    <a:pt x="344" y="841"/>
                  </a:lnTo>
                  <a:lnTo>
                    <a:pt x="359" y="849"/>
                  </a:lnTo>
                  <a:lnTo>
                    <a:pt x="375" y="858"/>
                  </a:lnTo>
                  <a:lnTo>
                    <a:pt x="390" y="865"/>
                  </a:lnTo>
                  <a:lnTo>
                    <a:pt x="407" y="871"/>
                  </a:lnTo>
                  <a:lnTo>
                    <a:pt x="424" y="878"/>
                  </a:lnTo>
                  <a:lnTo>
                    <a:pt x="440" y="882"/>
                  </a:lnTo>
                  <a:lnTo>
                    <a:pt x="458" y="886"/>
                  </a:lnTo>
                  <a:lnTo>
                    <a:pt x="476" y="889"/>
                  </a:lnTo>
                  <a:lnTo>
                    <a:pt x="495" y="892"/>
                  </a:lnTo>
                  <a:lnTo>
                    <a:pt x="512" y="893"/>
                  </a:lnTo>
                  <a:lnTo>
                    <a:pt x="531" y="893"/>
                  </a:lnTo>
                  <a:lnTo>
                    <a:pt x="531" y="893"/>
                  </a:lnTo>
                  <a:lnTo>
                    <a:pt x="548" y="893"/>
                  </a:lnTo>
                  <a:lnTo>
                    <a:pt x="564" y="892"/>
                  </a:lnTo>
                  <a:lnTo>
                    <a:pt x="581" y="890"/>
                  </a:lnTo>
                  <a:lnTo>
                    <a:pt x="598" y="887"/>
                  </a:lnTo>
                  <a:lnTo>
                    <a:pt x="613" y="884"/>
                  </a:lnTo>
                  <a:lnTo>
                    <a:pt x="629" y="880"/>
                  </a:lnTo>
                  <a:lnTo>
                    <a:pt x="645" y="875"/>
                  </a:lnTo>
                  <a:lnTo>
                    <a:pt x="660" y="870"/>
                  </a:lnTo>
                  <a:lnTo>
                    <a:pt x="660" y="870"/>
                  </a:lnTo>
                  <a:lnTo>
                    <a:pt x="659" y="893"/>
                  </a:lnTo>
                  <a:lnTo>
                    <a:pt x="659" y="893"/>
                  </a:lnTo>
                  <a:lnTo>
                    <a:pt x="660" y="930"/>
                  </a:lnTo>
                  <a:lnTo>
                    <a:pt x="663" y="965"/>
                  </a:lnTo>
                  <a:lnTo>
                    <a:pt x="663" y="965"/>
                  </a:lnTo>
                  <a:lnTo>
                    <a:pt x="637" y="972"/>
                  </a:lnTo>
                  <a:lnTo>
                    <a:pt x="610" y="9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33" name="Freeform 337"/>
            <p:cNvSpPr>
              <a:spLocks/>
            </p:cNvSpPr>
            <p:nvPr userDrawn="1"/>
          </p:nvSpPr>
          <p:spPr bwMode="auto">
            <a:xfrm>
              <a:off x="1568450" y="2432050"/>
              <a:ext cx="379412" cy="422275"/>
            </a:xfrm>
            <a:custGeom>
              <a:avLst/>
              <a:gdLst>
                <a:gd name="T0" fmla="*/ 608 w 954"/>
                <a:gd name="T1" fmla="*/ 1049 h 1064"/>
                <a:gd name="T2" fmla="*/ 590 w 954"/>
                <a:gd name="T3" fmla="*/ 1064 h 1064"/>
                <a:gd name="T4" fmla="*/ 466 w 954"/>
                <a:gd name="T5" fmla="*/ 1063 h 1064"/>
                <a:gd name="T6" fmla="*/ 452 w 954"/>
                <a:gd name="T7" fmla="*/ 1045 h 1064"/>
                <a:gd name="T8" fmla="*/ 403 w 954"/>
                <a:gd name="T9" fmla="*/ 967 h 1064"/>
                <a:gd name="T10" fmla="*/ 292 w 954"/>
                <a:gd name="T11" fmla="*/ 917 h 1064"/>
                <a:gd name="T12" fmla="*/ 221 w 954"/>
                <a:gd name="T13" fmla="*/ 953 h 1064"/>
                <a:gd name="T14" fmla="*/ 198 w 954"/>
                <a:gd name="T15" fmla="*/ 950 h 1064"/>
                <a:gd name="T16" fmla="*/ 111 w 954"/>
                <a:gd name="T17" fmla="*/ 862 h 1064"/>
                <a:gd name="T18" fmla="*/ 113 w 954"/>
                <a:gd name="T19" fmla="*/ 839 h 1064"/>
                <a:gd name="T20" fmla="*/ 134 w 954"/>
                <a:gd name="T21" fmla="*/ 750 h 1064"/>
                <a:gd name="T22" fmla="*/ 90 w 954"/>
                <a:gd name="T23" fmla="*/ 636 h 1064"/>
                <a:gd name="T24" fmla="*/ 14 w 954"/>
                <a:gd name="T25" fmla="*/ 610 h 1064"/>
                <a:gd name="T26" fmla="*/ 0 w 954"/>
                <a:gd name="T27" fmla="*/ 592 h 1064"/>
                <a:gd name="T28" fmla="*/ 1 w 954"/>
                <a:gd name="T29" fmla="*/ 468 h 1064"/>
                <a:gd name="T30" fmla="*/ 19 w 954"/>
                <a:gd name="T31" fmla="*/ 454 h 1064"/>
                <a:gd name="T32" fmla="*/ 97 w 954"/>
                <a:gd name="T33" fmla="*/ 405 h 1064"/>
                <a:gd name="T34" fmla="*/ 147 w 954"/>
                <a:gd name="T35" fmla="*/ 294 h 1064"/>
                <a:gd name="T36" fmla="*/ 111 w 954"/>
                <a:gd name="T37" fmla="*/ 221 h 1064"/>
                <a:gd name="T38" fmla="*/ 113 w 954"/>
                <a:gd name="T39" fmla="*/ 199 h 1064"/>
                <a:gd name="T40" fmla="*/ 202 w 954"/>
                <a:gd name="T41" fmla="*/ 112 h 1064"/>
                <a:gd name="T42" fmla="*/ 225 w 954"/>
                <a:gd name="T43" fmla="*/ 115 h 1064"/>
                <a:gd name="T44" fmla="*/ 313 w 954"/>
                <a:gd name="T45" fmla="*/ 136 h 1064"/>
                <a:gd name="T46" fmla="*/ 427 w 954"/>
                <a:gd name="T47" fmla="*/ 92 h 1064"/>
                <a:gd name="T48" fmla="*/ 454 w 954"/>
                <a:gd name="T49" fmla="*/ 16 h 1064"/>
                <a:gd name="T50" fmla="*/ 472 w 954"/>
                <a:gd name="T51" fmla="*/ 1 h 1064"/>
                <a:gd name="T52" fmla="*/ 596 w 954"/>
                <a:gd name="T53" fmla="*/ 2 h 1064"/>
                <a:gd name="T54" fmla="*/ 610 w 954"/>
                <a:gd name="T55" fmla="*/ 20 h 1064"/>
                <a:gd name="T56" fmla="*/ 659 w 954"/>
                <a:gd name="T57" fmla="*/ 98 h 1064"/>
                <a:gd name="T58" fmla="*/ 770 w 954"/>
                <a:gd name="T59" fmla="*/ 148 h 1064"/>
                <a:gd name="T60" fmla="*/ 841 w 954"/>
                <a:gd name="T61" fmla="*/ 112 h 1064"/>
                <a:gd name="T62" fmla="*/ 864 w 954"/>
                <a:gd name="T63" fmla="*/ 115 h 1064"/>
                <a:gd name="T64" fmla="*/ 951 w 954"/>
                <a:gd name="T65" fmla="*/ 204 h 1064"/>
                <a:gd name="T66" fmla="*/ 949 w 954"/>
                <a:gd name="T67" fmla="*/ 225 h 1064"/>
                <a:gd name="T68" fmla="*/ 931 w 954"/>
                <a:gd name="T69" fmla="*/ 321 h 1064"/>
                <a:gd name="T70" fmla="*/ 914 w 954"/>
                <a:gd name="T71" fmla="*/ 398 h 1064"/>
                <a:gd name="T72" fmla="*/ 855 w 954"/>
                <a:gd name="T73" fmla="*/ 374 h 1064"/>
                <a:gd name="T74" fmla="*/ 770 w 954"/>
                <a:gd name="T75" fmla="*/ 262 h 1064"/>
                <a:gd name="T76" fmla="*/ 648 w 954"/>
                <a:gd name="T77" fmla="*/ 191 h 1064"/>
                <a:gd name="T78" fmla="*/ 531 w 954"/>
                <a:gd name="T79" fmla="*/ 171 h 1064"/>
                <a:gd name="T80" fmla="*/ 458 w 954"/>
                <a:gd name="T81" fmla="*/ 179 h 1064"/>
                <a:gd name="T82" fmla="*/ 375 w 954"/>
                <a:gd name="T83" fmla="*/ 207 h 1064"/>
                <a:gd name="T84" fmla="*/ 302 w 954"/>
                <a:gd name="T85" fmla="*/ 254 h 1064"/>
                <a:gd name="T86" fmla="*/ 241 w 954"/>
                <a:gd name="T87" fmla="*/ 317 h 1064"/>
                <a:gd name="T88" fmla="*/ 199 w 954"/>
                <a:gd name="T89" fmla="*/ 392 h 1064"/>
                <a:gd name="T90" fmla="*/ 175 w 954"/>
                <a:gd name="T91" fmla="*/ 478 h 1064"/>
                <a:gd name="T92" fmla="*/ 171 w 954"/>
                <a:gd name="T93" fmla="*/ 551 h 1064"/>
                <a:gd name="T94" fmla="*/ 186 w 954"/>
                <a:gd name="T95" fmla="*/ 640 h 1064"/>
                <a:gd name="T96" fmla="*/ 223 w 954"/>
                <a:gd name="T97" fmla="*/ 720 h 1064"/>
                <a:gd name="T98" fmla="*/ 276 w 954"/>
                <a:gd name="T99" fmla="*/ 788 h 1064"/>
                <a:gd name="T100" fmla="*/ 344 w 954"/>
                <a:gd name="T101" fmla="*/ 841 h 1064"/>
                <a:gd name="T102" fmla="*/ 424 w 954"/>
                <a:gd name="T103" fmla="*/ 878 h 1064"/>
                <a:gd name="T104" fmla="*/ 512 w 954"/>
                <a:gd name="T105" fmla="*/ 893 h 1064"/>
                <a:gd name="T106" fmla="*/ 581 w 954"/>
                <a:gd name="T107" fmla="*/ 890 h 1064"/>
                <a:gd name="T108" fmla="*/ 660 w 954"/>
                <a:gd name="T109" fmla="*/ 870 h 1064"/>
                <a:gd name="T110" fmla="*/ 663 w 954"/>
                <a:gd name="T111" fmla="*/ 96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4" h="1064">
                  <a:moveTo>
                    <a:pt x="610" y="979"/>
                  </a:moveTo>
                  <a:lnTo>
                    <a:pt x="610" y="1040"/>
                  </a:lnTo>
                  <a:lnTo>
                    <a:pt x="610" y="1040"/>
                  </a:lnTo>
                  <a:lnTo>
                    <a:pt x="610" y="1045"/>
                  </a:lnTo>
                  <a:lnTo>
                    <a:pt x="608" y="1049"/>
                  </a:lnTo>
                  <a:lnTo>
                    <a:pt x="606" y="1054"/>
                  </a:lnTo>
                  <a:lnTo>
                    <a:pt x="603" y="1058"/>
                  </a:lnTo>
                  <a:lnTo>
                    <a:pt x="600" y="1060"/>
                  </a:lnTo>
                  <a:lnTo>
                    <a:pt x="596" y="1063"/>
                  </a:lnTo>
                  <a:lnTo>
                    <a:pt x="590" y="1064"/>
                  </a:lnTo>
                  <a:lnTo>
                    <a:pt x="586" y="1064"/>
                  </a:lnTo>
                  <a:lnTo>
                    <a:pt x="476" y="1064"/>
                  </a:lnTo>
                  <a:lnTo>
                    <a:pt x="476" y="1064"/>
                  </a:lnTo>
                  <a:lnTo>
                    <a:pt x="472" y="1064"/>
                  </a:lnTo>
                  <a:lnTo>
                    <a:pt x="466" y="1063"/>
                  </a:lnTo>
                  <a:lnTo>
                    <a:pt x="462" y="1060"/>
                  </a:lnTo>
                  <a:lnTo>
                    <a:pt x="459" y="1058"/>
                  </a:lnTo>
                  <a:lnTo>
                    <a:pt x="456" y="1054"/>
                  </a:lnTo>
                  <a:lnTo>
                    <a:pt x="454" y="1049"/>
                  </a:lnTo>
                  <a:lnTo>
                    <a:pt x="452" y="1045"/>
                  </a:lnTo>
                  <a:lnTo>
                    <a:pt x="452" y="1040"/>
                  </a:lnTo>
                  <a:lnTo>
                    <a:pt x="452" y="979"/>
                  </a:lnTo>
                  <a:lnTo>
                    <a:pt x="452" y="979"/>
                  </a:lnTo>
                  <a:lnTo>
                    <a:pt x="427" y="973"/>
                  </a:lnTo>
                  <a:lnTo>
                    <a:pt x="403" y="967"/>
                  </a:lnTo>
                  <a:lnTo>
                    <a:pt x="380" y="959"/>
                  </a:lnTo>
                  <a:lnTo>
                    <a:pt x="357" y="950"/>
                  </a:lnTo>
                  <a:lnTo>
                    <a:pt x="335" y="940"/>
                  </a:lnTo>
                  <a:lnTo>
                    <a:pt x="313" y="930"/>
                  </a:lnTo>
                  <a:lnTo>
                    <a:pt x="292" y="917"/>
                  </a:lnTo>
                  <a:lnTo>
                    <a:pt x="273" y="904"/>
                  </a:lnTo>
                  <a:lnTo>
                    <a:pt x="228" y="947"/>
                  </a:lnTo>
                  <a:lnTo>
                    <a:pt x="228" y="947"/>
                  </a:lnTo>
                  <a:lnTo>
                    <a:pt x="225" y="950"/>
                  </a:lnTo>
                  <a:lnTo>
                    <a:pt x="221" y="953"/>
                  </a:lnTo>
                  <a:lnTo>
                    <a:pt x="215" y="955"/>
                  </a:lnTo>
                  <a:lnTo>
                    <a:pt x="211" y="955"/>
                  </a:lnTo>
                  <a:lnTo>
                    <a:pt x="206" y="955"/>
                  </a:lnTo>
                  <a:lnTo>
                    <a:pt x="202" y="953"/>
                  </a:lnTo>
                  <a:lnTo>
                    <a:pt x="198" y="950"/>
                  </a:lnTo>
                  <a:lnTo>
                    <a:pt x="194" y="947"/>
                  </a:lnTo>
                  <a:lnTo>
                    <a:pt x="116" y="869"/>
                  </a:lnTo>
                  <a:lnTo>
                    <a:pt x="116" y="869"/>
                  </a:lnTo>
                  <a:lnTo>
                    <a:pt x="113" y="866"/>
                  </a:lnTo>
                  <a:lnTo>
                    <a:pt x="111" y="862"/>
                  </a:lnTo>
                  <a:lnTo>
                    <a:pt x="109" y="857"/>
                  </a:lnTo>
                  <a:lnTo>
                    <a:pt x="109" y="853"/>
                  </a:lnTo>
                  <a:lnTo>
                    <a:pt x="109" y="848"/>
                  </a:lnTo>
                  <a:lnTo>
                    <a:pt x="111" y="843"/>
                  </a:lnTo>
                  <a:lnTo>
                    <a:pt x="113" y="839"/>
                  </a:lnTo>
                  <a:lnTo>
                    <a:pt x="116" y="835"/>
                  </a:lnTo>
                  <a:lnTo>
                    <a:pt x="160" y="791"/>
                  </a:lnTo>
                  <a:lnTo>
                    <a:pt x="160" y="791"/>
                  </a:lnTo>
                  <a:lnTo>
                    <a:pt x="147" y="771"/>
                  </a:lnTo>
                  <a:lnTo>
                    <a:pt x="134" y="750"/>
                  </a:lnTo>
                  <a:lnTo>
                    <a:pt x="124" y="729"/>
                  </a:lnTo>
                  <a:lnTo>
                    <a:pt x="113" y="707"/>
                  </a:lnTo>
                  <a:lnTo>
                    <a:pt x="105" y="684"/>
                  </a:lnTo>
                  <a:lnTo>
                    <a:pt x="97" y="660"/>
                  </a:lnTo>
                  <a:lnTo>
                    <a:pt x="90" y="636"/>
                  </a:lnTo>
                  <a:lnTo>
                    <a:pt x="85" y="612"/>
                  </a:lnTo>
                  <a:lnTo>
                    <a:pt x="24" y="612"/>
                  </a:lnTo>
                  <a:lnTo>
                    <a:pt x="24" y="612"/>
                  </a:lnTo>
                  <a:lnTo>
                    <a:pt x="19" y="611"/>
                  </a:lnTo>
                  <a:lnTo>
                    <a:pt x="14" y="610"/>
                  </a:lnTo>
                  <a:lnTo>
                    <a:pt x="10" y="608"/>
                  </a:lnTo>
                  <a:lnTo>
                    <a:pt x="6" y="605"/>
                  </a:lnTo>
                  <a:lnTo>
                    <a:pt x="4" y="601"/>
                  </a:lnTo>
                  <a:lnTo>
                    <a:pt x="1" y="597"/>
                  </a:lnTo>
                  <a:lnTo>
                    <a:pt x="0" y="592"/>
                  </a:lnTo>
                  <a:lnTo>
                    <a:pt x="0" y="588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0" y="472"/>
                  </a:lnTo>
                  <a:lnTo>
                    <a:pt x="1" y="468"/>
                  </a:lnTo>
                  <a:lnTo>
                    <a:pt x="4" y="464"/>
                  </a:lnTo>
                  <a:lnTo>
                    <a:pt x="6" y="461"/>
                  </a:lnTo>
                  <a:lnTo>
                    <a:pt x="10" y="458"/>
                  </a:lnTo>
                  <a:lnTo>
                    <a:pt x="14" y="456"/>
                  </a:lnTo>
                  <a:lnTo>
                    <a:pt x="19" y="454"/>
                  </a:lnTo>
                  <a:lnTo>
                    <a:pt x="24" y="454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90" y="429"/>
                  </a:lnTo>
                  <a:lnTo>
                    <a:pt x="97" y="405"/>
                  </a:lnTo>
                  <a:lnTo>
                    <a:pt x="105" y="382"/>
                  </a:lnTo>
                  <a:lnTo>
                    <a:pt x="113" y="359"/>
                  </a:lnTo>
                  <a:lnTo>
                    <a:pt x="124" y="336"/>
                  </a:lnTo>
                  <a:lnTo>
                    <a:pt x="134" y="315"/>
                  </a:lnTo>
                  <a:lnTo>
                    <a:pt x="147" y="294"/>
                  </a:lnTo>
                  <a:lnTo>
                    <a:pt x="160" y="273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3" y="225"/>
                  </a:lnTo>
                  <a:lnTo>
                    <a:pt x="111" y="221"/>
                  </a:lnTo>
                  <a:lnTo>
                    <a:pt x="109" y="217"/>
                  </a:lnTo>
                  <a:lnTo>
                    <a:pt x="109" y="213"/>
                  </a:lnTo>
                  <a:lnTo>
                    <a:pt x="109" y="208"/>
                  </a:lnTo>
                  <a:lnTo>
                    <a:pt x="111" y="204"/>
                  </a:lnTo>
                  <a:lnTo>
                    <a:pt x="113" y="199"/>
                  </a:lnTo>
                  <a:lnTo>
                    <a:pt x="116" y="195"/>
                  </a:lnTo>
                  <a:lnTo>
                    <a:pt x="194" y="118"/>
                  </a:lnTo>
                  <a:lnTo>
                    <a:pt x="194" y="118"/>
                  </a:lnTo>
                  <a:lnTo>
                    <a:pt x="198" y="115"/>
                  </a:lnTo>
                  <a:lnTo>
                    <a:pt x="202" y="112"/>
                  </a:lnTo>
                  <a:lnTo>
                    <a:pt x="206" y="111"/>
                  </a:lnTo>
                  <a:lnTo>
                    <a:pt x="211" y="111"/>
                  </a:lnTo>
                  <a:lnTo>
                    <a:pt x="215" y="111"/>
                  </a:lnTo>
                  <a:lnTo>
                    <a:pt x="221" y="112"/>
                  </a:lnTo>
                  <a:lnTo>
                    <a:pt x="225" y="115"/>
                  </a:lnTo>
                  <a:lnTo>
                    <a:pt x="228" y="118"/>
                  </a:lnTo>
                  <a:lnTo>
                    <a:pt x="273" y="162"/>
                  </a:lnTo>
                  <a:lnTo>
                    <a:pt x="273" y="162"/>
                  </a:lnTo>
                  <a:lnTo>
                    <a:pt x="292" y="148"/>
                  </a:lnTo>
                  <a:lnTo>
                    <a:pt x="313" y="136"/>
                  </a:lnTo>
                  <a:lnTo>
                    <a:pt x="335" y="124"/>
                  </a:lnTo>
                  <a:lnTo>
                    <a:pt x="357" y="115"/>
                  </a:lnTo>
                  <a:lnTo>
                    <a:pt x="380" y="106"/>
                  </a:lnTo>
                  <a:lnTo>
                    <a:pt x="403" y="98"/>
                  </a:lnTo>
                  <a:lnTo>
                    <a:pt x="427" y="92"/>
                  </a:lnTo>
                  <a:lnTo>
                    <a:pt x="452" y="87"/>
                  </a:lnTo>
                  <a:lnTo>
                    <a:pt x="452" y="25"/>
                  </a:lnTo>
                  <a:lnTo>
                    <a:pt x="452" y="25"/>
                  </a:lnTo>
                  <a:lnTo>
                    <a:pt x="452" y="20"/>
                  </a:lnTo>
                  <a:lnTo>
                    <a:pt x="454" y="16"/>
                  </a:lnTo>
                  <a:lnTo>
                    <a:pt x="456" y="12"/>
                  </a:lnTo>
                  <a:lnTo>
                    <a:pt x="459" y="8"/>
                  </a:lnTo>
                  <a:lnTo>
                    <a:pt x="462" y="5"/>
                  </a:lnTo>
                  <a:lnTo>
                    <a:pt x="466" y="2"/>
                  </a:lnTo>
                  <a:lnTo>
                    <a:pt x="472" y="1"/>
                  </a:lnTo>
                  <a:lnTo>
                    <a:pt x="476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90" y="1"/>
                  </a:lnTo>
                  <a:lnTo>
                    <a:pt x="596" y="2"/>
                  </a:lnTo>
                  <a:lnTo>
                    <a:pt x="600" y="5"/>
                  </a:lnTo>
                  <a:lnTo>
                    <a:pt x="603" y="8"/>
                  </a:lnTo>
                  <a:lnTo>
                    <a:pt x="606" y="12"/>
                  </a:lnTo>
                  <a:lnTo>
                    <a:pt x="608" y="16"/>
                  </a:lnTo>
                  <a:lnTo>
                    <a:pt x="610" y="20"/>
                  </a:lnTo>
                  <a:lnTo>
                    <a:pt x="610" y="25"/>
                  </a:lnTo>
                  <a:lnTo>
                    <a:pt x="610" y="87"/>
                  </a:lnTo>
                  <a:lnTo>
                    <a:pt x="610" y="87"/>
                  </a:lnTo>
                  <a:lnTo>
                    <a:pt x="635" y="92"/>
                  </a:lnTo>
                  <a:lnTo>
                    <a:pt x="659" y="98"/>
                  </a:lnTo>
                  <a:lnTo>
                    <a:pt x="682" y="106"/>
                  </a:lnTo>
                  <a:lnTo>
                    <a:pt x="705" y="115"/>
                  </a:lnTo>
                  <a:lnTo>
                    <a:pt x="727" y="124"/>
                  </a:lnTo>
                  <a:lnTo>
                    <a:pt x="749" y="136"/>
                  </a:lnTo>
                  <a:lnTo>
                    <a:pt x="770" y="148"/>
                  </a:lnTo>
                  <a:lnTo>
                    <a:pt x="790" y="162"/>
                  </a:lnTo>
                  <a:lnTo>
                    <a:pt x="834" y="118"/>
                  </a:lnTo>
                  <a:lnTo>
                    <a:pt x="834" y="118"/>
                  </a:lnTo>
                  <a:lnTo>
                    <a:pt x="837" y="115"/>
                  </a:lnTo>
                  <a:lnTo>
                    <a:pt x="841" y="112"/>
                  </a:lnTo>
                  <a:lnTo>
                    <a:pt x="847" y="111"/>
                  </a:lnTo>
                  <a:lnTo>
                    <a:pt x="851" y="111"/>
                  </a:lnTo>
                  <a:lnTo>
                    <a:pt x="856" y="111"/>
                  </a:lnTo>
                  <a:lnTo>
                    <a:pt x="860" y="112"/>
                  </a:lnTo>
                  <a:lnTo>
                    <a:pt x="864" y="115"/>
                  </a:lnTo>
                  <a:lnTo>
                    <a:pt x="868" y="118"/>
                  </a:lnTo>
                  <a:lnTo>
                    <a:pt x="946" y="195"/>
                  </a:lnTo>
                  <a:lnTo>
                    <a:pt x="946" y="195"/>
                  </a:lnTo>
                  <a:lnTo>
                    <a:pt x="949" y="199"/>
                  </a:lnTo>
                  <a:lnTo>
                    <a:pt x="951" y="204"/>
                  </a:lnTo>
                  <a:lnTo>
                    <a:pt x="953" y="208"/>
                  </a:lnTo>
                  <a:lnTo>
                    <a:pt x="953" y="213"/>
                  </a:lnTo>
                  <a:lnTo>
                    <a:pt x="953" y="217"/>
                  </a:lnTo>
                  <a:lnTo>
                    <a:pt x="951" y="221"/>
                  </a:lnTo>
                  <a:lnTo>
                    <a:pt x="949" y="225"/>
                  </a:lnTo>
                  <a:lnTo>
                    <a:pt x="946" y="230"/>
                  </a:lnTo>
                  <a:lnTo>
                    <a:pt x="902" y="273"/>
                  </a:lnTo>
                  <a:lnTo>
                    <a:pt x="902" y="273"/>
                  </a:lnTo>
                  <a:lnTo>
                    <a:pt x="917" y="297"/>
                  </a:lnTo>
                  <a:lnTo>
                    <a:pt x="931" y="321"/>
                  </a:lnTo>
                  <a:lnTo>
                    <a:pt x="943" y="346"/>
                  </a:lnTo>
                  <a:lnTo>
                    <a:pt x="954" y="372"/>
                  </a:lnTo>
                  <a:lnTo>
                    <a:pt x="954" y="372"/>
                  </a:lnTo>
                  <a:lnTo>
                    <a:pt x="934" y="385"/>
                  </a:lnTo>
                  <a:lnTo>
                    <a:pt x="914" y="398"/>
                  </a:lnTo>
                  <a:lnTo>
                    <a:pt x="896" y="413"/>
                  </a:lnTo>
                  <a:lnTo>
                    <a:pt x="877" y="428"/>
                  </a:lnTo>
                  <a:lnTo>
                    <a:pt x="877" y="428"/>
                  </a:lnTo>
                  <a:lnTo>
                    <a:pt x="867" y="400"/>
                  </a:lnTo>
                  <a:lnTo>
                    <a:pt x="855" y="374"/>
                  </a:lnTo>
                  <a:lnTo>
                    <a:pt x="841" y="349"/>
                  </a:lnTo>
                  <a:lnTo>
                    <a:pt x="827" y="325"/>
                  </a:lnTo>
                  <a:lnTo>
                    <a:pt x="809" y="303"/>
                  </a:lnTo>
                  <a:lnTo>
                    <a:pt x="790" y="282"/>
                  </a:lnTo>
                  <a:lnTo>
                    <a:pt x="770" y="262"/>
                  </a:lnTo>
                  <a:lnTo>
                    <a:pt x="748" y="244"/>
                  </a:lnTo>
                  <a:lnTo>
                    <a:pt x="725" y="227"/>
                  </a:lnTo>
                  <a:lnTo>
                    <a:pt x="700" y="214"/>
                  </a:lnTo>
                  <a:lnTo>
                    <a:pt x="675" y="201"/>
                  </a:lnTo>
                  <a:lnTo>
                    <a:pt x="648" y="191"/>
                  </a:lnTo>
                  <a:lnTo>
                    <a:pt x="620" y="183"/>
                  </a:lnTo>
                  <a:lnTo>
                    <a:pt x="590" y="176"/>
                  </a:lnTo>
                  <a:lnTo>
                    <a:pt x="561" y="173"/>
                  </a:lnTo>
                  <a:lnTo>
                    <a:pt x="547" y="172"/>
                  </a:lnTo>
                  <a:lnTo>
                    <a:pt x="531" y="171"/>
                  </a:lnTo>
                  <a:lnTo>
                    <a:pt x="531" y="171"/>
                  </a:lnTo>
                  <a:lnTo>
                    <a:pt x="512" y="172"/>
                  </a:lnTo>
                  <a:lnTo>
                    <a:pt x="495" y="173"/>
                  </a:lnTo>
                  <a:lnTo>
                    <a:pt x="476" y="175"/>
                  </a:lnTo>
                  <a:lnTo>
                    <a:pt x="458" y="179"/>
                  </a:lnTo>
                  <a:lnTo>
                    <a:pt x="440" y="183"/>
                  </a:lnTo>
                  <a:lnTo>
                    <a:pt x="424" y="188"/>
                  </a:lnTo>
                  <a:lnTo>
                    <a:pt x="407" y="193"/>
                  </a:lnTo>
                  <a:lnTo>
                    <a:pt x="390" y="200"/>
                  </a:lnTo>
                  <a:lnTo>
                    <a:pt x="375" y="207"/>
                  </a:lnTo>
                  <a:lnTo>
                    <a:pt x="359" y="215"/>
                  </a:lnTo>
                  <a:lnTo>
                    <a:pt x="344" y="223"/>
                  </a:lnTo>
                  <a:lnTo>
                    <a:pt x="329" y="234"/>
                  </a:lnTo>
                  <a:lnTo>
                    <a:pt x="315" y="243"/>
                  </a:lnTo>
                  <a:lnTo>
                    <a:pt x="302" y="254"/>
                  </a:lnTo>
                  <a:lnTo>
                    <a:pt x="288" y="265"/>
                  </a:lnTo>
                  <a:lnTo>
                    <a:pt x="276" y="278"/>
                  </a:lnTo>
                  <a:lnTo>
                    <a:pt x="264" y="290"/>
                  </a:lnTo>
                  <a:lnTo>
                    <a:pt x="253" y="303"/>
                  </a:lnTo>
                  <a:lnTo>
                    <a:pt x="241" y="317"/>
                  </a:lnTo>
                  <a:lnTo>
                    <a:pt x="232" y="331"/>
                  </a:lnTo>
                  <a:lnTo>
                    <a:pt x="223" y="345"/>
                  </a:lnTo>
                  <a:lnTo>
                    <a:pt x="213" y="361"/>
                  </a:lnTo>
                  <a:lnTo>
                    <a:pt x="206" y="376"/>
                  </a:lnTo>
                  <a:lnTo>
                    <a:pt x="199" y="392"/>
                  </a:lnTo>
                  <a:lnTo>
                    <a:pt x="192" y="409"/>
                  </a:lnTo>
                  <a:lnTo>
                    <a:pt x="186" y="425"/>
                  </a:lnTo>
                  <a:lnTo>
                    <a:pt x="182" y="442"/>
                  </a:lnTo>
                  <a:lnTo>
                    <a:pt x="178" y="460"/>
                  </a:lnTo>
                  <a:lnTo>
                    <a:pt x="175" y="478"/>
                  </a:lnTo>
                  <a:lnTo>
                    <a:pt x="172" y="495"/>
                  </a:lnTo>
                  <a:lnTo>
                    <a:pt x="171" y="514"/>
                  </a:lnTo>
                  <a:lnTo>
                    <a:pt x="171" y="533"/>
                  </a:lnTo>
                  <a:lnTo>
                    <a:pt x="171" y="533"/>
                  </a:lnTo>
                  <a:lnTo>
                    <a:pt x="171" y="551"/>
                  </a:lnTo>
                  <a:lnTo>
                    <a:pt x="172" y="569"/>
                  </a:lnTo>
                  <a:lnTo>
                    <a:pt x="175" y="588"/>
                  </a:lnTo>
                  <a:lnTo>
                    <a:pt x="178" y="606"/>
                  </a:lnTo>
                  <a:lnTo>
                    <a:pt x="182" y="622"/>
                  </a:lnTo>
                  <a:lnTo>
                    <a:pt x="186" y="640"/>
                  </a:lnTo>
                  <a:lnTo>
                    <a:pt x="192" y="657"/>
                  </a:lnTo>
                  <a:lnTo>
                    <a:pt x="199" y="673"/>
                  </a:lnTo>
                  <a:lnTo>
                    <a:pt x="206" y="689"/>
                  </a:lnTo>
                  <a:lnTo>
                    <a:pt x="213" y="705"/>
                  </a:lnTo>
                  <a:lnTo>
                    <a:pt x="223" y="720"/>
                  </a:lnTo>
                  <a:lnTo>
                    <a:pt x="232" y="735"/>
                  </a:lnTo>
                  <a:lnTo>
                    <a:pt x="241" y="748"/>
                  </a:lnTo>
                  <a:lnTo>
                    <a:pt x="253" y="762"/>
                  </a:lnTo>
                  <a:lnTo>
                    <a:pt x="264" y="775"/>
                  </a:lnTo>
                  <a:lnTo>
                    <a:pt x="276" y="788"/>
                  </a:lnTo>
                  <a:lnTo>
                    <a:pt x="288" y="799"/>
                  </a:lnTo>
                  <a:lnTo>
                    <a:pt x="302" y="811"/>
                  </a:lnTo>
                  <a:lnTo>
                    <a:pt x="315" y="821"/>
                  </a:lnTo>
                  <a:lnTo>
                    <a:pt x="329" y="832"/>
                  </a:lnTo>
                  <a:lnTo>
                    <a:pt x="344" y="841"/>
                  </a:lnTo>
                  <a:lnTo>
                    <a:pt x="359" y="849"/>
                  </a:lnTo>
                  <a:lnTo>
                    <a:pt x="375" y="858"/>
                  </a:lnTo>
                  <a:lnTo>
                    <a:pt x="390" y="865"/>
                  </a:lnTo>
                  <a:lnTo>
                    <a:pt x="407" y="871"/>
                  </a:lnTo>
                  <a:lnTo>
                    <a:pt x="424" y="878"/>
                  </a:lnTo>
                  <a:lnTo>
                    <a:pt x="440" y="882"/>
                  </a:lnTo>
                  <a:lnTo>
                    <a:pt x="458" y="886"/>
                  </a:lnTo>
                  <a:lnTo>
                    <a:pt x="476" y="889"/>
                  </a:lnTo>
                  <a:lnTo>
                    <a:pt x="495" y="892"/>
                  </a:lnTo>
                  <a:lnTo>
                    <a:pt x="512" y="893"/>
                  </a:lnTo>
                  <a:lnTo>
                    <a:pt x="531" y="893"/>
                  </a:lnTo>
                  <a:lnTo>
                    <a:pt x="531" y="893"/>
                  </a:lnTo>
                  <a:lnTo>
                    <a:pt x="548" y="893"/>
                  </a:lnTo>
                  <a:lnTo>
                    <a:pt x="564" y="892"/>
                  </a:lnTo>
                  <a:lnTo>
                    <a:pt x="581" y="890"/>
                  </a:lnTo>
                  <a:lnTo>
                    <a:pt x="598" y="887"/>
                  </a:lnTo>
                  <a:lnTo>
                    <a:pt x="613" y="884"/>
                  </a:lnTo>
                  <a:lnTo>
                    <a:pt x="629" y="880"/>
                  </a:lnTo>
                  <a:lnTo>
                    <a:pt x="645" y="875"/>
                  </a:lnTo>
                  <a:lnTo>
                    <a:pt x="660" y="870"/>
                  </a:lnTo>
                  <a:lnTo>
                    <a:pt x="660" y="870"/>
                  </a:lnTo>
                  <a:lnTo>
                    <a:pt x="659" y="893"/>
                  </a:lnTo>
                  <a:lnTo>
                    <a:pt x="659" y="893"/>
                  </a:lnTo>
                  <a:lnTo>
                    <a:pt x="660" y="930"/>
                  </a:lnTo>
                  <a:lnTo>
                    <a:pt x="663" y="965"/>
                  </a:lnTo>
                  <a:lnTo>
                    <a:pt x="663" y="965"/>
                  </a:lnTo>
                  <a:lnTo>
                    <a:pt x="637" y="972"/>
                  </a:lnTo>
                  <a:lnTo>
                    <a:pt x="610" y="97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434" name="Freeform 338"/>
          <p:cNvSpPr>
            <a:spLocks noEditPoints="1"/>
          </p:cNvSpPr>
          <p:nvPr userDrawn="1"/>
        </p:nvSpPr>
        <p:spPr bwMode="auto">
          <a:xfrm>
            <a:off x="414338" y="4288165"/>
            <a:ext cx="539750" cy="431006"/>
          </a:xfrm>
          <a:custGeom>
            <a:avLst/>
            <a:gdLst>
              <a:gd name="T0" fmla="*/ 515 w 1360"/>
              <a:gd name="T1" fmla="*/ 941 h 1450"/>
              <a:gd name="T2" fmla="*/ 676 w 1360"/>
              <a:gd name="T3" fmla="*/ 959 h 1450"/>
              <a:gd name="T4" fmla="*/ 835 w 1360"/>
              <a:gd name="T5" fmla="*/ 943 h 1450"/>
              <a:gd name="T6" fmla="*/ 1188 w 1360"/>
              <a:gd name="T7" fmla="*/ 331 h 1450"/>
              <a:gd name="T8" fmla="*/ 1179 w 1360"/>
              <a:gd name="T9" fmla="*/ 215 h 1450"/>
              <a:gd name="T10" fmla="*/ 1126 w 1360"/>
              <a:gd name="T11" fmla="*/ 193 h 1450"/>
              <a:gd name="T12" fmla="*/ 843 w 1360"/>
              <a:gd name="T13" fmla="*/ 186 h 1450"/>
              <a:gd name="T14" fmla="*/ 829 w 1360"/>
              <a:gd name="T15" fmla="*/ 142 h 1450"/>
              <a:gd name="T16" fmla="*/ 805 w 1360"/>
              <a:gd name="T17" fmla="*/ 90 h 1450"/>
              <a:gd name="T18" fmla="*/ 722 w 1360"/>
              <a:gd name="T19" fmla="*/ 76 h 1450"/>
              <a:gd name="T20" fmla="*/ 188 w 1360"/>
              <a:gd name="T21" fmla="*/ 89 h 1450"/>
              <a:gd name="T22" fmla="*/ 169 w 1360"/>
              <a:gd name="T23" fmla="*/ 172 h 1450"/>
              <a:gd name="T24" fmla="*/ 496 w 1360"/>
              <a:gd name="T25" fmla="*/ 212 h 1450"/>
              <a:gd name="T26" fmla="*/ 816 w 1360"/>
              <a:gd name="T27" fmla="*/ 223 h 1450"/>
              <a:gd name="T28" fmla="*/ 873 w 1360"/>
              <a:gd name="T29" fmla="*/ 265 h 1450"/>
              <a:gd name="T30" fmla="*/ 1187 w 1360"/>
              <a:gd name="T31" fmla="*/ 544 h 1450"/>
              <a:gd name="T32" fmla="*/ 1188 w 1360"/>
              <a:gd name="T33" fmla="*/ 466 h 1450"/>
              <a:gd name="T34" fmla="*/ 1170 w 1360"/>
              <a:gd name="T35" fmla="*/ 416 h 1450"/>
              <a:gd name="T36" fmla="*/ 883 w 1360"/>
              <a:gd name="T37" fmla="*/ 405 h 1450"/>
              <a:gd name="T38" fmla="*/ 838 w 1360"/>
              <a:gd name="T39" fmla="*/ 391 h 1450"/>
              <a:gd name="T40" fmla="*/ 823 w 1360"/>
              <a:gd name="T41" fmla="*/ 326 h 1450"/>
              <a:gd name="T42" fmla="*/ 788 w 1360"/>
              <a:gd name="T43" fmla="*/ 291 h 1450"/>
              <a:gd name="T44" fmla="*/ 229 w 1360"/>
              <a:gd name="T45" fmla="*/ 286 h 1450"/>
              <a:gd name="T46" fmla="*/ 177 w 1360"/>
              <a:gd name="T47" fmla="*/ 313 h 1450"/>
              <a:gd name="T48" fmla="*/ 170 w 1360"/>
              <a:gd name="T49" fmla="*/ 429 h 1450"/>
              <a:gd name="T50" fmla="*/ 774 w 1360"/>
              <a:gd name="T51" fmla="*/ 425 h 1450"/>
              <a:gd name="T52" fmla="*/ 842 w 1360"/>
              <a:gd name="T53" fmla="*/ 447 h 1450"/>
              <a:gd name="T54" fmla="*/ 905 w 1360"/>
              <a:gd name="T55" fmla="*/ 544 h 1450"/>
              <a:gd name="T56" fmla="*/ 1187 w 1360"/>
              <a:gd name="T57" fmla="*/ 663 h 1450"/>
              <a:gd name="T58" fmla="*/ 1163 w 1360"/>
              <a:gd name="T59" fmla="*/ 622 h 1450"/>
              <a:gd name="T60" fmla="*/ 883 w 1360"/>
              <a:gd name="T61" fmla="*/ 614 h 1450"/>
              <a:gd name="T62" fmla="*/ 835 w 1360"/>
              <a:gd name="T63" fmla="*/ 599 h 1450"/>
              <a:gd name="T64" fmla="*/ 816 w 1360"/>
              <a:gd name="T65" fmla="*/ 525 h 1450"/>
              <a:gd name="T66" fmla="*/ 771 w 1360"/>
              <a:gd name="T67" fmla="*/ 497 h 1450"/>
              <a:gd name="T68" fmla="*/ 196 w 1360"/>
              <a:gd name="T69" fmla="*/ 505 h 1450"/>
              <a:gd name="T70" fmla="*/ 169 w 1360"/>
              <a:gd name="T71" fmla="*/ 596 h 1450"/>
              <a:gd name="T72" fmla="*/ 1067 w 1360"/>
              <a:gd name="T73" fmla="*/ 121 h 1450"/>
              <a:gd name="T74" fmla="*/ 1194 w 1360"/>
              <a:gd name="T75" fmla="*/ 135 h 1450"/>
              <a:gd name="T76" fmla="*/ 1256 w 1360"/>
              <a:gd name="T77" fmla="*/ 206 h 1450"/>
              <a:gd name="T78" fmla="*/ 1265 w 1360"/>
              <a:gd name="T79" fmla="*/ 375 h 1450"/>
              <a:gd name="T80" fmla="*/ 1271 w 1360"/>
              <a:gd name="T81" fmla="*/ 571 h 1450"/>
              <a:gd name="T82" fmla="*/ 1326 w 1360"/>
              <a:gd name="T83" fmla="*/ 711 h 1450"/>
              <a:gd name="T84" fmla="*/ 1359 w 1360"/>
              <a:gd name="T85" fmla="*/ 818 h 1450"/>
              <a:gd name="T86" fmla="*/ 1352 w 1360"/>
              <a:gd name="T87" fmla="*/ 1443 h 1450"/>
              <a:gd name="T88" fmla="*/ 34 w 1360"/>
              <a:gd name="T89" fmla="*/ 1450 h 1450"/>
              <a:gd name="T90" fmla="*/ 1 w 1360"/>
              <a:gd name="T91" fmla="*/ 1432 h 1450"/>
              <a:gd name="T92" fmla="*/ 2 w 1360"/>
              <a:gd name="T93" fmla="*/ 819 h 1450"/>
              <a:gd name="T94" fmla="*/ 29 w 1360"/>
              <a:gd name="T95" fmla="*/ 724 h 1450"/>
              <a:gd name="T96" fmla="*/ 95 w 1360"/>
              <a:gd name="T97" fmla="*/ 559 h 1450"/>
              <a:gd name="T98" fmla="*/ 95 w 1360"/>
              <a:gd name="T99" fmla="*/ 152 h 1450"/>
              <a:gd name="T100" fmla="*/ 119 w 1360"/>
              <a:gd name="T101" fmla="*/ 61 h 1450"/>
              <a:gd name="T102" fmla="*/ 200 w 1360"/>
              <a:gd name="T103" fmla="*/ 5 h 1450"/>
              <a:gd name="T104" fmla="*/ 739 w 1360"/>
              <a:gd name="T105" fmla="*/ 1 h 1450"/>
              <a:gd name="T106" fmla="*/ 824 w 1360"/>
              <a:gd name="T107" fmla="*/ 15 h 1450"/>
              <a:gd name="T108" fmla="*/ 884 w 1360"/>
              <a:gd name="T109" fmla="*/ 75 h 1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0" h="1450">
                <a:moveTo>
                  <a:pt x="513" y="873"/>
                </a:moveTo>
                <a:lnTo>
                  <a:pt x="513" y="873"/>
                </a:lnTo>
                <a:lnTo>
                  <a:pt x="513" y="907"/>
                </a:lnTo>
                <a:lnTo>
                  <a:pt x="513" y="922"/>
                </a:lnTo>
                <a:lnTo>
                  <a:pt x="514" y="938"/>
                </a:lnTo>
                <a:lnTo>
                  <a:pt x="514" y="938"/>
                </a:lnTo>
                <a:lnTo>
                  <a:pt x="515" y="941"/>
                </a:lnTo>
                <a:lnTo>
                  <a:pt x="517" y="944"/>
                </a:lnTo>
                <a:lnTo>
                  <a:pt x="523" y="950"/>
                </a:lnTo>
                <a:lnTo>
                  <a:pt x="530" y="955"/>
                </a:lnTo>
                <a:lnTo>
                  <a:pt x="533" y="957"/>
                </a:lnTo>
                <a:lnTo>
                  <a:pt x="536" y="958"/>
                </a:lnTo>
                <a:lnTo>
                  <a:pt x="536" y="958"/>
                </a:lnTo>
                <a:lnTo>
                  <a:pt x="676" y="959"/>
                </a:lnTo>
                <a:lnTo>
                  <a:pt x="815" y="958"/>
                </a:lnTo>
                <a:lnTo>
                  <a:pt x="815" y="958"/>
                </a:lnTo>
                <a:lnTo>
                  <a:pt x="818" y="958"/>
                </a:lnTo>
                <a:lnTo>
                  <a:pt x="822" y="955"/>
                </a:lnTo>
                <a:lnTo>
                  <a:pt x="828" y="951"/>
                </a:lnTo>
                <a:lnTo>
                  <a:pt x="833" y="946"/>
                </a:lnTo>
                <a:lnTo>
                  <a:pt x="835" y="943"/>
                </a:lnTo>
                <a:lnTo>
                  <a:pt x="835" y="940"/>
                </a:lnTo>
                <a:lnTo>
                  <a:pt x="835" y="940"/>
                </a:lnTo>
                <a:lnTo>
                  <a:pt x="837" y="924"/>
                </a:lnTo>
                <a:lnTo>
                  <a:pt x="837" y="907"/>
                </a:lnTo>
                <a:lnTo>
                  <a:pt x="836" y="873"/>
                </a:lnTo>
                <a:lnTo>
                  <a:pt x="513" y="873"/>
                </a:lnTo>
                <a:close/>
                <a:moveTo>
                  <a:pt x="1188" y="331"/>
                </a:moveTo>
                <a:lnTo>
                  <a:pt x="1188" y="331"/>
                </a:lnTo>
                <a:lnTo>
                  <a:pt x="1188" y="292"/>
                </a:lnTo>
                <a:lnTo>
                  <a:pt x="1188" y="251"/>
                </a:lnTo>
                <a:lnTo>
                  <a:pt x="1188" y="251"/>
                </a:lnTo>
                <a:lnTo>
                  <a:pt x="1187" y="238"/>
                </a:lnTo>
                <a:lnTo>
                  <a:pt x="1184" y="225"/>
                </a:lnTo>
                <a:lnTo>
                  <a:pt x="1179" y="215"/>
                </a:lnTo>
                <a:lnTo>
                  <a:pt x="1176" y="211"/>
                </a:lnTo>
                <a:lnTo>
                  <a:pt x="1172" y="207"/>
                </a:lnTo>
                <a:lnTo>
                  <a:pt x="1168" y="203"/>
                </a:lnTo>
                <a:lnTo>
                  <a:pt x="1163" y="201"/>
                </a:lnTo>
                <a:lnTo>
                  <a:pt x="1153" y="196"/>
                </a:lnTo>
                <a:lnTo>
                  <a:pt x="1140" y="194"/>
                </a:lnTo>
                <a:lnTo>
                  <a:pt x="1126" y="193"/>
                </a:lnTo>
                <a:lnTo>
                  <a:pt x="1126" y="193"/>
                </a:lnTo>
                <a:lnTo>
                  <a:pt x="882" y="193"/>
                </a:lnTo>
                <a:lnTo>
                  <a:pt x="882" y="193"/>
                </a:lnTo>
                <a:lnTo>
                  <a:pt x="867" y="193"/>
                </a:lnTo>
                <a:lnTo>
                  <a:pt x="856" y="191"/>
                </a:lnTo>
                <a:lnTo>
                  <a:pt x="847" y="188"/>
                </a:lnTo>
                <a:lnTo>
                  <a:pt x="843" y="186"/>
                </a:lnTo>
                <a:lnTo>
                  <a:pt x="840" y="184"/>
                </a:lnTo>
                <a:lnTo>
                  <a:pt x="837" y="180"/>
                </a:lnTo>
                <a:lnTo>
                  <a:pt x="835" y="177"/>
                </a:lnTo>
                <a:lnTo>
                  <a:pt x="832" y="168"/>
                </a:lnTo>
                <a:lnTo>
                  <a:pt x="830" y="156"/>
                </a:lnTo>
                <a:lnTo>
                  <a:pt x="829" y="142"/>
                </a:lnTo>
                <a:lnTo>
                  <a:pt x="829" y="142"/>
                </a:lnTo>
                <a:lnTo>
                  <a:pt x="827" y="127"/>
                </a:lnTo>
                <a:lnTo>
                  <a:pt x="823" y="115"/>
                </a:lnTo>
                <a:lnTo>
                  <a:pt x="821" y="110"/>
                </a:lnTo>
                <a:lnTo>
                  <a:pt x="817" y="103"/>
                </a:lnTo>
                <a:lnTo>
                  <a:pt x="813" y="99"/>
                </a:lnTo>
                <a:lnTo>
                  <a:pt x="809" y="94"/>
                </a:lnTo>
                <a:lnTo>
                  <a:pt x="805" y="90"/>
                </a:lnTo>
                <a:lnTo>
                  <a:pt x="800" y="87"/>
                </a:lnTo>
                <a:lnTo>
                  <a:pt x="794" y="84"/>
                </a:lnTo>
                <a:lnTo>
                  <a:pt x="788" y="81"/>
                </a:lnTo>
                <a:lnTo>
                  <a:pt x="775" y="77"/>
                </a:lnTo>
                <a:lnTo>
                  <a:pt x="761" y="76"/>
                </a:lnTo>
                <a:lnTo>
                  <a:pt x="761" y="76"/>
                </a:lnTo>
                <a:lnTo>
                  <a:pt x="722" y="76"/>
                </a:lnTo>
                <a:lnTo>
                  <a:pt x="722" y="76"/>
                </a:lnTo>
                <a:lnTo>
                  <a:pt x="234" y="76"/>
                </a:lnTo>
                <a:lnTo>
                  <a:pt x="234" y="76"/>
                </a:lnTo>
                <a:lnTo>
                  <a:pt x="221" y="77"/>
                </a:lnTo>
                <a:lnTo>
                  <a:pt x="208" y="79"/>
                </a:lnTo>
                <a:lnTo>
                  <a:pt x="197" y="84"/>
                </a:lnTo>
                <a:lnTo>
                  <a:pt x="188" y="89"/>
                </a:lnTo>
                <a:lnTo>
                  <a:pt x="181" y="96"/>
                </a:lnTo>
                <a:lnTo>
                  <a:pt x="175" y="104"/>
                </a:lnTo>
                <a:lnTo>
                  <a:pt x="172" y="115"/>
                </a:lnTo>
                <a:lnTo>
                  <a:pt x="170" y="126"/>
                </a:lnTo>
                <a:lnTo>
                  <a:pt x="170" y="126"/>
                </a:lnTo>
                <a:lnTo>
                  <a:pt x="169" y="149"/>
                </a:lnTo>
                <a:lnTo>
                  <a:pt x="169" y="172"/>
                </a:lnTo>
                <a:lnTo>
                  <a:pt x="169" y="219"/>
                </a:lnTo>
                <a:lnTo>
                  <a:pt x="169" y="219"/>
                </a:lnTo>
                <a:lnTo>
                  <a:pt x="199" y="215"/>
                </a:lnTo>
                <a:lnTo>
                  <a:pt x="212" y="213"/>
                </a:lnTo>
                <a:lnTo>
                  <a:pt x="226" y="212"/>
                </a:lnTo>
                <a:lnTo>
                  <a:pt x="226" y="212"/>
                </a:lnTo>
                <a:lnTo>
                  <a:pt x="496" y="212"/>
                </a:lnTo>
                <a:lnTo>
                  <a:pt x="764" y="212"/>
                </a:lnTo>
                <a:lnTo>
                  <a:pt x="764" y="212"/>
                </a:lnTo>
                <a:lnTo>
                  <a:pt x="778" y="213"/>
                </a:lnTo>
                <a:lnTo>
                  <a:pt x="790" y="215"/>
                </a:lnTo>
                <a:lnTo>
                  <a:pt x="804" y="218"/>
                </a:lnTo>
                <a:lnTo>
                  <a:pt x="816" y="223"/>
                </a:lnTo>
                <a:lnTo>
                  <a:pt x="816" y="223"/>
                </a:lnTo>
                <a:lnTo>
                  <a:pt x="825" y="226"/>
                </a:lnTo>
                <a:lnTo>
                  <a:pt x="833" y="230"/>
                </a:lnTo>
                <a:lnTo>
                  <a:pt x="841" y="235"/>
                </a:lnTo>
                <a:lnTo>
                  <a:pt x="849" y="240"/>
                </a:lnTo>
                <a:lnTo>
                  <a:pt x="855" y="246"/>
                </a:lnTo>
                <a:lnTo>
                  <a:pt x="861" y="252"/>
                </a:lnTo>
                <a:lnTo>
                  <a:pt x="873" y="265"/>
                </a:lnTo>
                <a:lnTo>
                  <a:pt x="882" y="280"/>
                </a:lnTo>
                <a:lnTo>
                  <a:pt x="890" y="296"/>
                </a:lnTo>
                <a:lnTo>
                  <a:pt x="898" y="314"/>
                </a:lnTo>
                <a:lnTo>
                  <a:pt x="904" y="331"/>
                </a:lnTo>
                <a:lnTo>
                  <a:pt x="1188" y="331"/>
                </a:lnTo>
                <a:close/>
                <a:moveTo>
                  <a:pt x="1187" y="544"/>
                </a:moveTo>
                <a:lnTo>
                  <a:pt x="1187" y="544"/>
                </a:lnTo>
                <a:lnTo>
                  <a:pt x="1187" y="545"/>
                </a:lnTo>
                <a:lnTo>
                  <a:pt x="1187" y="544"/>
                </a:lnTo>
                <a:lnTo>
                  <a:pt x="1188" y="541"/>
                </a:lnTo>
                <a:lnTo>
                  <a:pt x="1188" y="541"/>
                </a:lnTo>
                <a:lnTo>
                  <a:pt x="1188" y="503"/>
                </a:lnTo>
                <a:lnTo>
                  <a:pt x="1188" y="466"/>
                </a:lnTo>
                <a:lnTo>
                  <a:pt x="1188" y="466"/>
                </a:lnTo>
                <a:lnTo>
                  <a:pt x="1187" y="450"/>
                </a:lnTo>
                <a:lnTo>
                  <a:pt x="1185" y="438"/>
                </a:lnTo>
                <a:lnTo>
                  <a:pt x="1183" y="431"/>
                </a:lnTo>
                <a:lnTo>
                  <a:pt x="1180" y="427"/>
                </a:lnTo>
                <a:lnTo>
                  <a:pt x="1178" y="423"/>
                </a:lnTo>
                <a:lnTo>
                  <a:pt x="1174" y="419"/>
                </a:lnTo>
                <a:lnTo>
                  <a:pt x="1170" y="416"/>
                </a:lnTo>
                <a:lnTo>
                  <a:pt x="1165" y="413"/>
                </a:lnTo>
                <a:lnTo>
                  <a:pt x="1161" y="411"/>
                </a:lnTo>
                <a:lnTo>
                  <a:pt x="1155" y="409"/>
                </a:lnTo>
                <a:lnTo>
                  <a:pt x="1142" y="406"/>
                </a:lnTo>
                <a:lnTo>
                  <a:pt x="1127" y="405"/>
                </a:lnTo>
                <a:lnTo>
                  <a:pt x="1127" y="405"/>
                </a:lnTo>
                <a:lnTo>
                  <a:pt x="883" y="405"/>
                </a:lnTo>
                <a:lnTo>
                  <a:pt x="883" y="405"/>
                </a:lnTo>
                <a:lnTo>
                  <a:pt x="868" y="404"/>
                </a:lnTo>
                <a:lnTo>
                  <a:pt x="857" y="402"/>
                </a:lnTo>
                <a:lnTo>
                  <a:pt x="849" y="399"/>
                </a:lnTo>
                <a:lnTo>
                  <a:pt x="844" y="397"/>
                </a:lnTo>
                <a:lnTo>
                  <a:pt x="841" y="394"/>
                </a:lnTo>
                <a:lnTo>
                  <a:pt x="838" y="391"/>
                </a:lnTo>
                <a:lnTo>
                  <a:pt x="836" y="388"/>
                </a:lnTo>
                <a:lnTo>
                  <a:pt x="832" y="378"/>
                </a:lnTo>
                <a:lnTo>
                  <a:pt x="830" y="367"/>
                </a:lnTo>
                <a:lnTo>
                  <a:pt x="829" y="353"/>
                </a:lnTo>
                <a:lnTo>
                  <a:pt x="829" y="353"/>
                </a:lnTo>
                <a:lnTo>
                  <a:pt x="827" y="339"/>
                </a:lnTo>
                <a:lnTo>
                  <a:pt x="823" y="326"/>
                </a:lnTo>
                <a:lnTo>
                  <a:pt x="816" y="314"/>
                </a:lnTo>
                <a:lnTo>
                  <a:pt x="813" y="310"/>
                </a:lnTo>
                <a:lnTo>
                  <a:pt x="809" y="304"/>
                </a:lnTo>
                <a:lnTo>
                  <a:pt x="804" y="300"/>
                </a:lnTo>
                <a:lnTo>
                  <a:pt x="800" y="296"/>
                </a:lnTo>
                <a:lnTo>
                  <a:pt x="793" y="293"/>
                </a:lnTo>
                <a:lnTo>
                  <a:pt x="788" y="291"/>
                </a:lnTo>
                <a:lnTo>
                  <a:pt x="782" y="288"/>
                </a:lnTo>
                <a:lnTo>
                  <a:pt x="775" y="287"/>
                </a:lnTo>
                <a:lnTo>
                  <a:pt x="768" y="286"/>
                </a:lnTo>
                <a:lnTo>
                  <a:pt x="761" y="286"/>
                </a:lnTo>
                <a:lnTo>
                  <a:pt x="761" y="286"/>
                </a:lnTo>
                <a:lnTo>
                  <a:pt x="495" y="285"/>
                </a:lnTo>
                <a:lnTo>
                  <a:pt x="229" y="286"/>
                </a:lnTo>
                <a:lnTo>
                  <a:pt x="229" y="286"/>
                </a:lnTo>
                <a:lnTo>
                  <a:pt x="217" y="286"/>
                </a:lnTo>
                <a:lnTo>
                  <a:pt x="207" y="289"/>
                </a:lnTo>
                <a:lnTo>
                  <a:pt x="198" y="293"/>
                </a:lnTo>
                <a:lnTo>
                  <a:pt x="189" y="298"/>
                </a:lnTo>
                <a:lnTo>
                  <a:pt x="182" y="304"/>
                </a:lnTo>
                <a:lnTo>
                  <a:pt x="177" y="313"/>
                </a:lnTo>
                <a:lnTo>
                  <a:pt x="173" y="321"/>
                </a:lnTo>
                <a:lnTo>
                  <a:pt x="171" y="331"/>
                </a:lnTo>
                <a:lnTo>
                  <a:pt x="171" y="331"/>
                </a:lnTo>
                <a:lnTo>
                  <a:pt x="169" y="355"/>
                </a:lnTo>
                <a:lnTo>
                  <a:pt x="169" y="380"/>
                </a:lnTo>
                <a:lnTo>
                  <a:pt x="170" y="429"/>
                </a:lnTo>
                <a:lnTo>
                  <a:pt x="170" y="429"/>
                </a:lnTo>
                <a:lnTo>
                  <a:pt x="195" y="426"/>
                </a:lnTo>
                <a:lnTo>
                  <a:pt x="206" y="425"/>
                </a:lnTo>
                <a:lnTo>
                  <a:pt x="217" y="425"/>
                </a:lnTo>
                <a:lnTo>
                  <a:pt x="217" y="425"/>
                </a:lnTo>
                <a:lnTo>
                  <a:pt x="496" y="424"/>
                </a:lnTo>
                <a:lnTo>
                  <a:pt x="774" y="425"/>
                </a:lnTo>
                <a:lnTo>
                  <a:pt x="774" y="425"/>
                </a:lnTo>
                <a:lnTo>
                  <a:pt x="787" y="426"/>
                </a:lnTo>
                <a:lnTo>
                  <a:pt x="801" y="429"/>
                </a:lnTo>
                <a:lnTo>
                  <a:pt x="814" y="434"/>
                </a:lnTo>
                <a:lnTo>
                  <a:pt x="827" y="439"/>
                </a:lnTo>
                <a:lnTo>
                  <a:pt x="827" y="439"/>
                </a:lnTo>
                <a:lnTo>
                  <a:pt x="835" y="443"/>
                </a:lnTo>
                <a:lnTo>
                  <a:pt x="842" y="447"/>
                </a:lnTo>
                <a:lnTo>
                  <a:pt x="855" y="456"/>
                </a:lnTo>
                <a:lnTo>
                  <a:pt x="866" y="468"/>
                </a:lnTo>
                <a:lnTo>
                  <a:pt x="876" y="480"/>
                </a:lnTo>
                <a:lnTo>
                  <a:pt x="884" y="495"/>
                </a:lnTo>
                <a:lnTo>
                  <a:pt x="892" y="511"/>
                </a:lnTo>
                <a:lnTo>
                  <a:pt x="899" y="526"/>
                </a:lnTo>
                <a:lnTo>
                  <a:pt x="905" y="544"/>
                </a:lnTo>
                <a:lnTo>
                  <a:pt x="1187" y="544"/>
                </a:lnTo>
                <a:close/>
                <a:moveTo>
                  <a:pt x="1188" y="753"/>
                </a:moveTo>
                <a:lnTo>
                  <a:pt x="1188" y="753"/>
                </a:lnTo>
                <a:lnTo>
                  <a:pt x="1188" y="716"/>
                </a:lnTo>
                <a:lnTo>
                  <a:pt x="1188" y="679"/>
                </a:lnTo>
                <a:lnTo>
                  <a:pt x="1188" y="679"/>
                </a:lnTo>
                <a:lnTo>
                  <a:pt x="1187" y="663"/>
                </a:lnTo>
                <a:lnTo>
                  <a:pt x="1184" y="649"/>
                </a:lnTo>
                <a:lnTo>
                  <a:pt x="1182" y="643"/>
                </a:lnTo>
                <a:lnTo>
                  <a:pt x="1179" y="638"/>
                </a:lnTo>
                <a:lnTo>
                  <a:pt x="1176" y="634"/>
                </a:lnTo>
                <a:lnTo>
                  <a:pt x="1173" y="629"/>
                </a:lnTo>
                <a:lnTo>
                  <a:pt x="1167" y="625"/>
                </a:lnTo>
                <a:lnTo>
                  <a:pt x="1163" y="622"/>
                </a:lnTo>
                <a:lnTo>
                  <a:pt x="1157" y="620"/>
                </a:lnTo>
                <a:lnTo>
                  <a:pt x="1152" y="618"/>
                </a:lnTo>
                <a:lnTo>
                  <a:pt x="1137" y="615"/>
                </a:lnTo>
                <a:lnTo>
                  <a:pt x="1120" y="614"/>
                </a:lnTo>
                <a:lnTo>
                  <a:pt x="1120" y="614"/>
                </a:lnTo>
                <a:lnTo>
                  <a:pt x="883" y="614"/>
                </a:lnTo>
                <a:lnTo>
                  <a:pt x="883" y="614"/>
                </a:lnTo>
                <a:lnTo>
                  <a:pt x="867" y="614"/>
                </a:lnTo>
                <a:lnTo>
                  <a:pt x="856" y="613"/>
                </a:lnTo>
                <a:lnTo>
                  <a:pt x="847" y="610"/>
                </a:lnTo>
                <a:lnTo>
                  <a:pt x="842" y="608"/>
                </a:lnTo>
                <a:lnTo>
                  <a:pt x="839" y="605"/>
                </a:lnTo>
                <a:lnTo>
                  <a:pt x="837" y="602"/>
                </a:lnTo>
                <a:lnTo>
                  <a:pt x="835" y="599"/>
                </a:lnTo>
                <a:lnTo>
                  <a:pt x="832" y="590"/>
                </a:lnTo>
                <a:lnTo>
                  <a:pt x="830" y="578"/>
                </a:lnTo>
                <a:lnTo>
                  <a:pt x="829" y="564"/>
                </a:lnTo>
                <a:lnTo>
                  <a:pt x="829" y="564"/>
                </a:lnTo>
                <a:lnTo>
                  <a:pt x="827" y="549"/>
                </a:lnTo>
                <a:lnTo>
                  <a:pt x="823" y="537"/>
                </a:lnTo>
                <a:lnTo>
                  <a:pt x="816" y="525"/>
                </a:lnTo>
                <a:lnTo>
                  <a:pt x="809" y="516"/>
                </a:lnTo>
                <a:lnTo>
                  <a:pt x="800" y="508"/>
                </a:lnTo>
                <a:lnTo>
                  <a:pt x="794" y="504"/>
                </a:lnTo>
                <a:lnTo>
                  <a:pt x="789" y="502"/>
                </a:lnTo>
                <a:lnTo>
                  <a:pt x="783" y="500"/>
                </a:lnTo>
                <a:lnTo>
                  <a:pt x="777" y="498"/>
                </a:lnTo>
                <a:lnTo>
                  <a:pt x="771" y="497"/>
                </a:lnTo>
                <a:lnTo>
                  <a:pt x="763" y="497"/>
                </a:lnTo>
                <a:lnTo>
                  <a:pt x="763" y="497"/>
                </a:lnTo>
                <a:lnTo>
                  <a:pt x="225" y="497"/>
                </a:lnTo>
                <a:lnTo>
                  <a:pt x="225" y="497"/>
                </a:lnTo>
                <a:lnTo>
                  <a:pt x="214" y="498"/>
                </a:lnTo>
                <a:lnTo>
                  <a:pt x="205" y="501"/>
                </a:lnTo>
                <a:lnTo>
                  <a:pt x="196" y="505"/>
                </a:lnTo>
                <a:lnTo>
                  <a:pt x="187" y="511"/>
                </a:lnTo>
                <a:lnTo>
                  <a:pt x="180" y="518"/>
                </a:lnTo>
                <a:lnTo>
                  <a:pt x="175" y="526"/>
                </a:lnTo>
                <a:lnTo>
                  <a:pt x="172" y="535"/>
                </a:lnTo>
                <a:lnTo>
                  <a:pt x="170" y="545"/>
                </a:lnTo>
                <a:lnTo>
                  <a:pt x="170" y="545"/>
                </a:lnTo>
                <a:lnTo>
                  <a:pt x="169" y="596"/>
                </a:lnTo>
                <a:lnTo>
                  <a:pt x="169" y="648"/>
                </a:lnTo>
                <a:lnTo>
                  <a:pt x="170" y="753"/>
                </a:lnTo>
                <a:lnTo>
                  <a:pt x="1188" y="753"/>
                </a:lnTo>
                <a:close/>
                <a:moveTo>
                  <a:pt x="904" y="120"/>
                </a:moveTo>
                <a:lnTo>
                  <a:pt x="904" y="120"/>
                </a:lnTo>
                <a:lnTo>
                  <a:pt x="1013" y="121"/>
                </a:lnTo>
                <a:lnTo>
                  <a:pt x="1067" y="121"/>
                </a:lnTo>
                <a:lnTo>
                  <a:pt x="1122" y="119"/>
                </a:lnTo>
                <a:lnTo>
                  <a:pt x="1122" y="119"/>
                </a:lnTo>
                <a:lnTo>
                  <a:pt x="1138" y="119"/>
                </a:lnTo>
                <a:lnTo>
                  <a:pt x="1154" y="121"/>
                </a:lnTo>
                <a:lnTo>
                  <a:pt x="1168" y="124"/>
                </a:lnTo>
                <a:lnTo>
                  <a:pt x="1182" y="128"/>
                </a:lnTo>
                <a:lnTo>
                  <a:pt x="1194" y="135"/>
                </a:lnTo>
                <a:lnTo>
                  <a:pt x="1207" y="142"/>
                </a:lnTo>
                <a:lnTo>
                  <a:pt x="1217" y="150"/>
                </a:lnTo>
                <a:lnTo>
                  <a:pt x="1228" y="160"/>
                </a:lnTo>
                <a:lnTo>
                  <a:pt x="1236" y="170"/>
                </a:lnTo>
                <a:lnTo>
                  <a:pt x="1243" y="181"/>
                </a:lnTo>
                <a:lnTo>
                  <a:pt x="1251" y="194"/>
                </a:lnTo>
                <a:lnTo>
                  <a:pt x="1256" y="206"/>
                </a:lnTo>
                <a:lnTo>
                  <a:pt x="1260" y="220"/>
                </a:lnTo>
                <a:lnTo>
                  <a:pt x="1263" y="235"/>
                </a:lnTo>
                <a:lnTo>
                  <a:pt x="1264" y="249"/>
                </a:lnTo>
                <a:lnTo>
                  <a:pt x="1264" y="264"/>
                </a:lnTo>
                <a:lnTo>
                  <a:pt x="1264" y="264"/>
                </a:lnTo>
                <a:lnTo>
                  <a:pt x="1264" y="320"/>
                </a:lnTo>
                <a:lnTo>
                  <a:pt x="1265" y="375"/>
                </a:lnTo>
                <a:lnTo>
                  <a:pt x="1265" y="431"/>
                </a:lnTo>
                <a:lnTo>
                  <a:pt x="1263" y="487"/>
                </a:lnTo>
                <a:lnTo>
                  <a:pt x="1263" y="487"/>
                </a:lnTo>
                <a:lnTo>
                  <a:pt x="1263" y="509"/>
                </a:lnTo>
                <a:lnTo>
                  <a:pt x="1264" y="529"/>
                </a:lnTo>
                <a:lnTo>
                  <a:pt x="1267" y="550"/>
                </a:lnTo>
                <a:lnTo>
                  <a:pt x="1271" y="571"/>
                </a:lnTo>
                <a:lnTo>
                  <a:pt x="1277" y="591"/>
                </a:lnTo>
                <a:lnTo>
                  <a:pt x="1283" y="611"/>
                </a:lnTo>
                <a:lnTo>
                  <a:pt x="1290" y="630"/>
                </a:lnTo>
                <a:lnTo>
                  <a:pt x="1300" y="649"/>
                </a:lnTo>
                <a:lnTo>
                  <a:pt x="1300" y="649"/>
                </a:lnTo>
                <a:lnTo>
                  <a:pt x="1313" y="679"/>
                </a:lnTo>
                <a:lnTo>
                  <a:pt x="1326" y="711"/>
                </a:lnTo>
                <a:lnTo>
                  <a:pt x="1350" y="773"/>
                </a:lnTo>
                <a:lnTo>
                  <a:pt x="1350" y="773"/>
                </a:lnTo>
                <a:lnTo>
                  <a:pt x="1353" y="784"/>
                </a:lnTo>
                <a:lnTo>
                  <a:pt x="1356" y="795"/>
                </a:lnTo>
                <a:lnTo>
                  <a:pt x="1358" y="807"/>
                </a:lnTo>
                <a:lnTo>
                  <a:pt x="1359" y="818"/>
                </a:lnTo>
                <a:lnTo>
                  <a:pt x="1359" y="818"/>
                </a:lnTo>
                <a:lnTo>
                  <a:pt x="1359" y="1116"/>
                </a:lnTo>
                <a:lnTo>
                  <a:pt x="1360" y="1414"/>
                </a:lnTo>
                <a:lnTo>
                  <a:pt x="1360" y="1414"/>
                </a:lnTo>
                <a:lnTo>
                  <a:pt x="1359" y="1423"/>
                </a:lnTo>
                <a:lnTo>
                  <a:pt x="1358" y="1432"/>
                </a:lnTo>
                <a:lnTo>
                  <a:pt x="1356" y="1438"/>
                </a:lnTo>
                <a:lnTo>
                  <a:pt x="1352" y="1443"/>
                </a:lnTo>
                <a:lnTo>
                  <a:pt x="1348" y="1446"/>
                </a:lnTo>
                <a:lnTo>
                  <a:pt x="1340" y="1448"/>
                </a:lnTo>
                <a:lnTo>
                  <a:pt x="1333" y="1450"/>
                </a:lnTo>
                <a:lnTo>
                  <a:pt x="1323" y="1450"/>
                </a:lnTo>
                <a:lnTo>
                  <a:pt x="1323" y="1450"/>
                </a:lnTo>
                <a:lnTo>
                  <a:pt x="679" y="1449"/>
                </a:lnTo>
                <a:lnTo>
                  <a:pt x="34" y="1450"/>
                </a:lnTo>
                <a:lnTo>
                  <a:pt x="34" y="1450"/>
                </a:lnTo>
                <a:lnTo>
                  <a:pt x="25" y="1450"/>
                </a:lnTo>
                <a:lnTo>
                  <a:pt x="16" y="1448"/>
                </a:lnTo>
                <a:lnTo>
                  <a:pt x="11" y="1446"/>
                </a:lnTo>
                <a:lnTo>
                  <a:pt x="6" y="1442"/>
                </a:lnTo>
                <a:lnTo>
                  <a:pt x="3" y="1438"/>
                </a:lnTo>
                <a:lnTo>
                  <a:pt x="1" y="1432"/>
                </a:lnTo>
                <a:lnTo>
                  <a:pt x="0" y="1424"/>
                </a:lnTo>
                <a:lnTo>
                  <a:pt x="0" y="1415"/>
                </a:lnTo>
                <a:lnTo>
                  <a:pt x="0" y="1415"/>
                </a:lnTo>
                <a:lnTo>
                  <a:pt x="0" y="1117"/>
                </a:lnTo>
                <a:lnTo>
                  <a:pt x="0" y="968"/>
                </a:lnTo>
                <a:lnTo>
                  <a:pt x="2" y="819"/>
                </a:lnTo>
                <a:lnTo>
                  <a:pt x="2" y="819"/>
                </a:lnTo>
                <a:lnTo>
                  <a:pt x="2" y="808"/>
                </a:lnTo>
                <a:lnTo>
                  <a:pt x="4" y="795"/>
                </a:lnTo>
                <a:lnTo>
                  <a:pt x="7" y="784"/>
                </a:lnTo>
                <a:lnTo>
                  <a:pt x="10" y="771"/>
                </a:lnTo>
                <a:lnTo>
                  <a:pt x="20" y="747"/>
                </a:lnTo>
                <a:lnTo>
                  <a:pt x="29" y="724"/>
                </a:lnTo>
                <a:lnTo>
                  <a:pt x="29" y="724"/>
                </a:lnTo>
                <a:lnTo>
                  <a:pt x="44" y="687"/>
                </a:lnTo>
                <a:lnTo>
                  <a:pt x="59" y="650"/>
                </a:lnTo>
                <a:lnTo>
                  <a:pt x="74" y="614"/>
                </a:lnTo>
                <a:lnTo>
                  <a:pt x="89" y="576"/>
                </a:lnTo>
                <a:lnTo>
                  <a:pt x="89" y="576"/>
                </a:lnTo>
                <a:lnTo>
                  <a:pt x="92" y="568"/>
                </a:lnTo>
                <a:lnTo>
                  <a:pt x="95" y="559"/>
                </a:lnTo>
                <a:lnTo>
                  <a:pt x="96" y="548"/>
                </a:lnTo>
                <a:lnTo>
                  <a:pt x="96" y="539"/>
                </a:lnTo>
                <a:lnTo>
                  <a:pt x="96" y="539"/>
                </a:lnTo>
                <a:lnTo>
                  <a:pt x="98" y="346"/>
                </a:lnTo>
                <a:lnTo>
                  <a:pt x="98" y="249"/>
                </a:lnTo>
                <a:lnTo>
                  <a:pt x="97" y="200"/>
                </a:lnTo>
                <a:lnTo>
                  <a:pt x="95" y="152"/>
                </a:lnTo>
                <a:lnTo>
                  <a:pt x="95" y="152"/>
                </a:lnTo>
                <a:lnTo>
                  <a:pt x="96" y="135"/>
                </a:lnTo>
                <a:lnTo>
                  <a:pt x="97" y="117"/>
                </a:lnTo>
                <a:lnTo>
                  <a:pt x="100" y="101"/>
                </a:lnTo>
                <a:lnTo>
                  <a:pt x="105" y="87"/>
                </a:lnTo>
                <a:lnTo>
                  <a:pt x="111" y="73"/>
                </a:lnTo>
                <a:lnTo>
                  <a:pt x="119" y="61"/>
                </a:lnTo>
                <a:lnTo>
                  <a:pt x="127" y="49"/>
                </a:lnTo>
                <a:lnTo>
                  <a:pt x="137" y="39"/>
                </a:lnTo>
                <a:lnTo>
                  <a:pt x="148" y="29"/>
                </a:lnTo>
                <a:lnTo>
                  <a:pt x="159" y="21"/>
                </a:lnTo>
                <a:lnTo>
                  <a:pt x="172" y="15"/>
                </a:lnTo>
                <a:lnTo>
                  <a:pt x="185" y="10"/>
                </a:lnTo>
                <a:lnTo>
                  <a:pt x="200" y="5"/>
                </a:lnTo>
                <a:lnTo>
                  <a:pt x="214" y="2"/>
                </a:lnTo>
                <a:lnTo>
                  <a:pt x="230" y="0"/>
                </a:lnTo>
                <a:lnTo>
                  <a:pt x="246" y="0"/>
                </a:lnTo>
                <a:lnTo>
                  <a:pt x="246" y="0"/>
                </a:lnTo>
                <a:lnTo>
                  <a:pt x="370" y="2"/>
                </a:lnTo>
                <a:lnTo>
                  <a:pt x="492" y="2"/>
                </a:lnTo>
                <a:lnTo>
                  <a:pt x="739" y="1"/>
                </a:lnTo>
                <a:lnTo>
                  <a:pt x="739" y="1"/>
                </a:lnTo>
                <a:lnTo>
                  <a:pt x="756" y="1"/>
                </a:lnTo>
                <a:lnTo>
                  <a:pt x="773" y="2"/>
                </a:lnTo>
                <a:lnTo>
                  <a:pt x="786" y="4"/>
                </a:lnTo>
                <a:lnTo>
                  <a:pt x="800" y="7"/>
                </a:lnTo>
                <a:lnTo>
                  <a:pt x="812" y="11"/>
                </a:lnTo>
                <a:lnTo>
                  <a:pt x="824" y="15"/>
                </a:lnTo>
                <a:lnTo>
                  <a:pt x="834" y="20"/>
                </a:lnTo>
                <a:lnTo>
                  <a:pt x="844" y="26"/>
                </a:lnTo>
                <a:lnTo>
                  <a:pt x="854" y="34"/>
                </a:lnTo>
                <a:lnTo>
                  <a:pt x="862" y="42"/>
                </a:lnTo>
                <a:lnTo>
                  <a:pt x="869" y="52"/>
                </a:lnTo>
                <a:lnTo>
                  <a:pt x="878" y="63"/>
                </a:lnTo>
                <a:lnTo>
                  <a:pt x="884" y="75"/>
                </a:lnTo>
                <a:lnTo>
                  <a:pt x="891" y="89"/>
                </a:lnTo>
                <a:lnTo>
                  <a:pt x="898" y="103"/>
                </a:lnTo>
                <a:lnTo>
                  <a:pt x="904" y="12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60" name="Группа 559"/>
          <p:cNvGrpSpPr/>
          <p:nvPr userDrawn="1"/>
        </p:nvGrpSpPr>
        <p:grpSpPr>
          <a:xfrm>
            <a:off x="4165607" y="4273869"/>
            <a:ext cx="801687" cy="421482"/>
            <a:chOff x="4165600" y="5288917"/>
            <a:chExt cx="801687" cy="561976"/>
          </a:xfrm>
          <a:solidFill>
            <a:schemeClr val="bg2">
              <a:lumMod val="50000"/>
            </a:schemeClr>
          </a:solidFill>
        </p:grpSpPr>
        <p:sp>
          <p:nvSpPr>
            <p:cNvPr id="440" name="Freeform 344"/>
            <p:cNvSpPr>
              <a:spLocks noEditPoints="1"/>
            </p:cNvSpPr>
            <p:nvPr userDrawn="1"/>
          </p:nvSpPr>
          <p:spPr bwMode="auto">
            <a:xfrm>
              <a:off x="4165600" y="5288917"/>
              <a:ext cx="801687" cy="561975"/>
            </a:xfrm>
            <a:custGeom>
              <a:avLst/>
              <a:gdLst>
                <a:gd name="T0" fmla="*/ 2013 w 2020"/>
                <a:gd name="T1" fmla="*/ 1372 h 1419"/>
                <a:gd name="T2" fmla="*/ 1508 w 2020"/>
                <a:gd name="T3" fmla="*/ 1325 h 1419"/>
                <a:gd name="T4" fmla="*/ 1466 w 2020"/>
                <a:gd name="T5" fmla="*/ 1391 h 1419"/>
                <a:gd name="T6" fmla="*/ 1973 w 2020"/>
                <a:gd name="T7" fmla="*/ 1281 h 1419"/>
                <a:gd name="T8" fmla="*/ 1987 w 2020"/>
                <a:gd name="T9" fmla="*/ 1205 h 1419"/>
                <a:gd name="T10" fmla="*/ 1458 w 2020"/>
                <a:gd name="T11" fmla="*/ 1212 h 1419"/>
                <a:gd name="T12" fmla="*/ 1487 w 2020"/>
                <a:gd name="T13" fmla="*/ 1284 h 1419"/>
                <a:gd name="T14" fmla="*/ 2019 w 2020"/>
                <a:gd name="T15" fmla="*/ 1113 h 1419"/>
                <a:gd name="T16" fmla="*/ 1516 w 2020"/>
                <a:gd name="T17" fmla="*/ 1057 h 1419"/>
                <a:gd name="T18" fmla="*/ 1470 w 2020"/>
                <a:gd name="T19" fmla="*/ 1113 h 1419"/>
                <a:gd name="T20" fmla="*/ 1409 w 2020"/>
                <a:gd name="T21" fmla="*/ 1342 h 1419"/>
                <a:gd name="T22" fmla="*/ 490 w 2020"/>
                <a:gd name="T23" fmla="*/ 1228 h 1419"/>
                <a:gd name="T24" fmla="*/ 386 w 2020"/>
                <a:gd name="T25" fmla="*/ 656 h 1419"/>
                <a:gd name="T26" fmla="*/ 507 w 2020"/>
                <a:gd name="T27" fmla="*/ 569 h 1419"/>
                <a:gd name="T28" fmla="*/ 1603 w 2020"/>
                <a:gd name="T29" fmla="*/ 558 h 1419"/>
                <a:gd name="T30" fmla="*/ 1719 w 2020"/>
                <a:gd name="T31" fmla="*/ 652 h 1419"/>
                <a:gd name="T32" fmla="*/ 1795 w 2020"/>
                <a:gd name="T33" fmla="*/ 412 h 1419"/>
                <a:gd name="T34" fmla="*/ 294 w 2020"/>
                <a:gd name="T35" fmla="*/ 450 h 1419"/>
                <a:gd name="T36" fmla="*/ 345 w 2020"/>
                <a:gd name="T37" fmla="*/ 1412 h 1419"/>
                <a:gd name="T38" fmla="*/ 1183 w 2020"/>
                <a:gd name="T39" fmla="*/ 937 h 1419"/>
                <a:gd name="T40" fmla="*/ 1093 w 2020"/>
                <a:gd name="T41" fmla="*/ 868 h 1419"/>
                <a:gd name="T42" fmla="*/ 1033 w 2020"/>
                <a:gd name="T43" fmla="*/ 824 h 1419"/>
                <a:gd name="T44" fmla="*/ 1122 w 2020"/>
                <a:gd name="T45" fmla="*/ 818 h 1419"/>
                <a:gd name="T46" fmla="*/ 1028 w 2020"/>
                <a:gd name="T47" fmla="*/ 752 h 1419"/>
                <a:gd name="T48" fmla="*/ 948 w 2020"/>
                <a:gd name="T49" fmla="*/ 797 h 1419"/>
                <a:gd name="T50" fmla="*/ 941 w 2020"/>
                <a:gd name="T51" fmla="*/ 874 h 1419"/>
                <a:gd name="T52" fmla="*/ 1058 w 2020"/>
                <a:gd name="T53" fmla="*/ 941 h 1419"/>
                <a:gd name="T54" fmla="*/ 1076 w 2020"/>
                <a:gd name="T55" fmla="*/ 986 h 1419"/>
                <a:gd name="T56" fmla="*/ 949 w 2020"/>
                <a:gd name="T57" fmla="*/ 969 h 1419"/>
                <a:gd name="T58" fmla="*/ 1086 w 2020"/>
                <a:gd name="T59" fmla="*/ 1053 h 1419"/>
                <a:gd name="T60" fmla="*/ 1175 w 2020"/>
                <a:gd name="T61" fmla="*/ 999 h 1419"/>
                <a:gd name="T62" fmla="*/ 1342 w 2020"/>
                <a:gd name="T63" fmla="*/ 971 h 1419"/>
                <a:gd name="T64" fmla="*/ 1274 w 2020"/>
                <a:gd name="T65" fmla="*/ 1126 h 1419"/>
                <a:gd name="T66" fmla="*/ 1146 w 2020"/>
                <a:gd name="T67" fmla="*/ 1220 h 1419"/>
                <a:gd name="T68" fmla="*/ 1002 w 2020"/>
                <a:gd name="T69" fmla="*/ 1228 h 1419"/>
                <a:gd name="T70" fmla="*/ 866 w 2020"/>
                <a:gd name="T71" fmla="*/ 1149 h 1419"/>
                <a:gd name="T72" fmla="*/ 784 w 2020"/>
                <a:gd name="T73" fmla="*/ 1002 h 1419"/>
                <a:gd name="T74" fmla="*/ 777 w 2020"/>
                <a:gd name="T75" fmla="*/ 838 h 1419"/>
                <a:gd name="T76" fmla="*/ 847 w 2020"/>
                <a:gd name="T77" fmla="*/ 682 h 1419"/>
                <a:gd name="T78" fmla="*/ 974 w 2020"/>
                <a:gd name="T79" fmla="*/ 589 h 1419"/>
                <a:gd name="T80" fmla="*/ 1118 w 2020"/>
                <a:gd name="T81" fmla="*/ 581 h 1419"/>
                <a:gd name="T82" fmla="*/ 1254 w 2020"/>
                <a:gd name="T83" fmla="*/ 660 h 1419"/>
                <a:gd name="T84" fmla="*/ 1335 w 2020"/>
                <a:gd name="T85" fmla="*/ 806 h 1419"/>
                <a:gd name="T86" fmla="*/ 564 w 2020"/>
                <a:gd name="T87" fmla="*/ 819 h 1419"/>
                <a:gd name="T88" fmla="*/ 504 w 2020"/>
                <a:gd name="T89" fmla="*/ 887 h 1419"/>
                <a:gd name="T90" fmla="*/ 528 w 2020"/>
                <a:gd name="T91" fmla="*/ 967 h 1419"/>
                <a:gd name="T92" fmla="*/ 608 w 2020"/>
                <a:gd name="T93" fmla="*/ 992 h 1419"/>
                <a:gd name="T94" fmla="*/ 674 w 2020"/>
                <a:gd name="T95" fmla="*/ 931 h 1419"/>
                <a:gd name="T96" fmla="*/ 657 w 2020"/>
                <a:gd name="T97" fmla="*/ 847 h 1419"/>
                <a:gd name="T98" fmla="*/ 1530 w 2020"/>
                <a:gd name="T99" fmla="*/ 815 h 1419"/>
                <a:gd name="T100" fmla="*/ 1453 w 2020"/>
                <a:gd name="T101" fmla="*/ 862 h 1419"/>
                <a:gd name="T102" fmla="*/ 1453 w 2020"/>
                <a:gd name="T103" fmla="*/ 947 h 1419"/>
                <a:gd name="T104" fmla="*/ 1530 w 2020"/>
                <a:gd name="T105" fmla="*/ 993 h 1419"/>
                <a:gd name="T106" fmla="*/ 1603 w 2020"/>
                <a:gd name="T107" fmla="*/ 955 h 1419"/>
                <a:gd name="T108" fmla="*/ 1610 w 2020"/>
                <a:gd name="T109" fmla="*/ 870 h 1419"/>
                <a:gd name="T110" fmla="*/ 1538 w 2020"/>
                <a:gd name="T111" fmla="*/ 816 h 1419"/>
                <a:gd name="T112" fmla="*/ 210 w 2020"/>
                <a:gd name="T113" fmla="*/ 625 h 1419"/>
                <a:gd name="T114" fmla="*/ 251 w 2020"/>
                <a:gd name="T115" fmla="*/ 398 h 1419"/>
                <a:gd name="T116" fmla="*/ 0 w 2020"/>
                <a:gd name="T117" fmla="*/ 515 h 1419"/>
                <a:gd name="T118" fmla="*/ 1348 w 2020"/>
                <a:gd name="T119" fmla="*/ 243 h 1419"/>
                <a:gd name="T120" fmla="*/ 668 w 2020"/>
                <a:gd name="T121" fmla="*/ 347 h 1419"/>
                <a:gd name="T122" fmla="*/ 1460 w 2020"/>
                <a:gd name="T123" fmla="*/ 37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0" h="1419">
                  <a:moveTo>
                    <a:pt x="1508" y="1419"/>
                  </a:moveTo>
                  <a:lnTo>
                    <a:pt x="1966" y="1419"/>
                  </a:lnTo>
                  <a:lnTo>
                    <a:pt x="1966" y="1419"/>
                  </a:lnTo>
                  <a:lnTo>
                    <a:pt x="1976" y="1418"/>
                  </a:lnTo>
                  <a:lnTo>
                    <a:pt x="1985" y="1415"/>
                  </a:lnTo>
                  <a:lnTo>
                    <a:pt x="1992" y="1411"/>
                  </a:lnTo>
                  <a:lnTo>
                    <a:pt x="2000" y="1406"/>
                  </a:lnTo>
                  <a:lnTo>
                    <a:pt x="2005" y="1398"/>
                  </a:lnTo>
                  <a:lnTo>
                    <a:pt x="2009" y="1391"/>
                  </a:lnTo>
                  <a:lnTo>
                    <a:pt x="2012" y="1382"/>
                  </a:lnTo>
                  <a:lnTo>
                    <a:pt x="2013" y="1372"/>
                  </a:lnTo>
                  <a:lnTo>
                    <a:pt x="2013" y="1372"/>
                  </a:lnTo>
                  <a:lnTo>
                    <a:pt x="2012" y="1363"/>
                  </a:lnTo>
                  <a:lnTo>
                    <a:pt x="2009" y="1354"/>
                  </a:lnTo>
                  <a:lnTo>
                    <a:pt x="2005" y="1346"/>
                  </a:lnTo>
                  <a:lnTo>
                    <a:pt x="2000" y="1339"/>
                  </a:lnTo>
                  <a:lnTo>
                    <a:pt x="1992" y="1334"/>
                  </a:lnTo>
                  <a:lnTo>
                    <a:pt x="1985" y="1330"/>
                  </a:lnTo>
                  <a:lnTo>
                    <a:pt x="1976" y="1326"/>
                  </a:lnTo>
                  <a:lnTo>
                    <a:pt x="1966" y="1325"/>
                  </a:lnTo>
                  <a:lnTo>
                    <a:pt x="1508" y="1325"/>
                  </a:lnTo>
                  <a:lnTo>
                    <a:pt x="1508" y="1325"/>
                  </a:lnTo>
                  <a:lnTo>
                    <a:pt x="1499" y="1326"/>
                  </a:lnTo>
                  <a:lnTo>
                    <a:pt x="1490" y="1330"/>
                  </a:lnTo>
                  <a:lnTo>
                    <a:pt x="1483" y="1334"/>
                  </a:lnTo>
                  <a:lnTo>
                    <a:pt x="1476" y="1339"/>
                  </a:lnTo>
                  <a:lnTo>
                    <a:pt x="1470" y="1346"/>
                  </a:lnTo>
                  <a:lnTo>
                    <a:pt x="1466" y="1354"/>
                  </a:lnTo>
                  <a:lnTo>
                    <a:pt x="1463" y="1363"/>
                  </a:lnTo>
                  <a:lnTo>
                    <a:pt x="1462" y="1372"/>
                  </a:lnTo>
                  <a:lnTo>
                    <a:pt x="1462" y="1372"/>
                  </a:lnTo>
                  <a:lnTo>
                    <a:pt x="1463" y="1382"/>
                  </a:lnTo>
                  <a:lnTo>
                    <a:pt x="1466" y="1391"/>
                  </a:lnTo>
                  <a:lnTo>
                    <a:pt x="1470" y="1398"/>
                  </a:lnTo>
                  <a:lnTo>
                    <a:pt x="1476" y="1406"/>
                  </a:lnTo>
                  <a:lnTo>
                    <a:pt x="1483" y="1411"/>
                  </a:lnTo>
                  <a:lnTo>
                    <a:pt x="1490" y="1415"/>
                  </a:lnTo>
                  <a:lnTo>
                    <a:pt x="1499" y="1418"/>
                  </a:lnTo>
                  <a:lnTo>
                    <a:pt x="1508" y="1419"/>
                  </a:lnTo>
                  <a:close/>
                  <a:moveTo>
                    <a:pt x="1497" y="1285"/>
                  </a:moveTo>
                  <a:lnTo>
                    <a:pt x="1955" y="1285"/>
                  </a:lnTo>
                  <a:lnTo>
                    <a:pt x="1955" y="1285"/>
                  </a:lnTo>
                  <a:lnTo>
                    <a:pt x="1964" y="1284"/>
                  </a:lnTo>
                  <a:lnTo>
                    <a:pt x="1973" y="1281"/>
                  </a:lnTo>
                  <a:lnTo>
                    <a:pt x="1980" y="1276"/>
                  </a:lnTo>
                  <a:lnTo>
                    <a:pt x="1987" y="1271"/>
                  </a:lnTo>
                  <a:lnTo>
                    <a:pt x="1992" y="1264"/>
                  </a:lnTo>
                  <a:lnTo>
                    <a:pt x="1998" y="1256"/>
                  </a:lnTo>
                  <a:lnTo>
                    <a:pt x="2000" y="1247"/>
                  </a:lnTo>
                  <a:lnTo>
                    <a:pt x="2001" y="1238"/>
                  </a:lnTo>
                  <a:lnTo>
                    <a:pt x="2001" y="1238"/>
                  </a:lnTo>
                  <a:lnTo>
                    <a:pt x="2000" y="1228"/>
                  </a:lnTo>
                  <a:lnTo>
                    <a:pt x="1998" y="1219"/>
                  </a:lnTo>
                  <a:lnTo>
                    <a:pt x="1992" y="1212"/>
                  </a:lnTo>
                  <a:lnTo>
                    <a:pt x="1987" y="1205"/>
                  </a:lnTo>
                  <a:lnTo>
                    <a:pt x="1980" y="1198"/>
                  </a:lnTo>
                  <a:lnTo>
                    <a:pt x="1973" y="1194"/>
                  </a:lnTo>
                  <a:lnTo>
                    <a:pt x="1964" y="1192"/>
                  </a:lnTo>
                  <a:lnTo>
                    <a:pt x="1955" y="1191"/>
                  </a:lnTo>
                  <a:lnTo>
                    <a:pt x="1497" y="1191"/>
                  </a:lnTo>
                  <a:lnTo>
                    <a:pt x="1497" y="1191"/>
                  </a:lnTo>
                  <a:lnTo>
                    <a:pt x="1487" y="1192"/>
                  </a:lnTo>
                  <a:lnTo>
                    <a:pt x="1479" y="1194"/>
                  </a:lnTo>
                  <a:lnTo>
                    <a:pt x="1470" y="1198"/>
                  </a:lnTo>
                  <a:lnTo>
                    <a:pt x="1463" y="1205"/>
                  </a:lnTo>
                  <a:lnTo>
                    <a:pt x="1458" y="1212"/>
                  </a:lnTo>
                  <a:lnTo>
                    <a:pt x="1454" y="1219"/>
                  </a:lnTo>
                  <a:lnTo>
                    <a:pt x="1451" y="1228"/>
                  </a:lnTo>
                  <a:lnTo>
                    <a:pt x="1451" y="1238"/>
                  </a:lnTo>
                  <a:lnTo>
                    <a:pt x="1451" y="1238"/>
                  </a:lnTo>
                  <a:lnTo>
                    <a:pt x="1451" y="1247"/>
                  </a:lnTo>
                  <a:lnTo>
                    <a:pt x="1454" y="1256"/>
                  </a:lnTo>
                  <a:lnTo>
                    <a:pt x="1458" y="1264"/>
                  </a:lnTo>
                  <a:lnTo>
                    <a:pt x="1463" y="1271"/>
                  </a:lnTo>
                  <a:lnTo>
                    <a:pt x="1470" y="1276"/>
                  </a:lnTo>
                  <a:lnTo>
                    <a:pt x="1479" y="1281"/>
                  </a:lnTo>
                  <a:lnTo>
                    <a:pt x="1487" y="1284"/>
                  </a:lnTo>
                  <a:lnTo>
                    <a:pt x="1497" y="1285"/>
                  </a:lnTo>
                  <a:close/>
                  <a:moveTo>
                    <a:pt x="1516" y="1150"/>
                  </a:moveTo>
                  <a:lnTo>
                    <a:pt x="1975" y="1150"/>
                  </a:lnTo>
                  <a:lnTo>
                    <a:pt x="1975" y="1150"/>
                  </a:lnTo>
                  <a:lnTo>
                    <a:pt x="1984" y="1149"/>
                  </a:lnTo>
                  <a:lnTo>
                    <a:pt x="1992" y="1146"/>
                  </a:lnTo>
                  <a:lnTo>
                    <a:pt x="2001" y="1142"/>
                  </a:lnTo>
                  <a:lnTo>
                    <a:pt x="2007" y="1137"/>
                  </a:lnTo>
                  <a:lnTo>
                    <a:pt x="2012" y="1130"/>
                  </a:lnTo>
                  <a:lnTo>
                    <a:pt x="2016" y="1121"/>
                  </a:lnTo>
                  <a:lnTo>
                    <a:pt x="2019" y="1113"/>
                  </a:lnTo>
                  <a:lnTo>
                    <a:pt x="2020" y="1103"/>
                  </a:lnTo>
                  <a:lnTo>
                    <a:pt x="2020" y="1103"/>
                  </a:lnTo>
                  <a:lnTo>
                    <a:pt x="2019" y="1094"/>
                  </a:lnTo>
                  <a:lnTo>
                    <a:pt x="2016" y="1085"/>
                  </a:lnTo>
                  <a:lnTo>
                    <a:pt x="2012" y="1077"/>
                  </a:lnTo>
                  <a:lnTo>
                    <a:pt x="2007" y="1070"/>
                  </a:lnTo>
                  <a:lnTo>
                    <a:pt x="2001" y="1065"/>
                  </a:lnTo>
                  <a:lnTo>
                    <a:pt x="1992" y="1060"/>
                  </a:lnTo>
                  <a:lnTo>
                    <a:pt x="1984" y="1058"/>
                  </a:lnTo>
                  <a:lnTo>
                    <a:pt x="1975" y="1057"/>
                  </a:lnTo>
                  <a:lnTo>
                    <a:pt x="1516" y="1057"/>
                  </a:lnTo>
                  <a:lnTo>
                    <a:pt x="1516" y="1057"/>
                  </a:lnTo>
                  <a:lnTo>
                    <a:pt x="1507" y="1058"/>
                  </a:lnTo>
                  <a:lnTo>
                    <a:pt x="1499" y="1060"/>
                  </a:lnTo>
                  <a:lnTo>
                    <a:pt x="1490" y="1065"/>
                  </a:lnTo>
                  <a:lnTo>
                    <a:pt x="1483" y="1070"/>
                  </a:lnTo>
                  <a:lnTo>
                    <a:pt x="1478" y="1077"/>
                  </a:lnTo>
                  <a:lnTo>
                    <a:pt x="1474" y="1085"/>
                  </a:lnTo>
                  <a:lnTo>
                    <a:pt x="1470" y="1094"/>
                  </a:lnTo>
                  <a:lnTo>
                    <a:pt x="1470" y="1103"/>
                  </a:lnTo>
                  <a:lnTo>
                    <a:pt x="1470" y="1103"/>
                  </a:lnTo>
                  <a:lnTo>
                    <a:pt x="1470" y="1113"/>
                  </a:lnTo>
                  <a:lnTo>
                    <a:pt x="1474" y="1121"/>
                  </a:lnTo>
                  <a:lnTo>
                    <a:pt x="1478" y="1130"/>
                  </a:lnTo>
                  <a:lnTo>
                    <a:pt x="1483" y="1137"/>
                  </a:lnTo>
                  <a:lnTo>
                    <a:pt x="1490" y="1142"/>
                  </a:lnTo>
                  <a:lnTo>
                    <a:pt x="1499" y="1146"/>
                  </a:lnTo>
                  <a:lnTo>
                    <a:pt x="1507" y="1149"/>
                  </a:lnTo>
                  <a:lnTo>
                    <a:pt x="1516" y="1150"/>
                  </a:lnTo>
                  <a:close/>
                  <a:moveTo>
                    <a:pt x="1405" y="1372"/>
                  </a:moveTo>
                  <a:lnTo>
                    <a:pt x="1405" y="1372"/>
                  </a:lnTo>
                  <a:lnTo>
                    <a:pt x="1406" y="1357"/>
                  </a:lnTo>
                  <a:lnTo>
                    <a:pt x="1409" y="1342"/>
                  </a:lnTo>
                  <a:lnTo>
                    <a:pt x="1414" y="1329"/>
                  </a:lnTo>
                  <a:lnTo>
                    <a:pt x="1422" y="1316"/>
                  </a:lnTo>
                  <a:lnTo>
                    <a:pt x="532" y="1316"/>
                  </a:lnTo>
                  <a:lnTo>
                    <a:pt x="532" y="1316"/>
                  </a:lnTo>
                  <a:lnTo>
                    <a:pt x="529" y="1301"/>
                  </a:lnTo>
                  <a:lnTo>
                    <a:pt x="525" y="1288"/>
                  </a:lnTo>
                  <a:lnTo>
                    <a:pt x="520" y="1275"/>
                  </a:lnTo>
                  <a:lnTo>
                    <a:pt x="513" y="1263"/>
                  </a:lnTo>
                  <a:lnTo>
                    <a:pt x="507" y="1251"/>
                  </a:lnTo>
                  <a:lnTo>
                    <a:pt x="499" y="1240"/>
                  </a:lnTo>
                  <a:lnTo>
                    <a:pt x="490" y="1228"/>
                  </a:lnTo>
                  <a:lnTo>
                    <a:pt x="481" y="1219"/>
                  </a:lnTo>
                  <a:lnTo>
                    <a:pt x="472" y="1210"/>
                  </a:lnTo>
                  <a:lnTo>
                    <a:pt x="461" y="1201"/>
                  </a:lnTo>
                  <a:lnTo>
                    <a:pt x="450" y="1193"/>
                  </a:lnTo>
                  <a:lnTo>
                    <a:pt x="438" y="1186"/>
                  </a:lnTo>
                  <a:lnTo>
                    <a:pt x="426" y="1180"/>
                  </a:lnTo>
                  <a:lnTo>
                    <a:pt x="413" y="1174"/>
                  </a:lnTo>
                  <a:lnTo>
                    <a:pt x="400" y="1170"/>
                  </a:lnTo>
                  <a:lnTo>
                    <a:pt x="386" y="1167"/>
                  </a:lnTo>
                  <a:lnTo>
                    <a:pt x="386" y="656"/>
                  </a:lnTo>
                  <a:lnTo>
                    <a:pt x="386" y="656"/>
                  </a:lnTo>
                  <a:lnTo>
                    <a:pt x="401" y="652"/>
                  </a:lnTo>
                  <a:lnTo>
                    <a:pt x="413" y="648"/>
                  </a:lnTo>
                  <a:lnTo>
                    <a:pt x="427" y="642"/>
                  </a:lnTo>
                  <a:lnTo>
                    <a:pt x="438" y="636"/>
                  </a:lnTo>
                  <a:lnTo>
                    <a:pt x="451" y="628"/>
                  </a:lnTo>
                  <a:lnTo>
                    <a:pt x="462" y="621"/>
                  </a:lnTo>
                  <a:lnTo>
                    <a:pt x="473" y="612"/>
                  </a:lnTo>
                  <a:lnTo>
                    <a:pt x="482" y="602"/>
                  </a:lnTo>
                  <a:lnTo>
                    <a:pt x="491" y="592"/>
                  </a:lnTo>
                  <a:lnTo>
                    <a:pt x="500" y="582"/>
                  </a:lnTo>
                  <a:lnTo>
                    <a:pt x="507" y="569"/>
                  </a:lnTo>
                  <a:lnTo>
                    <a:pt x="514" y="558"/>
                  </a:lnTo>
                  <a:lnTo>
                    <a:pt x="521" y="545"/>
                  </a:lnTo>
                  <a:lnTo>
                    <a:pt x="526" y="532"/>
                  </a:lnTo>
                  <a:lnTo>
                    <a:pt x="530" y="518"/>
                  </a:lnTo>
                  <a:lnTo>
                    <a:pt x="532" y="503"/>
                  </a:lnTo>
                  <a:lnTo>
                    <a:pt x="1585" y="503"/>
                  </a:lnTo>
                  <a:lnTo>
                    <a:pt x="1585" y="503"/>
                  </a:lnTo>
                  <a:lnTo>
                    <a:pt x="1588" y="518"/>
                  </a:lnTo>
                  <a:lnTo>
                    <a:pt x="1592" y="532"/>
                  </a:lnTo>
                  <a:lnTo>
                    <a:pt x="1598" y="545"/>
                  </a:lnTo>
                  <a:lnTo>
                    <a:pt x="1603" y="558"/>
                  </a:lnTo>
                  <a:lnTo>
                    <a:pt x="1610" y="570"/>
                  </a:lnTo>
                  <a:lnTo>
                    <a:pt x="1618" y="582"/>
                  </a:lnTo>
                  <a:lnTo>
                    <a:pt x="1627" y="593"/>
                  </a:lnTo>
                  <a:lnTo>
                    <a:pt x="1636" y="603"/>
                  </a:lnTo>
                  <a:lnTo>
                    <a:pt x="1645" y="613"/>
                  </a:lnTo>
                  <a:lnTo>
                    <a:pt x="1657" y="621"/>
                  </a:lnTo>
                  <a:lnTo>
                    <a:pt x="1668" y="629"/>
                  </a:lnTo>
                  <a:lnTo>
                    <a:pt x="1680" y="637"/>
                  </a:lnTo>
                  <a:lnTo>
                    <a:pt x="1692" y="643"/>
                  </a:lnTo>
                  <a:lnTo>
                    <a:pt x="1706" y="648"/>
                  </a:lnTo>
                  <a:lnTo>
                    <a:pt x="1719" y="652"/>
                  </a:lnTo>
                  <a:lnTo>
                    <a:pt x="1733" y="656"/>
                  </a:lnTo>
                  <a:lnTo>
                    <a:pt x="1733" y="998"/>
                  </a:lnTo>
                  <a:lnTo>
                    <a:pt x="1828" y="998"/>
                  </a:lnTo>
                  <a:lnTo>
                    <a:pt x="1828" y="461"/>
                  </a:lnTo>
                  <a:lnTo>
                    <a:pt x="1828" y="461"/>
                  </a:lnTo>
                  <a:lnTo>
                    <a:pt x="1827" y="450"/>
                  </a:lnTo>
                  <a:lnTo>
                    <a:pt x="1824" y="440"/>
                  </a:lnTo>
                  <a:lnTo>
                    <a:pt x="1818" y="432"/>
                  </a:lnTo>
                  <a:lnTo>
                    <a:pt x="1812" y="423"/>
                  </a:lnTo>
                  <a:lnTo>
                    <a:pt x="1805" y="417"/>
                  </a:lnTo>
                  <a:lnTo>
                    <a:pt x="1795" y="412"/>
                  </a:lnTo>
                  <a:lnTo>
                    <a:pt x="1786" y="409"/>
                  </a:lnTo>
                  <a:lnTo>
                    <a:pt x="1775" y="408"/>
                  </a:lnTo>
                  <a:lnTo>
                    <a:pt x="345" y="408"/>
                  </a:lnTo>
                  <a:lnTo>
                    <a:pt x="345" y="408"/>
                  </a:lnTo>
                  <a:lnTo>
                    <a:pt x="334" y="409"/>
                  </a:lnTo>
                  <a:lnTo>
                    <a:pt x="324" y="412"/>
                  </a:lnTo>
                  <a:lnTo>
                    <a:pt x="315" y="417"/>
                  </a:lnTo>
                  <a:lnTo>
                    <a:pt x="307" y="423"/>
                  </a:lnTo>
                  <a:lnTo>
                    <a:pt x="301" y="432"/>
                  </a:lnTo>
                  <a:lnTo>
                    <a:pt x="297" y="440"/>
                  </a:lnTo>
                  <a:lnTo>
                    <a:pt x="294" y="450"/>
                  </a:lnTo>
                  <a:lnTo>
                    <a:pt x="292" y="461"/>
                  </a:lnTo>
                  <a:lnTo>
                    <a:pt x="292" y="1359"/>
                  </a:lnTo>
                  <a:lnTo>
                    <a:pt x="292" y="1359"/>
                  </a:lnTo>
                  <a:lnTo>
                    <a:pt x="294" y="1369"/>
                  </a:lnTo>
                  <a:lnTo>
                    <a:pt x="297" y="1379"/>
                  </a:lnTo>
                  <a:lnTo>
                    <a:pt x="301" y="1388"/>
                  </a:lnTo>
                  <a:lnTo>
                    <a:pt x="307" y="1396"/>
                  </a:lnTo>
                  <a:lnTo>
                    <a:pt x="315" y="1402"/>
                  </a:lnTo>
                  <a:lnTo>
                    <a:pt x="324" y="1408"/>
                  </a:lnTo>
                  <a:lnTo>
                    <a:pt x="334" y="1411"/>
                  </a:lnTo>
                  <a:lnTo>
                    <a:pt x="345" y="1412"/>
                  </a:lnTo>
                  <a:lnTo>
                    <a:pt x="1412" y="1412"/>
                  </a:lnTo>
                  <a:lnTo>
                    <a:pt x="1412" y="1412"/>
                  </a:lnTo>
                  <a:lnTo>
                    <a:pt x="1409" y="1402"/>
                  </a:lnTo>
                  <a:lnTo>
                    <a:pt x="1407" y="1393"/>
                  </a:lnTo>
                  <a:lnTo>
                    <a:pt x="1405" y="1383"/>
                  </a:lnTo>
                  <a:lnTo>
                    <a:pt x="1405" y="1372"/>
                  </a:lnTo>
                  <a:close/>
                  <a:moveTo>
                    <a:pt x="1185" y="961"/>
                  </a:moveTo>
                  <a:lnTo>
                    <a:pt x="1185" y="961"/>
                  </a:lnTo>
                  <a:lnTo>
                    <a:pt x="1185" y="952"/>
                  </a:lnTo>
                  <a:lnTo>
                    <a:pt x="1184" y="944"/>
                  </a:lnTo>
                  <a:lnTo>
                    <a:pt x="1183" y="937"/>
                  </a:lnTo>
                  <a:lnTo>
                    <a:pt x="1181" y="931"/>
                  </a:lnTo>
                  <a:lnTo>
                    <a:pt x="1178" y="923"/>
                  </a:lnTo>
                  <a:lnTo>
                    <a:pt x="1174" y="917"/>
                  </a:lnTo>
                  <a:lnTo>
                    <a:pt x="1169" y="911"/>
                  </a:lnTo>
                  <a:lnTo>
                    <a:pt x="1164" y="906"/>
                  </a:lnTo>
                  <a:lnTo>
                    <a:pt x="1159" y="899"/>
                  </a:lnTo>
                  <a:lnTo>
                    <a:pt x="1152" y="894"/>
                  </a:lnTo>
                  <a:lnTo>
                    <a:pt x="1144" y="890"/>
                  </a:lnTo>
                  <a:lnTo>
                    <a:pt x="1136" y="885"/>
                  </a:lnTo>
                  <a:lnTo>
                    <a:pt x="1117" y="876"/>
                  </a:lnTo>
                  <a:lnTo>
                    <a:pt x="1093" y="868"/>
                  </a:lnTo>
                  <a:lnTo>
                    <a:pt x="1093" y="868"/>
                  </a:lnTo>
                  <a:lnTo>
                    <a:pt x="1065" y="859"/>
                  </a:lnTo>
                  <a:lnTo>
                    <a:pt x="1054" y="853"/>
                  </a:lnTo>
                  <a:lnTo>
                    <a:pt x="1046" y="849"/>
                  </a:lnTo>
                  <a:lnTo>
                    <a:pt x="1039" y="845"/>
                  </a:lnTo>
                  <a:lnTo>
                    <a:pt x="1034" y="841"/>
                  </a:lnTo>
                  <a:lnTo>
                    <a:pt x="1032" y="837"/>
                  </a:lnTo>
                  <a:lnTo>
                    <a:pt x="1031" y="833"/>
                  </a:lnTo>
                  <a:lnTo>
                    <a:pt x="1031" y="833"/>
                  </a:lnTo>
                  <a:lnTo>
                    <a:pt x="1031" y="828"/>
                  </a:lnTo>
                  <a:lnTo>
                    <a:pt x="1033" y="824"/>
                  </a:lnTo>
                  <a:lnTo>
                    <a:pt x="1035" y="821"/>
                  </a:lnTo>
                  <a:lnTo>
                    <a:pt x="1039" y="818"/>
                  </a:lnTo>
                  <a:lnTo>
                    <a:pt x="1046" y="815"/>
                  </a:lnTo>
                  <a:lnTo>
                    <a:pt x="1052" y="814"/>
                  </a:lnTo>
                  <a:lnTo>
                    <a:pt x="1061" y="812"/>
                  </a:lnTo>
                  <a:lnTo>
                    <a:pt x="1072" y="812"/>
                  </a:lnTo>
                  <a:lnTo>
                    <a:pt x="1072" y="812"/>
                  </a:lnTo>
                  <a:lnTo>
                    <a:pt x="1086" y="812"/>
                  </a:lnTo>
                  <a:lnTo>
                    <a:pt x="1100" y="814"/>
                  </a:lnTo>
                  <a:lnTo>
                    <a:pt x="1111" y="816"/>
                  </a:lnTo>
                  <a:lnTo>
                    <a:pt x="1122" y="818"/>
                  </a:lnTo>
                  <a:lnTo>
                    <a:pt x="1139" y="823"/>
                  </a:lnTo>
                  <a:lnTo>
                    <a:pt x="1153" y="828"/>
                  </a:lnTo>
                  <a:lnTo>
                    <a:pt x="1169" y="764"/>
                  </a:lnTo>
                  <a:lnTo>
                    <a:pt x="1169" y="764"/>
                  </a:lnTo>
                  <a:lnTo>
                    <a:pt x="1154" y="758"/>
                  </a:lnTo>
                  <a:lnTo>
                    <a:pt x="1135" y="753"/>
                  </a:lnTo>
                  <a:lnTo>
                    <a:pt x="1114" y="750"/>
                  </a:lnTo>
                  <a:lnTo>
                    <a:pt x="1088" y="748"/>
                  </a:lnTo>
                  <a:lnTo>
                    <a:pt x="1088" y="707"/>
                  </a:lnTo>
                  <a:lnTo>
                    <a:pt x="1028" y="707"/>
                  </a:lnTo>
                  <a:lnTo>
                    <a:pt x="1028" y="752"/>
                  </a:lnTo>
                  <a:lnTo>
                    <a:pt x="1028" y="752"/>
                  </a:lnTo>
                  <a:lnTo>
                    <a:pt x="1017" y="754"/>
                  </a:lnTo>
                  <a:lnTo>
                    <a:pt x="1007" y="758"/>
                  </a:lnTo>
                  <a:lnTo>
                    <a:pt x="997" y="761"/>
                  </a:lnTo>
                  <a:lnTo>
                    <a:pt x="988" y="765"/>
                  </a:lnTo>
                  <a:lnTo>
                    <a:pt x="980" y="769"/>
                  </a:lnTo>
                  <a:lnTo>
                    <a:pt x="972" y="774"/>
                  </a:lnTo>
                  <a:lnTo>
                    <a:pt x="964" y="780"/>
                  </a:lnTo>
                  <a:lnTo>
                    <a:pt x="958" y="785"/>
                  </a:lnTo>
                  <a:lnTo>
                    <a:pt x="953" y="791"/>
                  </a:lnTo>
                  <a:lnTo>
                    <a:pt x="948" y="797"/>
                  </a:lnTo>
                  <a:lnTo>
                    <a:pt x="943" y="805"/>
                  </a:lnTo>
                  <a:lnTo>
                    <a:pt x="940" y="811"/>
                  </a:lnTo>
                  <a:lnTo>
                    <a:pt x="937" y="818"/>
                  </a:lnTo>
                  <a:lnTo>
                    <a:pt x="935" y="826"/>
                  </a:lnTo>
                  <a:lnTo>
                    <a:pt x="934" y="834"/>
                  </a:lnTo>
                  <a:lnTo>
                    <a:pt x="934" y="842"/>
                  </a:lnTo>
                  <a:lnTo>
                    <a:pt x="934" y="842"/>
                  </a:lnTo>
                  <a:lnTo>
                    <a:pt x="934" y="851"/>
                  </a:lnTo>
                  <a:lnTo>
                    <a:pt x="936" y="860"/>
                  </a:lnTo>
                  <a:lnTo>
                    <a:pt x="938" y="867"/>
                  </a:lnTo>
                  <a:lnTo>
                    <a:pt x="941" y="874"/>
                  </a:lnTo>
                  <a:lnTo>
                    <a:pt x="946" y="882"/>
                  </a:lnTo>
                  <a:lnTo>
                    <a:pt x="950" y="888"/>
                  </a:lnTo>
                  <a:lnTo>
                    <a:pt x="956" y="894"/>
                  </a:lnTo>
                  <a:lnTo>
                    <a:pt x="962" y="899"/>
                  </a:lnTo>
                  <a:lnTo>
                    <a:pt x="968" y="905"/>
                  </a:lnTo>
                  <a:lnTo>
                    <a:pt x="976" y="910"/>
                  </a:lnTo>
                  <a:lnTo>
                    <a:pt x="993" y="919"/>
                  </a:lnTo>
                  <a:lnTo>
                    <a:pt x="1012" y="926"/>
                  </a:lnTo>
                  <a:lnTo>
                    <a:pt x="1033" y="933"/>
                  </a:lnTo>
                  <a:lnTo>
                    <a:pt x="1033" y="933"/>
                  </a:lnTo>
                  <a:lnTo>
                    <a:pt x="1058" y="941"/>
                  </a:lnTo>
                  <a:lnTo>
                    <a:pt x="1067" y="945"/>
                  </a:lnTo>
                  <a:lnTo>
                    <a:pt x="1076" y="949"/>
                  </a:lnTo>
                  <a:lnTo>
                    <a:pt x="1081" y="953"/>
                  </a:lnTo>
                  <a:lnTo>
                    <a:pt x="1085" y="959"/>
                  </a:lnTo>
                  <a:lnTo>
                    <a:pt x="1087" y="963"/>
                  </a:lnTo>
                  <a:lnTo>
                    <a:pt x="1088" y="969"/>
                  </a:lnTo>
                  <a:lnTo>
                    <a:pt x="1088" y="969"/>
                  </a:lnTo>
                  <a:lnTo>
                    <a:pt x="1087" y="974"/>
                  </a:lnTo>
                  <a:lnTo>
                    <a:pt x="1085" y="978"/>
                  </a:lnTo>
                  <a:lnTo>
                    <a:pt x="1081" y="983"/>
                  </a:lnTo>
                  <a:lnTo>
                    <a:pt x="1076" y="986"/>
                  </a:lnTo>
                  <a:lnTo>
                    <a:pt x="1068" y="988"/>
                  </a:lnTo>
                  <a:lnTo>
                    <a:pt x="1061" y="990"/>
                  </a:lnTo>
                  <a:lnTo>
                    <a:pt x="1052" y="991"/>
                  </a:lnTo>
                  <a:lnTo>
                    <a:pt x="1042" y="991"/>
                  </a:lnTo>
                  <a:lnTo>
                    <a:pt x="1042" y="991"/>
                  </a:lnTo>
                  <a:lnTo>
                    <a:pt x="1029" y="990"/>
                  </a:lnTo>
                  <a:lnTo>
                    <a:pt x="1015" y="989"/>
                  </a:lnTo>
                  <a:lnTo>
                    <a:pt x="1003" y="987"/>
                  </a:lnTo>
                  <a:lnTo>
                    <a:pt x="990" y="984"/>
                  </a:lnTo>
                  <a:lnTo>
                    <a:pt x="968" y="977"/>
                  </a:lnTo>
                  <a:lnTo>
                    <a:pt x="949" y="969"/>
                  </a:lnTo>
                  <a:lnTo>
                    <a:pt x="931" y="1037"/>
                  </a:lnTo>
                  <a:lnTo>
                    <a:pt x="931" y="1037"/>
                  </a:lnTo>
                  <a:lnTo>
                    <a:pt x="950" y="1044"/>
                  </a:lnTo>
                  <a:lnTo>
                    <a:pt x="973" y="1050"/>
                  </a:lnTo>
                  <a:lnTo>
                    <a:pt x="998" y="1055"/>
                  </a:lnTo>
                  <a:lnTo>
                    <a:pt x="1011" y="1057"/>
                  </a:lnTo>
                  <a:lnTo>
                    <a:pt x="1026" y="1058"/>
                  </a:lnTo>
                  <a:lnTo>
                    <a:pt x="1026" y="1102"/>
                  </a:lnTo>
                  <a:lnTo>
                    <a:pt x="1086" y="1102"/>
                  </a:lnTo>
                  <a:lnTo>
                    <a:pt x="1086" y="1053"/>
                  </a:lnTo>
                  <a:lnTo>
                    <a:pt x="1086" y="1053"/>
                  </a:lnTo>
                  <a:lnTo>
                    <a:pt x="1098" y="1050"/>
                  </a:lnTo>
                  <a:lnTo>
                    <a:pt x="1109" y="1048"/>
                  </a:lnTo>
                  <a:lnTo>
                    <a:pt x="1119" y="1044"/>
                  </a:lnTo>
                  <a:lnTo>
                    <a:pt x="1129" y="1040"/>
                  </a:lnTo>
                  <a:lnTo>
                    <a:pt x="1137" y="1036"/>
                  </a:lnTo>
                  <a:lnTo>
                    <a:pt x="1146" y="1031"/>
                  </a:lnTo>
                  <a:lnTo>
                    <a:pt x="1153" y="1025"/>
                  </a:lnTo>
                  <a:lnTo>
                    <a:pt x="1160" y="1019"/>
                  </a:lnTo>
                  <a:lnTo>
                    <a:pt x="1165" y="1013"/>
                  </a:lnTo>
                  <a:lnTo>
                    <a:pt x="1171" y="1007"/>
                  </a:lnTo>
                  <a:lnTo>
                    <a:pt x="1175" y="999"/>
                  </a:lnTo>
                  <a:lnTo>
                    <a:pt x="1179" y="992"/>
                  </a:lnTo>
                  <a:lnTo>
                    <a:pt x="1182" y="985"/>
                  </a:lnTo>
                  <a:lnTo>
                    <a:pt x="1184" y="976"/>
                  </a:lnTo>
                  <a:lnTo>
                    <a:pt x="1185" y="969"/>
                  </a:lnTo>
                  <a:lnTo>
                    <a:pt x="1185" y="961"/>
                  </a:lnTo>
                  <a:close/>
                  <a:moveTo>
                    <a:pt x="1348" y="905"/>
                  </a:moveTo>
                  <a:lnTo>
                    <a:pt x="1348" y="905"/>
                  </a:lnTo>
                  <a:lnTo>
                    <a:pt x="1348" y="921"/>
                  </a:lnTo>
                  <a:lnTo>
                    <a:pt x="1347" y="938"/>
                  </a:lnTo>
                  <a:lnTo>
                    <a:pt x="1344" y="955"/>
                  </a:lnTo>
                  <a:lnTo>
                    <a:pt x="1342" y="971"/>
                  </a:lnTo>
                  <a:lnTo>
                    <a:pt x="1339" y="987"/>
                  </a:lnTo>
                  <a:lnTo>
                    <a:pt x="1335" y="1002"/>
                  </a:lnTo>
                  <a:lnTo>
                    <a:pt x="1331" y="1018"/>
                  </a:lnTo>
                  <a:lnTo>
                    <a:pt x="1326" y="1033"/>
                  </a:lnTo>
                  <a:lnTo>
                    <a:pt x="1319" y="1047"/>
                  </a:lnTo>
                  <a:lnTo>
                    <a:pt x="1313" y="1062"/>
                  </a:lnTo>
                  <a:lnTo>
                    <a:pt x="1306" y="1075"/>
                  </a:lnTo>
                  <a:lnTo>
                    <a:pt x="1299" y="1089"/>
                  </a:lnTo>
                  <a:lnTo>
                    <a:pt x="1291" y="1102"/>
                  </a:lnTo>
                  <a:lnTo>
                    <a:pt x="1282" y="1115"/>
                  </a:lnTo>
                  <a:lnTo>
                    <a:pt x="1274" y="1126"/>
                  </a:lnTo>
                  <a:lnTo>
                    <a:pt x="1263" y="1138"/>
                  </a:lnTo>
                  <a:lnTo>
                    <a:pt x="1254" y="1149"/>
                  </a:lnTo>
                  <a:lnTo>
                    <a:pt x="1243" y="1160"/>
                  </a:lnTo>
                  <a:lnTo>
                    <a:pt x="1232" y="1169"/>
                  </a:lnTo>
                  <a:lnTo>
                    <a:pt x="1222" y="1178"/>
                  </a:lnTo>
                  <a:lnTo>
                    <a:pt x="1209" y="1187"/>
                  </a:lnTo>
                  <a:lnTo>
                    <a:pt x="1198" y="1195"/>
                  </a:lnTo>
                  <a:lnTo>
                    <a:pt x="1185" y="1202"/>
                  </a:lnTo>
                  <a:lnTo>
                    <a:pt x="1173" y="1209"/>
                  </a:lnTo>
                  <a:lnTo>
                    <a:pt x="1159" y="1215"/>
                  </a:lnTo>
                  <a:lnTo>
                    <a:pt x="1146" y="1220"/>
                  </a:lnTo>
                  <a:lnTo>
                    <a:pt x="1132" y="1224"/>
                  </a:lnTo>
                  <a:lnTo>
                    <a:pt x="1118" y="1228"/>
                  </a:lnTo>
                  <a:lnTo>
                    <a:pt x="1104" y="1232"/>
                  </a:lnTo>
                  <a:lnTo>
                    <a:pt x="1089" y="1234"/>
                  </a:lnTo>
                  <a:lnTo>
                    <a:pt x="1075" y="1235"/>
                  </a:lnTo>
                  <a:lnTo>
                    <a:pt x="1060" y="1235"/>
                  </a:lnTo>
                  <a:lnTo>
                    <a:pt x="1060" y="1235"/>
                  </a:lnTo>
                  <a:lnTo>
                    <a:pt x="1046" y="1235"/>
                  </a:lnTo>
                  <a:lnTo>
                    <a:pt x="1031" y="1234"/>
                  </a:lnTo>
                  <a:lnTo>
                    <a:pt x="1016" y="1232"/>
                  </a:lnTo>
                  <a:lnTo>
                    <a:pt x="1002" y="1228"/>
                  </a:lnTo>
                  <a:lnTo>
                    <a:pt x="988" y="1224"/>
                  </a:lnTo>
                  <a:lnTo>
                    <a:pt x="974" y="1220"/>
                  </a:lnTo>
                  <a:lnTo>
                    <a:pt x="961" y="1215"/>
                  </a:lnTo>
                  <a:lnTo>
                    <a:pt x="948" y="1209"/>
                  </a:lnTo>
                  <a:lnTo>
                    <a:pt x="935" y="1202"/>
                  </a:lnTo>
                  <a:lnTo>
                    <a:pt x="923" y="1195"/>
                  </a:lnTo>
                  <a:lnTo>
                    <a:pt x="910" y="1187"/>
                  </a:lnTo>
                  <a:lnTo>
                    <a:pt x="899" y="1178"/>
                  </a:lnTo>
                  <a:lnTo>
                    <a:pt x="887" y="1169"/>
                  </a:lnTo>
                  <a:lnTo>
                    <a:pt x="877" y="1160"/>
                  </a:lnTo>
                  <a:lnTo>
                    <a:pt x="866" y="1149"/>
                  </a:lnTo>
                  <a:lnTo>
                    <a:pt x="856" y="1138"/>
                  </a:lnTo>
                  <a:lnTo>
                    <a:pt x="847" y="1126"/>
                  </a:lnTo>
                  <a:lnTo>
                    <a:pt x="837" y="1115"/>
                  </a:lnTo>
                  <a:lnTo>
                    <a:pt x="829" y="1102"/>
                  </a:lnTo>
                  <a:lnTo>
                    <a:pt x="821" y="1089"/>
                  </a:lnTo>
                  <a:lnTo>
                    <a:pt x="813" y="1075"/>
                  </a:lnTo>
                  <a:lnTo>
                    <a:pt x="806" y="1062"/>
                  </a:lnTo>
                  <a:lnTo>
                    <a:pt x="800" y="1047"/>
                  </a:lnTo>
                  <a:lnTo>
                    <a:pt x="795" y="1033"/>
                  </a:lnTo>
                  <a:lnTo>
                    <a:pt x="789" y="1018"/>
                  </a:lnTo>
                  <a:lnTo>
                    <a:pt x="784" y="1002"/>
                  </a:lnTo>
                  <a:lnTo>
                    <a:pt x="780" y="987"/>
                  </a:lnTo>
                  <a:lnTo>
                    <a:pt x="777" y="971"/>
                  </a:lnTo>
                  <a:lnTo>
                    <a:pt x="775" y="955"/>
                  </a:lnTo>
                  <a:lnTo>
                    <a:pt x="773" y="938"/>
                  </a:lnTo>
                  <a:lnTo>
                    <a:pt x="772" y="921"/>
                  </a:lnTo>
                  <a:lnTo>
                    <a:pt x="772" y="905"/>
                  </a:lnTo>
                  <a:lnTo>
                    <a:pt x="772" y="905"/>
                  </a:lnTo>
                  <a:lnTo>
                    <a:pt x="772" y="888"/>
                  </a:lnTo>
                  <a:lnTo>
                    <a:pt x="773" y="870"/>
                  </a:lnTo>
                  <a:lnTo>
                    <a:pt x="775" y="855"/>
                  </a:lnTo>
                  <a:lnTo>
                    <a:pt x="777" y="838"/>
                  </a:lnTo>
                  <a:lnTo>
                    <a:pt x="780" y="822"/>
                  </a:lnTo>
                  <a:lnTo>
                    <a:pt x="784" y="806"/>
                  </a:lnTo>
                  <a:lnTo>
                    <a:pt x="789" y="791"/>
                  </a:lnTo>
                  <a:lnTo>
                    <a:pt x="795" y="775"/>
                  </a:lnTo>
                  <a:lnTo>
                    <a:pt x="800" y="761"/>
                  </a:lnTo>
                  <a:lnTo>
                    <a:pt x="806" y="747"/>
                  </a:lnTo>
                  <a:lnTo>
                    <a:pt x="813" y="733"/>
                  </a:lnTo>
                  <a:lnTo>
                    <a:pt x="821" y="719"/>
                  </a:lnTo>
                  <a:lnTo>
                    <a:pt x="829" y="707"/>
                  </a:lnTo>
                  <a:lnTo>
                    <a:pt x="837" y="694"/>
                  </a:lnTo>
                  <a:lnTo>
                    <a:pt x="847" y="682"/>
                  </a:lnTo>
                  <a:lnTo>
                    <a:pt x="856" y="670"/>
                  </a:lnTo>
                  <a:lnTo>
                    <a:pt x="866" y="660"/>
                  </a:lnTo>
                  <a:lnTo>
                    <a:pt x="877" y="649"/>
                  </a:lnTo>
                  <a:lnTo>
                    <a:pt x="887" y="639"/>
                  </a:lnTo>
                  <a:lnTo>
                    <a:pt x="899" y="631"/>
                  </a:lnTo>
                  <a:lnTo>
                    <a:pt x="910" y="621"/>
                  </a:lnTo>
                  <a:lnTo>
                    <a:pt x="923" y="614"/>
                  </a:lnTo>
                  <a:lnTo>
                    <a:pt x="935" y="607"/>
                  </a:lnTo>
                  <a:lnTo>
                    <a:pt x="948" y="599"/>
                  </a:lnTo>
                  <a:lnTo>
                    <a:pt x="961" y="594"/>
                  </a:lnTo>
                  <a:lnTo>
                    <a:pt x="974" y="589"/>
                  </a:lnTo>
                  <a:lnTo>
                    <a:pt x="988" y="584"/>
                  </a:lnTo>
                  <a:lnTo>
                    <a:pt x="1002" y="581"/>
                  </a:lnTo>
                  <a:lnTo>
                    <a:pt x="1016" y="577"/>
                  </a:lnTo>
                  <a:lnTo>
                    <a:pt x="1031" y="575"/>
                  </a:lnTo>
                  <a:lnTo>
                    <a:pt x="1046" y="574"/>
                  </a:lnTo>
                  <a:lnTo>
                    <a:pt x="1060" y="573"/>
                  </a:lnTo>
                  <a:lnTo>
                    <a:pt x="1060" y="573"/>
                  </a:lnTo>
                  <a:lnTo>
                    <a:pt x="1075" y="574"/>
                  </a:lnTo>
                  <a:lnTo>
                    <a:pt x="1089" y="575"/>
                  </a:lnTo>
                  <a:lnTo>
                    <a:pt x="1104" y="577"/>
                  </a:lnTo>
                  <a:lnTo>
                    <a:pt x="1118" y="581"/>
                  </a:lnTo>
                  <a:lnTo>
                    <a:pt x="1132" y="584"/>
                  </a:lnTo>
                  <a:lnTo>
                    <a:pt x="1146" y="589"/>
                  </a:lnTo>
                  <a:lnTo>
                    <a:pt x="1159" y="594"/>
                  </a:lnTo>
                  <a:lnTo>
                    <a:pt x="1173" y="599"/>
                  </a:lnTo>
                  <a:lnTo>
                    <a:pt x="1185" y="607"/>
                  </a:lnTo>
                  <a:lnTo>
                    <a:pt x="1198" y="614"/>
                  </a:lnTo>
                  <a:lnTo>
                    <a:pt x="1209" y="621"/>
                  </a:lnTo>
                  <a:lnTo>
                    <a:pt x="1221" y="631"/>
                  </a:lnTo>
                  <a:lnTo>
                    <a:pt x="1232" y="639"/>
                  </a:lnTo>
                  <a:lnTo>
                    <a:pt x="1243" y="649"/>
                  </a:lnTo>
                  <a:lnTo>
                    <a:pt x="1254" y="660"/>
                  </a:lnTo>
                  <a:lnTo>
                    <a:pt x="1263" y="670"/>
                  </a:lnTo>
                  <a:lnTo>
                    <a:pt x="1274" y="682"/>
                  </a:lnTo>
                  <a:lnTo>
                    <a:pt x="1282" y="694"/>
                  </a:lnTo>
                  <a:lnTo>
                    <a:pt x="1290" y="707"/>
                  </a:lnTo>
                  <a:lnTo>
                    <a:pt x="1299" y="719"/>
                  </a:lnTo>
                  <a:lnTo>
                    <a:pt x="1306" y="733"/>
                  </a:lnTo>
                  <a:lnTo>
                    <a:pt x="1313" y="747"/>
                  </a:lnTo>
                  <a:lnTo>
                    <a:pt x="1319" y="761"/>
                  </a:lnTo>
                  <a:lnTo>
                    <a:pt x="1326" y="775"/>
                  </a:lnTo>
                  <a:lnTo>
                    <a:pt x="1331" y="791"/>
                  </a:lnTo>
                  <a:lnTo>
                    <a:pt x="1335" y="806"/>
                  </a:lnTo>
                  <a:lnTo>
                    <a:pt x="1339" y="822"/>
                  </a:lnTo>
                  <a:lnTo>
                    <a:pt x="1342" y="838"/>
                  </a:lnTo>
                  <a:lnTo>
                    <a:pt x="1344" y="855"/>
                  </a:lnTo>
                  <a:lnTo>
                    <a:pt x="1347" y="870"/>
                  </a:lnTo>
                  <a:lnTo>
                    <a:pt x="1348" y="888"/>
                  </a:lnTo>
                  <a:lnTo>
                    <a:pt x="1348" y="905"/>
                  </a:lnTo>
                  <a:close/>
                  <a:moveTo>
                    <a:pt x="590" y="815"/>
                  </a:moveTo>
                  <a:lnTo>
                    <a:pt x="590" y="815"/>
                  </a:lnTo>
                  <a:lnTo>
                    <a:pt x="581" y="816"/>
                  </a:lnTo>
                  <a:lnTo>
                    <a:pt x="573" y="817"/>
                  </a:lnTo>
                  <a:lnTo>
                    <a:pt x="564" y="819"/>
                  </a:lnTo>
                  <a:lnTo>
                    <a:pt x="556" y="822"/>
                  </a:lnTo>
                  <a:lnTo>
                    <a:pt x="549" y="826"/>
                  </a:lnTo>
                  <a:lnTo>
                    <a:pt x="541" y="831"/>
                  </a:lnTo>
                  <a:lnTo>
                    <a:pt x="534" y="836"/>
                  </a:lnTo>
                  <a:lnTo>
                    <a:pt x="528" y="841"/>
                  </a:lnTo>
                  <a:lnTo>
                    <a:pt x="523" y="847"/>
                  </a:lnTo>
                  <a:lnTo>
                    <a:pt x="517" y="855"/>
                  </a:lnTo>
                  <a:lnTo>
                    <a:pt x="513" y="862"/>
                  </a:lnTo>
                  <a:lnTo>
                    <a:pt x="509" y="870"/>
                  </a:lnTo>
                  <a:lnTo>
                    <a:pt x="506" y="877"/>
                  </a:lnTo>
                  <a:lnTo>
                    <a:pt x="504" y="887"/>
                  </a:lnTo>
                  <a:lnTo>
                    <a:pt x="503" y="895"/>
                  </a:lnTo>
                  <a:lnTo>
                    <a:pt x="503" y="905"/>
                  </a:lnTo>
                  <a:lnTo>
                    <a:pt x="503" y="905"/>
                  </a:lnTo>
                  <a:lnTo>
                    <a:pt x="503" y="914"/>
                  </a:lnTo>
                  <a:lnTo>
                    <a:pt x="504" y="922"/>
                  </a:lnTo>
                  <a:lnTo>
                    <a:pt x="506" y="931"/>
                  </a:lnTo>
                  <a:lnTo>
                    <a:pt x="509" y="939"/>
                  </a:lnTo>
                  <a:lnTo>
                    <a:pt x="513" y="947"/>
                  </a:lnTo>
                  <a:lnTo>
                    <a:pt x="517" y="955"/>
                  </a:lnTo>
                  <a:lnTo>
                    <a:pt x="523" y="961"/>
                  </a:lnTo>
                  <a:lnTo>
                    <a:pt x="528" y="967"/>
                  </a:lnTo>
                  <a:lnTo>
                    <a:pt x="534" y="973"/>
                  </a:lnTo>
                  <a:lnTo>
                    <a:pt x="541" y="978"/>
                  </a:lnTo>
                  <a:lnTo>
                    <a:pt x="549" y="983"/>
                  </a:lnTo>
                  <a:lnTo>
                    <a:pt x="556" y="987"/>
                  </a:lnTo>
                  <a:lnTo>
                    <a:pt x="564" y="990"/>
                  </a:lnTo>
                  <a:lnTo>
                    <a:pt x="573" y="992"/>
                  </a:lnTo>
                  <a:lnTo>
                    <a:pt x="581" y="993"/>
                  </a:lnTo>
                  <a:lnTo>
                    <a:pt x="590" y="993"/>
                  </a:lnTo>
                  <a:lnTo>
                    <a:pt x="590" y="993"/>
                  </a:lnTo>
                  <a:lnTo>
                    <a:pt x="599" y="993"/>
                  </a:lnTo>
                  <a:lnTo>
                    <a:pt x="608" y="992"/>
                  </a:lnTo>
                  <a:lnTo>
                    <a:pt x="616" y="990"/>
                  </a:lnTo>
                  <a:lnTo>
                    <a:pt x="624" y="987"/>
                  </a:lnTo>
                  <a:lnTo>
                    <a:pt x="632" y="983"/>
                  </a:lnTo>
                  <a:lnTo>
                    <a:pt x="639" y="978"/>
                  </a:lnTo>
                  <a:lnTo>
                    <a:pt x="646" y="973"/>
                  </a:lnTo>
                  <a:lnTo>
                    <a:pt x="652" y="967"/>
                  </a:lnTo>
                  <a:lnTo>
                    <a:pt x="657" y="961"/>
                  </a:lnTo>
                  <a:lnTo>
                    <a:pt x="662" y="955"/>
                  </a:lnTo>
                  <a:lnTo>
                    <a:pt x="667" y="947"/>
                  </a:lnTo>
                  <a:lnTo>
                    <a:pt x="671" y="939"/>
                  </a:lnTo>
                  <a:lnTo>
                    <a:pt x="674" y="931"/>
                  </a:lnTo>
                  <a:lnTo>
                    <a:pt x="676" y="922"/>
                  </a:lnTo>
                  <a:lnTo>
                    <a:pt x="677" y="914"/>
                  </a:lnTo>
                  <a:lnTo>
                    <a:pt x="678" y="905"/>
                  </a:lnTo>
                  <a:lnTo>
                    <a:pt x="678" y="905"/>
                  </a:lnTo>
                  <a:lnTo>
                    <a:pt x="677" y="895"/>
                  </a:lnTo>
                  <a:lnTo>
                    <a:pt x="676" y="887"/>
                  </a:lnTo>
                  <a:lnTo>
                    <a:pt x="674" y="877"/>
                  </a:lnTo>
                  <a:lnTo>
                    <a:pt x="671" y="870"/>
                  </a:lnTo>
                  <a:lnTo>
                    <a:pt x="667" y="862"/>
                  </a:lnTo>
                  <a:lnTo>
                    <a:pt x="662" y="855"/>
                  </a:lnTo>
                  <a:lnTo>
                    <a:pt x="657" y="847"/>
                  </a:lnTo>
                  <a:lnTo>
                    <a:pt x="652" y="841"/>
                  </a:lnTo>
                  <a:lnTo>
                    <a:pt x="646" y="836"/>
                  </a:lnTo>
                  <a:lnTo>
                    <a:pt x="639" y="831"/>
                  </a:lnTo>
                  <a:lnTo>
                    <a:pt x="632" y="826"/>
                  </a:lnTo>
                  <a:lnTo>
                    <a:pt x="624" y="822"/>
                  </a:lnTo>
                  <a:lnTo>
                    <a:pt x="616" y="819"/>
                  </a:lnTo>
                  <a:lnTo>
                    <a:pt x="608" y="817"/>
                  </a:lnTo>
                  <a:lnTo>
                    <a:pt x="599" y="816"/>
                  </a:lnTo>
                  <a:lnTo>
                    <a:pt x="590" y="815"/>
                  </a:lnTo>
                  <a:close/>
                  <a:moveTo>
                    <a:pt x="1530" y="815"/>
                  </a:moveTo>
                  <a:lnTo>
                    <a:pt x="1530" y="815"/>
                  </a:lnTo>
                  <a:lnTo>
                    <a:pt x="1520" y="816"/>
                  </a:lnTo>
                  <a:lnTo>
                    <a:pt x="1512" y="817"/>
                  </a:lnTo>
                  <a:lnTo>
                    <a:pt x="1504" y="819"/>
                  </a:lnTo>
                  <a:lnTo>
                    <a:pt x="1495" y="822"/>
                  </a:lnTo>
                  <a:lnTo>
                    <a:pt x="1488" y="826"/>
                  </a:lnTo>
                  <a:lnTo>
                    <a:pt x="1481" y="831"/>
                  </a:lnTo>
                  <a:lnTo>
                    <a:pt x="1474" y="836"/>
                  </a:lnTo>
                  <a:lnTo>
                    <a:pt x="1467" y="841"/>
                  </a:lnTo>
                  <a:lnTo>
                    <a:pt x="1462" y="847"/>
                  </a:lnTo>
                  <a:lnTo>
                    <a:pt x="1457" y="855"/>
                  </a:lnTo>
                  <a:lnTo>
                    <a:pt x="1453" y="862"/>
                  </a:lnTo>
                  <a:lnTo>
                    <a:pt x="1449" y="870"/>
                  </a:lnTo>
                  <a:lnTo>
                    <a:pt x="1445" y="877"/>
                  </a:lnTo>
                  <a:lnTo>
                    <a:pt x="1443" y="887"/>
                  </a:lnTo>
                  <a:lnTo>
                    <a:pt x="1442" y="895"/>
                  </a:lnTo>
                  <a:lnTo>
                    <a:pt x="1442" y="905"/>
                  </a:lnTo>
                  <a:lnTo>
                    <a:pt x="1442" y="905"/>
                  </a:lnTo>
                  <a:lnTo>
                    <a:pt x="1442" y="914"/>
                  </a:lnTo>
                  <a:lnTo>
                    <a:pt x="1443" y="922"/>
                  </a:lnTo>
                  <a:lnTo>
                    <a:pt x="1445" y="931"/>
                  </a:lnTo>
                  <a:lnTo>
                    <a:pt x="1449" y="939"/>
                  </a:lnTo>
                  <a:lnTo>
                    <a:pt x="1453" y="947"/>
                  </a:lnTo>
                  <a:lnTo>
                    <a:pt x="1457" y="955"/>
                  </a:lnTo>
                  <a:lnTo>
                    <a:pt x="1462" y="961"/>
                  </a:lnTo>
                  <a:lnTo>
                    <a:pt x="1467" y="967"/>
                  </a:lnTo>
                  <a:lnTo>
                    <a:pt x="1474" y="973"/>
                  </a:lnTo>
                  <a:lnTo>
                    <a:pt x="1481" y="978"/>
                  </a:lnTo>
                  <a:lnTo>
                    <a:pt x="1488" y="983"/>
                  </a:lnTo>
                  <a:lnTo>
                    <a:pt x="1495" y="987"/>
                  </a:lnTo>
                  <a:lnTo>
                    <a:pt x="1504" y="990"/>
                  </a:lnTo>
                  <a:lnTo>
                    <a:pt x="1512" y="992"/>
                  </a:lnTo>
                  <a:lnTo>
                    <a:pt x="1520" y="993"/>
                  </a:lnTo>
                  <a:lnTo>
                    <a:pt x="1530" y="993"/>
                  </a:lnTo>
                  <a:lnTo>
                    <a:pt x="1530" y="993"/>
                  </a:lnTo>
                  <a:lnTo>
                    <a:pt x="1538" y="993"/>
                  </a:lnTo>
                  <a:lnTo>
                    <a:pt x="1548" y="992"/>
                  </a:lnTo>
                  <a:lnTo>
                    <a:pt x="1556" y="990"/>
                  </a:lnTo>
                  <a:lnTo>
                    <a:pt x="1563" y="987"/>
                  </a:lnTo>
                  <a:lnTo>
                    <a:pt x="1572" y="983"/>
                  </a:lnTo>
                  <a:lnTo>
                    <a:pt x="1579" y="978"/>
                  </a:lnTo>
                  <a:lnTo>
                    <a:pt x="1585" y="973"/>
                  </a:lnTo>
                  <a:lnTo>
                    <a:pt x="1591" y="967"/>
                  </a:lnTo>
                  <a:lnTo>
                    <a:pt x="1598" y="961"/>
                  </a:lnTo>
                  <a:lnTo>
                    <a:pt x="1603" y="955"/>
                  </a:lnTo>
                  <a:lnTo>
                    <a:pt x="1607" y="947"/>
                  </a:lnTo>
                  <a:lnTo>
                    <a:pt x="1610" y="939"/>
                  </a:lnTo>
                  <a:lnTo>
                    <a:pt x="1613" y="931"/>
                  </a:lnTo>
                  <a:lnTo>
                    <a:pt x="1615" y="922"/>
                  </a:lnTo>
                  <a:lnTo>
                    <a:pt x="1616" y="914"/>
                  </a:lnTo>
                  <a:lnTo>
                    <a:pt x="1617" y="905"/>
                  </a:lnTo>
                  <a:lnTo>
                    <a:pt x="1617" y="905"/>
                  </a:lnTo>
                  <a:lnTo>
                    <a:pt x="1616" y="895"/>
                  </a:lnTo>
                  <a:lnTo>
                    <a:pt x="1615" y="887"/>
                  </a:lnTo>
                  <a:lnTo>
                    <a:pt x="1613" y="877"/>
                  </a:lnTo>
                  <a:lnTo>
                    <a:pt x="1610" y="870"/>
                  </a:lnTo>
                  <a:lnTo>
                    <a:pt x="1607" y="862"/>
                  </a:lnTo>
                  <a:lnTo>
                    <a:pt x="1602" y="855"/>
                  </a:lnTo>
                  <a:lnTo>
                    <a:pt x="1598" y="847"/>
                  </a:lnTo>
                  <a:lnTo>
                    <a:pt x="1591" y="841"/>
                  </a:lnTo>
                  <a:lnTo>
                    <a:pt x="1585" y="836"/>
                  </a:lnTo>
                  <a:lnTo>
                    <a:pt x="1579" y="831"/>
                  </a:lnTo>
                  <a:lnTo>
                    <a:pt x="1572" y="826"/>
                  </a:lnTo>
                  <a:lnTo>
                    <a:pt x="1563" y="822"/>
                  </a:lnTo>
                  <a:lnTo>
                    <a:pt x="1556" y="819"/>
                  </a:lnTo>
                  <a:lnTo>
                    <a:pt x="1548" y="817"/>
                  </a:lnTo>
                  <a:lnTo>
                    <a:pt x="1538" y="816"/>
                  </a:lnTo>
                  <a:lnTo>
                    <a:pt x="1530" y="815"/>
                  </a:lnTo>
                  <a:close/>
                  <a:moveTo>
                    <a:pt x="2" y="525"/>
                  </a:moveTo>
                  <a:lnTo>
                    <a:pt x="232" y="1237"/>
                  </a:lnTo>
                  <a:lnTo>
                    <a:pt x="232" y="930"/>
                  </a:lnTo>
                  <a:lnTo>
                    <a:pt x="152" y="681"/>
                  </a:lnTo>
                  <a:lnTo>
                    <a:pt x="152" y="681"/>
                  </a:lnTo>
                  <a:lnTo>
                    <a:pt x="165" y="671"/>
                  </a:lnTo>
                  <a:lnTo>
                    <a:pt x="178" y="662"/>
                  </a:lnTo>
                  <a:lnTo>
                    <a:pt x="189" y="650"/>
                  </a:lnTo>
                  <a:lnTo>
                    <a:pt x="201" y="639"/>
                  </a:lnTo>
                  <a:lnTo>
                    <a:pt x="210" y="625"/>
                  </a:lnTo>
                  <a:lnTo>
                    <a:pt x="219" y="613"/>
                  </a:lnTo>
                  <a:lnTo>
                    <a:pt x="226" y="598"/>
                  </a:lnTo>
                  <a:lnTo>
                    <a:pt x="232" y="584"/>
                  </a:lnTo>
                  <a:lnTo>
                    <a:pt x="232" y="461"/>
                  </a:lnTo>
                  <a:lnTo>
                    <a:pt x="232" y="461"/>
                  </a:lnTo>
                  <a:lnTo>
                    <a:pt x="233" y="449"/>
                  </a:lnTo>
                  <a:lnTo>
                    <a:pt x="234" y="438"/>
                  </a:lnTo>
                  <a:lnTo>
                    <a:pt x="237" y="427"/>
                  </a:lnTo>
                  <a:lnTo>
                    <a:pt x="241" y="417"/>
                  </a:lnTo>
                  <a:lnTo>
                    <a:pt x="246" y="408"/>
                  </a:lnTo>
                  <a:lnTo>
                    <a:pt x="251" y="398"/>
                  </a:lnTo>
                  <a:lnTo>
                    <a:pt x="257" y="389"/>
                  </a:lnTo>
                  <a:lnTo>
                    <a:pt x="264" y="382"/>
                  </a:lnTo>
                  <a:lnTo>
                    <a:pt x="35" y="458"/>
                  </a:lnTo>
                  <a:lnTo>
                    <a:pt x="35" y="458"/>
                  </a:lnTo>
                  <a:lnTo>
                    <a:pt x="26" y="463"/>
                  </a:lnTo>
                  <a:lnTo>
                    <a:pt x="18" y="469"/>
                  </a:lnTo>
                  <a:lnTo>
                    <a:pt x="10" y="476"/>
                  </a:lnTo>
                  <a:lnTo>
                    <a:pt x="5" y="485"/>
                  </a:lnTo>
                  <a:lnTo>
                    <a:pt x="1" y="494"/>
                  </a:lnTo>
                  <a:lnTo>
                    <a:pt x="0" y="504"/>
                  </a:lnTo>
                  <a:lnTo>
                    <a:pt x="0" y="515"/>
                  </a:lnTo>
                  <a:lnTo>
                    <a:pt x="2" y="525"/>
                  </a:lnTo>
                  <a:close/>
                  <a:moveTo>
                    <a:pt x="1561" y="347"/>
                  </a:moveTo>
                  <a:lnTo>
                    <a:pt x="1461" y="347"/>
                  </a:lnTo>
                  <a:lnTo>
                    <a:pt x="1430" y="251"/>
                  </a:lnTo>
                  <a:lnTo>
                    <a:pt x="1430" y="251"/>
                  </a:lnTo>
                  <a:lnTo>
                    <a:pt x="1416" y="252"/>
                  </a:lnTo>
                  <a:lnTo>
                    <a:pt x="1402" y="253"/>
                  </a:lnTo>
                  <a:lnTo>
                    <a:pt x="1388" y="252"/>
                  </a:lnTo>
                  <a:lnTo>
                    <a:pt x="1375" y="250"/>
                  </a:lnTo>
                  <a:lnTo>
                    <a:pt x="1361" y="247"/>
                  </a:lnTo>
                  <a:lnTo>
                    <a:pt x="1348" y="243"/>
                  </a:lnTo>
                  <a:lnTo>
                    <a:pt x="1334" y="238"/>
                  </a:lnTo>
                  <a:lnTo>
                    <a:pt x="1322" y="233"/>
                  </a:lnTo>
                  <a:lnTo>
                    <a:pt x="1310" y="225"/>
                  </a:lnTo>
                  <a:lnTo>
                    <a:pt x="1299" y="218"/>
                  </a:lnTo>
                  <a:lnTo>
                    <a:pt x="1287" y="210"/>
                  </a:lnTo>
                  <a:lnTo>
                    <a:pt x="1277" y="200"/>
                  </a:lnTo>
                  <a:lnTo>
                    <a:pt x="1267" y="190"/>
                  </a:lnTo>
                  <a:lnTo>
                    <a:pt x="1258" y="178"/>
                  </a:lnTo>
                  <a:lnTo>
                    <a:pt x="1251" y="167"/>
                  </a:lnTo>
                  <a:lnTo>
                    <a:pt x="1243" y="154"/>
                  </a:lnTo>
                  <a:lnTo>
                    <a:pt x="668" y="347"/>
                  </a:lnTo>
                  <a:lnTo>
                    <a:pt x="366" y="347"/>
                  </a:lnTo>
                  <a:lnTo>
                    <a:pt x="1393" y="2"/>
                  </a:lnTo>
                  <a:lnTo>
                    <a:pt x="1393" y="2"/>
                  </a:lnTo>
                  <a:lnTo>
                    <a:pt x="1404" y="0"/>
                  </a:lnTo>
                  <a:lnTo>
                    <a:pt x="1414" y="0"/>
                  </a:lnTo>
                  <a:lnTo>
                    <a:pt x="1425" y="1"/>
                  </a:lnTo>
                  <a:lnTo>
                    <a:pt x="1434" y="5"/>
                  </a:lnTo>
                  <a:lnTo>
                    <a:pt x="1442" y="11"/>
                  </a:lnTo>
                  <a:lnTo>
                    <a:pt x="1450" y="18"/>
                  </a:lnTo>
                  <a:lnTo>
                    <a:pt x="1456" y="26"/>
                  </a:lnTo>
                  <a:lnTo>
                    <a:pt x="1460" y="37"/>
                  </a:lnTo>
                  <a:lnTo>
                    <a:pt x="1561" y="3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1" name="Freeform 345"/>
            <p:cNvSpPr>
              <a:spLocks/>
            </p:cNvSpPr>
            <p:nvPr userDrawn="1"/>
          </p:nvSpPr>
          <p:spPr bwMode="auto">
            <a:xfrm>
              <a:off x="4746625" y="5814380"/>
              <a:ext cx="219075" cy="36513"/>
            </a:xfrm>
            <a:custGeom>
              <a:avLst/>
              <a:gdLst>
                <a:gd name="T0" fmla="*/ 46 w 551"/>
                <a:gd name="T1" fmla="*/ 94 h 94"/>
                <a:gd name="T2" fmla="*/ 504 w 551"/>
                <a:gd name="T3" fmla="*/ 94 h 94"/>
                <a:gd name="T4" fmla="*/ 504 w 551"/>
                <a:gd name="T5" fmla="*/ 94 h 94"/>
                <a:gd name="T6" fmla="*/ 514 w 551"/>
                <a:gd name="T7" fmla="*/ 93 h 94"/>
                <a:gd name="T8" fmla="*/ 523 w 551"/>
                <a:gd name="T9" fmla="*/ 90 h 94"/>
                <a:gd name="T10" fmla="*/ 530 w 551"/>
                <a:gd name="T11" fmla="*/ 86 h 94"/>
                <a:gd name="T12" fmla="*/ 538 w 551"/>
                <a:gd name="T13" fmla="*/ 81 h 94"/>
                <a:gd name="T14" fmla="*/ 543 w 551"/>
                <a:gd name="T15" fmla="*/ 73 h 94"/>
                <a:gd name="T16" fmla="*/ 547 w 551"/>
                <a:gd name="T17" fmla="*/ 66 h 94"/>
                <a:gd name="T18" fmla="*/ 550 w 551"/>
                <a:gd name="T19" fmla="*/ 57 h 94"/>
                <a:gd name="T20" fmla="*/ 551 w 551"/>
                <a:gd name="T21" fmla="*/ 47 h 94"/>
                <a:gd name="T22" fmla="*/ 551 w 551"/>
                <a:gd name="T23" fmla="*/ 47 h 94"/>
                <a:gd name="T24" fmla="*/ 550 w 551"/>
                <a:gd name="T25" fmla="*/ 38 h 94"/>
                <a:gd name="T26" fmla="*/ 547 w 551"/>
                <a:gd name="T27" fmla="*/ 29 h 94"/>
                <a:gd name="T28" fmla="*/ 543 w 551"/>
                <a:gd name="T29" fmla="*/ 21 h 94"/>
                <a:gd name="T30" fmla="*/ 538 w 551"/>
                <a:gd name="T31" fmla="*/ 14 h 94"/>
                <a:gd name="T32" fmla="*/ 530 w 551"/>
                <a:gd name="T33" fmla="*/ 9 h 94"/>
                <a:gd name="T34" fmla="*/ 523 w 551"/>
                <a:gd name="T35" fmla="*/ 5 h 94"/>
                <a:gd name="T36" fmla="*/ 514 w 551"/>
                <a:gd name="T37" fmla="*/ 1 h 94"/>
                <a:gd name="T38" fmla="*/ 504 w 551"/>
                <a:gd name="T39" fmla="*/ 0 h 94"/>
                <a:gd name="T40" fmla="*/ 46 w 551"/>
                <a:gd name="T41" fmla="*/ 0 h 94"/>
                <a:gd name="T42" fmla="*/ 46 w 551"/>
                <a:gd name="T43" fmla="*/ 0 h 94"/>
                <a:gd name="T44" fmla="*/ 37 w 551"/>
                <a:gd name="T45" fmla="*/ 1 h 94"/>
                <a:gd name="T46" fmla="*/ 28 w 551"/>
                <a:gd name="T47" fmla="*/ 5 h 94"/>
                <a:gd name="T48" fmla="*/ 21 w 551"/>
                <a:gd name="T49" fmla="*/ 9 h 94"/>
                <a:gd name="T50" fmla="*/ 14 w 551"/>
                <a:gd name="T51" fmla="*/ 14 h 94"/>
                <a:gd name="T52" fmla="*/ 8 w 551"/>
                <a:gd name="T53" fmla="*/ 21 h 94"/>
                <a:gd name="T54" fmla="*/ 4 w 551"/>
                <a:gd name="T55" fmla="*/ 29 h 94"/>
                <a:gd name="T56" fmla="*/ 1 w 551"/>
                <a:gd name="T57" fmla="*/ 38 h 94"/>
                <a:gd name="T58" fmla="*/ 0 w 551"/>
                <a:gd name="T59" fmla="*/ 47 h 94"/>
                <a:gd name="T60" fmla="*/ 0 w 551"/>
                <a:gd name="T61" fmla="*/ 47 h 94"/>
                <a:gd name="T62" fmla="*/ 1 w 551"/>
                <a:gd name="T63" fmla="*/ 57 h 94"/>
                <a:gd name="T64" fmla="*/ 4 w 551"/>
                <a:gd name="T65" fmla="*/ 66 h 94"/>
                <a:gd name="T66" fmla="*/ 8 w 551"/>
                <a:gd name="T67" fmla="*/ 73 h 94"/>
                <a:gd name="T68" fmla="*/ 14 w 551"/>
                <a:gd name="T69" fmla="*/ 81 h 94"/>
                <a:gd name="T70" fmla="*/ 21 w 551"/>
                <a:gd name="T71" fmla="*/ 86 h 94"/>
                <a:gd name="T72" fmla="*/ 28 w 551"/>
                <a:gd name="T73" fmla="*/ 90 h 94"/>
                <a:gd name="T74" fmla="*/ 37 w 551"/>
                <a:gd name="T75" fmla="*/ 93 h 94"/>
                <a:gd name="T76" fmla="*/ 46 w 551"/>
                <a:gd name="T7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1" h="94">
                  <a:moveTo>
                    <a:pt x="46" y="94"/>
                  </a:moveTo>
                  <a:lnTo>
                    <a:pt x="504" y="94"/>
                  </a:lnTo>
                  <a:lnTo>
                    <a:pt x="504" y="94"/>
                  </a:lnTo>
                  <a:lnTo>
                    <a:pt x="514" y="93"/>
                  </a:lnTo>
                  <a:lnTo>
                    <a:pt x="523" y="90"/>
                  </a:lnTo>
                  <a:lnTo>
                    <a:pt x="530" y="86"/>
                  </a:lnTo>
                  <a:lnTo>
                    <a:pt x="538" y="81"/>
                  </a:lnTo>
                  <a:lnTo>
                    <a:pt x="543" y="73"/>
                  </a:lnTo>
                  <a:lnTo>
                    <a:pt x="547" y="66"/>
                  </a:lnTo>
                  <a:lnTo>
                    <a:pt x="550" y="57"/>
                  </a:lnTo>
                  <a:lnTo>
                    <a:pt x="551" y="47"/>
                  </a:lnTo>
                  <a:lnTo>
                    <a:pt x="551" y="47"/>
                  </a:lnTo>
                  <a:lnTo>
                    <a:pt x="550" y="38"/>
                  </a:lnTo>
                  <a:lnTo>
                    <a:pt x="547" y="29"/>
                  </a:lnTo>
                  <a:lnTo>
                    <a:pt x="543" y="21"/>
                  </a:lnTo>
                  <a:lnTo>
                    <a:pt x="538" y="14"/>
                  </a:lnTo>
                  <a:lnTo>
                    <a:pt x="530" y="9"/>
                  </a:lnTo>
                  <a:lnTo>
                    <a:pt x="523" y="5"/>
                  </a:lnTo>
                  <a:lnTo>
                    <a:pt x="514" y="1"/>
                  </a:lnTo>
                  <a:lnTo>
                    <a:pt x="504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1"/>
                  </a:lnTo>
                  <a:lnTo>
                    <a:pt x="28" y="5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8" y="21"/>
                  </a:lnTo>
                  <a:lnTo>
                    <a:pt x="4" y="29"/>
                  </a:lnTo>
                  <a:lnTo>
                    <a:pt x="1" y="38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57"/>
                  </a:lnTo>
                  <a:lnTo>
                    <a:pt x="4" y="66"/>
                  </a:lnTo>
                  <a:lnTo>
                    <a:pt x="8" y="73"/>
                  </a:lnTo>
                  <a:lnTo>
                    <a:pt x="14" y="81"/>
                  </a:lnTo>
                  <a:lnTo>
                    <a:pt x="21" y="86"/>
                  </a:lnTo>
                  <a:lnTo>
                    <a:pt x="28" y="90"/>
                  </a:lnTo>
                  <a:lnTo>
                    <a:pt x="37" y="93"/>
                  </a:lnTo>
                  <a:lnTo>
                    <a:pt x="46" y="9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2" name="Freeform 346"/>
            <p:cNvSpPr>
              <a:spLocks/>
            </p:cNvSpPr>
            <p:nvPr userDrawn="1"/>
          </p:nvSpPr>
          <p:spPr bwMode="auto">
            <a:xfrm>
              <a:off x="4741863" y="5760405"/>
              <a:ext cx="217487" cy="38100"/>
            </a:xfrm>
            <a:custGeom>
              <a:avLst/>
              <a:gdLst>
                <a:gd name="T0" fmla="*/ 46 w 550"/>
                <a:gd name="T1" fmla="*/ 94 h 94"/>
                <a:gd name="T2" fmla="*/ 504 w 550"/>
                <a:gd name="T3" fmla="*/ 94 h 94"/>
                <a:gd name="T4" fmla="*/ 504 w 550"/>
                <a:gd name="T5" fmla="*/ 94 h 94"/>
                <a:gd name="T6" fmla="*/ 513 w 550"/>
                <a:gd name="T7" fmla="*/ 93 h 94"/>
                <a:gd name="T8" fmla="*/ 522 w 550"/>
                <a:gd name="T9" fmla="*/ 90 h 94"/>
                <a:gd name="T10" fmla="*/ 529 w 550"/>
                <a:gd name="T11" fmla="*/ 85 h 94"/>
                <a:gd name="T12" fmla="*/ 536 w 550"/>
                <a:gd name="T13" fmla="*/ 80 h 94"/>
                <a:gd name="T14" fmla="*/ 541 w 550"/>
                <a:gd name="T15" fmla="*/ 73 h 94"/>
                <a:gd name="T16" fmla="*/ 547 w 550"/>
                <a:gd name="T17" fmla="*/ 65 h 94"/>
                <a:gd name="T18" fmla="*/ 549 w 550"/>
                <a:gd name="T19" fmla="*/ 56 h 94"/>
                <a:gd name="T20" fmla="*/ 550 w 550"/>
                <a:gd name="T21" fmla="*/ 47 h 94"/>
                <a:gd name="T22" fmla="*/ 550 w 550"/>
                <a:gd name="T23" fmla="*/ 47 h 94"/>
                <a:gd name="T24" fmla="*/ 549 w 550"/>
                <a:gd name="T25" fmla="*/ 37 h 94"/>
                <a:gd name="T26" fmla="*/ 547 w 550"/>
                <a:gd name="T27" fmla="*/ 28 h 94"/>
                <a:gd name="T28" fmla="*/ 541 w 550"/>
                <a:gd name="T29" fmla="*/ 21 h 94"/>
                <a:gd name="T30" fmla="*/ 536 w 550"/>
                <a:gd name="T31" fmla="*/ 14 h 94"/>
                <a:gd name="T32" fmla="*/ 529 w 550"/>
                <a:gd name="T33" fmla="*/ 7 h 94"/>
                <a:gd name="T34" fmla="*/ 522 w 550"/>
                <a:gd name="T35" fmla="*/ 3 h 94"/>
                <a:gd name="T36" fmla="*/ 513 w 550"/>
                <a:gd name="T37" fmla="*/ 1 h 94"/>
                <a:gd name="T38" fmla="*/ 504 w 550"/>
                <a:gd name="T39" fmla="*/ 0 h 94"/>
                <a:gd name="T40" fmla="*/ 46 w 550"/>
                <a:gd name="T41" fmla="*/ 0 h 94"/>
                <a:gd name="T42" fmla="*/ 46 w 550"/>
                <a:gd name="T43" fmla="*/ 0 h 94"/>
                <a:gd name="T44" fmla="*/ 36 w 550"/>
                <a:gd name="T45" fmla="*/ 1 h 94"/>
                <a:gd name="T46" fmla="*/ 28 w 550"/>
                <a:gd name="T47" fmla="*/ 3 h 94"/>
                <a:gd name="T48" fmla="*/ 19 w 550"/>
                <a:gd name="T49" fmla="*/ 7 h 94"/>
                <a:gd name="T50" fmla="*/ 12 w 550"/>
                <a:gd name="T51" fmla="*/ 14 h 94"/>
                <a:gd name="T52" fmla="*/ 7 w 550"/>
                <a:gd name="T53" fmla="*/ 21 h 94"/>
                <a:gd name="T54" fmla="*/ 3 w 550"/>
                <a:gd name="T55" fmla="*/ 28 h 94"/>
                <a:gd name="T56" fmla="*/ 0 w 550"/>
                <a:gd name="T57" fmla="*/ 37 h 94"/>
                <a:gd name="T58" fmla="*/ 0 w 550"/>
                <a:gd name="T59" fmla="*/ 47 h 94"/>
                <a:gd name="T60" fmla="*/ 0 w 550"/>
                <a:gd name="T61" fmla="*/ 47 h 94"/>
                <a:gd name="T62" fmla="*/ 0 w 550"/>
                <a:gd name="T63" fmla="*/ 56 h 94"/>
                <a:gd name="T64" fmla="*/ 3 w 550"/>
                <a:gd name="T65" fmla="*/ 65 h 94"/>
                <a:gd name="T66" fmla="*/ 7 w 550"/>
                <a:gd name="T67" fmla="*/ 73 h 94"/>
                <a:gd name="T68" fmla="*/ 12 w 550"/>
                <a:gd name="T69" fmla="*/ 80 h 94"/>
                <a:gd name="T70" fmla="*/ 19 w 550"/>
                <a:gd name="T71" fmla="*/ 85 h 94"/>
                <a:gd name="T72" fmla="*/ 28 w 550"/>
                <a:gd name="T73" fmla="*/ 90 h 94"/>
                <a:gd name="T74" fmla="*/ 36 w 550"/>
                <a:gd name="T75" fmla="*/ 93 h 94"/>
                <a:gd name="T76" fmla="*/ 46 w 550"/>
                <a:gd name="T7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0" h="94">
                  <a:moveTo>
                    <a:pt x="46" y="94"/>
                  </a:moveTo>
                  <a:lnTo>
                    <a:pt x="504" y="94"/>
                  </a:lnTo>
                  <a:lnTo>
                    <a:pt x="504" y="94"/>
                  </a:lnTo>
                  <a:lnTo>
                    <a:pt x="513" y="93"/>
                  </a:lnTo>
                  <a:lnTo>
                    <a:pt x="522" y="90"/>
                  </a:lnTo>
                  <a:lnTo>
                    <a:pt x="529" y="85"/>
                  </a:lnTo>
                  <a:lnTo>
                    <a:pt x="536" y="80"/>
                  </a:lnTo>
                  <a:lnTo>
                    <a:pt x="541" y="73"/>
                  </a:lnTo>
                  <a:lnTo>
                    <a:pt x="547" y="65"/>
                  </a:lnTo>
                  <a:lnTo>
                    <a:pt x="549" y="56"/>
                  </a:lnTo>
                  <a:lnTo>
                    <a:pt x="550" y="47"/>
                  </a:lnTo>
                  <a:lnTo>
                    <a:pt x="550" y="47"/>
                  </a:lnTo>
                  <a:lnTo>
                    <a:pt x="549" y="37"/>
                  </a:lnTo>
                  <a:lnTo>
                    <a:pt x="547" y="28"/>
                  </a:lnTo>
                  <a:lnTo>
                    <a:pt x="541" y="21"/>
                  </a:lnTo>
                  <a:lnTo>
                    <a:pt x="536" y="14"/>
                  </a:lnTo>
                  <a:lnTo>
                    <a:pt x="529" y="7"/>
                  </a:lnTo>
                  <a:lnTo>
                    <a:pt x="522" y="3"/>
                  </a:lnTo>
                  <a:lnTo>
                    <a:pt x="513" y="1"/>
                  </a:lnTo>
                  <a:lnTo>
                    <a:pt x="504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19" y="7"/>
                  </a:lnTo>
                  <a:lnTo>
                    <a:pt x="12" y="14"/>
                  </a:lnTo>
                  <a:lnTo>
                    <a:pt x="7" y="21"/>
                  </a:lnTo>
                  <a:lnTo>
                    <a:pt x="3" y="28"/>
                  </a:lnTo>
                  <a:lnTo>
                    <a:pt x="0" y="3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56"/>
                  </a:lnTo>
                  <a:lnTo>
                    <a:pt x="3" y="65"/>
                  </a:lnTo>
                  <a:lnTo>
                    <a:pt x="7" y="73"/>
                  </a:lnTo>
                  <a:lnTo>
                    <a:pt x="12" y="80"/>
                  </a:lnTo>
                  <a:lnTo>
                    <a:pt x="19" y="85"/>
                  </a:lnTo>
                  <a:lnTo>
                    <a:pt x="28" y="90"/>
                  </a:lnTo>
                  <a:lnTo>
                    <a:pt x="36" y="93"/>
                  </a:lnTo>
                  <a:lnTo>
                    <a:pt x="46" y="9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3" name="Freeform 347"/>
            <p:cNvSpPr>
              <a:spLocks/>
            </p:cNvSpPr>
            <p:nvPr userDrawn="1"/>
          </p:nvSpPr>
          <p:spPr bwMode="auto">
            <a:xfrm>
              <a:off x="4749800" y="5708017"/>
              <a:ext cx="217487" cy="36513"/>
            </a:xfrm>
            <a:custGeom>
              <a:avLst/>
              <a:gdLst>
                <a:gd name="T0" fmla="*/ 46 w 550"/>
                <a:gd name="T1" fmla="*/ 93 h 93"/>
                <a:gd name="T2" fmla="*/ 505 w 550"/>
                <a:gd name="T3" fmla="*/ 93 h 93"/>
                <a:gd name="T4" fmla="*/ 505 w 550"/>
                <a:gd name="T5" fmla="*/ 93 h 93"/>
                <a:gd name="T6" fmla="*/ 514 w 550"/>
                <a:gd name="T7" fmla="*/ 92 h 93"/>
                <a:gd name="T8" fmla="*/ 522 w 550"/>
                <a:gd name="T9" fmla="*/ 89 h 93"/>
                <a:gd name="T10" fmla="*/ 531 w 550"/>
                <a:gd name="T11" fmla="*/ 85 h 93"/>
                <a:gd name="T12" fmla="*/ 537 w 550"/>
                <a:gd name="T13" fmla="*/ 80 h 93"/>
                <a:gd name="T14" fmla="*/ 542 w 550"/>
                <a:gd name="T15" fmla="*/ 73 h 93"/>
                <a:gd name="T16" fmla="*/ 546 w 550"/>
                <a:gd name="T17" fmla="*/ 64 h 93"/>
                <a:gd name="T18" fmla="*/ 549 w 550"/>
                <a:gd name="T19" fmla="*/ 56 h 93"/>
                <a:gd name="T20" fmla="*/ 550 w 550"/>
                <a:gd name="T21" fmla="*/ 46 h 93"/>
                <a:gd name="T22" fmla="*/ 550 w 550"/>
                <a:gd name="T23" fmla="*/ 46 h 93"/>
                <a:gd name="T24" fmla="*/ 549 w 550"/>
                <a:gd name="T25" fmla="*/ 37 h 93"/>
                <a:gd name="T26" fmla="*/ 546 w 550"/>
                <a:gd name="T27" fmla="*/ 28 h 93"/>
                <a:gd name="T28" fmla="*/ 542 w 550"/>
                <a:gd name="T29" fmla="*/ 20 h 93"/>
                <a:gd name="T30" fmla="*/ 537 w 550"/>
                <a:gd name="T31" fmla="*/ 13 h 93"/>
                <a:gd name="T32" fmla="*/ 531 w 550"/>
                <a:gd name="T33" fmla="*/ 8 h 93"/>
                <a:gd name="T34" fmla="*/ 522 w 550"/>
                <a:gd name="T35" fmla="*/ 3 h 93"/>
                <a:gd name="T36" fmla="*/ 514 w 550"/>
                <a:gd name="T37" fmla="*/ 1 h 93"/>
                <a:gd name="T38" fmla="*/ 505 w 550"/>
                <a:gd name="T39" fmla="*/ 0 h 93"/>
                <a:gd name="T40" fmla="*/ 46 w 550"/>
                <a:gd name="T41" fmla="*/ 0 h 93"/>
                <a:gd name="T42" fmla="*/ 46 w 550"/>
                <a:gd name="T43" fmla="*/ 0 h 93"/>
                <a:gd name="T44" fmla="*/ 37 w 550"/>
                <a:gd name="T45" fmla="*/ 1 h 93"/>
                <a:gd name="T46" fmla="*/ 29 w 550"/>
                <a:gd name="T47" fmla="*/ 3 h 93"/>
                <a:gd name="T48" fmla="*/ 20 w 550"/>
                <a:gd name="T49" fmla="*/ 8 h 93"/>
                <a:gd name="T50" fmla="*/ 13 w 550"/>
                <a:gd name="T51" fmla="*/ 13 h 93"/>
                <a:gd name="T52" fmla="*/ 8 w 550"/>
                <a:gd name="T53" fmla="*/ 20 h 93"/>
                <a:gd name="T54" fmla="*/ 4 w 550"/>
                <a:gd name="T55" fmla="*/ 28 h 93"/>
                <a:gd name="T56" fmla="*/ 0 w 550"/>
                <a:gd name="T57" fmla="*/ 37 h 93"/>
                <a:gd name="T58" fmla="*/ 0 w 550"/>
                <a:gd name="T59" fmla="*/ 46 h 93"/>
                <a:gd name="T60" fmla="*/ 0 w 550"/>
                <a:gd name="T61" fmla="*/ 46 h 93"/>
                <a:gd name="T62" fmla="*/ 0 w 550"/>
                <a:gd name="T63" fmla="*/ 56 h 93"/>
                <a:gd name="T64" fmla="*/ 4 w 550"/>
                <a:gd name="T65" fmla="*/ 64 h 93"/>
                <a:gd name="T66" fmla="*/ 8 w 550"/>
                <a:gd name="T67" fmla="*/ 73 h 93"/>
                <a:gd name="T68" fmla="*/ 13 w 550"/>
                <a:gd name="T69" fmla="*/ 80 h 93"/>
                <a:gd name="T70" fmla="*/ 20 w 550"/>
                <a:gd name="T71" fmla="*/ 85 h 93"/>
                <a:gd name="T72" fmla="*/ 29 w 550"/>
                <a:gd name="T73" fmla="*/ 89 h 93"/>
                <a:gd name="T74" fmla="*/ 37 w 550"/>
                <a:gd name="T75" fmla="*/ 92 h 93"/>
                <a:gd name="T76" fmla="*/ 46 w 550"/>
                <a:gd name="T7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0" h="93">
                  <a:moveTo>
                    <a:pt x="46" y="93"/>
                  </a:moveTo>
                  <a:lnTo>
                    <a:pt x="505" y="93"/>
                  </a:lnTo>
                  <a:lnTo>
                    <a:pt x="505" y="93"/>
                  </a:lnTo>
                  <a:lnTo>
                    <a:pt x="514" y="92"/>
                  </a:lnTo>
                  <a:lnTo>
                    <a:pt x="522" y="89"/>
                  </a:lnTo>
                  <a:lnTo>
                    <a:pt x="531" y="85"/>
                  </a:lnTo>
                  <a:lnTo>
                    <a:pt x="537" y="80"/>
                  </a:lnTo>
                  <a:lnTo>
                    <a:pt x="542" y="73"/>
                  </a:lnTo>
                  <a:lnTo>
                    <a:pt x="546" y="64"/>
                  </a:lnTo>
                  <a:lnTo>
                    <a:pt x="549" y="56"/>
                  </a:lnTo>
                  <a:lnTo>
                    <a:pt x="550" y="46"/>
                  </a:lnTo>
                  <a:lnTo>
                    <a:pt x="550" y="46"/>
                  </a:lnTo>
                  <a:lnTo>
                    <a:pt x="549" y="37"/>
                  </a:lnTo>
                  <a:lnTo>
                    <a:pt x="546" y="28"/>
                  </a:lnTo>
                  <a:lnTo>
                    <a:pt x="542" y="20"/>
                  </a:lnTo>
                  <a:lnTo>
                    <a:pt x="537" y="13"/>
                  </a:lnTo>
                  <a:lnTo>
                    <a:pt x="531" y="8"/>
                  </a:lnTo>
                  <a:lnTo>
                    <a:pt x="522" y="3"/>
                  </a:lnTo>
                  <a:lnTo>
                    <a:pt x="514" y="1"/>
                  </a:lnTo>
                  <a:lnTo>
                    <a:pt x="505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1"/>
                  </a:lnTo>
                  <a:lnTo>
                    <a:pt x="29" y="3"/>
                  </a:lnTo>
                  <a:lnTo>
                    <a:pt x="20" y="8"/>
                  </a:lnTo>
                  <a:lnTo>
                    <a:pt x="13" y="13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0" y="37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4" y="64"/>
                  </a:lnTo>
                  <a:lnTo>
                    <a:pt x="8" y="73"/>
                  </a:lnTo>
                  <a:lnTo>
                    <a:pt x="13" y="80"/>
                  </a:lnTo>
                  <a:lnTo>
                    <a:pt x="20" y="85"/>
                  </a:lnTo>
                  <a:lnTo>
                    <a:pt x="29" y="89"/>
                  </a:lnTo>
                  <a:lnTo>
                    <a:pt x="37" y="92"/>
                  </a:lnTo>
                  <a:lnTo>
                    <a:pt x="46" y="9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4" name="Freeform 348"/>
            <p:cNvSpPr>
              <a:spLocks/>
            </p:cNvSpPr>
            <p:nvPr userDrawn="1"/>
          </p:nvSpPr>
          <p:spPr bwMode="auto">
            <a:xfrm>
              <a:off x="4281488" y="5449255"/>
              <a:ext cx="609600" cy="398463"/>
            </a:xfrm>
            <a:custGeom>
              <a:avLst/>
              <a:gdLst>
                <a:gd name="T0" fmla="*/ 1113 w 1536"/>
                <a:gd name="T1" fmla="*/ 964 h 1004"/>
                <a:gd name="T2" fmla="*/ 1117 w 1536"/>
                <a:gd name="T3" fmla="*/ 934 h 1004"/>
                <a:gd name="T4" fmla="*/ 1130 w 1536"/>
                <a:gd name="T5" fmla="*/ 908 h 1004"/>
                <a:gd name="T6" fmla="*/ 240 w 1536"/>
                <a:gd name="T7" fmla="*/ 908 h 1004"/>
                <a:gd name="T8" fmla="*/ 233 w 1536"/>
                <a:gd name="T9" fmla="*/ 880 h 1004"/>
                <a:gd name="T10" fmla="*/ 221 w 1536"/>
                <a:gd name="T11" fmla="*/ 855 h 1004"/>
                <a:gd name="T12" fmla="*/ 207 w 1536"/>
                <a:gd name="T13" fmla="*/ 832 h 1004"/>
                <a:gd name="T14" fmla="*/ 189 w 1536"/>
                <a:gd name="T15" fmla="*/ 811 h 1004"/>
                <a:gd name="T16" fmla="*/ 169 w 1536"/>
                <a:gd name="T17" fmla="*/ 793 h 1004"/>
                <a:gd name="T18" fmla="*/ 146 w 1536"/>
                <a:gd name="T19" fmla="*/ 778 h 1004"/>
                <a:gd name="T20" fmla="*/ 121 w 1536"/>
                <a:gd name="T21" fmla="*/ 766 h 1004"/>
                <a:gd name="T22" fmla="*/ 94 w 1536"/>
                <a:gd name="T23" fmla="*/ 759 h 1004"/>
                <a:gd name="T24" fmla="*/ 94 w 1536"/>
                <a:gd name="T25" fmla="*/ 248 h 1004"/>
                <a:gd name="T26" fmla="*/ 121 w 1536"/>
                <a:gd name="T27" fmla="*/ 240 h 1004"/>
                <a:gd name="T28" fmla="*/ 146 w 1536"/>
                <a:gd name="T29" fmla="*/ 228 h 1004"/>
                <a:gd name="T30" fmla="*/ 170 w 1536"/>
                <a:gd name="T31" fmla="*/ 213 h 1004"/>
                <a:gd name="T32" fmla="*/ 190 w 1536"/>
                <a:gd name="T33" fmla="*/ 194 h 1004"/>
                <a:gd name="T34" fmla="*/ 208 w 1536"/>
                <a:gd name="T35" fmla="*/ 174 h 1004"/>
                <a:gd name="T36" fmla="*/ 222 w 1536"/>
                <a:gd name="T37" fmla="*/ 150 h 1004"/>
                <a:gd name="T38" fmla="*/ 234 w 1536"/>
                <a:gd name="T39" fmla="*/ 124 h 1004"/>
                <a:gd name="T40" fmla="*/ 240 w 1536"/>
                <a:gd name="T41" fmla="*/ 95 h 1004"/>
                <a:gd name="T42" fmla="*/ 1293 w 1536"/>
                <a:gd name="T43" fmla="*/ 95 h 1004"/>
                <a:gd name="T44" fmla="*/ 1300 w 1536"/>
                <a:gd name="T45" fmla="*/ 124 h 1004"/>
                <a:gd name="T46" fmla="*/ 1311 w 1536"/>
                <a:gd name="T47" fmla="*/ 150 h 1004"/>
                <a:gd name="T48" fmla="*/ 1326 w 1536"/>
                <a:gd name="T49" fmla="*/ 174 h 1004"/>
                <a:gd name="T50" fmla="*/ 1344 w 1536"/>
                <a:gd name="T51" fmla="*/ 195 h 1004"/>
                <a:gd name="T52" fmla="*/ 1365 w 1536"/>
                <a:gd name="T53" fmla="*/ 213 h 1004"/>
                <a:gd name="T54" fmla="*/ 1388 w 1536"/>
                <a:gd name="T55" fmla="*/ 229 h 1004"/>
                <a:gd name="T56" fmla="*/ 1414 w 1536"/>
                <a:gd name="T57" fmla="*/ 240 h 1004"/>
                <a:gd name="T58" fmla="*/ 1441 w 1536"/>
                <a:gd name="T59" fmla="*/ 248 h 1004"/>
                <a:gd name="T60" fmla="*/ 1536 w 1536"/>
                <a:gd name="T61" fmla="*/ 590 h 1004"/>
                <a:gd name="T62" fmla="*/ 1536 w 1536"/>
                <a:gd name="T63" fmla="*/ 53 h 1004"/>
                <a:gd name="T64" fmla="*/ 1532 w 1536"/>
                <a:gd name="T65" fmla="*/ 32 h 1004"/>
                <a:gd name="T66" fmla="*/ 1520 w 1536"/>
                <a:gd name="T67" fmla="*/ 15 h 1004"/>
                <a:gd name="T68" fmla="*/ 1503 w 1536"/>
                <a:gd name="T69" fmla="*/ 4 h 1004"/>
                <a:gd name="T70" fmla="*/ 1483 w 1536"/>
                <a:gd name="T71" fmla="*/ 0 h 1004"/>
                <a:gd name="T72" fmla="*/ 53 w 1536"/>
                <a:gd name="T73" fmla="*/ 0 h 1004"/>
                <a:gd name="T74" fmla="*/ 32 w 1536"/>
                <a:gd name="T75" fmla="*/ 4 h 1004"/>
                <a:gd name="T76" fmla="*/ 15 w 1536"/>
                <a:gd name="T77" fmla="*/ 15 h 1004"/>
                <a:gd name="T78" fmla="*/ 5 w 1536"/>
                <a:gd name="T79" fmla="*/ 32 h 1004"/>
                <a:gd name="T80" fmla="*/ 0 w 1536"/>
                <a:gd name="T81" fmla="*/ 53 h 1004"/>
                <a:gd name="T82" fmla="*/ 0 w 1536"/>
                <a:gd name="T83" fmla="*/ 951 h 1004"/>
                <a:gd name="T84" fmla="*/ 5 w 1536"/>
                <a:gd name="T85" fmla="*/ 971 h 1004"/>
                <a:gd name="T86" fmla="*/ 15 w 1536"/>
                <a:gd name="T87" fmla="*/ 988 h 1004"/>
                <a:gd name="T88" fmla="*/ 32 w 1536"/>
                <a:gd name="T89" fmla="*/ 1000 h 1004"/>
                <a:gd name="T90" fmla="*/ 53 w 1536"/>
                <a:gd name="T91" fmla="*/ 1004 h 1004"/>
                <a:gd name="T92" fmla="*/ 1120 w 1536"/>
                <a:gd name="T93" fmla="*/ 1004 h 1004"/>
                <a:gd name="T94" fmla="*/ 1115 w 1536"/>
                <a:gd name="T95" fmla="*/ 985 h 1004"/>
                <a:gd name="T96" fmla="*/ 1113 w 1536"/>
                <a:gd name="T97" fmla="*/ 964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6" h="1004">
                  <a:moveTo>
                    <a:pt x="1113" y="964"/>
                  </a:moveTo>
                  <a:lnTo>
                    <a:pt x="1113" y="964"/>
                  </a:lnTo>
                  <a:lnTo>
                    <a:pt x="1114" y="949"/>
                  </a:lnTo>
                  <a:lnTo>
                    <a:pt x="1117" y="934"/>
                  </a:lnTo>
                  <a:lnTo>
                    <a:pt x="1122" y="921"/>
                  </a:lnTo>
                  <a:lnTo>
                    <a:pt x="1130" y="908"/>
                  </a:lnTo>
                  <a:lnTo>
                    <a:pt x="240" y="908"/>
                  </a:lnTo>
                  <a:lnTo>
                    <a:pt x="240" y="908"/>
                  </a:lnTo>
                  <a:lnTo>
                    <a:pt x="237" y="893"/>
                  </a:lnTo>
                  <a:lnTo>
                    <a:pt x="233" y="880"/>
                  </a:lnTo>
                  <a:lnTo>
                    <a:pt x="228" y="867"/>
                  </a:lnTo>
                  <a:lnTo>
                    <a:pt x="221" y="855"/>
                  </a:lnTo>
                  <a:lnTo>
                    <a:pt x="215" y="843"/>
                  </a:lnTo>
                  <a:lnTo>
                    <a:pt x="207" y="832"/>
                  </a:lnTo>
                  <a:lnTo>
                    <a:pt x="198" y="820"/>
                  </a:lnTo>
                  <a:lnTo>
                    <a:pt x="189" y="811"/>
                  </a:lnTo>
                  <a:lnTo>
                    <a:pt x="180" y="802"/>
                  </a:lnTo>
                  <a:lnTo>
                    <a:pt x="169" y="793"/>
                  </a:lnTo>
                  <a:lnTo>
                    <a:pt x="158" y="785"/>
                  </a:lnTo>
                  <a:lnTo>
                    <a:pt x="146" y="778"/>
                  </a:lnTo>
                  <a:lnTo>
                    <a:pt x="134" y="772"/>
                  </a:lnTo>
                  <a:lnTo>
                    <a:pt x="121" y="766"/>
                  </a:lnTo>
                  <a:lnTo>
                    <a:pt x="108" y="762"/>
                  </a:lnTo>
                  <a:lnTo>
                    <a:pt x="94" y="759"/>
                  </a:lnTo>
                  <a:lnTo>
                    <a:pt x="94" y="248"/>
                  </a:lnTo>
                  <a:lnTo>
                    <a:pt x="94" y="248"/>
                  </a:lnTo>
                  <a:lnTo>
                    <a:pt x="109" y="244"/>
                  </a:lnTo>
                  <a:lnTo>
                    <a:pt x="121" y="240"/>
                  </a:lnTo>
                  <a:lnTo>
                    <a:pt x="135" y="234"/>
                  </a:lnTo>
                  <a:lnTo>
                    <a:pt x="146" y="228"/>
                  </a:lnTo>
                  <a:lnTo>
                    <a:pt x="159" y="220"/>
                  </a:lnTo>
                  <a:lnTo>
                    <a:pt x="170" y="213"/>
                  </a:lnTo>
                  <a:lnTo>
                    <a:pt x="181" y="204"/>
                  </a:lnTo>
                  <a:lnTo>
                    <a:pt x="190" y="194"/>
                  </a:lnTo>
                  <a:lnTo>
                    <a:pt x="199" y="184"/>
                  </a:lnTo>
                  <a:lnTo>
                    <a:pt x="208" y="174"/>
                  </a:lnTo>
                  <a:lnTo>
                    <a:pt x="215" y="161"/>
                  </a:lnTo>
                  <a:lnTo>
                    <a:pt x="222" y="150"/>
                  </a:lnTo>
                  <a:lnTo>
                    <a:pt x="229" y="137"/>
                  </a:lnTo>
                  <a:lnTo>
                    <a:pt x="234" y="124"/>
                  </a:lnTo>
                  <a:lnTo>
                    <a:pt x="238" y="110"/>
                  </a:lnTo>
                  <a:lnTo>
                    <a:pt x="240" y="95"/>
                  </a:lnTo>
                  <a:lnTo>
                    <a:pt x="1293" y="95"/>
                  </a:lnTo>
                  <a:lnTo>
                    <a:pt x="1293" y="95"/>
                  </a:lnTo>
                  <a:lnTo>
                    <a:pt x="1296" y="110"/>
                  </a:lnTo>
                  <a:lnTo>
                    <a:pt x="1300" y="124"/>
                  </a:lnTo>
                  <a:lnTo>
                    <a:pt x="1306" y="137"/>
                  </a:lnTo>
                  <a:lnTo>
                    <a:pt x="1311" y="150"/>
                  </a:lnTo>
                  <a:lnTo>
                    <a:pt x="1318" y="162"/>
                  </a:lnTo>
                  <a:lnTo>
                    <a:pt x="1326" y="174"/>
                  </a:lnTo>
                  <a:lnTo>
                    <a:pt x="1335" y="185"/>
                  </a:lnTo>
                  <a:lnTo>
                    <a:pt x="1344" y="195"/>
                  </a:lnTo>
                  <a:lnTo>
                    <a:pt x="1353" y="205"/>
                  </a:lnTo>
                  <a:lnTo>
                    <a:pt x="1365" y="213"/>
                  </a:lnTo>
                  <a:lnTo>
                    <a:pt x="1376" y="221"/>
                  </a:lnTo>
                  <a:lnTo>
                    <a:pt x="1388" y="229"/>
                  </a:lnTo>
                  <a:lnTo>
                    <a:pt x="1400" y="235"/>
                  </a:lnTo>
                  <a:lnTo>
                    <a:pt x="1414" y="240"/>
                  </a:lnTo>
                  <a:lnTo>
                    <a:pt x="1427" y="244"/>
                  </a:lnTo>
                  <a:lnTo>
                    <a:pt x="1441" y="248"/>
                  </a:lnTo>
                  <a:lnTo>
                    <a:pt x="1441" y="590"/>
                  </a:lnTo>
                  <a:lnTo>
                    <a:pt x="1536" y="590"/>
                  </a:lnTo>
                  <a:lnTo>
                    <a:pt x="1536" y="53"/>
                  </a:lnTo>
                  <a:lnTo>
                    <a:pt x="1536" y="53"/>
                  </a:lnTo>
                  <a:lnTo>
                    <a:pt x="1535" y="42"/>
                  </a:lnTo>
                  <a:lnTo>
                    <a:pt x="1532" y="32"/>
                  </a:lnTo>
                  <a:lnTo>
                    <a:pt x="1526" y="24"/>
                  </a:lnTo>
                  <a:lnTo>
                    <a:pt x="1520" y="15"/>
                  </a:lnTo>
                  <a:lnTo>
                    <a:pt x="1513" y="9"/>
                  </a:lnTo>
                  <a:lnTo>
                    <a:pt x="1503" y="4"/>
                  </a:lnTo>
                  <a:lnTo>
                    <a:pt x="1494" y="1"/>
                  </a:lnTo>
                  <a:lnTo>
                    <a:pt x="148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2" y="4"/>
                  </a:lnTo>
                  <a:lnTo>
                    <a:pt x="23" y="9"/>
                  </a:lnTo>
                  <a:lnTo>
                    <a:pt x="15" y="15"/>
                  </a:lnTo>
                  <a:lnTo>
                    <a:pt x="9" y="24"/>
                  </a:lnTo>
                  <a:lnTo>
                    <a:pt x="5" y="32"/>
                  </a:lnTo>
                  <a:lnTo>
                    <a:pt x="2" y="42"/>
                  </a:lnTo>
                  <a:lnTo>
                    <a:pt x="0" y="53"/>
                  </a:lnTo>
                  <a:lnTo>
                    <a:pt x="0" y="951"/>
                  </a:lnTo>
                  <a:lnTo>
                    <a:pt x="0" y="951"/>
                  </a:lnTo>
                  <a:lnTo>
                    <a:pt x="2" y="961"/>
                  </a:lnTo>
                  <a:lnTo>
                    <a:pt x="5" y="971"/>
                  </a:lnTo>
                  <a:lnTo>
                    <a:pt x="9" y="980"/>
                  </a:lnTo>
                  <a:lnTo>
                    <a:pt x="15" y="988"/>
                  </a:lnTo>
                  <a:lnTo>
                    <a:pt x="23" y="994"/>
                  </a:lnTo>
                  <a:lnTo>
                    <a:pt x="32" y="1000"/>
                  </a:lnTo>
                  <a:lnTo>
                    <a:pt x="42" y="1003"/>
                  </a:lnTo>
                  <a:lnTo>
                    <a:pt x="53" y="1004"/>
                  </a:lnTo>
                  <a:lnTo>
                    <a:pt x="1120" y="1004"/>
                  </a:lnTo>
                  <a:lnTo>
                    <a:pt x="1120" y="1004"/>
                  </a:lnTo>
                  <a:lnTo>
                    <a:pt x="1117" y="994"/>
                  </a:lnTo>
                  <a:lnTo>
                    <a:pt x="1115" y="985"/>
                  </a:lnTo>
                  <a:lnTo>
                    <a:pt x="1113" y="975"/>
                  </a:lnTo>
                  <a:lnTo>
                    <a:pt x="1113" y="9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7" name="Freeform 351"/>
            <p:cNvSpPr>
              <a:spLocks/>
            </p:cNvSpPr>
            <p:nvPr userDrawn="1"/>
          </p:nvSpPr>
          <p:spPr bwMode="auto">
            <a:xfrm>
              <a:off x="4365625" y="5611180"/>
              <a:ext cx="69850" cy="71438"/>
            </a:xfrm>
            <a:custGeom>
              <a:avLst/>
              <a:gdLst>
                <a:gd name="T0" fmla="*/ 87 w 175"/>
                <a:gd name="T1" fmla="*/ 0 h 178"/>
                <a:gd name="T2" fmla="*/ 70 w 175"/>
                <a:gd name="T3" fmla="*/ 2 h 178"/>
                <a:gd name="T4" fmla="*/ 53 w 175"/>
                <a:gd name="T5" fmla="*/ 7 h 178"/>
                <a:gd name="T6" fmla="*/ 38 w 175"/>
                <a:gd name="T7" fmla="*/ 16 h 178"/>
                <a:gd name="T8" fmla="*/ 25 w 175"/>
                <a:gd name="T9" fmla="*/ 26 h 178"/>
                <a:gd name="T10" fmla="*/ 14 w 175"/>
                <a:gd name="T11" fmla="*/ 40 h 178"/>
                <a:gd name="T12" fmla="*/ 6 w 175"/>
                <a:gd name="T13" fmla="*/ 55 h 178"/>
                <a:gd name="T14" fmla="*/ 1 w 175"/>
                <a:gd name="T15" fmla="*/ 72 h 178"/>
                <a:gd name="T16" fmla="*/ 0 w 175"/>
                <a:gd name="T17" fmla="*/ 90 h 178"/>
                <a:gd name="T18" fmla="*/ 0 w 175"/>
                <a:gd name="T19" fmla="*/ 99 h 178"/>
                <a:gd name="T20" fmla="*/ 3 w 175"/>
                <a:gd name="T21" fmla="*/ 116 h 178"/>
                <a:gd name="T22" fmla="*/ 10 w 175"/>
                <a:gd name="T23" fmla="*/ 132 h 178"/>
                <a:gd name="T24" fmla="*/ 20 w 175"/>
                <a:gd name="T25" fmla="*/ 146 h 178"/>
                <a:gd name="T26" fmla="*/ 31 w 175"/>
                <a:gd name="T27" fmla="*/ 158 h 178"/>
                <a:gd name="T28" fmla="*/ 46 w 175"/>
                <a:gd name="T29" fmla="*/ 168 h 178"/>
                <a:gd name="T30" fmla="*/ 61 w 175"/>
                <a:gd name="T31" fmla="*/ 175 h 178"/>
                <a:gd name="T32" fmla="*/ 78 w 175"/>
                <a:gd name="T33" fmla="*/ 178 h 178"/>
                <a:gd name="T34" fmla="*/ 87 w 175"/>
                <a:gd name="T35" fmla="*/ 178 h 178"/>
                <a:gd name="T36" fmla="*/ 105 w 175"/>
                <a:gd name="T37" fmla="*/ 177 h 178"/>
                <a:gd name="T38" fmla="*/ 121 w 175"/>
                <a:gd name="T39" fmla="*/ 172 h 178"/>
                <a:gd name="T40" fmla="*/ 136 w 175"/>
                <a:gd name="T41" fmla="*/ 163 h 178"/>
                <a:gd name="T42" fmla="*/ 149 w 175"/>
                <a:gd name="T43" fmla="*/ 152 h 178"/>
                <a:gd name="T44" fmla="*/ 159 w 175"/>
                <a:gd name="T45" fmla="*/ 140 h 178"/>
                <a:gd name="T46" fmla="*/ 168 w 175"/>
                <a:gd name="T47" fmla="*/ 124 h 178"/>
                <a:gd name="T48" fmla="*/ 173 w 175"/>
                <a:gd name="T49" fmla="*/ 107 h 178"/>
                <a:gd name="T50" fmla="*/ 175 w 175"/>
                <a:gd name="T51" fmla="*/ 90 h 178"/>
                <a:gd name="T52" fmla="*/ 174 w 175"/>
                <a:gd name="T53" fmla="*/ 80 h 178"/>
                <a:gd name="T54" fmla="*/ 171 w 175"/>
                <a:gd name="T55" fmla="*/ 62 h 178"/>
                <a:gd name="T56" fmla="*/ 164 w 175"/>
                <a:gd name="T57" fmla="*/ 47 h 178"/>
                <a:gd name="T58" fmla="*/ 154 w 175"/>
                <a:gd name="T59" fmla="*/ 32 h 178"/>
                <a:gd name="T60" fmla="*/ 143 w 175"/>
                <a:gd name="T61" fmla="*/ 21 h 178"/>
                <a:gd name="T62" fmla="*/ 129 w 175"/>
                <a:gd name="T63" fmla="*/ 11 h 178"/>
                <a:gd name="T64" fmla="*/ 113 w 175"/>
                <a:gd name="T65" fmla="*/ 4 h 178"/>
                <a:gd name="T66" fmla="*/ 96 w 175"/>
                <a:gd name="T67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5" h="178">
                  <a:moveTo>
                    <a:pt x="87" y="0"/>
                  </a:moveTo>
                  <a:lnTo>
                    <a:pt x="87" y="0"/>
                  </a:lnTo>
                  <a:lnTo>
                    <a:pt x="78" y="1"/>
                  </a:lnTo>
                  <a:lnTo>
                    <a:pt x="70" y="2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46" y="11"/>
                  </a:lnTo>
                  <a:lnTo>
                    <a:pt x="38" y="16"/>
                  </a:lnTo>
                  <a:lnTo>
                    <a:pt x="31" y="21"/>
                  </a:lnTo>
                  <a:lnTo>
                    <a:pt x="25" y="26"/>
                  </a:lnTo>
                  <a:lnTo>
                    <a:pt x="20" y="32"/>
                  </a:lnTo>
                  <a:lnTo>
                    <a:pt x="14" y="40"/>
                  </a:lnTo>
                  <a:lnTo>
                    <a:pt x="10" y="47"/>
                  </a:lnTo>
                  <a:lnTo>
                    <a:pt x="6" y="55"/>
                  </a:lnTo>
                  <a:lnTo>
                    <a:pt x="3" y="62"/>
                  </a:lnTo>
                  <a:lnTo>
                    <a:pt x="1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9"/>
                  </a:lnTo>
                  <a:lnTo>
                    <a:pt x="1" y="107"/>
                  </a:lnTo>
                  <a:lnTo>
                    <a:pt x="3" y="116"/>
                  </a:lnTo>
                  <a:lnTo>
                    <a:pt x="6" y="124"/>
                  </a:lnTo>
                  <a:lnTo>
                    <a:pt x="10" y="132"/>
                  </a:lnTo>
                  <a:lnTo>
                    <a:pt x="14" y="140"/>
                  </a:lnTo>
                  <a:lnTo>
                    <a:pt x="20" y="146"/>
                  </a:lnTo>
                  <a:lnTo>
                    <a:pt x="25" y="152"/>
                  </a:lnTo>
                  <a:lnTo>
                    <a:pt x="31" y="158"/>
                  </a:lnTo>
                  <a:lnTo>
                    <a:pt x="38" y="163"/>
                  </a:lnTo>
                  <a:lnTo>
                    <a:pt x="46" y="168"/>
                  </a:lnTo>
                  <a:lnTo>
                    <a:pt x="53" y="172"/>
                  </a:lnTo>
                  <a:lnTo>
                    <a:pt x="61" y="175"/>
                  </a:lnTo>
                  <a:lnTo>
                    <a:pt x="70" y="177"/>
                  </a:lnTo>
                  <a:lnTo>
                    <a:pt x="78" y="178"/>
                  </a:lnTo>
                  <a:lnTo>
                    <a:pt x="87" y="178"/>
                  </a:lnTo>
                  <a:lnTo>
                    <a:pt x="87" y="178"/>
                  </a:lnTo>
                  <a:lnTo>
                    <a:pt x="96" y="178"/>
                  </a:lnTo>
                  <a:lnTo>
                    <a:pt x="105" y="177"/>
                  </a:lnTo>
                  <a:lnTo>
                    <a:pt x="113" y="175"/>
                  </a:lnTo>
                  <a:lnTo>
                    <a:pt x="121" y="172"/>
                  </a:lnTo>
                  <a:lnTo>
                    <a:pt x="129" y="168"/>
                  </a:lnTo>
                  <a:lnTo>
                    <a:pt x="136" y="163"/>
                  </a:lnTo>
                  <a:lnTo>
                    <a:pt x="143" y="158"/>
                  </a:lnTo>
                  <a:lnTo>
                    <a:pt x="149" y="152"/>
                  </a:lnTo>
                  <a:lnTo>
                    <a:pt x="154" y="146"/>
                  </a:lnTo>
                  <a:lnTo>
                    <a:pt x="159" y="140"/>
                  </a:lnTo>
                  <a:lnTo>
                    <a:pt x="164" y="132"/>
                  </a:lnTo>
                  <a:lnTo>
                    <a:pt x="168" y="124"/>
                  </a:lnTo>
                  <a:lnTo>
                    <a:pt x="171" y="116"/>
                  </a:lnTo>
                  <a:lnTo>
                    <a:pt x="173" y="107"/>
                  </a:lnTo>
                  <a:lnTo>
                    <a:pt x="174" y="99"/>
                  </a:lnTo>
                  <a:lnTo>
                    <a:pt x="175" y="90"/>
                  </a:lnTo>
                  <a:lnTo>
                    <a:pt x="175" y="90"/>
                  </a:lnTo>
                  <a:lnTo>
                    <a:pt x="174" y="80"/>
                  </a:lnTo>
                  <a:lnTo>
                    <a:pt x="173" y="72"/>
                  </a:lnTo>
                  <a:lnTo>
                    <a:pt x="171" y="62"/>
                  </a:lnTo>
                  <a:lnTo>
                    <a:pt x="168" y="55"/>
                  </a:lnTo>
                  <a:lnTo>
                    <a:pt x="164" y="47"/>
                  </a:lnTo>
                  <a:lnTo>
                    <a:pt x="159" y="40"/>
                  </a:lnTo>
                  <a:lnTo>
                    <a:pt x="154" y="32"/>
                  </a:lnTo>
                  <a:lnTo>
                    <a:pt x="149" y="26"/>
                  </a:lnTo>
                  <a:lnTo>
                    <a:pt x="143" y="21"/>
                  </a:lnTo>
                  <a:lnTo>
                    <a:pt x="136" y="16"/>
                  </a:lnTo>
                  <a:lnTo>
                    <a:pt x="129" y="11"/>
                  </a:lnTo>
                  <a:lnTo>
                    <a:pt x="121" y="7"/>
                  </a:lnTo>
                  <a:lnTo>
                    <a:pt x="113" y="4"/>
                  </a:lnTo>
                  <a:lnTo>
                    <a:pt x="105" y="2"/>
                  </a:lnTo>
                  <a:lnTo>
                    <a:pt x="96" y="1"/>
                  </a:lnTo>
                  <a:lnTo>
                    <a:pt x="8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8" name="Freeform 352"/>
            <p:cNvSpPr>
              <a:spLocks/>
            </p:cNvSpPr>
            <p:nvPr userDrawn="1"/>
          </p:nvSpPr>
          <p:spPr bwMode="auto">
            <a:xfrm>
              <a:off x="4738688" y="5611180"/>
              <a:ext cx="69850" cy="71438"/>
            </a:xfrm>
            <a:custGeom>
              <a:avLst/>
              <a:gdLst>
                <a:gd name="T0" fmla="*/ 88 w 175"/>
                <a:gd name="T1" fmla="*/ 0 h 178"/>
                <a:gd name="T2" fmla="*/ 70 w 175"/>
                <a:gd name="T3" fmla="*/ 2 h 178"/>
                <a:gd name="T4" fmla="*/ 53 w 175"/>
                <a:gd name="T5" fmla="*/ 7 h 178"/>
                <a:gd name="T6" fmla="*/ 39 w 175"/>
                <a:gd name="T7" fmla="*/ 16 h 178"/>
                <a:gd name="T8" fmla="*/ 25 w 175"/>
                <a:gd name="T9" fmla="*/ 26 h 178"/>
                <a:gd name="T10" fmla="*/ 15 w 175"/>
                <a:gd name="T11" fmla="*/ 40 h 178"/>
                <a:gd name="T12" fmla="*/ 7 w 175"/>
                <a:gd name="T13" fmla="*/ 55 h 178"/>
                <a:gd name="T14" fmla="*/ 1 w 175"/>
                <a:gd name="T15" fmla="*/ 72 h 178"/>
                <a:gd name="T16" fmla="*/ 0 w 175"/>
                <a:gd name="T17" fmla="*/ 90 h 178"/>
                <a:gd name="T18" fmla="*/ 0 w 175"/>
                <a:gd name="T19" fmla="*/ 99 h 178"/>
                <a:gd name="T20" fmla="*/ 3 w 175"/>
                <a:gd name="T21" fmla="*/ 116 h 178"/>
                <a:gd name="T22" fmla="*/ 11 w 175"/>
                <a:gd name="T23" fmla="*/ 132 h 178"/>
                <a:gd name="T24" fmla="*/ 20 w 175"/>
                <a:gd name="T25" fmla="*/ 146 h 178"/>
                <a:gd name="T26" fmla="*/ 32 w 175"/>
                <a:gd name="T27" fmla="*/ 158 h 178"/>
                <a:gd name="T28" fmla="*/ 46 w 175"/>
                <a:gd name="T29" fmla="*/ 168 h 178"/>
                <a:gd name="T30" fmla="*/ 62 w 175"/>
                <a:gd name="T31" fmla="*/ 175 h 178"/>
                <a:gd name="T32" fmla="*/ 78 w 175"/>
                <a:gd name="T33" fmla="*/ 178 h 178"/>
                <a:gd name="T34" fmla="*/ 88 w 175"/>
                <a:gd name="T35" fmla="*/ 178 h 178"/>
                <a:gd name="T36" fmla="*/ 106 w 175"/>
                <a:gd name="T37" fmla="*/ 177 h 178"/>
                <a:gd name="T38" fmla="*/ 121 w 175"/>
                <a:gd name="T39" fmla="*/ 172 h 178"/>
                <a:gd name="T40" fmla="*/ 137 w 175"/>
                <a:gd name="T41" fmla="*/ 163 h 178"/>
                <a:gd name="T42" fmla="*/ 149 w 175"/>
                <a:gd name="T43" fmla="*/ 152 h 178"/>
                <a:gd name="T44" fmla="*/ 161 w 175"/>
                <a:gd name="T45" fmla="*/ 140 h 178"/>
                <a:gd name="T46" fmla="*/ 168 w 175"/>
                <a:gd name="T47" fmla="*/ 124 h 178"/>
                <a:gd name="T48" fmla="*/ 173 w 175"/>
                <a:gd name="T49" fmla="*/ 107 h 178"/>
                <a:gd name="T50" fmla="*/ 175 w 175"/>
                <a:gd name="T51" fmla="*/ 90 h 178"/>
                <a:gd name="T52" fmla="*/ 174 w 175"/>
                <a:gd name="T53" fmla="*/ 80 h 178"/>
                <a:gd name="T54" fmla="*/ 171 w 175"/>
                <a:gd name="T55" fmla="*/ 62 h 178"/>
                <a:gd name="T56" fmla="*/ 165 w 175"/>
                <a:gd name="T57" fmla="*/ 47 h 178"/>
                <a:gd name="T58" fmla="*/ 156 w 175"/>
                <a:gd name="T59" fmla="*/ 32 h 178"/>
                <a:gd name="T60" fmla="*/ 143 w 175"/>
                <a:gd name="T61" fmla="*/ 21 h 178"/>
                <a:gd name="T62" fmla="*/ 130 w 175"/>
                <a:gd name="T63" fmla="*/ 11 h 178"/>
                <a:gd name="T64" fmla="*/ 114 w 175"/>
                <a:gd name="T65" fmla="*/ 4 h 178"/>
                <a:gd name="T66" fmla="*/ 96 w 175"/>
                <a:gd name="T67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5" h="178">
                  <a:moveTo>
                    <a:pt x="88" y="0"/>
                  </a:moveTo>
                  <a:lnTo>
                    <a:pt x="88" y="0"/>
                  </a:lnTo>
                  <a:lnTo>
                    <a:pt x="78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3" y="7"/>
                  </a:lnTo>
                  <a:lnTo>
                    <a:pt x="46" y="11"/>
                  </a:lnTo>
                  <a:lnTo>
                    <a:pt x="39" y="16"/>
                  </a:lnTo>
                  <a:lnTo>
                    <a:pt x="32" y="21"/>
                  </a:lnTo>
                  <a:lnTo>
                    <a:pt x="25" y="26"/>
                  </a:lnTo>
                  <a:lnTo>
                    <a:pt x="20" y="32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3" y="62"/>
                  </a:lnTo>
                  <a:lnTo>
                    <a:pt x="1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9"/>
                  </a:lnTo>
                  <a:lnTo>
                    <a:pt x="1" y="107"/>
                  </a:lnTo>
                  <a:lnTo>
                    <a:pt x="3" y="116"/>
                  </a:lnTo>
                  <a:lnTo>
                    <a:pt x="7" y="124"/>
                  </a:lnTo>
                  <a:lnTo>
                    <a:pt x="11" y="132"/>
                  </a:lnTo>
                  <a:lnTo>
                    <a:pt x="15" y="140"/>
                  </a:lnTo>
                  <a:lnTo>
                    <a:pt x="20" y="146"/>
                  </a:lnTo>
                  <a:lnTo>
                    <a:pt x="25" y="152"/>
                  </a:lnTo>
                  <a:lnTo>
                    <a:pt x="32" y="158"/>
                  </a:lnTo>
                  <a:lnTo>
                    <a:pt x="39" y="163"/>
                  </a:lnTo>
                  <a:lnTo>
                    <a:pt x="46" y="168"/>
                  </a:lnTo>
                  <a:lnTo>
                    <a:pt x="53" y="172"/>
                  </a:lnTo>
                  <a:lnTo>
                    <a:pt x="62" y="175"/>
                  </a:lnTo>
                  <a:lnTo>
                    <a:pt x="70" y="177"/>
                  </a:lnTo>
                  <a:lnTo>
                    <a:pt x="78" y="178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96" y="178"/>
                  </a:lnTo>
                  <a:lnTo>
                    <a:pt x="106" y="177"/>
                  </a:lnTo>
                  <a:lnTo>
                    <a:pt x="114" y="175"/>
                  </a:lnTo>
                  <a:lnTo>
                    <a:pt x="121" y="172"/>
                  </a:lnTo>
                  <a:lnTo>
                    <a:pt x="130" y="168"/>
                  </a:lnTo>
                  <a:lnTo>
                    <a:pt x="137" y="163"/>
                  </a:lnTo>
                  <a:lnTo>
                    <a:pt x="143" y="158"/>
                  </a:lnTo>
                  <a:lnTo>
                    <a:pt x="149" y="152"/>
                  </a:lnTo>
                  <a:lnTo>
                    <a:pt x="156" y="146"/>
                  </a:lnTo>
                  <a:lnTo>
                    <a:pt x="161" y="140"/>
                  </a:lnTo>
                  <a:lnTo>
                    <a:pt x="165" y="132"/>
                  </a:lnTo>
                  <a:lnTo>
                    <a:pt x="168" y="124"/>
                  </a:lnTo>
                  <a:lnTo>
                    <a:pt x="171" y="116"/>
                  </a:lnTo>
                  <a:lnTo>
                    <a:pt x="173" y="107"/>
                  </a:lnTo>
                  <a:lnTo>
                    <a:pt x="174" y="99"/>
                  </a:lnTo>
                  <a:lnTo>
                    <a:pt x="175" y="90"/>
                  </a:lnTo>
                  <a:lnTo>
                    <a:pt x="175" y="90"/>
                  </a:lnTo>
                  <a:lnTo>
                    <a:pt x="174" y="80"/>
                  </a:lnTo>
                  <a:lnTo>
                    <a:pt x="173" y="72"/>
                  </a:lnTo>
                  <a:lnTo>
                    <a:pt x="171" y="62"/>
                  </a:lnTo>
                  <a:lnTo>
                    <a:pt x="168" y="55"/>
                  </a:lnTo>
                  <a:lnTo>
                    <a:pt x="165" y="47"/>
                  </a:lnTo>
                  <a:lnTo>
                    <a:pt x="160" y="40"/>
                  </a:lnTo>
                  <a:lnTo>
                    <a:pt x="156" y="32"/>
                  </a:lnTo>
                  <a:lnTo>
                    <a:pt x="149" y="26"/>
                  </a:lnTo>
                  <a:lnTo>
                    <a:pt x="143" y="21"/>
                  </a:lnTo>
                  <a:lnTo>
                    <a:pt x="137" y="16"/>
                  </a:lnTo>
                  <a:lnTo>
                    <a:pt x="130" y="11"/>
                  </a:lnTo>
                  <a:lnTo>
                    <a:pt x="121" y="7"/>
                  </a:lnTo>
                  <a:lnTo>
                    <a:pt x="114" y="4"/>
                  </a:lnTo>
                  <a:lnTo>
                    <a:pt x="106" y="2"/>
                  </a:lnTo>
                  <a:lnTo>
                    <a:pt x="96" y="1"/>
                  </a:lnTo>
                  <a:lnTo>
                    <a:pt x="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49" name="Freeform 353"/>
            <p:cNvSpPr>
              <a:spLocks/>
            </p:cNvSpPr>
            <p:nvPr userDrawn="1"/>
          </p:nvSpPr>
          <p:spPr bwMode="auto">
            <a:xfrm>
              <a:off x="4165600" y="5439730"/>
              <a:ext cx="104775" cy="339725"/>
            </a:xfrm>
            <a:custGeom>
              <a:avLst/>
              <a:gdLst>
                <a:gd name="T0" fmla="*/ 2 w 264"/>
                <a:gd name="T1" fmla="*/ 143 h 855"/>
                <a:gd name="T2" fmla="*/ 232 w 264"/>
                <a:gd name="T3" fmla="*/ 855 h 855"/>
                <a:gd name="T4" fmla="*/ 232 w 264"/>
                <a:gd name="T5" fmla="*/ 548 h 855"/>
                <a:gd name="T6" fmla="*/ 152 w 264"/>
                <a:gd name="T7" fmla="*/ 299 h 855"/>
                <a:gd name="T8" fmla="*/ 152 w 264"/>
                <a:gd name="T9" fmla="*/ 299 h 855"/>
                <a:gd name="T10" fmla="*/ 165 w 264"/>
                <a:gd name="T11" fmla="*/ 289 h 855"/>
                <a:gd name="T12" fmla="*/ 178 w 264"/>
                <a:gd name="T13" fmla="*/ 280 h 855"/>
                <a:gd name="T14" fmla="*/ 189 w 264"/>
                <a:gd name="T15" fmla="*/ 268 h 855"/>
                <a:gd name="T16" fmla="*/ 201 w 264"/>
                <a:gd name="T17" fmla="*/ 257 h 855"/>
                <a:gd name="T18" fmla="*/ 210 w 264"/>
                <a:gd name="T19" fmla="*/ 243 h 855"/>
                <a:gd name="T20" fmla="*/ 219 w 264"/>
                <a:gd name="T21" fmla="*/ 231 h 855"/>
                <a:gd name="T22" fmla="*/ 226 w 264"/>
                <a:gd name="T23" fmla="*/ 216 h 855"/>
                <a:gd name="T24" fmla="*/ 232 w 264"/>
                <a:gd name="T25" fmla="*/ 202 h 855"/>
                <a:gd name="T26" fmla="*/ 232 w 264"/>
                <a:gd name="T27" fmla="*/ 79 h 855"/>
                <a:gd name="T28" fmla="*/ 232 w 264"/>
                <a:gd name="T29" fmla="*/ 79 h 855"/>
                <a:gd name="T30" fmla="*/ 233 w 264"/>
                <a:gd name="T31" fmla="*/ 67 h 855"/>
                <a:gd name="T32" fmla="*/ 234 w 264"/>
                <a:gd name="T33" fmla="*/ 56 h 855"/>
                <a:gd name="T34" fmla="*/ 237 w 264"/>
                <a:gd name="T35" fmla="*/ 45 h 855"/>
                <a:gd name="T36" fmla="*/ 241 w 264"/>
                <a:gd name="T37" fmla="*/ 35 h 855"/>
                <a:gd name="T38" fmla="*/ 246 w 264"/>
                <a:gd name="T39" fmla="*/ 26 h 855"/>
                <a:gd name="T40" fmla="*/ 251 w 264"/>
                <a:gd name="T41" fmla="*/ 16 h 855"/>
                <a:gd name="T42" fmla="*/ 257 w 264"/>
                <a:gd name="T43" fmla="*/ 7 h 855"/>
                <a:gd name="T44" fmla="*/ 264 w 264"/>
                <a:gd name="T45" fmla="*/ 0 h 855"/>
                <a:gd name="T46" fmla="*/ 35 w 264"/>
                <a:gd name="T47" fmla="*/ 76 h 855"/>
                <a:gd name="T48" fmla="*/ 35 w 264"/>
                <a:gd name="T49" fmla="*/ 76 h 855"/>
                <a:gd name="T50" fmla="*/ 26 w 264"/>
                <a:gd name="T51" fmla="*/ 81 h 855"/>
                <a:gd name="T52" fmla="*/ 18 w 264"/>
                <a:gd name="T53" fmla="*/ 87 h 855"/>
                <a:gd name="T54" fmla="*/ 10 w 264"/>
                <a:gd name="T55" fmla="*/ 94 h 855"/>
                <a:gd name="T56" fmla="*/ 5 w 264"/>
                <a:gd name="T57" fmla="*/ 103 h 855"/>
                <a:gd name="T58" fmla="*/ 1 w 264"/>
                <a:gd name="T59" fmla="*/ 112 h 855"/>
                <a:gd name="T60" fmla="*/ 0 w 264"/>
                <a:gd name="T61" fmla="*/ 122 h 855"/>
                <a:gd name="T62" fmla="*/ 0 w 264"/>
                <a:gd name="T63" fmla="*/ 133 h 855"/>
                <a:gd name="T64" fmla="*/ 2 w 264"/>
                <a:gd name="T65" fmla="*/ 143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4" h="855">
                  <a:moveTo>
                    <a:pt x="2" y="143"/>
                  </a:moveTo>
                  <a:lnTo>
                    <a:pt x="232" y="855"/>
                  </a:lnTo>
                  <a:lnTo>
                    <a:pt x="232" y="548"/>
                  </a:lnTo>
                  <a:lnTo>
                    <a:pt x="152" y="299"/>
                  </a:lnTo>
                  <a:lnTo>
                    <a:pt x="152" y="299"/>
                  </a:lnTo>
                  <a:lnTo>
                    <a:pt x="165" y="289"/>
                  </a:lnTo>
                  <a:lnTo>
                    <a:pt x="178" y="280"/>
                  </a:lnTo>
                  <a:lnTo>
                    <a:pt x="189" y="268"/>
                  </a:lnTo>
                  <a:lnTo>
                    <a:pt x="201" y="257"/>
                  </a:lnTo>
                  <a:lnTo>
                    <a:pt x="210" y="243"/>
                  </a:lnTo>
                  <a:lnTo>
                    <a:pt x="219" y="231"/>
                  </a:lnTo>
                  <a:lnTo>
                    <a:pt x="226" y="216"/>
                  </a:lnTo>
                  <a:lnTo>
                    <a:pt x="232" y="202"/>
                  </a:lnTo>
                  <a:lnTo>
                    <a:pt x="232" y="79"/>
                  </a:lnTo>
                  <a:lnTo>
                    <a:pt x="232" y="79"/>
                  </a:lnTo>
                  <a:lnTo>
                    <a:pt x="233" y="67"/>
                  </a:lnTo>
                  <a:lnTo>
                    <a:pt x="234" y="56"/>
                  </a:lnTo>
                  <a:lnTo>
                    <a:pt x="237" y="45"/>
                  </a:lnTo>
                  <a:lnTo>
                    <a:pt x="241" y="35"/>
                  </a:lnTo>
                  <a:lnTo>
                    <a:pt x="246" y="26"/>
                  </a:lnTo>
                  <a:lnTo>
                    <a:pt x="251" y="16"/>
                  </a:lnTo>
                  <a:lnTo>
                    <a:pt x="257" y="7"/>
                  </a:lnTo>
                  <a:lnTo>
                    <a:pt x="264" y="0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26" y="81"/>
                  </a:lnTo>
                  <a:lnTo>
                    <a:pt x="18" y="87"/>
                  </a:lnTo>
                  <a:lnTo>
                    <a:pt x="10" y="94"/>
                  </a:lnTo>
                  <a:lnTo>
                    <a:pt x="5" y="103"/>
                  </a:lnTo>
                  <a:lnTo>
                    <a:pt x="1" y="112"/>
                  </a:lnTo>
                  <a:lnTo>
                    <a:pt x="0" y="122"/>
                  </a:lnTo>
                  <a:lnTo>
                    <a:pt x="0" y="133"/>
                  </a:lnTo>
                  <a:lnTo>
                    <a:pt x="2" y="14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0" name="Freeform 354"/>
            <p:cNvSpPr>
              <a:spLocks/>
            </p:cNvSpPr>
            <p:nvPr userDrawn="1"/>
          </p:nvSpPr>
          <p:spPr bwMode="auto">
            <a:xfrm>
              <a:off x="4311650" y="5288917"/>
              <a:ext cx="474662" cy="136525"/>
            </a:xfrm>
            <a:custGeom>
              <a:avLst/>
              <a:gdLst>
                <a:gd name="T0" fmla="*/ 1195 w 1195"/>
                <a:gd name="T1" fmla="*/ 347 h 347"/>
                <a:gd name="T2" fmla="*/ 1095 w 1195"/>
                <a:gd name="T3" fmla="*/ 347 h 347"/>
                <a:gd name="T4" fmla="*/ 1064 w 1195"/>
                <a:gd name="T5" fmla="*/ 251 h 347"/>
                <a:gd name="T6" fmla="*/ 1064 w 1195"/>
                <a:gd name="T7" fmla="*/ 251 h 347"/>
                <a:gd name="T8" fmla="*/ 1050 w 1195"/>
                <a:gd name="T9" fmla="*/ 252 h 347"/>
                <a:gd name="T10" fmla="*/ 1036 w 1195"/>
                <a:gd name="T11" fmla="*/ 253 h 347"/>
                <a:gd name="T12" fmla="*/ 1022 w 1195"/>
                <a:gd name="T13" fmla="*/ 252 h 347"/>
                <a:gd name="T14" fmla="*/ 1009 w 1195"/>
                <a:gd name="T15" fmla="*/ 250 h 347"/>
                <a:gd name="T16" fmla="*/ 995 w 1195"/>
                <a:gd name="T17" fmla="*/ 247 h 347"/>
                <a:gd name="T18" fmla="*/ 982 w 1195"/>
                <a:gd name="T19" fmla="*/ 243 h 347"/>
                <a:gd name="T20" fmla="*/ 968 w 1195"/>
                <a:gd name="T21" fmla="*/ 238 h 347"/>
                <a:gd name="T22" fmla="*/ 956 w 1195"/>
                <a:gd name="T23" fmla="*/ 233 h 347"/>
                <a:gd name="T24" fmla="*/ 944 w 1195"/>
                <a:gd name="T25" fmla="*/ 225 h 347"/>
                <a:gd name="T26" fmla="*/ 933 w 1195"/>
                <a:gd name="T27" fmla="*/ 218 h 347"/>
                <a:gd name="T28" fmla="*/ 921 w 1195"/>
                <a:gd name="T29" fmla="*/ 210 h 347"/>
                <a:gd name="T30" fmla="*/ 911 w 1195"/>
                <a:gd name="T31" fmla="*/ 200 h 347"/>
                <a:gd name="T32" fmla="*/ 901 w 1195"/>
                <a:gd name="T33" fmla="*/ 190 h 347"/>
                <a:gd name="T34" fmla="*/ 892 w 1195"/>
                <a:gd name="T35" fmla="*/ 178 h 347"/>
                <a:gd name="T36" fmla="*/ 885 w 1195"/>
                <a:gd name="T37" fmla="*/ 167 h 347"/>
                <a:gd name="T38" fmla="*/ 877 w 1195"/>
                <a:gd name="T39" fmla="*/ 154 h 347"/>
                <a:gd name="T40" fmla="*/ 302 w 1195"/>
                <a:gd name="T41" fmla="*/ 347 h 347"/>
                <a:gd name="T42" fmla="*/ 0 w 1195"/>
                <a:gd name="T43" fmla="*/ 347 h 347"/>
                <a:gd name="T44" fmla="*/ 1027 w 1195"/>
                <a:gd name="T45" fmla="*/ 2 h 347"/>
                <a:gd name="T46" fmla="*/ 1027 w 1195"/>
                <a:gd name="T47" fmla="*/ 2 h 347"/>
                <a:gd name="T48" fmla="*/ 1038 w 1195"/>
                <a:gd name="T49" fmla="*/ 0 h 347"/>
                <a:gd name="T50" fmla="*/ 1048 w 1195"/>
                <a:gd name="T51" fmla="*/ 0 h 347"/>
                <a:gd name="T52" fmla="*/ 1059 w 1195"/>
                <a:gd name="T53" fmla="*/ 1 h 347"/>
                <a:gd name="T54" fmla="*/ 1068 w 1195"/>
                <a:gd name="T55" fmla="*/ 5 h 347"/>
                <a:gd name="T56" fmla="*/ 1076 w 1195"/>
                <a:gd name="T57" fmla="*/ 11 h 347"/>
                <a:gd name="T58" fmla="*/ 1084 w 1195"/>
                <a:gd name="T59" fmla="*/ 18 h 347"/>
                <a:gd name="T60" fmla="*/ 1090 w 1195"/>
                <a:gd name="T61" fmla="*/ 26 h 347"/>
                <a:gd name="T62" fmla="*/ 1094 w 1195"/>
                <a:gd name="T63" fmla="*/ 37 h 347"/>
                <a:gd name="T64" fmla="*/ 1195 w 1195"/>
                <a:gd name="T6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5" h="347">
                  <a:moveTo>
                    <a:pt x="1195" y="347"/>
                  </a:moveTo>
                  <a:lnTo>
                    <a:pt x="1095" y="347"/>
                  </a:lnTo>
                  <a:lnTo>
                    <a:pt x="1064" y="251"/>
                  </a:lnTo>
                  <a:lnTo>
                    <a:pt x="1064" y="251"/>
                  </a:lnTo>
                  <a:lnTo>
                    <a:pt x="1050" y="252"/>
                  </a:lnTo>
                  <a:lnTo>
                    <a:pt x="1036" y="253"/>
                  </a:lnTo>
                  <a:lnTo>
                    <a:pt x="1022" y="252"/>
                  </a:lnTo>
                  <a:lnTo>
                    <a:pt x="1009" y="250"/>
                  </a:lnTo>
                  <a:lnTo>
                    <a:pt x="995" y="247"/>
                  </a:lnTo>
                  <a:lnTo>
                    <a:pt x="982" y="243"/>
                  </a:lnTo>
                  <a:lnTo>
                    <a:pt x="968" y="238"/>
                  </a:lnTo>
                  <a:lnTo>
                    <a:pt x="956" y="233"/>
                  </a:lnTo>
                  <a:lnTo>
                    <a:pt x="944" y="225"/>
                  </a:lnTo>
                  <a:lnTo>
                    <a:pt x="933" y="218"/>
                  </a:lnTo>
                  <a:lnTo>
                    <a:pt x="921" y="210"/>
                  </a:lnTo>
                  <a:lnTo>
                    <a:pt x="911" y="200"/>
                  </a:lnTo>
                  <a:lnTo>
                    <a:pt x="901" y="190"/>
                  </a:lnTo>
                  <a:lnTo>
                    <a:pt x="892" y="178"/>
                  </a:lnTo>
                  <a:lnTo>
                    <a:pt x="885" y="167"/>
                  </a:lnTo>
                  <a:lnTo>
                    <a:pt x="877" y="154"/>
                  </a:lnTo>
                  <a:lnTo>
                    <a:pt x="302" y="347"/>
                  </a:lnTo>
                  <a:lnTo>
                    <a:pt x="0" y="347"/>
                  </a:lnTo>
                  <a:lnTo>
                    <a:pt x="1027" y="2"/>
                  </a:lnTo>
                  <a:lnTo>
                    <a:pt x="1027" y="2"/>
                  </a:lnTo>
                  <a:lnTo>
                    <a:pt x="1038" y="0"/>
                  </a:lnTo>
                  <a:lnTo>
                    <a:pt x="1048" y="0"/>
                  </a:lnTo>
                  <a:lnTo>
                    <a:pt x="1059" y="1"/>
                  </a:lnTo>
                  <a:lnTo>
                    <a:pt x="1068" y="5"/>
                  </a:lnTo>
                  <a:lnTo>
                    <a:pt x="1076" y="11"/>
                  </a:lnTo>
                  <a:lnTo>
                    <a:pt x="1084" y="18"/>
                  </a:lnTo>
                  <a:lnTo>
                    <a:pt x="1090" y="26"/>
                  </a:lnTo>
                  <a:lnTo>
                    <a:pt x="1094" y="37"/>
                  </a:lnTo>
                  <a:lnTo>
                    <a:pt x="1195" y="3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2" name="Группа 551"/>
          <p:cNvGrpSpPr/>
          <p:nvPr userDrawn="1"/>
        </p:nvGrpSpPr>
        <p:grpSpPr>
          <a:xfrm>
            <a:off x="8186756" y="714104"/>
            <a:ext cx="623887" cy="467916"/>
            <a:chOff x="8186738" y="1037864"/>
            <a:chExt cx="623887" cy="623888"/>
          </a:xfrm>
          <a:solidFill>
            <a:schemeClr val="bg2">
              <a:lumMod val="50000"/>
            </a:schemeClr>
          </a:solidFill>
        </p:grpSpPr>
        <p:sp>
          <p:nvSpPr>
            <p:cNvPr id="451" name="Freeform 355"/>
            <p:cNvSpPr>
              <a:spLocks/>
            </p:cNvSpPr>
            <p:nvPr userDrawn="1"/>
          </p:nvSpPr>
          <p:spPr bwMode="auto">
            <a:xfrm>
              <a:off x="8480425" y="1199789"/>
              <a:ext cx="330200" cy="258763"/>
            </a:xfrm>
            <a:custGeom>
              <a:avLst/>
              <a:gdLst>
                <a:gd name="T0" fmla="*/ 833 w 833"/>
                <a:gd name="T1" fmla="*/ 378 h 652"/>
                <a:gd name="T2" fmla="*/ 826 w 833"/>
                <a:gd name="T3" fmla="*/ 403 h 652"/>
                <a:gd name="T4" fmla="*/ 811 w 833"/>
                <a:gd name="T5" fmla="*/ 441 h 652"/>
                <a:gd name="T6" fmla="*/ 792 w 833"/>
                <a:gd name="T7" fmla="*/ 477 h 652"/>
                <a:gd name="T8" fmla="*/ 774 w 833"/>
                <a:gd name="T9" fmla="*/ 502 h 652"/>
                <a:gd name="T10" fmla="*/ 753 w 833"/>
                <a:gd name="T11" fmla="*/ 528 h 652"/>
                <a:gd name="T12" fmla="*/ 727 w 833"/>
                <a:gd name="T13" fmla="*/ 553 h 652"/>
                <a:gd name="T14" fmla="*/ 697 w 833"/>
                <a:gd name="T15" fmla="*/ 577 h 652"/>
                <a:gd name="T16" fmla="*/ 662 w 833"/>
                <a:gd name="T17" fmla="*/ 599 h 652"/>
                <a:gd name="T18" fmla="*/ 620 w 833"/>
                <a:gd name="T19" fmla="*/ 617 h 652"/>
                <a:gd name="T20" fmla="*/ 573 w 833"/>
                <a:gd name="T21" fmla="*/ 633 h 652"/>
                <a:gd name="T22" fmla="*/ 519 w 833"/>
                <a:gd name="T23" fmla="*/ 645 h 652"/>
                <a:gd name="T24" fmla="*/ 459 w 833"/>
                <a:gd name="T25" fmla="*/ 651 h 652"/>
                <a:gd name="T26" fmla="*/ 408 w 833"/>
                <a:gd name="T27" fmla="*/ 652 h 652"/>
                <a:gd name="T28" fmla="*/ 386 w 833"/>
                <a:gd name="T29" fmla="*/ 651 h 652"/>
                <a:gd name="T30" fmla="*/ 326 w 833"/>
                <a:gd name="T31" fmla="*/ 647 h 652"/>
                <a:gd name="T32" fmla="*/ 326 w 833"/>
                <a:gd name="T33" fmla="*/ 612 h 652"/>
                <a:gd name="T34" fmla="*/ 324 w 833"/>
                <a:gd name="T35" fmla="*/ 579 h 652"/>
                <a:gd name="T36" fmla="*/ 318 w 833"/>
                <a:gd name="T37" fmla="*/ 548 h 652"/>
                <a:gd name="T38" fmla="*/ 309 w 833"/>
                <a:gd name="T39" fmla="*/ 520 h 652"/>
                <a:gd name="T40" fmla="*/ 295 w 833"/>
                <a:gd name="T41" fmla="*/ 492 h 652"/>
                <a:gd name="T42" fmla="*/ 280 w 833"/>
                <a:gd name="T43" fmla="*/ 468 h 652"/>
                <a:gd name="T44" fmla="*/ 261 w 833"/>
                <a:gd name="T45" fmla="*/ 447 h 652"/>
                <a:gd name="T46" fmla="*/ 240 w 833"/>
                <a:gd name="T47" fmla="*/ 427 h 652"/>
                <a:gd name="T48" fmla="*/ 217 w 833"/>
                <a:gd name="T49" fmla="*/ 409 h 652"/>
                <a:gd name="T50" fmla="*/ 167 w 833"/>
                <a:gd name="T51" fmla="*/ 378 h 652"/>
                <a:gd name="T52" fmla="*/ 112 w 833"/>
                <a:gd name="T53" fmla="*/ 354 h 652"/>
                <a:gd name="T54" fmla="*/ 56 w 833"/>
                <a:gd name="T55" fmla="*/ 335 h 652"/>
                <a:gd name="T56" fmla="*/ 0 w 833"/>
                <a:gd name="T57" fmla="*/ 322 h 652"/>
                <a:gd name="T58" fmla="*/ 0 w 833"/>
                <a:gd name="T59" fmla="*/ 235 h 652"/>
                <a:gd name="T60" fmla="*/ 2 w 833"/>
                <a:gd name="T61" fmla="*/ 209 h 652"/>
                <a:gd name="T62" fmla="*/ 7 w 833"/>
                <a:gd name="T63" fmla="*/ 184 h 652"/>
                <a:gd name="T64" fmla="*/ 15 w 833"/>
                <a:gd name="T65" fmla="*/ 161 h 652"/>
                <a:gd name="T66" fmla="*/ 24 w 833"/>
                <a:gd name="T67" fmla="*/ 139 h 652"/>
                <a:gd name="T68" fmla="*/ 37 w 833"/>
                <a:gd name="T69" fmla="*/ 121 h 652"/>
                <a:gd name="T70" fmla="*/ 51 w 833"/>
                <a:gd name="T71" fmla="*/ 103 h 652"/>
                <a:gd name="T72" fmla="*/ 86 w 833"/>
                <a:gd name="T73" fmla="*/ 72 h 652"/>
                <a:gd name="T74" fmla="*/ 126 w 833"/>
                <a:gd name="T75" fmla="*/ 47 h 652"/>
                <a:gd name="T76" fmla="*/ 169 w 833"/>
                <a:gd name="T77" fmla="*/ 27 h 652"/>
                <a:gd name="T78" fmla="*/ 215 w 833"/>
                <a:gd name="T79" fmla="*/ 11 h 652"/>
                <a:gd name="T80" fmla="*/ 259 w 833"/>
                <a:gd name="T81" fmla="*/ 0 h 652"/>
                <a:gd name="T82" fmla="*/ 574 w 833"/>
                <a:gd name="T83" fmla="*/ 0 h 652"/>
                <a:gd name="T84" fmla="*/ 597 w 833"/>
                <a:gd name="T85" fmla="*/ 5 h 652"/>
                <a:gd name="T86" fmla="*/ 642 w 833"/>
                <a:gd name="T87" fmla="*/ 18 h 652"/>
                <a:gd name="T88" fmla="*/ 686 w 833"/>
                <a:gd name="T89" fmla="*/ 36 h 652"/>
                <a:gd name="T90" fmla="*/ 727 w 833"/>
                <a:gd name="T91" fmla="*/ 58 h 652"/>
                <a:gd name="T92" fmla="*/ 765 w 833"/>
                <a:gd name="T93" fmla="*/ 86 h 652"/>
                <a:gd name="T94" fmla="*/ 789 w 833"/>
                <a:gd name="T95" fmla="*/ 111 h 652"/>
                <a:gd name="T96" fmla="*/ 802 w 833"/>
                <a:gd name="T97" fmla="*/ 130 h 652"/>
                <a:gd name="T98" fmla="*/ 814 w 833"/>
                <a:gd name="T99" fmla="*/ 150 h 652"/>
                <a:gd name="T100" fmla="*/ 823 w 833"/>
                <a:gd name="T101" fmla="*/ 173 h 652"/>
                <a:gd name="T102" fmla="*/ 829 w 833"/>
                <a:gd name="T103" fmla="*/ 196 h 652"/>
                <a:gd name="T104" fmla="*/ 833 w 833"/>
                <a:gd name="T105" fmla="*/ 222 h 652"/>
                <a:gd name="T106" fmla="*/ 833 w 833"/>
                <a:gd name="T107" fmla="*/ 378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3" h="652">
                  <a:moveTo>
                    <a:pt x="833" y="378"/>
                  </a:moveTo>
                  <a:lnTo>
                    <a:pt x="833" y="378"/>
                  </a:lnTo>
                  <a:lnTo>
                    <a:pt x="829" y="389"/>
                  </a:lnTo>
                  <a:lnTo>
                    <a:pt x="826" y="403"/>
                  </a:lnTo>
                  <a:lnTo>
                    <a:pt x="820" y="421"/>
                  </a:lnTo>
                  <a:lnTo>
                    <a:pt x="811" y="441"/>
                  </a:lnTo>
                  <a:lnTo>
                    <a:pt x="799" y="464"/>
                  </a:lnTo>
                  <a:lnTo>
                    <a:pt x="792" y="477"/>
                  </a:lnTo>
                  <a:lnTo>
                    <a:pt x="784" y="489"/>
                  </a:lnTo>
                  <a:lnTo>
                    <a:pt x="774" y="502"/>
                  </a:lnTo>
                  <a:lnTo>
                    <a:pt x="765" y="514"/>
                  </a:lnTo>
                  <a:lnTo>
                    <a:pt x="753" y="528"/>
                  </a:lnTo>
                  <a:lnTo>
                    <a:pt x="741" y="540"/>
                  </a:lnTo>
                  <a:lnTo>
                    <a:pt x="727" y="553"/>
                  </a:lnTo>
                  <a:lnTo>
                    <a:pt x="713" y="565"/>
                  </a:lnTo>
                  <a:lnTo>
                    <a:pt x="697" y="577"/>
                  </a:lnTo>
                  <a:lnTo>
                    <a:pt x="680" y="588"/>
                  </a:lnTo>
                  <a:lnTo>
                    <a:pt x="662" y="599"/>
                  </a:lnTo>
                  <a:lnTo>
                    <a:pt x="642" y="609"/>
                  </a:lnTo>
                  <a:lnTo>
                    <a:pt x="620" y="617"/>
                  </a:lnTo>
                  <a:lnTo>
                    <a:pt x="597" y="626"/>
                  </a:lnTo>
                  <a:lnTo>
                    <a:pt x="573" y="633"/>
                  </a:lnTo>
                  <a:lnTo>
                    <a:pt x="547" y="639"/>
                  </a:lnTo>
                  <a:lnTo>
                    <a:pt x="519" y="645"/>
                  </a:lnTo>
                  <a:lnTo>
                    <a:pt x="490" y="649"/>
                  </a:lnTo>
                  <a:lnTo>
                    <a:pt x="459" y="651"/>
                  </a:lnTo>
                  <a:lnTo>
                    <a:pt x="426" y="652"/>
                  </a:lnTo>
                  <a:lnTo>
                    <a:pt x="408" y="652"/>
                  </a:lnTo>
                  <a:lnTo>
                    <a:pt x="408" y="652"/>
                  </a:lnTo>
                  <a:lnTo>
                    <a:pt x="386" y="651"/>
                  </a:lnTo>
                  <a:lnTo>
                    <a:pt x="365" y="650"/>
                  </a:lnTo>
                  <a:lnTo>
                    <a:pt x="326" y="647"/>
                  </a:lnTo>
                  <a:lnTo>
                    <a:pt x="326" y="612"/>
                  </a:lnTo>
                  <a:lnTo>
                    <a:pt x="326" y="612"/>
                  </a:lnTo>
                  <a:lnTo>
                    <a:pt x="325" y="596"/>
                  </a:lnTo>
                  <a:lnTo>
                    <a:pt x="324" y="579"/>
                  </a:lnTo>
                  <a:lnTo>
                    <a:pt x="321" y="563"/>
                  </a:lnTo>
                  <a:lnTo>
                    <a:pt x="318" y="548"/>
                  </a:lnTo>
                  <a:lnTo>
                    <a:pt x="314" y="533"/>
                  </a:lnTo>
                  <a:lnTo>
                    <a:pt x="309" y="520"/>
                  </a:lnTo>
                  <a:lnTo>
                    <a:pt x="302" y="506"/>
                  </a:lnTo>
                  <a:lnTo>
                    <a:pt x="295" y="492"/>
                  </a:lnTo>
                  <a:lnTo>
                    <a:pt x="288" y="481"/>
                  </a:lnTo>
                  <a:lnTo>
                    <a:pt x="280" y="468"/>
                  </a:lnTo>
                  <a:lnTo>
                    <a:pt x="270" y="458"/>
                  </a:lnTo>
                  <a:lnTo>
                    <a:pt x="261" y="447"/>
                  </a:lnTo>
                  <a:lnTo>
                    <a:pt x="251" y="436"/>
                  </a:lnTo>
                  <a:lnTo>
                    <a:pt x="240" y="427"/>
                  </a:lnTo>
                  <a:lnTo>
                    <a:pt x="230" y="417"/>
                  </a:lnTo>
                  <a:lnTo>
                    <a:pt x="217" y="409"/>
                  </a:lnTo>
                  <a:lnTo>
                    <a:pt x="193" y="392"/>
                  </a:lnTo>
                  <a:lnTo>
                    <a:pt x="167" y="378"/>
                  </a:lnTo>
                  <a:lnTo>
                    <a:pt x="140" y="365"/>
                  </a:lnTo>
                  <a:lnTo>
                    <a:pt x="112" y="354"/>
                  </a:lnTo>
                  <a:lnTo>
                    <a:pt x="85" y="343"/>
                  </a:lnTo>
                  <a:lnTo>
                    <a:pt x="56" y="335"/>
                  </a:lnTo>
                  <a:lnTo>
                    <a:pt x="28" y="328"/>
                  </a:lnTo>
                  <a:lnTo>
                    <a:pt x="0" y="322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1" y="222"/>
                  </a:lnTo>
                  <a:lnTo>
                    <a:pt x="2" y="209"/>
                  </a:lnTo>
                  <a:lnTo>
                    <a:pt x="5" y="196"/>
                  </a:lnTo>
                  <a:lnTo>
                    <a:pt x="7" y="184"/>
                  </a:lnTo>
                  <a:lnTo>
                    <a:pt x="11" y="173"/>
                  </a:lnTo>
                  <a:lnTo>
                    <a:pt x="15" y="161"/>
                  </a:lnTo>
                  <a:lnTo>
                    <a:pt x="19" y="150"/>
                  </a:lnTo>
                  <a:lnTo>
                    <a:pt x="24" y="139"/>
                  </a:lnTo>
                  <a:lnTo>
                    <a:pt x="31" y="130"/>
                  </a:lnTo>
                  <a:lnTo>
                    <a:pt x="37" y="121"/>
                  </a:lnTo>
                  <a:lnTo>
                    <a:pt x="44" y="111"/>
                  </a:lnTo>
                  <a:lnTo>
                    <a:pt x="51" y="103"/>
                  </a:lnTo>
                  <a:lnTo>
                    <a:pt x="68" y="86"/>
                  </a:lnTo>
                  <a:lnTo>
                    <a:pt x="86" y="72"/>
                  </a:lnTo>
                  <a:lnTo>
                    <a:pt x="106" y="58"/>
                  </a:lnTo>
                  <a:lnTo>
                    <a:pt x="126" y="47"/>
                  </a:lnTo>
                  <a:lnTo>
                    <a:pt x="147" y="36"/>
                  </a:lnTo>
                  <a:lnTo>
                    <a:pt x="169" y="27"/>
                  </a:lnTo>
                  <a:lnTo>
                    <a:pt x="192" y="18"/>
                  </a:lnTo>
                  <a:lnTo>
                    <a:pt x="215" y="11"/>
                  </a:lnTo>
                  <a:lnTo>
                    <a:pt x="237" y="5"/>
                  </a:lnTo>
                  <a:lnTo>
                    <a:pt x="259" y="0"/>
                  </a:lnTo>
                  <a:lnTo>
                    <a:pt x="417" y="472"/>
                  </a:lnTo>
                  <a:lnTo>
                    <a:pt x="574" y="0"/>
                  </a:lnTo>
                  <a:lnTo>
                    <a:pt x="574" y="0"/>
                  </a:lnTo>
                  <a:lnTo>
                    <a:pt x="597" y="5"/>
                  </a:lnTo>
                  <a:lnTo>
                    <a:pt x="619" y="11"/>
                  </a:lnTo>
                  <a:lnTo>
                    <a:pt x="642" y="18"/>
                  </a:lnTo>
                  <a:lnTo>
                    <a:pt x="664" y="27"/>
                  </a:lnTo>
                  <a:lnTo>
                    <a:pt x="686" y="36"/>
                  </a:lnTo>
                  <a:lnTo>
                    <a:pt x="708" y="47"/>
                  </a:lnTo>
                  <a:lnTo>
                    <a:pt x="727" y="58"/>
                  </a:lnTo>
                  <a:lnTo>
                    <a:pt x="747" y="72"/>
                  </a:lnTo>
                  <a:lnTo>
                    <a:pt x="765" y="86"/>
                  </a:lnTo>
                  <a:lnTo>
                    <a:pt x="782" y="103"/>
                  </a:lnTo>
                  <a:lnTo>
                    <a:pt x="789" y="111"/>
                  </a:lnTo>
                  <a:lnTo>
                    <a:pt x="796" y="121"/>
                  </a:lnTo>
                  <a:lnTo>
                    <a:pt x="802" y="130"/>
                  </a:lnTo>
                  <a:lnTo>
                    <a:pt x="809" y="139"/>
                  </a:lnTo>
                  <a:lnTo>
                    <a:pt x="814" y="150"/>
                  </a:lnTo>
                  <a:lnTo>
                    <a:pt x="819" y="161"/>
                  </a:lnTo>
                  <a:lnTo>
                    <a:pt x="823" y="173"/>
                  </a:lnTo>
                  <a:lnTo>
                    <a:pt x="826" y="184"/>
                  </a:lnTo>
                  <a:lnTo>
                    <a:pt x="829" y="196"/>
                  </a:lnTo>
                  <a:lnTo>
                    <a:pt x="830" y="209"/>
                  </a:lnTo>
                  <a:lnTo>
                    <a:pt x="833" y="222"/>
                  </a:lnTo>
                  <a:lnTo>
                    <a:pt x="833" y="235"/>
                  </a:lnTo>
                  <a:lnTo>
                    <a:pt x="833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2" name="Freeform 356"/>
            <p:cNvSpPr>
              <a:spLocks/>
            </p:cNvSpPr>
            <p:nvPr userDrawn="1"/>
          </p:nvSpPr>
          <p:spPr bwMode="auto">
            <a:xfrm>
              <a:off x="8618538" y="1233127"/>
              <a:ext cx="52387" cy="128588"/>
            </a:xfrm>
            <a:custGeom>
              <a:avLst/>
              <a:gdLst>
                <a:gd name="T0" fmla="*/ 67 w 134"/>
                <a:gd name="T1" fmla="*/ 323 h 323"/>
                <a:gd name="T2" fmla="*/ 0 w 134"/>
                <a:gd name="T3" fmla="*/ 123 h 323"/>
                <a:gd name="T4" fmla="*/ 39 w 134"/>
                <a:gd name="T5" fmla="*/ 0 h 323"/>
                <a:gd name="T6" fmla="*/ 67 w 134"/>
                <a:gd name="T7" fmla="*/ 0 h 323"/>
                <a:gd name="T8" fmla="*/ 95 w 134"/>
                <a:gd name="T9" fmla="*/ 0 h 323"/>
                <a:gd name="T10" fmla="*/ 134 w 134"/>
                <a:gd name="T11" fmla="*/ 123 h 323"/>
                <a:gd name="T12" fmla="*/ 67 w 134"/>
                <a:gd name="T1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323">
                  <a:moveTo>
                    <a:pt x="67" y="323"/>
                  </a:moveTo>
                  <a:lnTo>
                    <a:pt x="0" y="123"/>
                  </a:lnTo>
                  <a:lnTo>
                    <a:pt x="39" y="0"/>
                  </a:lnTo>
                  <a:lnTo>
                    <a:pt x="67" y="0"/>
                  </a:lnTo>
                  <a:lnTo>
                    <a:pt x="95" y="0"/>
                  </a:lnTo>
                  <a:lnTo>
                    <a:pt x="134" y="123"/>
                  </a:lnTo>
                  <a:lnTo>
                    <a:pt x="67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3" name="Freeform 357"/>
            <p:cNvSpPr>
              <a:spLocks/>
            </p:cNvSpPr>
            <p:nvPr userDrawn="1"/>
          </p:nvSpPr>
          <p:spPr bwMode="auto">
            <a:xfrm>
              <a:off x="8572500" y="1037864"/>
              <a:ext cx="144462" cy="171450"/>
            </a:xfrm>
            <a:custGeom>
              <a:avLst/>
              <a:gdLst>
                <a:gd name="T0" fmla="*/ 182 w 363"/>
                <a:gd name="T1" fmla="*/ 432 h 432"/>
                <a:gd name="T2" fmla="*/ 163 w 363"/>
                <a:gd name="T3" fmla="*/ 429 h 432"/>
                <a:gd name="T4" fmla="*/ 141 w 363"/>
                <a:gd name="T5" fmla="*/ 420 h 432"/>
                <a:gd name="T6" fmla="*/ 119 w 363"/>
                <a:gd name="T7" fmla="*/ 407 h 432"/>
                <a:gd name="T8" fmla="*/ 97 w 363"/>
                <a:gd name="T9" fmla="*/ 388 h 432"/>
                <a:gd name="T10" fmla="*/ 76 w 363"/>
                <a:gd name="T11" fmla="*/ 365 h 432"/>
                <a:gd name="T12" fmla="*/ 56 w 363"/>
                <a:gd name="T13" fmla="*/ 339 h 432"/>
                <a:gd name="T14" fmla="*/ 39 w 363"/>
                <a:gd name="T15" fmla="*/ 309 h 432"/>
                <a:gd name="T16" fmla="*/ 27 w 363"/>
                <a:gd name="T17" fmla="*/ 276 h 432"/>
                <a:gd name="T18" fmla="*/ 23 w 363"/>
                <a:gd name="T19" fmla="*/ 275 h 432"/>
                <a:gd name="T20" fmla="*/ 15 w 363"/>
                <a:gd name="T21" fmla="*/ 270 h 432"/>
                <a:gd name="T22" fmla="*/ 9 w 363"/>
                <a:gd name="T23" fmla="*/ 260 h 432"/>
                <a:gd name="T24" fmla="*/ 4 w 363"/>
                <a:gd name="T25" fmla="*/ 243 h 432"/>
                <a:gd name="T26" fmla="*/ 2 w 363"/>
                <a:gd name="T27" fmla="*/ 232 h 432"/>
                <a:gd name="T28" fmla="*/ 0 w 363"/>
                <a:gd name="T29" fmla="*/ 208 h 432"/>
                <a:gd name="T30" fmla="*/ 3 w 363"/>
                <a:gd name="T31" fmla="*/ 192 h 432"/>
                <a:gd name="T32" fmla="*/ 9 w 363"/>
                <a:gd name="T33" fmla="*/ 183 h 432"/>
                <a:gd name="T34" fmla="*/ 18 w 363"/>
                <a:gd name="T35" fmla="*/ 179 h 432"/>
                <a:gd name="T36" fmla="*/ 21 w 363"/>
                <a:gd name="T37" fmla="*/ 160 h 432"/>
                <a:gd name="T38" fmla="*/ 27 w 363"/>
                <a:gd name="T39" fmla="*/ 124 h 432"/>
                <a:gd name="T40" fmla="*/ 36 w 363"/>
                <a:gd name="T41" fmla="*/ 92 h 432"/>
                <a:gd name="T42" fmla="*/ 51 w 363"/>
                <a:gd name="T43" fmla="*/ 64 h 432"/>
                <a:gd name="T44" fmla="*/ 69 w 363"/>
                <a:gd name="T45" fmla="*/ 40 h 432"/>
                <a:gd name="T46" fmla="*/ 94 w 363"/>
                <a:gd name="T47" fmla="*/ 21 h 432"/>
                <a:gd name="T48" fmla="*/ 125 w 363"/>
                <a:gd name="T49" fmla="*/ 8 h 432"/>
                <a:gd name="T50" fmla="*/ 161 w 363"/>
                <a:gd name="T51" fmla="*/ 1 h 432"/>
                <a:gd name="T52" fmla="*/ 182 w 363"/>
                <a:gd name="T53" fmla="*/ 0 h 432"/>
                <a:gd name="T54" fmla="*/ 223 w 363"/>
                <a:gd name="T55" fmla="*/ 4 h 432"/>
                <a:gd name="T56" fmla="*/ 256 w 363"/>
                <a:gd name="T57" fmla="*/ 14 h 432"/>
                <a:gd name="T58" fmla="*/ 283 w 363"/>
                <a:gd name="T59" fmla="*/ 30 h 432"/>
                <a:gd name="T60" fmla="*/ 305 w 363"/>
                <a:gd name="T61" fmla="*/ 51 h 432"/>
                <a:gd name="T62" fmla="*/ 322 w 363"/>
                <a:gd name="T63" fmla="*/ 78 h 432"/>
                <a:gd name="T64" fmla="*/ 334 w 363"/>
                <a:gd name="T65" fmla="*/ 108 h 432"/>
                <a:gd name="T66" fmla="*/ 341 w 363"/>
                <a:gd name="T67" fmla="*/ 142 h 432"/>
                <a:gd name="T68" fmla="*/ 346 w 363"/>
                <a:gd name="T69" fmla="*/ 179 h 432"/>
                <a:gd name="T70" fmla="*/ 351 w 363"/>
                <a:gd name="T71" fmla="*/ 181 h 432"/>
                <a:gd name="T72" fmla="*/ 358 w 363"/>
                <a:gd name="T73" fmla="*/ 187 h 432"/>
                <a:gd name="T74" fmla="*/ 363 w 363"/>
                <a:gd name="T75" fmla="*/ 199 h 432"/>
                <a:gd name="T76" fmla="*/ 363 w 363"/>
                <a:gd name="T77" fmla="*/ 218 h 432"/>
                <a:gd name="T78" fmla="*/ 361 w 363"/>
                <a:gd name="T79" fmla="*/ 232 h 432"/>
                <a:gd name="T80" fmla="*/ 357 w 363"/>
                <a:gd name="T81" fmla="*/ 251 h 432"/>
                <a:gd name="T82" fmla="*/ 352 w 363"/>
                <a:gd name="T83" fmla="*/ 265 h 432"/>
                <a:gd name="T84" fmla="*/ 346 w 363"/>
                <a:gd name="T85" fmla="*/ 272 h 432"/>
                <a:gd name="T86" fmla="*/ 338 w 363"/>
                <a:gd name="T87" fmla="*/ 276 h 432"/>
                <a:gd name="T88" fmla="*/ 332 w 363"/>
                <a:gd name="T89" fmla="*/ 293 h 432"/>
                <a:gd name="T90" fmla="*/ 317 w 363"/>
                <a:gd name="T91" fmla="*/ 324 h 432"/>
                <a:gd name="T92" fmla="*/ 300 w 363"/>
                <a:gd name="T93" fmla="*/ 353 h 432"/>
                <a:gd name="T94" fmla="*/ 279 w 363"/>
                <a:gd name="T95" fmla="*/ 377 h 432"/>
                <a:gd name="T96" fmla="*/ 256 w 363"/>
                <a:gd name="T97" fmla="*/ 397 h 432"/>
                <a:gd name="T98" fmla="*/ 234 w 363"/>
                <a:gd name="T99" fmla="*/ 414 h 432"/>
                <a:gd name="T100" fmla="*/ 212 w 363"/>
                <a:gd name="T101" fmla="*/ 425 h 432"/>
                <a:gd name="T102" fmla="*/ 191 w 363"/>
                <a:gd name="T103" fmla="*/ 431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3" h="432">
                  <a:moveTo>
                    <a:pt x="182" y="432"/>
                  </a:moveTo>
                  <a:lnTo>
                    <a:pt x="182" y="432"/>
                  </a:lnTo>
                  <a:lnTo>
                    <a:pt x="173" y="431"/>
                  </a:lnTo>
                  <a:lnTo>
                    <a:pt x="163" y="429"/>
                  </a:lnTo>
                  <a:lnTo>
                    <a:pt x="153" y="425"/>
                  </a:lnTo>
                  <a:lnTo>
                    <a:pt x="141" y="420"/>
                  </a:lnTo>
                  <a:lnTo>
                    <a:pt x="131" y="414"/>
                  </a:lnTo>
                  <a:lnTo>
                    <a:pt x="119" y="407"/>
                  </a:lnTo>
                  <a:lnTo>
                    <a:pt x="108" y="397"/>
                  </a:lnTo>
                  <a:lnTo>
                    <a:pt x="97" y="388"/>
                  </a:lnTo>
                  <a:lnTo>
                    <a:pt x="86" y="377"/>
                  </a:lnTo>
                  <a:lnTo>
                    <a:pt x="76" y="365"/>
                  </a:lnTo>
                  <a:lnTo>
                    <a:pt x="65" y="353"/>
                  </a:lnTo>
                  <a:lnTo>
                    <a:pt x="56" y="339"/>
                  </a:lnTo>
                  <a:lnTo>
                    <a:pt x="47" y="324"/>
                  </a:lnTo>
                  <a:lnTo>
                    <a:pt x="39" y="309"/>
                  </a:lnTo>
                  <a:lnTo>
                    <a:pt x="32" y="293"/>
                  </a:lnTo>
                  <a:lnTo>
                    <a:pt x="27" y="276"/>
                  </a:lnTo>
                  <a:lnTo>
                    <a:pt x="27" y="276"/>
                  </a:lnTo>
                  <a:lnTo>
                    <a:pt x="23" y="275"/>
                  </a:lnTo>
                  <a:lnTo>
                    <a:pt x="18" y="273"/>
                  </a:lnTo>
                  <a:lnTo>
                    <a:pt x="15" y="270"/>
                  </a:lnTo>
                  <a:lnTo>
                    <a:pt x="12" y="265"/>
                  </a:lnTo>
                  <a:lnTo>
                    <a:pt x="9" y="260"/>
                  </a:lnTo>
                  <a:lnTo>
                    <a:pt x="6" y="251"/>
                  </a:lnTo>
                  <a:lnTo>
                    <a:pt x="4" y="243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0" y="218"/>
                  </a:lnTo>
                  <a:lnTo>
                    <a:pt x="0" y="208"/>
                  </a:lnTo>
                  <a:lnTo>
                    <a:pt x="1" y="198"/>
                  </a:lnTo>
                  <a:lnTo>
                    <a:pt x="3" y="192"/>
                  </a:lnTo>
                  <a:lnTo>
                    <a:pt x="6" y="187"/>
                  </a:lnTo>
                  <a:lnTo>
                    <a:pt x="9" y="183"/>
                  </a:lnTo>
                  <a:lnTo>
                    <a:pt x="13" y="181"/>
                  </a:lnTo>
                  <a:lnTo>
                    <a:pt x="18" y="179"/>
                  </a:lnTo>
                  <a:lnTo>
                    <a:pt x="18" y="179"/>
                  </a:lnTo>
                  <a:lnTo>
                    <a:pt x="21" y="160"/>
                  </a:lnTo>
                  <a:lnTo>
                    <a:pt x="23" y="142"/>
                  </a:lnTo>
                  <a:lnTo>
                    <a:pt x="27" y="124"/>
                  </a:lnTo>
                  <a:lnTo>
                    <a:pt x="31" y="108"/>
                  </a:lnTo>
                  <a:lnTo>
                    <a:pt x="36" y="92"/>
                  </a:lnTo>
                  <a:lnTo>
                    <a:pt x="42" y="78"/>
                  </a:lnTo>
                  <a:lnTo>
                    <a:pt x="51" y="64"/>
                  </a:lnTo>
                  <a:lnTo>
                    <a:pt x="59" y="51"/>
                  </a:lnTo>
                  <a:lnTo>
                    <a:pt x="69" y="40"/>
                  </a:lnTo>
                  <a:lnTo>
                    <a:pt x="81" y="30"/>
                  </a:lnTo>
                  <a:lnTo>
                    <a:pt x="94" y="21"/>
                  </a:lnTo>
                  <a:lnTo>
                    <a:pt x="109" y="14"/>
                  </a:lnTo>
                  <a:lnTo>
                    <a:pt x="125" y="8"/>
                  </a:lnTo>
                  <a:lnTo>
                    <a:pt x="142" y="4"/>
                  </a:lnTo>
                  <a:lnTo>
                    <a:pt x="161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203" y="1"/>
                  </a:lnTo>
                  <a:lnTo>
                    <a:pt x="223" y="4"/>
                  </a:lnTo>
                  <a:lnTo>
                    <a:pt x="240" y="8"/>
                  </a:lnTo>
                  <a:lnTo>
                    <a:pt x="256" y="14"/>
                  </a:lnTo>
                  <a:lnTo>
                    <a:pt x="271" y="21"/>
                  </a:lnTo>
                  <a:lnTo>
                    <a:pt x="283" y="30"/>
                  </a:lnTo>
                  <a:lnTo>
                    <a:pt x="294" y="40"/>
                  </a:lnTo>
                  <a:lnTo>
                    <a:pt x="305" y="51"/>
                  </a:lnTo>
                  <a:lnTo>
                    <a:pt x="314" y="64"/>
                  </a:lnTo>
                  <a:lnTo>
                    <a:pt x="322" y="78"/>
                  </a:lnTo>
                  <a:lnTo>
                    <a:pt x="328" y="92"/>
                  </a:lnTo>
                  <a:lnTo>
                    <a:pt x="334" y="108"/>
                  </a:lnTo>
                  <a:lnTo>
                    <a:pt x="338" y="124"/>
                  </a:lnTo>
                  <a:lnTo>
                    <a:pt x="341" y="142"/>
                  </a:lnTo>
                  <a:lnTo>
                    <a:pt x="344" y="160"/>
                  </a:lnTo>
                  <a:lnTo>
                    <a:pt x="346" y="179"/>
                  </a:lnTo>
                  <a:lnTo>
                    <a:pt x="346" y="179"/>
                  </a:lnTo>
                  <a:lnTo>
                    <a:pt x="351" y="181"/>
                  </a:lnTo>
                  <a:lnTo>
                    <a:pt x="355" y="184"/>
                  </a:lnTo>
                  <a:lnTo>
                    <a:pt x="358" y="187"/>
                  </a:lnTo>
                  <a:lnTo>
                    <a:pt x="361" y="192"/>
                  </a:lnTo>
                  <a:lnTo>
                    <a:pt x="363" y="199"/>
                  </a:lnTo>
                  <a:lnTo>
                    <a:pt x="363" y="208"/>
                  </a:lnTo>
                  <a:lnTo>
                    <a:pt x="363" y="218"/>
                  </a:lnTo>
                  <a:lnTo>
                    <a:pt x="361" y="232"/>
                  </a:lnTo>
                  <a:lnTo>
                    <a:pt x="361" y="232"/>
                  </a:lnTo>
                  <a:lnTo>
                    <a:pt x="360" y="242"/>
                  </a:lnTo>
                  <a:lnTo>
                    <a:pt x="357" y="251"/>
                  </a:lnTo>
                  <a:lnTo>
                    <a:pt x="355" y="259"/>
                  </a:lnTo>
                  <a:lnTo>
                    <a:pt x="352" y="265"/>
                  </a:lnTo>
                  <a:lnTo>
                    <a:pt x="349" y="269"/>
                  </a:lnTo>
                  <a:lnTo>
                    <a:pt x="346" y="272"/>
                  </a:lnTo>
                  <a:lnTo>
                    <a:pt x="341" y="274"/>
                  </a:lnTo>
                  <a:lnTo>
                    <a:pt x="338" y="276"/>
                  </a:lnTo>
                  <a:lnTo>
                    <a:pt x="338" y="276"/>
                  </a:lnTo>
                  <a:lnTo>
                    <a:pt x="332" y="293"/>
                  </a:lnTo>
                  <a:lnTo>
                    <a:pt x="326" y="309"/>
                  </a:lnTo>
                  <a:lnTo>
                    <a:pt x="317" y="324"/>
                  </a:lnTo>
                  <a:lnTo>
                    <a:pt x="309" y="338"/>
                  </a:lnTo>
                  <a:lnTo>
                    <a:pt x="300" y="353"/>
                  </a:lnTo>
                  <a:lnTo>
                    <a:pt x="289" y="365"/>
                  </a:lnTo>
                  <a:lnTo>
                    <a:pt x="279" y="377"/>
                  </a:lnTo>
                  <a:lnTo>
                    <a:pt x="267" y="388"/>
                  </a:lnTo>
                  <a:lnTo>
                    <a:pt x="256" y="397"/>
                  </a:lnTo>
                  <a:lnTo>
                    <a:pt x="246" y="406"/>
                  </a:lnTo>
                  <a:lnTo>
                    <a:pt x="234" y="414"/>
                  </a:lnTo>
                  <a:lnTo>
                    <a:pt x="223" y="420"/>
                  </a:lnTo>
                  <a:lnTo>
                    <a:pt x="212" y="425"/>
                  </a:lnTo>
                  <a:lnTo>
                    <a:pt x="202" y="429"/>
                  </a:lnTo>
                  <a:lnTo>
                    <a:pt x="191" y="431"/>
                  </a:lnTo>
                  <a:lnTo>
                    <a:pt x="18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4" name="Freeform 358"/>
            <p:cNvSpPr>
              <a:spLocks/>
            </p:cNvSpPr>
            <p:nvPr userDrawn="1"/>
          </p:nvSpPr>
          <p:spPr bwMode="auto">
            <a:xfrm>
              <a:off x="8572500" y="1037864"/>
              <a:ext cx="144462" cy="171450"/>
            </a:xfrm>
            <a:custGeom>
              <a:avLst/>
              <a:gdLst>
                <a:gd name="T0" fmla="*/ 182 w 363"/>
                <a:gd name="T1" fmla="*/ 432 h 432"/>
                <a:gd name="T2" fmla="*/ 163 w 363"/>
                <a:gd name="T3" fmla="*/ 429 h 432"/>
                <a:gd name="T4" fmla="*/ 141 w 363"/>
                <a:gd name="T5" fmla="*/ 420 h 432"/>
                <a:gd name="T6" fmla="*/ 119 w 363"/>
                <a:gd name="T7" fmla="*/ 407 h 432"/>
                <a:gd name="T8" fmla="*/ 97 w 363"/>
                <a:gd name="T9" fmla="*/ 388 h 432"/>
                <a:gd name="T10" fmla="*/ 76 w 363"/>
                <a:gd name="T11" fmla="*/ 365 h 432"/>
                <a:gd name="T12" fmla="*/ 56 w 363"/>
                <a:gd name="T13" fmla="*/ 339 h 432"/>
                <a:gd name="T14" fmla="*/ 39 w 363"/>
                <a:gd name="T15" fmla="*/ 309 h 432"/>
                <a:gd name="T16" fmla="*/ 27 w 363"/>
                <a:gd name="T17" fmla="*/ 276 h 432"/>
                <a:gd name="T18" fmla="*/ 23 w 363"/>
                <a:gd name="T19" fmla="*/ 275 h 432"/>
                <a:gd name="T20" fmla="*/ 15 w 363"/>
                <a:gd name="T21" fmla="*/ 270 h 432"/>
                <a:gd name="T22" fmla="*/ 9 w 363"/>
                <a:gd name="T23" fmla="*/ 260 h 432"/>
                <a:gd name="T24" fmla="*/ 4 w 363"/>
                <a:gd name="T25" fmla="*/ 243 h 432"/>
                <a:gd name="T26" fmla="*/ 2 w 363"/>
                <a:gd name="T27" fmla="*/ 232 h 432"/>
                <a:gd name="T28" fmla="*/ 0 w 363"/>
                <a:gd name="T29" fmla="*/ 208 h 432"/>
                <a:gd name="T30" fmla="*/ 3 w 363"/>
                <a:gd name="T31" fmla="*/ 192 h 432"/>
                <a:gd name="T32" fmla="*/ 9 w 363"/>
                <a:gd name="T33" fmla="*/ 183 h 432"/>
                <a:gd name="T34" fmla="*/ 18 w 363"/>
                <a:gd name="T35" fmla="*/ 179 h 432"/>
                <a:gd name="T36" fmla="*/ 21 w 363"/>
                <a:gd name="T37" fmla="*/ 160 h 432"/>
                <a:gd name="T38" fmla="*/ 27 w 363"/>
                <a:gd name="T39" fmla="*/ 124 h 432"/>
                <a:gd name="T40" fmla="*/ 36 w 363"/>
                <a:gd name="T41" fmla="*/ 92 h 432"/>
                <a:gd name="T42" fmla="*/ 51 w 363"/>
                <a:gd name="T43" fmla="*/ 64 h 432"/>
                <a:gd name="T44" fmla="*/ 69 w 363"/>
                <a:gd name="T45" fmla="*/ 40 h 432"/>
                <a:gd name="T46" fmla="*/ 94 w 363"/>
                <a:gd name="T47" fmla="*/ 21 h 432"/>
                <a:gd name="T48" fmla="*/ 125 w 363"/>
                <a:gd name="T49" fmla="*/ 8 h 432"/>
                <a:gd name="T50" fmla="*/ 161 w 363"/>
                <a:gd name="T51" fmla="*/ 1 h 432"/>
                <a:gd name="T52" fmla="*/ 182 w 363"/>
                <a:gd name="T53" fmla="*/ 0 h 432"/>
                <a:gd name="T54" fmla="*/ 223 w 363"/>
                <a:gd name="T55" fmla="*/ 4 h 432"/>
                <a:gd name="T56" fmla="*/ 256 w 363"/>
                <a:gd name="T57" fmla="*/ 14 h 432"/>
                <a:gd name="T58" fmla="*/ 283 w 363"/>
                <a:gd name="T59" fmla="*/ 30 h 432"/>
                <a:gd name="T60" fmla="*/ 305 w 363"/>
                <a:gd name="T61" fmla="*/ 51 h 432"/>
                <a:gd name="T62" fmla="*/ 322 w 363"/>
                <a:gd name="T63" fmla="*/ 78 h 432"/>
                <a:gd name="T64" fmla="*/ 334 w 363"/>
                <a:gd name="T65" fmla="*/ 108 h 432"/>
                <a:gd name="T66" fmla="*/ 341 w 363"/>
                <a:gd name="T67" fmla="*/ 142 h 432"/>
                <a:gd name="T68" fmla="*/ 346 w 363"/>
                <a:gd name="T69" fmla="*/ 179 h 432"/>
                <a:gd name="T70" fmla="*/ 351 w 363"/>
                <a:gd name="T71" fmla="*/ 181 h 432"/>
                <a:gd name="T72" fmla="*/ 358 w 363"/>
                <a:gd name="T73" fmla="*/ 187 h 432"/>
                <a:gd name="T74" fmla="*/ 363 w 363"/>
                <a:gd name="T75" fmla="*/ 199 h 432"/>
                <a:gd name="T76" fmla="*/ 363 w 363"/>
                <a:gd name="T77" fmla="*/ 218 h 432"/>
                <a:gd name="T78" fmla="*/ 361 w 363"/>
                <a:gd name="T79" fmla="*/ 232 h 432"/>
                <a:gd name="T80" fmla="*/ 357 w 363"/>
                <a:gd name="T81" fmla="*/ 251 h 432"/>
                <a:gd name="T82" fmla="*/ 352 w 363"/>
                <a:gd name="T83" fmla="*/ 265 h 432"/>
                <a:gd name="T84" fmla="*/ 346 w 363"/>
                <a:gd name="T85" fmla="*/ 272 h 432"/>
                <a:gd name="T86" fmla="*/ 338 w 363"/>
                <a:gd name="T87" fmla="*/ 276 h 432"/>
                <a:gd name="T88" fmla="*/ 332 w 363"/>
                <a:gd name="T89" fmla="*/ 293 h 432"/>
                <a:gd name="T90" fmla="*/ 317 w 363"/>
                <a:gd name="T91" fmla="*/ 324 h 432"/>
                <a:gd name="T92" fmla="*/ 300 w 363"/>
                <a:gd name="T93" fmla="*/ 353 h 432"/>
                <a:gd name="T94" fmla="*/ 279 w 363"/>
                <a:gd name="T95" fmla="*/ 377 h 432"/>
                <a:gd name="T96" fmla="*/ 256 w 363"/>
                <a:gd name="T97" fmla="*/ 397 h 432"/>
                <a:gd name="T98" fmla="*/ 234 w 363"/>
                <a:gd name="T99" fmla="*/ 414 h 432"/>
                <a:gd name="T100" fmla="*/ 212 w 363"/>
                <a:gd name="T101" fmla="*/ 425 h 432"/>
                <a:gd name="T102" fmla="*/ 191 w 363"/>
                <a:gd name="T103" fmla="*/ 431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3" h="432">
                  <a:moveTo>
                    <a:pt x="182" y="432"/>
                  </a:moveTo>
                  <a:lnTo>
                    <a:pt x="182" y="432"/>
                  </a:lnTo>
                  <a:lnTo>
                    <a:pt x="173" y="431"/>
                  </a:lnTo>
                  <a:lnTo>
                    <a:pt x="163" y="429"/>
                  </a:lnTo>
                  <a:lnTo>
                    <a:pt x="153" y="425"/>
                  </a:lnTo>
                  <a:lnTo>
                    <a:pt x="141" y="420"/>
                  </a:lnTo>
                  <a:lnTo>
                    <a:pt x="131" y="414"/>
                  </a:lnTo>
                  <a:lnTo>
                    <a:pt x="119" y="407"/>
                  </a:lnTo>
                  <a:lnTo>
                    <a:pt x="108" y="397"/>
                  </a:lnTo>
                  <a:lnTo>
                    <a:pt x="97" y="388"/>
                  </a:lnTo>
                  <a:lnTo>
                    <a:pt x="86" y="377"/>
                  </a:lnTo>
                  <a:lnTo>
                    <a:pt x="76" y="365"/>
                  </a:lnTo>
                  <a:lnTo>
                    <a:pt x="65" y="353"/>
                  </a:lnTo>
                  <a:lnTo>
                    <a:pt x="56" y="339"/>
                  </a:lnTo>
                  <a:lnTo>
                    <a:pt x="47" y="324"/>
                  </a:lnTo>
                  <a:lnTo>
                    <a:pt x="39" y="309"/>
                  </a:lnTo>
                  <a:lnTo>
                    <a:pt x="32" y="293"/>
                  </a:lnTo>
                  <a:lnTo>
                    <a:pt x="27" y="276"/>
                  </a:lnTo>
                  <a:lnTo>
                    <a:pt x="27" y="276"/>
                  </a:lnTo>
                  <a:lnTo>
                    <a:pt x="23" y="275"/>
                  </a:lnTo>
                  <a:lnTo>
                    <a:pt x="18" y="273"/>
                  </a:lnTo>
                  <a:lnTo>
                    <a:pt x="15" y="270"/>
                  </a:lnTo>
                  <a:lnTo>
                    <a:pt x="12" y="265"/>
                  </a:lnTo>
                  <a:lnTo>
                    <a:pt x="9" y="260"/>
                  </a:lnTo>
                  <a:lnTo>
                    <a:pt x="6" y="251"/>
                  </a:lnTo>
                  <a:lnTo>
                    <a:pt x="4" y="243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0" y="218"/>
                  </a:lnTo>
                  <a:lnTo>
                    <a:pt x="0" y="208"/>
                  </a:lnTo>
                  <a:lnTo>
                    <a:pt x="1" y="198"/>
                  </a:lnTo>
                  <a:lnTo>
                    <a:pt x="3" y="192"/>
                  </a:lnTo>
                  <a:lnTo>
                    <a:pt x="6" y="187"/>
                  </a:lnTo>
                  <a:lnTo>
                    <a:pt x="9" y="183"/>
                  </a:lnTo>
                  <a:lnTo>
                    <a:pt x="13" y="181"/>
                  </a:lnTo>
                  <a:lnTo>
                    <a:pt x="18" y="179"/>
                  </a:lnTo>
                  <a:lnTo>
                    <a:pt x="18" y="179"/>
                  </a:lnTo>
                  <a:lnTo>
                    <a:pt x="21" y="160"/>
                  </a:lnTo>
                  <a:lnTo>
                    <a:pt x="23" y="142"/>
                  </a:lnTo>
                  <a:lnTo>
                    <a:pt x="27" y="124"/>
                  </a:lnTo>
                  <a:lnTo>
                    <a:pt x="31" y="108"/>
                  </a:lnTo>
                  <a:lnTo>
                    <a:pt x="36" y="92"/>
                  </a:lnTo>
                  <a:lnTo>
                    <a:pt x="42" y="78"/>
                  </a:lnTo>
                  <a:lnTo>
                    <a:pt x="51" y="64"/>
                  </a:lnTo>
                  <a:lnTo>
                    <a:pt x="59" y="51"/>
                  </a:lnTo>
                  <a:lnTo>
                    <a:pt x="69" y="40"/>
                  </a:lnTo>
                  <a:lnTo>
                    <a:pt x="81" y="30"/>
                  </a:lnTo>
                  <a:lnTo>
                    <a:pt x="94" y="21"/>
                  </a:lnTo>
                  <a:lnTo>
                    <a:pt x="109" y="14"/>
                  </a:lnTo>
                  <a:lnTo>
                    <a:pt x="125" y="8"/>
                  </a:lnTo>
                  <a:lnTo>
                    <a:pt x="142" y="4"/>
                  </a:lnTo>
                  <a:lnTo>
                    <a:pt x="161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203" y="1"/>
                  </a:lnTo>
                  <a:lnTo>
                    <a:pt x="223" y="4"/>
                  </a:lnTo>
                  <a:lnTo>
                    <a:pt x="240" y="8"/>
                  </a:lnTo>
                  <a:lnTo>
                    <a:pt x="256" y="14"/>
                  </a:lnTo>
                  <a:lnTo>
                    <a:pt x="271" y="21"/>
                  </a:lnTo>
                  <a:lnTo>
                    <a:pt x="283" y="30"/>
                  </a:lnTo>
                  <a:lnTo>
                    <a:pt x="294" y="40"/>
                  </a:lnTo>
                  <a:lnTo>
                    <a:pt x="305" y="51"/>
                  </a:lnTo>
                  <a:lnTo>
                    <a:pt x="314" y="64"/>
                  </a:lnTo>
                  <a:lnTo>
                    <a:pt x="322" y="78"/>
                  </a:lnTo>
                  <a:lnTo>
                    <a:pt x="328" y="92"/>
                  </a:lnTo>
                  <a:lnTo>
                    <a:pt x="334" y="108"/>
                  </a:lnTo>
                  <a:lnTo>
                    <a:pt x="338" y="124"/>
                  </a:lnTo>
                  <a:lnTo>
                    <a:pt x="341" y="142"/>
                  </a:lnTo>
                  <a:lnTo>
                    <a:pt x="344" y="160"/>
                  </a:lnTo>
                  <a:lnTo>
                    <a:pt x="346" y="179"/>
                  </a:lnTo>
                  <a:lnTo>
                    <a:pt x="346" y="179"/>
                  </a:lnTo>
                  <a:lnTo>
                    <a:pt x="351" y="181"/>
                  </a:lnTo>
                  <a:lnTo>
                    <a:pt x="355" y="184"/>
                  </a:lnTo>
                  <a:lnTo>
                    <a:pt x="358" y="187"/>
                  </a:lnTo>
                  <a:lnTo>
                    <a:pt x="361" y="192"/>
                  </a:lnTo>
                  <a:lnTo>
                    <a:pt x="363" y="199"/>
                  </a:lnTo>
                  <a:lnTo>
                    <a:pt x="363" y="208"/>
                  </a:lnTo>
                  <a:lnTo>
                    <a:pt x="363" y="218"/>
                  </a:lnTo>
                  <a:lnTo>
                    <a:pt x="361" y="232"/>
                  </a:lnTo>
                  <a:lnTo>
                    <a:pt x="361" y="232"/>
                  </a:lnTo>
                  <a:lnTo>
                    <a:pt x="360" y="242"/>
                  </a:lnTo>
                  <a:lnTo>
                    <a:pt x="357" y="251"/>
                  </a:lnTo>
                  <a:lnTo>
                    <a:pt x="355" y="259"/>
                  </a:lnTo>
                  <a:lnTo>
                    <a:pt x="352" y="265"/>
                  </a:lnTo>
                  <a:lnTo>
                    <a:pt x="349" y="269"/>
                  </a:lnTo>
                  <a:lnTo>
                    <a:pt x="346" y="272"/>
                  </a:lnTo>
                  <a:lnTo>
                    <a:pt x="341" y="274"/>
                  </a:lnTo>
                  <a:lnTo>
                    <a:pt x="338" y="276"/>
                  </a:lnTo>
                  <a:lnTo>
                    <a:pt x="338" y="276"/>
                  </a:lnTo>
                  <a:lnTo>
                    <a:pt x="332" y="293"/>
                  </a:lnTo>
                  <a:lnTo>
                    <a:pt x="326" y="309"/>
                  </a:lnTo>
                  <a:lnTo>
                    <a:pt x="317" y="324"/>
                  </a:lnTo>
                  <a:lnTo>
                    <a:pt x="309" y="338"/>
                  </a:lnTo>
                  <a:lnTo>
                    <a:pt x="300" y="353"/>
                  </a:lnTo>
                  <a:lnTo>
                    <a:pt x="289" y="365"/>
                  </a:lnTo>
                  <a:lnTo>
                    <a:pt x="279" y="377"/>
                  </a:lnTo>
                  <a:lnTo>
                    <a:pt x="267" y="388"/>
                  </a:lnTo>
                  <a:lnTo>
                    <a:pt x="256" y="397"/>
                  </a:lnTo>
                  <a:lnTo>
                    <a:pt x="246" y="406"/>
                  </a:lnTo>
                  <a:lnTo>
                    <a:pt x="234" y="414"/>
                  </a:lnTo>
                  <a:lnTo>
                    <a:pt x="223" y="420"/>
                  </a:lnTo>
                  <a:lnTo>
                    <a:pt x="212" y="425"/>
                  </a:lnTo>
                  <a:lnTo>
                    <a:pt x="202" y="429"/>
                  </a:lnTo>
                  <a:lnTo>
                    <a:pt x="191" y="431"/>
                  </a:lnTo>
                  <a:lnTo>
                    <a:pt x="182" y="43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5" name="Freeform 359"/>
            <p:cNvSpPr>
              <a:spLocks/>
            </p:cNvSpPr>
            <p:nvPr userDrawn="1"/>
          </p:nvSpPr>
          <p:spPr bwMode="auto">
            <a:xfrm>
              <a:off x="8293100" y="1096602"/>
              <a:ext cx="190500" cy="223838"/>
            </a:xfrm>
            <a:custGeom>
              <a:avLst/>
              <a:gdLst>
                <a:gd name="T0" fmla="*/ 25 w 478"/>
                <a:gd name="T1" fmla="*/ 235 h 568"/>
                <a:gd name="T2" fmla="*/ 30 w 478"/>
                <a:gd name="T3" fmla="*/ 187 h 568"/>
                <a:gd name="T4" fmla="*/ 40 w 478"/>
                <a:gd name="T5" fmla="*/ 142 h 568"/>
                <a:gd name="T6" fmla="*/ 56 w 478"/>
                <a:gd name="T7" fmla="*/ 102 h 568"/>
                <a:gd name="T8" fmla="*/ 78 w 478"/>
                <a:gd name="T9" fmla="*/ 68 h 568"/>
                <a:gd name="T10" fmla="*/ 99 w 478"/>
                <a:gd name="T11" fmla="*/ 46 h 568"/>
                <a:gd name="T12" fmla="*/ 115 w 478"/>
                <a:gd name="T13" fmla="*/ 34 h 568"/>
                <a:gd name="T14" fmla="*/ 133 w 478"/>
                <a:gd name="T15" fmla="*/ 23 h 568"/>
                <a:gd name="T16" fmla="*/ 153 w 478"/>
                <a:gd name="T17" fmla="*/ 15 h 568"/>
                <a:gd name="T18" fmla="*/ 175 w 478"/>
                <a:gd name="T19" fmla="*/ 8 h 568"/>
                <a:gd name="T20" fmla="*/ 199 w 478"/>
                <a:gd name="T21" fmla="*/ 3 h 568"/>
                <a:gd name="T22" fmla="*/ 239 w 478"/>
                <a:gd name="T23" fmla="*/ 0 h 568"/>
                <a:gd name="T24" fmla="*/ 267 w 478"/>
                <a:gd name="T25" fmla="*/ 1 h 568"/>
                <a:gd name="T26" fmla="*/ 292 w 478"/>
                <a:gd name="T27" fmla="*/ 5 h 568"/>
                <a:gd name="T28" fmla="*/ 315 w 478"/>
                <a:gd name="T29" fmla="*/ 11 h 568"/>
                <a:gd name="T30" fmla="*/ 336 w 478"/>
                <a:gd name="T31" fmla="*/ 18 h 568"/>
                <a:gd name="T32" fmla="*/ 356 w 478"/>
                <a:gd name="T33" fmla="*/ 28 h 568"/>
                <a:gd name="T34" fmla="*/ 373 w 478"/>
                <a:gd name="T35" fmla="*/ 40 h 568"/>
                <a:gd name="T36" fmla="*/ 387 w 478"/>
                <a:gd name="T37" fmla="*/ 53 h 568"/>
                <a:gd name="T38" fmla="*/ 413 w 478"/>
                <a:gd name="T39" fmla="*/ 85 h 568"/>
                <a:gd name="T40" fmla="*/ 431 w 478"/>
                <a:gd name="T41" fmla="*/ 122 h 568"/>
                <a:gd name="T42" fmla="*/ 444 w 478"/>
                <a:gd name="T43" fmla="*/ 164 h 568"/>
                <a:gd name="T44" fmla="*/ 452 w 478"/>
                <a:gd name="T45" fmla="*/ 211 h 568"/>
                <a:gd name="T46" fmla="*/ 455 w 478"/>
                <a:gd name="T47" fmla="*/ 236 h 568"/>
                <a:gd name="T48" fmla="*/ 466 w 478"/>
                <a:gd name="T49" fmla="*/ 241 h 568"/>
                <a:gd name="T50" fmla="*/ 475 w 478"/>
                <a:gd name="T51" fmla="*/ 253 h 568"/>
                <a:gd name="T52" fmla="*/ 478 w 478"/>
                <a:gd name="T53" fmla="*/ 273 h 568"/>
                <a:gd name="T54" fmla="*/ 476 w 478"/>
                <a:gd name="T55" fmla="*/ 304 h 568"/>
                <a:gd name="T56" fmla="*/ 473 w 478"/>
                <a:gd name="T57" fmla="*/ 319 h 568"/>
                <a:gd name="T58" fmla="*/ 466 w 478"/>
                <a:gd name="T59" fmla="*/ 341 h 568"/>
                <a:gd name="T60" fmla="*/ 459 w 478"/>
                <a:gd name="T61" fmla="*/ 354 h 568"/>
                <a:gd name="T62" fmla="*/ 450 w 478"/>
                <a:gd name="T63" fmla="*/ 362 h 568"/>
                <a:gd name="T64" fmla="*/ 444 w 478"/>
                <a:gd name="T65" fmla="*/ 364 h 568"/>
                <a:gd name="T66" fmla="*/ 428 w 478"/>
                <a:gd name="T67" fmla="*/ 407 h 568"/>
                <a:gd name="T68" fmla="*/ 406 w 478"/>
                <a:gd name="T69" fmla="*/ 445 h 568"/>
                <a:gd name="T70" fmla="*/ 380 w 478"/>
                <a:gd name="T71" fmla="*/ 480 h 568"/>
                <a:gd name="T72" fmla="*/ 352 w 478"/>
                <a:gd name="T73" fmla="*/ 511 h 568"/>
                <a:gd name="T74" fmla="*/ 323 w 478"/>
                <a:gd name="T75" fmla="*/ 535 h 568"/>
                <a:gd name="T76" fmla="*/ 292 w 478"/>
                <a:gd name="T77" fmla="*/ 552 h 568"/>
                <a:gd name="T78" fmla="*/ 264 w 478"/>
                <a:gd name="T79" fmla="*/ 564 h 568"/>
                <a:gd name="T80" fmla="*/ 239 w 478"/>
                <a:gd name="T81" fmla="*/ 568 h 568"/>
                <a:gd name="T82" fmla="*/ 228 w 478"/>
                <a:gd name="T83" fmla="*/ 567 h 568"/>
                <a:gd name="T84" fmla="*/ 201 w 478"/>
                <a:gd name="T85" fmla="*/ 560 h 568"/>
                <a:gd name="T86" fmla="*/ 172 w 478"/>
                <a:gd name="T87" fmla="*/ 545 h 568"/>
                <a:gd name="T88" fmla="*/ 142 w 478"/>
                <a:gd name="T89" fmla="*/ 523 h 568"/>
                <a:gd name="T90" fmla="*/ 113 w 478"/>
                <a:gd name="T91" fmla="*/ 496 h 568"/>
                <a:gd name="T92" fmla="*/ 86 w 478"/>
                <a:gd name="T93" fmla="*/ 464 h 568"/>
                <a:gd name="T94" fmla="*/ 62 w 478"/>
                <a:gd name="T95" fmla="*/ 426 h 568"/>
                <a:gd name="T96" fmla="*/ 42 w 478"/>
                <a:gd name="T97" fmla="*/ 386 h 568"/>
                <a:gd name="T98" fmla="*/ 35 w 478"/>
                <a:gd name="T99" fmla="*/ 364 h 568"/>
                <a:gd name="T100" fmla="*/ 25 w 478"/>
                <a:gd name="T101" fmla="*/ 360 h 568"/>
                <a:gd name="T102" fmla="*/ 15 w 478"/>
                <a:gd name="T103" fmla="*/ 349 h 568"/>
                <a:gd name="T104" fmla="*/ 8 w 478"/>
                <a:gd name="T105" fmla="*/ 332 h 568"/>
                <a:gd name="T106" fmla="*/ 2 w 478"/>
                <a:gd name="T107" fmla="*/ 304 h 568"/>
                <a:gd name="T108" fmla="*/ 0 w 478"/>
                <a:gd name="T109" fmla="*/ 287 h 568"/>
                <a:gd name="T110" fmla="*/ 1 w 478"/>
                <a:gd name="T111" fmla="*/ 262 h 568"/>
                <a:gd name="T112" fmla="*/ 7 w 478"/>
                <a:gd name="T113" fmla="*/ 245 h 568"/>
                <a:gd name="T114" fmla="*/ 18 w 478"/>
                <a:gd name="T115" fmla="*/ 23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8" h="568">
                  <a:moveTo>
                    <a:pt x="25" y="235"/>
                  </a:moveTo>
                  <a:lnTo>
                    <a:pt x="25" y="235"/>
                  </a:lnTo>
                  <a:lnTo>
                    <a:pt x="27" y="211"/>
                  </a:lnTo>
                  <a:lnTo>
                    <a:pt x="30" y="187"/>
                  </a:lnTo>
                  <a:lnTo>
                    <a:pt x="35" y="164"/>
                  </a:lnTo>
                  <a:lnTo>
                    <a:pt x="40" y="142"/>
                  </a:lnTo>
                  <a:lnTo>
                    <a:pt x="48" y="121"/>
                  </a:lnTo>
                  <a:lnTo>
                    <a:pt x="56" y="102"/>
                  </a:lnTo>
                  <a:lnTo>
                    <a:pt x="66" y="85"/>
                  </a:lnTo>
                  <a:lnTo>
                    <a:pt x="78" y="68"/>
                  </a:lnTo>
                  <a:lnTo>
                    <a:pt x="91" y="52"/>
                  </a:lnTo>
                  <a:lnTo>
                    <a:pt x="99" y="46"/>
                  </a:lnTo>
                  <a:lnTo>
                    <a:pt x="107" y="40"/>
                  </a:lnTo>
                  <a:lnTo>
                    <a:pt x="115" y="34"/>
                  </a:lnTo>
                  <a:lnTo>
                    <a:pt x="124" y="28"/>
                  </a:lnTo>
                  <a:lnTo>
                    <a:pt x="133" y="23"/>
                  </a:lnTo>
                  <a:lnTo>
                    <a:pt x="142" y="18"/>
                  </a:lnTo>
                  <a:lnTo>
                    <a:pt x="153" y="15"/>
                  </a:lnTo>
                  <a:lnTo>
                    <a:pt x="163" y="11"/>
                  </a:lnTo>
                  <a:lnTo>
                    <a:pt x="175" y="8"/>
                  </a:lnTo>
                  <a:lnTo>
                    <a:pt x="187" y="5"/>
                  </a:lnTo>
                  <a:lnTo>
                    <a:pt x="199" y="3"/>
                  </a:lnTo>
                  <a:lnTo>
                    <a:pt x="212" y="1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67" y="1"/>
                  </a:lnTo>
                  <a:lnTo>
                    <a:pt x="280" y="3"/>
                  </a:lnTo>
                  <a:lnTo>
                    <a:pt x="292" y="5"/>
                  </a:lnTo>
                  <a:lnTo>
                    <a:pt x="304" y="8"/>
                  </a:lnTo>
                  <a:lnTo>
                    <a:pt x="315" y="11"/>
                  </a:lnTo>
                  <a:lnTo>
                    <a:pt x="327" y="15"/>
                  </a:lnTo>
                  <a:lnTo>
                    <a:pt x="336" y="18"/>
                  </a:lnTo>
                  <a:lnTo>
                    <a:pt x="347" y="23"/>
                  </a:lnTo>
                  <a:lnTo>
                    <a:pt x="356" y="28"/>
                  </a:lnTo>
                  <a:lnTo>
                    <a:pt x="364" y="34"/>
                  </a:lnTo>
                  <a:lnTo>
                    <a:pt x="373" y="40"/>
                  </a:lnTo>
                  <a:lnTo>
                    <a:pt x="380" y="46"/>
                  </a:lnTo>
                  <a:lnTo>
                    <a:pt x="387" y="53"/>
                  </a:lnTo>
                  <a:lnTo>
                    <a:pt x="401" y="68"/>
                  </a:lnTo>
                  <a:lnTo>
                    <a:pt x="413" y="85"/>
                  </a:lnTo>
                  <a:lnTo>
                    <a:pt x="423" y="102"/>
                  </a:lnTo>
                  <a:lnTo>
                    <a:pt x="431" y="122"/>
                  </a:lnTo>
                  <a:lnTo>
                    <a:pt x="438" y="142"/>
                  </a:lnTo>
                  <a:lnTo>
                    <a:pt x="444" y="164"/>
                  </a:lnTo>
                  <a:lnTo>
                    <a:pt x="449" y="187"/>
                  </a:lnTo>
                  <a:lnTo>
                    <a:pt x="452" y="211"/>
                  </a:lnTo>
                  <a:lnTo>
                    <a:pt x="455" y="236"/>
                  </a:lnTo>
                  <a:lnTo>
                    <a:pt x="455" y="236"/>
                  </a:lnTo>
                  <a:lnTo>
                    <a:pt x="461" y="238"/>
                  </a:lnTo>
                  <a:lnTo>
                    <a:pt x="466" y="241"/>
                  </a:lnTo>
                  <a:lnTo>
                    <a:pt x="471" y="246"/>
                  </a:lnTo>
                  <a:lnTo>
                    <a:pt x="475" y="253"/>
                  </a:lnTo>
                  <a:lnTo>
                    <a:pt x="477" y="262"/>
                  </a:lnTo>
                  <a:lnTo>
                    <a:pt x="478" y="273"/>
                  </a:lnTo>
                  <a:lnTo>
                    <a:pt x="478" y="288"/>
                  </a:lnTo>
                  <a:lnTo>
                    <a:pt x="476" y="304"/>
                  </a:lnTo>
                  <a:lnTo>
                    <a:pt x="476" y="304"/>
                  </a:lnTo>
                  <a:lnTo>
                    <a:pt x="473" y="319"/>
                  </a:lnTo>
                  <a:lnTo>
                    <a:pt x="470" y="330"/>
                  </a:lnTo>
                  <a:lnTo>
                    <a:pt x="466" y="341"/>
                  </a:lnTo>
                  <a:lnTo>
                    <a:pt x="463" y="348"/>
                  </a:lnTo>
                  <a:lnTo>
                    <a:pt x="459" y="354"/>
                  </a:lnTo>
                  <a:lnTo>
                    <a:pt x="454" y="359"/>
                  </a:lnTo>
                  <a:lnTo>
                    <a:pt x="450" y="362"/>
                  </a:lnTo>
                  <a:lnTo>
                    <a:pt x="444" y="364"/>
                  </a:lnTo>
                  <a:lnTo>
                    <a:pt x="444" y="364"/>
                  </a:lnTo>
                  <a:lnTo>
                    <a:pt x="437" y="386"/>
                  </a:lnTo>
                  <a:lnTo>
                    <a:pt x="428" y="407"/>
                  </a:lnTo>
                  <a:lnTo>
                    <a:pt x="417" y="426"/>
                  </a:lnTo>
                  <a:lnTo>
                    <a:pt x="406" y="445"/>
                  </a:lnTo>
                  <a:lnTo>
                    <a:pt x="393" y="464"/>
                  </a:lnTo>
                  <a:lnTo>
                    <a:pt x="380" y="480"/>
                  </a:lnTo>
                  <a:lnTo>
                    <a:pt x="366" y="496"/>
                  </a:lnTo>
                  <a:lnTo>
                    <a:pt x="352" y="511"/>
                  </a:lnTo>
                  <a:lnTo>
                    <a:pt x="337" y="523"/>
                  </a:lnTo>
                  <a:lnTo>
                    <a:pt x="323" y="535"/>
                  </a:lnTo>
                  <a:lnTo>
                    <a:pt x="307" y="544"/>
                  </a:lnTo>
                  <a:lnTo>
                    <a:pt x="292" y="552"/>
                  </a:lnTo>
                  <a:lnTo>
                    <a:pt x="279" y="560"/>
                  </a:lnTo>
                  <a:lnTo>
                    <a:pt x="264" y="564"/>
                  </a:lnTo>
                  <a:lnTo>
                    <a:pt x="252" y="567"/>
                  </a:lnTo>
                  <a:lnTo>
                    <a:pt x="239" y="568"/>
                  </a:lnTo>
                  <a:lnTo>
                    <a:pt x="239" y="568"/>
                  </a:lnTo>
                  <a:lnTo>
                    <a:pt x="228" y="567"/>
                  </a:lnTo>
                  <a:lnTo>
                    <a:pt x="214" y="564"/>
                  </a:lnTo>
                  <a:lnTo>
                    <a:pt x="201" y="560"/>
                  </a:lnTo>
                  <a:lnTo>
                    <a:pt x="186" y="552"/>
                  </a:lnTo>
                  <a:lnTo>
                    <a:pt x="172" y="545"/>
                  </a:lnTo>
                  <a:lnTo>
                    <a:pt x="157" y="535"/>
                  </a:lnTo>
                  <a:lnTo>
                    <a:pt x="142" y="523"/>
                  </a:lnTo>
                  <a:lnTo>
                    <a:pt x="128" y="511"/>
                  </a:lnTo>
                  <a:lnTo>
                    <a:pt x="113" y="496"/>
                  </a:lnTo>
                  <a:lnTo>
                    <a:pt x="99" y="480"/>
                  </a:lnTo>
                  <a:lnTo>
                    <a:pt x="86" y="464"/>
                  </a:lnTo>
                  <a:lnTo>
                    <a:pt x="74" y="445"/>
                  </a:lnTo>
                  <a:lnTo>
                    <a:pt x="62" y="426"/>
                  </a:lnTo>
                  <a:lnTo>
                    <a:pt x="52" y="407"/>
                  </a:lnTo>
                  <a:lnTo>
                    <a:pt x="42" y="386"/>
                  </a:lnTo>
                  <a:lnTo>
                    <a:pt x="35" y="364"/>
                  </a:lnTo>
                  <a:lnTo>
                    <a:pt x="35" y="364"/>
                  </a:lnTo>
                  <a:lnTo>
                    <a:pt x="30" y="362"/>
                  </a:lnTo>
                  <a:lnTo>
                    <a:pt x="25" y="360"/>
                  </a:lnTo>
                  <a:lnTo>
                    <a:pt x="19" y="355"/>
                  </a:lnTo>
                  <a:lnTo>
                    <a:pt x="15" y="349"/>
                  </a:lnTo>
                  <a:lnTo>
                    <a:pt x="11" y="341"/>
                  </a:lnTo>
                  <a:lnTo>
                    <a:pt x="8" y="332"/>
                  </a:lnTo>
                  <a:lnTo>
                    <a:pt x="5" y="319"/>
                  </a:lnTo>
                  <a:lnTo>
                    <a:pt x="2" y="304"/>
                  </a:lnTo>
                  <a:lnTo>
                    <a:pt x="2" y="304"/>
                  </a:lnTo>
                  <a:lnTo>
                    <a:pt x="0" y="287"/>
                  </a:lnTo>
                  <a:lnTo>
                    <a:pt x="0" y="273"/>
                  </a:lnTo>
                  <a:lnTo>
                    <a:pt x="1" y="262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12" y="241"/>
                  </a:lnTo>
                  <a:lnTo>
                    <a:pt x="18" y="237"/>
                  </a:lnTo>
                  <a:lnTo>
                    <a:pt x="25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6" name="Freeform 360"/>
            <p:cNvSpPr>
              <a:spLocks/>
            </p:cNvSpPr>
            <p:nvPr userDrawn="1"/>
          </p:nvSpPr>
          <p:spPr bwMode="auto">
            <a:xfrm>
              <a:off x="8293100" y="1096602"/>
              <a:ext cx="190500" cy="223838"/>
            </a:xfrm>
            <a:custGeom>
              <a:avLst/>
              <a:gdLst>
                <a:gd name="T0" fmla="*/ 25 w 478"/>
                <a:gd name="T1" fmla="*/ 235 h 568"/>
                <a:gd name="T2" fmla="*/ 30 w 478"/>
                <a:gd name="T3" fmla="*/ 187 h 568"/>
                <a:gd name="T4" fmla="*/ 40 w 478"/>
                <a:gd name="T5" fmla="*/ 142 h 568"/>
                <a:gd name="T6" fmla="*/ 56 w 478"/>
                <a:gd name="T7" fmla="*/ 102 h 568"/>
                <a:gd name="T8" fmla="*/ 78 w 478"/>
                <a:gd name="T9" fmla="*/ 68 h 568"/>
                <a:gd name="T10" fmla="*/ 99 w 478"/>
                <a:gd name="T11" fmla="*/ 46 h 568"/>
                <a:gd name="T12" fmla="*/ 115 w 478"/>
                <a:gd name="T13" fmla="*/ 34 h 568"/>
                <a:gd name="T14" fmla="*/ 133 w 478"/>
                <a:gd name="T15" fmla="*/ 23 h 568"/>
                <a:gd name="T16" fmla="*/ 153 w 478"/>
                <a:gd name="T17" fmla="*/ 15 h 568"/>
                <a:gd name="T18" fmla="*/ 175 w 478"/>
                <a:gd name="T19" fmla="*/ 8 h 568"/>
                <a:gd name="T20" fmla="*/ 199 w 478"/>
                <a:gd name="T21" fmla="*/ 3 h 568"/>
                <a:gd name="T22" fmla="*/ 239 w 478"/>
                <a:gd name="T23" fmla="*/ 0 h 568"/>
                <a:gd name="T24" fmla="*/ 267 w 478"/>
                <a:gd name="T25" fmla="*/ 1 h 568"/>
                <a:gd name="T26" fmla="*/ 292 w 478"/>
                <a:gd name="T27" fmla="*/ 5 h 568"/>
                <a:gd name="T28" fmla="*/ 315 w 478"/>
                <a:gd name="T29" fmla="*/ 11 h 568"/>
                <a:gd name="T30" fmla="*/ 336 w 478"/>
                <a:gd name="T31" fmla="*/ 18 h 568"/>
                <a:gd name="T32" fmla="*/ 356 w 478"/>
                <a:gd name="T33" fmla="*/ 28 h 568"/>
                <a:gd name="T34" fmla="*/ 373 w 478"/>
                <a:gd name="T35" fmla="*/ 40 h 568"/>
                <a:gd name="T36" fmla="*/ 387 w 478"/>
                <a:gd name="T37" fmla="*/ 53 h 568"/>
                <a:gd name="T38" fmla="*/ 413 w 478"/>
                <a:gd name="T39" fmla="*/ 85 h 568"/>
                <a:gd name="T40" fmla="*/ 431 w 478"/>
                <a:gd name="T41" fmla="*/ 122 h 568"/>
                <a:gd name="T42" fmla="*/ 444 w 478"/>
                <a:gd name="T43" fmla="*/ 164 h 568"/>
                <a:gd name="T44" fmla="*/ 452 w 478"/>
                <a:gd name="T45" fmla="*/ 211 h 568"/>
                <a:gd name="T46" fmla="*/ 455 w 478"/>
                <a:gd name="T47" fmla="*/ 236 h 568"/>
                <a:gd name="T48" fmla="*/ 466 w 478"/>
                <a:gd name="T49" fmla="*/ 241 h 568"/>
                <a:gd name="T50" fmla="*/ 475 w 478"/>
                <a:gd name="T51" fmla="*/ 253 h 568"/>
                <a:gd name="T52" fmla="*/ 478 w 478"/>
                <a:gd name="T53" fmla="*/ 273 h 568"/>
                <a:gd name="T54" fmla="*/ 476 w 478"/>
                <a:gd name="T55" fmla="*/ 304 h 568"/>
                <a:gd name="T56" fmla="*/ 473 w 478"/>
                <a:gd name="T57" fmla="*/ 319 h 568"/>
                <a:gd name="T58" fmla="*/ 466 w 478"/>
                <a:gd name="T59" fmla="*/ 341 h 568"/>
                <a:gd name="T60" fmla="*/ 459 w 478"/>
                <a:gd name="T61" fmla="*/ 354 h 568"/>
                <a:gd name="T62" fmla="*/ 450 w 478"/>
                <a:gd name="T63" fmla="*/ 362 h 568"/>
                <a:gd name="T64" fmla="*/ 444 w 478"/>
                <a:gd name="T65" fmla="*/ 364 h 568"/>
                <a:gd name="T66" fmla="*/ 428 w 478"/>
                <a:gd name="T67" fmla="*/ 407 h 568"/>
                <a:gd name="T68" fmla="*/ 406 w 478"/>
                <a:gd name="T69" fmla="*/ 445 h 568"/>
                <a:gd name="T70" fmla="*/ 380 w 478"/>
                <a:gd name="T71" fmla="*/ 480 h 568"/>
                <a:gd name="T72" fmla="*/ 352 w 478"/>
                <a:gd name="T73" fmla="*/ 511 h 568"/>
                <a:gd name="T74" fmla="*/ 323 w 478"/>
                <a:gd name="T75" fmla="*/ 535 h 568"/>
                <a:gd name="T76" fmla="*/ 292 w 478"/>
                <a:gd name="T77" fmla="*/ 552 h 568"/>
                <a:gd name="T78" fmla="*/ 264 w 478"/>
                <a:gd name="T79" fmla="*/ 564 h 568"/>
                <a:gd name="T80" fmla="*/ 239 w 478"/>
                <a:gd name="T81" fmla="*/ 568 h 568"/>
                <a:gd name="T82" fmla="*/ 228 w 478"/>
                <a:gd name="T83" fmla="*/ 567 h 568"/>
                <a:gd name="T84" fmla="*/ 201 w 478"/>
                <a:gd name="T85" fmla="*/ 560 h 568"/>
                <a:gd name="T86" fmla="*/ 172 w 478"/>
                <a:gd name="T87" fmla="*/ 545 h 568"/>
                <a:gd name="T88" fmla="*/ 142 w 478"/>
                <a:gd name="T89" fmla="*/ 523 h 568"/>
                <a:gd name="T90" fmla="*/ 113 w 478"/>
                <a:gd name="T91" fmla="*/ 496 h 568"/>
                <a:gd name="T92" fmla="*/ 86 w 478"/>
                <a:gd name="T93" fmla="*/ 464 h 568"/>
                <a:gd name="T94" fmla="*/ 62 w 478"/>
                <a:gd name="T95" fmla="*/ 426 h 568"/>
                <a:gd name="T96" fmla="*/ 42 w 478"/>
                <a:gd name="T97" fmla="*/ 386 h 568"/>
                <a:gd name="T98" fmla="*/ 35 w 478"/>
                <a:gd name="T99" fmla="*/ 364 h 568"/>
                <a:gd name="T100" fmla="*/ 25 w 478"/>
                <a:gd name="T101" fmla="*/ 360 h 568"/>
                <a:gd name="T102" fmla="*/ 15 w 478"/>
                <a:gd name="T103" fmla="*/ 349 h 568"/>
                <a:gd name="T104" fmla="*/ 8 w 478"/>
                <a:gd name="T105" fmla="*/ 332 h 568"/>
                <a:gd name="T106" fmla="*/ 2 w 478"/>
                <a:gd name="T107" fmla="*/ 304 h 568"/>
                <a:gd name="T108" fmla="*/ 0 w 478"/>
                <a:gd name="T109" fmla="*/ 287 h 568"/>
                <a:gd name="T110" fmla="*/ 1 w 478"/>
                <a:gd name="T111" fmla="*/ 262 h 568"/>
                <a:gd name="T112" fmla="*/ 7 w 478"/>
                <a:gd name="T113" fmla="*/ 245 h 568"/>
                <a:gd name="T114" fmla="*/ 18 w 478"/>
                <a:gd name="T115" fmla="*/ 23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8" h="568">
                  <a:moveTo>
                    <a:pt x="25" y="235"/>
                  </a:moveTo>
                  <a:lnTo>
                    <a:pt x="25" y="235"/>
                  </a:lnTo>
                  <a:lnTo>
                    <a:pt x="27" y="211"/>
                  </a:lnTo>
                  <a:lnTo>
                    <a:pt x="30" y="187"/>
                  </a:lnTo>
                  <a:lnTo>
                    <a:pt x="35" y="164"/>
                  </a:lnTo>
                  <a:lnTo>
                    <a:pt x="40" y="142"/>
                  </a:lnTo>
                  <a:lnTo>
                    <a:pt x="48" y="121"/>
                  </a:lnTo>
                  <a:lnTo>
                    <a:pt x="56" y="102"/>
                  </a:lnTo>
                  <a:lnTo>
                    <a:pt x="66" y="85"/>
                  </a:lnTo>
                  <a:lnTo>
                    <a:pt x="78" y="68"/>
                  </a:lnTo>
                  <a:lnTo>
                    <a:pt x="91" y="52"/>
                  </a:lnTo>
                  <a:lnTo>
                    <a:pt x="99" y="46"/>
                  </a:lnTo>
                  <a:lnTo>
                    <a:pt x="107" y="40"/>
                  </a:lnTo>
                  <a:lnTo>
                    <a:pt x="115" y="34"/>
                  </a:lnTo>
                  <a:lnTo>
                    <a:pt x="124" y="28"/>
                  </a:lnTo>
                  <a:lnTo>
                    <a:pt x="133" y="23"/>
                  </a:lnTo>
                  <a:lnTo>
                    <a:pt x="142" y="18"/>
                  </a:lnTo>
                  <a:lnTo>
                    <a:pt x="153" y="15"/>
                  </a:lnTo>
                  <a:lnTo>
                    <a:pt x="163" y="11"/>
                  </a:lnTo>
                  <a:lnTo>
                    <a:pt x="175" y="8"/>
                  </a:lnTo>
                  <a:lnTo>
                    <a:pt x="187" y="5"/>
                  </a:lnTo>
                  <a:lnTo>
                    <a:pt x="199" y="3"/>
                  </a:lnTo>
                  <a:lnTo>
                    <a:pt x="212" y="1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67" y="1"/>
                  </a:lnTo>
                  <a:lnTo>
                    <a:pt x="280" y="3"/>
                  </a:lnTo>
                  <a:lnTo>
                    <a:pt x="292" y="5"/>
                  </a:lnTo>
                  <a:lnTo>
                    <a:pt x="304" y="8"/>
                  </a:lnTo>
                  <a:lnTo>
                    <a:pt x="315" y="11"/>
                  </a:lnTo>
                  <a:lnTo>
                    <a:pt x="327" y="15"/>
                  </a:lnTo>
                  <a:lnTo>
                    <a:pt x="336" y="18"/>
                  </a:lnTo>
                  <a:lnTo>
                    <a:pt x="347" y="23"/>
                  </a:lnTo>
                  <a:lnTo>
                    <a:pt x="356" y="28"/>
                  </a:lnTo>
                  <a:lnTo>
                    <a:pt x="364" y="34"/>
                  </a:lnTo>
                  <a:lnTo>
                    <a:pt x="373" y="40"/>
                  </a:lnTo>
                  <a:lnTo>
                    <a:pt x="380" y="46"/>
                  </a:lnTo>
                  <a:lnTo>
                    <a:pt x="387" y="53"/>
                  </a:lnTo>
                  <a:lnTo>
                    <a:pt x="401" y="68"/>
                  </a:lnTo>
                  <a:lnTo>
                    <a:pt x="413" y="85"/>
                  </a:lnTo>
                  <a:lnTo>
                    <a:pt x="423" y="102"/>
                  </a:lnTo>
                  <a:lnTo>
                    <a:pt x="431" y="122"/>
                  </a:lnTo>
                  <a:lnTo>
                    <a:pt x="438" y="142"/>
                  </a:lnTo>
                  <a:lnTo>
                    <a:pt x="444" y="164"/>
                  </a:lnTo>
                  <a:lnTo>
                    <a:pt x="449" y="187"/>
                  </a:lnTo>
                  <a:lnTo>
                    <a:pt x="452" y="211"/>
                  </a:lnTo>
                  <a:lnTo>
                    <a:pt x="455" y="236"/>
                  </a:lnTo>
                  <a:lnTo>
                    <a:pt x="455" y="236"/>
                  </a:lnTo>
                  <a:lnTo>
                    <a:pt x="461" y="238"/>
                  </a:lnTo>
                  <a:lnTo>
                    <a:pt x="466" y="241"/>
                  </a:lnTo>
                  <a:lnTo>
                    <a:pt x="471" y="246"/>
                  </a:lnTo>
                  <a:lnTo>
                    <a:pt x="475" y="253"/>
                  </a:lnTo>
                  <a:lnTo>
                    <a:pt x="477" y="262"/>
                  </a:lnTo>
                  <a:lnTo>
                    <a:pt x="478" y="273"/>
                  </a:lnTo>
                  <a:lnTo>
                    <a:pt x="478" y="288"/>
                  </a:lnTo>
                  <a:lnTo>
                    <a:pt x="476" y="304"/>
                  </a:lnTo>
                  <a:lnTo>
                    <a:pt x="476" y="304"/>
                  </a:lnTo>
                  <a:lnTo>
                    <a:pt x="473" y="319"/>
                  </a:lnTo>
                  <a:lnTo>
                    <a:pt x="470" y="330"/>
                  </a:lnTo>
                  <a:lnTo>
                    <a:pt x="466" y="341"/>
                  </a:lnTo>
                  <a:lnTo>
                    <a:pt x="463" y="348"/>
                  </a:lnTo>
                  <a:lnTo>
                    <a:pt x="459" y="354"/>
                  </a:lnTo>
                  <a:lnTo>
                    <a:pt x="454" y="359"/>
                  </a:lnTo>
                  <a:lnTo>
                    <a:pt x="450" y="362"/>
                  </a:lnTo>
                  <a:lnTo>
                    <a:pt x="444" y="364"/>
                  </a:lnTo>
                  <a:lnTo>
                    <a:pt x="444" y="364"/>
                  </a:lnTo>
                  <a:lnTo>
                    <a:pt x="437" y="386"/>
                  </a:lnTo>
                  <a:lnTo>
                    <a:pt x="428" y="407"/>
                  </a:lnTo>
                  <a:lnTo>
                    <a:pt x="417" y="426"/>
                  </a:lnTo>
                  <a:lnTo>
                    <a:pt x="406" y="445"/>
                  </a:lnTo>
                  <a:lnTo>
                    <a:pt x="393" y="464"/>
                  </a:lnTo>
                  <a:lnTo>
                    <a:pt x="380" y="480"/>
                  </a:lnTo>
                  <a:lnTo>
                    <a:pt x="366" y="496"/>
                  </a:lnTo>
                  <a:lnTo>
                    <a:pt x="352" y="511"/>
                  </a:lnTo>
                  <a:lnTo>
                    <a:pt x="337" y="523"/>
                  </a:lnTo>
                  <a:lnTo>
                    <a:pt x="323" y="535"/>
                  </a:lnTo>
                  <a:lnTo>
                    <a:pt x="307" y="544"/>
                  </a:lnTo>
                  <a:lnTo>
                    <a:pt x="292" y="552"/>
                  </a:lnTo>
                  <a:lnTo>
                    <a:pt x="279" y="560"/>
                  </a:lnTo>
                  <a:lnTo>
                    <a:pt x="264" y="564"/>
                  </a:lnTo>
                  <a:lnTo>
                    <a:pt x="252" y="567"/>
                  </a:lnTo>
                  <a:lnTo>
                    <a:pt x="239" y="568"/>
                  </a:lnTo>
                  <a:lnTo>
                    <a:pt x="239" y="568"/>
                  </a:lnTo>
                  <a:lnTo>
                    <a:pt x="228" y="567"/>
                  </a:lnTo>
                  <a:lnTo>
                    <a:pt x="214" y="564"/>
                  </a:lnTo>
                  <a:lnTo>
                    <a:pt x="201" y="560"/>
                  </a:lnTo>
                  <a:lnTo>
                    <a:pt x="186" y="552"/>
                  </a:lnTo>
                  <a:lnTo>
                    <a:pt x="172" y="545"/>
                  </a:lnTo>
                  <a:lnTo>
                    <a:pt x="157" y="535"/>
                  </a:lnTo>
                  <a:lnTo>
                    <a:pt x="142" y="523"/>
                  </a:lnTo>
                  <a:lnTo>
                    <a:pt x="128" y="511"/>
                  </a:lnTo>
                  <a:lnTo>
                    <a:pt x="113" y="496"/>
                  </a:lnTo>
                  <a:lnTo>
                    <a:pt x="99" y="480"/>
                  </a:lnTo>
                  <a:lnTo>
                    <a:pt x="86" y="464"/>
                  </a:lnTo>
                  <a:lnTo>
                    <a:pt x="74" y="445"/>
                  </a:lnTo>
                  <a:lnTo>
                    <a:pt x="62" y="426"/>
                  </a:lnTo>
                  <a:lnTo>
                    <a:pt x="52" y="407"/>
                  </a:lnTo>
                  <a:lnTo>
                    <a:pt x="42" y="386"/>
                  </a:lnTo>
                  <a:lnTo>
                    <a:pt x="35" y="364"/>
                  </a:lnTo>
                  <a:lnTo>
                    <a:pt x="35" y="364"/>
                  </a:lnTo>
                  <a:lnTo>
                    <a:pt x="30" y="362"/>
                  </a:lnTo>
                  <a:lnTo>
                    <a:pt x="25" y="360"/>
                  </a:lnTo>
                  <a:lnTo>
                    <a:pt x="19" y="355"/>
                  </a:lnTo>
                  <a:lnTo>
                    <a:pt x="15" y="349"/>
                  </a:lnTo>
                  <a:lnTo>
                    <a:pt x="11" y="341"/>
                  </a:lnTo>
                  <a:lnTo>
                    <a:pt x="8" y="332"/>
                  </a:lnTo>
                  <a:lnTo>
                    <a:pt x="5" y="319"/>
                  </a:lnTo>
                  <a:lnTo>
                    <a:pt x="2" y="304"/>
                  </a:lnTo>
                  <a:lnTo>
                    <a:pt x="2" y="304"/>
                  </a:lnTo>
                  <a:lnTo>
                    <a:pt x="0" y="287"/>
                  </a:lnTo>
                  <a:lnTo>
                    <a:pt x="0" y="273"/>
                  </a:lnTo>
                  <a:lnTo>
                    <a:pt x="1" y="262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12" y="241"/>
                  </a:lnTo>
                  <a:lnTo>
                    <a:pt x="18" y="237"/>
                  </a:lnTo>
                  <a:lnTo>
                    <a:pt x="25" y="23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7" name="Freeform 361"/>
            <p:cNvSpPr>
              <a:spLocks/>
            </p:cNvSpPr>
            <p:nvPr userDrawn="1"/>
          </p:nvSpPr>
          <p:spPr bwMode="auto">
            <a:xfrm>
              <a:off x="8186738" y="1336314"/>
              <a:ext cx="403225" cy="325438"/>
            </a:xfrm>
            <a:custGeom>
              <a:avLst/>
              <a:gdLst>
                <a:gd name="T0" fmla="*/ 1017 w 1017"/>
                <a:gd name="T1" fmla="*/ 485 h 820"/>
                <a:gd name="T2" fmla="*/ 1008 w 1017"/>
                <a:gd name="T3" fmla="*/ 516 h 820"/>
                <a:gd name="T4" fmla="*/ 989 w 1017"/>
                <a:gd name="T5" fmla="*/ 563 h 820"/>
                <a:gd name="T6" fmla="*/ 975 w 1017"/>
                <a:gd name="T7" fmla="*/ 591 h 820"/>
                <a:gd name="T8" fmla="*/ 956 w 1017"/>
                <a:gd name="T9" fmla="*/ 621 h 820"/>
                <a:gd name="T10" fmla="*/ 933 w 1017"/>
                <a:gd name="T11" fmla="*/ 653 h 820"/>
                <a:gd name="T12" fmla="*/ 904 w 1017"/>
                <a:gd name="T13" fmla="*/ 684 h 820"/>
                <a:gd name="T14" fmla="*/ 871 w 1017"/>
                <a:gd name="T15" fmla="*/ 714 h 820"/>
                <a:gd name="T16" fmla="*/ 830 w 1017"/>
                <a:gd name="T17" fmla="*/ 743 h 820"/>
                <a:gd name="T18" fmla="*/ 783 w 1017"/>
                <a:gd name="T19" fmla="*/ 768 h 820"/>
                <a:gd name="T20" fmla="*/ 729 w 1017"/>
                <a:gd name="T21" fmla="*/ 789 h 820"/>
                <a:gd name="T22" fmla="*/ 668 w 1017"/>
                <a:gd name="T23" fmla="*/ 806 h 820"/>
                <a:gd name="T24" fmla="*/ 598 w 1017"/>
                <a:gd name="T25" fmla="*/ 817 h 820"/>
                <a:gd name="T26" fmla="*/ 520 w 1017"/>
                <a:gd name="T27" fmla="*/ 820 h 820"/>
                <a:gd name="T28" fmla="*/ 497 w 1017"/>
                <a:gd name="T29" fmla="*/ 820 h 820"/>
                <a:gd name="T30" fmla="*/ 419 w 1017"/>
                <a:gd name="T31" fmla="*/ 817 h 820"/>
                <a:gd name="T32" fmla="*/ 349 w 1017"/>
                <a:gd name="T33" fmla="*/ 806 h 820"/>
                <a:gd name="T34" fmla="*/ 287 w 1017"/>
                <a:gd name="T35" fmla="*/ 789 h 820"/>
                <a:gd name="T36" fmla="*/ 233 w 1017"/>
                <a:gd name="T37" fmla="*/ 768 h 820"/>
                <a:gd name="T38" fmla="*/ 186 w 1017"/>
                <a:gd name="T39" fmla="*/ 743 h 820"/>
                <a:gd name="T40" fmla="*/ 146 w 1017"/>
                <a:gd name="T41" fmla="*/ 714 h 820"/>
                <a:gd name="T42" fmla="*/ 111 w 1017"/>
                <a:gd name="T43" fmla="*/ 684 h 820"/>
                <a:gd name="T44" fmla="*/ 82 w 1017"/>
                <a:gd name="T45" fmla="*/ 653 h 820"/>
                <a:gd name="T46" fmla="*/ 59 w 1017"/>
                <a:gd name="T47" fmla="*/ 621 h 820"/>
                <a:gd name="T48" fmla="*/ 41 w 1017"/>
                <a:gd name="T49" fmla="*/ 591 h 820"/>
                <a:gd name="T50" fmla="*/ 26 w 1017"/>
                <a:gd name="T51" fmla="*/ 563 h 820"/>
                <a:gd name="T52" fmla="*/ 7 w 1017"/>
                <a:gd name="T53" fmla="*/ 516 h 820"/>
                <a:gd name="T54" fmla="*/ 0 w 1017"/>
                <a:gd name="T55" fmla="*/ 485 h 820"/>
                <a:gd name="T56" fmla="*/ 0 w 1017"/>
                <a:gd name="T57" fmla="*/ 312 h 820"/>
                <a:gd name="T58" fmla="*/ 1 w 1017"/>
                <a:gd name="T59" fmla="*/ 284 h 820"/>
                <a:gd name="T60" fmla="*/ 5 w 1017"/>
                <a:gd name="T61" fmla="*/ 258 h 820"/>
                <a:gd name="T62" fmla="*/ 11 w 1017"/>
                <a:gd name="T63" fmla="*/ 233 h 820"/>
                <a:gd name="T64" fmla="*/ 21 w 1017"/>
                <a:gd name="T65" fmla="*/ 210 h 820"/>
                <a:gd name="T66" fmla="*/ 32 w 1017"/>
                <a:gd name="T67" fmla="*/ 189 h 820"/>
                <a:gd name="T68" fmla="*/ 60 w 1017"/>
                <a:gd name="T69" fmla="*/ 150 h 820"/>
                <a:gd name="T70" fmla="*/ 96 w 1017"/>
                <a:gd name="T71" fmla="*/ 118 h 820"/>
                <a:gd name="T72" fmla="*/ 135 w 1017"/>
                <a:gd name="T73" fmla="*/ 90 h 820"/>
                <a:gd name="T74" fmla="*/ 179 w 1017"/>
                <a:gd name="T75" fmla="*/ 67 h 820"/>
                <a:gd name="T76" fmla="*/ 225 w 1017"/>
                <a:gd name="T77" fmla="*/ 48 h 820"/>
                <a:gd name="T78" fmla="*/ 272 w 1017"/>
                <a:gd name="T79" fmla="*/ 34 h 820"/>
                <a:gd name="T80" fmla="*/ 318 w 1017"/>
                <a:gd name="T81" fmla="*/ 22 h 820"/>
                <a:gd name="T82" fmla="*/ 381 w 1017"/>
                <a:gd name="T83" fmla="*/ 11 h 820"/>
                <a:gd name="T84" fmla="*/ 451 w 1017"/>
                <a:gd name="T85" fmla="*/ 3 h 820"/>
                <a:gd name="T86" fmla="*/ 497 w 1017"/>
                <a:gd name="T87" fmla="*/ 0 h 820"/>
                <a:gd name="T88" fmla="*/ 520 w 1017"/>
                <a:gd name="T89" fmla="*/ 0 h 820"/>
                <a:gd name="T90" fmla="*/ 566 w 1017"/>
                <a:gd name="T91" fmla="*/ 3 h 820"/>
                <a:gd name="T92" fmla="*/ 634 w 1017"/>
                <a:gd name="T93" fmla="*/ 11 h 820"/>
                <a:gd name="T94" fmla="*/ 699 w 1017"/>
                <a:gd name="T95" fmla="*/ 22 h 820"/>
                <a:gd name="T96" fmla="*/ 745 w 1017"/>
                <a:gd name="T97" fmla="*/ 34 h 820"/>
                <a:gd name="T98" fmla="*/ 792 w 1017"/>
                <a:gd name="T99" fmla="*/ 48 h 820"/>
                <a:gd name="T100" fmla="*/ 837 w 1017"/>
                <a:gd name="T101" fmla="*/ 67 h 820"/>
                <a:gd name="T102" fmla="*/ 880 w 1017"/>
                <a:gd name="T103" fmla="*/ 90 h 820"/>
                <a:gd name="T104" fmla="*/ 921 w 1017"/>
                <a:gd name="T105" fmla="*/ 118 h 820"/>
                <a:gd name="T106" fmla="*/ 955 w 1017"/>
                <a:gd name="T107" fmla="*/ 150 h 820"/>
                <a:gd name="T108" fmla="*/ 984 w 1017"/>
                <a:gd name="T109" fmla="*/ 189 h 820"/>
                <a:gd name="T110" fmla="*/ 995 w 1017"/>
                <a:gd name="T111" fmla="*/ 210 h 820"/>
                <a:gd name="T112" fmla="*/ 1004 w 1017"/>
                <a:gd name="T113" fmla="*/ 233 h 820"/>
                <a:gd name="T114" fmla="*/ 1010 w 1017"/>
                <a:gd name="T115" fmla="*/ 258 h 820"/>
                <a:gd name="T116" fmla="*/ 1014 w 1017"/>
                <a:gd name="T117" fmla="*/ 284 h 820"/>
                <a:gd name="T118" fmla="*/ 1017 w 1017"/>
                <a:gd name="T119" fmla="*/ 312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7" h="820">
                  <a:moveTo>
                    <a:pt x="1017" y="485"/>
                  </a:moveTo>
                  <a:lnTo>
                    <a:pt x="1017" y="485"/>
                  </a:lnTo>
                  <a:lnTo>
                    <a:pt x="1013" y="499"/>
                  </a:lnTo>
                  <a:lnTo>
                    <a:pt x="1008" y="516"/>
                  </a:lnTo>
                  <a:lnTo>
                    <a:pt x="1001" y="538"/>
                  </a:lnTo>
                  <a:lnTo>
                    <a:pt x="989" y="563"/>
                  </a:lnTo>
                  <a:lnTo>
                    <a:pt x="983" y="577"/>
                  </a:lnTo>
                  <a:lnTo>
                    <a:pt x="975" y="591"/>
                  </a:lnTo>
                  <a:lnTo>
                    <a:pt x="967" y="607"/>
                  </a:lnTo>
                  <a:lnTo>
                    <a:pt x="956" y="621"/>
                  </a:lnTo>
                  <a:lnTo>
                    <a:pt x="946" y="637"/>
                  </a:lnTo>
                  <a:lnTo>
                    <a:pt x="933" y="653"/>
                  </a:lnTo>
                  <a:lnTo>
                    <a:pt x="920" y="668"/>
                  </a:lnTo>
                  <a:lnTo>
                    <a:pt x="904" y="684"/>
                  </a:lnTo>
                  <a:lnTo>
                    <a:pt x="888" y="699"/>
                  </a:lnTo>
                  <a:lnTo>
                    <a:pt x="871" y="714"/>
                  </a:lnTo>
                  <a:lnTo>
                    <a:pt x="851" y="729"/>
                  </a:lnTo>
                  <a:lnTo>
                    <a:pt x="830" y="743"/>
                  </a:lnTo>
                  <a:lnTo>
                    <a:pt x="807" y="756"/>
                  </a:lnTo>
                  <a:lnTo>
                    <a:pt x="783" y="768"/>
                  </a:lnTo>
                  <a:lnTo>
                    <a:pt x="757" y="780"/>
                  </a:lnTo>
                  <a:lnTo>
                    <a:pt x="729" y="789"/>
                  </a:lnTo>
                  <a:lnTo>
                    <a:pt x="699" y="798"/>
                  </a:lnTo>
                  <a:lnTo>
                    <a:pt x="668" y="806"/>
                  </a:lnTo>
                  <a:lnTo>
                    <a:pt x="633" y="812"/>
                  </a:lnTo>
                  <a:lnTo>
                    <a:pt x="598" y="817"/>
                  </a:lnTo>
                  <a:lnTo>
                    <a:pt x="559" y="819"/>
                  </a:lnTo>
                  <a:lnTo>
                    <a:pt x="520" y="820"/>
                  </a:lnTo>
                  <a:lnTo>
                    <a:pt x="497" y="820"/>
                  </a:lnTo>
                  <a:lnTo>
                    <a:pt x="497" y="820"/>
                  </a:lnTo>
                  <a:lnTo>
                    <a:pt x="456" y="819"/>
                  </a:lnTo>
                  <a:lnTo>
                    <a:pt x="419" y="817"/>
                  </a:lnTo>
                  <a:lnTo>
                    <a:pt x="382" y="812"/>
                  </a:lnTo>
                  <a:lnTo>
                    <a:pt x="349" y="806"/>
                  </a:lnTo>
                  <a:lnTo>
                    <a:pt x="317" y="798"/>
                  </a:lnTo>
                  <a:lnTo>
                    <a:pt x="287" y="789"/>
                  </a:lnTo>
                  <a:lnTo>
                    <a:pt x="259" y="780"/>
                  </a:lnTo>
                  <a:lnTo>
                    <a:pt x="233" y="768"/>
                  </a:lnTo>
                  <a:lnTo>
                    <a:pt x="208" y="756"/>
                  </a:lnTo>
                  <a:lnTo>
                    <a:pt x="186" y="743"/>
                  </a:lnTo>
                  <a:lnTo>
                    <a:pt x="165" y="729"/>
                  </a:lnTo>
                  <a:lnTo>
                    <a:pt x="146" y="714"/>
                  </a:lnTo>
                  <a:lnTo>
                    <a:pt x="128" y="699"/>
                  </a:lnTo>
                  <a:lnTo>
                    <a:pt x="111" y="684"/>
                  </a:lnTo>
                  <a:lnTo>
                    <a:pt x="97" y="668"/>
                  </a:lnTo>
                  <a:lnTo>
                    <a:pt x="82" y="653"/>
                  </a:lnTo>
                  <a:lnTo>
                    <a:pt x="71" y="637"/>
                  </a:lnTo>
                  <a:lnTo>
                    <a:pt x="59" y="621"/>
                  </a:lnTo>
                  <a:lnTo>
                    <a:pt x="49" y="607"/>
                  </a:lnTo>
                  <a:lnTo>
                    <a:pt x="41" y="591"/>
                  </a:lnTo>
                  <a:lnTo>
                    <a:pt x="32" y="577"/>
                  </a:lnTo>
                  <a:lnTo>
                    <a:pt x="26" y="563"/>
                  </a:lnTo>
                  <a:lnTo>
                    <a:pt x="16" y="538"/>
                  </a:lnTo>
                  <a:lnTo>
                    <a:pt x="7" y="516"/>
                  </a:lnTo>
                  <a:lnTo>
                    <a:pt x="3" y="499"/>
                  </a:lnTo>
                  <a:lnTo>
                    <a:pt x="0" y="485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297"/>
                  </a:lnTo>
                  <a:lnTo>
                    <a:pt x="1" y="284"/>
                  </a:lnTo>
                  <a:lnTo>
                    <a:pt x="3" y="270"/>
                  </a:lnTo>
                  <a:lnTo>
                    <a:pt x="5" y="258"/>
                  </a:lnTo>
                  <a:lnTo>
                    <a:pt x="8" y="245"/>
                  </a:lnTo>
                  <a:lnTo>
                    <a:pt x="11" y="233"/>
                  </a:lnTo>
                  <a:lnTo>
                    <a:pt x="16" y="221"/>
                  </a:lnTo>
                  <a:lnTo>
                    <a:pt x="21" y="210"/>
                  </a:lnTo>
                  <a:lnTo>
                    <a:pt x="26" y="199"/>
                  </a:lnTo>
                  <a:lnTo>
                    <a:pt x="32" y="189"/>
                  </a:lnTo>
                  <a:lnTo>
                    <a:pt x="46" y="169"/>
                  </a:lnTo>
                  <a:lnTo>
                    <a:pt x="60" y="150"/>
                  </a:lnTo>
                  <a:lnTo>
                    <a:pt x="77" y="134"/>
                  </a:lnTo>
                  <a:lnTo>
                    <a:pt x="96" y="118"/>
                  </a:lnTo>
                  <a:lnTo>
                    <a:pt x="115" y="104"/>
                  </a:lnTo>
                  <a:lnTo>
                    <a:pt x="135" y="90"/>
                  </a:lnTo>
                  <a:lnTo>
                    <a:pt x="157" y="79"/>
                  </a:lnTo>
                  <a:lnTo>
                    <a:pt x="179" y="67"/>
                  </a:lnTo>
                  <a:lnTo>
                    <a:pt x="202" y="58"/>
                  </a:lnTo>
                  <a:lnTo>
                    <a:pt x="225" y="48"/>
                  </a:lnTo>
                  <a:lnTo>
                    <a:pt x="248" y="41"/>
                  </a:lnTo>
                  <a:lnTo>
                    <a:pt x="272" y="34"/>
                  </a:lnTo>
                  <a:lnTo>
                    <a:pt x="295" y="28"/>
                  </a:lnTo>
                  <a:lnTo>
                    <a:pt x="318" y="22"/>
                  </a:lnTo>
                  <a:lnTo>
                    <a:pt x="339" y="18"/>
                  </a:lnTo>
                  <a:lnTo>
                    <a:pt x="381" y="11"/>
                  </a:lnTo>
                  <a:lnTo>
                    <a:pt x="419" y="6"/>
                  </a:lnTo>
                  <a:lnTo>
                    <a:pt x="451" y="3"/>
                  </a:lnTo>
                  <a:lnTo>
                    <a:pt x="475" y="1"/>
                  </a:lnTo>
                  <a:lnTo>
                    <a:pt x="497" y="0"/>
                  </a:lnTo>
                  <a:lnTo>
                    <a:pt x="520" y="0"/>
                  </a:lnTo>
                  <a:lnTo>
                    <a:pt x="520" y="0"/>
                  </a:lnTo>
                  <a:lnTo>
                    <a:pt x="541" y="1"/>
                  </a:lnTo>
                  <a:lnTo>
                    <a:pt x="566" y="3"/>
                  </a:lnTo>
                  <a:lnTo>
                    <a:pt x="597" y="6"/>
                  </a:lnTo>
                  <a:lnTo>
                    <a:pt x="634" y="11"/>
                  </a:lnTo>
                  <a:lnTo>
                    <a:pt x="677" y="18"/>
                  </a:lnTo>
                  <a:lnTo>
                    <a:pt x="699" y="22"/>
                  </a:lnTo>
                  <a:lnTo>
                    <a:pt x="722" y="28"/>
                  </a:lnTo>
                  <a:lnTo>
                    <a:pt x="745" y="34"/>
                  </a:lnTo>
                  <a:lnTo>
                    <a:pt x="768" y="41"/>
                  </a:lnTo>
                  <a:lnTo>
                    <a:pt x="792" y="48"/>
                  </a:lnTo>
                  <a:lnTo>
                    <a:pt x="814" y="58"/>
                  </a:lnTo>
                  <a:lnTo>
                    <a:pt x="837" y="67"/>
                  </a:lnTo>
                  <a:lnTo>
                    <a:pt x="859" y="79"/>
                  </a:lnTo>
                  <a:lnTo>
                    <a:pt x="880" y="90"/>
                  </a:lnTo>
                  <a:lnTo>
                    <a:pt x="901" y="104"/>
                  </a:lnTo>
                  <a:lnTo>
                    <a:pt x="921" y="118"/>
                  </a:lnTo>
                  <a:lnTo>
                    <a:pt x="938" y="134"/>
                  </a:lnTo>
                  <a:lnTo>
                    <a:pt x="955" y="150"/>
                  </a:lnTo>
                  <a:lnTo>
                    <a:pt x="971" y="169"/>
                  </a:lnTo>
                  <a:lnTo>
                    <a:pt x="984" y="189"/>
                  </a:lnTo>
                  <a:lnTo>
                    <a:pt x="989" y="199"/>
                  </a:lnTo>
                  <a:lnTo>
                    <a:pt x="995" y="210"/>
                  </a:lnTo>
                  <a:lnTo>
                    <a:pt x="1000" y="221"/>
                  </a:lnTo>
                  <a:lnTo>
                    <a:pt x="1004" y="233"/>
                  </a:lnTo>
                  <a:lnTo>
                    <a:pt x="1008" y="245"/>
                  </a:lnTo>
                  <a:lnTo>
                    <a:pt x="1010" y="258"/>
                  </a:lnTo>
                  <a:lnTo>
                    <a:pt x="1013" y="270"/>
                  </a:lnTo>
                  <a:lnTo>
                    <a:pt x="1014" y="284"/>
                  </a:lnTo>
                  <a:lnTo>
                    <a:pt x="1015" y="297"/>
                  </a:lnTo>
                  <a:lnTo>
                    <a:pt x="1017" y="312"/>
                  </a:lnTo>
                  <a:lnTo>
                    <a:pt x="1017" y="4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0" name="Группа 549"/>
          <p:cNvGrpSpPr/>
          <p:nvPr userDrawn="1"/>
        </p:nvGrpSpPr>
        <p:grpSpPr>
          <a:xfrm>
            <a:off x="8274050" y="3081305"/>
            <a:ext cx="544512" cy="486966"/>
            <a:chOff x="8274050" y="3775031"/>
            <a:chExt cx="544512" cy="649288"/>
          </a:xfrm>
          <a:solidFill>
            <a:schemeClr val="bg2">
              <a:lumMod val="50000"/>
            </a:schemeClr>
          </a:solidFill>
        </p:grpSpPr>
        <p:sp>
          <p:nvSpPr>
            <p:cNvPr id="458" name="Freeform 362"/>
            <p:cNvSpPr>
              <a:spLocks/>
            </p:cNvSpPr>
            <p:nvPr userDrawn="1"/>
          </p:nvSpPr>
          <p:spPr bwMode="auto">
            <a:xfrm>
              <a:off x="8370888" y="3962356"/>
              <a:ext cx="350837" cy="461963"/>
            </a:xfrm>
            <a:custGeom>
              <a:avLst/>
              <a:gdLst>
                <a:gd name="T0" fmla="*/ 434 w 887"/>
                <a:gd name="T1" fmla="*/ 0 h 1165"/>
                <a:gd name="T2" fmla="*/ 413 w 887"/>
                <a:gd name="T3" fmla="*/ 0 h 1165"/>
                <a:gd name="T4" fmla="*/ 373 w 887"/>
                <a:gd name="T5" fmla="*/ 7 h 1165"/>
                <a:gd name="T6" fmla="*/ 338 w 887"/>
                <a:gd name="T7" fmla="*/ 21 h 1165"/>
                <a:gd name="T8" fmla="*/ 306 w 887"/>
                <a:gd name="T9" fmla="*/ 41 h 1165"/>
                <a:gd name="T10" fmla="*/ 280 w 887"/>
                <a:gd name="T11" fmla="*/ 66 h 1165"/>
                <a:gd name="T12" fmla="*/ 258 w 887"/>
                <a:gd name="T13" fmla="*/ 94 h 1165"/>
                <a:gd name="T14" fmla="*/ 243 w 887"/>
                <a:gd name="T15" fmla="*/ 126 h 1165"/>
                <a:gd name="T16" fmla="*/ 236 w 887"/>
                <a:gd name="T17" fmla="*/ 161 h 1165"/>
                <a:gd name="T18" fmla="*/ 235 w 887"/>
                <a:gd name="T19" fmla="*/ 254 h 1165"/>
                <a:gd name="T20" fmla="*/ 227 w 887"/>
                <a:gd name="T21" fmla="*/ 264 h 1165"/>
                <a:gd name="T22" fmla="*/ 218 w 887"/>
                <a:gd name="T23" fmla="*/ 281 h 1165"/>
                <a:gd name="T24" fmla="*/ 216 w 887"/>
                <a:gd name="T25" fmla="*/ 300 h 1165"/>
                <a:gd name="T26" fmla="*/ 217 w 887"/>
                <a:gd name="T27" fmla="*/ 317 h 1165"/>
                <a:gd name="T28" fmla="*/ 224 w 887"/>
                <a:gd name="T29" fmla="*/ 339 h 1165"/>
                <a:gd name="T30" fmla="*/ 237 w 887"/>
                <a:gd name="T31" fmla="*/ 359 h 1165"/>
                <a:gd name="T32" fmla="*/ 237 w 887"/>
                <a:gd name="T33" fmla="*/ 373 h 1165"/>
                <a:gd name="T34" fmla="*/ 244 w 887"/>
                <a:gd name="T35" fmla="*/ 401 h 1165"/>
                <a:gd name="T36" fmla="*/ 256 w 887"/>
                <a:gd name="T37" fmla="*/ 428 h 1165"/>
                <a:gd name="T38" fmla="*/ 271 w 887"/>
                <a:gd name="T39" fmla="*/ 453 h 1165"/>
                <a:gd name="T40" fmla="*/ 294 w 887"/>
                <a:gd name="T41" fmla="*/ 485 h 1165"/>
                <a:gd name="T42" fmla="*/ 321 w 887"/>
                <a:gd name="T43" fmla="*/ 513 h 1165"/>
                <a:gd name="T44" fmla="*/ 107 w 887"/>
                <a:gd name="T45" fmla="*/ 645 h 1165"/>
                <a:gd name="T46" fmla="*/ 92 w 887"/>
                <a:gd name="T47" fmla="*/ 652 h 1165"/>
                <a:gd name="T48" fmla="*/ 66 w 887"/>
                <a:gd name="T49" fmla="*/ 670 h 1165"/>
                <a:gd name="T50" fmla="*/ 44 w 887"/>
                <a:gd name="T51" fmla="*/ 692 h 1165"/>
                <a:gd name="T52" fmla="*/ 29 w 887"/>
                <a:gd name="T53" fmla="*/ 717 h 1165"/>
                <a:gd name="T54" fmla="*/ 16 w 887"/>
                <a:gd name="T55" fmla="*/ 745 h 1165"/>
                <a:gd name="T56" fmla="*/ 8 w 887"/>
                <a:gd name="T57" fmla="*/ 774 h 1165"/>
                <a:gd name="T58" fmla="*/ 2 w 887"/>
                <a:gd name="T59" fmla="*/ 806 h 1165"/>
                <a:gd name="T60" fmla="*/ 0 w 887"/>
                <a:gd name="T61" fmla="*/ 858 h 1165"/>
                <a:gd name="T62" fmla="*/ 887 w 887"/>
                <a:gd name="T63" fmla="*/ 1165 h 1165"/>
                <a:gd name="T64" fmla="*/ 887 w 887"/>
                <a:gd name="T65" fmla="*/ 858 h 1165"/>
                <a:gd name="T66" fmla="*/ 884 w 887"/>
                <a:gd name="T67" fmla="*/ 791 h 1165"/>
                <a:gd name="T68" fmla="*/ 878 w 887"/>
                <a:gd name="T69" fmla="*/ 760 h 1165"/>
                <a:gd name="T70" fmla="*/ 871 w 887"/>
                <a:gd name="T71" fmla="*/ 730 h 1165"/>
                <a:gd name="T72" fmla="*/ 859 w 887"/>
                <a:gd name="T73" fmla="*/ 704 h 1165"/>
                <a:gd name="T74" fmla="*/ 842 w 887"/>
                <a:gd name="T75" fmla="*/ 680 h 1165"/>
                <a:gd name="T76" fmla="*/ 819 w 887"/>
                <a:gd name="T77" fmla="*/ 661 h 1165"/>
                <a:gd name="T78" fmla="*/ 791 w 887"/>
                <a:gd name="T79" fmla="*/ 645 h 1165"/>
                <a:gd name="T80" fmla="*/ 577 w 887"/>
                <a:gd name="T81" fmla="*/ 513 h 1165"/>
                <a:gd name="T82" fmla="*/ 590 w 887"/>
                <a:gd name="T83" fmla="*/ 499 h 1165"/>
                <a:gd name="T84" fmla="*/ 619 w 887"/>
                <a:gd name="T85" fmla="*/ 465 h 1165"/>
                <a:gd name="T86" fmla="*/ 635 w 887"/>
                <a:gd name="T87" fmla="*/ 442 h 1165"/>
                <a:gd name="T88" fmla="*/ 648 w 887"/>
                <a:gd name="T89" fmla="*/ 416 h 1165"/>
                <a:gd name="T90" fmla="*/ 658 w 887"/>
                <a:gd name="T91" fmla="*/ 388 h 1165"/>
                <a:gd name="T92" fmla="*/ 662 w 887"/>
                <a:gd name="T93" fmla="*/ 359 h 1165"/>
                <a:gd name="T94" fmla="*/ 668 w 887"/>
                <a:gd name="T95" fmla="*/ 349 h 1165"/>
                <a:gd name="T96" fmla="*/ 678 w 887"/>
                <a:gd name="T97" fmla="*/ 324 h 1165"/>
                <a:gd name="T98" fmla="*/ 683 w 887"/>
                <a:gd name="T99" fmla="*/ 309 h 1165"/>
                <a:gd name="T100" fmla="*/ 682 w 887"/>
                <a:gd name="T101" fmla="*/ 291 h 1165"/>
                <a:gd name="T102" fmla="*/ 676 w 887"/>
                <a:gd name="T103" fmla="*/ 272 h 1165"/>
                <a:gd name="T104" fmla="*/ 664 w 887"/>
                <a:gd name="T105" fmla="*/ 254 h 1165"/>
                <a:gd name="T106" fmla="*/ 664 w 887"/>
                <a:gd name="T107" fmla="*/ 179 h 1165"/>
                <a:gd name="T108" fmla="*/ 660 w 887"/>
                <a:gd name="T109" fmla="*/ 143 h 1165"/>
                <a:gd name="T110" fmla="*/ 648 w 887"/>
                <a:gd name="T111" fmla="*/ 110 h 1165"/>
                <a:gd name="T112" fmla="*/ 631 w 887"/>
                <a:gd name="T113" fmla="*/ 79 h 1165"/>
                <a:gd name="T114" fmla="*/ 607 w 887"/>
                <a:gd name="T115" fmla="*/ 52 h 1165"/>
                <a:gd name="T116" fmla="*/ 576 w 887"/>
                <a:gd name="T117" fmla="*/ 30 h 1165"/>
                <a:gd name="T118" fmla="*/ 543 w 887"/>
                <a:gd name="T119" fmla="*/ 14 h 1165"/>
                <a:gd name="T120" fmla="*/ 505 w 887"/>
                <a:gd name="T121" fmla="*/ 3 h 1165"/>
                <a:gd name="T122" fmla="*/ 464 w 887"/>
                <a:gd name="T123" fmla="*/ 0 h 1165"/>
                <a:gd name="T124" fmla="*/ 445 w 887"/>
                <a:gd name="T125" fmla="*/ 0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7" h="1165">
                  <a:moveTo>
                    <a:pt x="445" y="0"/>
                  </a:moveTo>
                  <a:lnTo>
                    <a:pt x="434" y="0"/>
                  </a:lnTo>
                  <a:lnTo>
                    <a:pt x="434" y="0"/>
                  </a:lnTo>
                  <a:lnTo>
                    <a:pt x="413" y="0"/>
                  </a:lnTo>
                  <a:lnTo>
                    <a:pt x="393" y="3"/>
                  </a:lnTo>
                  <a:lnTo>
                    <a:pt x="373" y="7"/>
                  </a:lnTo>
                  <a:lnTo>
                    <a:pt x="355" y="14"/>
                  </a:lnTo>
                  <a:lnTo>
                    <a:pt x="338" y="21"/>
                  </a:lnTo>
                  <a:lnTo>
                    <a:pt x="321" y="30"/>
                  </a:lnTo>
                  <a:lnTo>
                    <a:pt x="306" y="41"/>
                  </a:lnTo>
                  <a:lnTo>
                    <a:pt x="292" y="52"/>
                  </a:lnTo>
                  <a:lnTo>
                    <a:pt x="280" y="66"/>
                  </a:lnTo>
                  <a:lnTo>
                    <a:pt x="268" y="79"/>
                  </a:lnTo>
                  <a:lnTo>
                    <a:pt x="258" y="94"/>
                  </a:lnTo>
                  <a:lnTo>
                    <a:pt x="249" y="110"/>
                  </a:lnTo>
                  <a:lnTo>
                    <a:pt x="243" y="126"/>
                  </a:lnTo>
                  <a:lnTo>
                    <a:pt x="239" y="143"/>
                  </a:lnTo>
                  <a:lnTo>
                    <a:pt x="236" y="161"/>
                  </a:lnTo>
                  <a:lnTo>
                    <a:pt x="235" y="179"/>
                  </a:lnTo>
                  <a:lnTo>
                    <a:pt x="235" y="254"/>
                  </a:lnTo>
                  <a:lnTo>
                    <a:pt x="235" y="254"/>
                  </a:lnTo>
                  <a:lnTo>
                    <a:pt x="227" y="264"/>
                  </a:lnTo>
                  <a:lnTo>
                    <a:pt x="222" y="272"/>
                  </a:lnTo>
                  <a:lnTo>
                    <a:pt x="218" y="281"/>
                  </a:lnTo>
                  <a:lnTo>
                    <a:pt x="216" y="291"/>
                  </a:lnTo>
                  <a:lnTo>
                    <a:pt x="216" y="300"/>
                  </a:lnTo>
                  <a:lnTo>
                    <a:pt x="216" y="309"/>
                  </a:lnTo>
                  <a:lnTo>
                    <a:pt x="217" y="317"/>
                  </a:lnTo>
                  <a:lnTo>
                    <a:pt x="219" y="324"/>
                  </a:lnTo>
                  <a:lnTo>
                    <a:pt x="224" y="339"/>
                  </a:lnTo>
                  <a:lnTo>
                    <a:pt x="230" y="349"/>
                  </a:lnTo>
                  <a:lnTo>
                    <a:pt x="237" y="359"/>
                  </a:lnTo>
                  <a:lnTo>
                    <a:pt x="237" y="359"/>
                  </a:lnTo>
                  <a:lnTo>
                    <a:pt x="237" y="373"/>
                  </a:lnTo>
                  <a:lnTo>
                    <a:pt x="240" y="388"/>
                  </a:lnTo>
                  <a:lnTo>
                    <a:pt x="244" y="401"/>
                  </a:lnTo>
                  <a:lnTo>
                    <a:pt x="249" y="416"/>
                  </a:lnTo>
                  <a:lnTo>
                    <a:pt x="256" y="428"/>
                  </a:lnTo>
                  <a:lnTo>
                    <a:pt x="263" y="442"/>
                  </a:lnTo>
                  <a:lnTo>
                    <a:pt x="271" y="453"/>
                  </a:lnTo>
                  <a:lnTo>
                    <a:pt x="278" y="465"/>
                  </a:lnTo>
                  <a:lnTo>
                    <a:pt x="294" y="485"/>
                  </a:lnTo>
                  <a:lnTo>
                    <a:pt x="308" y="499"/>
                  </a:lnTo>
                  <a:lnTo>
                    <a:pt x="321" y="513"/>
                  </a:lnTo>
                  <a:lnTo>
                    <a:pt x="326" y="551"/>
                  </a:lnTo>
                  <a:lnTo>
                    <a:pt x="107" y="645"/>
                  </a:lnTo>
                  <a:lnTo>
                    <a:pt x="107" y="645"/>
                  </a:lnTo>
                  <a:lnTo>
                    <a:pt x="92" y="652"/>
                  </a:lnTo>
                  <a:lnTo>
                    <a:pt x="79" y="661"/>
                  </a:lnTo>
                  <a:lnTo>
                    <a:pt x="66" y="670"/>
                  </a:lnTo>
                  <a:lnTo>
                    <a:pt x="55" y="680"/>
                  </a:lnTo>
                  <a:lnTo>
                    <a:pt x="44" y="692"/>
                  </a:lnTo>
                  <a:lnTo>
                    <a:pt x="36" y="704"/>
                  </a:lnTo>
                  <a:lnTo>
                    <a:pt x="29" y="717"/>
                  </a:lnTo>
                  <a:lnTo>
                    <a:pt x="21" y="730"/>
                  </a:lnTo>
                  <a:lnTo>
                    <a:pt x="16" y="745"/>
                  </a:lnTo>
                  <a:lnTo>
                    <a:pt x="12" y="760"/>
                  </a:lnTo>
                  <a:lnTo>
                    <a:pt x="8" y="774"/>
                  </a:lnTo>
                  <a:lnTo>
                    <a:pt x="5" y="791"/>
                  </a:lnTo>
                  <a:lnTo>
                    <a:pt x="2" y="806"/>
                  </a:lnTo>
                  <a:lnTo>
                    <a:pt x="1" y="823"/>
                  </a:lnTo>
                  <a:lnTo>
                    <a:pt x="0" y="858"/>
                  </a:lnTo>
                  <a:lnTo>
                    <a:pt x="0" y="1165"/>
                  </a:lnTo>
                  <a:lnTo>
                    <a:pt x="887" y="1165"/>
                  </a:lnTo>
                  <a:lnTo>
                    <a:pt x="887" y="858"/>
                  </a:lnTo>
                  <a:lnTo>
                    <a:pt x="887" y="858"/>
                  </a:lnTo>
                  <a:lnTo>
                    <a:pt x="887" y="823"/>
                  </a:lnTo>
                  <a:lnTo>
                    <a:pt x="884" y="791"/>
                  </a:lnTo>
                  <a:lnTo>
                    <a:pt x="882" y="774"/>
                  </a:lnTo>
                  <a:lnTo>
                    <a:pt x="878" y="760"/>
                  </a:lnTo>
                  <a:lnTo>
                    <a:pt x="875" y="745"/>
                  </a:lnTo>
                  <a:lnTo>
                    <a:pt x="871" y="730"/>
                  </a:lnTo>
                  <a:lnTo>
                    <a:pt x="865" y="717"/>
                  </a:lnTo>
                  <a:lnTo>
                    <a:pt x="859" y="704"/>
                  </a:lnTo>
                  <a:lnTo>
                    <a:pt x="850" y="692"/>
                  </a:lnTo>
                  <a:lnTo>
                    <a:pt x="842" y="680"/>
                  </a:lnTo>
                  <a:lnTo>
                    <a:pt x="832" y="670"/>
                  </a:lnTo>
                  <a:lnTo>
                    <a:pt x="819" y="661"/>
                  </a:lnTo>
                  <a:lnTo>
                    <a:pt x="806" y="652"/>
                  </a:lnTo>
                  <a:lnTo>
                    <a:pt x="791" y="645"/>
                  </a:lnTo>
                  <a:lnTo>
                    <a:pt x="572" y="551"/>
                  </a:lnTo>
                  <a:lnTo>
                    <a:pt x="577" y="513"/>
                  </a:lnTo>
                  <a:lnTo>
                    <a:pt x="577" y="513"/>
                  </a:lnTo>
                  <a:lnTo>
                    <a:pt x="590" y="499"/>
                  </a:lnTo>
                  <a:lnTo>
                    <a:pt x="603" y="485"/>
                  </a:lnTo>
                  <a:lnTo>
                    <a:pt x="619" y="465"/>
                  </a:lnTo>
                  <a:lnTo>
                    <a:pt x="627" y="453"/>
                  </a:lnTo>
                  <a:lnTo>
                    <a:pt x="635" y="442"/>
                  </a:lnTo>
                  <a:lnTo>
                    <a:pt x="642" y="428"/>
                  </a:lnTo>
                  <a:lnTo>
                    <a:pt x="648" y="416"/>
                  </a:lnTo>
                  <a:lnTo>
                    <a:pt x="653" y="401"/>
                  </a:lnTo>
                  <a:lnTo>
                    <a:pt x="658" y="388"/>
                  </a:lnTo>
                  <a:lnTo>
                    <a:pt x="661" y="373"/>
                  </a:lnTo>
                  <a:lnTo>
                    <a:pt x="662" y="359"/>
                  </a:lnTo>
                  <a:lnTo>
                    <a:pt x="662" y="359"/>
                  </a:lnTo>
                  <a:lnTo>
                    <a:pt x="668" y="349"/>
                  </a:lnTo>
                  <a:lnTo>
                    <a:pt x="673" y="339"/>
                  </a:lnTo>
                  <a:lnTo>
                    <a:pt x="678" y="324"/>
                  </a:lnTo>
                  <a:lnTo>
                    <a:pt x="681" y="317"/>
                  </a:lnTo>
                  <a:lnTo>
                    <a:pt x="683" y="309"/>
                  </a:lnTo>
                  <a:lnTo>
                    <a:pt x="683" y="300"/>
                  </a:lnTo>
                  <a:lnTo>
                    <a:pt x="682" y="291"/>
                  </a:lnTo>
                  <a:lnTo>
                    <a:pt x="679" y="281"/>
                  </a:lnTo>
                  <a:lnTo>
                    <a:pt x="676" y="272"/>
                  </a:lnTo>
                  <a:lnTo>
                    <a:pt x="670" y="264"/>
                  </a:lnTo>
                  <a:lnTo>
                    <a:pt x="664" y="254"/>
                  </a:lnTo>
                  <a:lnTo>
                    <a:pt x="664" y="179"/>
                  </a:lnTo>
                  <a:lnTo>
                    <a:pt x="664" y="179"/>
                  </a:lnTo>
                  <a:lnTo>
                    <a:pt x="663" y="161"/>
                  </a:lnTo>
                  <a:lnTo>
                    <a:pt x="660" y="143"/>
                  </a:lnTo>
                  <a:lnTo>
                    <a:pt x="654" y="126"/>
                  </a:lnTo>
                  <a:lnTo>
                    <a:pt x="648" y="110"/>
                  </a:lnTo>
                  <a:lnTo>
                    <a:pt x="640" y="94"/>
                  </a:lnTo>
                  <a:lnTo>
                    <a:pt x="631" y="79"/>
                  </a:lnTo>
                  <a:lnTo>
                    <a:pt x="619" y="66"/>
                  </a:lnTo>
                  <a:lnTo>
                    <a:pt x="607" y="52"/>
                  </a:lnTo>
                  <a:lnTo>
                    <a:pt x="592" y="41"/>
                  </a:lnTo>
                  <a:lnTo>
                    <a:pt x="576" y="30"/>
                  </a:lnTo>
                  <a:lnTo>
                    <a:pt x="561" y="21"/>
                  </a:lnTo>
                  <a:lnTo>
                    <a:pt x="543" y="14"/>
                  </a:lnTo>
                  <a:lnTo>
                    <a:pt x="524" y="7"/>
                  </a:lnTo>
                  <a:lnTo>
                    <a:pt x="505" y="3"/>
                  </a:lnTo>
                  <a:lnTo>
                    <a:pt x="485" y="0"/>
                  </a:lnTo>
                  <a:lnTo>
                    <a:pt x="464" y="0"/>
                  </a:lnTo>
                  <a:lnTo>
                    <a:pt x="452" y="0"/>
                  </a:lnTo>
                  <a:lnTo>
                    <a:pt x="4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59" name="Freeform 363"/>
            <p:cNvSpPr>
              <a:spLocks/>
            </p:cNvSpPr>
            <p:nvPr userDrawn="1"/>
          </p:nvSpPr>
          <p:spPr bwMode="auto">
            <a:xfrm>
              <a:off x="8274050" y="3775031"/>
              <a:ext cx="49212" cy="644525"/>
            </a:xfrm>
            <a:custGeom>
              <a:avLst/>
              <a:gdLst>
                <a:gd name="T0" fmla="*/ 123 w 123"/>
                <a:gd name="T1" fmla="*/ 1566 h 1626"/>
                <a:gd name="T2" fmla="*/ 123 w 123"/>
                <a:gd name="T3" fmla="*/ 1566 h 1626"/>
                <a:gd name="T4" fmla="*/ 122 w 123"/>
                <a:gd name="T5" fmla="*/ 1572 h 1626"/>
                <a:gd name="T6" fmla="*/ 122 w 123"/>
                <a:gd name="T7" fmla="*/ 1579 h 1626"/>
                <a:gd name="T8" fmla="*/ 117 w 123"/>
                <a:gd name="T9" fmla="*/ 1590 h 1626"/>
                <a:gd name="T10" fmla="*/ 112 w 123"/>
                <a:gd name="T11" fmla="*/ 1599 h 1626"/>
                <a:gd name="T12" fmla="*/ 105 w 123"/>
                <a:gd name="T13" fmla="*/ 1609 h 1626"/>
                <a:gd name="T14" fmla="*/ 96 w 123"/>
                <a:gd name="T15" fmla="*/ 1616 h 1626"/>
                <a:gd name="T16" fmla="*/ 85 w 123"/>
                <a:gd name="T17" fmla="*/ 1621 h 1626"/>
                <a:gd name="T18" fmla="*/ 74 w 123"/>
                <a:gd name="T19" fmla="*/ 1625 h 1626"/>
                <a:gd name="T20" fmla="*/ 67 w 123"/>
                <a:gd name="T21" fmla="*/ 1626 h 1626"/>
                <a:gd name="T22" fmla="*/ 61 w 123"/>
                <a:gd name="T23" fmla="*/ 1626 h 1626"/>
                <a:gd name="T24" fmla="*/ 60 w 123"/>
                <a:gd name="T25" fmla="*/ 1626 h 1626"/>
                <a:gd name="T26" fmla="*/ 60 w 123"/>
                <a:gd name="T27" fmla="*/ 1626 h 1626"/>
                <a:gd name="T28" fmla="*/ 54 w 123"/>
                <a:gd name="T29" fmla="*/ 1626 h 1626"/>
                <a:gd name="T30" fmla="*/ 49 w 123"/>
                <a:gd name="T31" fmla="*/ 1625 h 1626"/>
                <a:gd name="T32" fmla="*/ 37 w 123"/>
                <a:gd name="T33" fmla="*/ 1621 h 1626"/>
                <a:gd name="T34" fmla="*/ 27 w 123"/>
                <a:gd name="T35" fmla="*/ 1616 h 1626"/>
                <a:gd name="T36" fmla="*/ 17 w 123"/>
                <a:gd name="T37" fmla="*/ 1609 h 1626"/>
                <a:gd name="T38" fmla="*/ 10 w 123"/>
                <a:gd name="T39" fmla="*/ 1599 h 1626"/>
                <a:gd name="T40" fmla="*/ 5 w 123"/>
                <a:gd name="T41" fmla="*/ 1590 h 1626"/>
                <a:gd name="T42" fmla="*/ 1 w 123"/>
                <a:gd name="T43" fmla="*/ 1579 h 1626"/>
                <a:gd name="T44" fmla="*/ 0 w 123"/>
                <a:gd name="T45" fmla="*/ 1572 h 1626"/>
                <a:gd name="T46" fmla="*/ 0 w 123"/>
                <a:gd name="T47" fmla="*/ 1566 h 1626"/>
                <a:gd name="T48" fmla="*/ 0 w 123"/>
                <a:gd name="T49" fmla="*/ 63 h 1626"/>
                <a:gd name="T50" fmla="*/ 0 w 123"/>
                <a:gd name="T51" fmla="*/ 63 h 1626"/>
                <a:gd name="T52" fmla="*/ 0 w 123"/>
                <a:gd name="T53" fmla="*/ 56 h 1626"/>
                <a:gd name="T54" fmla="*/ 1 w 123"/>
                <a:gd name="T55" fmla="*/ 50 h 1626"/>
                <a:gd name="T56" fmla="*/ 5 w 123"/>
                <a:gd name="T57" fmla="*/ 38 h 1626"/>
                <a:gd name="T58" fmla="*/ 10 w 123"/>
                <a:gd name="T59" fmla="*/ 27 h 1626"/>
                <a:gd name="T60" fmla="*/ 17 w 123"/>
                <a:gd name="T61" fmla="*/ 19 h 1626"/>
                <a:gd name="T62" fmla="*/ 27 w 123"/>
                <a:gd name="T63" fmla="*/ 11 h 1626"/>
                <a:gd name="T64" fmla="*/ 37 w 123"/>
                <a:gd name="T65" fmla="*/ 6 h 1626"/>
                <a:gd name="T66" fmla="*/ 50 w 123"/>
                <a:gd name="T67" fmla="*/ 1 h 1626"/>
                <a:gd name="T68" fmla="*/ 55 w 123"/>
                <a:gd name="T69" fmla="*/ 0 h 1626"/>
                <a:gd name="T70" fmla="*/ 61 w 123"/>
                <a:gd name="T71" fmla="*/ 0 h 1626"/>
                <a:gd name="T72" fmla="*/ 61 w 123"/>
                <a:gd name="T73" fmla="*/ 0 h 1626"/>
                <a:gd name="T74" fmla="*/ 67 w 123"/>
                <a:gd name="T75" fmla="*/ 0 h 1626"/>
                <a:gd name="T76" fmla="*/ 74 w 123"/>
                <a:gd name="T77" fmla="*/ 1 h 1626"/>
                <a:gd name="T78" fmla="*/ 85 w 123"/>
                <a:gd name="T79" fmla="*/ 6 h 1626"/>
                <a:gd name="T80" fmla="*/ 96 w 123"/>
                <a:gd name="T81" fmla="*/ 11 h 1626"/>
                <a:gd name="T82" fmla="*/ 105 w 123"/>
                <a:gd name="T83" fmla="*/ 18 h 1626"/>
                <a:gd name="T84" fmla="*/ 112 w 123"/>
                <a:gd name="T85" fmla="*/ 27 h 1626"/>
                <a:gd name="T86" fmla="*/ 117 w 123"/>
                <a:gd name="T87" fmla="*/ 38 h 1626"/>
                <a:gd name="T88" fmla="*/ 122 w 123"/>
                <a:gd name="T89" fmla="*/ 49 h 1626"/>
                <a:gd name="T90" fmla="*/ 122 w 123"/>
                <a:gd name="T91" fmla="*/ 54 h 1626"/>
                <a:gd name="T92" fmla="*/ 123 w 123"/>
                <a:gd name="T93" fmla="*/ 61 h 1626"/>
                <a:gd name="T94" fmla="*/ 123 w 123"/>
                <a:gd name="T95" fmla="*/ 156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626">
                  <a:moveTo>
                    <a:pt x="123" y="1566"/>
                  </a:moveTo>
                  <a:lnTo>
                    <a:pt x="123" y="1566"/>
                  </a:lnTo>
                  <a:lnTo>
                    <a:pt x="122" y="1572"/>
                  </a:lnTo>
                  <a:lnTo>
                    <a:pt x="122" y="1579"/>
                  </a:lnTo>
                  <a:lnTo>
                    <a:pt x="117" y="1590"/>
                  </a:lnTo>
                  <a:lnTo>
                    <a:pt x="112" y="1599"/>
                  </a:lnTo>
                  <a:lnTo>
                    <a:pt x="105" y="1609"/>
                  </a:lnTo>
                  <a:lnTo>
                    <a:pt x="96" y="1616"/>
                  </a:lnTo>
                  <a:lnTo>
                    <a:pt x="85" y="1621"/>
                  </a:lnTo>
                  <a:lnTo>
                    <a:pt x="74" y="1625"/>
                  </a:lnTo>
                  <a:lnTo>
                    <a:pt x="67" y="1626"/>
                  </a:lnTo>
                  <a:lnTo>
                    <a:pt x="61" y="1626"/>
                  </a:lnTo>
                  <a:lnTo>
                    <a:pt x="60" y="1626"/>
                  </a:lnTo>
                  <a:lnTo>
                    <a:pt x="60" y="1626"/>
                  </a:lnTo>
                  <a:lnTo>
                    <a:pt x="54" y="1626"/>
                  </a:lnTo>
                  <a:lnTo>
                    <a:pt x="49" y="1625"/>
                  </a:lnTo>
                  <a:lnTo>
                    <a:pt x="37" y="1621"/>
                  </a:lnTo>
                  <a:lnTo>
                    <a:pt x="27" y="1616"/>
                  </a:lnTo>
                  <a:lnTo>
                    <a:pt x="17" y="1609"/>
                  </a:lnTo>
                  <a:lnTo>
                    <a:pt x="10" y="1599"/>
                  </a:lnTo>
                  <a:lnTo>
                    <a:pt x="5" y="1590"/>
                  </a:lnTo>
                  <a:lnTo>
                    <a:pt x="1" y="1579"/>
                  </a:lnTo>
                  <a:lnTo>
                    <a:pt x="0" y="1572"/>
                  </a:lnTo>
                  <a:lnTo>
                    <a:pt x="0" y="156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56"/>
                  </a:lnTo>
                  <a:lnTo>
                    <a:pt x="1" y="50"/>
                  </a:lnTo>
                  <a:lnTo>
                    <a:pt x="5" y="38"/>
                  </a:lnTo>
                  <a:lnTo>
                    <a:pt x="10" y="27"/>
                  </a:lnTo>
                  <a:lnTo>
                    <a:pt x="17" y="19"/>
                  </a:lnTo>
                  <a:lnTo>
                    <a:pt x="27" y="11"/>
                  </a:lnTo>
                  <a:lnTo>
                    <a:pt x="37" y="6"/>
                  </a:lnTo>
                  <a:lnTo>
                    <a:pt x="50" y="1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7" y="0"/>
                  </a:lnTo>
                  <a:lnTo>
                    <a:pt x="74" y="1"/>
                  </a:lnTo>
                  <a:lnTo>
                    <a:pt x="85" y="6"/>
                  </a:lnTo>
                  <a:lnTo>
                    <a:pt x="96" y="11"/>
                  </a:lnTo>
                  <a:lnTo>
                    <a:pt x="105" y="18"/>
                  </a:lnTo>
                  <a:lnTo>
                    <a:pt x="112" y="27"/>
                  </a:lnTo>
                  <a:lnTo>
                    <a:pt x="117" y="38"/>
                  </a:lnTo>
                  <a:lnTo>
                    <a:pt x="122" y="49"/>
                  </a:lnTo>
                  <a:lnTo>
                    <a:pt x="122" y="54"/>
                  </a:lnTo>
                  <a:lnTo>
                    <a:pt x="123" y="61"/>
                  </a:lnTo>
                  <a:lnTo>
                    <a:pt x="123" y="1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0" name="Freeform 364"/>
            <p:cNvSpPr>
              <a:spLocks/>
            </p:cNvSpPr>
            <p:nvPr userDrawn="1"/>
          </p:nvSpPr>
          <p:spPr bwMode="auto">
            <a:xfrm>
              <a:off x="8439150" y="3775031"/>
              <a:ext cx="49212" cy="195263"/>
            </a:xfrm>
            <a:custGeom>
              <a:avLst/>
              <a:gdLst>
                <a:gd name="T0" fmla="*/ 122 w 122"/>
                <a:gd name="T1" fmla="*/ 391 h 493"/>
                <a:gd name="T2" fmla="*/ 122 w 122"/>
                <a:gd name="T3" fmla="*/ 61 h 493"/>
                <a:gd name="T4" fmla="*/ 122 w 122"/>
                <a:gd name="T5" fmla="*/ 61 h 493"/>
                <a:gd name="T6" fmla="*/ 122 w 122"/>
                <a:gd name="T7" fmla="*/ 54 h 493"/>
                <a:gd name="T8" fmla="*/ 121 w 122"/>
                <a:gd name="T9" fmla="*/ 49 h 493"/>
                <a:gd name="T10" fmla="*/ 118 w 122"/>
                <a:gd name="T11" fmla="*/ 38 h 493"/>
                <a:gd name="T12" fmla="*/ 112 w 122"/>
                <a:gd name="T13" fmla="*/ 27 h 493"/>
                <a:gd name="T14" fmla="*/ 104 w 122"/>
                <a:gd name="T15" fmla="*/ 18 h 493"/>
                <a:gd name="T16" fmla="*/ 96 w 122"/>
                <a:gd name="T17" fmla="*/ 11 h 493"/>
                <a:gd name="T18" fmla="*/ 86 w 122"/>
                <a:gd name="T19" fmla="*/ 6 h 493"/>
                <a:gd name="T20" fmla="*/ 74 w 122"/>
                <a:gd name="T21" fmla="*/ 1 h 493"/>
                <a:gd name="T22" fmla="*/ 68 w 122"/>
                <a:gd name="T23" fmla="*/ 0 h 493"/>
                <a:gd name="T24" fmla="*/ 62 w 122"/>
                <a:gd name="T25" fmla="*/ 0 h 493"/>
                <a:gd name="T26" fmla="*/ 61 w 122"/>
                <a:gd name="T27" fmla="*/ 0 h 493"/>
                <a:gd name="T28" fmla="*/ 61 w 122"/>
                <a:gd name="T29" fmla="*/ 0 h 493"/>
                <a:gd name="T30" fmla="*/ 54 w 122"/>
                <a:gd name="T31" fmla="*/ 0 h 493"/>
                <a:gd name="T32" fmla="*/ 48 w 122"/>
                <a:gd name="T33" fmla="*/ 1 h 493"/>
                <a:gd name="T34" fmla="*/ 37 w 122"/>
                <a:gd name="T35" fmla="*/ 6 h 493"/>
                <a:gd name="T36" fmla="*/ 26 w 122"/>
                <a:gd name="T37" fmla="*/ 11 h 493"/>
                <a:gd name="T38" fmla="*/ 18 w 122"/>
                <a:gd name="T39" fmla="*/ 18 h 493"/>
                <a:gd name="T40" fmla="*/ 11 w 122"/>
                <a:gd name="T41" fmla="*/ 27 h 493"/>
                <a:gd name="T42" fmla="*/ 5 w 122"/>
                <a:gd name="T43" fmla="*/ 38 h 493"/>
                <a:gd name="T44" fmla="*/ 1 w 122"/>
                <a:gd name="T45" fmla="*/ 49 h 493"/>
                <a:gd name="T46" fmla="*/ 0 w 122"/>
                <a:gd name="T47" fmla="*/ 54 h 493"/>
                <a:gd name="T48" fmla="*/ 0 w 122"/>
                <a:gd name="T49" fmla="*/ 61 h 493"/>
                <a:gd name="T50" fmla="*/ 0 w 122"/>
                <a:gd name="T51" fmla="*/ 493 h 493"/>
                <a:gd name="T52" fmla="*/ 0 w 122"/>
                <a:gd name="T53" fmla="*/ 493 h 493"/>
                <a:gd name="T54" fmla="*/ 12 w 122"/>
                <a:gd name="T55" fmla="*/ 477 h 493"/>
                <a:gd name="T56" fmla="*/ 24 w 122"/>
                <a:gd name="T57" fmla="*/ 462 h 493"/>
                <a:gd name="T58" fmla="*/ 39 w 122"/>
                <a:gd name="T59" fmla="*/ 447 h 493"/>
                <a:gd name="T60" fmla="*/ 53 w 122"/>
                <a:gd name="T61" fmla="*/ 435 h 493"/>
                <a:gd name="T62" fmla="*/ 69 w 122"/>
                <a:gd name="T63" fmla="*/ 422 h 493"/>
                <a:gd name="T64" fmla="*/ 87 w 122"/>
                <a:gd name="T65" fmla="*/ 411 h 493"/>
                <a:gd name="T66" fmla="*/ 104 w 122"/>
                <a:gd name="T67" fmla="*/ 400 h 493"/>
                <a:gd name="T68" fmla="*/ 122 w 122"/>
                <a:gd name="T69" fmla="*/ 39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493">
                  <a:moveTo>
                    <a:pt x="122" y="391"/>
                  </a:moveTo>
                  <a:lnTo>
                    <a:pt x="122" y="61"/>
                  </a:lnTo>
                  <a:lnTo>
                    <a:pt x="122" y="61"/>
                  </a:lnTo>
                  <a:lnTo>
                    <a:pt x="122" y="54"/>
                  </a:lnTo>
                  <a:lnTo>
                    <a:pt x="121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4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4" y="1"/>
                  </a:lnTo>
                  <a:lnTo>
                    <a:pt x="68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4" y="0"/>
                  </a:lnTo>
                  <a:lnTo>
                    <a:pt x="48" y="1"/>
                  </a:lnTo>
                  <a:lnTo>
                    <a:pt x="37" y="6"/>
                  </a:lnTo>
                  <a:lnTo>
                    <a:pt x="26" y="11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5" y="38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12" y="477"/>
                  </a:lnTo>
                  <a:lnTo>
                    <a:pt x="24" y="462"/>
                  </a:lnTo>
                  <a:lnTo>
                    <a:pt x="39" y="447"/>
                  </a:lnTo>
                  <a:lnTo>
                    <a:pt x="53" y="435"/>
                  </a:lnTo>
                  <a:lnTo>
                    <a:pt x="69" y="422"/>
                  </a:lnTo>
                  <a:lnTo>
                    <a:pt x="87" y="411"/>
                  </a:lnTo>
                  <a:lnTo>
                    <a:pt x="104" y="400"/>
                  </a:lnTo>
                  <a:lnTo>
                    <a:pt x="122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1" name="Freeform 365"/>
            <p:cNvSpPr>
              <a:spLocks/>
            </p:cNvSpPr>
            <p:nvPr userDrawn="1"/>
          </p:nvSpPr>
          <p:spPr bwMode="auto">
            <a:xfrm>
              <a:off x="8439150" y="3775031"/>
              <a:ext cx="49212" cy="195263"/>
            </a:xfrm>
            <a:custGeom>
              <a:avLst/>
              <a:gdLst>
                <a:gd name="T0" fmla="*/ 122 w 122"/>
                <a:gd name="T1" fmla="*/ 391 h 493"/>
                <a:gd name="T2" fmla="*/ 122 w 122"/>
                <a:gd name="T3" fmla="*/ 61 h 493"/>
                <a:gd name="T4" fmla="*/ 122 w 122"/>
                <a:gd name="T5" fmla="*/ 61 h 493"/>
                <a:gd name="T6" fmla="*/ 122 w 122"/>
                <a:gd name="T7" fmla="*/ 54 h 493"/>
                <a:gd name="T8" fmla="*/ 121 w 122"/>
                <a:gd name="T9" fmla="*/ 49 h 493"/>
                <a:gd name="T10" fmla="*/ 118 w 122"/>
                <a:gd name="T11" fmla="*/ 38 h 493"/>
                <a:gd name="T12" fmla="*/ 112 w 122"/>
                <a:gd name="T13" fmla="*/ 27 h 493"/>
                <a:gd name="T14" fmla="*/ 104 w 122"/>
                <a:gd name="T15" fmla="*/ 18 h 493"/>
                <a:gd name="T16" fmla="*/ 96 w 122"/>
                <a:gd name="T17" fmla="*/ 11 h 493"/>
                <a:gd name="T18" fmla="*/ 86 w 122"/>
                <a:gd name="T19" fmla="*/ 6 h 493"/>
                <a:gd name="T20" fmla="*/ 74 w 122"/>
                <a:gd name="T21" fmla="*/ 1 h 493"/>
                <a:gd name="T22" fmla="*/ 68 w 122"/>
                <a:gd name="T23" fmla="*/ 0 h 493"/>
                <a:gd name="T24" fmla="*/ 62 w 122"/>
                <a:gd name="T25" fmla="*/ 0 h 493"/>
                <a:gd name="T26" fmla="*/ 61 w 122"/>
                <a:gd name="T27" fmla="*/ 0 h 493"/>
                <a:gd name="T28" fmla="*/ 61 w 122"/>
                <a:gd name="T29" fmla="*/ 0 h 493"/>
                <a:gd name="T30" fmla="*/ 54 w 122"/>
                <a:gd name="T31" fmla="*/ 0 h 493"/>
                <a:gd name="T32" fmla="*/ 48 w 122"/>
                <a:gd name="T33" fmla="*/ 1 h 493"/>
                <a:gd name="T34" fmla="*/ 37 w 122"/>
                <a:gd name="T35" fmla="*/ 6 h 493"/>
                <a:gd name="T36" fmla="*/ 26 w 122"/>
                <a:gd name="T37" fmla="*/ 11 h 493"/>
                <a:gd name="T38" fmla="*/ 18 w 122"/>
                <a:gd name="T39" fmla="*/ 18 h 493"/>
                <a:gd name="T40" fmla="*/ 11 w 122"/>
                <a:gd name="T41" fmla="*/ 27 h 493"/>
                <a:gd name="T42" fmla="*/ 5 w 122"/>
                <a:gd name="T43" fmla="*/ 38 h 493"/>
                <a:gd name="T44" fmla="*/ 1 w 122"/>
                <a:gd name="T45" fmla="*/ 49 h 493"/>
                <a:gd name="T46" fmla="*/ 0 w 122"/>
                <a:gd name="T47" fmla="*/ 54 h 493"/>
                <a:gd name="T48" fmla="*/ 0 w 122"/>
                <a:gd name="T49" fmla="*/ 61 h 493"/>
                <a:gd name="T50" fmla="*/ 0 w 122"/>
                <a:gd name="T51" fmla="*/ 493 h 493"/>
                <a:gd name="T52" fmla="*/ 0 w 122"/>
                <a:gd name="T53" fmla="*/ 493 h 493"/>
                <a:gd name="T54" fmla="*/ 12 w 122"/>
                <a:gd name="T55" fmla="*/ 477 h 493"/>
                <a:gd name="T56" fmla="*/ 24 w 122"/>
                <a:gd name="T57" fmla="*/ 462 h 493"/>
                <a:gd name="T58" fmla="*/ 39 w 122"/>
                <a:gd name="T59" fmla="*/ 447 h 493"/>
                <a:gd name="T60" fmla="*/ 53 w 122"/>
                <a:gd name="T61" fmla="*/ 435 h 493"/>
                <a:gd name="T62" fmla="*/ 69 w 122"/>
                <a:gd name="T63" fmla="*/ 422 h 493"/>
                <a:gd name="T64" fmla="*/ 87 w 122"/>
                <a:gd name="T65" fmla="*/ 411 h 493"/>
                <a:gd name="T66" fmla="*/ 104 w 122"/>
                <a:gd name="T67" fmla="*/ 400 h 493"/>
                <a:gd name="T68" fmla="*/ 122 w 122"/>
                <a:gd name="T69" fmla="*/ 39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493">
                  <a:moveTo>
                    <a:pt x="122" y="391"/>
                  </a:moveTo>
                  <a:lnTo>
                    <a:pt x="122" y="61"/>
                  </a:lnTo>
                  <a:lnTo>
                    <a:pt x="122" y="61"/>
                  </a:lnTo>
                  <a:lnTo>
                    <a:pt x="122" y="54"/>
                  </a:lnTo>
                  <a:lnTo>
                    <a:pt x="121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4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4" y="1"/>
                  </a:lnTo>
                  <a:lnTo>
                    <a:pt x="68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4" y="0"/>
                  </a:lnTo>
                  <a:lnTo>
                    <a:pt x="48" y="1"/>
                  </a:lnTo>
                  <a:lnTo>
                    <a:pt x="37" y="6"/>
                  </a:lnTo>
                  <a:lnTo>
                    <a:pt x="26" y="11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5" y="38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12" y="477"/>
                  </a:lnTo>
                  <a:lnTo>
                    <a:pt x="24" y="462"/>
                  </a:lnTo>
                  <a:lnTo>
                    <a:pt x="39" y="447"/>
                  </a:lnTo>
                  <a:lnTo>
                    <a:pt x="53" y="435"/>
                  </a:lnTo>
                  <a:lnTo>
                    <a:pt x="69" y="422"/>
                  </a:lnTo>
                  <a:lnTo>
                    <a:pt x="87" y="411"/>
                  </a:lnTo>
                  <a:lnTo>
                    <a:pt x="104" y="400"/>
                  </a:lnTo>
                  <a:lnTo>
                    <a:pt x="122" y="39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2" name="Freeform 366"/>
            <p:cNvSpPr>
              <a:spLocks/>
            </p:cNvSpPr>
            <p:nvPr userDrawn="1"/>
          </p:nvSpPr>
          <p:spPr bwMode="auto">
            <a:xfrm>
              <a:off x="8604250" y="3775031"/>
              <a:ext cx="49212" cy="188913"/>
            </a:xfrm>
            <a:custGeom>
              <a:avLst/>
              <a:gdLst>
                <a:gd name="T0" fmla="*/ 123 w 123"/>
                <a:gd name="T1" fmla="*/ 478 h 478"/>
                <a:gd name="T2" fmla="*/ 123 w 123"/>
                <a:gd name="T3" fmla="*/ 61 h 478"/>
                <a:gd name="T4" fmla="*/ 123 w 123"/>
                <a:gd name="T5" fmla="*/ 61 h 478"/>
                <a:gd name="T6" fmla="*/ 123 w 123"/>
                <a:gd name="T7" fmla="*/ 54 h 478"/>
                <a:gd name="T8" fmla="*/ 122 w 123"/>
                <a:gd name="T9" fmla="*/ 49 h 478"/>
                <a:gd name="T10" fmla="*/ 118 w 123"/>
                <a:gd name="T11" fmla="*/ 38 h 478"/>
                <a:gd name="T12" fmla="*/ 112 w 123"/>
                <a:gd name="T13" fmla="*/ 27 h 478"/>
                <a:gd name="T14" fmla="*/ 105 w 123"/>
                <a:gd name="T15" fmla="*/ 18 h 478"/>
                <a:gd name="T16" fmla="*/ 96 w 123"/>
                <a:gd name="T17" fmla="*/ 11 h 478"/>
                <a:gd name="T18" fmla="*/ 86 w 123"/>
                <a:gd name="T19" fmla="*/ 6 h 478"/>
                <a:gd name="T20" fmla="*/ 75 w 123"/>
                <a:gd name="T21" fmla="*/ 1 h 478"/>
                <a:gd name="T22" fmla="*/ 69 w 123"/>
                <a:gd name="T23" fmla="*/ 0 h 478"/>
                <a:gd name="T24" fmla="*/ 62 w 123"/>
                <a:gd name="T25" fmla="*/ 0 h 478"/>
                <a:gd name="T26" fmla="*/ 61 w 123"/>
                <a:gd name="T27" fmla="*/ 0 h 478"/>
                <a:gd name="T28" fmla="*/ 61 w 123"/>
                <a:gd name="T29" fmla="*/ 0 h 478"/>
                <a:gd name="T30" fmla="*/ 55 w 123"/>
                <a:gd name="T31" fmla="*/ 0 h 478"/>
                <a:gd name="T32" fmla="*/ 49 w 123"/>
                <a:gd name="T33" fmla="*/ 1 h 478"/>
                <a:gd name="T34" fmla="*/ 37 w 123"/>
                <a:gd name="T35" fmla="*/ 6 h 478"/>
                <a:gd name="T36" fmla="*/ 27 w 123"/>
                <a:gd name="T37" fmla="*/ 11 h 478"/>
                <a:gd name="T38" fmla="*/ 18 w 123"/>
                <a:gd name="T39" fmla="*/ 18 h 478"/>
                <a:gd name="T40" fmla="*/ 10 w 123"/>
                <a:gd name="T41" fmla="*/ 27 h 478"/>
                <a:gd name="T42" fmla="*/ 5 w 123"/>
                <a:gd name="T43" fmla="*/ 38 h 478"/>
                <a:gd name="T44" fmla="*/ 2 w 123"/>
                <a:gd name="T45" fmla="*/ 49 h 478"/>
                <a:gd name="T46" fmla="*/ 1 w 123"/>
                <a:gd name="T47" fmla="*/ 54 h 478"/>
                <a:gd name="T48" fmla="*/ 0 w 123"/>
                <a:gd name="T49" fmla="*/ 61 h 478"/>
                <a:gd name="T50" fmla="*/ 0 w 123"/>
                <a:gd name="T51" fmla="*/ 387 h 478"/>
                <a:gd name="T52" fmla="*/ 0 w 123"/>
                <a:gd name="T53" fmla="*/ 387 h 478"/>
                <a:gd name="T54" fmla="*/ 19 w 123"/>
                <a:gd name="T55" fmla="*/ 394 h 478"/>
                <a:gd name="T56" fmla="*/ 36 w 123"/>
                <a:gd name="T57" fmla="*/ 403 h 478"/>
                <a:gd name="T58" fmla="*/ 52 w 123"/>
                <a:gd name="T59" fmla="*/ 414 h 478"/>
                <a:gd name="T60" fmla="*/ 69 w 123"/>
                <a:gd name="T61" fmla="*/ 425 h 478"/>
                <a:gd name="T62" fmla="*/ 83 w 123"/>
                <a:gd name="T63" fmla="*/ 437 h 478"/>
                <a:gd name="T64" fmla="*/ 98 w 123"/>
                <a:gd name="T65" fmla="*/ 450 h 478"/>
                <a:gd name="T66" fmla="*/ 110 w 123"/>
                <a:gd name="T67" fmla="*/ 464 h 478"/>
                <a:gd name="T68" fmla="*/ 123 w 123"/>
                <a:gd name="T6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478">
                  <a:moveTo>
                    <a:pt x="123" y="478"/>
                  </a:moveTo>
                  <a:lnTo>
                    <a:pt x="123" y="61"/>
                  </a:lnTo>
                  <a:lnTo>
                    <a:pt x="123" y="61"/>
                  </a:lnTo>
                  <a:lnTo>
                    <a:pt x="123" y="54"/>
                  </a:lnTo>
                  <a:lnTo>
                    <a:pt x="122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5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5" y="1"/>
                  </a:lnTo>
                  <a:lnTo>
                    <a:pt x="69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1"/>
                  </a:lnTo>
                  <a:lnTo>
                    <a:pt x="37" y="6"/>
                  </a:lnTo>
                  <a:lnTo>
                    <a:pt x="27" y="11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8"/>
                  </a:lnTo>
                  <a:lnTo>
                    <a:pt x="2" y="49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19" y="394"/>
                  </a:lnTo>
                  <a:lnTo>
                    <a:pt x="36" y="403"/>
                  </a:lnTo>
                  <a:lnTo>
                    <a:pt x="52" y="414"/>
                  </a:lnTo>
                  <a:lnTo>
                    <a:pt x="69" y="425"/>
                  </a:lnTo>
                  <a:lnTo>
                    <a:pt x="83" y="437"/>
                  </a:lnTo>
                  <a:lnTo>
                    <a:pt x="98" y="450"/>
                  </a:lnTo>
                  <a:lnTo>
                    <a:pt x="110" y="464"/>
                  </a:lnTo>
                  <a:lnTo>
                    <a:pt x="123" y="4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3" name="Freeform 367"/>
            <p:cNvSpPr>
              <a:spLocks/>
            </p:cNvSpPr>
            <p:nvPr userDrawn="1"/>
          </p:nvSpPr>
          <p:spPr bwMode="auto">
            <a:xfrm>
              <a:off x="8604250" y="3775031"/>
              <a:ext cx="49212" cy="188913"/>
            </a:xfrm>
            <a:custGeom>
              <a:avLst/>
              <a:gdLst>
                <a:gd name="T0" fmla="*/ 123 w 123"/>
                <a:gd name="T1" fmla="*/ 478 h 478"/>
                <a:gd name="T2" fmla="*/ 123 w 123"/>
                <a:gd name="T3" fmla="*/ 61 h 478"/>
                <a:gd name="T4" fmla="*/ 123 w 123"/>
                <a:gd name="T5" fmla="*/ 61 h 478"/>
                <a:gd name="T6" fmla="*/ 123 w 123"/>
                <a:gd name="T7" fmla="*/ 54 h 478"/>
                <a:gd name="T8" fmla="*/ 122 w 123"/>
                <a:gd name="T9" fmla="*/ 49 h 478"/>
                <a:gd name="T10" fmla="*/ 118 w 123"/>
                <a:gd name="T11" fmla="*/ 38 h 478"/>
                <a:gd name="T12" fmla="*/ 112 w 123"/>
                <a:gd name="T13" fmla="*/ 27 h 478"/>
                <a:gd name="T14" fmla="*/ 105 w 123"/>
                <a:gd name="T15" fmla="*/ 18 h 478"/>
                <a:gd name="T16" fmla="*/ 96 w 123"/>
                <a:gd name="T17" fmla="*/ 11 h 478"/>
                <a:gd name="T18" fmla="*/ 86 w 123"/>
                <a:gd name="T19" fmla="*/ 6 h 478"/>
                <a:gd name="T20" fmla="*/ 75 w 123"/>
                <a:gd name="T21" fmla="*/ 1 h 478"/>
                <a:gd name="T22" fmla="*/ 69 w 123"/>
                <a:gd name="T23" fmla="*/ 0 h 478"/>
                <a:gd name="T24" fmla="*/ 62 w 123"/>
                <a:gd name="T25" fmla="*/ 0 h 478"/>
                <a:gd name="T26" fmla="*/ 61 w 123"/>
                <a:gd name="T27" fmla="*/ 0 h 478"/>
                <a:gd name="T28" fmla="*/ 61 w 123"/>
                <a:gd name="T29" fmla="*/ 0 h 478"/>
                <a:gd name="T30" fmla="*/ 55 w 123"/>
                <a:gd name="T31" fmla="*/ 0 h 478"/>
                <a:gd name="T32" fmla="*/ 49 w 123"/>
                <a:gd name="T33" fmla="*/ 1 h 478"/>
                <a:gd name="T34" fmla="*/ 37 w 123"/>
                <a:gd name="T35" fmla="*/ 6 h 478"/>
                <a:gd name="T36" fmla="*/ 27 w 123"/>
                <a:gd name="T37" fmla="*/ 11 h 478"/>
                <a:gd name="T38" fmla="*/ 18 w 123"/>
                <a:gd name="T39" fmla="*/ 18 h 478"/>
                <a:gd name="T40" fmla="*/ 10 w 123"/>
                <a:gd name="T41" fmla="*/ 27 h 478"/>
                <a:gd name="T42" fmla="*/ 5 w 123"/>
                <a:gd name="T43" fmla="*/ 38 h 478"/>
                <a:gd name="T44" fmla="*/ 2 w 123"/>
                <a:gd name="T45" fmla="*/ 49 h 478"/>
                <a:gd name="T46" fmla="*/ 1 w 123"/>
                <a:gd name="T47" fmla="*/ 54 h 478"/>
                <a:gd name="T48" fmla="*/ 0 w 123"/>
                <a:gd name="T49" fmla="*/ 61 h 478"/>
                <a:gd name="T50" fmla="*/ 0 w 123"/>
                <a:gd name="T51" fmla="*/ 387 h 478"/>
                <a:gd name="T52" fmla="*/ 0 w 123"/>
                <a:gd name="T53" fmla="*/ 387 h 478"/>
                <a:gd name="T54" fmla="*/ 19 w 123"/>
                <a:gd name="T55" fmla="*/ 394 h 478"/>
                <a:gd name="T56" fmla="*/ 36 w 123"/>
                <a:gd name="T57" fmla="*/ 403 h 478"/>
                <a:gd name="T58" fmla="*/ 52 w 123"/>
                <a:gd name="T59" fmla="*/ 414 h 478"/>
                <a:gd name="T60" fmla="*/ 69 w 123"/>
                <a:gd name="T61" fmla="*/ 425 h 478"/>
                <a:gd name="T62" fmla="*/ 83 w 123"/>
                <a:gd name="T63" fmla="*/ 437 h 478"/>
                <a:gd name="T64" fmla="*/ 98 w 123"/>
                <a:gd name="T65" fmla="*/ 450 h 478"/>
                <a:gd name="T66" fmla="*/ 110 w 123"/>
                <a:gd name="T67" fmla="*/ 464 h 478"/>
                <a:gd name="T68" fmla="*/ 123 w 123"/>
                <a:gd name="T6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478">
                  <a:moveTo>
                    <a:pt x="123" y="478"/>
                  </a:moveTo>
                  <a:lnTo>
                    <a:pt x="123" y="61"/>
                  </a:lnTo>
                  <a:lnTo>
                    <a:pt x="123" y="61"/>
                  </a:lnTo>
                  <a:lnTo>
                    <a:pt x="123" y="54"/>
                  </a:lnTo>
                  <a:lnTo>
                    <a:pt x="122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5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5" y="1"/>
                  </a:lnTo>
                  <a:lnTo>
                    <a:pt x="69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1"/>
                  </a:lnTo>
                  <a:lnTo>
                    <a:pt x="37" y="6"/>
                  </a:lnTo>
                  <a:lnTo>
                    <a:pt x="27" y="11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8"/>
                  </a:lnTo>
                  <a:lnTo>
                    <a:pt x="2" y="49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19" y="394"/>
                  </a:lnTo>
                  <a:lnTo>
                    <a:pt x="36" y="403"/>
                  </a:lnTo>
                  <a:lnTo>
                    <a:pt x="52" y="414"/>
                  </a:lnTo>
                  <a:lnTo>
                    <a:pt x="69" y="425"/>
                  </a:lnTo>
                  <a:lnTo>
                    <a:pt x="83" y="437"/>
                  </a:lnTo>
                  <a:lnTo>
                    <a:pt x="98" y="450"/>
                  </a:lnTo>
                  <a:lnTo>
                    <a:pt x="110" y="464"/>
                  </a:lnTo>
                  <a:lnTo>
                    <a:pt x="123" y="47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4" name="Freeform 368"/>
            <p:cNvSpPr>
              <a:spLocks/>
            </p:cNvSpPr>
            <p:nvPr userDrawn="1"/>
          </p:nvSpPr>
          <p:spPr bwMode="auto">
            <a:xfrm>
              <a:off x="8769350" y="3775031"/>
              <a:ext cx="49212" cy="644525"/>
            </a:xfrm>
            <a:custGeom>
              <a:avLst/>
              <a:gdLst>
                <a:gd name="T0" fmla="*/ 97 w 122"/>
                <a:gd name="T1" fmla="*/ 1626 h 1626"/>
                <a:gd name="T2" fmla="*/ 25 w 122"/>
                <a:gd name="T3" fmla="*/ 1626 h 1626"/>
                <a:gd name="T4" fmla="*/ 25 w 122"/>
                <a:gd name="T5" fmla="*/ 1626 h 1626"/>
                <a:gd name="T6" fmla="*/ 19 w 122"/>
                <a:gd name="T7" fmla="*/ 1626 h 1626"/>
                <a:gd name="T8" fmla="*/ 14 w 122"/>
                <a:gd name="T9" fmla="*/ 1624 h 1626"/>
                <a:gd name="T10" fmla="*/ 10 w 122"/>
                <a:gd name="T11" fmla="*/ 1622 h 1626"/>
                <a:gd name="T12" fmla="*/ 7 w 122"/>
                <a:gd name="T13" fmla="*/ 1619 h 1626"/>
                <a:gd name="T14" fmla="*/ 4 w 122"/>
                <a:gd name="T15" fmla="*/ 1616 h 1626"/>
                <a:gd name="T16" fmla="*/ 2 w 122"/>
                <a:gd name="T17" fmla="*/ 1612 h 1626"/>
                <a:gd name="T18" fmla="*/ 1 w 122"/>
                <a:gd name="T19" fmla="*/ 1607 h 1626"/>
                <a:gd name="T20" fmla="*/ 0 w 122"/>
                <a:gd name="T21" fmla="*/ 1601 h 1626"/>
                <a:gd name="T22" fmla="*/ 0 w 122"/>
                <a:gd name="T23" fmla="*/ 25 h 1626"/>
                <a:gd name="T24" fmla="*/ 0 w 122"/>
                <a:gd name="T25" fmla="*/ 25 h 1626"/>
                <a:gd name="T26" fmla="*/ 1 w 122"/>
                <a:gd name="T27" fmla="*/ 20 h 1626"/>
                <a:gd name="T28" fmla="*/ 2 w 122"/>
                <a:gd name="T29" fmla="*/ 16 h 1626"/>
                <a:gd name="T30" fmla="*/ 4 w 122"/>
                <a:gd name="T31" fmla="*/ 12 h 1626"/>
                <a:gd name="T32" fmla="*/ 7 w 122"/>
                <a:gd name="T33" fmla="*/ 8 h 1626"/>
                <a:gd name="T34" fmla="*/ 10 w 122"/>
                <a:gd name="T35" fmla="*/ 4 h 1626"/>
                <a:gd name="T36" fmla="*/ 14 w 122"/>
                <a:gd name="T37" fmla="*/ 2 h 1626"/>
                <a:gd name="T38" fmla="*/ 19 w 122"/>
                <a:gd name="T39" fmla="*/ 1 h 1626"/>
                <a:gd name="T40" fmla="*/ 25 w 122"/>
                <a:gd name="T41" fmla="*/ 0 h 1626"/>
                <a:gd name="T42" fmla="*/ 97 w 122"/>
                <a:gd name="T43" fmla="*/ 0 h 1626"/>
                <a:gd name="T44" fmla="*/ 97 w 122"/>
                <a:gd name="T45" fmla="*/ 0 h 1626"/>
                <a:gd name="T46" fmla="*/ 103 w 122"/>
                <a:gd name="T47" fmla="*/ 1 h 1626"/>
                <a:gd name="T48" fmla="*/ 107 w 122"/>
                <a:gd name="T49" fmla="*/ 2 h 1626"/>
                <a:gd name="T50" fmla="*/ 111 w 122"/>
                <a:gd name="T51" fmla="*/ 4 h 1626"/>
                <a:gd name="T52" fmla="*/ 115 w 122"/>
                <a:gd name="T53" fmla="*/ 8 h 1626"/>
                <a:gd name="T54" fmla="*/ 118 w 122"/>
                <a:gd name="T55" fmla="*/ 12 h 1626"/>
                <a:gd name="T56" fmla="*/ 120 w 122"/>
                <a:gd name="T57" fmla="*/ 16 h 1626"/>
                <a:gd name="T58" fmla="*/ 121 w 122"/>
                <a:gd name="T59" fmla="*/ 20 h 1626"/>
                <a:gd name="T60" fmla="*/ 122 w 122"/>
                <a:gd name="T61" fmla="*/ 25 h 1626"/>
                <a:gd name="T62" fmla="*/ 122 w 122"/>
                <a:gd name="T63" fmla="*/ 1601 h 1626"/>
                <a:gd name="T64" fmla="*/ 122 w 122"/>
                <a:gd name="T65" fmla="*/ 1601 h 1626"/>
                <a:gd name="T66" fmla="*/ 121 w 122"/>
                <a:gd name="T67" fmla="*/ 1607 h 1626"/>
                <a:gd name="T68" fmla="*/ 120 w 122"/>
                <a:gd name="T69" fmla="*/ 1612 h 1626"/>
                <a:gd name="T70" fmla="*/ 118 w 122"/>
                <a:gd name="T71" fmla="*/ 1616 h 1626"/>
                <a:gd name="T72" fmla="*/ 115 w 122"/>
                <a:gd name="T73" fmla="*/ 1619 h 1626"/>
                <a:gd name="T74" fmla="*/ 111 w 122"/>
                <a:gd name="T75" fmla="*/ 1622 h 1626"/>
                <a:gd name="T76" fmla="*/ 107 w 122"/>
                <a:gd name="T77" fmla="*/ 1624 h 1626"/>
                <a:gd name="T78" fmla="*/ 103 w 122"/>
                <a:gd name="T79" fmla="*/ 1626 h 1626"/>
                <a:gd name="T80" fmla="*/ 97 w 122"/>
                <a:gd name="T81" fmla="*/ 162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" h="1626">
                  <a:moveTo>
                    <a:pt x="97" y="1626"/>
                  </a:moveTo>
                  <a:lnTo>
                    <a:pt x="25" y="1626"/>
                  </a:lnTo>
                  <a:lnTo>
                    <a:pt x="25" y="1626"/>
                  </a:lnTo>
                  <a:lnTo>
                    <a:pt x="19" y="1626"/>
                  </a:lnTo>
                  <a:lnTo>
                    <a:pt x="14" y="1624"/>
                  </a:lnTo>
                  <a:lnTo>
                    <a:pt x="10" y="1622"/>
                  </a:lnTo>
                  <a:lnTo>
                    <a:pt x="7" y="1619"/>
                  </a:lnTo>
                  <a:lnTo>
                    <a:pt x="4" y="1616"/>
                  </a:lnTo>
                  <a:lnTo>
                    <a:pt x="2" y="1612"/>
                  </a:lnTo>
                  <a:lnTo>
                    <a:pt x="1" y="1607"/>
                  </a:lnTo>
                  <a:lnTo>
                    <a:pt x="0" y="160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103" y="1"/>
                  </a:lnTo>
                  <a:lnTo>
                    <a:pt x="107" y="2"/>
                  </a:lnTo>
                  <a:lnTo>
                    <a:pt x="111" y="4"/>
                  </a:lnTo>
                  <a:lnTo>
                    <a:pt x="115" y="8"/>
                  </a:lnTo>
                  <a:lnTo>
                    <a:pt x="118" y="12"/>
                  </a:lnTo>
                  <a:lnTo>
                    <a:pt x="120" y="16"/>
                  </a:lnTo>
                  <a:lnTo>
                    <a:pt x="121" y="20"/>
                  </a:lnTo>
                  <a:lnTo>
                    <a:pt x="122" y="25"/>
                  </a:lnTo>
                  <a:lnTo>
                    <a:pt x="122" y="1601"/>
                  </a:lnTo>
                  <a:lnTo>
                    <a:pt x="122" y="1601"/>
                  </a:lnTo>
                  <a:lnTo>
                    <a:pt x="121" y="1607"/>
                  </a:lnTo>
                  <a:lnTo>
                    <a:pt x="120" y="1612"/>
                  </a:lnTo>
                  <a:lnTo>
                    <a:pt x="118" y="1616"/>
                  </a:lnTo>
                  <a:lnTo>
                    <a:pt x="115" y="1619"/>
                  </a:lnTo>
                  <a:lnTo>
                    <a:pt x="111" y="1622"/>
                  </a:lnTo>
                  <a:lnTo>
                    <a:pt x="107" y="1624"/>
                  </a:lnTo>
                  <a:lnTo>
                    <a:pt x="103" y="1626"/>
                  </a:lnTo>
                  <a:lnTo>
                    <a:pt x="97" y="1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5" name="Freeform 369"/>
            <p:cNvSpPr>
              <a:spLocks/>
            </p:cNvSpPr>
            <p:nvPr userDrawn="1"/>
          </p:nvSpPr>
          <p:spPr bwMode="auto">
            <a:xfrm>
              <a:off x="8769350" y="3775031"/>
              <a:ext cx="49212" cy="644525"/>
            </a:xfrm>
            <a:custGeom>
              <a:avLst/>
              <a:gdLst>
                <a:gd name="T0" fmla="*/ 97 w 122"/>
                <a:gd name="T1" fmla="*/ 1626 h 1626"/>
                <a:gd name="T2" fmla="*/ 25 w 122"/>
                <a:gd name="T3" fmla="*/ 1626 h 1626"/>
                <a:gd name="T4" fmla="*/ 25 w 122"/>
                <a:gd name="T5" fmla="*/ 1626 h 1626"/>
                <a:gd name="T6" fmla="*/ 19 w 122"/>
                <a:gd name="T7" fmla="*/ 1626 h 1626"/>
                <a:gd name="T8" fmla="*/ 14 w 122"/>
                <a:gd name="T9" fmla="*/ 1624 h 1626"/>
                <a:gd name="T10" fmla="*/ 10 w 122"/>
                <a:gd name="T11" fmla="*/ 1622 h 1626"/>
                <a:gd name="T12" fmla="*/ 7 w 122"/>
                <a:gd name="T13" fmla="*/ 1619 h 1626"/>
                <a:gd name="T14" fmla="*/ 4 w 122"/>
                <a:gd name="T15" fmla="*/ 1616 h 1626"/>
                <a:gd name="T16" fmla="*/ 2 w 122"/>
                <a:gd name="T17" fmla="*/ 1612 h 1626"/>
                <a:gd name="T18" fmla="*/ 1 w 122"/>
                <a:gd name="T19" fmla="*/ 1607 h 1626"/>
                <a:gd name="T20" fmla="*/ 0 w 122"/>
                <a:gd name="T21" fmla="*/ 1601 h 1626"/>
                <a:gd name="T22" fmla="*/ 0 w 122"/>
                <a:gd name="T23" fmla="*/ 25 h 1626"/>
                <a:gd name="T24" fmla="*/ 0 w 122"/>
                <a:gd name="T25" fmla="*/ 25 h 1626"/>
                <a:gd name="T26" fmla="*/ 1 w 122"/>
                <a:gd name="T27" fmla="*/ 20 h 1626"/>
                <a:gd name="T28" fmla="*/ 2 w 122"/>
                <a:gd name="T29" fmla="*/ 16 h 1626"/>
                <a:gd name="T30" fmla="*/ 4 w 122"/>
                <a:gd name="T31" fmla="*/ 12 h 1626"/>
                <a:gd name="T32" fmla="*/ 7 w 122"/>
                <a:gd name="T33" fmla="*/ 8 h 1626"/>
                <a:gd name="T34" fmla="*/ 10 w 122"/>
                <a:gd name="T35" fmla="*/ 4 h 1626"/>
                <a:gd name="T36" fmla="*/ 14 w 122"/>
                <a:gd name="T37" fmla="*/ 2 h 1626"/>
                <a:gd name="T38" fmla="*/ 19 w 122"/>
                <a:gd name="T39" fmla="*/ 1 h 1626"/>
                <a:gd name="T40" fmla="*/ 25 w 122"/>
                <a:gd name="T41" fmla="*/ 0 h 1626"/>
                <a:gd name="T42" fmla="*/ 97 w 122"/>
                <a:gd name="T43" fmla="*/ 0 h 1626"/>
                <a:gd name="T44" fmla="*/ 97 w 122"/>
                <a:gd name="T45" fmla="*/ 0 h 1626"/>
                <a:gd name="T46" fmla="*/ 103 w 122"/>
                <a:gd name="T47" fmla="*/ 1 h 1626"/>
                <a:gd name="T48" fmla="*/ 107 w 122"/>
                <a:gd name="T49" fmla="*/ 2 h 1626"/>
                <a:gd name="T50" fmla="*/ 111 w 122"/>
                <a:gd name="T51" fmla="*/ 4 h 1626"/>
                <a:gd name="T52" fmla="*/ 115 w 122"/>
                <a:gd name="T53" fmla="*/ 8 h 1626"/>
                <a:gd name="T54" fmla="*/ 118 w 122"/>
                <a:gd name="T55" fmla="*/ 12 h 1626"/>
                <a:gd name="T56" fmla="*/ 120 w 122"/>
                <a:gd name="T57" fmla="*/ 16 h 1626"/>
                <a:gd name="T58" fmla="*/ 121 w 122"/>
                <a:gd name="T59" fmla="*/ 20 h 1626"/>
                <a:gd name="T60" fmla="*/ 122 w 122"/>
                <a:gd name="T61" fmla="*/ 25 h 1626"/>
                <a:gd name="T62" fmla="*/ 122 w 122"/>
                <a:gd name="T63" fmla="*/ 1601 h 1626"/>
                <a:gd name="T64" fmla="*/ 122 w 122"/>
                <a:gd name="T65" fmla="*/ 1601 h 1626"/>
                <a:gd name="T66" fmla="*/ 121 w 122"/>
                <a:gd name="T67" fmla="*/ 1607 h 1626"/>
                <a:gd name="T68" fmla="*/ 120 w 122"/>
                <a:gd name="T69" fmla="*/ 1612 h 1626"/>
                <a:gd name="T70" fmla="*/ 118 w 122"/>
                <a:gd name="T71" fmla="*/ 1616 h 1626"/>
                <a:gd name="T72" fmla="*/ 115 w 122"/>
                <a:gd name="T73" fmla="*/ 1619 h 1626"/>
                <a:gd name="T74" fmla="*/ 111 w 122"/>
                <a:gd name="T75" fmla="*/ 1622 h 1626"/>
                <a:gd name="T76" fmla="*/ 107 w 122"/>
                <a:gd name="T77" fmla="*/ 1624 h 1626"/>
                <a:gd name="T78" fmla="*/ 103 w 122"/>
                <a:gd name="T79" fmla="*/ 1626 h 1626"/>
                <a:gd name="T80" fmla="*/ 97 w 122"/>
                <a:gd name="T81" fmla="*/ 162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" h="1626">
                  <a:moveTo>
                    <a:pt x="97" y="1626"/>
                  </a:moveTo>
                  <a:lnTo>
                    <a:pt x="25" y="1626"/>
                  </a:lnTo>
                  <a:lnTo>
                    <a:pt x="25" y="1626"/>
                  </a:lnTo>
                  <a:lnTo>
                    <a:pt x="19" y="1626"/>
                  </a:lnTo>
                  <a:lnTo>
                    <a:pt x="14" y="1624"/>
                  </a:lnTo>
                  <a:lnTo>
                    <a:pt x="10" y="1622"/>
                  </a:lnTo>
                  <a:lnTo>
                    <a:pt x="7" y="1619"/>
                  </a:lnTo>
                  <a:lnTo>
                    <a:pt x="4" y="1616"/>
                  </a:lnTo>
                  <a:lnTo>
                    <a:pt x="2" y="1612"/>
                  </a:lnTo>
                  <a:lnTo>
                    <a:pt x="1" y="1607"/>
                  </a:lnTo>
                  <a:lnTo>
                    <a:pt x="0" y="160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103" y="1"/>
                  </a:lnTo>
                  <a:lnTo>
                    <a:pt x="107" y="2"/>
                  </a:lnTo>
                  <a:lnTo>
                    <a:pt x="111" y="4"/>
                  </a:lnTo>
                  <a:lnTo>
                    <a:pt x="115" y="8"/>
                  </a:lnTo>
                  <a:lnTo>
                    <a:pt x="118" y="12"/>
                  </a:lnTo>
                  <a:lnTo>
                    <a:pt x="120" y="16"/>
                  </a:lnTo>
                  <a:lnTo>
                    <a:pt x="121" y="20"/>
                  </a:lnTo>
                  <a:lnTo>
                    <a:pt x="122" y="25"/>
                  </a:lnTo>
                  <a:lnTo>
                    <a:pt x="122" y="1601"/>
                  </a:lnTo>
                  <a:lnTo>
                    <a:pt x="122" y="1601"/>
                  </a:lnTo>
                  <a:lnTo>
                    <a:pt x="121" y="1607"/>
                  </a:lnTo>
                  <a:lnTo>
                    <a:pt x="120" y="1612"/>
                  </a:lnTo>
                  <a:lnTo>
                    <a:pt x="118" y="1616"/>
                  </a:lnTo>
                  <a:lnTo>
                    <a:pt x="115" y="1619"/>
                  </a:lnTo>
                  <a:lnTo>
                    <a:pt x="111" y="1622"/>
                  </a:lnTo>
                  <a:lnTo>
                    <a:pt x="107" y="1624"/>
                  </a:lnTo>
                  <a:lnTo>
                    <a:pt x="103" y="1626"/>
                  </a:lnTo>
                  <a:lnTo>
                    <a:pt x="97" y="16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6" name="Группа 545"/>
          <p:cNvGrpSpPr/>
          <p:nvPr userDrawn="1"/>
        </p:nvGrpSpPr>
        <p:grpSpPr>
          <a:xfrm>
            <a:off x="2963865" y="3044414"/>
            <a:ext cx="622300" cy="497681"/>
            <a:chOff x="2963863" y="3725818"/>
            <a:chExt cx="622300" cy="663575"/>
          </a:xfrm>
          <a:solidFill>
            <a:schemeClr val="bg2">
              <a:lumMod val="50000"/>
            </a:schemeClr>
          </a:solidFill>
        </p:grpSpPr>
        <p:sp>
          <p:nvSpPr>
            <p:cNvPr id="466" name="Freeform 370"/>
            <p:cNvSpPr>
              <a:spLocks/>
            </p:cNvSpPr>
            <p:nvPr userDrawn="1"/>
          </p:nvSpPr>
          <p:spPr bwMode="auto">
            <a:xfrm>
              <a:off x="3152775" y="3725818"/>
              <a:ext cx="244475" cy="320675"/>
            </a:xfrm>
            <a:custGeom>
              <a:avLst/>
              <a:gdLst>
                <a:gd name="T0" fmla="*/ 301 w 614"/>
                <a:gd name="T1" fmla="*/ 0 h 807"/>
                <a:gd name="T2" fmla="*/ 286 w 614"/>
                <a:gd name="T3" fmla="*/ 1 h 807"/>
                <a:gd name="T4" fmla="*/ 258 w 614"/>
                <a:gd name="T5" fmla="*/ 6 h 807"/>
                <a:gd name="T6" fmla="*/ 233 w 614"/>
                <a:gd name="T7" fmla="*/ 15 h 807"/>
                <a:gd name="T8" fmla="*/ 211 w 614"/>
                <a:gd name="T9" fmla="*/ 28 h 807"/>
                <a:gd name="T10" fmla="*/ 194 w 614"/>
                <a:gd name="T11" fmla="*/ 46 h 807"/>
                <a:gd name="T12" fmla="*/ 179 w 614"/>
                <a:gd name="T13" fmla="*/ 66 h 807"/>
                <a:gd name="T14" fmla="*/ 169 w 614"/>
                <a:gd name="T15" fmla="*/ 88 h 807"/>
                <a:gd name="T16" fmla="*/ 164 w 614"/>
                <a:gd name="T17" fmla="*/ 112 h 807"/>
                <a:gd name="T18" fmla="*/ 163 w 614"/>
                <a:gd name="T19" fmla="*/ 176 h 807"/>
                <a:gd name="T20" fmla="*/ 157 w 614"/>
                <a:gd name="T21" fmla="*/ 183 h 807"/>
                <a:gd name="T22" fmla="*/ 151 w 614"/>
                <a:gd name="T23" fmla="*/ 195 h 807"/>
                <a:gd name="T24" fmla="*/ 149 w 614"/>
                <a:gd name="T25" fmla="*/ 208 h 807"/>
                <a:gd name="T26" fmla="*/ 152 w 614"/>
                <a:gd name="T27" fmla="*/ 225 h 807"/>
                <a:gd name="T28" fmla="*/ 159 w 614"/>
                <a:gd name="T29" fmla="*/ 242 h 807"/>
                <a:gd name="T30" fmla="*/ 164 w 614"/>
                <a:gd name="T31" fmla="*/ 248 h 807"/>
                <a:gd name="T32" fmla="*/ 167 w 614"/>
                <a:gd name="T33" fmla="*/ 268 h 807"/>
                <a:gd name="T34" fmla="*/ 173 w 614"/>
                <a:gd name="T35" fmla="*/ 288 h 807"/>
                <a:gd name="T36" fmla="*/ 182 w 614"/>
                <a:gd name="T37" fmla="*/ 306 h 807"/>
                <a:gd name="T38" fmla="*/ 204 w 614"/>
                <a:gd name="T39" fmla="*/ 336 h 807"/>
                <a:gd name="T40" fmla="*/ 222 w 614"/>
                <a:gd name="T41" fmla="*/ 356 h 807"/>
                <a:gd name="T42" fmla="*/ 75 w 614"/>
                <a:gd name="T43" fmla="*/ 446 h 807"/>
                <a:gd name="T44" fmla="*/ 64 w 614"/>
                <a:gd name="T45" fmla="*/ 451 h 807"/>
                <a:gd name="T46" fmla="*/ 46 w 614"/>
                <a:gd name="T47" fmla="*/ 464 h 807"/>
                <a:gd name="T48" fmla="*/ 31 w 614"/>
                <a:gd name="T49" fmla="*/ 479 h 807"/>
                <a:gd name="T50" fmla="*/ 20 w 614"/>
                <a:gd name="T51" fmla="*/ 496 h 807"/>
                <a:gd name="T52" fmla="*/ 11 w 614"/>
                <a:gd name="T53" fmla="*/ 515 h 807"/>
                <a:gd name="T54" fmla="*/ 6 w 614"/>
                <a:gd name="T55" fmla="*/ 536 h 807"/>
                <a:gd name="T56" fmla="*/ 1 w 614"/>
                <a:gd name="T57" fmla="*/ 570 h 807"/>
                <a:gd name="T58" fmla="*/ 0 w 614"/>
                <a:gd name="T59" fmla="*/ 807 h 807"/>
                <a:gd name="T60" fmla="*/ 614 w 614"/>
                <a:gd name="T61" fmla="*/ 593 h 807"/>
                <a:gd name="T62" fmla="*/ 614 w 614"/>
                <a:gd name="T63" fmla="*/ 570 h 807"/>
                <a:gd name="T64" fmla="*/ 608 w 614"/>
                <a:gd name="T65" fmla="*/ 525 h 807"/>
                <a:gd name="T66" fmla="*/ 602 w 614"/>
                <a:gd name="T67" fmla="*/ 506 h 807"/>
                <a:gd name="T68" fmla="*/ 594 w 614"/>
                <a:gd name="T69" fmla="*/ 487 h 807"/>
                <a:gd name="T70" fmla="*/ 582 w 614"/>
                <a:gd name="T71" fmla="*/ 471 h 807"/>
                <a:gd name="T72" fmla="*/ 567 w 614"/>
                <a:gd name="T73" fmla="*/ 458 h 807"/>
                <a:gd name="T74" fmla="*/ 547 w 614"/>
                <a:gd name="T75" fmla="*/ 446 h 807"/>
                <a:gd name="T76" fmla="*/ 400 w 614"/>
                <a:gd name="T77" fmla="*/ 356 h 807"/>
                <a:gd name="T78" fmla="*/ 408 w 614"/>
                <a:gd name="T79" fmla="*/ 346 h 807"/>
                <a:gd name="T80" fmla="*/ 429 w 614"/>
                <a:gd name="T81" fmla="*/ 322 h 807"/>
                <a:gd name="T82" fmla="*/ 445 w 614"/>
                <a:gd name="T83" fmla="*/ 297 h 807"/>
                <a:gd name="T84" fmla="*/ 452 w 614"/>
                <a:gd name="T85" fmla="*/ 279 h 807"/>
                <a:gd name="T86" fmla="*/ 457 w 614"/>
                <a:gd name="T87" fmla="*/ 259 h 807"/>
                <a:gd name="T88" fmla="*/ 458 w 614"/>
                <a:gd name="T89" fmla="*/ 248 h 807"/>
                <a:gd name="T90" fmla="*/ 467 w 614"/>
                <a:gd name="T91" fmla="*/ 235 h 807"/>
                <a:gd name="T92" fmla="*/ 472 w 614"/>
                <a:gd name="T93" fmla="*/ 214 h 807"/>
                <a:gd name="T94" fmla="*/ 472 w 614"/>
                <a:gd name="T95" fmla="*/ 201 h 807"/>
                <a:gd name="T96" fmla="*/ 468 w 614"/>
                <a:gd name="T97" fmla="*/ 189 h 807"/>
                <a:gd name="T98" fmla="*/ 459 w 614"/>
                <a:gd name="T99" fmla="*/ 176 h 807"/>
                <a:gd name="T100" fmla="*/ 459 w 614"/>
                <a:gd name="T101" fmla="*/ 124 h 807"/>
                <a:gd name="T102" fmla="*/ 456 w 614"/>
                <a:gd name="T103" fmla="*/ 99 h 807"/>
                <a:gd name="T104" fmla="*/ 449 w 614"/>
                <a:gd name="T105" fmla="*/ 76 h 807"/>
                <a:gd name="T106" fmla="*/ 436 w 614"/>
                <a:gd name="T107" fmla="*/ 56 h 807"/>
                <a:gd name="T108" fmla="*/ 420 w 614"/>
                <a:gd name="T109" fmla="*/ 37 h 807"/>
                <a:gd name="T110" fmla="*/ 399 w 614"/>
                <a:gd name="T111" fmla="*/ 22 h 807"/>
                <a:gd name="T112" fmla="*/ 376 w 614"/>
                <a:gd name="T113" fmla="*/ 10 h 807"/>
                <a:gd name="T114" fmla="*/ 350 w 614"/>
                <a:gd name="T115" fmla="*/ 2 h 807"/>
                <a:gd name="T116" fmla="*/ 321 w 614"/>
                <a:gd name="T117" fmla="*/ 0 h 807"/>
                <a:gd name="T118" fmla="*/ 308 w 614"/>
                <a:gd name="T119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4" h="807">
                  <a:moveTo>
                    <a:pt x="308" y="0"/>
                  </a:moveTo>
                  <a:lnTo>
                    <a:pt x="301" y="0"/>
                  </a:lnTo>
                  <a:lnTo>
                    <a:pt x="301" y="0"/>
                  </a:lnTo>
                  <a:lnTo>
                    <a:pt x="286" y="1"/>
                  </a:lnTo>
                  <a:lnTo>
                    <a:pt x="272" y="2"/>
                  </a:lnTo>
                  <a:lnTo>
                    <a:pt x="258" y="6"/>
                  </a:lnTo>
                  <a:lnTo>
                    <a:pt x="246" y="10"/>
                  </a:lnTo>
                  <a:lnTo>
                    <a:pt x="233" y="15"/>
                  </a:lnTo>
                  <a:lnTo>
                    <a:pt x="223" y="22"/>
                  </a:lnTo>
                  <a:lnTo>
                    <a:pt x="211" y="28"/>
                  </a:lnTo>
                  <a:lnTo>
                    <a:pt x="202" y="37"/>
                  </a:lnTo>
                  <a:lnTo>
                    <a:pt x="194" y="46"/>
                  </a:lnTo>
                  <a:lnTo>
                    <a:pt x="185" y="56"/>
                  </a:lnTo>
                  <a:lnTo>
                    <a:pt x="179" y="66"/>
                  </a:lnTo>
                  <a:lnTo>
                    <a:pt x="173" y="76"/>
                  </a:lnTo>
                  <a:lnTo>
                    <a:pt x="169" y="88"/>
                  </a:lnTo>
                  <a:lnTo>
                    <a:pt x="166" y="99"/>
                  </a:lnTo>
                  <a:lnTo>
                    <a:pt x="164" y="112"/>
                  </a:lnTo>
                  <a:lnTo>
                    <a:pt x="163" y="124"/>
                  </a:lnTo>
                  <a:lnTo>
                    <a:pt x="163" y="176"/>
                  </a:lnTo>
                  <a:lnTo>
                    <a:pt x="163" y="176"/>
                  </a:lnTo>
                  <a:lnTo>
                    <a:pt x="157" y="183"/>
                  </a:lnTo>
                  <a:lnTo>
                    <a:pt x="154" y="189"/>
                  </a:lnTo>
                  <a:lnTo>
                    <a:pt x="151" y="195"/>
                  </a:lnTo>
                  <a:lnTo>
                    <a:pt x="150" y="201"/>
                  </a:lnTo>
                  <a:lnTo>
                    <a:pt x="149" y="208"/>
                  </a:lnTo>
                  <a:lnTo>
                    <a:pt x="150" y="214"/>
                  </a:lnTo>
                  <a:lnTo>
                    <a:pt x="152" y="225"/>
                  </a:lnTo>
                  <a:lnTo>
                    <a:pt x="155" y="235"/>
                  </a:lnTo>
                  <a:lnTo>
                    <a:pt x="159" y="242"/>
                  </a:lnTo>
                  <a:lnTo>
                    <a:pt x="164" y="248"/>
                  </a:lnTo>
                  <a:lnTo>
                    <a:pt x="164" y="248"/>
                  </a:lnTo>
                  <a:lnTo>
                    <a:pt x="165" y="259"/>
                  </a:lnTo>
                  <a:lnTo>
                    <a:pt x="167" y="268"/>
                  </a:lnTo>
                  <a:lnTo>
                    <a:pt x="170" y="279"/>
                  </a:lnTo>
                  <a:lnTo>
                    <a:pt x="173" y="288"/>
                  </a:lnTo>
                  <a:lnTo>
                    <a:pt x="177" y="297"/>
                  </a:lnTo>
                  <a:lnTo>
                    <a:pt x="182" y="306"/>
                  </a:lnTo>
                  <a:lnTo>
                    <a:pt x="193" y="322"/>
                  </a:lnTo>
                  <a:lnTo>
                    <a:pt x="204" y="336"/>
                  </a:lnTo>
                  <a:lnTo>
                    <a:pt x="214" y="346"/>
                  </a:lnTo>
                  <a:lnTo>
                    <a:pt x="222" y="356"/>
                  </a:lnTo>
                  <a:lnTo>
                    <a:pt x="226" y="382"/>
                  </a:lnTo>
                  <a:lnTo>
                    <a:pt x="75" y="446"/>
                  </a:lnTo>
                  <a:lnTo>
                    <a:pt x="75" y="446"/>
                  </a:lnTo>
                  <a:lnTo>
                    <a:pt x="64" y="451"/>
                  </a:lnTo>
                  <a:lnTo>
                    <a:pt x="54" y="458"/>
                  </a:lnTo>
                  <a:lnTo>
                    <a:pt x="46" y="464"/>
                  </a:lnTo>
                  <a:lnTo>
                    <a:pt x="39" y="471"/>
                  </a:lnTo>
                  <a:lnTo>
                    <a:pt x="31" y="479"/>
                  </a:lnTo>
                  <a:lnTo>
                    <a:pt x="25" y="487"/>
                  </a:lnTo>
                  <a:lnTo>
                    <a:pt x="20" y="496"/>
                  </a:lnTo>
                  <a:lnTo>
                    <a:pt x="16" y="506"/>
                  </a:lnTo>
                  <a:lnTo>
                    <a:pt x="11" y="515"/>
                  </a:lnTo>
                  <a:lnTo>
                    <a:pt x="8" y="525"/>
                  </a:lnTo>
                  <a:lnTo>
                    <a:pt x="6" y="536"/>
                  </a:lnTo>
                  <a:lnTo>
                    <a:pt x="4" y="547"/>
                  </a:lnTo>
                  <a:lnTo>
                    <a:pt x="1" y="570"/>
                  </a:lnTo>
                  <a:lnTo>
                    <a:pt x="0" y="593"/>
                  </a:lnTo>
                  <a:lnTo>
                    <a:pt x="0" y="807"/>
                  </a:lnTo>
                  <a:lnTo>
                    <a:pt x="614" y="807"/>
                  </a:lnTo>
                  <a:lnTo>
                    <a:pt x="614" y="593"/>
                  </a:lnTo>
                  <a:lnTo>
                    <a:pt x="614" y="593"/>
                  </a:lnTo>
                  <a:lnTo>
                    <a:pt x="614" y="570"/>
                  </a:lnTo>
                  <a:lnTo>
                    <a:pt x="611" y="547"/>
                  </a:lnTo>
                  <a:lnTo>
                    <a:pt x="608" y="525"/>
                  </a:lnTo>
                  <a:lnTo>
                    <a:pt x="606" y="515"/>
                  </a:lnTo>
                  <a:lnTo>
                    <a:pt x="602" y="506"/>
                  </a:lnTo>
                  <a:lnTo>
                    <a:pt x="599" y="496"/>
                  </a:lnTo>
                  <a:lnTo>
                    <a:pt x="594" y="487"/>
                  </a:lnTo>
                  <a:lnTo>
                    <a:pt x="589" y="479"/>
                  </a:lnTo>
                  <a:lnTo>
                    <a:pt x="582" y="471"/>
                  </a:lnTo>
                  <a:lnTo>
                    <a:pt x="575" y="464"/>
                  </a:lnTo>
                  <a:lnTo>
                    <a:pt x="567" y="458"/>
                  </a:lnTo>
                  <a:lnTo>
                    <a:pt x="557" y="451"/>
                  </a:lnTo>
                  <a:lnTo>
                    <a:pt x="547" y="446"/>
                  </a:lnTo>
                  <a:lnTo>
                    <a:pt x="396" y="382"/>
                  </a:lnTo>
                  <a:lnTo>
                    <a:pt x="400" y="356"/>
                  </a:lnTo>
                  <a:lnTo>
                    <a:pt x="400" y="356"/>
                  </a:lnTo>
                  <a:lnTo>
                    <a:pt x="408" y="346"/>
                  </a:lnTo>
                  <a:lnTo>
                    <a:pt x="418" y="336"/>
                  </a:lnTo>
                  <a:lnTo>
                    <a:pt x="429" y="322"/>
                  </a:lnTo>
                  <a:lnTo>
                    <a:pt x="440" y="306"/>
                  </a:lnTo>
                  <a:lnTo>
                    <a:pt x="445" y="297"/>
                  </a:lnTo>
                  <a:lnTo>
                    <a:pt x="449" y="288"/>
                  </a:lnTo>
                  <a:lnTo>
                    <a:pt x="452" y="279"/>
                  </a:lnTo>
                  <a:lnTo>
                    <a:pt x="455" y="268"/>
                  </a:lnTo>
                  <a:lnTo>
                    <a:pt x="457" y="259"/>
                  </a:lnTo>
                  <a:lnTo>
                    <a:pt x="458" y="248"/>
                  </a:lnTo>
                  <a:lnTo>
                    <a:pt x="458" y="248"/>
                  </a:lnTo>
                  <a:lnTo>
                    <a:pt x="462" y="242"/>
                  </a:lnTo>
                  <a:lnTo>
                    <a:pt x="467" y="235"/>
                  </a:lnTo>
                  <a:lnTo>
                    <a:pt x="470" y="225"/>
                  </a:lnTo>
                  <a:lnTo>
                    <a:pt x="472" y="214"/>
                  </a:lnTo>
                  <a:lnTo>
                    <a:pt x="472" y="208"/>
                  </a:lnTo>
                  <a:lnTo>
                    <a:pt x="472" y="201"/>
                  </a:lnTo>
                  <a:lnTo>
                    <a:pt x="471" y="195"/>
                  </a:lnTo>
                  <a:lnTo>
                    <a:pt x="468" y="189"/>
                  </a:lnTo>
                  <a:lnTo>
                    <a:pt x="465" y="183"/>
                  </a:lnTo>
                  <a:lnTo>
                    <a:pt x="459" y="176"/>
                  </a:lnTo>
                  <a:lnTo>
                    <a:pt x="459" y="124"/>
                  </a:lnTo>
                  <a:lnTo>
                    <a:pt x="459" y="124"/>
                  </a:lnTo>
                  <a:lnTo>
                    <a:pt x="458" y="112"/>
                  </a:lnTo>
                  <a:lnTo>
                    <a:pt x="456" y="99"/>
                  </a:lnTo>
                  <a:lnTo>
                    <a:pt x="453" y="88"/>
                  </a:lnTo>
                  <a:lnTo>
                    <a:pt x="449" y="76"/>
                  </a:lnTo>
                  <a:lnTo>
                    <a:pt x="443" y="66"/>
                  </a:lnTo>
                  <a:lnTo>
                    <a:pt x="436" y="56"/>
                  </a:lnTo>
                  <a:lnTo>
                    <a:pt x="428" y="46"/>
                  </a:lnTo>
                  <a:lnTo>
                    <a:pt x="420" y="37"/>
                  </a:lnTo>
                  <a:lnTo>
                    <a:pt x="410" y="28"/>
                  </a:lnTo>
                  <a:lnTo>
                    <a:pt x="399" y="22"/>
                  </a:lnTo>
                  <a:lnTo>
                    <a:pt x="389" y="15"/>
                  </a:lnTo>
                  <a:lnTo>
                    <a:pt x="376" y="10"/>
                  </a:lnTo>
                  <a:lnTo>
                    <a:pt x="364" y="6"/>
                  </a:lnTo>
                  <a:lnTo>
                    <a:pt x="350" y="2"/>
                  </a:lnTo>
                  <a:lnTo>
                    <a:pt x="335" y="1"/>
                  </a:lnTo>
                  <a:lnTo>
                    <a:pt x="321" y="0"/>
                  </a:lnTo>
                  <a:lnTo>
                    <a:pt x="314" y="0"/>
                  </a:lnTo>
                  <a:lnTo>
                    <a:pt x="3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7" name="Freeform 371"/>
            <p:cNvSpPr>
              <a:spLocks/>
            </p:cNvSpPr>
            <p:nvPr userDrawn="1"/>
          </p:nvSpPr>
          <p:spPr bwMode="auto">
            <a:xfrm>
              <a:off x="3005138" y="3735343"/>
              <a:ext cx="171450" cy="266700"/>
            </a:xfrm>
            <a:custGeom>
              <a:avLst/>
              <a:gdLst>
                <a:gd name="T0" fmla="*/ 331 w 430"/>
                <a:gd name="T1" fmla="*/ 294 h 669"/>
                <a:gd name="T2" fmla="*/ 347 w 430"/>
                <a:gd name="T3" fmla="*/ 279 h 669"/>
                <a:gd name="T4" fmla="*/ 365 w 430"/>
                <a:gd name="T5" fmla="*/ 254 h 669"/>
                <a:gd name="T6" fmla="*/ 376 w 430"/>
                <a:gd name="T7" fmla="*/ 231 h 669"/>
                <a:gd name="T8" fmla="*/ 379 w 430"/>
                <a:gd name="T9" fmla="*/ 215 h 669"/>
                <a:gd name="T10" fmla="*/ 380 w 430"/>
                <a:gd name="T11" fmla="*/ 207 h 669"/>
                <a:gd name="T12" fmla="*/ 388 w 430"/>
                <a:gd name="T13" fmla="*/ 194 h 669"/>
                <a:gd name="T14" fmla="*/ 392 w 430"/>
                <a:gd name="T15" fmla="*/ 177 h 669"/>
                <a:gd name="T16" fmla="*/ 392 w 430"/>
                <a:gd name="T17" fmla="*/ 167 h 669"/>
                <a:gd name="T18" fmla="*/ 389 w 430"/>
                <a:gd name="T19" fmla="*/ 157 h 669"/>
                <a:gd name="T20" fmla="*/ 381 w 430"/>
                <a:gd name="T21" fmla="*/ 146 h 669"/>
                <a:gd name="T22" fmla="*/ 381 w 430"/>
                <a:gd name="T23" fmla="*/ 102 h 669"/>
                <a:gd name="T24" fmla="*/ 379 w 430"/>
                <a:gd name="T25" fmla="*/ 83 h 669"/>
                <a:gd name="T26" fmla="*/ 372 w 430"/>
                <a:gd name="T27" fmla="*/ 63 h 669"/>
                <a:gd name="T28" fmla="*/ 363 w 430"/>
                <a:gd name="T29" fmla="*/ 45 h 669"/>
                <a:gd name="T30" fmla="*/ 348 w 430"/>
                <a:gd name="T31" fmla="*/ 31 h 669"/>
                <a:gd name="T32" fmla="*/ 331 w 430"/>
                <a:gd name="T33" fmla="*/ 18 h 669"/>
                <a:gd name="T34" fmla="*/ 312 w 430"/>
                <a:gd name="T35" fmla="*/ 8 h 669"/>
                <a:gd name="T36" fmla="*/ 290 w 430"/>
                <a:gd name="T37" fmla="*/ 2 h 669"/>
                <a:gd name="T38" fmla="*/ 267 w 430"/>
                <a:gd name="T39" fmla="*/ 0 h 669"/>
                <a:gd name="T40" fmla="*/ 255 w 430"/>
                <a:gd name="T41" fmla="*/ 0 h 669"/>
                <a:gd name="T42" fmla="*/ 249 w 430"/>
                <a:gd name="T43" fmla="*/ 0 h 669"/>
                <a:gd name="T44" fmla="*/ 226 w 430"/>
                <a:gd name="T45" fmla="*/ 2 h 669"/>
                <a:gd name="T46" fmla="*/ 204 w 430"/>
                <a:gd name="T47" fmla="*/ 8 h 669"/>
                <a:gd name="T48" fmla="*/ 185 w 430"/>
                <a:gd name="T49" fmla="*/ 18 h 669"/>
                <a:gd name="T50" fmla="*/ 168 w 430"/>
                <a:gd name="T51" fmla="*/ 31 h 669"/>
                <a:gd name="T52" fmla="*/ 154 w 430"/>
                <a:gd name="T53" fmla="*/ 45 h 669"/>
                <a:gd name="T54" fmla="*/ 144 w 430"/>
                <a:gd name="T55" fmla="*/ 63 h 669"/>
                <a:gd name="T56" fmla="*/ 137 w 430"/>
                <a:gd name="T57" fmla="*/ 83 h 669"/>
                <a:gd name="T58" fmla="*/ 135 w 430"/>
                <a:gd name="T59" fmla="*/ 102 h 669"/>
                <a:gd name="T60" fmla="*/ 135 w 430"/>
                <a:gd name="T61" fmla="*/ 146 h 669"/>
                <a:gd name="T62" fmla="*/ 127 w 430"/>
                <a:gd name="T63" fmla="*/ 157 h 669"/>
                <a:gd name="T64" fmla="*/ 124 w 430"/>
                <a:gd name="T65" fmla="*/ 167 h 669"/>
                <a:gd name="T66" fmla="*/ 124 w 430"/>
                <a:gd name="T67" fmla="*/ 177 h 669"/>
                <a:gd name="T68" fmla="*/ 129 w 430"/>
                <a:gd name="T69" fmla="*/ 194 h 669"/>
                <a:gd name="T70" fmla="*/ 136 w 430"/>
                <a:gd name="T71" fmla="*/ 207 h 669"/>
                <a:gd name="T72" fmla="*/ 137 w 430"/>
                <a:gd name="T73" fmla="*/ 215 h 669"/>
                <a:gd name="T74" fmla="*/ 141 w 430"/>
                <a:gd name="T75" fmla="*/ 231 h 669"/>
                <a:gd name="T76" fmla="*/ 151 w 430"/>
                <a:gd name="T77" fmla="*/ 254 h 669"/>
                <a:gd name="T78" fmla="*/ 169 w 430"/>
                <a:gd name="T79" fmla="*/ 279 h 669"/>
                <a:gd name="T80" fmla="*/ 185 w 430"/>
                <a:gd name="T81" fmla="*/ 294 h 669"/>
                <a:gd name="T82" fmla="*/ 62 w 430"/>
                <a:gd name="T83" fmla="*/ 370 h 669"/>
                <a:gd name="T84" fmla="*/ 53 w 430"/>
                <a:gd name="T85" fmla="*/ 375 h 669"/>
                <a:gd name="T86" fmla="*/ 38 w 430"/>
                <a:gd name="T87" fmla="*/ 385 h 669"/>
                <a:gd name="T88" fmla="*/ 26 w 430"/>
                <a:gd name="T89" fmla="*/ 397 h 669"/>
                <a:gd name="T90" fmla="*/ 17 w 430"/>
                <a:gd name="T91" fmla="*/ 412 h 669"/>
                <a:gd name="T92" fmla="*/ 10 w 430"/>
                <a:gd name="T93" fmla="*/ 427 h 669"/>
                <a:gd name="T94" fmla="*/ 3 w 430"/>
                <a:gd name="T95" fmla="*/ 455 h 669"/>
                <a:gd name="T96" fmla="*/ 0 w 430"/>
                <a:gd name="T97" fmla="*/ 493 h 669"/>
                <a:gd name="T98" fmla="*/ 306 w 430"/>
                <a:gd name="T99" fmla="*/ 669 h 669"/>
                <a:gd name="T100" fmla="*/ 306 w 430"/>
                <a:gd name="T101" fmla="*/ 567 h 669"/>
                <a:gd name="T102" fmla="*/ 309 w 430"/>
                <a:gd name="T103" fmla="*/ 523 h 669"/>
                <a:gd name="T104" fmla="*/ 317 w 430"/>
                <a:gd name="T105" fmla="*/ 485 h 669"/>
                <a:gd name="T106" fmla="*/ 328 w 430"/>
                <a:gd name="T107" fmla="*/ 454 h 669"/>
                <a:gd name="T108" fmla="*/ 344 w 430"/>
                <a:gd name="T109" fmla="*/ 426 h 669"/>
                <a:gd name="T110" fmla="*/ 362 w 430"/>
                <a:gd name="T111" fmla="*/ 405 h 669"/>
                <a:gd name="T112" fmla="*/ 380 w 430"/>
                <a:gd name="T113" fmla="*/ 388 h 669"/>
                <a:gd name="T114" fmla="*/ 401 w 430"/>
                <a:gd name="T115" fmla="*/ 374 h 669"/>
                <a:gd name="T116" fmla="*/ 421 w 430"/>
                <a:gd name="T117" fmla="*/ 364 h 669"/>
                <a:gd name="T118" fmla="*/ 328 w 430"/>
                <a:gd name="T119" fmla="*/ 317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69">
                  <a:moveTo>
                    <a:pt x="331" y="294"/>
                  </a:moveTo>
                  <a:lnTo>
                    <a:pt x="331" y="294"/>
                  </a:lnTo>
                  <a:lnTo>
                    <a:pt x="340" y="287"/>
                  </a:lnTo>
                  <a:lnTo>
                    <a:pt x="347" y="279"/>
                  </a:lnTo>
                  <a:lnTo>
                    <a:pt x="356" y="267"/>
                  </a:lnTo>
                  <a:lnTo>
                    <a:pt x="365" y="254"/>
                  </a:lnTo>
                  <a:lnTo>
                    <a:pt x="373" y="239"/>
                  </a:lnTo>
                  <a:lnTo>
                    <a:pt x="376" y="231"/>
                  </a:lnTo>
                  <a:lnTo>
                    <a:pt x="378" y="222"/>
                  </a:lnTo>
                  <a:lnTo>
                    <a:pt x="379" y="215"/>
                  </a:lnTo>
                  <a:lnTo>
                    <a:pt x="380" y="207"/>
                  </a:lnTo>
                  <a:lnTo>
                    <a:pt x="380" y="207"/>
                  </a:lnTo>
                  <a:lnTo>
                    <a:pt x="383" y="200"/>
                  </a:lnTo>
                  <a:lnTo>
                    <a:pt x="388" y="194"/>
                  </a:lnTo>
                  <a:lnTo>
                    <a:pt x="390" y="187"/>
                  </a:lnTo>
                  <a:lnTo>
                    <a:pt x="392" y="177"/>
                  </a:lnTo>
                  <a:lnTo>
                    <a:pt x="392" y="172"/>
                  </a:lnTo>
                  <a:lnTo>
                    <a:pt x="392" y="167"/>
                  </a:lnTo>
                  <a:lnTo>
                    <a:pt x="391" y="162"/>
                  </a:lnTo>
                  <a:lnTo>
                    <a:pt x="389" y="157"/>
                  </a:lnTo>
                  <a:lnTo>
                    <a:pt x="386" y="151"/>
                  </a:lnTo>
                  <a:lnTo>
                    <a:pt x="381" y="146"/>
                  </a:lnTo>
                  <a:lnTo>
                    <a:pt x="381" y="102"/>
                  </a:lnTo>
                  <a:lnTo>
                    <a:pt x="381" y="102"/>
                  </a:lnTo>
                  <a:lnTo>
                    <a:pt x="380" y="92"/>
                  </a:lnTo>
                  <a:lnTo>
                    <a:pt x="379" y="83"/>
                  </a:lnTo>
                  <a:lnTo>
                    <a:pt x="376" y="72"/>
                  </a:lnTo>
                  <a:lnTo>
                    <a:pt x="372" y="63"/>
                  </a:lnTo>
                  <a:lnTo>
                    <a:pt x="368" y="55"/>
                  </a:lnTo>
                  <a:lnTo>
                    <a:pt x="363" y="45"/>
                  </a:lnTo>
                  <a:lnTo>
                    <a:pt x="355" y="38"/>
                  </a:lnTo>
                  <a:lnTo>
                    <a:pt x="348" y="31"/>
                  </a:lnTo>
                  <a:lnTo>
                    <a:pt x="341" y="23"/>
                  </a:lnTo>
                  <a:lnTo>
                    <a:pt x="331" y="18"/>
                  </a:lnTo>
                  <a:lnTo>
                    <a:pt x="322" y="13"/>
                  </a:lnTo>
                  <a:lnTo>
                    <a:pt x="312" y="8"/>
                  </a:lnTo>
                  <a:lnTo>
                    <a:pt x="301" y="5"/>
                  </a:lnTo>
                  <a:lnTo>
                    <a:pt x="290" y="2"/>
                  </a:lnTo>
                  <a:lnTo>
                    <a:pt x="278" y="0"/>
                  </a:lnTo>
                  <a:lnTo>
                    <a:pt x="267" y="0"/>
                  </a:lnTo>
                  <a:lnTo>
                    <a:pt x="261" y="0"/>
                  </a:lnTo>
                  <a:lnTo>
                    <a:pt x="255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8" y="0"/>
                  </a:lnTo>
                  <a:lnTo>
                    <a:pt x="226" y="2"/>
                  </a:lnTo>
                  <a:lnTo>
                    <a:pt x="215" y="5"/>
                  </a:lnTo>
                  <a:lnTo>
                    <a:pt x="204" y="8"/>
                  </a:lnTo>
                  <a:lnTo>
                    <a:pt x="194" y="13"/>
                  </a:lnTo>
                  <a:lnTo>
                    <a:pt x="185" y="18"/>
                  </a:lnTo>
                  <a:lnTo>
                    <a:pt x="176" y="23"/>
                  </a:lnTo>
                  <a:lnTo>
                    <a:pt x="168" y="31"/>
                  </a:lnTo>
                  <a:lnTo>
                    <a:pt x="161" y="38"/>
                  </a:lnTo>
                  <a:lnTo>
                    <a:pt x="154" y="45"/>
                  </a:lnTo>
                  <a:lnTo>
                    <a:pt x="148" y="55"/>
                  </a:lnTo>
                  <a:lnTo>
                    <a:pt x="144" y="63"/>
                  </a:lnTo>
                  <a:lnTo>
                    <a:pt x="140" y="72"/>
                  </a:lnTo>
                  <a:lnTo>
                    <a:pt x="137" y="83"/>
                  </a:lnTo>
                  <a:lnTo>
                    <a:pt x="136" y="92"/>
                  </a:lnTo>
                  <a:lnTo>
                    <a:pt x="135" y="102"/>
                  </a:lnTo>
                  <a:lnTo>
                    <a:pt x="135" y="146"/>
                  </a:lnTo>
                  <a:lnTo>
                    <a:pt x="135" y="146"/>
                  </a:lnTo>
                  <a:lnTo>
                    <a:pt x="130" y="151"/>
                  </a:lnTo>
                  <a:lnTo>
                    <a:pt x="127" y="157"/>
                  </a:lnTo>
                  <a:lnTo>
                    <a:pt x="125" y="162"/>
                  </a:lnTo>
                  <a:lnTo>
                    <a:pt x="124" y="167"/>
                  </a:lnTo>
                  <a:lnTo>
                    <a:pt x="124" y="172"/>
                  </a:lnTo>
                  <a:lnTo>
                    <a:pt x="124" y="177"/>
                  </a:lnTo>
                  <a:lnTo>
                    <a:pt x="126" y="187"/>
                  </a:lnTo>
                  <a:lnTo>
                    <a:pt x="129" y="194"/>
                  </a:lnTo>
                  <a:lnTo>
                    <a:pt x="132" y="200"/>
                  </a:lnTo>
                  <a:lnTo>
                    <a:pt x="136" y="207"/>
                  </a:lnTo>
                  <a:lnTo>
                    <a:pt x="136" y="207"/>
                  </a:lnTo>
                  <a:lnTo>
                    <a:pt x="137" y="215"/>
                  </a:lnTo>
                  <a:lnTo>
                    <a:pt x="138" y="222"/>
                  </a:lnTo>
                  <a:lnTo>
                    <a:pt x="141" y="231"/>
                  </a:lnTo>
                  <a:lnTo>
                    <a:pt x="144" y="239"/>
                  </a:lnTo>
                  <a:lnTo>
                    <a:pt x="151" y="254"/>
                  </a:lnTo>
                  <a:lnTo>
                    <a:pt x="161" y="267"/>
                  </a:lnTo>
                  <a:lnTo>
                    <a:pt x="169" y="279"/>
                  </a:lnTo>
                  <a:lnTo>
                    <a:pt x="177" y="287"/>
                  </a:lnTo>
                  <a:lnTo>
                    <a:pt x="185" y="294"/>
                  </a:lnTo>
                  <a:lnTo>
                    <a:pt x="188" y="317"/>
                  </a:lnTo>
                  <a:lnTo>
                    <a:pt x="62" y="370"/>
                  </a:lnTo>
                  <a:lnTo>
                    <a:pt x="62" y="370"/>
                  </a:lnTo>
                  <a:lnTo>
                    <a:pt x="53" y="375"/>
                  </a:lnTo>
                  <a:lnTo>
                    <a:pt x="45" y="380"/>
                  </a:lnTo>
                  <a:lnTo>
                    <a:pt x="38" y="385"/>
                  </a:lnTo>
                  <a:lnTo>
                    <a:pt x="31" y="391"/>
                  </a:lnTo>
                  <a:lnTo>
                    <a:pt x="26" y="397"/>
                  </a:lnTo>
                  <a:lnTo>
                    <a:pt x="21" y="405"/>
                  </a:lnTo>
                  <a:lnTo>
                    <a:pt x="17" y="412"/>
                  </a:lnTo>
                  <a:lnTo>
                    <a:pt x="13" y="419"/>
                  </a:lnTo>
                  <a:lnTo>
                    <a:pt x="10" y="427"/>
                  </a:lnTo>
                  <a:lnTo>
                    <a:pt x="6" y="436"/>
                  </a:lnTo>
                  <a:lnTo>
                    <a:pt x="3" y="455"/>
                  </a:lnTo>
                  <a:lnTo>
                    <a:pt x="1" y="473"/>
                  </a:lnTo>
                  <a:lnTo>
                    <a:pt x="0" y="493"/>
                  </a:lnTo>
                  <a:lnTo>
                    <a:pt x="0" y="669"/>
                  </a:lnTo>
                  <a:lnTo>
                    <a:pt x="306" y="669"/>
                  </a:lnTo>
                  <a:lnTo>
                    <a:pt x="306" y="567"/>
                  </a:lnTo>
                  <a:lnTo>
                    <a:pt x="306" y="567"/>
                  </a:lnTo>
                  <a:lnTo>
                    <a:pt x="306" y="544"/>
                  </a:lnTo>
                  <a:lnTo>
                    <a:pt x="309" y="523"/>
                  </a:lnTo>
                  <a:lnTo>
                    <a:pt x="312" y="504"/>
                  </a:lnTo>
                  <a:lnTo>
                    <a:pt x="317" y="485"/>
                  </a:lnTo>
                  <a:lnTo>
                    <a:pt x="322" y="468"/>
                  </a:lnTo>
                  <a:lnTo>
                    <a:pt x="328" y="454"/>
                  </a:lnTo>
                  <a:lnTo>
                    <a:pt x="336" y="439"/>
                  </a:lnTo>
                  <a:lnTo>
                    <a:pt x="344" y="426"/>
                  </a:lnTo>
                  <a:lnTo>
                    <a:pt x="352" y="415"/>
                  </a:lnTo>
                  <a:lnTo>
                    <a:pt x="362" y="405"/>
                  </a:lnTo>
                  <a:lnTo>
                    <a:pt x="371" y="396"/>
                  </a:lnTo>
                  <a:lnTo>
                    <a:pt x="380" y="388"/>
                  </a:lnTo>
                  <a:lnTo>
                    <a:pt x="391" y="381"/>
                  </a:lnTo>
                  <a:lnTo>
                    <a:pt x="401" y="374"/>
                  </a:lnTo>
                  <a:lnTo>
                    <a:pt x="411" y="369"/>
                  </a:lnTo>
                  <a:lnTo>
                    <a:pt x="421" y="364"/>
                  </a:lnTo>
                  <a:lnTo>
                    <a:pt x="430" y="361"/>
                  </a:lnTo>
                  <a:lnTo>
                    <a:pt x="328" y="317"/>
                  </a:lnTo>
                  <a:lnTo>
                    <a:pt x="331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8" name="Freeform 372"/>
            <p:cNvSpPr>
              <a:spLocks/>
            </p:cNvSpPr>
            <p:nvPr userDrawn="1"/>
          </p:nvSpPr>
          <p:spPr bwMode="auto">
            <a:xfrm>
              <a:off x="3373438" y="3735343"/>
              <a:ext cx="171450" cy="266700"/>
            </a:xfrm>
            <a:custGeom>
              <a:avLst/>
              <a:gdLst>
                <a:gd name="T0" fmla="*/ 243 w 430"/>
                <a:gd name="T1" fmla="*/ 317 h 669"/>
                <a:gd name="T2" fmla="*/ 246 w 430"/>
                <a:gd name="T3" fmla="*/ 295 h 669"/>
                <a:gd name="T4" fmla="*/ 262 w 430"/>
                <a:gd name="T5" fmla="*/ 279 h 669"/>
                <a:gd name="T6" fmla="*/ 279 w 430"/>
                <a:gd name="T7" fmla="*/ 254 h 669"/>
                <a:gd name="T8" fmla="*/ 290 w 430"/>
                <a:gd name="T9" fmla="*/ 231 h 669"/>
                <a:gd name="T10" fmla="*/ 294 w 430"/>
                <a:gd name="T11" fmla="*/ 215 h 669"/>
                <a:gd name="T12" fmla="*/ 294 w 430"/>
                <a:gd name="T13" fmla="*/ 207 h 669"/>
                <a:gd name="T14" fmla="*/ 301 w 430"/>
                <a:gd name="T15" fmla="*/ 194 h 669"/>
                <a:gd name="T16" fmla="*/ 306 w 430"/>
                <a:gd name="T17" fmla="*/ 177 h 669"/>
                <a:gd name="T18" fmla="*/ 305 w 430"/>
                <a:gd name="T19" fmla="*/ 167 h 669"/>
                <a:gd name="T20" fmla="*/ 302 w 430"/>
                <a:gd name="T21" fmla="*/ 157 h 669"/>
                <a:gd name="T22" fmla="*/ 295 w 430"/>
                <a:gd name="T23" fmla="*/ 146 h 669"/>
                <a:gd name="T24" fmla="*/ 295 w 430"/>
                <a:gd name="T25" fmla="*/ 102 h 669"/>
                <a:gd name="T26" fmla="*/ 293 w 430"/>
                <a:gd name="T27" fmla="*/ 83 h 669"/>
                <a:gd name="T28" fmla="*/ 287 w 430"/>
                <a:gd name="T29" fmla="*/ 63 h 669"/>
                <a:gd name="T30" fmla="*/ 276 w 430"/>
                <a:gd name="T31" fmla="*/ 45 h 669"/>
                <a:gd name="T32" fmla="*/ 263 w 430"/>
                <a:gd name="T33" fmla="*/ 31 h 669"/>
                <a:gd name="T34" fmla="*/ 246 w 430"/>
                <a:gd name="T35" fmla="*/ 18 h 669"/>
                <a:gd name="T36" fmla="*/ 226 w 430"/>
                <a:gd name="T37" fmla="*/ 8 h 669"/>
                <a:gd name="T38" fmla="*/ 204 w 430"/>
                <a:gd name="T39" fmla="*/ 2 h 669"/>
                <a:gd name="T40" fmla="*/ 180 w 430"/>
                <a:gd name="T41" fmla="*/ 0 h 669"/>
                <a:gd name="T42" fmla="*/ 170 w 430"/>
                <a:gd name="T43" fmla="*/ 0 h 669"/>
                <a:gd name="T44" fmla="*/ 164 w 430"/>
                <a:gd name="T45" fmla="*/ 0 h 669"/>
                <a:gd name="T46" fmla="*/ 140 w 430"/>
                <a:gd name="T47" fmla="*/ 2 h 669"/>
                <a:gd name="T48" fmla="*/ 118 w 430"/>
                <a:gd name="T49" fmla="*/ 8 h 669"/>
                <a:gd name="T50" fmla="*/ 99 w 430"/>
                <a:gd name="T51" fmla="*/ 18 h 669"/>
                <a:gd name="T52" fmla="*/ 81 w 430"/>
                <a:gd name="T53" fmla="*/ 31 h 669"/>
                <a:gd name="T54" fmla="*/ 68 w 430"/>
                <a:gd name="T55" fmla="*/ 45 h 669"/>
                <a:gd name="T56" fmla="*/ 58 w 430"/>
                <a:gd name="T57" fmla="*/ 63 h 669"/>
                <a:gd name="T58" fmla="*/ 51 w 430"/>
                <a:gd name="T59" fmla="*/ 83 h 669"/>
                <a:gd name="T60" fmla="*/ 49 w 430"/>
                <a:gd name="T61" fmla="*/ 102 h 669"/>
                <a:gd name="T62" fmla="*/ 49 w 430"/>
                <a:gd name="T63" fmla="*/ 146 h 669"/>
                <a:gd name="T64" fmla="*/ 42 w 430"/>
                <a:gd name="T65" fmla="*/ 157 h 669"/>
                <a:gd name="T66" fmla="*/ 39 w 430"/>
                <a:gd name="T67" fmla="*/ 167 h 669"/>
                <a:gd name="T68" fmla="*/ 39 w 430"/>
                <a:gd name="T69" fmla="*/ 177 h 669"/>
                <a:gd name="T70" fmla="*/ 43 w 430"/>
                <a:gd name="T71" fmla="*/ 194 h 669"/>
                <a:gd name="T72" fmla="*/ 50 w 430"/>
                <a:gd name="T73" fmla="*/ 207 h 669"/>
                <a:gd name="T74" fmla="*/ 50 w 430"/>
                <a:gd name="T75" fmla="*/ 215 h 669"/>
                <a:gd name="T76" fmla="*/ 54 w 430"/>
                <a:gd name="T77" fmla="*/ 231 h 669"/>
                <a:gd name="T78" fmla="*/ 66 w 430"/>
                <a:gd name="T79" fmla="*/ 254 h 669"/>
                <a:gd name="T80" fmla="*/ 84 w 430"/>
                <a:gd name="T81" fmla="*/ 279 h 669"/>
                <a:gd name="T82" fmla="*/ 98 w 430"/>
                <a:gd name="T83" fmla="*/ 295 h 669"/>
                <a:gd name="T84" fmla="*/ 0 w 430"/>
                <a:gd name="T85" fmla="*/ 360 h 669"/>
                <a:gd name="T86" fmla="*/ 10 w 430"/>
                <a:gd name="T87" fmla="*/ 364 h 669"/>
                <a:gd name="T88" fmla="*/ 29 w 430"/>
                <a:gd name="T89" fmla="*/ 374 h 669"/>
                <a:gd name="T90" fmla="*/ 49 w 430"/>
                <a:gd name="T91" fmla="*/ 388 h 669"/>
                <a:gd name="T92" fmla="*/ 69 w 430"/>
                <a:gd name="T93" fmla="*/ 405 h 669"/>
                <a:gd name="T94" fmla="*/ 87 w 430"/>
                <a:gd name="T95" fmla="*/ 426 h 669"/>
                <a:gd name="T96" fmla="*/ 101 w 430"/>
                <a:gd name="T97" fmla="*/ 454 h 669"/>
                <a:gd name="T98" fmla="*/ 114 w 430"/>
                <a:gd name="T99" fmla="*/ 485 h 669"/>
                <a:gd name="T100" fmla="*/ 121 w 430"/>
                <a:gd name="T101" fmla="*/ 523 h 669"/>
                <a:gd name="T102" fmla="*/ 124 w 430"/>
                <a:gd name="T103" fmla="*/ 567 h 669"/>
                <a:gd name="T104" fmla="*/ 430 w 430"/>
                <a:gd name="T105" fmla="*/ 669 h 669"/>
                <a:gd name="T106" fmla="*/ 430 w 430"/>
                <a:gd name="T107" fmla="*/ 493 h 669"/>
                <a:gd name="T108" fmla="*/ 427 w 430"/>
                <a:gd name="T109" fmla="*/ 455 h 669"/>
                <a:gd name="T110" fmla="*/ 421 w 430"/>
                <a:gd name="T111" fmla="*/ 427 h 669"/>
                <a:gd name="T112" fmla="*/ 414 w 430"/>
                <a:gd name="T113" fmla="*/ 412 h 669"/>
                <a:gd name="T114" fmla="*/ 404 w 430"/>
                <a:gd name="T115" fmla="*/ 397 h 669"/>
                <a:gd name="T116" fmla="*/ 393 w 430"/>
                <a:gd name="T117" fmla="*/ 385 h 669"/>
                <a:gd name="T118" fmla="*/ 377 w 430"/>
                <a:gd name="T119" fmla="*/ 375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69">
                  <a:moveTo>
                    <a:pt x="369" y="370"/>
                  </a:moveTo>
                  <a:lnTo>
                    <a:pt x="243" y="317"/>
                  </a:lnTo>
                  <a:lnTo>
                    <a:pt x="246" y="295"/>
                  </a:lnTo>
                  <a:lnTo>
                    <a:pt x="246" y="295"/>
                  </a:lnTo>
                  <a:lnTo>
                    <a:pt x="253" y="287"/>
                  </a:lnTo>
                  <a:lnTo>
                    <a:pt x="262" y="279"/>
                  </a:lnTo>
                  <a:lnTo>
                    <a:pt x="270" y="267"/>
                  </a:lnTo>
                  <a:lnTo>
                    <a:pt x="279" y="254"/>
                  </a:lnTo>
                  <a:lnTo>
                    <a:pt x="287" y="239"/>
                  </a:lnTo>
                  <a:lnTo>
                    <a:pt x="290" y="231"/>
                  </a:lnTo>
                  <a:lnTo>
                    <a:pt x="292" y="222"/>
                  </a:lnTo>
                  <a:lnTo>
                    <a:pt x="294" y="215"/>
                  </a:lnTo>
                  <a:lnTo>
                    <a:pt x="294" y="207"/>
                  </a:lnTo>
                  <a:lnTo>
                    <a:pt x="294" y="207"/>
                  </a:lnTo>
                  <a:lnTo>
                    <a:pt x="298" y="200"/>
                  </a:lnTo>
                  <a:lnTo>
                    <a:pt x="301" y="194"/>
                  </a:lnTo>
                  <a:lnTo>
                    <a:pt x="304" y="187"/>
                  </a:lnTo>
                  <a:lnTo>
                    <a:pt x="306" y="177"/>
                  </a:lnTo>
                  <a:lnTo>
                    <a:pt x="306" y="172"/>
                  </a:lnTo>
                  <a:lnTo>
                    <a:pt x="305" y="167"/>
                  </a:lnTo>
                  <a:lnTo>
                    <a:pt x="304" y="162"/>
                  </a:lnTo>
                  <a:lnTo>
                    <a:pt x="302" y="157"/>
                  </a:lnTo>
                  <a:lnTo>
                    <a:pt x="299" y="151"/>
                  </a:lnTo>
                  <a:lnTo>
                    <a:pt x="295" y="146"/>
                  </a:lnTo>
                  <a:lnTo>
                    <a:pt x="295" y="102"/>
                  </a:lnTo>
                  <a:lnTo>
                    <a:pt x="295" y="102"/>
                  </a:lnTo>
                  <a:lnTo>
                    <a:pt x="295" y="92"/>
                  </a:lnTo>
                  <a:lnTo>
                    <a:pt x="293" y="83"/>
                  </a:lnTo>
                  <a:lnTo>
                    <a:pt x="291" y="72"/>
                  </a:lnTo>
                  <a:lnTo>
                    <a:pt x="287" y="63"/>
                  </a:lnTo>
                  <a:lnTo>
                    <a:pt x="281" y="55"/>
                  </a:lnTo>
                  <a:lnTo>
                    <a:pt x="276" y="45"/>
                  </a:lnTo>
                  <a:lnTo>
                    <a:pt x="270" y="38"/>
                  </a:lnTo>
                  <a:lnTo>
                    <a:pt x="263" y="31"/>
                  </a:lnTo>
                  <a:lnTo>
                    <a:pt x="254" y="23"/>
                  </a:lnTo>
                  <a:lnTo>
                    <a:pt x="246" y="18"/>
                  </a:lnTo>
                  <a:lnTo>
                    <a:pt x="237" y="13"/>
                  </a:lnTo>
                  <a:lnTo>
                    <a:pt x="226" y="8"/>
                  </a:lnTo>
                  <a:lnTo>
                    <a:pt x="216" y="5"/>
                  </a:lnTo>
                  <a:lnTo>
                    <a:pt x="204" y="2"/>
                  </a:lnTo>
                  <a:lnTo>
                    <a:pt x="193" y="0"/>
                  </a:lnTo>
                  <a:lnTo>
                    <a:pt x="180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1" y="0"/>
                  </a:lnTo>
                  <a:lnTo>
                    <a:pt x="140" y="2"/>
                  </a:lnTo>
                  <a:lnTo>
                    <a:pt x="129" y="5"/>
                  </a:lnTo>
                  <a:lnTo>
                    <a:pt x="118" y="8"/>
                  </a:lnTo>
                  <a:lnTo>
                    <a:pt x="109" y="13"/>
                  </a:lnTo>
                  <a:lnTo>
                    <a:pt x="99" y="18"/>
                  </a:lnTo>
                  <a:lnTo>
                    <a:pt x="90" y="23"/>
                  </a:lnTo>
                  <a:lnTo>
                    <a:pt x="81" y="31"/>
                  </a:lnTo>
                  <a:lnTo>
                    <a:pt x="74" y="38"/>
                  </a:lnTo>
                  <a:lnTo>
                    <a:pt x="68" y="45"/>
                  </a:lnTo>
                  <a:lnTo>
                    <a:pt x="63" y="55"/>
                  </a:lnTo>
                  <a:lnTo>
                    <a:pt x="58" y="63"/>
                  </a:lnTo>
                  <a:lnTo>
                    <a:pt x="54" y="72"/>
                  </a:lnTo>
                  <a:lnTo>
                    <a:pt x="51" y="83"/>
                  </a:lnTo>
                  <a:lnTo>
                    <a:pt x="49" y="92"/>
                  </a:lnTo>
                  <a:lnTo>
                    <a:pt x="49" y="102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45" y="151"/>
                  </a:lnTo>
                  <a:lnTo>
                    <a:pt x="42" y="157"/>
                  </a:lnTo>
                  <a:lnTo>
                    <a:pt x="40" y="162"/>
                  </a:lnTo>
                  <a:lnTo>
                    <a:pt x="39" y="167"/>
                  </a:lnTo>
                  <a:lnTo>
                    <a:pt x="38" y="172"/>
                  </a:lnTo>
                  <a:lnTo>
                    <a:pt x="39" y="177"/>
                  </a:lnTo>
                  <a:lnTo>
                    <a:pt x="40" y="187"/>
                  </a:lnTo>
                  <a:lnTo>
                    <a:pt x="43" y="194"/>
                  </a:lnTo>
                  <a:lnTo>
                    <a:pt x="46" y="200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0" y="215"/>
                  </a:lnTo>
                  <a:lnTo>
                    <a:pt x="52" y="222"/>
                  </a:lnTo>
                  <a:lnTo>
                    <a:pt x="54" y="231"/>
                  </a:lnTo>
                  <a:lnTo>
                    <a:pt x="58" y="239"/>
                  </a:lnTo>
                  <a:lnTo>
                    <a:pt x="66" y="254"/>
                  </a:lnTo>
                  <a:lnTo>
                    <a:pt x="74" y="267"/>
                  </a:lnTo>
                  <a:lnTo>
                    <a:pt x="84" y="279"/>
                  </a:lnTo>
                  <a:lnTo>
                    <a:pt x="91" y="287"/>
                  </a:lnTo>
                  <a:lnTo>
                    <a:pt x="98" y="295"/>
                  </a:lnTo>
                  <a:lnTo>
                    <a:pt x="101" y="317"/>
                  </a:lnTo>
                  <a:lnTo>
                    <a:pt x="0" y="360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9" y="369"/>
                  </a:lnTo>
                  <a:lnTo>
                    <a:pt x="29" y="374"/>
                  </a:lnTo>
                  <a:lnTo>
                    <a:pt x="40" y="381"/>
                  </a:lnTo>
                  <a:lnTo>
                    <a:pt x="49" y="388"/>
                  </a:lnTo>
                  <a:lnTo>
                    <a:pt x="60" y="396"/>
                  </a:lnTo>
                  <a:lnTo>
                    <a:pt x="69" y="405"/>
                  </a:lnTo>
                  <a:lnTo>
                    <a:pt x="78" y="415"/>
                  </a:lnTo>
                  <a:lnTo>
                    <a:pt x="87" y="426"/>
                  </a:lnTo>
                  <a:lnTo>
                    <a:pt x="94" y="439"/>
                  </a:lnTo>
                  <a:lnTo>
                    <a:pt x="101" y="454"/>
                  </a:lnTo>
                  <a:lnTo>
                    <a:pt x="109" y="468"/>
                  </a:lnTo>
                  <a:lnTo>
                    <a:pt x="114" y="485"/>
                  </a:lnTo>
                  <a:lnTo>
                    <a:pt x="118" y="504"/>
                  </a:lnTo>
                  <a:lnTo>
                    <a:pt x="121" y="523"/>
                  </a:lnTo>
                  <a:lnTo>
                    <a:pt x="123" y="544"/>
                  </a:lnTo>
                  <a:lnTo>
                    <a:pt x="124" y="567"/>
                  </a:lnTo>
                  <a:lnTo>
                    <a:pt x="124" y="669"/>
                  </a:lnTo>
                  <a:lnTo>
                    <a:pt x="430" y="669"/>
                  </a:lnTo>
                  <a:lnTo>
                    <a:pt x="430" y="493"/>
                  </a:lnTo>
                  <a:lnTo>
                    <a:pt x="430" y="493"/>
                  </a:lnTo>
                  <a:lnTo>
                    <a:pt x="429" y="473"/>
                  </a:lnTo>
                  <a:lnTo>
                    <a:pt x="427" y="455"/>
                  </a:lnTo>
                  <a:lnTo>
                    <a:pt x="423" y="436"/>
                  </a:lnTo>
                  <a:lnTo>
                    <a:pt x="421" y="427"/>
                  </a:lnTo>
                  <a:lnTo>
                    <a:pt x="418" y="420"/>
                  </a:lnTo>
                  <a:lnTo>
                    <a:pt x="414" y="412"/>
                  </a:lnTo>
                  <a:lnTo>
                    <a:pt x="410" y="405"/>
                  </a:lnTo>
                  <a:lnTo>
                    <a:pt x="404" y="397"/>
                  </a:lnTo>
                  <a:lnTo>
                    <a:pt x="399" y="391"/>
                  </a:lnTo>
                  <a:lnTo>
                    <a:pt x="393" y="385"/>
                  </a:lnTo>
                  <a:lnTo>
                    <a:pt x="386" y="380"/>
                  </a:lnTo>
                  <a:lnTo>
                    <a:pt x="377" y="375"/>
                  </a:lnTo>
                  <a:lnTo>
                    <a:pt x="369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69" name="Freeform 373"/>
            <p:cNvSpPr>
              <a:spLocks/>
            </p:cNvSpPr>
            <p:nvPr userDrawn="1"/>
          </p:nvSpPr>
          <p:spPr bwMode="auto">
            <a:xfrm>
              <a:off x="3373438" y="3735343"/>
              <a:ext cx="171450" cy="266700"/>
            </a:xfrm>
            <a:custGeom>
              <a:avLst/>
              <a:gdLst>
                <a:gd name="T0" fmla="*/ 243 w 430"/>
                <a:gd name="T1" fmla="*/ 317 h 669"/>
                <a:gd name="T2" fmla="*/ 246 w 430"/>
                <a:gd name="T3" fmla="*/ 295 h 669"/>
                <a:gd name="T4" fmla="*/ 262 w 430"/>
                <a:gd name="T5" fmla="*/ 279 h 669"/>
                <a:gd name="T6" fmla="*/ 279 w 430"/>
                <a:gd name="T7" fmla="*/ 254 h 669"/>
                <a:gd name="T8" fmla="*/ 290 w 430"/>
                <a:gd name="T9" fmla="*/ 231 h 669"/>
                <a:gd name="T10" fmla="*/ 294 w 430"/>
                <a:gd name="T11" fmla="*/ 215 h 669"/>
                <a:gd name="T12" fmla="*/ 294 w 430"/>
                <a:gd name="T13" fmla="*/ 207 h 669"/>
                <a:gd name="T14" fmla="*/ 301 w 430"/>
                <a:gd name="T15" fmla="*/ 194 h 669"/>
                <a:gd name="T16" fmla="*/ 306 w 430"/>
                <a:gd name="T17" fmla="*/ 177 h 669"/>
                <a:gd name="T18" fmla="*/ 305 w 430"/>
                <a:gd name="T19" fmla="*/ 167 h 669"/>
                <a:gd name="T20" fmla="*/ 302 w 430"/>
                <a:gd name="T21" fmla="*/ 157 h 669"/>
                <a:gd name="T22" fmla="*/ 295 w 430"/>
                <a:gd name="T23" fmla="*/ 146 h 669"/>
                <a:gd name="T24" fmla="*/ 295 w 430"/>
                <a:gd name="T25" fmla="*/ 102 h 669"/>
                <a:gd name="T26" fmla="*/ 293 w 430"/>
                <a:gd name="T27" fmla="*/ 83 h 669"/>
                <a:gd name="T28" fmla="*/ 287 w 430"/>
                <a:gd name="T29" fmla="*/ 63 h 669"/>
                <a:gd name="T30" fmla="*/ 276 w 430"/>
                <a:gd name="T31" fmla="*/ 45 h 669"/>
                <a:gd name="T32" fmla="*/ 263 w 430"/>
                <a:gd name="T33" fmla="*/ 31 h 669"/>
                <a:gd name="T34" fmla="*/ 246 w 430"/>
                <a:gd name="T35" fmla="*/ 18 h 669"/>
                <a:gd name="T36" fmla="*/ 226 w 430"/>
                <a:gd name="T37" fmla="*/ 8 h 669"/>
                <a:gd name="T38" fmla="*/ 204 w 430"/>
                <a:gd name="T39" fmla="*/ 2 h 669"/>
                <a:gd name="T40" fmla="*/ 180 w 430"/>
                <a:gd name="T41" fmla="*/ 0 h 669"/>
                <a:gd name="T42" fmla="*/ 170 w 430"/>
                <a:gd name="T43" fmla="*/ 0 h 669"/>
                <a:gd name="T44" fmla="*/ 164 w 430"/>
                <a:gd name="T45" fmla="*/ 0 h 669"/>
                <a:gd name="T46" fmla="*/ 140 w 430"/>
                <a:gd name="T47" fmla="*/ 2 h 669"/>
                <a:gd name="T48" fmla="*/ 118 w 430"/>
                <a:gd name="T49" fmla="*/ 8 h 669"/>
                <a:gd name="T50" fmla="*/ 99 w 430"/>
                <a:gd name="T51" fmla="*/ 18 h 669"/>
                <a:gd name="T52" fmla="*/ 81 w 430"/>
                <a:gd name="T53" fmla="*/ 31 h 669"/>
                <a:gd name="T54" fmla="*/ 68 w 430"/>
                <a:gd name="T55" fmla="*/ 45 h 669"/>
                <a:gd name="T56" fmla="*/ 58 w 430"/>
                <a:gd name="T57" fmla="*/ 63 h 669"/>
                <a:gd name="T58" fmla="*/ 51 w 430"/>
                <a:gd name="T59" fmla="*/ 83 h 669"/>
                <a:gd name="T60" fmla="*/ 49 w 430"/>
                <a:gd name="T61" fmla="*/ 102 h 669"/>
                <a:gd name="T62" fmla="*/ 49 w 430"/>
                <a:gd name="T63" fmla="*/ 146 h 669"/>
                <a:gd name="T64" fmla="*/ 42 w 430"/>
                <a:gd name="T65" fmla="*/ 157 h 669"/>
                <a:gd name="T66" fmla="*/ 39 w 430"/>
                <a:gd name="T67" fmla="*/ 167 h 669"/>
                <a:gd name="T68" fmla="*/ 39 w 430"/>
                <a:gd name="T69" fmla="*/ 177 h 669"/>
                <a:gd name="T70" fmla="*/ 43 w 430"/>
                <a:gd name="T71" fmla="*/ 194 h 669"/>
                <a:gd name="T72" fmla="*/ 50 w 430"/>
                <a:gd name="T73" fmla="*/ 207 h 669"/>
                <a:gd name="T74" fmla="*/ 50 w 430"/>
                <a:gd name="T75" fmla="*/ 215 h 669"/>
                <a:gd name="T76" fmla="*/ 54 w 430"/>
                <a:gd name="T77" fmla="*/ 231 h 669"/>
                <a:gd name="T78" fmla="*/ 66 w 430"/>
                <a:gd name="T79" fmla="*/ 254 h 669"/>
                <a:gd name="T80" fmla="*/ 84 w 430"/>
                <a:gd name="T81" fmla="*/ 279 h 669"/>
                <a:gd name="T82" fmla="*/ 98 w 430"/>
                <a:gd name="T83" fmla="*/ 295 h 669"/>
                <a:gd name="T84" fmla="*/ 0 w 430"/>
                <a:gd name="T85" fmla="*/ 360 h 669"/>
                <a:gd name="T86" fmla="*/ 10 w 430"/>
                <a:gd name="T87" fmla="*/ 364 h 669"/>
                <a:gd name="T88" fmla="*/ 29 w 430"/>
                <a:gd name="T89" fmla="*/ 374 h 669"/>
                <a:gd name="T90" fmla="*/ 49 w 430"/>
                <a:gd name="T91" fmla="*/ 388 h 669"/>
                <a:gd name="T92" fmla="*/ 69 w 430"/>
                <a:gd name="T93" fmla="*/ 405 h 669"/>
                <a:gd name="T94" fmla="*/ 87 w 430"/>
                <a:gd name="T95" fmla="*/ 426 h 669"/>
                <a:gd name="T96" fmla="*/ 101 w 430"/>
                <a:gd name="T97" fmla="*/ 454 h 669"/>
                <a:gd name="T98" fmla="*/ 114 w 430"/>
                <a:gd name="T99" fmla="*/ 485 h 669"/>
                <a:gd name="T100" fmla="*/ 121 w 430"/>
                <a:gd name="T101" fmla="*/ 523 h 669"/>
                <a:gd name="T102" fmla="*/ 124 w 430"/>
                <a:gd name="T103" fmla="*/ 567 h 669"/>
                <a:gd name="T104" fmla="*/ 430 w 430"/>
                <a:gd name="T105" fmla="*/ 669 h 669"/>
                <a:gd name="T106" fmla="*/ 430 w 430"/>
                <a:gd name="T107" fmla="*/ 493 h 669"/>
                <a:gd name="T108" fmla="*/ 427 w 430"/>
                <a:gd name="T109" fmla="*/ 455 h 669"/>
                <a:gd name="T110" fmla="*/ 421 w 430"/>
                <a:gd name="T111" fmla="*/ 427 h 669"/>
                <a:gd name="T112" fmla="*/ 414 w 430"/>
                <a:gd name="T113" fmla="*/ 412 h 669"/>
                <a:gd name="T114" fmla="*/ 404 w 430"/>
                <a:gd name="T115" fmla="*/ 397 h 669"/>
                <a:gd name="T116" fmla="*/ 393 w 430"/>
                <a:gd name="T117" fmla="*/ 385 h 669"/>
                <a:gd name="T118" fmla="*/ 377 w 430"/>
                <a:gd name="T119" fmla="*/ 375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69">
                  <a:moveTo>
                    <a:pt x="369" y="370"/>
                  </a:moveTo>
                  <a:lnTo>
                    <a:pt x="243" y="317"/>
                  </a:lnTo>
                  <a:lnTo>
                    <a:pt x="246" y="295"/>
                  </a:lnTo>
                  <a:lnTo>
                    <a:pt x="246" y="295"/>
                  </a:lnTo>
                  <a:lnTo>
                    <a:pt x="253" y="287"/>
                  </a:lnTo>
                  <a:lnTo>
                    <a:pt x="262" y="279"/>
                  </a:lnTo>
                  <a:lnTo>
                    <a:pt x="270" y="267"/>
                  </a:lnTo>
                  <a:lnTo>
                    <a:pt x="279" y="254"/>
                  </a:lnTo>
                  <a:lnTo>
                    <a:pt x="287" y="239"/>
                  </a:lnTo>
                  <a:lnTo>
                    <a:pt x="290" y="231"/>
                  </a:lnTo>
                  <a:lnTo>
                    <a:pt x="292" y="222"/>
                  </a:lnTo>
                  <a:lnTo>
                    <a:pt x="294" y="215"/>
                  </a:lnTo>
                  <a:lnTo>
                    <a:pt x="294" y="207"/>
                  </a:lnTo>
                  <a:lnTo>
                    <a:pt x="294" y="207"/>
                  </a:lnTo>
                  <a:lnTo>
                    <a:pt x="298" y="200"/>
                  </a:lnTo>
                  <a:lnTo>
                    <a:pt x="301" y="194"/>
                  </a:lnTo>
                  <a:lnTo>
                    <a:pt x="304" y="187"/>
                  </a:lnTo>
                  <a:lnTo>
                    <a:pt x="306" y="177"/>
                  </a:lnTo>
                  <a:lnTo>
                    <a:pt x="306" y="172"/>
                  </a:lnTo>
                  <a:lnTo>
                    <a:pt x="305" y="167"/>
                  </a:lnTo>
                  <a:lnTo>
                    <a:pt x="304" y="162"/>
                  </a:lnTo>
                  <a:lnTo>
                    <a:pt x="302" y="157"/>
                  </a:lnTo>
                  <a:lnTo>
                    <a:pt x="299" y="151"/>
                  </a:lnTo>
                  <a:lnTo>
                    <a:pt x="295" y="146"/>
                  </a:lnTo>
                  <a:lnTo>
                    <a:pt x="295" y="102"/>
                  </a:lnTo>
                  <a:lnTo>
                    <a:pt x="295" y="102"/>
                  </a:lnTo>
                  <a:lnTo>
                    <a:pt x="295" y="92"/>
                  </a:lnTo>
                  <a:lnTo>
                    <a:pt x="293" y="83"/>
                  </a:lnTo>
                  <a:lnTo>
                    <a:pt x="291" y="72"/>
                  </a:lnTo>
                  <a:lnTo>
                    <a:pt x="287" y="63"/>
                  </a:lnTo>
                  <a:lnTo>
                    <a:pt x="281" y="55"/>
                  </a:lnTo>
                  <a:lnTo>
                    <a:pt x="276" y="45"/>
                  </a:lnTo>
                  <a:lnTo>
                    <a:pt x="270" y="38"/>
                  </a:lnTo>
                  <a:lnTo>
                    <a:pt x="263" y="31"/>
                  </a:lnTo>
                  <a:lnTo>
                    <a:pt x="254" y="23"/>
                  </a:lnTo>
                  <a:lnTo>
                    <a:pt x="246" y="18"/>
                  </a:lnTo>
                  <a:lnTo>
                    <a:pt x="237" y="13"/>
                  </a:lnTo>
                  <a:lnTo>
                    <a:pt x="226" y="8"/>
                  </a:lnTo>
                  <a:lnTo>
                    <a:pt x="216" y="5"/>
                  </a:lnTo>
                  <a:lnTo>
                    <a:pt x="204" y="2"/>
                  </a:lnTo>
                  <a:lnTo>
                    <a:pt x="193" y="0"/>
                  </a:lnTo>
                  <a:lnTo>
                    <a:pt x="180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1" y="0"/>
                  </a:lnTo>
                  <a:lnTo>
                    <a:pt x="140" y="2"/>
                  </a:lnTo>
                  <a:lnTo>
                    <a:pt x="129" y="5"/>
                  </a:lnTo>
                  <a:lnTo>
                    <a:pt x="118" y="8"/>
                  </a:lnTo>
                  <a:lnTo>
                    <a:pt x="109" y="13"/>
                  </a:lnTo>
                  <a:lnTo>
                    <a:pt x="99" y="18"/>
                  </a:lnTo>
                  <a:lnTo>
                    <a:pt x="90" y="23"/>
                  </a:lnTo>
                  <a:lnTo>
                    <a:pt x="81" y="31"/>
                  </a:lnTo>
                  <a:lnTo>
                    <a:pt x="74" y="38"/>
                  </a:lnTo>
                  <a:lnTo>
                    <a:pt x="68" y="45"/>
                  </a:lnTo>
                  <a:lnTo>
                    <a:pt x="63" y="55"/>
                  </a:lnTo>
                  <a:lnTo>
                    <a:pt x="58" y="63"/>
                  </a:lnTo>
                  <a:lnTo>
                    <a:pt x="54" y="72"/>
                  </a:lnTo>
                  <a:lnTo>
                    <a:pt x="51" y="83"/>
                  </a:lnTo>
                  <a:lnTo>
                    <a:pt x="49" y="92"/>
                  </a:lnTo>
                  <a:lnTo>
                    <a:pt x="49" y="102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45" y="151"/>
                  </a:lnTo>
                  <a:lnTo>
                    <a:pt x="42" y="157"/>
                  </a:lnTo>
                  <a:lnTo>
                    <a:pt x="40" y="162"/>
                  </a:lnTo>
                  <a:lnTo>
                    <a:pt x="39" y="167"/>
                  </a:lnTo>
                  <a:lnTo>
                    <a:pt x="38" y="172"/>
                  </a:lnTo>
                  <a:lnTo>
                    <a:pt x="39" y="177"/>
                  </a:lnTo>
                  <a:lnTo>
                    <a:pt x="40" y="187"/>
                  </a:lnTo>
                  <a:lnTo>
                    <a:pt x="43" y="194"/>
                  </a:lnTo>
                  <a:lnTo>
                    <a:pt x="46" y="200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0" y="215"/>
                  </a:lnTo>
                  <a:lnTo>
                    <a:pt x="52" y="222"/>
                  </a:lnTo>
                  <a:lnTo>
                    <a:pt x="54" y="231"/>
                  </a:lnTo>
                  <a:lnTo>
                    <a:pt x="58" y="239"/>
                  </a:lnTo>
                  <a:lnTo>
                    <a:pt x="66" y="254"/>
                  </a:lnTo>
                  <a:lnTo>
                    <a:pt x="74" y="267"/>
                  </a:lnTo>
                  <a:lnTo>
                    <a:pt x="84" y="279"/>
                  </a:lnTo>
                  <a:lnTo>
                    <a:pt x="91" y="287"/>
                  </a:lnTo>
                  <a:lnTo>
                    <a:pt x="98" y="295"/>
                  </a:lnTo>
                  <a:lnTo>
                    <a:pt x="101" y="317"/>
                  </a:lnTo>
                  <a:lnTo>
                    <a:pt x="0" y="360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9" y="369"/>
                  </a:lnTo>
                  <a:lnTo>
                    <a:pt x="29" y="374"/>
                  </a:lnTo>
                  <a:lnTo>
                    <a:pt x="40" y="381"/>
                  </a:lnTo>
                  <a:lnTo>
                    <a:pt x="49" y="388"/>
                  </a:lnTo>
                  <a:lnTo>
                    <a:pt x="60" y="396"/>
                  </a:lnTo>
                  <a:lnTo>
                    <a:pt x="69" y="405"/>
                  </a:lnTo>
                  <a:lnTo>
                    <a:pt x="78" y="415"/>
                  </a:lnTo>
                  <a:lnTo>
                    <a:pt x="87" y="426"/>
                  </a:lnTo>
                  <a:lnTo>
                    <a:pt x="94" y="439"/>
                  </a:lnTo>
                  <a:lnTo>
                    <a:pt x="101" y="454"/>
                  </a:lnTo>
                  <a:lnTo>
                    <a:pt x="109" y="468"/>
                  </a:lnTo>
                  <a:lnTo>
                    <a:pt x="114" y="485"/>
                  </a:lnTo>
                  <a:lnTo>
                    <a:pt x="118" y="504"/>
                  </a:lnTo>
                  <a:lnTo>
                    <a:pt x="121" y="523"/>
                  </a:lnTo>
                  <a:lnTo>
                    <a:pt x="123" y="544"/>
                  </a:lnTo>
                  <a:lnTo>
                    <a:pt x="124" y="567"/>
                  </a:lnTo>
                  <a:lnTo>
                    <a:pt x="124" y="669"/>
                  </a:lnTo>
                  <a:lnTo>
                    <a:pt x="430" y="669"/>
                  </a:lnTo>
                  <a:lnTo>
                    <a:pt x="430" y="493"/>
                  </a:lnTo>
                  <a:lnTo>
                    <a:pt x="430" y="493"/>
                  </a:lnTo>
                  <a:lnTo>
                    <a:pt x="429" y="473"/>
                  </a:lnTo>
                  <a:lnTo>
                    <a:pt x="427" y="455"/>
                  </a:lnTo>
                  <a:lnTo>
                    <a:pt x="423" y="436"/>
                  </a:lnTo>
                  <a:lnTo>
                    <a:pt x="421" y="427"/>
                  </a:lnTo>
                  <a:lnTo>
                    <a:pt x="418" y="420"/>
                  </a:lnTo>
                  <a:lnTo>
                    <a:pt x="414" y="412"/>
                  </a:lnTo>
                  <a:lnTo>
                    <a:pt x="410" y="405"/>
                  </a:lnTo>
                  <a:lnTo>
                    <a:pt x="404" y="397"/>
                  </a:lnTo>
                  <a:lnTo>
                    <a:pt x="399" y="391"/>
                  </a:lnTo>
                  <a:lnTo>
                    <a:pt x="393" y="385"/>
                  </a:lnTo>
                  <a:lnTo>
                    <a:pt x="386" y="380"/>
                  </a:lnTo>
                  <a:lnTo>
                    <a:pt x="377" y="375"/>
                  </a:lnTo>
                  <a:lnTo>
                    <a:pt x="369" y="37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0" name="Rectangle 374"/>
            <p:cNvSpPr>
              <a:spLocks noChangeArrowheads="1"/>
            </p:cNvSpPr>
            <p:nvPr userDrawn="1"/>
          </p:nvSpPr>
          <p:spPr bwMode="auto">
            <a:xfrm>
              <a:off x="2963863" y="4079831"/>
              <a:ext cx="622300" cy="71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1" name="Rectangle 375"/>
            <p:cNvSpPr>
              <a:spLocks noChangeArrowheads="1"/>
            </p:cNvSpPr>
            <p:nvPr userDrawn="1"/>
          </p:nvSpPr>
          <p:spPr bwMode="auto">
            <a:xfrm>
              <a:off x="3005138" y="4189368"/>
              <a:ext cx="5397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8" name="Группа 547"/>
          <p:cNvGrpSpPr/>
          <p:nvPr userDrawn="1"/>
        </p:nvGrpSpPr>
        <p:grpSpPr>
          <a:xfrm>
            <a:off x="5572142" y="3087275"/>
            <a:ext cx="661987" cy="413147"/>
            <a:chOff x="5572125" y="3782968"/>
            <a:chExt cx="661987" cy="550863"/>
          </a:xfrm>
          <a:solidFill>
            <a:schemeClr val="bg2">
              <a:lumMod val="50000"/>
            </a:schemeClr>
          </a:solidFill>
        </p:grpSpPr>
        <p:sp>
          <p:nvSpPr>
            <p:cNvPr id="472" name="Freeform 376"/>
            <p:cNvSpPr>
              <a:spLocks noEditPoints="1"/>
            </p:cNvSpPr>
            <p:nvPr userDrawn="1"/>
          </p:nvSpPr>
          <p:spPr bwMode="auto">
            <a:xfrm>
              <a:off x="5572125" y="3782968"/>
              <a:ext cx="661987" cy="550863"/>
            </a:xfrm>
            <a:custGeom>
              <a:avLst/>
              <a:gdLst>
                <a:gd name="T0" fmla="*/ 405 w 1668"/>
                <a:gd name="T1" fmla="*/ 1189 h 1392"/>
                <a:gd name="T2" fmla="*/ 157 w 1668"/>
                <a:gd name="T3" fmla="*/ 1242 h 1392"/>
                <a:gd name="T4" fmla="*/ 441 w 1668"/>
                <a:gd name="T5" fmla="*/ 1189 h 1392"/>
                <a:gd name="T6" fmla="*/ 653 w 1668"/>
                <a:gd name="T7" fmla="*/ 1242 h 1392"/>
                <a:gd name="T8" fmla="*/ 441 w 1668"/>
                <a:gd name="T9" fmla="*/ 1189 h 1392"/>
                <a:gd name="T10" fmla="*/ 935 w 1668"/>
                <a:gd name="T11" fmla="*/ 1189 h 1392"/>
                <a:gd name="T12" fmla="*/ 688 w 1668"/>
                <a:gd name="T13" fmla="*/ 1242 h 1392"/>
                <a:gd name="T14" fmla="*/ 970 w 1668"/>
                <a:gd name="T15" fmla="*/ 1189 h 1392"/>
                <a:gd name="T16" fmla="*/ 1228 w 1668"/>
                <a:gd name="T17" fmla="*/ 1242 h 1392"/>
                <a:gd name="T18" fmla="*/ 970 w 1668"/>
                <a:gd name="T19" fmla="*/ 1189 h 1392"/>
                <a:gd name="T20" fmla="*/ 1479 w 1668"/>
                <a:gd name="T21" fmla="*/ 1189 h 1392"/>
                <a:gd name="T22" fmla="*/ 1264 w 1668"/>
                <a:gd name="T23" fmla="*/ 1242 h 1392"/>
                <a:gd name="T24" fmla="*/ 237 w 1668"/>
                <a:gd name="T25" fmla="*/ 1105 h 1392"/>
                <a:gd name="T26" fmla="*/ 417 w 1668"/>
                <a:gd name="T27" fmla="*/ 1156 h 1392"/>
                <a:gd name="T28" fmla="*/ 237 w 1668"/>
                <a:gd name="T29" fmla="*/ 1105 h 1392"/>
                <a:gd name="T30" fmla="*/ 471 w 1668"/>
                <a:gd name="T31" fmla="*/ 1105 h 1392"/>
                <a:gd name="T32" fmla="*/ 669 w 1668"/>
                <a:gd name="T33" fmla="*/ 1156 h 1392"/>
                <a:gd name="T34" fmla="*/ 469 w 1668"/>
                <a:gd name="T35" fmla="*/ 1112 h 1392"/>
                <a:gd name="T36" fmla="*/ 711 w 1668"/>
                <a:gd name="T37" fmla="*/ 1105 h 1392"/>
                <a:gd name="T38" fmla="*/ 922 w 1668"/>
                <a:gd name="T39" fmla="*/ 1112 h 1392"/>
                <a:gd name="T40" fmla="*/ 702 w 1668"/>
                <a:gd name="T41" fmla="*/ 1156 h 1392"/>
                <a:gd name="T42" fmla="*/ 956 w 1668"/>
                <a:gd name="T43" fmla="*/ 1112 h 1392"/>
                <a:gd name="T44" fmla="*/ 1178 w 1668"/>
                <a:gd name="T45" fmla="*/ 1105 h 1392"/>
                <a:gd name="T46" fmla="*/ 964 w 1668"/>
                <a:gd name="T47" fmla="*/ 1156 h 1392"/>
                <a:gd name="T48" fmla="*/ 1214 w 1668"/>
                <a:gd name="T49" fmla="*/ 1105 h 1392"/>
                <a:gd name="T50" fmla="*/ 1460 w 1668"/>
                <a:gd name="T51" fmla="*/ 1156 h 1392"/>
                <a:gd name="T52" fmla="*/ 1214 w 1668"/>
                <a:gd name="T53" fmla="*/ 1105 h 1392"/>
                <a:gd name="T54" fmla="*/ 463 w 1668"/>
                <a:gd name="T55" fmla="*/ 1031 h 1392"/>
                <a:gd name="T56" fmla="*/ 256 w 1668"/>
                <a:gd name="T57" fmla="*/ 1073 h 1392"/>
                <a:gd name="T58" fmla="*/ 498 w 1668"/>
                <a:gd name="T59" fmla="*/ 1031 h 1392"/>
                <a:gd name="T60" fmla="*/ 683 w 1668"/>
                <a:gd name="T61" fmla="*/ 1073 h 1392"/>
                <a:gd name="T62" fmla="*/ 498 w 1668"/>
                <a:gd name="T63" fmla="*/ 1031 h 1392"/>
                <a:gd name="T64" fmla="*/ 908 w 1668"/>
                <a:gd name="T65" fmla="*/ 1031 h 1392"/>
                <a:gd name="T66" fmla="*/ 717 w 1668"/>
                <a:gd name="T67" fmla="*/ 1073 h 1392"/>
                <a:gd name="T68" fmla="*/ 942 w 1668"/>
                <a:gd name="T69" fmla="*/ 1031 h 1392"/>
                <a:gd name="T70" fmla="*/ 1167 w 1668"/>
                <a:gd name="T71" fmla="*/ 1073 h 1392"/>
                <a:gd name="T72" fmla="*/ 942 w 1668"/>
                <a:gd name="T73" fmla="*/ 1031 h 1392"/>
                <a:gd name="T74" fmla="*/ 1387 w 1668"/>
                <a:gd name="T75" fmla="*/ 1031 h 1392"/>
                <a:gd name="T76" fmla="*/ 1202 w 1668"/>
                <a:gd name="T77" fmla="*/ 1073 h 1392"/>
                <a:gd name="T78" fmla="*/ 243 w 1668"/>
                <a:gd name="T79" fmla="*/ 98 h 1392"/>
                <a:gd name="T80" fmla="*/ 1425 w 1668"/>
                <a:gd name="T81" fmla="*/ 890 h 1392"/>
                <a:gd name="T82" fmla="*/ 243 w 1668"/>
                <a:gd name="T83" fmla="*/ 98 h 1392"/>
                <a:gd name="T84" fmla="*/ 145 w 1668"/>
                <a:gd name="T85" fmla="*/ 975 h 1392"/>
                <a:gd name="T86" fmla="*/ 0 w 1668"/>
                <a:gd name="T87" fmla="*/ 1392 h 1392"/>
                <a:gd name="T88" fmla="*/ 1668 w 1668"/>
                <a:gd name="T89" fmla="*/ 1269 h 1392"/>
                <a:gd name="T90" fmla="*/ 1523 w 1668"/>
                <a:gd name="T91" fmla="*/ 0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68" h="1392">
                  <a:moveTo>
                    <a:pt x="189" y="1189"/>
                  </a:moveTo>
                  <a:lnTo>
                    <a:pt x="405" y="1189"/>
                  </a:lnTo>
                  <a:lnTo>
                    <a:pt x="387" y="1242"/>
                  </a:lnTo>
                  <a:lnTo>
                    <a:pt x="157" y="1242"/>
                  </a:lnTo>
                  <a:lnTo>
                    <a:pt x="189" y="1189"/>
                  </a:lnTo>
                  <a:close/>
                  <a:moveTo>
                    <a:pt x="441" y="1189"/>
                  </a:moveTo>
                  <a:lnTo>
                    <a:pt x="663" y="1189"/>
                  </a:lnTo>
                  <a:lnTo>
                    <a:pt x="653" y="1242"/>
                  </a:lnTo>
                  <a:lnTo>
                    <a:pt x="421" y="1242"/>
                  </a:lnTo>
                  <a:lnTo>
                    <a:pt x="441" y="1189"/>
                  </a:lnTo>
                  <a:close/>
                  <a:moveTo>
                    <a:pt x="697" y="1189"/>
                  </a:moveTo>
                  <a:lnTo>
                    <a:pt x="935" y="1189"/>
                  </a:lnTo>
                  <a:lnTo>
                    <a:pt x="945" y="1242"/>
                  </a:lnTo>
                  <a:lnTo>
                    <a:pt x="688" y="1242"/>
                  </a:lnTo>
                  <a:lnTo>
                    <a:pt x="697" y="1189"/>
                  </a:lnTo>
                  <a:close/>
                  <a:moveTo>
                    <a:pt x="970" y="1189"/>
                  </a:moveTo>
                  <a:lnTo>
                    <a:pt x="1208" y="1189"/>
                  </a:lnTo>
                  <a:lnTo>
                    <a:pt x="1228" y="1242"/>
                  </a:lnTo>
                  <a:lnTo>
                    <a:pt x="979" y="1242"/>
                  </a:lnTo>
                  <a:lnTo>
                    <a:pt x="970" y="1189"/>
                  </a:lnTo>
                  <a:close/>
                  <a:moveTo>
                    <a:pt x="1244" y="1189"/>
                  </a:moveTo>
                  <a:lnTo>
                    <a:pt x="1479" y="1189"/>
                  </a:lnTo>
                  <a:lnTo>
                    <a:pt x="1510" y="1242"/>
                  </a:lnTo>
                  <a:lnTo>
                    <a:pt x="1264" y="1242"/>
                  </a:lnTo>
                  <a:lnTo>
                    <a:pt x="1244" y="1189"/>
                  </a:lnTo>
                  <a:close/>
                  <a:moveTo>
                    <a:pt x="237" y="1105"/>
                  </a:moveTo>
                  <a:lnTo>
                    <a:pt x="435" y="1105"/>
                  </a:lnTo>
                  <a:lnTo>
                    <a:pt x="417" y="1156"/>
                  </a:lnTo>
                  <a:lnTo>
                    <a:pt x="207" y="1156"/>
                  </a:lnTo>
                  <a:lnTo>
                    <a:pt x="237" y="1105"/>
                  </a:lnTo>
                  <a:close/>
                  <a:moveTo>
                    <a:pt x="469" y="1112"/>
                  </a:moveTo>
                  <a:lnTo>
                    <a:pt x="471" y="1105"/>
                  </a:lnTo>
                  <a:lnTo>
                    <a:pt x="677" y="1105"/>
                  </a:lnTo>
                  <a:lnTo>
                    <a:pt x="669" y="1156"/>
                  </a:lnTo>
                  <a:lnTo>
                    <a:pt x="452" y="1156"/>
                  </a:lnTo>
                  <a:lnTo>
                    <a:pt x="469" y="1112"/>
                  </a:lnTo>
                  <a:close/>
                  <a:moveTo>
                    <a:pt x="710" y="1112"/>
                  </a:moveTo>
                  <a:lnTo>
                    <a:pt x="711" y="1105"/>
                  </a:lnTo>
                  <a:lnTo>
                    <a:pt x="921" y="1105"/>
                  </a:lnTo>
                  <a:lnTo>
                    <a:pt x="922" y="1112"/>
                  </a:lnTo>
                  <a:lnTo>
                    <a:pt x="930" y="1156"/>
                  </a:lnTo>
                  <a:lnTo>
                    <a:pt x="702" y="1156"/>
                  </a:lnTo>
                  <a:lnTo>
                    <a:pt x="710" y="1112"/>
                  </a:lnTo>
                  <a:close/>
                  <a:moveTo>
                    <a:pt x="956" y="1112"/>
                  </a:moveTo>
                  <a:lnTo>
                    <a:pt x="955" y="1105"/>
                  </a:lnTo>
                  <a:lnTo>
                    <a:pt x="1178" y="1105"/>
                  </a:lnTo>
                  <a:lnTo>
                    <a:pt x="1197" y="1156"/>
                  </a:lnTo>
                  <a:lnTo>
                    <a:pt x="964" y="1156"/>
                  </a:lnTo>
                  <a:lnTo>
                    <a:pt x="956" y="1112"/>
                  </a:lnTo>
                  <a:close/>
                  <a:moveTo>
                    <a:pt x="1214" y="1105"/>
                  </a:moveTo>
                  <a:lnTo>
                    <a:pt x="1431" y="1105"/>
                  </a:lnTo>
                  <a:lnTo>
                    <a:pt x="1460" y="1156"/>
                  </a:lnTo>
                  <a:lnTo>
                    <a:pt x="1232" y="1156"/>
                  </a:lnTo>
                  <a:lnTo>
                    <a:pt x="1214" y="1105"/>
                  </a:lnTo>
                  <a:close/>
                  <a:moveTo>
                    <a:pt x="280" y="1031"/>
                  </a:moveTo>
                  <a:lnTo>
                    <a:pt x="463" y="1031"/>
                  </a:lnTo>
                  <a:lnTo>
                    <a:pt x="447" y="1073"/>
                  </a:lnTo>
                  <a:lnTo>
                    <a:pt x="256" y="1073"/>
                  </a:lnTo>
                  <a:lnTo>
                    <a:pt x="280" y="1031"/>
                  </a:lnTo>
                  <a:close/>
                  <a:moveTo>
                    <a:pt x="498" y="1031"/>
                  </a:moveTo>
                  <a:lnTo>
                    <a:pt x="691" y="1031"/>
                  </a:lnTo>
                  <a:lnTo>
                    <a:pt x="683" y="1073"/>
                  </a:lnTo>
                  <a:lnTo>
                    <a:pt x="482" y="1073"/>
                  </a:lnTo>
                  <a:lnTo>
                    <a:pt x="498" y="1031"/>
                  </a:lnTo>
                  <a:close/>
                  <a:moveTo>
                    <a:pt x="724" y="1031"/>
                  </a:moveTo>
                  <a:lnTo>
                    <a:pt x="908" y="1031"/>
                  </a:lnTo>
                  <a:lnTo>
                    <a:pt x="916" y="1073"/>
                  </a:lnTo>
                  <a:lnTo>
                    <a:pt x="717" y="1073"/>
                  </a:lnTo>
                  <a:lnTo>
                    <a:pt x="724" y="1031"/>
                  </a:lnTo>
                  <a:close/>
                  <a:moveTo>
                    <a:pt x="942" y="1031"/>
                  </a:moveTo>
                  <a:lnTo>
                    <a:pt x="1151" y="1031"/>
                  </a:lnTo>
                  <a:lnTo>
                    <a:pt x="1167" y="1073"/>
                  </a:lnTo>
                  <a:lnTo>
                    <a:pt x="949" y="1073"/>
                  </a:lnTo>
                  <a:lnTo>
                    <a:pt x="942" y="1031"/>
                  </a:lnTo>
                  <a:close/>
                  <a:moveTo>
                    <a:pt x="1186" y="1031"/>
                  </a:moveTo>
                  <a:lnTo>
                    <a:pt x="1387" y="1031"/>
                  </a:lnTo>
                  <a:lnTo>
                    <a:pt x="1411" y="1073"/>
                  </a:lnTo>
                  <a:lnTo>
                    <a:pt x="1202" y="1073"/>
                  </a:lnTo>
                  <a:lnTo>
                    <a:pt x="1186" y="1031"/>
                  </a:lnTo>
                  <a:close/>
                  <a:moveTo>
                    <a:pt x="243" y="98"/>
                  </a:moveTo>
                  <a:lnTo>
                    <a:pt x="1425" y="98"/>
                  </a:lnTo>
                  <a:lnTo>
                    <a:pt x="1425" y="890"/>
                  </a:lnTo>
                  <a:lnTo>
                    <a:pt x="243" y="890"/>
                  </a:lnTo>
                  <a:lnTo>
                    <a:pt x="243" y="98"/>
                  </a:lnTo>
                  <a:close/>
                  <a:moveTo>
                    <a:pt x="145" y="0"/>
                  </a:moveTo>
                  <a:lnTo>
                    <a:pt x="145" y="975"/>
                  </a:lnTo>
                  <a:lnTo>
                    <a:pt x="0" y="1269"/>
                  </a:lnTo>
                  <a:lnTo>
                    <a:pt x="0" y="1392"/>
                  </a:lnTo>
                  <a:lnTo>
                    <a:pt x="1668" y="1392"/>
                  </a:lnTo>
                  <a:lnTo>
                    <a:pt x="1668" y="1269"/>
                  </a:lnTo>
                  <a:lnTo>
                    <a:pt x="1523" y="975"/>
                  </a:lnTo>
                  <a:lnTo>
                    <a:pt x="1523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3" name="Freeform 377"/>
            <p:cNvSpPr>
              <a:spLocks/>
            </p:cNvSpPr>
            <p:nvPr userDrawn="1"/>
          </p:nvSpPr>
          <p:spPr bwMode="auto">
            <a:xfrm>
              <a:off x="5989638" y="3941718"/>
              <a:ext cx="92075" cy="104775"/>
            </a:xfrm>
            <a:custGeom>
              <a:avLst/>
              <a:gdLst>
                <a:gd name="T0" fmla="*/ 170 w 232"/>
                <a:gd name="T1" fmla="*/ 264 h 264"/>
                <a:gd name="T2" fmla="*/ 0 w 232"/>
                <a:gd name="T3" fmla="*/ 50 h 264"/>
                <a:gd name="T4" fmla="*/ 64 w 232"/>
                <a:gd name="T5" fmla="*/ 0 h 264"/>
                <a:gd name="T6" fmla="*/ 232 w 232"/>
                <a:gd name="T7" fmla="*/ 214 h 264"/>
                <a:gd name="T8" fmla="*/ 170 w 232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64">
                  <a:moveTo>
                    <a:pt x="170" y="264"/>
                  </a:moveTo>
                  <a:lnTo>
                    <a:pt x="0" y="50"/>
                  </a:lnTo>
                  <a:lnTo>
                    <a:pt x="64" y="0"/>
                  </a:lnTo>
                  <a:lnTo>
                    <a:pt x="232" y="214"/>
                  </a:lnTo>
                  <a:lnTo>
                    <a:pt x="170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4" name="Freeform 378"/>
            <p:cNvSpPr>
              <a:spLocks/>
            </p:cNvSpPr>
            <p:nvPr userDrawn="1"/>
          </p:nvSpPr>
          <p:spPr bwMode="auto">
            <a:xfrm>
              <a:off x="5980113" y="3925843"/>
              <a:ext cx="95250" cy="100013"/>
            </a:xfrm>
            <a:custGeom>
              <a:avLst/>
              <a:gdLst>
                <a:gd name="T0" fmla="*/ 41 w 238"/>
                <a:gd name="T1" fmla="*/ 254 h 254"/>
                <a:gd name="T2" fmla="*/ 0 w 238"/>
                <a:gd name="T3" fmla="*/ 0 h 254"/>
                <a:gd name="T4" fmla="*/ 238 w 238"/>
                <a:gd name="T5" fmla="*/ 91 h 254"/>
                <a:gd name="T6" fmla="*/ 110 w 238"/>
                <a:gd name="T7" fmla="*/ 138 h 254"/>
                <a:gd name="T8" fmla="*/ 41 w 238"/>
                <a:gd name="T9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254">
                  <a:moveTo>
                    <a:pt x="41" y="254"/>
                  </a:moveTo>
                  <a:lnTo>
                    <a:pt x="0" y="0"/>
                  </a:lnTo>
                  <a:lnTo>
                    <a:pt x="238" y="91"/>
                  </a:lnTo>
                  <a:lnTo>
                    <a:pt x="110" y="138"/>
                  </a:lnTo>
                  <a:lnTo>
                    <a:pt x="41" y="2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5" name="Rectangle 379"/>
            <p:cNvSpPr>
              <a:spLocks noChangeArrowheads="1"/>
            </p:cNvSpPr>
            <p:nvPr userDrawn="1"/>
          </p:nvSpPr>
          <p:spPr bwMode="auto">
            <a:xfrm>
              <a:off x="5710238" y="4075068"/>
              <a:ext cx="3841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6" name="Rectangle 380"/>
            <p:cNvSpPr>
              <a:spLocks noChangeArrowheads="1"/>
            </p:cNvSpPr>
            <p:nvPr userDrawn="1"/>
          </p:nvSpPr>
          <p:spPr bwMode="auto">
            <a:xfrm>
              <a:off x="5710238" y="4025856"/>
              <a:ext cx="2508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7" name="Rectangle 381"/>
            <p:cNvSpPr>
              <a:spLocks noChangeArrowheads="1"/>
            </p:cNvSpPr>
            <p:nvPr userDrawn="1"/>
          </p:nvSpPr>
          <p:spPr bwMode="auto">
            <a:xfrm>
              <a:off x="5710238" y="3975056"/>
              <a:ext cx="1809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8" name="Rectangle 382"/>
            <p:cNvSpPr>
              <a:spLocks noChangeArrowheads="1"/>
            </p:cNvSpPr>
            <p:nvPr userDrawn="1"/>
          </p:nvSpPr>
          <p:spPr bwMode="auto">
            <a:xfrm>
              <a:off x="5710238" y="3924256"/>
              <a:ext cx="223837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79" name="Rectangle 383"/>
            <p:cNvSpPr>
              <a:spLocks noChangeArrowheads="1"/>
            </p:cNvSpPr>
            <p:nvPr userDrawn="1"/>
          </p:nvSpPr>
          <p:spPr bwMode="auto">
            <a:xfrm>
              <a:off x="5710238" y="3873456"/>
              <a:ext cx="382587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58" name="Группа 557"/>
          <p:cNvGrpSpPr/>
          <p:nvPr userDrawn="1"/>
        </p:nvGrpSpPr>
        <p:grpSpPr>
          <a:xfrm>
            <a:off x="217489" y="659336"/>
            <a:ext cx="550862" cy="582216"/>
            <a:chOff x="217488" y="964839"/>
            <a:chExt cx="550862" cy="776288"/>
          </a:xfrm>
          <a:solidFill>
            <a:schemeClr val="bg2">
              <a:lumMod val="50000"/>
            </a:schemeClr>
          </a:solidFill>
        </p:grpSpPr>
        <p:sp>
          <p:nvSpPr>
            <p:cNvPr id="480" name="Freeform 384"/>
            <p:cNvSpPr>
              <a:spLocks/>
            </p:cNvSpPr>
            <p:nvPr userDrawn="1"/>
          </p:nvSpPr>
          <p:spPr bwMode="auto">
            <a:xfrm>
              <a:off x="571500" y="1082314"/>
              <a:ext cx="196850" cy="492125"/>
            </a:xfrm>
            <a:custGeom>
              <a:avLst/>
              <a:gdLst>
                <a:gd name="T0" fmla="*/ 377 w 496"/>
                <a:gd name="T1" fmla="*/ 1240 h 1240"/>
                <a:gd name="T2" fmla="*/ 124 w 496"/>
                <a:gd name="T3" fmla="*/ 1240 h 1240"/>
                <a:gd name="T4" fmla="*/ 124 w 496"/>
                <a:gd name="T5" fmla="*/ 330 h 1240"/>
                <a:gd name="T6" fmla="*/ 0 w 496"/>
                <a:gd name="T7" fmla="*/ 330 h 1240"/>
                <a:gd name="T8" fmla="*/ 0 w 496"/>
                <a:gd name="T9" fmla="*/ 330 h 1240"/>
                <a:gd name="T10" fmla="*/ 248 w 496"/>
                <a:gd name="T11" fmla="*/ 0 h 1240"/>
                <a:gd name="T12" fmla="*/ 248 w 496"/>
                <a:gd name="T13" fmla="*/ 0 h 1240"/>
                <a:gd name="T14" fmla="*/ 496 w 496"/>
                <a:gd name="T15" fmla="*/ 329 h 1240"/>
                <a:gd name="T16" fmla="*/ 377 w 496"/>
                <a:gd name="T17" fmla="*/ 329 h 1240"/>
                <a:gd name="T18" fmla="*/ 377 w 496"/>
                <a:gd name="T19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240">
                  <a:moveTo>
                    <a:pt x="377" y="1240"/>
                  </a:moveTo>
                  <a:lnTo>
                    <a:pt x="124" y="1240"/>
                  </a:lnTo>
                  <a:lnTo>
                    <a:pt x="124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496" y="329"/>
                  </a:lnTo>
                  <a:lnTo>
                    <a:pt x="377" y="329"/>
                  </a:lnTo>
                  <a:lnTo>
                    <a:pt x="377" y="1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1" name="Freeform 385"/>
            <p:cNvSpPr>
              <a:spLocks/>
            </p:cNvSpPr>
            <p:nvPr userDrawn="1"/>
          </p:nvSpPr>
          <p:spPr bwMode="auto">
            <a:xfrm>
              <a:off x="217488" y="1110889"/>
              <a:ext cx="196850" cy="323850"/>
            </a:xfrm>
            <a:custGeom>
              <a:avLst/>
              <a:gdLst>
                <a:gd name="T0" fmla="*/ 378 w 498"/>
                <a:gd name="T1" fmla="*/ 788 h 815"/>
                <a:gd name="T2" fmla="*/ 378 w 498"/>
                <a:gd name="T3" fmla="*/ 788 h 815"/>
                <a:gd name="T4" fmla="*/ 350 w 498"/>
                <a:gd name="T5" fmla="*/ 793 h 815"/>
                <a:gd name="T6" fmla="*/ 283 w 498"/>
                <a:gd name="T7" fmla="*/ 802 h 815"/>
                <a:gd name="T8" fmla="*/ 243 w 498"/>
                <a:gd name="T9" fmla="*/ 807 h 815"/>
                <a:gd name="T10" fmla="*/ 200 w 498"/>
                <a:gd name="T11" fmla="*/ 811 h 815"/>
                <a:gd name="T12" fmla="*/ 160 w 498"/>
                <a:gd name="T13" fmla="*/ 814 h 815"/>
                <a:gd name="T14" fmla="*/ 125 w 498"/>
                <a:gd name="T15" fmla="*/ 815 h 815"/>
                <a:gd name="T16" fmla="*/ 125 w 498"/>
                <a:gd name="T17" fmla="*/ 330 h 815"/>
                <a:gd name="T18" fmla="*/ 0 w 498"/>
                <a:gd name="T19" fmla="*/ 330 h 815"/>
                <a:gd name="T20" fmla="*/ 0 w 498"/>
                <a:gd name="T21" fmla="*/ 330 h 815"/>
                <a:gd name="T22" fmla="*/ 249 w 498"/>
                <a:gd name="T23" fmla="*/ 0 h 815"/>
                <a:gd name="T24" fmla="*/ 249 w 498"/>
                <a:gd name="T25" fmla="*/ 0 h 815"/>
                <a:gd name="T26" fmla="*/ 498 w 498"/>
                <a:gd name="T27" fmla="*/ 329 h 815"/>
                <a:gd name="T28" fmla="*/ 378 w 498"/>
                <a:gd name="T29" fmla="*/ 329 h 815"/>
                <a:gd name="T30" fmla="*/ 378 w 498"/>
                <a:gd name="T31" fmla="*/ 788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8" h="815">
                  <a:moveTo>
                    <a:pt x="378" y="788"/>
                  </a:moveTo>
                  <a:lnTo>
                    <a:pt x="378" y="788"/>
                  </a:lnTo>
                  <a:lnTo>
                    <a:pt x="350" y="793"/>
                  </a:lnTo>
                  <a:lnTo>
                    <a:pt x="283" y="802"/>
                  </a:lnTo>
                  <a:lnTo>
                    <a:pt x="243" y="807"/>
                  </a:lnTo>
                  <a:lnTo>
                    <a:pt x="200" y="811"/>
                  </a:lnTo>
                  <a:lnTo>
                    <a:pt x="160" y="814"/>
                  </a:lnTo>
                  <a:lnTo>
                    <a:pt x="125" y="815"/>
                  </a:lnTo>
                  <a:lnTo>
                    <a:pt x="125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498" y="329"/>
                  </a:lnTo>
                  <a:lnTo>
                    <a:pt x="378" y="329"/>
                  </a:lnTo>
                  <a:lnTo>
                    <a:pt x="378" y="7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2" name="Freeform 386"/>
            <p:cNvSpPr>
              <a:spLocks/>
            </p:cNvSpPr>
            <p:nvPr userDrawn="1"/>
          </p:nvSpPr>
          <p:spPr bwMode="auto">
            <a:xfrm>
              <a:off x="407988" y="964839"/>
              <a:ext cx="198437" cy="268288"/>
            </a:xfrm>
            <a:custGeom>
              <a:avLst/>
              <a:gdLst>
                <a:gd name="T0" fmla="*/ 378 w 498"/>
                <a:gd name="T1" fmla="*/ 674 h 674"/>
                <a:gd name="T2" fmla="*/ 125 w 498"/>
                <a:gd name="T3" fmla="*/ 674 h 674"/>
                <a:gd name="T4" fmla="*/ 125 w 498"/>
                <a:gd name="T5" fmla="*/ 330 h 674"/>
                <a:gd name="T6" fmla="*/ 0 w 498"/>
                <a:gd name="T7" fmla="*/ 330 h 674"/>
                <a:gd name="T8" fmla="*/ 0 w 498"/>
                <a:gd name="T9" fmla="*/ 330 h 674"/>
                <a:gd name="T10" fmla="*/ 249 w 498"/>
                <a:gd name="T11" fmla="*/ 0 h 674"/>
                <a:gd name="T12" fmla="*/ 249 w 498"/>
                <a:gd name="T13" fmla="*/ 0 h 674"/>
                <a:gd name="T14" fmla="*/ 498 w 498"/>
                <a:gd name="T15" fmla="*/ 329 h 674"/>
                <a:gd name="T16" fmla="*/ 378 w 498"/>
                <a:gd name="T17" fmla="*/ 329 h 674"/>
                <a:gd name="T18" fmla="*/ 378 w 498"/>
                <a:gd name="T19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674">
                  <a:moveTo>
                    <a:pt x="378" y="674"/>
                  </a:moveTo>
                  <a:lnTo>
                    <a:pt x="125" y="674"/>
                  </a:lnTo>
                  <a:lnTo>
                    <a:pt x="125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498" y="329"/>
                  </a:lnTo>
                  <a:lnTo>
                    <a:pt x="378" y="329"/>
                  </a:lnTo>
                  <a:lnTo>
                    <a:pt x="378" y="6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3" name="Freeform 387"/>
            <p:cNvSpPr>
              <a:spLocks/>
            </p:cNvSpPr>
            <p:nvPr userDrawn="1"/>
          </p:nvSpPr>
          <p:spPr bwMode="auto">
            <a:xfrm>
              <a:off x="517525" y="1595077"/>
              <a:ext cx="201612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8 h 222"/>
                <a:gd name="T4" fmla="*/ 154 w 510"/>
                <a:gd name="T5" fmla="*/ 212 h 222"/>
                <a:gd name="T6" fmla="*/ 107 w 510"/>
                <a:gd name="T7" fmla="*/ 201 h 222"/>
                <a:gd name="T8" fmla="*/ 85 w 510"/>
                <a:gd name="T9" fmla="*/ 193 h 222"/>
                <a:gd name="T10" fmla="*/ 57 w 510"/>
                <a:gd name="T11" fmla="*/ 181 h 222"/>
                <a:gd name="T12" fmla="*/ 31 w 510"/>
                <a:gd name="T13" fmla="*/ 163 h 222"/>
                <a:gd name="T14" fmla="*/ 24 w 510"/>
                <a:gd name="T15" fmla="*/ 158 h 222"/>
                <a:gd name="T16" fmla="*/ 12 w 510"/>
                <a:gd name="T17" fmla="*/ 145 h 222"/>
                <a:gd name="T18" fmla="*/ 4 w 510"/>
                <a:gd name="T19" fmla="*/ 132 h 222"/>
                <a:gd name="T20" fmla="*/ 0 w 510"/>
                <a:gd name="T21" fmla="*/ 118 h 222"/>
                <a:gd name="T22" fmla="*/ 0 w 510"/>
                <a:gd name="T23" fmla="*/ 105 h 222"/>
                <a:gd name="T24" fmla="*/ 4 w 510"/>
                <a:gd name="T25" fmla="*/ 91 h 222"/>
                <a:gd name="T26" fmla="*/ 13 w 510"/>
                <a:gd name="T27" fmla="*/ 79 h 222"/>
                <a:gd name="T28" fmla="*/ 24 w 510"/>
                <a:gd name="T29" fmla="*/ 65 h 222"/>
                <a:gd name="T30" fmla="*/ 31 w 510"/>
                <a:gd name="T31" fmla="*/ 59 h 222"/>
                <a:gd name="T32" fmla="*/ 67 w 510"/>
                <a:gd name="T33" fmla="*/ 37 h 222"/>
                <a:gd name="T34" fmla="*/ 104 w 510"/>
                <a:gd name="T35" fmla="*/ 22 h 222"/>
                <a:gd name="T36" fmla="*/ 145 w 510"/>
                <a:gd name="T37" fmla="*/ 11 h 222"/>
                <a:gd name="T38" fmla="*/ 187 w 510"/>
                <a:gd name="T39" fmla="*/ 5 h 222"/>
                <a:gd name="T40" fmla="*/ 214 w 510"/>
                <a:gd name="T41" fmla="*/ 2 h 222"/>
                <a:gd name="T42" fmla="*/ 269 w 510"/>
                <a:gd name="T43" fmla="*/ 0 h 222"/>
                <a:gd name="T44" fmla="*/ 323 w 510"/>
                <a:gd name="T45" fmla="*/ 4 h 222"/>
                <a:gd name="T46" fmla="*/ 376 w 510"/>
                <a:gd name="T47" fmla="*/ 14 h 222"/>
                <a:gd name="T48" fmla="*/ 403 w 510"/>
                <a:gd name="T49" fmla="*/ 22 h 222"/>
                <a:gd name="T50" fmla="*/ 438 w 510"/>
                <a:gd name="T51" fmla="*/ 34 h 222"/>
                <a:gd name="T52" fmla="*/ 469 w 510"/>
                <a:gd name="T53" fmla="*/ 52 h 222"/>
                <a:gd name="T54" fmla="*/ 479 w 510"/>
                <a:gd name="T55" fmla="*/ 58 h 222"/>
                <a:gd name="T56" fmla="*/ 494 w 510"/>
                <a:gd name="T57" fmla="*/ 73 h 222"/>
                <a:gd name="T58" fmla="*/ 504 w 510"/>
                <a:gd name="T59" fmla="*/ 88 h 222"/>
                <a:gd name="T60" fmla="*/ 509 w 510"/>
                <a:gd name="T61" fmla="*/ 104 h 222"/>
                <a:gd name="T62" fmla="*/ 509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4 h 222"/>
                <a:gd name="T70" fmla="*/ 470 w 510"/>
                <a:gd name="T71" fmla="*/ 171 h 222"/>
                <a:gd name="T72" fmla="*/ 445 w 510"/>
                <a:gd name="T73" fmla="*/ 185 h 222"/>
                <a:gd name="T74" fmla="*/ 419 w 510"/>
                <a:gd name="T75" fmla="*/ 197 h 222"/>
                <a:gd name="T76" fmla="*/ 393 w 510"/>
                <a:gd name="T77" fmla="*/ 206 h 222"/>
                <a:gd name="T78" fmla="*/ 339 w 510"/>
                <a:gd name="T79" fmla="*/ 216 h 222"/>
                <a:gd name="T80" fmla="*/ 280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8"/>
                  </a:lnTo>
                  <a:lnTo>
                    <a:pt x="177" y="215"/>
                  </a:lnTo>
                  <a:lnTo>
                    <a:pt x="154" y="212"/>
                  </a:lnTo>
                  <a:lnTo>
                    <a:pt x="130" y="207"/>
                  </a:lnTo>
                  <a:lnTo>
                    <a:pt x="107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71" y="188"/>
                  </a:lnTo>
                  <a:lnTo>
                    <a:pt x="57" y="181"/>
                  </a:lnTo>
                  <a:lnTo>
                    <a:pt x="44" y="17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24" y="158"/>
                  </a:lnTo>
                  <a:lnTo>
                    <a:pt x="18" y="152"/>
                  </a:lnTo>
                  <a:lnTo>
                    <a:pt x="12" y="145"/>
                  </a:lnTo>
                  <a:lnTo>
                    <a:pt x="7" y="138"/>
                  </a:lnTo>
                  <a:lnTo>
                    <a:pt x="4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12"/>
                  </a:lnTo>
                  <a:lnTo>
                    <a:pt x="0" y="105"/>
                  </a:lnTo>
                  <a:lnTo>
                    <a:pt x="2" y="99"/>
                  </a:lnTo>
                  <a:lnTo>
                    <a:pt x="4" y="91"/>
                  </a:lnTo>
                  <a:lnTo>
                    <a:pt x="7" y="85"/>
                  </a:lnTo>
                  <a:lnTo>
                    <a:pt x="13" y="79"/>
                  </a:lnTo>
                  <a:lnTo>
                    <a:pt x="18" y="72"/>
                  </a:lnTo>
                  <a:lnTo>
                    <a:pt x="24" y="65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48" y="47"/>
                  </a:lnTo>
                  <a:lnTo>
                    <a:pt x="67" y="37"/>
                  </a:lnTo>
                  <a:lnTo>
                    <a:pt x="85" y="28"/>
                  </a:lnTo>
                  <a:lnTo>
                    <a:pt x="104" y="22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8"/>
                  </a:lnTo>
                  <a:lnTo>
                    <a:pt x="187" y="5"/>
                  </a:lnTo>
                  <a:lnTo>
                    <a:pt x="187" y="5"/>
                  </a:lnTo>
                  <a:lnTo>
                    <a:pt x="214" y="2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6" y="14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3" y="42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79" y="58"/>
                  </a:lnTo>
                  <a:lnTo>
                    <a:pt x="486" y="65"/>
                  </a:lnTo>
                  <a:lnTo>
                    <a:pt x="494" y="73"/>
                  </a:lnTo>
                  <a:lnTo>
                    <a:pt x="500" y="80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09" y="104"/>
                  </a:lnTo>
                  <a:lnTo>
                    <a:pt x="510" y="111"/>
                  </a:lnTo>
                  <a:lnTo>
                    <a:pt x="509" y="120"/>
                  </a:lnTo>
                  <a:lnTo>
                    <a:pt x="507" y="127"/>
                  </a:lnTo>
                  <a:lnTo>
                    <a:pt x="504" y="135"/>
                  </a:lnTo>
                  <a:lnTo>
                    <a:pt x="500" y="142"/>
                  </a:lnTo>
                  <a:lnTo>
                    <a:pt x="494" y="150"/>
                  </a:lnTo>
                  <a:lnTo>
                    <a:pt x="488" y="157"/>
                  </a:lnTo>
                  <a:lnTo>
                    <a:pt x="479" y="164"/>
                  </a:lnTo>
                  <a:lnTo>
                    <a:pt x="470" y="171"/>
                  </a:lnTo>
                  <a:lnTo>
                    <a:pt x="470" y="171"/>
                  </a:lnTo>
                  <a:lnTo>
                    <a:pt x="457" y="179"/>
                  </a:lnTo>
                  <a:lnTo>
                    <a:pt x="445" y="185"/>
                  </a:lnTo>
                  <a:lnTo>
                    <a:pt x="432" y="191"/>
                  </a:lnTo>
                  <a:lnTo>
                    <a:pt x="419" y="197"/>
                  </a:lnTo>
                  <a:lnTo>
                    <a:pt x="406" y="202"/>
                  </a:lnTo>
                  <a:lnTo>
                    <a:pt x="393" y="206"/>
                  </a:lnTo>
                  <a:lnTo>
                    <a:pt x="366" y="212"/>
                  </a:lnTo>
                  <a:lnTo>
                    <a:pt x="339" y="216"/>
                  </a:lnTo>
                  <a:lnTo>
                    <a:pt x="309" y="220"/>
                  </a:lnTo>
                  <a:lnTo>
                    <a:pt x="280" y="221"/>
                  </a:lnTo>
                  <a:lnTo>
                    <a:pt x="249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4" name="Freeform 388"/>
            <p:cNvSpPr>
              <a:spLocks/>
            </p:cNvSpPr>
            <p:nvPr userDrawn="1"/>
          </p:nvSpPr>
          <p:spPr bwMode="auto">
            <a:xfrm>
              <a:off x="517525" y="1595077"/>
              <a:ext cx="201612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8 h 222"/>
                <a:gd name="T4" fmla="*/ 154 w 510"/>
                <a:gd name="T5" fmla="*/ 212 h 222"/>
                <a:gd name="T6" fmla="*/ 107 w 510"/>
                <a:gd name="T7" fmla="*/ 201 h 222"/>
                <a:gd name="T8" fmla="*/ 85 w 510"/>
                <a:gd name="T9" fmla="*/ 193 h 222"/>
                <a:gd name="T10" fmla="*/ 57 w 510"/>
                <a:gd name="T11" fmla="*/ 181 h 222"/>
                <a:gd name="T12" fmla="*/ 31 w 510"/>
                <a:gd name="T13" fmla="*/ 163 h 222"/>
                <a:gd name="T14" fmla="*/ 24 w 510"/>
                <a:gd name="T15" fmla="*/ 158 h 222"/>
                <a:gd name="T16" fmla="*/ 12 w 510"/>
                <a:gd name="T17" fmla="*/ 145 h 222"/>
                <a:gd name="T18" fmla="*/ 4 w 510"/>
                <a:gd name="T19" fmla="*/ 132 h 222"/>
                <a:gd name="T20" fmla="*/ 0 w 510"/>
                <a:gd name="T21" fmla="*/ 118 h 222"/>
                <a:gd name="T22" fmla="*/ 0 w 510"/>
                <a:gd name="T23" fmla="*/ 105 h 222"/>
                <a:gd name="T24" fmla="*/ 4 w 510"/>
                <a:gd name="T25" fmla="*/ 91 h 222"/>
                <a:gd name="T26" fmla="*/ 13 w 510"/>
                <a:gd name="T27" fmla="*/ 79 h 222"/>
                <a:gd name="T28" fmla="*/ 24 w 510"/>
                <a:gd name="T29" fmla="*/ 65 h 222"/>
                <a:gd name="T30" fmla="*/ 31 w 510"/>
                <a:gd name="T31" fmla="*/ 59 h 222"/>
                <a:gd name="T32" fmla="*/ 67 w 510"/>
                <a:gd name="T33" fmla="*/ 37 h 222"/>
                <a:gd name="T34" fmla="*/ 104 w 510"/>
                <a:gd name="T35" fmla="*/ 22 h 222"/>
                <a:gd name="T36" fmla="*/ 145 w 510"/>
                <a:gd name="T37" fmla="*/ 11 h 222"/>
                <a:gd name="T38" fmla="*/ 187 w 510"/>
                <a:gd name="T39" fmla="*/ 5 h 222"/>
                <a:gd name="T40" fmla="*/ 214 w 510"/>
                <a:gd name="T41" fmla="*/ 2 h 222"/>
                <a:gd name="T42" fmla="*/ 269 w 510"/>
                <a:gd name="T43" fmla="*/ 0 h 222"/>
                <a:gd name="T44" fmla="*/ 323 w 510"/>
                <a:gd name="T45" fmla="*/ 4 h 222"/>
                <a:gd name="T46" fmla="*/ 376 w 510"/>
                <a:gd name="T47" fmla="*/ 14 h 222"/>
                <a:gd name="T48" fmla="*/ 403 w 510"/>
                <a:gd name="T49" fmla="*/ 22 h 222"/>
                <a:gd name="T50" fmla="*/ 438 w 510"/>
                <a:gd name="T51" fmla="*/ 34 h 222"/>
                <a:gd name="T52" fmla="*/ 469 w 510"/>
                <a:gd name="T53" fmla="*/ 52 h 222"/>
                <a:gd name="T54" fmla="*/ 479 w 510"/>
                <a:gd name="T55" fmla="*/ 58 h 222"/>
                <a:gd name="T56" fmla="*/ 494 w 510"/>
                <a:gd name="T57" fmla="*/ 73 h 222"/>
                <a:gd name="T58" fmla="*/ 504 w 510"/>
                <a:gd name="T59" fmla="*/ 88 h 222"/>
                <a:gd name="T60" fmla="*/ 509 w 510"/>
                <a:gd name="T61" fmla="*/ 104 h 222"/>
                <a:gd name="T62" fmla="*/ 509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4 h 222"/>
                <a:gd name="T70" fmla="*/ 470 w 510"/>
                <a:gd name="T71" fmla="*/ 171 h 222"/>
                <a:gd name="T72" fmla="*/ 445 w 510"/>
                <a:gd name="T73" fmla="*/ 185 h 222"/>
                <a:gd name="T74" fmla="*/ 419 w 510"/>
                <a:gd name="T75" fmla="*/ 197 h 222"/>
                <a:gd name="T76" fmla="*/ 393 w 510"/>
                <a:gd name="T77" fmla="*/ 206 h 222"/>
                <a:gd name="T78" fmla="*/ 339 w 510"/>
                <a:gd name="T79" fmla="*/ 216 h 222"/>
                <a:gd name="T80" fmla="*/ 280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8"/>
                  </a:lnTo>
                  <a:lnTo>
                    <a:pt x="177" y="215"/>
                  </a:lnTo>
                  <a:lnTo>
                    <a:pt x="154" y="212"/>
                  </a:lnTo>
                  <a:lnTo>
                    <a:pt x="130" y="207"/>
                  </a:lnTo>
                  <a:lnTo>
                    <a:pt x="107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71" y="188"/>
                  </a:lnTo>
                  <a:lnTo>
                    <a:pt x="57" y="181"/>
                  </a:lnTo>
                  <a:lnTo>
                    <a:pt x="44" y="17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24" y="158"/>
                  </a:lnTo>
                  <a:lnTo>
                    <a:pt x="18" y="152"/>
                  </a:lnTo>
                  <a:lnTo>
                    <a:pt x="12" y="145"/>
                  </a:lnTo>
                  <a:lnTo>
                    <a:pt x="7" y="138"/>
                  </a:lnTo>
                  <a:lnTo>
                    <a:pt x="4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12"/>
                  </a:lnTo>
                  <a:lnTo>
                    <a:pt x="0" y="105"/>
                  </a:lnTo>
                  <a:lnTo>
                    <a:pt x="2" y="99"/>
                  </a:lnTo>
                  <a:lnTo>
                    <a:pt x="4" y="91"/>
                  </a:lnTo>
                  <a:lnTo>
                    <a:pt x="7" y="85"/>
                  </a:lnTo>
                  <a:lnTo>
                    <a:pt x="13" y="79"/>
                  </a:lnTo>
                  <a:lnTo>
                    <a:pt x="18" y="72"/>
                  </a:lnTo>
                  <a:lnTo>
                    <a:pt x="24" y="65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48" y="47"/>
                  </a:lnTo>
                  <a:lnTo>
                    <a:pt x="67" y="37"/>
                  </a:lnTo>
                  <a:lnTo>
                    <a:pt x="85" y="28"/>
                  </a:lnTo>
                  <a:lnTo>
                    <a:pt x="104" y="22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8"/>
                  </a:lnTo>
                  <a:lnTo>
                    <a:pt x="187" y="5"/>
                  </a:lnTo>
                  <a:lnTo>
                    <a:pt x="187" y="5"/>
                  </a:lnTo>
                  <a:lnTo>
                    <a:pt x="214" y="2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6" y="14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3" y="42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79" y="58"/>
                  </a:lnTo>
                  <a:lnTo>
                    <a:pt x="486" y="65"/>
                  </a:lnTo>
                  <a:lnTo>
                    <a:pt x="494" y="73"/>
                  </a:lnTo>
                  <a:lnTo>
                    <a:pt x="500" y="80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09" y="104"/>
                  </a:lnTo>
                  <a:lnTo>
                    <a:pt x="510" y="111"/>
                  </a:lnTo>
                  <a:lnTo>
                    <a:pt x="509" y="120"/>
                  </a:lnTo>
                  <a:lnTo>
                    <a:pt x="507" y="127"/>
                  </a:lnTo>
                  <a:lnTo>
                    <a:pt x="504" y="135"/>
                  </a:lnTo>
                  <a:lnTo>
                    <a:pt x="500" y="142"/>
                  </a:lnTo>
                  <a:lnTo>
                    <a:pt x="494" y="150"/>
                  </a:lnTo>
                  <a:lnTo>
                    <a:pt x="488" y="157"/>
                  </a:lnTo>
                  <a:lnTo>
                    <a:pt x="479" y="164"/>
                  </a:lnTo>
                  <a:lnTo>
                    <a:pt x="470" y="171"/>
                  </a:lnTo>
                  <a:lnTo>
                    <a:pt x="470" y="171"/>
                  </a:lnTo>
                  <a:lnTo>
                    <a:pt x="457" y="179"/>
                  </a:lnTo>
                  <a:lnTo>
                    <a:pt x="445" y="185"/>
                  </a:lnTo>
                  <a:lnTo>
                    <a:pt x="432" y="191"/>
                  </a:lnTo>
                  <a:lnTo>
                    <a:pt x="419" y="197"/>
                  </a:lnTo>
                  <a:lnTo>
                    <a:pt x="406" y="202"/>
                  </a:lnTo>
                  <a:lnTo>
                    <a:pt x="393" y="206"/>
                  </a:lnTo>
                  <a:lnTo>
                    <a:pt x="366" y="212"/>
                  </a:lnTo>
                  <a:lnTo>
                    <a:pt x="339" y="216"/>
                  </a:lnTo>
                  <a:lnTo>
                    <a:pt x="309" y="220"/>
                  </a:lnTo>
                  <a:lnTo>
                    <a:pt x="280" y="221"/>
                  </a:lnTo>
                  <a:lnTo>
                    <a:pt x="249" y="2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5" name="Freeform 389"/>
            <p:cNvSpPr>
              <a:spLocks/>
            </p:cNvSpPr>
            <p:nvPr userDrawn="1"/>
          </p:nvSpPr>
          <p:spPr bwMode="auto">
            <a:xfrm>
              <a:off x="517525" y="1664927"/>
              <a:ext cx="201612" cy="76200"/>
            </a:xfrm>
            <a:custGeom>
              <a:avLst/>
              <a:gdLst>
                <a:gd name="T0" fmla="*/ 1 w 509"/>
                <a:gd name="T1" fmla="*/ 0 h 191"/>
                <a:gd name="T2" fmla="*/ 22 w 509"/>
                <a:gd name="T3" fmla="*/ 21 h 191"/>
                <a:gd name="T4" fmla="*/ 47 w 509"/>
                <a:gd name="T5" fmla="*/ 38 h 191"/>
                <a:gd name="T6" fmla="*/ 77 w 509"/>
                <a:gd name="T7" fmla="*/ 53 h 191"/>
                <a:gd name="T8" fmla="*/ 111 w 509"/>
                <a:gd name="T9" fmla="*/ 65 h 191"/>
                <a:gd name="T10" fmla="*/ 146 w 509"/>
                <a:gd name="T11" fmla="*/ 74 h 191"/>
                <a:gd name="T12" fmla="*/ 183 w 509"/>
                <a:gd name="T13" fmla="*/ 81 h 191"/>
                <a:gd name="T14" fmla="*/ 222 w 509"/>
                <a:gd name="T15" fmla="*/ 84 h 191"/>
                <a:gd name="T16" fmla="*/ 262 w 509"/>
                <a:gd name="T17" fmla="*/ 85 h 191"/>
                <a:gd name="T18" fmla="*/ 300 w 509"/>
                <a:gd name="T19" fmla="*/ 83 h 191"/>
                <a:gd name="T20" fmla="*/ 338 w 509"/>
                <a:gd name="T21" fmla="*/ 79 h 191"/>
                <a:gd name="T22" fmla="*/ 374 w 509"/>
                <a:gd name="T23" fmla="*/ 73 h 191"/>
                <a:gd name="T24" fmla="*/ 407 w 509"/>
                <a:gd name="T25" fmla="*/ 63 h 191"/>
                <a:gd name="T26" fmla="*/ 438 w 509"/>
                <a:gd name="T27" fmla="*/ 52 h 191"/>
                <a:gd name="T28" fmla="*/ 465 w 509"/>
                <a:gd name="T29" fmla="*/ 37 h 191"/>
                <a:gd name="T30" fmla="*/ 487 w 509"/>
                <a:gd name="T31" fmla="*/ 22 h 191"/>
                <a:gd name="T32" fmla="*/ 503 w 509"/>
                <a:gd name="T33" fmla="*/ 3 h 191"/>
                <a:gd name="T34" fmla="*/ 507 w 509"/>
                <a:gd name="T35" fmla="*/ 35 h 191"/>
                <a:gd name="T36" fmla="*/ 509 w 509"/>
                <a:gd name="T37" fmla="*/ 63 h 191"/>
                <a:gd name="T38" fmla="*/ 507 w 509"/>
                <a:gd name="T39" fmla="*/ 86 h 191"/>
                <a:gd name="T40" fmla="*/ 502 w 509"/>
                <a:gd name="T41" fmla="*/ 105 h 191"/>
                <a:gd name="T42" fmla="*/ 492 w 509"/>
                <a:gd name="T43" fmla="*/ 121 h 191"/>
                <a:gd name="T44" fmla="*/ 476 w 509"/>
                <a:gd name="T45" fmla="*/ 134 h 191"/>
                <a:gd name="T46" fmla="*/ 454 w 509"/>
                <a:gd name="T47" fmla="*/ 147 h 191"/>
                <a:gd name="T48" fmla="*/ 426 w 509"/>
                <a:gd name="T49" fmla="*/ 159 h 191"/>
                <a:gd name="T50" fmla="*/ 405 w 509"/>
                <a:gd name="T51" fmla="*/ 166 h 191"/>
                <a:gd name="T52" fmla="*/ 364 w 509"/>
                <a:gd name="T53" fmla="*/ 179 h 191"/>
                <a:gd name="T54" fmla="*/ 322 w 509"/>
                <a:gd name="T55" fmla="*/ 187 h 191"/>
                <a:gd name="T56" fmla="*/ 279 w 509"/>
                <a:gd name="T57" fmla="*/ 191 h 191"/>
                <a:gd name="T58" fmla="*/ 238 w 509"/>
                <a:gd name="T59" fmla="*/ 191 h 191"/>
                <a:gd name="T60" fmla="*/ 195 w 509"/>
                <a:gd name="T61" fmla="*/ 187 h 191"/>
                <a:gd name="T62" fmla="*/ 152 w 509"/>
                <a:gd name="T63" fmla="*/ 180 h 191"/>
                <a:gd name="T64" fmla="*/ 111 w 509"/>
                <a:gd name="T65" fmla="*/ 169 h 191"/>
                <a:gd name="T66" fmla="*/ 90 w 509"/>
                <a:gd name="T67" fmla="*/ 163 h 191"/>
                <a:gd name="T68" fmla="*/ 62 w 509"/>
                <a:gd name="T69" fmla="*/ 153 h 191"/>
                <a:gd name="T70" fmla="*/ 40 w 509"/>
                <a:gd name="T71" fmla="*/ 141 h 191"/>
                <a:gd name="T72" fmla="*/ 24 w 509"/>
                <a:gd name="T73" fmla="*/ 129 h 191"/>
                <a:gd name="T74" fmla="*/ 13 w 509"/>
                <a:gd name="T75" fmla="*/ 113 h 191"/>
                <a:gd name="T76" fmla="*/ 5 w 509"/>
                <a:gd name="T77" fmla="*/ 93 h 191"/>
                <a:gd name="T78" fmla="*/ 1 w 509"/>
                <a:gd name="T79" fmla="*/ 68 h 191"/>
                <a:gd name="T80" fmla="*/ 0 w 509"/>
                <a:gd name="T81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1">
                  <a:moveTo>
                    <a:pt x="1" y="0"/>
                  </a:moveTo>
                  <a:lnTo>
                    <a:pt x="1" y="0"/>
                  </a:lnTo>
                  <a:lnTo>
                    <a:pt x="11" y="10"/>
                  </a:lnTo>
                  <a:lnTo>
                    <a:pt x="22" y="21"/>
                  </a:lnTo>
                  <a:lnTo>
                    <a:pt x="34" y="30"/>
                  </a:lnTo>
                  <a:lnTo>
                    <a:pt x="47" y="38"/>
                  </a:lnTo>
                  <a:lnTo>
                    <a:pt x="62" y="46"/>
                  </a:lnTo>
                  <a:lnTo>
                    <a:pt x="77" y="53"/>
                  </a:lnTo>
                  <a:lnTo>
                    <a:pt x="93" y="59"/>
                  </a:lnTo>
                  <a:lnTo>
                    <a:pt x="111" y="65"/>
                  </a:lnTo>
                  <a:lnTo>
                    <a:pt x="128" y="69"/>
                  </a:lnTo>
                  <a:lnTo>
                    <a:pt x="146" y="74"/>
                  </a:lnTo>
                  <a:lnTo>
                    <a:pt x="165" y="78"/>
                  </a:lnTo>
                  <a:lnTo>
                    <a:pt x="183" y="81"/>
                  </a:lnTo>
                  <a:lnTo>
                    <a:pt x="202" y="83"/>
                  </a:lnTo>
                  <a:lnTo>
                    <a:pt x="222" y="84"/>
                  </a:lnTo>
                  <a:lnTo>
                    <a:pt x="242" y="85"/>
                  </a:lnTo>
                  <a:lnTo>
                    <a:pt x="262" y="85"/>
                  </a:lnTo>
                  <a:lnTo>
                    <a:pt x="280" y="84"/>
                  </a:lnTo>
                  <a:lnTo>
                    <a:pt x="300" y="83"/>
                  </a:lnTo>
                  <a:lnTo>
                    <a:pt x="319" y="82"/>
                  </a:lnTo>
                  <a:lnTo>
                    <a:pt x="338" y="79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1" y="68"/>
                  </a:lnTo>
                  <a:lnTo>
                    <a:pt x="407" y="63"/>
                  </a:lnTo>
                  <a:lnTo>
                    <a:pt x="423" y="58"/>
                  </a:lnTo>
                  <a:lnTo>
                    <a:pt x="438" y="52"/>
                  </a:lnTo>
                  <a:lnTo>
                    <a:pt x="452" y="44"/>
                  </a:lnTo>
                  <a:lnTo>
                    <a:pt x="465" y="37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5" y="12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5"/>
                  </a:lnTo>
                  <a:lnTo>
                    <a:pt x="508" y="50"/>
                  </a:lnTo>
                  <a:lnTo>
                    <a:pt x="509" y="63"/>
                  </a:lnTo>
                  <a:lnTo>
                    <a:pt x="509" y="75"/>
                  </a:lnTo>
                  <a:lnTo>
                    <a:pt x="507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8" y="113"/>
                  </a:lnTo>
                  <a:lnTo>
                    <a:pt x="492" y="121"/>
                  </a:lnTo>
                  <a:lnTo>
                    <a:pt x="484" y="128"/>
                  </a:lnTo>
                  <a:lnTo>
                    <a:pt x="476" y="134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2" y="153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05" y="166"/>
                  </a:lnTo>
                  <a:lnTo>
                    <a:pt x="384" y="174"/>
                  </a:lnTo>
                  <a:lnTo>
                    <a:pt x="364" y="179"/>
                  </a:lnTo>
                  <a:lnTo>
                    <a:pt x="343" y="183"/>
                  </a:lnTo>
                  <a:lnTo>
                    <a:pt x="322" y="187"/>
                  </a:lnTo>
                  <a:lnTo>
                    <a:pt x="300" y="189"/>
                  </a:lnTo>
                  <a:lnTo>
                    <a:pt x="279" y="191"/>
                  </a:lnTo>
                  <a:lnTo>
                    <a:pt x="258" y="191"/>
                  </a:lnTo>
                  <a:lnTo>
                    <a:pt x="238" y="191"/>
                  </a:lnTo>
                  <a:lnTo>
                    <a:pt x="216" y="189"/>
                  </a:lnTo>
                  <a:lnTo>
                    <a:pt x="195" y="187"/>
                  </a:lnTo>
                  <a:lnTo>
                    <a:pt x="174" y="184"/>
                  </a:lnTo>
                  <a:lnTo>
                    <a:pt x="152" y="180"/>
                  </a:lnTo>
                  <a:lnTo>
                    <a:pt x="131" y="176"/>
                  </a:lnTo>
                  <a:lnTo>
                    <a:pt x="111" y="169"/>
                  </a:lnTo>
                  <a:lnTo>
                    <a:pt x="90" y="163"/>
                  </a:lnTo>
                  <a:lnTo>
                    <a:pt x="90" y="163"/>
                  </a:lnTo>
                  <a:lnTo>
                    <a:pt x="75" y="158"/>
                  </a:lnTo>
                  <a:lnTo>
                    <a:pt x="62" y="153"/>
                  </a:lnTo>
                  <a:lnTo>
                    <a:pt x="50" y="148"/>
                  </a:lnTo>
                  <a:lnTo>
                    <a:pt x="40" y="141"/>
                  </a:lnTo>
                  <a:lnTo>
                    <a:pt x="31" y="135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2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6" name="Freeform 390"/>
            <p:cNvSpPr>
              <a:spLocks/>
            </p:cNvSpPr>
            <p:nvPr userDrawn="1"/>
          </p:nvSpPr>
          <p:spPr bwMode="auto">
            <a:xfrm>
              <a:off x="517525" y="1664927"/>
              <a:ext cx="201612" cy="76200"/>
            </a:xfrm>
            <a:custGeom>
              <a:avLst/>
              <a:gdLst>
                <a:gd name="T0" fmla="*/ 1 w 509"/>
                <a:gd name="T1" fmla="*/ 0 h 191"/>
                <a:gd name="T2" fmla="*/ 22 w 509"/>
                <a:gd name="T3" fmla="*/ 21 h 191"/>
                <a:gd name="T4" fmla="*/ 47 w 509"/>
                <a:gd name="T5" fmla="*/ 38 h 191"/>
                <a:gd name="T6" fmla="*/ 77 w 509"/>
                <a:gd name="T7" fmla="*/ 53 h 191"/>
                <a:gd name="T8" fmla="*/ 111 w 509"/>
                <a:gd name="T9" fmla="*/ 65 h 191"/>
                <a:gd name="T10" fmla="*/ 146 w 509"/>
                <a:gd name="T11" fmla="*/ 74 h 191"/>
                <a:gd name="T12" fmla="*/ 183 w 509"/>
                <a:gd name="T13" fmla="*/ 81 h 191"/>
                <a:gd name="T14" fmla="*/ 222 w 509"/>
                <a:gd name="T15" fmla="*/ 84 h 191"/>
                <a:gd name="T16" fmla="*/ 262 w 509"/>
                <a:gd name="T17" fmla="*/ 85 h 191"/>
                <a:gd name="T18" fmla="*/ 300 w 509"/>
                <a:gd name="T19" fmla="*/ 83 h 191"/>
                <a:gd name="T20" fmla="*/ 338 w 509"/>
                <a:gd name="T21" fmla="*/ 79 h 191"/>
                <a:gd name="T22" fmla="*/ 374 w 509"/>
                <a:gd name="T23" fmla="*/ 73 h 191"/>
                <a:gd name="T24" fmla="*/ 407 w 509"/>
                <a:gd name="T25" fmla="*/ 63 h 191"/>
                <a:gd name="T26" fmla="*/ 438 w 509"/>
                <a:gd name="T27" fmla="*/ 52 h 191"/>
                <a:gd name="T28" fmla="*/ 465 w 509"/>
                <a:gd name="T29" fmla="*/ 37 h 191"/>
                <a:gd name="T30" fmla="*/ 487 w 509"/>
                <a:gd name="T31" fmla="*/ 22 h 191"/>
                <a:gd name="T32" fmla="*/ 503 w 509"/>
                <a:gd name="T33" fmla="*/ 3 h 191"/>
                <a:gd name="T34" fmla="*/ 507 w 509"/>
                <a:gd name="T35" fmla="*/ 35 h 191"/>
                <a:gd name="T36" fmla="*/ 509 w 509"/>
                <a:gd name="T37" fmla="*/ 63 h 191"/>
                <a:gd name="T38" fmla="*/ 507 w 509"/>
                <a:gd name="T39" fmla="*/ 86 h 191"/>
                <a:gd name="T40" fmla="*/ 502 w 509"/>
                <a:gd name="T41" fmla="*/ 105 h 191"/>
                <a:gd name="T42" fmla="*/ 492 w 509"/>
                <a:gd name="T43" fmla="*/ 121 h 191"/>
                <a:gd name="T44" fmla="*/ 476 w 509"/>
                <a:gd name="T45" fmla="*/ 134 h 191"/>
                <a:gd name="T46" fmla="*/ 454 w 509"/>
                <a:gd name="T47" fmla="*/ 147 h 191"/>
                <a:gd name="T48" fmla="*/ 426 w 509"/>
                <a:gd name="T49" fmla="*/ 159 h 191"/>
                <a:gd name="T50" fmla="*/ 405 w 509"/>
                <a:gd name="T51" fmla="*/ 166 h 191"/>
                <a:gd name="T52" fmla="*/ 364 w 509"/>
                <a:gd name="T53" fmla="*/ 179 h 191"/>
                <a:gd name="T54" fmla="*/ 322 w 509"/>
                <a:gd name="T55" fmla="*/ 187 h 191"/>
                <a:gd name="T56" fmla="*/ 279 w 509"/>
                <a:gd name="T57" fmla="*/ 191 h 191"/>
                <a:gd name="T58" fmla="*/ 238 w 509"/>
                <a:gd name="T59" fmla="*/ 191 h 191"/>
                <a:gd name="T60" fmla="*/ 195 w 509"/>
                <a:gd name="T61" fmla="*/ 187 h 191"/>
                <a:gd name="T62" fmla="*/ 152 w 509"/>
                <a:gd name="T63" fmla="*/ 180 h 191"/>
                <a:gd name="T64" fmla="*/ 111 w 509"/>
                <a:gd name="T65" fmla="*/ 169 h 191"/>
                <a:gd name="T66" fmla="*/ 90 w 509"/>
                <a:gd name="T67" fmla="*/ 163 h 191"/>
                <a:gd name="T68" fmla="*/ 62 w 509"/>
                <a:gd name="T69" fmla="*/ 153 h 191"/>
                <a:gd name="T70" fmla="*/ 40 w 509"/>
                <a:gd name="T71" fmla="*/ 141 h 191"/>
                <a:gd name="T72" fmla="*/ 24 w 509"/>
                <a:gd name="T73" fmla="*/ 129 h 191"/>
                <a:gd name="T74" fmla="*/ 13 w 509"/>
                <a:gd name="T75" fmla="*/ 113 h 191"/>
                <a:gd name="T76" fmla="*/ 5 w 509"/>
                <a:gd name="T77" fmla="*/ 93 h 191"/>
                <a:gd name="T78" fmla="*/ 1 w 509"/>
                <a:gd name="T79" fmla="*/ 68 h 191"/>
                <a:gd name="T80" fmla="*/ 0 w 509"/>
                <a:gd name="T81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1">
                  <a:moveTo>
                    <a:pt x="1" y="0"/>
                  </a:moveTo>
                  <a:lnTo>
                    <a:pt x="1" y="0"/>
                  </a:lnTo>
                  <a:lnTo>
                    <a:pt x="11" y="10"/>
                  </a:lnTo>
                  <a:lnTo>
                    <a:pt x="22" y="21"/>
                  </a:lnTo>
                  <a:lnTo>
                    <a:pt x="34" y="30"/>
                  </a:lnTo>
                  <a:lnTo>
                    <a:pt x="47" y="38"/>
                  </a:lnTo>
                  <a:lnTo>
                    <a:pt x="62" y="46"/>
                  </a:lnTo>
                  <a:lnTo>
                    <a:pt x="77" y="53"/>
                  </a:lnTo>
                  <a:lnTo>
                    <a:pt x="93" y="59"/>
                  </a:lnTo>
                  <a:lnTo>
                    <a:pt x="111" y="65"/>
                  </a:lnTo>
                  <a:lnTo>
                    <a:pt x="128" y="69"/>
                  </a:lnTo>
                  <a:lnTo>
                    <a:pt x="146" y="74"/>
                  </a:lnTo>
                  <a:lnTo>
                    <a:pt x="165" y="78"/>
                  </a:lnTo>
                  <a:lnTo>
                    <a:pt x="183" y="81"/>
                  </a:lnTo>
                  <a:lnTo>
                    <a:pt x="202" y="83"/>
                  </a:lnTo>
                  <a:lnTo>
                    <a:pt x="222" y="84"/>
                  </a:lnTo>
                  <a:lnTo>
                    <a:pt x="242" y="85"/>
                  </a:lnTo>
                  <a:lnTo>
                    <a:pt x="262" y="85"/>
                  </a:lnTo>
                  <a:lnTo>
                    <a:pt x="280" y="84"/>
                  </a:lnTo>
                  <a:lnTo>
                    <a:pt x="300" y="83"/>
                  </a:lnTo>
                  <a:lnTo>
                    <a:pt x="319" y="82"/>
                  </a:lnTo>
                  <a:lnTo>
                    <a:pt x="338" y="79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1" y="68"/>
                  </a:lnTo>
                  <a:lnTo>
                    <a:pt x="407" y="63"/>
                  </a:lnTo>
                  <a:lnTo>
                    <a:pt x="423" y="58"/>
                  </a:lnTo>
                  <a:lnTo>
                    <a:pt x="438" y="52"/>
                  </a:lnTo>
                  <a:lnTo>
                    <a:pt x="452" y="44"/>
                  </a:lnTo>
                  <a:lnTo>
                    <a:pt x="465" y="37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5" y="12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5"/>
                  </a:lnTo>
                  <a:lnTo>
                    <a:pt x="508" y="50"/>
                  </a:lnTo>
                  <a:lnTo>
                    <a:pt x="509" y="63"/>
                  </a:lnTo>
                  <a:lnTo>
                    <a:pt x="509" y="75"/>
                  </a:lnTo>
                  <a:lnTo>
                    <a:pt x="507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8" y="113"/>
                  </a:lnTo>
                  <a:lnTo>
                    <a:pt x="492" y="121"/>
                  </a:lnTo>
                  <a:lnTo>
                    <a:pt x="484" y="128"/>
                  </a:lnTo>
                  <a:lnTo>
                    <a:pt x="476" y="134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2" y="153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05" y="166"/>
                  </a:lnTo>
                  <a:lnTo>
                    <a:pt x="384" y="174"/>
                  </a:lnTo>
                  <a:lnTo>
                    <a:pt x="364" y="179"/>
                  </a:lnTo>
                  <a:lnTo>
                    <a:pt x="343" y="183"/>
                  </a:lnTo>
                  <a:lnTo>
                    <a:pt x="322" y="187"/>
                  </a:lnTo>
                  <a:lnTo>
                    <a:pt x="300" y="189"/>
                  </a:lnTo>
                  <a:lnTo>
                    <a:pt x="279" y="191"/>
                  </a:lnTo>
                  <a:lnTo>
                    <a:pt x="258" y="191"/>
                  </a:lnTo>
                  <a:lnTo>
                    <a:pt x="238" y="191"/>
                  </a:lnTo>
                  <a:lnTo>
                    <a:pt x="216" y="189"/>
                  </a:lnTo>
                  <a:lnTo>
                    <a:pt x="195" y="187"/>
                  </a:lnTo>
                  <a:lnTo>
                    <a:pt x="174" y="184"/>
                  </a:lnTo>
                  <a:lnTo>
                    <a:pt x="152" y="180"/>
                  </a:lnTo>
                  <a:lnTo>
                    <a:pt x="131" y="176"/>
                  </a:lnTo>
                  <a:lnTo>
                    <a:pt x="111" y="169"/>
                  </a:lnTo>
                  <a:lnTo>
                    <a:pt x="90" y="163"/>
                  </a:lnTo>
                  <a:lnTo>
                    <a:pt x="90" y="163"/>
                  </a:lnTo>
                  <a:lnTo>
                    <a:pt x="75" y="158"/>
                  </a:lnTo>
                  <a:lnTo>
                    <a:pt x="62" y="153"/>
                  </a:lnTo>
                  <a:lnTo>
                    <a:pt x="50" y="148"/>
                  </a:lnTo>
                  <a:lnTo>
                    <a:pt x="40" y="141"/>
                  </a:lnTo>
                  <a:lnTo>
                    <a:pt x="31" y="135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2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0" y="37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7" name="Freeform 391"/>
            <p:cNvSpPr>
              <a:spLocks/>
            </p:cNvSpPr>
            <p:nvPr userDrawn="1"/>
          </p:nvSpPr>
          <p:spPr bwMode="auto">
            <a:xfrm>
              <a:off x="249238" y="1453789"/>
              <a:ext cx="203200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9 h 222"/>
                <a:gd name="T4" fmla="*/ 153 w 510"/>
                <a:gd name="T5" fmla="*/ 212 h 222"/>
                <a:gd name="T6" fmla="*/ 106 w 510"/>
                <a:gd name="T7" fmla="*/ 201 h 222"/>
                <a:gd name="T8" fmla="*/ 86 w 510"/>
                <a:gd name="T9" fmla="*/ 194 h 222"/>
                <a:gd name="T10" fmla="*/ 56 w 510"/>
                <a:gd name="T11" fmla="*/ 182 h 222"/>
                <a:gd name="T12" fmla="*/ 30 w 510"/>
                <a:gd name="T13" fmla="*/ 164 h 222"/>
                <a:gd name="T14" fmla="*/ 23 w 510"/>
                <a:gd name="T15" fmla="*/ 159 h 222"/>
                <a:gd name="T16" fmla="*/ 12 w 510"/>
                <a:gd name="T17" fmla="*/ 145 h 222"/>
                <a:gd name="T18" fmla="*/ 4 w 510"/>
                <a:gd name="T19" fmla="*/ 133 h 222"/>
                <a:gd name="T20" fmla="*/ 0 w 510"/>
                <a:gd name="T21" fmla="*/ 119 h 222"/>
                <a:gd name="T22" fmla="*/ 0 w 510"/>
                <a:gd name="T23" fmla="*/ 106 h 222"/>
                <a:gd name="T24" fmla="*/ 4 w 510"/>
                <a:gd name="T25" fmla="*/ 92 h 222"/>
                <a:gd name="T26" fmla="*/ 12 w 510"/>
                <a:gd name="T27" fmla="*/ 80 h 222"/>
                <a:gd name="T28" fmla="*/ 23 w 510"/>
                <a:gd name="T29" fmla="*/ 66 h 222"/>
                <a:gd name="T30" fmla="*/ 30 w 510"/>
                <a:gd name="T31" fmla="*/ 60 h 222"/>
                <a:gd name="T32" fmla="*/ 66 w 510"/>
                <a:gd name="T33" fmla="*/ 37 h 222"/>
                <a:gd name="T34" fmla="*/ 104 w 510"/>
                <a:gd name="T35" fmla="*/ 22 h 222"/>
                <a:gd name="T36" fmla="*/ 145 w 510"/>
                <a:gd name="T37" fmla="*/ 12 h 222"/>
                <a:gd name="T38" fmla="*/ 186 w 510"/>
                <a:gd name="T39" fmla="*/ 5 h 222"/>
                <a:gd name="T40" fmla="*/ 214 w 510"/>
                <a:gd name="T41" fmla="*/ 3 h 222"/>
                <a:gd name="T42" fmla="*/ 269 w 510"/>
                <a:gd name="T43" fmla="*/ 0 h 222"/>
                <a:gd name="T44" fmla="*/ 323 w 510"/>
                <a:gd name="T45" fmla="*/ 5 h 222"/>
                <a:gd name="T46" fmla="*/ 376 w 510"/>
                <a:gd name="T47" fmla="*/ 15 h 222"/>
                <a:gd name="T48" fmla="*/ 403 w 510"/>
                <a:gd name="T49" fmla="*/ 22 h 222"/>
                <a:gd name="T50" fmla="*/ 437 w 510"/>
                <a:gd name="T51" fmla="*/ 35 h 222"/>
                <a:gd name="T52" fmla="*/ 469 w 510"/>
                <a:gd name="T53" fmla="*/ 53 h 222"/>
                <a:gd name="T54" fmla="*/ 478 w 510"/>
                <a:gd name="T55" fmla="*/ 59 h 222"/>
                <a:gd name="T56" fmla="*/ 494 w 510"/>
                <a:gd name="T57" fmla="*/ 73 h 222"/>
                <a:gd name="T58" fmla="*/ 504 w 510"/>
                <a:gd name="T59" fmla="*/ 88 h 222"/>
                <a:gd name="T60" fmla="*/ 510 w 510"/>
                <a:gd name="T61" fmla="*/ 104 h 222"/>
                <a:gd name="T62" fmla="*/ 510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5 h 222"/>
                <a:gd name="T70" fmla="*/ 469 w 510"/>
                <a:gd name="T71" fmla="*/ 171 h 222"/>
                <a:gd name="T72" fmla="*/ 444 w 510"/>
                <a:gd name="T73" fmla="*/ 186 h 222"/>
                <a:gd name="T74" fmla="*/ 419 w 510"/>
                <a:gd name="T75" fmla="*/ 197 h 222"/>
                <a:gd name="T76" fmla="*/ 393 w 510"/>
                <a:gd name="T77" fmla="*/ 206 h 222"/>
                <a:gd name="T78" fmla="*/ 338 w 510"/>
                <a:gd name="T79" fmla="*/ 217 h 222"/>
                <a:gd name="T80" fmla="*/ 279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9"/>
                  </a:lnTo>
                  <a:lnTo>
                    <a:pt x="177" y="216"/>
                  </a:lnTo>
                  <a:lnTo>
                    <a:pt x="153" y="212"/>
                  </a:lnTo>
                  <a:lnTo>
                    <a:pt x="130" y="208"/>
                  </a:lnTo>
                  <a:lnTo>
                    <a:pt x="106" y="201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1" y="189"/>
                  </a:lnTo>
                  <a:lnTo>
                    <a:pt x="56" y="182"/>
                  </a:lnTo>
                  <a:lnTo>
                    <a:pt x="43" y="173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23" y="159"/>
                  </a:lnTo>
                  <a:lnTo>
                    <a:pt x="17" y="153"/>
                  </a:lnTo>
                  <a:lnTo>
                    <a:pt x="12" y="145"/>
                  </a:lnTo>
                  <a:lnTo>
                    <a:pt x="8" y="139"/>
                  </a:lnTo>
                  <a:lnTo>
                    <a:pt x="4" y="133"/>
                  </a:lnTo>
                  <a:lnTo>
                    <a:pt x="1" y="126"/>
                  </a:lnTo>
                  <a:lnTo>
                    <a:pt x="0" y="119"/>
                  </a:lnTo>
                  <a:lnTo>
                    <a:pt x="0" y="113"/>
                  </a:lnTo>
                  <a:lnTo>
                    <a:pt x="0" y="106"/>
                  </a:lnTo>
                  <a:lnTo>
                    <a:pt x="1" y="99"/>
                  </a:lnTo>
                  <a:lnTo>
                    <a:pt x="4" y="92"/>
                  </a:lnTo>
                  <a:lnTo>
                    <a:pt x="8" y="86"/>
                  </a:lnTo>
                  <a:lnTo>
                    <a:pt x="12" y="80"/>
                  </a:lnTo>
                  <a:lnTo>
                    <a:pt x="17" y="72"/>
                  </a:lnTo>
                  <a:lnTo>
                    <a:pt x="23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48" y="47"/>
                  </a:lnTo>
                  <a:lnTo>
                    <a:pt x="66" y="37"/>
                  </a:lnTo>
                  <a:lnTo>
                    <a:pt x="85" y="29"/>
                  </a:lnTo>
                  <a:lnTo>
                    <a:pt x="104" y="22"/>
                  </a:lnTo>
                  <a:lnTo>
                    <a:pt x="124" y="16"/>
                  </a:lnTo>
                  <a:lnTo>
                    <a:pt x="145" y="12"/>
                  </a:lnTo>
                  <a:lnTo>
                    <a:pt x="165" y="8"/>
                  </a:lnTo>
                  <a:lnTo>
                    <a:pt x="186" y="5"/>
                  </a:lnTo>
                  <a:lnTo>
                    <a:pt x="186" y="5"/>
                  </a:lnTo>
                  <a:lnTo>
                    <a:pt x="214" y="3"/>
                  </a:lnTo>
                  <a:lnTo>
                    <a:pt x="241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5"/>
                  </a:lnTo>
                  <a:lnTo>
                    <a:pt x="349" y="9"/>
                  </a:lnTo>
                  <a:lnTo>
                    <a:pt x="376" y="15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0" y="28"/>
                  </a:lnTo>
                  <a:lnTo>
                    <a:pt x="437" y="35"/>
                  </a:lnTo>
                  <a:lnTo>
                    <a:pt x="453" y="43"/>
                  </a:lnTo>
                  <a:lnTo>
                    <a:pt x="469" y="53"/>
                  </a:lnTo>
                  <a:lnTo>
                    <a:pt x="469" y="53"/>
                  </a:lnTo>
                  <a:lnTo>
                    <a:pt x="478" y="59"/>
                  </a:lnTo>
                  <a:lnTo>
                    <a:pt x="487" y="66"/>
                  </a:lnTo>
                  <a:lnTo>
                    <a:pt x="494" y="73"/>
                  </a:lnTo>
                  <a:lnTo>
                    <a:pt x="499" y="81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10" y="104"/>
                  </a:lnTo>
                  <a:lnTo>
                    <a:pt x="510" y="112"/>
                  </a:lnTo>
                  <a:lnTo>
                    <a:pt x="510" y="120"/>
                  </a:lnTo>
                  <a:lnTo>
                    <a:pt x="507" y="128"/>
                  </a:lnTo>
                  <a:lnTo>
                    <a:pt x="504" y="135"/>
                  </a:lnTo>
                  <a:lnTo>
                    <a:pt x="500" y="143"/>
                  </a:lnTo>
                  <a:lnTo>
                    <a:pt x="494" y="150"/>
                  </a:lnTo>
                  <a:lnTo>
                    <a:pt x="487" y="158"/>
                  </a:lnTo>
                  <a:lnTo>
                    <a:pt x="479" y="165"/>
                  </a:lnTo>
                  <a:lnTo>
                    <a:pt x="469" y="171"/>
                  </a:lnTo>
                  <a:lnTo>
                    <a:pt x="469" y="171"/>
                  </a:lnTo>
                  <a:lnTo>
                    <a:pt x="457" y="179"/>
                  </a:lnTo>
                  <a:lnTo>
                    <a:pt x="444" y="186"/>
                  </a:lnTo>
                  <a:lnTo>
                    <a:pt x="431" y="192"/>
                  </a:lnTo>
                  <a:lnTo>
                    <a:pt x="419" y="197"/>
                  </a:lnTo>
                  <a:lnTo>
                    <a:pt x="406" y="203"/>
                  </a:lnTo>
                  <a:lnTo>
                    <a:pt x="393" y="206"/>
                  </a:lnTo>
                  <a:lnTo>
                    <a:pt x="366" y="213"/>
                  </a:lnTo>
                  <a:lnTo>
                    <a:pt x="338" y="217"/>
                  </a:lnTo>
                  <a:lnTo>
                    <a:pt x="310" y="220"/>
                  </a:lnTo>
                  <a:lnTo>
                    <a:pt x="279" y="221"/>
                  </a:lnTo>
                  <a:lnTo>
                    <a:pt x="249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8" name="Freeform 392"/>
            <p:cNvSpPr>
              <a:spLocks/>
            </p:cNvSpPr>
            <p:nvPr userDrawn="1"/>
          </p:nvSpPr>
          <p:spPr bwMode="auto">
            <a:xfrm>
              <a:off x="249238" y="1453789"/>
              <a:ext cx="203200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9 h 222"/>
                <a:gd name="T4" fmla="*/ 153 w 510"/>
                <a:gd name="T5" fmla="*/ 212 h 222"/>
                <a:gd name="T6" fmla="*/ 106 w 510"/>
                <a:gd name="T7" fmla="*/ 201 h 222"/>
                <a:gd name="T8" fmla="*/ 86 w 510"/>
                <a:gd name="T9" fmla="*/ 194 h 222"/>
                <a:gd name="T10" fmla="*/ 56 w 510"/>
                <a:gd name="T11" fmla="*/ 182 h 222"/>
                <a:gd name="T12" fmla="*/ 30 w 510"/>
                <a:gd name="T13" fmla="*/ 164 h 222"/>
                <a:gd name="T14" fmla="*/ 23 w 510"/>
                <a:gd name="T15" fmla="*/ 159 h 222"/>
                <a:gd name="T16" fmla="*/ 12 w 510"/>
                <a:gd name="T17" fmla="*/ 145 h 222"/>
                <a:gd name="T18" fmla="*/ 4 w 510"/>
                <a:gd name="T19" fmla="*/ 133 h 222"/>
                <a:gd name="T20" fmla="*/ 0 w 510"/>
                <a:gd name="T21" fmla="*/ 119 h 222"/>
                <a:gd name="T22" fmla="*/ 0 w 510"/>
                <a:gd name="T23" fmla="*/ 106 h 222"/>
                <a:gd name="T24" fmla="*/ 4 w 510"/>
                <a:gd name="T25" fmla="*/ 92 h 222"/>
                <a:gd name="T26" fmla="*/ 12 w 510"/>
                <a:gd name="T27" fmla="*/ 80 h 222"/>
                <a:gd name="T28" fmla="*/ 23 w 510"/>
                <a:gd name="T29" fmla="*/ 66 h 222"/>
                <a:gd name="T30" fmla="*/ 30 w 510"/>
                <a:gd name="T31" fmla="*/ 60 h 222"/>
                <a:gd name="T32" fmla="*/ 66 w 510"/>
                <a:gd name="T33" fmla="*/ 37 h 222"/>
                <a:gd name="T34" fmla="*/ 104 w 510"/>
                <a:gd name="T35" fmla="*/ 22 h 222"/>
                <a:gd name="T36" fmla="*/ 145 w 510"/>
                <a:gd name="T37" fmla="*/ 12 h 222"/>
                <a:gd name="T38" fmla="*/ 186 w 510"/>
                <a:gd name="T39" fmla="*/ 5 h 222"/>
                <a:gd name="T40" fmla="*/ 214 w 510"/>
                <a:gd name="T41" fmla="*/ 3 h 222"/>
                <a:gd name="T42" fmla="*/ 269 w 510"/>
                <a:gd name="T43" fmla="*/ 0 h 222"/>
                <a:gd name="T44" fmla="*/ 323 w 510"/>
                <a:gd name="T45" fmla="*/ 5 h 222"/>
                <a:gd name="T46" fmla="*/ 376 w 510"/>
                <a:gd name="T47" fmla="*/ 15 h 222"/>
                <a:gd name="T48" fmla="*/ 403 w 510"/>
                <a:gd name="T49" fmla="*/ 22 h 222"/>
                <a:gd name="T50" fmla="*/ 437 w 510"/>
                <a:gd name="T51" fmla="*/ 35 h 222"/>
                <a:gd name="T52" fmla="*/ 469 w 510"/>
                <a:gd name="T53" fmla="*/ 53 h 222"/>
                <a:gd name="T54" fmla="*/ 478 w 510"/>
                <a:gd name="T55" fmla="*/ 59 h 222"/>
                <a:gd name="T56" fmla="*/ 494 w 510"/>
                <a:gd name="T57" fmla="*/ 73 h 222"/>
                <a:gd name="T58" fmla="*/ 504 w 510"/>
                <a:gd name="T59" fmla="*/ 88 h 222"/>
                <a:gd name="T60" fmla="*/ 510 w 510"/>
                <a:gd name="T61" fmla="*/ 104 h 222"/>
                <a:gd name="T62" fmla="*/ 510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5 h 222"/>
                <a:gd name="T70" fmla="*/ 469 w 510"/>
                <a:gd name="T71" fmla="*/ 171 h 222"/>
                <a:gd name="T72" fmla="*/ 444 w 510"/>
                <a:gd name="T73" fmla="*/ 186 h 222"/>
                <a:gd name="T74" fmla="*/ 419 w 510"/>
                <a:gd name="T75" fmla="*/ 197 h 222"/>
                <a:gd name="T76" fmla="*/ 393 w 510"/>
                <a:gd name="T77" fmla="*/ 206 h 222"/>
                <a:gd name="T78" fmla="*/ 338 w 510"/>
                <a:gd name="T79" fmla="*/ 217 h 222"/>
                <a:gd name="T80" fmla="*/ 279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9"/>
                  </a:lnTo>
                  <a:lnTo>
                    <a:pt x="177" y="216"/>
                  </a:lnTo>
                  <a:lnTo>
                    <a:pt x="153" y="212"/>
                  </a:lnTo>
                  <a:lnTo>
                    <a:pt x="130" y="208"/>
                  </a:lnTo>
                  <a:lnTo>
                    <a:pt x="106" y="201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1" y="189"/>
                  </a:lnTo>
                  <a:lnTo>
                    <a:pt x="56" y="182"/>
                  </a:lnTo>
                  <a:lnTo>
                    <a:pt x="43" y="173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23" y="159"/>
                  </a:lnTo>
                  <a:lnTo>
                    <a:pt x="17" y="153"/>
                  </a:lnTo>
                  <a:lnTo>
                    <a:pt x="12" y="145"/>
                  </a:lnTo>
                  <a:lnTo>
                    <a:pt x="8" y="139"/>
                  </a:lnTo>
                  <a:lnTo>
                    <a:pt x="4" y="133"/>
                  </a:lnTo>
                  <a:lnTo>
                    <a:pt x="1" y="126"/>
                  </a:lnTo>
                  <a:lnTo>
                    <a:pt x="0" y="119"/>
                  </a:lnTo>
                  <a:lnTo>
                    <a:pt x="0" y="113"/>
                  </a:lnTo>
                  <a:lnTo>
                    <a:pt x="0" y="106"/>
                  </a:lnTo>
                  <a:lnTo>
                    <a:pt x="1" y="99"/>
                  </a:lnTo>
                  <a:lnTo>
                    <a:pt x="4" y="92"/>
                  </a:lnTo>
                  <a:lnTo>
                    <a:pt x="8" y="86"/>
                  </a:lnTo>
                  <a:lnTo>
                    <a:pt x="12" y="80"/>
                  </a:lnTo>
                  <a:lnTo>
                    <a:pt x="17" y="72"/>
                  </a:lnTo>
                  <a:lnTo>
                    <a:pt x="23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48" y="47"/>
                  </a:lnTo>
                  <a:lnTo>
                    <a:pt x="66" y="37"/>
                  </a:lnTo>
                  <a:lnTo>
                    <a:pt x="85" y="29"/>
                  </a:lnTo>
                  <a:lnTo>
                    <a:pt x="104" y="22"/>
                  </a:lnTo>
                  <a:lnTo>
                    <a:pt x="124" y="16"/>
                  </a:lnTo>
                  <a:lnTo>
                    <a:pt x="145" y="12"/>
                  </a:lnTo>
                  <a:lnTo>
                    <a:pt x="165" y="8"/>
                  </a:lnTo>
                  <a:lnTo>
                    <a:pt x="186" y="5"/>
                  </a:lnTo>
                  <a:lnTo>
                    <a:pt x="186" y="5"/>
                  </a:lnTo>
                  <a:lnTo>
                    <a:pt x="214" y="3"/>
                  </a:lnTo>
                  <a:lnTo>
                    <a:pt x="241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5"/>
                  </a:lnTo>
                  <a:lnTo>
                    <a:pt x="349" y="9"/>
                  </a:lnTo>
                  <a:lnTo>
                    <a:pt x="376" y="15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0" y="28"/>
                  </a:lnTo>
                  <a:lnTo>
                    <a:pt x="437" y="35"/>
                  </a:lnTo>
                  <a:lnTo>
                    <a:pt x="453" y="43"/>
                  </a:lnTo>
                  <a:lnTo>
                    <a:pt x="469" y="53"/>
                  </a:lnTo>
                  <a:lnTo>
                    <a:pt x="469" y="53"/>
                  </a:lnTo>
                  <a:lnTo>
                    <a:pt x="478" y="59"/>
                  </a:lnTo>
                  <a:lnTo>
                    <a:pt x="487" y="66"/>
                  </a:lnTo>
                  <a:lnTo>
                    <a:pt x="494" y="73"/>
                  </a:lnTo>
                  <a:lnTo>
                    <a:pt x="499" y="81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10" y="104"/>
                  </a:lnTo>
                  <a:lnTo>
                    <a:pt x="510" y="112"/>
                  </a:lnTo>
                  <a:lnTo>
                    <a:pt x="510" y="120"/>
                  </a:lnTo>
                  <a:lnTo>
                    <a:pt x="507" y="128"/>
                  </a:lnTo>
                  <a:lnTo>
                    <a:pt x="504" y="135"/>
                  </a:lnTo>
                  <a:lnTo>
                    <a:pt x="500" y="143"/>
                  </a:lnTo>
                  <a:lnTo>
                    <a:pt x="494" y="150"/>
                  </a:lnTo>
                  <a:lnTo>
                    <a:pt x="487" y="158"/>
                  </a:lnTo>
                  <a:lnTo>
                    <a:pt x="479" y="165"/>
                  </a:lnTo>
                  <a:lnTo>
                    <a:pt x="469" y="171"/>
                  </a:lnTo>
                  <a:lnTo>
                    <a:pt x="469" y="171"/>
                  </a:lnTo>
                  <a:lnTo>
                    <a:pt x="457" y="179"/>
                  </a:lnTo>
                  <a:lnTo>
                    <a:pt x="444" y="186"/>
                  </a:lnTo>
                  <a:lnTo>
                    <a:pt x="431" y="192"/>
                  </a:lnTo>
                  <a:lnTo>
                    <a:pt x="419" y="197"/>
                  </a:lnTo>
                  <a:lnTo>
                    <a:pt x="406" y="203"/>
                  </a:lnTo>
                  <a:lnTo>
                    <a:pt x="393" y="206"/>
                  </a:lnTo>
                  <a:lnTo>
                    <a:pt x="366" y="213"/>
                  </a:lnTo>
                  <a:lnTo>
                    <a:pt x="338" y="217"/>
                  </a:lnTo>
                  <a:lnTo>
                    <a:pt x="310" y="220"/>
                  </a:lnTo>
                  <a:lnTo>
                    <a:pt x="279" y="221"/>
                  </a:lnTo>
                  <a:lnTo>
                    <a:pt x="249" y="2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89" name="Freeform 393"/>
            <p:cNvSpPr>
              <a:spLocks/>
            </p:cNvSpPr>
            <p:nvPr userDrawn="1"/>
          </p:nvSpPr>
          <p:spPr bwMode="auto">
            <a:xfrm>
              <a:off x="249238" y="15236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4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4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8 h 192"/>
                <a:gd name="T30" fmla="*/ 487 w 510"/>
                <a:gd name="T31" fmla="*/ 22 h 192"/>
                <a:gd name="T32" fmla="*/ 503 w 510"/>
                <a:gd name="T33" fmla="*/ 4 h 192"/>
                <a:gd name="T34" fmla="*/ 509 w 510"/>
                <a:gd name="T35" fmla="*/ 36 h 192"/>
                <a:gd name="T36" fmla="*/ 510 w 510"/>
                <a:gd name="T37" fmla="*/ 64 h 192"/>
                <a:gd name="T38" fmla="*/ 509 w 510"/>
                <a:gd name="T39" fmla="*/ 86 h 192"/>
                <a:gd name="T40" fmla="*/ 503 w 510"/>
                <a:gd name="T41" fmla="*/ 106 h 192"/>
                <a:gd name="T42" fmla="*/ 493 w 510"/>
                <a:gd name="T43" fmla="*/ 121 h 192"/>
                <a:gd name="T44" fmla="*/ 477 w 510"/>
                <a:gd name="T45" fmla="*/ 135 h 192"/>
                <a:gd name="T46" fmla="*/ 455 w 510"/>
                <a:gd name="T47" fmla="*/ 147 h 192"/>
                <a:gd name="T48" fmla="*/ 427 w 510"/>
                <a:gd name="T49" fmla="*/ 160 h 192"/>
                <a:gd name="T50" fmla="*/ 406 w 510"/>
                <a:gd name="T51" fmla="*/ 167 h 192"/>
                <a:gd name="T52" fmla="*/ 365 w 510"/>
                <a:gd name="T53" fmla="*/ 180 h 192"/>
                <a:gd name="T54" fmla="*/ 322 w 510"/>
                <a:gd name="T55" fmla="*/ 188 h 192"/>
                <a:gd name="T56" fmla="*/ 280 w 510"/>
                <a:gd name="T57" fmla="*/ 191 h 192"/>
                <a:gd name="T58" fmla="*/ 238 w 510"/>
                <a:gd name="T59" fmla="*/ 192 h 192"/>
                <a:gd name="T60" fmla="*/ 196 w 510"/>
                <a:gd name="T61" fmla="*/ 188 h 192"/>
                <a:gd name="T62" fmla="*/ 153 w 510"/>
                <a:gd name="T63" fmla="*/ 181 h 192"/>
                <a:gd name="T64" fmla="*/ 111 w 510"/>
                <a:gd name="T65" fmla="*/ 170 h 192"/>
                <a:gd name="T66" fmla="*/ 90 w 510"/>
                <a:gd name="T67" fmla="*/ 164 h 192"/>
                <a:gd name="T68" fmla="*/ 63 w 510"/>
                <a:gd name="T69" fmla="*/ 154 h 192"/>
                <a:gd name="T70" fmla="*/ 41 w 510"/>
                <a:gd name="T71" fmla="*/ 142 h 192"/>
                <a:gd name="T72" fmla="*/ 24 w 510"/>
                <a:gd name="T73" fmla="*/ 130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1"/>
                  </a:lnTo>
                  <a:lnTo>
                    <a:pt x="22" y="21"/>
                  </a:lnTo>
                  <a:lnTo>
                    <a:pt x="35" y="31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4"/>
                  </a:lnTo>
                  <a:lnTo>
                    <a:pt x="94" y="60"/>
                  </a:lnTo>
                  <a:lnTo>
                    <a:pt x="111" y="66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9"/>
                  </a:lnTo>
                  <a:lnTo>
                    <a:pt x="185" y="81"/>
                  </a:lnTo>
                  <a:lnTo>
                    <a:pt x="203" y="83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5"/>
                  </a:lnTo>
                  <a:lnTo>
                    <a:pt x="300" y="84"/>
                  </a:lnTo>
                  <a:lnTo>
                    <a:pt x="320" y="82"/>
                  </a:lnTo>
                  <a:lnTo>
                    <a:pt x="339" y="80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2" y="68"/>
                  </a:lnTo>
                  <a:lnTo>
                    <a:pt x="409" y="64"/>
                  </a:lnTo>
                  <a:lnTo>
                    <a:pt x="424" y="58"/>
                  </a:lnTo>
                  <a:lnTo>
                    <a:pt x="439" y="52"/>
                  </a:lnTo>
                  <a:lnTo>
                    <a:pt x="452" y="45"/>
                  </a:lnTo>
                  <a:lnTo>
                    <a:pt x="465" y="38"/>
                  </a:lnTo>
                  <a:lnTo>
                    <a:pt x="476" y="31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4"/>
                  </a:lnTo>
                  <a:lnTo>
                    <a:pt x="503" y="4"/>
                  </a:lnTo>
                  <a:lnTo>
                    <a:pt x="509" y="36"/>
                  </a:lnTo>
                  <a:lnTo>
                    <a:pt x="510" y="50"/>
                  </a:lnTo>
                  <a:lnTo>
                    <a:pt x="510" y="64"/>
                  </a:lnTo>
                  <a:lnTo>
                    <a:pt x="510" y="75"/>
                  </a:lnTo>
                  <a:lnTo>
                    <a:pt x="509" y="86"/>
                  </a:lnTo>
                  <a:lnTo>
                    <a:pt x="506" y="96"/>
                  </a:lnTo>
                  <a:lnTo>
                    <a:pt x="503" y="106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9"/>
                  </a:lnTo>
                  <a:lnTo>
                    <a:pt x="477" y="135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4"/>
                  </a:lnTo>
                  <a:lnTo>
                    <a:pt x="427" y="160"/>
                  </a:lnTo>
                  <a:lnTo>
                    <a:pt x="427" y="160"/>
                  </a:lnTo>
                  <a:lnTo>
                    <a:pt x="406" y="167"/>
                  </a:lnTo>
                  <a:lnTo>
                    <a:pt x="386" y="174"/>
                  </a:lnTo>
                  <a:lnTo>
                    <a:pt x="365" y="180"/>
                  </a:lnTo>
                  <a:lnTo>
                    <a:pt x="343" y="184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0"/>
                  </a:lnTo>
                  <a:lnTo>
                    <a:pt x="196" y="188"/>
                  </a:lnTo>
                  <a:lnTo>
                    <a:pt x="174" y="185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0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4"/>
                  </a:lnTo>
                  <a:lnTo>
                    <a:pt x="51" y="148"/>
                  </a:lnTo>
                  <a:lnTo>
                    <a:pt x="41" y="142"/>
                  </a:lnTo>
                  <a:lnTo>
                    <a:pt x="33" y="136"/>
                  </a:lnTo>
                  <a:lnTo>
                    <a:pt x="24" y="130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5"/>
                  </a:lnTo>
                  <a:lnTo>
                    <a:pt x="5" y="94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1" y="55"/>
                  </a:lnTo>
                  <a:lnTo>
                    <a:pt x="0" y="38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0" name="Freeform 394"/>
            <p:cNvSpPr>
              <a:spLocks/>
            </p:cNvSpPr>
            <p:nvPr userDrawn="1"/>
          </p:nvSpPr>
          <p:spPr bwMode="auto">
            <a:xfrm>
              <a:off x="249238" y="15236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4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4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8 h 192"/>
                <a:gd name="T30" fmla="*/ 487 w 510"/>
                <a:gd name="T31" fmla="*/ 22 h 192"/>
                <a:gd name="T32" fmla="*/ 503 w 510"/>
                <a:gd name="T33" fmla="*/ 4 h 192"/>
                <a:gd name="T34" fmla="*/ 509 w 510"/>
                <a:gd name="T35" fmla="*/ 36 h 192"/>
                <a:gd name="T36" fmla="*/ 510 w 510"/>
                <a:gd name="T37" fmla="*/ 64 h 192"/>
                <a:gd name="T38" fmla="*/ 509 w 510"/>
                <a:gd name="T39" fmla="*/ 86 h 192"/>
                <a:gd name="T40" fmla="*/ 503 w 510"/>
                <a:gd name="T41" fmla="*/ 106 h 192"/>
                <a:gd name="T42" fmla="*/ 493 w 510"/>
                <a:gd name="T43" fmla="*/ 121 h 192"/>
                <a:gd name="T44" fmla="*/ 477 w 510"/>
                <a:gd name="T45" fmla="*/ 135 h 192"/>
                <a:gd name="T46" fmla="*/ 455 w 510"/>
                <a:gd name="T47" fmla="*/ 147 h 192"/>
                <a:gd name="T48" fmla="*/ 427 w 510"/>
                <a:gd name="T49" fmla="*/ 160 h 192"/>
                <a:gd name="T50" fmla="*/ 406 w 510"/>
                <a:gd name="T51" fmla="*/ 167 h 192"/>
                <a:gd name="T52" fmla="*/ 365 w 510"/>
                <a:gd name="T53" fmla="*/ 180 h 192"/>
                <a:gd name="T54" fmla="*/ 322 w 510"/>
                <a:gd name="T55" fmla="*/ 188 h 192"/>
                <a:gd name="T56" fmla="*/ 280 w 510"/>
                <a:gd name="T57" fmla="*/ 191 h 192"/>
                <a:gd name="T58" fmla="*/ 238 w 510"/>
                <a:gd name="T59" fmla="*/ 192 h 192"/>
                <a:gd name="T60" fmla="*/ 196 w 510"/>
                <a:gd name="T61" fmla="*/ 188 h 192"/>
                <a:gd name="T62" fmla="*/ 153 w 510"/>
                <a:gd name="T63" fmla="*/ 181 h 192"/>
                <a:gd name="T64" fmla="*/ 111 w 510"/>
                <a:gd name="T65" fmla="*/ 170 h 192"/>
                <a:gd name="T66" fmla="*/ 90 w 510"/>
                <a:gd name="T67" fmla="*/ 164 h 192"/>
                <a:gd name="T68" fmla="*/ 63 w 510"/>
                <a:gd name="T69" fmla="*/ 154 h 192"/>
                <a:gd name="T70" fmla="*/ 41 w 510"/>
                <a:gd name="T71" fmla="*/ 142 h 192"/>
                <a:gd name="T72" fmla="*/ 24 w 510"/>
                <a:gd name="T73" fmla="*/ 130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1"/>
                  </a:lnTo>
                  <a:lnTo>
                    <a:pt x="22" y="21"/>
                  </a:lnTo>
                  <a:lnTo>
                    <a:pt x="35" y="31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4"/>
                  </a:lnTo>
                  <a:lnTo>
                    <a:pt x="94" y="60"/>
                  </a:lnTo>
                  <a:lnTo>
                    <a:pt x="111" y="66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9"/>
                  </a:lnTo>
                  <a:lnTo>
                    <a:pt x="185" y="81"/>
                  </a:lnTo>
                  <a:lnTo>
                    <a:pt x="203" y="83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5"/>
                  </a:lnTo>
                  <a:lnTo>
                    <a:pt x="300" y="84"/>
                  </a:lnTo>
                  <a:lnTo>
                    <a:pt x="320" y="82"/>
                  </a:lnTo>
                  <a:lnTo>
                    <a:pt x="339" y="80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2" y="68"/>
                  </a:lnTo>
                  <a:lnTo>
                    <a:pt x="409" y="64"/>
                  </a:lnTo>
                  <a:lnTo>
                    <a:pt x="424" y="58"/>
                  </a:lnTo>
                  <a:lnTo>
                    <a:pt x="439" y="52"/>
                  </a:lnTo>
                  <a:lnTo>
                    <a:pt x="452" y="45"/>
                  </a:lnTo>
                  <a:lnTo>
                    <a:pt x="465" y="38"/>
                  </a:lnTo>
                  <a:lnTo>
                    <a:pt x="476" y="31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4"/>
                  </a:lnTo>
                  <a:lnTo>
                    <a:pt x="503" y="4"/>
                  </a:lnTo>
                  <a:lnTo>
                    <a:pt x="509" y="36"/>
                  </a:lnTo>
                  <a:lnTo>
                    <a:pt x="510" y="50"/>
                  </a:lnTo>
                  <a:lnTo>
                    <a:pt x="510" y="64"/>
                  </a:lnTo>
                  <a:lnTo>
                    <a:pt x="510" y="75"/>
                  </a:lnTo>
                  <a:lnTo>
                    <a:pt x="509" y="86"/>
                  </a:lnTo>
                  <a:lnTo>
                    <a:pt x="506" y="96"/>
                  </a:lnTo>
                  <a:lnTo>
                    <a:pt x="503" y="106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9"/>
                  </a:lnTo>
                  <a:lnTo>
                    <a:pt x="477" y="135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4"/>
                  </a:lnTo>
                  <a:lnTo>
                    <a:pt x="427" y="160"/>
                  </a:lnTo>
                  <a:lnTo>
                    <a:pt x="427" y="160"/>
                  </a:lnTo>
                  <a:lnTo>
                    <a:pt x="406" y="167"/>
                  </a:lnTo>
                  <a:lnTo>
                    <a:pt x="386" y="174"/>
                  </a:lnTo>
                  <a:lnTo>
                    <a:pt x="365" y="180"/>
                  </a:lnTo>
                  <a:lnTo>
                    <a:pt x="343" y="184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0"/>
                  </a:lnTo>
                  <a:lnTo>
                    <a:pt x="196" y="188"/>
                  </a:lnTo>
                  <a:lnTo>
                    <a:pt x="174" y="185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0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4"/>
                  </a:lnTo>
                  <a:lnTo>
                    <a:pt x="51" y="148"/>
                  </a:lnTo>
                  <a:lnTo>
                    <a:pt x="41" y="142"/>
                  </a:lnTo>
                  <a:lnTo>
                    <a:pt x="33" y="136"/>
                  </a:lnTo>
                  <a:lnTo>
                    <a:pt x="24" y="130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5"/>
                  </a:lnTo>
                  <a:lnTo>
                    <a:pt x="5" y="94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1" y="55"/>
                  </a:lnTo>
                  <a:lnTo>
                    <a:pt x="0" y="38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1" name="Freeform 395"/>
            <p:cNvSpPr>
              <a:spLocks/>
            </p:cNvSpPr>
            <p:nvPr userDrawn="1"/>
          </p:nvSpPr>
          <p:spPr bwMode="auto">
            <a:xfrm>
              <a:off x="401638" y="1296627"/>
              <a:ext cx="201612" cy="87313"/>
            </a:xfrm>
            <a:custGeom>
              <a:avLst/>
              <a:gdLst>
                <a:gd name="T0" fmla="*/ 249 w 511"/>
                <a:gd name="T1" fmla="*/ 220 h 220"/>
                <a:gd name="T2" fmla="*/ 199 w 511"/>
                <a:gd name="T3" fmla="*/ 217 h 220"/>
                <a:gd name="T4" fmla="*/ 155 w 511"/>
                <a:gd name="T5" fmla="*/ 211 h 220"/>
                <a:gd name="T6" fmla="*/ 108 w 511"/>
                <a:gd name="T7" fmla="*/ 201 h 220"/>
                <a:gd name="T8" fmla="*/ 86 w 511"/>
                <a:gd name="T9" fmla="*/ 192 h 220"/>
                <a:gd name="T10" fmla="*/ 58 w 511"/>
                <a:gd name="T11" fmla="*/ 181 h 220"/>
                <a:gd name="T12" fmla="*/ 32 w 511"/>
                <a:gd name="T13" fmla="*/ 163 h 220"/>
                <a:gd name="T14" fmla="*/ 24 w 511"/>
                <a:gd name="T15" fmla="*/ 157 h 220"/>
                <a:gd name="T16" fmla="*/ 13 w 511"/>
                <a:gd name="T17" fmla="*/ 144 h 220"/>
                <a:gd name="T18" fmla="*/ 5 w 511"/>
                <a:gd name="T19" fmla="*/ 132 h 220"/>
                <a:gd name="T20" fmla="*/ 2 w 511"/>
                <a:gd name="T21" fmla="*/ 118 h 220"/>
                <a:gd name="T22" fmla="*/ 2 w 511"/>
                <a:gd name="T23" fmla="*/ 105 h 220"/>
                <a:gd name="T24" fmla="*/ 5 w 511"/>
                <a:gd name="T25" fmla="*/ 91 h 220"/>
                <a:gd name="T26" fmla="*/ 13 w 511"/>
                <a:gd name="T27" fmla="*/ 78 h 220"/>
                <a:gd name="T28" fmla="*/ 24 w 511"/>
                <a:gd name="T29" fmla="*/ 65 h 220"/>
                <a:gd name="T30" fmla="*/ 32 w 511"/>
                <a:gd name="T31" fmla="*/ 59 h 220"/>
                <a:gd name="T32" fmla="*/ 67 w 511"/>
                <a:gd name="T33" fmla="*/ 36 h 220"/>
                <a:gd name="T34" fmla="*/ 106 w 511"/>
                <a:gd name="T35" fmla="*/ 20 h 220"/>
                <a:gd name="T36" fmla="*/ 145 w 511"/>
                <a:gd name="T37" fmla="*/ 11 h 220"/>
                <a:gd name="T38" fmla="*/ 187 w 511"/>
                <a:gd name="T39" fmla="*/ 4 h 220"/>
                <a:gd name="T40" fmla="*/ 214 w 511"/>
                <a:gd name="T41" fmla="*/ 1 h 220"/>
                <a:gd name="T42" fmla="*/ 269 w 511"/>
                <a:gd name="T43" fmla="*/ 0 h 220"/>
                <a:gd name="T44" fmla="*/ 323 w 511"/>
                <a:gd name="T45" fmla="*/ 4 h 220"/>
                <a:gd name="T46" fmla="*/ 378 w 511"/>
                <a:gd name="T47" fmla="*/ 13 h 220"/>
                <a:gd name="T48" fmla="*/ 404 w 511"/>
                <a:gd name="T49" fmla="*/ 20 h 220"/>
                <a:gd name="T50" fmla="*/ 438 w 511"/>
                <a:gd name="T51" fmla="*/ 34 h 220"/>
                <a:gd name="T52" fmla="*/ 470 w 511"/>
                <a:gd name="T53" fmla="*/ 52 h 220"/>
                <a:gd name="T54" fmla="*/ 480 w 511"/>
                <a:gd name="T55" fmla="*/ 58 h 220"/>
                <a:gd name="T56" fmla="*/ 494 w 511"/>
                <a:gd name="T57" fmla="*/ 72 h 220"/>
                <a:gd name="T58" fmla="*/ 505 w 511"/>
                <a:gd name="T59" fmla="*/ 87 h 220"/>
                <a:gd name="T60" fmla="*/ 510 w 511"/>
                <a:gd name="T61" fmla="*/ 103 h 220"/>
                <a:gd name="T62" fmla="*/ 510 w 511"/>
                <a:gd name="T63" fmla="*/ 118 h 220"/>
                <a:gd name="T64" fmla="*/ 505 w 511"/>
                <a:gd name="T65" fmla="*/ 134 h 220"/>
                <a:gd name="T66" fmla="*/ 495 w 511"/>
                <a:gd name="T67" fmla="*/ 150 h 220"/>
                <a:gd name="T68" fmla="*/ 480 w 511"/>
                <a:gd name="T69" fmla="*/ 163 h 220"/>
                <a:gd name="T70" fmla="*/ 470 w 511"/>
                <a:gd name="T71" fmla="*/ 170 h 220"/>
                <a:gd name="T72" fmla="*/ 445 w 511"/>
                <a:gd name="T73" fmla="*/ 185 h 220"/>
                <a:gd name="T74" fmla="*/ 420 w 511"/>
                <a:gd name="T75" fmla="*/ 196 h 220"/>
                <a:gd name="T76" fmla="*/ 393 w 511"/>
                <a:gd name="T77" fmla="*/ 205 h 220"/>
                <a:gd name="T78" fmla="*/ 339 w 511"/>
                <a:gd name="T79" fmla="*/ 216 h 220"/>
                <a:gd name="T80" fmla="*/ 281 w 511"/>
                <a:gd name="T8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" h="220">
                  <a:moveTo>
                    <a:pt x="249" y="220"/>
                  </a:moveTo>
                  <a:lnTo>
                    <a:pt x="249" y="220"/>
                  </a:lnTo>
                  <a:lnTo>
                    <a:pt x="220" y="219"/>
                  </a:lnTo>
                  <a:lnTo>
                    <a:pt x="199" y="217"/>
                  </a:lnTo>
                  <a:lnTo>
                    <a:pt x="178" y="215"/>
                  </a:lnTo>
                  <a:lnTo>
                    <a:pt x="155" y="211"/>
                  </a:lnTo>
                  <a:lnTo>
                    <a:pt x="131" y="207"/>
                  </a:lnTo>
                  <a:lnTo>
                    <a:pt x="108" y="201"/>
                  </a:lnTo>
                  <a:lnTo>
                    <a:pt x="86" y="192"/>
                  </a:lnTo>
                  <a:lnTo>
                    <a:pt x="86" y="192"/>
                  </a:lnTo>
                  <a:lnTo>
                    <a:pt x="71" y="188"/>
                  </a:lnTo>
                  <a:lnTo>
                    <a:pt x="58" y="181"/>
                  </a:lnTo>
                  <a:lnTo>
                    <a:pt x="44" y="172"/>
                  </a:lnTo>
                  <a:lnTo>
                    <a:pt x="32" y="163"/>
                  </a:lnTo>
                  <a:lnTo>
                    <a:pt x="32" y="163"/>
                  </a:lnTo>
                  <a:lnTo>
                    <a:pt x="24" y="157"/>
                  </a:lnTo>
                  <a:lnTo>
                    <a:pt x="18" y="151"/>
                  </a:lnTo>
                  <a:lnTo>
                    <a:pt x="13" y="144"/>
                  </a:lnTo>
                  <a:lnTo>
                    <a:pt x="9" y="138"/>
                  </a:lnTo>
                  <a:lnTo>
                    <a:pt x="5" y="132"/>
                  </a:lnTo>
                  <a:lnTo>
                    <a:pt x="3" y="125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2" y="105"/>
                  </a:lnTo>
                  <a:lnTo>
                    <a:pt x="3" y="97"/>
                  </a:lnTo>
                  <a:lnTo>
                    <a:pt x="5" y="91"/>
                  </a:lnTo>
                  <a:lnTo>
                    <a:pt x="9" y="85"/>
                  </a:lnTo>
                  <a:lnTo>
                    <a:pt x="13" y="78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49" y="46"/>
                  </a:lnTo>
                  <a:lnTo>
                    <a:pt x="67" y="36"/>
                  </a:lnTo>
                  <a:lnTo>
                    <a:pt x="86" y="28"/>
                  </a:lnTo>
                  <a:lnTo>
                    <a:pt x="106" y="20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7"/>
                  </a:lnTo>
                  <a:lnTo>
                    <a:pt x="187" y="4"/>
                  </a:lnTo>
                  <a:lnTo>
                    <a:pt x="187" y="4"/>
                  </a:lnTo>
                  <a:lnTo>
                    <a:pt x="214" y="1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8" y="13"/>
                  </a:lnTo>
                  <a:lnTo>
                    <a:pt x="404" y="20"/>
                  </a:lnTo>
                  <a:lnTo>
                    <a:pt x="404" y="20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5" y="42"/>
                  </a:lnTo>
                  <a:lnTo>
                    <a:pt x="470" y="52"/>
                  </a:lnTo>
                  <a:lnTo>
                    <a:pt x="470" y="52"/>
                  </a:lnTo>
                  <a:lnTo>
                    <a:pt x="480" y="58"/>
                  </a:lnTo>
                  <a:lnTo>
                    <a:pt x="488" y="65"/>
                  </a:lnTo>
                  <a:lnTo>
                    <a:pt x="494" y="72"/>
                  </a:lnTo>
                  <a:lnTo>
                    <a:pt x="500" y="80"/>
                  </a:lnTo>
                  <a:lnTo>
                    <a:pt x="505" y="87"/>
                  </a:lnTo>
                  <a:lnTo>
                    <a:pt x="508" y="95"/>
                  </a:lnTo>
                  <a:lnTo>
                    <a:pt x="510" y="103"/>
                  </a:lnTo>
                  <a:lnTo>
                    <a:pt x="511" y="111"/>
                  </a:lnTo>
                  <a:lnTo>
                    <a:pt x="510" y="118"/>
                  </a:lnTo>
                  <a:lnTo>
                    <a:pt x="508" y="127"/>
                  </a:lnTo>
                  <a:lnTo>
                    <a:pt x="505" y="134"/>
                  </a:lnTo>
                  <a:lnTo>
                    <a:pt x="500" y="142"/>
                  </a:lnTo>
                  <a:lnTo>
                    <a:pt x="495" y="150"/>
                  </a:lnTo>
                  <a:lnTo>
                    <a:pt x="488" y="157"/>
                  </a:lnTo>
                  <a:lnTo>
                    <a:pt x="480" y="163"/>
                  </a:lnTo>
                  <a:lnTo>
                    <a:pt x="470" y="170"/>
                  </a:lnTo>
                  <a:lnTo>
                    <a:pt x="470" y="170"/>
                  </a:lnTo>
                  <a:lnTo>
                    <a:pt x="458" y="178"/>
                  </a:lnTo>
                  <a:lnTo>
                    <a:pt x="445" y="185"/>
                  </a:lnTo>
                  <a:lnTo>
                    <a:pt x="433" y="191"/>
                  </a:lnTo>
                  <a:lnTo>
                    <a:pt x="420" y="196"/>
                  </a:lnTo>
                  <a:lnTo>
                    <a:pt x="407" y="201"/>
                  </a:lnTo>
                  <a:lnTo>
                    <a:pt x="393" y="205"/>
                  </a:lnTo>
                  <a:lnTo>
                    <a:pt x="367" y="211"/>
                  </a:lnTo>
                  <a:lnTo>
                    <a:pt x="339" y="216"/>
                  </a:lnTo>
                  <a:lnTo>
                    <a:pt x="310" y="218"/>
                  </a:lnTo>
                  <a:lnTo>
                    <a:pt x="281" y="220"/>
                  </a:lnTo>
                  <a:lnTo>
                    <a:pt x="249" y="2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2" name="Freeform 396"/>
            <p:cNvSpPr>
              <a:spLocks/>
            </p:cNvSpPr>
            <p:nvPr userDrawn="1"/>
          </p:nvSpPr>
          <p:spPr bwMode="auto">
            <a:xfrm>
              <a:off x="401638" y="1296627"/>
              <a:ext cx="201612" cy="87313"/>
            </a:xfrm>
            <a:custGeom>
              <a:avLst/>
              <a:gdLst>
                <a:gd name="T0" fmla="*/ 249 w 511"/>
                <a:gd name="T1" fmla="*/ 220 h 220"/>
                <a:gd name="T2" fmla="*/ 199 w 511"/>
                <a:gd name="T3" fmla="*/ 217 h 220"/>
                <a:gd name="T4" fmla="*/ 155 w 511"/>
                <a:gd name="T5" fmla="*/ 211 h 220"/>
                <a:gd name="T6" fmla="*/ 108 w 511"/>
                <a:gd name="T7" fmla="*/ 201 h 220"/>
                <a:gd name="T8" fmla="*/ 86 w 511"/>
                <a:gd name="T9" fmla="*/ 192 h 220"/>
                <a:gd name="T10" fmla="*/ 58 w 511"/>
                <a:gd name="T11" fmla="*/ 181 h 220"/>
                <a:gd name="T12" fmla="*/ 32 w 511"/>
                <a:gd name="T13" fmla="*/ 163 h 220"/>
                <a:gd name="T14" fmla="*/ 24 w 511"/>
                <a:gd name="T15" fmla="*/ 157 h 220"/>
                <a:gd name="T16" fmla="*/ 13 w 511"/>
                <a:gd name="T17" fmla="*/ 144 h 220"/>
                <a:gd name="T18" fmla="*/ 5 w 511"/>
                <a:gd name="T19" fmla="*/ 132 h 220"/>
                <a:gd name="T20" fmla="*/ 2 w 511"/>
                <a:gd name="T21" fmla="*/ 118 h 220"/>
                <a:gd name="T22" fmla="*/ 2 w 511"/>
                <a:gd name="T23" fmla="*/ 105 h 220"/>
                <a:gd name="T24" fmla="*/ 5 w 511"/>
                <a:gd name="T25" fmla="*/ 91 h 220"/>
                <a:gd name="T26" fmla="*/ 13 w 511"/>
                <a:gd name="T27" fmla="*/ 78 h 220"/>
                <a:gd name="T28" fmla="*/ 24 w 511"/>
                <a:gd name="T29" fmla="*/ 65 h 220"/>
                <a:gd name="T30" fmla="*/ 32 w 511"/>
                <a:gd name="T31" fmla="*/ 59 h 220"/>
                <a:gd name="T32" fmla="*/ 67 w 511"/>
                <a:gd name="T33" fmla="*/ 36 h 220"/>
                <a:gd name="T34" fmla="*/ 106 w 511"/>
                <a:gd name="T35" fmla="*/ 20 h 220"/>
                <a:gd name="T36" fmla="*/ 145 w 511"/>
                <a:gd name="T37" fmla="*/ 11 h 220"/>
                <a:gd name="T38" fmla="*/ 187 w 511"/>
                <a:gd name="T39" fmla="*/ 4 h 220"/>
                <a:gd name="T40" fmla="*/ 214 w 511"/>
                <a:gd name="T41" fmla="*/ 1 h 220"/>
                <a:gd name="T42" fmla="*/ 269 w 511"/>
                <a:gd name="T43" fmla="*/ 0 h 220"/>
                <a:gd name="T44" fmla="*/ 323 w 511"/>
                <a:gd name="T45" fmla="*/ 4 h 220"/>
                <a:gd name="T46" fmla="*/ 378 w 511"/>
                <a:gd name="T47" fmla="*/ 13 h 220"/>
                <a:gd name="T48" fmla="*/ 404 w 511"/>
                <a:gd name="T49" fmla="*/ 20 h 220"/>
                <a:gd name="T50" fmla="*/ 438 w 511"/>
                <a:gd name="T51" fmla="*/ 34 h 220"/>
                <a:gd name="T52" fmla="*/ 470 w 511"/>
                <a:gd name="T53" fmla="*/ 52 h 220"/>
                <a:gd name="T54" fmla="*/ 480 w 511"/>
                <a:gd name="T55" fmla="*/ 58 h 220"/>
                <a:gd name="T56" fmla="*/ 494 w 511"/>
                <a:gd name="T57" fmla="*/ 72 h 220"/>
                <a:gd name="T58" fmla="*/ 505 w 511"/>
                <a:gd name="T59" fmla="*/ 87 h 220"/>
                <a:gd name="T60" fmla="*/ 510 w 511"/>
                <a:gd name="T61" fmla="*/ 103 h 220"/>
                <a:gd name="T62" fmla="*/ 510 w 511"/>
                <a:gd name="T63" fmla="*/ 118 h 220"/>
                <a:gd name="T64" fmla="*/ 505 w 511"/>
                <a:gd name="T65" fmla="*/ 134 h 220"/>
                <a:gd name="T66" fmla="*/ 495 w 511"/>
                <a:gd name="T67" fmla="*/ 150 h 220"/>
                <a:gd name="T68" fmla="*/ 480 w 511"/>
                <a:gd name="T69" fmla="*/ 163 h 220"/>
                <a:gd name="T70" fmla="*/ 470 w 511"/>
                <a:gd name="T71" fmla="*/ 170 h 220"/>
                <a:gd name="T72" fmla="*/ 445 w 511"/>
                <a:gd name="T73" fmla="*/ 185 h 220"/>
                <a:gd name="T74" fmla="*/ 420 w 511"/>
                <a:gd name="T75" fmla="*/ 196 h 220"/>
                <a:gd name="T76" fmla="*/ 393 w 511"/>
                <a:gd name="T77" fmla="*/ 205 h 220"/>
                <a:gd name="T78" fmla="*/ 339 w 511"/>
                <a:gd name="T79" fmla="*/ 216 h 220"/>
                <a:gd name="T80" fmla="*/ 281 w 511"/>
                <a:gd name="T8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" h="220">
                  <a:moveTo>
                    <a:pt x="249" y="220"/>
                  </a:moveTo>
                  <a:lnTo>
                    <a:pt x="249" y="220"/>
                  </a:lnTo>
                  <a:lnTo>
                    <a:pt x="220" y="219"/>
                  </a:lnTo>
                  <a:lnTo>
                    <a:pt x="199" y="217"/>
                  </a:lnTo>
                  <a:lnTo>
                    <a:pt x="178" y="215"/>
                  </a:lnTo>
                  <a:lnTo>
                    <a:pt x="155" y="211"/>
                  </a:lnTo>
                  <a:lnTo>
                    <a:pt x="131" y="207"/>
                  </a:lnTo>
                  <a:lnTo>
                    <a:pt x="108" y="201"/>
                  </a:lnTo>
                  <a:lnTo>
                    <a:pt x="86" y="192"/>
                  </a:lnTo>
                  <a:lnTo>
                    <a:pt x="86" y="192"/>
                  </a:lnTo>
                  <a:lnTo>
                    <a:pt x="71" y="188"/>
                  </a:lnTo>
                  <a:lnTo>
                    <a:pt x="58" y="181"/>
                  </a:lnTo>
                  <a:lnTo>
                    <a:pt x="44" y="172"/>
                  </a:lnTo>
                  <a:lnTo>
                    <a:pt x="32" y="163"/>
                  </a:lnTo>
                  <a:lnTo>
                    <a:pt x="32" y="163"/>
                  </a:lnTo>
                  <a:lnTo>
                    <a:pt x="24" y="157"/>
                  </a:lnTo>
                  <a:lnTo>
                    <a:pt x="18" y="151"/>
                  </a:lnTo>
                  <a:lnTo>
                    <a:pt x="13" y="144"/>
                  </a:lnTo>
                  <a:lnTo>
                    <a:pt x="9" y="138"/>
                  </a:lnTo>
                  <a:lnTo>
                    <a:pt x="5" y="132"/>
                  </a:lnTo>
                  <a:lnTo>
                    <a:pt x="3" y="125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2" y="105"/>
                  </a:lnTo>
                  <a:lnTo>
                    <a:pt x="3" y="97"/>
                  </a:lnTo>
                  <a:lnTo>
                    <a:pt x="5" y="91"/>
                  </a:lnTo>
                  <a:lnTo>
                    <a:pt x="9" y="85"/>
                  </a:lnTo>
                  <a:lnTo>
                    <a:pt x="13" y="78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49" y="46"/>
                  </a:lnTo>
                  <a:lnTo>
                    <a:pt x="67" y="36"/>
                  </a:lnTo>
                  <a:lnTo>
                    <a:pt x="86" y="28"/>
                  </a:lnTo>
                  <a:lnTo>
                    <a:pt x="106" y="20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7"/>
                  </a:lnTo>
                  <a:lnTo>
                    <a:pt x="187" y="4"/>
                  </a:lnTo>
                  <a:lnTo>
                    <a:pt x="187" y="4"/>
                  </a:lnTo>
                  <a:lnTo>
                    <a:pt x="214" y="1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8" y="13"/>
                  </a:lnTo>
                  <a:lnTo>
                    <a:pt x="404" y="20"/>
                  </a:lnTo>
                  <a:lnTo>
                    <a:pt x="404" y="20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5" y="42"/>
                  </a:lnTo>
                  <a:lnTo>
                    <a:pt x="470" y="52"/>
                  </a:lnTo>
                  <a:lnTo>
                    <a:pt x="470" y="52"/>
                  </a:lnTo>
                  <a:lnTo>
                    <a:pt x="480" y="58"/>
                  </a:lnTo>
                  <a:lnTo>
                    <a:pt x="488" y="65"/>
                  </a:lnTo>
                  <a:lnTo>
                    <a:pt x="494" y="72"/>
                  </a:lnTo>
                  <a:lnTo>
                    <a:pt x="500" y="80"/>
                  </a:lnTo>
                  <a:lnTo>
                    <a:pt x="505" y="87"/>
                  </a:lnTo>
                  <a:lnTo>
                    <a:pt x="508" y="95"/>
                  </a:lnTo>
                  <a:lnTo>
                    <a:pt x="510" y="103"/>
                  </a:lnTo>
                  <a:lnTo>
                    <a:pt x="511" y="111"/>
                  </a:lnTo>
                  <a:lnTo>
                    <a:pt x="510" y="118"/>
                  </a:lnTo>
                  <a:lnTo>
                    <a:pt x="508" y="127"/>
                  </a:lnTo>
                  <a:lnTo>
                    <a:pt x="505" y="134"/>
                  </a:lnTo>
                  <a:lnTo>
                    <a:pt x="500" y="142"/>
                  </a:lnTo>
                  <a:lnTo>
                    <a:pt x="495" y="150"/>
                  </a:lnTo>
                  <a:lnTo>
                    <a:pt x="488" y="157"/>
                  </a:lnTo>
                  <a:lnTo>
                    <a:pt x="480" y="163"/>
                  </a:lnTo>
                  <a:lnTo>
                    <a:pt x="470" y="170"/>
                  </a:lnTo>
                  <a:lnTo>
                    <a:pt x="470" y="170"/>
                  </a:lnTo>
                  <a:lnTo>
                    <a:pt x="458" y="178"/>
                  </a:lnTo>
                  <a:lnTo>
                    <a:pt x="445" y="185"/>
                  </a:lnTo>
                  <a:lnTo>
                    <a:pt x="433" y="191"/>
                  </a:lnTo>
                  <a:lnTo>
                    <a:pt x="420" y="196"/>
                  </a:lnTo>
                  <a:lnTo>
                    <a:pt x="407" y="201"/>
                  </a:lnTo>
                  <a:lnTo>
                    <a:pt x="393" y="205"/>
                  </a:lnTo>
                  <a:lnTo>
                    <a:pt x="367" y="211"/>
                  </a:lnTo>
                  <a:lnTo>
                    <a:pt x="339" y="216"/>
                  </a:lnTo>
                  <a:lnTo>
                    <a:pt x="310" y="218"/>
                  </a:lnTo>
                  <a:lnTo>
                    <a:pt x="281" y="220"/>
                  </a:lnTo>
                  <a:lnTo>
                    <a:pt x="249" y="22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3" name="Freeform 397"/>
            <p:cNvSpPr>
              <a:spLocks/>
            </p:cNvSpPr>
            <p:nvPr userDrawn="1"/>
          </p:nvSpPr>
          <p:spPr bwMode="auto">
            <a:xfrm>
              <a:off x="401638" y="1366477"/>
              <a:ext cx="201612" cy="76200"/>
            </a:xfrm>
            <a:custGeom>
              <a:avLst/>
              <a:gdLst>
                <a:gd name="T0" fmla="*/ 1 w 509"/>
                <a:gd name="T1" fmla="*/ 0 h 192"/>
                <a:gd name="T2" fmla="*/ 21 w 509"/>
                <a:gd name="T3" fmla="*/ 21 h 192"/>
                <a:gd name="T4" fmla="*/ 47 w 509"/>
                <a:gd name="T5" fmla="*/ 39 h 192"/>
                <a:gd name="T6" fmla="*/ 77 w 509"/>
                <a:gd name="T7" fmla="*/ 54 h 192"/>
                <a:gd name="T8" fmla="*/ 110 w 509"/>
                <a:gd name="T9" fmla="*/ 65 h 192"/>
                <a:gd name="T10" fmla="*/ 145 w 509"/>
                <a:gd name="T11" fmla="*/ 74 h 192"/>
                <a:gd name="T12" fmla="*/ 183 w 509"/>
                <a:gd name="T13" fmla="*/ 81 h 192"/>
                <a:gd name="T14" fmla="*/ 221 w 509"/>
                <a:gd name="T15" fmla="*/ 85 h 192"/>
                <a:gd name="T16" fmla="*/ 261 w 509"/>
                <a:gd name="T17" fmla="*/ 85 h 192"/>
                <a:gd name="T18" fmla="*/ 299 w 509"/>
                <a:gd name="T19" fmla="*/ 84 h 192"/>
                <a:gd name="T20" fmla="*/ 337 w 509"/>
                <a:gd name="T21" fmla="*/ 80 h 192"/>
                <a:gd name="T22" fmla="*/ 373 w 509"/>
                <a:gd name="T23" fmla="*/ 72 h 192"/>
                <a:gd name="T24" fmla="*/ 407 w 509"/>
                <a:gd name="T25" fmla="*/ 63 h 192"/>
                <a:gd name="T26" fmla="*/ 437 w 509"/>
                <a:gd name="T27" fmla="*/ 52 h 192"/>
                <a:gd name="T28" fmla="*/ 464 w 509"/>
                <a:gd name="T29" fmla="*/ 38 h 192"/>
                <a:gd name="T30" fmla="*/ 486 w 509"/>
                <a:gd name="T31" fmla="*/ 21 h 192"/>
                <a:gd name="T32" fmla="*/ 503 w 509"/>
                <a:gd name="T33" fmla="*/ 3 h 192"/>
                <a:gd name="T34" fmla="*/ 507 w 509"/>
                <a:gd name="T35" fmla="*/ 36 h 192"/>
                <a:gd name="T36" fmla="*/ 509 w 509"/>
                <a:gd name="T37" fmla="*/ 63 h 192"/>
                <a:gd name="T38" fmla="*/ 508 w 509"/>
                <a:gd name="T39" fmla="*/ 86 h 192"/>
                <a:gd name="T40" fmla="*/ 502 w 509"/>
                <a:gd name="T41" fmla="*/ 105 h 192"/>
                <a:gd name="T42" fmla="*/ 491 w 509"/>
                <a:gd name="T43" fmla="*/ 121 h 192"/>
                <a:gd name="T44" fmla="*/ 476 w 509"/>
                <a:gd name="T45" fmla="*/ 135 h 192"/>
                <a:gd name="T46" fmla="*/ 454 w 509"/>
                <a:gd name="T47" fmla="*/ 147 h 192"/>
                <a:gd name="T48" fmla="*/ 426 w 509"/>
                <a:gd name="T49" fmla="*/ 160 h 192"/>
                <a:gd name="T50" fmla="*/ 405 w 509"/>
                <a:gd name="T51" fmla="*/ 167 h 192"/>
                <a:gd name="T52" fmla="*/ 363 w 509"/>
                <a:gd name="T53" fmla="*/ 180 h 192"/>
                <a:gd name="T54" fmla="*/ 321 w 509"/>
                <a:gd name="T55" fmla="*/ 187 h 192"/>
                <a:gd name="T56" fmla="*/ 279 w 509"/>
                <a:gd name="T57" fmla="*/ 191 h 192"/>
                <a:gd name="T58" fmla="*/ 237 w 509"/>
                <a:gd name="T59" fmla="*/ 191 h 192"/>
                <a:gd name="T60" fmla="*/ 194 w 509"/>
                <a:gd name="T61" fmla="*/ 188 h 192"/>
                <a:gd name="T62" fmla="*/ 153 w 509"/>
                <a:gd name="T63" fmla="*/ 181 h 192"/>
                <a:gd name="T64" fmla="*/ 110 w 509"/>
                <a:gd name="T65" fmla="*/ 170 h 192"/>
                <a:gd name="T66" fmla="*/ 89 w 509"/>
                <a:gd name="T67" fmla="*/ 163 h 192"/>
                <a:gd name="T68" fmla="*/ 61 w 509"/>
                <a:gd name="T69" fmla="*/ 153 h 192"/>
                <a:gd name="T70" fmla="*/ 40 w 509"/>
                <a:gd name="T71" fmla="*/ 142 h 192"/>
                <a:gd name="T72" fmla="*/ 23 w 509"/>
                <a:gd name="T73" fmla="*/ 129 h 192"/>
                <a:gd name="T74" fmla="*/ 12 w 509"/>
                <a:gd name="T75" fmla="*/ 113 h 192"/>
                <a:gd name="T76" fmla="*/ 5 w 509"/>
                <a:gd name="T77" fmla="*/ 93 h 192"/>
                <a:gd name="T78" fmla="*/ 1 w 509"/>
                <a:gd name="T79" fmla="*/ 69 h 192"/>
                <a:gd name="T80" fmla="*/ 0 w 509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2">
                  <a:moveTo>
                    <a:pt x="1" y="0"/>
                  </a:moveTo>
                  <a:lnTo>
                    <a:pt x="1" y="0"/>
                  </a:lnTo>
                  <a:lnTo>
                    <a:pt x="10" y="11"/>
                  </a:lnTo>
                  <a:lnTo>
                    <a:pt x="21" y="21"/>
                  </a:lnTo>
                  <a:lnTo>
                    <a:pt x="34" y="30"/>
                  </a:lnTo>
                  <a:lnTo>
                    <a:pt x="47" y="39"/>
                  </a:lnTo>
                  <a:lnTo>
                    <a:pt x="61" y="46"/>
                  </a:lnTo>
                  <a:lnTo>
                    <a:pt x="77" y="54"/>
                  </a:lnTo>
                  <a:lnTo>
                    <a:pt x="93" y="60"/>
                  </a:lnTo>
                  <a:lnTo>
                    <a:pt x="110" y="65"/>
                  </a:lnTo>
                  <a:lnTo>
                    <a:pt x="128" y="70"/>
                  </a:lnTo>
                  <a:lnTo>
                    <a:pt x="145" y="74"/>
                  </a:lnTo>
                  <a:lnTo>
                    <a:pt x="164" y="78"/>
                  </a:lnTo>
                  <a:lnTo>
                    <a:pt x="183" y="81"/>
                  </a:lnTo>
                  <a:lnTo>
                    <a:pt x="203" y="83"/>
                  </a:lnTo>
                  <a:lnTo>
                    <a:pt x="221" y="85"/>
                  </a:lnTo>
                  <a:lnTo>
                    <a:pt x="241" y="85"/>
                  </a:lnTo>
                  <a:lnTo>
                    <a:pt x="261" y="85"/>
                  </a:lnTo>
                  <a:lnTo>
                    <a:pt x="281" y="85"/>
                  </a:lnTo>
                  <a:lnTo>
                    <a:pt x="299" y="84"/>
                  </a:lnTo>
                  <a:lnTo>
                    <a:pt x="318" y="82"/>
                  </a:lnTo>
                  <a:lnTo>
                    <a:pt x="337" y="80"/>
                  </a:lnTo>
                  <a:lnTo>
                    <a:pt x="356" y="77"/>
                  </a:lnTo>
                  <a:lnTo>
                    <a:pt x="373" y="72"/>
                  </a:lnTo>
                  <a:lnTo>
                    <a:pt x="390" y="68"/>
                  </a:lnTo>
                  <a:lnTo>
                    <a:pt x="407" y="63"/>
                  </a:lnTo>
                  <a:lnTo>
                    <a:pt x="422" y="58"/>
                  </a:lnTo>
                  <a:lnTo>
                    <a:pt x="437" y="52"/>
                  </a:lnTo>
                  <a:lnTo>
                    <a:pt x="452" y="45"/>
                  </a:lnTo>
                  <a:lnTo>
                    <a:pt x="464" y="38"/>
                  </a:lnTo>
                  <a:lnTo>
                    <a:pt x="476" y="30"/>
                  </a:lnTo>
                  <a:lnTo>
                    <a:pt x="486" y="21"/>
                  </a:lnTo>
                  <a:lnTo>
                    <a:pt x="495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6"/>
                  </a:lnTo>
                  <a:lnTo>
                    <a:pt x="509" y="51"/>
                  </a:lnTo>
                  <a:lnTo>
                    <a:pt x="509" y="63"/>
                  </a:lnTo>
                  <a:lnTo>
                    <a:pt x="509" y="76"/>
                  </a:lnTo>
                  <a:lnTo>
                    <a:pt x="508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7" y="113"/>
                  </a:lnTo>
                  <a:lnTo>
                    <a:pt x="491" y="121"/>
                  </a:lnTo>
                  <a:lnTo>
                    <a:pt x="484" y="129"/>
                  </a:lnTo>
                  <a:lnTo>
                    <a:pt x="476" y="135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1" y="154"/>
                  </a:lnTo>
                  <a:lnTo>
                    <a:pt x="426" y="160"/>
                  </a:lnTo>
                  <a:lnTo>
                    <a:pt x="426" y="160"/>
                  </a:lnTo>
                  <a:lnTo>
                    <a:pt x="405" y="167"/>
                  </a:lnTo>
                  <a:lnTo>
                    <a:pt x="384" y="173"/>
                  </a:lnTo>
                  <a:lnTo>
                    <a:pt x="363" y="180"/>
                  </a:lnTo>
                  <a:lnTo>
                    <a:pt x="342" y="184"/>
                  </a:lnTo>
                  <a:lnTo>
                    <a:pt x="321" y="187"/>
                  </a:lnTo>
                  <a:lnTo>
                    <a:pt x="301" y="190"/>
                  </a:lnTo>
                  <a:lnTo>
                    <a:pt x="279" y="191"/>
                  </a:lnTo>
                  <a:lnTo>
                    <a:pt x="258" y="192"/>
                  </a:lnTo>
                  <a:lnTo>
                    <a:pt x="237" y="191"/>
                  </a:lnTo>
                  <a:lnTo>
                    <a:pt x="215" y="190"/>
                  </a:lnTo>
                  <a:lnTo>
                    <a:pt x="194" y="188"/>
                  </a:lnTo>
                  <a:lnTo>
                    <a:pt x="173" y="185"/>
                  </a:lnTo>
                  <a:lnTo>
                    <a:pt x="153" y="181"/>
                  </a:lnTo>
                  <a:lnTo>
                    <a:pt x="131" y="176"/>
                  </a:lnTo>
                  <a:lnTo>
                    <a:pt x="110" y="170"/>
                  </a:lnTo>
                  <a:lnTo>
                    <a:pt x="89" y="163"/>
                  </a:lnTo>
                  <a:lnTo>
                    <a:pt x="89" y="163"/>
                  </a:lnTo>
                  <a:lnTo>
                    <a:pt x="75" y="158"/>
                  </a:lnTo>
                  <a:lnTo>
                    <a:pt x="61" y="153"/>
                  </a:lnTo>
                  <a:lnTo>
                    <a:pt x="50" y="147"/>
                  </a:lnTo>
                  <a:lnTo>
                    <a:pt x="40" y="142"/>
                  </a:lnTo>
                  <a:lnTo>
                    <a:pt x="31" y="136"/>
                  </a:lnTo>
                  <a:lnTo>
                    <a:pt x="23" y="129"/>
                  </a:lnTo>
                  <a:lnTo>
                    <a:pt x="17" y="121"/>
                  </a:lnTo>
                  <a:lnTo>
                    <a:pt x="12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0" y="38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4" name="Freeform 398"/>
            <p:cNvSpPr>
              <a:spLocks/>
            </p:cNvSpPr>
            <p:nvPr userDrawn="1"/>
          </p:nvSpPr>
          <p:spPr bwMode="auto">
            <a:xfrm>
              <a:off x="401638" y="1366477"/>
              <a:ext cx="201612" cy="76200"/>
            </a:xfrm>
            <a:custGeom>
              <a:avLst/>
              <a:gdLst>
                <a:gd name="T0" fmla="*/ 1 w 509"/>
                <a:gd name="T1" fmla="*/ 0 h 192"/>
                <a:gd name="T2" fmla="*/ 21 w 509"/>
                <a:gd name="T3" fmla="*/ 21 h 192"/>
                <a:gd name="T4" fmla="*/ 47 w 509"/>
                <a:gd name="T5" fmla="*/ 39 h 192"/>
                <a:gd name="T6" fmla="*/ 77 w 509"/>
                <a:gd name="T7" fmla="*/ 54 h 192"/>
                <a:gd name="T8" fmla="*/ 110 w 509"/>
                <a:gd name="T9" fmla="*/ 65 h 192"/>
                <a:gd name="T10" fmla="*/ 145 w 509"/>
                <a:gd name="T11" fmla="*/ 74 h 192"/>
                <a:gd name="T12" fmla="*/ 183 w 509"/>
                <a:gd name="T13" fmla="*/ 81 h 192"/>
                <a:gd name="T14" fmla="*/ 221 w 509"/>
                <a:gd name="T15" fmla="*/ 85 h 192"/>
                <a:gd name="T16" fmla="*/ 261 w 509"/>
                <a:gd name="T17" fmla="*/ 85 h 192"/>
                <a:gd name="T18" fmla="*/ 299 w 509"/>
                <a:gd name="T19" fmla="*/ 84 h 192"/>
                <a:gd name="T20" fmla="*/ 337 w 509"/>
                <a:gd name="T21" fmla="*/ 80 h 192"/>
                <a:gd name="T22" fmla="*/ 373 w 509"/>
                <a:gd name="T23" fmla="*/ 72 h 192"/>
                <a:gd name="T24" fmla="*/ 407 w 509"/>
                <a:gd name="T25" fmla="*/ 63 h 192"/>
                <a:gd name="T26" fmla="*/ 437 w 509"/>
                <a:gd name="T27" fmla="*/ 52 h 192"/>
                <a:gd name="T28" fmla="*/ 464 w 509"/>
                <a:gd name="T29" fmla="*/ 38 h 192"/>
                <a:gd name="T30" fmla="*/ 486 w 509"/>
                <a:gd name="T31" fmla="*/ 21 h 192"/>
                <a:gd name="T32" fmla="*/ 503 w 509"/>
                <a:gd name="T33" fmla="*/ 3 h 192"/>
                <a:gd name="T34" fmla="*/ 507 w 509"/>
                <a:gd name="T35" fmla="*/ 36 h 192"/>
                <a:gd name="T36" fmla="*/ 509 w 509"/>
                <a:gd name="T37" fmla="*/ 63 h 192"/>
                <a:gd name="T38" fmla="*/ 508 w 509"/>
                <a:gd name="T39" fmla="*/ 86 h 192"/>
                <a:gd name="T40" fmla="*/ 502 w 509"/>
                <a:gd name="T41" fmla="*/ 105 h 192"/>
                <a:gd name="T42" fmla="*/ 491 w 509"/>
                <a:gd name="T43" fmla="*/ 121 h 192"/>
                <a:gd name="T44" fmla="*/ 476 w 509"/>
                <a:gd name="T45" fmla="*/ 135 h 192"/>
                <a:gd name="T46" fmla="*/ 454 w 509"/>
                <a:gd name="T47" fmla="*/ 147 h 192"/>
                <a:gd name="T48" fmla="*/ 426 w 509"/>
                <a:gd name="T49" fmla="*/ 160 h 192"/>
                <a:gd name="T50" fmla="*/ 405 w 509"/>
                <a:gd name="T51" fmla="*/ 167 h 192"/>
                <a:gd name="T52" fmla="*/ 363 w 509"/>
                <a:gd name="T53" fmla="*/ 180 h 192"/>
                <a:gd name="T54" fmla="*/ 321 w 509"/>
                <a:gd name="T55" fmla="*/ 187 h 192"/>
                <a:gd name="T56" fmla="*/ 279 w 509"/>
                <a:gd name="T57" fmla="*/ 191 h 192"/>
                <a:gd name="T58" fmla="*/ 237 w 509"/>
                <a:gd name="T59" fmla="*/ 191 h 192"/>
                <a:gd name="T60" fmla="*/ 194 w 509"/>
                <a:gd name="T61" fmla="*/ 188 h 192"/>
                <a:gd name="T62" fmla="*/ 153 w 509"/>
                <a:gd name="T63" fmla="*/ 181 h 192"/>
                <a:gd name="T64" fmla="*/ 110 w 509"/>
                <a:gd name="T65" fmla="*/ 170 h 192"/>
                <a:gd name="T66" fmla="*/ 89 w 509"/>
                <a:gd name="T67" fmla="*/ 163 h 192"/>
                <a:gd name="T68" fmla="*/ 61 w 509"/>
                <a:gd name="T69" fmla="*/ 153 h 192"/>
                <a:gd name="T70" fmla="*/ 40 w 509"/>
                <a:gd name="T71" fmla="*/ 142 h 192"/>
                <a:gd name="T72" fmla="*/ 23 w 509"/>
                <a:gd name="T73" fmla="*/ 129 h 192"/>
                <a:gd name="T74" fmla="*/ 12 w 509"/>
                <a:gd name="T75" fmla="*/ 113 h 192"/>
                <a:gd name="T76" fmla="*/ 5 w 509"/>
                <a:gd name="T77" fmla="*/ 93 h 192"/>
                <a:gd name="T78" fmla="*/ 1 w 509"/>
                <a:gd name="T79" fmla="*/ 69 h 192"/>
                <a:gd name="T80" fmla="*/ 0 w 509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2">
                  <a:moveTo>
                    <a:pt x="1" y="0"/>
                  </a:moveTo>
                  <a:lnTo>
                    <a:pt x="1" y="0"/>
                  </a:lnTo>
                  <a:lnTo>
                    <a:pt x="10" y="11"/>
                  </a:lnTo>
                  <a:lnTo>
                    <a:pt x="21" y="21"/>
                  </a:lnTo>
                  <a:lnTo>
                    <a:pt x="34" y="30"/>
                  </a:lnTo>
                  <a:lnTo>
                    <a:pt x="47" y="39"/>
                  </a:lnTo>
                  <a:lnTo>
                    <a:pt x="61" y="46"/>
                  </a:lnTo>
                  <a:lnTo>
                    <a:pt x="77" y="54"/>
                  </a:lnTo>
                  <a:lnTo>
                    <a:pt x="93" y="60"/>
                  </a:lnTo>
                  <a:lnTo>
                    <a:pt x="110" y="65"/>
                  </a:lnTo>
                  <a:lnTo>
                    <a:pt x="128" y="70"/>
                  </a:lnTo>
                  <a:lnTo>
                    <a:pt x="145" y="74"/>
                  </a:lnTo>
                  <a:lnTo>
                    <a:pt x="164" y="78"/>
                  </a:lnTo>
                  <a:lnTo>
                    <a:pt x="183" y="81"/>
                  </a:lnTo>
                  <a:lnTo>
                    <a:pt x="203" y="83"/>
                  </a:lnTo>
                  <a:lnTo>
                    <a:pt x="221" y="85"/>
                  </a:lnTo>
                  <a:lnTo>
                    <a:pt x="241" y="85"/>
                  </a:lnTo>
                  <a:lnTo>
                    <a:pt x="261" y="85"/>
                  </a:lnTo>
                  <a:lnTo>
                    <a:pt x="281" y="85"/>
                  </a:lnTo>
                  <a:lnTo>
                    <a:pt x="299" y="84"/>
                  </a:lnTo>
                  <a:lnTo>
                    <a:pt x="318" y="82"/>
                  </a:lnTo>
                  <a:lnTo>
                    <a:pt x="337" y="80"/>
                  </a:lnTo>
                  <a:lnTo>
                    <a:pt x="356" y="77"/>
                  </a:lnTo>
                  <a:lnTo>
                    <a:pt x="373" y="72"/>
                  </a:lnTo>
                  <a:lnTo>
                    <a:pt x="390" y="68"/>
                  </a:lnTo>
                  <a:lnTo>
                    <a:pt x="407" y="63"/>
                  </a:lnTo>
                  <a:lnTo>
                    <a:pt x="422" y="58"/>
                  </a:lnTo>
                  <a:lnTo>
                    <a:pt x="437" y="52"/>
                  </a:lnTo>
                  <a:lnTo>
                    <a:pt x="452" y="45"/>
                  </a:lnTo>
                  <a:lnTo>
                    <a:pt x="464" y="38"/>
                  </a:lnTo>
                  <a:lnTo>
                    <a:pt x="476" y="30"/>
                  </a:lnTo>
                  <a:lnTo>
                    <a:pt x="486" y="21"/>
                  </a:lnTo>
                  <a:lnTo>
                    <a:pt x="495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6"/>
                  </a:lnTo>
                  <a:lnTo>
                    <a:pt x="509" y="51"/>
                  </a:lnTo>
                  <a:lnTo>
                    <a:pt x="509" y="63"/>
                  </a:lnTo>
                  <a:lnTo>
                    <a:pt x="509" y="76"/>
                  </a:lnTo>
                  <a:lnTo>
                    <a:pt x="508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7" y="113"/>
                  </a:lnTo>
                  <a:lnTo>
                    <a:pt x="491" y="121"/>
                  </a:lnTo>
                  <a:lnTo>
                    <a:pt x="484" y="129"/>
                  </a:lnTo>
                  <a:lnTo>
                    <a:pt x="476" y="135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1" y="154"/>
                  </a:lnTo>
                  <a:lnTo>
                    <a:pt x="426" y="160"/>
                  </a:lnTo>
                  <a:lnTo>
                    <a:pt x="426" y="160"/>
                  </a:lnTo>
                  <a:lnTo>
                    <a:pt x="405" y="167"/>
                  </a:lnTo>
                  <a:lnTo>
                    <a:pt x="384" y="173"/>
                  </a:lnTo>
                  <a:lnTo>
                    <a:pt x="363" y="180"/>
                  </a:lnTo>
                  <a:lnTo>
                    <a:pt x="342" y="184"/>
                  </a:lnTo>
                  <a:lnTo>
                    <a:pt x="321" y="187"/>
                  </a:lnTo>
                  <a:lnTo>
                    <a:pt x="301" y="190"/>
                  </a:lnTo>
                  <a:lnTo>
                    <a:pt x="279" y="191"/>
                  </a:lnTo>
                  <a:lnTo>
                    <a:pt x="258" y="192"/>
                  </a:lnTo>
                  <a:lnTo>
                    <a:pt x="237" y="191"/>
                  </a:lnTo>
                  <a:lnTo>
                    <a:pt x="215" y="190"/>
                  </a:lnTo>
                  <a:lnTo>
                    <a:pt x="194" y="188"/>
                  </a:lnTo>
                  <a:lnTo>
                    <a:pt x="173" y="185"/>
                  </a:lnTo>
                  <a:lnTo>
                    <a:pt x="153" y="181"/>
                  </a:lnTo>
                  <a:lnTo>
                    <a:pt x="131" y="176"/>
                  </a:lnTo>
                  <a:lnTo>
                    <a:pt x="110" y="170"/>
                  </a:lnTo>
                  <a:lnTo>
                    <a:pt x="89" y="163"/>
                  </a:lnTo>
                  <a:lnTo>
                    <a:pt x="89" y="163"/>
                  </a:lnTo>
                  <a:lnTo>
                    <a:pt x="75" y="158"/>
                  </a:lnTo>
                  <a:lnTo>
                    <a:pt x="61" y="153"/>
                  </a:lnTo>
                  <a:lnTo>
                    <a:pt x="50" y="147"/>
                  </a:lnTo>
                  <a:lnTo>
                    <a:pt x="40" y="142"/>
                  </a:lnTo>
                  <a:lnTo>
                    <a:pt x="31" y="136"/>
                  </a:lnTo>
                  <a:lnTo>
                    <a:pt x="23" y="129"/>
                  </a:lnTo>
                  <a:lnTo>
                    <a:pt x="17" y="121"/>
                  </a:lnTo>
                  <a:lnTo>
                    <a:pt x="12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0" y="38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5" name="Freeform 399"/>
            <p:cNvSpPr>
              <a:spLocks/>
            </p:cNvSpPr>
            <p:nvPr userDrawn="1"/>
          </p:nvSpPr>
          <p:spPr bwMode="auto">
            <a:xfrm>
              <a:off x="249238" y="158078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5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5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9 h 192"/>
                <a:gd name="T30" fmla="*/ 487 w 510"/>
                <a:gd name="T31" fmla="*/ 22 h 192"/>
                <a:gd name="T32" fmla="*/ 503 w 510"/>
                <a:gd name="T33" fmla="*/ 3 h 192"/>
                <a:gd name="T34" fmla="*/ 509 w 510"/>
                <a:gd name="T35" fmla="*/ 37 h 192"/>
                <a:gd name="T36" fmla="*/ 510 w 510"/>
                <a:gd name="T37" fmla="*/ 64 h 192"/>
                <a:gd name="T38" fmla="*/ 509 w 510"/>
                <a:gd name="T39" fmla="*/ 87 h 192"/>
                <a:gd name="T40" fmla="*/ 503 w 510"/>
                <a:gd name="T41" fmla="*/ 105 h 192"/>
                <a:gd name="T42" fmla="*/ 493 w 510"/>
                <a:gd name="T43" fmla="*/ 121 h 192"/>
                <a:gd name="T44" fmla="*/ 477 w 510"/>
                <a:gd name="T45" fmla="*/ 136 h 192"/>
                <a:gd name="T46" fmla="*/ 455 w 510"/>
                <a:gd name="T47" fmla="*/ 148 h 192"/>
                <a:gd name="T48" fmla="*/ 427 w 510"/>
                <a:gd name="T49" fmla="*/ 161 h 192"/>
                <a:gd name="T50" fmla="*/ 406 w 510"/>
                <a:gd name="T51" fmla="*/ 168 h 192"/>
                <a:gd name="T52" fmla="*/ 365 w 510"/>
                <a:gd name="T53" fmla="*/ 179 h 192"/>
                <a:gd name="T54" fmla="*/ 322 w 510"/>
                <a:gd name="T55" fmla="*/ 188 h 192"/>
                <a:gd name="T56" fmla="*/ 280 w 510"/>
                <a:gd name="T57" fmla="*/ 192 h 192"/>
                <a:gd name="T58" fmla="*/ 238 w 510"/>
                <a:gd name="T59" fmla="*/ 192 h 192"/>
                <a:gd name="T60" fmla="*/ 196 w 510"/>
                <a:gd name="T61" fmla="*/ 189 h 192"/>
                <a:gd name="T62" fmla="*/ 153 w 510"/>
                <a:gd name="T63" fmla="*/ 181 h 192"/>
                <a:gd name="T64" fmla="*/ 111 w 510"/>
                <a:gd name="T65" fmla="*/ 171 h 192"/>
                <a:gd name="T66" fmla="*/ 90 w 510"/>
                <a:gd name="T67" fmla="*/ 164 h 192"/>
                <a:gd name="T68" fmla="*/ 63 w 510"/>
                <a:gd name="T69" fmla="*/ 153 h 192"/>
                <a:gd name="T70" fmla="*/ 41 w 510"/>
                <a:gd name="T71" fmla="*/ 143 h 192"/>
                <a:gd name="T72" fmla="*/ 24 w 510"/>
                <a:gd name="T73" fmla="*/ 129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2"/>
                  </a:lnTo>
                  <a:lnTo>
                    <a:pt x="22" y="21"/>
                  </a:lnTo>
                  <a:lnTo>
                    <a:pt x="35" y="30"/>
                  </a:lnTo>
                  <a:lnTo>
                    <a:pt x="48" y="39"/>
                  </a:lnTo>
                  <a:lnTo>
                    <a:pt x="63" y="47"/>
                  </a:lnTo>
                  <a:lnTo>
                    <a:pt x="78" y="54"/>
                  </a:lnTo>
                  <a:lnTo>
                    <a:pt x="94" y="61"/>
                  </a:lnTo>
                  <a:lnTo>
                    <a:pt x="111" y="66"/>
                  </a:lnTo>
                  <a:lnTo>
                    <a:pt x="128" y="71"/>
                  </a:lnTo>
                  <a:lnTo>
                    <a:pt x="147" y="75"/>
                  </a:lnTo>
                  <a:lnTo>
                    <a:pt x="165" y="78"/>
                  </a:lnTo>
                  <a:lnTo>
                    <a:pt x="185" y="81"/>
                  </a:lnTo>
                  <a:lnTo>
                    <a:pt x="203" y="84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6"/>
                  </a:lnTo>
                  <a:lnTo>
                    <a:pt x="300" y="85"/>
                  </a:lnTo>
                  <a:lnTo>
                    <a:pt x="320" y="83"/>
                  </a:lnTo>
                  <a:lnTo>
                    <a:pt x="339" y="80"/>
                  </a:lnTo>
                  <a:lnTo>
                    <a:pt x="356" y="77"/>
                  </a:lnTo>
                  <a:lnTo>
                    <a:pt x="374" y="73"/>
                  </a:lnTo>
                  <a:lnTo>
                    <a:pt x="392" y="69"/>
                  </a:lnTo>
                  <a:lnTo>
                    <a:pt x="409" y="64"/>
                  </a:lnTo>
                  <a:lnTo>
                    <a:pt x="424" y="59"/>
                  </a:lnTo>
                  <a:lnTo>
                    <a:pt x="439" y="52"/>
                  </a:lnTo>
                  <a:lnTo>
                    <a:pt x="452" y="46"/>
                  </a:lnTo>
                  <a:lnTo>
                    <a:pt x="465" y="39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9" y="37"/>
                  </a:lnTo>
                  <a:lnTo>
                    <a:pt x="510" y="51"/>
                  </a:lnTo>
                  <a:lnTo>
                    <a:pt x="510" y="64"/>
                  </a:lnTo>
                  <a:lnTo>
                    <a:pt x="510" y="76"/>
                  </a:lnTo>
                  <a:lnTo>
                    <a:pt x="509" y="87"/>
                  </a:lnTo>
                  <a:lnTo>
                    <a:pt x="506" y="96"/>
                  </a:lnTo>
                  <a:lnTo>
                    <a:pt x="503" y="105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6"/>
                  </a:lnTo>
                  <a:lnTo>
                    <a:pt x="467" y="142"/>
                  </a:lnTo>
                  <a:lnTo>
                    <a:pt x="455" y="148"/>
                  </a:lnTo>
                  <a:lnTo>
                    <a:pt x="442" y="154"/>
                  </a:lnTo>
                  <a:lnTo>
                    <a:pt x="427" y="161"/>
                  </a:lnTo>
                  <a:lnTo>
                    <a:pt x="427" y="161"/>
                  </a:lnTo>
                  <a:lnTo>
                    <a:pt x="406" y="168"/>
                  </a:lnTo>
                  <a:lnTo>
                    <a:pt x="386" y="174"/>
                  </a:lnTo>
                  <a:lnTo>
                    <a:pt x="365" y="179"/>
                  </a:lnTo>
                  <a:lnTo>
                    <a:pt x="343" y="185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2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1"/>
                  </a:lnTo>
                  <a:lnTo>
                    <a:pt x="196" y="189"/>
                  </a:lnTo>
                  <a:lnTo>
                    <a:pt x="174" y="186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1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3"/>
                  </a:lnTo>
                  <a:lnTo>
                    <a:pt x="51" y="148"/>
                  </a:lnTo>
                  <a:lnTo>
                    <a:pt x="41" y="143"/>
                  </a:lnTo>
                  <a:lnTo>
                    <a:pt x="33" y="137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4"/>
                  </a:lnTo>
                  <a:lnTo>
                    <a:pt x="5" y="94"/>
                  </a:lnTo>
                  <a:lnTo>
                    <a:pt x="3" y="83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9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6" name="Freeform 400"/>
            <p:cNvSpPr>
              <a:spLocks/>
            </p:cNvSpPr>
            <p:nvPr userDrawn="1"/>
          </p:nvSpPr>
          <p:spPr bwMode="auto">
            <a:xfrm>
              <a:off x="249238" y="158078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5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5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9 h 192"/>
                <a:gd name="T30" fmla="*/ 487 w 510"/>
                <a:gd name="T31" fmla="*/ 22 h 192"/>
                <a:gd name="T32" fmla="*/ 503 w 510"/>
                <a:gd name="T33" fmla="*/ 3 h 192"/>
                <a:gd name="T34" fmla="*/ 509 w 510"/>
                <a:gd name="T35" fmla="*/ 37 h 192"/>
                <a:gd name="T36" fmla="*/ 510 w 510"/>
                <a:gd name="T37" fmla="*/ 64 h 192"/>
                <a:gd name="T38" fmla="*/ 509 w 510"/>
                <a:gd name="T39" fmla="*/ 87 h 192"/>
                <a:gd name="T40" fmla="*/ 503 w 510"/>
                <a:gd name="T41" fmla="*/ 105 h 192"/>
                <a:gd name="T42" fmla="*/ 493 w 510"/>
                <a:gd name="T43" fmla="*/ 121 h 192"/>
                <a:gd name="T44" fmla="*/ 477 w 510"/>
                <a:gd name="T45" fmla="*/ 136 h 192"/>
                <a:gd name="T46" fmla="*/ 455 w 510"/>
                <a:gd name="T47" fmla="*/ 148 h 192"/>
                <a:gd name="T48" fmla="*/ 427 w 510"/>
                <a:gd name="T49" fmla="*/ 161 h 192"/>
                <a:gd name="T50" fmla="*/ 406 w 510"/>
                <a:gd name="T51" fmla="*/ 168 h 192"/>
                <a:gd name="T52" fmla="*/ 365 w 510"/>
                <a:gd name="T53" fmla="*/ 179 h 192"/>
                <a:gd name="T54" fmla="*/ 322 w 510"/>
                <a:gd name="T55" fmla="*/ 188 h 192"/>
                <a:gd name="T56" fmla="*/ 280 w 510"/>
                <a:gd name="T57" fmla="*/ 192 h 192"/>
                <a:gd name="T58" fmla="*/ 238 w 510"/>
                <a:gd name="T59" fmla="*/ 192 h 192"/>
                <a:gd name="T60" fmla="*/ 196 w 510"/>
                <a:gd name="T61" fmla="*/ 189 h 192"/>
                <a:gd name="T62" fmla="*/ 153 w 510"/>
                <a:gd name="T63" fmla="*/ 181 h 192"/>
                <a:gd name="T64" fmla="*/ 111 w 510"/>
                <a:gd name="T65" fmla="*/ 171 h 192"/>
                <a:gd name="T66" fmla="*/ 90 w 510"/>
                <a:gd name="T67" fmla="*/ 164 h 192"/>
                <a:gd name="T68" fmla="*/ 63 w 510"/>
                <a:gd name="T69" fmla="*/ 153 h 192"/>
                <a:gd name="T70" fmla="*/ 41 w 510"/>
                <a:gd name="T71" fmla="*/ 143 h 192"/>
                <a:gd name="T72" fmla="*/ 24 w 510"/>
                <a:gd name="T73" fmla="*/ 129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2"/>
                  </a:lnTo>
                  <a:lnTo>
                    <a:pt x="22" y="21"/>
                  </a:lnTo>
                  <a:lnTo>
                    <a:pt x="35" y="30"/>
                  </a:lnTo>
                  <a:lnTo>
                    <a:pt x="48" y="39"/>
                  </a:lnTo>
                  <a:lnTo>
                    <a:pt x="63" y="47"/>
                  </a:lnTo>
                  <a:lnTo>
                    <a:pt x="78" y="54"/>
                  </a:lnTo>
                  <a:lnTo>
                    <a:pt x="94" y="61"/>
                  </a:lnTo>
                  <a:lnTo>
                    <a:pt x="111" y="66"/>
                  </a:lnTo>
                  <a:lnTo>
                    <a:pt x="128" y="71"/>
                  </a:lnTo>
                  <a:lnTo>
                    <a:pt x="147" y="75"/>
                  </a:lnTo>
                  <a:lnTo>
                    <a:pt x="165" y="78"/>
                  </a:lnTo>
                  <a:lnTo>
                    <a:pt x="185" y="81"/>
                  </a:lnTo>
                  <a:lnTo>
                    <a:pt x="203" y="84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6"/>
                  </a:lnTo>
                  <a:lnTo>
                    <a:pt x="300" y="85"/>
                  </a:lnTo>
                  <a:lnTo>
                    <a:pt x="320" y="83"/>
                  </a:lnTo>
                  <a:lnTo>
                    <a:pt x="339" y="80"/>
                  </a:lnTo>
                  <a:lnTo>
                    <a:pt x="356" y="77"/>
                  </a:lnTo>
                  <a:lnTo>
                    <a:pt x="374" y="73"/>
                  </a:lnTo>
                  <a:lnTo>
                    <a:pt x="392" y="69"/>
                  </a:lnTo>
                  <a:lnTo>
                    <a:pt x="409" y="64"/>
                  </a:lnTo>
                  <a:lnTo>
                    <a:pt x="424" y="59"/>
                  </a:lnTo>
                  <a:lnTo>
                    <a:pt x="439" y="52"/>
                  </a:lnTo>
                  <a:lnTo>
                    <a:pt x="452" y="46"/>
                  </a:lnTo>
                  <a:lnTo>
                    <a:pt x="465" y="39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9" y="37"/>
                  </a:lnTo>
                  <a:lnTo>
                    <a:pt x="510" y="51"/>
                  </a:lnTo>
                  <a:lnTo>
                    <a:pt x="510" y="64"/>
                  </a:lnTo>
                  <a:lnTo>
                    <a:pt x="510" y="76"/>
                  </a:lnTo>
                  <a:lnTo>
                    <a:pt x="509" y="87"/>
                  </a:lnTo>
                  <a:lnTo>
                    <a:pt x="506" y="96"/>
                  </a:lnTo>
                  <a:lnTo>
                    <a:pt x="503" y="105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6"/>
                  </a:lnTo>
                  <a:lnTo>
                    <a:pt x="467" y="142"/>
                  </a:lnTo>
                  <a:lnTo>
                    <a:pt x="455" y="148"/>
                  </a:lnTo>
                  <a:lnTo>
                    <a:pt x="442" y="154"/>
                  </a:lnTo>
                  <a:lnTo>
                    <a:pt x="427" y="161"/>
                  </a:lnTo>
                  <a:lnTo>
                    <a:pt x="427" y="161"/>
                  </a:lnTo>
                  <a:lnTo>
                    <a:pt x="406" y="168"/>
                  </a:lnTo>
                  <a:lnTo>
                    <a:pt x="386" y="174"/>
                  </a:lnTo>
                  <a:lnTo>
                    <a:pt x="365" y="179"/>
                  </a:lnTo>
                  <a:lnTo>
                    <a:pt x="343" y="185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2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1"/>
                  </a:lnTo>
                  <a:lnTo>
                    <a:pt x="196" y="189"/>
                  </a:lnTo>
                  <a:lnTo>
                    <a:pt x="174" y="186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1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3"/>
                  </a:lnTo>
                  <a:lnTo>
                    <a:pt x="51" y="148"/>
                  </a:lnTo>
                  <a:lnTo>
                    <a:pt x="41" y="143"/>
                  </a:lnTo>
                  <a:lnTo>
                    <a:pt x="33" y="137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4"/>
                  </a:lnTo>
                  <a:lnTo>
                    <a:pt x="5" y="94"/>
                  </a:lnTo>
                  <a:lnTo>
                    <a:pt x="3" y="83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9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7" name="Freeform 401"/>
            <p:cNvSpPr>
              <a:spLocks/>
            </p:cNvSpPr>
            <p:nvPr userDrawn="1"/>
          </p:nvSpPr>
          <p:spPr bwMode="auto">
            <a:xfrm>
              <a:off x="249238" y="16379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3 h 192"/>
                <a:gd name="T8" fmla="*/ 111 w 510"/>
                <a:gd name="T9" fmla="*/ 65 h 192"/>
                <a:gd name="T10" fmla="*/ 147 w 510"/>
                <a:gd name="T11" fmla="*/ 74 h 192"/>
                <a:gd name="T12" fmla="*/ 185 w 510"/>
                <a:gd name="T13" fmla="*/ 80 h 192"/>
                <a:gd name="T14" fmla="*/ 223 w 510"/>
                <a:gd name="T15" fmla="*/ 84 h 192"/>
                <a:gd name="T16" fmla="*/ 262 w 510"/>
                <a:gd name="T17" fmla="*/ 84 h 192"/>
                <a:gd name="T18" fmla="*/ 300 w 510"/>
                <a:gd name="T19" fmla="*/ 83 h 192"/>
                <a:gd name="T20" fmla="*/ 339 w 510"/>
                <a:gd name="T21" fmla="*/ 79 h 192"/>
                <a:gd name="T22" fmla="*/ 374 w 510"/>
                <a:gd name="T23" fmla="*/ 72 h 192"/>
                <a:gd name="T24" fmla="*/ 409 w 510"/>
                <a:gd name="T25" fmla="*/ 62 h 192"/>
                <a:gd name="T26" fmla="*/ 439 w 510"/>
                <a:gd name="T27" fmla="*/ 51 h 192"/>
                <a:gd name="T28" fmla="*/ 465 w 510"/>
                <a:gd name="T29" fmla="*/ 37 h 192"/>
                <a:gd name="T30" fmla="*/ 487 w 510"/>
                <a:gd name="T31" fmla="*/ 21 h 192"/>
                <a:gd name="T32" fmla="*/ 503 w 510"/>
                <a:gd name="T33" fmla="*/ 2 h 192"/>
                <a:gd name="T34" fmla="*/ 509 w 510"/>
                <a:gd name="T35" fmla="*/ 35 h 192"/>
                <a:gd name="T36" fmla="*/ 510 w 510"/>
                <a:gd name="T37" fmla="*/ 62 h 192"/>
                <a:gd name="T38" fmla="*/ 509 w 510"/>
                <a:gd name="T39" fmla="*/ 85 h 192"/>
                <a:gd name="T40" fmla="*/ 503 w 510"/>
                <a:gd name="T41" fmla="*/ 104 h 192"/>
                <a:gd name="T42" fmla="*/ 493 w 510"/>
                <a:gd name="T43" fmla="*/ 121 h 192"/>
                <a:gd name="T44" fmla="*/ 477 w 510"/>
                <a:gd name="T45" fmla="*/ 134 h 192"/>
                <a:gd name="T46" fmla="*/ 455 w 510"/>
                <a:gd name="T47" fmla="*/ 147 h 192"/>
                <a:gd name="T48" fmla="*/ 427 w 510"/>
                <a:gd name="T49" fmla="*/ 159 h 192"/>
                <a:gd name="T50" fmla="*/ 406 w 510"/>
                <a:gd name="T51" fmla="*/ 167 h 192"/>
                <a:gd name="T52" fmla="*/ 365 w 510"/>
                <a:gd name="T53" fmla="*/ 179 h 192"/>
                <a:gd name="T54" fmla="*/ 322 w 510"/>
                <a:gd name="T55" fmla="*/ 186 h 192"/>
                <a:gd name="T56" fmla="*/ 280 w 510"/>
                <a:gd name="T57" fmla="*/ 191 h 192"/>
                <a:gd name="T58" fmla="*/ 238 w 510"/>
                <a:gd name="T59" fmla="*/ 191 h 192"/>
                <a:gd name="T60" fmla="*/ 196 w 510"/>
                <a:gd name="T61" fmla="*/ 187 h 192"/>
                <a:gd name="T62" fmla="*/ 153 w 510"/>
                <a:gd name="T63" fmla="*/ 180 h 192"/>
                <a:gd name="T64" fmla="*/ 111 w 510"/>
                <a:gd name="T65" fmla="*/ 170 h 192"/>
                <a:gd name="T66" fmla="*/ 90 w 510"/>
                <a:gd name="T67" fmla="*/ 162 h 192"/>
                <a:gd name="T68" fmla="*/ 63 w 510"/>
                <a:gd name="T69" fmla="*/ 152 h 192"/>
                <a:gd name="T70" fmla="*/ 41 w 510"/>
                <a:gd name="T71" fmla="*/ 142 h 192"/>
                <a:gd name="T72" fmla="*/ 24 w 510"/>
                <a:gd name="T73" fmla="*/ 128 h 192"/>
                <a:gd name="T74" fmla="*/ 13 w 510"/>
                <a:gd name="T75" fmla="*/ 112 h 192"/>
                <a:gd name="T76" fmla="*/ 5 w 510"/>
                <a:gd name="T77" fmla="*/ 93 h 192"/>
                <a:gd name="T78" fmla="*/ 1 w 510"/>
                <a:gd name="T79" fmla="*/ 69 h 192"/>
                <a:gd name="T80" fmla="*/ 0 w 510"/>
                <a:gd name="T8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0"/>
                  </a:lnTo>
                  <a:lnTo>
                    <a:pt x="22" y="21"/>
                  </a:lnTo>
                  <a:lnTo>
                    <a:pt x="35" y="29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3"/>
                  </a:lnTo>
                  <a:lnTo>
                    <a:pt x="94" y="59"/>
                  </a:lnTo>
                  <a:lnTo>
                    <a:pt x="111" y="65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7"/>
                  </a:lnTo>
                  <a:lnTo>
                    <a:pt x="185" y="80"/>
                  </a:lnTo>
                  <a:lnTo>
                    <a:pt x="203" y="82"/>
                  </a:lnTo>
                  <a:lnTo>
                    <a:pt x="223" y="84"/>
                  </a:lnTo>
                  <a:lnTo>
                    <a:pt x="242" y="84"/>
                  </a:lnTo>
                  <a:lnTo>
                    <a:pt x="262" y="84"/>
                  </a:lnTo>
                  <a:lnTo>
                    <a:pt x="281" y="84"/>
                  </a:lnTo>
                  <a:lnTo>
                    <a:pt x="300" y="83"/>
                  </a:lnTo>
                  <a:lnTo>
                    <a:pt x="320" y="81"/>
                  </a:lnTo>
                  <a:lnTo>
                    <a:pt x="339" y="79"/>
                  </a:lnTo>
                  <a:lnTo>
                    <a:pt x="356" y="76"/>
                  </a:lnTo>
                  <a:lnTo>
                    <a:pt x="374" y="72"/>
                  </a:lnTo>
                  <a:lnTo>
                    <a:pt x="392" y="68"/>
                  </a:lnTo>
                  <a:lnTo>
                    <a:pt x="409" y="62"/>
                  </a:lnTo>
                  <a:lnTo>
                    <a:pt x="424" y="57"/>
                  </a:lnTo>
                  <a:lnTo>
                    <a:pt x="439" y="51"/>
                  </a:lnTo>
                  <a:lnTo>
                    <a:pt x="452" y="45"/>
                  </a:lnTo>
                  <a:lnTo>
                    <a:pt x="465" y="37"/>
                  </a:lnTo>
                  <a:lnTo>
                    <a:pt x="476" y="29"/>
                  </a:lnTo>
                  <a:lnTo>
                    <a:pt x="487" y="21"/>
                  </a:lnTo>
                  <a:lnTo>
                    <a:pt x="496" y="12"/>
                  </a:lnTo>
                  <a:lnTo>
                    <a:pt x="503" y="2"/>
                  </a:lnTo>
                  <a:lnTo>
                    <a:pt x="503" y="2"/>
                  </a:lnTo>
                  <a:lnTo>
                    <a:pt x="509" y="35"/>
                  </a:lnTo>
                  <a:lnTo>
                    <a:pt x="510" y="50"/>
                  </a:lnTo>
                  <a:lnTo>
                    <a:pt x="510" y="62"/>
                  </a:lnTo>
                  <a:lnTo>
                    <a:pt x="510" y="75"/>
                  </a:lnTo>
                  <a:lnTo>
                    <a:pt x="509" y="85"/>
                  </a:lnTo>
                  <a:lnTo>
                    <a:pt x="506" y="96"/>
                  </a:lnTo>
                  <a:lnTo>
                    <a:pt x="503" y="104"/>
                  </a:lnTo>
                  <a:lnTo>
                    <a:pt x="498" y="112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4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3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06" y="167"/>
                  </a:lnTo>
                  <a:lnTo>
                    <a:pt x="386" y="173"/>
                  </a:lnTo>
                  <a:lnTo>
                    <a:pt x="365" y="179"/>
                  </a:lnTo>
                  <a:lnTo>
                    <a:pt x="343" y="183"/>
                  </a:lnTo>
                  <a:lnTo>
                    <a:pt x="322" y="186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1"/>
                  </a:lnTo>
                  <a:lnTo>
                    <a:pt x="217" y="190"/>
                  </a:lnTo>
                  <a:lnTo>
                    <a:pt x="196" y="187"/>
                  </a:lnTo>
                  <a:lnTo>
                    <a:pt x="174" y="184"/>
                  </a:lnTo>
                  <a:lnTo>
                    <a:pt x="153" y="180"/>
                  </a:lnTo>
                  <a:lnTo>
                    <a:pt x="133" y="175"/>
                  </a:lnTo>
                  <a:lnTo>
                    <a:pt x="111" y="170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75" y="157"/>
                  </a:lnTo>
                  <a:lnTo>
                    <a:pt x="63" y="152"/>
                  </a:lnTo>
                  <a:lnTo>
                    <a:pt x="51" y="147"/>
                  </a:lnTo>
                  <a:lnTo>
                    <a:pt x="41" y="142"/>
                  </a:lnTo>
                  <a:lnTo>
                    <a:pt x="33" y="135"/>
                  </a:lnTo>
                  <a:lnTo>
                    <a:pt x="24" y="128"/>
                  </a:lnTo>
                  <a:lnTo>
                    <a:pt x="18" y="121"/>
                  </a:lnTo>
                  <a:lnTo>
                    <a:pt x="13" y="112"/>
                  </a:lnTo>
                  <a:lnTo>
                    <a:pt x="9" y="103"/>
                  </a:lnTo>
                  <a:lnTo>
                    <a:pt x="5" y="93"/>
                  </a:lnTo>
                  <a:lnTo>
                    <a:pt x="3" y="81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8" name="Freeform 402"/>
            <p:cNvSpPr>
              <a:spLocks/>
            </p:cNvSpPr>
            <p:nvPr userDrawn="1"/>
          </p:nvSpPr>
          <p:spPr bwMode="auto">
            <a:xfrm>
              <a:off x="249238" y="16379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3 h 192"/>
                <a:gd name="T8" fmla="*/ 111 w 510"/>
                <a:gd name="T9" fmla="*/ 65 h 192"/>
                <a:gd name="T10" fmla="*/ 147 w 510"/>
                <a:gd name="T11" fmla="*/ 74 h 192"/>
                <a:gd name="T12" fmla="*/ 185 w 510"/>
                <a:gd name="T13" fmla="*/ 80 h 192"/>
                <a:gd name="T14" fmla="*/ 223 w 510"/>
                <a:gd name="T15" fmla="*/ 84 h 192"/>
                <a:gd name="T16" fmla="*/ 262 w 510"/>
                <a:gd name="T17" fmla="*/ 84 h 192"/>
                <a:gd name="T18" fmla="*/ 300 w 510"/>
                <a:gd name="T19" fmla="*/ 83 h 192"/>
                <a:gd name="T20" fmla="*/ 339 w 510"/>
                <a:gd name="T21" fmla="*/ 79 h 192"/>
                <a:gd name="T22" fmla="*/ 374 w 510"/>
                <a:gd name="T23" fmla="*/ 72 h 192"/>
                <a:gd name="T24" fmla="*/ 409 w 510"/>
                <a:gd name="T25" fmla="*/ 62 h 192"/>
                <a:gd name="T26" fmla="*/ 439 w 510"/>
                <a:gd name="T27" fmla="*/ 51 h 192"/>
                <a:gd name="T28" fmla="*/ 465 w 510"/>
                <a:gd name="T29" fmla="*/ 37 h 192"/>
                <a:gd name="T30" fmla="*/ 487 w 510"/>
                <a:gd name="T31" fmla="*/ 21 h 192"/>
                <a:gd name="T32" fmla="*/ 503 w 510"/>
                <a:gd name="T33" fmla="*/ 2 h 192"/>
                <a:gd name="T34" fmla="*/ 509 w 510"/>
                <a:gd name="T35" fmla="*/ 35 h 192"/>
                <a:gd name="T36" fmla="*/ 510 w 510"/>
                <a:gd name="T37" fmla="*/ 62 h 192"/>
                <a:gd name="T38" fmla="*/ 509 w 510"/>
                <a:gd name="T39" fmla="*/ 85 h 192"/>
                <a:gd name="T40" fmla="*/ 503 w 510"/>
                <a:gd name="T41" fmla="*/ 104 h 192"/>
                <a:gd name="T42" fmla="*/ 493 w 510"/>
                <a:gd name="T43" fmla="*/ 121 h 192"/>
                <a:gd name="T44" fmla="*/ 477 w 510"/>
                <a:gd name="T45" fmla="*/ 134 h 192"/>
                <a:gd name="T46" fmla="*/ 455 w 510"/>
                <a:gd name="T47" fmla="*/ 147 h 192"/>
                <a:gd name="T48" fmla="*/ 427 w 510"/>
                <a:gd name="T49" fmla="*/ 159 h 192"/>
                <a:gd name="T50" fmla="*/ 406 w 510"/>
                <a:gd name="T51" fmla="*/ 167 h 192"/>
                <a:gd name="T52" fmla="*/ 365 w 510"/>
                <a:gd name="T53" fmla="*/ 179 h 192"/>
                <a:gd name="T54" fmla="*/ 322 w 510"/>
                <a:gd name="T55" fmla="*/ 186 h 192"/>
                <a:gd name="T56" fmla="*/ 280 w 510"/>
                <a:gd name="T57" fmla="*/ 191 h 192"/>
                <a:gd name="T58" fmla="*/ 238 w 510"/>
                <a:gd name="T59" fmla="*/ 191 h 192"/>
                <a:gd name="T60" fmla="*/ 196 w 510"/>
                <a:gd name="T61" fmla="*/ 187 h 192"/>
                <a:gd name="T62" fmla="*/ 153 w 510"/>
                <a:gd name="T63" fmla="*/ 180 h 192"/>
                <a:gd name="T64" fmla="*/ 111 w 510"/>
                <a:gd name="T65" fmla="*/ 170 h 192"/>
                <a:gd name="T66" fmla="*/ 90 w 510"/>
                <a:gd name="T67" fmla="*/ 162 h 192"/>
                <a:gd name="T68" fmla="*/ 63 w 510"/>
                <a:gd name="T69" fmla="*/ 152 h 192"/>
                <a:gd name="T70" fmla="*/ 41 w 510"/>
                <a:gd name="T71" fmla="*/ 142 h 192"/>
                <a:gd name="T72" fmla="*/ 24 w 510"/>
                <a:gd name="T73" fmla="*/ 128 h 192"/>
                <a:gd name="T74" fmla="*/ 13 w 510"/>
                <a:gd name="T75" fmla="*/ 112 h 192"/>
                <a:gd name="T76" fmla="*/ 5 w 510"/>
                <a:gd name="T77" fmla="*/ 93 h 192"/>
                <a:gd name="T78" fmla="*/ 1 w 510"/>
                <a:gd name="T79" fmla="*/ 69 h 192"/>
                <a:gd name="T80" fmla="*/ 0 w 510"/>
                <a:gd name="T8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0"/>
                  </a:lnTo>
                  <a:lnTo>
                    <a:pt x="22" y="21"/>
                  </a:lnTo>
                  <a:lnTo>
                    <a:pt x="35" y="29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3"/>
                  </a:lnTo>
                  <a:lnTo>
                    <a:pt x="94" y="59"/>
                  </a:lnTo>
                  <a:lnTo>
                    <a:pt x="111" y="65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7"/>
                  </a:lnTo>
                  <a:lnTo>
                    <a:pt x="185" y="80"/>
                  </a:lnTo>
                  <a:lnTo>
                    <a:pt x="203" y="82"/>
                  </a:lnTo>
                  <a:lnTo>
                    <a:pt x="223" y="84"/>
                  </a:lnTo>
                  <a:lnTo>
                    <a:pt x="242" y="84"/>
                  </a:lnTo>
                  <a:lnTo>
                    <a:pt x="262" y="84"/>
                  </a:lnTo>
                  <a:lnTo>
                    <a:pt x="281" y="84"/>
                  </a:lnTo>
                  <a:lnTo>
                    <a:pt x="300" y="83"/>
                  </a:lnTo>
                  <a:lnTo>
                    <a:pt x="320" y="81"/>
                  </a:lnTo>
                  <a:lnTo>
                    <a:pt x="339" y="79"/>
                  </a:lnTo>
                  <a:lnTo>
                    <a:pt x="356" y="76"/>
                  </a:lnTo>
                  <a:lnTo>
                    <a:pt x="374" y="72"/>
                  </a:lnTo>
                  <a:lnTo>
                    <a:pt x="392" y="68"/>
                  </a:lnTo>
                  <a:lnTo>
                    <a:pt x="409" y="62"/>
                  </a:lnTo>
                  <a:lnTo>
                    <a:pt x="424" y="57"/>
                  </a:lnTo>
                  <a:lnTo>
                    <a:pt x="439" y="51"/>
                  </a:lnTo>
                  <a:lnTo>
                    <a:pt x="452" y="45"/>
                  </a:lnTo>
                  <a:lnTo>
                    <a:pt x="465" y="37"/>
                  </a:lnTo>
                  <a:lnTo>
                    <a:pt x="476" y="29"/>
                  </a:lnTo>
                  <a:lnTo>
                    <a:pt x="487" y="21"/>
                  </a:lnTo>
                  <a:lnTo>
                    <a:pt x="496" y="12"/>
                  </a:lnTo>
                  <a:lnTo>
                    <a:pt x="503" y="2"/>
                  </a:lnTo>
                  <a:lnTo>
                    <a:pt x="503" y="2"/>
                  </a:lnTo>
                  <a:lnTo>
                    <a:pt x="509" y="35"/>
                  </a:lnTo>
                  <a:lnTo>
                    <a:pt x="510" y="50"/>
                  </a:lnTo>
                  <a:lnTo>
                    <a:pt x="510" y="62"/>
                  </a:lnTo>
                  <a:lnTo>
                    <a:pt x="510" y="75"/>
                  </a:lnTo>
                  <a:lnTo>
                    <a:pt x="509" y="85"/>
                  </a:lnTo>
                  <a:lnTo>
                    <a:pt x="506" y="96"/>
                  </a:lnTo>
                  <a:lnTo>
                    <a:pt x="503" y="104"/>
                  </a:lnTo>
                  <a:lnTo>
                    <a:pt x="498" y="112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4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3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06" y="167"/>
                  </a:lnTo>
                  <a:lnTo>
                    <a:pt x="386" y="173"/>
                  </a:lnTo>
                  <a:lnTo>
                    <a:pt x="365" y="179"/>
                  </a:lnTo>
                  <a:lnTo>
                    <a:pt x="343" y="183"/>
                  </a:lnTo>
                  <a:lnTo>
                    <a:pt x="322" y="186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1"/>
                  </a:lnTo>
                  <a:lnTo>
                    <a:pt x="217" y="190"/>
                  </a:lnTo>
                  <a:lnTo>
                    <a:pt x="196" y="187"/>
                  </a:lnTo>
                  <a:lnTo>
                    <a:pt x="174" y="184"/>
                  </a:lnTo>
                  <a:lnTo>
                    <a:pt x="153" y="180"/>
                  </a:lnTo>
                  <a:lnTo>
                    <a:pt x="133" y="175"/>
                  </a:lnTo>
                  <a:lnTo>
                    <a:pt x="111" y="170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75" y="157"/>
                  </a:lnTo>
                  <a:lnTo>
                    <a:pt x="63" y="152"/>
                  </a:lnTo>
                  <a:lnTo>
                    <a:pt x="51" y="147"/>
                  </a:lnTo>
                  <a:lnTo>
                    <a:pt x="41" y="142"/>
                  </a:lnTo>
                  <a:lnTo>
                    <a:pt x="33" y="135"/>
                  </a:lnTo>
                  <a:lnTo>
                    <a:pt x="24" y="128"/>
                  </a:lnTo>
                  <a:lnTo>
                    <a:pt x="18" y="121"/>
                  </a:lnTo>
                  <a:lnTo>
                    <a:pt x="13" y="112"/>
                  </a:lnTo>
                  <a:lnTo>
                    <a:pt x="9" y="103"/>
                  </a:lnTo>
                  <a:lnTo>
                    <a:pt x="5" y="93"/>
                  </a:lnTo>
                  <a:lnTo>
                    <a:pt x="3" y="81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7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499" name="Freeform 403"/>
            <p:cNvSpPr>
              <a:spLocks/>
            </p:cNvSpPr>
            <p:nvPr userDrawn="1"/>
          </p:nvSpPr>
          <p:spPr bwMode="auto">
            <a:xfrm>
              <a:off x="401638" y="1422039"/>
              <a:ext cx="203200" cy="76200"/>
            </a:xfrm>
            <a:custGeom>
              <a:avLst/>
              <a:gdLst>
                <a:gd name="T0" fmla="*/ 4 w 514"/>
                <a:gd name="T1" fmla="*/ 3 h 190"/>
                <a:gd name="T2" fmla="*/ 26 w 514"/>
                <a:gd name="T3" fmla="*/ 24 h 190"/>
                <a:gd name="T4" fmla="*/ 54 w 514"/>
                <a:gd name="T5" fmla="*/ 42 h 190"/>
                <a:gd name="T6" fmla="*/ 84 w 514"/>
                <a:gd name="T7" fmla="*/ 56 h 190"/>
                <a:gd name="T8" fmla="*/ 118 w 514"/>
                <a:gd name="T9" fmla="*/ 68 h 190"/>
                <a:gd name="T10" fmla="*/ 155 w 514"/>
                <a:gd name="T11" fmla="*/ 76 h 190"/>
                <a:gd name="T12" fmla="*/ 192 w 514"/>
                <a:gd name="T13" fmla="*/ 83 h 190"/>
                <a:gd name="T14" fmla="*/ 231 w 514"/>
                <a:gd name="T15" fmla="*/ 86 h 190"/>
                <a:gd name="T16" fmla="*/ 270 w 514"/>
                <a:gd name="T17" fmla="*/ 86 h 190"/>
                <a:gd name="T18" fmla="*/ 309 w 514"/>
                <a:gd name="T19" fmla="*/ 84 h 190"/>
                <a:gd name="T20" fmla="*/ 346 w 514"/>
                <a:gd name="T21" fmla="*/ 79 h 190"/>
                <a:gd name="T22" fmla="*/ 382 w 514"/>
                <a:gd name="T23" fmla="*/ 72 h 190"/>
                <a:gd name="T24" fmla="*/ 415 w 514"/>
                <a:gd name="T25" fmla="*/ 62 h 190"/>
                <a:gd name="T26" fmla="*/ 444 w 514"/>
                <a:gd name="T27" fmla="*/ 50 h 190"/>
                <a:gd name="T28" fmla="*/ 470 w 514"/>
                <a:gd name="T29" fmla="*/ 36 h 190"/>
                <a:gd name="T30" fmla="*/ 492 w 514"/>
                <a:gd name="T31" fmla="*/ 19 h 190"/>
                <a:gd name="T32" fmla="*/ 508 w 514"/>
                <a:gd name="T33" fmla="*/ 0 h 190"/>
                <a:gd name="T34" fmla="*/ 511 w 514"/>
                <a:gd name="T35" fmla="*/ 18 h 190"/>
                <a:gd name="T36" fmla="*/ 514 w 514"/>
                <a:gd name="T37" fmla="*/ 50 h 190"/>
                <a:gd name="T38" fmla="*/ 512 w 514"/>
                <a:gd name="T39" fmla="*/ 76 h 190"/>
                <a:gd name="T40" fmla="*/ 506 w 514"/>
                <a:gd name="T41" fmla="*/ 99 h 190"/>
                <a:gd name="T42" fmla="*/ 494 w 514"/>
                <a:gd name="T43" fmla="*/ 119 h 190"/>
                <a:gd name="T44" fmla="*/ 476 w 514"/>
                <a:gd name="T45" fmla="*/ 136 h 190"/>
                <a:gd name="T46" fmla="*/ 455 w 514"/>
                <a:gd name="T47" fmla="*/ 149 h 190"/>
                <a:gd name="T48" fmla="*/ 425 w 514"/>
                <a:gd name="T49" fmla="*/ 163 h 190"/>
                <a:gd name="T50" fmla="*/ 409 w 514"/>
                <a:gd name="T51" fmla="*/ 168 h 190"/>
                <a:gd name="T52" fmla="*/ 355 w 514"/>
                <a:gd name="T53" fmla="*/ 181 h 190"/>
                <a:gd name="T54" fmla="*/ 299 w 514"/>
                <a:gd name="T55" fmla="*/ 189 h 190"/>
                <a:gd name="T56" fmla="*/ 244 w 514"/>
                <a:gd name="T57" fmla="*/ 190 h 190"/>
                <a:gd name="T58" fmla="*/ 188 w 514"/>
                <a:gd name="T59" fmla="*/ 187 h 190"/>
                <a:gd name="T60" fmla="*/ 180 w 514"/>
                <a:gd name="T61" fmla="*/ 185 h 190"/>
                <a:gd name="T62" fmla="*/ 162 w 514"/>
                <a:gd name="T63" fmla="*/ 176 h 190"/>
                <a:gd name="T64" fmla="*/ 158 w 514"/>
                <a:gd name="T65" fmla="*/ 171 h 190"/>
                <a:gd name="T66" fmla="*/ 155 w 514"/>
                <a:gd name="T67" fmla="*/ 160 h 190"/>
                <a:gd name="T68" fmla="*/ 145 w 514"/>
                <a:gd name="T69" fmla="*/ 140 h 190"/>
                <a:gd name="T70" fmla="*/ 133 w 514"/>
                <a:gd name="T71" fmla="*/ 122 h 190"/>
                <a:gd name="T72" fmla="*/ 119 w 514"/>
                <a:gd name="T73" fmla="*/ 108 h 190"/>
                <a:gd name="T74" fmla="*/ 104 w 514"/>
                <a:gd name="T75" fmla="*/ 95 h 190"/>
                <a:gd name="T76" fmla="*/ 78 w 514"/>
                <a:gd name="T77" fmla="*/ 79 h 190"/>
                <a:gd name="T78" fmla="*/ 38 w 514"/>
                <a:gd name="T79" fmla="*/ 66 h 190"/>
                <a:gd name="T80" fmla="*/ 25 w 514"/>
                <a:gd name="T81" fmla="*/ 61 h 190"/>
                <a:gd name="T82" fmla="*/ 8 w 514"/>
                <a:gd name="T83" fmla="*/ 49 h 190"/>
                <a:gd name="T84" fmla="*/ 0 w 514"/>
                <a:gd name="T85" fmla="*/ 34 h 190"/>
                <a:gd name="T86" fmla="*/ 1 w 514"/>
                <a:gd name="T87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4" h="190">
                  <a:moveTo>
                    <a:pt x="4" y="3"/>
                  </a:moveTo>
                  <a:lnTo>
                    <a:pt x="4" y="3"/>
                  </a:lnTo>
                  <a:lnTo>
                    <a:pt x="14" y="14"/>
                  </a:lnTo>
                  <a:lnTo>
                    <a:pt x="26" y="24"/>
                  </a:lnTo>
                  <a:lnTo>
                    <a:pt x="39" y="34"/>
                  </a:lnTo>
                  <a:lnTo>
                    <a:pt x="54" y="42"/>
                  </a:lnTo>
                  <a:lnTo>
                    <a:pt x="68" y="49"/>
                  </a:lnTo>
                  <a:lnTo>
                    <a:pt x="84" y="56"/>
                  </a:lnTo>
                  <a:lnTo>
                    <a:pt x="100" y="63"/>
                  </a:lnTo>
                  <a:lnTo>
                    <a:pt x="118" y="68"/>
                  </a:lnTo>
                  <a:lnTo>
                    <a:pt x="136" y="73"/>
                  </a:lnTo>
                  <a:lnTo>
                    <a:pt x="155" y="76"/>
                  </a:lnTo>
                  <a:lnTo>
                    <a:pt x="173" y="80"/>
                  </a:lnTo>
                  <a:lnTo>
                    <a:pt x="192" y="83"/>
                  </a:lnTo>
                  <a:lnTo>
                    <a:pt x="211" y="85"/>
                  </a:lnTo>
                  <a:lnTo>
                    <a:pt x="231" y="86"/>
                  </a:lnTo>
                  <a:lnTo>
                    <a:pt x="250" y="87"/>
                  </a:lnTo>
                  <a:lnTo>
                    <a:pt x="270" y="86"/>
                  </a:lnTo>
                  <a:lnTo>
                    <a:pt x="289" y="86"/>
                  </a:lnTo>
                  <a:lnTo>
                    <a:pt x="309" y="84"/>
                  </a:lnTo>
                  <a:lnTo>
                    <a:pt x="327" y="81"/>
                  </a:lnTo>
                  <a:lnTo>
                    <a:pt x="346" y="79"/>
                  </a:lnTo>
                  <a:lnTo>
                    <a:pt x="364" y="75"/>
                  </a:lnTo>
                  <a:lnTo>
                    <a:pt x="382" y="72"/>
                  </a:lnTo>
                  <a:lnTo>
                    <a:pt x="398" y="67"/>
                  </a:lnTo>
                  <a:lnTo>
                    <a:pt x="415" y="62"/>
                  </a:lnTo>
                  <a:lnTo>
                    <a:pt x="430" y="56"/>
                  </a:lnTo>
                  <a:lnTo>
                    <a:pt x="444" y="50"/>
                  </a:lnTo>
                  <a:lnTo>
                    <a:pt x="458" y="43"/>
                  </a:lnTo>
                  <a:lnTo>
                    <a:pt x="470" y="36"/>
                  </a:lnTo>
                  <a:lnTo>
                    <a:pt x="482" y="27"/>
                  </a:lnTo>
                  <a:lnTo>
                    <a:pt x="492" y="19"/>
                  </a:lnTo>
                  <a:lnTo>
                    <a:pt x="500" y="1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11" y="18"/>
                  </a:lnTo>
                  <a:lnTo>
                    <a:pt x="513" y="35"/>
                  </a:lnTo>
                  <a:lnTo>
                    <a:pt x="514" y="50"/>
                  </a:lnTo>
                  <a:lnTo>
                    <a:pt x="513" y="64"/>
                  </a:lnTo>
                  <a:lnTo>
                    <a:pt x="512" y="76"/>
                  </a:lnTo>
                  <a:lnTo>
                    <a:pt x="509" y="89"/>
                  </a:lnTo>
                  <a:lnTo>
                    <a:pt x="506" y="99"/>
                  </a:lnTo>
                  <a:lnTo>
                    <a:pt x="500" y="110"/>
                  </a:lnTo>
                  <a:lnTo>
                    <a:pt x="494" y="119"/>
                  </a:lnTo>
                  <a:lnTo>
                    <a:pt x="486" y="127"/>
                  </a:lnTo>
                  <a:lnTo>
                    <a:pt x="476" y="136"/>
                  </a:lnTo>
                  <a:lnTo>
                    <a:pt x="466" y="143"/>
                  </a:lnTo>
                  <a:lnTo>
                    <a:pt x="455" y="149"/>
                  </a:lnTo>
                  <a:lnTo>
                    <a:pt x="441" y="156"/>
                  </a:lnTo>
                  <a:lnTo>
                    <a:pt x="425" y="163"/>
                  </a:lnTo>
                  <a:lnTo>
                    <a:pt x="409" y="168"/>
                  </a:lnTo>
                  <a:lnTo>
                    <a:pt x="409" y="168"/>
                  </a:lnTo>
                  <a:lnTo>
                    <a:pt x="382" y="176"/>
                  </a:lnTo>
                  <a:lnTo>
                    <a:pt x="355" y="181"/>
                  </a:lnTo>
                  <a:lnTo>
                    <a:pt x="326" y="186"/>
                  </a:lnTo>
                  <a:lnTo>
                    <a:pt x="299" y="189"/>
                  </a:lnTo>
                  <a:lnTo>
                    <a:pt x="271" y="190"/>
                  </a:lnTo>
                  <a:lnTo>
                    <a:pt x="244" y="190"/>
                  </a:lnTo>
                  <a:lnTo>
                    <a:pt x="216" y="189"/>
                  </a:lnTo>
                  <a:lnTo>
                    <a:pt x="188" y="187"/>
                  </a:lnTo>
                  <a:lnTo>
                    <a:pt x="188" y="187"/>
                  </a:lnTo>
                  <a:lnTo>
                    <a:pt x="180" y="185"/>
                  </a:lnTo>
                  <a:lnTo>
                    <a:pt x="170" y="181"/>
                  </a:lnTo>
                  <a:lnTo>
                    <a:pt x="162" y="176"/>
                  </a:lnTo>
                  <a:lnTo>
                    <a:pt x="160" y="173"/>
                  </a:lnTo>
                  <a:lnTo>
                    <a:pt x="158" y="171"/>
                  </a:lnTo>
                  <a:lnTo>
                    <a:pt x="158" y="171"/>
                  </a:lnTo>
                  <a:lnTo>
                    <a:pt x="155" y="160"/>
                  </a:lnTo>
                  <a:lnTo>
                    <a:pt x="150" y="149"/>
                  </a:lnTo>
                  <a:lnTo>
                    <a:pt x="145" y="140"/>
                  </a:lnTo>
                  <a:lnTo>
                    <a:pt x="139" y="130"/>
                  </a:lnTo>
                  <a:lnTo>
                    <a:pt x="133" y="122"/>
                  </a:lnTo>
                  <a:lnTo>
                    <a:pt x="126" y="115"/>
                  </a:lnTo>
                  <a:lnTo>
                    <a:pt x="119" y="108"/>
                  </a:lnTo>
                  <a:lnTo>
                    <a:pt x="112" y="101"/>
                  </a:lnTo>
                  <a:lnTo>
                    <a:pt x="104" y="95"/>
                  </a:lnTo>
                  <a:lnTo>
                    <a:pt x="95" y="90"/>
                  </a:lnTo>
                  <a:lnTo>
                    <a:pt x="78" y="79"/>
                  </a:lnTo>
                  <a:lnTo>
                    <a:pt x="58" y="72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25" y="61"/>
                  </a:lnTo>
                  <a:lnTo>
                    <a:pt x="15" y="55"/>
                  </a:lnTo>
                  <a:lnTo>
                    <a:pt x="8" y="49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0" name="Freeform 404"/>
            <p:cNvSpPr>
              <a:spLocks/>
            </p:cNvSpPr>
            <p:nvPr userDrawn="1"/>
          </p:nvSpPr>
          <p:spPr bwMode="auto">
            <a:xfrm>
              <a:off x="401638" y="1422039"/>
              <a:ext cx="203200" cy="76200"/>
            </a:xfrm>
            <a:custGeom>
              <a:avLst/>
              <a:gdLst>
                <a:gd name="T0" fmla="*/ 4 w 514"/>
                <a:gd name="T1" fmla="*/ 3 h 190"/>
                <a:gd name="T2" fmla="*/ 26 w 514"/>
                <a:gd name="T3" fmla="*/ 24 h 190"/>
                <a:gd name="T4" fmla="*/ 54 w 514"/>
                <a:gd name="T5" fmla="*/ 42 h 190"/>
                <a:gd name="T6" fmla="*/ 84 w 514"/>
                <a:gd name="T7" fmla="*/ 56 h 190"/>
                <a:gd name="T8" fmla="*/ 118 w 514"/>
                <a:gd name="T9" fmla="*/ 68 h 190"/>
                <a:gd name="T10" fmla="*/ 155 w 514"/>
                <a:gd name="T11" fmla="*/ 76 h 190"/>
                <a:gd name="T12" fmla="*/ 192 w 514"/>
                <a:gd name="T13" fmla="*/ 83 h 190"/>
                <a:gd name="T14" fmla="*/ 231 w 514"/>
                <a:gd name="T15" fmla="*/ 86 h 190"/>
                <a:gd name="T16" fmla="*/ 270 w 514"/>
                <a:gd name="T17" fmla="*/ 86 h 190"/>
                <a:gd name="T18" fmla="*/ 309 w 514"/>
                <a:gd name="T19" fmla="*/ 84 h 190"/>
                <a:gd name="T20" fmla="*/ 346 w 514"/>
                <a:gd name="T21" fmla="*/ 79 h 190"/>
                <a:gd name="T22" fmla="*/ 382 w 514"/>
                <a:gd name="T23" fmla="*/ 72 h 190"/>
                <a:gd name="T24" fmla="*/ 415 w 514"/>
                <a:gd name="T25" fmla="*/ 62 h 190"/>
                <a:gd name="T26" fmla="*/ 444 w 514"/>
                <a:gd name="T27" fmla="*/ 50 h 190"/>
                <a:gd name="T28" fmla="*/ 470 w 514"/>
                <a:gd name="T29" fmla="*/ 36 h 190"/>
                <a:gd name="T30" fmla="*/ 492 w 514"/>
                <a:gd name="T31" fmla="*/ 19 h 190"/>
                <a:gd name="T32" fmla="*/ 508 w 514"/>
                <a:gd name="T33" fmla="*/ 0 h 190"/>
                <a:gd name="T34" fmla="*/ 511 w 514"/>
                <a:gd name="T35" fmla="*/ 18 h 190"/>
                <a:gd name="T36" fmla="*/ 514 w 514"/>
                <a:gd name="T37" fmla="*/ 50 h 190"/>
                <a:gd name="T38" fmla="*/ 512 w 514"/>
                <a:gd name="T39" fmla="*/ 76 h 190"/>
                <a:gd name="T40" fmla="*/ 506 w 514"/>
                <a:gd name="T41" fmla="*/ 99 h 190"/>
                <a:gd name="T42" fmla="*/ 494 w 514"/>
                <a:gd name="T43" fmla="*/ 119 h 190"/>
                <a:gd name="T44" fmla="*/ 476 w 514"/>
                <a:gd name="T45" fmla="*/ 136 h 190"/>
                <a:gd name="T46" fmla="*/ 455 w 514"/>
                <a:gd name="T47" fmla="*/ 149 h 190"/>
                <a:gd name="T48" fmla="*/ 425 w 514"/>
                <a:gd name="T49" fmla="*/ 163 h 190"/>
                <a:gd name="T50" fmla="*/ 409 w 514"/>
                <a:gd name="T51" fmla="*/ 168 h 190"/>
                <a:gd name="T52" fmla="*/ 355 w 514"/>
                <a:gd name="T53" fmla="*/ 181 h 190"/>
                <a:gd name="T54" fmla="*/ 299 w 514"/>
                <a:gd name="T55" fmla="*/ 189 h 190"/>
                <a:gd name="T56" fmla="*/ 244 w 514"/>
                <a:gd name="T57" fmla="*/ 190 h 190"/>
                <a:gd name="T58" fmla="*/ 188 w 514"/>
                <a:gd name="T59" fmla="*/ 187 h 190"/>
                <a:gd name="T60" fmla="*/ 180 w 514"/>
                <a:gd name="T61" fmla="*/ 185 h 190"/>
                <a:gd name="T62" fmla="*/ 162 w 514"/>
                <a:gd name="T63" fmla="*/ 176 h 190"/>
                <a:gd name="T64" fmla="*/ 158 w 514"/>
                <a:gd name="T65" fmla="*/ 171 h 190"/>
                <a:gd name="T66" fmla="*/ 155 w 514"/>
                <a:gd name="T67" fmla="*/ 160 h 190"/>
                <a:gd name="T68" fmla="*/ 145 w 514"/>
                <a:gd name="T69" fmla="*/ 140 h 190"/>
                <a:gd name="T70" fmla="*/ 133 w 514"/>
                <a:gd name="T71" fmla="*/ 122 h 190"/>
                <a:gd name="T72" fmla="*/ 119 w 514"/>
                <a:gd name="T73" fmla="*/ 108 h 190"/>
                <a:gd name="T74" fmla="*/ 104 w 514"/>
                <a:gd name="T75" fmla="*/ 95 h 190"/>
                <a:gd name="T76" fmla="*/ 78 w 514"/>
                <a:gd name="T77" fmla="*/ 79 h 190"/>
                <a:gd name="T78" fmla="*/ 38 w 514"/>
                <a:gd name="T79" fmla="*/ 66 h 190"/>
                <a:gd name="T80" fmla="*/ 25 w 514"/>
                <a:gd name="T81" fmla="*/ 61 h 190"/>
                <a:gd name="T82" fmla="*/ 8 w 514"/>
                <a:gd name="T83" fmla="*/ 49 h 190"/>
                <a:gd name="T84" fmla="*/ 0 w 514"/>
                <a:gd name="T85" fmla="*/ 34 h 190"/>
                <a:gd name="T86" fmla="*/ 1 w 514"/>
                <a:gd name="T87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4" h="190">
                  <a:moveTo>
                    <a:pt x="4" y="3"/>
                  </a:moveTo>
                  <a:lnTo>
                    <a:pt x="4" y="3"/>
                  </a:lnTo>
                  <a:lnTo>
                    <a:pt x="14" y="14"/>
                  </a:lnTo>
                  <a:lnTo>
                    <a:pt x="26" y="24"/>
                  </a:lnTo>
                  <a:lnTo>
                    <a:pt x="39" y="34"/>
                  </a:lnTo>
                  <a:lnTo>
                    <a:pt x="54" y="42"/>
                  </a:lnTo>
                  <a:lnTo>
                    <a:pt x="68" y="49"/>
                  </a:lnTo>
                  <a:lnTo>
                    <a:pt x="84" y="56"/>
                  </a:lnTo>
                  <a:lnTo>
                    <a:pt x="100" y="63"/>
                  </a:lnTo>
                  <a:lnTo>
                    <a:pt x="118" y="68"/>
                  </a:lnTo>
                  <a:lnTo>
                    <a:pt x="136" y="73"/>
                  </a:lnTo>
                  <a:lnTo>
                    <a:pt x="155" y="76"/>
                  </a:lnTo>
                  <a:lnTo>
                    <a:pt x="173" y="80"/>
                  </a:lnTo>
                  <a:lnTo>
                    <a:pt x="192" y="83"/>
                  </a:lnTo>
                  <a:lnTo>
                    <a:pt x="211" y="85"/>
                  </a:lnTo>
                  <a:lnTo>
                    <a:pt x="231" y="86"/>
                  </a:lnTo>
                  <a:lnTo>
                    <a:pt x="250" y="87"/>
                  </a:lnTo>
                  <a:lnTo>
                    <a:pt x="270" y="86"/>
                  </a:lnTo>
                  <a:lnTo>
                    <a:pt x="289" y="86"/>
                  </a:lnTo>
                  <a:lnTo>
                    <a:pt x="309" y="84"/>
                  </a:lnTo>
                  <a:lnTo>
                    <a:pt x="327" y="81"/>
                  </a:lnTo>
                  <a:lnTo>
                    <a:pt x="346" y="79"/>
                  </a:lnTo>
                  <a:lnTo>
                    <a:pt x="364" y="75"/>
                  </a:lnTo>
                  <a:lnTo>
                    <a:pt x="382" y="72"/>
                  </a:lnTo>
                  <a:lnTo>
                    <a:pt x="398" y="67"/>
                  </a:lnTo>
                  <a:lnTo>
                    <a:pt x="415" y="62"/>
                  </a:lnTo>
                  <a:lnTo>
                    <a:pt x="430" y="56"/>
                  </a:lnTo>
                  <a:lnTo>
                    <a:pt x="444" y="50"/>
                  </a:lnTo>
                  <a:lnTo>
                    <a:pt x="458" y="43"/>
                  </a:lnTo>
                  <a:lnTo>
                    <a:pt x="470" y="36"/>
                  </a:lnTo>
                  <a:lnTo>
                    <a:pt x="482" y="27"/>
                  </a:lnTo>
                  <a:lnTo>
                    <a:pt x="492" y="19"/>
                  </a:lnTo>
                  <a:lnTo>
                    <a:pt x="500" y="1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11" y="18"/>
                  </a:lnTo>
                  <a:lnTo>
                    <a:pt x="513" y="35"/>
                  </a:lnTo>
                  <a:lnTo>
                    <a:pt x="514" y="50"/>
                  </a:lnTo>
                  <a:lnTo>
                    <a:pt x="513" y="64"/>
                  </a:lnTo>
                  <a:lnTo>
                    <a:pt x="512" y="76"/>
                  </a:lnTo>
                  <a:lnTo>
                    <a:pt x="509" y="89"/>
                  </a:lnTo>
                  <a:lnTo>
                    <a:pt x="506" y="99"/>
                  </a:lnTo>
                  <a:lnTo>
                    <a:pt x="500" y="110"/>
                  </a:lnTo>
                  <a:lnTo>
                    <a:pt x="494" y="119"/>
                  </a:lnTo>
                  <a:lnTo>
                    <a:pt x="486" y="127"/>
                  </a:lnTo>
                  <a:lnTo>
                    <a:pt x="476" y="136"/>
                  </a:lnTo>
                  <a:lnTo>
                    <a:pt x="466" y="143"/>
                  </a:lnTo>
                  <a:lnTo>
                    <a:pt x="455" y="149"/>
                  </a:lnTo>
                  <a:lnTo>
                    <a:pt x="441" y="156"/>
                  </a:lnTo>
                  <a:lnTo>
                    <a:pt x="425" y="163"/>
                  </a:lnTo>
                  <a:lnTo>
                    <a:pt x="409" y="168"/>
                  </a:lnTo>
                  <a:lnTo>
                    <a:pt x="409" y="168"/>
                  </a:lnTo>
                  <a:lnTo>
                    <a:pt x="382" y="176"/>
                  </a:lnTo>
                  <a:lnTo>
                    <a:pt x="355" y="181"/>
                  </a:lnTo>
                  <a:lnTo>
                    <a:pt x="326" y="186"/>
                  </a:lnTo>
                  <a:lnTo>
                    <a:pt x="299" y="189"/>
                  </a:lnTo>
                  <a:lnTo>
                    <a:pt x="271" y="190"/>
                  </a:lnTo>
                  <a:lnTo>
                    <a:pt x="244" y="190"/>
                  </a:lnTo>
                  <a:lnTo>
                    <a:pt x="216" y="189"/>
                  </a:lnTo>
                  <a:lnTo>
                    <a:pt x="188" y="187"/>
                  </a:lnTo>
                  <a:lnTo>
                    <a:pt x="188" y="187"/>
                  </a:lnTo>
                  <a:lnTo>
                    <a:pt x="180" y="185"/>
                  </a:lnTo>
                  <a:lnTo>
                    <a:pt x="170" y="181"/>
                  </a:lnTo>
                  <a:lnTo>
                    <a:pt x="162" y="176"/>
                  </a:lnTo>
                  <a:lnTo>
                    <a:pt x="160" y="173"/>
                  </a:lnTo>
                  <a:lnTo>
                    <a:pt x="158" y="171"/>
                  </a:lnTo>
                  <a:lnTo>
                    <a:pt x="158" y="171"/>
                  </a:lnTo>
                  <a:lnTo>
                    <a:pt x="155" y="160"/>
                  </a:lnTo>
                  <a:lnTo>
                    <a:pt x="150" y="149"/>
                  </a:lnTo>
                  <a:lnTo>
                    <a:pt x="145" y="140"/>
                  </a:lnTo>
                  <a:lnTo>
                    <a:pt x="139" y="130"/>
                  </a:lnTo>
                  <a:lnTo>
                    <a:pt x="133" y="122"/>
                  </a:lnTo>
                  <a:lnTo>
                    <a:pt x="126" y="115"/>
                  </a:lnTo>
                  <a:lnTo>
                    <a:pt x="119" y="108"/>
                  </a:lnTo>
                  <a:lnTo>
                    <a:pt x="112" y="101"/>
                  </a:lnTo>
                  <a:lnTo>
                    <a:pt x="104" y="95"/>
                  </a:lnTo>
                  <a:lnTo>
                    <a:pt x="95" y="90"/>
                  </a:lnTo>
                  <a:lnTo>
                    <a:pt x="78" y="79"/>
                  </a:lnTo>
                  <a:lnTo>
                    <a:pt x="58" y="72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25" y="61"/>
                  </a:lnTo>
                  <a:lnTo>
                    <a:pt x="15" y="55"/>
                  </a:lnTo>
                  <a:lnTo>
                    <a:pt x="8" y="49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4" y="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1" name="Freeform 405"/>
            <p:cNvSpPr>
              <a:spLocks/>
            </p:cNvSpPr>
            <p:nvPr userDrawn="1"/>
          </p:nvSpPr>
          <p:spPr bwMode="auto">
            <a:xfrm>
              <a:off x="463550" y="1477602"/>
              <a:ext cx="139700" cy="76200"/>
            </a:xfrm>
            <a:custGeom>
              <a:avLst/>
              <a:gdLst>
                <a:gd name="T0" fmla="*/ 352 w 352"/>
                <a:gd name="T1" fmla="*/ 0 h 189"/>
                <a:gd name="T2" fmla="*/ 352 w 352"/>
                <a:gd name="T3" fmla="*/ 0 h 189"/>
                <a:gd name="T4" fmla="*/ 352 w 352"/>
                <a:gd name="T5" fmla="*/ 22 h 189"/>
                <a:gd name="T6" fmla="*/ 352 w 352"/>
                <a:gd name="T7" fmla="*/ 40 h 189"/>
                <a:gd name="T8" fmla="*/ 351 w 352"/>
                <a:gd name="T9" fmla="*/ 58 h 189"/>
                <a:gd name="T10" fmla="*/ 349 w 352"/>
                <a:gd name="T11" fmla="*/ 75 h 189"/>
                <a:gd name="T12" fmla="*/ 346 w 352"/>
                <a:gd name="T13" fmla="*/ 88 h 189"/>
                <a:gd name="T14" fmla="*/ 341 w 352"/>
                <a:gd name="T15" fmla="*/ 101 h 189"/>
                <a:gd name="T16" fmla="*/ 336 w 352"/>
                <a:gd name="T17" fmla="*/ 112 h 189"/>
                <a:gd name="T18" fmla="*/ 330 w 352"/>
                <a:gd name="T19" fmla="*/ 123 h 189"/>
                <a:gd name="T20" fmla="*/ 322 w 352"/>
                <a:gd name="T21" fmla="*/ 131 h 189"/>
                <a:gd name="T22" fmla="*/ 312 w 352"/>
                <a:gd name="T23" fmla="*/ 139 h 189"/>
                <a:gd name="T24" fmla="*/ 301 w 352"/>
                <a:gd name="T25" fmla="*/ 147 h 189"/>
                <a:gd name="T26" fmla="*/ 288 w 352"/>
                <a:gd name="T27" fmla="*/ 153 h 189"/>
                <a:gd name="T28" fmla="*/ 274 w 352"/>
                <a:gd name="T29" fmla="*/ 159 h 189"/>
                <a:gd name="T30" fmla="*/ 257 w 352"/>
                <a:gd name="T31" fmla="*/ 164 h 189"/>
                <a:gd name="T32" fmla="*/ 238 w 352"/>
                <a:gd name="T33" fmla="*/ 171 h 189"/>
                <a:gd name="T34" fmla="*/ 217 w 352"/>
                <a:gd name="T35" fmla="*/ 176 h 189"/>
                <a:gd name="T36" fmla="*/ 217 w 352"/>
                <a:gd name="T37" fmla="*/ 176 h 189"/>
                <a:gd name="T38" fmla="*/ 189 w 352"/>
                <a:gd name="T39" fmla="*/ 181 h 189"/>
                <a:gd name="T40" fmla="*/ 160 w 352"/>
                <a:gd name="T41" fmla="*/ 185 h 189"/>
                <a:gd name="T42" fmla="*/ 131 w 352"/>
                <a:gd name="T43" fmla="*/ 188 h 189"/>
                <a:gd name="T44" fmla="*/ 102 w 352"/>
                <a:gd name="T45" fmla="*/ 189 h 189"/>
                <a:gd name="T46" fmla="*/ 74 w 352"/>
                <a:gd name="T47" fmla="*/ 188 h 189"/>
                <a:gd name="T48" fmla="*/ 47 w 352"/>
                <a:gd name="T49" fmla="*/ 186 h 189"/>
                <a:gd name="T50" fmla="*/ 22 w 352"/>
                <a:gd name="T51" fmla="*/ 182 h 189"/>
                <a:gd name="T52" fmla="*/ 0 w 352"/>
                <a:gd name="T53" fmla="*/ 177 h 189"/>
                <a:gd name="T54" fmla="*/ 0 w 352"/>
                <a:gd name="T55" fmla="*/ 79 h 189"/>
                <a:gd name="T56" fmla="*/ 0 w 352"/>
                <a:gd name="T57" fmla="*/ 79 h 189"/>
                <a:gd name="T58" fmla="*/ 47 w 352"/>
                <a:gd name="T59" fmla="*/ 83 h 189"/>
                <a:gd name="T60" fmla="*/ 94 w 352"/>
                <a:gd name="T61" fmla="*/ 84 h 189"/>
                <a:gd name="T62" fmla="*/ 116 w 352"/>
                <a:gd name="T63" fmla="*/ 84 h 189"/>
                <a:gd name="T64" fmla="*/ 139 w 352"/>
                <a:gd name="T65" fmla="*/ 84 h 189"/>
                <a:gd name="T66" fmla="*/ 162 w 352"/>
                <a:gd name="T67" fmla="*/ 82 h 189"/>
                <a:gd name="T68" fmla="*/ 184 w 352"/>
                <a:gd name="T69" fmla="*/ 79 h 189"/>
                <a:gd name="T70" fmla="*/ 207 w 352"/>
                <a:gd name="T71" fmla="*/ 75 h 189"/>
                <a:gd name="T72" fmla="*/ 228 w 352"/>
                <a:gd name="T73" fmla="*/ 70 h 189"/>
                <a:gd name="T74" fmla="*/ 250 w 352"/>
                <a:gd name="T75" fmla="*/ 62 h 189"/>
                <a:gd name="T76" fmla="*/ 271 w 352"/>
                <a:gd name="T77" fmla="*/ 54 h 189"/>
                <a:gd name="T78" fmla="*/ 291 w 352"/>
                <a:gd name="T79" fmla="*/ 44 h 189"/>
                <a:gd name="T80" fmla="*/ 312 w 352"/>
                <a:gd name="T81" fmla="*/ 31 h 189"/>
                <a:gd name="T82" fmla="*/ 332 w 352"/>
                <a:gd name="T83" fmla="*/ 16 h 189"/>
                <a:gd name="T84" fmla="*/ 352 w 352"/>
                <a:gd name="T8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2" h="189">
                  <a:moveTo>
                    <a:pt x="352" y="0"/>
                  </a:moveTo>
                  <a:lnTo>
                    <a:pt x="352" y="0"/>
                  </a:lnTo>
                  <a:lnTo>
                    <a:pt x="352" y="22"/>
                  </a:lnTo>
                  <a:lnTo>
                    <a:pt x="352" y="40"/>
                  </a:lnTo>
                  <a:lnTo>
                    <a:pt x="351" y="58"/>
                  </a:lnTo>
                  <a:lnTo>
                    <a:pt x="349" y="75"/>
                  </a:lnTo>
                  <a:lnTo>
                    <a:pt x="346" y="88"/>
                  </a:lnTo>
                  <a:lnTo>
                    <a:pt x="341" y="101"/>
                  </a:lnTo>
                  <a:lnTo>
                    <a:pt x="336" y="112"/>
                  </a:lnTo>
                  <a:lnTo>
                    <a:pt x="330" y="123"/>
                  </a:lnTo>
                  <a:lnTo>
                    <a:pt x="322" y="131"/>
                  </a:lnTo>
                  <a:lnTo>
                    <a:pt x="312" y="139"/>
                  </a:lnTo>
                  <a:lnTo>
                    <a:pt x="301" y="147"/>
                  </a:lnTo>
                  <a:lnTo>
                    <a:pt x="288" y="153"/>
                  </a:lnTo>
                  <a:lnTo>
                    <a:pt x="274" y="159"/>
                  </a:lnTo>
                  <a:lnTo>
                    <a:pt x="257" y="164"/>
                  </a:lnTo>
                  <a:lnTo>
                    <a:pt x="238" y="171"/>
                  </a:lnTo>
                  <a:lnTo>
                    <a:pt x="217" y="176"/>
                  </a:lnTo>
                  <a:lnTo>
                    <a:pt x="217" y="176"/>
                  </a:lnTo>
                  <a:lnTo>
                    <a:pt x="189" y="181"/>
                  </a:lnTo>
                  <a:lnTo>
                    <a:pt x="160" y="185"/>
                  </a:lnTo>
                  <a:lnTo>
                    <a:pt x="131" y="188"/>
                  </a:lnTo>
                  <a:lnTo>
                    <a:pt x="102" y="189"/>
                  </a:lnTo>
                  <a:lnTo>
                    <a:pt x="74" y="188"/>
                  </a:lnTo>
                  <a:lnTo>
                    <a:pt x="47" y="186"/>
                  </a:lnTo>
                  <a:lnTo>
                    <a:pt x="22" y="182"/>
                  </a:lnTo>
                  <a:lnTo>
                    <a:pt x="0" y="177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47" y="83"/>
                  </a:lnTo>
                  <a:lnTo>
                    <a:pt x="94" y="84"/>
                  </a:lnTo>
                  <a:lnTo>
                    <a:pt x="116" y="84"/>
                  </a:lnTo>
                  <a:lnTo>
                    <a:pt x="139" y="84"/>
                  </a:lnTo>
                  <a:lnTo>
                    <a:pt x="162" y="82"/>
                  </a:lnTo>
                  <a:lnTo>
                    <a:pt x="184" y="79"/>
                  </a:lnTo>
                  <a:lnTo>
                    <a:pt x="207" y="75"/>
                  </a:lnTo>
                  <a:lnTo>
                    <a:pt x="228" y="70"/>
                  </a:lnTo>
                  <a:lnTo>
                    <a:pt x="250" y="62"/>
                  </a:lnTo>
                  <a:lnTo>
                    <a:pt x="271" y="54"/>
                  </a:lnTo>
                  <a:lnTo>
                    <a:pt x="291" y="44"/>
                  </a:lnTo>
                  <a:lnTo>
                    <a:pt x="312" y="31"/>
                  </a:lnTo>
                  <a:lnTo>
                    <a:pt x="332" y="16"/>
                  </a:lnTo>
                  <a:lnTo>
                    <a:pt x="3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2" name="Freeform 406"/>
            <p:cNvSpPr>
              <a:spLocks/>
            </p:cNvSpPr>
            <p:nvPr userDrawn="1"/>
          </p:nvSpPr>
          <p:spPr bwMode="auto">
            <a:xfrm>
              <a:off x="463550" y="1477602"/>
              <a:ext cx="139700" cy="76200"/>
            </a:xfrm>
            <a:custGeom>
              <a:avLst/>
              <a:gdLst>
                <a:gd name="T0" fmla="*/ 352 w 352"/>
                <a:gd name="T1" fmla="*/ 0 h 189"/>
                <a:gd name="T2" fmla="*/ 352 w 352"/>
                <a:gd name="T3" fmla="*/ 0 h 189"/>
                <a:gd name="T4" fmla="*/ 352 w 352"/>
                <a:gd name="T5" fmla="*/ 22 h 189"/>
                <a:gd name="T6" fmla="*/ 352 w 352"/>
                <a:gd name="T7" fmla="*/ 40 h 189"/>
                <a:gd name="T8" fmla="*/ 351 w 352"/>
                <a:gd name="T9" fmla="*/ 58 h 189"/>
                <a:gd name="T10" fmla="*/ 349 w 352"/>
                <a:gd name="T11" fmla="*/ 75 h 189"/>
                <a:gd name="T12" fmla="*/ 346 w 352"/>
                <a:gd name="T13" fmla="*/ 88 h 189"/>
                <a:gd name="T14" fmla="*/ 341 w 352"/>
                <a:gd name="T15" fmla="*/ 101 h 189"/>
                <a:gd name="T16" fmla="*/ 336 w 352"/>
                <a:gd name="T17" fmla="*/ 112 h 189"/>
                <a:gd name="T18" fmla="*/ 330 w 352"/>
                <a:gd name="T19" fmla="*/ 123 h 189"/>
                <a:gd name="T20" fmla="*/ 322 w 352"/>
                <a:gd name="T21" fmla="*/ 131 h 189"/>
                <a:gd name="T22" fmla="*/ 312 w 352"/>
                <a:gd name="T23" fmla="*/ 139 h 189"/>
                <a:gd name="T24" fmla="*/ 301 w 352"/>
                <a:gd name="T25" fmla="*/ 147 h 189"/>
                <a:gd name="T26" fmla="*/ 288 w 352"/>
                <a:gd name="T27" fmla="*/ 153 h 189"/>
                <a:gd name="T28" fmla="*/ 274 w 352"/>
                <a:gd name="T29" fmla="*/ 159 h 189"/>
                <a:gd name="T30" fmla="*/ 257 w 352"/>
                <a:gd name="T31" fmla="*/ 164 h 189"/>
                <a:gd name="T32" fmla="*/ 238 w 352"/>
                <a:gd name="T33" fmla="*/ 171 h 189"/>
                <a:gd name="T34" fmla="*/ 217 w 352"/>
                <a:gd name="T35" fmla="*/ 176 h 189"/>
                <a:gd name="T36" fmla="*/ 217 w 352"/>
                <a:gd name="T37" fmla="*/ 176 h 189"/>
                <a:gd name="T38" fmla="*/ 189 w 352"/>
                <a:gd name="T39" fmla="*/ 181 h 189"/>
                <a:gd name="T40" fmla="*/ 160 w 352"/>
                <a:gd name="T41" fmla="*/ 185 h 189"/>
                <a:gd name="T42" fmla="*/ 131 w 352"/>
                <a:gd name="T43" fmla="*/ 188 h 189"/>
                <a:gd name="T44" fmla="*/ 102 w 352"/>
                <a:gd name="T45" fmla="*/ 189 h 189"/>
                <a:gd name="T46" fmla="*/ 74 w 352"/>
                <a:gd name="T47" fmla="*/ 188 h 189"/>
                <a:gd name="T48" fmla="*/ 47 w 352"/>
                <a:gd name="T49" fmla="*/ 186 h 189"/>
                <a:gd name="T50" fmla="*/ 22 w 352"/>
                <a:gd name="T51" fmla="*/ 182 h 189"/>
                <a:gd name="T52" fmla="*/ 0 w 352"/>
                <a:gd name="T53" fmla="*/ 177 h 189"/>
                <a:gd name="T54" fmla="*/ 0 w 352"/>
                <a:gd name="T55" fmla="*/ 79 h 189"/>
                <a:gd name="T56" fmla="*/ 0 w 352"/>
                <a:gd name="T57" fmla="*/ 79 h 189"/>
                <a:gd name="T58" fmla="*/ 47 w 352"/>
                <a:gd name="T59" fmla="*/ 83 h 189"/>
                <a:gd name="T60" fmla="*/ 94 w 352"/>
                <a:gd name="T61" fmla="*/ 84 h 189"/>
                <a:gd name="T62" fmla="*/ 116 w 352"/>
                <a:gd name="T63" fmla="*/ 84 h 189"/>
                <a:gd name="T64" fmla="*/ 139 w 352"/>
                <a:gd name="T65" fmla="*/ 84 h 189"/>
                <a:gd name="T66" fmla="*/ 162 w 352"/>
                <a:gd name="T67" fmla="*/ 82 h 189"/>
                <a:gd name="T68" fmla="*/ 184 w 352"/>
                <a:gd name="T69" fmla="*/ 79 h 189"/>
                <a:gd name="T70" fmla="*/ 207 w 352"/>
                <a:gd name="T71" fmla="*/ 75 h 189"/>
                <a:gd name="T72" fmla="*/ 228 w 352"/>
                <a:gd name="T73" fmla="*/ 70 h 189"/>
                <a:gd name="T74" fmla="*/ 250 w 352"/>
                <a:gd name="T75" fmla="*/ 62 h 189"/>
                <a:gd name="T76" fmla="*/ 271 w 352"/>
                <a:gd name="T77" fmla="*/ 54 h 189"/>
                <a:gd name="T78" fmla="*/ 291 w 352"/>
                <a:gd name="T79" fmla="*/ 44 h 189"/>
                <a:gd name="T80" fmla="*/ 312 w 352"/>
                <a:gd name="T81" fmla="*/ 31 h 189"/>
                <a:gd name="T82" fmla="*/ 332 w 352"/>
                <a:gd name="T83" fmla="*/ 16 h 189"/>
                <a:gd name="T84" fmla="*/ 352 w 352"/>
                <a:gd name="T8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2" h="189">
                  <a:moveTo>
                    <a:pt x="352" y="0"/>
                  </a:moveTo>
                  <a:lnTo>
                    <a:pt x="352" y="0"/>
                  </a:lnTo>
                  <a:lnTo>
                    <a:pt x="352" y="22"/>
                  </a:lnTo>
                  <a:lnTo>
                    <a:pt x="352" y="40"/>
                  </a:lnTo>
                  <a:lnTo>
                    <a:pt x="351" y="58"/>
                  </a:lnTo>
                  <a:lnTo>
                    <a:pt x="349" y="75"/>
                  </a:lnTo>
                  <a:lnTo>
                    <a:pt x="346" y="88"/>
                  </a:lnTo>
                  <a:lnTo>
                    <a:pt x="341" y="101"/>
                  </a:lnTo>
                  <a:lnTo>
                    <a:pt x="336" y="112"/>
                  </a:lnTo>
                  <a:lnTo>
                    <a:pt x="330" y="123"/>
                  </a:lnTo>
                  <a:lnTo>
                    <a:pt x="322" y="131"/>
                  </a:lnTo>
                  <a:lnTo>
                    <a:pt x="312" y="139"/>
                  </a:lnTo>
                  <a:lnTo>
                    <a:pt x="301" y="147"/>
                  </a:lnTo>
                  <a:lnTo>
                    <a:pt x="288" y="153"/>
                  </a:lnTo>
                  <a:lnTo>
                    <a:pt x="274" y="159"/>
                  </a:lnTo>
                  <a:lnTo>
                    <a:pt x="257" y="164"/>
                  </a:lnTo>
                  <a:lnTo>
                    <a:pt x="238" y="171"/>
                  </a:lnTo>
                  <a:lnTo>
                    <a:pt x="217" y="176"/>
                  </a:lnTo>
                  <a:lnTo>
                    <a:pt x="217" y="176"/>
                  </a:lnTo>
                  <a:lnTo>
                    <a:pt x="189" y="181"/>
                  </a:lnTo>
                  <a:lnTo>
                    <a:pt x="160" y="185"/>
                  </a:lnTo>
                  <a:lnTo>
                    <a:pt x="131" y="188"/>
                  </a:lnTo>
                  <a:lnTo>
                    <a:pt x="102" y="189"/>
                  </a:lnTo>
                  <a:lnTo>
                    <a:pt x="74" y="188"/>
                  </a:lnTo>
                  <a:lnTo>
                    <a:pt x="47" y="186"/>
                  </a:lnTo>
                  <a:lnTo>
                    <a:pt x="22" y="182"/>
                  </a:lnTo>
                  <a:lnTo>
                    <a:pt x="0" y="177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47" y="83"/>
                  </a:lnTo>
                  <a:lnTo>
                    <a:pt x="94" y="84"/>
                  </a:lnTo>
                  <a:lnTo>
                    <a:pt x="116" y="84"/>
                  </a:lnTo>
                  <a:lnTo>
                    <a:pt x="139" y="84"/>
                  </a:lnTo>
                  <a:lnTo>
                    <a:pt x="162" y="82"/>
                  </a:lnTo>
                  <a:lnTo>
                    <a:pt x="184" y="79"/>
                  </a:lnTo>
                  <a:lnTo>
                    <a:pt x="207" y="75"/>
                  </a:lnTo>
                  <a:lnTo>
                    <a:pt x="228" y="70"/>
                  </a:lnTo>
                  <a:lnTo>
                    <a:pt x="250" y="62"/>
                  </a:lnTo>
                  <a:lnTo>
                    <a:pt x="271" y="54"/>
                  </a:lnTo>
                  <a:lnTo>
                    <a:pt x="291" y="44"/>
                  </a:lnTo>
                  <a:lnTo>
                    <a:pt x="312" y="31"/>
                  </a:lnTo>
                  <a:lnTo>
                    <a:pt x="332" y="16"/>
                  </a:lnTo>
                  <a:lnTo>
                    <a:pt x="3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3" name="Freeform 407"/>
            <p:cNvSpPr>
              <a:spLocks/>
            </p:cNvSpPr>
            <p:nvPr userDrawn="1"/>
          </p:nvSpPr>
          <p:spPr bwMode="auto">
            <a:xfrm>
              <a:off x="463550" y="1534752"/>
              <a:ext cx="139700" cy="74613"/>
            </a:xfrm>
            <a:custGeom>
              <a:avLst/>
              <a:gdLst>
                <a:gd name="T0" fmla="*/ 354 w 354"/>
                <a:gd name="T1" fmla="*/ 0 h 188"/>
                <a:gd name="T2" fmla="*/ 354 w 354"/>
                <a:gd name="T3" fmla="*/ 19 h 188"/>
                <a:gd name="T4" fmla="*/ 354 w 354"/>
                <a:gd name="T5" fmla="*/ 19 h 188"/>
                <a:gd name="T6" fmla="*/ 354 w 354"/>
                <a:gd name="T7" fmla="*/ 52 h 188"/>
                <a:gd name="T8" fmla="*/ 353 w 354"/>
                <a:gd name="T9" fmla="*/ 77 h 188"/>
                <a:gd name="T10" fmla="*/ 352 w 354"/>
                <a:gd name="T11" fmla="*/ 87 h 188"/>
                <a:gd name="T12" fmla="*/ 350 w 354"/>
                <a:gd name="T13" fmla="*/ 96 h 188"/>
                <a:gd name="T14" fmla="*/ 348 w 354"/>
                <a:gd name="T15" fmla="*/ 104 h 188"/>
                <a:gd name="T16" fmla="*/ 343 w 354"/>
                <a:gd name="T17" fmla="*/ 111 h 188"/>
                <a:gd name="T18" fmla="*/ 338 w 354"/>
                <a:gd name="T19" fmla="*/ 116 h 188"/>
                <a:gd name="T20" fmla="*/ 332 w 354"/>
                <a:gd name="T21" fmla="*/ 121 h 188"/>
                <a:gd name="T22" fmla="*/ 325 w 354"/>
                <a:gd name="T23" fmla="*/ 126 h 188"/>
                <a:gd name="T24" fmla="*/ 315 w 354"/>
                <a:gd name="T25" fmla="*/ 129 h 188"/>
                <a:gd name="T26" fmla="*/ 305 w 354"/>
                <a:gd name="T27" fmla="*/ 132 h 188"/>
                <a:gd name="T28" fmla="*/ 292 w 354"/>
                <a:gd name="T29" fmla="*/ 135 h 188"/>
                <a:gd name="T30" fmla="*/ 260 w 354"/>
                <a:gd name="T31" fmla="*/ 140 h 188"/>
                <a:gd name="T32" fmla="*/ 260 w 354"/>
                <a:gd name="T33" fmla="*/ 140 h 188"/>
                <a:gd name="T34" fmla="*/ 247 w 354"/>
                <a:gd name="T35" fmla="*/ 143 h 188"/>
                <a:gd name="T36" fmla="*/ 233 w 354"/>
                <a:gd name="T37" fmla="*/ 149 h 188"/>
                <a:gd name="T38" fmla="*/ 219 w 354"/>
                <a:gd name="T39" fmla="*/ 154 h 188"/>
                <a:gd name="T40" fmla="*/ 206 w 354"/>
                <a:gd name="T41" fmla="*/ 159 h 188"/>
                <a:gd name="T42" fmla="*/ 179 w 354"/>
                <a:gd name="T43" fmla="*/ 171 h 188"/>
                <a:gd name="T44" fmla="*/ 164 w 354"/>
                <a:gd name="T45" fmla="*/ 177 h 188"/>
                <a:gd name="T46" fmla="*/ 151 w 354"/>
                <a:gd name="T47" fmla="*/ 181 h 188"/>
                <a:gd name="T48" fmla="*/ 151 w 354"/>
                <a:gd name="T49" fmla="*/ 181 h 188"/>
                <a:gd name="T50" fmla="*/ 138 w 354"/>
                <a:gd name="T51" fmla="*/ 183 h 188"/>
                <a:gd name="T52" fmla="*/ 125 w 354"/>
                <a:gd name="T53" fmla="*/ 185 h 188"/>
                <a:gd name="T54" fmla="*/ 99 w 354"/>
                <a:gd name="T55" fmla="*/ 187 h 188"/>
                <a:gd name="T56" fmla="*/ 46 w 354"/>
                <a:gd name="T57" fmla="*/ 188 h 188"/>
                <a:gd name="T58" fmla="*/ 46 w 354"/>
                <a:gd name="T59" fmla="*/ 188 h 188"/>
                <a:gd name="T60" fmla="*/ 35 w 354"/>
                <a:gd name="T61" fmla="*/ 188 h 188"/>
                <a:gd name="T62" fmla="*/ 25 w 354"/>
                <a:gd name="T63" fmla="*/ 186 h 188"/>
                <a:gd name="T64" fmla="*/ 0 w 354"/>
                <a:gd name="T65" fmla="*/ 181 h 188"/>
                <a:gd name="T66" fmla="*/ 0 w 354"/>
                <a:gd name="T67" fmla="*/ 133 h 188"/>
                <a:gd name="T68" fmla="*/ 0 w 354"/>
                <a:gd name="T69" fmla="*/ 81 h 188"/>
                <a:gd name="T70" fmla="*/ 0 w 354"/>
                <a:gd name="T71" fmla="*/ 81 h 188"/>
                <a:gd name="T72" fmla="*/ 48 w 354"/>
                <a:gd name="T73" fmla="*/ 84 h 188"/>
                <a:gd name="T74" fmla="*/ 94 w 354"/>
                <a:gd name="T75" fmla="*/ 86 h 188"/>
                <a:gd name="T76" fmla="*/ 117 w 354"/>
                <a:gd name="T77" fmla="*/ 86 h 188"/>
                <a:gd name="T78" fmla="*/ 140 w 354"/>
                <a:gd name="T79" fmla="*/ 85 h 188"/>
                <a:gd name="T80" fmla="*/ 163 w 354"/>
                <a:gd name="T81" fmla="*/ 83 h 188"/>
                <a:gd name="T82" fmla="*/ 185 w 354"/>
                <a:gd name="T83" fmla="*/ 80 h 188"/>
                <a:gd name="T84" fmla="*/ 208 w 354"/>
                <a:gd name="T85" fmla="*/ 76 h 188"/>
                <a:gd name="T86" fmla="*/ 230 w 354"/>
                <a:gd name="T87" fmla="*/ 70 h 188"/>
                <a:gd name="T88" fmla="*/ 252 w 354"/>
                <a:gd name="T89" fmla="*/ 63 h 188"/>
                <a:gd name="T90" fmla="*/ 273 w 354"/>
                <a:gd name="T91" fmla="*/ 55 h 188"/>
                <a:gd name="T92" fmla="*/ 293 w 354"/>
                <a:gd name="T93" fmla="*/ 44 h 188"/>
                <a:gd name="T94" fmla="*/ 314 w 354"/>
                <a:gd name="T95" fmla="*/ 32 h 188"/>
                <a:gd name="T96" fmla="*/ 334 w 354"/>
                <a:gd name="T97" fmla="*/ 17 h 188"/>
                <a:gd name="T98" fmla="*/ 354 w 354"/>
                <a:gd name="T9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" h="188">
                  <a:moveTo>
                    <a:pt x="354" y="0"/>
                  </a:moveTo>
                  <a:lnTo>
                    <a:pt x="354" y="19"/>
                  </a:lnTo>
                  <a:lnTo>
                    <a:pt x="354" y="19"/>
                  </a:lnTo>
                  <a:lnTo>
                    <a:pt x="354" y="52"/>
                  </a:lnTo>
                  <a:lnTo>
                    <a:pt x="353" y="77"/>
                  </a:lnTo>
                  <a:lnTo>
                    <a:pt x="352" y="87"/>
                  </a:lnTo>
                  <a:lnTo>
                    <a:pt x="350" y="96"/>
                  </a:lnTo>
                  <a:lnTo>
                    <a:pt x="348" y="104"/>
                  </a:lnTo>
                  <a:lnTo>
                    <a:pt x="343" y="111"/>
                  </a:lnTo>
                  <a:lnTo>
                    <a:pt x="338" y="116"/>
                  </a:lnTo>
                  <a:lnTo>
                    <a:pt x="332" y="121"/>
                  </a:lnTo>
                  <a:lnTo>
                    <a:pt x="325" y="126"/>
                  </a:lnTo>
                  <a:lnTo>
                    <a:pt x="315" y="129"/>
                  </a:lnTo>
                  <a:lnTo>
                    <a:pt x="305" y="132"/>
                  </a:lnTo>
                  <a:lnTo>
                    <a:pt x="292" y="135"/>
                  </a:lnTo>
                  <a:lnTo>
                    <a:pt x="260" y="140"/>
                  </a:lnTo>
                  <a:lnTo>
                    <a:pt x="260" y="140"/>
                  </a:lnTo>
                  <a:lnTo>
                    <a:pt x="247" y="143"/>
                  </a:lnTo>
                  <a:lnTo>
                    <a:pt x="233" y="149"/>
                  </a:lnTo>
                  <a:lnTo>
                    <a:pt x="219" y="154"/>
                  </a:lnTo>
                  <a:lnTo>
                    <a:pt x="206" y="159"/>
                  </a:lnTo>
                  <a:lnTo>
                    <a:pt x="179" y="171"/>
                  </a:lnTo>
                  <a:lnTo>
                    <a:pt x="164" y="177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38" y="183"/>
                  </a:lnTo>
                  <a:lnTo>
                    <a:pt x="125" y="185"/>
                  </a:lnTo>
                  <a:lnTo>
                    <a:pt x="99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35" y="188"/>
                  </a:lnTo>
                  <a:lnTo>
                    <a:pt x="25" y="186"/>
                  </a:lnTo>
                  <a:lnTo>
                    <a:pt x="0" y="181"/>
                  </a:lnTo>
                  <a:lnTo>
                    <a:pt x="0" y="13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48" y="84"/>
                  </a:lnTo>
                  <a:lnTo>
                    <a:pt x="94" y="86"/>
                  </a:lnTo>
                  <a:lnTo>
                    <a:pt x="117" y="86"/>
                  </a:lnTo>
                  <a:lnTo>
                    <a:pt x="140" y="85"/>
                  </a:lnTo>
                  <a:lnTo>
                    <a:pt x="163" y="83"/>
                  </a:lnTo>
                  <a:lnTo>
                    <a:pt x="185" y="80"/>
                  </a:lnTo>
                  <a:lnTo>
                    <a:pt x="208" y="76"/>
                  </a:lnTo>
                  <a:lnTo>
                    <a:pt x="230" y="70"/>
                  </a:lnTo>
                  <a:lnTo>
                    <a:pt x="252" y="63"/>
                  </a:lnTo>
                  <a:lnTo>
                    <a:pt x="273" y="55"/>
                  </a:lnTo>
                  <a:lnTo>
                    <a:pt x="293" y="44"/>
                  </a:lnTo>
                  <a:lnTo>
                    <a:pt x="314" y="32"/>
                  </a:lnTo>
                  <a:lnTo>
                    <a:pt x="334" y="17"/>
                  </a:lnTo>
                  <a:lnTo>
                    <a:pt x="3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4" name="Freeform 408"/>
            <p:cNvSpPr>
              <a:spLocks/>
            </p:cNvSpPr>
            <p:nvPr userDrawn="1"/>
          </p:nvSpPr>
          <p:spPr bwMode="auto">
            <a:xfrm>
              <a:off x="463550" y="1534752"/>
              <a:ext cx="139700" cy="74613"/>
            </a:xfrm>
            <a:custGeom>
              <a:avLst/>
              <a:gdLst>
                <a:gd name="T0" fmla="*/ 354 w 354"/>
                <a:gd name="T1" fmla="*/ 0 h 188"/>
                <a:gd name="T2" fmla="*/ 354 w 354"/>
                <a:gd name="T3" fmla="*/ 19 h 188"/>
                <a:gd name="T4" fmla="*/ 354 w 354"/>
                <a:gd name="T5" fmla="*/ 19 h 188"/>
                <a:gd name="T6" fmla="*/ 354 w 354"/>
                <a:gd name="T7" fmla="*/ 52 h 188"/>
                <a:gd name="T8" fmla="*/ 353 w 354"/>
                <a:gd name="T9" fmla="*/ 77 h 188"/>
                <a:gd name="T10" fmla="*/ 352 w 354"/>
                <a:gd name="T11" fmla="*/ 87 h 188"/>
                <a:gd name="T12" fmla="*/ 350 w 354"/>
                <a:gd name="T13" fmla="*/ 96 h 188"/>
                <a:gd name="T14" fmla="*/ 348 w 354"/>
                <a:gd name="T15" fmla="*/ 104 h 188"/>
                <a:gd name="T16" fmla="*/ 343 w 354"/>
                <a:gd name="T17" fmla="*/ 111 h 188"/>
                <a:gd name="T18" fmla="*/ 338 w 354"/>
                <a:gd name="T19" fmla="*/ 116 h 188"/>
                <a:gd name="T20" fmla="*/ 332 w 354"/>
                <a:gd name="T21" fmla="*/ 121 h 188"/>
                <a:gd name="T22" fmla="*/ 325 w 354"/>
                <a:gd name="T23" fmla="*/ 126 h 188"/>
                <a:gd name="T24" fmla="*/ 315 w 354"/>
                <a:gd name="T25" fmla="*/ 129 h 188"/>
                <a:gd name="T26" fmla="*/ 305 w 354"/>
                <a:gd name="T27" fmla="*/ 132 h 188"/>
                <a:gd name="T28" fmla="*/ 292 w 354"/>
                <a:gd name="T29" fmla="*/ 135 h 188"/>
                <a:gd name="T30" fmla="*/ 260 w 354"/>
                <a:gd name="T31" fmla="*/ 140 h 188"/>
                <a:gd name="T32" fmla="*/ 260 w 354"/>
                <a:gd name="T33" fmla="*/ 140 h 188"/>
                <a:gd name="T34" fmla="*/ 247 w 354"/>
                <a:gd name="T35" fmla="*/ 143 h 188"/>
                <a:gd name="T36" fmla="*/ 233 w 354"/>
                <a:gd name="T37" fmla="*/ 149 h 188"/>
                <a:gd name="T38" fmla="*/ 219 w 354"/>
                <a:gd name="T39" fmla="*/ 154 h 188"/>
                <a:gd name="T40" fmla="*/ 206 w 354"/>
                <a:gd name="T41" fmla="*/ 159 h 188"/>
                <a:gd name="T42" fmla="*/ 179 w 354"/>
                <a:gd name="T43" fmla="*/ 171 h 188"/>
                <a:gd name="T44" fmla="*/ 164 w 354"/>
                <a:gd name="T45" fmla="*/ 177 h 188"/>
                <a:gd name="T46" fmla="*/ 151 w 354"/>
                <a:gd name="T47" fmla="*/ 181 h 188"/>
                <a:gd name="T48" fmla="*/ 151 w 354"/>
                <a:gd name="T49" fmla="*/ 181 h 188"/>
                <a:gd name="T50" fmla="*/ 138 w 354"/>
                <a:gd name="T51" fmla="*/ 183 h 188"/>
                <a:gd name="T52" fmla="*/ 125 w 354"/>
                <a:gd name="T53" fmla="*/ 185 h 188"/>
                <a:gd name="T54" fmla="*/ 99 w 354"/>
                <a:gd name="T55" fmla="*/ 187 h 188"/>
                <a:gd name="T56" fmla="*/ 46 w 354"/>
                <a:gd name="T57" fmla="*/ 188 h 188"/>
                <a:gd name="T58" fmla="*/ 46 w 354"/>
                <a:gd name="T59" fmla="*/ 188 h 188"/>
                <a:gd name="T60" fmla="*/ 35 w 354"/>
                <a:gd name="T61" fmla="*/ 188 h 188"/>
                <a:gd name="T62" fmla="*/ 25 w 354"/>
                <a:gd name="T63" fmla="*/ 186 h 188"/>
                <a:gd name="T64" fmla="*/ 0 w 354"/>
                <a:gd name="T65" fmla="*/ 181 h 188"/>
                <a:gd name="T66" fmla="*/ 0 w 354"/>
                <a:gd name="T67" fmla="*/ 133 h 188"/>
                <a:gd name="T68" fmla="*/ 0 w 354"/>
                <a:gd name="T69" fmla="*/ 81 h 188"/>
                <a:gd name="T70" fmla="*/ 0 w 354"/>
                <a:gd name="T71" fmla="*/ 81 h 188"/>
                <a:gd name="T72" fmla="*/ 48 w 354"/>
                <a:gd name="T73" fmla="*/ 84 h 188"/>
                <a:gd name="T74" fmla="*/ 94 w 354"/>
                <a:gd name="T75" fmla="*/ 86 h 188"/>
                <a:gd name="T76" fmla="*/ 117 w 354"/>
                <a:gd name="T77" fmla="*/ 86 h 188"/>
                <a:gd name="T78" fmla="*/ 140 w 354"/>
                <a:gd name="T79" fmla="*/ 85 h 188"/>
                <a:gd name="T80" fmla="*/ 163 w 354"/>
                <a:gd name="T81" fmla="*/ 83 h 188"/>
                <a:gd name="T82" fmla="*/ 185 w 354"/>
                <a:gd name="T83" fmla="*/ 80 h 188"/>
                <a:gd name="T84" fmla="*/ 208 w 354"/>
                <a:gd name="T85" fmla="*/ 76 h 188"/>
                <a:gd name="T86" fmla="*/ 230 w 354"/>
                <a:gd name="T87" fmla="*/ 70 h 188"/>
                <a:gd name="T88" fmla="*/ 252 w 354"/>
                <a:gd name="T89" fmla="*/ 63 h 188"/>
                <a:gd name="T90" fmla="*/ 273 w 354"/>
                <a:gd name="T91" fmla="*/ 55 h 188"/>
                <a:gd name="T92" fmla="*/ 293 w 354"/>
                <a:gd name="T93" fmla="*/ 44 h 188"/>
                <a:gd name="T94" fmla="*/ 314 w 354"/>
                <a:gd name="T95" fmla="*/ 32 h 188"/>
                <a:gd name="T96" fmla="*/ 334 w 354"/>
                <a:gd name="T97" fmla="*/ 17 h 188"/>
                <a:gd name="T98" fmla="*/ 354 w 354"/>
                <a:gd name="T9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" h="188">
                  <a:moveTo>
                    <a:pt x="354" y="0"/>
                  </a:moveTo>
                  <a:lnTo>
                    <a:pt x="354" y="19"/>
                  </a:lnTo>
                  <a:lnTo>
                    <a:pt x="354" y="19"/>
                  </a:lnTo>
                  <a:lnTo>
                    <a:pt x="354" y="52"/>
                  </a:lnTo>
                  <a:lnTo>
                    <a:pt x="353" y="77"/>
                  </a:lnTo>
                  <a:lnTo>
                    <a:pt x="352" y="87"/>
                  </a:lnTo>
                  <a:lnTo>
                    <a:pt x="350" y="96"/>
                  </a:lnTo>
                  <a:lnTo>
                    <a:pt x="348" y="104"/>
                  </a:lnTo>
                  <a:lnTo>
                    <a:pt x="343" y="111"/>
                  </a:lnTo>
                  <a:lnTo>
                    <a:pt x="338" y="116"/>
                  </a:lnTo>
                  <a:lnTo>
                    <a:pt x="332" y="121"/>
                  </a:lnTo>
                  <a:lnTo>
                    <a:pt x="325" y="126"/>
                  </a:lnTo>
                  <a:lnTo>
                    <a:pt x="315" y="129"/>
                  </a:lnTo>
                  <a:lnTo>
                    <a:pt x="305" y="132"/>
                  </a:lnTo>
                  <a:lnTo>
                    <a:pt x="292" y="135"/>
                  </a:lnTo>
                  <a:lnTo>
                    <a:pt x="260" y="140"/>
                  </a:lnTo>
                  <a:lnTo>
                    <a:pt x="260" y="140"/>
                  </a:lnTo>
                  <a:lnTo>
                    <a:pt x="247" y="143"/>
                  </a:lnTo>
                  <a:lnTo>
                    <a:pt x="233" y="149"/>
                  </a:lnTo>
                  <a:lnTo>
                    <a:pt x="219" y="154"/>
                  </a:lnTo>
                  <a:lnTo>
                    <a:pt x="206" y="159"/>
                  </a:lnTo>
                  <a:lnTo>
                    <a:pt x="179" y="171"/>
                  </a:lnTo>
                  <a:lnTo>
                    <a:pt x="164" y="177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38" y="183"/>
                  </a:lnTo>
                  <a:lnTo>
                    <a:pt x="125" y="185"/>
                  </a:lnTo>
                  <a:lnTo>
                    <a:pt x="99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35" y="188"/>
                  </a:lnTo>
                  <a:lnTo>
                    <a:pt x="25" y="186"/>
                  </a:lnTo>
                  <a:lnTo>
                    <a:pt x="0" y="181"/>
                  </a:lnTo>
                  <a:lnTo>
                    <a:pt x="0" y="13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48" y="84"/>
                  </a:lnTo>
                  <a:lnTo>
                    <a:pt x="94" y="86"/>
                  </a:lnTo>
                  <a:lnTo>
                    <a:pt x="117" y="86"/>
                  </a:lnTo>
                  <a:lnTo>
                    <a:pt x="140" y="85"/>
                  </a:lnTo>
                  <a:lnTo>
                    <a:pt x="163" y="83"/>
                  </a:lnTo>
                  <a:lnTo>
                    <a:pt x="185" y="80"/>
                  </a:lnTo>
                  <a:lnTo>
                    <a:pt x="208" y="76"/>
                  </a:lnTo>
                  <a:lnTo>
                    <a:pt x="230" y="70"/>
                  </a:lnTo>
                  <a:lnTo>
                    <a:pt x="252" y="63"/>
                  </a:lnTo>
                  <a:lnTo>
                    <a:pt x="273" y="55"/>
                  </a:lnTo>
                  <a:lnTo>
                    <a:pt x="293" y="44"/>
                  </a:lnTo>
                  <a:lnTo>
                    <a:pt x="314" y="32"/>
                  </a:lnTo>
                  <a:lnTo>
                    <a:pt x="334" y="17"/>
                  </a:lnTo>
                  <a:lnTo>
                    <a:pt x="3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4" name="Группа 543"/>
          <p:cNvGrpSpPr/>
          <p:nvPr userDrawn="1"/>
        </p:nvGrpSpPr>
        <p:grpSpPr>
          <a:xfrm>
            <a:off x="288943" y="3061069"/>
            <a:ext cx="830263" cy="425054"/>
            <a:chOff x="288925" y="3748043"/>
            <a:chExt cx="830263" cy="566738"/>
          </a:xfrm>
          <a:solidFill>
            <a:schemeClr val="bg2">
              <a:lumMod val="50000"/>
            </a:schemeClr>
          </a:solidFill>
        </p:grpSpPr>
        <p:sp>
          <p:nvSpPr>
            <p:cNvPr id="505" name="Freeform 409"/>
            <p:cNvSpPr>
              <a:spLocks noEditPoints="1"/>
            </p:cNvSpPr>
            <p:nvPr userDrawn="1"/>
          </p:nvSpPr>
          <p:spPr bwMode="auto">
            <a:xfrm>
              <a:off x="474663" y="3957593"/>
              <a:ext cx="185737" cy="134938"/>
            </a:xfrm>
            <a:custGeom>
              <a:avLst/>
              <a:gdLst>
                <a:gd name="T0" fmla="*/ 52 w 469"/>
                <a:gd name="T1" fmla="*/ 0 h 337"/>
                <a:gd name="T2" fmla="*/ 42 w 469"/>
                <a:gd name="T3" fmla="*/ 1 h 337"/>
                <a:gd name="T4" fmla="*/ 23 w 469"/>
                <a:gd name="T5" fmla="*/ 8 h 337"/>
                <a:gd name="T6" fmla="*/ 9 w 469"/>
                <a:gd name="T7" fmla="*/ 23 h 337"/>
                <a:gd name="T8" fmla="*/ 1 w 469"/>
                <a:gd name="T9" fmla="*/ 42 h 337"/>
                <a:gd name="T10" fmla="*/ 0 w 469"/>
                <a:gd name="T11" fmla="*/ 285 h 337"/>
                <a:gd name="T12" fmla="*/ 1 w 469"/>
                <a:gd name="T13" fmla="*/ 296 h 337"/>
                <a:gd name="T14" fmla="*/ 9 w 469"/>
                <a:gd name="T15" fmla="*/ 314 h 337"/>
                <a:gd name="T16" fmla="*/ 23 w 469"/>
                <a:gd name="T17" fmla="*/ 329 h 337"/>
                <a:gd name="T18" fmla="*/ 42 w 469"/>
                <a:gd name="T19" fmla="*/ 336 h 337"/>
                <a:gd name="T20" fmla="*/ 416 w 469"/>
                <a:gd name="T21" fmla="*/ 337 h 337"/>
                <a:gd name="T22" fmla="*/ 427 w 469"/>
                <a:gd name="T23" fmla="*/ 336 h 337"/>
                <a:gd name="T24" fmla="*/ 446 w 469"/>
                <a:gd name="T25" fmla="*/ 329 h 337"/>
                <a:gd name="T26" fmla="*/ 459 w 469"/>
                <a:gd name="T27" fmla="*/ 314 h 337"/>
                <a:gd name="T28" fmla="*/ 468 w 469"/>
                <a:gd name="T29" fmla="*/ 296 h 337"/>
                <a:gd name="T30" fmla="*/ 469 w 469"/>
                <a:gd name="T31" fmla="*/ 52 h 337"/>
                <a:gd name="T32" fmla="*/ 468 w 469"/>
                <a:gd name="T33" fmla="*/ 42 h 337"/>
                <a:gd name="T34" fmla="*/ 459 w 469"/>
                <a:gd name="T35" fmla="*/ 23 h 337"/>
                <a:gd name="T36" fmla="*/ 446 w 469"/>
                <a:gd name="T37" fmla="*/ 8 h 337"/>
                <a:gd name="T38" fmla="*/ 427 w 469"/>
                <a:gd name="T39" fmla="*/ 1 h 337"/>
                <a:gd name="T40" fmla="*/ 416 w 469"/>
                <a:gd name="T41" fmla="*/ 0 h 337"/>
                <a:gd name="T42" fmla="*/ 176 w 469"/>
                <a:gd name="T43" fmla="*/ 278 h 337"/>
                <a:gd name="T44" fmla="*/ 207 w 469"/>
                <a:gd name="T45" fmla="*/ 194 h 337"/>
                <a:gd name="T46" fmla="*/ 190 w 469"/>
                <a:gd name="T47" fmla="*/ 183 h 337"/>
                <a:gd name="T48" fmla="*/ 177 w 469"/>
                <a:gd name="T49" fmla="*/ 169 h 337"/>
                <a:gd name="T50" fmla="*/ 168 w 469"/>
                <a:gd name="T51" fmla="*/ 150 h 337"/>
                <a:gd name="T52" fmla="*/ 164 w 469"/>
                <a:gd name="T53" fmla="*/ 129 h 337"/>
                <a:gd name="T54" fmla="*/ 165 w 469"/>
                <a:gd name="T55" fmla="*/ 122 h 337"/>
                <a:gd name="T56" fmla="*/ 168 w 469"/>
                <a:gd name="T57" fmla="*/ 108 h 337"/>
                <a:gd name="T58" fmla="*/ 173 w 469"/>
                <a:gd name="T59" fmla="*/ 96 h 337"/>
                <a:gd name="T60" fmla="*/ 180 w 469"/>
                <a:gd name="T61" fmla="*/ 85 h 337"/>
                <a:gd name="T62" fmla="*/ 190 w 469"/>
                <a:gd name="T63" fmla="*/ 75 h 337"/>
                <a:gd name="T64" fmla="*/ 201 w 469"/>
                <a:gd name="T65" fmla="*/ 68 h 337"/>
                <a:gd name="T66" fmla="*/ 213 w 469"/>
                <a:gd name="T67" fmla="*/ 62 h 337"/>
                <a:gd name="T68" fmla="*/ 227 w 469"/>
                <a:gd name="T69" fmla="*/ 60 h 337"/>
                <a:gd name="T70" fmla="*/ 234 w 469"/>
                <a:gd name="T71" fmla="*/ 59 h 337"/>
                <a:gd name="T72" fmla="*/ 249 w 469"/>
                <a:gd name="T73" fmla="*/ 61 h 337"/>
                <a:gd name="T74" fmla="*/ 261 w 469"/>
                <a:gd name="T75" fmla="*/ 64 h 337"/>
                <a:gd name="T76" fmla="*/ 273 w 469"/>
                <a:gd name="T77" fmla="*/ 72 h 337"/>
                <a:gd name="T78" fmla="*/ 283 w 469"/>
                <a:gd name="T79" fmla="*/ 80 h 337"/>
                <a:gd name="T80" fmla="*/ 293 w 469"/>
                <a:gd name="T81" fmla="*/ 90 h 337"/>
                <a:gd name="T82" fmla="*/ 299 w 469"/>
                <a:gd name="T83" fmla="*/ 102 h 337"/>
                <a:gd name="T84" fmla="*/ 303 w 469"/>
                <a:gd name="T85" fmla="*/ 115 h 337"/>
                <a:gd name="T86" fmla="*/ 304 w 469"/>
                <a:gd name="T87" fmla="*/ 129 h 337"/>
                <a:gd name="T88" fmla="*/ 303 w 469"/>
                <a:gd name="T89" fmla="*/ 139 h 337"/>
                <a:gd name="T90" fmla="*/ 297 w 469"/>
                <a:gd name="T91" fmla="*/ 159 h 337"/>
                <a:gd name="T92" fmla="*/ 286 w 469"/>
                <a:gd name="T93" fmla="*/ 176 h 337"/>
                <a:gd name="T94" fmla="*/ 271 w 469"/>
                <a:gd name="T95" fmla="*/ 188 h 337"/>
                <a:gd name="T96" fmla="*/ 293 w 469"/>
                <a:gd name="T97" fmla="*/ 27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9" h="337">
                  <a:moveTo>
                    <a:pt x="416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4"/>
                  </a:lnTo>
                  <a:lnTo>
                    <a:pt x="23" y="8"/>
                  </a:lnTo>
                  <a:lnTo>
                    <a:pt x="16" y="14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2"/>
                  </a:lnTo>
                  <a:lnTo>
                    <a:pt x="0" y="52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1" y="296"/>
                  </a:lnTo>
                  <a:lnTo>
                    <a:pt x="4" y="306"/>
                  </a:lnTo>
                  <a:lnTo>
                    <a:pt x="9" y="314"/>
                  </a:lnTo>
                  <a:lnTo>
                    <a:pt x="16" y="322"/>
                  </a:lnTo>
                  <a:lnTo>
                    <a:pt x="23" y="329"/>
                  </a:lnTo>
                  <a:lnTo>
                    <a:pt x="32" y="333"/>
                  </a:lnTo>
                  <a:lnTo>
                    <a:pt x="42" y="336"/>
                  </a:lnTo>
                  <a:lnTo>
                    <a:pt x="52" y="337"/>
                  </a:lnTo>
                  <a:lnTo>
                    <a:pt x="416" y="337"/>
                  </a:lnTo>
                  <a:lnTo>
                    <a:pt x="416" y="337"/>
                  </a:lnTo>
                  <a:lnTo>
                    <a:pt x="427" y="336"/>
                  </a:lnTo>
                  <a:lnTo>
                    <a:pt x="436" y="333"/>
                  </a:lnTo>
                  <a:lnTo>
                    <a:pt x="446" y="329"/>
                  </a:lnTo>
                  <a:lnTo>
                    <a:pt x="453" y="322"/>
                  </a:lnTo>
                  <a:lnTo>
                    <a:pt x="459" y="314"/>
                  </a:lnTo>
                  <a:lnTo>
                    <a:pt x="464" y="306"/>
                  </a:lnTo>
                  <a:lnTo>
                    <a:pt x="468" y="296"/>
                  </a:lnTo>
                  <a:lnTo>
                    <a:pt x="469" y="285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68" y="42"/>
                  </a:lnTo>
                  <a:lnTo>
                    <a:pt x="464" y="31"/>
                  </a:lnTo>
                  <a:lnTo>
                    <a:pt x="459" y="23"/>
                  </a:lnTo>
                  <a:lnTo>
                    <a:pt x="453" y="14"/>
                  </a:lnTo>
                  <a:lnTo>
                    <a:pt x="446" y="8"/>
                  </a:lnTo>
                  <a:lnTo>
                    <a:pt x="436" y="4"/>
                  </a:lnTo>
                  <a:lnTo>
                    <a:pt x="427" y="1"/>
                  </a:lnTo>
                  <a:lnTo>
                    <a:pt x="416" y="0"/>
                  </a:lnTo>
                  <a:lnTo>
                    <a:pt x="416" y="0"/>
                  </a:lnTo>
                  <a:close/>
                  <a:moveTo>
                    <a:pt x="293" y="278"/>
                  </a:moveTo>
                  <a:lnTo>
                    <a:pt x="176" y="278"/>
                  </a:lnTo>
                  <a:lnTo>
                    <a:pt x="207" y="194"/>
                  </a:lnTo>
                  <a:lnTo>
                    <a:pt x="207" y="194"/>
                  </a:lnTo>
                  <a:lnTo>
                    <a:pt x="198" y="188"/>
                  </a:lnTo>
                  <a:lnTo>
                    <a:pt x="190" y="183"/>
                  </a:lnTo>
                  <a:lnTo>
                    <a:pt x="183" y="176"/>
                  </a:lnTo>
                  <a:lnTo>
                    <a:pt x="177" y="169"/>
                  </a:lnTo>
                  <a:lnTo>
                    <a:pt x="172" y="159"/>
                  </a:lnTo>
                  <a:lnTo>
                    <a:pt x="168" y="150"/>
                  </a:lnTo>
                  <a:lnTo>
                    <a:pt x="165" y="139"/>
                  </a:lnTo>
                  <a:lnTo>
                    <a:pt x="164" y="129"/>
                  </a:lnTo>
                  <a:lnTo>
                    <a:pt x="164" y="129"/>
                  </a:lnTo>
                  <a:lnTo>
                    <a:pt x="165" y="122"/>
                  </a:lnTo>
                  <a:lnTo>
                    <a:pt x="167" y="115"/>
                  </a:lnTo>
                  <a:lnTo>
                    <a:pt x="168" y="108"/>
                  </a:lnTo>
                  <a:lnTo>
                    <a:pt x="170" y="102"/>
                  </a:lnTo>
                  <a:lnTo>
                    <a:pt x="173" y="96"/>
                  </a:lnTo>
                  <a:lnTo>
                    <a:pt x="177" y="90"/>
                  </a:lnTo>
                  <a:lnTo>
                    <a:pt x="180" y="85"/>
                  </a:lnTo>
                  <a:lnTo>
                    <a:pt x="185" y="80"/>
                  </a:lnTo>
                  <a:lnTo>
                    <a:pt x="190" y="75"/>
                  </a:lnTo>
                  <a:lnTo>
                    <a:pt x="196" y="72"/>
                  </a:lnTo>
                  <a:lnTo>
                    <a:pt x="201" y="68"/>
                  </a:lnTo>
                  <a:lnTo>
                    <a:pt x="207" y="64"/>
                  </a:lnTo>
                  <a:lnTo>
                    <a:pt x="213" y="62"/>
                  </a:lnTo>
                  <a:lnTo>
                    <a:pt x="221" y="61"/>
                  </a:lnTo>
                  <a:lnTo>
                    <a:pt x="227" y="60"/>
                  </a:lnTo>
                  <a:lnTo>
                    <a:pt x="234" y="59"/>
                  </a:lnTo>
                  <a:lnTo>
                    <a:pt x="234" y="59"/>
                  </a:lnTo>
                  <a:lnTo>
                    <a:pt x="242" y="60"/>
                  </a:lnTo>
                  <a:lnTo>
                    <a:pt x="249" y="61"/>
                  </a:lnTo>
                  <a:lnTo>
                    <a:pt x="255" y="62"/>
                  </a:lnTo>
                  <a:lnTo>
                    <a:pt x="261" y="64"/>
                  </a:lnTo>
                  <a:lnTo>
                    <a:pt x="268" y="68"/>
                  </a:lnTo>
                  <a:lnTo>
                    <a:pt x="273" y="72"/>
                  </a:lnTo>
                  <a:lnTo>
                    <a:pt x="279" y="75"/>
                  </a:lnTo>
                  <a:lnTo>
                    <a:pt x="283" y="80"/>
                  </a:lnTo>
                  <a:lnTo>
                    <a:pt x="288" y="85"/>
                  </a:lnTo>
                  <a:lnTo>
                    <a:pt x="293" y="90"/>
                  </a:lnTo>
                  <a:lnTo>
                    <a:pt x="296" y="96"/>
                  </a:lnTo>
                  <a:lnTo>
                    <a:pt x="299" y="102"/>
                  </a:lnTo>
                  <a:lnTo>
                    <a:pt x="301" y="108"/>
                  </a:lnTo>
                  <a:lnTo>
                    <a:pt x="303" y="115"/>
                  </a:lnTo>
                  <a:lnTo>
                    <a:pt x="304" y="122"/>
                  </a:lnTo>
                  <a:lnTo>
                    <a:pt x="304" y="129"/>
                  </a:lnTo>
                  <a:lnTo>
                    <a:pt x="304" y="129"/>
                  </a:lnTo>
                  <a:lnTo>
                    <a:pt x="303" y="139"/>
                  </a:lnTo>
                  <a:lnTo>
                    <a:pt x="301" y="150"/>
                  </a:lnTo>
                  <a:lnTo>
                    <a:pt x="297" y="159"/>
                  </a:lnTo>
                  <a:lnTo>
                    <a:pt x="292" y="169"/>
                  </a:lnTo>
                  <a:lnTo>
                    <a:pt x="286" y="176"/>
                  </a:lnTo>
                  <a:lnTo>
                    <a:pt x="279" y="183"/>
                  </a:lnTo>
                  <a:lnTo>
                    <a:pt x="271" y="188"/>
                  </a:lnTo>
                  <a:lnTo>
                    <a:pt x="261" y="194"/>
                  </a:lnTo>
                  <a:lnTo>
                    <a:pt x="293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6" name="Freeform 410"/>
            <p:cNvSpPr>
              <a:spLocks/>
            </p:cNvSpPr>
            <p:nvPr userDrawn="1"/>
          </p:nvSpPr>
          <p:spPr bwMode="auto">
            <a:xfrm>
              <a:off x="495300" y="3854406"/>
              <a:ext cx="146050" cy="131763"/>
            </a:xfrm>
            <a:custGeom>
              <a:avLst/>
              <a:gdLst>
                <a:gd name="T0" fmla="*/ 294 w 367"/>
                <a:gd name="T1" fmla="*/ 334 h 334"/>
                <a:gd name="T2" fmla="*/ 294 w 367"/>
                <a:gd name="T3" fmla="*/ 184 h 334"/>
                <a:gd name="T4" fmla="*/ 292 w 367"/>
                <a:gd name="T5" fmla="*/ 162 h 334"/>
                <a:gd name="T6" fmla="*/ 284 w 367"/>
                <a:gd name="T7" fmla="*/ 141 h 334"/>
                <a:gd name="T8" fmla="*/ 275 w 367"/>
                <a:gd name="T9" fmla="*/ 122 h 334"/>
                <a:gd name="T10" fmla="*/ 261 w 367"/>
                <a:gd name="T11" fmla="*/ 106 h 334"/>
                <a:gd name="T12" fmla="*/ 245 w 367"/>
                <a:gd name="T13" fmla="*/ 92 h 334"/>
                <a:gd name="T14" fmla="*/ 226 w 367"/>
                <a:gd name="T15" fmla="*/ 82 h 334"/>
                <a:gd name="T16" fmla="*/ 205 w 367"/>
                <a:gd name="T17" fmla="*/ 75 h 334"/>
                <a:gd name="T18" fmla="*/ 183 w 367"/>
                <a:gd name="T19" fmla="*/ 73 h 334"/>
                <a:gd name="T20" fmla="*/ 172 w 367"/>
                <a:gd name="T21" fmla="*/ 74 h 334"/>
                <a:gd name="T22" fmla="*/ 151 w 367"/>
                <a:gd name="T23" fmla="*/ 78 h 334"/>
                <a:gd name="T24" fmla="*/ 131 w 367"/>
                <a:gd name="T25" fmla="*/ 87 h 334"/>
                <a:gd name="T26" fmla="*/ 113 w 367"/>
                <a:gd name="T27" fmla="*/ 98 h 334"/>
                <a:gd name="T28" fmla="*/ 99 w 367"/>
                <a:gd name="T29" fmla="*/ 114 h 334"/>
                <a:gd name="T30" fmla="*/ 86 w 367"/>
                <a:gd name="T31" fmla="*/ 131 h 334"/>
                <a:gd name="T32" fmla="*/ 78 w 367"/>
                <a:gd name="T33" fmla="*/ 150 h 334"/>
                <a:gd name="T34" fmla="*/ 74 w 367"/>
                <a:gd name="T35" fmla="*/ 172 h 334"/>
                <a:gd name="T36" fmla="*/ 73 w 367"/>
                <a:gd name="T37" fmla="*/ 334 h 334"/>
                <a:gd name="T38" fmla="*/ 0 w 367"/>
                <a:gd name="T39" fmla="*/ 184 h 334"/>
                <a:gd name="T40" fmla="*/ 1 w 367"/>
                <a:gd name="T41" fmla="*/ 165 h 334"/>
                <a:gd name="T42" fmla="*/ 8 w 367"/>
                <a:gd name="T43" fmla="*/ 129 h 334"/>
                <a:gd name="T44" fmla="*/ 23 w 367"/>
                <a:gd name="T45" fmla="*/ 96 h 334"/>
                <a:gd name="T46" fmla="*/ 42 w 367"/>
                <a:gd name="T47" fmla="*/ 67 h 334"/>
                <a:gd name="T48" fmla="*/ 67 w 367"/>
                <a:gd name="T49" fmla="*/ 42 h 334"/>
                <a:gd name="T50" fmla="*/ 96 w 367"/>
                <a:gd name="T51" fmla="*/ 22 h 334"/>
                <a:gd name="T52" fmla="*/ 129 w 367"/>
                <a:gd name="T53" fmla="*/ 9 h 334"/>
                <a:gd name="T54" fmla="*/ 164 w 367"/>
                <a:gd name="T55" fmla="*/ 1 h 334"/>
                <a:gd name="T56" fmla="*/ 183 w 367"/>
                <a:gd name="T57" fmla="*/ 0 h 334"/>
                <a:gd name="T58" fmla="*/ 220 w 367"/>
                <a:gd name="T59" fmla="*/ 4 h 334"/>
                <a:gd name="T60" fmla="*/ 254 w 367"/>
                <a:gd name="T61" fmla="*/ 15 h 334"/>
                <a:gd name="T62" fmla="*/ 285 w 367"/>
                <a:gd name="T63" fmla="*/ 32 h 334"/>
                <a:gd name="T64" fmla="*/ 312 w 367"/>
                <a:gd name="T65" fmla="*/ 54 h 334"/>
                <a:gd name="T66" fmla="*/ 335 w 367"/>
                <a:gd name="T67" fmla="*/ 82 h 334"/>
                <a:gd name="T68" fmla="*/ 352 w 367"/>
                <a:gd name="T69" fmla="*/ 112 h 334"/>
                <a:gd name="T70" fmla="*/ 362 w 367"/>
                <a:gd name="T71" fmla="*/ 146 h 334"/>
                <a:gd name="T72" fmla="*/ 367 w 367"/>
                <a:gd name="T73" fmla="*/ 18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" h="334">
                  <a:moveTo>
                    <a:pt x="367" y="334"/>
                  </a:moveTo>
                  <a:lnTo>
                    <a:pt x="294" y="334"/>
                  </a:lnTo>
                  <a:lnTo>
                    <a:pt x="294" y="184"/>
                  </a:lnTo>
                  <a:lnTo>
                    <a:pt x="294" y="184"/>
                  </a:lnTo>
                  <a:lnTo>
                    <a:pt x="293" y="172"/>
                  </a:lnTo>
                  <a:lnTo>
                    <a:pt x="292" y="162"/>
                  </a:lnTo>
                  <a:lnTo>
                    <a:pt x="288" y="150"/>
                  </a:lnTo>
                  <a:lnTo>
                    <a:pt x="284" y="141"/>
                  </a:lnTo>
                  <a:lnTo>
                    <a:pt x="280" y="131"/>
                  </a:lnTo>
                  <a:lnTo>
                    <a:pt x="275" y="122"/>
                  </a:lnTo>
                  <a:lnTo>
                    <a:pt x="269" y="114"/>
                  </a:lnTo>
                  <a:lnTo>
                    <a:pt x="261" y="106"/>
                  </a:lnTo>
                  <a:lnTo>
                    <a:pt x="253" y="98"/>
                  </a:lnTo>
                  <a:lnTo>
                    <a:pt x="245" y="92"/>
                  </a:lnTo>
                  <a:lnTo>
                    <a:pt x="235" y="87"/>
                  </a:lnTo>
                  <a:lnTo>
                    <a:pt x="226" y="82"/>
                  </a:lnTo>
                  <a:lnTo>
                    <a:pt x="216" y="78"/>
                  </a:lnTo>
                  <a:lnTo>
                    <a:pt x="205" y="75"/>
                  </a:lnTo>
                  <a:lnTo>
                    <a:pt x="195" y="74"/>
                  </a:lnTo>
                  <a:lnTo>
                    <a:pt x="183" y="73"/>
                  </a:lnTo>
                  <a:lnTo>
                    <a:pt x="183" y="73"/>
                  </a:lnTo>
                  <a:lnTo>
                    <a:pt x="172" y="74"/>
                  </a:lnTo>
                  <a:lnTo>
                    <a:pt x="161" y="75"/>
                  </a:lnTo>
                  <a:lnTo>
                    <a:pt x="151" y="78"/>
                  </a:lnTo>
                  <a:lnTo>
                    <a:pt x="141" y="82"/>
                  </a:lnTo>
                  <a:lnTo>
                    <a:pt x="131" y="87"/>
                  </a:lnTo>
                  <a:lnTo>
                    <a:pt x="122" y="92"/>
                  </a:lnTo>
                  <a:lnTo>
                    <a:pt x="113" y="98"/>
                  </a:lnTo>
                  <a:lnTo>
                    <a:pt x="105" y="106"/>
                  </a:lnTo>
                  <a:lnTo>
                    <a:pt x="99" y="114"/>
                  </a:lnTo>
                  <a:lnTo>
                    <a:pt x="92" y="122"/>
                  </a:lnTo>
                  <a:lnTo>
                    <a:pt x="86" y="131"/>
                  </a:lnTo>
                  <a:lnTo>
                    <a:pt x="82" y="141"/>
                  </a:lnTo>
                  <a:lnTo>
                    <a:pt x="78" y="150"/>
                  </a:lnTo>
                  <a:lnTo>
                    <a:pt x="76" y="162"/>
                  </a:lnTo>
                  <a:lnTo>
                    <a:pt x="74" y="172"/>
                  </a:lnTo>
                  <a:lnTo>
                    <a:pt x="73" y="184"/>
                  </a:lnTo>
                  <a:lnTo>
                    <a:pt x="73" y="334"/>
                  </a:lnTo>
                  <a:lnTo>
                    <a:pt x="0" y="33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" y="165"/>
                  </a:lnTo>
                  <a:lnTo>
                    <a:pt x="4" y="146"/>
                  </a:lnTo>
                  <a:lnTo>
                    <a:pt x="8" y="129"/>
                  </a:lnTo>
                  <a:lnTo>
                    <a:pt x="14" y="112"/>
                  </a:lnTo>
                  <a:lnTo>
                    <a:pt x="23" y="96"/>
                  </a:lnTo>
                  <a:lnTo>
                    <a:pt x="31" y="82"/>
                  </a:lnTo>
                  <a:lnTo>
                    <a:pt x="42" y="67"/>
                  </a:lnTo>
                  <a:lnTo>
                    <a:pt x="54" y="54"/>
                  </a:lnTo>
                  <a:lnTo>
                    <a:pt x="67" y="42"/>
                  </a:lnTo>
                  <a:lnTo>
                    <a:pt x="81" y="32"/>
                  </a:lnTo>
                  <a:lnTo>
                    <a:pt x="96" y="22"/>
                  </a:lnTo>
                  <a:lnTo>
                    <a:pt x="112" y="15"/>
                  </a:lnTo>
                  <a:lnTo>
                    <a:pt x="129" y="9"/>
                  </a:lnTo>
                  <a:lnTo>
                    <a:pt x="147" y="4"/>
                  </a:lnTo>
                  <a:lnTo>
                    <a:pt x="164" y="1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202" y="1"/>
                  </a:lnTo>
                  <a:lnTo>
                    <a:pt x="220" y="4"/>
                  </a:lnTo>
                  <a:lnTo>
                    <a:pt x="237" y="9"/>
                  </a:lnTo>
                  <a:lnTo>
                    <a:pt x="254" y="15"/>
                  </a:lnTo>
                  <a:lnTo>
                    <a:pt x="271" y="22"/>
                  </a:lnTo>
                  <a:lnTo>
                    <a:pt x="285" y="32"/>
                  </a:lnTo>
                  <a:lnTo>
                    <a:pt x="300" y="42"/>
                  </a:lnTo>
                  <a:lnTo>
                    <a:pt x="312" y="54"/>
                  </a:lnTo>
                  <a:lnTo>
                    <a:pt x="325" y="67"/>
                  </a:lnTo>
                  <a:lnTo>
                    <a:pt x="335" y="82"/>
                  </a:lnTo>
                  <a:lnTo>
                    <a:pt x="345" y="96"/>
                  </a:lnTo>
                  <a:lnTo>
                    <a:pt x="352" y="112"/>
                  </a:lnTo>
                  <a:lnTo>
                    <a:pt x="358" y="129"/>
                  </a:lnTo>
                  <a:lnTo>
                    <a:pt x="362" y="146"/>
                  </a:lnTo>
                  <a:lnTo>
                    <a:pt x="365" y="165"/>
                  </a:lnTo>
                  <a:lnTo>
                    <a:pt x="367" y="184"/>
                  </a:lnTo>
                  <a:lnTo>
                    <a:pt x="367" y="3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7" name="Freeform 411"/>
            <p:cNvSpPr>
              <a:spLocks noEditPoints="1"/>
            </p:cNvSpPr>
            <p:nvPr userDrawn="1"/>
          </p:nvSpPr>
          <p:spPr bwMode="auto">
            <a:xfrm>
              <a:off x="893763" y="3748043"/>
              <a:ext cx="225425" cy="565150"/>
            </a:xfrm>
            <a:custGeom>
              <a:avLst/>
              <a:gdLst>
                <a:gd name="T0" fmla="*/ 118 w 570"/>
                <a:gd name="T1" fmla="*/ 0 h 1424"/>
                <a:gd name="T2" fmla="*/ 69 w 570"/>
                <a:gd name="T3" fmla="*/ 15 h 1424"/>
                <a:gd name="T4" fmla="*/ 30 w 570"/>
                <a:gd name="T5" fmla="*/ 46 h 1424"/>
                <a:gd name="T6" fmla="*/ 6 w 570"/>
                <a:gd name="T7" fmla="*/ 91 h 1424"/>
                <a:gd name="T8" fmla="*/ 0 w 570"/>
                <a:gd name="T9" fmla="*/ 1293 h 1424"/>
                <a:gd name="T10" fmla="*/ 6 w 570"/>
                <a:gd name="T11" fmla="*/ 1332 h 1424"/>
                <a:gd name="T12" fmla="*/ 30 w 570"/>
                <a:gd name="T13" fmla="*/ 1377 h 1424"/>
                <a:gd name="T14" fmla="*/ 69 w 570"/>
                <a:gd name="T15" fmla="*/ 1408 h 1424"/>
                <a:gd name="T16" fmla="*/ 118 w 570"/>
                <a:gd name="T17" fmla="*/ 1424 h 1424"/>
                <a:gd name="T18" fmla="*/ 452 w 570"/>
                <a:gd name="T19" fmla="*/ 1424 h 1424"/>
                <a:gd name="T20" fmla="*/ 501 w 570"/>
                <a:gd name="T21" fmla="*/ 1408 h 1424"/>
                <a:gd name="T22" fmla="*/ 539 w 570"/>
                <a:gd name="T23" fmla="*/ 1377 h 1424"/>
                <a:gd name="T24" fmla="*/ 563 w 570"/>
                <a:gd name="T25" fmla="*/ 1332 h 1424"/>
                <a:gd name="T26" fmla="*/ 570 w 570"/>
                <a:gd name="T27" fmla="*/ 130 h 1424"/>
                <a:gd name="T28" fmla="*/ 563 w 570"/>
                <a:gd name="T29" fmla="*/ 91 h 1424"/>
                <a:gd name="T30" fmla="*/ 539 w 570"/>
                <a:gd name="T31" fmla="*/ 46 h 1424"/>
                <a:gd name="T32" fmla="*/ 501 w 570"/>
                <a:gd name="T33" fmla="*/ 15 h 1424"/>
                <a:gd name="T34" fmla="*/ 452 w 570"/>
                <a:gd name="T35" fmla="*/ 0 h 1424"/>
                <a:gd name="T36" fmla="*/ 284 w 570"/>
                <a:gd name="T37" fmla="*/ 1228 h 1424"/>
                <a:gd name="T38" fmla="*/ 255 w 570"/>
                <a:gd name="T39" fmla="*/ 1222 h 1424"/>
                <a:gd name="T40" fmla="*/ 230 w 570"/>
                <a:gd name="T41" fmla="*/ 1206 h 1424"/>
                <a:gd name="T42" fmla="*/ 215 w 570"/>
                <a:gd name="T43" fmla="*/ 1181 h 1424"/>
                <a:gd name="T44" fmla="*/ 208 w 570"/>
                <a:gd name="T45" fmla="*/ 1152 h 1424"/>
                <a:gd name="T46" fmla="*/ 211 w 570"/>
                <a:gd name="T47" fmla="*/ 1129 h 1424"/>
                <a:gd name="T48" fmla="*/ 226 w 570"/>
                <a:gd name="T49" fmla="*/ 1103 h 1424"/>
                <a:gd name="T50" fmla="*/ 248 w 570"/>
                <a:gd name="T51" fmla="*/ 1084 h 1424"/>
                <a:gd name="T52" fmla="*/ 277 w 570"/>
                <a:gd name="T53" fmla="*/ 1075 h 1424"/>
                <a:gd name="T54" fmla="*/ 300 w 570"/>
                <a:gd name="T55" fmla="*/ 1076 h 1424"/>
                <a:gd name="T56" fmla="*/ 328 w 570"/>
                <a:gd name="T57" fmla="*/ 1088 h 1424"/>
                <a:gd name="T58" fmla="*/ 348 w 570"/>
                <a:gd name="T59" fmla="*/ 1108 h 1424"/>
                <a:gd name="T60" fmla="*/ 359 w 570"/>
                <a:gd name="T61" fmla="*/ 1136 h 1424"/>
                <a:gd name="T62" fmla="*/ 361 w 570"/>
                <a:gd name="T63" fmla="*/ 1159 h 1424"/>
                <a:gd name="T64" fmla="*/ 352 w 570"/>
                <a:gd name="T65" fmla="*/ 1188 h 1424"/>
                <a:gd name="T66" fmla="*/ 333 w 570"/>
                <a:gd name="T67" fmla="*/ 1210 h 1424"/>
                <a:gd name="T68" fmla="*/ 307 w 570"/>
                <a:gd name="T69" fmla="*/ 1225 h 1424"/>
                <a:gd name="T70" fmla="*/ 284 w 570"/>
                <a:gd name="T71" fmla="*/ 1228 h 1424"/>
                <a:gd name="T72" fmla="*/ 194 w 570"/>
                <a:gd name="T73" fmla="*/ 459 h 1424"/>
                <a:gd name="T74" fmla="*/ 162 w 570"/>
                <a:gd name="T75" fmla="*/ 437 h 1424"/>
                <a:gd name="T76" fmla="*/ 153 w 570"/>
                <a:gd name="T77" fmla="*/ 409 h 1424"/>
                <a:gd name="T78" fmla="*/ 168 w 570"/>
                <a:gd name="T79" fmla="*/ 372 h 1424"/>
                <a:gd name="T80" fmla="*/ 204 w 570"/>
                <a:gd name="T81" fmla="*/ 358 h 1424"/>
                <a:gd name="T82" fmla="*/ 385 w 570"/>
                <a:gd name="T83" fmla="*/ 362 h 1424"/>
                <a:gd name="T84" fmla="*/ 412 w 570"/>
                <a:gd name="T85" fmla="*/ 389 h 1424"/>
                <a:gd name="T86" fmla="*/ 416 w 570"/>
                <a:gd name="T87" fmla="*/ 419 h 1424"/>
                <a:gd name="T88" fmla="*/ 394 w 570"/>
                <a:gd name="T89" fmla="*/ 452 h 1424"/>
                <a:gd name="T90" fmla="*/ 366 w 570"/>
                <a:gd name="T91" fmla="*/ 460 h 1424"/>
                <a:gd name="T92" fmla="*/ 194 w 570"/>
                <a:gd name="T93" fmla="*/ 254 h 1424"/>
                <a:gd name="T94" fmla="*/ 162 w 570"/>
                <a:gd name="T95" fmla="*/ 232 h 1424"/>
                <a:gd name="T96" fmla="*/ 153 w 570"/>
                <a:gd name="T97" fmla="*/ 204 h 1424"/>
                <a:gd name="T98" fmla="*/ 168 w 570"/>
                <a:gd name="T99" fmla="*/ 167 h 1424"/>
                <a:gd name="T100" fmla="*/ 204 w 570"/>
                <a:gd name="T101" fmla="*/ 153 h 1424"/>
                <a:gd name="T102" fmla="*/ 385 w 570"/>
                <a:gd name="T103" fmla="*/ 156 h 1424"/>
                <a:gd name="T104" fmla="*/ 412 w 570"/>
                <a:gd name="T105" fmla="*/ 184 h 1424"/>
                <a:gd name="T106" fmla="*/ 416 w 570"/>
                <a:gd name="T107" fmla="*/ 214 h 1424"/>
                <a:gd name="T108" fmla="*/ 394 w 570"/>
                <a:gd name="T109" fmla="*/ 245 h 1424"/>
                <a:gd name="T110" fmla="*/ 366 w 570"/>
                <a:gd name="T111" fmla="*/ 255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0" h="1424">
                  <a:moveTo>
                    <a:pt x="438" y="0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18" y="0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9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9" y="37"/>
                  </a:lnTo>
                  <a:lnTo>
                    <a:pt x="30" y="46"/>
                  </a:lnTo>
                  <a:lnTo>
                    <a:pt x="22" y="57"/>
                  </a:lnTo>
                  <a:lnTo>
                    <a:pt x="16" y="67"/>
                  </a:lnTo>
                  <a:lnTo>
                    <a:pt x="10" y="79"/>
                  </a:lnTo>
                  <a:lnTo>
                    <a:pt x="6" y="91"/>
                  </a:lnTo>
                  <a:lnTo>
                    <a:pt x="2" y="104"/>
                  </a:lnTo>
                  <a:lnTo>
                    <a:pt x="1" y="116"/>
                  </a:lnTo>
                  <a:lnTo>
                    <a:pt x="0" y="130"/>
                  </a:lnTo>
                  <a:lnTo>
                    <a:pt x="0" y="1293"/>
                  </a:lnTo>
                  <a:lnTo>
                    <a:pt x="0" y="1293"/>
                  </a:lnTo>
                  <a:lnTo>
                    <a:pt x="1" y="1306"/>
                  </a:lnTo>
                  <a:lnTo>
                    <a:pt x="2" y="1319"/>
                  </a:lnTo>
                  <a:lnTo>
                    <a:pt x="6" y="1332"/>
                  </a:lnTo>
                  <a:lnTo>
                    <a:pt x="10" y="1344"/>
                  </a:lnTo>
                  <a:lnTo>
                    <a:pt x="16" y="1355"/>
                  </a:lnTo>
                  <a:lnTo>
                    <a:pt x="22" y="1366"/>
                  </a:lnTo>
                  <a:lnTo>
                    <a:pt x="30" y="1377"/>
                  </a:lnTo>
                  <a:lnTo>
                    <a:pt x="39" y="1385"/>
                  </a:lnTo>
                  <a:lnTo>
                    <a:pt x="48" y="1394"/>
                  </a:lnTo>
                  <a:lnTo>
                    <a:pt x="57" y="1402"/>
                  </a:lnTo>
                  <a:lnTo>
                    <a:pt x="69" y="1408"/>
                  </a:lnTo>
                  <a:lnTo>
                    <a:pt x="80" y="1413"/>
                  </a:lnTo>
                  <a:lnTo>
                    <a:pt x="92" y="1418"/>
                  </a:lnTo>
                  <a:lnTo>
                    <a:pt x="104" y="1422"/>
                  </a:lnTo>
                  <a:lnTo>
                    <a:pt x="118" y="1424"/>
                  </a:lnTo>
                  <a:lnTo>
                    <a:pt x="131" y="1424"/>
                  </a:lnTo>
                  <a:lnTo>
                    <a:pt x="438" y="1424"/>
                  </a:lnTo>
                  <a:lnTo>
                    <a:pt x="438" y="1424"/>
                  </a:lnTo>
                  <a:lnTo>
                    <a:pt x="452" y="1424"/>
                  </a:lnTo>
                  <a:lnTo>
                    <a:pt x="464" y="1422"/>
                  </a:lnTo>
                  <a:lnTo>
                    <a:pt x="478" y="1418"/>
                  </a:lnTo>
                  <a:lnTo>
                    <a:pt x="489" y="1413"/>
                  </a:lnTo>
                  <a:lnTo>
                    <a:pt x="501" y="1408"/>
                  </a:lnTo>
                  <a:lnTo>
                    <a:pt x="511" y="1402"/>
                  </a:lnTo>
                  <a:lnTo>
                    <a:pt x="522" y="1394"/>
                  </a:lnTo>
                  <a:lnTo>
                    <a:pt x="531" y="1385"/>
                  </a:lnTo>
                  <a:lnTo>
                    <a:pt x="539" y="1377"/>
                  </a:lnTo>
                  <a:lnTo>
                    <a:pt x="547" y="1366"/>
                  </a:lnTo>
                  <a:lnTo>
                    <a:pt x="554" y="1355"/>
                  </a:lnTo>
                  <a:lnTo>
                    <a:pt x="559" y="1344"/>
                  </a:lnTo>
                  <a:lnTo>
                    <a:pt x="563" y="1332"/>
                  </a:lnTo>
                  <a:lnTo>
                    <a:pt x="567" y="1319"/>
                  </a:lnTo>
                  <a:lnTo>
                    <a:pt x="569" y="1306"/>
                  </a:lnTo>
                  <a:lnTo>
                    <a:pt x="570" y="1293"/>
                  </a:lnTo>
                  <a:lnTo>
                    <a:pt x="570" y="130"/>
                  </a:lnTo>
                  <a:lnTo>
                    <a:pt x="570" y="130"/>
                  </a:lnTo>
                  <a:lnTo>
                    <a:pt x="569" y="116"/>
                  </a:lnTo>
                  <a:lnTo>
                    <a:pt x="567" y="104"/>
                  </a:lnTo>
                  <a:lnTo>
                    <a:pt x="563" y="91"/>
                  </a:lnTo>
                  <a:lnTo>
                    <a:pt x="559" y="79"/>
                  </a:lnTo>
                  <a:lnTo>
                    <a:pt x="554" y="67"/>
                  </a:lnTo>
                  <a:lnTo>
                    <a:pt x="547" y="57"/>
                  </a:lnTo>
                  <a:lnTo>
                    <a:pt x="539" y="46"/>
                  </a:lnTo>
                  <a:lnTo>
                    <a:pt x="531" y="37"/>
                  </a:lnTo>
                  <a:lnTo>
                    <a:pt x="522" y="29"/>
                  </a:lnTo>
                  <a:lnTo>
                    <a:pt x="511" y="21"/>
                  </a:lnTo>
                  <a:lnTo>
                    <a:pt x="501" y="15"/>
                  </a:lnTo>
                  <a:lnTo>
                    <a:pt x="489" y="9"/>
                  </a:lnTo>
                  <a:lnTo>
                    <a:pt x="478" y="5"/>
                  </a:lnTo>
                  <a:lnTo>
                    <a:pt x="464" y="2"/>
                  </a:lnTo>
                  <a:lnTo>
                    <a:pt x="452" y="0"/>
                  </a:lnTo>
                  <a:lnTo>
                    <a:pt x="438" y="0"/>
                  </a:lnTo>
                  <a:lnTo>
                    <a:pt x="438" y="0"/>
                  </a:lnTo>
                  <a:close/>
                  <a:moveTo>
                    <a:pt x="284" y="1228"/>
                  </a:moveTo>
                  <a:lnTo>
                    <a:pt x="284" y="1228"/>
                  </a:lnTo>
                  <a:lnTo>
                    <a:pt x="277" y="1228"/>
                  </a:lnTo>
                  <a:lnTo>
                    <a:pt x="270" y="1227"/>
                  </a:lnTo>
                  <a:lnTo>
                    <a:pt x="261" y="1225"/>
                  </a:lnTo>
                  <a:lnTo>
                    <a:pt x="255" y="1222"/>
                  </a:lnTo>
                  <a:lnTo>
                    <a:pt x="248" y="1218"/>
                  </a:lnTo>
                  <a:lnTo>
                    <a:pt x="242" y="1215"/>
                  </a:lnTo>
                  <a:lnTo>
                    <a:pt x="236" y="1210"/>
                  </a:lnTo>
                  <a:lnTo>
                    <a:pt x="230" y="1206"/>
                  </a:lnTo>
                  <a:lnTo>
                    <a:pt x="226" y="1200"/>
                  </a:lnTo>
                  <a:lnTo>
                    <a:pt x="221" y="1194"/>
                  </a:lnTo>
                  <a:lnTo>
                    <a:pt x="218" y="1188"/>
                  </a:lnTo>
                  <a:lnTo>
                    <a:pt x="215" y="1181"/>
                  </a:lnTo>
                  <a:lnTo>
                    <a:pt x="211" y="1174"/>
                  </a:lnTo>
                  <a:lnTo>
                    <a:pt x="209" y="1166"/>
                  </a:lnTo>
                  <a:lnTo>
                    <a:pt x="208" y="1159"/>
                  </a:lnTo>
                  <a:lnTo>
                    <a:pt x="208" y="1152"/>
                  </a:lnTo>
                  <a:lnTo>
                    <a:pt x="208" y="1152"/>
                  </a:lnTo>
                  <a:lnTo>
                    <a:pt x="208" y="1143"/>
                  </a:lnTo>
                  <a:lnTo>
                    <a:pt x="209" y="1136"/>
                  </a:lnTo>
                  <a:lnTo>
                    <a:pt x="211" y="1129"/>
                  </a:lnTo>
                  <a:lnTo>
                    <a:pt x="215" y="1122"/>
                  </a:lnTo>
                  <a:lnTo>
                    <a:pt x="218" y="1114"/>
                  </a:lnTo>
                  <a:lnTo>
                    <a:pt x="221" y="1108"/>
                  </a:lnTo>
                  <a:lnTo>
                    <a:pt x="226" y="1103"/>
                  </a:lnTo>
                  <a:lnTo>
                    <a:pt x="230" y="1098"/>
                  </a:lnTo>
                  <a:lnTo>
                    <a:pt x="236" y="1092"/>
                  </a:lnTo>
                  <a:lnTo>
                    <a:pt x="242" y="1088"/>
                  </a:lnTo>
                  <a:lnTo>
                    <a:pt x="248" y="1084"/>
                  </a:lnTo>
                  <a:lnTo>
                    <a:pt x="255" y="1081"/>
                  </a:lnTo>
                  <a:lnTo>
                    <a:pt x="261" y="1078"/>
                  </a:lnTo>
                  <a:lnTo>
                    <a:pt x="270" y="1076"/>
                  </a:lnTo>
                  <a:lnTo>
                    <a:pt x="277" y="1075"/>
                  </a:lnTo>
                  <a:lnTo>
                    <a:pt x="284" y="1075"/>
                  </a:lnTo>
                  <a:lnTo>
                    <a:pt x="284" y="1075"/>
                  </a:lnTo>
                  <a:lnTo>
                    <a:pt x="293" y="1075"/>
                  </a:lnTo>
                  <a:lnTo>
                    <a:pt x="300" y="1076"/>
                  </a:lnTo>
                  <a:lnTo>
                    <a:pt x="307" y="1078"/>
                  </a:lnTo>
                  <a:lnTo>
                    <a:pt x="315" y="1081"/>
                  </a:lnTo>
                  <a:lnTo>
                    <a:pt x="321" y="1084"/>
                  </a:lnTo>
                  <a:lnTo>
                    <a:pt x="328" y="1088"/>
                  </a:lnTo>
                  <a:lnTo>
                    <a:pt x="333" y="1092"/>
                  </a:lnTo>
                  <a:lnTo>
                    <a:pt x="338" y="1098"/>
                  </a:lnTo>
                  <a:lnTo>
                    <a:pt x="344" y="1103"/>
                  </a:lnTo>
                  <a:lnTo>
                    <a:pt x="348" y="1108"/>
                  </a:lnTo>
                  <a:lnTo>
                    <a:pt x="352" y="1114"/>
                  </a:lnTo>
                  <a:lnTo>
                    <a:pt x="355" y="1122"/>
                  </a:lnTo>
                  <a:lnTo>
                    <a:pt x="358" y="1129"/>
                  </a:lnTo>
                  <a:lnTo>
                    <a:pt x="359" y="1136"/>
                  </a:lnTo>
                  <a:lnTo>
                    <a:pt x="361" y="1143"/>
                  </a:lnTo>
                  <a:lnTo>
                    <a:pt x="361" y="1152"/>
                  </a:lnTo>
                  <a:lnTo>
                    <a:pt x="361" y="1152"/>
                  </a:lnTo>
                  <a:lnTo>
                    <a:pt x="361" y="1159"/>
                  </a:lnTo>
                  <a:lnTo>
                    <a:pt x="359" y="1166"/>
                  </a:lnTo>
                  <a:lnTo>
                    <a:pt x="358" y="1174"/>
                  </a:lnTo>
                  <a:lnTo>
                    <a:pt x="355" y="1181"/>
                  </a:lnTo>
                  <a:lnTo>
                    <a:pt x="352" y="1188"/>
                  </a:lnTo>
                  <a:lnTo>
                    <a:pt x="348" y="1194"/>
                  </a:lnTo>
                  <a:lnTo>
                    <a:pt x="344" y="1200"/>
                  </a:lnTo>
                  <a:lnTo>
                    <a:pt x="338" y="1206"/>
                  </a:lnTo>
                  <a:lnTo>
                    <a:pt x="333" y="1210"/>
                  </a:lnTo>
                  <a:lnTo>
                    <a:pt x="328" y="1215"/>
                  </a:lnTo>
                  <a:lnTo>
                    <a:pt x="321" y="1218"/>
                  </a:lnTo>
                  <a:lnTo>
                    <a:pt x="315" y="1222"/>
                  </a:lnTo>
                  <a:lnTo>
                    <a:pt x="307" y="1225"/>
                  </a:lnTo>
                  <a:lnTo>
                    <a:pt x="300" y="1227"/>
                  </a:lnTo>
                  <a:lnTo>
                    <a:pt x="293" y="1228"/>
                  </a:lnTo>
                  <a:lnTo>
                    <a:pt x="284" y="1228"/>
                  </a:lnTo>
                  <a:lnTo>
                    <a:pt x="284" y="1228"/>
                  </a:lnTo>
                  <a:close/>
                  <a:moveTo>
                    <a:pt x="366" y="460"/>
                  </a:moveTo>
                  <a:lnTo>
                    <a:pt x="204" y="460"/>
                  </a:lnTo>
                  <a:lnTo>
                    <a:pt x="204" y="460"/>
                  </a:lnTo>
                  <a:lnTo>
                    <a:pt x="194" y="459"/>
                  </a:lnTo>
                  <a:lnTo>
                    <a:pt x="184" y="456"/>
                  </a:lnTo>
                  <a:lnTo>
                    <a:pt x="176" y="452"/>
                  </a:lnTo>
                  <a:lnTo>
                    <a:pt x="168" y="445"/>
                  </a:lnTo>
                  <a:lnTo>
                    <a:pt x="162" y="437"/>
                  </a:lnTo>
                  <a:lnTo>
                    <a:pt x="157" y="429"/>
                  </a:lnTo>
                  <a:lnTo>
                    <a:pt x="154" y="419"/>
                  </a:lnTo>
                  <a:lnTo>
                    <a:pt x="153" y="409"/>
                  </a:lnTo>
                  <a:lnTo>
                    <a:pt x="153" y="409"/>
                  </a:lnTo>
                  <a:lnTo>
                    <a:pt x="154" y="399"/>
                  </a:lnTo>
                  <a:lnTo>
                    <a:pt x="157" y="389"/>
                  </a:lnTo>
                  <a:lnTo>
                    <a:pt x="162" y="380"/>
                  </a:lnTo>
                  <a:lnTo>
                    <a:pt x="168" y="372"/>
                  </a:lnTo>
                  <a:lnTo>
                    <a:pt x="176" y="366"/>
                  </a:lnTo>
                  <a:lnTo>
                    <a:pt x="184" y="362"/>
                  </a:lnTo>
                  <a:lnTo>
                    <a:pt x="194" y="359"/>
                  </a:lnTo>
                  <a:lnTo>
                    <a:pt x="204" y="358"/>
                  </a:lnTo>
                  <a:lnTo>
                    <a:pt x="366" y="358"/>
                  </a:lnTo>
                  <a:lnTo>
                    <a:pt x="366" y="358"/>
                  </a:lnTo>
                  <a:lnTo>
                    <a:pt x="375" y="359"/>
                  </a:lnTo>
                  <a:lnTo>
                    <a:pt x="385" y="362"/>
                  </a:lnTo>
                  <a:lnTo>
                    <a:pt x="394" y="366"/>
                  </a:lnTo>
                  <a:lnTo>
                    <a:pt x="401" y="372"/>
                  </a:lnTo>
                  <a:lnTo>
                    <a:pt x="407" y="380"/>
                  </a:lnTo>
                  <a:lnTo>
                    <a:pt x="412" y="389"/>
                  </a:lnTo>
                  <a:lnTo>
                    <a:pt x="416" y="399"/>
                  </a:lnTo>
                  <a:lnTo>
                    <a:pt x="417" y="409"/>
                  </a:lnTo>
                  <a:lnTo>
                    <a:pt x="417" y="409"/>
                  </a:lnTo>
                  <a:lnTo>
                    <a:pt x="416" y="419"/>
                  </a:lnTo>
                  <a:lnTo>
                    <a:pt x="412" y="429"/>
                  </a:lnTo>
                  <a:lnTo>
                    <a:pt x="407" y="437"/>
                  </a:lnTo>
                  <a:lnTo>
                    <a:pt x="401" y="445"/>
                  </a:lnTo>
                  <a:lnTo>
                    <a:pt x="394" y="452"/>
                  </a:lnTo>
                  <a:lnTo>
                    <a:pt x="385" y="456"/>
                  </a:lnTo>
                  <a:lnTo>
                    <a:pt x="375" y="459"/>
                  </a:lnTo>
                  <a:lnTo>
                    <a:pt x="366" y="460"/>
                  </a:lnTo>
                  <a:lnTo>
                    <a:pt x="366" y="460"/>
                  </a:lnTo>
                  <a:close/>
                  <a:moveTo>
                    <a:pt x="366" y="255"/>
                  </a:moveTo>
                  <a:lnTo>
                    <a:pt x="204" y="255"/>
                  </a:lnTo>
                  <a:lnTo>
                    <a:pt x="204" y="255"/>
                  </a:lnTo>
                  <a:lnTo>
                    <a:pt x="194" y="254"/>
                  </a:lnTo>
                  <a:lnTo>
                    <a:pt x="184" y="251"/>
                  </a:lnTo>
                  <a:lnTo>
                    <a:pt x="176" y="245"/>
                  </a:lnTo>
                  <a:lnTo>
                    <a:pt x="168" y="239"/>
                  </a:lnTo>
                  <a:lnTo>
                    <a:pt x="162" y="232"/>
                  </a:lnTo>
                  <a:lnTo>
                    <a:pt x="157" y="224"/>
                  </a:lnTo>
                  <a:lnTo>
                    <a:pt x="154" y="214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54" y="193"/>
                  </a:lnTo>
                  <a:lnTo>
                    <a:pt x="157" y="184"/>
                  </a:lnTo>
                  <a:lnTo>
                    <a:pt x="162" y="175"/>
                  </a:lnTo>
                  <a:lnTo>
                    <a:pt x="168" y="167"/>
                  </a:lnTo>
                  <a:lnTo>
                    <a:pt x="176" y="161"/>
                  </a:lnTo>
                  <a:lnTo>
                    <a:pt x="184" y="156"/>
                  </a:lnTo>
                  <a:lnTo>
                    <a:pt x="194" y="154"/>
                  </a:lnTo>
                  <a:lnTo>
                    <a:pt x="204" y="153"/>
                  </a:lnTo>
                  <a:lnTo>
                    <a:pt x="366" y="153"/>
                  </a:lnTo>
                  <a:lnTo>
                    <a:pt x="366" y="153"/>
                  </a:lnTo>
                  <a:lnTo>
                    <a:pt x="375" y="154"/>
                  </a:lnTo>
                  <a:lnTo>
                    <a:pt x="385" y="156"/>
                  </a:lnTo>
                  <a:lnTo>
                    <a:pt x="394" y="161"/>
                  </a:lnTo>
                  <a:lnTo>
                    <a:pt x="401" y="167"/>
                  </a:lnTo>
                  <a:lnTo>
                    <a:pt x="407" y="175"/>
                  </a:lnTo>
                  <a:lnTo>
                    <a:pt x="412" y="184"/>
                  </a:lnTo>
                  <a:lnTo>
                    <a:pt x="416" y="193"/>
                  </a:lnTo>
                  <a:lnTo>
                    <a:pt x="417" y="204"/>
                  </a:lnTo>
                  <a:lnTo>
                    <a:pt x="417" y="204"/>
                  </a:lnTo>
                  <a:lnTo>
                    <a:pt x="416" y="214"/>
                  </a:lnTo>
                  <a:lnTo>
                    <a:pt x="412" y="224"/>
                  </a:lnTo>
                  <a:lnTo>
                    <a:pt x="407" y="232"/>
                  </a:lnTo>
                  <a:lnTo>
                    <a:pt x="401" y="239"/>
                  </a:lnTo>
                  <a:lnTo>
                    <a:pt x="394" y="245"/>
                  </a:lnTo>
                  <a:lnTo>
                    <a:pt x="385" y="251"/>
                  </a:lnTo>
                  <a:lnTo>
                    <a:pt x="375" y="254"/>
                  </a:lnTo>
                  <a:lnTo>
                    <a:pt x="366" y="255"/>
                  </a:lnTo>
                  <a:lnTo>
                    <a:pt x="366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8" name="Freeform 412"/>
            <p:cNvSpPr>
              <a:spLocks noEditPoints="1"/>
            </p:cNvSpPr>
            <p:nvPr userDrawn="1"/>
          </p:nvSpPr>
          <p:spPr bwMode="auto">
            <a:xfrm>
              <a:off x="288925" y="3748043"/>
              <a:ext cx="541337" cy="461963"/>
            </a:xfrm>
            <a:custGeom>
              <a:avLst/>
              <a:gdLst>
                <a:gd name="T0" fmla="*/ 255 w 1365"/>
                <a:gd name="T1" fmla="*/ 1160 h 1160"/>
                <a:gd name="T2" fmla="*/ 202 w 1365"/>
                <a:gd name="T3" fmla="*/ 1152 h 1160"/>
                <a:gd name="T4" fmla="*/ 152 w 1365"/>
                <a:gd name="T5" fmla="*/ 1133 h 1160"/>
                <a:gd name="T6" fmla="*/ 98 w 1365"/>
                <a:gd name="T7" fmla="*/ 1099 h 1160"/>
                <a:gd name="T8" fmla="*/ 39 w 1365"/>
                <a:gd name="T9" fmla="*/ 1030 h 1160"/>
                <a:gd name="T10" fmla="*/ 16 w 1365"/>
                <a:gd name="T11" fmla="*/ 983 h 1160"/>
                <a:gd name="T12" fmla="*/ 3 w 1365"/>
                <a:gd name="T13" fmla="*/ 931 h 1160"/>
                <a:gd name="T14" fmla="*/ 0 w 1365"/>
                <a:gd name="T15" fmla="*/ 269 h 1160"/>
                <a:gd name="T16" fmla="*/ 3 w 1365"/>
                <a:gd name="T17" fmla="*/ 229 h 1160"/>
                <a:gd name="T18" fmla="*/ 16 w 1365"/>
                <a:gd name="T19" fmla="*/ 177 h 1160"/>
                <a:gd name="T20" fmla="*/ 39 w 1365"/>
                <a:gd name="T21" fmla="*/ 130 h 1160"/>
                <a:gd name="T22" fmla="*/ 98 w 1365"/>
                <a:gd name="T23" fmla="*/ 61 h 1160"/>
                <a:gd name="T24" fmla="*/ 152 w 1365"/>
                <a:gd name="T25" fmla="*/ 27 h 1160"/>
                <a:gd name="T26" fmla="*/ 202 w 1365"/>
                <a:gd name="T27" fmla="*/ 8 h 1160"/>
                <a:gd name="T28" fmla="*/ 255 w 1365"/>
                <a:gd name="T29" fmla="*/ 0 h 1160"/>
                <a:gd name="T30" fmla="*/ 1108 w 1365"/>
                <a:gd name="T31" fmla="*/ 0 h 1160"/>
                <a:gd name="T32" fmla="*/ 1163 w 1365"/>
                <a:gd name="T33" fmla="*/ 8 h 1160"/>
                <a:gd name="T34" fmla="*/ 1212 w 1365"/>
                <a:gd name="T35" fmla="*/ 27 h 1160"/>
                <a:gd name="T36" fmla="*/ 1267 w 1365"/>
                <a:gd name="T37" fmla="*/ 61 h 1160"/>
                <a:gd name="T38" fmla="*/ 1325 w 1365"/>
                <a:gd name="T39" fmla="*/ 130 h 1160"/>
                <a:gd name="T40" fmla="*/ 1348 w 1365"/>
                <a:gd name="T41" fmla="*/ 177 h 1160"/>
                <a:gd name="T42" fmla="*/ 1361 w 1365"/>
                <a:gd name="T43" fmla="*/ 229 h 1160"/>
                <a:gd name="T44" fmla="*/ 1365 w 1365"/>
                <a:gd name="T45" fmla="*/ 890 h 1160"/>
                <a:gd name="T46" fmla="*/ 1361 w 1365"/>
                <a:gd name="T47" fmla="*/ 931 h 1160"/>
                <a:gd name="T48" fmla="*/ 1348 w 1365"/>
                <a:gd name="T49" fmla="*/ 983 h 1160"/>
                <a:gd name="T50" fmla="*/ 1325 w 1365"/>
                <a:gd name="T51" fmla="*/ 1030 h 1160"/>
                <a:gd name="T52" fmla="*/ 1267 w 1365"/>
                <a:gd name="T53" fmla="*/ 1099 h 1160"/>
                <a:gd name="T54" fmla="*/ 1212 w 1365"/>
                <a:gd name="T55" fmla="*/ 1133 h 1160"/>
                <a:gd name="T56" fmla="*/ 1163 w 1365"/>
                <a:gd name="T57" fmla="*/ 1152 h 1160"/>
                <a:gd name="T58" fmla="*/ 1108 w 1365"/>
                <a:gd name="T59" fmla="*/ 1160 h 1160"/>
                <a:gd name="T60" fmla="*/ 270 w 1365"/>
                <a:gd name="T61" fmla="*/ 143 h 1160"/>
                <a:gd name="T62" fmla="*/ 221 w 1365"/>
                <a:gd name="T63" fmla="*/ 154 h 1160"/>
                <a:gd name="T64" fmla="*/ 180 w 1365"/>
                <a:gd name="T65" fmla="*/ 181 h 1160"/>
                <a:gd name="T66" fmla="*/ 153 w 1365"/>
                <a:gd name="T67" fmla="*/ 221 h 1160"/>
                <a:gd name="T68" fmla="*/ 144 w 1365"/>
                <a:gd name="T69" fmla="*/ 269 h 1160"/>
                <a:gd name="T70" fmla="*/ 146 w 1365"/>
                <a:gd name="T71" fmla="*/ 915 h 1160"/>
                <a:gd name="T72" fmla="*/ 165 w 1365"/>
                <a:gd name="T73" fmla="*/ 960 h 1160"/>
                <a:gd name="T74" fmla="*/ 199 w 1365"/>
                <a:gd name="T75" fmla="*/ 995 h 1160"/>
                <a:gd name="T76" fmla="*/ 244 w 1365"/>
                <a:gd name="T77" fmla="*/ 1013 h 1160"/>
                <a:gd name="T78" fmla="*/ 1095 w 1365"/>
                <a:gd name="T79" fmla="*/ 1016 h 1160"/>
                <a:gd name="T80" fmla="*/ 1144 w 1365"/>
                <a:gd name="T81" fmla="*/ 1006 h 1160"/>
                <a:gd name="T82" fmla="*/ 1183 w 1365"/>
                <a:gd name="T83" fmla="*/ 979 h 1160"/>
                <a:gd name="T84" fmla="*/ 1210 w 1365"/>
                <a:gd name="T85" fmla="*/ 939 h 1160"/>
                <a:gd name="T86" fmla="*/ 1221 w 1365"/>
                <a:gd name="T87" fmla="*/ 890 h 1160"/>
                <a:gd name="T88" fmla="*/ 1218 w 1365"/>
                <a:gd name="T89" fmla="*/ 244 h 1160"/>
                <a:gd name="T90" fmla="*/ 1199 w 1365"/>
                <a:gd name="T91" fmla="*/ 200 h 1160"/>
                <a:gd name="T92" fmla="*/ 1165 w 1365"/>
                <a:gd name="T93" fmla="*/ 165 h 1160"/>
                <a:gd name="T94" fmla="*/ 1120 w 1365"/>
                <a:gd name="T95" fmla="*/ 147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65" h="1160">
                  <a:moveTo>
                    <a:pt x="1095" y="1160"/>
                  </a:moveTo>
                  <a:lnTo>
                    <a:pt x="270" y="1160"/>
                  </a:lnTo>
                  <a:lnTo>
                    <a:pt x="270" y="1160"/>
                  </a:lnTo>
                  <a:lnTo>
                    <a:pt x="255" y="1160"/>
                  </a:lnTo>
                  <a:lnTo>
                    <a:pt x="242" y="1159"/>
                  </a:lnTo>
                  <a:lnTo>
                    <a:pt x="228" y="1157"/>
                  </a:lnTo>
                  <a:lnTo>
                    <a:pt x="215" y="1155"/>
                  </a:lnTo>
                  <a:lnTo>
                    <a:pt x="202" y="1152"/>
                  </a:lnTo>
                  <a:lnTo>
                    <a:pt x="190" y="1148"/>
                  </a:lnTo>
                  <a:lnTo>
                    <a:pt x="177" y="1144"/>
                  </a:lnTo>
                  <a:lnTo>
                    <a:pt x="165" y="1139"/>
                  </a:lnTo>
                  <a:lnTo>
                    <a:pt x="152" y="1133"/>
                  </a:lnTo>
                  <a:lnTo>
                    <a:pt x="141" y="1128"/>
                  </a:lnTo>
                  <a:lnTo>
                    <a:pt x="129" y="1121"/>
                  </a:lnTo>
                  <a:lnTo>
                    <a:pt x="119" y="1114"/>
                  </a:lnTo>
                  <a:lnTo>
                    <a:pt x="98" y="1099"/>
                  </a:lnTo>
                  <a:lnTo>
                    <a:pt x="79" y="1081"/>
                  </a:lnTo>
                  <a:lnTo>
                    <a:pt x="62" y="1062"/>
                  </a:lnTo>
                  <a:lnTo>
                    <a:pt x="46" y="1041"/>
                  </a:lnTo>
                  <a:lnTo>
                    <a:pt x="39" y="1030"/>
                  </a:lnTo>
                  <a:lnTo>
                    <a:pt x="32" y="1018"/>
                  </a:lnTo>
                  <a:lnTo>
                    <a:pt x="26" y="1007"/>
                  </a:lnTo>
                  <a:lnTo>
                    <a:pt x="21" y="996"/>
                  </a:lnTo>
                  <a:lnTo>
                    <a:pt x="16" y="983"/>
                  </a:lnTo>
                  <a:lnTo>
                    <a:pt x="12" y="971"/>
                  </a:lnTo>
                  <a:lnTo>
                    <a:pt x="9" y="957"/>
                  </a:lnTo>
                  <a:lnTo>
                    <a:pt x="5" y="945"/>
                  </a:lnTo>
                  <a:lnTo>
                    <a:pt x="3" y="931"/>
                  </a:lnTo>
                  <a:lnTo>
                    <a:pt x="1" y="917"/>
                  </a:lnTo>
                  <a:lnTo>
                    <a:pt x="0" y="904"/>
                  </a:lnTo>
                  <a:lnTo>
                    <a:pt x="0" y="890"/>
                  </a:lnTo>
                  <a:lnTo>
                    <a:pt x="0" y="269"/>
                  </a:lnTo>
                  <a:lnTo>
                    <a:pt x="0" y="269"/>
                  </a:lnTo>
                  <a:lnTo>
                    <a:pt x="0" y="256"/>
                  </a:lnTo>
                  <a:lnTo>
                    <a:pt x="1" y="242"/>
                  </a:lnTo>
                  <a:lnTo>
                    <a:pt x="3" y="229"/>
                  </a:lnTo>
                  <a:lnTo>
                    <a:pt x="5" y="215"/>
                  </a:lnTo>
                  <a:lnTo>
                    <a:pt x="9" y="203"/>
                  </a:lnTo>
                  <a:lnTo>
                    <a:pt x="12" y="189"/>
                  </a:lnTo>
                  <a:lnTo>
                    <a:pt x="16" y="177"/>
                  </a:lnTo>
                  <a:lnTo>
                    <a:pt x="21" y="164"/>
                  </a:lnTo>
                  <a:lnTo>
                    <a:pt x="26" y="153"/>
                  </a:lnTo>
                  <a:lnTo>
                    <a:pt x="32" y="141"/>
                  </a:lnTo>
                  <a:lnTo>
                    <a:pt x="39" y="130"/>
                  </a:lnTo>
                  <a:lnTo>
                    <a:pt x="46" y="118"/>
                  </a:lnTo>
                  <a:lnTo>
                    <a:pt x="62" y="98"/>
                  </a:lnTo>
                  <a:lnTo>
                    <a:pt x="79" y="79"/>
                  </a:lnTo>
                  <a:lnTo>
                    <a:pt x="98" y="61"/>
                  </a:lnTo>
                  <a:lnTo>
                    <a:pt x="119" y="46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7"/>
                  </a:lnTo>
                  <a:lnTo>
                    <a:pt x="165" y="20"/>
                  </a:lnTo>
                  <a:lnTo>
                    <a:pt x="177" y="16"/>
                  </a:lnTo>
                  <a:lnTo>
                    <a:pt x="190" y="12"/>
                  </a:lnTo>
                  <a:lnTo>
                    <a:pt x="202" y="8"/>
                  </a:lnTo>
                  <a:lnTo>
                    <a:pt x="215" y="5"/>
                  </a:lnTo>
                  <a:lnTo>
                    <a:pt x="228" y="3"/>
                  </a:lnTo>
                  <a:lnTo>
                    <a:pt x="242" y="1"/>
                  </a:lnTo>
                  <a:lnTo>
                    <a:pt x="255" y="0"/>
                  </a:lnTo>
                  <a:lnTo>
                    <a:pt x="270" y="0"/>
                  </a:lnTo>
                  <a:lnTo>
                    <a:pt x="1095" y="0"/>
                  </a:lnTo>
                  <a:lnTo>
                    <a:pt x="1095" y="0"/>
                  </a:lnTo>
                  <a:lnTo>
                    <a:pt x="1108" y="0"/>
                  </a:lnTo>
                  <a:lnTo>
                    <a:pt x="1122" y="1"/>
                  </a:lnTo>
                  <a:lnTo>
                    <a:pt x="1135" y="3"/>
                  </a:lnTo>
                  <a:lnTo>
                    <a:pt x="1149" y="5"/>
                  </a:lnTo>
                  <a:lnTo>
                    <a:pt x="1163" y="8"/>
                  </a:lnTo>
                  <a:lnTo>
                    <a:pt x="1175" y="12"/>
                  </a:lnTo>
                  <a:lnTo>
                    <a:pt x="1188" y="16"/>
                  </a:lnTo>
                  <a:lnTo>
                    <a:pt x="1200" y="20"/>
                  </a:lnTo>
                  <a:lnTo>
                    <a:pt x="1212" y="27"/>
                  </a:lnTo>
                  <a:lnTo>
                    <a:pt x="1223" y="32"/>
                  </a:lnTo>
                  <a:lnTo>
                    <a:pt x="1234" y="39"/>
                  </a:lnTo>
                  <a:lnTo>
                    <a:pt x="1246" y="46"/>
                  </a:lnTo>
                  <a:lnTo>
                    <a:pt x="1267" y="61"/>
                  </a:lnTo>
                  <a:lnTo>
                    <a:pt x="1285" y="79"/>
                  </a:lnTo>
                  <a:lnTo>
                    <a:pt x="1303" y="98"/>
                  </a:lnTo>
                  <a:lnTo>
                    <a:pt x="1319" y="118"/>
                  </a:lnTo>
                  <a:lnTo>
                    <a:pt x="1325" y="130"/>
                  </a:lnTo>
                  <a:lnTo>
                    <a:pt x="1332" y="141"/>
                  </a:lnTo>
                  <a:lnTo>
                    <a:pt x="1338" y="153"/>
                  </a:lnTo>
                  <a:lnTo>
                    <a:pt x="1344" y="164"/>
                  </a:lnTo>
                  <a:lnTo>
                    <a:pt x="1348" y="177"/>
                  </a:lnTo>
                  <a:lnTo>
                    <a:pt x="1352" y="189"/>
                  </a:lnTo>
                  <a:lnTo>
                    <a:pt x="1356" y="203"/>
                  </a:lnTo>
                  <a:lnTo>
                    <a:pt x="1359" y="215"/>
                  </a:lnTo>
                  <a:lnTo>
                    <a:pt x="1361" y="229"/>
                  </a:lnTo>
                  <a:lnTo>
                    <a:pt x="1364" y="242"/>
                  </a:lnTo>
                  <a:lnTo>
                    <a:pt x="1365" y="256"/>
                  </a:lnTo>
                  <a:lnTo>
                    <a:pt x="1365" y="269"/>
                  </a:lnTo>
                  <a:lnTo>
                    <a:pt x="1365" y="890"/>
                  </a:lnTo>
                  <a:lnTo>
                    <a:pt x="1365" y="890"/>
                  </a:lnTo>
                  <a:lnTo>
                    <a:pt x="1365" y="904"/>
                  </a:lnTo>
                  <a:lnTo>
                    <a:pt x="1364" y="917"/>
                  </a:lnTo>
                  <a:lnTo>
                    <a:pt x="1361" y="931"/>
                  </a:lnTo>
                  <a:lnTo>
                    <a:pt x="1359" y="945"/>
                  </a:lnTo>
                  <a:lnTo>
                    <a:pt x="1356" y="957"/>
                  </a:lnTo>
                  <a:lnTo>
                    <a:pt x="1352" y="971"/>
                  </a:lnTo>
                  <a:lnTo>
                    <a:pt x="1348" y="983"/>
                  </a:lnTo>
                  <a:lnTo>
                    <a:pt x="1344" y="996"/>
                  </a:lnTo>
                  <a:lnTo>
                    <a:pt x="1338" y="1007"/>
                  </a:lnTo>
                  <a:lnTo>
                    <a:pt x="1332" y="1018"/>
                  </a:lnTo>
                  <a:lnTo>
                    <a:pt x="1325" y="1030"/>
                  </a:lnTo>
                  <a:lnTo>
                    <a:pt x="1319" y="1041"/>
                  </a:lnTo>
                  <a:lnTo>
                    <a:pt x="1303" y="1062"/>
                  </a:lnTo>
                  <a:lnTo>
                    <a:pt x="1285" y="1081"/>
                  </a:lnTo>
                  <a:lnTo>
                    <a:pt x="1267" y="1099"/>
                  </a:lnTo>
                  <a:lnTo>
                    <a:pt x="1246" y="1114"/>
                  </a:lnTo>
                  <a:lnTo>
                    <a:pt x="1234" y="1121"/>
                  </a:lnTo>
                  <a:lnTo>
                    <a:pt x="1223" y="1128"/>
                  </a:lnTo>
                  <a:lnTo>
                    <a:pt x="1212" y="1133"/>
                  </a:lnTo>
                  <a:lnTo>
                    <a:pt x="1200" y="1139"/>
                  </a:lnTo>
                  <a:lnTo>
                    <a:pt x="1188" y="1144"/>
                  </a:lnTo>
                  <a:lnTo>
                    <a:pt x="1175" y="1148"/>
                  </a:lnTo>
                  <a:lnTo>
                    <a:pt x="1163" y="1152"/>
                  </a:lnTo>
                  <a:lnTo>
                    <a:pt x="1149" y="1155"/>
                  </a:lnTo>
                  <a:lnTo>
                    <a:pt x="1135" y="1157"/>
                  </a:lnTo>
                  <a:lnTo>
                    <a:pt x="1122" y="1159"/>
                  </a:lnTo>
                  <a:lnTo>
                    <a:pt x="1108" y="1160"/>
                  </a:lnTo>
                  <a:lnTo>
                    <a:pt x="1095" y="1160"/>
                  </a:lnTo>
                  <a:lnTo>
                    <a:pt x="1095" y="1160"/>
                  </a:lnTo>
                  <a:close/>
                  <a:moveTo>
                    <a:pt x="270" y="143"/>
                  </a:moveTo>
                  <a:lnTo>
                    <a:pt x="270" y="143"/>
                  </a:lnTo>
                  <a:lnTo>
                    <a:pt x="256" y="144"/>
                  </a:lnTo>
                  <a:lnTo>
                    <a:pt x="244" y="147"/>
                  </a:lnTo>
                  <a:lnTo>
                    <a:pt x="232" y="150"/>
                  </a:lnTo>
                  <a:lnTo>
                    <a:pt x="221" y="154"/>
                  </a:lnTo>
                  <a:lnTo>
                    <a:pt x="210" y="159"/>
                  </a:lnTo>
                  <a:lnTo>
                    <a:pt x="199" y="165"/>
                  </a:lnTo>
                  <a:lnTo>
                    <a:pt x="190" y="173"/>
                  </a:lnTo>
                  <a:lnTo>
                    <a:pt x="180" y="181"/>
                  </a:lnTo>
                  <a:lnTo>
                    <a:pt x="172" y="189"/>
                  </a:lnTo>
                  <a:lnTo>
                    <a:pt x="165" y="200"/>
                  </a:lnTo>
                  <a:lnTo>
                    <a:pt x="159" y="210"/>
                  </a:lnTo>
                  <a:lnTo>
                    <a:pt x="153" y="221"/>
                  </a:lnTo>
                  <a:lnTo>
                    <a:pt x="149" y="232"/>
                  </a:lnTo>
                  <a:lnTo>
                    <a:pt x="146" y="244"/>
                  </a:lnTo>
                  <a:lnTo>
                    <a:pt x="144" y="257"/>
                  </a:lnTo>
                  <a:lnTo>
                    <a:pt x="144" y="269"/>
                  </a:lnTo>
                  <a:lnTo>
                    <a:pt x="144" y="890"/>
                  </a:lnTo>
                  <a:lnTo>
                    <a:pt x="144" y="890"/>
                  </a:lnTo>
                  <a:lnTo>
                    <a:pt x="144" y="903"/>
                  </a:lnTo>
                  <a:lnTo>
                    <a:pt x="146" y="915"/>
                  </a:lnTo>
                  <a:lnTo>
                    <a:pt x="149" y="928"/>
                  </a:lnTo>
                  <a:lnTo>
                    <a:pt x="153" y="939"/>
                  </a:lnTo>
                  <a:lnTo>
                    <a:pt x="159" y="950"/>
                  </a:lnTo>
                  <a:lnTo>
                    <a:pt x="165" y="960"/>
                  </a:lnTo>
                  <a:lnTo>
                    <a:pt x="172" y="971"/>
                  </a:lnTo>
                  <a:lnTo>
                    <a:pt x="180" y="979"/>
                  </a:lnTo>
                  <a:lnTo>
                    <a:pt x="190" y="987"/>
                  </a:lnTo>
                  <a:lnTo>
                    <a:pt x="199" y="995"/>
                  </a:lnTo>
                  <a:lnTo>
                    <a:pt x="210" y="1001"/>
                  </a:lnTo>
                  <a:lnTo>
                    <a:pt x="221" y="1006"/>
                  </a:lnTo>
                  <a:lnTo>
                    <a:pt x="232" y="1010"/>
                  </a:lnTo>
                  <a:lnTo>
                    <a:pt x="244" y="1013"/>
                  </a:lnTo>
                  <a:lnTo>
                    <a:pt x="256" y="1015"/>
                  </a:lnTo>
                  <a:lnTo>
                    <a:pt x="270" y="1016"/>
                  </a:lnTo>
                  <a:lnTo>
                    <a:pt x="1095" y="1016"/>
                  </a:lnTo>
                  <a:lnTo>
                    <a:pt x="1095" y="1016"/>
                  </a:lnTo>
                  <a:lnTo>
                    <a:pt x="1107" y="1015"/>
                  </a:lnTo>
                  <a:lnTo>
                    <a:pt x="1120" y="1013"/>
                  </a:lnTo>
                  <a:lnTo>
                    <a:pt x="1132" y="1010"/>
                  </a:lnTo>
                  <a:lnTo>
                    <a:pt x="1144" y="1006"/>
                  </a:lnTo>
                  <a:lnTo>
                    <a:pt x="1154" y="1001"/>
                  </a:lnTo>
                  <a:lnTo>
                    <a:pt x="1165" y="995"/>
                  </a:lnTo>
                  <a:lnTo>
                    <a:pt x="1175" y="987"/>
                  </a:lnTo>
                  <a:lnTo>
                    <a:pt x="1183" y="979"/>
                  </a:lnTo>
                  <a:lnTo>
                    <a:pt x="1192" y="971"/>
                  </a:lnTo>
                  <a:lnTo>
                    <a:pt x="1199" y="960"/>
                  </a:lnTo>
                  <a:lnTo>
                    <a:pt x="1205" y="950"/>
                  </a:lnTo>
                  <a:lnTo>
                    <a:pt x="1210" y="939"/>
                  </a:lnTo>
                  <a:lnTo>
                    <a:pt x="1215" y="928"/>
                  </a:lnTo>
                  <a:lnTo>
                    <a:pt x="1218" y="915"/>
                  </a:lnTo>
                  <a:lnTo>
                    <a:pt x="1220" y="903"/>
                  </a:lnTo>
                  <a:lnTo>
                    <a:pt x="1221" y="890"/>
                  </a:lnTo>
                  <a:lnTo>
                    <a:pt x="1221" y="269"/>
                  </a:lnTo>
                  <a:lnTo>
                    <a:pt x="1221" y="269"/>
                  </a:lnTo>
                  <a:lnTo>
                    <a:pt x="1220" y="257"/>
                  </a:lnTo>
                  <a:lnTo>
                    <a:pt x="1218" y="244"/>
                  </a:lnTo>
                  <a:lnTo>
                    <a:pt x="1215" y="232"/>
                  </a:lnTo>
                  <a:lnTo>
                    <a:pt x="1210" y="221"/>
                  </a:lnTo>
                  <a:lnTo>
                    <a:pt x="1205" y="210"/>
                  </a:lnTo>
                  <a:lnTo>
                    <a:pt x="1199" y="200"/>
                  </a:lnTo>
                  <a:lnTo>
                    <a:pt x="1192" y="189"/>
                  </a:lnTo>
                  <a:lnTo>
                    <a:pt x="1183" y="181"/>
                  </a:lnTo>
                  <a:lnTo>
                    <a:pt x="1175" y="173"/>
                  </a:lnTo>
                  <a:lnTo>
                    <a:pt x="1165" y="165"/>
                  </a:lnTo>
                  <a:lnTo>
                    <a:pt x="1154" y="159"/>
                  </a:lnTo>
                  <a:lnTo>
                    <a:pt x="1144" y="154"/>
                  </a:lnTo>
                  <a:lnTo>
                    <a:pt x="1132" y="150"/>
                  </a:lnTo>
                  <a:lnTo>
                    <a:pt x="1120" y="147"/>
                  </a:lnTo>
                  <a:lnTo>
                    <a:pt x="1107" y="144"/>
                  </a:lnTo>
                  <a:lnTo>
                    <a:pt x="1095" y="143"/>
                  </a:lnTo>
                  <a:lnTo>
                    <a:pt x="270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09" name="Freeform 413"/>
            <p:cNvSpPr>
              <a:spLocks/>
            </p:cNvSpPr>
            <p:nvPr userDrawn="1"/>
          </p:nvSpPr>
          <p:spPr bwMode="auto">
            <a:xfrm>
              <a:off x="438150" y="4181431"/>
              <a:ext cx="247650" cy="133350"/>
            </a:xfrm>
            <a:custGeom>
              <a:avLst/>
              <a:gdLst>
                <a:gd name="T0" fmla="*/ 73 w 624"/>
                <a:gd name="T1" fmla="*/ 337 h 337"/>
                <a:gd name="T2" fmla="*/ 65 w 624"/>
                <a:gd name="T3" fmla="*/ 337 h 337"/>
                <a:gd name="T4" fmla="*/ 51 w 624"/>
                <a:gd name="T5" fmla="*/ 334 h 337"/>
                <a:gd name="T6" fmla="*/ 39 w 624"/>
                <a:gd name="T7" fmla="*/ 328 h 337"/>
                <a:gd name="T8" fmla="*/ 27 w 624"/>
                <a:gd name="T9" fmla="*/ 320 h 337"/>
                <a:gd name="T10" fmla="*/ 17 w 624"/>
                <a:gd name="T11" fmla="*/ 311 h 337"/>
                <a:gd name="T12" fmla="*/ 10 w 624"/>
                <a:gd name="T13" fmla="*/ 299 h 337"/>
                <a:gd name="T14" fmla="*/ 4 w 624"/>
                <a:gd name="T15" fmla="*/ 287 h 337"/>
                <a:gd name="T16" fmla="*/ 1 w 624"/>
                <a:gd name="T17" fmla="*/ 272 h 337"/>
                <a:gd name="T18" fmla="*/ 0 w 624"/>
                <a:gd name="T19" fmla="*/ 265 h 337"/>
                <a:gd name="T20" fmla="*/ 1 w 624"/>
                <a:gd name="T21" fmla="*/ 258 h 337"/>
                <a:gd name="T22" fmla="*/ 4 w 624"/>
                <a:gd name="T23" fmla="*/ 243 h 337"/>
                <a:gd name="T24" fmla="*/ 10 w 624"/>
                <a:gd name="T25" fmla="*/ 231 h 337"/>
                <a:gd name="T26" fmla="*/ 17 w 624"/>
                <a:gd name="T27" fmla="*/ 219 h 337"/>
                <a:gd name="T28" fmla="*/ 27 w 624"/>
                <a:gd name="T29" fmla="*/ 210 h 337"/>
                <a:gd name="T30" fmla="*/ 39 w 624"/>
                <a:gd name="T31" fmla="*/ 201 h 337"/>
                <a:gd name="T32" fmla="*/ 51 w 624"/>
                <a:gd name="T33" fmla="*/ 196 h 337"/>
                <a:gd name="T34" fmla="*/ 65 w 624"/>
                <a:gd name="T35" fmla="*/ 193 h 337"/>
                <a:gd name="T36" fmla="*/ 236 w 624"/>
                <a:gd name="T37" fmla="*/ 193 h 337"/>
                <a:gd name="T38" fmla="*/ 379 w 624"/>
                <a:gd name="T39" fmla="*/ 0 h 337"/>
                <a:gd name="T40" fmla="*/ 552 w 624"/>
                <a:gd name="T41" fmla="*/ 193 h 337"/>
                <a:gd name="T42" fmla="*/ 559 w 624"/>
                <a:gd name="T43" fmla="*/ 193 h 337"/>
                <a:gd name="T44" fmla="*/ 574 w 624"/>
                <a:gd name="T45" fmla="*/ 196 h 337"/>
                <a:gd name="T46" fmla="*/ 587 w 624"/>
                <a:gd name="T47" fmla="*/ 201 h 337"/>
                <a:gd name="T48" fmla="*/ 598 w 624"/>
                <a:gd name="T49" fmla="*/ 210 h 337"/>
                <a:gd name="T50" fmla="*/ 608 w 624"/>
                <a:gd name="T51" fmla="*/ 219 h 337"/>
                <a:gd name="T52" fmla="*/ 616 w 624"/>
                <a:gd name="T53" fmla="*/ 231 h 337"/>
                <a:gd name="T54" fmla="*/ 621 w 624"/>
                <a:gd name="T55" fmla="*/ 243 h 337"/>
                <a:gd name="T56" fmla="*/ 624 w 624"/>
                <a:gd name="T57" fmla="*/ 258 h 337"/>
                <a:gd name="T58" fmla="*/ 624 w 624"/>
                <a:gd name="T59" fmla="*/ 265 h 337"/>
                <a:gd name="T60" fmla="*/ 624 w 624"/>
                <a:gd name="T61" fmla="*/ 272 h 337"/>
                <a:gd name="T62" fmla="*/ 621 w 624"/>
                <a:gd name="T63" fmla="*/ 287 h 337"/>
                <a:gd name="T64" fmla="*/ 616 w 624"/>
                <a:gd name="T65" fmla="*/ 299 h 337"/>
                <a:gd name="T66" fmla="*/ 608 w 624"/>
                <a:gd name="T67" fmla="*/ 311 h 337"/>
                <a:gd name="T68" fmla="*/ 598 w 624"/>
                <a:gd name="T69" fmla="*/ 320 h 337"/>
                <a:gd name="T70" fmla="*/ 587 w 624"/>
                <a:gd name="T71" fmla="*/ 328 h 337"/>
                <a:gd name="T72" fmla="*/ 574 w 624"/>
                <a:gd name="T73" fmla="*/ 334 h 337"/>
                <a:gd name="T74" fmla="*/ 559 w 624"/>
                <a:gd name="T75" fmla="*/ 337 h 337"/>
                <a:gd name="T76" fmla="*/ 552 w 624"/>
                <a:gd name="T77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4" h="337">
                  <a:moveTo>
                    <a:pt x="552" y="337"/>
                  </a:moveTo>
                  <a:lnTo>
                    <a:pt x="73" y="337"/>
                  </a:lnTo>
                  <a:lnTo>
                    <a:pt x="73" y="337"/>
                  </a:lnTo>
                  <a:lnTo>
                    <a:pt x="65" y="337"/>
                  </a:lnTo>
                  <a:lnTo>
                    <a:pt x="58" y="336"/>
                  </a:lnTo>
                  <a:lnTo>
                    <a:pt x="51" y="334"/>
                  </a:lnTo>
                  <a:lnTo>
                    <a:pt x="45" y="332"/>
                  </a:lnTo>
                  <a:lnTo>
                    <a:pt x="39" y="328"/>
                  </a:lnTo>
                  <a:lnTo>
                    <a:pt x="32" y="324"/>
                  </a:lnTo>
                  <a:lnTo>
                    <a:pt x="27" y="320"/>
                  </a:lnTo>
                  <a:lnTo>
                    <a:pt x="22" y="316"/>
                  </a:lnTo>
                  <a:lnTo>
                    <a:pt x="17" y="311"/>
                  </a:lnTo>
                  <a:lnTo>
                    <a:pt x="13" y="306"/>
                  </a:lnTo>
                  <a:lnTo>
                    <a:pt x="10" y="299"/>
                  </a:lnTo>
                  <a:lnTo>
                    <a:pt x="6" y="293"/>
                  </a:lnTo>
                  <a:lnTo>
                    <a:pt x="4" y="287"/>
                  </a:lnTo>
                  <a:lnTo>
                    <a:pt x="2" y="279"/>
                  </a:lnTo>
                  <a:lnTo>
                    <a:pt x="1" y="272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1" y="258"/>
                  </a:lnTo>
                  <a:lnTo>
                    <a:pt x="2" y="250"/>
                  </a:lnTo>
                  <a:lnTo>
                    <a:pt x="4" y="243"/>
                  </a:lnTo>
                  <a:lnTo>
                    <a:pt x="6" y="237"/>
                  </a:lnTo>
                  <a:lnTo>
                    <a:pt x="10" y="231"/>
                  </a:lnTo>
                  <a:lnTo>
                    <a:pt x="13" y="224"/>
                  </a:lnTo>
                  <a:lnTo>
                    <a:pt x="17" y="219"/>
                  </a:lnTo>
                  <a:lnTo>
                    <a:pt x="22" y="214"/>
                  </a:lnTo>
                  <a:lnTo>
                    <a:pt x="27" y="210"/>
                  </a:lnTo>
                  <a:lnTo>
                    <a:pt x="32" y="206"/>
                  </a:lnTo>
                  <a:lnTo>
                    <a:pt x="39" y="201"/>
                  </a:lnTo>
                  <a:lnTo>
                    <a:pt x="45" y="198"/>
                  </a:lnTo>
                  <a:lnTo>
                    <a:pt x="51" y="196"/>
                  </a:lnTo>
                  <a:lnTo>
                    <a:pt x="58" y="194"/>
                  </a:lnTo>
                  <a:lnTo>
                    <a:pt x="65" y="193"/>
                  </a:lnTo>
                  <a:lnTo>
                    <a:pt x="73" y="193"/>
                  </a:lnTo>
                  <a:lnTo>
                    <a:pt x="236" y="193"/>
                  </a:lnTo>
                  <a:lnTo>
                    <a:pt x="236" y="0"/>
                  </a:lnTo>
                  <a:lnTo>
                    <a:pt x="379" y="0"/>
                  </a:lnTo>
                  <a:lnTo>
                    <a:pt x="379" y="193"/>
                  </a:lnTo>
                  <a:lnTo>
                    <a:pt x="552" y="193"/>
                  </a:lnTo>
                  <a:lnTo>
                    <a:pt x="552" y="193"/>
                  </a:lnTo>
                  <a:lnTo>
                    <a:pt x="559" y="193"/>
                  </a:lnTo>
                  <a:lnTo>
                    <a:pt x="567" y="194"/>
                  </a:lnTo>
                  <a:lnTo>
                    <a:pt x="574" y="196"/>
                  </a:lnTo>
                  <a:lnTo>
                    <a:pt x="580" y="198"/>
                  </a:lnTo>
                  <a:lnTo>
                    <a:pt x="587" y="201"/>
                  </a:lnTo>
                  <a:lnTo>
                    <a:pt x="593" y="206"/>
                  </a:lnTo>
                  <a:lnTo>
                    <a:pt x="598" y="210"/>
                  </a:lnTo>
                  <a:lnTo>
                    <a:pt x="603" y="214"/>
                  </a:lnTo>
                  <a:lnTo>
                    <a:pt x="608" y="219"/>
                  </a:lnTo>
                  <a:lnTo>
                    <a:pt x="613" y="224"/>
                  </a:lnTo>
                  <a:lnTo>
                    <a:pt x="616" y="231"/>
                  </a:lnTo>
                  <a:lnTo>
                    <a:pt x="619" y="237"/>
                  </a:lnTo>
                  <a:lnTo>
                    <a:pt x="621" y="243"/>
                  </a:lnTo>
                  <a:lnTo>
                    <a:pt x="623" y="250"/>
                  </a:lnTo>
                  <a:lnTo>
                    <a:pt x="624" y="258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72"/>
                  </a:lnTo>
                  <a:lnTo>
                    <a:pt x="623" y="279"/>
                  </a:lnTo>
                  <a:lnTo>
                    <a:pt x="621" y="287"/>
                  </a:lnTo>
                  <a:lnTo>
                    <a:pt x="619" y="293"/>
                  </a:lnTo>
                  <a:lnTo>
                    <a:pt x="616" y="299"/>
                  </a:lnTo>
                  <a:lnTo>
                    <a:pt x="613" y="306"/>
                  </a:lnTo>
                  <a:lnTo>
                    <a:pt x="608" y="311"/>
                  </a:lnTo>
                  <a:lnTo>
                    <a:pt x="603" y="316"/>
                  </a:lnTo>
                  <a:lnTo>
                    <a:pt x="598" y="320"/>
                  </a:lnTo>
                  <a:lnTo>
                    <a:pt x="593" y="324"/>
                  </a:lnTo>
                  <a:lnTo>
                    <a:pt x="587" y="328"/>
                  </a:lnTo>
                  <a:lnTo>
                    <a:pt x="580" y="332"/>
                  </a:lnTo>
                  <a:lnTo>
                    <a:pt x="574" y="334"/>
                  </a:lnTo>
                  <a:lnTo>
                    <a:pt x="567" y="336"/>
                  </a:lnTo>
                  <a:lnTo>
                    <a:pt x="559" y="337"/>
                  </a:lnTo>
                  <a:lnTo>
                    <a:pt x="552" y="337"/>
                  </a:lnTo>
                  <a:lnTo>
                    <a:pt x="552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38" name="Группа 537"/>
          <p:cNvGrpSpPr/>
          <p:nvPr userDrawn="1"/>
        </p:nvGrpSpPr>
        <p:grpSpPr>
          <a:xfrm>
            <a:off x="8258183" y="4314368"/>
            <a:ext cx="588963" cy="473869"/>
            <a:chOff x="8258175" y="5342892"/>
            <a:chExt cx="588963" cy="631825"/>
          </a:xfrm>
          <a:solidFill>
            <a:schemeClr val="bg2">
              <a:lumMod val="50000"/>
            </a:schemeClr>
          </a:solidFill>
        </p:grpSpPr>
        <p:sp>
          <p:nvSpPr>
            <p:cNvPr id="510" name="Freeform 414"/>
            <p:cNvSpPr>
              <a:spLocks/>
            </p:cNvSpPr>
            <p:nvPr userDrawn="1"/>
          </p:nvSpPr>
          <p:spPr bwMode="auto">
            <a:xfrm>
              <a:off x="8797925" y="5930267"/>
              <a:ext cx="47625" cy="44450"/>
            </a:xfrm>
            <a:custGeom>
              <a:avLst/>
              <a:gdLst>
                <a:gd name="T0" fmla="*/ 91 w 121"/>
                <a:gd name="T1" fmla="*/ 89 h 111"/>
                <a:gd name="T2" fmla="*/ 91 w 121"/>
                <a:gd name="T3" fmla="*/ 89 h 111"/>
                <a:gd name="T4" fmla="*/ 81 w 121"/>
                <a:gd name="T5" fmla="*/ 96 h 111"/>
                <a:gd name="T6" fmla="*/ 70 w 121"/>
                <a:gd name="T7" fmla="*/ 102 h 111"/>
                <a:gd name="T8" fmla="*/ 59 w 121"/>
                <a:gd name="T9" fmla="*/ 106 h 111"/>
                <a:gd name="T10" fmla="*/ 47 w 121"/>
                <a:gd name="T11" fmla="*/ 109 h 111"/>
                <a:gd name="T12" fmla="*/ 35 w 121"/>
                <a:gd name="T13" fmla="*/ 111 h 111"/>
                <a:gd name="T14" fmla="*/ 23 w 121"/>
                <a:gd name="T15" fmla="*/ 109 h 111"/>
                <a:gd name="T16" fmla="*/ 12 w 121"/>
                <a:gd name="T17" fmla="*/ 107 h 111"/>
                <a:gd name="T18" fmla="*/ 0 w 121"/>
                <a:gd name="T19" fmla="*/ 103 h 111"/>
                <a:gd name="T20" fmla="*/ 118 w 121"/>
                <a:gd name="T21" fmla="*/ 0 h 111"/>
                <a:gd name="T22" fmla="*/ 118 w 121"/>
                <a:gd name="T23" fmla="*/ 0 h 111"/>
                <a:gd name="T24" fmla="*/ 120 w 121"/>
                <a:gd name="T25" fmla="*/ 13 h 111"/>
                <a:gd name="T26" fmla="*/ 121 w 121"/>
                <a:gd name="T27" fmla="*/ 24 h 111"/>
                <a:gd name="T28" fmla="*/ 120 w 121"/>
                <a:gd name="T29" fmla="*/ 36 h 111"/>
                <a:gd name="T30" fmla="*/ 118 w 121"/>
                <a:gd name="T31" fmla="*/ 48 h 111"/>
                <a:gd name="T32" fmla="*/ 113 w 121"/>
                <a:gd name="T33" fmla="*/ 58 h 111"/>
                <a:gd name="T34" fmla="*/ 108 w 121"/>
                <a:gd name="T35" fmla="*/ 70 h 111"/>
                <a:gd name="T36" fmla="*/ 100 w 121"/>
                <a:gd name="T37" fmla="*/ 79 h 111"/>
                <a:gd name="T38" fmla="*/ 91 w 121"/>
                <a:gd name="T39" fmla="*/ 89 h 111"/>
                <a:gd name="T40" fmla="*/ 91 w 121"/>
                <a:gd name="T41" fmla="*/ 8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11">
                  <a:moveTo>
                    <a:pt x="91" y="89"/>
                  </a:moveTo>
                  <a:lnTo>
                    <a:pt x="91" y="89"/>
                  </a:lnTo>
                  <a:lnTo>
                    <a:pt x="81" y="96"/>
                  </a:lnTo>
                  <a:lnTo>
                    <a:pt x="70" y="102"/>
                  </a:lnTo>
                  <a:lnTo>
                    <a:pt x="59" y="106"/>
                  </a:lnTo>
                  <a:lnTo>
                    <a:pt x="47" y="109"/>
                  </a:lnTo>
                  <a:lnTo>
                    <a:pt x="35" y="111"/>
                  </a:lnTo>
                  <a:lnTo>
                    <a:pt x="23" y="109"/>
                  </a:lnTo>
                  <a:lnTo>
                    <a:pt x="12" y="107"/>
                  </a:lnTo>
                  <a:lnTo>
                    <a:pt x="0" y="103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0" y="13"/>
                  </a:lnTo>
                  <a:lnTo>
                    <a:pt x="121" y="24"/>
                  </a:lnTo>
                  <a:lnTo>
                    <a:pt x="120" y="36"/>
                  </a:lnTo>
                  <a:lnTo>
                    <a:pt x="118" y="48"/>
                  </a:lnTo>
                  <a:lnTo>
                    <a:pt x="113" y="58"/>
                  </a:lnTo>
                  <a:lnTo>
                    <a:pt x="108" y="70"/>
                  </a:lnTo>
                  <a:lnTo>
                    <a:pt x="100" y="79"/>
                  </a:lnTo>
                  <a:lnTo>
                    <a:pt x="91" y="89"/>
                  </a:lnTo>
                  <a:lnTo>
                    <a:pt x="91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1" name="Freeform 415"/>
            <p:cNvSpPr>
              <a:spLocks/>
            </p:cNvSpPr>
            <p:nvPr userDrawn="1"/>
          </p:nvSpPr>
          <p:spPr bwMode="auto">
            <a:xfrm>
              <a:off x="8666163" y="5781042"/>
              <a:ext cx="180975" cy="188913"/>
            </a:xfrm>
            <a:custGeom>
              <a:avLst/>
              <a:gdLst>
                <a:gd name="T0" fmla="*/ 322 w 455"/>
                <a:gd name="T1" fmla="*/ 453 h 476"/>
                <a:gd name="T2" fmla="*/ 322 w 455"/>
                <a:gd name="T3" fmla="*/ 453 h 476"/>
                <a:gd name="T4" fmla="*/ 313 w 455"/>
                <a:gd name="T5" fmla="*/ 459 h 476"/>
                <a:gd name="T6" fmla="*/ 304 w 455"/>
                <a:gd name="T7" fmla="*/ 466 h 476"/>
                <a:gd name="T8" fmla="*/ 296 w 455"/>
                <a:gd name="T9" fmla="*/ 470 h 476"/>
                <a:gd name="T10" fmla="*/ 288 w 455"/>
                <a:gd name="T11" fmla="*/ 473 h 476"/>
                <a:gd name="T12" fmla="*/ 279 w 455"/>
                <a:gd name="T13" fmla="*/ 475 h 476"/>
                <a:gd name="T14" fmla="*/ 272 w 455"/>
                <a:gd name="T15" fmla="*/ 476 h 476"/>
                <a:gd name="T16" fmla="*/ 264 w 455"/>
                <a:gd name="T17" fmla="*/ 475 h 476"/>
                <a:gd name="T18" fmla="*/ 256 w 455"/>
                <a:gd name="T19" fmla="*/ 474 h 476"/>
                <a:gd name="T20" fmla="*/ 249 w 455"/>
                <a:gd name="T21" fmla="*/ 473 h 476"/>
                <a:gd name="T22" fmla="*/ 242 w 455"/>
                <a:gd name="T23" fmla="*/ 470 h 476"/>
                <a:gd name="T24" fmla="*/ 235 w 455"/>
                <a:gd name="T25" fmla="*/ 467 h 476"/>
                <a:gd name="T26" fmla="*/ 228 w 455"/>
                <a:gd name="T27" fmla="*/ 463 h 476"/>
                <a:gd name="T28" fmla="*/ 216 w 455"/>
                <a:gd name="T29" fmla="*/ 453 h 476"/>
                <a:gd name="T30" fmla="*/ 204 w 455"/>
                <a:gd name="T31" fmla="*/ 442 h 476"/>
                <a:gd name="T32" fmla="*/ 194 w 455"/>
                <a:gd name="T33" fmla="*/ 430 h 476"/>
                <a:gd name="T34" fmla="*/ 184 w 455"/>
                <a:gd name="T35" fmla="*/ 418 h 476"/>
                <a:gd name="T36" fmla="*/ 177 w 455"/>
                <a:gd name="T37" fmla="*/ 405 h 476"/>
                <a:gd name="T38" fmla="*/ 170 w 455"/>
                <a:gd name="T39" fmla="*/ 395 h 476"/>
                <a:gd name="T40" fmla="*/ 161 w 455"/>
                <a:gd name="T41" fmla="*/ 377 h 476"/>
                <a:gd name="T42" fmla="*/ 157 w 455"/>
                <a:gd name="T43" fmla="*/ 370 h 476"/>
                <a:gd name="T44" fmla="*/ 0 w 455"/>
                <a:gd name="T45" fmla="*/ 128 h 476"/>
                <a:gd name="T46" fmla="*/ 0 w 455"/>
                <a:gd name="T47" fmla="*/ 128 h 476"/>
                <a:gd name="T48" fmla="*/ 21 w 455"/>
                <a:gd name="T49" fmla="*/ 115 h 476"/>
                <a:gd name="T50" fmla="*/ 40 w 455"/>
                <a:gd name="T51" fmla="*/ 100 h 476"/>
                <a:gd name="T52" fmla="*/ 59 w 455"/>
                <a:gd name="T53" fmla="*/ 85 h 476"/>
                <a:gd name="T54" fmla="*/ 78 w 455"/>
                <a:gd name="T55" fmla="*/ 69 h 476"/>
                <a:gd name="T56" fmla="*/ 78 w 455"/>
                <a:gd name="T57" fmla="*/ 69 h 476"/>
                <a:gd name="T58" fmla="*/ 96 w 455"/>
                <a:gd name="T59" fmla="*/ 53 h 476"/>
                <a:gd name="T60" fmla="*/ 114 w 455"/>
                <a:gd name="T61" fmla="*/ 35 h 476"/>
                <a:gd name="T62" fmla="*/ 131 w 455"/>
                <a:gd name="T63" fmla="*/ 18 h 476"/>
                <a:gd name="T64" fmla="*/ 147 w 455"/>
                <a:gd name="T65" fmla="*/ 0 h 476"/>
                <a:gd name="T66" fmla="*/ 366 w 455"/>
                <a:gd name="T67" fmla="*/ 189 h 476"/>
                <a:gd name="T68" fmla="*/ 366 w 455"/>
                <a:gd name="T69" fmla="*/ 189 h 476"/>
                <a:gd name="T70" fmla="*/ 372 w 455"/>
                <a:gd name="T71" fmla="*/ 193 h 476"/>
                <a:gd name="T72" fmla="*/ 388 w 455"/>
                <a:gd name="T73" fmla="*/ 204 h 476"/>
                <a:gd name="T74" fmla="*/ 398 w 455"/>
                <a:gd name="T75" fmla="*/ 213 h 476"/>
                <a:gd name="T76" fmla="*/ 409 w 455"/>
                <a:gd name="T77" fmla="*/ 222 h 476"/>
                <a:gd name="T78" fmla="*/ 420 w 455"/>
                <a:gd name="T79" fmla="*/ 232 h 476"/>
                <a:gd name="T80" fmla="*/ 430 w 455"/>
                <a:gd name="T81" fmla="*/ 245 h 476"/>
                <a:gd name="T82" fmla="*/ 440 w 455"/>
                <a:gd name="T83" fmla="*/ 257 h 476"/>
                <a:gd name="T84" fmla="*/ 448 w 455"/>
                <a:gd name="T85" fmla="*/ 272 h 476"/>
                <a:gd name="T86" fmla="*/ 450 w 455"/>
                <a:gd name="T87" fmla="*/ 278 h 476"/>
                <a:gd name="T88" fmla="*/ 453 w 455"/>
                <a:gd name="T89" fmla="*/ 285 h 476"/>
                <a:gd name="T90" fmla="*/ 454 w 455"/>
                <a:gd name="T91" fmla="*/ 293 h 476"/>
                <a:gd name="T92" fmla="*/ 455 w 455"/>
                <a:gd name="T93" fmla="*/ 301 h 476"/>
                <a:gd name="T94" fmla="*/ 455 w 455"/>
                <a:gd name="T95" fmla="*/ 308 h 476"/>
                <a:gd name="T96" fmla="*/ 454 w 455"/>
                <a:gd name="T97" fmla="*/ 316 h 476"/>
                <a:gd name="T98" fmla="*/ 453 w 455"/>
                <a:gd name="T99" fmla="*/ 324 h 476"/>
                <a:gd name="T100" fmla="*/ 450 w 455"/>
                <a:gd name="T101" fmla="*/ 331 h 476"/>
                <a:gd name="T102" fmla="*/ 446 w 455"/>
                <a:gd name="T103" fmla="*/ 340 h 476"/>
                <a:gd name="T104" fmla="*/ 441 w 455"/>
                <a:gd name="T105" fmla="*/ 347 h 476"/>
                <a:gd name="T106" fmla="*/ 433 w 455"/>
                <a:gd name="T107" fmla="*/ 354 h 476"/>
                <a:gd name="T108" fmla="*/ 426 w 455"/>
                <a:gd name="T109" fmla="*/ 363 h 476"/>
                <a:gd name="T110" fmla="*/ 322 w 455"/>
                <a:gd name="T111" fmla="*/ 453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5" h="476">
                  <a:moveTo>
                    <a:pt x="322" y="453"/>
                  </a:moveTo>
                  <a:lnTo>
                    <a:pt x="322" y="453"/>
                  </a:lnTo>
                  <a:lnTo>
                    <a:pt x="313" y="459"/>
                  </a:lnTo>
                  <a:lnTo>
                    <a:pt x="304" y="466"/>
                  </a:lnTo>
                  <a:lnTo>
                    <a:pt x="296" y="470"/>
                  </a:lnTo>
                  <a:lnTo>
                    <a:pt x="288" y="473"/>
                  </a:lnTo>
                  <a:lnTo>
                    <a:pt x="279" y="475"/>
                  </a:lnTo>
                  <a:lnTo>
                    <a:pt x="272" y="476"/>
                  </a:lnTo>
                  <a:lnTo>
                    <a:pt x="264" y="475"/>
                  </a:lnTo>
                  <a:lnTo>
                    <a:pt x="256" y="474"/>
                  </a:lnTo>
                  <a:lnTo>
                    <a:pt x="249" y="473"/>
                  </a:lnTo>
                  <a:lnTo>
                    <a:pt x="242" y="470"/>
                  </a:lnTo>
                  <a:lnTo>
                    <a:pt x="235" y="467"/>
                  </a:lnTo>
                  <a:lnTo>
                    <a:pt x="228" y="463"/>
                  </a:lnTo>
                  <a:lnTo>
                    <a:pt x="216" y="453"/>
                  </a:lnTo>
                  <a:lnTo>
                    <a:pt x="204" y="442"/>
                  </a:lnTo>
                  <a:lnTo>
                    <a:pt x="194" y="430"/>
                  </a:lnTo>
                  <a:lnTo>
                    <a:pt x="184" y="418"/>
                  </a:lnTo>
                  <a:lnTo>
                    <a:pt x="177" y="405"/>
                  </a:lnTo>
                  <a:lnTo>
                    <a:pt x="170" y="395"/>
                  </a:lnTo>
                  <a:lnTo>
                    <a:pt x="161" y="377"/>
                  </a:lnTo>
                  <a:lnTo>
                    <a:pt x="157" y="370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15"/>
                  </a:lnTo>
                  <a:lnTo>
                    <a:pt x="40" y="100"/>
                  </a:lnTo>
                  <a:lnTo>
                    <a:pt x="59" y="85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6" y="53"/>
                  </a:lnTo>
                  <a:lnTo>
                    <a:pt x="114" y="35"/>
                  </a:lnTo>
                  <a:lnTo>
                    <a:pt x="131" y="18"/>
                  </a:lnTo>
                  <a:lnTo>
                    <a:pt x="147" y="0"/>
                  </a:lnTo>
                  <a:lnTo>
                    <a:pt x="366" y="189"/>
                  </a:lnTo>
                  <a:lnTo>
                    <a:pt x="366" y="189"/>
                  </a:lnTo>
                  <a:lnTo>
                    <a:pt x="372" y="193"/>
                  </a:lnTo>
                  <a:lnTo>
                    <a:pt x="388" y="204"/>
                  </a:lnTo>
                  <a:lnTo>
                    <a:pt x="398" y="213"/>
                  </a:lnTo>
                  <a:lnTo>
                    <a:pt x="409" y="222"/>
                  </a:lnTo>
                  <a:lnTo>
                    <a:pt x="420" y="232"/>
                  </a:lnTo>
                  <a:lnTo>
                    <a:pt x="430" y="245"/>
                  </a:lnTo>
                  <a:lnTo>
                    <a:pt x="440" y="257"/>
                  </a:lnTo>
                  <a:lnTo>
                    <a:pt x="448" y="272"/>
                  </a:lnTo>
                  <a:lnTo>
                    <a:pt x="450" y="278"/>
                  </a:lnTo>
                  <a:lnTo>
                    <a:pt x="453" y="285"/>
                  </a:lnTo>
                  <a:lnTo>
                    <a:pt x="454" y="293"/>
                  </a:lnTo>
                  <a:lnTo>
                    <a:pt x="455" y="301"/>
                  </a:lnTo>
                  <a:lnTo>
                    <a:pt x="455" y="308"/>
                  </a:lnTo>
                  <a:lnTo>
                    <a:pt x="454" y="316"/>
                  </a:lnTo>
                  <a:lnTo>
                    <a:pt x="453" y="324"/>
                  </a:lnTo>
                  <a:lnTo>
                    <a:pt x="450" y="331"/>
                  </a:lnTo>
                  <a:lnTo>
                    <a:pt x="446" y="340"/>
                  </a:lnTo>
                  <a:lnTo>
                    <a:pt x="441" y="347"/>
                  </a:lnTo>
                  <a:lnTo>
                    <a:pt x="433" y="354"/>
                  </a:lnTo>
                  <a:lnTo>
                    <a:pt x="426" y="363"/>
                  </a:lnTo>
                  <a:lnTo>
                    <a:pt x="322" y="4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2" name="Freeform 416"/>
            <p:cNvSpPr>
              <a:spLocks/>
            </p:cNvSpPr>
            <p:nvPr userDrawn="1"/>
          </p:nvSpPr>
          <p:spPr bwMode="auto">
            <a:xfrm>
              <a:off x="8367713" y="5557205"/>
              <a:ext cx="296862" cy="233363"/>
            </a:xfrm>
            <a:custGeom>
              <a:avLst/>
              <a:gdLst>
                <a:gd name="T0" fmla="*/ 749 w 749"/>
                <a:gd name="T1" fmla="*/ 340 h 587"/>
                <a:gd name="T2" fmla="*/ 747 w 749"/>
                <a:gd name="T3" fmla="*/ 352 h 587"/>
                <a:gd name="T4" fmla="*/ 738 w 749"/>
                <a:gd name="T5" fmla="*/ 379 h 587"/>
                <a:gd name="T6" fmla="*/ 719 w 749"/>
                <a:gd name="T7" fmla="*/ 418 h 587"/>
                <a:gd name="T8" fmla="*/ 697 w 749"/>
                <a:gd name="T9" fmla="*/ 453 h 587"/>
                <a:gd name="T10" fmla="*/ 677 w 749"/>
                <a:gd name="T11" fmla="*/ 475 h 587"/>
                <a:gd name="T12" fmla="*/ 654 w 749"/>
                <a:gd name="T13" fmla="*/ 498 h 587"/>
                <a:gd name="T14" fmla="*/ 627 w 749"/>
                <a:gd name="T15" fmla="*/ 519 h 587"/>
                <a:gd name="T16" fmla="*/ 595 w 749"/>
                <a:gd name="T17" fmla="*/ 539 h 587"/>
                <a:gd name="T18" fmla="*/ 557 w 749"/>
                <a:gd name="T19" fmla="*/ 557 h 587"/>
                <a:gd name="T20" fmla="*/ 516 w 749"/>
                <a:gd name="T21" fmla="*/ 571 h 587"/>
                <a:gd name="T22" fmla="*/ 467 w 749"/>
                <a:gd name="T23" fmla="*/ 581 h 587"/>
                <a:gd name="T24" fmla="*/ 413 w 749"/>
                <a:gd name="T25" fmla="*/ 586 h 587"/>
                <a:gd name="T26" fmla="*/ 367 w 749"/>
                <a:gd name="T27" fmla="*/ 587 h 587"/>
                <a:gd name="T28" fmla="*/ 337 w 749"/>
                <a:gd name="T29" fmla="*/ 586 h 587"/>
                <a:gd name="T30" fmla="*/ 282 w 749"/>
                <a:gd name="T31" fmla="*/ 581 h 587"/>
                <a:gd name="T32" fmla="*/ 234 w 749"/>
                <a:gd name="T33" fmla="*/ 571 h 587"/>
                <a:gd name="T34" fmla="*/ 192 w 749"/>
                <a:gd name="T35" fmla="*/ 557 h 587"/>
                <a:gd name="T36" fmla="*/ 154 w 749"/>
                <a:gd name="T37" fmla="*/ 539 h 587"/>
                <a:gd name="T38" fmla="*/ 122 w 749"/>
                <a:gd name="T39" fmla="*/ 519 h 587"/>
                <a:gd name="T40" fmla="*/ 95 w 749"/>
                <a:gd name="T41" fmla="*/ 498 h 587"/>
                <a:gd name="T42" fmla="*/ 72 w 749"/>
                <a:gd name="T43" fmla="*/ 475 h 587"/>
                <a:gd name="T44" fmla="*/ 52 w 749"/>
                <a:gd name="T45" fmla="*/ 453 h 587"/>
                <a:gd name="T46" fmla="*/ 30 w 749"/>
                <a:gd name="T47" fmla="*/ 418 h 587"/>
                <a:gd name="T48" fmla="*/ 12 w 749"/>
                <a:gd name="T49" fmla="*/ 379 h 587"/>
                <a:gd name="T50" fmla="*/ 3 w 749"/>
                <a:gd name="T51" fmla="*/ 352 h 587"/>
                <a:gd name="T52" fmla="*/ 0 w 749"/>
                <a:gd name="T53" fmla="*/ 213 h 587"/>
                <a:gd name="T54" fmla="*/ 1 w 749"/>
                <a:gd name="T55" fmla="*/ 200 h 587"/>
                <a:gd name="T56" fmla="*/ 3 w 749"/>
                <a:gd name="T57" fmla="*/ 178 h 587"/>
                <a:gd name="T58" fmla="*/ 9 w 749"/>
                <a:gd name="T59" fmla="*/ 156 h 587"/>
                <a:gd name="T60" fmla="*/ 17 w 749"/>
                <a:gd name="T61" fmla="*/ 136 h 587"/>
                <a:gd name="T62" fmla="*/ 27 w 749"/>
                <a:gd name="T63" fmla="*/ 117 h 587"/>
                <a:gd name="T64" fmla="*/ 46 w 749"/>
                <a:gd name="T65" fmla="*/ 93 h 587"/>
                <a:gd name="T66" fmla="*/ 77 w 749"/>
                <a:gd name="T67" fmla="*/ 65 h 587"/>
                <a:gd name="T68" fmla="*/ 114 w 749"/>
                <a:gd name="T69" fmla="*/ 42 h 587"/>
                <a:gd name="T70" fmla="*/ 152 w 749"/>
                <a:gd name="T71" fmla="*/ 24 h 587"/>
                <a:gd name="T72" fmla="*/ 193 w 749"/>
                <a:gd name="T73" fmla="*/ 11 h 587"/>
                <a:gd name="T74" fmla="*/ 232 w 749"/>
                <a:gd name="T75" fmla="*/ 0 h 587"/>
                <a:gd name="T76" fmla="*/ 517 w 749"/>
                <a:gd name="T77" fmla="*/ 0 h 587"/>
                <a:gd name="T78" fmla="*/ 537 w 749"/>
                <a:gd name="T79" fmla="*/ 5 h 587"/>
                <a:gd name="T80" fmla="*/ 577 w 749"/>
                <a:gd name="T81" fmla="*/ 17 h 587"/>
                <a:gd name="T82" fmla="*/ 617 w 749"/>
                <a:gd name="T83" fmla="*/ 33 h 587"/>
                <a:gd name="T84" fmla="*/ 654 w 749"/>
                <a:gd name="T85" fmla="*/ 54 h 587"/>
                <a:gd name="T86" fmla="*/ 689 w 749"/>
                <a:gd name="T87" fmla="*/ 79 h 587"/>
                <a:gd name="T88" fmla="*/ 716 w 749"/>
                <a:gd name="T89" fmla="*/ 109 h 587"/>
                <a:gd name="T90" fmla="*/ 727 w 749"/>
                <a:gd name="T91" fmla="*/ 127 h 587"/>
                <a:gd name="T92" fmla="*/ 736 w 749"/>
                <a:gd name="T93" fmla="*/ 145 h 587"/>
                <a:gd name="T94" fmla="*/ 743 w 749"/>
                <a:gd name="T95" fmla="*/ 166 h 587"/>
                <a:gd name="T96" fmla="*/ 748 w 749"/>
                <a:gd name="T97" fmla="*/ 189 h 587"/>
                <a:gd name="T98" fmla="*/ 749 w 749"/>
                <a:gd name="T99" fmla="*/ 213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9" h="587">
                  <a:moveTo>
                    <a:pt x="749" y="213"/>
                  </a:moveTo>
                  <a:lnTo>
                    <a:pt x="749" y="340"/>
                  </a:lnTo>
                  <a:lnTo>
                    <a:pt x="749" y="340"/>
                  </a:lnTo>
                  <a:lnTo>
                    <a:pt x="747" y="352"/>
                  </a:lnTo>
                  <a:lnTo>
                    <a:pt x="743" y="363"/>
                  </a:lnTo>
                  <a:lnTo>
                    <a:pt x="738" y="379"/>
                  </a:lnTo>
                  <a:lnTo>
                    <a:pt x="729" y="397"/>
                  </a:lnTo>
                  <a:lnTo>
                    <a:pt x="719" y="418"/>
                  </a:lnTo>
                  <a:lnTo>
                    <a:pt x="705" y="441"/>
                  </a:lnTo>
                  <a:lnTo>
                    <a:pt x="697" y="453"/>
                  </a:lnTo>
                  <a:lnTo>
                    <a:pt x="688" y="464"/>
                  </a:lnTo>
                  <a:lnTo>
                    <a:pt x="677" y="475"/>
                  </a:lnTo>
                  <a:lnTo>
                    <a:pt x="667" y="487"/>
                  </a:lnTo>
                  <a:lnTo>
                    <a:pt x="654" y="498"/>
                  </a:lnTo>
                  <a:lnTo>
                    <a:pt x="642" y="509"/>
                  </a:lnTo>
                  <a:lnTo>
                    <a:pt x="627" y="519"/>
                  </a:lnTo>
                  <a:lnTo>
                    <a:pt x="611" y="530"/>
                  </a:lnTo>
                  <a:lnTo>
                    <a:pt x="595" y="539"/>
                  </a:lnTo>
                  <a:lnTo>
                    <a:pt x="577" y="548"/>
                  </a:lnTo>
                  <a:lnTo>
                    <a:pt x="557" y="557"/>
                  </a:lnTo>
                  <a:lnTo>
                    <a:pt x="538" y="564"/>
                  </a:lnTo>
                  <a:lnTo>
                    <a:pt x="516" y="571"/>
                  </a:lnTo>
                  <a:lnTo>
                    <a:pt x="492" y="577"/>
                  </a:lnTo>
                  <a:lnTo>
                    <a:pt x="467" y="581"/>
                  </a:lnTo>
                  <a:lnTo>
                    <a:pt x="441" y="584"/>
                  </a:lnTo>
                  <a:lnTo>
                    <a:pt x="413" y="586"/>
                  </a:lnTo>
                  <a:lnTo>
                    <a:pt x="383" y="587"/>
                  </a:lnTo>
                  <a:lnTo>
                    <a:pt x="367" y="587"/>
                  </a:lnTo>
                  <a:lnTo>
                    <a:pt x="367" y="587"/>
                  </a:lnTo>
                  <a:lnTo>
                    <a:pt x="337" y="586"/>
                  </a:lnTo>
                  <a:lnTo>
                    <a:pt x="308" y="584"/>
                  </a:lnTo>
                  <a:lnTo>
                    <a:pt x="282" y="581"/>
                  </a:lnTo>
                  <a:lnTo>
                    <a:pt x="257" y="577"/>
                  </a:lnTo>
                  <a:lnTo>
                    <a:pt x="234" y="571"/>
                  </a:lnTo>
                  <a:lnTo>
                    <a:pt x="213" y="564"/>
                  </a:lnTo>
                  <a:lnTo>
                    <a:pt x="192" y="557"/>
                  </a:lnTo>
                  <a:lnTo>
                    <a:pt x="172" y="548"/>
                  </a:lnTo>
                  <a:lnTo>
                    <a:pt x="154" y="539"/>
                  </a:lnTo>
                  <a:lnTo>
                    <a:pt x="138" y="530"/>
                  </a:lnTo>
                  <a:lnTo>
                    <a:pt x="122" y="519"/>
                  </a:lnTo>
                  <a:lnTo>
                    <a:pt x="108" y="509"/>
                  </a:lnTo>
                  <a:lnTo>
                    <a:pt x="95" y="498"/>
                  </a:lnTo>
                  <a:lnTo>
                    <a:pt x="82" y="487"/>
                  </a:lnTo>
                  <a:lnTo>
                    <a:pt x="72" y="475"/>
                  </a:lnTo>
                  <a:lnTo>
                    <a:pt x="62" y="464"/>
                  </a:lnTo>
                  <a:lnTo>
                    <a:pt x="52" y="453"/>
                  </a:lnTo>
                  <a:lnTo>
                    <a:pt x="45" y="441"/>
                  </a:lnTo>
                  <a:lnTo>
                    <a:pt x="30" y="418"/>
                  </a:lnTo>
                  <a:lnTo>
                    <a:pt x="20" y="397"/>
                  </a:lnTo>
                  <a:lnTo>
                    <a:pt x="12" y="379"/>
                  </a:lnTo>
                  <a:lnTo>
                    <a:pt x="6" y="363"/>
                  </a:lnTo>
                  <a:lnTo>
                    <a:pt x="3" y="352"/>
                  </a:lnTo>
                  <a:lnTo>
                    <a:pt x="0" y="340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1" y="200"/>
                  </a:lnTo>
                  <a:lnTo>
                    <a:pt x="2" y="189"/>
                  </a:lnTo>
                  <a:lnTo>
                    <a:pt x="3" y="178"/>
                  </a:lnTo>
                  <a:lnTo>
                    <a:pt x="6" y="166"/>
                  </a:lnTo>
                  <a:lnTo>
                    <a:pt x="9" y="156"/>
                  </a:lnTo>
                  <a:lnTo>
                    <a:pt x="13" y="145"/>
                  </a:lnTo>
                  <a:lnTo>
                    <a:pt x="17" y="136"/>
                  </a:lnTo>
                  <a:lnTo>
                    <a:pt x="22" y="127"/>
                  </a:lnTo>
                  <a:lnTo>
                    <a:pt x="27" y="117"/>
                  </a:lnTo>
                  <a:lnTo>
                    <a:pt x="33" y="109"/>
                  </a:lnTo>
                  <a:lnTo>
                    <a:pt x="46" y="93"/>
                  </a:lnTo>
                  <a:lnTo>
                    <a:pt x="61" y="79"/>
                  </a:lnTo>
                  <a:lnTo>
                    <a:pt x="77" y="65"/>
                  </a:lnTo>
                  <a:lnTo>
                    <a:pt x="95" y="54"/>
                  </a:lnTo>
                  <a:lnTo>
                    <a:pt x="114" y="42"/>
                  </a:lnTo>
                  <a:lnTo>
                    <a:pt x="132" y="33"/>
                  </a:lnTo>
                  <a:lnTo>
                    <a:pt x="152" y="24"/>
                  </a:lnTo>
                  <a:lnTo>
                    <a:pt x="172" y="17"/>
                  </a:lnTo>
                  <a:lnTo>
                    <a:pt x="193" y="11"/>
                  </a:lnTo>
                  <a:lnTo>
                    <a:pt x="213" y="5"/>
                  </a:lnTo>
                  <a:lnTo>
                    <a:pt x="232" y="0"/>
                  </a:lnTo>
                  <a:lnTo>
                    <a:pt x="375" y="425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537" y="5"/>
                  </a:lnTo>
                  <a:lnTo>
                    <a:pt x="556" y="11"/>
                  </a:lnTo>
                  <a:lnTo>
                    <a:pt x="577" y="17"/>
                  </a:lnTo>
                  <a:lnTo>
                    <a:pt x="597" y="24"/>
                  </a:lnTo>
                  <a:lnTo>
                    <a:pt x="617" y="33"/>
                  </a:lnTo>
                  <a:lnTo>
                    <a:pt x="636" y="42"/>
                  </a:lnTo>
                  <a:lnTo>
                    <a:pt x="654" y="54"/>
                  </a:lnTo>
                  <a:lnTo>
                    <a:pt x="672" y="65"/>
                  </a:lnTo>
                  <a:lnTo>
                    <a:pt x="689" y="79"/>
                  </a:lnTo>
                  <a:lnTo>
                    <a:pt x="703" y="93"/>
                  </a:lnTo>
                  <a:lnTo>
                    <a:pt x="716" y="109"/>
                  </a:lnTo>
                  <a:lnTo>
                    <a:pt x="722" y="117"/>
                  </a:lnTo>
                  <a:lnTo>
                    <a:pt x="727" y="127"/>
                  </a:lnTo>
                  <a:lnTo>
                    <a:pt x="732" y="136"/>
                  </a:lnTo>
                  <a:lnTo>
                    <a:pt x="736" y="145"/>
                  </a:lnTo>
                  <a:lnTo>
                    <a:pt x="740" y="156"/>
                  </a:lnTo>
                  <a:lnTo>
                    <a:pt x="743" y="166"/>
                  </a:lnTo>
                  <a:lnTo>
                    <a:pt x="746" y="178"/>
                  </a:lnTo>
                  <a:lnTo>
                    <a:pt x="748" y="189"/>
                  </a:lnTo>
                  <a:lnTo>
                    <a:pt x="749" y="200"/>
                  </a:lnTo>
                  <a:lnTo>
                    <a:pt x="749" y="213"/>
                  </a:lnTo>
                  <a:lnTo>
                    <a:pt x="749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3" name="Freeform 417"/>
            <p:cNvSpPr>
              <a:spLocks/>
            </p:cNvSpPr>
            <p:nvPr userDrawn="1"/>
          </p:nvSpPr>
          <p:spPr bwMode="auto">
            <a:xfrm>
              <a:off x="8493125" y="5588955"/>
              <a:ext cx="47625" cy="114300"/>
            </a:xfrm>
            <a:custGeom>
              <a:avLst/>
              <a:gdLst>
                <a:gd name="T0" fmla="*/ 60 w 119"/>
                <a:gd name="T1" fmla="*/ 290 h 290"/>
                <a:gd name="T2" fmla="*/ 0 w 119"/>
                <a:gd name="T3" fmla="*/ 110 h 290"/>
                <a:gd name="T4" fmla="*/ 34 w 119"/>
                <a:gd name="T5" fmla="*/ 0 h 290"/>
                <a:gd name="T6" fmla="*/ 60 w 119"/>
                <a:gd name="T7" fmla="*/ 0 h 290"/>
                <a:gd name="T8" fmla="*/ 84 w 119"/>
                <a:gd name="T9" fmla="*/ 0 h 290"/>
                <a:gd name="T10" fmla="*/ 119 w 119"/>
                <a:gd name="T11" fmla="*/ 110 h 290"/>
                <a:gd name="T12" fmla="*/ 60 w 119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90">
                  <a:moveTo>
                    <a:pt x="60" y="290"/>
                  </a:moveTo>
                  <a:lnTo>
                    <a:pt x="0" y="110"/>
                  </a:lnTo>
                  <a:lnTo>
                    <a:pt x="34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9" y="110"/>
                  </a:lnTo>
                  <a:lnTo>
                    <a:pt x="60" y="2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4" name="Freeform 418"/>
            <p:cNvSpPr>
              <a:spLocks/>
            </p:cNvSpPr>
            <p:nvPr userDrawn="1"/>
          </p:nvSpPr>
          <p:spPr bwMode="auto">
            <a:xfrm>
              <a:off x="8451850" y="5412742"/>
              <a:ext cx="130175" cy="153988"/>
            </a:xfrm>
            <a:custGeom>
              <a:avLst/>
              <a:gdLst>
                <a:gd name="T0" fmla="*/ 326 w 328"/>
                <a:gd name="T1" fmla="*/ 208 h 388"/>
                <a:gd name="T2" fmla="*/ 319 w 328"/>
                <a:gd name="T3" fmla="*/ 232 h 388"/>
                <a:gd name="T4" fmla="*/ 314 w 328"/>
                <a:gd name="T5" fmla="*/ 242 h 388"/>
                <a:gd name="T6" fmla="*/ 308 w 328"/>
                <a:gd name="T7" fmla="*/ 247 h 388"/>
                <a:gd name="T8" fmla="*/ 304 w 328"/>
                <a:gd name="T9" fmla="*/ 248 h 388"/>
                <a:gd name="T10" fmla="*/ 293 w 328"/>
                <a:gd name="T11" fmla="*/ 277 h 388"/>
                <a:gd name="T12" fmla="*/ 278 w 328"/>
                <a:gd name="T13" fmla="*/ 304 h 388"/>
                <a:gd name="T14" fmla="*/ 260 w 328"/>
                <a:gd name="T15" fmla="*/ 328 h 388"/>
                <a:gd name="T16" fmla="*/ 241 w 328"/>
                <a:gd name="T17" fmla="*/ 349 h 388"/>
                <a:gd name="T18" fmla="*/ 220 w 328"/>
                <a:gd name="T19" fmla="*/ 365 h 388"/>
                <a:gd name="T20" fmla="*/ 201 w 328"/>
                <a:gd name="T21" fmla="*/ 378 h 388"/>
                <a:gd name="T22" fmla="*/ 181 w 328"/>
                <a:gd name="T23" fmla="*/ 385 h 388"/>
                <a:gd name="T24" fmla="*/ 164 w 328"/>
                <a:gd name="T25" fmla="*/ 388 h 388"/>
                <a:gd name="T26" fmla="*/ 156 w 328"/>
                <a:gd name="T27" fmla="*/ 387 h 388"/>
                <a:gd name="T28" fmla="*/ 137 w 328"/>
                <a:gd name="T29" fmla="*/ 382 h 388"/>
                <a:gd name="T30" fmla="*/ 117 w 328"/>
                <a:gd name="T31" fmla="*/ 372 h 388"/>
                <a:gd name="T32" fmla="*/ 97 w 328"/>
                <a:gd name="T33" fmla="*/ 357 h 388"/>
                <a:gd name="T34" fmla="*/ 78 w 328"/>
                <a:gd name="T35" fmla="*/ 338 h 388"/>
                <a:gd name="T36" fmla="*/ 59 w 328"/>
                <a:gd name="T37" fmla="*/ 317 h 388"/>
                <a:gd name="T38" fmla="*/ 42 w 328"/>
                <a:gd name="T39" fmla="*/ 292 h 388"/>
                <a:gd name="T40" fmla="*/ 30 w 328"/>
                <a:gd name="T41" fmla="*/ 263 h 388"/>
                <a:gd name="T42" fmla="*/ 24 w 328"/>
                <a:gd name="T43" fmla="*/ 249 h 388"/>
                <a:gd name="T44" fmla="*/ 17 w 328"/>
                <a:gd name="T45" fmla="*/ 246 h 388"/>
                <a:gd name="T46" fmla="*/ 11 w 328"/>
                <a:gd name="T47" fmla="*/ 238 h 388"/>
                <a:gd name="T48" fmla="*/ 6 w 328"/>
                <a:gd name="T49" fmla="*/ 226 h 388"/>
                <a:gd name="T50" fmla="*/ 2 w 328"/>
                <a:gd name="T51" fmla="*/ 208 h 388"/>
                <a:gd name="T52" fmla="*/ 1 w 328"/>
                <a:gd name="T53" fmla="*/ 196 h 388"/>
                <a:gd name="T54" fmla="*/ 1 w 328"/>
                <a:gd name="T55" fmla="*/ 178 h 388"/>
                <a:gd name="T56" fmla="*/ 5 w 328"/>
                <a:gd name="T57" fmla="*/ 168 h 388"/>
                <a:gd name="T58" fmla="*/ 12 w 328"/>
                <a:gd name="T59" fmla="*/ 162 h 388"/>
                <a:gd name="T60" fmla="*/ 17 w 328"/>
                <a:gd name="T61" fmla="*/ 160 h 388"/>
                <a:gd name="T62" fmla="*/ 20 w 328"/>
                <a:gd name="T63" fmla="*/ 127 h 388"/>
                <a:gd name="T64" fmla="*/ 28 w 328"/>
                <a:gd name="T65" fmla="*/ 97 h 388"/>
                <a:gd name="T66" fmla="*/ 39 w 328"/>
                <a:gd name="T67" fmla="*/ 70 h 388"/>
                <a:gd name="T68" fmla="*/ 54 w 328"/>
                <a:gd name="T69" fmla="*/ 46 h 388"/>
                <a:gd name="T70" fmla="*/ 73 w 328"/>
                <a:gd name="T71" fmla="*/ 27 h 388"/>
                <a:gd name="T72" fmla="*/ 97 w 328"/>
                <a:gd name="T73" fmla="*/ 12 h 388"/>
                <a:gd name="T74" fmla="*/ 128 w 328"/>
                <a:gd name="T75" fmla="*/ 3 h 388"/>
                <a:gd name="T76" fmla="*/ 164 w 328"/>
                <a:gd name="T77" fmla="*/ 0 h 388"/>
                <a:gd name="T78" fmla="*/ 183 w 328"/>
                <a:gd name="T79" fmla="*/ 1 h 388"/>
                <a:gd name="T80" fmla="*/ 216 w 328"/>
                <a:gd name="T81" fmla="*/ 7 h 388"/>
                <a:gd name="T82" fmla="*/ 243 w 328"/>
                <a:gd name="T83" fmla="*/ 19 h 388"/>
                <a:gd name="T84" fmla="*/ 265 w 328"/>
                <a:gd name="T85" fmla="*/ 36 h 388"/>
                <a:gd name="T86" fmla="*/ 283 w 328"/>
                <a:gd name="T87" fmla="*/ 57 h 388"/>
                <a:gd name="T88" fmla="*/ 295 w 328"/>
                <a:gd name="T89" fmla="*/ 83 h 388"/>
                <a:gd name="T90" fmla="*/ 304 w 328"/>
                <a:gd name="T91" fmla="*/ 112 h 388"/>
                <a:gd name="T92" fmla="*/ 310 w 328"/>
                <a:gd name="T93" fmla="*/ 144 h 388"/>
                <a:gd name="T94" fmla="*/ 311 w 328"/>
                <a:gd name="T95" fmla="*/ 160 h 388"/>
                <a:gd name="T96" fmla="*/ 319 w 328"/>
                <a:gd name="T97" fmla="*/ 164 h 388"/>
                <a:gd name="T98" fmla="*/ 324 w 328"/>
                <a:gd name="T99" fmla="*/ 173 h 388"/>
                <a:gd name="T100" fmla="*/ 328 w 328"/>
                <a:gd name="T101" fmla="*/ 186 h 388"/>
                <a:gd name="T102" fmla="*/ 326 w 328"/>
                <a:gd name="T103" fmla="*/ 20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388">
                  <a:moveTo>
                    <a:pt x="326" y="208"/>
                  </a:moveTo>
                  <a:lnTo>
                    <a:pt x="326" y="208"/>
                  </a:lnTo>
                  <a:lnTo>
                    <a:pt x="321" y="226"/>
                  </a:lnTo>
                  <a:lnTo>
                    <a:pt x="319" y="232"/>
                  </a:lnTo>
                  <a:lnTo>
                    <a:pt x="317" y="237"/>
                  </a:lnTo>
                  <a:lnTo>
                    <a:pt x="314" y="242"/>
                  </a:lnTo>
                  <a:lnTo>
                    <a:pt x="311" y="245"/>
                  </a:lnTo>
                  <a:lnTo>
                    <a:pt x="308" y="247"/>
                  </a:lnTo>
                  <a:lnTo>
                    <a:pt x="304" y="248"/>
                  </a:lnTo>
                  <a:lnTo>
                    <a:pt x="304" y="248"/>
                  </a:lnTo>
                  <a:lnTo>
                    <a:pt x="298" y="263"/>
                  </a:lnTo>
                  <a:lnTo>
                    <a:pt x="293" y="277"/>
                  </a:lnTo>
                  <a:lnTo>
                    <a:pt x="286" y="292"/>
                  </a:lnTo>
                  <a:lnTo>
                    <a:pt x="278" y="304"/>
                  </a:lnTo>
                  <a:lnTo>
                    <a:pt x="269" y="317"/>
                  </a:lnTo>
                  <a:lnTo>
                    <a:pt x="260" y="328"/>
                  </a:lnTo>
                  <a:lnTo>
                    <a:pt x="251" y="338"/>
                  </a:lnTo>
                  <a:lnTo>
                    <a:pt x="241" y="349"/>
                  </a:lnTo>
                  <a:lnTo>
                    <a:pt x="231" y="357"/>
                  </a:lnTo>
                  <a:lnTo>
                    <a:pt x="220" y="365"/>
                  </a:lnTo>
                  <a:lnTo>
                    <a:pt x="210" y="372"/>
                  </a:lnTo>
                  <a:lnTo>
                    <a:pt x="201" y="378"/>
                  </a:lnTo>
                  <a:lnTo>
                    <a:pt x="190" y="382"/>
                  </a:lnTo>
                  <a:lnTo>
                    <a:pt x="181" y="385"/>
                  </a:lnTo>
                  <a:lnTo>
                    <a:pt x="172" y="387"/>
                  </a:lnTo>
                  <a:lnTo>
                    <a:pt x="164" y="388"/>
                  </a:lnTo>
                  <a:lnTo>
                    <a:pt x="164" y="388"/>
                  </a:lnTo>
                  <a:lnTo>
                    <a:pt x="156" y="387"/>
                  </a:lnTo>
                  <a:lnTo>
                    <a:pt x="146" y="385"/>
                  </a:lnTo>
                  <a:lnTo>
                    <a:pt x="137" y="382"/>
                  </a:lnTo>
                  <a:lnTo>
                    <a:pt x="128" y="378"/>
                  </a:lnTo>
                  <a:lnTo>
                    <a:pt x="117" y="372"/>
                  </a:lnTo>
                  <a:lnTo>
                    <a:pt x="108" y="365"/>
                  </a:lnTo>
                  <a:lnTo>
                    <a:pt x="97" y="357"/>
                  </a:lnTo>
                  <a:lnTo>
                    <a:pt x="87" y="349"/>
                  </a:lnTo>
                  <a:lnTo>
                    <a:pt x="78" y="338"/>
                  </a:lnTo>
                  <a:lnTo>
                    <a:pt x="68" y="328"/>
                  </a:lnTo>
                  <a:lnTo>
                    <a:pt x="59" y="317"/>
                  </a:lnTo>
                  <a:lnTo>
                    <a:pt x="51" y="304"/>
                  </a:lnTo>
                  <a:lnTo>
                    <a:pt x="42" y="292"/>
                  </a:lnTo>
                  <a:lnTo>
                    <a:pt x="35" y="278"/>
                  </a:lnTo>
                  <a:lnTo>
                    <a:pt x="30" y="263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0" y="247"/>
                  </a:lnTo>
                  <a:lnTo>
                    <a:pt x="17" y="246"/>
                  </a:lnTo>
                  <a:lnTo>
                    <a:pt x="14" y="243"/>
                  </a:lnTo>
                  <a:lnTo>
                    <a:pt x="11" y="238"/>
                  </a:lnTo>
                  <a:lnTo>
                    <a:pt x="8" y="233"/>
                  </a:lnTo>
                  <a:lnTo>
                    <a:pt x="6" y="226"/>
                  </a:lnTo>
                  <a:lnTo>
                    <a:pt x="4" y="219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1" y="196"/>
                  </a:lnTo>
                  <a:lnTo>
                    <a:pt x="0" y="186"/>
                  </a:lnTo>
                  <a:lnTo>
                    <a:pt x="1" y="178"/>
                  </a:lnTo>
                  <a:lnTo>
                    <a:pt x="3" y="172"/>
                  </a:lnTo>
                  <a:lnTo>
                    <a:pt x="5" y="168"/>
                  </a:lnTo>
                  <a:lnTo>
                    <a:pt x="9" y="164"/>
                  </a:lnTo>
                  <a:lnTo>
                    <a:pt x="12" y="162"/>
                  </a:lnTo>
                  <a:lnTo>
                    <a:pt x="17" y="160"/>
                  </a:lnTo>
                  <a:lnTo>
                    <a:pt x="17" y="160"/>
                  </a:lnTo>
                  <a:lnTo>
                    <a:pt x="18" y="144"/>
                  </a:lnTo>
                  <a:lnTo>
                    <a:pt x="20" y="127"/>
                  </a:lnTo>
                  <a:lnTo>
                    <a:pt x="23" y="111"/>
                  </a:lnTo>
                  <a:lnTo>
                    <a:pt x="28" y="97"/>
                  </a:lnTo>
                  <a:lnTo>
                    <a:pt x="33" y="83"/>
                  </a:lnTo>
                  <a:lnTo>
                    <a:pt x="39" y="70"/>
                  </a:lnTo>
                  <a:lnTo>
                    <a:pt x="45" y="57"/>
                  </a:lnTo>
                  <a:lnTo>
                    <a:pt x="54" y="46"/>
                  </a:lnTo>
                  <a:lnTo>
                    <a:pt x="63" y="35"/>
                  </a:lnTo>
                  <a:lnTo>
                    <a:pt x="73" y="27"/>
                  </a:lnTo>
                  <a:lnTo>
                    <a:pt x="85" y="19"/>
                  </a:lnTo>
                  <a:lnTo>
                    <a:pt x="97" y="12"/>
                  </a:lnTo>
                  <a:lnTo>
                    <a:pt x="112" y="7"/>
                  </a:lnTo>
                  <a:lnTo>
                    <a:pt x="128" y="3"/>
                  </a:lnTo>
                  <a:lnTo>
                    <a:pt x="145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83" y="1"/>
                  </a:lnTo>
                  <a:lnTo>
                    <a:pt x="201" y="3"/>
                  </a:lnTo>
                  <a:lnTo>
                    <a:pt x="216" y="7"/>
                  </a:lnTo>
                  <a:lnTo>
                    <a:pt x="231" y="12"/>
                  </a:lnTo>
                  <a:lnTo>
                    <a:pt x="243" y="19"/>
                  </a:lnTo>
                  <a:lnTo>
                    <a:pt x="255" y="27"/>
                  </a:lnTo>
                  <a:lnTo>
                    <a:pt x="265" y="36"/>
                  </a:lnTo>
                  <a:lnTo>
                    <a:pt x="274" y="46"/>
                  </a:lnTo>
                  <a:lnTo>
                    <a:pt x="283" y="57"/>
                  </a:lnTo>
                  <a:lnTo>
                    <a:pt x="289" y="70"/>
                  </a:lnTo>
                  <a:lnTo>
                    <a:pt x="295" y="83"/>
                  </a:lnTo>
                  <a:lnTo>
                    <a:pt x="301" y="97"/>
                  </a:lnTo>
                  <a:lnTo>
                    <a:pt x="304" y="112"/>
                  </a:lnTo>
                  <a:lnTo>
                    <a:pt x="307" y="127"/>
                  </a:lnTo>
                  <a:lnTo>
                    <a:pt x="310" y="144"/>
                  </a:lnTo>
                  <a:lnTo>
                    <a:pt x="311" y="160"/>
                  </a:lnTo>
                  <a:lnTo>
                    <a:pt x="311" y="160"/>
                  </a:lnTo>
                  <a:lnTo>
                    <a:pt x="315" y="162"/>
                  </a:lnTo>
                  <a:lnTo>
                    <a:pt x="319" y="164"/>
                  </a:lnTo>
                  <a:lnTo>
                    <a:pt x="322" y="168"/>
                  </a:lnTo>
                  <a:lnTo>
                    <a:pt x="324" y="173"/>
                  </a:lnTo>
                  <a:lnTo>
                    <a:pt x="327" y="179"/>
                  </a:lnTo>
                  <a:lnTo>
                    <a:pt x="328" y="186"/>
                  </a:lnTo>
                  <a:lnTo>
                    <a:pt x="327" y="197"/>
                  </a:lnTo>
                  <a:lnTo>
                    <a:pt x="326" y="208"/>
                  </a:lnTo>
                  <a:lnTo>
                    <a:pt x="326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5" name="Freeform 419"/>
            <p:cNvSpPr>
              <a:spLocks noEditPoints="1"/>
            </p:cNvSpPr>
            <p:nvPr userDrawn="1"/>
          </p:nvSpPr>
          <p:spPr bwMode="auto">
            <a:xfrm>
              <a:off x="8258175" y="5342892"/>
              <a:ext cx="515937" cy="515938"/>
            </a:xfrm>
            <a:custGeom>
              <a:avLst/>
              <a:gdLst>
                <a:gd name="T0" fmla="*/ 1039 w 1301"/>
                <a:gd name="T1" fmla="*/ 189 h 1301"/>
                <a:gd name="T2" fmla="*/ 915 w 1301"/>
                <a:gd name="T3" fmla="*/ 108 h 1301"/>
                <a:gd name="T4" fmla="*/ 777 w 1301"/>
                <a:gd name="T5" fmla="*/ 61 h 1301"/>
                <a:gd name="T6" fmla="*/ 633 w 1301"/>
                <a:gd name="T7" fmla="*/ 48 h 1301"/>
                <a:gd name="T8" fmla="*/ 490 w 1301"/>
                <a:gd name="T9" fmla="*/ 70 h 1301"/>
                <a:gd name="T10" fmla="*/ 353 w 1301"/>
                <a:gd name="T11" fmla="*/ 126 h 1301"/>
                <a:gd name="T12" fmla="*/ 254 w 1301"/>
                <a:gd name="T13" fmla="*/ 197 h 1301"/>
                <a:gd name="T14" fmla="*/ 153 w 1301"/>
                <a:gd name="T15" fmla="*/ 310 h 1301"/>
                <a:gd name="T16" fmla="*/ 86 w 1301"/>
                <a:gd name="T17" fmla="*/ 440 h 1301"/>
                <a:gd name="T18" fmla="*/ 52 w 1301"/>
                <a:gd name="T19" fmla="*/ 581 h 1301"/>
                <a:gd name="T20" fmla="*/ 52 w 1301"/>
                <a:gd name="T21" fmla="*/ 725 h 1301"/>
                <a:gd name="T22" fmla="*/ 88 w 1301"/>
                <a:gd name="T23" fmla="*/ 867 h 1301"/>
                <a:gd name="T24" fmla="*/ 158 w 1301"/>
                <a:gd name="T25" fmla="*/ 999 h 1301"/>
                <a:gd name="T26" fmla="*/ 240 w 1301"/>
                <a:gd name="T27" fmla="*/ 1092 h 1301"/>
                <a:gd name="T28" fmla="*/ 360 w 1301"/>
                <a:gd name="T29" fmla="*/ 1179 h 1301"/>
                <a:gd name="T30" fmla="*/ 496 w 1301"/>
                <a:gd name="T31" fmla="*/ 1233 h 1301"/>
                <a:gd name="T32" fmla="*/ 639 w 1301"/>
                <a:gd name="T33" fmla="*/ 1253 h 1301"/>
                <a:gd name="T34" fmla="*/ 783 w 1301"/>
                <a:gd name="T35" fmla="*/ 1238 h 1301"/>
                <a:gd name="T36" fmla="*/ 921 w 1301"/>
                <a:gd name="T37" fmla="*/ 1190 h 1301"/>
                <a:gd name="T38" fmla="*/ 1047 w 1301"/>
                <a:gd name="T39" fmla="*/ 1104 h 1301"/>
                <a:gd name="T40" fmla="*/ 1130 w 1301"/>
                <a:gd name="T41" fmla="*/ 1016 h 1301"/>
                <a:gd name="T42" fmla="*/ 1205 w 1301"/>
                <a:gd name="T43" fmla="*/ 888 h 1301"/>
                <a:gd name="T44" fmla="*/ 1246 w 1301"/>
                <a:gd name="T45" fmla="*/ 749 h 1301"/>
                <a:gd name="T46" fmla="*/ 1252 w 1301"/>
                <a:gd name="T47" fmla="*/ 604 h 1301"/>
                <a:gd name="T48" fmla="*/ 1223 w 1301"/>
                <a:gd name="T49" fmla="*/ 462 h 1301"/>
                <a:gd name="T50" fmla="*/ 1159 w 1301"/>
                <a:gd name="T51" fmla="*/ 328 h 1301"/>
                <a:gd name="T52" fmla="*/ 1141 w 1301"/>
                <a:gd name="T53" fmla="*/ 222 h 1301"/>
                <a:gd name="T54" fmla="*/ 1218 w 1301"/>
                <a:gd name="T55" fmla="*/ 330 h 1301"/>
                <a:gd name="T56" fmla="*/ 1278 w 1301"/>
                <a:gd name="T57" fmla="*/ 477 h 1301"/>
                <a:gd name="T58" fmla="*/ 1301 w 1301"/>
                <a:gd name="T59" fmla="*/ 632 h 1301"/>
                <a:gd name="T60" fmla="*/ 1287 w 1301"/>
                <a:gd name="T61" fmla="*/ 787 h 1301"/>
                <a:gd name="T62" fmla="*/ 1236 w 1301"/>
                <a:gd name="T63" fmla="*/ 935 h 1301"/>
                <a:gd name="T64" fmla="*/ 1149 w 1301"/>
                <a:gd name="T65" fmla="*/ 1070 h 1301"/>
                <a:gd name="T66" fmla="*/ 1053 w 1301"/>
                <a:gd name="T67" fmla="*/ 1162 h 1301"/>
                <a:gd name="T68" fmla="*/ 914 w 1301"/>
                <a:gd name="T69" fmla="*/ 1246 h 1301"/>
                <a:gd name="T70" fmla="*/ 763 w 1301"/>
                <a:gd name="T71" fmla="*/ 1292 h 1301"/>
                <a:gd name="T72" fmla="*/ 606 w 1301"/>
                <a:gd name="T73" fmla="*/ 1300 h 1301"/>
                <a:gd name="T74" fmla="*/ 453 w 1301"/>
                <a:gd name="T75" fmla="*/ 1271 h 1301"/>
                <a:gd name="T76" fmla="*/ 309 w 1301"/>
                <a:gd name="T77" fmla="*/ 1205 h 1301"/>
                <a:gd name="T78" fmla="*/ 183 w 1301"/>
                <a:gd name="T79" fmla="*/ 1103 h 1301"/>
                <a:gd name="T80" fmla="*/ 101 w 1301"/>
                <a:gd name="T81" fmla="*/ 999 h 1301"/>
                <a:gd name="T82" fmla="*/ 32 w 1301"/>
                <a:gd name="T83" fmla="*/ 854 h 1301"/>
                <a:gd name="T84" fmla="*/ 1 w 1301"/>
                <a:gd name="T85" fmla="*/ 700 h 1301"/>
                <a:gd name="T86" fmla="*/ 8 w 1301"/>
                <a:gd name="T87" fmla="*/ 545 h 1301"/>
                <a:gd name="T88" fmla="*/ 52 w 1301"/>
                <a:gd name="T89" fmla="*/ 394 h 1301"/>
                <a:gd name="T90" fmla="*/ 132 w 1301"/>
                <a:gd name="T91" fmla="*/ 256 h 1301"/>
                <a:gd name="T92" fmla="*/ 223 w 1301"/>
                <a:gd name="T93" fmla="*/ 160 h 1301"/>
                <a:gd name="T94" fmla="*/ 358 w 1301"/>
                <a:gd name="T95" fmla="*/ 69 h 1301"/>
                <a:gd name="T96" fmla="*/ 507 w 1301"/>
                <a:gd name="T97" fmla="*/ 15 h 1301"/>
                <a:gd name="T98" fmla="*/ 664 w 1301"/>
                <a:gd name="T99" fmla="*/ 0 h 1301"/>
                <a:gd name="T100" fmla="*/ 818 w 1301"/>
                <a:gd name="T101" fmla="*/ 21 h 1301"/>
                <a:gd name="T102" fmla="*/ 964 w 1301"/>
                <a:gd name="T103" fmla="*/ 80 h 1301"/>
                <a:gd name="T104" fmla="*/ 1095 w 1301"/>
                <a:gd name="T105" fmla="*/ 174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1" h="1301">
                  <a:moveTo>
                    <a:pt x="1104" y="254"/>
                  </a:moveTo>
                  <a:lnTo>
                    <a:pt x="1104" y="254"/>
                  </a:lnTo>
                  <a:lnTo>
                    <a:pt x="1083" y="231"/>
                  </a:lnTo>
                  <a:lnTo>
                    <a:pt x="1061" y="209"/>
                  </a:lnTo>
                  <a:lnTo>
                    <a:pt x="1039" y="189"/>
                  </a:lnTo>
                  <a:lnTo>
                    <a:pt x="1016" y="171"/>
                  </a:lnTo>
                  <a:lnTo>
                    <a:pt x="992" y="153"/>
                  </a:lnTo>
                  <a:lnTo>
                    <a:pt x="967" y="136"/>
                  </a:lnTo>
                  <a:lnTo>
                    <a:pt x="941" y="122"/>
                  </a:lnTo>
                  <a:lnTo>
                    <a:pt x="915" y="108"/>
                  </a:lnTo>
                  <a:lnTo>
                    <a:pt x="887" y="96"/>
                  </a:lnTo>
                  <a:lnTo>
                    <a:pt x="860" y="85"/>
                  </a:lnTo>
                  <a:lnTo>
                    <a:pt x="833" y="76"/>
                  </a:lnTo>
                  <a:lnTo>
                    <a:pt x="805" y="68"/>
                  </a:lnTo>
                  <a:lnTo>
                    <a:pt x="777" y="61"/>
                  </a:lnTo>
                  <a:lnTo>
                    <a:pt x="749" y="55"/>
                  </a:lnTo>
                  <a:lnTo>
                    <a:pt x="720" y="52"/>
                  </a:lnTo>
                  <a:lnTo>
                    <a:pt x="691" y="49"/>
                  </a:lnTo>
                  <a:lnTo>
                    <a:pt x="663" y="48"/>
                  </a:lnTo>
                  <a:lnTo>
                    <a:pt x="633" y="48"/>
                  </a:lnTo>
                  <a:lnTo>
                    <a:pt x="604" y="49"/>
                  </a:lnTo>
                  <a:lnTo>
                    <a:pt x="575" y="52"/>
                  </a:lnTo>
                  <a:lnTo>
                    <a:pt x="547" y="56"/>
                  </a:lnTo>
                  <a:lnTo>
                    <a:pt x="518" y="62"/>
                  </a:lnTo>
                  <a:lnTo>
                    <a:pt x="490" y="70"/>
                  </a:lnTo>
                  <a:lnTo>
                    <a:pt x="462" y="78"/>
                  </a:lnTo>
                  <a:lnTo>
                    <a:pt x="434" y="87"/>
                  </a:lnTo>
                  <a:lnTo>
                    <a:pt x="406" y="99"/>
                  </a:lnTo>
                  <a:lnTo>
                    <a:pt x="380" y="111"/>
                  </a:lnTo>
                  <a:lnTo>
                    <a:pt x="353" y="126"/>
                  </a:lnTo>
                  <a:lnTo>
                    <a:pt x="327" y="142"/>
                  </a:lnTo>
                  <a:lnTo>
                    <a:pt x="302" y="158"/>
                  </a:lnTo>
                  <a:lnTo>
                    <a:pt x="278" y="177"/>
                  </a:lnTo>
                  <a:lnTo>
                    <a:pt x="254" y="197"/>
                  </a:lnTo>
                  <a:lnTo>
                    <a:pt x="254" y="197"/>
                  </a:lnTo>
                  <a:lnTo>
                    <a:pt x="231" y="218"/>
                  </a:lnTo>
                  <a:lnTo>
                    <a:pt x="209" y="239"/>
                  </a:lnTo>
                  <a:lnTo>
                    <a:pt x="190" y="262"/>
                  </a:lnTo>
                  <a:lnTo>
                    <a:pt x="171" y="285"/>
                  </a:lnTo>
                  <a:lnTo>
                    <a:pt x="153" y="310"/>
                  </a:lnTo>
                  <a:lnTo>
                    <a:pt x="137" y="334"/>
                  </a:lnTo>
                  <a:lnTo>
                    <a:pt x="122" y="360"/>
                  </a:lnTo>
                  <a:lnTo>
                    <a:pt x="108" y="386"/>
                  </a:lnTo>
                  <a:lnTo>
                    <a:pt x="96" y="413"/>
                  </a:lnTo>
                  <a:lnTo>
                    <a:pt x="86" y="440"/>
                  </a:lnTo>
                  <a:lnTo>
                    <a:pt x="76" y="468"/>
                  </a:lnTo>
                  <a:lnTo>
                    <a:pt x="68" y="496"/>
                  </a:lnTo>
                  <a:lnTo>
                    <a:pt x="62" y="524"/>
                  </a:lnTo>
                  <a:lnTo>
                    <a:pt x="56" y="552"/>
                  </a:lnTo>
                  <a:lnTo>
                    <a:pt x="52" y="581"/>
                  </a:lnTo>
                  <a:lnTo>
                    <a:pt x="49" y="609"/>
                  </a:lnTo>
                  <a:lnTo>
                    <a:pt x="48" y="638"/>
                  </a:lnTo>
                  <a:lnTo>
                    <a:pt x="48" y="668"/>
                  </a:lnTo>
                  <a:lnTo>
                    <a:pt x="50" y="697"/>
                  </a:lnTo>
                  <a:lnTo>
                    <a:pt x="52" y="725"/>
                  </a:lnTo>
                  <a:lnTo>
                    <a:pt x="56" y="754"/>
                  </a:lnTo>
                  <a:lnTo>
                    <a:pt x="63" y="782"/>
                  </a:lnTo>
                  <a:lnTo>
                    <a:pt x="70" y="811"/>
                  </a:lnTo>
                  <a:lnTo>
                    <a:pt x="78" y="839"/>
                  </a:lnTo>
                  <a:lnTo>
                    <a:pt x="88" y="867"/>
                  </a:lnTo>
                  <a:lnTo>
                    <a:pt x="99" y="894"/>
                  </a:lnTo>
                  <a:lnTo>
                    <a:pt x="112" y="921"/>
                  </a:lnTo>
                  <a:lnTo>
                    <a:pt x="126" y="948"/>
                  </a:lnTo>
                  <a:lnTo>
                    <a:pt x="142" y="973"/>
                  </a:lnTo>
                  <a:lnTo>
                    <a:pt x="158" y="999"/>
                  </a:lnTo>
                  <a:lnTo>
                    <a:pt x="177" y="1023"/>
                  </a:lnTo>
                  <a:lnTo>
                    <a:pt x="197" y="1047"/>
                  </a:lnTo>
                  <a:lnTo>
                    <a:pt x="197" y="1047"/>
                  </a:lnTo>
                  <a:lnTo>
                    <a:pt x="218" y="1070"/>
                  </a:lnTo>
                  <a:lnTo>
                    <a:pt x="240" y="1092"/>
                  </a:lnTo>
                  <a:lnTo>
                    <a:pt x="263" y="1111"/>
                  </a:lnTo>
                  <a:lnTo>
                    <a:pt x="285" y="1130"/>
                  </a:lnTo>
                  <a:lnTo>
                    <a:pt x="310" y="1148"/>
                  </a:lnTo>
                  <a:lnTo>
                    <a:pt x="335" y="1165"/>
                  </a:lnTo>
                  <a:lnTo>
                    <a:pt x="360" y="1179"/>
                  </a:lnTo>
                  <a:lnTo>
                    <a:pt x="387" y="1193"/>
                  </a:lnTo>
                  <a:lnTo>
                    <a:pt x="414" y="1205"/>
                  </a:lnTo>
                  <a:lnTo>
                    <a:pt x="441" y="1216"/>
                  </a:lnTo>
                  <a:lnTo>
                    <a:pt x="468" y="1225"/>
                  </a:lnTo>
                  <a:lnTo>
                    <a:pt x="496" y="1233"/>
                  </a:lnTo>
                  <a:lnTo>
                    <a:pt x="524" y="1240"/>
                  </a:lnTo>
                  <a:lnTo>
                    <a:pt x="552" y="1246"/>
                  </a:lnTo>
                  <a:lnTo>
                    <a:pt x="581" y="1249"/>
                  </a:lnTo>
                  <a:lnTo>
                    <a:pt x="610" y="1252"/>
                  </a:lnTo>
                  <a:lnTo>
                    <a:pt x="639" y="1253"/>
                  </a:lnTo>
                  <a:lnTo>
                    <a:pt x="668" y="1253"/>
                  </a:lnTo>
                  <a:lnTo>
                    <a:pt x="697" y="1252"/>
                  </a:lnTo>
                  <a:lnTo>
                    <a:pt x="726" y="1249"/>
                  </a:lnTo>
                  <a:lnTo>
                    <a:pt x="754" y="1245"/>
                  </a:lnTo>
                  <a:lnTo>
                    <a:pt x="783" y="1238"/>
                  </a:lnTo>
                  <a:lnTo>
                    <a:pt x="811" y="1232"/>
                  </a:lnTo>
                  <a:lnTo>
                    <a:pt x="840" y="1223"/>
                  </a:lnTo>
                  <a:lnTo>
                    <a:pt x="867" y="1213"/>
                  </a:lnTo>
                  <a:lnTo>
                    <a:pt x="895" y="1202"/>
                  </a:lnTo>
                  <a:lnTo>
                    <a:pt x="921" y="1190"/>
                  </a:lnTo>
                  <a:lnTo>
                    <a:pt x="948" y="1175"/>
                  </a:lnTo>
                  <a:lnTo>
                    <a:pt x="974" y="1159"/>
                  </a:lnTo>
                  <a:lnTo>
                    <a:pt x="999" y="1143"/>
                  </a:lnTo>
                  <a:lnTo>
                    <a:pt x="1023" y="1124"/>
                  </a:lnTo>
                  <a:lnTo>
                    <a:pt x="1047" y="1104"/>
                  </a:lnTo>
                  <a:lnTo>
                    <a:pt x="1047" y="1104"/>
                  </a:lnTo>
                  <a:lnTo>
                    <a:pt x="1070" y="1083"/>
                  </a:lnTo>
                  <a:lnTo>
                    <a:pt x="1092" y="1061"/>
                  </a:lnTo>
                  <a:lnTo>
                    <a:pt x="1111" y="1039"/>
                  </a:lnTo>
                  <a:lnTo>
                    <a:pt x="1130" y="1016"/>
                  </a:lnTo>
                  <a:lnTo>
                    <a:pt x="1148" y="992"/>
                  </a:lnTo>
                  <a:lnTo>
                    <a:pt x="1165" y="967"/>
                  </a:lnTo>
                  <a:lnTo>
                    <a:pt x="1179" y="941"/>
                  </a:lnTo>
                  <a:lnTo>
                    <a:pt x="1193" y="914"/>
                  </a:lnTo>
                  <a:lnTo>
                    <a:pt x="1205" y="888"/>
                  </a:lnTo>
                  <a:lnTo>
                    <a:pt x="1216" y="860"/>
                  </a:lnTo>
                  <a:lnTo>
                    <a:pt x="1225" y="833"/>
                  </a:lnTo>
                  <a:lnTo>
                    <a:pt x="1233" y="805"/>
                  </a:lnTo>
                  <a:lnTo>
                    <a:pt x="1240" y="777"/>
                  </a:lnTo>
                  <a:lnTo>
                    <a:pt x="1246" y="749"/>
                  </a:lnTo>
                  <a:lnTo>
                    <a:pt x="1249" y="720"/>
                  </a:lnTo>
                  <a:lnTo>
                    <a:pt x="1252" y="692"/>
                  </a:lnTo>
                  <a:lnTo>
                    <a:pt x="1253" y="662"/>
                  </a:lnTo>
                  <a:lnTo>
                    <a:pt x="1253" y="633"/>
                  </a:lnTo>
                  <a:lnTo>
                    <a:pt x="1252" y="604"/>
                  </a:lnTo>
                  <a:lnTo>
                    <a:pt x="1249" y="576"/>
                  </a:lnTo>
                  <a:lnTo>
                    <a:pt x="1245" y="547"/>
                  </a:lnTo>
                  <a:lnTo>
                    <a:pt x="1238" y="519"/>
                  </a:lnTo>
                  <a:lnTo>
                    <a:pt x="1231" y="489"/>
                  </a:lnTo>
                  <a:lnTo>
                    <a:pt x="1223" y="462"/>
                  </a:lnTo>
                  <a:lnTo>
                    <a:pt x="1213" y="434"/>
                  </a:lnTo>
                  <a:lnTo>
                    <a:pt x="1202" y="407"/>
                  </a:lnTo>
                  <a:lnTo>
                    <a:pt x="1190" y="380"/>
                  </a:lnTo>
                  <a:lnTo>
                    <a:pt x="1175" y="354"/>
                  </a:lnTo>
                  <a:lnTo>
                    <a:pt x="1159" y="328"/>
                  </a:lnTo>
                  <a:lnTo>
                    <a:pt x="1143" y="303"/>
                  </a:lnTo>
                  <a:lnTo>
                    <a:pt x="1124" y="278"/>
                  </a:lnTo>
                  <a:lnTo>
                    <a:pt x="1104" y="254"/>
                  </a:lnTo>
                  <a:lnTo>
                    <a:pt x="1104" y="254"/>
                  </a:lnTo>
                  <a:close/>
                  <a:moveTo>
                    <a:pt x="1141" y="222"/>
                  </a:moveTo>
                  <a:lnTo>
                    <a:pt x="1141" y="222"/>
                  </a:lnTo>
                  <a:lnTo>
                    <a:pt x="1162" y="248"/>
                  </a:lnTo>
                  <a:lnTo>
                    <a:pt x="1182" y="275"/>
                  </a:lnTo>
                  <a:lnTo>
                    <a:pt x="1200" y="302"/>
                  </a:lnTo>
                  <a:lnTo>
                    <a:pt x="1218" y="330"/>
                  </a:lnTo>
                  <a:lnTo>
                    <a:pt x="1232" y="358"/>
                  </a:lnTo>
                  <a:lnTo>
                    <a:pt x="1246" y="387"/>
                  </a:lnTo>
                  <a:lnTo>
                    <a:pt x="1258" y="417"/>
                  </a:lnTo>
                  <a:lnTo>
                    <a:pt x="1269" y="447"/>
                  </a:lnTo>
                  <a:lnTo>
                    <a:pt x="1278" y="477"/>
                  </a:lnTo>
                  <a:lnTo>
                    <a:pt x="1285" y="507"/>
                  </a:lnTo>
                  <a:lnTo>
                    <a:pt x="1292" y="538"/>
                  </a:lnTo>
                  <a:lnTo>
                    <a:pt x="1297" y="570"/>
                  </a:lnTo>
                  <a:lnTo>
                    <a:pt x="1300" y="601"/>
                  </a:lnTo>
                  <a:lnTo>
                    <a:pt x="1301" y="632"/>
                  </a:lnTo>
                  <a:lnTo>
                    <a:pt x="1301" y="663"/>
                  </a:lnTo>
                  <a:lnTo>
                    <a:pt x="1300" y="695"/>
                  </a:lnTo>
                  <a:lnTo>
                    <a:pt x="1297" y="726"/>
                  </a:lnTo>
                  <a:lnTo>
                    <a:pt x="1293" y="756"/>
                  </a:lnTo>
                  <a:lnTo>
                    <a:pt x="1287" y="787"/>
                  </a:lnTo>
                  <a:lnTo>
                    <a:pt x="1280" y="818"/>
                  </a:lnTo>
                  <a:lnTo>
                    <a:pt x="1271" y="848"/>
                  </a:lnTo>
                  <a:lnTo>
                    <a:pt x="1260" y="878"/>
                  </a:lnTo>
                  <a:lnTo>
                    <a:pt x="1249" y="907"/>
                  </a:lnTo>
                  <a:lnTo>
                    <a:pt x="1236" y="935"/>
                  </a:lnTo>
                  <a:lnTo>
                    <a:pt x="1222" y="963"/>
                  </a:lnTo>
                  <a:lnTo>
                    <a:pt x="1205" y="992"/>
                  </a:lnTo>
                  <a:lnTo>
                    <a:pt x="1187" y="1019"/>
                  </a:lnTo>
                  <a:lnTo>
                    <a:pt x="1169" y="1045"/>
                  </a:lnTo>
                  <a:lnTo>
                    <a:pt x="1149" y="1070"/>
                  </a:lnTo>
                  <a:lnTo>
                    <a:pt x="1127" y="1095"/>
                  </a:lnTo>
                  <a:lnTo>
                    <a:pt x="1103" y="1119"/>
                  </a:lnTo>
                  <a:lnTo>
                    <a:pt x="1079" y="1141"/>
                  </a:lnTo>
                  <a:lnTo>
                    <a:pt x="1079" y="1141"/>
                  </a:lnTo>
                  <a:lnTo>
                    <a:pt x="1053" y="1162"/>
                  </a:lnTo>
                  <a:lnTo>
                    <a:pt x="1026" y="1182"/>
                  </a:lnTo>
                  <a:lnTo>
                    <a:pt x="999" y="1201"/>
                  </a:lnTo>
                  <a:lnTo>
                    <a:pt x="971" y="1218"/>
                  </a:lnTo>
                  <a:lnTo>
                    <a:pt x="943" y="1232"/>
                  </a:lnTo>
                  <a:lnTo>
                    <a:pt x="914" y="1246"/>
                  </a:lnTo>
                  <a:lnTo>
                    <a:pt x="884" y="1258"/>
                  </a:lnTo>
                  <a:lnTo>
                    <a:pt x="854" y="1269"/>
                  </a:lnTo>
                  <a:lnTo>
                    <a:pt x="824" y="1278"/>
                  </a:lnTo>
                  <a:lnTo>
                    <a:pt x="794" y="1285"/>
                  </a:lnTo>
                  <a:lnTo>
                    <a:pt x="763" y="1292"/>
                  </a:lnTo>
                  <a:lnTo>
                    <a:pt x="731" y="1297"/>
                  </a:lnTo>
                  <a:lnTo>
                    <a:pt x="700" y="1300"/>
                  </a:lnTo>
                  <a:lnTo>
                    <a:pt x="669" y="1301"/>
                  </a:lnTo>
                  <a:lnTo>
                    <a:pt x="638" y="1301"/>
                  </a:lnTo>
                  <a:lnTo>
                    <a:pt x="606" y="1300"/>
                  </a:lnTo>
                  <a:lnTo>
                    <a:pt x="576" y="1297"/>
                  </a:lnTo>
                  <a:lnTo>
                    <a:pt x="545" y="1293"/>
                  </a:lnTo>
                  <a:lnTo>
                    <a:pt x="514" y="1287"/>
                  </a:lnTo>
                  <a:lnTo>
                    <a:pt x="483" y="1280"/>
                  </a:lnTo>
                  <a:lnTo>
                    <a:pt x="453" y="1271"/>
                  </a:lnTo>
                  <a:lnTo>
                    <a:pt x="424" y="1260"/>
                  </a:lnTo>
                  <a:lnTo>
                    <a:pt x="394" y="1249"/>
                  </a:lnTo>
                  <a:lnTo>
                    <a:pt x="366" y="1236"/>
                  </a:lnTo>
                  <a:lnTo>
                    <a:pt x="338" y="1222"/>
                  </a:lnTo>
                  <a:lnTo>
                    <a:pt x="309" y="1205"/>
                  </a:lnTo>
                  <a:lnTo>
                    <a:pt x="282" y="1187"/>
                  </a:lnTo>
                  <a:lnTo>
                    <a:pt x="256" y="1169"/>
                  </a:lnTo>
                  <a:lnTo>
                    <a:pt x="231" y="1149"/>
                  </a:lnTo>
                  <a:lnTo>
                    <a:pt x="206" y="1127"/>
                  </a:lnTo>
                  <a:lnTo>
                    <a:pt x="183" y="1103"/>
                  </a:lnTo>
                  <a:lnTo>
                    <a:pt x="160" y="1079"/>
                  </a:lnTo>
                  <a:lnTo>
                    <a:pt x="160" y="1079"/>
                  </a:lnTo>
                  <a:lnTo>
                    <a:pt x="139" y="1053"/>
                  </a:lnTo>
                  <a:lnTo>
                    <a:pt x="119" y="1027"/>
                  </a:lnTo>
                  <a:lnTo>
                    <a:pt x="101" y="999"/>
                  </a:lnTo>
                  <a:lnTo>
                    <a:pt x="84" y="972"/>
                  </a:lnTo>
                  <a:lnTo>
                    <a:pt x="69" y="943"/>
                  </a:lnTo>
                  <a:lnTo>
                    <a:pt x="55" y="913"/>
                  </a:lnTo>
                  <a:lnTo>
                    <a:pt x="43" y="884"/>
                  </a:lnTo>
                  <a:lnTo>
                    <a:pt x="32" y="854"/>
                  </a:lnTo>
                  <a:lnTo>
                    <a:pt x="23" y="824"/>
                  </a:lnTo>
                  <a:lnTo>
                    <a:pt x="16" y="794"/>
                  </a:lnTo>
                  <a:lnTo>
                    <a:pt x="9" y="762"/>
                  </a:lnTo>
                  <a:lnTo>
                    <a:pt x="4" y="731"/>
                  </a:lnTo>
                  <a:lnTo>
                    <a:pt x="1" y="700"/>
                  </a:lnTo>
                  <a:lnTo>
                    <a:pt x="0" y="669"/>
                  </a:lnTo>
                  <a:lnTo>
                    <a:pt x="0" y="637"/>
                  </a:lnTo>
                  <a:lnTo>
                    <a:pt x="1" y="606"/>
                  </a:lnTo>
                  <a:lnTo>
                    <a:pt x="4" y="576"/>
                  </a:lnTo>
                  <a:lnTo>
                    <a:pt x="8" y="545"/>
                  </a:lnTo>
                  <a:lnTo>
                    <a:pt x="14" y="513"/>
                  </a:lnTo>
                  <a:lnTo>
                    <a:pt x="21" y="483"/>
                  </a:lnTo>
                  <a:lnTo>
                    <a:pt x="30" y="453"/>
                  </a:lnTo>
                  <a:lnTo>
                    <a:pt x="41" y="424"/>
                  </a:lnTo>
                  <a:lnTo>
                    <a:pt x="52" y="394"/>
                  </a:lnTo>
                  <a:lnTo>
                    <a:pt x="66" y="365"/>
                  </a:lnTo>
                  <a:lnTo>
                    <a:pt x="80" y="337"/>
                  </a:lnTo>
                  <a:lnTo>
                    <a:pt x="96" y="309"/>
                  </a:lnTo>
                  <a:lnTo>
                    <a:pt x="114" y="282"/>
                  </a:lnTo>
                  <a:lnTo>
                    <a:pt x="132" y="256"/>
                  </a:lnTo>
                  <a:lnTo>
                    <a:pt x="153" y="231"/>
                  </a:lnTo>
                  <a:lnTo>
                    <a:pt x="174" y="206"/>
                  </a:lnTo>
                  <a:lnTo>
                    <a:pt x="198" y="182"/>
                  </a:lnTo>
                  <a:lnTo>
                    <a:pt x="223" y="160"/>
                  </a:lnTo>
                  <a:lnTo>
                    <a:pt x="223" y="160"/>
                  </a:lnTo>
                  <a:lnTo>
                    <a:pt x="248" y="138"/>
                  </a:lnTo>
                  <a:lnTo>
                    <a:pt x="275" y="119"/>
                  </a:lnTo>
                  <a:lnTo>
                    <a:pt x="302" y="101"/>
                  </a:lnTo>
                  <a:lnTo>
                    <a:pt x="330" y="83"/>
                  </a:lnTo>
                  <a:lnTo>
                    <a:pt x="358" y="69"/>
                  </a:lnTo>
                  <a:lnTo>
                    <a:pt x="388" y="55"/>
                  </a:lnTo>
                  <a:lnTo>
                    <a:pt x="417" y="43"/>
                  </a:lnTo>
                  <a:lnTo>
                    <a:pt x="447" y="32"/>
                  </a:lnTo>
                  <a:lnTo>
                    <a:pt x="477" y="23"/>
                  </a:lnTo>
                  <a:lnTo>
                    <a:pt x="507" y="15"/>
                  </a:lnTo>
                  <a:lnTo>
                    <a:pt x="539" y="9"/>
                  </a:lnTo>
                  <a:lnTo>
                    <a:pt x="570" y="4"/>
                  </a:lnTo>
                  <a:lnTo>
                    <a:pt x="601" y="1"/>
                  </a:lnTo>
                  <a:lnTo>
                    <a:pt x="632" y="0"/>
                  </a:lnTo>
                  <a:lnTo>
                    <a:pt x="664" y="0"/>
                  </a:lnTo>
                  <a:lnTo>
                    <a:pt x="695" y="1"/>
                  </a:lnTo>
                  <a:lnTo>
                    <a:pt x="726" y="4"/>
                  </a:lnTo>
                  <a:lnTo>
                    <a:pt x="756" y="8"/>
                  </a:lnTo>
                  <a:lnTo>
                    <a:pt x="788" y="13"/>
                  </a:lnTo>
                  <a:lnTo>
                    <a:pt x="818" y="21"/>
                  </a:lnTo>
                  <a:lnTo>
                    <a:pt x="848" y="30"/>
                  </a:lnTo>
                  <a:lnTo>
                    <a:pt x="877" y="40"/>
                  </a:lnTo>
                  <a:lnTo>
                    <a:pt x="907" y="52"/>
                  </a:lnTo>
                  <a:lnTo>
                    <a:pt x="935" y="65"/>
                  </a:lnTo>
                  <a:lnTo>
                    <a:pt x="964" y="80"/>
                  </a:lnTo>
                  <a:lnTo>
                    <a:pt x="992" y="96"/>
                  </a:lnTo>
                  <a:lnTo>
                    <a:pt x="1019" y="113"/>
                  </a:lnTo>
                  <a:lnTo>
                    <a:pt x="1045" y="132"/>
                  </a:lnTo>
                  <a:lnTo>
                    <a:pt x="1070" y="152"/>
                  </a:lnTo>
                  <a:lnTo>
                    <a:pt x="1095" y="174"/>
                  </a:lnTo>
                  <a:lnTo>
                    <a:pt x="1118" y="198"/>
                  </a:lnTo>
                  <a:lnTo>
                    <a:pt x="1141" y="222"/>
                  </a:lnTo>
                  <a:lnTo>
                    <a:pt x="1141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516" name="Freeform 420"/>
          <p:cNvSpPr>
            <a:spLocks noEditPoints="1"/>
          </p:cNvSpPr>
          <p:nvPr userDrawn="1"/>
        </p:nvSpPr>
        <p:spPr bwMode="auto">
          <a:xfrm>
            <a:off x="1598621" y="4291745"/>
            <a:ext cx="904875" cy="434579"/>
          </a:xfrm>
          <a:custGeom>
            <a:avLst/>
            <a:gdLst>
              <a:gd name="T0" fmla="*/ 1862 w 2283"/>
              <a:gd name="T1" fmla="*/ 705 h 1458"/>
              <a:gd name="T2" fmla="*/ 1714 w 2283"/>
              <a:gd name="T3" fmla="*/ 366 h 1458"/>
              <a:gd name="T4" fmla="*/ 1381 w 2283"/>
              <a:gd name="T5" fmla="*/ 1346 h 1458"/>
              <a:gd name="T6" fmla="*/ 1470 w 2283"/>
              <a:gd name="T7" fmla="*/ 1314 h 1458"/>
              <a:gd name="T8" fmla="*/ 1512 w 2283"/>
              <a:gd name="T9" fmla="*/ 1251 h 1458"/>
              <a:gd name="T10" fmla="*/ 1625 w 2283"/>
              <a:gd name="T11" fmla="*/ 1239 h 1458"/>
              <a:gd name="T12" fmla="*/ 1665 w 2283"/>
              <a:gd name="T13" fmla="*/ 1169 h 1458"/>
              <a:gd name="T14" fmla="*/ 1689 w 2283"/>
              <a:gd name="T15" fmla="*/ 1114 h 1458"/>
              <a:gd name="T16" fmla="*/ 1774 w 2283"/>
              <a:gd name="T17" fmla="*/ 1012 h 1458"/>
              <a:gd name="T18" fmla="*/ 1765 w 2283"/>
              <a:gd name="T19" fmla="*/ 941 h 1458"/>
              <a:gd name="T20" fmla="*/ 1791 w 2283"/>
              <a:gd name="T21" fmla="*/ 655 h 1458"/>
              <a:gd name="T22" fmla="*/ 1664 w 2283"/>
              <a:gd name="T23" fmla="*/ 382 h 1458"/>
              <a:gd name="T24" fmla="*/ 1139 w 2283"/>
              <a:gd name="T25" fmla="*/ 128 h 1458"/>
              <a:gd name="T26" fmla="*/ 912 w 2283"/>
              <a:gd name="T27" fmla="*/ 234 h 1458"/>
              <a:gd name="T28" fmla="*/ 807 w 2283"/>
              <a:gd name="T29" fmla="*/ 632 h 1458"/>
              <a:gd name="T30" fmla="*/ 872 w 2283"/>
              <a:gd name="T31" fmla="*/ 671 h 1458"/>
              <a:gd name="T32" fmla="*/ 965 w 2283"/>
              <a:gd name="T33" fmla="*/ 658 h 1458"/>
              <a:gd name="T34" fmla="*/ 1697 w 2283"/>
              <a:gd name="T35" fmla="*/ 973 h 1458"/>
              <a:gd name="T36" fmla="*/ 1689 w 2283"/>
              <a:gd name="T37" fmla="*/ 1023 h 1458"/>
              <a:gd name="T38" fmla="*/ 1629 w 2283"/>
              <a:gd name="T39" fmla="*/ 1047 h 1458"/>
              <a:gd name="T40" fmla="*/ 1601 w 2283"/>
              <a:gd name="T41" fmla="*/ 1136 h 1458"/>
              <a:gd name="T42" fmla="*/ 1559 w 2283"/>
              <a:gd name="T43" fmla="*/ 1191 h 1458"/>
              <a:gd name="T44" fmla="*/ 1129 w 2283"/>
              <a:gd name="T45" fmla="*/ 882 h 1458"/>
              <a:gd name="T46" fmla="*/ 1439 w 2283"/>
              <a:gd name="T47" fmla="*/ 1211 h 1458"/>
              <a:gd name="T48" fmla="*/ 1414 w 2283"/>
              <a:gd name="T49" fmla="*/ 1270 h 1458"/>
              <a:gd name="T50" fmla="*/ 1361 w 2283"/>
              <a:gd name="T51" fmla="*/ 1276 h 1458"/>
              <a:gd name="T52" fmla="*/ 1293 w 2283"/>
              <a:gd name="T53" fmla="*/ 1333 h 1458"/>
              <a:gd name="T54" fmla="*/ 1245 w 2283"/>
              <a:gd name="T55" fmla="*/ 1383 h 1458"/>
              <a:gd name="T56" fmla="*/ 1164 w 2283"/>
              <a:gd name="T57" fmla="*/ 1322 h 1458"/>
              <a:gd name="T58" fmla="*/ 1175 w 2283"/>
              <a:gd name="T59" fmla="*/ 1259 h 1458"/>
              <a:gd name="T60" fmla="*/ 1100 w 2283"/>
              <a:gd name="T61" fmla="*/ 1179 h 1458"/>
              <a:gd name="T62" fmla="*/ 1044 w 2283"/>
              <a:gd name="T63" fmla="*/ 1182 h 1458"/>
              <a:gd name="T64" fmla="*/ 1047 w 2283"/>
              <a:gd name="T65" fmla="*/ 1097 h 1458"/>
              <a:gd name="T66" fmla="*/ 1006 w 2283"/>
              <a:gd name="T67" fmla="*/ 1051 h 1458"/>
              <a:gd name="T68" fmla="*/ 940 w 2283"/>
              <a:gd name="T69" fmla="*/ 1038 h 1458"/>
              <a:gd name="T70" fmla="*/ 943 w 2283"/>
              <a:gd name="T71" fmla="*/ 972 h 1458"/>
              <a:gd name="T72" fmla="*/ 885 w 2283"/>
              <a:gd name="T73" fmla="*/ 900 h 1458"/>
              <a:gd name="T74" fmla="*/ 802 w 2283"/>
              <a:gd name="T75" fmla="*/ 900 h 1458"/>
              <a:gd name="T76" fmla="*/ 769 w 2283"/>
              <a:gd name="T77" fmla="*/ 900 h 1458"/>
              <a:gd name="T78" fmla="*/ 736 w 2283"/>
              <a:gd name="T79" fmla="*/ 835 h 1458"/>
              <a:gd name="T80" fmla="*/ 666 w 2283"/>
              <a:gd name="T81" fmla="*/ 809 h 1458"/>
              <a:gd name="T82" fmla="*/ 417 w 2283"/>
              <a:gd name="T83" fmla="*/ 749 h 1458"/>
              <a:gd name="T84" fmla="*/ 331 w 2283"/>
              <a:gd name="T85" fmla="*/ 899 h 1458"/>
              <a:gd name="T86" fmla="*/ 482 w 2283"/>
              <a:gd name="T87" fmla="*/ 982 h 1458"/>
              <a:gd name="T88" fmla="*/ 483 w 2283"/>
              <a:gd name="T89" fmla="*/ 1048 h 1458"/>
              <a:gd name="T90" fmla="*/ 531 w 2283"/>
              <a:gd name="T91" fmla="*/ 1102 h 1458"/>
              <a:gd name="T92" fmla="*/ 596 w 2283"/>
              <a:gd name="T93" fmla="*/ 1112 h 1458"/>
              <a:gd name="T94" fmla="*/ 616 w 2283"/>
              <a:gd name="T95" fmla="*/ 1133 h 1458"/>
              <a:gd name="T96" fmla="*/ 679 w 2283"/>
              <a:gd name="T97" fmla="*/ 1224 h 1458"/>
              <a:gd name="T98" fmla="*/ 765 w 2283"/>
              <a:gd name="T99" fmla="*/ 1219 h 1458"/>
              <a:gd name="T100" fmla="*/ 769 w 2283"/>
              <a:gd name="T101" fmla="*/ 1279 h 1458"/>
              <a:gd name="T102" fmla="*/ 816 w 2283"/>
              <a:gd name="T103" fmla="*/ 1330 h 1458"/>
              <a:gd name="T104" fmla="*/ 891 w 2283"/>
              <a:gd name="T105" fmla="*/ 1336 h 1458"/>
              <a:gd name="T106" fmla="*/ 911 w 2283"/>
              <a:gd name="T107" fmla="*/ 1376 h 1458"/>
              <a:gd name="T108" fmla="*/ 956 w 2283"/>
              <a:gd name="T109" fmla="*/ 1436 h 1458"/>
              <a:gd name="T110" fmla="*/ 1037 w 2283"/>
              <a:gd name="T111" fmla="*/ 1447 h 1458"/>
              <a:gd name="T112" fmla="*/ 1178 w 2283"/>
              <a:gd name="T113" fmla="*/ 1442 h 1458"/>
              <a:gd name="T114" fmla="*/ 1251 w 2283"/>
              <a:gd name="T115" fmla="*/ 1456 h 1458"/>
              <a:gd name="T116" fmla="*/ 1313 w 2283"/>
              <a:gd name="T117" fmla="*/ 1428 h 1458"/>
              <a:gd name="T118" fmla="*/ 1368 w 2283"/>
              <a:gd name="T119" fmla="*/ 1343 h 1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83" h="1458">
                <a:moveTo>
                  <a:pt x="1601" y="205"/>
                </a:moveTo>
                <a:lnTo>
                  <a:pt x="2012" y="7"/>
                </a:lnTo>
                <a:lnTo>
                  <a:pt x="2283" y="778"/>
                </a:lnTo>
                <a:lnTo>
                  <a:pt x="1917" y="894"/>
                </a:lnTo>
                <a:lnTo>
                  <a:pt x="1917" y="894"/>
                </a:lnTo>
                <a:lnTo>
                  <a:pt x="1890" y="797"/>
                </a:lnTo>
                <a:lnTo>
                  <a:pt x="1876" y="751"/>
                </a:lnTo>
                <a:lnTo>
                  <a:pt x="1862" y="705"/>
                </a:lnTo>
                <a:lnTo>
                  <a:pt x="1846" y="660"/>
                </a:lnTo>
                <a:lnTo>
                  <a:pt x="1831" y="616"/>
                </a:lnTo>
                <a:lnTo>
                  <a:pt x="1815" y="574"/>
                </a:lnTo>
                <a:lnTo>
                  <a:pt x="1797" y="531"/>
                </a:lnTo>
                <a:lnTo>
                  <a:pt x="1779" y="489"/>
                </a:lnTo>
                <a:lnTo>
                  <a:pt x="1759" y="448"/>
                </a:lnTo>
                <a:lnTo>
                  <a:pt x="1737" y="407"/>
                </a:lnTo>
                <a:lnTo>
                  <a:pt x="1714" y="366"/>
                </a:lnTo>
                <a:lnTo>
                  <a:pt x="1689" y="326"/>
                </a:lnTo>
                <a:lnTo>
                  <a:pt x="1662" y="285"/>
                </a:lnTo>
                <a:lnTo>
                  <a:pt x="1632" y="246"/>
                </a:lnTo>
                <a:lnTo>
                  <a:pt x="1601" y="205"/>
                </a:lnTo>
                <a:lnTo>
                  <a:pt x="1601" y="205"/>
                </a:lnTo>
                <a:close/>
                <a:moveTo>
                  <a:pt x="1368" y="1343"/>
                </a:moveTo>
                <a:lnTo>
                  <a:pt x="1368" y="1343"/>
                </a:lnTo>
                <a:lnTo>
                  <a:pt x="1381" y="1346"/>
                </a:lnTo>
                <a:lnTo>
                  <a:pt x="1393" y="1347"/>
                </a:lnTo>
                <a:lnTo>
                  <a:pt x="1406" y="1346"/>
                </a:lnTo>
                <a:lnTo>
                  <a:pt x="1417" y="1344"/>
                </a:lnTo>
                <a:lnTo>
                  <a:pt x="1429" y="1339"/>
                </a:lnTo>
                <a:lnTo>
                  <a:pt x="1440" y="1334"/>
                </a:lnTo>
                <a:lnTo>
                  <a:pt x="1451" y="1329"/>
                </a:lnTo>
                <a:lnTo>
                  <a:pt x="1461" y="1322"/>
                </a:lnTo>
                <a:lnTo>
                  <a:pt x="1470" y="1314"/>
                </a:lnTo>
                <a:lnTo>
                  <a:pt x="1479" y="1306"/>
                </a:lnTo>
                <a:lnTo>
                  <a:pt x="1487" y="1298"/>
                </a:lnTo>
                <a:lnTo>
                  <a:pt x="1493" y="1288"/>
                </a:lnTo>
                <a:lnTo>
                  <a:pt x="1500" y="1279"/>
                </a:lnTo>
                <a:lnTo>
                  <a:pt x="1505" y="1270"/>
                </a:lnTo>
                <a:lnTo>
                  <a:pt x="1509" y="1260"/>
                </a:lnTo>
                <a:lnTo>
                  <a:pt x="1512" y="1251"/>
                </a:lnTo>
                <a:lnTo>
                  <a:pt x="1512" y="1251"/>
                </a:lnTo>
                <a:lnTo>
                  <a:pt x="1527" y="1257"/>
                </a:lnTo>
                <a:lnTo>
                  <a:pt x="1540" y="1260"/>
                </a:lnTo>
                <a:lnTo>
                  <a:pt x="1556" y="1261"/>
                </a:lnTo>
                <a:lnTo>
                  <a:pt x="1570" y="1260"/>
                </a:lnTo>
                <a:lnTo>
                  <a:pt x="1585" y="1258"/>
                </a:lnTo>
                <a:lnTo>
                  <a:pt x="1599" y="1253"/>
                </a:lnTo>
                <a:lnTo>
                  <a:pt x="1612" y="1247"/>
                </a:lnTo>
                <a:lnTo>
                  <a:pt x="1625" y="1239"/>
                </a:lnTo>
                <a:lnTo>
                  <a:pt x="1636" y="1229"/>
                </a:lnTo>
                <a:lnTo>
                  <a:pt x="1646" y="1219"/>
                </a:lnTo>
                <a:lnTo>
                  <a:pt x="1654" y="1206"/>
                </a:lnTo>
                <a:lnTo>
                  <a:pt x="1658" y="1199"/>
                </a:lnTo>
                <a:lnTo>
                  <a:pt x="1660" y="1191"/>
                </a:lnTo>
                <a:lnTo>
                  <a:pt x="1662" y="1184"/>
                </a:lnTo>
                <a:lnTo>
                  <a:pt x="1664" y="1177"/>
                </a:lnTo>
                <a:lnTo>
                  <a:pt x="1665" y="1169"/>
                </a:lnTo>
                <a:lnTo>
                  <a:pt x="1665" y="1160"/>
                </a:lnTo>
                <a:lnTo>
                  <a:pt x="1665" y="1152"/>
                </a:lnTo>
                <a:lnTo>
                  <a:pt x="1664" y="1143"/>
                </a:lnTo>
                <a:lnTo>
                  <a:pt x="1662" y="1134"/>
                </a:lnTo>
                <a:lnTo>
                  <a:pt x="1660" y="1125"/>
                </a:lnTo>
                <a:lnTo>
                  <a:pt x="1660" y="1125"/>
                </a:lnTo>
                <a:lnTo>
                  <a:pt x="1675" y="1121"/>
                </a:lnTo>
                <a:lnTo>
                  <a:pt x="1689" y="1114"/>
                </a:lnTo>
                <a:lnTo>
                  <a:pt x="1704" y="1106"/>
                </a:lnTo>
                <a:lnTo>
                  <a:pt x="1717" y="1097"/>
                </a:lnTo>
                <a:lnTo>
                  <a:pt x="1731" y="1085"/>
                </a:lnTo>
                <a:lnTo>
                  <a:pt x="1742" y="1073"/>
                </a:lnTo>
                <a:lnTo>
                  <a:pt x="1753" y="1058"/>
                </a:lnTo>
                <a:lnTo>
                  <a:pt x="1761" y="1044"/>
                </a:lnTo>
                <a:lnTo>
                  <a:pt x="1768" y="1028"/>
                </a:lnTo>
                <a:lnTo>
                  <a:pt x="1774" y="1012"/>
                </a:lnTo>
                <a:lnTo>
                  <a:pt x="1776" y="996"/>
                </a:lnTo>
                <a:lnTo>
                  <a:pt x="1777" y="987"/>
                </a:lnTo>
                <a:lnTo>
                  <a:pt x="1777" y="980"/>
                </a:lnTo>
                <a:lnTo>
                  <a:pt x="1776" y="972"/>
                </a:lnTo>
                <a:lnTo>
                  <a:pt x="1774" y="963"/>
                </a:lnTo>
                <a:lnTo>
                  <a:pt x="1771" y="956"/>
                </a:lnTo>
                <a:lnTo>
                  <a:pt x="1768" y="949"/>
                </a:lnTo>
                <a:lnTo>
                  <a:pt x="1765" y="941"/>
                </a:lnTo>
                <a:lnTo>
                  <a:pt x="1760" y="934"/>
                </a:lnTo>
                <a:lnTo>
                  <a:pt x="1755" y="927"/>
                </a:lnTo>
                <a:lnTo>
                  <a:pt x="1749" y="921"/>
                </a:lnTo>
                <a:lnTo>
                  <a:pt x="1708" y="880"/>
                </a:lnTo>
                <a:lnTo>
                  <a:pt x="1835" y="796"/>
                </a:lnTo>
                <a:lnTo>
                  <a:pt x="1835" y="796"/>
                </a:lnTo>
                <a:lnTo>
                  <a:pt x="1814" y="726"/>
                </a:lnTo>
                <a:lnTo>
                  <a:pt x="1791" y="655"/>
                </a:lnTo>
                <a:lnTo>
                  <a:pt x="1779" y="620"/>
                </a:lnTo>
                <a:lnTo>
                  <a:pt x="1765" y="584"/>
                </a:lnTo>
                <a:lnTo>
                  <a:pt x="1751" y="550"/>
                </a:lnTo>
                <a:lnTo>
                  <a:pt x="1735" y="514"/>
                </a:lnTo>
                <a:lnTo>
                  <a:pt x="1719" y="480"/>
                </a:lnTo>
                <a:lnTo>
                  <a:pt x="1702" y="447"/>
                </a:lnTo>
                <a:lnTo>
                  <a:pt x="1683" y="413"/>
                </a:lnTo>
                <a:lnTo>
                  <a:pt x="1664" y="382"/>
                </a:lnTo>
                <a:lnTo>
                  <a:pt x="1643" y="351"/>
                </a:lnTo>
                <a:lnTo>
                  <a:pt x="1621" y="322"/>
                </a:lnTo>
                <a:lnTo>
                  <a:pt x="1597" y="294"/>
                </a:lnTo>
                <a:lnTo>
                  <a:pt x="1574" y="267"/>
                </a:lnTo>
                <a:lnTo>
                  <a:pt x="1158" y="122"/>
                </a:lnTo>
                <a:lnTo>
                  <a:pt x="1156" y="123"/>
                </a:lnTo>
                <a:lnTo>
                  <a:pt x="1156" y="123"/>
                </a:lnTo>
                <a:lnTo>
                  <a:pt x="1139" y="128"/>
                </a:lnTo>
                <a:lnTo>
                  <a:pt x="1123" y="135"/>
                </a:lnTo>
                <a:lnTo>
                  <a:pt x="1089" y="149"/>
                </a:lnTo>
                <a:lnTo>
                  <a:pt x="1057" y="165"/>
                </a:lnTo>
                <a:lnTo>
                  <a:pt x="1026" y="181"/>
                </a:lnTo>
                <a:lnTo>
                  <a:pt x="994" y="198"/>
                </a:lnTo>
                <a:lnTo>
                  <a:pt x="962" y="213"/>
                </a:lnTo>
                <a:lnTo>
                  <a:pt x="929" y="228"/>
                </a:lnTo>
                <a:lnTo>
                  <a:pt x="912" y="234"/>
                </a:lnTo>
                <a:lnTo>
                  <a:pt x="895" y="240"/>
                </a:lnTo>
                <a:lnTo>
                  <a:pt x="892" y="241"/>
                </a:lnTo>
                <a:lnTo>
                  <a:pt x="840" y="526"/>
                </a:lnTo>
                <a:lnTo>
                  <a:pt x="803" y="611"/>
                </a:lnTo>
                <a:lnTo>
                  <a:pt x="803" y="611"/>
                </a:lnTo>
                <a:lnTo>
                  <a:pt x="803" y="619"/>
                </a:lnTo>
                <a:lnTo>
                  <a:pt x="804" y="626"/>
                </a:lnTo>
                <a:lnTo>
                  <a:pt x="807" y="632"/>
                </a:lnTo>
                <a:lnTo>
                  <a:pt x="811" y="638"/>
                </a:lnTo>
                <a:lnTo>
                  <a:pt x="816" y="644"/>
                </a:lnTo>
                <a:lnTo>
                  <a:pt x="822" y="648"/>
                </a:lnTo>
                <a:lnTo>
                  <a:pt x="834" y="656"/>
                </a:lnTo>
                <a:lnTo>
                  <a:pt x="834" y="656"/>
                </a:lnTo>
                <a:lnTo>
                  <a:pt x="847" y="662"/>
                </a:lnTo>
                <a:lnTo>
                  <a:pt x="859" y="667"/>
                </a:lnTo>
                <a:lnTo>
                  <a:pt x="872" y="671"/>
                </a:lnTo>
                <a:lnTo>
                  <a:pt x="884" y="674"/>
                </a:lnTo>
                <a:lnTo>
                  <a:pt x="897" y="676"/>
                </a:lnTo>
                <a:lnTo>
                  <a:pt x="909" y="676"/>
                </a:lnTo>
                <a:lnTo>
                  <a:pt x="920" y="675"/>
                </a:lnTo>
                <a:lnTo>
                  <a:pt x="933" y="673"/>
                </a:lnTo>
                <a:lnTo>
                  <a:pt x="944" y="670"/>
                </a:lnTo>
                <a:lnTo>
                  <a:pt x="955" y="664"/>
                </a:lnTo>
                <a:lnTo>
                  <a:pt x="965" y="658"/>
                </a:lnTo>
                <a:lnTo>
                  <a:pt x="976" y="651"/>
                </a:lnTo>
                <a:lnTo>
                  <a:pt x="985" y="642"/>
                </a:lnTo>
                <a:lnTo>
                  <a:pt x="993" y="633"/>
                </a:lnTo>
                <a:lnTo>
                  <a:pt x="1002" y="622"/>
                </a:lnTo>
                <a:lnTo>
                  <a:pt x="1008" y="609"/>
                </a:lnTo>
                <a:lnTo>
                  <a:pt x="1072" y="458"/>
                </a:lnTo>
                <a:lnTo>
                  <a:pt x="1136" y="437"/>
                </a:lnTo>
                <a:lnTo>
                  <a:pt x="1697" y="973"/>
                </a:lnTo>
                <a:lnTo>
                  <a:pt x="1697" y="973"/>
                </a:lnTo>
                <a:lnTo>
                  <a:pt x="1702" y="978"/>
                </a:lnTo>
                <a:lnTo>
                  <a:pt x="1704" y="984"/>
                </a:lnTo>
                <a:lnTo>
                  <a:pt x="1704" y="991"/>
                </a:lnTo>
                <a:lnTo>
                  <a:pt x="1703" y="1000"/>
                </a:lnTo>
                <a:lnTo>
                  <a:pt x="1700" y="1007"/>
                </a:lnTo>
                <a:lnTo>
                  <a:pt x="1695" y="1015"/>
                </a:lnTo>
                <a:lnTo>
                  <a:pt x="1689" y="1023"/>
                </a:lnTo>
                <a:lnTo>
                  <a:pt x="1683" y="1030"/>
                </a:lnTo>
                <a:lnTo>
                  <a:pt x="1676" y="1036"/>
                </a:lnTo>
                <a:lnTo>
                  <a:pt x="1668" y="1041"/>
                </a:lnTo>
                <a:lnTo>
                  <a:pt x="1660" y="1046"/>
                </a:lnTo>
                <a:lnTo>
                  <a:pt x="1652" y="1049"/>
                </a:lnTo>
                <a:lnTo>
                  <a:pt x="1644" y="1050"/>
                </a:lnTo>
                <a:lnTo>
                  <a:pt x="1636" y="1050"/>
                </a:lnTo>
                <a:lnTo>
                  <a:pt x="1629" y="1047"/>
                </a:lnTo>
                <a:lnTo>
                  <a:pt x="1622" y="1043"/>
                </a:lnTo>
                <a:lnTo>
                  <a:pt x="1293" y="720"/>
                </a:lnTo>
                <a:lnTo>
                  <a:pt x="1254" y="759"/>
                </a:lnTo>
                <a:lnTo>
                  <a:pt x="1590" y="1113"/>
                </a:lnTo>
                <a:lnTo>
                  <a:pt x="1590" y="1113"/>
                </a:lnTo>
                <a:lnTo>
                  <a:pt x="1596" y="1120"/>
                </a:lnTo>
                <a:lnTo>
                  <a:pt x="1600" y="1128"/>
                </a:lnTo>
                <a:lnTo>
                  <a:pt x="1601" y="1136"/>
                </a:lnTo>
                <a:lnTo>
                  <a:pt x="1601" y="1145"/>
                </a:lnTo>
                <a:lnTo>
                  <a:pt x="1599" y="1153"/>
                </a:lnTo>
                <a:lnTo>
                  <a:pt x="1594" y="1162"/>
                </a:lnTo>
                <a:lnTo>
                  <a:pt x="1589" y="1170"/>
                </a:lnTo>
                <a:lnTo>
                  <a:pt x="1583" y="1177"/>
                </a:lnTo>
                <a:lnTo>
                  <a:pt x="1577" y="1183"/>
                </a:lnTo>
                <a:lnTo>
                  <a:pt x="1568" y="1188"/>
                </a:lnTo>
                <a:lnTo>
                  <a:pt x="1559" y="1191"/>
                </a:lnTo>
                <a:lnTo>
                  <a:pt x="1550" y="1193"/>
                </a:lnTo>
                <a:lnTo>
                  <a:pt x="1539" y="1191"/>
                </a:lnTo>
                <a:lnTo>
                  <a:pt x="1530" y="1188"/>
                </a:lnTo>
                <a:lnTo>
                  <a:pt x="1519" y="1183"/>
                </a:lnTo>
                <a:lnTo>
                  <a:pt x="1509" y="1175"/>
                </a:lnTo>
                <a:lnTo>
                  <a:pt x="1168" y="841"/>
                </a:lnTo>
                <a:lnTo>
                  <a:pt x="1129" y="882"/>
                </a:lnTo>
                <a:lnTo>
                  <a:pt x="1129" y="882"/>
                </a:lnTo>
                <a:lnTo>
                  <a:pt x="1168" y="922"/>
                </a:lnTo>
                <a:lnTo>
                  <a:pt x="1206" y="961"/>
                </a:lnTo>
                <a:lnTo>
                  <a:pt x="1282" y="1044"/>
                </a:lnTo>
                <a:lnTo>
                  <a:pt x="1357" y="1126"/>
                </a:lnTo>
                <a:lnTo>
                  <a:pt x="1395" y="1165"/>
                </a:lnTo>
                <a:lnTo>
                  <a:pt x="1434" y="1205"/>
                </a:lnTo>
                <a:lnTo>
                  <a:pt x="1434" y="1205"/>
                </a:lnTo>
                <a:lnTo>
                  <a:pt x="1439" y="1211"/>
                </a:lnTo>
                <a:lnTo>
                  <a:pt x="1441" y="1219"/>
                </a:lnTo>
                <a:lnTo>
                  <a:pt x="1442" y="1226"/>
                </a:lnTo>
                <a:lnTo>
                  <a:pt x="1440" y="1234"/>
                </a:lnTo>
                <a:lnTo>
                  <a:pt x="1438" y="1242"/>
                </a:lnTo>
                <a:lnTo>
                  <a:pt x="1433" y="1249"/>
                </a:lnTo>
                <a:lnTo>
                  <a:pt x="1428" y="1256"/>
                </a:lnTo>
                <a:lnTo>
                  <a:pt x="1421" y="1263"/>
                </a:lnTo>
                <a:lnTo>
                  <a:pt x="1414" y="1270"/>
                </a:lnTo>
                <a:lnTo>
                  <a:pt x="1406" y="1275"/>
                </a:lnTo>
                <a:lnTo>
                  <a:pt x="1398" y="1279"/>
                </a:lnTo>
                <a:lnTo>
                  <a:pt x="1389" y="1281"/>
                </a:lnTo>
                <a:lnTo>
                  <a:pt x="1382" y="1282"/>
                </a:lnTo>
                <a:lnTo>
                  <a:pt x="1374" y="1282"/>
                </a:lnTo>
                <a:lnTo>
                  <a:pt x="1367" y="1280"/>
                </a:lnTo>
                <a:lnTo>
                  <a:pt x="1361" y="1276"/>
                </a:lnTo>
                <a:lnTo>
                  <a:pt x="1361" y="1276"/>
                </a:lnTo>
                <a:lnTo>
                  <a:pt x="1052" y="973"/>
                </a:lnTo>
                <a:lnTo>
                  <a:pt x="1010" y="1015"/>
                </a:lnTo>
                <a:lnTo>
                  <a:pt x="1289" y="1307"/>
                </a:lnTo>
                <a:lnTo>
                  <a:pt x="1289" y="1307"/>
                </a:lnTo>
                <a:lnTo>
                  <a:pt x="1293" y="1312"/>
                </a:lnTo>
                <a:lnTo>
                  <a:pt x="1294" y="1319"/>
                </a:lnTo>
                <a:lnTo>
                  <a:pt x="1295" y="1326"/>
                </a:lnTo>
                <a:lnTo>
                  <a:pt x="1293" y="1333"/>
                </a:lnTo>
                <a:lnTo>
                  <a:pt x="1290" y="1342"/>
                </a:lnTo>
                <a:lnTo>
                  <a:pt x="1287" y="1349"/>
                </a:lnTo>
                <a:lnTo>
                  <a:pt x="1282" y="1356"/>
                </a:lnTo>
                <a:lnTo>
                  <a:pt x="1276" y="1363"/>
                </a:lnTo>
                <a:lnTo>
                  <a:pt x="1268" y="1370"/>
                </a:lnTo>
                <a:lnTo>
                  <a:pt x="1261" y="1375"/>
                </a:lnTo>
                <a:lnTo>
                  <a:pt x="1254" y="1380"/>
                </a:lnTo>
                <a:lnTo>
                  <a:pt x="1245" y="1383"/>
                </a:lnTo>
                <a:lnTo>
                  <a:pt x="1237" y="1384"/>
                </a:lnTo>
                <a:lnTo>
                  <a:pt x="1229" y="1384"/>
                </a:lnTo>
                <a:lnTo>
                  <a:pt x="1221" y="1382"/>
                </a:lnTo>
                <a:lnTo>
                  <a:pt x="1214" y="1378"/>
                </a:lnTo>
                <a:lnTo>
                  <a:pt x="1154" y="1336"/>
                </a:lnTo>
                <a:lnTo>
                  <a:pt x="1154" y="1336"/>
                </a:lnTo>
                <a:lnTo>
                  <a:pt x="1159" y="1329"/>
                </a:lnTo>
                <a:lnTo>
                  <a:pt x="1164" y="1322"/>
                </a:lnTo>
                <a:lnTo>
                  <a:pt x="1168" y="1313"/>
                </a:lnTo>
                <a:lnTo>
                  <a:pt x="1170" y="1306"/>
                </a:lnTo>
                <a:lnTo>
                  <a:pt x="1174" y="1298"/>
                </a:lnTo>
                <a:lnTo>
                  <a:pt x="1175" y="1290"/>
                </a:lnTo>
                <a:lnTo>
                  <a:pt x="1176" y="1282"/>
                </a:lnTo>
                <a:lnTo>
                  <a:pt x="1176" y="1275"/>
                </a:lnTo>
                <a:lnTo>
                  <a:pt x="1176" y="1267"/>
                </a:lnTo>
                <a:lnTo>
                  <a:pt x="1175" y="1259"/>
                </a:lnTo>
                <a:lnTo>
                  <a:pt x="1170" y="1245"/>
                </a:lnTo>
                <a:lnTo>
                  <a:pt x="1164" y="1230"/>
                </a:lnTo>
                <a:lnTo>
                  <a:pt x="1156" y="1218"/>
                </a:lnTo>
                <a:lnTo>
                  <a:pt x="1145" y="1206"/>
                </a:lnTo>
                <a:lnTo>
                  <a:pt x="1134" y="1196"/>
                </a:lnTo>
                <a:lnTo>
                  <a:pt x="1121" y="1187"/>
                </a:lnTo>
                <a:lnTo>
                  <a:pt x="1107" y="1181"/>
                </a:lnTo>
                <a:lnTo>
                  <a:pt x="1100" y="1179"/>
                </a:lnTo>
                <a:lnTo>
                  <a:pt x="1092" y="1177"/>
                </a:lnTo>
                <a:lnTo>
                  <a:pt x="1084" y="1176"/>
                </a:lnTo>
                <a:lnTo>
                  <a:pt x="1077" y="1176"/>
                </a:lnTo>
                <a:lnTo>
                  <a:pt x="1068" y="1176"/>
                </a:lnTo>
                <a:lnTo>
                  <a:pt x="1060" y="1177"/>
                </a:lnTo>
                <a:lnTo>
                  <a:pt x="1052" y="1179"/>
                </a:lnTo>
                <a:lnTo>
                  <a:pt x="1044" y="1182"/>
                </a:lnTo>
                <a:lnTo>
                  <a:pt x="1044" y="1182"/>
                </a:lnTo>
                <a:lnTo>
                  <a:pt x="1049" y="1172"/>
                </a:lnTo>
                <a:lnTo>
                  <a:pt x="1052" y="1161"/>
                </a:lnTo>
                <a:lnTo>
                  <a:pt x="1055" y="1151"/>
                </a:lnTo>
                <a:lnTo>
                  <a:pt x="1056" y="1140"/>
                </a:lnTo>
                <a:lnTo>
                  <a:pt x="1055" y="1129"/>
                </a:lnTo>
                <a:lnTo>
                  <a:pt x="1054" y="1119"/>
                </a:lnTo>
                <a:lnTo>
                  <a:pt x="1051" y="1107"/>
                </a:lnTo>
                <a:lnTo>
                  <a:pt x="1047" y="1097"/>
                </a:lnTo>
                <a:lnTo>
                  <a:pt x="1047" y="1097"/>
                </a:lnTo>
                <a:lnTo>
                  <a:pt x="1042" y="1088"/>
                </a:lnTo>
                <a:lnTo>
                  <a:pt x="1037" y="1080"/>
                </a:lnTo>
                <a:lnTo>
                  <a:pt x="1032" y="1074"/>
                </a:lnTo>
                <a:lnTo>
                  <a:pt x="1027" y="1066"/>
                </a:lnTo>
                <a:lnTo>
                  <a:pt x="1020" y="1061"/>
                </a:lnTo>
                <a:lnTo>
                  <a:pt x="1013" y="1055"/>
                </a:lnTo>
                <a:lnTo>
                  <a:pt x="1006" y="1051"/>
                </a:lnTo>
                <a:lnTo>
                  <a:pt x="999" y="1047"/>
                </a:lnTo>
                <a:lnTo>
                  <a:pt x="990" y="1044"/>
                </a:lnTo>
                <a:lnTo>
                  <a:pt x="983" y="1040"/>
                </a:lnTo>
                <a:lnTo>
                  <a:pt x="975" y="1038"/>
                </a:lnTo>
                <a:lnTo>
                  <a:pt x="966" y="1037"/>
                </a:lnTo>
                <a:lnTo>
                  <a:pt x="958" y="1037"/>
                </a:lnTo>
                <a:lnTo>
                  <a:pt x="949" y="1037"/>
                </a:lnTo>
                <a:lnTo>
                  <a:pt x="940" y="1038"/>
                </a:lnTo>
                <a:lnTo>
                  <a:pt x="932" y="1040"/>
                </a:lnTo>
                <a:lnTo>
                  <a:pt x="932" y="1040"/>
                </a:lnTo>
                <a:lnTo>
                  <a:pt x="937" y="1029"/>
                </a:lnTo>
                <a:lnTo>
                  <a:pt x="941" y="1018"/>
                </a:lnTo>
                <a:lnTo>
                  <a:pt x="944" y="1006"/>
                </a:lnTo>
                <a:lnTo>
                  <a:pt x="945" y="995"/>
                </a:lnTo>
                <a:lnTo>
                  <a:pt x="945" y="983"/>
                </a:lnTo>
                <a:lnTo>
                  <a:pt x="943" y="972"/>
                </a:lnTo>
                <a:lnTo>
                  <a:pt x="940" y="960"/>
                </a:lnTo>
                <a:lnTo>
                  <a:pt x="935" y="950"/>
                </a:lnTo>
                <a:lnTo>
                  <a:pt x="930" y="939"/>
                </a:lnTo>
                <a:lnTo>
                  <a:pt x="923" y="930"/>
                </a:lnTo>
                <a:lnTo>
                  <a:pt x="915" y="921"/>
                </a:lnTo>
                <a:lnTo>
                  <a:pt x="906" y="912"/>
                </a:lnTo>
                <a:lnTo>
                  <a:pt x="897" y="906"/>
                </a:lnTo>
                <a:lnTo>
                  <a:pt x="885" y="900"/>
                </a:lnTo>
                <a:lnTo>
                  <a:pt x="875" y="895"/>
                </a:lnTo>
                <a:lnTo>
                  <a:pt x="862" y="891"/>
                </a:lnTo>
                <a:lnTo>
                  <a:pt x="862" y="891"/>
                </a:lnTo>
                <a:lnTo>
                  <a:pt x="850" y="889"/>
                </a:lnTo>
                <a:lnTo>
                  <a:pt x="837" y="889"/>
                </a:lnTo>
                <a:lnTo>
                  <a:pt x="825" y="891"/>
                </a:lnTo>
                <a:lnTo>
                  <a:pt x="813" y="895"/>
                </a:lnTo>
                <a:lnTo>
                  <a:pt x="802" y="900"/>
                </a:lnTo>
                <a:lnTo>
                  <a:pt x="791" y="906"/>
                </a:lnTo>
                <a:lnTo>
                  <a:pt x="782" y="913"/>
                </a:lnTo>
                <a:lnTo>
                  <a:pt x="773" y="923"/>
                </a:lnTo>
                <a:lnTo>
                  <a:pt x="768" y="928"/>
                </a:lnTo>
                <a:lnTo>
                  <a:pt x="768" y="928"/>
                </a:lnTo>
                <a:lnTo>
                  <a:pt x="769" y="919"/>
                </a:lnTo>
                <a:lnTo>
                  <a:pt x="770" y="909"/>
                </a:lnTo>
                <a:lnTo>
                  <a:pt x="769" y="900"/>
                </a:lnTo>
                <a:lnTo>
                  <a:pt x="768" y="890"/>
                </a:lnTo>
                <a:lnTo>
                  <a:pt x="766" y="881"/>
                </a:lnTo>
                <a:lnTo>
                  <a:pt x="763" y="873"/>
                </a:lnTo>
                <a:lnTo>
                  <a:pt x="759" y="864"/>
                </a:lnTo>
                <a:lnTo>
                  <a:pt x="755" y="856"/>
                </a:lnTo>
                <a:lnTo>
                  <a:pt x="750" y="849"/>
                </a:lnTo>
                <a:lnTo>
                  <a:pt x="743" y="841"/>
                </a:lnTo>
                <a:lnTo>
                  <a:pt x="736" y="835"/>
                </a:lnTo>
                <a:lnTo>
                  <a:pt x="729" y="829"/>
                </a:lnTo>
                <a:lnTo>
                  <a:pt x="722" y="824"/>
                </a:lnTo>
                <a:lnTo>
                  <a:pt x="712" y="819"/>
                </a:lnTo>
                <a:lnTo>
                  <a:pt x="703" y="815"/>
                </a:lnTo>
                <a:lnTo>
                  <a:pt x="693" y="812"/>
                </a:lnTo>
                <a:lnTo>
                  <a:pt x="693" y="812"/>
                </a:lnTo>
                <a:lnTo>
                  <a:pt x="680" y="809"/>
                </a:lnTo>
                <a:lnTo>
                  <a:pt x="666" y="809"/>
                </a:lnTo>
                <a:lnTo>
                  <a:pt x="654" y="810"/>
                </a:lnTo>
                <a:lnTo>
                  <a:pt x="641" y="813"/>
                </a:lnTo>
                <a:lnTo>
                  <a:pt x="629" y="818"/>
                </a:lnTo>
                <a:lnTo>
                  <a:pt x="618" y="825"/>
                </a:lnTo>
                <a:lnTo>
                  <a:pt x="607" y="832"/>
                </a:lnTo>
                <a:lnTo>
                  <a:pt x="598" y="843"/>
                </a:lnTo>
                <a:lnTo>
                  <a:pt x="572" y="872"/>
                </a:lnTo>
                <a:lnTo>
                  <a:pt x="417" y="749"/>
                </a:lnTo>
                <a:lnTo>
                  <a:pt x="642" y="249"/>
                </a:lnTo>
                <a:lnTo>
                  <a:pt x="864" y="286"/>
                </a:lnTo>
                <a:lnTo>
                  <a:pt x="873" y="235"/>
                </a:lnTo>
                <a:lnTo>
                  <a:pt x="674" y="180"/>
                </a:lnTo>
                <a:lnTo>
                  <a:pt x="668" y="165"/>
                </a:lnTo>
                <a:lnTo>
                  <a:pt x="320" y="0"/>
                </a:lnTo>
                <a:lnTo>
                  <a:pt x="0" y="685"/>
                </a:lnTo>
                <a:lnTo>
                  <a:pt x="331" y="899"/>
                </a:lnTo>
                <a:lnTo>
                  <a:pt x="386" y="818"/>
                </a:lnTo>
                <a:lnTo>
                  <a:pt x="523" y="926"/>
                </a:lnTo>
                <a:lnTo>
                  <a:pt x="502" y="949"/>
                </a:lnTo>
                <a:lnTo>
                  <a:pt x="502" y="949"/>
                </a:lnTo>
                <a:lnTo>
                  <a:pt x="496" y="957"/>
                </a:lnTo>
                <a:lnTo>
                  <a:pt x="490" y="965"/>
                </a:lnTo>
                <a:lnTo>
                  <a:pt x="485" y="974"/>
                </a:lnTo>
                <a:lnTo>
                  <a:pt x="482" y="982"/>
                </a:lnTo>
                <a:lnTo>
                  <a:pt x="479" y="990"/>
                </a:lnTo>
                <a:lnTo>
                  <a:pt x="477" y="999"/>
                </a:lnTo>
                <a:lnTo>
                  <a:pt x="477" y="1007"/>
                </a:lnTo>
                <a:lnTo>
                  <a:pt x="476" y="1015"/>
                </a:lnTo>
                <a:lnTo>
                  <a:pt x="477" y="1024"/>
                </a:lnTo>
                <a:lnTo>
                  <a:pt x="478" y="1032"/>
                </a:lnTo>
                <a:lnTo>
                  <a:pt x="480" y="1039"/>
                </a:lnTo>
                <a:lnTo>
                  <a:pt x="483" y="1048"/>
                </a:lnTo>
                <a:lnTo>
                  <a:pt x="486" y="1055"/>
                </a:lnTo>
                <a:lnTo>
                  <a:pt x="490" y="1062"/>
                </a:lnTo>
                <a:lnTo>
                  <a:pt x="494" y="1070"/>
                </a:lnTo>
                <a:lnTo>
                  <a:pt x="500" y="1076"/>
                </a:lnTo>
                <a:lnTo>
                  <a:pt x="511" y="1087"/>
                </a:lnTo>
                <a:lnTo>
                  <a:pt x="517" y="1093"/>
                </a:lnTo>
                <a:lnTo>
                  <a:pt x="524" y="1098"/>
                </a:lnTo>
                <a:lnTo>
                  <a:pt x="531" y="1102"/>
                </a:lnTo>
                <a:lnTo>
                  <a:pt x="538" y="1106"/>
                </a:lnTo>
                <a:lnTo>
                  <a:pt x="547" y="1109"/>
                </a:lnTo>
                <a:lnTo>
                  <a:pt x="554" y="1111"/>
                </a:lnTo>
                <a:lnTo>
                  <a:pt x="562" y="1112"/>
                </a:lnTo>
                <a:lnTo>
                  <a:pt x="571" y="1113"/>
                </a:lnTo>
                <a:lnTo>
                  <a:pt x="579" y="1114"/>
                </a:lnTo>
                <a:lnTo>
                  <a:pt x="587" y="1113"/>
                </a:lnTo>
                <a:lnTo>
                  <a:pt x="596" y="1112"/>
                </a:lnTo>
                <a:lnTo>
                  <a:pt x="605" y="1109"/>
                </a:lnTo>
                <a:lnTo>
                  <a:pt x="613" y="1106"/>
                </a:lnTo>
                <a:lnTo>
                  <a:pt x="622" y="1102"/>
                </a:lnTo>
                <a:lnTo>
                  <a:pt x="622" y="1102"/>
                </a:lnTo>
                <a:lnTo>
                  <a:pt x="619" y="1110"/>
                </a:lnTo>
                <a:lnTo>
                  <a:pt x="617" y="1118"/>
                </a:lnTo>
                <a:lnTo>
                  <a:pt x="616" y="1126"/>
                </a:lnTo>
                <a:lnTo>
                  <a:pt x="616" y="1133"/>
                </a:lnTo>
                <a:lnTo>
                  <a:pt x="617" y="1148"/>
                </a:lnTo>
                <a:lnTo>
                  <a:pt x="622" y="1162"/>
                </a:lnTo>
                <a:lnTo>
                  <a:pt x="627" y="1175"/>
                </a:lnTo>
                <a:lnTo>
                  <a:pt x="634" y="1187"/>
                </a:lnTo>
                <a:lnTo>
                  <a:pt x="643" y="1199"/>
                </a:lnTo>
                <a:lnTo>
                  <a:pt x="654" y="1208"/>
                </a:lnTo>
                <a:lnTo>
                  <a:pt x="666" y="1216"/>
                </a:lnTo>
                <a:lnTo>
                  <a:pt x="679" y="1224"/>
                </a:lnTo>
                <a:lnTo>
                  <a:pt x="692" y="1228"/>
                </a:lnTo>
                <a:lnTo>
                  <a:pt x="707" y="1231"/>
                </a:lnTo>
                <a:lnTo>
                  <a:pt x="722" y="1231"/>
                </a:lnTo>
                <a:lnTo>
                  <a:pt x="736" y="1230"/>
                </a:lnTo>
                <a:lnTo>
                  <a:pt x="743" y="1228"/>
                </a:lnTo>
                <a:lnTo>
                  <a:pt x="751" y="1225"/>
                </a:lnTo>
                <a:lnTo>
                  <a:pt x="758" y="1222"/>
                </a:lnTo>
                <a:lnTo>
                  <a:pt x="765" y="1219"/>
                </a:lnTo>
                <a:lnTo>
                  <a:pt x="765" y="1219"/>
                </a:lnTo>
                <a:lnTo>
                  <a:pt x="763" y="1227"/>
                </a:lnTo>
                <a:lnTo>
                  <a:pt x="762" y="1236"/>
                </a:lnTo>
                <a:lnTo>
                  <a:pt x="762" y="1245"/>
                </a:lnTo>
                <a:lnTo>
                  <a:pt x="762" y="1254"/>
                </a:lnTo>
                <a:lnTo>
                  <a:pt x="764" y="1262"/>
                </a:lnTo>
                <a:lnTo>
                  <a:pt x="766" y="1271"/>
                </a:lnTo>
                <a:lnTo>
                  <a:pt x="769" y="1279"/>
                </a:lnTo>
                <a:lnTo>
                  <a:pt x="773" y="1287"/>
                </a:lnTo>
                <a:lnTo>
                  <a:pt x="777" y="1295"/>
                </a:lnTo>
                <a:lnTo>
                  <a:pt x="782" y="1302"/>
                </a:lnTo>
                <a:lnTo>
                  <a:pt x="787" y="1308"/>
                </a:lnTo>
                <a:lnTo>
                  <a:pt x="794" y="1314"/>
                </a:lnTo>
                <a:lnTo>
                  <a:pt x="801" y="1321"/>
                </a:lnTo>
                <a:lnTo>
                  <a:pt x="808" y="1326"/>
                </a:lnTo>
                <a:lnTo>
                  <a:pt x="816" y="1330"/>
                </a:lnTo>
                <a:lnTo>
                  <a:pt x="825" y="1334"/>
                </a:lnTo>
                <a:lnTo>
                  <a:pt x="825" y="1334"/>
                </a:lnTo>
                <a:lnTo>
                  <a:pt x="836" y="1338"/>
                </a:lnTo>
                <a:lnTo>
                  <a:pt x="848" y="1340"/>
                </a:lnTo>
                <a:lnTo>
                  <a:pt x="859" y="1342"/>
                </a:lnTo>
                <a:lnTo>
                  <a:pt x="869" y="1342"/>
                </a:lnTo>
                <a:lnTo>
                  <a:pt x="881" y="1339"/>
                </a:lnTo>
                <a:lnTo>
                  <a:pt x="891" y="1336"/>
                </a:lnTo>
                <a:lnTo>
                  <a:pt x="902" y="1332"/>
                </a:lnTo>
                <a:lnTo>
                  <a:pt x="912" y="1327"/>
                </a:lnTo>
                <a:lnTo>
                  <a:pt x="912" y="1327"/>
                </a:lnTo>
                <a:lnTo>
                  <a:pt x="910" y="1336"/>
                </a:lnTo>
                <a:lnTo>
                  <a:pt x="909" y="1347"/>
                </a:lnTo>
                <a:lnTo>
                  <a:pt x="909" y="1356"/>
                </a:lnTo>
                <a:lnTo>
                  <a:pt x="909" y="1367"/>
                </a:lnTo>
                <a:lnTo>
                  <a:pt x="911" y="1376"/>
                </a:lnTo>
                <a:lnTo>
                  <a:pt x="914" y="1384"/>
                </a:lnTo>
                <a:lnTo>
                  <a:pt x="917" y="1394"/>
                </a:lnTo>
                <a:lnTo>
                  <a:pt x="923" y="1402"/>
                </a:lnTo>
                <a:lnTo>
                  <a:pt x="928" y="1409"/>
                </a:lnTo>
                <a:lnTo>
                  <a:pt x="933" y="1418"/>
                </a:lnTo>
                <a:lnTo>
                  <a:pt x="940" y="1424"/>
                </a:lnTo>
                <a:lnTo>
                  <a:pt x="948" y="1430"/>
                </a:lnTo>
                <a:lnTo>
                  <a:pt x="956" y="1436"/>
                </a:lnTo>
                <a:lnTo>
                  <a:pt x="964" y="1440"/>
                </a:lnTo>
                <a:lnTo>
                  <a:pt x="974" y="1445"/>
                </a:lnTo>
                <a:lnTo>
                  <a:pt x="984" y="1448"/>
                </a:lnTo>
                <a:lnTo>
                  <a:pt x="984" y="1448"/>
                </a:lnTo>
                <a:lnTo>
                  <a:pt x="998" y="1451"/>
                </a:lnTo>
                <a:lnTo>
                  <a:pt x="1011" y="1451"/>
                </a:lnTo>
                <a:lnTo>
                  <a:pt x="1024" y="1450"/>
                </a:lnTo>
                <a:lnTo>
                  <a:pt x="1037" y="1447"/>
                </a:lnTo>
                <a:lnTo>
                  <a:pt x="1049" y="1443"/>
                </a:lnTo>
                <a:lnTo>
                  <a:pt x="1060" y="1436"/>
                </a:lnTo>
                <a:lnTo>
                  <a:pt x="1072" y="1428"/>
                </a:lnTo>
                <a:lnTo>
                  <a:pt x="1081" y="1419"/>
                </a:lnTo>
                <a:lnTo>
                  <a:pt x="1105" y="1392"/>
                </a:lnTo>
                <a:lnTo>
                  <a:pt x="1169" y="1435"/>
                </a:lnTo>
                <a:lnTo>
                  <a:pt x="1169" y="1435"/>
                </a:lnTo>
                <a:lnTo>
                  <a:pt x="1178" y="1442"/>
                </a:lnTo>
                <a:lnTo>
                  <a:pt x="1186" y="1447"/>
                </a:lnTo>
                <a:lnTo>
                  <a:pt x="1195" y="1451"/>
                </a:lnTo>
                <a:lnTo>
                  <a:pt x="1205" y="1454"/>
                </a:lnTo>
                <a:lnTo>
                  <a:pt x="1213" y="1456"/>
                </a:lnTo>
                <a:lnTo>
                  <a:pt x="1223" y="1457"/>
                </a:lnTo>
                <a:lnTo>
                  <a:pt x="1232" y="1458"/>
                </a:lnTo>
                <a:lnTo>
                  <a:pt x="1241" y="1457"/>
                </a:lnTo>
                <a:lnTo>
                  <a:pt x="1251" y="1456"/>
                </a:lnTo>
                <a:lnTo>
                  <a:pt x="1260" y="1454"/>
                </a:lnTo>
                <a:lnTo>
                  <a:pt x="1269" y="1452"/>
                </a:lnTo>
                <a:lnTo>
                  <a:pt x="1279" y="1448"/>
                </a:lnTo>
                <a:lnTo>
                  <a:pt x="1287" y="1444"/>
                </a:lnTo>
                <a:lnTo>
                  <a:pt x="1296" y="1439"/>
                </a:lnTo>
                <a:lnTo>
                  <a:pt x="1305" y="1434"/>
                </a:lnTo>
                <a:lnTo>
                  <a:pt x="1313" y="1428"/>
                </a:lnTo>
                <a:lnTo>
                  <a:pt x="1313" y="1428"/>
                </a:lnTo>
                <a:lnTo>
                  <a:pt x="1323" y="1420"/>
                </a:lnTo>
                <a:lnTo>
                  <a:pt x="1332" y="1410"/>
                </a:lnTo>
                <a:lnTo>
                  <a:pt x="1340" y="1401"/>
                </a:lnTo>
                <a:lnTo>
                  <a:pt x="1349" y="1390"/>
                </a:lnTo>
                <a:lnTo>
                  <a:pt x="1355" y="1379"/>
                </a:lnTo>
                <a:lnTo>
                  <a:pt x="1361" y="1368"/>
                </a:lnTo>
                <a:lnTo>
                  <a:pt x="1365" y="1355"/>
                </a:lnTo>
                <a:lnTo>
                  <a:pt x="1368" y="1343"/>
                </a:lnTo>
                <a:lnTo>
                  <a:pt x="1368" y="134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54" name="Группа 553"/>
          <p:cNvGrpSpPr/>
          <p:nvPr userDrawn="1"/>
        </p:nvGrpSpPr>
        <p:grpSpPr>
          <a:xfrm>
            <a:off x="6878656" y="1816903"/>
            <a:ext cx="549275" cy="479822"/>
            <a:chOff x="6878638" y="2374900"/>
            <a:chExt cx="549275" cy="639763"/>
          </a:xfrm>
          <a:solidFill>
            <a:schemeClr val="bg2">
              <a:lumMod val="50000"/>
            </a:schemeClr>
          </a:solidFill>
        </p:grpSpPr>
        <p:sp>
          <p:nvSpPr>
            <p:cNvPr id="517" name="Freeform 421"/>
            <p:cNvSpPr>
              <a:spLocks noEditPoints="1"/>
            </p:cNvSpPr>
            <p:nvPr userDrawn="1"/>
          </p:nvSpPr>
          <p:spPr bwMode="auto">
            <a:xfrm>
              <a:off x="6905625" y="2473325"/>
              <a:ext cx="242887" cy="271463"/>
            </a:xfrm>
            <a:custGeom>
              <a:avLst/>
              <a:gdLst>
                <a:gd name="T0" fmla="*/ 615 w 615"/>
                <a:gd name="T1" fmla="*/ 681 h 682"/>
                <a:gd name="T2" fmla="*/ 152 w 615"/>
                <a:gd name="T3" fmla="*/ 655 h 682"/>
                <a:gd name="T4" fmla="*/ 152 w 615"/>
                <a:gd name="T5" fmla="*/ 655 h 682"/>
                <a:gd name="T6" fmla="*/ 289 w 615"/>
                <a:gd name="T7" fmla="*/ 352 h 682"/>
                <a:gd name="T8" fmla="*/ 229 w 615"/>
                <a:gd name="T9" fmla="*/ 197 h 682"/>
                <a:gd name="T10" fmla="*/ 239 w 615"/>
                <a:gd name="T11" fmla="*/ 233 h 682"/>
                <a:gd name="T12" fmla="*/ 234 w 615"/>
                <a:gd name="T13" fmla="*/ 232 h 682"/>
                <a:gd name="T14" fmla="*/ 388 w 615"/>
                <a:gd name="T15" fmla="*/ 201 h 682"/>
                <a:gd name="T16" fmla="*/ 385 w 615"/>
                <a:gd name="T17" fmla="*/ 223 h 682"/>
                <a:gd name="T18" fmla="*/ 381 w 615"/>
                <a:gd name="T19" fmla="*/ 229 h 682"/>
                <a:gd name="T20" fmla="*/ 387 w 615"/>
                <a:gd name="T21" fmla="*/ 196 h 682"/>
                <a:gd name="T22" fmla="*/ 242 w 615"/>
                <a:gd name="T23" fmla="*/ 152 h 682"/>
                <a:gd name="T24" fmla="*/ 264 w 615"/>
                <a:gd name="T25" fmla="*/ 126 h 682"/>
                <a:gd name="T26" fmla="*/ 284 w 615"/>
                <a:gd name="T27" fmla="*/ 115 h 682"/>
                <a:gd name="T28" fmla="*/ 308 w 615"/>
                <a:gd name="T29" fmla="*/ 112 h 682"/>
                <a:gd name="T30" fmla="*/ 350 w 615"/>
                <a:gd name="T31" fmla="*/ 124 h 682"/>
                <a:gd name="T32" fmla="*/ 375 w 615"/>
                <a:gd name="T33" fmla="*/ 147 h 682"/>
                <a:gd name="T34" fmla="*/ 377 w 615"/>
                <a:gd name="T35" fmla="*/ 183 h 682"/>
                <a:gd name="T36" fmla="*/ 367 w 615"/>
                <a:gd name="T37" fmla="*/ 253 h 682"/>
                <a:gd name="T38" fmla="*/ 365 w 615"/>
                <a:gd name="T39" fmla="*/ 259 h 682"/>
                <a:gd name="T40" fmla="*/ 339 w 615"/>
                <a:gd name="T41" fmla="*/ 295 h 682"/>
                <a:gd name="T42" fmla="*/ 309 w 615"/>
                <a:gd name="T43" fmla="*/ 309 h 682"/>
                <a:gd name="T44" fmla="*/ 282 w 615"/>
                <a:gd name="T45" fmla="*/ 295 h 682"/>
                <a:gd name="T46" fmla="*/ 257 w 615"/>
                <a:gd name="T47" fmla="*/ 266 h 682"/>
                <a:gd name="T48" fmla="*/ 252 w 615"/>
                <a:gd name="T49" fmla="*/ 255 h 682"/>
                <a:gd name="T50" fmla="*/ 243 w 615"/>
                <a:gd name="T51" fmla="*/ 190 h 682"/>
                <a:gd name="T52" fmla="*/ 242 w 615"/>
                <a:gd name="T53" fmla="*/ 152 h 682"/>
                <a:gd name="T54" fmla="*/ 344 w 615"/>
                <a:gd name="T55" fmla="*/ 390 h 682"/>
                <a:gd name="T56" fmla="*/ 389 w 615"/>
                <a:gd name="T57" fmla="*/ 312 h 682"/>
                <a:gd name="T58" fmla="*/ 257 w 615"/>
                <a:gd name="T59" fmla="*/ 473 h 682"/>
                <a:gd name="T60" fmla="*/ 277 w 615"/>
                <a:gd name="T61" fmla="*/ 659 h 682"/>
                <a:gd name="T62" fmla="*/ 470 w 615"/>
                <a:gd name="T63" fmla="*/ 643 h 682"/>
                <a:gd name="T64" fmla="*/ 21 w 615"/>
                <a:gd name="T65" fmla="*/ 660 h 682"/>
                <a:gd name="T66" fmla="*/ 557 w 615"/>
                <a:gd name="T67" fmla="*/ 422 h 682"/>
                <a:gd name="T68" fmla="*/ 556 w 615"/>
                <a:gd name="T69" fmla="*/ 378 h 682"/>
                <a:gd name="T70" fmla="*/ 538 w 615"/>
                <a:gd name="T71" fmla="*/ 354 h 682"/>
                <a:gd name="T72" fmla="*/ 375 w 615"/>
                <a:gd name="T73" fmla="*/ 288 h 682"/>
                <a:gd name="T74" fmla="*/ 376 w 615"/>
                <a:gd name="T75" fmla="*/ 258 h 682"/>
                <a:gd name="T76" fmla="*/ 378 w 615"/>
                <a:gd name="T77" fmla="*/ 247 h 682"/>
                <a:gd name="T78" fmla="*/ 390 w 615"/>
                <a:gd name="T79" fmla="*/ 236 h 682"/>
                <a:gd name="T80" fmla="*/ 396 w 615"/>
                <a:gd name="T81" fmla="*/ 228 h 682"/>
                <a:gd name="T82" fmla="*/ 398 w 615"/>
                <a:gd name="T83" fmla="*/ 203 h 682"/>
                <a:gd name="T84" fmla="*/ 400 w 615"/>
                <a:gd name="T85" fmla="*/ 165 h 682"/>
                <a:gd name="T86" fmla="*/ 400 w 615"/>
                <a:gd name="T87" fmla="*/ 128 h 682"/>
                <a:gd name="T88" fmla="*/ 377 w 615"/>
                <a:gd name="T89" fmla="*/ 97 h 682"/>
                <a:gd name="T90" fmla="*/ 365 w 615"/>
                <a:gd name="T91" fmla="*/ 90 h 682"/>
                <a:gd name="T92" fmla="*/ 363 w 615"/>
                <a:gd name="T93" fmla="*/ 83 h 682"/>
                <a:gd name="T94" fmla="*/ 349 w 615"/>
                <a:gd name="T95" fmla="*/ 64 h 682"/>
                <a:gd name="T96" fmla="*/ 312 w 615"/>
                <a:gd name="T97" fmla="*/ 57 h 682"/>
                <a:gd name="T98" fmla="*/ 265 w 615"/>
                <a:gd name="T99" fmla="*/ 67 h 682"/>
                <a:gd name="T100" fmla="*/ 242 w 615"/>
                <a:gd name="T101" fmla="*/ 79 h 682"/>
                <a:gd name="T102" fmla="*/ 219 w 615"/>
                <a:gd name="T103" fmla="*/ 114 h 682"/>
                <a:gd name="T104" fmla="*/ 212 w 615"/>
                <a:gd name="T105" fmla="*/ 147 h 682"/>
                <a:gd name="T106" fmla="*/ 215 w 615"/>
                <a:gd name="T107" fmla="*/ 156 h 682"/>
                <a:gd name="T108" fmla="*/ 218 w 615"/>
                <a:gd name="T109" fmla="*/ 195 h 682"/>
                <a:gd name="T110" fmla="*/ 224 w 615"/>
                <a:gd name="T111" fmla="*/ 230 h 682"/>
                <a:gd name="T112" fmla="*/ 226 w 615"/>
                <a:gd name="T113" fmla="*/ 238 h 682"/>
                <a:gd name="T114" fmla="*/ 240 w 615"/>
                <a:gd name="T115" fmla="*/ 243 h 682"/>
                <a:gd name="T116" fmla="*/ 243 w 615"/>
                <a:gd name="T117" fmla="*/ 259 h 682"/>
                <a:gd name="T118" fmla="*/ 208 w 615"/>
                <a:gd name="T119" fmla="*/ 320 h 682"/>
                <a:gd name="T120" fmla="*/ 79 w 615"/>
                <a:gd name="T121" fmla="*/ 357 h 682"/>
                <a:gd name="T122" fmla="*/ 67 w 615"/>
                <a:gd name="T123" fmla="*/ 378 h 682"/>
                <a:gd name="T124" fmla="*/ 65 w 615"/>
                <a:gd name="T125" fmla="*/ 66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5" h="682">
                  <a:moveTo>
                    <a:pt x="65" y="681"/>
                  </a:moveTo>
                  <a:lnTo>
                    <a:pt x="310" y="681"/>
                  </a:lnTo>
                  <a:lnTo>
                    <a:pt x="310" y="682"/>
                  </a:lnTo>
                  <a:lnTo>
                    <a:pt x="557" y="682"/>
                  </a:lnTo>
                  <a:lnTo>
                    <a:pt x="557" y="681"/>
                  </a:lnTo>
                  <a:lnTo>
                    <a:pt x="615" y="681"/>
                  </a:lnTo>
                  <a:lnTo>
                    <a:pt x="615" y="0"/>
                  </a:lnTo>
                  <a:lnTo>
                    <a:pt x="0" y="0"/>
                  </a:lnTo>
                  <a:lnTo>
                    <a:pt x="0" y="681"/>
                  </a:lnTo>
                  <a:lnTo>
                    <a:pt x="65" y="681"/>
                  </a:lnTo>
                  <a:lnTo>
                    <a:pt x="65" y="681"/>
                  </a:lnTo>
                  <a:close/>
                  <a:moveTo>
                    <a:pt x="152" y="655"/>
                  </a:moveTo>
                  <a:lnTo>
                    <a:pt x="130" y="605"/>
                  </a:lnTo>
                  <a:lnTo>
                    <a:pt x="130" y="490"/>
                  </a:lnTo>
                  <a:lnTo>
                    <a:pt x="138" y="490"/>
                  </a:lnTo>
                  <a:lnTo>
                    <a:pt x="138" y="608"/>
                  </a:lnTo>
                  <a:lnTo>
                    <a:pt x="152" y="643"/>
                  </a:lnTo>
                  <a:lnTo>
                    <a:pt x="152" y="655"/>
                  </a:lnTo>
                  <a:close/>
                  <a:moveTo>
                    <a:pt x="289" y="352"/>
                  </a:moveTo>
                  <a:lnTo>
                    <a:pt x="252" y="397"/>
                  </a:lnTo>
                  <a:lnTo>
                    <a:pt x="231" y="314"/>
                  </a:lnTo>
                  <a:lnTo>
                    <a:pt x="245" y="303"/>
                  </a:lnTo>
                  <a:lnTo>
                    <a:pt x="245" y="309"/>
                  </a:lnTo>
                  <a:lnTo>
                    <a:pt x="289" y="352"/>
                  </a:lnTo>
                  <a:close/>
                  <a:moveTo>
                    <a:pt x="229" y="204"/>
                  </a:moveTo>
                  <a:lnTo>
                    <a:pt x="228" y="201"/>
                  </a:lnTo>
                  <a:lnTo>
                    <a:pt x="228" y="201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9" y="197"/>
                  </a:lnTo>
                  <a:lnTo>
                    <a:pt x="229" y="197"/>
                  </a:lnTo>
                  <a:lnTo>
                    <a:pt x="232" y="196"/>
                  </a:lnTo>
                  <a:lnTo>
                    <a:pt x="232" y="196"/>
                  </a:lnTo>
                  <a:lnTo>
                    <a:pt x="238" y="231"/>
                  </a:lnTo>
                  <a:lnTo>
                    <a:pt x="238" y="231"/>
                  </a:lnTo>
                  <a:lnTo>
                    <a:pt x="239" y="233"/>
                  </a:lnTo>
                  <a:lnTo>
                    <a:pt x="239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5" y="232"/>
                  </a:lnTo>
                  <a:lnTo>
                    <a:pt x="235" y="232"/>
                  </a:lnTo>
                  <a:lnTo>
                    <a:pt x="234" y="232"/>
                  </a:lnTo>
                  <a:lnTo>
                    <a:pt x="235" y="231"/>
                  </a:lnTo>
                  <a:lnTo>
                    <a:pt x="235" y="229"/>
                  </a:lnTo>
                  <a:lnTo>
                    <a:pt x="229" y="204"/>
                  </a:lnTo>
                  <a:close/>
                  <a:moveTo>
                    <a:pt x="389" y="198"/>
                  </a:moveTo>
                  <a:lnTo>
                    <a:pt x="389" y="198"/>
                  </a:lnTo>
                  <a:lnTo>
                    <a:pt x="388" y="201"/>
                  </a:lnTo>
                  <a:lnTo>
                    <a:pt x="388" y="201"/>
                  </a:lnTo>
                  <a:lnTo>
                    <a:pt x="387" y="205"/>
                  </a:lnTo>
                  <a:lnTo>
                    <a:pt x="387" y="205"/>
                  </a:lnTo>
                  <a:lnTo>
                    <a:pt x="385" y="214"/>
                  </a:lnTo>
                  <a:lnTo>
                    <a:pt x="385" y="223"/>
                  </a:lnTo>
                  <a:lnTo>
                    <a:pt x="385" y="223"/>
                  </a:lnTo>
                  <a:lnTo>
                    <a:pt x="384" y="226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4" y="227"/>
                  </a:lnTo>
                  <a:lnTo>
                    <a:pt x="382" y="228"/>
                  </a:lnTo>
                  <a:lnTo>
                    <a:pt x="381" y="229"/>
                  </a:lnTo>
                  <a:lnTo>
                    <a:pt x="381" y="229"/>
                  </a:lnTo>
                  <a:lnTo>
                    <a:pt x="383" y="215"/>
                  </a:lnTo>
                  <a:lnTo>
                    <a:pt x="383" y="215"/>
                  </a:lnTo>
                  <a:lnTo>
                    <a:pt x="387" y="196"/>
                  </a:lnTo>
                  <a:lnTo>
                    <a:pt x="387" y="196"/>
                  </a:lnTo>
                  <a:lnTo>
                    <a:pt x="387" y="196"/>
                  </a:lnTo>
                  <a:lnTo>
                    <a:pt x="387" y="196"/>
                  </a:lnTo>
                  <a:lnTo>
                    <a:pt x="388" y="197"/>
                  </a:lnTo>
                  <a:lnTo>
                    <a:pt x="389" y="198"/>
                  </a:lnTo>
                  <a:lnTo>
                    <a:pt x="389" y="198"/>
                  </a:lnTo>
                  <a:close/>
                  <a:moveTo>
                    <a:pt x="242" y="152"/>
                  </a:moveTo>
                  <a:lnTo>
                    <a:pt x="242" y="152"/>
                  </a:lnTo>
                  <a:lnTo>
                    <a:pt x="245" y="143"/>
                  </a:lnTo>
                  <a:lnTo>
                    <a:pt x="250" y="137"/>
                  </a:lnTo>
                  <a:lnTo>
                    <a:pt x="250" y="137"/>
                  </a:lnTo>
                  <a:lnTo>
                    <a:pt x="256" y="131"/>
                  </a:lnTo>
                  <a:lnTo>
                    <a:pt x="264" y="126"/>
                  </a:lnTo>
                  <a:lnTo>
                    <a:pt x="264" y="126"/>
                  </a:lnTo>
                  <a:lnTo>
                    <a:pt x="281" y="116"/>
                  </a:lnTo>
                  <a:lnTo>
                    <a:pt x="281" y="116"/>
                  </a:lnTo>
                  <a:lnTo>
                    <a:pt x="282" y="116"/>
                  </a:lnTo>
                  <a:lnTo>
                    <a:pt x="282" y="116"/>
                  </a:lnTo>
                  <a:lnTo>
                    <a:pt x="282" y="115"/>
                  </a:lnTo>
                  <a:lnTo>
                    <a:pt x="284" y="115"/>
                  </a:lnTo>
                  <a:lnTo>
                    <a:pt x="284" y="115"/>
                  </a:lnTo>
                  <a:lnTo>
                    <a:pt x="290" y="114"/>
                  </a:lnTo>
                  <a:lnTo>
                    <a:pt x="290" y="114"/>
                  </a:lnTo>
                  <a:lnTo>
                    <a:pt x="299" y="113"/>
                  </a:lnTo>
                  <a:lnTo>
                    <a:pt x="299" y="113"/>
                  </a:lnTo>
                  <a:lnTo>
                    <a:pt x="308" y="112"/>
                  </a:lnTo>
                  <a:lnTo>
                    <a:pt x="308" y="112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37" y="116"/>
                  </a:lnTo>
                  <a:lnTo>
                    <a:pt x="337" y="116"/>
                  </a:lnTo>
                  <a:lnTo>
                    <a:pt x="350" y="124"/>
                  </a:lnTo>
                  <a:lnTo>
                    <a:pt x="356" y="127"/>
                  </a:lnTo>
                  <a:lnTo>
                    <a:pt x="363" y="131"/>
                  </a:lnTo>
                  <a:lnTo>
                    <a:pt x="363" y="131"/>
                  </a:lnTo>
                  <a:lnTo>
                    <a:pt x="368" y="135"/>
                  </a:lnTo>
                  <a:lnTo>
                    <a:pt x="372" y="140"/>
                  </a:lnTo>
                  <a:lnTo>
                    <a:pt x="375" y="147"/>
                  </a:lnTo>
                  <a:lnTo>
                    <a:pt x="377" y="154"/>
                  </a:lnTo>
                  <a:lnTo>
                    <a:pt x="377" y="154"/>
                  </a:lnTo>
                  <a:lnTo>
                    <a:pt x="378" y="160"/>
                  </a:lnTo>
                  <a:lnTo>
                    <a:pt x="378" y="167"/>
                  </a:lnTo>
                  <a:lnTo>
                    <a:pt x="378" y="167"/>
                  </a:lnTo>
                  <a:lnTo>
                    <a:pt x="377" y="183"/>
                  </a:lnTo>
                  <a:lnTo>
                    <a:pt x="377" y="183"/>
                  </a:lnTo>
                  <a:lnTo>
                    <a:pt x="373" y="214"/>
                  </a:lnTo>
                  <a:lnTo>
                    <a:pt x="373" y="214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7" y="253"/>
                  </a:lnTo>
                  <a:lnTo>
                    <a:pt x="366" y="255"/>
                  </a:lnTo>
                  <a:lnTo>
                    <a:pt x="366" y="255"/>
                  </a:lnTo>
                  <a:lnTo>
                    <a:pt x="366" y="257"/>
                  </a:lnTo>
                  <a:lnTo>
                    <a:pt x="366" y="257"/>
                  </a:lnTo>
                  <a:lnTo>
                    <a:pt x="365" y="259"/>
                  </a:lnTo>
                  <a:lnTo>
                    <a:pt x="365" y="259"/>
                  </a:lnTo>
                  <a:lnTo>
                    <a:pt x="363" y="266"/>
                  </a:lnTo>
                  <a:lnTo>
                    <a:pt x="358" y="273"/>
                  </a:lnTo>
                  <a:lnTo>
                    <a:pt x="358" y="273"/>
                  </a:lnTo>
                  <a:lnTo>
                    <a:pt x="349" y="284"/>
                  </a:lnTo>
                  <a:lnTo>
                    <a:pt x="339" y="295"/>
                  </a:lnTo>
                  <a:lnTo>
                    <a:pt x="339" y="295"/>
                  </a:lnTo>
                  <a:lnTo>
                    <a:pt x="332" y="299"/>
                  </a:lnTo>
                  <a:lnTo>
                    <a:pt x="326" y="303"/>
                  </a:lnTo>
                  <a:lnTo>
                    <a:pt x="320" y="306"/>
                  </a:lnTo>
                  <a:lnTo>
                    <a:pt x="314" y="308"/>
                  </a:lnTo>
                  <a:lnTo>
                    <a:pt x="309" y="309"/>
                  </a:lnTo>
                  <a:lnTo>
                    <a:pt x="309" y="309"/>
                  </a:lnTo>
                  <a:lnTo>
                    <a:pt x="306" y="308"/>
                  </a:lnTo>
                  <a:lnTo>
                    <a:pt x="306" y="308"/>
                  </a:lnTo>
                  <a:lnTo>
                    <a:pt x="298" y="305"/>
                  </a:lnTo>
                  <a:lnTo>
                    <a:pt x="298" y="305"/>
                  </a:lnTo>
                  <a:lnTo>
                    <a:pt x="290" y="301"/>
                  </a:lnTo>
                  <a:lnTo>
                    <a:pt x="282" y="295"/>
                  </a:lnTo>
                  <a:lnTo>
                    <a:pt x="282" y="295"/>
                  </a:lnTo>
                  <a:lnTo>
                    <a:pt x="275" y="288"/>
                  </a:lnTo>
                  <a:lnTo>
                    <a:pt x="268" y="282"/>
                  </a:lnTo>
                  <a:lnTo>
                    <a:pt x="263" y="275"/>
                  </a:lnTo>
                  <a:lnTo>
                    <a:pt x="257" y="266"/>
                  </a:lnTo>
                  <a:lnTo>
                    <a:pt x="257" y="266"/>
                  </a:lnTo>
                  <a:lnTo>
                    <a:pt x="253" y="258"/>
                  </a:lnTo>
                  <a:lnTo>
                    <a:pt x="253" y="258"/>
                  </a:lnTo>
                  <a:lnTo>
                    <a:pt x="253" y="257"/>
                  </a:lnTo>
                  <a:lnTo>
                    <a:pt x="253" y="257"/>
                  </a:lnTo>
                  <a:lnTo>
                    <a:pt x="252" y="255"/>
                  </a:lnTo>
                  <a:lnTo>
                    <a:pt x="252" y="255"/>
                  </a:lnTo>
                  <a:lnTo>
                    <a:pt x="252" y="250"/>
                  </a:lnTo>
                  <a:lnTo>
                    <a:pt x="252" y="250"/>
                  </a:lnTo>
                  <a:lnTo>
                    <a:pt x="248" y="230"/>
                  </a:lnTo>
                  <a:lnTo>
                    <a:pt x="248" y="230"/>
                  </a:lnTo>
                  <a:lnTo>
                    <a:pt x="245" y="210"/>
                  </a:lnTo>
                  <a:lnTo>
                    <a:pt x="243" y="190"/>
                  </a:lnTo>
                  <a:lnTo>
                    <a:pt x="243" y="190"/>
                  </a:lnTo>
                  <a:lnTo>
                    <a:pt x="241" y="171"/>
                  </a:lnTo>
                  <a:lnTo>
                    <a:pt x="241" y="171"/>
                  </a:lnTo>
                  <a:lnTo>
                    <a:pt x="241" y="161"/>
                  </a:lnTo>
                  <a:lnTo>
                    <a:pt x="242" y="152"/>
                  </a:lnTo>
                  <a:lnTo>
                    <a:pt x="242" y="152"/>
                  </a:lnTo>
                  <a:close/>
                  <a:moveTo>
                    <a:pt x="332" y="370"/>
                  </a:moveTo>
                  <a:lnTo>
                    <a:pt x="373" y="421"/>
                  </a:lnTo>
                  <a:lnTo>
                    <a:pt x="389" y="355"/>
                  </a:lnTo>
                  <a:lnTo>
                    <a:pt x="363" y="473"/>
                  </a:lnTo>
                  <a:lnTo>
                    <a:pt x="334" y="405"/>
                  </a:lnTo>
                  <a:lnTo>
                    <a:pt x="344" y="390"/>
                  </a:lnTo>
                  <a:lnTo>
                    <a:pt x="332" y="370"/>
                  </a:lnTo>
                  <a:close/>
                  <a:moveTo>
                    <a:pt x="368" y="397"/>
                  </a:moveTo>
                  <a:lnTo>
                    <a:pt x="331" y="352"/>
                  </a:lnTo>
                  <a:lnTo>
                    <a:pt x="375" y="309"/>
                  </a:lnTo>
                  <a:lnTo>
                    <a:pt x="375" y="301"/>
                  </a:lnTo>
                  <a:lnTo>
                    <a:pt x="389" y="312"/>
                  </a:lnTo>
                  <a:lnTo>
                    <a:pt x="368" y="397"/>
                  </a:lnTo>
                  <a:close/>
                  <a:moveTo>
                    <a:pt x="247" y="421"/>
                  </a:moveTo>
                  <a:lnTo>
                    <a:pt x="289" y="370"/>
                  </a:lnTo>
                  <a:lnTo>
                    <a:pt x="277" y="390"/>
                  </a:lnTo>
                  <a:lnTo>
                    <a:pt x="287" y="405"/>
                  </a:lnTo>
                  <a:lnTo>
                    <a:pt x="257" y="473"/>
                  </a:lnTo>
                  <a:lnTo>
                    <a:pt x="231" y="355"/>
                  </a:lnTo>
                  <a:lnTo>
                    <a:pt x="247" y="421"/>
                  </a:lnTo>
                  <a:close/>
                  <a:moveTo>
                    <a:pt x="277" y="659"/>
                  </a:moveTo>
                  <a:lnTo>
                    <a:pt x="277" y="606"/>
                  </a:lnTo>
                  <a:lnTo>
                    <a:pt x="304" y="659"/>
                  </a:lnTo>
                  <a:lnTo>
                    <a:pt x="277" y="659"/>
                  </a:lnTo>
                  <a:close/>
                  <a:moveTo>
                    <a:pt x="343" y="659"/>
                  </a:moveTo>
                  <a:lnTo>
                    <a:pt x="316" y="659"/>
                  </a:lnTo>
                  <a:lnTo>
                    <a:pt x="343" y="606"/>
                  </a:lnTo>
                  <a:lnTo>
                    <a:pt x="343" y="659"/>
                  </a:lnTo>
                  <a:close/>
                  <a:moveTo>
                    <a:pt x="470" y="655"/>
                  </a:moveTo>
                  <a:lnTo>
                    <a:pt x="470" y="643"/>
                  </a:lnTo>
                  <a:lnTo>
                    <a:pt x="484" y="608"/>
                  </a:lnTo>
                  <a:lnTo>
                    <a:pt x="484" y="490"/>
                  </a:lnTo>
                  <a:lnTo>
                    <a:pt x="493" y="490"/>
                  </a:lnTo>
                  <a:lnTo>
                    <a:pt x="493" y="605"/>
                  </a:lnTo>
                  <a:lnTo>
                    <a:pt x="470" y="655"/>
                  </a:lnTo>
                  <a:close/>
                  <a:moveTo>
                    <a:pt x="21" y="660"/>
                  </a:moveTo>
                  <a:lnTo>
                    <a:pt x="21" y="22"/>
                  </a:lnTo>
                  <a:lnTo>
                    <a:pt x="594" y="22"/>
                  </a:lnTo>
                  <a:lnTo>
                    <a:pt x="594" y="660"/>
                  </a:lnTo>
                  <a:lnTo>
                    <a:pt x="557" y="660"/>
                  </a:lnTo>
                  <a:lnTo>
                    <a:pt x="557" y="506"/>
                  </a:lnTo>
                  <a:lnTo>
                    <a:pt x="557" y="422"/>
                  </a:lnTo>
                  <a:lnTo>
                    <a:pt x="557" y="400"/>
                  </a:lnTo>
                  <a:lnTo>
                    <a:pt x="557" y="389"/>
                  </a:lnTo>
                  <a:lnTo>
                    <a:pt x="557" y="389"/>
                  </a:lnTo>
                  <a:lnTo>
                    <a:pt x="557" y="383"/>
                  </a:lnTo>
                  <a:lnTo>
                    <a:pt x="556" y="378"/>
                  </a:lnTo>
                  <a:lnTo>
                    <a:pt x="556" y="378"/>
                  </a:lnTo>
                  <a:lnTo>
                    <a:pt x="554" y="372"/>
                  </a:lnTo>
                  <a:lnTo>
                    <a:pt x="552" y="366"/>
                  </a:lnTo>
                  <a:lnTo>
                    <a:pt x="548" y="361"/>
                  </a:lnTo>
                  <a:lnTo>
                    <a:pt x="543" y="357"/>
                  </a:lnTo>
                  <a:lnTo>
                    <a:pt x="543" y="357"/>
                  </a:lnTo>
                  <a:lnTo>
                    <a:pt x="538" y="354"/>
                  </a:lnTo>
                  <a:lnTo>
                    <a:pt x="531" y="352"/>
                  </a:lnTo>
                  <a:lnTo>
                    <a:pt x="525" y="352"/>
                  </a:lnTo>
                  <a:lnTo>
                    <a:pt x="520" y="352"/>
                  </a:lnTo>
                  <a:lnTo>
                    <a:pt x="414" y="320"/>
                  </a:lnTo>
                  <a:lnTo>
                    <a:pt x="376" y="287"/>
                  </a:lnTo>
                  <a:lnTo>
                    <a:pt x="375" y="288"/>
                  </a:lnTo>
                  <a:lnTo>
                    <a:pt x="375" y="267"/>
                  </a:lnTo>
                  <a:lnTo>
                    <a:pt x="373" y="267"/>
                  </a:lnTo>
                  <a:lnTo>
                    <a:pt x="373" y="267"/>
                  </a:lnTo>
                  <a:lnTo>
                    <a:pt x="375" y="263"/>
                  </a:lnTo>
                  <a:lnTo>
                    <a:pt x="375" y="263"/>
                  </a:lnTo>
                  <a:lnTo>
                    <a:pt x="376" y="258"/>
                  </a:lnTo>
                  <a:lnTo>
                    <a:pt x="376" y="258"/>
                  </a:lnTo>
                  <a:lnTo>
                    <a:pt x="376" y="256"/>
                  </a:lnTo>
                  <a:lnTo>
                    <a:pt x="377" y="254"/>
                  </a:lnTo>
                  <a:lnTo>
                    <a:pt x="377" y="254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79" y="242"/>
                  </a:lnTo>
                  <a:lnTo>
                    <a:pt x="379" y="242"/>
                  </a:lnTo>
                  <a:lnTo>
                    <a:pt x="383" y="239"/>
                  </a:lnTo>
                  <a:lnTo>
                    <a:pt x="388" y="237"/>
                  </a:lnTo>
                  <a:lnTo>
                    <a:pt x="389" y="236"/>
                  </a:lnTo>
                  <a:lnTo>
                    <a:pt x="390" y="236"/>
                  </a:lnTo>
                  <a:lnTo>
                    <a:pt x="390" y="236"/>
                  </a:lnTo>
                  <a:lnTo>
                    <a:pt x="392" y="234"/>
                  </a:lnTo>
                  <a:lnTo>
                    <a:pt x="392" y="234"/>
                  </a:lnTo>
                  <a:lnTo>
                    <a:pt x="395" y="231"/>
                  </a:lnTo>
                  <a:lnTo>
                    <a:pt x="396" y="228"/>
                  </a:lnTo>
                  <a:lnTo>
                    <a:pt x="396" y="228"/>
                  </a:lnTo>
                  <a:lnTo>
                    <a:pt x="396" y="223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97" y="207"/>
                  </a:lnTo>
                  <a:lnTo>
                    <a:pt x="397" y="207"/>
                  </a:lnTo>
                  <a:lnTo>
                    <a:pt x="398" y="203"/>
                  </a:lnTo>
                  <a:lnTo>
                    <a:pt x="398" y="203"/>
                  </a:lnTo>
                  <a:lnTo>
                    <a:pt x="399" y="198"/>
                  </a:lnTo>
                  <a:lnTo>
                    <a:pt x="399" y="198"/>
                  </a:lnTo>
                  <a:lnTo>
                    <a:pt x="398" y="195"/>
                  </a:lnTo>
                  <a:lnTo>
                    <a:pt x="397" y="191"/>
                  </a:lnTo>
                  <a:lnTo>
                    <a:pt x="400" y="165"/>
                  </a:lnTo>
                  <a:lnTo>
                    <a:pt x="402" y="151"/>
                  </a:lnTo>
                  <a:lnTo>
                    <a:pt x="402" y="151"/>
                  </a:lnTo>
                  <a:lnTo>
                    <a:pt x="402" y="142"/>
                  </a:lnTo>
                  <a:lnTo>
                    <a:pt x="401" y="135"/>
                  </a:lnTo>
                  <a:lnTo>
                    <a:pt x="401" y="135"/>
                  </a:lnTo>
                  <a:lnTo>
                    <a:pt x="400" y="128"/>
                  </a:lnTo>
                  <a:lnTo>
                    <a:pt x="397" y="121"/>
                  </a:lnTo>
                  <a:lnTo>
                    <a:pt x="393" y="113"/>
                  </a:lnTo>
                  <a:lnTo>
                    <a:pt x="389" y="107"/>
                  </a:lnTo>
                  <a:lnTo>
                    <a:pt x="389" y="107"/>
                  </a:lnTo>
                  <a:lnTo>
                    <a:pt x="382" y="102"/>
                  </a:lnTo>
                  <a:lnTo>
                    <a:pt x="377" y="97"/>
                  </a:lnTo>
                  <a:lnTo>
                    <a:pt x="377" y="97"/>
                  </a:lnTo>
                  <a:lnTo>
                    <a:pt x="370" y="92"/>
                  </a:lnTo>
                  <a:lnTo>
                    <a:pt x="370" y="92"/>
                  </a:lnTo>
                  <a:lnTo>
                    <a:pt x="367" y="91"/>
                  </a:lnTo>
                  <a:lnTo>
                    <a:pt x="365" y="90"/>
                  </a:lnTo>
                  <a:lnTo>
                    <a:pt x="365" y="90"/>
                  </a:lnTo>
                  <a:lnTo>
                    <a:pt x="365" y="90"/>
                  </a:lnTo>
                  <a:lnTo>
                    <a:pt x="365" y="89"/>
                  </a:lnTo>
                  <a:lnTo>
                    <a:pt x="365" y="89"/>
                  </a:lnTo>
                  <a:lnTo>
                    <a:pt x="364" y="87"/>
                  </a:lnTo>
                  <a:lnTo>
                    <a:pt x="364" y="87"/>
                  </a:lnTo>
                  <a:lnTo>
                    <a:pt x="363" y="83"/>
                  </a:lnTo>
                  <a:lnTo>
                    <a:pt x="363" y="83"/>
                  </a:lnTo>
                  <a:lnTo>
                    <a:pt x="359" y="75"/>
                  </a:lnTo>
                  <a:lnTo>
                    <a:pt x="359" y="75"/>
                  </a:lnTo>
                  <a:lnTo>
                    <a:pt x="356" y="71"/>
                  </a:lnTo>
                  <a:lnTo>
                    <a:pt x="353" y="67"/>
                  </a:lnTo>
                  <a:lnTo>
                    <a:pt x="349" y="64"/>
                  </a:lnTo>
                  <a:lnTo>
                    <a:pt x="346" y="62"/>
                  </a:lnTo>
                  <a:lnTo>
                    <a:pt x="346" y="62"/>
                  </a:lnTo>
                  <a:lnTo>
                    <a:pt x="338" y="59"/>
                  </a:lnTo>
                  <a:lnTo>
                    <a:pt x="328" y="57"/>
                  </a:lnTo>
                  <a:lnTo>
                    <a:pt x="320" y="57"/>
                  </a:lnTo>
                  <a:lnTo>
                    <a:pt x="312" y="57"/>
                  </a:lnTo>
                  <a:lnTo>
                    <a:pt x="312" y="57"/>
                  </a:lnTo>
                  <a:lnTo>
                    <a:pt x="296" y="59"/>
                  </a:lnTo>
                  <a:lnTo>
                    <a:pt x="280" y="63"/>
                  </a:lnTo>
                  <a:lnTo>
                    <a:pt x="280" y="63"/>
                  </a:lnTo>
                  <a:lnTo>
                    <a:pt x="265" y="67"/>
                  </a:lnTo>
                  <a:lnTo>
                    <a:pt x="265" y="67"/>
                  </a:lnTo>
                  <a:lnTo>
                    <a:pt x="257" y="71"/>
                  </a:lnTo>
                  <a:lnTo>
                    <a:pt x="253" y="72"/>
                  </a:lnTo>
                  <a:lnTo>
                    <a:pt x="253" y="72"/>
                  </a:lnTo>
                  <a:lnTo>
                    <a:pt x="249" y="74"/>
                  </a:lnTo>
                  <a:lnTo>
                    <a:pt x="249" y="74"/>
                  </a:lnTo>
                  <a:lnTo>
                    <a:pt x="242" y="79"/>
                  </a:lnTo>
                  <a:lnTo>
                    <a:pt x="235" y="85"/>
                  </a:lnTo>
                  <a:lnTo>
                    <a:pt x="235" y="85"/>
                  </a:lnTo>
                  <a:lnTo>
                    <a:pt x="230" y="92"/>
                  </a:lnTo>
                  <a:lnTo>
                    <a:pt x="226" y="99"/>
                  </a:lnTo>
                  <a:lnTo>
                    <a:pt x="226" y="99"/>
                  </a:lnTo>
                  <a:lnTo>
                    <a:pt x="219" y="114"/>
                  </a:lnTo>
                  <a:lnTo>
                    <a:pt x="216" y="122"/>
                  </a:lnTo>
                  <a:lnTo>
                    <a:pt x="214" y="130"/>
                  </a:lnTo>
                  <a:lnTo>
                    <a:pt x="214" y="130"/>
                  </a:lnTo>
                  <a:lnTo>
                    <a:pt x="212" y="138"/>
                  </a:lnTo>
                  <a:lnTo>
                    <a:pt x="212" y="147"/>
                  </a:lnTo>
                  <a:lnTo>
                    <a:pt x="212" y="147"/>
                  </a:lnTo>
                  <a:lnTo>
                    <a:pt x="213" y="152"/>
                  </a:lnTo>
                  <a:lnTo>
                    <a:pt x="213" y="152"/>
                  </a:lnTo>
                  <a:lnTo>
                    <a:pt x="214" y="155"/>
                  </a:lnTo>
                  <a:lnTo>
                    <a:pt x="214" y="155"/>
                  </a:lnTo>
                  <a:lnTo>
                    <a:pt x="215" y="156"/>
                  </a:lnTo>
                  <a:lnTo>
                    <a:pt x="215" y="156"/>
                  </a:lnTo>
                  <a:lnTo>
                    <a:pt x="217" y="163"/>
                  </a:lnTo>
                  <a:lnTo>
                    <a:pt x="217" y="163"/>
                  </a:lnTo>
                  <a:lnTo>
                    <a:pt x="219" y="177"/>
                  </a:lnTo>
                  <a:lnTo>
                    <a:pt x="220" y="191"/>
                  </a:lnTo>
                  <a:lnTo>
                    <a:pt x="220" y="191"/>
                  </a:lnTo>
                  <a:lnTo>
                    <a:pt x="218" y="195"/>
                  </a:lnTo>
                  <a:lnTo>
                    <a:pt x="218" y="199"/>
                  </a:lnTo>
                  <a:lnTo>
                    <a:pt x="218" y="199"/>
                  </a:lnTo>
                  <a:lnTo>
                    <a:pt x="219" y="203"/>
                  </a:lnTo>
                  <a:lnTo>
                    <a:pt x="219" y="206"/>
                  </a:lnTo>
                  <a:lnTo>
                    <a:pt x="224" y="230"/>
                  </a:lnTo>
                  <a:lnTo>
                    <a:pt x="224" y="230"/>
                  </a:lnTo>
                  <a:lnTo>
                    <a:pt x="224" y="231"/>
                  </a:lnTo>
                  <a:lnTo>
                    <a:pt x="224" y="231"/>
                  </a:lnTo>
                  <a:lnTo>
                    <a:pt x="224" y="234"/>
                  </a:lnTo>
                  <a:lnTo>
                    <a:pt x="224" y="234"/>
                  </a:lnTo>
                  <a:lnTo>
                    <a:pt x="225" y="236"/>
                  </a:lnTo>
                  <a:lnTo>
                    <a:pt x="226" y="238"/>
                  </a:lnTo>
                  <a:lnTo>
                    <a:pt x="226" y="238"/>
                  </a:lnTo>
                  <a:lnTo>
                    <a:pt x="230" y="241"/>
                  </a:lnTo>
                  <a:lnTo>
                    <a:pt x="233" y="242"/>
                  </a:lnTo>
                  <a:lnTo>
                    <a:pt x="233" y="242"/>
                  </a:lnTo>
                  <a:lnTo>
                    <a:pt x="240" y="243"/>
                  </a:lnTo>
                  <a:lnTo>
                    <a:pt x="240" y="243"/>
                  </a:lnTo>
                  <a:lnTo>
                    <a:pt x="242" y="251"/>
                  </a:lnTo>
                  <a:lnTo>
                    <a:pt x="242" y="251"/>
                  </a:lnTo>
                  <a:lnTo>
                    <a:pt x="242" y="256"/>
                  </a:lnTo>
                  <a:lnTo>
                    <a:pt x="242" y="256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61"/>
                  </a:lnTo>
                  <a:lnTo>
                    <a:pt x="243" y="261"/>
                  </a:lnTo>
                  <a:lnTo>
                    <a:pt x="245" y="267"/>
                  </a:lnTo>
                  <a:lnTo>
                    <a:pt x="245" y="267"/>
                  </a:lnTo>
                  <a:lnTo>
                    <a:pt x="245" y="288"/>
                  </a:lnTo>
                  <a:lnTo>
                    <a:pt x="208" y="320"/>
                  </a:lnTo>
                  <a:lnTo>
                    <a:pt x="103" y="352"/>
                  </a:lnTo>
                  <a:lnTo>
                    <a:pt x="103" y="352"/>
                  </a:lnTo>
                  <a:lnTo>
                    <a:pt x="97" y="352"/>
                  </a:lnTo>
                  <a:lnTo>
                    <a:pt x="92" y="352"/>
                  </a:lnTo>
                  <a:lnTo>
                    <a:pt x="85" y="354"/>
                  </a:lnTo>
                  <a:lnTo>
                    <a:pt x="79" y="357"/>
                  </a:lnTo>
                  <a:lnTo>
                    <a:pt x="79" y="357"/>
                  </a:lnTo>
                  <a:lnTo>
                    <a:pt x="75" y="361"/>
                  </a:lnTo>
                  <a:lnTo>
                    <a:pt x="71" y="366"/>
                  </a:lnTo>
                  <a:lnTo>
                    <a:pt x="68" y="372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6" y="384"/>
                  </a:lnTo>
                  <a:lnTo>
                    <a:pt x="65" y="389"/>
                  </a:lnTo>
                  <a:lnTo>
                    <a:pt x="65" y="400"/>
                  </a:lnTo>
                  <a:lnTo>
                    <a:pt x="65" y="422"/>
                  </a:lnTo>
                  <a:lnTo>
                    <a:pt x="65" y="506"/>
                  </a:lnTo>
                  <a:lnTo>
                    <a:pt x="65" y="660"/>
                  </a:lnTo>
                  <a:lnTo>
                    <a:pt x="21" y="6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8" name="Rectangle 422"/>
            <p:cNvSpPr>
              <a:spLocks noChangeArrowheads="1"/>
            </p:cNvSpPr>
            <p:nvPr userDrawn="1"/>
          </p:nvSpPr>
          <p:spPr bwMode="auto">
            <a:xfrm>
              <a:off x="7178675" y="24812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19" name="Rectangle 423"/>
            <p:cNvSpPr>
              <a:spLocks noChangeArrowheads="1"/>
            </p:cNvSpPr>
            <p:nvPr userDrawn="1"/>
          </p:nvSpPr>
          <p:spPr bwMode="auto">
            <a:xfrm>
              <a:off x="7178675" y="25320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0" name="Rectangle 424"/>
            <p:cNvSpPr>
              <a:spLocks noChangeArrowheads="1"/>
            </p:cNvSpPr>
            <p:nvPr userDrawn="1"/>
          </p:nvSpPr>
          <p:spPr bwMode="auto">
            <a:xfrm>
              <a:off x="7178675" y="25828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1" name="Rectangle 425"/>
            <p:cNvSpPr>
              <a:spLocks noChangeArrowheads="1"/>
            </p:cNvSpPr>
            <p:nvPr userDrawn="1"/>
          </p:nvSpPr>
          <p:spPr bwMode="auto">
            <a:xfrm>
              <a:off x="7178675" y="26336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2" name="Rectangle 426"/>
            <p:cNvSpPr>
              <a:spLocks noChangeArrowheads="1"/>
            </p:cNvSpPr>
            <p:nvPr userDrawn="1"/>
          </p:nvSpPr>
          <p:spPr bwMode="auto">
            <a:xfrm>
              <a:off x="7178675" y="267811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3" name="Rectangle 427"/>
            <p:cNvSpPr>
              <a:spLocks noChangeArrowheads="1"/>
            </p:cNvSpPr>
            <p:nvPr userDrawn="1"/>
          </p:nvSpPr>
          <p:spPr bwMode="auto">
            <a:xfrm>
              <a:off x="7178675" y="272891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4" name="Rectangle 428"/>
            <p:cNvSpPr>
              <a:spLocks noChangeArrowheads="1"/>
            </p:cNvSpPr>
            <p:nvPr userDrawn="1"/>
          </p:nvSpPr>
          <p:spPr bwMode="auto">
            <a:xfrm>
              <a:off x="6913563" y="2779713"/>
              <a:ext cx="4222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5" name="Rectangle 429"/>
            <p:cNvSpPr>
              <a:spLocks noChangeArrowheads="1"/>
            </p:cNvSpPr>
            <p:nvPr userDrawn="1"/>
          </p:nvSpPr>
          <p:spPr bwMode="auto">
            <a:xfrm>
              <a:off x="6913563" y="2824163"/>
              <a:ext cx="4222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6" name="Rectangle 430"/>
            <p:cNvSpPr>
              <a:spLocks noChangeArrowheads="1"/>
            </p:cNvSpPr>
            <p:nvPr userDrawn="1"/>
          </p:nvSpPr>
          <p:spPr bwMode="auto">
            <a:xfrm>
              <a:off x="6911975" y="2878138"/>
              <a:ext cx="322262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7" name="Rectangle 431"/>
            <p:cNvSpPr>
              <a:spLocks noChangeArrowheads="1"/>
            </p:cNvSpPr>
            <p:nvPr userDrawn="1"/>
          </p:nvSpPr>
          <p:spPr bwMode="auto">
            <a:xfrm>
              <a:off x="6911975" y="2924175"/>
              <a:ext cx="3222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28" name="Freeform 432"/>
            <p:cNvSpPr>
              <a:spLocks noEditPoints="1"/>
            </p:cNvSpPr>
            <p:nvPr userDrawn="1"/>
          </p:nvSpPr>
          <p:spPr bwMode="auto">
            <a:xfrm>
              <a:off x="6878638" y="2374900"/>
              <a:ext cx="549275" cy="639763"/>
            </a:xfrm>
            <a:custGeom>
              <a:avLst/>
              <a:gdLst>
                <a:gd name="T0" fmla="*/ 246 w 1384"/>
                <a:gd name="T1" fmla="*/ 0 h 1612"/>
                <a:gd name="T2" fmla="*/ 246 w 1384"/>
                <a:gd name="T3" fmla="*/ 69 h 1612"/>
                <a:gd name="T4" fmla="*/ 126 w 1384"/>
                <a:gd name="T5" fmla="*/ 69 h 1612"/>
                <a:gd name="T6" fmla="*/ 126 w 1384"/>
                <a:gd name="T7" fmla="*/ 159 h 1612"/>
                <a:gd name="T8" fmla="*/ 0 w 1384"/>
                <a:gd name="T9" fmla="*/ 159 h 1612"/>
                <a:gd name="T10" fmla="*/ 0 w 1384"/>
                <a:gd name="T11" fmla="*/ 1612 h 1612"/>
                <a:gd name="T12" fmla="*/ 777 w 1384"/>
                <a:gd name="T13" fmla="*/ 1612 h 1612"/>
                <a:gd name="T14" fmla="*/ 979 w 1384"/>
                <a:gd name="T15" fmla="*/ 1612 h 1612"/>
                <a:gd name="T16" fmla="*/ 1108 w 1384"/>
                <a:gd name="T17" fmla="*/ 1462 h 1612"/>
                <a:gd name="T18" fmla="*/ 1314 w 1384"/>
                <a:gd name="T19" fmla="*/ 1462 h 1612"/>
                <a:gd name="T20" fmla="*/ 1314 w 1384"/>
                <a:gd name="T21" fmla="*/ 1379 h 1612"/>
                <a:gd name="T22" fmla="*/ 1384 w 1384"/>
                <a:gd name="T23" fmla="*/ 1379 h 1612"/>
                <a:gd name="T24" fmla="*/ 1384 w 1384"/>
                <a:gd name="T25" fmla="*/ 0 h 1612"/>
                <a:gd name="T26" fmla="*/ 246 w 1384"/>
                <a:gd name="T27" fmla="*/ 0 h 1612"/>
                <a:gd name="T28" fmla="*/ 964 w 1384"/>
                <a:gd name="T29" fmla="*/ 1292 h 1612"/>
                <a:gd name="T30" fmla="*/ 964 w 1384"/>
                <a:gd name="T31" fmla="*/ 1590 h 1612"/>
                <a:gd name="T32" fmla="*/ 777 w 1384"/>
                <a:gd name="T33" fmla="*/ 1590 h 1612"/>
                <a:gd name="T34" fmla="*/ 21 w 1384"/>
                <a:gd name="T35" fmla="*/ 1590 h 1612"/>
                <a:gd name="T36" fmla="*/ 21 w 1384"/>
                <a:gd name="T37" fmla="*/ 180 h 1612"/>
                <a:gd name="T38" fmla="*/ 1214 w 1384"/>
                <a:gd name="T39" fmla="*/ 180 h 1612"/>
                <a:gd name="T40" fmla="*/ 1214 w 1384"/>
                <a:gd name="T41" fmla="*/ 1292 h 1612"/>
                <a:gd name="T42" fmla="*/ 964 w 1384"/>
                <a:gd name="T43" fmla="*/ 1292 h 1612"/>
                <a:gd name="T44" fmla="*/ 986 w 1384"/>
                <a:gd name="T45" fmla="*/ 1573 h 1612"/>
                <a:gd name="T46" fmla="*/ 986 w 1384"/>
                <a:gd name="T47" fmla="*/ 1313 h 1612"/>
                <a:gd name="T48" fmla="*/ 1207 w 1384"/>
                <a:gd name="T49" fmla="*/ 1313 h 1612"/>
                <a:gd name="T50" fmla="*/ 986 w 1384"/>
                <a:gd name="T51" fmla="*/ 1573 h 1612"/>
                <a:gd name="T52" fmla="*/ 1362 w 1384"/>
                <a:gd name="T53" fmla="*/ 1358 h 1612"/>
                <a:gd name="T54" fmla="*/ 1314 w 1384"/>
                <a:gd name="T55" fmla="*/ 1358 h 1612"/>
                <a:gd name="T56" fmla="*/ 1314 w 1384"/>
                <a:gd name="T57" fmla="*/ 69 h 1612"/>
                <a:gd name="T58" fmla="*/ 268 w 1384"/>
                <a:gd name="T59" fmla="*/ 69 h 1612"/>
                <a:gd name="T60" fmla="*/ 268 w 1384"/>
                <a:gd name="T61" fmla="*/ 22 h 1612"/>
                <a:gd name="T62" fmla="*/ 1362 w 1384"/>
                <a:gd name="T63" fmla="*/ 22 h 1612"/>
                <a:gd name="T64" fmla="*/ 1362 w 1384"/>
                <a:gd name="T65" fmla="*/ 1358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4" h="1612">
                  <a:moveTo>
                    <a:pt x="246" y="0"/>
                  </a:moveTo>
                  <a:lnTo>
                    <a:pt x="246" y="69"/>
                  </a:lnTo>
                  <a:lnTo>
                    <a:pt x="126" y="69"/>
                  </a:lnTo>
                  <a:lnTo>
                    <a:pt x="126" y="159"/>
                  </a:lnTo>
                  <a:lnTo>
                    <a:pt x="0" y="159"/>
                  </a:lnTo>
                  <a:lnTo>
                    <a:pt x="0" y="1612"/>
                  </a:lnTo>
                  <a:lnTo>
                    <a:pt x="777" y="1612"/>
                  </a:lnTo>
                  <a:lnTo>
                    <a:pt x="979" y="1612"/>
                  </a:lnTo>
                  <a:lnTo>
                    <a:pt x="1108" y="1462"/>
                  </a:lnTo>
                  <a:lnTo>
                    <a:pt x="1314" y="1462"/>
                  </a:lnTo>
                  <a:lnTo>
                    <a:pt x="1314" y="1379"/>
                  </a:lnTo>
                  <a:lnTo>
                    <a:pt x="1384" y="1379"/>
                  </a:lnTo>
                  <a:lnTo>
                    <a:pt x="1384" y="0"/>
                  </a:lnTo>
                  <a:lnTo>
                    <a:pt x="246" y="0"/>
                  </a:lnTo>
                  <a:close/>
                  <a:moveTo>
                    <a:pt x="964" y="1292"/>
                  </a:moveTo>
                  <a:lnTo>
                    <a:pt x="964" y="1590"/>
                  </a:lnTo>
                  <a:lnTo>
                    <a:pt x="777" y="1590"/>
                  </a:lnTo>
                  <a:lnTo>
                    <a:pt x="21" y="1590"/>
                  </a:lnTo>
                  <a:lnTo>
                    <a:pt x="21" y="180"/>
                  </a:lnTo>
                  <a:lnTo>
                    <a:pt x="1214" y="180"/>
                  </a:lnTo>
                  <a:lnTo>
                    <a:pt x="1214" y="1292"/>
                  </a:lnTo>
                  <a:lnTo>
                    <a:pt x="964" y="1292"/>
                  </a:lnTo>
                  <a:close/>
                  <a:moveTo>
                    <a:pt x="986" y="1573"/>
                  </a:moveTo>
                  <a:lnTo>
                    <a:pt x="986" y="1313"/>
                  </a:lnTo>
                  <a:lnTo>
                    <a:pt x="1207" y="1313"/>
                  </a:lnTo>
                  <a:lnTo>
                    <a:pt x="986" y="1573"/>
                  </a:lnTo>
                  <a:close/>
                  <a:moveTo>
                    <a:pt x="1362" y="1358"/>
                  </a:moveTo>
                  <a:lnTo>
                    <a:pt x="1314" y="1358"/>
                  </a:lnTo>
                  <a:lnTo>
                    <a:pt x="1314" y="69"/>
                  </a:lnTo>
                  <a:lnTo>
                    <a:pt x="268" y="69"/>
                  </a:lnTo>
                  <a:lnTo>
                    <a:pt x="268" y="22"/>
                  </a:lnTo>
                  <a:lnTo>
                    <a:pt x="1362" y="22"/>
                  </a:lnTo>
                  <a:lnTo>
                    <a:pt x="1362" y="1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529" name="Freeform 433"/>
          <p:cNvSpPr>
            <a:spLocks noEditPoints="1"/>
          </p:cNvSpPr>
          <p:nvPr userDrawn="1"/>
        </p:nvSpPr>
        <p:spPr bwMode="auto">
          <a:xfrm>
            <a:off x="311151" y="1894293"/>
            <a:ext cx="717550" cy="350044"/>
          </a:xfrm>
          <a:custGeom>
            <a:avLst/>
            <a:gdLst>
              <a:gd name="T0" fmla="*/ 754 w 1805"/>
              <a:gd name="T1" fmla="*/ 1 h 1177"/>
              <a:gd name="T2" fmla="*/ 701 w 1805"/>
              <a:gd name="T3" fmla="*/ 2 h 1177"/>
              <a:gd name="T4" fmla="*/ 639 w 1805"/>
              <a:gd name="T5" fmla="*/ 26 h 1177"/>
              <a:gd name="T6" fmla="*/ 590 w 1805"/>
              <a:gd name="T7" fmla="*/ 73 h 1177"/>
              <a:gd name="T8" fmla="*/ 497 w 1805"/>
              <a:gd name="T9" fmla="*/ 358 h 1177"/>
              <a:gd name="T10" fmla="*/ 100 w 1805"/>
              <a:gd name="T11" fmla="*/ 366 h 1177"/>
              <a:gd name="T12" fmla="*/ 42 w 1805"/>
              <a:gd name="T13" fmla="*/ 400 h 1177"/>
              <a:gd name="T14" fmla="*/ 7 w 1805"/>
              <a:gd name="T15" fmla="*/ 458 h 1177"/>
              <a:gd name="T16" fmla="*/ 0 w 1805"/>
              <a:gd name="T17" fmla="*/ 1035 h 1177"/>
              <a:gd name="T18" fmla="*/ 17 w 1805"/>
              <a:gd name="T19" fmla="*/ 1102 h 1177"/>
              <a:gd name="T20" fmla="*/ 63 w 1805"/>
              <a:gd name="T21" fmla="*/ 1152 h 1177"/>
              <a:gd name="T22" fmla="*/ 128 w 1805"/>
              <a:gd name="T23" fmla="*/ 1176 h 1177"/>
              <a:gd name="T24" fmla="*/ 1190 w 1805"/>
              <a:gd name="T25" fmla="*/ 1174 h 1177"/>
              <a:gd name="T26" fmla="*/ 1252 w 1805"/>
              <a:gd name="T27" fmla="*/ 1144 h 1177"/>
              <a:gd name="T28" fmla="*/ 1293 w 1805"/>
              <a:gd name="T29" fmla="*/ 1090 h 1177"/>
              <a:gd name="T30" fmla="*/ 1304 w 1805"/>
              <a:gd name="T31" fmla="*/ 501 h 1177"/>
              <a:gd name="T32" fmla="*/ 1293 w 1805"/>
              <a:gd name="T33" fmla="*/ 446 h 1177"/>
              <a:gd name="T34" fmla="*/ 1252 w 1805"/>
              <a:gd name="T35" fmla="*/ 392 h 1177"/>
              <a:gd name="T36" fmla="*/ 1190 w 1805"/>
              <a:gd name="T37" fmla="*/ 362 h 1177"/>
              <a:gd name="T38" fmla="*/ 639 w 1805"/>
              <a:gd name="T39" fmla="*/ 143 h 1177"/>
              <a:gd name="T40" fmla="*/ 672 w 1805"/>
              <a:gd name="T41" fmla="*/ 94 h 1177"/>
              <a:gd name="T42" fmla="*/ 730 w 1805"/>
              <a:gd name="T43" fmla="*/ 75 h 1177"/>
              <a:gd name="T44" fmla="*/ 1663 w 1805"/>
              <a:gd name="T45" fmla="*/ 343 h 1177"/>
              <a:gd name="T46" fmla="*/ 1702 w 1805"/>
              <a:gd name="T47" fmla="*/ 367 h 1177"/>
              <a:gd name="T48" fmla="*/ 1726 w 1805"/>
              <a:gd name="T49" fmla="*/ 405 h 1177"/>
              <a:gd name="T50" fmla="*/ 1729 w 1805"/>
              <a:gd name="T51" fmla="*/ 451 h 1177"/>
              <a:gd name="T52" fmla="*/ 1605 w 1805"/>
              <a:gd name="T53" fmla="*/ 878 h 1177"/>
              <a:gd name="T54" fmla="*/ 1575 w 1805"/>
              <a:gd name="T55" fmla="*/ 963 h 1177"/>
              <a:gd name="T56" fmla="*/ 1514 w 1805"/>
              <a:gd name="T57" fmla="*/ 1001 h 1177"/>
              <a:gd name="T58" fmla="*/ 1472 w 1805"/>
              <a:gd name="T59" fmla="*/ 999 h 1177"/>
              <a:gd name="T60" fmla="*/ 1463 w 1805"/>
              <a:gd name="T61" fmla="*/ 1074 h 1177"/>
              <a:gd name="T62" fmla="*/ 1512 w 1805"/>
              <a:gd name="T63" fmla="*/ 1077 h 1177"/>
              <a:gd name="T64" fmla="*/ 1577 w 1805"/>
              <a:gd name="T65" fmla="*/ 1059 h 1177"/>
              <a:gd name="T66" fmla="*/ 1628 w 1805"/>
              <a:gd name="T67" fmla="*/ 1016 h 1177"/>
              <a:gd name="T68" fmla="*/ 1661 w 1805"/>
              <a:gd name="T69" fmla="*/ 956 h 1177"/>
              <a:gd name="T70" fmla="*/ 1805 w 1805"/>
              <a:gd name="T71" fmla="*/ 430 h 1177"/>
              <a:gd name="T72" fmla="*/ 1785 w 1805"/>
              <a:gd name="T73" fmla="*/ 352 h 1177"/>
              <a:gd name="T74" fmla="*/ 1730 w 1805"/>
              <a:gd name="T75" fmla="*/ 293 h 1177"/>
              <a:gd name="T76" fmla="*/ 621 w 1805"/>
              <a:gd name="T77" fmla="*/ 974 h 1177"/>
              <a:gd name="T78" fmla="*/ 121 w 1805"/>
              <a:gd name="T79" fmla="*/ 971 h 1177"/>
              <a:gd name="T80" fmla="*/ 113 w 1805"/>
              <a:gd name="T81" fmla="*/ 955 h 1177"/>
              <a:gd name="T82" fmla="*/ 118 w 1805"/>
              <a:gd name="T83" fmla="*/ 942 h 1177"/>
              <a:gd name="T84" fmla="*/ 621 w 1805"/>
              <a:gd name="T85" fmla="*/ 937 h 1177"/>
              <a:gd name="T86" fmla="*/ 635 w 1805"/>
              <a:gd name="T87" fmla="*/ 942 h 1177"/>
              <a:gd name="T88" fmla="*/ 640 w 1805"/>
              <a:gd name="T89" fmla="*/ 955 h 1177"/>
              <a:gd name="T90" fmla="*/ 632 w 1805"/>
              <a:gd name="T91" fmla="*/ 971 h 1177"/>
              <a:gd name="T92" fmla="*/ 963 w 1805"/>
              <a:gd name="T93" fmla="*/ 823 h 1177"/>
              <a:gd name="T94" fmla="*/ 972 w 1805"/>
              <a:gd name="T95" fmla="*/ 800 h 1177"/>
              <a:gd name="T96" fmla="*/ 1160 w 1805"/>
              <a:gd name="T97" fmla="*/ 791 h 1177"/>
              <a:gd name="T98" fmla="*/ 1182 w 1805"/>
              <a:gd name="T99" fmla="*/ 800 h 1177"/>
              <a:gd name="T100" fmla="*/ 1191 w 1805"/>
              <a:gd name="T101" fmla="*/ 942 h 1177"/>
              <a:gd name="T102" fmla="*/ 1182 w 1805"/>
              <a:gd name="T103" fmla="*/ 965 h 1177"/>
              <a:gd name="T104" fmla="*/ 995 w 1805"/>
              <a:gd name="T105" fmla="*/ 974 h 1177"/>
              <a:gd name="T106" fmla="*/ 972 w 1805"/>
              <a:gd name="T107" fmla="*/ 965 h 1177"/>
              <a:gd name="T108" fmla="*/ 963 w 1805"/>
              <a:gd name="T109" fmla="*/ 823 h 1177"/>
              <a:gd name="T110" fmla="*/ 853 w 1805"/>
              <a:gd name="T111" fmla="*/ 832 h 1177"/>
              <a:gd name="T112" fmla="*/ 832 w 1805"/>
              <a:gd name="T113" fmla="*/ 844 h 1177"/>
              <a:gd name="T114" fmla="*/ 124 w 1805"/>
              <a:gd name="T115" fmla="*/ 840 h 1177"/>
              <a:gd name="T116" fmla="*/ 113 w 1805"/>
              <a:gd name="T117" fmla="*/ 818 h 1177"/>
              <a:gd name="T118" fmla="*/ 121 w 1805"/>
              <a:gd name="T119" fmla="*/ 799 h 1177"/>
              <a:gd name="T120" fmla="*/ 832 w 1805"/>
              <a:gd name="T121" fmla="*/ 791 h 1177"/>
              <a:gd name="T122" fmla="*/ 850 w 1805"/>
              <a:gd name="T123" fmla="*/ 799 h 1177"/>
              <a:gd name="T124" fmla="*/ 859 w 1805"/>
              <a:gd name="T125" fmla="*/ 818 h 1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5" h="1177">
                <a:moveTo>
                  <a:pt x="1684" y="271"/>
                </a:moveTo>
                <a:lnTo>
                  <a:pt x="776" y="6"/>
                </a:lnTo>
                <a:lnTo>
                  <a:pt x="776" y="6"/>
                </a:lnTo>
                <a:lnTo>
                  <a:pt x="765" y="3"/>
                </a:lnTo>
                <a:lnTo>
                  <a:pt x="754" y="1"/>
                </a:lnTo>
                <a:lnTo>
                  <a:pt x="741" y="0"/>
                </a:lnTo>
                <a:lnTo>
                  <a:pt x="730" y="0"/>
                </a:lnTo>
                <a:lnTo>
                  <a:pt x="730" y="0"/>
                </a:lnTo>
                <a:lnTo>
                  <a:pt x="715" y="0"/>
                </a:lnTo>
                <a:lnTo>
                  <a:pt x="701" y="2"/>
                </a:lnTo>
                <a:lnTo>
                  <a:pt x="688" y="5"/>
                </a:lnTo>
                <a:lnTo>
                  <a:pt x="675" y="8"/>
                </a:lnTo>
                <a:lnTo>
                  <a:pt x="663" y="14"/>
                </a:lnTo>
                <a:lnTo>
                  <a:pt x="650" y="20"/>
                </a:lnTo>
                <a:lnTo>
                  <a:pt x="639" y="26"/>
                </a:lnTo>
                <a:lnTo>
                  <a:pt x="627" y="33"/>
                </a:lnTo>
                <a:lnTo>
                  <a:pt x="617" y="43"/>
                </a:lnTo>
                <a:lnTo>
                  <a:pt x="608" y="52"/>
                </a:lnTo>
                <a:lnTo>
                  <a:pt x="598" y="62"/>
                </a:lnTo>
                <a:lnTo>
                  <a:pt x="590" y="73"/>
                </a:lnTo>
                <a:lnTo>
                  <a:pt x="583" y="83"/>
                </a:lnTo>
                <a:lnTo>
                  <a:pt x="576" y="96"/>
                </a:lnTo>
                <a:lnTo>
                  <a:pt x="571" y="108"/>
                </a:lnTo>
                <a:lnTo>
                  <a:pt x="567" y="122"/>
                </a:lnTo>
                <a:lnTo>
                  <a:pt x="497" y="358"/>
                </a:lnTo>
                <a:lnTo>
                  <a:pt x="142" y="358"/>
                </a:lnTo>
                <a:lnTo>
                  <a:pt x="142" y="358"/>
                </a:lnTo>
                <a:lnTo>
                  <a:pt x="128" y="360"/>
                </a:lnTo>
                <a:lnTo>
                  <a:pt x="114" y="362"/>
                </a:lnTo>
                <a:lnTo>
                  <a:pt x="100" y="366"/>
                </a:lnTo>
                <a:lnTo>
                  <a:pt x="87" y="370"/>
                </a:lnTo>
                <a:lnTo>
                  <a:pt x="74" y="376"/>
                </a:lnTo>
                <a:lnTo>
                  <a:pt x="63" y="383"/>
                </a:lnTo>
                <a:lnTo>
                  <a:pt x="52" y="392"/>
                </a:lnTo>
                <a:lnTo>
                  <a:pt x="42" y="400"/>
                </a:lnTo>
                <a:lnTo>
                  <a:pt x="33" y="411"/>
                </a:lnTo>
                <a:lnTo>
                  <a:pt x="24" y="422"/>
                </a:lnTo>
                <a:lnTo>
                  <a:pt x="17" y="433"/>
                </a:lnTo>
                <a:lnTo>
                  <a:pt x="11" y="446"/>
                </a:lnTo>
                <a:lnTo>
                  <a:pt x="7" y="458"/>
                </a:lnTo>
                <a:lnTo>
                  <a:pt x="3" y="472"/>
                </a:lnTo>
                <a:lnTo>
                  <a:pt x="0" y="487"/>
                </a:lnTo>
                <a:lnTo>
                  <a:pt x="0" y="501"/>
                </a:lnTo>
                <a:lnTo>
                  <a:pt x="0" y="1035"/>
                </a:lnTo>
                <a:lnTo>
                  <a:pt x="0" y="1035"/>
                </a:lnTo>
                <a:lnTo>
                  <a:pt x="0" y="1049"/>
                </a:lnTo>
                <a:lnTo>
                  <a:pt x="3" y="1064"/>
                </a:lnTo>
                <a:lnTo>
                  <a:pt x="7" y="1077"/>
                </a:lnTo>
                <a:lnTo>
                  <a:pt x="11" y="1090"/>
                </a:lnTo>
                <a:lnTo>
                  <a:pt x="17" y="1102"/>
                </a:lnTo>
                <a:lnTo>
                  <a:pt x="24" y="1114"/>
                </a:lnTo>
                <a:lnTo>
                  <a:pt x="33" y="1125"/>
                </a:lnTo>
                <a:lnTo>
                  <a:pt x="42" y="1136"/>
                </a:lnTo>
                <a:lnTo>
                  <a:pt x="52" y="1144"/>
                </a:lnTo>
                <a:lnTo>
                  <a:pt x="63" y="1152"/>
                </a:lnTo>
                <a:lnTo>
                  <a:pt x="74" y="1160"/>
                </a:lnTo>
                <a:lnTo>
                  <a:pt x="87" y="1166"/>
                </a:lnTo>
                <a:lnTo>
                  <a:pt x="100" y="1171"/>
                </a:lnTo>
                <a:lnTo>
                  <a:pt x="114" y="1174"/>
                </a:lnTo>
                <a:lnTo>
                  <a:pt x="128" y="1176"/>
                </a:lnTo>
                <a:lnTo>
                  <a:pt x="142" y="1177"/>
                </a:lnTo>
                <a:lnTo>
                  <a:pt x="1162" y="1177"/>
                </a:lnTo>
                <a:lnTo>
                  <a:pt x="1162" y="1177"/>
                </a:lnTo>
                <a:lnTo>
                  <a:pt x="1176" y="1176"/>
                </a:lnTo>
                <a:lnTo>
                  <a:pt x="1190" y="1174"/>
                </a:lnTo>
                <a:lnTo>
                  <a:pt x="1204" y="1171"/>
                </a:lnTo>
                <a:lnTo>
                  <a:pt x="1217" y="1166"/>
                </a:lnTo>
                <a:lnTo>
                  <a:pt x="1229" y="1160"/>
                </a:lnTo>
                <a:lnTo>
                  <a:pt x="1241" y="1152"/>
                </a:lnTo>
                <a:lnTo>
                  <a:pt x="1252" y="1144"/>
                </a:lnTo>
                <a:lnTo>
                  <a:pt x="1263" y="1136"/>
                </a:lnTo>
                <a:lnTo>
                  <a:pt x="1271" y="1125"/>
                </a:lnTo>
                <a:lnTo>
                  <a:pt x="1279" y="1114"/>
                </a:lnTo>
                <a:lnTo>
                  <a:pt x="1287" y="1102"/>
                </a:lnTo>
                <a:lnTo>
                  <a:pt x="1293" y="1090"/>
                </a:lnTo>
                <a:lnTo>
                  <a:pt x="1297" y="1077"/>
                </a:lnTo>
                <a:lnTo>
                  <a:pt x="1301" y="1064"/>
                </a:lnTo>
                <a:lnTo>
                  <a:pt x="1303" y="1049"/>
                </a:lnTo>
                <a:lnTo>
                  <a:pt x="1304" y="1035"/>
                </a:lnTo>
                <a:lnTo>
                  <a:pt x="1304" y="501"/>
                </a:lnTo>
                <a:lnTo>
                  <a:pt x="1304" y="501"/>
                </a:lnTo>
                <a:lnTo>
                  <a:pt x="1303" y="487"/>
                </a:lnTo>
                <a:lnTo>
                  <a:pt x="1301" y="472"/>
                </a:lnTo>
                <a:lnTo>
                  <a:pt x="1297" y="458"/>
                </a:lnTo>
                <a:lnTo>
                  <a:pt x="1293" y="446"/>
                </a:lnTo>
                <a:lnTo>
                  <a:pt x="1287" y="433"/>
                </a:lnTo>
                <a:lnTo>
                  <a:pt x="1279" y="422"/>
                </a:lnTo>
                <a:lnTo>
                  <a:pt x="1271" y="411"/>
                </a:lnTo>
                <a:lnTo>
                  <a:pt x="1263" y="400"/>
                </a:lnTo>
                <a:lnTo>
                  <a:pt x="1252" y="392"/>
                </a:lnTo>
                <a:lnTo>
                  <a:pt x="1241" y="383"/>
                </a:lnTo>
                <a:lnTo>
                  <a:pt x="1229" y="376"/>
                </a:lnTo>
                <a:lnTo>
                  <a:pt x="1217" y="370"/>
                </a:lnTo>
                <a:lnTo>
                  <a:pt x="1204" y="366"/>
                </a:lnTo>
                <a:lnTo>
                  <a:pt x="1190" y="362"/>
                </a:lnTo>
                <a:lnTo>
                  <a:pt x="1176" y="360"/>
                </a:lnTo>
                <a:lnTo>
                  <a:pt x="1162" y="358"/>
                </a:lnTo>
                <a:lnTo>
                  <a:pt x="575" y="358"/>
                </a:lnTo>
                <a:lnTo>
                  <a:pt x="639" y="143"/>
                </a:lnTo>
                <a:lnTo>
                  <a:pt x="639" y="143"/>
                </a:lnTo>
                <a:lnTo>
                  <a:pt x="641" y="136"/>
                </a:lnTo>
                <a:lnTo>
                  <a:pt x="644" y="128"/>
                </a:lnTo>
                <a:lnTo>
                  <a:pt x="651" y="116"/>
                </a:lnTo>
                <a:lnTo>
                  <a:pt x="662" y="103"/>
                </a:lnTo>
                <a:lnTo>
                  <a:pt x="672" y="94"/>
                </a:lnTo>
                <a:lnTo>
                  <a:pt x="686" y="86"/>
                </a:lnTo>
                <a:lnTo>
                  <a:pt x="699" y="80"/>
                </a:lnTo>
                <a:lnTo>
                  <a:pt x="714" y="76"/>
                </a:lnTo>
                <a:lnTo>
                  <a:pt x="721" y="75"/>
                </a:lnTo>
                <a:lnTo>
                  <a:pt x="730" y="75"/>
                </a:lnTo>
                <a:lnTo>
                  <a:pt x="730" y="75"/>
                </a:lnTo>
                <a:lnTo>
                  <a:pt x="742" y="76"/>
                </a:lnTo>
                <a:lnTo>
                  <a:pt x="756" y="78"/>
                </a:lnTo>
                <a:lnTo>
                  <a:pt x="1663" y="343"/>
                </a:lnTo>
                <a:lnTo>
                  <a:pt x="1663" y="343"/>
                </a:lnTo>
                <a:lnTo>
                  <a:pt x="1672" y="346"/>
                </a:lnTo>
                <a:lnTo>
                  <a:pt x="1680" y="350"/>
                </a:lnTo>
                <a:lnTo>
                  <a:pt x="1689" y="355"/>
                </a:lnTo>
                <a:lnTo>
                  <a:pt x="1696" y="361"/>
                </a:lnTo>
                <a:lnTo>
                  <a:pt x="1702" y="367"/>
                </a:lnTo>
                <a:lnTo>
                  <a:pt x="1709" y="373"/>
                </a:lnTo>
                <a:lnTo>
                  <a:pt x="1715" y="380"/>
                </a:lnTo>
                <a:lnTo>
                  <a:pt x="1719" y="389"/>
                </a:lnTo>
                <a:lnTo>
                  <a:pt x="1723" y="397"/>
                </a:lnTo>
                <a:lnTo>
                  <a:pt x="1726" y="405"/>
                </a:lnTo>
                <a:lnTo>
                  <a:pt x="1728" y="414"/>
                </a:lnTo>
                <a:lnTo>
                  <a:pt x="1730" y="423"/>
                </a:lnTo>
                <a:lnTo>
                  <a:pt x="1730" y="432"/>
                </a:lnTo>
                <a:lnTo>
                  <a:pt x="1730" y="442"/>
                </a:lnTo>
                <a:lnTo>
                  <a:pt x="1729" y="451"/>
                </a:lnTo>
                <a:lnTo>
                  <a:pt x="1727" y="461"/>
                </a:lnTo>
                <a:lnTo>
                  <a:pt x="1658" y="699"/>
                </a:lnTo>
                <a:lnTo>
                  <a:pt x="1378" y="618"/>
                </a:lnTo>
                <a:lnTo>
                  <a:pt x="1378" y="813"/>
                </a:lnTo>
                <a:lnTo>
                  <a:pt x="1605" y="878"/>
                </a:lnTo>
                <a:lnTo>
                  <a:pt x="1589" y="935"/>
                </a:lnTo>
                <a:lnTo>
                  <a:pt x="1589" y="935"/>
                </a:lnTo>
                <a:lnTo>
                  <a:pt x="1586" y="942"/>
                </a:lnTo>
                <a:lnTo>
                  <a:pt x="1584" y="949"/>
                </a:lnTo>
                <a:lnTo>
                  <a:pt x="1575" y="963"/>
                </a:lnTo>
                <a:lnTo>
                  <a:pt x="1566" y="974"/>
                </a:lnTo>
                <a:lnTo>
                  <a:pt x="1554" y="984"/>
                </a:lnTo>
                <a:lnTo>
                  <a:pt x="1542" y="992"/>
                </a:lnTo>
                <a:lnTo>
                  <a:pt x="1528" y="998"/>
                </a:lnTo>
                <a:lnTo>
                  <a:pt x="1514" y="1001"/>
                </a:lnTo>
                <a:lnTo>
                  <a:pt x="1506" y="1002"/>
                </a:lnTo>
                <a:lnTo>
                  <a:pt x="1498" y="1003"/>
                </a:lnTo>
                <a:lnTo>
                  <a:pt x="1498" y="1003"/>
                </a:lnTo>
                <a:lnTo>
                  <a:pt x="1485" y="1002"/>
                </a:lnTo>
                <a:lnTo>
                  <a:pt x="1472" y="999"/>
                </a:lnTo>
                <a:lnTo>
                  <a:pt x="1378" y="972"/>
                </a:lnTo>
                <a:lnTo>
                  <a:pt x="1378" y="1050"/>
                </a:lnTo>
                <a:lnTo>
                  <a:pt x="1450" y="1071"/>
                </a:lnTo>
                <a:lnTo>
                  <a:pt x="1450" y="1071"/>
                </a:lnTo>
                <a:lnTo>
                  <a:pt x="1463" y="1074"/>
                </a:lnTo>
                <a:lnTo>
                  <a:pt x="1474" y="1076"/>
                </a:lnTo>
                <a:lnTo>
                  <a:pt x="1486" y="1077"/>
                </a:lnTo>
                <a:lnTo>
                  <a:pt x="1498" y="1078"/>
                </a:lnTo>
                <a:lnTo>
                  <a:pt x="1498" y="1078"/>
                </a:lnTo>
                <a:lnTo>
                  <a:pt x="1512" y="1077"/>
                </a:lnTo>
                <a:lnTo>
                  <a:pt x="1525" y="1075"/>
                </a:lnTo>
                <a:lnTo>
                  <a:pt x="1539" y="1073"/>
                </a:lnTo>
                <a:lnTo>
                  <a:pt x="1552" y="1069"/>
                </a:lnTo>
                <a:lnTo>
                  <a:pt x="1565" y="1064"/>
                </a:lnTo>
                <a:lnTo>
                  <a:pt x="1577" y="1059"/>
                </a:lnTo>
                <a:lnTo>
                  <a:pt x="1589" y="1051"/>
                </a:lnTo>
                <a:lnTo>
                  <a:pt x="1599" y="1044"/>
                </a:lnTo>
                <a:lnTo>
                  <a:pt x="1610" y="1036"/>
                </a:lnTo>
                <a:lnTo>
                  <a:pt x="1620" y="1026"/>
                </a:lnTo>
                <a:lnTo>
                  <a:pt x="1628" y="1016"/>
                </a:lnTo>
                <a:lnTo>
                  <a:pt x="1637" y="1005"/>
                </a:lnTo>
                <a:lnTo>
                  <a:pt x="1644" y="994"/>
                </a:lnTo>
                <a:lnTo>
                  <a:pt x="1650" y="981"/>
                </a:lnTo>
                <a:lnTo>
                  <a:pt x="1657" y="969"/>
                </a:lnTo>
                <a:lnTo>
                  <a:pt x="1661" y="956"/>
                </a:lnTo>
                <a:lnTo>
                  <a:pt x="1799" y="481"/>
                </a:lnTo>
                <a:lnTo>
                  <a:pt x="1799" y="481"/>
                </a:lnTo>
                <a:lnTo>
                  <a:pt x="1803" y="465"/>
                </a:lnTo>
                <a:lnTo>
                  <a:pt x="1805" y="447"/>
                </a:lnTo>
                <a:lnTo>
                  <a:pt x="1805" y="430"/>
                </a:lnTo>
                <a:lnTo>
                  <a:pt x="1804" y="414"/>
                </a:lnTo>
                <a:lnTo>
                  <a:pt x="1802" y="398"/>
                </a:lnTo>
                <a:lnTo>
                  <a:pt x="1798" y="382"/>
                </a:lnTo>
                <a:lnTo>
                  <a:pt x="1792" y="367"/>
                </a:lnTo>
                <a:lnTo>
                  <a:pt x="1785" y="352"/>
                </a:lnTo>
                <a:lnTo>
                  <a:pt x="1776" y="339"/>
                </a:lnTo>
                <a:lnTo>
                  <a:pt x="1767" y="325"/>
                </a:lnTo>
                <a:lnTo>
                  <a:pt x="1755" y="314"/>
                </a:lnTo>
                <a:lnTo>
                  <a:pt x="1743" y="302"/>
                </a:lnTo>
                <a:lnTo>
                  <a:pt x="1730" y="293"/>
                </a:lnTo>
                <a:lnTo>
                  <a:pt x="1716" y="285"/>
                </a:lnTo>
                <a:lnTo>
                  <a:pt x="1700" y="277"/>
                </a:lnTo>
                <a:lnTo>
                  <a:pt x="1684" y="271"/>
                </a:lnTo>
                <a:lnTo>
                  <a:pt x="1684" y="271"/>
                </a:lnTo>
                <a:close/>
                <a:moveTo>
                  <a:pt x="621" y="974"/>
                </a:moveTo>
                <a:lnTo>
                  <a:pt x="132" y="974"/>
                </a:lnTo>
                <a:lnTo>
                  <a:pt x="132" y="974"/>
                </a:lnTo>
                <a:lnTo>
                  <a:pt x="128" y="973"/>
                </a:lnTo>
                <a:lnTo>
                  <a:pt x="124" y="972"/>
                </a:lnTo>
                <a:lnTo>
                  <a:pt x="121" y="971"/>
                </a:lnTo>
                <a:lnTo>
                  <a:pt x="118" y="969"/>
                </a:lnTo>
                <a:lnTo>
                  <a:pt x="116" y="966"/>
                </a:lnTo>
                <a:lnTo>
                  <a:pt x="114" y="963"/>
                </a:lnTo>
                <a:lnTo>
                  <a:pt x="113" y="959"/>
                </a:lnTo>
                <a:lnTo>
                  <a:pt x="113" y="955"/>
                </a:lnTo>
                <a:lnTo>
                  <a:pt x="113" y="955"/>
                </a:lnTo>
                <a:lnTo>
                  <a:pt x="113" y="951"/>
                </a:lnTo>
                <a:lnTo>
                  <a:pt x="114" y="948"/>
                </a:lnTo>
                <a:lnTo>
                  <a:pt x="116" y="945"/>
                </a:lnTo>
                <a:lnTo>
                  <a:pt x="118" y="942"/>
                </a:lnTo>
                <a:lnTo>
                  <a:pt x="121" y="940"/>
                </a:lnTo>
                <a:lnTo>
                  <a:pt x="124" y="938"/>
                </a:lnTo>
                <a:lnTo>
                  <a:pt x="128" y="937"/>
                </a:lnTo>
                <a:lnTo>
                  <a:pt x="132" y="937"/>
                </a:lnTo>
                <a:lnTo>
                  <a:pt x="621" y="937"/>
                </a:lnTo>
                <a:lnTo>
                  <a:pt x="621" y="937"/>
                </a:lnTo>
                <a:lnTo>
                  <a:pt x="625" y="937"/>
                </a:lnTo>
                <a:lnTo>
                  <a:pt x="629" y="938"/>
                </a:lnTo>
                <a:lnTo>
                  <a:pt x="632" y="940"/>
                </a:lnTo>
                <a:lnTo>
                  <a:pt x="635" y="942"/>
                </a:lnTo>
                <a:lnTo>
                  <a:pt x="637" y="945"/>
                </a:lnTo>
                <a:lnTo>
                  <a:pt x="639" y="948"/>
                </a:lnTo>
                <a:lnTo>
                  <a:pt x="640" y="951"/>
                </a:lnTo>
                <a:lnTo>
                  <a:pt x="640" y="955"/>
                </a:lnTo>
                <a:lnTo>
                  <a:pt x="640" y="955"/>
                </a:lnTo>
                <a:lnTo>
                  <a:pt x="640" y="959"/>
                </a:lnTo>
                <a:lnTo>
                  <a:pt x="639" y="963"/>
                </a:lnTo>
                <a:lnTo>
                  <a:pt x="637" y="966"/>
                </a:lnTo>
                <a:lnTo>
                  <a:pt x="635" y="969"/>
                </a:lnTo>
                <a:lnTo>
                  <a:pt x="632" y="971"/>
                </a:lnTo>
                <a:lnTo>
                  <a:pt x="629" y="972"/>
                </a:lnTo>
                <a:lnTo>
                  <a:pt x="625" y="973"/>
                </a:lnTo>
                <a:lnTo>
                  <a:pt x="621" y="974"/>
                </a:lnTo>
                <a:lnTo>
                  <a:pt x="621" y="974"/>
                </a:lnTo>
                <a:close/>
                <a:moveTo>
                  <a:pt x="963" y="823"/>
                </a:moveTo>
                <a:lnTo>
                  <a:pt x="963" y="823"/>
                </a:lnTo>
                <a:lnTo>
                  <a:pt x="964" y="817"/>
                </a:lnTo>
                <a:lnTo>
                  <a:pt x="966" y="811"/>
                </a:lnTo>
                <a:lnTo>
                  <a:pt x="968" y="805"/>
                </a:lnTo>
                <a:lnTo>
                  <a:pt x="972" y="800"/>
                </a:lnTo>
                <a:lnTo>
                  <a:pt x="977" y="797"/>
                </a:lnTo>
                <a:lnTo>
                  <a:pt x="983" y="794"/>
                </a:lnTo>
                <a:lnTo>
                  <a:pt x="988" y="792"/>
                </a:lnTo>
                <a:lnTo>
                  <a:pt x="995" y="791"/>
                </a:lnTo>
                <a:lnTo>
                  <a:pt x="1160" y="791"/>
                </a:lnTo>
                <a:lnTo>
                  <a:pt x="1160" y="791"/>
                </a:lnTo>
                <a:lnTo>
                  <a:pt x="1166" y="792"/>
                </a:lnTo>
                <a:lnTo>
                  <a:pt x="1171" y="794"/>
                </a:lnTo>
                <a:lnTo>
                  <a:pt x="1177" y="797"/>
                </a:lnTo>
                <a:lnTo>
                  <a:pt x="1182" y="800"/>
                </a:lnTo>
                <a:lnTo>
                  <a:pt x="1186" y="805"/>
                </a:lnTo>
                <a:lnTo>
                  <a:pt x="1189" y="811"/>
                </a:lnTo>
                <a:lnTo>
                  <a:pt x="1190" y="817"/>
                </a:lnTo>
                <a:lnTo>
                  <a:pt x="1191" y="823"/>
                </a:lnTo>
                <a:lnTo>
                  <a:pt x="1191" y="942"/>
                </a:lnTo>
                <a:lnTo>
                  <a:pt x="1191" y="942"/>
                </a:lnTo>
                <a:lnTo>
                  <a:pt x="1190" y="948"/>
                </a:lnTo>
                <a:lnTo>
                  <a:pt x="1189" y="954"/>
                </a:lnTo>
                <a:lnTo>
                  <a:pt x="1186" y="960"/>
                </a:lnTo>
                <a:lnTo>
                  <a:pt x="1182" y="965"/>
                </a:lnTo>
                <a:lnTo>
                  <a:pt x="1177" y="969"/>
                </a:lnTo>
                <a:lnTo>
                  <a:pt x="1171" y="971"/>
                </a:lnTo>
                <a:lnTo>
                  <a:pt x="1166" y="973"/>
                </a:lnTo>
                <a:lnTo>
                  <a:pt x="1160" y="974"/>
                </a:lnTo>
                <a:lnTo>
                  <a:pt x="995" y="974"/>
                </a:lnTo>
                <a:lnTo>
                  <a:pt x="995" y="974"/>
                </a:lnTo>
                <a:lnTo>
                  <a:pt x="988" y="973"/>
                </a:lnTo>
                <a:lnTo>
                  <a:pt x="983" y="971"/>
                </a:lnTo>
                <a:lnTo>
                  <a:pt x="977" y="969"/>
                </a:lnTo>
                <a:lnTo>
                  <a:pt x="972" y="965"/>
                </a:lnTo>
                <a:lnTo>
                  <a:pt x="968" y="960"/>
                </a:lnTo>
                <a:lnTo>
                  <a:pt x="966" y="954"/>
                </a:lnTo>
                <a:lnTo>
                  <a:pt x="964" y="948"/>
                </a:lnTo>
                <a:lnTo>
                  <a:pt x="963" y="942"/>
                </a:lnTo>
                <a:lnTo>
                  <a:pt x="963" y="823"/>
                </a:lnTo>
                <a:close/>
                <a:moveTo>
                  <a:pt x="859" y="818"/>
                </a:moveTo>
                <a:lnTo>
                  <a:pt x="859" y="818"/>
                </a:lnTo>
                <a:lnTo>
                  <a:pt x="858" y="823"/>
                </a:lnTo>
                <a:lnTo>
                  <a:pt x="857" y="828"/>
                </a:lnTo>
                <a:lnTo>
                  <a:pt x="853" y="832"/>
                </a:lnTo>
                <a:lnTo>
                  <a:pt x="850" y="837"/>
                </a:lnTo>
                <a:lnTo>
                  <a:pt x="846" y="840"/>
                </a:lnTo>
                <a:lnTo>
                  <a:pt x="842" y="842"/>
                </a:lnTo>
                <a:lnTo>
                  <a:pt x="837" y="844"/>
                </a:lnTo>
                <a:lnTo>
                  <a:pt x="832" y="844"/>
                </a:lnTo>
                <a:lnTo>
                  <a:pt x="139" y="844"/>
                </a:lnTo>
                <a:lnTo>
                  <a:pt x="139" y="844"/>
                </a:lnTo>
                <a:lnTo>
                  <a:pt x="134" y="844"/>
                </a:lnTo>
                <a:lnTo>
                  <a:pt x="130" y="842"/>
                </a:lnTo>
                <a:lnTo>
                  <a:pt x="124" y="840"/>
                </a:lnTo>
                <a:lnTo>
                  <a:pt x="121" y="837"/>
                </a:lnTo>
                <a:lnTo>
                  <a:pt x="117" y="832"/>
                </a:lnTo>
                <a:lnTo>
                  <a:pt x="115" y="828"/>
                </a:lnTo>
                <a:lnTo>
                  <a:pt x="114" y="823"/>
                </a:lnTo>
                <a:lnTo>
                  <a:pt x="113" y="818"/>
                </a:lnTo>
                <a:lnTo>
                  <a:pt x="113" y="818"/>
                </a:lnTo>
                <a:lnTo>
                  <a:pt x="114" y="813"/>
                </a:lnTo>
                <a:lnTo>
                  <a:pt x="115" y="807"/>
                </a:lnTo>
                <a:lnTo>
                  <a:pt x="117" y="803"/>
                </a:lnTo>
                <a:lnTo>
                  <a:pt x="121" y="799"/>
                </a:lnTo>
                <a:lnTo>
                  <a:pt x="124" y="796"/>
                </a:lnTo>
                <a:lnTo>
                  <a:pt x="130" y="793"/>
                </a:lnTo>
                <a:lnTo>
                  <a:pt x="134" y="792"/>
                </a:lnTo>
                <a:lnTo>
                  <a:pt x="139" y="791"/>
                </a:lnTo>
                <a:lnTo>
                  <a:pt x="832" y="791"/>
                </a:lnTo>
                <a:lnTo>
                  <a:pt x="832" y="791"/>
                </a:lnTo>
                <a:lnTo>
                  <a:pt x="837" y="792"/>
                </a:lnTo>
                <a:lnTo>
                  <a:pt x="842" y="793"/>
                </a:lnTo>
                <a:lnTo>
                  <a:pt x="846" y="796"/>
                </a:lnTo>
                <a:lnTo>
                  <a:pt x="850" y="799"/>
                </a:lnTo>
                <a:lnTo>
                  <a:pt x="853" y="803"/>
                </a:lnTo>
                <a:lnTo>
                  <a:pt x="857" y="807"/>
                </a:lnTo>
                <a:lnTo>
                  <a:pt x="858" y="813"/>
                </a:lnTo>
                <a:lnTo>
                  <a:pt x="859" y="818"/>
                </a:lnTo>
                <a:lnTo>
                  <a:pt x="859" y="81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59" name="Группа 558"/>
          <p:cNvGrpSpPr/>
          <p:nvPr userDrawn="1"/>
        </p:nvGrpSpPr>
        <p:grpSpPr>
          <a:xfrm>
            <a:off x="5597543" y="772453"/>
            <a:ext cx="544513" cy="367904"/>
            <a:chOff x="5597525" y="1115652"/>
            <a:chExt cx="544513" cy="490538"/>
          </a:xfrm>
          <a:solidFill>
            <a:schemeClr val="bg2">
              <a:lumMod val="50000"/>
            </a:schemeClr>
          </a:solidFill>
        </p:grpSpPr>
        <p:sp>
          <p:nvSpPr>
            <p:cNvPr id="533" name="Freeform 437"/>
            <p:cNvSpPr>
              <a:spLocks noEditPoints="1"/>
            </p:cNvSpPr>
            <p:nvPr userDrawn="1"/>
          </p:nvSpPr>
          <p:spPr bwMode="auto">
            <a:xfrm>
              <a:off x="5903913" y="1115652"/>
              <a:ext cx="238125" cy="320675"/>
            </a:xfrm>
            <a:custGeom>
              <a:avLst/>
              <a:gdLst>
                <a:gd name="T0" fmla="*/ 32 w 599"/>
                <a:gd name="T1" fmla="*/ 456 h 812"/>
                <a:gd name="T2" fmla="*/ 548 w 599"/>
                <a:gd name="T3" fmla="*/ 329 h 812"/>
                <a:gd name="T4" fmla="*/ 533 w 599"/>
                <a:gd name="T5" fmla="*/ 297 h 812"/>
                <a:gd name="T6" fmla="*/ 516 w 599"/>
                <a:gd name="T7" fmla="*/ 265 h 812"/>
                <a:gd name="T8" fmla="*/ 12 w 599"/>
                <a:gd name="T9" fmla="*/ 582 h 812"/>
                <a:gd name="T10" fmla="*/ 583 w 599"/>
                <a:gd name="T11" fmla="*/ 434 h 812"/>
                <a:gd name="T12" fmla="*/ 574 w 599"/>
                <a:gd name="T13" fmla="*/ 399 h 812"/>
                <a:gd name="T14" fmla="*/ 563 w 599"/>
                <a:gd name="T15" fmla="*/ 365 h 812"/>
                <a:gd name="T16" fmla="*/ 82 w 599"/>
                <a:gd name="T17" fmla="*/ 319 h 812"/>
                <a:gd name="T18" fmla="*/ 495 w 599"/>
                <a:gd name="T19" fmla="*/ 232 h 812"/>
                <a:gd name="T20" fmla="*/ 473 w 599"/>
                <a:gd name="T21" fmla="*/ 202 h 812"/>
                <a:gd name="T22" fmla="*/ 451 w 599"/>
                <a:gd name="T23" fmla="*/ 173 h 812"/>
                <a:gd name="T24" fmla="*/ 552 w 599"/>
                <a:gd name="T25" fmla="*/ 812 h 812"/>
                <a:gd name="T26" fmla="*/ 563 w 599"/>
                <a:gd name="T27" fmla="*/ 781 h 812"/>
                <a:gd name="T28" fmla="*/ 574 w 599"/>
                <a:gd name="T29" fmla="*/ 746 h 812"/>
                <a:gd name="T30" fmla="*/ 444 w 599"/>
                <a:gd name="T31" fmla="*/ 766 h 812"/>
                <a:gd name="T32" fmla="*/ 591 w 599"/>
                <a:gd name="T33" fmla="*/ 472 h 812"/>
                <a:gd name="T34" fmla="*/ 250 w 599"/>
                <a:gd name="T35" fmla="*/ 684 h 812"/>
                <a:gd name="T36" fmla="*/ 599 w 599"/>
                <a:gd name="T37" fmla="*/ 545 h 812"/>
                <a:gd name="T38" fmla="*/ 591 w 599"/>
                <a:gd name="T39" fmla="*/ 472 h 812"/>
                <a:gd name="T40" fmla="*/ 362 w 599"/>
                <a:gd name="T41" fmla="*/ 90 h 812"/>
                <a:gd name="T42" fmla="*/ 100 w 599"/>
                <a:gd name="T43" fmla="*/ 271 h 812"/>
                <a:gd name="T44" fmla="*/ 422 w 599"/>
                <a:gd name="T45" fmla="*/ 143 h 812"/>
                <a:gd name="T46" fmla="*/ 393 w 599"/>
                <a:gd name="T47" fmla="*/ 116 h 812"/>
                <a:gd name="T48" fmla="*/ 362 w 599"/>
                <a:gd name="T49" fmla="*/ 90 h 812"/>
                <a:gd name="T50" fmla="*/ 198 w 599"/>
                <a:gd name="T51" fmla="*/ 0 h 812"/>
                <a:gd name="T52" fmla="*/ 325 w 599"/>
                <a:gd name="T53" fmla="*/ 64 h 812"/>
                <a:gd name="T54" fmla="*/ 295 w 599"/>
                <a:gd name="T55" fmla="*/ 45 h 812"/>
                <a:gd name="T56" fmla="*/ 232 w 599"/>
                <a:gd name="T57" fmla="*/ 14 h 812"/>
                <a:gd name="T58" fmla="*/ 198 w 599"/>
                <a:gd name="T59" fmla="*/ 0 h 812"/>
                <a:gd name="T60" fmla="*/ 393 w 599"/>
                <a:gd name="T61" fmla="*/ 745 h 812"/>
                <a:gd name="T62" fmla="*/ 592 w 599"/>
                <a:gd name="T63" fmla="*/ 666 h 812"/>
                <a:gd name="T64" fmla="*/ 597 w 599"/>
                <a:gd name="T65" fmla="*/ 626 h 812"/>
                <a:gd name="T66" fmla="*/ 300 w 599"/>
                <a:gd name="T67" fmla="*/ 704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9" h="812">
                  <a:moveTo>
                    <a:pt x="516" y="265"/>
                  </a:moveTo>
                  <a:lnTo>
                    <a:pt x="32" y="456"/>
                  </a:lnTo>
                  <a:lnTo>
                    <a:pt x="0" y="546"/>
                  </a:lnTo>
                  <a:lnTo>
                    <a:pt x="548" y="329"/>
                  </a:lnTo>
                  <a:lnTo>
                    <a:pt x="548" y="329"/>
                  </a:lnTo>
                  <a:lnTo>
                    <a:pt x="533" y="297"/>
                  </a:lnTo>
                  <a:lnTo>
                    <a:pt x="516" y="265"/>
                  </a:lnTo>
                  <a:lnTo>
                    <a:pt x="516" y="265"/>
                  </a:lnTo>
                  <a:close/>
                  <a:moveTo>
                    <a:pt x="563" y="365"/>
                  </a:moveTo>
                  <a:lnTo>
                    <a:pt x="12" y="582"/>
                  </a:lnTo>
                  <a:lnTo>
                    <a:pt x="106" y="622"/>
                  </a:lnTo>
                  <a:lnTo>
                    <a:pt x="583" y="434"/>
                  </a:lnTo>
                  <a:lnTo>
                    <a:pt x="583" y="434"/>
                  </a:lnTo>
                  <a:lnTo>
                    <a:pt x="574" y="399"/>
                  </a:lnTo>
                  <a:lnTo>
                    <a:pt x="563" y="365"/>
                  </a:lnTo>
                  <a:lnTo>
                    <a:pt x="563" y="365"/>
                  </a:lnTo>
                  <a:close/>
                  <a:moveTo>
                    <a:pt x="451" y="173"/>
                  </a:moveTo>
                  <a:lnTo>
                    <a:pt x="82" y="319"/>
                  </a:lnTo>
                  <a:lnTo>
                    <a:pt x="50" y="409"/>
                  </a:lnTo>
                  <a:lnTo>
                    <a:pt x="495" y="232"/>
                  </a:lnTo>
                  <a:lnTo>
                    <a:pt x="495" y="232"/>
                  </a:lnTo>
                  <a:lnTo>
                    <a:pt x="473" y="202"/>
                  </a:lnTo>
                  <a:lnTo>
                    <a:pt x="451" y="173"/>
                  </a:lnTo>
                  <a:lnTo>
                    <a:pt x="451" y="173"/>
                  </a:lnTo>
                  <a:close/>
                  <a:moveTo>
                    <a:pt x="552" y="812"/>
                  </a:moveTo>
                  <a:lnTo>
                    <a:pt x="552" y="812"/>
                  </a:lnTo>
                  <a:lnTo>
                    <a:pt x="563" y="781"/>
                  </a:lnTo>
                  <a:lnTo>
                    <a:pt x="563" y="781"/>
                  </a:lnTo>
                  <a:lnTo>
                    <a:pt x="569" y="764"/>
                  </a:lnTo>
                  <a:lnTo>
                    <a:pt x="574" y="746"/>
                  </a:lnTo>
                  <a:lnTo>
                    <a:pt x="584" y="711"/>
                  </a:lnTo>
                  <a:lnTo>
                    <a:pt x="444" y="766"/>
                  </a:lnTo>
                  <a:lnTo>
                    <a:pt x="552" y="812"/>
                  </a:lnTo>
                  <a:close/>
                  <a:moveTo>
                    <a:pt x="591" y="472"/>
                  </a:moveTo>
                  <a:lnTo>
                    <a:pt x="156" y="644"/>
                  </a:lnTo>
                  <a:lnTo>
                    <a:pt x="250" y="684"/>
                  </a:lnTo>
                  <a:lnTo>
                    <a:pt x="599" y="545"/>
                  </a:lnTo>
                  <a:lnTo>
                    <a:pt x="599" y="545"/>
                  </a:lnTo>
                  <a:lnTo>
                    <a:pt x="596" y="509"/>
                  </a:lnTo>
                  <a:lnTo>
                    <a:pt x="591" y="472"/>
                  </a:lnTo>
                  <a:lnTo>
                    <a:pt x="591" y="472"/>
                  </a:lnTo>
                  <a:close/>
                  <a:moveTo>
                    <a:pt x="362" y="90"/>
                  </a:moveTo>
                  <a:lnTo>
                    <a:pt x="132" y="181"/>
                  </a:lnTo>
                  <a:lnTo>
                    <a:pt x="100" y="271"/>
                  </a:lnTo>
                  <a:lnTo>
                    <a:pt x="422" y="143"/>
                  </a:lnTo>
                  <a:lnTo>
                    <a:pt x="422" y="143"/>
                  </a:lnTo>
                  <a:lnTo>
                    <a:pt x="408" y="129"/>
                  </a:lnTo>
                  <a:lnTo>
                    <a:pt x="393" y="116"/>
                  </a:lnTo>
                  <a:lnTo>
                    <a:pt x="378" y="102"/>
                  </a:lnTo>
                  <a:lnTo>
                    <a:pt x="362" y="90"/>
                  </a:lnTo>
                  <a:lnTo>
                    <a:pt x="362" y="90"/>
                  </a:lnTo>
                  <a:close/>
                  <a:moveTo>
                    <a:pt x="198" y="0"/>
                  </a:moveTo>
                  <a:lnTo>
                    <a:pt x="150" y="132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295" y="45"/>
                  </a:lnTo>
                  <a:lnTo>
                    <a:pt x="264" y="28"/>
                  </a:lnTo>
                  <a:lnTo>
                    <a:pt x="232" y="14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300" y="704"/>
                  </a:moveTo>
                  <a:lnTo>
                    <a:pt x="393" y="745"/>
                  </a:lnTo>
                  <a:lnTo>
                    <a:pt x="592" y="666"/>
                  </a:lnTo>
                  <a:lnTo>
                    <a:pt x="592" y="666"/>
                  </a:lnTo>
                  <a:lnTo>
                    <a:pt x="595" y="646"/>
                  </a:lnTo>
                  <a:lnTo>
                    <a:pt x="597" y="626"/>
                  </a:lnTo>
                  <a:lnTo>
                    <a:pt x="599" y="587"/>
                  </a:lnTo>
                  <a:lnTo>
                    <a:pt x="300" y="7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34" name="Freeform 438"/>
            <p:cNvSpPr>
              <a:spLocks/>
            </p:cNvSpPr>
            <p:nvPr userDrawn="1"/>
          </p:nvSpPr>
          <p:spPr bwMode="auto">
            <a:xfrm>
              <a:off x="5597525" y="1122002"/>
              <a:ext cx="465137" cy="484188"/>
            </a:xfrm>
            <a:custGeom>
              <a:avLst/>
              <a:gdLst>
                <a:gd name="T0" fmla="*/ 818 w 1171"/>
                <a:gd name="T1" fmla="*/ 38 h 1222"/>
                <a:gd name="T2" fmla="*/ 794 w 1171"/>
                <a:gd name="T3" fmla="*/ 30 h 1222"/>
                <a:gd name="T4" fmla="*/ 747 w 1171"/>
                <a:gd name="T5" fmla="*/ 17 h 1222"/>
                <a:gd name="T6" fmla="*/ 701 w 1171"/>
                <a:gd name="T7" fmla="*/ 7 h 1222"/>
                <a:gd name="T8" fmla="*/ 655 w 1171"/>
                <a:gd name="T9" fmla="*/ 1 h 1222"/>
                <a:gd name="T10" fmla="*/ 608 w 1171"/>
                <a:gd name="T11" fmla="*/ 0 h 1222"/>
                <a:gd name="T12" fmla="*/ 562 w 1171"/>
                <a:gd name="T13" fmla="*/ 2 h 1222"/>
                <a:gd name="T14" fmla="*/ 515 w 1171"/>
                <a:gd name="T15" fmla="*/ 8 h 1222"/>
                <a:gd name="T16" fmla="*/ 466 w 1171"/>
                <a:gd name="T17" fmla="*/ 19 h 1222"/>
                <a:gd name="T18" fmla="*/ 442 w 1171"/>
                <a:gd name="T19" fmla="*/ 25 h 1222"/>
                <a:gd name="T20" fmla="*/ 376 w 1171"/>
                <a:gd name="T21" fmla="*/ 48 h 1222"/>
                <a:gd name="T22" fmla="*/ 314 w 1171"/>
                <a:gd name="T23" fmla="*/ 77 h 1222"/>
                <a:gd name="T24" fmla="*/ 257 w 1171"/>
                <a:gd name="T25" fmla="*/ 112 h 1222"/>
                <a:gd name="T26" fmla="*/ 205 w 1171"/>
                <a:gd name="T27" fmla="*/ 153 h 1222"/>
                <a:gd name="T28" fmla="*/ 158 w 1171"/>
                <a:gd name="T29" fmla="*/ 200 h 1222"/>
                <a:gd name="T30" fmla="*/ 115 w 1171"/>
                <a:gd name="T31" fmla="*/ 253 h 1222"/>
                <a:gd name="T32" fmla="*/ 80 w 1171"/>
                <a:gd name="T33" fmla="*/ 310 h 1222"/>
                <a:gd name="T34" fmla="*/ 49 w 1171"/>
                <a:gd name="T35" fmla="*/ 374 h 1222"/>
                <a:gd name="T36" fmla="*/ 37 w 1171"/>
                <a:gd name="T37" fmla="*/ 403 h 1222"/>
                <a:gd name="T38" fmla="*/ 18 w 1171"/>
                <a:gd name="T39" fmla="*/ 461 h 1222"/>
                <a:gd name="T40" fmla="*/ 7 w 1171"/>
                <a:gd name="T41" fmla="*/ 522 h 1222"/>
                <a:gd name="T42" fmla="*/ 1 w 1171"/>
                <a:gd name="T43" fmla="*/ 581 h 1222"/>
                <a:gd name="T44" fmla="*/ 1 w 1171"/>
                <a:gd name="T45" fmla="*/ 641 h 1222"/>
                <a:gd name="T46" fmla="*/ 6 w 1171"/>
                <a:gd name="T47" fmla="*/ 699 h 1222"/>
                <a:gd name="T48" fmla="*/ 17 w 1171"/>
                <a:gd name="T49" fmla="*/ 757 h 1222"/>
                <a:gd name="T50" fmla="*/ 34 w 1171"/>
                <a:gd name="T51" fmla="*/ 813 h 1222"/>
                <a:gd name="T52" fmla="*/ 56 w 1171"/>
                <a:gd name="T53" fmla="*/ 868 h 1222"/>
                <a:gd name="T54" fmla="*/ 83 w 1171"/>
                <a:gd name="T55" fmla="*/ 919 h 1222"/>
                <a:gd name="T56" fmla="*/ 115 w 1171"/>
                <a:gd name="T57" fmla="*/ 969 h 1222"/>
                <a:gd name="T58" fmla="*/ 152 w 1171"/>
                <a:gd name="T59" fmla="*/ 1015 h 1222"/>
                <a:gd name="T60" fmla="*/ 193 w 1171"/>
                <a:gd name="T61" fmla="*/ 1057 h 1222"/>
                <a:gd name="T62" fmla="*/ 239 w 1171"/>
                <a:gd name="T63" fmla="*/ 1096 h 1222"/>
                <a:gd name="T64" fmla="*/ 289 w 1171"/>
                <a:gd name="T65" fmla="*/ 1130 h 1222"/>
                <a:gd name="T66" fmla="*/ 343 w 1171"/>
                <a:gd name="T67" fmla="*/ 1160 h 1222"/>
                <a:gd name="T68" fmla="*/ 371 w 1171"/>
                <a:gd name="T69" fmla="*/ 1173 h 1222"/>
                <a:gd name="T70" fmla="*/ 431 w 1171"/>
                <a:gd name="T71" fmla="*/ 1195 h 1222"/>
                <a:gd name="T72" fmla="*/ 490 w 1171"/>
                <a:gd name="T73" fmla="*/ 1210 h 1222"/>
                <a:gd name="T74" fmla="*/ 550 w 1171"/>
                <a:gd name="T75" fmla="*/ 1219 h 1222"/>
                <a:gd name="T76" fmla="*/ 609 w 1171"/>
                <a:gd name="T77" fmla="*/ 1222 h 1222"/>
                <a:gd name="T78" fmla="*/ 668 w 1171"/>
                <a:gd name="T79" fmla="*/ 1219 h 1222"/>
                <a:gd name="T80" fmla="*/ 727 w 1171"/>
                <a:gd name="T81" fmla="*/ 1210 h 1222"/>
                <a:gd name="T82" fmla="*/ 784 w 1171"/>
                <a:gd name="T83" fmla="*/ 1197 h 1222"/>
                <a:gd name="T84" fmla="*/ 839 w 1171"/>
                <a:gd name="T85" fmla="*/ 1177 h 1222"/>
                <a:gd name="T86" fmla="*/ 892 w 1171"/>
                <a:gd name="T87" fmla="*/ 1153 h 1222"/>
                <a:gd name="T88" fmla="*/ 942 w 1171"/>
                <a:gd name="T89" fmla="*/ 1123 h 1222"/>
                <a:gd name="T90" fmla="*/ 990 w 1171"/>
                <a:gd name="T91" fmla="*/ 1088 h 1222"/>
                <a:gd name="T92" fmla="*/ 1035 w 1171"/>
                <a:gd name="T93" fmla="*/ 1050 h 1222"/>
                <a:gd name="T94" fmla="*/ 1076 w 1171"/>
                <a:gd name="T95" fmla="*/ 1006 h 1222"/>
                <a:gd name="T96" fmla="*/ 1112 w 1171"/>
                <a:gd name="T97" fmla="*/ 958 h 1222"/>
                <a:gd name="T98" fmla="*/ 1144 w 1171"/>
                <a:gd name="T99" fmla="*/ 906 h 1222"/>
                <a:gd name="T100" fmla="*/ 1171 w 1171"/>
                <a:gd name="T101" fmla="*/ 85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71" h="1222">
                  <a:moveTo>
                    <a:pt x="610" y="611"/>
                  </a:moveTo>
                  <a:lnTo>
                    <a:pt x="818" y="38"/>
                  </a:lnTo>
                  <a:lnTo>
                    <a:pt x="818" y="38"/>
                  </a:lnTo>
                  <a:lnTo>
                    <a:pt x="794" y="30"/>
                  </a:lnTo>
                  <a:lnTo>
                    <a:pt x="770" y="23"/>
                  </a:lnTo>
                  <a:lnTo>
                    <a:pt x="747" y="17"/>
                  </a:lnTo>
                  <a:lnTo>
                    <a:pt x="724" y="11"/>
                  </a:lnTo>
                  <a:lnTo>
                    <a:pt x="701" y="7"/>
                  </a:lnTo>
                  <a:lnTo>
                    <a:pt x="678" y="3"/>
                  </a:lnTo>
                  <a:lnTo>
                    <a:pt x="655" y="1"/>
                  </a:lnTo>
                  <a:lnTo>
                    <a:pt x="632" y="0"/>
                  </a:lnTo>
                  <a:lnTo>
                    <a:pt x="608" y="0"/>
                  </a:lnTo>
                  <a:lnTo>
                    <a:pt x="585" y="0"/>
                  </a:lnTo>
                  <a:lnTo>
                    <a:pt x="562" y="2"/>
                  </a:lnTo>
                  <a:lnTo>
                    <a:pt x="538" y="5"/>
                  </a:lnTo>
                  <a:lnTo>
                    <a:pt x="515" y="8"/>
                  </a:lnTo>
                  <a:lnTo>
                    <a:pt x="491" y="13"/>
                  </a:lnTo>
                  <a:lnTo>
                    <a:pt x="466" y="19"/>
                  </a:lnTo>
                  <a:lnTo>
                    <a:pt x="442" y="25"/>
                  </a:lnTo>
                  <a:lnTo>
                    <a:pt x="442" y="25"/>
                  </a:lnTo>
                  <a:lnTo>
                    <a:pt x="408" y="36"/>
                  </a:lnTo>
                  <a:lnTo>
                    <a:pt x="376" y="48"/>
                  </a:lnTo>
                  <a:lnTo>
                    <a:pt x="344" y="62"/>
                  </a:lnTo>
                  <a:lnTo>
                    <a:pt x="314" y="77"/>
                  </a:lnTo>
                  <a:lnTo>
                    <a:pt x="285" y="94"/>
                  </a:lnTo>
                  <a:lnTo>
                    <a:pt x="257" y="112"/>
                  </a:lnTo>
                  <a:lnTo>
                    <a:pt x="230" y="132"/>
                  </a:lnTo>
                  <a:lnTo>
                    <a:pt x="205" y="153"/>
                  </a:lnTo>
                  <a:lnTo>
                    <a:pt x="181" y="176"/>
                  </a:lnTo>
                  <a:lnTo>
                    <a:pt x="158" y="200"/>
                  </a:lnTo>
                  <a:lnTo>
                    <a:pt x="136" y="226"/>
                  </a:lnTo>
                  <a:lnTo>
                    <a:pt x="115" y="253"/>
                  </a:lnTo>
                  <a:lnTo>
                    <a:pt x="97" y="281"/>
                  </a:lnTo>
                  <a:lnTo>
                    <a:pt x="80" y="310"/>
                  </a:lnTo>
                  <a:lnTo>
                    <a:pt x="63" y="342"/>
                  </a:lnTo>
                  <a:lnTo>
                    <a:pt x="49" y="374"/>
                  </a:lnTo>
                  <a:lnTo>
                    <a:pt x="49" y="374"/>
                  </a:lnTo>
                  <a:lnTo>
                    <a:pt x="37" y="403"/>
                  </a:lnTo>
                  <a:lnTo>
                    <a:pt x="27" y="432"/>
                  </a:lnTo>
                  <a:lnTo>
                    <a:pt x="18" y="461"/>
                  </a:lnTo>
                  <a:lnTo>
                    <a:pt x="12" y="492"/>
                  </a:lnTo>
                  <a:lnTo>
                    <a:pt x="7" y="522"/>
                  </a:lnTo>
                  <a:lnTo>
                    <a:pt x="3" y="551"/>
                  </a:lnTo>
                  <a:lnTo>
                    <a:pt x="1" y="581"/>
                  </a:lnTo>
                  <a:lnTo>
                    <a:pt x="0" y="610"/>
                  </a:lnTo>
                  <a:lnTo>
                    <a:pt x="1" y="641"/>
                  </a:lnTo>
                  <a:lnTo>
                    <a:pt x="3" y="670"/>
                  </a:lnTo>
                  <a:lnTo>
                    <a:pt x="6" y="699"/>
                  </a:lnTo>
                  <a:lnTo>
                    <a:pt x="11" y="728"/>
                  </a:lnTo>
                  <a:lnTo>
                    <a:pt x="17" y="757"/>
                  </a:lnTo>
                  <a:lnTo>
                    <a:pt x="26" y="785"/>
                  </a:lnTo>
                  <a:lnTo>
                    <a:pt x="34" y="813"/>
                  </a:lnTo>
                  <a:lnTo>
                    <a:pt x="44" y="841"/>
                  </a:lnTo>
                  <a:lnTo>
                    <a:pt x="56" y="868"/>
                  </a:lnTo>
                  <a:lnTo>
                    <a:pt x="69" y="894"/>
                  </a:lnTo>
                  <a:lnTo>
                    <a:pt x="83" y="919"/>
                  </a:lnTo>
                  <a:lnTo>
                    <a:pt x="99" y="944"/>
                  </a:lnTo>
                  <a:lnTo>
                    <a:pt x="115" y="969"/>
                  </a:lnTo>
                  <a:lnTo>
                    <a:pt x="133" y="992"/>
                  </a:lnTo>
                  <a:lnTo>
                    <a:pt x="152" y="1015"/>
                  </a:lnTo>
                  <a:lnTo>
                    <a:pt x="173" y="1036"/>
                  </a:lnTo>
                  <a:lnTo>
                    <a:pt x="193" y="1057"/>
                  </a:lnTo>
                  <a:lnTo>
                    <a:pt x="215" y="1077"/>
                  </a:lnTo>
                  <a:lnTo>
                    <a:pt x="239" y="1096"/>
                  </a:lnTo>
                  <a:lnTo>
                    <a:pt x="263" y="1113"/>
                  </a:lnTo>
                  <a:lnTo>
                    <a:pt x="289" y="1130"/>
                  </a:lnTo>
                  <a:lnTo>
                    <a:pt x="316" y="1146"/>
                  </a:lnTo>
                  <a:lnTo>
                    <a:pt x="343" y="1160"/>
                  </a:lnTo>
                  <a:lnTo>
                    <a:pt x="371" y="1173"/>
                  </a:lnTo>
                  <a:lnTo>
                    <a:pt x="371" y="1173"/>
                  </a:lnTo>
                  <a:lnTo>
                    <a:pt x="402" y="1185"/>
                  </a:lnTo>
                  <a:lnTo>
                    <a:pt x="431" y="1195"/>
                  </a:lnTo>
                  <a:lnTo>
                    <a:pt x="460" y="1203"/>
                  </a:lnTo>
                  <a:lnTo>
                    <a:pt x="490" y="1210"/>
                  </a:lnTo>
                  <a:lnTo>
                    <a:pt x="519" y="1216"/>
                  </a:lnTo>
                  <a:lnTo>
                    <a:pt x="550" y="1219"/>
                  </a:lnTo>
                  <a:lnTo>
                    <a:pt x="580" y="1221"/>
                  </a:lnTo>
                  <a:lnTo>
                    <a:pt x="609" y="1222"/>
                  </a:lnTo>
                  <a:lnTo>
                    <a:pt x="639" y="1221"/>
                  </a:lnTo>
                  <a:lnTo>
                    <a:pt x="668" y="1219"/>
                  </a:lnTo>
                  <a:lnTo>
                    <a:pt x="697" y="1216"/>
                  </a:lnTo>
                  <a:lnTo>
                    <a:pt x="727" y="1210"/>
                  </a:lnTo>
                  <a:lnTo>
                    <a:pt x="755" y="1204"/>
                  </a:lnTo>
                  <a:lnTo>
                    <a:pt x="784" y="1197"/>
                  </a:lnTo>
                  <a:lnTo>
                    <a:pt x="811" y="1187"/>
                  </a:lnTo>
                  <a:lnTo>
                    <a:pt x="839" y="1177"/>
                  </a:lnTo>
                  <a:lnTo>
                    <a:pt x="865" y="1166"/>
                  </a:lnTo>
                  <a:lnTo>
                    <a:pt x="892" y="1153"/>
                  </a:lnTo>
                  <a:lnTo>
                    <a:pt x="917" y="1139"/>
                  </a:lnTo>
                  <a:lnTo>
                    <a:pt x="942" y="1123"/>
                  </a:lnTo>
                  <a:lnTo>
                    <a:pt x="967" y="1106"/>
                  </a:lnTo>
                  <a:lnTo>
                    <a:pt x="990" y="1088"/>
                  </a:lnTo>
                  <a:lnTo>
                    <a:pt x="1013" y="1070"/>
                  </a:lnTo>
                  <a:lnTo>
                    <a:pt x="1035" y="1050"/>
                  </a:lnTo>
                  <a:lnTo>
                    <a:pt x="1056" y="1028"/>
                  </a:lnTo>
                  <a:lnTo>
                    <a:pt x="1076" y="1006"/>
                  </a:lnTo>
                  <a:lnTo>
                    <a:pt x="1094" y="983"/>
                  </a:lnTo>
                  <a:lnTo>
                    <a:pt x="1112" y="958"/>
                  </a:lnTo>
                  <a:lnTo>
                    <a:pt x="1129" y="932"/>
                  </a:lnTo>
                  <a:lnTo>
                    <a:pt x="1144" y="906"/>
                  </a:lnTo>
                  <a:lnTo>
                    <a:pt x="1159" y="878"/>
                  </a:lnTo>
                  <a:lnTo>
                    <a:pt x="1171" y="850"/>
                  </a:lnTo>
                  <a:lnTo>
                    <a:pt x="610" y="6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535" name="Freeform 439"/>
          <p:cNvSpPr>
            <a:spLocks noEditPoints="1"/>
          </p:cNvSpPr>
          <p:nvPr userDrawn="1"/>
        </p:nvSpPr>
        <p:spPr bwMode="auto">
          <a:xfrm>
            <a:off x="1587500" y="761745"/>
            <a:ext cx="647700" cy="377429"/>
          </a:xfrm>
          <a:custGeom>
            <a:avLst/>
            <a:gdLst>
              <a:gd name="T0" fmla="*/ 36 w 1630"/>
              <a:gd name="T1" fmla="*/ 786 h 1268"/>
              <a:gd name="T2" fmla="*/ 110 w 1630"/>
              <a:gd name="T3" fmla="*/ 885 h 1268"/>
              <a:gd name="T4" fmla="*/ 274 w 1630"/>
              <a:gd name="T5" fmla="*/ 942 h 1268"/>
              <a:gd name="T6" fmla="*/ 431 w 1630"/>
              <a:gd name="T7" fmla="*/ 919 h 1268"/>
              <a:gd name="T8" fmla="*/ 551 w 1630"/>
              <a:gd name="T9" fmla="*/ 823 h 1268"/>
              <a:gd name="T10" fmla="*/ 573 w 1630"/>
              <a:gd name="T11" fmla="*/ 747 h 1268"/>
              <a:gd name="T12" fmla="*/ 1433 w 1630"/>
              <a:gd name="T13" fmla="*/ 927 h 1268"/>
              <a:gd name="T14" fmla="*/ 1566 w 1630"/>
              <a:gd name="T15" fmla="*/ 839 h 1268"/>
              <a:gd name="T16" fmla="*/ 1599 w 1630"/>
              <a:gd name="T17" fmla="*/ 757 h 1268"/>
              <a:gd name="T18" fmla="*/ 1063 w 1630"/>
              <a:gd name="T19" fmla="*/ 786 h 1268"/>
              <a:gd name="T20" fmla="*/ 1137 w 1630"/>
              <a:gd name="T21" fmla="*/ 885 h 1268"/>
              <a:gd name="T22" fmla="*/ 1301 w 1630"/>
              <a:gd name="T23" fmla="*/ 942 h 1268"/>
              <a:gd name="T24" fmla="*/ 1382 w 1630"/>
              <a:gd name="T25" fmla="*/ 197 h 1268"/>
              <a:gd name="T26" fmla="*/ 1414 w 1630"/>
              <a:gd name="T27" fmla="*/ 130 h 1268"/>
              <a:gd name="T28" fmla="*/ 1400 w 1630"/>
              <a:gd name="T29" fmla="*/ 82 h 1268"/>
              <a:gd name="T30" fmla="*/ 1354 w 1630"/>
              <a:gd name="T31" fmla="*/ 48 h 1268"/>
              <a:gd name="T32" fmla="*/ 1290 w 1630"/>
              <a:gd name="T33" fmla="*/ 53 h 1268"/>
              <a:gd name="T34" fmla="*/ 949 w 1630"/>
              <a:gd name="T35" fmla="*/ 98 h 1268"/>
              <a:gd name="T36" fmla="*/ 907 w 1630"/>
              <a:gd name="T37" fmla="*/ 34 h 1268"/>
              <a:gd name="T38" fmla="*/ 838 w 1630"/>
              <a:gd name="T39" fmla="*/ 2 h 1268"/>
              <a:gd name="T40" fmla="*/ 769 w 1630"/>
              <a:gd name="T41" fmla="*/ 7 h 1268"/>
              <a:gd name="T42" fmla="*/ 707 w 1630"/>
              <a:gd name="T43" fmla="*/ 50 h 1268"/>
              <a:gd name="T44" fmla="*/ 381 w 1630"/>
              <a:gd name="T45" fmla="*/ 98 h 1268"/>
              <a:gd name="T46" fmla="*/ 315 w 1630"/>
              <a:gd name="T47" fmla="*/ 46 h 1268"/>
              <a:gd name="T48" fmla="*/ 261 w 1630"/>
              <a:gd name="T49" fmla="*/ 55 h 1268"/>
              <a:gd name="T50" fmla="*/ 223 w 1630"/>
              <a:gd name="T51" fmla="*/ 97 h 1268"/>
              <a:gd name="T52" fmla="*/ 218 w 1630"/>
              <a:gd name="T53" fmla="*/ 152 h 1268"/>
              <a:gd name="T54" fmla="*/ 46 w 1630"/>
              <a:gd name="T55" fmla="*/ 648 h 1268"/>
              <a:gd name="T56" fmla="*/ 5 w 1630"/>
              <a:gd name="T57" fmla="*/ 663 h 1268"/>
              <a:gd name="T58" fmla="*/ 5 w 1630"/>
              <a:gd name="T59" fmla="*/ 701 h 1268"/>
              <a:gd name="T60" fmla="*/ 571 w 1630"/>
              <a:gd name="T61" fmla="*/ 716 h 1268"/>
              <a:gd name="T62" fmla="*/ 604 w 1630"/>
              <a:gd name="T63" fmla="*/ 688 h 1268"/>
              <a:gd name="T64" fmla="*/ 589 w 1630"/>
              <a:gd name="T65" fmla="*/ 654 h 1268"/>
              <a:gd name="T66" fmla="*/ 354 w 1630"/>
              <a:gd name="T67" fmla="*/ 198 h 1268"/>
              <a:gd name="T68" fmla="*/ 689 w 1630"/>
              <a:gd name="T69" fmla="*/ 202 h 1268"/>
              <a:gd name="T70" fmla="*/ 732 w 1630"/>
              <a:gd name="T71" fmla="*/ 1107 h 1268"/>
              <a:gd name="T72" fmla="*/ 502 w 1630"/>
              <a:gd name="T73" fmla="*/ 1126 h 1268"/>
              <a:gd name="T74" fmla="*/ 403 w 1630"/>
              <a:gd name="T75" fmla="*/ 1203 h 1268"/>
              <a:gd name="T76" fmla="*/ 1254 w 1630"/>
              <a:gd name="T77" fmla="*/ 1250 h 1268"/>
              <a:gd name="T78" fmla="*/ 1176 w 1630"/>
              <a:gd name="T79" fmla="*/ 1153 h 1268"/>
              <a:gd name="T80" fmla="*/ 1056 w 1630"/>
              <a:gd name="T81" fmla="*/ 1108 h 1268"/>
              <a:gd name="T82" fmla="*/ 922 w 1630"/>
              <a:gd name="T83" fmla="*/ 230 h 1268"/>
              <a:gd name="T84" fmla="*/ 1259 w 1630"/>
              <a:gd name="T85" fmla="*/ 181 h 1268"/>
              <a:gd name="T86" fmla="*/ 1059 w 1630"/>
              <a:gd name="T87" fmla="*/ 648 h 1268"/>
              <a:gd name="T88" fmla="*/ 1027 w 1630"/>
              <a:gd name="T89" fmla="*/ 675 h 1268"/>
              <a:gd name="T90" fmla="*/ 1040 w 1630"/>
              <a:gd name="T91" fmla="*/ 710 h 1268"/>
              <a:gd name="T92" fmla="*/ 1610 w 1630"/>
              <a:gd name="T93" fmla="*/ 713 h 1268"/>
              <a:gd name="T94" fmla="*/ 1630 w 1630"/>
              <a:gd name="T95" fmla="*/ 682 h 1268"/>
              <a:gd name="T96" fmla="*/ 1604 w 1630"/>
              <a:gd name="T97" fmla="*/ 649 h 1268"/>
              <a:gd name="T98" fmla="*/ 815 w 1630"/>
              <a:gd name="T99" fmla="*/ 194 h 1268"/>
              <a:gd name="T100" fmla="*/ 765 w 1630"/>
              <a:gd name="T101" fmla="*/ 161 h 1268"/>
              <a:gd name="T102" fmla="*/ 777 w 1630"/>
              <a:gd name="T103" fmla="*/ 102 h 1268"/>
              <a:gd name="T104" fmla="*/ 836 w 1630"/>
              <a:gd name="T105" fmla="*/ 89 h 1268"/>
              <a:gd name="T106" fmla="*/ 868 w 1630"/>
              <a:gd name="T107" fmla="*/ 139 h 1268"/>
              <a:gd name="T108" fmla="*/ 826 w 1630"/>
              <a:gd name="T109" fmla="*/ 193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30" h="1268">
                <a:moveTo>
                  <a:pt x="573" y="747"/>
                </a:moveTo>
                <a:lnTo>
                  <a:pt x="31" y="747"/>
                </a:lnTo>
                <a:lnTo>
                  <a:pt x="31" y="747"/>
                </a:lnTo>
                <a:lnTo>
                  <a:pt x="32" y="757"/>
                </a:lnTo>
                <a:lnTo>
                  <a:pt x="33" y="767"/>
                </a:lnTo>
                <a:lnTo>
                  <a:pt x="34" y="777"/>
                </a:lnTo>
                <a:lnTo>
                  <a:pt x="36" y="786"/>
                </a:lnTo>
                <a:lnTo>
                  <a:pt x="39" y="796"/>
                </a:lnTo>
                <a:lnTo>
                  <a:pt x="44" y="805"/>
                </a:lnTo>
                <a:lnTo>
                  <a:pt x="53" y="823"/>
                </a:lnTo>
                <a:lnTo>
                  <a:pt x="64" y="839"/>
                </a:lnTo>
                <a:lnTo>
                  <a:pt x="78" y="856"/>
                </a:lnTo>
                <a:lnTo>
                  <a:pt x="93" y="871"/>
                </a:lnTo>
                <a:lnTo>
                  <a:pt x="110" y="885"/>
                </a:lnTo>
                <a:lnTo>
                  <a:pt x="130" y="898"/>
                </a:lnTo>
                <a:lnTo>
                  <a:pt x="151" y="908"/>
                </a:lnTo>
                <a:lnTo>
                  <a:pt x="173" y="919"/>
                </a:lnTo>
                <a:lnTo>
                  <a:pt x="197" y="927"/>
                </a:lnTo>
                <a:lnTo>
                  <a:pt x="222" y="933"/>
                </a:lnTo>
                <a:lnTo>
                  <a:pt x="248" y="938"/>
                </a:lnTo>
                <a:lnTo>
                  <a:pt x="274" y="942"/>
                </a:lnTo>
                <a:lnTo>
                  <a:pt x="302" y="942"/>
                </a:lnTo>
                <a:lnTo>
                  <a:pt x="302" y="942"/>
                </a:lnTo>
                <a:lnTo>
                  <a:pt x="330" y="942"/>
                </a:lnTo>
                <a:lnTo>
                  <a:pt x="356" y="938"/>
                </a:lnTo>
                <a:lnTo>
                  <a:pt x="382" y="933"/>
                </a:lnTo>
                <a:lnTo>
                  <a:pt x="407" y="927"/>
                </a:lnTo>
                <a:lnTo>
                  <a:pt x="431" y="919"/>
                </a:lnTo>
                <a:lnTo>
                  <a:pt x="453" y="908"/>
                </a:lnTo>
                <a:lnTo>
                  <a:pt x="474" y="898"/>
                </a:lnTo>
                <a:lnTo>
                  <a:pt x="493" y="885"/>
                </a:lnTo>
                <a:lnTo>
                  <a:pt x="510" y="871"/>
                </a:lnTo>
                <a:lnTo>
                  <a:pt x="526" y="856"/>
                </a:lnTo>
                <a:lnTo>
                  <a:pt x="539" y="839"/>
                </a:lnTo>
                <a:lnTo>
                  <a:pt x="551" y="823"/>
                </a:lnTo>
                <a:lnTo>
                  <a:pt x="560" y="805"/>
                </a:lnTo>
                <a:lnTo>
                  <a:pt x="564" y="796"/>
                </a:lnTo>
                <a:lnTo>
                  <a:pt x="567" y="786"/>
                </a:lnTo>
                <a:lnTo>
                  <a:pt x="569" y="777"/>
                </a:lnTo>
                <a:lnTo>
                  <a:pt x="571" y="767"/>
                </a:lnTo>
                <a:lnTo>
                  <a:pt x="572" y="757"/>
                </a:lnTo>
                <a:lnTo>
                  <a:pt x="573" y="747"/>
                </a:lnTo>
                <a:lnTo>
                  <a:pt x="573" y="747"/>
                </a:lnTo>
                <a:close/>
                <a:moveTo>
                  <a:pt x="1328" y="942"/>
                </a:moveTo>
                <a:lnTo>
                  <a:pt x="1328" y="942"/>
                </a:lnTo>
                <a:lnTo>
                  <a:pt x="1356" y="942"/>
                </a:lnTo>
                <a:lnTo>
                  <a:pt x="1383" y="938"/>
                </a:lnTo>
                <a:lnTo>
                  <a:pt x="1408" y="933"/>
                </a:lnTo>
                <a:lnTo>
                  <a:pt x="1433" y="927"/>
                </a:lnTo>
                <a:lnTo>
                  <a:pt x="1457" y="919"/>
                </a:lnTo>
                <a:lnTo>
                  <a:pt x="1479" y="908"/>
                </a:lnTo>
                <a:lnTo>
                  <a:pt x="1500" y="898"/>
                </a:lnTo>
                <a:lnTo>
                  <a:pt x="1519" y="885"/>
                </a:lnTo>
                <a:lnTo>
                  <a:pt x="1537" y="871"/>
                </a:lnTo>
                <a:lnTo>
                  <a:pt x="1553" y="856"/>
                </a:lnTo>
                <a:lnTo>
                  <a:pt x="1566" y="839"/>
                </a:lnTo>
                <a:lnTo>
                  <a:pt x="1578" y="823"/>
                </a:lnTo>
                <a:lnTo>
                  <a:pt x="1586" y="805"/>
                </a:lnTo>
                <a:lnTo>
                  <a:pt x="1590" y="796"/>
                </a:lnTo>
                <a:lnTo>
                  <a:pt x="1593" y="786"/>
                </a:lnTo>
                <a:lnTo>
                  <a:pt x="1595" y="777"/>
                </a:lnTo>
                <a:lnTo>
                  <a:pt x="1597" y="767"/>
                </a:lnTo>
                <a:lnTo>
                  <a:pt x="1599" y="757"/>
                </a:lnTo>
                <a:lnTo>
                  <a:pt x="1599" y="747"/>
                </a:lnTo>
                <a:lnTo>
                  <a:pt x="1057" y="747"/>
                </a:lnTo>
                <a:lnTo>
                  <a:pt x="1057" y="747"/>
                </a:lnTo>
                <a:lnTo>
                  <a:pt x="1058" y="757"/>
                </a:lnTo>
                <a:lnTo>
                  <a:pt x="1059" y="767"/>
                </a:lnTo>
                <a:lnTo>
                  <a:pt x="1060" y="777"/>
                </a:lnTo>
                <a:lnTo>
                  <a:pt x="1063" y="786"/>
                </a:lnTo>
                <a:lnTo>
                  <a:pt x="1066" y="796"/>
                </a:lnTo>
                <a:lnTo>
                  <a:pt x="1069" y="805"/>
                </a:lnTo>
                <a:lnTo>
                  <a:pt x="1079" y="823"/>
                </a:lnTo>
                <a:lnTo>
                  <a:pt x="1090" y="839"/>
                </a:lnTo>
                <a:lnTo>
                  <a:pt x="1104" y="856"/>
                </a:lnTo>
                <a:lnTo>
                  <a:pt x="1119" y="871"/>
                </a:lnTo>
                <a:lnTo>
                  <a:pt x="1137" y="885"/>
                </a:lnTo>
                <a:lnTo>
                  <a:pt x="1156" y="898"/>
                </a:lnTo>
                <a:lnTo>
                  <a:pt x="1177" y="908"/>
                </a:lnTo>
                <a:lnTo>
                  <a:pt x="1199" y="919"/>
                </a:lnTo>
                <a:lnTo>
                  <a:pt x="1223" y="927"/>
                </a:lnTo>
                <a:lnTo>
                  <a:pt x="1248" y="933"/>
                </a:lnTo>
                <a:lnTo>
                  <a:pt x="1274" y="938"/>
                </a:lnTo>
                <a:lnTo>
                  <a:pt x="1301" y="942"/>
                </a:lnTo>
                <a:lnTo>
                  <a:pt x="1328" y="942"/>
                </a:lnTo>
                <a:lnTo>
                  <a:pt x="1328" y="942"/>
                </a:lnTo>
                <a:close/>
                <a:moveTo>
                  <a:pt x="1596" y="648"/>
                </a:moveTo>
                <a:lnTo>
                  <a:pt x="1585" y="648"/>
                </a:lnTo>
                <a:lnTo>
                  <a:pt x="1374" y="203"/>
                </a:lnTo>
                <a:lnTo>
                  <a:pt x="1374" y="203"/>
                </a:lnTo>
                <a:lnTo>
                  <a:pt x="1382" y="197"/>
                </a:lnTo>
                <a:lnTo>
                  <a:pt x="1390" y="189"/>
                </a:lnTo>
                <a:lnTo>
                  <a:pt x="1396" y="181"/>
                </a:lnTo>
                <a:lnTo>
                  <a:pt x="1403" y="173"/>
                </a:lnTo>
                <a:lnTo>
                  <a:pt x="1407" y="162"/>
                </a:lnTo>
                <a:lnTo>
                  <a:pt x="1411" y="152"/>
                </a:lnTo>
                <a:lnTo>
                  <a:pt x="1413" y="141"/>
                </a:lnTo>
                <a:lnTo>
                  <a:pt x="1414" y="130"/>
                </a:lnTo>
                <a:lnTo>
                  <a:pt x="1414" y="130"/>
                </a:lnTo>
                <a:lnTo>
                  <a:pt x="1413" y="122"/>
                </a:lnTo>
                <a:lnTo>
                  <a:pt x="1412" y="112"/>
                </a:lnTo>
                <a:lnTo>
                  <a:pt x="1410" y="105"/>
                </a:lnTo>
                <a:lnTo>
                  <a:pt x="1407" y="97"/>
                </a:lnTo>
                <a:lnTo>
                  <a:pt x="1404" y="89"/>
                </a:lnTo>
                <a:lnTo>
                  <a:pt x="1400" y="82"/>
                </a:lnTo>
                <a:lnTo>
                  <a:pt x="1394" y="76"/>
                </a:lnTo>
                <a:lnTo>
                  <a:pt x="1389" y="70"/>
                </a:lnTo>
                <a:lnTo>
                  <a:pt x="1383" y="63"/>
                </a:lnTo>
                <a:lnTo>
                  <a:pt x="1376" y="59"/>
                </a:lnTo>
                <a:lnTo>
                  <a:pt x="1369" y="55"/>
                </a:lnTo>
                <a:lnTo>
                  <a:pt x="1361" y="51"/>
                </a:lnTo>
                <a:lnTo>
                  <a:pt x="1354" y="48"/>
                </a:lnTo>
                <a:lnTo>
                  <a:pt x="1345" y="46"/>
                </a:lnTo>
                <a:lnTo>
                  <a:pt x="1337" y="45"/>
                </a:lnTo>
                <a:lnTo>
                  <a:pt x="1328" y="45"/>
                </a:lnTo>
                <a:lnTo>
                  <a:pt x="1328" y="45"/>
                </a:lnTo>
                <a:lnTo>
                  <a:pt x="1315" y="46"/>
                </a:lnTo>
                <a:lnTo>
                  <a:pt x="1302" y="48"/>
                </a:lnTo>
                <a:lnTo>
                  <a:pt x="1290" y="53"/>
                </a:lnTo>
                <a:lnTo>
                  <a:pt x="1280" y="59"/>
                </a:lnTo>
                <a:lnTo>
                  <a:pt x="1269" y="68"/>
                </a:lnTo>
                <a:lnTo>
                  <a:pt x="1261" y="77"/>
                </a:lnTo>
                <a:lnTo>
                  <a:pt x="1254" y="86"/>
                </a:lnTo>
                <a:lnTo>
                  <a:pt x="1249" y="98"/>
                </a:lnTo>
                <a:lnTo>
                  <a:pt x="949" y="98"/>
                </a:lnTo>
                <a:lnTo>
                  <a:pt x="949" y="98"/>
                </a:lnTo>
                <a:lnTo>
                  <a:pt x="944" y="87"/>
                </a:lnTo>
                <a:lnTo>
                  <a:pt x="940" y="78"/>
                </a:lnTo>
                <a:lnTo>
                  <a:pt x="935" y="68"/>
                </a:lnTo>
                <a:lnTo>
                  <a:pt x="929" y="59"/>
                </a:lnTo>
                <a:lnTo>
                  <a:pt x="923" y="50"/>
                </a:lnTo>
                <a:lnTo>
                  <a:pt x="915" y="41"/>
                </a:lnTo>
                <a:lnTo>
                  <a:pt x="907" y="34"/>
                </a:lnTo>
                <a:lnTo>
                  <a:pt x="899" y="28"/>
                </a:lnTo>
                <a:lnTo>
                  <a:pt x="889" y="22"/>
                </a:lnTo>
                <a:lnTo>
                  <a:pt x="880" y="15"/>
                </a:lnTo>
                <a:lnTo>
                  <a:pt x="870" y="11"/>
                </a:lnTo>
                <a:lnTo>
                  <a:pt x="860" y="7"/>
                </a:lnTo>
                <a:lnTo>
                  <a:pt x="849" y="4"/>
                </a:lnTo>
                <a:lnTo>
                  <a:pt x="838" y="2"/>
                </a:lnTo>
                <a:lnTo>
                  <a:pt x="827" y="0"/>
                </a:lnTo>
                <a:lnTo>
                  <a:pt x="815" y="0"/>
                </a:lnTo>
                <a:lnTo>
                  <a:pt x="815" y="0"/>
                </a:lnTo>
                <a:lnTo>
                  <a:pt x="803" y="0"/>
                </a:lnTo>
                <a:lnTo>
                  <a:pt x="791" y="2"/>
                </a:lnTo>
                <a:lnTo>
                  <a:pt x="781" y="4"/>
                </a:lnTo>
                <a:lnTo>
                  <a:pt x="769" y="7"/>
                </a:lnTo>
                <a:lnTo>
                  <a:pt x="759" y="11"/>
                </a:lnTo>
                <a:lnTo>
                  <a:pt x="750" y="15"/>
                </a:lnTo>
                <a:lnTo>
                  <a:pt x="740" y="22"/>
                </a:lnTo>
                <a:lnTo>
                  <a:pt x="731" y="28"/>
                </a:lnTo>
                <a:lnTo>
                  <a:pt x="723" y="34"/>
                </a:lnTo>
                <a:lnTo>
                  <a:pt x="714" y="41"/>
                </a:lnTo>
                <a:lnTo>
                  <a:pt x="707" y="50"/>
                </a:lnTo>
                <a:lnTo>
                  <a:pt x="701" y="59"/>
                </a:lnTo>
                <a:lnTo>
                  <a:pt x="694" y="68"/>
                </a:lnTo>
                <a:lnTo>
                  <a:pt x="689" y="78"/>
                </a:lnTo>
                <a:lnTo>
                  <a:pt x="685" y="87"/>
                </a:lnTo>
                <a:lnTo>
                  <a:pt x="681" y="98"/>
                </a:lnTo>
                <a:lnTo>
                  <a:pt x="381" y="98"/>
                </a:lnTo>
                <a:lnTo>
                  <a:pt x="381" y="98"/>
                </a:lnTo>
                <a:lnTo>
                  <a:pt x="376" y="86"/>
                </a:lnTo>
                <a:lnTo>
                  <a:pt x="368" y="77"/>
                </a:lnTo>
                <a:lnTo>
                  <a:pt x="360" y="68"/>
                </a:lnTo>
                <a:lnTo>
                  <a:pt x="351" y="59"/>
                </a:lnTo>
                <a:lnTo>
                  <a:pt x="339" y="53"/>
                </a:lnTo>
                <a:lnTo>
                  <a:pt x="328" y="48"/>
                </a:lnTo>
                <a:lnTo>
                  <a:pt x="315" y="46"/>
                </a:lnTo>
                <a:lnTo>
                  <a:pt x="302" y="45"/>
                </a:lnTo>
                <a:lnTo>
                  <a:pt x="302" y="45"/>
                </a:lnTo>
                <a:lnTo>
                  <a:pt x="293" y="45"/>
                </a:lnTo>
                <a:lnTo>
                  <a:pt x="284" y="46"/>
                </a:lnTo>
                <a:lnTo>
                  <a:pt x="277" y="48"/>
                </a:lnTo>
                <a:lnTo>
                  <a:pt x="268" y="51"/>
                </a:lnTo>
                <a:lnTo>
                  <a:pt x="261" y="55"/>
                </a:lnTo>
                <a:lnTo>
                  <a:pt x="254" y="59"/>
                </a:lnTo>
                <a:lnTo>
                  <a:pt x="248" y="63"/>
                </a:lnTo>
                <a:lnTo>
                  <a:pt x="241" y="70"/>
                </a:lnTo>
                <a:lnTo>
                  <a:pt x="235" y="76"/>
                </a:lnTo>
                <a:lnTo>
                  <a:pt x="231" y="82"/>
                </a:lnTo>
                <a:lnTo>
                  <a:pt x="227" y="89"/>
                </a:lnTo>
                <a:lnTo>
                  <a:pt x="223" y="97"/>
                </a:lnTo>
                <a:lnTo>
                  <a:pt x="220" y="105"/>
                </a:lnTo>
                <a:lnTo>
                  <a:pt x="217" y="112"/>
                </a:lnTo>
                <a:lnTo>
                  <a:pt x="216" y="122"/>
                </a:lnTo>
                <a:lnTo>
                  <a:pt x="216" y="130"/>
                </a:lnTo>
                <a:lnTo>
                  <a:pt x="216" y="130"/>
                </a:lnTo>
                <a:lnTo>
                  <a:pt x="216" y="141"/>
                </a:lnTo>
                <a:lnTo>
                  <a:pt x="218" y="152"/>
                </a:lnTo>
                <a:lnTo>
                  <a:pt x="223" y="162"/>
                </a:lnTo>
                <a:lnTo>
                  <a:pt x="227" y="173"/>
                </a:lnTo>
                <a:lnTo>
                  <a:pt x="233" y="181"/>
                </a:lnTo>
                <a:lnTo>
                  <a:pt x="240" y="189"/>
                </a:lnTo>
                <a:lnTo>
                  <a:pt x="248" y="197"/>
                </a:lnTo>
                <a:lnTo>
                  <a:pt x="257" y="203"/>
                </a:lnTo>
                <a:lnTo>
                  <a:pt x="46" y="648"/>
                </a:lnTo>
                <a:lnTo>
                  <a:pt x="33" y="648"/>
                </a:lnTo>
                <a:lnTo>
                  <a:pt x="33" y="648"/>
                </a:lnTo>
                <a:lnTo>
                  <a:pt x="27" y="649"/>
                </a:lnTo>
                <a:lnTo>
                  <a:pt x="21" y="651"/>
                </a:lnTo>
                <a:lnTo>
                  <a:pt x="14" y="654"/>
                </a:lnTo>
                <a:lnTo>
                  <a:pt x="9" y="658"/>
                </a:lnTo>
                <a:lnTo>
                  <a:pt x="5" y="663"/>
                </a:lnTo>
                <a:lnTo>
                  <a:pt x="2" y="669"/>
                </a:lnTo>
                <a:lnTo>
                  <a:pt x="0" y="675"/>
                </a:lnTo>
                <a:lnTo>
                  <a:pt x="0" y="682"/>
                </a:lnTo>
                <a:lnTo>
                  <a:pt x="0" y="682"/>
                </a:lnTo>
                <a:lnTo>
                  <a:pt x="0" y="688"/>
                </a:lnTo>
                <a:lnTo>
                  <a:pt x="2" y="695"/>
                </a:lnTo>
                <a:lnTo>
                  <a:pt x="5" y="701"/>
                </a:lnTo>
                <a:lnTo>
                  <a:pt x="9" y="706"/>
                </a:lnTo>
                <a:lnTo>
                  <a:pt x="14" y="710"/>
                </a:lnTo>
                <a:lnTo>
                  <a:pt x="21" y="713"/>
                </a:lnTo>
                <a:lnTo>
                  <a:pt x="27" y="716"/>
                </a:lnTo>
                <a:lnTo>
                  <a:pt x="33" y="716"/>
                </a:lnTo>
                <a:lnTo>
                  <a:pt x="571" y="716"/>
                </a:lnTo>
                <a:lnTo>
                  <a:pt x="571" y="716"/>
                </a:lnTo>
                <a:lnTo>
                  <a:pt x="577" y="716"/>
                </a:lnTo>
                <a:lnTo>
                  <a:pt x="583" y="713"/>
                </a:lnTo>
                <a:lnTo>
                  <a:pt x="589" y="710"/>
                </a:lnTo>
                <a:lnTo>
                  <a:pt x="594" y="706"/>
                </a:lnTo>
                <a:lnTo>
                  <a:pt x="599" y="701"/>
                </a:lnTo>
                <a:lnTo>
                  <a:pt x="602" y="695"/>
                </a:lnTo>
                <a:lnTo>
                  <a:pt x="604" y="688"/>
                </a:lnTo>
                <a:lnTo>
                  <a:pt x="604" y="682"/>
                </a:lnTo>
                <a:lnTo>
                  <a:pt x="604" y="682"/>
                </a:lnTo>
                <a:lnTo>
                  <a:pt x="604" y="675"/>
                </a:lnTo>
                <a:lnTo>
                  <a:pt x="602" y="669"/>
                </a:lnTo>
                <a:lnTo>
                  <a:pt x="599" y="663"/>
                </a:lnTo>
                <a:lnTo>
                  <a:pt x="594" y="658"/>
                </a:lnTo>
                <a:lnTo>
                  <a:pt x="589" y="654"/>
                </a:lnTo>
                <a:lnTo>
                  <a:pt x="583" y="651"/>
                </a:lnTo>
                <a:lnTo>
                  <a:pt x="577" y="649"/>
                </a:lnTo>
                <a:lnTo>
                  <a:pt x="571" y="648"/>
                </a:lnTo>
                <a:lnTo>
                  <a:pt x="559" y="648"/>
                </a:lnTo>
                <a:lnTo>
                  <a:pt x="347" y="203"/>
                </a:lnTo>
                <a:lnTo>
                  <a:pt x="347" y="203"/>
                </a:lnTo>
                <a:lnTo>
                  <a:pt x="354" y="198"/>
                </a:lnTo>
                <a:lnTo>
                  <a:pt x="360" y="194"/>
                </a:lnTo>
                <a:lnTo>
                  <a:pt x="365" y="187"/>
                </a:lnTo>
                <a:lnTo>
                  <a:pt x="371" y="181"/>
                </a:lnTo>
                <a:lnTo>
                  <a:pt x="681" y="181"/>
                </a:lnTo>
                <a:lnTo>
                  <a:pt x="681" y="181"/>
                </a:lnTo>
                <a:lnTo>
                  <a:pt x="685" y="192"/>
                </a:lnTo>
                <a:lnTo>
                  <a:pt x="689" y="202"/>
                </a:lnTo>
                <a:lnTo>
                  <a:pt x="696" y="212"/>
                </a:lnTo>
                <a:lnTo>
                  <a:pt x="701" y="221"/>
                </a:lnTo>
                <a:lnTo>
                  <a:pt x="708" y="230"/>
                </a:lnTo>
                <a:lnTo>
                  <a:pt x="715" y="238"/>
                </a:lnTo>
                <a:lnTo>
                  <a:pt x="724" y="246"/>
                </a:lnTo>
                <a:lnTo>
                  <a:pt x="732" y="253"/>
                </a:lnTo>
                <a:lnTo>
                  <a:pt x="732" y="1107"/>
                </a:lnTo>
                <a:lnTo>
                  <a:pt x="593" y="1107"/>
                </a:lnTo>
                <a:lnTo>
                  <a:pt x="593" y="1107"/>
                </a:lnTo>
                <a:lnTo>
                  <a:pt x="574" y="1108"/>
                </a:lnTo>
                <a:lnTo>
                  <a:pt x="555" y="1110"/>
                </a:lnTo>
                <a:lnTo>
                  <a:pt x="536" y="1114"/>
                </a:lnTo>
                <a:lnTo>
                  <a:pt x="518" y="1120"/>
                </a:lnTo>
                <a:lnTo>
                  <a:pt x="502" y="1126"/>
                </a:lnTo>
                <a:lnTo>
                  <a:pt x="485" y="1133"/>
                </a:lnTo>
                <a:lnTo>
                  <a:pt x="469" y="1143"/>
                </a:lnTo>
                <a:lnTo>
                  <a:pt x="454" y="1153"/>
                </a:lnTo>
                <a:lnTo>
                  <a:pt x="440" y="1163"/>
                </a:lnTo>
                <a:lnTo>
                  <a:pt x="427" y="1176"/>
                </a:lnTo>
                <a:lnTo>
                  <a:pt x="414" y="1190"/>
                </a:lnTo>
                <a:lnTo>
                  <a:pt x="403" y="1203"/>
                </a:lnTo>
                <a:lnTo>
                  <a:pt x="392" y="1219"/>
                </a:lnTo>
                <a:lnTo>
                  <a:pt x="384" y="1234"/>
                </a:lnTo>
                <a:lnTo>
                  <a:pt x="376" y="1250"/>
                </a:lnTo>
                <a:lnTo>
                  <a:pt x="370" y="1268"/>
                </a:lnTo>
                <a:lnTo>
                  <a:pt x="1260" y="1268"/>
                </a:lnTo>
                <a:lnTo>
                  <a:pt x="1260" y="1268"/>
                </a:lnTo>
                <a:lnTo>
                  <a:pt x="1254" y="1250"/>
                </a:lnTo>
                <a:lnTo>
                  <a:pt x="1246" y="1234"/>
                </a:lnTo>
                <a:lnTo>
                  <a:pt x="1237" y="1219"/>
                </a:lnTo>
                <a:lnTo>
                  <a:pt x="1227" y="1203"/>
                </a:lnTo>
                <a:lnTo>
                  <a:pt x="1215" y="1190"/>
                </a:lnTo>
                <a:lnTo>
                  <a:pt x="1203" y="1176"/>
                </a:lnTo>
                <a:lnTo>
                  <a:pt x="1190" y="1163"/>
                </a:lnTo>
                <a:lnTo>
                  <a:pt x="1176" y="1153"/>
                </a:lnTo>
                <a:lnTo>
                  <a:pt x="1161" y="1143"/>
                </a:lnTo>
                <a:lnTo>
                  <a:pt x="1144" y="1133"/>
                </a:lnTo>
                <a:lnTo>
                  <a:pt x="1128" y="1126"/>
                </a:lnTo>
                <a:lnTo>
                  <a:pt x="1111" y="1120"/>
                </a:lnTo>
                <a:lnTo>
                  <a:pt x="1093" y="1114"/>
                </a:lnTo>
                <a:lnTo>
                  <a:pt x="1075" y="1110"/>
                </a:lnTo>
                <a:lnTo>
                  <a:pt x="1056" y="1108"/>
                </a:lnTo>
                <a:lnTo>
                  <a:pt x="1037" y="1107"/>
                </a:lnTo>
                <a:lnTo>
                  <a:pt x="898" y="1107"/>
                </a:lnTo>
                <a:lnTo>
                  <a:pt x="898" y="253"/>
                </a:lnTo>
                <a:lnTo>
                  <a:pt x="898" y="253"/>
                </a:lnTo>
                <a:lnTo>
                  <a:pt x="906" y="246"/>
                </a:lnTo>
                <a:lnTo>
                  <a:pt x="914" y="238"/>
                </a:lnTo>
                <a:lnTo>
                  <a:pt x="922" y="230"/>
                </a:lnTo>
                <a:lnTo>
                  <a:pt x="929" y="221"/>
                </a:lnTo>
                <a:lnTo>
                  <a:pt x="935" y="212"/>
                </a:lnTo>
                <a:lnTo>
                  <a:pt x="940" y="202"/>
                </a:lnTo>
                <a:lnTo>
                  <a:pt x="944" y="192"/>
                </a:lnTo>
                <a:lnTo>
                  <a:pt x="949" y="181"/>
                </a:lnTo>
                <a:lnTo>
                  <a:pt x="1259" y="181"/>
                </a:lnTo>
                <a:lnTo>
                  <a:pt x="1259" y="181"/>
                </a:lnTo>
                <a:lnTo>
                  <a:pt x="1264" y="187"/>
                </a:lnTo>
                <a:lnTo>
                  <a:pt x="1270" y="194"/>
                </a:lnTo>
                <a:lnTo>
                  <a:pt x="1276" y="198"/>
                </a:lnTo>
                <a:lnTo>
                  <a:pt x="1283" y="203"/>
                </a:lnTo>
                <a:lnTo>
                  <a:pt x="1072" y="648"/>
                </a:lnTo>
                <a:lnTo>
                  <a:pt x="1059" y="648"/>
                </a:lnTo>
                <a:lnTo>
                  <a:pt x="1059" y="648"/>
                </a:lnTo>
                <a:lnTo>
                  <a:pt x="1053" y="649"/>
                </a:lnTo>
                <a:lnTo>
                  <a:pt x="1047" y="651"/>
                </a:lnTo>
                <a:lnTo>
                  <a:pt x="1040" y="654"/>
                </a:lnTo>
                <a:lnTo>
                  <a:pt x="1035" y="658"/>
                </a:lnTo>
                <a:lnTo>
                  <a:pt x="1032" y="663"/>
                </a:lnTo>
                <a:lnTo>
                  <a:pt x="1029" y="669"/>
                </a:lnTo>
                <a:lnTo>
                  <a:pt x="1027" y="675"/>
                </a:lnTo>
                <a:lnTo>
                  <a:pt x="1026" y="682"/>
                </a:lnTo>
                <a:lnTo>
                  <a:pt x="1026" y="682"/>
                </a:lnTo>
                <a:lnTo>
                  <a:pt x="1027" y="688"/>
                </a:lnTo>
                <a:lnTo>
                  <a:pt x="1029" y="695"/>
                </a:lnTo>
                <a:lnTo>
                  <a:pt x="1032" y="701"/>
                </a:lnTo>
                <a:lnTo>
                  <a:pt x="1035" y="706"/>
                </a:lnTo>
                <a:lnTo>
                  <a:pt x="1040" y="710"/>
                </a:lnTo>
                <a:lnTo>
                  <a:pt x="1047" y="713"/>
                </a:lnTo>
                <a:lnTo>
                  <a:pt x="1053" y="716"/>
                </a:lnTo>
                <a:lnTo>
                  <a:pt x="1059" y="716"/>
                </a:lnTo>
                <a:lnTo>
                  <a:pt x="1596" y="716"/>
                </a:lnTo>
                <a:lnTo>
                  <a:pt x="1596" y="716"/>
                </a:lnTo>
                <a:lnTo>
                  <a:pt x="1604" y="716"/>
                </a:lnTo>
                <a:lnTo>
                  <a:pt x="1610" y="713"/>
                </a:lnTo>
                <a:lnTo>
                  <a:pt x="1615" y="710"/>
                </a:lnTo>
                <a:lnTo>
                  <a:pt x="1620" y="706"/>
                </a:lnTo>
                <a:lnTo>
                  <a:pt x="1625" y="701"/>
                </a:lnTo>
                <a:lnTo>
                  <a:pt x="1628" y="695"/>
                </a:lnTo>
                <a:lnTo>
                  <a:pt x="1630" y="688"/>
                </a:lnTo>
                <a:lnTo>
                  <a:pt x="1630" y="682"/>
                </a:lnTo>
                <a:lnTo>
                  <a:pt x="1630" y="682"/>
                </a:lnTo>
                <a:lnTo>
                  <a:pt x="1630" y="675"/>
                </a:lnTo>
                <a:lnTo>
                  <a:pt x="1628" y="669"/>
                </a:lnTo>
                <a:lnTo>
                  <a:pt x="1625" y="663"/>
                </a:lnTo>
                <a:lnTo>
                  <a:pt x="1620" y="658"/>
                </a:lnTo>
                <a:lnTo>
                  <a:pt x="1615" y="654"/>
                </a:lnTo>
                <a:lnTo>
                  <a:pt x="1610" y="651"/>
                </a:lnTo>
                <a:lnTo>
                  <a:pt x="1604" y="649"/>
                </a:lnTo>
                <a:lnTo>
                  <a:pt x="1596" y="648"/>
                </a:lnTo>
                <a:lnTo>
                  <a:pt x="1596" y="648"/>
                </a:lnTo>
                <a:close/>
                <a:moveTo>
                  <a:pt x="505" y="648"/>
                </a:moveTo>
                <a:lnTo>
                  <a:pt x="99" y="648"/>
                </a:lnTo>
                <a:lnTo>
                  <a:pt x="302" y="221"/>
                </a:lnTo>
                <a:lnTo>
                  <a:pt x="505" y="648"/>
                </a:lnTo>
                <a:close/>
                <a:moveTo>
                  <a:pt x="815" y="194"/>
                </a:moveTo>
                <a:lnTo>
                  <a:pt x="815" y="194"/>
                </a:lnTo>
                <a:lnTo>
                  <a:pt x="804" y="193"/>
                </a:lnTo>
                <a:lnTo>
                  <a:pt x="793" y="189"/>
                </a:lnTo>
                <a:lnTo>
                  <a:pt x="785" y="184"/>
                </a:lnTo>
                <a:lnTo>
                  <a:pt x="777" y="178"/>
                </a:lnTo>
                <a:lnTo>
                  <a:pt x="769" y="170"/>
                </a:lnTo>
                <a:lnTo>
                  <a:pt x="765" y="161"/>
                </a:lnTo>
                <a:lnTo>
                  <a:pt x="762" y="151"/>
                </a:lnTo>
                <a:lnTo>
                  <a:pt x="761" y="139"/>
                </a:lnTo>
                <a:lnTo>
                  <a:pt x="761" y="139"/>
                </a:lnTo>
                <a:lnTo>
                  <a:pt x="762" y="129"/>
                </a:lnTo>
                <a:lnTo>
                  <a:pt x="765" y="119"/>
                </a:lnTo>
                <a:lnTo>
                  <a:pt x="769" y="109"/>
                </a:lnTo>
                <a:lnTo>
                  <a:pt x="777" y="102"/>
                </a:lnTo>
                <a:lnTo>
                  <a:pt x="785" y="95"/>
                </a:lnTo>
                <a:lnTo>
                  <a:pt x="793" y="89"/>
                </a:lnTo>
                <a:lnTo>
                  <a:pt x="804" y="86"/>
                </a:lnTo>
                <a:lnTo>
                  <a:pt x="815" y="85"/>
                </a:lnTo>
                <a:lnTo>
                  <a:pt x="815" y="85"/>
                </a:lnTo>
                <a:lnTo>
                  <a:pt x="826" y="86"/>
                </a:lnTo>
                <a:lnTo>
                  <a:pt x="836" y="89"/>
                </a:lnTo>
                <a:lnTo>
                  <a:pt x="845" y="95"/>
                </a:lnTo>
                <a:lnTo>
                  <a:pt x="853" y="102"/>
                </a:lnTo>
                <a:lnTo>
                  <a:pt x="860" y="109"/>
                </a:lnTo>
                <a:lnTo>
                  <a:pt x="864" y="119"/>
                </a:lnTo>
                <a:lnTo>
                  <a:pt x="867" y="129"/>
                </a:lnTo>
                <a:lnTo>
                  <a:pt x="868" y="139"/>
                </a:lnTo>
                <a:lnTo>
                  <a:pt x="868" y="139"/>
                </a:lnTo>
                <a:lnTo>
                  <a:pt x="867" y="151"/>
                </a:lnTo>
                <a:lnTo>
                  <a:pt x="864" y="161"/>
                </a:lnTo>
                <a:lnTo>
                  <a:pt x="860" y="170"/>
                </a:lnTo>
                <a:lnTo>
                  <a:pt x="853" y="178"/>
                </a:lnTo>
                <a:lnTo>
                  <a:pt x="845" y="184"/>
                </a:lnTo>
                <a:lnTo>
                  <a:pt x="836" y="189"/>
                </a:lnTo>
                <a:lnTo>
                  <a:pt x="826" y="193"/>
                </a:lnTo>
                <a:lnTo>
                  <a:pt x="815" y="194"/>
                </a:lnTo>
                <a:lnTo>
                  <a:pt x="815" y="194"/>
                </a:lnTo>
                <a:close/>
                <a:moveTo>
                  <a:pt x="1125" y="648"/>
                </a:moveTo>
                <a:lnTo>
                  <a:pt x="1328" y="221"/>
                </a:lnTo>
                <a:lnTo>
                  <a:pt x="1531" y="648"/>
                </a:lnTo>
                <a:lnTo>
                  <a:pt x="1125" y="64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53" name="Группа 552"/>
          <p:cNvGrpSpPr/>
          <p:nvPr userDrawn="1"/>
        </p:nvGrpSpPr>
        <p:grpSpPr>
          <a:xfrm>
            <a:off x="6797677" y="748649"/>
            <a:ext cx="730250" cy="415529"/>
            <a:chOff x="6797675" y="1083902"/>
            <a:chExt cx="730250" cy="554038"/>
          </a:xfrm>
          <a:solidFill>
            <a:schemeClr val="bg2">
              <a:lumMod val="50000"/>
            </a:schemeClr>
          </a:solidFill>
        </p:grpSpPr>
        <p:sp>
          <p:nvSpPr>
            <p:cNvPr id="536" name="Freeform 440"/>
            <p:cNvSpPr>
              <a:spLocks/>
            </p:cNvSpPr>
            <p:nvPr userDrawn="1"/>
          </p:nvSpPr>
          <p:spPr bwMode="auto">
            <a:xfrm>
              <a:off x="7218363" y="1349014"/>
              <a:ext cx="52387" cy="141288"/>
            </a:xfrm>
            <a:custGeom>
              <a:avLst/>
              <a:gdLst>
                <a:gd name="T0" fmla="*/ 109 w 131"/>
                <a:gd name="T1" fmla="*/ 6 h 355"/>
                <a:gd name="T2" fmla="*/ 117 w 131"/>
                <a:gd name="T3" fmla="*/ 16 h 355"/>
                <a:gd name="T4" fmla="*/ 119 w 131"/>
                <a:gd name="T5" fmla="*/ 31 h 355"/>
                <a:gd name="T6" fmla="*/ 117 w 131"/>
                <a:gd name="T7" fmla="*/ 46 h 355"/>
                <a:gd name="T8" fmla="*/ 110 w 131"/>
                <a:gd name="T9" fmla="*/ 59 h 355"/>
                <a:gd name="T10" fmla="*/ 102 w 131"/>
                <a:gd name="T11" fmla="*/ 74 h 355"/>
                <a:gd name="T12" fmla="*/ 87 w 131"/>
                <a:gd name="T13" fmla="*/ 103 h 355"/>
                <a:gd name="T14" fmla="*/ 79 w 131"/>
                <a:gd name="T15" fmla="*/ 132 h 355"/>
                <a:gd name="T16" fmla="*/ 75 w 131"/>
                <a:gd name="T17" fmla="*/ 163 h 355"/>
                <a:gd name="T18" fmla="*/ 77 w 131"/>
                <a:gd name="T19" fmla="*/ 194 h 355"/>
                <a:gd name="T20" fmla="*/ 82 w 131"/>
                <a:gd name="T21" fmla="*/ 223 h 355"/>
                <a:gd name="T22" fmla="*/ 93 w 131"/>
                <a:gd name="T23" fmla="*/ 252 h 355"/>
                <a:gd name="T24" fmla="*/ 109 w 131"/>
                <a:gd name="T25" fmla="*/ 280 h 355"/>
                <a:gd name="T26" fmla="*/ 119 w 131"/>
                <a:gd name="T27" fmla="*/ 294 h 355"/>
                <a:gd name="T28" fmla="*/ 128 w 131"/>
                <a:gd name="T29" fmla="*/ 307 h 355"/>
                <a:gd name="T30" fmla="*/ 131 w 131"/>
                <a:gd name="T31" fmla="*/ 322 h 355"/>
                <a:gd name="T32" fmla="*/ 130 w 131"/>
                <a:gd name="T33" fmla="*/ 335 h 355"/>
                <a:gd name="T34" fmla="*/ 123 w 131"/>
                <a:gd name="T35" fmla="*/ 348 h 355"/>
                <a:gd name="T36" fmla="*/ 123 w 131"/>
                <a:gd name="T37" fmla="*/ 348 h 355"/>
                <a:gd name="T38" fmla="*/ 109 w 131"/>
                <a:gd name="T39" fmla="*/ 354 h 355"/>
                <a:gd name="T40" fmla="*/ 92 w 131"/>
                <a:gd name="T41" fmla="*/ 354 h 355"/>
                <a:gd name="T42" fmla="*/ 75 w 131"/>
                <a:gd name="T43" fmla="*/ 348 h 355"/>
                <a:gd name="T44" fmla="*/ 58 w 131"/>
                <a:gd name="T45" fmla="*/ 334 h 355"/>
                <a:gd name="T46" fmla="*/ 45 w 131"/>
                <a:gd name="T47" fmla="*/ 317 h 355"/>
                <a:gd name="T48" fmla="*/ 25 w 131"/>
                <a:gd name="T49" fmla="*/ 280 h 355"/>
                <a:gd name="T50" fmla="*/ 10 w 131"/>
                <a:gd name="T51" fmla="*/ 242 h 355"/>
                <a:gd name="T52" fmla="*/ 2 w 131"/>
                <a:gd name="T53" fmla="*/ 201 h 355"/>
                <a:gd name="T54" fmla="*/ 0 w 131"/>
                <a:gd name="T55" fmla="*/ 161 h 355"/>
                <a:gd name="T56" fmla="*/ 5 w 131"/>
                <a:gd name="T57" fmla="*/ 121 h 355"/>
                <a:gd name="T58" fmla="*/ 16 w 131"/>
                <a:gd name="T59" fmla="*/ 81 h 355"/>
                <a:gd name="T60" fmla="*/ 35 w 131"/>
                <a:gd name="T61" fmla="*/ 43 h 355"/>
                <a:gd name="T62" fmla="*/ 47 w 131"/>
                <a:gd name="T63" fmla="*/ 24 h 355"/>
                <a:gd name="T64" fmla="*/ 61 w 131"/>
                <a:gd name="T65" fmla="*/ 9 h 355"/>
                <a:gd name="T66" fmla="*/ 78 w 131"/>
                <a:gd name="T67" fmla="*/ 1 h 355"/>
                <a:gd name="T68" fmla="*/ 95 w 131"/>
                <a:gd name="T69" fmla="*/ 0 h 355"/>
                <a:gd name="T70" fmla="*/ 109 w 131"/>
                <a:gd name="T71" fmla="*/ 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355">
                  <a:moveTo>
                    <a:pt x="109" y="6"/>
                  </a:moveTo>
                  <a:lnTo>
                    <a:pt x="109" y="6"/>
                  </a:lnTo>
                  <a:lnTo>
                    <a:pt x="114" y="11"/>
                  </a:lnTo>
                  <a:lnTo>
                    <a:pt x="117" y="16"/>
                  </a:lnTo>
                  <a:lnTo>
                    <a:pt x="119" y="24"/>
                  </a:lnTo>
                  <a:lnTo>
                    <a:pt x="119" y="31"/>
                  </a:lnTo>
                  <a:lnTo>
                    <a:pt x="119" y="38"/>
                  </a:lnTo>
                  <a:lnTo>
                    <a:pt x="117" y="46"/>
                  </a:lnTo>
                  <a:lnTo>
                    <a:pt x="114" y="53"/>
                  </a:lnTo>
                  <a:lnTo>
                    <a:pt x="110" y="59"/>
                  </a:lnTo>
                  <a:lnTo>
                    <a:pt x="110" y="59"/>
                  </a:lnTo>
                  <a:lnTo>
                    <a:pt x="102" y="74"/>
                  </a:lnTo>
                  <a:lnTo>
                    <a:pt x="93" y="88"/>
                  </a:lnTo>
                  <a:lnTo>
                    <a:pt x="87" y="103"/>
                  </a:lnTo>
                  <a:lnTo>
                    <a:pt x="83" y="118"/>
                  </a:lnTo>
                  <a:lnTo>
                    <a:pt x="79" y="132"/>
                  </a:lnTo>
                  <a:lnTo>
                    <a:pt x="77" y="148"/>
                  </a:lnTo>
                  <a:lnTo>
                    <a:pt x="75" y="163"/>
                  </a:lnTo>
                  <a:lnTo>
                    <a:pt x="75" y="178"/>
                  </a:lnTo>
                  <a:lnTo>
                    <a:pt x="77" y="194"/>
                  </a:lnTo>
                  <a:lnTo>
                    <a:pt x="79" y="208"/>
                  </a:lnTo>
                  <a:lnTo>
                    <a:pt x="82" y="223"/>
                  </a:lnTo>
                  <a:lnTo>
                    <a:pt x="87" y="238"/>
                  </a:lnTo>
                  <a:lnTo>
                    <a:pt x="93" y="252"/>
                  </a:lnTo>
                  <a:lnTo>
                    <a:pt x="101" y="267"/>
                  </a:lnTo>
                  <a:lnTo>
                    <a:pt x="109" y="280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24" y="300"/>
                  </a:lnTo>
                  <a:lnTo>
                    <a:pt x="128" y="307"/>
                  </a:lnTo>
                  <a:lnTo>
                    <a:pt x="130" y="314"/>
                  </a:lnTo>
                  <a:lnTo>
                    <a:pt x="131" y="322"/>
                  </a:lnTo>
                  <a:lnTo>
                    <a:pt x="131" y="329"/>
                  </a:lnTo>
                  <a:lnTo>
                    <a:pt x="130" y="335"/>
                  </a:lnTo>
                  <a:lnTo>
                    <a:pt x="127" y="342"/>
                  </a:lnTo>
                  <a:lnTo>
                    <a:pt x="123" y="348"/>
                  </a:lnTo>
                  <a:lnTo>
                    <a:pt x="123" y="348"/>
                  </a:lnTo>
                  <a:lnTo>
                    <a:pt x="123" y="348"/>
                  </a:lnTo>
                  <a:lnTo>
                    <a:pt x="116" y="352"/>
                  </a:lnTo>
                  <a:lnTo>
                    <a:pt x="109" y="354"/>
                  </a:lnTo>
                  <a:lnTo>
                    <a:pt x="101" y="355"/>
                  </a:lnTo>
                  <a:lnTo>
                    <a:pt x="92" y="354"/>
                  </a:lnTo>
                  <a:lnTo>
                    <a:pt x="83" y="352"/>
                  </a:lnTo>
                  <a:lnTo>
                    <a:pt x="75" y="348"/>
                  </a:lnTo>
                  <a:lnTo>
                    <a:pt x="66" y="342"/>
                  </a:lnTo>
                  <a:lnTo>
                    <a:pt x="58" y="334"/>
                  </a:lnTo>
                  <a:lnTo>
                    <a:pt x="58" y="334"/>
                  </a:lnTo>
                  <a:lnTo>
                    <a:pt x="45" y="317"/>
                  </a:lnTo>
                  <a:lnTo>
                    <a:pt x="34" y="299"/>
                  </a:lnTo>
                  <a:lnTo>
                    <a:pt x="25" y="280"/>
                  </a:lnTo>
                  <a:lnTo>
                    <a:pt x="16" y="261"/>
                  </a:lnTo>
                  <a:lnTo>
                    <a:pt x="10" y="242"/>
                  </a:lnTo>
                  <a:lnTo>
                    <a:pt x="5" y="222"/>
                  </a:lnTo>
                  <a:lnTo>
                    <a:pt x="2" y="201"/>
                  </a:lnTo>
                  <a:lnTo>
                    <a:pt x="0" y="181"/>
                  </a:lnTo>
                  <a:lnTo>
                    <a:pt x="0" y="161"/>
                  </a:lnTo>
                  <a:lnTo>
                    <a:pt x="2" y="140"/>
                  </a:lnTo>
                  <a:lnTo>
                    <a:pt x="5" y="121"/>
                  </a:lnTo>
                  <a:lnTo>
                    <a:pt x="10" y="100"/>
                  </a:lnTo>
                  <a:lnTo>
                    <a:pt x="16" y="81"/>
                  </a:lnTo>
                  <a:lnTo>
                    <a:pt x="25" y="61"/>
                  </a:lnTo>
                  <a:lnTo>
                    <a:pt x="35" y="43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53" y="15"/>
                  </a:lnTo>
                  <a:lnTo>
                    <a:pt x="61" y="9"/>
                  </a:lnTo>
                  <a:lnTo>
                    <a:pt x="69" y="4"/>
                  </a:lnTo>
                  <a:lnTo>
                    <a:pt x="78" y="1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2"/>
                  </a:lnTo>
                  <a:lnTo>
                    <a:pt x="109" y="6"/>
                  </a:lnTo>
                  <a:lnTo>
                    <a:pt x="10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537" name="Freeform 441"/>
            <p:cNvSpPr>
              <a:spLocks noEditPoints="1"/>
            </p:cNvSpPr>
            <p:nvPr userDrawn="1"/>
          </p:nvSpPr>
          <p:spPr bwMode="auto">
            <a:xfrm>
              <a:off x="6797675" y="1083902"/>
              <a:ext cx="730250" cy="554038"/>
            </a:xfrm>
            <a:custGeom>
              <a:avLst/>
              <a:gdLst>
                <a:gd name="T0" fmla="*/ 782 w 1839"/>
                <a:gd name="T1" fmla="*/ 1216 h 1398"/>
                <a:gd name="T2" fmla="*/ 808 w 1839"/>
                <a:gd name="T3" fmla="*/ 1091 h 1398"/>
                <a:gd name="T4" fmla="*/ 813 w 1839"/>
                <a:gd name="T5" fmla="*/ 974 h 1398"/>
                <a:gd name="T6" fmla="*/ 841 w 1839"/>
                <a:gd name="T7" fmla="*/ 629 h 1398"/>
                <a:gd name="T8" fmla="*/ 907 w 1839"/>
                <a:gd name="T9" fmla="*/ 413 h 1398"/>
                <a:gd name="T10" fmla="*/ 951 w 1839"/>
                <a:gd name="T11" fmla="*/ 359 h 1398"/>
                <a:gd name="T12" fmla="*/ 1184 w 1839"/>
                <a:gd name="T13" fmla="*/ 369 h 1398"/>
                <a:gd name="T14" fmla="*/ 1131 w 1839"/>
                <a:gd name="T15" fmla="*/ 199 h 1398"/>
                <a:gd name="T16" fmla="*/ 888 w 1839"/>
                <a:gd name="T17" fmla="*/ 41 h 1398"/>
                <a:gd name="T18" fmla="*/ 593 w 1839"/>
                <a:gd name="T19" fmla="*/ 3 h 1398"/>
                <a:gd name="T20" fmla="*/ 217 w 1839"/>
                <a:gd name="T21" fmla="*/ 171 h 1398"/>
                <a:gd name="T22" fmla="*/ 14 w 1839"/>
                <a:gd name="T23" fmla="*/ 526 h 1398"/>
                <a:gd name="T24" fmla="*/ 52 w 1839"/>
                <a:gd name="T25" fmla="*/ 916 h 1398"/>
                <a:gd name="T26" fmla="*/ 318 w 1839"/>
                <a:gd name="T27" fmla="*/ 1223 h 1398"/>
                <a:gd name="T28" fmla="*/ 683 w 1839"/>
                <a:gd name="T29" fmla="*/ 1318 h 1398"/>
                <a:gd name="T30" fmla="*/ 958 w 1839"/>
                <a:gd name="T31" fmla="*/ 1247 h 1398"/>
                <a:gd name="T32" fmla="*/ 1012 w 1839"/>
                <a:gd name="T33" fmla="*/ 252 h 1398"/>
                <a:gd name="T34" fmla="*/ 773 w 1839"/>
                <a:gd name="T35" fmla="*/ 94 h 1398"/>
                <a:gd name="T36" fmla="*/ 973 w 1839"/>
                <a:gd name="T37" fmla="*/ 149 h 1398"/>
                <a:gd name="T38" fmla="*/ 814 w 1839"/>
                <a:gd name="T39" fmla="*/ 236 h 1398"/>
                <a:gd name="T40" fmla="*/ 690 w 1839"/>
                <a:gd name="T41" fmla="*/ 96 h 1398"/>
                <a:gd name="T42" fmla="*/ 359 w 1839"/>
                <a:gd name="T43" fmla="*/ 285 h 1398"/>
                <a:gd name="T44" fmla="*/ 366 w 1839"/>
                <a:gd name="T45" fmla="*/ 137 h 1398"/>
                <a:gd name="T46" fmla="*/ 217 w 1839"/>
                <a:gd name="T47" fmla="*/ 256 h 1398"/>
                <a:gd name="T48" fmla="*/ 326 w 1839"/>
                <a:gd name="T49" fmla="*/ 492 h 1398"/>
                <a:gd name="T50" fmla="*/ 98 w 1839"/>
                <a:gd name="T51" fmla="*/ 450 h 1398"/>
                <a:gd name="T52" fmla="*/ 309 w 1839"/>
                <a:gd name="T53" fmla="*/ 690 h 1398"/>
                <a:gd name="T54" fmla="*/ 290 w 1839"/>
                <a:gd name="T55" fmla="*/ 1004 h 1398"/>
                <a:gd name="T56" fmla="*/ 108 w 1839"/>
                <a:gd name="T57" fmla="*/ 892 h 1398"/>
                <a:gd name="T58" fmla="*/ 291 w 1839"/>
                <a:gd name="T59" fmla="*/ 1078 h 1398"/>
                <a:gd name="T60" fmla="*/ 520 w 1839"/>
                <a:gd name="T61" fmla="*/ 1196 h 1398"/>
                <a:gd name="T62" fmla="*/ 365 w 1839"/>
                <a:gd name="T63" fmla="*/ 1180 h 1398"/>
                <a:gd name="T64" fmla="*/ 527 w 1839"/>
                <a:gd name="T65" fmla="*/ 1112 h 1398"/>
                <a:gd name="T66" fmla="*/ 629 w 1839"/>
                <a:gd name="T67" fmla="*/ 954 h 1398"/>
                <a:gd name="T68" fmla="*/ 413 w 1839"/>
                <a:gd name="T69" fmla="*/ 905 h 1398"/>
                <a:gd name="T70" fmla="*/ 371 w 1839"/>
                <a:gd name="T71" fmla="*/ 597 h 1398"/>
                <a:gd name="T72" fmla="*/ 550 w 1839"/>
                <a:gd name="T73" fmla="*/ 418 h 1398"/>
                <a:gd name="T74" fmla="*/ 471 w 1839"/>
                <a:gd name="T75" fmla="*/ 336 h 1398"/>
                <a:gd name="T76" fmla="*/ 1597 w 1839"/>
                <a:gd name="T77" fmla="*/ 1055 h 1398"/>
                <a:gd name="T78" fmla="*/ 1663 w 1839"/>
                <a:gd name="T79" fmla="*/ 854 h 1398"/>
                <a:gd name="T80" fmla="*/ 1609 w 1839"/>
                <a:gd name="T81" fmla="*/ 636 h 1398"/>
                <a:gd name="T82" fmla="*/ 1444 w 1839"/>
                <a:gd name="T83" fmla="*/ 483 h 1398"/>
                <a:gd name="T84" fmla="*/ 1202 w 1839"/>
                <a:gd name="T85" fmla="*/ 448 h 1398"/>
                <a:gd name="T86" fmla="*/ 984 w 1839"/>
                <a:gd name="T87" fmla="*/ 564 h 1398"/>
                <a:gd name="T88" fmla="*/ 878 w 1839"/>
                <a:gd name="T89" fmla="*/ 771 h 1398"/>
                <a:gd name="T90" fmla="*/ 914 w 1839"/>
                <a:gd name="T91" fmla="*/ 1012 h 1398"/>
                <a:gd name="T92" fmla="*/ 1061 w 1839"/>
                <a:gd name="T93" fmla="*/ 1173 h 1398"/>
                <a:gd name="T94" fmla="*/ 1435 w 1839"/>
                <a:gd name="T95" fmla="*/ 1195 h 1398"/>
                <a:gd name="T96" fmla="*/ 1771 w 1839"/>
                <a:gd name="T97" fmla="*/ 1394 h 1398"/>
                <a:gd name="T98" fmla="*/ 1839 w 1839"/>
                <a:gd name="T99" fmla="*/ 1317 h 1398"/>
                <a:gd name="T100" fmla="*/ 1496 w 1839"/>
                <a:gd name="T101" fmla="*/ 1034 h 1398"/>
                <a:gd name="T102" fmla="*/ 1333 w 1839"/>
                <a:gd name="T103" fmla="*/ 1131 h 1398"/>
                <a:gd name="T104" fmla="*/ 1147 w 1839"/>
                <a:gd name="T105" fmla="*/ 1114 h 1398"/>
                <a:gd name="T106" fmla="*/ 1012 w 1839"/>
                <a:gd name="T107" fmla="*/ 996 h 1398"/>
                <a:gd name="T108" fmla="*/ 968 w 1839"/>
                <a:gd name="T109" fmla="*/ 816 h 1398"/>
                <a:gd name="T110" fmla="*/ 1041 w 1839"/>
                <a:gd name="T111" fmla="*/ 640 h 1398"/>
                <a:gd name="T112" fmla="*/ 1190 w 1839"/>
                <a:gd name="T113" fmla="*/ 546 h 1398"/>
                <a:gd name="T114" fmla="*/ 1375 w 1839"/>
                <a:gd name="T115" fmla="*/ 555 h 1398"/>
                <a:gd name="T116" fmla="*/ 1516 w 1839"/>
                <a:gd name="T117" fmla="*/ 666 h 1398"/>
                <a:gd name="T118" fmla="*/ 1569 w 1839"/>
                <a:gd name="T119" fmla="*/ 845 h 1398"/>
                <a:gd name="T120" fmla="*/ 1505 w 1839"/>
                <a:gd name="T121" fmla="*/ 1023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9" h="1398">
                  <a:moveTo>
                    <a:pt x="945" y="1185"/>
                  </a:moveTo>
                  <a:lnTo>
                    <a:pt x="945" y="1185"/>
                  </a:lnTo>
                  <a:lnTo>
                    <a:pt x="921" y="1198"/>
                  </a:lnTo>
                  <a:lnTo>
                    <a:pt x="898" y="1208"/>
                  </a:lnTo>
                  <a:lnTo>
                    <a:pt x="874" y="1219"/>
                  </a:lnTo>
                  <a:lnTo>
                    <a:pt x="849" y="1227"/>
                  </a:lnTo>
                  <a:lnTo>
                    <a:pt x="824" y="1236"/>
                  </a:lnTo>
                  <a:lnTo>
                    <a:pt x="798" y="1242"/>
                  </a:lnTo>
                  <a:lnTo>
                    <a:pt x="772" y="1248"/>
                  </a:lnTo>
                  <a:lnTo>
                    <a:pt x="746" y="1252"/>
                  </a:lnTo>
                  <a:lnTo>
                    <a:pt x="746" y="1252"/>
                  </a:lnTo>
                  <a:lnTo>
                    <a:pt x="764" y="1234"/>
                  </a:lnTo>
                  <a:lnTo>
                    <a:pt x="782" y="1216"/>
                  </a:lnTo>
                  <a:lnTo>
                    <a:pt x="798" y="1198"/>
                  </a:lnTo>
                  <a:lnTo>
                    <a:pt x="815" y="1179"/>
                  </a:lnTo>
                  <a:lnTo>
                    <a:pt x="830" y="1160"/>
                  </a:lnTo>
                  <a:lnTo>
                    <a:pt x="845" y="1141"/>
                  </a:lnTo>
                  <a:lnTo>
                    <a:pt x="860" y="1122"/>
                  </a:lnTo>
                  <a:lnTo>
                    <a:pt x="873" y="1102"/>
                  </a:lnTo>
                  <a:lnTo>
                    <a:pt x="873" y="1102"/>
                  </a:lnTo>
                  <a:lnTo>
                    <a:pt x="855" y="1073"/>
                  </a:lnTo>
                  <a:lnTo>
                    <a:pt x="847" y="1058"/>
                  </a:lnTo>
                  <a:lnTo>
                    <a:pt x="839" y="1043"/>
                  </a:lnTo>
                  <a:lnTo>
                    <a:pt x="839" y="1043"/>
                  </a:lnTo>
                  <a:lnTo>
                    <a:pt x="824" y="1067"/>
                  </a:lnTo>
                  <a:lnTo>
                    <a:pt x="808" y="1091"/>
                  </a:lnTo>
                  <a:lnTo>
                    <a:pt x="790" y="1114"/>
                  </a:lnTo>
                  <a:lnTo>
                    <a:pt x="772" y="1137"/>
                  </a:lnTo>
                  <a:lnTo>
                    <a:pt x="752" y="1158"/>
                  </a:lnTo>
                  <a:lnTo>
                    <a:pt x="733" y="1180"/>
                  </a:lnTo>
                  <a:lnTo>
                    <a:pt x="712" y="1201"/>
                  </a:lnTo>
                  <a:lnTo>
                    <a:pt x="690" y="1222"/>
                  </a:lnTo>
                  <a:lnTo>
                    <a:pt x="690" y="954"/>
                  </a:lnTo>
                  <a:lnTo>
                    <a:pt x="690" y="954"/>
                  </a:lnTo>
                  <a:lnTo>
                    <a:pt x="721" y="956"/>
                  </a:lnTo>
                  <a:lnTo>
                    <a:pt x="752" y="960"/>
                  </a:lnTo>
                  <a:lnTo>
                    <a:pt x="783" y="967"/>
                  </a:lnTo>
                  <a:lnTo>
                    <a:pt x="813" y="974"/>
                  </a:lnTo>
                  <a:lnTo>
                    <a:pt x="813" y="974"/>
                  </a:lnTo>
                  <a:lnTo>
                    <a:pt x="804" y="941"/>
                  </a:lnTo>
                  <a:lnTo>
                    <a:pt x="798" y="907"/>
                  </a:lnTo>
                  <a:lnTo>
                    <a:pt x="798" y="907"/>
                  </a:lnTo>
                  <a:lnTo>
                    <a:pt x="771" y="902"/>
                  </a:lnTo>
                  <a:lnTo>
                    <a:pt x="744" y="898"/>
                  </a:lnTo>
                  <a:lnTo>
                    <a:pt x="717" y="895"/>
                  </a:lnTo>
                  <a:lnTo>
                    <a:pt x="690" y="894"/>
                  </a:lnTo>
                  <a:lnTo>
                    <a:pt x="690" y="690"/>
                  </a:lnTo>
                  <a:lnTo>
                    <a:pt x="816" y="690"/>
                  </a:lnTo>
                  <a:lnTo>
                    <a:pt x="816" y="690"/>
                  </a:lnTo>
                  <a:lnTo>
                    <a:pt x="821" y="674"/>
                  </a:lnTo>
                  <a:lnTo>
                    <a:pt x="827" y="658"/>
                  </a:lnTo>
                  <a:lnTo>
                    <a:pt x="841" y="629"/>
                  </a:lnTo>
                  <a:lnTo>
                    <a:pt x="690" y="629"/>
                  </a:lnTo>
                  <a:lnTo>
                    <a:pt x="690" y="426"/>
                  </a:lnTo>
                  <a:lnTo>
                    <a:pt x="690" y="426"/>
                  </a:lnTo>
                  <a:lnTo>
                    <a:pt x="717" y="425"/>
                  </a:lnTo>
                  <a:lnTo>
                    <a:pt x="743" y="422"/>
                  </a:lnTo>
                  <a:lnTo>
                    <a:pt x="769" y="418"/>
                  </a:lnTo>
                  <a:lnTo>
                    <a:pt x="795" y="414"/>
                  </a:lnTo>
                  <a:lnTo>
                    <a:pt x="821" y="407"/>
                  </a:lnTo>
                  <a:lnTo>
                    <a:pt x="846" y="401"/>
                  </a:lnTo>
                  <a:lnTo>
                    <a:pt x="871" y="393"/>
                  </a:lnTo>
                  <a:lnTo>
                    <a:pt x="896" y="383"/>
                  </a:lnTo>
                  <a:lnTo>
                    <a:pt x="896" y="383"/>
                  </a:lnTo>
                  <a:lnTo>
                    <a:pt x="907" y="413"/>
                  </a:lnTo>
                  <a:lnTo>
                    <a:pt x="917" y="441"/>
                  </a:lnTo>
                  <a:lnTo>
                    <a:pt x="925" y="470"/>
                  </a:lnTo>
                  <a:lnTo>
                    <a:pt x="934" y="500"/>
                  </a:lnTo>
                  <a:lnTo>
                    <a:pt x="934" y="500"/>
                  </a:lnTo>
                  <a:lnTo>
                    <a:pt x="958" y="476"/>
                  </a:lnTo>
                  <a:lnTo>
                    <a:pt x="971" y="466"/>
                  </a:lnTo>
                  <a:lnTo>
                    <a:pt x="984" y="455"/>
                  </a:lnTo>
                  <a:lnTo>
                    <a:pt x="984" y="455"/>
                  </a:lnTo>
                  <a:lnTo>
                    <a:pt x="977" y="431"/>
                  </a:lnTo>
                  <a:lnTo>
                    <a:pt x="969" y="407"/>
                  </a:lnTo>
                  <a:lnTo>
                    <a:pt x="961" y="383"/>
                  </a:lnTo>
                  <a:lnTo>
                    <a:pt x="951" y="359"/>
                  </a:lnTo>
                  <a:lnTo>
                    <a:pt x="951" y="359"/>
                  </a:lnTo>
                  <a:lnTo>
                    <a:pt x="971" y="349"/>
                  </a:lnTo>
                  <a:lnTo>
                    <a:pt x="991" y="338"/>
                  </a:lnTo>
                  <a:lnTo>
                    <a:pt x="1011" y="326"/>
                  </a:lnTo>
                  <a:lnTo>
                    <a:pt x="1030" y="314"/>
                  </a:lnTo>
                  <a:lnTo>
                    <a:pt x="1049" y="300"/>
                  </a:lnTo>
                  <a:lnTo>
                    <a:pt x="1067" y="286"/>
                  </a:lnTo>
                  <a:lnTo>
                    <a:pt x="1086" y="272"/>
                  </a:lnTo>
                  <a:lnTo>
                    <a:pt x="1103" y="256"/>
                  </a:lnTo>
                  <a:lnTo>
                    <a:pt x="1103" y="256"/>
                  </a:lnTo>
                  <a:lnTo>
                    <a:pt x="1125" y="282"/>
                  </a:lnTo>
                  <a:lnTo>
                    <a:pt x="1146" y="310"/>
                  </a:lnTo>
                  <a:lnTo>
                    <a:pt x="1166" y="340"/>
                  </a:lnTo>
                  <a:lnTo>
                    <a:pt x="1184" y="369"/>
                  </a:lnTo>
                  <a:lnTo>
                    <a:pt x="1184" y="369"/>
                  </a:lnTo>
                  <a:lnTo>
                    <a:pt x="1216" y="365"/>
                  </a:lnTo>
                  <a:lnTo>
                    <a:pt x="1248" y="361"/>
                  </a:lnTo>
                  <a:lnTo>
                    <a:pt x="1248" y="361"/>
                  </a:lnTo>
                  <a:lnTo>
                    <a:pt x="1238" y="342"/>
                  </a:lnTo>
                  <a:lnTo>
                    <a:pt x="1226" y="323"/>
                  </a:lnTo>
                  <a:lnTo>
                    <a:pt x="1215" y="303"/>
                  </a:lnTo>
                  <a:lnTo>
                    <a:pt x="1202" y="284"/>
                  </a:lnTo>
                  <a:lnTo>
                    <a:pt x="1189" y="267"/>
                  </a:lnTo>
                  <a:lnTo>
                    <a:pt x="1175" y="249"/>
                  </a:lnTo>
                  <a:lnTo>
                    <a:pt x="1161" y="231"/>
                  </a:lnTo>
                  <a:lnTo>
                    <a:pt x="1146" y="215"/>
                  </a:lnTo>
                  <a:lnTo>
                    <a:pt x="1131" y="199"/>
                  </a:lnTo>
                  <a:lnTo>
                    <a:pt x="1115" y="183"/>
                  </a:lnTo>
                  <a:lnTo>
                    <a:pt x="1099" y="168"/>
                  </a:lnTo>
                  <a:lnTo>
                    <a:pt x="1081" y="153"/>
                  </a:lnTo>
                  <a:lnTo>
                    <a:pt x="1065" y="139"/>
                  </a:lnTo>
                  <a:lnTo>
                    <a:pt x="1046" y="125"/>
                  </a:lnTo>
                  <a:lnTo>
                    <a:pt x="1028" y="112"/>
                  </a:lnTo>
                  <a:lnTo>
                    <a:pt x="1010" y="100"/>
                  </a:lnTo>
                  <a:lnTo>
                    <a:pt x="990" y="89"/>
                  </a:lnTo>
                  <a:lnTo>
                    <a:pt x="970" y="78"/>
                  </a:lnTo>
                  <a:lnTo>
                    <a:pt x="950" y="68"/>
                  </a:lnTo>
                  <a:lnTo>
                    <a:pt x="930" y="57"/>
                  </a:lnTo>
                  <a:lnTo>
                    <a:pt x="910" y="49"/>
                  </a:lnTo>
                  <a:lnTo>
                    <a:pt x="888" y="41"/>
                  </a:lnTo>
                  <a:lnTo>
                    <a:pt x="867" y="33"/>
                  </a:lnTo>
                  <a:lnTo>
                    <a:pt x="845" y="26"/>
                  </a:lnTo>
                  <a:lnTo>
                    <a:pt x="822" y="20"/>
                  </a:lnTo>
                  <a:lnTo>
                    <a:pt x="800" y="15"/>
                  </a:lnTo>
                  <a:lnTo>
                    <a:pt x="777" y="10"/>
                  </a:lnTo>
                  <a:lnTo>
                    <a:pt x="754" y="6"/>
                  </a:lnTo>
                  <a:lnTo>
                    <a:pt x="732" y="3"/>
                  </a:lnTo>
                  <a:lnTo>
                    <a:pt x="708" y="1"/>
                  </a:lnTo>
                  <a:lnTo>
                    <a:pt x="684" y="0"/>
                  </a:lnTo>
                  <a:lnTo>
                    <a:pt x="660" y="0"/>
                  </a:lnTo>
                  <a:lnTo>
                    <a:pt x="660" y="0"/>
                  </a:lnTo>
                  <a:lnTo>
                    <a:pt x="626" y="1"/>
                  </a:lnTo>
                  <a:lnTo>
                    <a:pt x="593" y="3"/>
                  </a:lnTo>
                  <a:lnTo>
                    <a:pt x="560" y="7"/>
                  </a:lnTo>
                  <a:lnTo>
                    <a:pt x="527" y="14"/>
                  </a:lnTo>
                  <a:lnTo>
                    <a:pt x="495" y="21"/>
                  </a:lnTo>
                  <a:lnTo>
                    <a:pt x="464" y="29"/>
                  </a:lnTo>
                  <a:lnTo>
                    <a:pt x="434" y="40"/>
                  </a:lnTo>
                  <a:lnTo>
                    <a:pt x="403" y="52"/>
                  </a:lnTo>
                  <a:lnTo>
                    <a:pt x="374" y="65"/>
                  </a:lnTo>
                  <a:lnTo>
                    <a:pt x="346" y="79"/>
                  </a:lnTo>
                  <a:lnTo>
                    <a:pt x="318" y="96"/>
                  </a:lnTo>
                  <a:lnTo>
                    <a:pt x="292" y="112"/>
                  </a:lnTo>
                  <a:lnTo>
                    <a:pt x="266" y="131"/>
                  </a:lnTo>
                  <a:lnTo>
                    <a:pt x="241" y="150"/>
                  </a:lnTo>
                  <a:lnTo>
                    <a:pt x="217" y="171"/>
                  </a:lnTo>
                  <a:lnTo>
                    <a:pt x="194" y="193"/>
                  </a:lnTo>
                  <a:lnTo>
                    <a:pt x="172" y="216"/>
                  </a:lnTo>
                  <a:lnTo>
                    <a:pt x="151" y="240"/>
                  </a:lnTo>
                  <a:lnTo>
                    <a:pt x="132" y="265"/>
                  </a:lnTo>
                  <a:lnTo>
                    <a:pt x="114" y="291"/>
                  </a:lnTo>
                  <a:lnTo>
                    <a:pt x="96" y="318"/>
                  </a:lnTo>
                  <a:lnTo>
                    <a:pt x="81" y="345"/>
                  </a:lnTo>
                  <a:lnTo>
                    <a:pt x="66" y="374"/>
                  </a:lnTo>
                  <a:lnTo>
                    <a:pt x="52" y="403"/>
                  </a:lnTo>
                  <a:lnTo>
                    <a:pt x="41" y="432"/>
                  </a:lnTo>
                  <a:lnTo>
                    <a:pt x="31" y="464"/>
                  </a:lnTo>
                  <a:lnTo>
                    <a:pt x="21" y="495"/>
                  </a:lnTo>
                  <a:lnTo>
                    <a:pt x="14" y="526"/>
                  </a:lnTo>
                  <a:lnTo>
                    <a:pt x="9" y="558"/>
                  </a:lnTo>
                  <a:lnTo>
                    <a:pt x="5" y="592"/>
                  </a:lnTo>
                  <a:lnTo>
                    <a:pt x="1" y="625"/>
                  </a:lnTo>
                  <a:lnTo>
                    <a:pt x="0" y="659"/>
                  </a:lnTo>
                  <a:lnTo>
                    <a:pt x="0" y="659"/>
                  </a:lnTo>
                  <a:lnTo>
                    <a:pt x="1" y="693"/>
                  </a:lnTo>
                  <a:lnTo>
                    <a:pt x="5" y="726"/>
                  </a:lnTo>
                  <a:lnTo>
                    <a:pt x="9" y="759"/>
                  </a:lnTo>
                  <a:lnTo>
                    <a:pt x="14" y="792"/>
                  </a:lnTo>
                  <a:lnTo>
                    <a:pt x="21" y="824"/>
                  </a:lnTo>
                  <a:lnTo>
                    <a:pt x="31" y="855"/>
                  </a:lnTo>
                  <a:lnTo>
                    <a:pt x="41" y="885"/>
                  </a:lnTo>
                  <a:lnTo>
                    <a:pt x="52" y="916"/>
                  </a:lnTo>
                  <a:lnTo>
                    <a:pt x="66" y="945"/>
                  </a:lnTo>
                  <a:lnTo>
                    <a:pt x="81" y="973"/>
                  </a:lnTo>
                  <a:lnTo>
                    <a:pt x="96" y="1001"/>
                  </a:lnTo>
                  <a:lnTo>
                    <a:pt x="114" y="1027"/>
                  </a:lnTo>
                  <a:lnTo>
                    <a:pt x="132" y="1053"/>
                  </a:lnTo>
                  <a:lnTo>
                    <a:pt x="151" y="1078"/>
                  </a:lnTo>
                  <a:lnTo>
                    <a:pt x="172" y="1102"/>
                  </a:lnTo>
                  <a:lnTo>
                    <a:pt x="194" y="1125"/>
                  </a:lnTo>
                  <a:lnTo>
                    <a:pt x="217" y="1147"/>
                  </a:lnTo>
                  <a:lnTo>
                    <a:pt x="241" y="1168"/>
                  </a:lnTo>
                  <a:lnTo>
                    <a:pt x="266" y="1188"/>
                  </a:lnTo>
                  <a:lnTo>
                    <a:pt x="292" y="1205"/>
                  </a:lnTo>
                  <a:lnTo>
                    <a:pt x="318" y="1223"/>
                  </a:lnTo>
                  <a:lnTo>
                    <a:pt x="346" y="1239"/>
                  </a:lnTo>
                  <a:lnTo>
                    <a:pt x="374" y="1253"/>
                  </a:lnTo>
                  <a:lnTo>
                    <a:pt x="403" y="1267"/>
                  </a:lnTo>
                  <a:lnTo>
                    <a:pt x="434" y="1278"/>
                  </a:lnTo>
                  <a:lnTo>
                    <a:pt x="464" y="1289"/>
                  </a:lnTo>
                  <a:lnTo>
                    <a:pt x="495" y="1298"/>
                  </a:lnTo>
                  <a:lnTo>
                    <a:pt x="527" y="1305"/>
                  </a:lnTo>
                  <a:lnTo>
                    <a:pt x="560" y="1311"/>
                  </a:lnTo>
                  <a:lnTo>
                    <a:pt x="593" y="1315"/>
                  </a:lnTo>
                  <a:lnTo>
                    <a:pt x="626" y="1318"/>
                  </a:lnTo>
                  <a:lnTo>
                    <a:pt x="660" y="1319"/>
                  </a:lnTo>
                  <a:lnTo>
                    <a:pt x="660" y="1319"/>
                  </a:lnTo>
                  <a:lnTo>
                    <a:pt x="683" y="1318"/>
                  </a:lnTo>
                  <a:lnTo>
                    <a:pt x="705" y="1317"/>
                  </a:lnTo>
                  <a:lnTo>
                    <a:pt x="727" y="1315"/>
                  </a:lnTo>
                  <a:lnTo>
                    <a:pt x="750" y="1313"/>
                  </a:lnTo>
                  <a:lnTo>
                    <a:pt x="772" y="1308"/>
                  </a:lnTo>
                  <a:lnTo>
                    <a:pt x="794" y="1304"/>
                  </a:lnTo>
                  <a:lnTo>
                    <a:pt x="815" y="1300"/>
                  </a:lnTo>
                  <a:lnTo>
                    <a:pt x="837" y="1295"/>
                  </a:lnTo>
                  <a:lnTo>
                    <a:pt x="858" y="1289"/>
                  </a:lnTo>
                  <a:lnTo>
                    <a:pt x="877" y="1281"/>
                  </a:lnTo>
                  <a:lnTo>
                    <a:pt x="898" y="1274"/>
                  </a:lnTo>
                  <a:lnTo>
                    <a:pt x="918" y="1266"/>
                  </a:lnTo>
                  <a:lnTo>
                    <a:pt x="938" y="1256"/>
                  </a:lnTo>
                  <a:lnTo>
                    <a:pt x="958" y="1247"/>
                  </a:lnTo>
                  <a:lnTo>
                    <a:pt x="976" y="1238"/>
                  </a:lnTo>
                  <a:lnTo>
                    <a:pt x="995" y="1227"/>
                  </a:lnTo>
                  <a:lnTo>
                    <a:pt x="995" y="1227"/>
                  </a:lnTo>
                  <a:lnTo>
                    <a:pt x="975" y="1213"/>
                  </a:lnTo>
                  <a:lnTo>
                    <a:pt x="957" y="1197"/>
                  </a:lnTo>
                  <a:lnTo>
                    <a:pt x="957" y="1197"/>
                  </a:lnTo>
                  <a:lnTo>
                    <a:pt x="945" y="1185"/>
                  </a:lnTo>
                  <a:lnTo>
                    <a:pt x="945" y="1185"/>
                  </a:lnTo>
                  <a:close/>
                  <a:moveTo>
                    <a:pt x="1060" y="214"/>
                  </a:moveTo>
                  <a:lnTo>
                    <a:pt x="1060" y="214"/>
                  </a:lnTo>
                  <a:lnTo>
                    <a:pt x="1044" y="227"/>
                  </a:lnTo>
                  <a:lnTo>
                    <a:pt x="1028" y="240"/>
                  </a:lnTo>
                  <a:lnTo>
                    <a:pt x="1012" y="252"/>
                  </a:lnTo>
                  <a:lnTo>
                    <a:pt x="995" y="264"/>
                  </a:lnTo>
                  <a:lnTo>
                    <a:pt x="978" y="275"/>
                  </a:lnTo>
                  <a:lnTo>
                    <a:pt x="961" y="285"/>
                  </a:lnTo>
                  <a:lnTo>
                    <a:pt x="944" y="295"/>
                  </a:lnTo>
                  <a:lnTo>
                    <a:pt x="925" y="304"/>
                  </a:lnTo>
                  <a:lnTo>
                    <a:pt x="925" y="304"/>
                  </a:lnTo>
                  <a:lnTo>
                    <a:pt x="909" y="273"/>
                  </a:lnTo>
                  <a:lnTo>
                    <a:pt x="890" y="242"/>
                  </a:lnTo>
                  <a:lnTo>
                    <a:pt x="869" y="210"/>
                  </a:lnTo>
                  <a:lnTo>
                    <a:pt x="847" y="180"/>
                  </a:lnTo>
                  <a:lnTo>
                    <a:pt x="824" y="151"/>
                  </a:lnTo>
                  <a:lnTo>
                    <a:pt x="799" y="122"/>
                  </a:lnTo>
                  <a:lnTo>
                    <a:pt x="773" y="94"/>
                  </a:lnTo>
                  <a:lnTo>
                    <a:pt x="746" y="67"/>
                  </a:lnTo>
                  <a:lnTo>
                    <a:pt x="746" y="67"/>
                  </a:lnTo>
                  <a:lnTo>
                    <a:pt x="768" y="70"/>
                  </a:lnTo>
                  <a:lnTo>
                    <a:pt x="791" y="74"/>
                  </a:lnTo>
                  <a:lnTo>
                    <a:pt x="812" y="79"/>
                  </a:lnTo>
                  <a:lnTo>
                    <a:pt x="834" y="85"/>
                  </a:lnTo>
                  <a:lnTo>
                    <a:pt x="854" y="93"/>
                  </a:lnTo>
                  <a:lnTo>
                    <a:pt x="875" y="100"/>
                  </a:lnTo>
                  <a:lnTo>
                    <a:pt x="895" y="108"/>
                  </a:lnTo>
                  <a:lnTo>
                    <a:pt x="916" y="118"/>
                  </a:lnTo>
                  <a:lnTo>
                    <a:pt x="935" y="127"/>
                  </a:lnTo>
                  <a:lnTo>
                    <a:pt x="954" y="137"/>
                  </a:lnTo>
                  <a:lnTo>
                    <a:pt x="973" y="149"/>
                  </a:lnTo>
                  <a:lnTo>
                    <a:pt x="991" y="160"/>
                  </a:lnTo>
                  <a:lnTo>
                    <a:pt x="1009" y="173"/>
                  </a:lnTo>
                  <a:lnTo>
                    <a:pt x="1026" y="185"/>
                  </a:lnTo>
                  <a:lnTo>
                    <a:pt x="1043" y="199"/>
                  </a:lnTo>
                  <a:lnTo>
                    <a:pt x="1060" y="214"/>
                  </a:lnTo>
                  <a:lnTo>
                    <a:pt x="1060" y="214"/>
                  </a:lnTo>
                  <a:close/>
                  <a:moveTo>
                    <a:pt x="690" y="96"/>
                  </a:moveTo>
                  <a:lnTo>
                    <a:pt x="690" y="96"/>
                  </a:lnTo>
                  <a:lnTo>
                    <a:pt x="718" y="123"/>
                  </a:lnTo>
                  <a:lnTo>
                    <a:pt x="744" y="150"/>
                  </a:lnTo>
                  <a:lnTo>
                    <a:pt x="769" y="178"/>
                  </a:lnTo>
                  <a:lnTo>
                    <a:pt x="792" y="207"/>
                  </a:lnTo>
                  <a:lnTo>
                    <a:pt x="814" y="236"/>
                  </a:lnTo>
                  <a:lnTo>
                    <a:pt x="835" y="267"/>
                  </a:lnTo>
                  <a:lnTo>
                    <a:pt x="853" y="297"/>
                  </a:lnTo>
                  <a:lnTo>
                    <a:pt x="870" y="328"/>
                  </a:lnTo>
                  <a:lnTo>
                    <a:pt x="870" y="328"/>
                  </a:lnTo>
                  <a:lnTo>
                    <a:pt x="848" y="336"/>
                  </a:lnTo>
                  <a:lnTo>
                    <a:pt x="826" y="343"/>
                  </a:lnTo>
                  <a:lnTo>
                    <a:pt x="804" y="349"/>
                  </a:lnTo>
                  <a:lnTo>
                    <a:pt x="782" y="354"/>
                  </a:lnTo>
                  <a:lnTo>
                    <a:pt x="760" y="358"/>
                  </a:lnTo>
                  <a:lnTo>
                    <a:pt x="737" y="361"/>
                  </a:lnTo>
                  <a:lnTo>
                    <a:pt x="713" y="364"/>
                  </a:lnTo>
                  <a:lnTo>
                    <a:pt x="690" y="366"/>
                  </a:lnTo>
                  <a:lnTo>
                    <a:pt x="690" y="96"/>
                  </a:lnTo>
                  <a:close/>
                  <a:moveTo>
                    <a:pt x="573" y="67"/>
                  </a:moveTo>
                  <a:lnTo>
                    <a:pt x="573" y="67"/>
                  </a:lnTo>
                  <a:lnTo>
                    <a:pt x="546" y="94"/>
                  </a:lnTo>
                  <a:lnTo>
                    <a:pt x="520" y="122"/>
                  </a:lnTo>
                  <a:lnTo>
                    <a:pt x="495" y="151"/>
                  </a:lnTo>
                  <a:lnTo>
                    <a:pt x="472" y="180"/>
                  </a:lnTo>
                  <a:lnTo>
                    <a:pt x="450" y="210"/>
                  </a:lnTo>
                  <a:lnTo>
                    <a:pt x="431" y="242"/>
                  </a:lnTo>
                  <a:lnTo>
                    <a:pt x="412" y="273"/>
                  </a:lnTo>
                  <a:lnTo>
                    <a:pt x="394" y="304"/>
                  </a:lnTo>
                  <a:lnTo>
                    <a:pt x="394" y="304"/>
                  </a:lnTo>
                  <a:lnTo>
                    <a:pt x="376" y="295"/>
                  </a:lnTo>
                  <a:lnTo>
                    <a:pt x="359" y="285"/>
                  </a:lnTo>
                  <a:lnTo>
                    <a:pt x="341" y="275"/>
                  </a:lnTo>
                  <a:lnTo>
                    <a:pt x="324" y="264"/>
                  </a:lnTo>
                  <a:lnTo>
                    <a:pt x="308" y="252"/>
                  </a:lnTo>
                  <a:lnTo>
                    <a:pt x="292" y="240"/>
                  </a:lnTo>
                  <a:lnTo>
                    <a:pt x="275" y="227"/>
                  </a:lnTo>
                  <a:lnTo>
                    <a:pt x="260" y="214"/>
                  </a:lnTo>
                  <a:lnTo>
                    <a:pt x="260" y="214"/>
                  </a:lnTo>
                  <a:lnTo>
                    <a:pt x="276" y="199"/>
                  </a:lnTo>
                  <a:lnTo>
                    <a:pt x="293" y="185"/>
                  </a:lnTo>
                  <a:lnTo>
                    <a:pt x="311" y="173"/>
                  </a:lnTo>
                  <a:lnTo>
                    <a:pt x="328" y="160"/>
                  </a:lnTo>
                  <a:lnTo>
                    <a:pt x="347" y="149"/>
                  </a:lnTo>
                  <a:lnTo>
                    <a:pt x="366" y="137"/>
                  </a:lnTo>
                  <a:lnTo>
                    <a:pt x="385" y="127"/>
                  </a:lnTo>
                  <a:lnTo>
                    <a:pt x="404" y="118"/>
                  </a:lnTo>
                  <a:lnTo>
                    <a:pt x="424" y="108"/>
                  </a:lnTo>
                  <a:lnTo>
                    <a:pt x="444" y="100"/>
                  </a:lnTo>
                  <a:lnTo>
                    <a:pt x="465" y="93"/>
                  </a:lnTo>
                  <a:lnTo>
                    <a:pt x="486" y="85"/>
                  </a:lnTo>
                  <a:lnTo>
                    <a:pt x="508" y="79"/>
                  </a:lnTo>
                  <a:lnTo>
                    <a:pt x="529" y="74"/>
                  </a:lnTo>
                  <a:lnTo>
                    <a:pt x="551" y="70"/>
                  </a:lnTo>
                  <a:lnTo>
                    <a:pt x="573" y="67"/>
                  </a:lnTo>
                  <a:lnTo>
                    <a:pt x="573" y="67"/>
                  </a:lnTo>
                  <a:close/>
                  <a:moveTo>
                    <a:pt x="217" y="256"/>
                  </a:moveTo>
                  <a:lnTo>
                    <a:pt x="217" y="256"/>
                  </a:lnTo>
                  <a:lnTo>
                    <a:pt x="235" y="272"/>
                  </a:lnTo>
                  <a:lnTo>
                    <a:pt x="252" y="286"/>
                  </a:lnTo>
                  <a:lnTo>
                    <a:pt x="271" y="300"/>
                  </a:lnTo>
                  <a:lnTo>
                    <a:pt x="290" y="314"/>
                  </a:lnTo>
                  <a:lnTo>
                    <a:pt x="309" y="326"/>
                  </a:lnTo>
                  <a:lnTo>
                    <a:pt x="328" y="338"/>
                  </a:lnTo>
                  <a:lnTo>
                    <a:pt x="348" y="349"/>
                  </a:lnTo>
                  <a:lnTo>
                    <a:pt x="369" y="359"/>
                  </a:lnTo>
                  <a:lnTo>
                    <a:pt x="369" y="359"/>
                  </a:lnTo>
                  <a:lnTo>
                    <a:pt x="356" y="392"/>
                  </a:lnTo>
                  <a:lnTo>
                    <a:pt x="344" y="425"/>
                  </a:lnTo>
                  <a:lnTo>
                    <a:pt x="335" y="458"/>
                  </a:lnTo>
                  <a:lnTo>
                    <a:pt x="326" y="492"/>
                  </a:lnTo>
                  <a:lnTo>
                    <a:pt x="319" y="525"/>
                  </a:lnTo>
                  <a:lnTo>
                    <a:pt x="314" y="559"/>
                  </a:lnTo>
                  <a:lnTo>
                    <a:pt x="311" y="594"/>
                  </a:lnTo>
                  <a:lnTo>
                    <a:pt x="309" y="629"/>
                  </a:lnTo>
                  <a:lnTo>
                    <a:pt x="62" y="629"/>
                  </a:lnTo>
                  <a:lnTo>
                    <a:pt x="62" y="629"/>
                  </a:lnTo>
                  <a:lnTo>
                    <a:pt x="64" y="602"/>
                  </a:lnTo>
                  <a:lnTo>
                    <a:pt x="67" y="576"/>
                  </a:lnTo>
                  <a:lnTo>
                    <a:pt x="71" y="550"/>
                  </a:lnTo>
                  <a:lnTo>
                    <a:pt x="76" y="524"/>
                  </a:lnTo>
                  <a:lnTo>
                    <a:pt x="83" y="499"/>
                  </a:lnTo>
                  <a:lnTo>
                    <a:pt x="90" y="474"/>
                  </a:lnTo>
                  <a:lnTo>
                    <a:pt x="98" y="450"/>
                  </a:lnTo>
                  <a:lnTo>
                    <a:pt x="108" y="426"/>
                  </a:lnTo>
                  <a:lnTo>
                    <a:pt x="118" y="403"/>
                  </a:lnTo>
                  <a:lnTo>
                    <a:pt x="130" y="380"/>
                  </a:lnTo>
                  <a:lnTo>
                    <a:pt x="142" y="358"/>
                  </a:lnTo>
                  <a:lnTo>
                    <a:pt x="156" y="336"/>
                  </a:lnTo>
                  <a:lnTo>
                    <a:pt x="169" y="316"/>
                  </a:lnTo>
                  <a:lnTo>
                    <a:pt x="185" y="295"/>
                  </a:lnTo>
                  <a:lnTo>
                    <a:pt x="200" y="275"/>
                  </a:lnTo>
                  <a:lnTo>
                    <a:pt x="217" y="256"/>
                  </a:lnTo>
                  <a:lnTo>
                    <a:pt x="217" y="256"/>
                  </a:lnTo>
                  <a:close/>
                  <a:moveTo>
                    <a:pt x="62" y="690"/>
                  </a:moveTo>
                  <a:lnTo>
                    <a:pt x="309" y="690"/>
                  </a:lnTo>
                  <a:lnTo>
                    <a:pt x="309" y="690"/>
                  </a:lnTo>
                  <a:lnTo>
                    <a:pt x="311" y="724"/>
                  </a:lnTo>
                  <a:lnTo>
                    <a:pt x="314" y="758"/>
                  </a:lnTo>
                  <a:lnTo>
                    <a:pt x="319" y="793"/>
                  </a:lnTo>
                  <a:lnTo>
                    <a:pt x="326" y="827"/>
                  </a:lnTo>
                  <a:lnTo>
                    <a:pt x="335" y="860"/>
                  </a:lnTo>
                  <a:lnTo>
                    <a:pt x="345" y="894"/>
                  </a:lnTo>
                  <a:lnTo>
                    <a:pt x="356" y="926"/>
                  </a:lnTo>
                  <a:lnTo>
                    <a:pt x="369" y="958"/>
                  </a:lnTo>
                  <a:lnTo>
                    <a:pt x="369" y="958"/>
                  </a:lnTo>
                  <a:lnTo>
                    <a:pt x="348" y="969"/>
                  </a:lnTo>
                  <a:lnTo>
                    <a:pt x="328" y="980"/>
                  </a:lnTo>
                  <a:lnTo>
                    <a:pt x="309" y="992"/>
                  </a:lnTo>
                  <a:lnTo>
                    <a:pt x="290" y="1004"/>
                  </a:lnTo>
                  <a:lnTo>
                    <a:pt x="270" y="1018"/>
                  </a:lnTo>
                  <a:lnTo>
                    <a:pt x="252" y="1031"/>
                  </a:lnTo>
                  <a:lnTo>
                    <a:pt x="234" y="1046"/>
                  </a:lnTo>
                  <a:lnTo>
                    <a:pt x="217" y="1062"/>
                  </a:lnTo>
                  <a:lnTo>
                    <a:pt x="217" y="1062"/>
                  </a:lnTo>
                  <a:lnTo>
                    <a:pt x="200" y="1043"/>
                  </a:lnTo>
                  <a:lnTo>
                    <a:pt x="185" y="1023"/>
                  </a:lnTo>
                  <a:lnTo>
                    <a:pt x="169" y="1002"/>
                  </a:lnTo>
                  <a:lnTo>
                    <a:pt x="156" y="981"/>
                  </a:lnTo>
                  <a:lnTo>
                    <a:pt x="142" y="960"/>
                  </a:lnTo>
                  <a:lnTo>
                    <a:pt x="130" y="938"/>
                  </a:lnTo>
                  <a:lnTo>
                    <a:pt x="118" y="915"/>
                  </a:lnTo>
                  <a:lnTo>
                    <a:pt x="108" y="892"/>
                  </a:lnTo>
                  <a:lnTo>
                    <a:pt x="98" y="868"/>
                  </a:lnTo>
                  <a:lnTo>
                    <a:pt x="90" y="844"/>
                  </a:lnTo>
                  <a:lnTo>
                    <a:pt x="83" y="819"/>
                  </a:lnTo>
                  <a:lnTo>
                    <a:pt x="76" y="794"/>
                  </a:lnTo>
                  <a:lnTo>
                    <a:pt x="71" y="768"/>
                  </a:lnTo>
                  <a:lnTo>
                    <a:pt x="67" y="742"/>
                  </a:lnTo>
                  <a:lnTo>
                    <a:pt x="64" y="716"/>
                  </a:lnTo>
                  <a:lnTo>
                    <a:pt x="62" y="690"/>
                  </a:lnTo>
                  <a:lnTo>
                    <a:pt x="62" y="690"/>
                  </a:lnTo>
                  <a:close/>
                  <a:moveTo>
                    <a:pt x="260" y="1104"/>
                  </a:moveTo>
                  <a:lnTo>
                    <a:pt x="260" y="1104"/>
                  </a:lnTo>
                  <a:lnTo>
                    <a:pt x="275" y="1091"/>
                  </a:lnTo>
                  <a:lnTo>
                    <a:pt x="291" y="1078"/>
                  </a:lnTo>
                  <a:lnTo>
                    <a:pt x="308" y="1066"/>
                  </a:lnTo>
                  <a:lnTo>
                    <a:pt x="324" y="1054"/>
                  </a:lnTo>
                  <a:lnTo>
                    <a:pt x="341" y="1044"/>
                  </a:lnTo>
                  <a:lnTo>
                    <a:pt x="359" y="1033"/>
                  </a:lnTo>
                  <a:lnTo>
                    <a:pt x="376" y="1023"/>
                  </a:lnTo>
                  <a:lnTo>
                    <a:pt x="394" y="1014"/>
                  </a:lnTo>
                  <a:lnTo>
                    <a:pt x="394" y="1014"/>
                  </a:lnTo>
                  <a:lnTo>
                    <a:pt x="412" y="1046"/>
                  </a:lnTo>
                  <a:lnTo>
                    <a:pt x="431" y="1077"/>
                  </a:lnTo>
                  <a:lnTo>
                    <a:pt x="450" y="1107"/>
                  </a:lnTo>
                  <a:lnTo>
                    <a:pt x="472" y="1138"/>
                  </a:lnTo>
                  <a:lnTo>
                    <a:pt x="495" y="1168"/>
                  </a:lnTo>
                  <a:lnTo>
                    <a:pt x="520" y="1196"/>
                  </a:lnTo>
                  <a:lnTo>
                    <a:pt x="546" y="1224"/>
                  </a:lnTo>
                  <a:lnTo>
                    <a:pt x="573" y="1252"/>
                  </a:lnTo>
                  <a:lnTo>
                    <a:pt x="573" y="1252"/>
                  </a:lnTo>
                  <a:lnTo>
                    <a:pt x="551" y="1248"/>
                  </a:lnTo>
                  <a:lnTo>
                    <a:pt x="529" y="1244"/>
                  </a:lnTo>
                  <a:lnTo>
                    <a:pt x="508" y="1239"/>
                  </a:lnTo>
                  <a:lnTo>
                    <a:pt x="486" y="1232"/>
                  </a:lnTo>
                  <a:lnTo>
                    <a:pt x="465" y="1226"/>
                  </a:lnTo>
                  <a:lnTo>
                    <a:pt x="444" y="1218"/>
                  </a:lnTo>
                  <a:lnTo>
                    <a:pt x="424" y="1209"/>
                  </a:lnTo>
                  <a:lnTo>
                    <a:pt x="404" y="1201"/>
                  </a:lnTo>
                  <a:lnTo>
                    <a:pt x="385" y="1191"/>
                  </a:lnTo>
                  <a:lnTo>
                    <a:pt x="365" y="1180"/>
                  </a:lnTo>
                  <a:lnTo>
                    <a:pt x="346" y="1170"/>
                  </a:lnTo>
                  <a:lnTo>
                    <a:pt x="328" y="1157"/>
                  </a:lnTo>
                  <a:lnTo>
                    <a:pt x="311" y="1146"/>
                  </a:lnTo>
                  <a:lnTo>
                    <a:pt x="293" y="1132"/>
                  </a:lnTo>
                  <a:lnTo>
                    <a:pt x="276" y="1119"/>
                  </a:lnTo>
                  <a:lnTo>
                    <a:pt x="260" y="1104"/>
                  </a:lnTo>
                  <a:lnTo>
                    <a:pt x="260" y="1104"/>
                  </a:lnTo>
                  <a:close/>
                  <a:moveTo>
                    <a:pt x="629" y="1222"/>
                  </a:moveTo>
                  <a:lnTo>
                    <a:pt x="629" y="1222"/>
                  </a:lnTo>
                  <a:lnTo>
                    <a:pt x="602" y="1196"/>
                  </a:lnTo>
                  <a:lnTo>
                    <a:pt x="576" y="1168"/>
                  </a:lnTo>
                  <a:lnTo>
                    <a:pt x="551" y="1140"/>
                  </a:lnTo>
                  <a:lnTo>
                    <a:pt x="527" y="1112"/>
                  </a:lnTo>
                  <a:lnTo>
                    <a:pt x="506" y="1082"/>
                  </a:lnTo>
                  <a:lnTo>
                    <a:pt x="486" y="1052"/>
                  </a:lnTo>
                  <a:lnTo>
                    <a:pt x="467" y="1021"/>
                  </a:lnTo>
                  <a:lnTo>
                    <a:pt x="450" y="990"/>
                  </a:lnTo>
                  <a:lnTo>
                    <a:pt x="450" y="990"/>
                  </a:lnTo>
                  <a:lnTo>
                    <a:pt x="471" y="982"/>
                  </a:lnTo>
                  <a:lnTo>
                    <a:pt x="493" y="976"/>
                  </a:lnTo>
                  <a:lnTo>
                    <a:pt x="516" y="970"/>
                  </a:lnTo>
                  <a:lnTo>
                    <a:pt x="538" y="966"/>
                  </a:lnTo>
                  <a:lnTo>
                    <a:pt x="561" y="962"/>
                  </a:lnTo>
                  <a:lnTo>
                    <a:pt x="584" y="957"/>
                  </a:lnTo>
                  <a:lnTo>
                    <a:pt x="607" y="955"/>
                  </a:lnTo>
                  <a:lnTo>
                    <a:pt x="629" y="954"/>
                  </a:lnTo>
                  <a:lnTo>
                    <a:pt x="629" y="1222"/>
                  </a:lnTo>
                  <a:close/>
                  <a:moveTo>
                    <a:pt x="629" y="893"/>
                  </a:moveTo>
                  <a:lnTo>
                    <a:pt x="629" y="893"/>
                  </a:lnTo>
                  <a:lnTo>
                    <a:pt x="603" y="895"/>
                  </a:lnTo>
                  <a:lnTo>
                    <a:pt x="576" y="897"/>
                  </a:lnTo>
                  <a:lnTo>
                    <a:pt x="550" y="901"/>
                  </a:lnTo>
                  <a:lnTo>
                    <a:pt x="524" y="906"/>
                  </a:lnTo>
                  <a:lnTo>
                    <a:pt x="499" y="912"/>
                  </a:lnTo>
                  <a:lnTo>
                    <a:pt x="474" y="919"/>
                  </a:lnTo>
                  <a:lnTo>
                    <a:pt x="449" y="926"/>
                  </a:lnTo>
                  <a:lnTo>
                    <a:pt x="424" y="935"/>
                  </a:lnTo>
                  <a:lnTo>
                    <a:pt x="424" y="935"/>
                  </a:lnTo>
                  <a:lnTo>
                    <a:pt x="413" y="905"/>
                  </a:lnTo>
                  <a:lnTo>
                    <a:pt x="402" y="875"/>
                  </a:lnTo>
                  <a:lnTo>
                    <a:pt x="393" y="845"/>
                  </a:lnTo>
                  <a:lnTo>
                    <a:pt x="386" y="815"/>
                  </a:lnTo>
                  <a:lnTo>
                    <a:pt x="379" y="783"/>
                  </a:lnTo>
                  <a:lnTo>
                    <a:pt x="374" y="752"/>
                  </a:lnTo>
                  <a:lnTo>
                    <a:pt x="371" y="721"/>
                  </a:lnTo>
                  <a:lnTo>
                    <a:pt x="369" y="690"/>
                  </a:lnTo>
                  <a:lnTo>
                    <a:pt x="629" y="690"/>
                  </a:lnTo>
                  <a:lnTo>
                    <a:pt x="629" y="893"/>
                  </a:lnTo>
                  <a:close/>
                  <a:moveTo>
                    <a:pt x="629" y="629"/>
                  </a:moveTo>
                  <a:lnTo>
                    <a:pt x="369" y="629"/>
                  </a:lnTo>
                  <a:lnTo>
                    <a:pt x="369" y="629"/>
                  </a:lnTo>
                  <a:lnTo>
                    <a:pt x="371" y="597"/>
                  </a:lnTo>
                  <a:lnTo>
                    <a:pt x="374" y="566"/>
                  </a:lnTo>
                  <a:lnTo>
                    <a:pt x="379" y="534"/>
                  </a:lnTo>
                  <a:lnTo>
                    <a:pt x="386" y="504"/>
                  </a:lnTo>
                  <a:lnTo>
                    <a:pt x="393" y="474"/>
                  </a:lnTo>
                  <a:lnTo>
                    <a:pt x="401" y="443"/>
                  </a:lnTo>
                  <a:lnTo>
                    <a:pt x="412" y="414"/>
                  </a:lnTo>
                  <a:lnTo>
                    <a:pt x="424" y="383"/>
                  </a:lnTo>
                  <a:lnTo>
                    <a:pt x="424" y="383"/>
                  </a:lnTo>
                  <a:lnTo>
                    <a:pt x="448" y="393"/>
                  </a:lnTo>
                  <a:lnTo>
                    <a:pt x="473" y="401"/>
                  </a:lnTo>
                  <a:lnTo>
                    <a:pt x="499" y="407"/>
                  </a:lnTo>
                  <a:lnTo>
                    <a:pt x="524" y="414"/>
                  </a:lnTo>
                  <a:lnTo>
                    <a:pt x="550" y="418"/>
                  </a:lnTo>
                  <a:lnTo>
                    <a:pt x="576" y="422"/>
                  </a:lnTo>
                  <a:lnTo>
                    <a:pt x="603" y="425"/>
                  </a:lnTo>
                  <a:lnTo>
                    <a:pt x="629" y="426"/>
                  </a:lnTo>
                  <a:lnTo>
                    <a:pt x="629" y="629"/>
                  </a:lnTo>
                  <a:close/>
                  <a:moveTo>
                    <a:pt x="629" y="366"/>
                  </a:moveTo>
                  <a:lnTo>
                    <a:pt x="629" y="366"/>
                  </a:lnTo>
                  <a:lnTo>
                    <a:pt x="607" y="364"/>
                  </a:lnTo>
                  <a:lnTo>
                    <a:pt x="584" y="361"/>
                  </a:lnTo>
                  <a:lnTo>
                    <a:pt x="561" y="358"/>
                  </a:lnTo>
                  <a:lnTo>
                    <a:pt x="538" y="354"/>
                  </a:lnTo>
                  <a:lnTo>
                    <a:pt x="515" y="349"/>
                  </a:lnTo>
                  <a:lnTo>
                    <a:pt x="493" y="343"/>
                  </a:lnTo>
                  <a:lnTo>
                    <a:pt x="471" y="336"/>
                  </a:lnTo>
                  <a:lnTo>
                    <a:pt x="449" y="328"/>
                  </a:lnTo>
                  <a:lnTo>
                    <a:pt x="449" y="328"/>
                  </a:lnTo>
                  <a:lnTo>
                    <a:pt x="467" y="297"/>
                  </a:lnTo>
                  <a:lnTo>
                    <a:pt x="486" y="267"/>
                  </a:lnTo>
                  <a:lnTo>
                    <a:pt x="506" y="236"/>
                  </a:lnTo>
                  <a:lnTo>
                    <a:pt x="527" y="207"/>
                  </a:lnTo>
                  <a:lnTo>
                    <a:pt x="551" y="178"/>
                  </a:lnTo>
                  <a:lnTo>
                    <a:pt x="575" y="150"/>
                  </a:lnTo>
                  <a:lnTo>
                    <a:pt x="602" y="123"/>
                  </a:lnTo>
                  <a:lnTo>
                    <a:pt x="629" y="96"/>
                  </a:lnTo>
                  <a:lnTo>
                    <a:pt x="629" y="366"/>
                  </a:lnTo>
                  <a:close/>
                  <a:moveTo>
                    <a:pt x="1807" y="1237"/>
                  </a:moveTo>
                  <a:lnTo>
                    <a:pt x="1597" y="1055"/>
                  </a:lnTo>
                  <a:lnTo>
                    <a:pt x="1597" y="1055"/>
                  </a:lnTo>
                  <a:lnTo>
                    <a:pt x="1607" y="1040"/>
                  </a:lnTo>
                  <a:lnTo>
                    <a:pt x="1616" y="1024"/>
                  </a:lnTo>
                  <a:lnTo>
                    <a:pt x="1624" y="1007"/>
                  </a:lnTo>
                  <a:lnTo>
                    <a:pt x="1631" y="992"/>
                  </a:lnTo>
                  <a:lnTo>
                    <a:pt x="1638" y="975"/>
                  </a:lnTo>
                  <a:lnTo>
                    <a:pt x="1644" y="958"/>
                  </a:lnTo>
                  <a:lnTo>
                    <a:pt x="1649" y="941"/>
                  </a:lnTo>
                  <a:lnTo>
                    <a:pt x="1653" y="924"/>
                  </a:lnTo>
                  <a:lnTo>
                    <a:pt x="1656" y="906"/>
                  </a:lnTo>
                  <a:lnTo>
                    <a:pt x="1660" y="890"/>
                  </a:lnTo>
                  <a:lnTo>
                    <a:pt x="1662" y="872"/>
                  </a:lnTo>
                  <a:lnTo>
                    <a:pt x="1663" y="854"/>
                  </a:lnTo>
                  <a:lnTo>
                    <a:pt x="1663" y="838"/>
                  </a:lnTo>
                  <a:lnTo>
                    <a:pt x="1663" y="820"/>
                  </a:lnTo>
                  <a:lnTo>
                    <a:pt x="1662" y="802"/>
                  </a:lnTo>
                  <a:lnTo>
                    <a:pt x="1660" y="784"/>
                  </a:lnTo>
                  <a:lnTo>
                    <a:pt x="1656" y="768"/>
                  </a:lnTo>
                  <a:lnTo>
                    <a:pt x="1653" y="750"/>
                  </a:lnTo>
                  <a:lnTo>
                    <a:pt x="1649" y="733"/>
                  </a:lnTo>
                  <a:lnTo>
                    <a:pt x="1644" y="717"/>
                  </a:lnTo>
                  <a:lnTo>
                    <a:pt x="1639" y="700"/>
                  </a:lnTo>
                  <a:lnTo>
                    <a:pt x="1632" y="683"/>
                  </a:lnTo>
                  <a:lnTo>
                    <a:pt x="1625" y="668"/>
                  </a:lnTo>
                  <a:lnTo>
                    <a:pt x="1617" y="652"/>
                  </a:lnTo>
                  <a:lnTo>
                    <a:pt x="1609" y="636"/>
                  </a:lnTo>
                  <a:lnTo>
                    <a:pt x="1599" y="621"/>
                  </a:lnTo>
                  <a:lnTo>
                    <a:pt x="1589" y="606"/>
                  </a:lnTo>
                  <a:lnTo>
                    <a:pt x="1578" y="592"/>
                  </a:lnTo>
                  <a:lnTo>
                    <a:pt x="1566" y="578"/>
                  </a:lnTo>
                  <a:lnTo>
                    <a:pt x="1554" y="565"/>
                  </a:lnTo>
                  <a:lnTo>
                    <a:pt x="1541" y="551"/>
                  </a:lnTo>
                  <a:lnTo>
                    <a:pt x="1527" y="539"/>
                  </a:lnTo>
                  <a:lnTo>
                    <a:pt x="1527" y="539"/>
                  </a:lnTo>
                  <a:lnTo>
                    <a:pt x="1512" y="526"/>
                  </a:lnTo>
                  <a:lnTo>
                    <a:pt x="1495" y="514"/>
                  </a:lnTo>
                  <a:lnTo>
                    <a:pt x="1478" y="503"/>
                  </a:lnTo>
                  <a:lnTo>
                    <a:pt x="1462" y="493"/>
                  </a:lnTo>
                  <a:lnTo>
                    <a:pt x="1444" y="483"/>
                  </a:lnTo>
                  <a:lnTo>
                    <a:pt x="1426" y="475"/>
                  </a:lnTo>
                  <a:lnTo>
                    <a:pt x="1409" y="468"/>
                  </a:lnTo>
                  <a:lnTo>
                    <a:pt x="1391" y="461"/>
                  </a:lnTo>
                  <a:lnTo>
                    <a:pt x="1372" y="456"/>
                  </a:lnTo>
                  <a:lnTo>
                    <a:pt x="1353" y="451"/>
                  </a:lnTo>
                  <a:lnTo>
                    <a:pt x="1335" y="448"/>
                  </a:lnTo>
                  <a:lnTo>
                    <a:pt x="1316" y="445"/>
                  </a:lnTo>
                  <a:lnTo>
                    <a:pt x="1297" y="443"/>
                  </a:lnTo>
                  <a:lnTo>
                    <a:pt x="1278" y="443"/>
                  </a:lnTo>
                  <a:lnTo>
                    <a:pt x="1259" y="443"/>
                  </a:lnTo>
                  <a:lnTo>
                    <a:pt x="1240" y="443"/>
                  </a:lnTo>
                  <a:lnTo>
                    <a:pt x="1221" y="445"/>
                  </a:lnTo>
                  <a:lnTo>
                    <a:pt x="1202" y="448"/>
                  </a:lnTo>
                  <a:lnTo>
                    <a:pt x="1184" y="451"/>
                  </a:lnTo>
                  <a:lnTo>
                    <a:pt x="1165" y="455"/>
                  </a:lnTo>
                  <a:lnTo>
                    <a:pt x="1147" y="461"/>
                  </a:lnTo>
                  <a:lnTo>
                    <a:pt x="1129" y="468"/>
                  </a:lnTo>
                  <a:lnTo>
                    <a:pt x="1112" y="475"/>
                  </a:lnTo>
                  <a:lnTo>
                    <a:pt x="1094" y="482"/>
                  </a:lnTo>
                  <a:lnTo>
                    <a:pt x="1076" y="492"/>
                  </a:lnTo>
                  <a:lnTo>
                    <a:pt x="1060" y="501"/>
                  </a:lnTo>
                  <a:lnTo>
                    <a:pt x="1044" y="511"/>
                  </a:lnTo>
                  <a:lnTo>
                    <a:pt x="1028" y="524"/>
                  </a:lnTo>
                  <a:lnTo>
                    <a:pt x="1013" y="536"/>
                  </a:lnTo>
                  <a:lnTo>
                    <a:pt x="998" y="549"/>
                  </a:lnTo>
                  <a:lnTo>
                    <a:pt x="984" y="564"/>
                  </a:lnTo>
                  <a:lnTo>
                    <a:pt x="970" y="578"/>
                  </a:lnTo>
                  <a:lnTo>
                    <a:pt x="970" y="578"/>
                  </a:lnTo>
                  <a:lnTo>
                    <a:pt x="957" y="594"/>
                  </a:lnTo>
                  <a:lnTo>
                    <a:pt x="945" y="610"/>
                  </a:lnTo>
                  <a:lnTo>
                    <a:pt x="934" y="627"/>
                  </a:lnTo>
                  <a:lnTo>
                    <a:pt x="923" y="644"/>
                  </a:lnTo>
                  <a:lnTo>
                    <a:pt x="915" y="661"/>
                  </a:lnTo>
                  <a:lnTo>
                    <a:pt x="907" y="679"/>
                  </a:lnTo>
                  <a:lnTo>
                    <a:pt x="899" y="697"/>
                  </a:lnTo>
                  <a:lnTo>
                    <a:pt x="893" y="715"/>
                  </a:lnTo>
                  <a:lnTo>
                    <a:pt x="887" y="733"/>
                  </a:lnTo>
                  <a:lnTo>
                    <a:pt x="883" y="752"/>
                  </a:lnTo>
                  <a:lnTo>
                    <a:pt x="878" y="771"/>
                  </a:lnTo>
                  <a:lnTo>
                    <a:pt x="876" y="790"/>
                  </a:lnTo>
                  <a:lnTo>
                    <a:pt x="874" y="808"/>
                  </a:lnTo>
                  <a:lnTo>
                    <a:pt x="873" y="827"/>
                  </a:lnTo>
                  <a:lnTo>
                    <a:pt x="873" y="846"/>
                  </a:lnTo>
                  <a:lnTo>
                    <a:pt x="874" y="866"/>
                  </a:lnTo>
                  <a:lnTo>
                    <a:pt x="876" y="884"/>
                  </a:lnTo>
                  <a:lnTo>
                    <a:pt x="878" y="903"/>
                  </a:lnTo>
                  <a:lnTo>
                    <a:pt x="883" y="922"/>
                  </a:lnTo>
                  <a:lnTo>
                    <a:pt x="887" y="940"/>
                  </a:lnTo>
                  <a:lnTo>
                    <a:pt x="892" y="958"/>
                  </a:lnTo>
                  <a:lnTo>
                    <a:pt x="898" y="976"/>
                  </a:lnTo>
                  <a:lnTo>
                    <a:pt x="905" y="994"/>
                  </a:lnTo>
                  <a:lnTo>
                    <a:pt x="914" y="1012"/>
                  </a:lnTo>
                  <a:lnTo>
                    <a:pt x="923" y="1028"/>
                  </a:lnTo>
                  <a:lnTo>
                    <a:pt x="933" y="1045"/>
                  </a:lnTo>
                  <a:lnTo>
                    <a:pt x="943" y="1062"/>
                  </a:lnTo>
                  <a:lnTo>
                    <a:pt x="954" y="1077"/>
                  </a:lnTo>
                  <a:lnTo>
                    <a:pt x="967" y="1093"/>
                  </a:lnTo>
                  <a:lnTo>
                    <a:pt x="980" y="1107"/>
                  </a:lnTo>
                  <a:lnTo>
                    <a:pt x="995" y="1122"/>
                  </a:lnTo>
                  <a:lnTo>
                    <a:pt x="1010" y="1135"/>
                  </a:lnTo>
                  <a:lnTo>
                    <a:pt x="1010" y="1135"/>
                  </a:lnTo>
                  <a:lnTo>
                    <a:pt x="1022" y="1146"/>
                  </a:lnTo>
                  <a:lnTo>
                    <a:pt x="1035" y="1155"/>
                  </a:lnTo>
                  <a:lnTo>
                    <a:pt x="1047" y="1165"/>
                  </a:lnTo>
                  <a:lnTo>
                    <a:pt x="1061" y="1173"/>
                  </a:lnTo>
                  <a:lnTo>
                    <a:pt x="1088" y="1189"/>
                  </a:lnTo>
                  <a:lnTo>
                    <a:pt x="1115" y="1201"/>
                  </a:lnTo>
                  <a:lnTo>
                    <a:pt x="1144" y="1212"/>
                  </a:lnTo>
                  <a:lnTo>
                    <a:pt x="1172" y="1220"/>
                  </a:lnTo>
                  <a:lnTo>
                    <a:pt x="1201" y="1226"/>
                  </a:lnTo>
                  <a:lnTo>
                    <a:pt x="1231" y="1230"/>
                  </a:lnTo>
                  <a:lnTo>
                    <a:pt x="1261" y="1231"/>
                  </a:lnTo>
                  <a:lnTo>
                    <a:pt x="1291" y="1231"/>
                  </a:lnTo>
                  <a:lnTo>
                    <a:pt x="1321" y="1228"/>
                  </a:lnTo>
                  <a:lnTo>
                    <a:pt x="1350" y="1223"/>
                  </a:lnTo>
                  <a:lnTo>
                    <a:pt x="1378" y="1216"/>
                  </a:lnTo>
                  <a:lnTo>
                    <a:pt x="1407" y="1206"/>
                  </a:lnTo>
                  <a:lnTo>
                    <a:pt x="1435" y="1195"/>
                  </a:lnTo>
                  <a:lnTo>
                    <a:pt x="1462" y="1181"/>
                  </a:lnTo>
                  <a:lnTo>
                    <a:pt x="1688" y="1375"/>
                  </a:lnTo>
                  <a:lnTo>
                    <a:pt x="1688" y="1375"/>
                  </a:lnTo>
                  <a:lnTo>
                    <a:pt x="1695" y="1381"/>
                  </a:lnTo>
                  <a:lnTo>
                    <a:pt x="1702" y="1386"/>
                  </a:lnTo>
                  <a:lnTo>
                    <a:pt x="1711" y="1390"/>
                  </a:lnTo>
                  <a:lnTo>
                    <a:pt x="1719" y="1393"/>
                  </a:lnTo>
                  <a:lnTo>
                    <a:pt x="1727" y="1395"/>
                  </a:lnTo>
                  <a:lnTo>
                    <a:pt x="1737" y="1397"/>
                  </a:lnTo>
                  <a:lnTo>
                    <a:pt x="1745" y="1398"/>
                  </a:lnTo>
                  <a:lnTo>
                    <a:pt x="1754" y="1397"/>
                  </a:lnTo>
                  <a:lnTo>
                    <a:pt x="1763" y="1396"/>
                  </a:lnTo>
                  <a:lnTo>
                    <a:pt x="1771" y="1394"/>
                  </a:lnTo>
                  <a:lnTo>
                    <a:pt x="1779" y="1392"/>
                  </a:lnTo>
                  <a:lnTo>
                    <a:pt x="1788" y="1388"/>
                  </a:lnTo>
                  <a:lnTo>
                    <a:pt x="1796" y="1383"/>
                  </a:lnTo>
                  <a:lnTo>
                    <a:pt x="1803" y="1378"/>
                  </a:lnTo>
                  <a:lnTo>
                    <a:pt x="1811" y="1373"/>
                  </a:lnTo>
                  <a:lnTo>
                    <a:pt x="1817" y="1366"/>
                  </a:lnTo>
                  <a:lnTo>
                    <a:pt x="1817" y="1366"/>
                  </a:lnTo>
                  <a:lnTo>
                    <a:pt x="1823" y="1358"/>
                  </a:lnTo>
                  <a:lnTo>
                    <a:pt x="1827" y="1350"/>
                  </a:lnTo>
                  <a:lnTo>
                    <a:pt x="1831" y="1343"/>
                  </a:lnTo>
                  <a:lnTo>
                    <a:pt x="1835" y="1334"/>
                  </a:lnTo>
                  <a:lnTo>
                    <a:pt x="1837" y="1325"/>
                  </a:lnTo>
                  <a:lnTo>
                    <a:pt x="1839" y="1317"/>
                  </a:lnTo>
                  <a:lnTo>
                    <a:pt x="1839" y="1307"/>
                  </a:lnTo>
                  <a:lnTo>
                    <a:pt x="1839" y="1299"/>
                  </a:lnTo>
                  <a:lnTo>
                    <a:pt x="1838" y="1291"/>
                  </a:lnTo>
                  <a:lnTo>
                    <a:pt x="1836" y="1281"/>
                  </a:lnTo>
                  <a:lnTo>
                    <a:pt x="1833" y="1273"/>
                  </a:lnTo>
                  <a:lnTo>
                    <a:pt x="1829" y="1265"/>
                  </a:lnTo>
                  <a:lnTo>
                    <a:pt x="1825" y="1257"/>
                  </a:lnTo>
                  <a:lnTo>
                    <a:pt x="1820" y="1250"/>
                  </a:lnTo>
                  <a:lnTo>
                    <a:pt x="1815" y="1243"/>
                  </a:lnTo>
                  <a:lnTo>
                    <a:pt x="1807" y="1237"/>
                  </a:lnTo>
                  <a:lnTo>
                    <a:pt x="1807" y="1237"/>
                  </a:lnTo>
                  <a:close/>
                  <a:moveTo>
                    <a:pt x="1496" y="1034"/>
                  </a:moveTo>
                  <a:lnTo>
                    <a:pt x="1496" y="1034"/>
                  </a:lnTo>
                  <a:lnTo>
                    <a:pt x="1486" y="1046"/>
                  </a:lnTo>
                  <a:lnTo>
                    <a:pt x="1474" y="1056"/>
                  </a:lnTo>
                  <a:lnTo>
                    <a:pt x="1463" y="1067"/>
                  </a:lnTo>
                  <a:lnTo>
                    <a:pt x="1451" y="1076"/>
                  </a:lnTo>
                  <a:lnTo>
                    <a:pt x="1440" y="1085"/>
                  </a:lnTo>
                  <a:lnTo>
                    <a:pt x="1427" y="1093"/>
                  </a:lnTo>
                  <a:lnTo>
                    <a:pt x="1414" y="1101"/>
                  </a:lnTo>
                  <a:lnTo>
                    <a:pt x="1401" y="1107"/>
                  </a:lnTo>
                  <a:lnTo>
                    <a:pt x="1388" y="1114"/>
                  </a:lnTo>
                  <a:lnTo>
                    <a:pt x="1374" y="1119"/>
                  </a:lnTo>
                  <a:lnTo>
                    <a:pt x="1361" y="1124"/>
                  </a:lnTo>
                  <a:lnTo>
                    <a:pt x="1347" y="1128"/>
                  </a:lnTo>
                  <a:lnTo>
                    <a:pt x="1333" y="1131"/>
                  </a:lnTo>
                  <a:lnTo>
                    <a:pt x="1319" y="1134"/>
                  </a:lnTo>
                  <a:lnTo>
                    <a:pt x="1304" y="1137"/>
                  </a:lnTo>
                  <a:lnTo>
                    <a:pt x="1290" y="1138"/>
                  </a:lnTo>
                  <a:lnTo>
                    <a:pt x="1275" y="1139"/>
                  </a:lnTo>
                  <a:lnTo>
                    <a:pt x="1261" y="1139"/>
                  </a:lnTo>
                  <a:lnTo>
                    <a:pt x="1246" y="1138"/>
                  </a:lnTo>
                  <a:lnTo>
                    <a:pt x="1231" y="1137"/>
                  </a:lnTo>
                  <a:lnTo>
                    <a:pt x="1218" y="1134"/>
                  </a:lnTo>
                  <a:lnTo>
                    <a:pt x="1203" y="1131"/>
                  </a:lnTo>
                  <a:lnTo>
                    <a:pt x="1189" y="1128"/>
                  </a:lnTo>
                  <a:lnTo>
                    <a:pt x="1175" y="1124"/>
                  </a:lnTo>
                  <a:lnTo>
                    <a:pt x="1162" y="1119"/>
                  </a:lnTo>
                  <a:lnTo>
                    <a:pt x="1147" y="1114"/>
                  </a:lnTo>
                  <a:lnTo>
                    <a:pt x="1135" y="1107"/>
                  </a:lnTo>
                  <a:lnTo>
                    <a:pt x="1121" y="1100"/>
                  </a:lnTo>
                  <a:lnTo>
                    <a:pt x="1108" y="1092"/>
                  </a:lnTo>
                  <a:lnTo>
                    <a:pt x="1095" y="1083"/>
                  </a:lnTo>
                  <a:lnTo>
                    <a:pt x="1083" y="1075"/>
                  </a:lnTo>
                  <a:lnTo>
                    <a:pt x="1071" y="1065"/>
                  </a:lnTo>
                  <a:lnTo>
                    <a:pt x="1071" y="1065"/>
                  </a:lnTo>
                  <a:lnTo>
                    <a:pt x="1060" y="1054"/>
                  </a:lnTo>
                  <a:lnTo>
                    <a:pt x="1049" y="1044"/>
                  </a:lnTo>
                  <a:lnTo>
                    <a:pt x="1039" y="1032"/>
                  </a:lnTo>
                  <a:lnTo>
                    <a:pt x="1029" y="1021"/>
                  </a:lnTo>
                  <a:lnTo>
                    <a:pt x="1020" y="1008"/>
                  </a:lnTo>
                  <a:lnTo>
                    <a:pt x="1012" y="996"/>
                  </a:lnTo>
                  <a:lnTo>
                    <a:pt x="1004" y="983"/>
                  </a:lnTo>
                  <a:lnTo>
                    <a:pt x="998" y="970"/>
                  </a:lnTo>
                  <a:lnTo>
                    <a:pt x="992" y="957"/>
                  </a:lnTo>
                  <a:lnTo>
                    <a:pt x="987" y="944"/>
                  </a:lnTo>
                  <a:lnTo>
                    <a:pt x="982" y="929"/>
                  </a:lnTo>
                  <a:lnTo>
                    <a:pt x="977" y="916"/>
                  </a:lnTo>
                  <a:lnTo>
                    <a:pt x="974" y="901"/>
                  </a:lnTo>
                  <a:lnTo>
                    <a:pt x="971" y="888"/>
                  </a:lnTo>
                  <a:lnTo>
                    <a:pt x="969" y="873"/>
                  </a:lnTo>
                  <a:lnTo>
                    <a:pt x="968" y="858"/>
                  </a:lnTo>
                  <a:lnTo>
                    <a:pt x="967" y="844"/>
                  </a:lnTo>
                  <a:lnTo>
                    <a:pt x="967" y="830"/>
                  </a:lnTo>
                  <a:lnTo>
                    <a:pt x="968" y="816"/>
                  </a:lnTo>
                  <a:lnTo>
                    <a:pt x="969" y="801"/>
                  </a:lnTo>
                  <a:lnTo>
                    <a:pt x="971" y="787"/>
                  </a:lnTo>
                  <a:lnTo>
                    <a:pt x="974" y="772"/>
                  </a:lnTo>
                  <a:lnTo>
                    <a:pt x="977" y="758"/>
                  </a:lnTo>
                  <a:lnTo>
                    <a:pt x="982" y="744"/>
                  </a:lnTo>
                  <a:lnTo>
                    <a:pt x="987" y="730"/>
                  </a:lnTo>
                  <a:lnTo>
                    <a:pt x="992" y="717"/>
                  </a:lnTo>
                  <a:lnTo>
                    <a:pt x="998" y="703"/>
                  </a:lnTo>
                  <a:lnTo>
                    <a:pt x="1005" y="690"/>
                  </a:lnTo>
                  <a:lnTo>
                    <a:pt x="1013" y="677"/>
                  </a:lnTo>
                  <a:lnTo>
                    <a:pt x="1021" y="665"/>
                  </a:lnTo>
                  <a:lnTo>
                    <a:pt x="1030" y="652"/>
                  </a:lnTo>
                  <a:lnTo>
                    <a:pt x="1041" y="640"/>
                  </a:lnTo>
                  <a:lnTo>
                    <a:pt x="1041" y="640"/>
                  </a:lnTo>
                  <a:lnTo>
                    <a:pt x="1051" y="628"/>
                  </a:lnTo>
                  <a:lnTo>
                    <a:pt x="1062" y="618"/>
                  </a:lnTo>
                  <a:lnTo>
                    <a:pt x="1073" y="607"/>
                  </a:lnTo>
                  <a:lnTo>
                    <a:pt x="1085" y="598"/>
                  </a:lnTo>
                  <a:lnTo>
                    <a:pt x="1097" y="590"/>
                  </a:lnTo>
                  <a:lnTo>
                    <a:pt x="1110" y="581"/>
                  </a:lnTo>
                  <a:lnTo>
                    <a:pt x="1122" y="574"/>
                  </a:lnTo>
                  <a:lnTo>
                    <a:pt x="1136" y="567"/>
                  </a:lnTo>
                  <a:lnTo>
                    <a:pt x="1148" y="560"/>
                  </a:lnTo>
                  <a:lnTo>
                    <a:pt x="1162" y="555"/>
                  </a:lnTo>
                  <a:lnTo>
                    <a:pt x="1176" y="550"/>
                  </a:lnTo>
                  <a:lnTo>
                    <a:pt x="1190" y="546"/>
                  </a:lnTo>
                  <a:lnTo>
                    <a:pt x="1203" y="543"/>
                  </a:lnTo>
                  <a:lnTo>
                    <a:pt x="1218" y="540"/>
                  </a:lnTo>
                  <a:lnTo>
                    <a:pt x="1233" y="538"/>
                  </a:lnTo>
                  <a:lnTo>
                    <a:pt x="1247" y="536"/>
                  </a:lnTo>
                  <a:lnTo>
                    <a:pt x="1262" y="535"/>
                  </a:lnTo>
                  <a:lnTo>
                    <a:pt x="1275" y="535"/>
                  </a:lnTo>
                  <a:lnTo>
                    <a:pt x="1290" y="536"/>
                  </a:lnTo>
                  <a:lnTo>
                    <a:pt x="1304" y="538"/>
                  </a:lnTo>
                  <a:lnTo>
                    <a:pt x="1319" y="540"/>
                  </a:lnTo>
                  <a:lnTo>
                    <a:pt x="1334" y="543"/>
                  </a:lnTo>
                  <a:lnTo>
                    <a:pt x="1347" y="546"/>
                  </a:lnTo>
                  <a:lnTo>
                    <a:pt x="1362" y="550"/>
                  </a:lnTo>
                  <a:lnTo>
                    <a:pt x="1375" y="555"/>
                  </a:lnTo>
                  <a:lnTo>
                    <a:pt x="1389" y="561"/>
                  </a:lnTo>
                  <a:lnTo>
                    <a:pt x="1402" y="568"/>
                  </a:lnTo>
                  <a:lnTo>
                    <a:pt x="1416" y="574"/>
                  </a:lnTo>
                  <a:lnTo>
                    <a:pt x="1428" y="582"/>
                  </a:lnTo>
                  <a:lnTo>
                    <a:pt x="1441" y="591"/>
                  </a:lnTo>
                  <a:lnTo>
                    <a:pt x="1453" y="600"/>
                  </a:lnTo>
                  <a:lnTo>
                    <a:pt x="1466" y="609"/>
                  </a:lnTo>
                  <a:lnTo>
                    <a:pt x="1466" y="609"/>
                  </a:lnTo>
                  <a:lnTo>
                    <a:pt x="1477" y="620"/>
                  </a:lnTo>
                  <a:lnTo>
                    <a:pt x="1488" y="630"/>
                  </a:lnTo>
                  <a:lnTo>
                    <a:pt x="1498" y="642"/>
                  </a:lnTo>
                  <a:lnTo>
                    <a:pt x="1507" y="654"/>
                  </a:lnTo>
                  <a:lnTo>
                    <a:pt x="1516" y="666"/>
                  </a:lnTo>
                  <a:lnTo>
                    <a:pt x="1524" y="678"/>
                  </a:lnTo>
                  <a:lnTo>
                    <a:pt x="1531" y="691"/>
                  </a:lnTo>
                  <a:lnTo>
                    <a:pt x="1539" y="704"/>
                  </a:lnTo>
                  <a:lnTo>
                    <a:pt x="1545" y="718"/>
                  </a:lnTo>
                  <a:lnTo>
                    <a:pt x="1550" y="731"/>
                  </a:lnTo>
                  <a:lnTo>
                    <a:pt x="1555" y="745"/>
                  </a:lnTo>
                  <a:lnTo>
                    <a:pt x="1560" y="758"/>
                  </a:lnTo>
                  <a:lnTo>
                    <a:pt x="1563" y="773"/>
                  </a:lnTo>
                  <a:lnTo>
                    <a:pt x="1565" y="787"/>
                  </a:lnTo>
                  <a:lnTo>
                    <a:pt x="1567" y="801"/>
                  </a:lnTo>
                  <a:lnTo>
                    <a:pt x="1569" y="816"/>
                  </a:lnTo>
                  <a:lnTo>
                    <a:pt x="1569" y="830"/>
                  </a:lnTo>
                  <a:lnTo>
                    <a:pt x="1569" y="845"/>
                  </a:lnTo>
                  <a:lnTo>
                    <a:pt x="1569" y="859"/>
                  </a:lnTo>
                  <a:lnTo>
                    <a:pt x="1567" y="873"/>
                  </a:lnTo>
                  <a:lnTo>
                    <a:pt x="1565" y="888"/>
                  </a:lnTo>
                  <a:lnTo>
                    <a:pt x="1563" y="902"/>
                  </a:lnTo>
                  <a:lnTo>
                    <a:pt x="1559" y="917"/>
                  </a:lnTo>
                  <a:lnTo>
                    <a:pt x="1554" y="930"/>
                  </a:lnTo>
                  <a:lnTo>
                    <a:pt x="1550" y="944"/>
                  </a:lnTo>
                  <a:lnTo>
                    <a:pt x="1544" y="957"/>
                  </a:lnTo>
                  <a:lnTo>
                    <a:pt x="1538" y="971"/>
                  </a:lnTo>
                  <a:lnTo>
                    <a:pt x="1531" y="984"/>
                  </a:lnTo>
                  <a:lnTo>
                    <a:pt x="1523" y="998"/>
                  </a:lnTo>
                  <a:lnTo>
                    <a:pt x="1515" y="1010"/>
                  </a:lnTo>
                  <a:lnTo>
                    <a:pt x="1505" y="1023"/>
                  </a:lnTo>
                  <a:lnTo>
                    <a:pt x="1496" y="1034"/>
                  </a:lnTo>
                  <a:lnTo>
                    <a:pt x="1496" y="10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283" name="Freeform 443"/>
          <p:cNvSpPr>
            <a:spLocks noEditPoints="1"/>
          </p:cNvSpPr>
          <p:nvPr userDrawn="1"/>
        </p:nvSpPr>
        <p:spPr bwMode="auto">
          <a:xfrm>
            <a:off x="4384693" y="841517"/>
            <a:ext cx="663575" cy="320279"/>
          </a:xfrm>
          <a:custGeom>
            <a:avLst/>
            <a:gdLst>
              <a:gd name="T0" fmla="*/ 1632 w 1673"/>
              <a:gd name="T1" fmla="*/ 556 h 1078"/>
              <a:gd name="T2" fmla="*/ 1422 w 1673"/>
              <a:gd name="T3" fmla="*/ 447 h 1078"/>
              <a:gd name="T4" fmla="*/ 1243 w 1673"/>
              <a:gd name="T5" fmla="*/ 168 h 1078"/>
              <a:gd name="T6" fmla="*/ 1126 w 1673"/>
              <a:gd name="T7" fmla="*/ 65 h 1078"/>
              <a:gd name="T8" fmla="*/ 760 w 1673"/>
              <a:gd name="T9" fmla="*/ 1 h 1078"/>
              <a:gd name="T10" fmla="*/ 427 w 1673"/>
              <a:gd name="T11" fmla="*/ 100 h 1078"/>
              <a:gd name="T12" fmla="*/ 354 w 1673"/>
              <a:gd name="T13" fmla="*/ 211 h 1078"/>
              <a:gd name="T14" fmla="*/ 108 w 1673"/>
              <a:gd name="T15" fmla="*/ 375 h 1078"/>
              <a:gd name="T16" fmla="*/ 2 w 1673"/>
              <a:gd name="T17" fmla="*/ 499 h 1078"/>
              <a:gd name="T18" fmla="*/ 21 w 1673"/>
              <a:gd name="T19" fmla="*/ 794 h 1078"/>
              <a:gd name="T20" fmla="*/ 174 w 1673"/>
              <a:gd name="T21" fmla="*/ 904 h 1078"/>
              <a:gd name="T22" fmla="*/ 587 w 1673"/>
              <a:gd name="T23" fmla="*/ 940 h 1078"/>
              <a:gd name="T24" fmla="*/ 791 w 1673"/>
              <a:gd name="T25" fmla="*/ 925 h 1078"/>
              <a:gd name="T26" fmla="*/ 985 w 1673"/>
              <a:gd name="T27" fmla="*/ 1045 h 1078"/>
              <a:gd name="T28" fmla="*/ 1390 w 1673"/>
              <a:gd name="T29" fmla="*/ 1061 h 1078"/>
              <a:gd name="T30" fmla="*/ 1628 w 1673"/>
              <a:gd name="T31" fmla="*/ 951 h 1078"/>
              <a:gd name="T32" fmla="*/ 1579 w 1673"/>
              <a:gd name="T33" fmla="*/ 639 h 1078"/>
              <a:gd name="T34" fmla="*/ 1483 w 1673"/>
              <a:gd name="T35" fmla="*/ 724 h 1078"/>
              <a:gd name="T36" fmla="*/ 1147 w 1673"/>
              <a:gd name="T37" fmla="*/ 768 h 1078"/>
              <a:gd name="T38" fmla="*/ 887 w 1673"/>
              <a:gd name="T39" fmla="*/ 680 h 1078"/>
              <a:gd name="T40" fmla="*/ 1064 w 1673"/>
              <a:gd name="T41" fmla="*/ 613 h 1078"/>
              <a:gd name="T42" fmla="*/ 1268 w 1673"/>
              <a:gd name="T43" fmla="*/ 509 h 1078"/>
              <a:gd name="T44" fmla="*/ 1554 w 1673"/>
              <a:gd name="T45" fmla="*/ 600 h 1078"/>
              <a:gd name="T46" fmla="*/ 600 w 1673"/>
              <a:gd name="T47" fmla="*/ 412 h 1078"/>
              <a:gd name="T48" fmla="*/ 717 w 1673"/>
              <a:gd name="T49" fmla="*/ 432 h 1078"/>
              <a:gd name="T50" fmla="*/ 805 w 1673"/>
              <a:gd name="T51" fmla="*/ 575 h 1078"/>
              <a:gd name="T52" fmla="*/ 896 w 1673"/>
              <a:gd name="T53" fmla="*/ 570 h 1078"/>
              <a:gd name="T54" fmla="*/ 955 w 1673"/>
              <a:gd name="T55" fmla="*/ 561 h 1078"/>
              <a:gd name="T56" fmla="*/ 1043 w 1673"/>
              <a:gd name="T57" fmla="*/ 537 h 1078"/>
              <a:gd name="T58" fmla="*/ 1142 w 1673"/>
              <a:gd name="T59" fmla="*/ 484 h 1078"/>
              <a:gd name="T60" fmla="*/ 884 w 1673"/>
              <a:gd name="T61" fmla="*/ 87 h 1078"/>
              <a:gd name="T62" fmla="*/ 1150 w 1673"/>
              <a:gd name="T63" fmla="*/ 186 h 1078"/>
              <a:gd name="T64" fmla="*/ 1150 w 1673"/>
              <a:gd name="T65" fmla="*/ 245 h 1078"/>
              <a:gd name="T66" fmla="*/ 884 w 1673"/>
              <a:gd name="T67" fmla="*/ 343 h 1078"/>
              <a:gd name="T68" fmla="*/ 542 w 1673"/>
              <a:gd name="T69" fmla="*/ 298 h 1078"/>
              <a:gd name="T70" fmla="*/ 447 w 1673"/>
              <a:gd name="T71" fmla="*/ 215 h 1078"/>
              <a:gd name="T72" fmla="*/ 566 w 1673"/>
              <a:gd name="T73" fmla="*/ 122 h 1078"/>
              <a:gd name="T74" fmla="*/ 568 w 1673"/>
              <a:gd name="T75" fmla="*/ 538 h 1078"/>
              <a:gd name="T76" fmla="*/ 431 w 1673"/>
              <a:gd name="T77" fmla="*/ 334 h 1078"/>
              <a:gd name="T78" fmla="*/ 438 w 1673"/>
              <a:gd name="T79" fmla="*/ 452 h 1078"/>
              <a:gd name="T80" fmla="*/ 354 w 1673"/>
              <a:gd name="T81" fmla="*/ 444 h 1078"/>
              <a:gd name="T82" fmla="*/ 486 w 1673"/>
              <a:gd name="T83" fmla="*/ 588 h 1078"/>
              <a:gd name="T84" fmla="*/ 452 w 1673"/>
              <a:gd name="T85" fmla="*/ 645 h 1078"/>
              <a:gd name="T86" fmla="*/ 132 w 1673"/>
              <a:gd name="T87" fmla="*/ 564 h 1078"/>
              <a:gd name="T88" fmla="*/ 104 w 1673"/>
              <a:gd name="T89" fmla="*/ 488 h 1078"/>
              <a:gd name="T90" fmla="*/ 295 w 1673"/>
              <a:gd name="T91" fmla="*/ 396 h 1078"/>
              <a:gd name="T92" fmla="*/ 81 w 1673"/>
              <a:gd name="T93" fmla="*/ 740 h 1078"/>
              <a:gd name="T94" fmla="*/ 127 w 1673"/>
              <a:gd name="T95" fmla="*/ 664 h 1078"/>
              <a:gd name="T96" fmla="*/ 304 w 1673"/>
              <a:gd name="T97" fmla="*/ 859 h 1078"/>
              <a:gd name="T98" fmla="*/ 363 w 1673"/>
              <a:gd name="T99" fmla="*/ 867 h 1078"/>
              <a:gd name="T100" fmla="*/ 425 w 1673"/>
              <a:gd name="T101" fmla="*/ 871 h 1078"/>
              <a:gd name="T102" fmla="*/ 513 w 1673"/>
              <a:gd name="T103" fmla="*/ 732 h 1078"/>
              <a:gd name="T104" fmla="*/ 631 w 1673"/>
              <a:gd name="T105" fmla="*/ 715 h 1078"/>
              <a:gd name="T106" fmla="*/ 748 w 1673"/>
              <a:gd name="T107" fmla="*/ 809 h 1078"/>
              <a:gd name="T108" fmla="*/ 846 w 1673"/>
              <a:gd name="T109" fmla="*/ 852 h 1078"/>
              <a:gd name="T110" fmla="*/ 984 w 1673"/>
              <a:gd name="T111" fmla="*/ 962 h 1078"/>
              <a:gd name="T112" fmla="*/ 1015 w 1673"/>
              <a:gd name="T113" fmla="*/ 973 h 1078"/>
              <a:gd name="T114" fmla="*/ 1104 w 1673"/>
              <a:gd name="T115" fmla="*/ 853 h 1078"/>
              <a:gd name="T116" fmla="*/ 1220 w 1673"/>
              <a:gd name="T117" fmla="*/ 861 h 1078"/>
              <a:gd name="T118" fmla="*/ 1338 w 1673"/>
              <a:gd name="T119" fmla="*/ 853 h 1078"/>
              <a:gd name="T120" fmla="*/ 1516 w 1673"/>
              <a:gd name="T121" fmla="*/ 936 h 1078"/>
              <a:gd name="T122" fmla="*/ 1594 w 1673"/>
              <a:gd name="T123" fmla="*/ 852 h 1078"/>
              <a:gd name="T124" fmla="*/ 1573 w 1673"/>
              <a:gd name="T125" fmla="*/ 775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3" h="1078">
                <a:moveTo>
                  <a:pt x="1673" y="650"/>
                </a:moveTo>
                <a:lnTo>
                  <a:pt x="1673" y="650"/>
                </a:lnTo>
                <a:lnTo>
                  <a:pt x="1671" y="638"/>
                </a:lnTo>
                <a:lnTo>
                  <a:pt x="1670" y="628"/>
                </a:lnTo>
                <a:lnTo>
                  <a:pt x="1667" y="616"/>
                </a:lnTo>
                <a:lnTo>
                  <a:pt x="1664" y="606"/>
                </a:lnTo>
                <a:lnTo>
                  <a:pt x="1660" y="595"/>
                </a:lnTo>
                <a:lnTo>
                  <a:pt x="1654" y="585"/>
                </a:lnTo>
                <a:lnTo>
                  <a:pt x="1648" y="575"/>
                </a:lnTo>
                <a:lnTo>
                  <a:pt x="1640" y="565"/>
                </a:lnTo>
                <a:lnTo>
                  <a:pt x="1632" y="556"/>
                </a:lnTo>
                <a:lnTo>
                  <a:pt x="1624" y="546"/>
                </a:lnTo>
                <a:lnTo>
                  <a:pt x="1613" y="537"/>
                </a:lnTo>
                <a:lnTo>
                  <a:pt x="1603" y="528"/>
                </a:lnTo>
                <a:lnTo>
                  <a:pt x="1591" y="519"/>
                </a:lnTo>
                <a:lnTo>
                  <a:pt x="1579" y="511"/>
                </a:lnTo>
                <a:lnTo>
                  <a:pt x="1566" y="504"/>
                </a:lnTo>
                <a:lnTo>
                  <a:pt x="1553" y="495"/>
                </a:lnTo>
                <a:lnTo>
                  <a:pt x="1524" y="481"/>
                </a:lnTo>
                <a:lnTo>
                  <a:pt x="1491" y="468"/>
                </a:lnTo>
                <a:lnTo>
                  <a:pt x="1458" y="457"/>
                </a:lnTo>
                <a:lnTo>
                  <a:pt x="1422" y="447"/>
                </a:lnTo>
                <a:lnTo>
                  <a:pt x="1383" y="439"/>
                </a:lnTo>
                <a:lnTo>
                  <a:pt x="1342" y="432"/>
                </a:lnTo>
                <a:lnTo>
                  <a:pt x="1301" y="428"/>
                </a:lnTo>
                <a:lnTo>
                  <a:pt x="1257" y="425"/>
                </a:lnTo>
                <a:lnTo>
                  <a:pt x="1257" y="226"/>
                </a:lnTo>
                <a:lnTo>
                  <a:pt x="1257" y="226"/>
                </a:lnTo>
                <a:lnTo>
                  <a:pt x="1257" y="214"/>
                </a:lnTo>
                <a:lnTo>
                  <a:pt x="1255" y="202"/>
                </a:lnTo>
                <a:lnTo>
                  <a:pt x="1252" y="190"/>
                </a:lnTo>
                <a:lnTo>
                  <a:pt x="1248" y="180"/>
                </a:lnTo>
                <a:lnTo>
                  <a:pt x="1243" y="168"/>
                </a:lnTo>
                <a:lnTo>
                  <a:pt x="1237" y="158"/>
                </a:lnTo>
                <a:lnTo>
                  <a:pt x="1230" y="147"/>
                </a:lnTo>
                <a:lnTo>
                  <a:pt x="1222" y="137"/>
                </a:lnTo>
                <a:lnTo>
                  <a:pt x="1213" y="127"/>
                </a:lnTo>
                <a:lnTo>
                  <a:pt x="1203" y="117"/>
                </a:lnTo>
                <a:lnTo>
                  <a:pt x="1192" y="108"/>
                </a:lnTo>
                <a:lnTo>
                  <a:pt x="1181" y="98"/>
                </a:lnTo>
                <a:lnTo>
                  <a:pt x="1168" y="89"/>
                </a:lnTo>
                <a:lnTo>
                  <a:pt x="1155" y="81"/>
                </a:lnTo>
                <a:lnTo>
                  <a:pt x="1140" y="72"/>
                </a:lnTo>
                <a:lnTo>
                  <a:pt x="1126" y="65"/>
                </a:lnTo>
                <a:lnTo>
                  <a:pt x="1110" y="58"/>
                </a:lnTo>
                <a:lnTo>
                  <a:pt x="1093" y="51"/>
                </a:lnTo>
                <a:lnTo>
                  <a:pt x="1059" y="38"/>
                </a:lnTo>
                <a:lnTo>
                  <a:pt x="1022" y="27"/>
                </a:lnTo>
                <a:lnTo>
                  <a:pt x="982" y="17"/>
                </a:lnTo>
                <a:lnTo>
                  <a:pt x="940" y="10"/>
                </a:lnTo>
                <a:lnTo>
                  <a:pt x="897" y="4"/>
                </a:lnTo>
                <a:lnTo>
                  <a:pt x="852" y="1"/>
                </a:lnTo>
                <a:lnTo>
                  <a:pt x="805" y="0"/>
                </a:lnTo>
                <a:lnTo>
                  <a:pt x="805" y="0"/>
                </a:lnTo>
                <a:lnTo>
                  <a:pt x="760" y="1"/>
                </a:lnTo>
                <a:lnTo>
                  <a:pt x="716" y="4"/>
                </a:lnTo>
                <a:lnTo>
                  <a:pt x="675" y="9"/>
                </a:lnTo>
                <a:lnTo>
                  <a:pt x="634" y="16"/>
                </a:lnTo>
                <a:lnTo>
                  <a:pt x="596" y="25"/>
                </a:lnTo>
                <a:lnTo>
                  <a:pt x="559" y="35"/>
                </a:lnTo>
                <a:lnTo>
                  <a:pt x="526" y="46"/>
                </a:lnTo>
                <a:lnTo>
                  <a:pt x="493" y="60"/>
                </a:lnTo>
                <a:lnTo>
                  <a:pt x="465" y="76"/>
                </a:lnTo>
                <a:lnTo>
                  <a:pt x="452" y="83"/>
                </a:lnTo>
                <a:lnTo>
                  <a:pt x="439" y="91"/>
                </a:lnTo>
                <a:lnTo>
                  <a:pt x="427" y="100"/>
                </a:lnTo>
                <a:lnTo>
                  <a:pt x="416" y="109"/>
                </a:lnTo>
                <a:lnTo>
                  <a:pt x="406" y="118"/>
                </a:lnTo>
                <a:lnTo>
                  <a:pt x="397" y="128"/>
                </a:lnTo>
                <a:lnTo>
                  <a:pt x="388" y="137"/>
                </a:lnTo>
                <a:lnTo>
                  <a:pt x="380" y="146"/>
                </a:lnTo>
                <a:lnTo>
                  <a:pt x="374" y="157"/>
                </a:lnTo>
                <a:lnTo>
                  <a:pt x="367" y="167"/>
                </a:lnTo>
                <a:lnTo>
                  <a:pt x="362" y="178"/>
                </a:lnTo>
                <a:lnTo>
                  <a:pt x="358" y="189"/>
                </a:lnTo>
                <a:lnTo>
                  <a:pt x="356" y="200"/>
                </a:lnTo>
                <a:lnTo>
                  <a:pt x="354" y="211"/>
                </a:lnTo>
                <a:lnTo>
                  <a:pt x="353" y="211"/>
                </a:lnTo>
                <a:lnTo>
                  <a:pt x="353" y="303"/>
                </a:lnTo>
                <a:lnTo>
                  <a:pt x="353" y="303"/>
                </a:lnTo>
                <a:lnTo>
                  <a:pt x="316" y="307"/>
                </a:lnTo>
                <a:lnTo>
                  <a:pt x="282" y="313"/>
                </a:lnTo>
                <a:lnTo>
                  <a:pt x="249" y="320"/>
                </a:lnTo>
                <a:lnTo>
                  <a:pt x="217" y="329"/>
                </a:lnTo>
                <a:lnTo>
                  <a:pt x="187" y="339"/>
                </a:lnTo>
                <a:lnTo>
                  <a:pt x="159" y="350"/>
                </a:lnTo>
                <a:lnTo>
                  <a:pt x="133" y="362"/>
                </a:lnTo>
                <a:lnTo>
                  <a:pt x="108" y="375"/>
                </a:lnTo>
                <a:lnTo>
                  <a:pt x="86" y="389"/>
                </a:lnTo>
                <a:lnTo>
                  <a:pt x="66" y="404"/>
                </a:lnTo>
                <a:lnTo>
                  <a:pt x="49" y="419"/>
                </a:lnTo>
                <a:lnTo>
                  <a:pt x="34" y="436"/>
                </a:lnTo>
                <a:lnTo>
                  <a:pt x="27" y="444"/>
                </a:lnTo>
                <a:lnTo>
                  <a:pt x="22" y="453"/>
                </a:lnTo>
                <a:lnTo>
                  <a:pt x="16" y="462"/>
                </a:lnTo>
                <a:lnTo>
                  <a:pt x="11" y="470"/>
                </a:lnTo>
                <a:lnTo>
                  <a:pt x="7" y="480"/>
                </a:lnTo>
                <a:lnTo>
                  <a:pt x="4" y="489"/>
                </a:lnTo>
                <a:lnTo>
                  <a:pt x="2" y="499"/>
                </a:lnTo>
                <a:lnTo>
                  <a:pt x="1" y="508"/>
                </a:lnTo>
                <a:lnTo>
                  <a:pt x="0" y="508"/>
                </a:lnTo>
                <a:lnTo>
                  <a:pt x="0" y="726"/>
                </a:lnTo>
                <a:lnTo>
                  <a:pt x="0" y="741"/>
                </a:lnTo>
                <a:lnTo>
                  <a:pt x="1" y="741"/>
                </a:lnTo>
                <a:lnTo>
                  <a:pt x="1" y="741"/>
                </a:lnTo>
                <a:lnTo>
                  <a:pt x="3" y="753"/>
                </a:lnTo>
                <a:lnTo>
                  <a:pt x="6" y="763"/>
                </a:lnTo>
                <a:lnTo>
                  <a:pt x="10" y="774"/>
                </a:lnTo>
                <a:lnTo>
                  <a:pt x="15" y="784"/>
                </a:lnTo>
                <a:lnTo>
                  <a:pt x="21" y="794"/>
                </a:lnTo>
                <a:lnTo>
                  <a:pt x="28" y="805"/>
                </a:lnTo>
                <a:lnTo>
                  <a:pt x="35" y="814"/>
                </a:lnTo>
                <a:lnTo>
                  <a:pt x="45" y="824"/>
                </a:lnTo>
                <a:lnTo>
                  <a:pt x="54" y="833"/>
                </a:lnTo>
                <a:lnTo>
                  <a:pt x="64" y="842"/>
                </a:lnTo>
                <a:lnTo>
                  <a:pt x="75" y="851"/>
                </a:lnTo>
                <a:lnTo>
                  <a:pt x="87" y="860"/>
                </a:lnTo>
                <a:lnTo>
                  <a:pt x="100" y="867"/>
                </a:lnTo>
                <a:lnTo>
                  <a:pt x="113" y="876"/>
                </a:lnTo>
                <a:lnTo>
                  <a:pt x="141" y="890"/>
                </a:lnTo>
                <a:lnTo>
                  <a:pt x="174" y="904"/>
                </a:lnTo>
                <a:lnTo>
                  <a:pt x="207" y="915"/>
                </a:lnTo>
                <a:lnTo>
                  <a:pt x="244" y="926"/>
                </a:lnTo>
                <a:lnTo>
                  <a:pt x="282" y="935"/>
                </a:lnTo>
                <a:lnTo>
                  <a:pt x="322" y="941"/>
                </a:lnTo>
                <a:lnTo>
                  <a:pt x="363" y="946"/>
                </a:lnTo>
                <a:lnTo>
                  <a:pt x="407" y="950"/>
                </a:lnTo>
                <a:lnTo>
                  <a:pt x="452" y="951"/>
                </a:lnTo>
                <a:lnTo>
                  <a:pt x="452" y="951"/>
                </a:lnTo>
                <a:lnTo>
                  <a:pt x="499" y="950"/>
                </a:lnTo>
                <a:lnTo>
                  <a:pt x="545" y="946"/>
                </a:lnTo>
                <a:lnTo>
                  <a:pt x="587" y="940"/>
                </a:lnTo>
                <a:lnTo>
                  <a:pt x="629" y="933"/>
                </a:lnTo>
                <a:lnTo>
                  <a:pt x="668" y="924"/>
                </a:lnTo>
                <a:lnTo>
                  <a:pt x="706" y="912"/>
                </a:lnTo>
                <a:lnTo>
                  <a:pt x="740" y="900"/>
                </a:lnTo>
                <a:lnTo>
                  <a:pt x="757" y="892"/>
                </a:lnTo>
                <a:lnTo>
                  <a:pt x="773" y="885"/>
                </a:lnTo>
                <a:lnTo>
                  <a:pt x="773" y="885"/>
                </a:lnTo>
                <a:lnTo>
                  <a:pt x="776" y="895"/>
                </a:lnTo>
                <a:lnTo>
                  <a:pt x="781" y="905"/>
                </a:lnTo>
                <a:lnTo>
                  <a:pt x="785" y="915"/>
                </a:lnTo>
                <a:lnTo>
                  <a:pt x="791" y="925"/>
                </a:lnTo>
                <a:lnTo>
                  <a:pt x="799" y="934"/>
                </a:lnTo>
                <a:lnTo>
                  <a:pt x="806" y="943"/>
                </a:lnTo>
                <a:lnTo>
                  <a:pt x="814" y="953"/>
                </a:lnTo>
                <a:lnTo>
                  <a:pt x="824" y="961"/>
                </a:lnTo>
                <a:lnTo>
                  <a:pt x="833" y="970"/>
                </a:lnTo>
                <a:lnTo>
                  <a:pt x="844" y="979"/>
                </a:lnTo>
                <a:lnTo>
                  <a:pt x="867" y="994"/>
                </a:lnTo>
                <a:lnTo>
                  <a:pt x="893" y="1009"/>
                </a:lnTo>
                <a:lnTo>
                  <a:pt x="922" y="1023"/>
                </a:lnTo>
                <a:lnTo>
                  <a:pt x="953" y="1035"/>
                </a:lnTo>
                <a:lnTo>
                  <a:pt x="985" y="1045"/>
                </a:lnTo>
                <a:lnTo>
                  <a:pt x="1021" y="1055"/>
                </a:lnTo>
                <a:lnTo>
                  <a:pt x="1057" y="1063"/>
                </a:lnTo>
                <a:lnTo>
                  <a:pt x="1096" y="1069"/>
                </a:lnTo>
                <a:lnTo>
                  <a:pt x="1136" y="1074"/>
                </a:lnTo>
                <a:lnTo>
                  <a:pt x="1178" y="1077"/>
                </a:lnTo>
                <a:lnTo>
                  <a:pt x="1220" y="1078"/>
                </a:lnTo>
                <a:lnTo>
                  <a:pt x="1220" y="1078"/>
                </a:lnTo>
                <a:lnTo>
                  <a:pt x="1264" y="1077"/>
                </a:lnTo>
                <a:lnTo>
                  <a:pt x="1308" y="1074"/>
                </a:lnTo>
                <a:lnTo>
                  <a:pt x="1350" y="1068"/>
                </a:lnTo>
                <a:lnTo>
                  <a:pt x="1390" y="1061"/>
                </a:lnTo>
                <a:lnTo>
                  <a:pt x="1429" y="1053"/>
                </a:lnTo>
                <a:lnTo>
                  <a:pt x="1464" y="1042"/>
                </a:lnTo>
                <a:lnTo>
                  <a:pt x="1499" y="1031"/>
                </a:lnTo>
                <a:lnTo>
                  <a:pt x="1530" y="1017"/>
                </a:lnTo>
                <a:lnTo>
                  <a:pt x="1559" y="1003"/>
                </a:lnTo>
                <a:lnTo>
                  <a:pt x="1573" y="994"/>
                </a:lnTo>
                <a:lnTo>
                  <a:pt x="1585" y="987"/>
                </a:lnTo>
                <a:lnTo>
                  <a:pt x="1596" y="978"/>
                </a:lnTo>
                <a:lnTo>
                  <a:pt x="1608" y="969"/>
                </a:lnTo>
                <a:lnTo>
                  <a:pt x="1618" y="960"/>
                </a:lnTo>
                <a:lnTo>
                  <a:pt x="1628" y="951"/>
                </a:lnTo>
                <a:lnTo>
                  <a:pt x="1636" y="941"/>
                </a:lnTo>
                <a:lnTo>
                  <a:pt x="1644" y="932"/>
                </a:lnTo>
                <a:lnTo>
                  <a:pt x="1651" y="921"/>
                </a:lnTo>
                <a:lnTo>
                  <a:pt x="1657" y="911"/>
                </a:lnTo>
                <a:lnTo>
                  <a:pt x="1662" y="901"/>
                </a:lnTo>
                <a:lnTo>
                  <a:pt x="1666" y="890"/>
                </a:lnTo>
                <a:lnTo>
                  <a:pt x="1669" y="880"/>
                </a:lnTo>
                <a:lnTo>
                  <a:pt x="1671" y="868"/>
                </a:lnTo>
                <a:lnTo>
                  <a:pt x="1673" y="868"/>
                </a:lnTo>
                <a:lnTo>
                  <a:pt x="1673" y="650"/>
                </a:lnTo>
                <a:close/>
                <a:moveTo>
                  <a:pt x="1579" y="639"/>
                </a:moveTo>
                <a:lnTo>
                  <a:pt x="1579" y="639"/>
                </a:lnTo>
                <a:lnTo>
                  <a:pt x="1578" y="644"/>
                </a:lnTo>
                <a:lnTo>
                  <a:pt x="1577" y="649"/>
                </a:lnTo>
                <a:lnTo>
                  <a:pt x="1575" y="654"/>
                </a:lnTo>
                <a:lnTo>
                  <a:pt x="1573" y="659"/>
                </a:lnTo>
                <a:lnTo>
                  <a:pt x="1564" y="669"/>
                </a:lnTo>
                <a:lnTo>
                  <a:pt x="1554" y="680"/>
                </a:lnTo>
                <a:lnTo>
                  <a:pt x="1540" y="691"/>
                </a:lnTo>
                <a:lnTo>
                  <a:pt x="1524" y="702"/>
                </a:lnTo>
                <a:lnTo>
                  <a:pt x="1505" y="713"/>
                </a:lnTo>
                <a:lnTo>
                  <a:pt x="1483" y="724"/>
                </a:lnTo>
                <a:lnTo>
                  <a:pt x="1458" y="733"/>
                </a:lnTo>
                <a:lnTo>
                  <a:pt x="1431" y="742"/>
                </a:lnTo>
                <a:lnTo>
                  <a:pt x="1402" y="751"/>
                </a:lnTo>
                <a:lnTo>
                  <a:pt x="1369" y="758"/>
                </a:lnTo>
                <a:lnTo>
                  <a:pt x="1336" y="764"/>
                </a:lnTo>
                <a:lnTo>
                  <a:pt x="1300" y="768"/>
                </a:lnTo>
                <a:lnTo>
                  <a:pt x="1261" y="770"/>
                </a:lnTo>
                <a:lnTo>
                  <a:pt x="1220" y="771"/>
                </a:lnTo>
                <a:lnTo>
                  <a:pt x="1220" y="771"/>
                </a:lnTo>
                <a:lnTo>
                  <a:pt x="1183" y="771"/>
                </a:lnTo>
                <a:lnTo>
                  <a:pt x="1147" y="768"/>
                </a:lnTo>
                <a:lnTo>
                  <a:pt x="1113" y="765"/>
                </a:lnTo>
                <a:lnTo>
                  <a:pt x="1081" y="760"/>
                </a:lnTo>
                <a:lnTo>
                  <a:pt x="1051" y="754"/>
                </a:lnTo>
                <a:lnTo>
                  <a:pt x="1023" y="746"/>
                </a:lnTo>
                <a:lnTo>
                  <a:pt x="997" y="738"/>
                </a:lnTo>
                <a:lnTo>
                  <a:pt x="973" y="730"/>
                </a:lnTo>
                <a:lnTo>
                  <a:pt x="951" y="720"/>
                </a:lnTo>
                <a:lnTo>
                  <a:pt x="931" y="710"/>
                </a:lnTo>
                <a:lnTo>
                  <a:pt x="914" y="701"/>
                </a:lnTo>
                <a:lnTo>
                  <a:pt x="900" y="690"/>
                </a:lnTo>
                <a:lnTo>
                  <a:pt x="887" y="680"/>
                </a:lnTo>
                <a:lnTo>
                  <a:pt x="877" y="670"/>
                </a:lnTo>
                <a:lnTo>
                  <a:pt x="869" y="660"/>
                </a:lnTo>
                <a:lnTo>
                  <a:pt x="864" y="652"/>
                </a:lnTo>
                <a:lnTo>
                  <a:pt x="864" y="652"/>
                </a:lnTo>
                <a:lnTo>
                  <a:pt x="896" y="649"/>
                </a:lnTo>
                <a:lnTo>
                  <a:pt x="927" y="645"/>
                </a:lnTo>
                <a:lnTo>
                  <a:pt x="956" y="640"/>
                </a:lnTo>
                <a:lnTo>
                  <a:pt x="985" y="635"/>
                </a:lnTo>
                <a:lnTo>
                  <a:pt x="1012" y="629"/>
                </a:lnTo>
                <a:lnTo>
                  <a:pt x="1039" y="621"/>
                </a:lnTo>
                <a:lnTo>
                  <a:pt x="1064" y="613"/>
                </a:lnTo>
                <a:lnTo>
                  <a:pt x="1088" y="605"/>
                </a:lnTo>
                <a:lnTo>
                  <a:pt x="1111" y="594"/>
                </a:lnTo>
                <a:lnTo>
                  <a:pt x="1133" y="584"/>
                </a:lnTo>
                <a:lnTo>
                  <a:pt x="1153" y="572"/>
                </a:lnTo>
                <a:lnTo>
                  <a:pt x="1172" y="561"/>
                </a:lnTo>
                <a:lnTo>
                  <a:pt x="1188" y="549"/>
                </a:lnTo>
                <a:lnTo>
                  <a:pt x="1204" y="535"/>
                </a:lnTo>
                <a:lnTo>
                  <a:pt x="1217" y="521"/>
                </a:lnTo>
                <a:lnTo>
                  <a:pt x="1229" y="508"/>
                </a:lnTo>
                <a:lnTo>
                  <a:pt x="1229" y="508"/>
                </a:lnTo>
                <a:lnTo>
                  <a:pt x="1268" y="509"/>
                </a:lnTo>
                <a:lnTo>
                  <a:pt x="1306" y="512"/>
                </a:lnTo>
                <a:lnTo>
                  <a:pt x="1341" y="516"/>
                </a:lnTo>
                <a:lnTo>
                  <a:pt x="1375" y="522"/>
                </a:lnTo>
                <a:lnTo>
                  <a:pt x="1406" y="530"/>
                </a:lnTo>
                <a:lnTo>
                  <a:pt x="1435" y="538"/>
                </a:lnTo>
                <a:lnTo>
                  <a:pt x="1461" y="547"/>
                </a:lnTo>
                <a:lnTo>
                  <a:pt x="1485" y="557"/>
                </a:lnTo>
                <a:lnTo>
                  <a:pt x="1506" y="567"/>
                </a:lnTo>
                <a:lnTo>
                  <a:pt x="1525" y="579"/>
                </a:lnTo>
                <a:lnTo>
                  <a:pt x="1541" y="589"/>
                </a:lnTo>
                <a:lnTo>
                  <a:pt x="1554" y="600"/>
                </a:lnTo>
                <a:lnTo>
                  <a:pt x="1565" y="611"/>
                </a:lnTo>
                <a:lnTo>
                  <a:pt x="1573" y="620"/>
                </a:lnTo>
                <a:lnTo>
                  <a:pt x="1577" y="631"/>
                </a:lnTo>
                <a:lnTo>
                  <a:pt x="1578" y="635"/>
                </a:lnTo>
                <a:lnTo>
                  <a:pt x="1579" y="639"/>
                </a:lnTo>
                <a:lnTo>
                  <a:pt x="1579" y="639"/>
                </a:lnTo>
                <a:close/>
                <a:moveTo>
                  <a:pt x="657" y="562"/>
                </a:moveTo>
                <a:lnTo>
                  <a:pt x="657" y="562"/>
                </a:lnTo>
                <a:lnTo>
                  <a:pt x="628" y="555"/>
                </a:lnTo>
                <a:lnTo>
                  <a:pt x="600" y="547"/>
                </a:lnTo>
                <a:lnTo>
                  <a:pt x="600" y="412"/>
                </a:lnTo>
                <a:lnTo>
                  <a:pt x="600" y="412"/>
                </a:lnTo>
                <a:lnTo>
                  <a:pt x="628" y="418"/>
                </a:lnTo>
                <a:lnTo>
                  <a:pt x="657" y="424"/>
                </a:lnTo>
                <a:lnTo>
                  <a:pt x="657" y="562"/>
                </a:lnTo>
                <a:close/>
                <a:moveTo>
                  <a:pt x="747" y="572"/>
                </a:moveTo>
                <a:lnTo>
                  <a:pt x="747" y="572"/>
                </a:lnTo>
                <a:lnTo>
                  <a:pt x="716" y="570"/>
                </a:lnTo>
                <a:lnTo>
                  <a:pt x="688" y="567"/>
                </a:lnTo>
                <a:lnTo>
                  <a:pt x="688" y="429"/>
                </a:lnTo>
                <a:lnTo>
                  <a:pt x="688" y="429"/>
                </a:lnTo>
                <a:lnTo>
                  <a:pt x="717" y="432"/>
                </a:lnTo>
                <a:lnTo>
                  <a:pt x="747" y="434"/>
                </a:lnTo>
                <a:lnTo>
                  <a:pt x="747" y="572"/>
                </a:lnTo>
                <a:close/>
                <a:moveTo>
                  <a:pt x="778" y="575"/>
                </a:moveTo>
                <a:lnTo>
                  <a:pt x="778" y="436"/>
                </a:lnTo>
                <a:lnTo>
                  <a:pt x="778" y="436"/>
                </a:lnTo>
                <a:lnTo>
                  <a:pt x="805" y="436"/>
                </a:lnTo>
                <a:lnTo>
                  <a:pt x="805" y="436"/>
                </a:lnTo>
                <a:lnTo>
                  <a:pt x="835" y="436"/>
                </a:lnTo>
                <a:lnTo>
                  <a:pt x="835" y="575"/>
                </a:lnTo>
                <a:lnTo>
                  <a:pt x="835" y="575"/>
                </a:lnTo>
                <a:lnTo>
                  <a:pt x="805" y="575"/>
                </a:lnTo>
                <a:lnTo>
                  <a:pt x="805" y="575"/>
                </a:lnTo>
                <a:lnTo>
                  <a:pt x="778" y="575"/>
                </a:lnTo>
                <a:lnTo>
                  <a:pt x="778" y="575"/>
                </a:lnTo>
                <a:close/>
                <a:moveTo>
                  <a:pt x="866" y="572"/>
                </a:moveTo>
                <a:lnTo>
                  <a:pt x="866" y="434"/>
                </a:lnTo>
                <a:lnTo>
                  <a:pt x="866" y="434"/>
                </a:lnTo>
                <a:lnTo>
                  <a:pt x="896" y="432"/>
                </a:lnTo>
                <a:lnTo>
                  <a:pt x="924" y="429"/>
                </a:lnTo>
                <a:lnTo>
                  <a:pt x="924" y="566"/>
                </a:lnTo>
                <a:lnTo>
                  <a:pt x="924" y="566"/>
                </a:lnTo>
                <a:lnTo>
                  <a:pt x="896" y="570"/>
                </a:lnTo>
                <a:lnTo>
                  <a:pt x="866" y="572"/>
                </a:lnTo>
                <a:lnTo>
                  <a:pt x="866" y="572"/>
                </a:lnTo>
                <a:close/>
                <a:moveTo>
                  <a:pt x="955" y="561"/>
                </a:moveTo>
                <a:lnTo>
                  <a:pt x="955" y="424"/>
                </a:lnTo>
                <a:lnTo>
                  <a:pt x="955" y="424"/>
                </a:lnTo>
                <a:lnTo>
                  <a:pt x="984" y="418"/>
                </a:lnTo>
                <a:lnTo>
                  <a:pt x="1012" y="411"/>
                </a:lnTo>
                <a:lnTo>
                  <a:pt x="1012" y="547"/>
                </a:lnTo>
                <a:lnTo>
                  <a:pt x="1012" y="547"/>
                </a:lnTo>
                <a:lnTo>
                  <a:pt x="984" y="555"/>
                </a:lnTo>
                <a:lnTo>
                  <a:pt x="955" y="561"/>
                </a:lnTo>
                <a:lnTo>
                  <a:pt x="955" y="561"/>
                </a:lnTo>
                <a:close/>
                <a:moveTo>
                  <a:pt x="1043" y="537"/>
                </a:moveTo>
                <a:lnTo>
                  <a:pt x="1043" y="403"/>
                </a:lnTo>
                <a:lnTo>
                  <a:pt x="1043" y="403"/>
                </a:lnTo>
                <a:lnTo>
                  <a:pt x="1074" y="392"/>
                </a:lnTo>
                <a:lnTo>
                  <a:pt x="1101" y="381"/>
                </a:lnTo>
                <a:lnTo>
                  <a:pt x="1101" y="512"/>
                </a:lnTo>
                <a:lnTo>
                  <a:pt x="1101" y="512"/>
                </a:lnTo>
                <a:lnTo>
                  <a:pt x="1088" y="518"/>
                </a:lnTo>
                <a:lnTo>
                  <a:pt x="1074" y="525"/>
                </a:lnTo>
                <a:lnTo>
                  <a:pt x="1043" y="537"/>
                </a:lnTo>
                <a:lnTo>
                  <a:pt x="1043" y="537"/>
                </a:lnTo>
                <a:close/>
                <a:moveTo>
                  <a:pt x="1179" y="428"/>
                </a:moveTo>
                <a:lnTo>
                  <a:pt x="1179" y="428"/>
                </a:lnTo>
                <a:lnTo>
                  <a:pt x="1179" y="428"/>
                </a:lnTo>
                <a:lnTo>
                  <a:pt x="1178" y="435"/>
                </a:lnTo>
                <a:lnTo>
                  <a:pt x="1176" y="443"/>
                </a:lnTo>
                <a:lnTo>
                  <a:pt x="1172" y="452"/>
                </a:lnTo>
                <a:lnTo>
                  <a:pt x="1166" y="459"/>
                </a:lnTo>
                <a:lnTo>
                  <a:pt x="1160" y="467"/>
                </a:lnTo>
                <a:lnTo>
                  <a:pt x="1152" y="476"/>
                </a:lnTo>
                <a:lnTo>
                  <a:pt x="1142" y="484"/>
                </a:lnTo>
                <a:lnTo>
                  <a:pt x="1132" y="492"/>
                </a:lnTo>
                <a:lnTo>
                  <a:pt x="1132" y="365"/>
                </a:lnTo>
                <a:lnTo>
                  <a:pt x="1132" y="365"/>
                </a:lnTo>
                <a:lnTo>
                  <a:pt x="1157" y="351"/>
                </a:lnTo>
                <a:lnTo>
                  <a:pt x="1168" y="342"/>
                </a:lnTo>
                <a:lnTo>
                  <a:pt x="1179" y="334"/>
                </a:lnTo>
                <a:lnTo>
                  <a:pt x="1179" y="428"/>
                </a:lnTo>
                <a:close/>
                <a:moveTo>
                  <a:pt x="805" y="83"/>
                </a:moveTo>
                <a:lnTo>
                  <a:pt x="805" y="83"/>
                </a:lnTo>
                <a:lnTo>
                  <a:pt x="846" y="84"/>
                </a:lnTo>
                <a:lnTo>
                  <a:pt x="884" y="87"/>
                </a:lnTo>
                <a:lnTo>
                  <a:pt x="921" y="91"/>
                </a:lnTo>
                <a:lnTo>
                  <a:pt x="955" y="97"/>
                </a:lnTo>
                <a:lnTo>
                  <a:pt x="986" y="105"/>
                </a:lnTo>
                <a:lnTo>
                  <a:pt x="1016" y="113"/>
                </a:lnTo>
                <a:lnTo>
                  <a:pt x="1043" y="122"/>
                </a:lnTo>
                <a:lnTo>
                  <a:pt x="1067" y="132"/>
                </a:lnTo>
                <a:lnTo>
                  <a:pt x="1089" y="142"/>
                </a:lnTo>
                <a:lnTo>
                  <a:pt x="1108" y="153"/>
                </a:lnTo>
                <a:lnTo>
                  <a:pt x="1125" y="164"/>
                </a:lnTo>
                <a:lnTo>
                  <a:pt x="1138" y="176"/>
                </a:lnTo>
                <a:lnTo>
                  <a:pt x="1150" y="186"/>
                </a:lnTo>
                <a:lnTo>
                  <a:pt x="1157" y="196"/>
                </a:lnTo>
                <a:lnTo>
                  <a:pt x="1160" y="202"/>
                </a:lnTo>
                <a:lnTo>
                  <a:pt x="1161" y="206"/>
                </a:lnTo>
                <a:lnTo>
                  <a:pt x="1163" y="211"/>
                </a:lnTo>
                <a:lnTo>
                  <a:pt x="1163" y="215"/>
                </a:lnTo>
                <a:lnTo>
                  <a:pt x="1163" y="215"/>
                </a:lnTo>
                <a:lnTo>
                  <a:pt x="1163" y="220"/>
                </a:lnTo>
                <a:lnTo>
                  <a:pt x="1161" y="225"/>
                </a:lnTo>
                <a:lnTo>
                  <a:pt x="1160" y="230"/>
                </a:lnTo>
                <a:lnTo>
                  <a:pt x="1157" y="235"/>
                </a:lnTo>
                <a:lnTo>
                  <a:pt x="1150" y="245"/>
                </a:lnTo>
                <a:lnTo>
                  <a:pt x="1138" y="256"/>
                </a:lnTo>
                <a:lnTo>
                  <a:pt x="1125" y="266"/>
                </a:lnTo>
                <a:lnTo>
                  <a:pt x="1108" y="278"/>
                </a:lnTo>
                <a:lnTo>
                  <a:pt x="1089" y="288"/>
                </a:lnTo>
                <a:lnTo>
                  <a:pt x="1067" y="298"/>
                </a:lnTo>
                <a:lnTo>
                  <a:pt x="1043" y="309"/>
                </a:lnTo>
                <a:lnTo>
                  <a:pt x="1016" y="318"/>
                </a:lnTo>
                <a:lnTo>
                  <a:pt x="986" y="327"/>
                </a:lnTo>
                <a:lnTo>
                  <a:pt x="955" y="334"/>
                </a:lnTo>
                <a:lnTo>
                  <a:pt x="921" y="339"/>
                </a:lnTo>
                <a:lnTo>
                  <a:pt x="884" y="343"/>
                </a:lnTo>
                <a:lnTo>
                  <a:pt x="846" y="346"/>
                </a:lnTo>
                <a:lnTo>
                  <a:pt x="805" y="347"/>
                </a:lnTo>
                <a:lnTo>
                  <a:pt x="805" y="347"/>
                </a:lnTo>
                <a:lnTo>
                  <a:pt x="764" y="346"/>
                </a:lnTo>
                <a:lnTo>
                  <a:pt x="726" y="343"/>
                </a:lnTo>
                <a:lnTo>
                  <a:pt x="689" y="339"/>
                </a:lnTo>
                <a:lnTo>
                  <a:pt x="655" y="334"/>
                </a:lnTo>
                <a:lnTo>
                  <a:pt x="624" y="327"/>
                </a:lnTo>
                <a:lnTo>
                  <a:pt x="593" y="318"/>
                </a:lnTo>
                <a:lnTo>
                  <a:pt x="566" y="309"/>
                </a:lnTo>
                <a:lnTo>
                  <a:pt x="542" y="298"/>
                </a:lnTo>
                <a:lnTo>
                  <a:pt x="521" y="288"/>
                </a:lnTo>
                <a:lnTo>
                  <a:pt x="501" y="278"/>
                </a:lnTo>
                <a:lnTo>
                  <a:pt x="485" y="266"/>
                </a:lnTo>
                <a:lnTo>
                  <a:pt x="472" y="256"/>
                </a:lnTo>
                <a:lnTo>
                  <a:pt x="460" y="245"/>
                </a:lnTo>
                <a:lnTo>
                  <a:pt x="453" y="235"/>
                </a:lnTo>
                <a:lnTo>
                  <a:pt x="450" y="230"/>
                </a:lnTo>
                <a:lnTo>
                  <a:pt x="448" y="225"/>
                </a:lnTo>
                <a:lnTo>
                  <a:pt x="447" y="220"/>
                </a:lnTo>
                <a:lnTo>
                  <a:pt x="447" y="215"/>
                </a:lnTo>
                <a:lnTo>
                  <a:pt x="447" y="215"/>
                </a:lnTo>
                <a:lnTo>
                  <a:pt x="447" y="211"/>
                </a:lnTo>
                <a:lnTo>
                  <a:pt x="448" y="206"/>
                </a:lnTo>
                <a:lnTo>
                  <a:pt x="450" y="202"/>
                </a:lnTo>
                <a:lnTo>
                  <a:pt x="453" y="196"/>
                </a:lnTo>
                <a:lnTo>
                  <a:pt x="460" y="186"/>
                </a:lnTo>
                <a:lnTo>
                  <a:pt x="472" y="176"/>
                </a:lnTo>
                <a:lnTo>
                  <a:pt x="485" y="164"/>
                </a:lnTo>
                <a:lnTo>
                  <a:pt x="501" y="153"/>
                </a:lnTo>
                <a:lnTo>
                  <a:pt x="521" y="142"/>
                </a:lnTo>
                <a:lnTo>
                  <a:pt x="542" y="132"/>
                </a:lnTo>
                <a:lnTo>
                  <a:pt x="566" y="122"/>
                </a:lnTo>
                <a:lnTo>
                  <a:pt x="593" y="113"/>
                </a:lnTo>
                <a:lnTo>
                  <a:pt x="624" y="105"/>
                </a:lnTo>
                <a:lnTo>
                  <a:pt x="655" y="97"/>
                </a:lnTo>
                <a:lnTo>
                  <a:pt x="689" y="91"/>
                </a:lnTo>
                <a:lnTo>
                  <a:pt x="726" y="87"/>
                </a:lnTo>
                <a:lnTo>
                  <a:pt x="764" y="84"/>
                </a:lnTo>
                <a:lnTo>
                  <a:pt x="805" y="83"/>
                </a:lnTo>
                <a:lnTo>
                  <a:pt x="805" y="83"/>
                </a:lnTo>
                <a:close/>
                <a:moveTo>
                  <a:pt x="568" y="403"/>
                </a:moveTo>
                <a:lnTo>
                  <a:pt x="568" y="538"/>
                </a:lnTo>
                <a:lnTo>
                  <a:pt x="568" y="538"/>
                </a:lnTo>
                <a:lnTo>
                  <a:pt x="538" y="527"/>
                </a:lnTo>
                <a:lnTo>
                  <a:pt x="524" y="519"/>
                </a:lnTo>
                <a:lnTo>
                  <a:pt x="511" y="513"/>
                </a:lnTo>
                <a:lnTo>
                  <a:pt x="511" y="382"/>
                </a:lnTo>
                <a:lnTo>
                  <a:pt x="511" y="382"/>
                </a:lnTo>
                <a:lnTo>
                  <a:pt x="539" y="392"/>
                </a:lnTo>
                <a:lnTo>
                  <a:pt x="568" y="403"/>
                </a:lnTo>
                <a:lnTo>
                  <a:pt x="568" y="403"/>
                </a:lnTo>
                <a:close/>
                <a:moveTo>
                  <a:pt x="431" y="427"/>
                </a:moveTo>
                <a:lnTo>
                  <a:pt x="431" y="334"/>
                </a:lnTo>
                <a:lnTo>
                  <a:pt x="431" y="334"/>
                </a:lnTo>
                <a:lnTo>
                  <a:pt x="441" y="342"/>
                </a:lnTo>
                <a:lnTo>
                  <a:pt x="454" y="351"/>
                </a:lnTo>
                <a:lnTo>
                  <a:pt x="466" y="359"/>
                </a:lnTo>
                <a:lnTo>
                  <a:pt x="480" y="366"/>
                </a:lnTo>
                <a:lnTo>
                  <a:pt x="480" y="494"/>
                </a:lnTo>
                <a:lnTo>
                  <a:pt x="480" y="494"/>
                </a:lnTo>
                <a:lnTo>
                  <a:pt x="468" y="486"/>
                </a:lnTo>
                <a:lnTo>
                  <a:pt x="459" y="477"/>
                </a:lnTo>
                <a:lnTo>
                  <a:pt x="451" y="468"/>
                </a:lnTo>
                <a:lnTo>
                  <a:pt x="443" y="460"/>
                </a:lnTo>
                <a:lnTo>
                  <a:pt x="438" y="452"/>
                </a:lnTo>
                <a:lnTo>
                  <a:pt x="434" y="443"/>
                </a:lnTo>
                <a:lnTo>
                  <a:pt x="432" y="435"/>
                </a:lnTo>
                <a:lnTo>
                  <a:pt x="431" y="427"/>
                </a:lnTo>
                <a:lnTo>
                  <a:pt x="431" y="427"/>
                </a:lnTo>
                <a:lnTo>
                  <a:pt x="431" y="427"/>
                </a:lnTo>
                <a:lnTo>
                  <a:pt x="431" y="427"/>
                </a:lnTo>
                <a:close/>
                <a:moveTo>
                  <a:pt x="353" y="387"/>
                </a:moveTo>
                <a:lnTo>
                  <a:pt x="353" y="428"/>
                </a:lnTo>
                <a:lnTo>
                  <a:pt x="353" y="444"/>
                </a:lnTo>
                <a:lnTo>
                  <a:pt x="354" y="444"/>
                </a:lnTo>
                <a:lnTo>
                  <a:pt x="354" y="444"/>
                </a:lnTo>
                <a:lnTo>
                  <a:pt x="357" y="459"/>
                </a:lnTo>
                <a:lnTo>
                  <a:pt x="362" y="475"/>
                </a:lnTo>
                <a:lnTo>
                  <a:pt x="370" y="489"/>
                </a:lnTo>
                <a:lnTo>
                  <a:pt x="378" y="503"/>
                </a:lnTo>
                <a:lnTo>
                  <a:pt x="388" y="517"/>
                </a:lnTo>
                <a:lnTo>
                  <a:pt x="401" y="530"/>
                </a:lnTo>
                <a:lnTo>
                  <a:pt x="415" y="543"/>
                </a:lnTo>
                <a:lnTo>
                  <a:pt x="430" y="556"/>
                </a:lnTo>
                <a:lnTo>
                  <a:pt x="448" y="567"/>
                </a:lnTo>
                <a:lnTo>
                  <a:pt x="466" y="578"/>
                </a:lnTo>
                <a:lnTo>
                  <a:pt x="486" y="588"/>
                </a:lnTo>
                <a:lnTo>
                  <a:pt x="507" y="599"/>
                </a:lnTo>
                <a:lnTo>
                  <a:pt x="529" y="608"/>
                </a:lnTo>
                <a:lnTo>
                  <a:pt x="553" y="616"/>
                </a:lnTo>
                <a:lnTo>
                  <a:pt x="578" y="624"/>
                </a:lnTo>
                <a:lnTo>
                  <a:pt x="604" y="630"/>
                </a:lnTo>
                <a:lnTo>
                  <a:pt x="604" y="630"/>
                </a:lnTo>
                <a:lnTo>
                  <a:pt x="568" y="636"/>
                </a:lnTo>
                <a:lnTo>
                  <a:pt x="532" y="641"/>
                </a:lnTo>
                <a:lnTo>
                  <a:pt x="493" y="644"/>
                </a:lnTo>
                <a:lnTo>
                  <a:pt x="452" y="645"/>
                </a:lnTo>
                <a:lnTo>
                  <a:pt x="452" y="645"/>
                </a:lnTo>
                <a:lnTo>
                  <a:pt x="411" y="644"/>
                </a:lnTo>
                <a:lnTo>
                  <a:pt x="373" y="641"/>
                </a:lnTo>
                <a:lnTo>
                  <a:pt x="336" y="637"/>
                </a:lnTo>
                <a:lnTo>
                  <a:pt x="302" y="631"/>
                </a:lnTo>
                <a:lnTo>
                  <a:pt x="271" y="624"/>
                </a:lnTo>
                <a:lnTo>
                  <a:pt x="240" y="615"/>
                </a:lnTo>
                <a:lnTo>
                  <a:pt x="213" y="606"/>
                </a:lnTo>
                <a:lnTo>
                  <a:pt x="189" y="596"/>
                </a:lnTo>
                <a:lnTo>
                  <a:pt x="167" y="586"/>
                </a:lnTo>
                <a:lnTo>
                  <a:pt x="149" y="575"/>
                </a:lnTo>
                <a:lnTo>
                  <a:pt x="132" y="564"/>
                </a:lnTo>
                <a:lnTo>
                  <a:pt x="119" y="553"/>
                </a:lnTo>
                <a:lnTo>
                  <a:pt x="107" y="542"/>
                </a:lnTo>
                <a:lnTo>
                  <a:pt x="100" y="532"/>
                </a:lnTo>
                <a:lnTo>
                  <a:pt x="97" y="527"/>
                </a:lnTo>
                <a:lnTo>
                  <a:pt x="95" y="521"/>
                </a:lnTo>
                <a:lnTo>
                  <a:pt x="94" y="517"/>
                </a:lnTo>
                <a:lnTo>
                  <a:pt x="94" y="513"/>
                </a:lnTo>
                <a:lnTo>
                  <a:pt x="94" y="513"/>
                </a:lnTo>
                <a:lnTo>
                  <a:pt x="95" y="505"/>
                </a:lnTo>
                <a:lnTo>
                  <a:pt x="98" y="496"/>
                </a:lnTo>
                <a:lnTo>
                  <a:pt x="104" y="488"/>
                </a:lnTo>
                <a:lnTo>
                  <a:pt x="111" y="480"/>
                </a:lnTo>
                <a:lnTo>
                  <a:pt x="121" y="470"/>
                </a:lnTo>
                <a:lnTo>
                  <a:pt x="132" y="461"/>
                </a:lnTo>
                <a:lnTo>
                  <a:pt x="147" y="452"/>
                </a:lnTo>
                <a:lnTo>
                  <a:pt x="162" y="442"/>
                </a:lnTo>
                <a:lnTo>
                  <a:pt x="180" y="434"/>
                </a:lnTo>
                <a:lnTo>
                  <a:pt x="199" y="426"/>
                </a:lnTo>
                <a:lnTo>
                  <a:pt x="221" y="417"/>
                </a:lnTo>
                <a:lnTo>
                  <a:pt x="244" y="410"/>
                </a:lnTo>
                <a:lnTo>
                  <a:pt x="269" y="403"/>
                </a:lnTo>
                <a:lnTo>
                  <a:pt x="295" y="396"/>
                </a:lnTo>
                <a:lnTo>
                  <a:pt x="323" y="391"/>
                </a:lnTo>
                <a:lnTo>
                  <a:pt x="353" y="387"/>
                </a:lnTo>
                <a:lnTo>
                  <a:pt x="353" y="387"/>
                </a:lnTo>
                <a:close/>
                <a:moveTo>
                  <a:pt x="127" y="791"/>
                </a:moveTo>
                <a:lnTo>
                  <a:pt x="127" y="791"/>
                </a:lnTo>
                <a:lnTo>
                  <a:pt x="115" y="783"/>
                </a:lnTo>
                <a:lnTo>
                  <a:pt x="106" y="775"/>
                </a:lnTo>
                <a:lnTo>
                  <a:pt x="98" y="766"/>
                </a:lnTo>
                <a:lnTo>
                  <a:pt x="90" y="757"/>
                </a:lnTo>
                <a:lnTo>
                  <a:pt x="85" y="749"/>
                </a:lnTo>
                <a:lnTo>
                  <a:pt x="81" y="740"/>
                </a:lnTo>
                <a:lnTo>
                  <a:pt x="79" y="732"/>
                </a:lnTo>
                <a:lnTo>
                  <a:pt x="78" y="725"/>
                </a:lnTo>
                <a:lnTo>
                  <a:pt x="78" y="725"/>
                </a:lnTo>
                <a:lnTo>
                  <a:pt x="78" y="725"/>
                </a:lnTo>
                <a:lnTo>
                  <a:pt x="78" y="725"/>
                </a:lnTo>
                <a:lnTo>
                  <a:pt x="78" y="632"/>
                </a:lnTo>
                <a:lnTo>
                  <a:pt x="78" y="632"/>
                </a:lnTo>
                <a:lnTo>
                  <a:pt x="88" y="640"/>
                </a:lnTo>
                <a:lnTo>
                  <a:pt x="101" y="649"/>
                </a:lnTo>
                <a:lnTo>
                  <a:pt x="113" y="656"/>
                </a:lnTo>
                <a:lnTo>
                  <a:pt x="127" y="664"/>
                </a:lnTo>
                <a:lnTo>
                  <a:pt x="127" y="791"/>
                </a:lnTo>
                <a:close/>
                <a:moveTo>
                  <a:pt x="215" y="835"/>
                </a:moveTo>
                <a:lnTo>
                  <a:pt x="215" y="835"/>
                </a:lnTo>
                <a:lnTo>
                  <a:pt x="185" y="824"/>
                </a:lnTo>
                <a:lnTo>
                  <a:pt x="158" y="811"/>
                </a:lnTo>
                <a:lnTo>
                  <a:pt x="158" y="679"/>
                </a:lnTo>
                <a:lnTo>
                  <a:pt x="158" y="679"/>
                </a:lnTo>
                <a:lnTo>
                  <a:pt x="186" y="690"/>
                </a:lnTo>
                <a:lnTo>
                  <a:pt x="215" y="701"/>
                </a:lnTo>
                <a:lnTo>
                  <a:pt x="215" y="835"/>
                </a:lnTo>
                <a:close/>
                <a:moveTo>
                  <a:pt x="304" y="859"/>
                </a:moveTo>
                <a:lnTo>
                  <a:pt x="304" y="859"/>
                </a:lnTo>
                <a:lnTo>
                  <a:pt x="275" y="853"/>
                </a:lnTo>
                <a:lnTo>
                  <a:pt x="247" y="845"/>
                </a:lnTo>
                <a:lnTo>
                  <a:pt x="247" y="709"/>
                </a:lnTo>
                <a:lnTo>
                  <a:pt x="247" y="709"/>
                </a:lnTo>
                <a:lnTo>
                  <a:pt x="275" y="715"/>
                </a:lnTo>
                <a:lnTo>
                  <a:pt x="304" y="721"/>
                </a:lnTo>
                <a:lnTo>
                  <a:pt x="304" y="859"/>
                </a:lnTo>
                <a:close/>
                <a:moveTo>
                  <a:pt x="394" y="870"/>
                </a:moveTo>
                <a:lnTo>
                  <a:pt x="394" y="870"/>
                </a:lnTo>
                <a:lnTo>
                  <a:pt x="363" y="867"/>
                </a:lnTo>
                <a:lnTo>
                  <a:pt x="335" y="864"/>
                </a:lnTo>
                <a:lnTo>
                  <a:pt x="335" y="726"/>
                </a:lnTo>
                <a:lnTo>
                  <a:pt x="335" y="726"/>
                </a:lnTo>
                <a:lnTo>
                  <a:pt x="364" y="730"/>
                </a:lnTo>
                <a:lnTo>
                  <a:pt x="394" y="732"/>
                </a:lnTo>
                <a:lnTo>
                  <a:pt x="394" y="870"/>
                </a:lnTo>
                <a:close/>
                <a:moveTo>
                  <a:pt x="482" y="871"/>
                </a:moveTo>
                <a:lnTo>
                  <a:pt x="482" y="871"/>
                </a:lnTo>
                <a:lnTo>
                  <a:pt x="452" y="872"/>
                </a:lnTo>
                <a:lnTo>
                  <a:pt x="452" y="872"/>
                </a:lnTo>
                <a:lnTo>
                  <a:pt x="425" y="871"/>
                </a:lnTo>
                <a:lnTo>
                  <a:pt x="425" y="733"/>
                </a:lnTo>
                <a:lnTo>
                  <a:pt x="425" y="733"/>
                </a:lnTo>
                <a:lnTo>
                  <a:pt x="452" y="734"/>
                </a:lnTo>
                <a:lnTo>
                  <a:pt x="452" y="734"/>
                </a:lnTo>
                <a:lnTo>
                  <a:pt x="482" y="733"/>
                </a:lnTo>
                <a:lnTo>
                  <a:pt x="482" y="871"/>
                </a:lnTo>
                <a:close/>
                <a:moveTo>
                  <a:pt x="571" y="864"/>
                </a:moveTo>
                <a:lnTo>
                  <a:pt x="571" y="864"/>
                </a:lnTo>
                <a:lnTo>
                  <a:pt x="542" y="867"/>
                </a:lnTo>
                <a:lnTo>
                  <a:pt x="513" y="870"/>
                </a:lnTo>
                <a:lnTo>
                  <a:pt x="513" y="732"/>
                </a:lnTo>
                <a:lnTo>
                  <a:pt x="513" y="732"/>
                </a:lnTo>
                <a:lnTo>
                  <a:pt x="542" y="729"/>
                </a:lnTo>
                <a:lnTo>
                  <a:pt x="571" y="726"/>
                </a:lnTo>
                <a:lnTo>
                  <a:pt x="571" y="864"/>
                </a:lnTo>
                <a:close/>
                <a:moveTo>
                  <a:pt x="659" y="844"/>
                </a:moveTo>
                <a:lnTo>
                  <a:pt x="659" y="844"/>
                </a:lnTo>
                <a:lnTo>
                  <a:pt x="631" y="852"/>
                </a:lnTo>
                <a:lnTo>
                  <a:pt x="602" y="859"/>
                </a:lnTo>
                <a:lnTo>
                  <a:pt x="602" y="720"/>
                </a:lnTo>
                <a:lnTo>
                  <a:pt x="602" y="720"/>
                </a:lnTo>
                <a:lnTo>
                  <a:pt x="631" y="715"/>
                </a:lnTo>
                <a:lnTo>
                  <a:pt x="659" y="709"/>
                </a:lnTo>
                <a:lnTo>
                  <a:pt x="659" y="844"/>
                </a:lnTo>
                <a:close/>
                <a:moveTo>
                  <a:pt x="748" y="809"/>
                </a:moveTo>
                <a:lnTo>
                  <a:pt x="748" y="809"/>
                </a:lnTo>
                <a:lnTo>
                  <a:pt x="721" y="822"/>
                </a:lnTo>
                <a:lnTo>
                  <a:pt x="690" y="835"/>
                </a:lnTo>
                <a:lnTo>
                  <a:pt x="690" y="700"/>
                </a:lnTo>
                <a:lnTo>
                  <a:pt x="690" y="700"/>
                </a:lnTo>
                <a:lnTo>
                  <a:pt x="721" y="689"/>
                </a:lnTo>
                <a:lnTo>
                  <a:pt x="748" y="678"/>
                </a:lnTo>
                <a:lnTo>
                  <a:pt x="748" y="809"/>
                </a:lnTo>
                <a:close/>
                <a:moveTo>
                  <a:pt x="896" y="918"/>
                </a:moveTo>
                <a:lnTo>
                  <a:pt x="896" y="918"/>
                </a:lnTo>
                <a:lnTo>
                  <a:pt x="884" y="910"/>
                </a:lnTo>
                <a:lnTo>
                  <a:pt x="874" y="902"/>
                </a:lnTo>
                <a:lnTo>
                  <a:pt x="865" y="892"/>
                </a:lnTo>
                <a:lnTo>
                  <a:pt x="859" y="884"/>
                </a:lnTo>
                <a:lnTo>
                  <a:pt x="853" y="876"/>
                </a:lnTo>
                <a:lnTo>
                  <a:pt x="849" y="867"/>
                </a:lnTo>
                <a:lnTo>
                  <a:pt x="847" y="859"/>
                </a:lnTo>
                <a:lnTo>
                  <a:pt x="846" y="852"/>
                </a:lnTo>
                <a:lnTo>
                  <a:pt x="846" y="852"/>
                </a:lnTo>
                <a:lnTo>
                  <a:pt x="846" y="851"/>
                </a:lnTo>
                <a:lnTo>
                  <a:pt x="846" y="851"/>
                </a:lnTo>
                <a:lnTo>
                  <a:pt x="846" y="759"/>
                </a:lnTo>
                <a:lnTo>
                  <a:pt x="846" y="759"/>
                </a:lnTo>
                <a:lnTo>
                  <a:pt x="857" y="767"/>
                </a:lnTo>
                <a:lnTo>
                  <a:pt x="869" y="775"/>
                </a:lnTo>
                <a:lnTo>
                  <a:pt x="882" y="783"/>
                </a:lnTo>
                <a:lnTo>
                  <a:pt x="896" y="790"/>
                </a:lnTo>
                <a:lnTo>
                  <a:pt x="896" y="918"/>
                </a:lnTo>
                <a:close/>
                <a:moveTo>
                  <a:pt x="984" y="962"/>
                </a:moveTo>
                <a:lnTo>
                  <a:pt x="984" y="962"/>
                </a:lnTo>
                <a:lnTo>
                  <a:pt x="954" y="951"/>
                </a:lnTo>
                <a:lnTo>
                  <a:pt x="927" y="937"/>
                </a:lnTo>
                <a:lnTo>
                  <a:pt x="927" y="806"/>
                </a:lnTo>
                <a:lnTo>
                  <a:pt x="927" y="806"/>
                </a:lnTo>
                <a:lnTo>
                  <a:pt x="954" y="817"/>
                </a:lnTo>
                <a:lnTo>
                  <a:pt x="984" y="828"/>
                </a:lnTo>
                <a:lnTo>
                  <a:pt x="984" y="962"/>
                </a:lnTo>
                <a:close/>
                <a:moveTo>
                  <a:pt x="1073" y="986"/>
                </a:moveTo>
                <a:lnTo>
                  <a:pt x="1073" y="986"/>
                </a:lnTo>
                <a:lnTo>
                  <a:pt x="1042" y="980"/>
                </a:lnTo>
                <a:lnTo>
                  <a:pt x="1015" y="973"/>
                </a:lnTo>
                <a:lnTo>
                  <a:pt x="1015" y="836"/>
                </a:lnTo>
                <a:lnTo>
                  <a:pt x="1015" y="836"/>
                </a:lnTo>
                <a:lnTo>
                  <a:pt x="1043" y="842"/>
                </a:lnTo>
                <a:lnTo>
                  <a:pt x="1073" y="849"/>
                </a:lnTo>
                <a:lnTo>
                  <a:pt x="1073" y="986"/>
                </a:lnTo>
                <a:close/>
                <a:moveTo>
                  <a:pt x="1161" y="996"/>
                </a:moveTo>
                <a:lnTo>
                  <a:pt x="1161" y="996"/>
                </a:lnTo>
                <a:lnTo>
                  <a:pt x="1132" y="994"/>
                </a:lnTo>
                <a:lnTo>
                  <a:pt x="1104" y="991"/>
                </a:lnTo>
                <a:lnTo>
                  <a:pt x="1104" y="853"/>
                </a:lnTo>
                <a:lnTo>
                  <a:pt x="1104" y="853"/>
                </a:lnTo>
                <a:lnTo>
                  <a:pt x="1132" y="856"/>
                </a:lnTo>
                <a:lnTo>
                  <a:pt x="1161" y="859"/>
                </a:lnTo>
                <a:lnTo>
                  <a:pt x="1161" y="996"/>
                </a:lnTo>
                <a:close/>
                <a:moveTo>
                  <a:pt x="1250" y="999"/>
                </a:moveTo>
                <a:lnTo>
                  <a:pt x="1250" y="999"/>
                </a:lnTo>
                <a:lnTo>
                  <a:pt x="1220" y="1000"/>
                </a:lnTo>
                <a:lnTo>
                  <a:pt x="1220" y="1000"/>
                </a:lnTo>
                <a:lnTo>
                  <a:pt x="1192" y="999"/>
                </a:lnTo>
                <a:lnTo>
                  <a:pt x="1192" y="860"/>
                </a:lnTo>
                <a:lnTo>
                  <a:pt x="1192" y="860"/>
                </a:lnTo>
                <a:lnTo>
                  <a:pt x="1220" y="861"/>
                </a:lnTo>
                <a:lnTo>
                  <a:pt x="1220" y="861"/>
                </a:lnTo>
                <a:lnTo>
                  <a:pt x="1250" y="860"/>
                </a:lnTo>
                <a:lnTo>
                  <a:pt x="1250" y="999"/>
                </a:lnTo>
                <a:close/>
                <a:moveTo>
                  <a:pt x="1338" y="991"/>
                </a:moveTo>
                <a:lnTo>
                  <a:pt x="1338" y="991"/>
                </a:lnTo>
                <a:lnTo>
                  <a:pt x="1311" y="994"/>
                </a:lnTo>
                <a:lnTo>
                  <a:pt x="1281" y="996"/>
                </a:lnTo>
                <a:lnTo>
                  <a:pt x="1281" y="859"/>
                </a:lnTo>
                <a:lnTo>
                  <a:pt x="1281" y="859"/>
                </a:lnTo>
                <a:lnTo>
                  <a:pt x="1310" y="856"/>
                </a:lnTo>
                <a:lnTo>
                  <a:pt x="1338" y="853"/>
                </a:lnTo>
                <a:lnTo>
                  <a:pt x="1338" y="991"/>
                </a:lnTo>
                <a:close/>
                <a:moveTo>
                  <a:pt x="1428" y="971"/>
                </a:moveTo>
                <a:lnTo>
                  <a:pt x="1428" y="971"/>
                </a:lnTo>
                <a:lnTo>
                  <a:pt x="1400" y="979"/>
                </a:lnTo>
                <a:lnTo>
                  <a:pt x="1369" y="985"/>
                </a:lnTo>
                <a:lnTo>
                  <a:pt x="1369" y="847"/>
                </a:lnTo>
                <a:lnTo>
                  <a:pt x="1369" y="847"/>
                </a:lnTo>
                <a:lnTo>
                  <a:pt x="1400" y="842"/>
                </a:lnTo>
                <a:lnTo>
                  <a:pt x="1428" y="836"/>
                </a:lnTo>
                <a:lnTo>
                  <a:pt x="1428" y="971"/>
                </a:lnTo>
                <a:close/>
                <a:moveTo>
                  <a:pt x="1516" y="936"/>
                </a:moveTo>
                <a:lnTo>
                  <a:pt x="1516" y="936"/>
                </a:lnTo>
                <a:lnTo>
                  <a:pt x="1489" y="950"/>
                </a:lnTo>
                <a:lnTo>
                  <a:pt x="1459" y="961"/>
                </a:lnTo>
                <a:lnTo>
                  <a:pt x="1459" y="827"/>
                </a:lnTo>
                <a:lnTo>
                  <a:pt x="1459" y="827"/>
                </a:lnTo>
                <a:lnTo>
                  <a:pt x="1488" y="816"/>
                </a:lnTo>
                <a:lnTo>
                  <a:pt x="1516" y="805"/>
                </a:lnTo>
                <a:lnTo>
                  <a:pt x="1516" y="936"/>
                </a:lnTo>
                <a:close/>
                <a:moveTo>
                  <a:pt x="1594" y="852"/>
                </a:moveTo>
                <a:lnTo>
                  <a:pt x="1594" y="852"/>
                </a:lnTo>
                <a:lnTo>
                  <a:pt x="1594" y="852"/>
                </a:lnTo>
                <a:lnTo>
                  <a:pt x="1593" y="860"/>
                </a:lnTo>
                <a:lnTo>
                  <a:pt x="1591" y="867"/>
                </a:lnTo>
                <a:lnTo>
                  <a:pt x="1587" y="876"/>
                </a:lnTo>
                <a:lnTo>
                  <a:pt x="1582" y="884"/>
                </a:lnTo>
                <a:lnTo>
                  <a:pt x="1575" y="892"/>
                </a:lnTo>
                <a:lnTo>
                  <a:pt x="1567" y="901"/>
                </a:lnTo>
                <a:lnTo>
                  <a:pt x="1558" y="908"/>
                </a:lnTo>
                <a:lnTo>
                  <a:pt x="1548" y="916"/>
                </a:lnTo>
                <a:lnTo>
                  <a:pt x="1548" y="789"/>
                </a:lnTo>
                <a:lnTo>
                  <a:pt x="1548" y="789"/>
                </a:lnTo>
                <a:lnTo>
                  <a:pt x="1573" y="775"/>
                </a:lnTo>
                <a:lnTo>
                  <a:pt x="1594" y="759"/>
                </a:lnTo>
                <a:lnTo>
                  <a:pt x="1594" y="85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51425" tIns="25718" rIns="51425" bIns="25718" numCol="1" anchor="t" anchorCtr="0" compatLnSpc="1">
            <a:prstTxWarp prst="textNoShape">
              <a:avLst/>
            </a:prstTxWarp>
          </a:bodyPr>
          <a:lstStyle/>
          <a:p>
            <a:pPr defTabSz="257114"/>
            <a:endParaRPr lang="ru-RU" sz="1100">
              <a:solidFill>
                <a:prstClr val="black"/>
              </a:solidFill>
            </a:endParaRPr>
          </a:p>
        </p:txBody>
      </p:sp>
      <p:grpSp>
        <p:nvGrpSpPr>
          <p:cNvPr id="539" name="Группа 538"/>
          <p:cNvGrpSpPr/>
          <p:nvPr userDrawn="1"/>
        </p:nvGrpSpPr>
        <p:grpSpPr>
          <a:xfrm>
            <a:off x="6911977" y="4253629"/>
            <a:ext cx="585788" cy="552450"/>
            <a:chOff x="6911975" y="5261930"/>
            <a:chExt cx="585788" cy="736600"/>
          </a:xfrm>
          <a:solidFill>
            <a:schemeClr val="bg2">
              <a:lumMod val="50000"/>
            </a:schemeClr>
          </a:solidFill>
        </p:grpSpPr>
        <p:sp>
          <p:nvSpPr>
            <p:cNvPr id="284" name="Freeform 444"/>
            <p:cNvSpPr>
              <a:spLocks/>
            </p:cNvSpPr>
            <p:nvPr userDrawn="1"/>
          </p:nvSpPr>
          <p:spPr bwMode="auto">
            <a:xfrm>
              <a:off x="6911975" y="5403217"/>
              <a:ext cx="288925" cy="595313"/>
            </a:xfrm>
            <a:custGeom>
              <a:avLst/>
              <a:gdLst>
                <a:gd name="T0" fmla="*/ 326 w 728"/>
                <a:gd name="T1" fmla="*/ 483 h 1500"/>
                <a:gd name="T2" fmla="*/ 325 w 728"/>
                <a:gd name="T3" fmla="*/ 1379 h 1500"/>
                <a:gd name="T4" fmla="*/ 321 w 728"/>
                <a:gd name="T5" fmla="*/ 1420 h 1500"/>
                <a:gd name="T6" fmla="*/ 308 w 728"/>
                <a:gd name="T7" fmla="*/ 1457 h 1500"/>
                <a:gd name="T8" fmla="*/ 294 w 728"/>
                <a:gd name="T9" fmla="*/ 1479 h 1500"/>
                <a:gd name="T10" fmla="*/ 261 w 728"/>
                <a:gd name="T11" fmla="*/ 1497 h 1500"/>
                <a:gd name="T12" fmla="*/ 222 w 728"/>
                <a:gd name="T13" fmla="*/ 1498 h 1500"/>
                <a:gd name="T14" fmla="*/ 196 w 728"/>
                <a:gd name="T15" fmla="*/ 1491 h 1500"/>
                <a:gd name="T16" fmla="*/ 166 w 728"/>
                <a:gd name="T17" fmla="*/ 1469 h 1500"/>
                <a:gd name="T18" fmla="*/ 151 w 728"/>
                <a:gd name="T19" fmla="*/ 1432 h 1500"/>
                <a:gd name="T20" fmla="*/ 148 w 728"/>
                <a:gd name="T21" fmla="*/ 1405 h 1500"/>
                <a:gd name="T22" fmla="*/ 147 w 728"/>
                <a:gd name="T23" fmla="*/ 1123 h 1500"/>
                <a:gd name="T24" fmla="*/ 147 w 728"/>
                <a:gd name="T25" fmla="*/ 856 h 1500"/>
                <a:gd name="T26" fmla="*/ 138 w 728"/>
                <a:gd name="T27" fmla="*/ 825 h 1500"/>
                <a:gd name="T28" fmla="*/ 115 w 728"/>
                <a:gd name="T29" fmla="*/ 801 h 1500"/>
                <a:gd name="T30" fmla="*/ 90 w 728"/>
                <a:gd name="T31" fmla="*/ 788 h 1500"/>
                <a:gd name="T32" fmla="*/ 55 w 728"/>
                <a:gd name="T33" fmla="*/ 765 h 1500"/>
                <a:gd name="T34" fmla="*/ 29 w 728"/>
                <a:gd name="T35" fmla="*/ 735 h 1500"/>
                <a:gd name="T36" fmla="*/ 11 w 728"/>
                <a:gd name="T37" fmla="*/ 701 h 1500"/>
                <a:gd name="T38" fmla="*/ 2 w 728"/>
                <a:gd name="T39" fmla="*/ 662 h 1500"/>
                <a:gd name="T40" fmla="*/ 0 w 728"/>
                <a:gd name="T41" fmla="*/ 619 h 1500"/>
                <a:gd name="T42" fmla="*/ 20 w 728"/>
                <a:gd name="T43" fmla="*/ 277 h 1500"/>
                <a:gd name="T44" fmla="*/ 28 w 728"/>
                <a:gd name="T45" fmla="*/ 148 h 1500"/>
                <a:gd name="T46" fmla="*/ 39 w 728"/>
                <a:gd name="T47" fmla="*/ 105 h 1500"/>
                <a:gd name="T48" fmla="*/ 60 w 728"/>
                <a:gd name="T49" fmla="*/ 69 h 1500"/>
                <a:gd name="T50" fmla="*/ 89 w 728"/>
                <a:gd name="T51" fmla="*/ 38 h 1500"/>
                <a:gd name="T52" fmla="*/ 124 w 728"/>
                <a:gd name="T53" fmla="*/ 17 h 1500"/>
                <a:gd name="T54" fmla="*/ 164 w 728"/>
                <a:gd name="T55" fmla="*/ 3 h 1500"/>
                <a:gd name="T56" fmla="*/ 191 w 728"/>
                <a:gd name="T57" fmla="*/ 0 h 1500"/>
                <a:gd name="T58" fmla="*/ 229 w 728"/>
                <a:gd name="T59" fmla="*/ 4 h 1500"/>
                <a:gd name="T60" fmla="*/ 263 w 728"/>
                <a:gd name="T61" fmla="*/ 18 h 1500"/>
                <a:gd name="T62" fmla="*/ 295 w 728"/>
                <a:gd name="T63" fmla="*/ 41 h 1500"/>
                <a:gd name="T64" fmla="*/ 322 w 728"/>
                <a:gd name="T65" fmla="*/ 73 h 1500"/>
                <a:gd name="T66" fmla="*/ 337 w 728"/>
                <a:gd name="T67" fmla="*/ 100 h 1500"/>
                <a:gd name="T68" fmla="*/ 413 w 728"/>
                <a:gd name="T69" fmla="*/ 246 h 1500"/>
                <a:gd name="T70" fmla="*/ 442 w 728"/>
                <a:gd name="T71" fmla="*/ 292 h 1500"/>
                <a:gd name="T72" fmla="*/ 470 w 728"/>
                <a:gd name="T73" fmla="*/ 316 h 1500"/>
                <a:gd name="T74" fmla="*/ 507 w 728"/>
                <a:gd name="T75" fmla="*/ 333 h 1500"/>
                <a:gd name="T76" fmla="*/ 567 w 728"/>
                <a:gd name="T77" fmla="*/ 355 h 1500"/>
                <a:gd name="T78" fmla="*/ 678 w 728"/>
                <a:gd name="T79" fmla="*/ 393 h 1500"/>
                <a:gd name="T80" fmla="*/ 692 w 728"/>
                <a:gd name="T81" fmla="*/ 400 h 1500"/>
                <a:gd name="T82" fmla="*/ 710 w 728"/>
                <a:gd name="T83" fmla="*/ 413 h 1500"/>
                <a:gd name="T84" fmla="*/ 722 w 728"/>
                <a:gd name="T85" fmla="*/ 431 h 1500"/>
                <a:gd name="T86" fmla="*/ 727 w 728"/>
                <a:gd name="T87" fmla="*/ 452 h 1500"/>
                <a:gd name="T88" fmla="*/ 727 w 728"/>
                <a:gd name="T89" fmla="*/ 474 h 1500"/>
                <a:gd name="T90" fmla="*/ 722 w 728"/>
                <a:gd name="T91" fmla="*/ 497 h 1500"/>
                <a:gd name="T92" fmla="*/ 710 w 728"/>
                <a:gd name="T93" fmla="*/ 515 h 1500"/>
                <a:gd name="T94" fmla="*/ 695 w 728"/>
                <a:gd name="T95" fmla="*/ 530 h 1500"/>
                <a:gd name="T96" fmla="*/ 675 w 728"/>
                <a:gd name="T97" fmla="*/ 540 h 1500"/>
                <a:gd name="T98" fmla="*/ 653 w 728"/>
                <a:gd name="T99" fmla="*/ 545 h 1500"/>
                <a:gd name="T100" fmla="*/ 631 w 728"/>
                <a:gd name="T101" fmla="*/ 542 h 1500"/>
                <a:gd name="T102" fmla="*/ 479 w 728"/>
                <a:gd name="T103" fmla="*/ 494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8" h="1500">
                  <a:moveTo>
                    <a:pt x="326" y="445"/>
                  </a:moveTo>
                  <a:lnTo>
                    <a:pt x="326" y="445"/>
                  </a:lnTo>
                  <a:lnTo>
                    <a:pt x="326" y="483"/>
                  </a:lnTo>
                  <a:lnTo>
                    <a:pt x="326" y="483"/>
                  </a:lnTo>
                  <a:lnTo>
                    <a:pt x="326" y="931"/>
                  </a:lnTo>
                  <a:lnTo>
                    <a:pt x="325" y="1379"/>
                  </a:lnTo>
                  <a:lnTo>
                    <a:pt x="325" y="1379"/>
                  </a:lnTo>
                  <a:lnTo>
                    <a:pt x="324" y="1399"/>
                  </a:lnTo>
                  <a:lnTo>
                    <a:pt x="321" y="1420"/>
                  </a:lnTo>
                  <a:lnTo>
                    <a:pt x="316" y="1440"/>
                  </a:lnTo>
                  <a:lnTo>
                    <a:pt x="312" y="1449"/>
                  </a:lnTo>
                  <a:lnTo>
                    <a:pt x="308" y="1457"/>
                  </a:lnTo>
                  <a:lnTo>
                    <a:pt x="308" y="1457"/>
                  </a:lnTo>
                  <a:lnTo>
                    <a:pt x="302" y="1469"/>
                  </a:lnTo>
                  <a:lnTo>
                    <a:pt x="294" y="1479"/>
                  </a:lnTo>
                  <a:lnTo>
                    <a:pt x="283" y="1486"/>
                  </a:lnTo>
                  <a:lnTo>
                    <a:pt x="273" y="1493"/>
                  </a:lnTo>
                  <a:lnTo>
                    <a:pt x="261" y="1497"/>
                  </a:lnTo>
                  <a:lnTo>
                    <a:pt x="249" y="1499"/>
                  </a:lnTo>
                  <a:lnTo>
                    <a:pt x="235" y="1500"/>
                  </a:lnTo>
                  <a:lnTo>
                    <a:pt x="222" y="1498"/>
                  </a:lnTo>
                  <a:lnTo>
                    <a:pt x="222" y="1498"/>
                  </a:lnTo>
                  <a:lnTo>
                    <a:pt x="208" y="1495"/>
                  </a:lnTo>
                  <a:lnTo>
                    <a:pt x="196" y="1491"/>
                  </a:lnTo>
                  <a:lnTo>
                    <a:pt x="185" y="1485"/>
                  </a:lnTo>
                  <a:lnTo>
                    <a:pt x="175" y="1478"/>
                  </a:lnTo>
                  <a:lnTo>
                    <a:pt x="166" y="1469"/>
                  </a:lnTo>
                  <a:lnTo>
                    <a:pt x="159" y="1458"/>
                  </a:lnTo>
                  <a:lnTo>
                    <a:pt x="154" y="1447"/>
                  </a:lnTo>
                  <a:lnTo>
                    <a:pt x="151" y="1432"/>
                  </a:lnTo>
                  <a:lnTo>
                    <a:pt x="151" y="1432"/>
                  </a:lnTo>
                  <a:lnTo>
                    <a:pt x="149" y="1419"/>
                  </a:lnTo>
                  <a:lnTo>
                    <a:pt x="148" y="1405"/>
                  </a:lnTo>
                  <a:lnTo>
                    <a:pt x="147" y="1377"/>
                  </a:lnTo>
                  <a:lnTo>
                    <a:pt x="147" y="1377"/>
                  </a:lnTo>
                  <a:lnTo>
                    <a:pt x="147" y="1123"/>
                  </a:lnTo>
                  <a:lnTo>
                    <a:pt x="148" y="869"/>
                  </a:lnTo>
                  <a:lnTo>
                    <a:pt x="148" y="869"/>
                  </a:lnTo>
                  <a:lnTo>
                    <a:pt x="147" y="856"/>
                  </a:lnTo>
                  <a:lnTo>
                    <a:pt x="146" y="845"/>
                  </a:lnTo>
                  <a:lnTo>
                    <a:pt x="143" y="834"/>
                  </a:lnTo>
                  <a:lnTo>
                    <a:pt x="138" y="825"/>
                  </a:lnTo>
                  <a:lnTo>
                    <a:pt x="133" y="816"/>
                  </a:lnTo>
                  <a:lnTo>
                    <a:pt x="125" y="808"/>
                  </a:lnTo>
                  <a:lnTo>
                    <a:pt x="115" y="801"/>
                  </a:lnTo>
                  <a:lnTo>
                    <a:pt x="104" y="795"/>
                  </a:lnTo>
                  <a:lnTo>
                    <a:pt x="104" y="795"/>
                  </a:lnTo>
                  <a:lnTo>
                    <a:pt x="90" y="788"/>
                  </a:lnTo>
                  <a:lnTo>
                    <a:pt x="78" y="781"/>
                  </a:lnTo>
                  <a:lnTo>
                    <a:pt x="66" y="774"/>
                  </a:lnTo>
                  <a:lnTo>
                    <a:pt x="55" y="765"/>
                  </a:lnTo>
                  <a:lnTo>
                    <a:pt x="46" y="756"/>
                  </a:lnTo>
                  <a:lnTo>
                    <a:pt x="37" y="746"/>
                  </a:lnTo>
                  <a:lnTo>
                    <a:pt x="29" y="735"/>
                  </a:lnTo>
                  <a:lnTo>
                    <a:pt x="23" y="725"/>
                  </a:lnTo>
                  <a:lnTo>
                    <a:pt x="17" y="713"/>
                  </a:lnTo>
                  <a:lnTo>
                    <a:pt x="11" y="701"/>
                  </a:lnTo>
                  <a:lnTo>
                    <a:pt x="7" y="688"/>
                  </a:lnTo>
                  <a:lnTo>
                    <a:pt x="4" y="676"/>
                  </a:lnTo>
                  <a:lnTo>
                    <a:pt x="2" y="662"/>
                  </a:lnTo>
                  <a:lnTo>
                    <a:pt x="0" y="648"/>
                  </a:lnTo>
                  <a:lnTo>
                    <a:pt x="0" y="633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2" y="391"/>
                  </a:lnTo>
                  <a:lnTo>
                    <a:pt x="20" y="277"/>
                  </a:lnTo>
                  <a:lnTo>
                    <a:pt x="27" y="162"/>
                  </a:lnTo>
                  <a:lnTo>
                    <a:pt x="27" y="162"/>
                  </a:lnTo>
                  <a:lnTo>
                    <a:pt x="28" y="148"/>
                  </a:lnTo>
                  <a:lnTo>
                    <a:pt x="31" y="133"/>
                  </a:lnTo>
                  <a:lnTo>
                    <a:pt x="35" y="119"/>
                  </a:lnTo>
                  <a:lnTo>
                    <a:pt x="39" y="105"/>
                  </a:lnTo>
                  <a:lnTo>
                    <a:pt x="46" y="93"/>
                  </a:lnTo>
                  <a:lnTo>
                    <a:pt x="53" y="80"/>
                  </a:lnTo>
                  <a:lnTo>
                    <a:pt x="60" y="69"/>
                  </a:lnTo>
                  <a:lnTo>
                    <a:pt x="70" y="57"/>
                  </a:lnTo>
                  <a:lnTo>
                    <a:pt x="79" y="48"/>
                  </a:lnTo>
                  <a:lnTo>
                    <a:pt x="89" y="38"/>
                  </a:lnTo>
                  <a:lnTo>
                    <a:pt x="100" y="30"/>
                  </a:lnTo>
                  <a:lnTo>
                    <a:pt x="112" y="23"/>
                  </a:lnTo>
                  <a:lnTo>
                    <a:pt x="124" y="17"/>
                  </a:lnTo>
                  <a:lnTo>
                    <a:pt x="137" y="11"/>
                  </a:lnTo>
                  <a:lnTo>
                    <a:pt x="151" y="6"/>
                  </a:lnTo>
                  <a:lnTo>
                    <a:pt x="164" y="3"/>
                  </a:lnTo>
                  <a:lnTo>
                    <a:pt x="164" y="3"/>
                  </a:lnTo>
                  <a:lnTo>
                    <a:pt x="178" y="1"/>
                  </a:lnTo>
                  <a:lnTo>
                    <a:pt x="191" y="0"/>
                  </a:lnTo>
                  <a:lnTo>
                    <a:pt x="204" y="0"/>
                  </a:lnTo>
                  <a:lnTo>
                    <a:pt x="218" y="2"/>
                  </a:lnTo>
                  <a:lnTo>
                    <a:pt x="229" y="4"/>
                  </a:lnTo>
                  <a:lnTo>
                    <a:pt x="241" y="7"/>
                  </a:lnTo>
                  <a:lnTo>
                    <a:pt x="253" y="11"/>
                  </a:lnTo>
                  <a:lnTo>
                    <a:pt x="263" y="18"/>
                  </a:lnTo>
                  <a:lnTo>
                    <a:pt x="274" y="24"/>
                  </a:lnTo>
                  <a:lnTo>
                    <a:pt x="284" y="32"/>
                  </a:lnTo>
                  <a:lnTo>
                    <a:pt x="295" y="41"/>
                  </a:lnTo>
                  <a:lnTo>
                    <a:pt x="304" y="50"/>
                  </a:lnTo>
                  <a:lnTo>
                    <a:pt x="312" y="61"/>
                  </a:lnTo>
                  <a:lnTo>
                    <a:pt x="322" y="73"/>
                  </a:lnTo>
                  <a:lnTo>
                    <a:pt x="330" y="86"/>
                  </a:lnTo>
                  <a:lnTo>
                    <a:pt x="337" y="100"/>
                  </a:lnTo>
                  <a:lnTo>
                    <a:pt x="337" y="100"/>
                  </a:lnTo>
                  <a:lnTo>
                    <a:pt x="387" y="198"/>
                  </a:lnTo>
                  <a:lnTo>
                    <a:pt x="400" y="222"/>
                  </a:lnTo>
                  <a:lnTo>
                    <a:pt x="413" y="246"/>
                  </a:lnTo>
                  <a:lnTo>
                    <a:pt x="428" y="269"/>
                  </a:lnTo>
                  <a:lnTo>
                    <a:pt x="442" y="292"/>
                  </a:lnTo>
                  <a:lnTo>
                    <a:pt x="442" y="292"/>
                  </a:lnTo>
                  <a:lnTo>
                    <a:pt x="450" y="301"/>
                  </a:lnTo>
                  <a:lnTo>
                    <a:pt x="459" y="308"/>
                  </a:lnTo>
                  <a:lnTo>
                    <a:pt x="470" y="316"/>
                  </a:lnTo>
                  <a:lnTo>
                    <a:pt x="482" y="322"/>
                  </a:lnTo>
                  <a:lnTo>
                    <a:pt x="494" y="327"/>
                  </a:lnTo>
                  <a:lnTo>
                    <a:pt x="507" y="333"/>
                  </a:lnTo>
                  <a:lnTo>
                    <a:pt x="531" y="343"/>
                  </a:lnTo>
                  <a:lnTo>
                    <a:pt x="531" y="343"/>
                  </a:lnTo>
                  <a:lnTo>
                    <a:pt x="567" y="355"/>
                  </a:lnTo>
                  <a:lnTo>
                    <a:pt x="605" y="368"/>
                  </a:lnTo>
                  <a:lnTo>
                    <a:pt x="641" y="379"/>
                  </a:lnTo>
                  <a:lnTo>
                    <a:pt x="678" y="393"/>
                  </a:lnTo>
                  <a:lnTo>
                    <a:pt x="678" y="393"/>
                  </a:lnTo>
                  <a:lnTo>
                    <a:pt x="685" y="396"/>
                  </a:lnTo>
                  <a:lnTo>
                    <a:pt x="692" y="400"/>
                  </a:lnTo>
                  <a:lnTo>
                    <a:pt x="699" y="404"/>
                  </a:lnTo>
                  <a:lnTo>
                    <a:pt x="705" y="409"/>
                  </a:lnTo>
                  <a:lnTo>
                    <a:pt x="710" y="413"/>
                  </a:lnTo>
                  <a:lnTo>
                    <a:pt x="714" y="420"/>
                  </a:lnTo>
                  <a:lnTo>
                    <a:pt x="719" y="425"/>
                  </a:lnTo>
                  <a:lnTo>
                    <a:pt x="722" y="431"/>
                  </a:lnTo>
                  <a:lnTo>
                    <a:pt x="724" y="437"/>
                  </a:lnTo>
                  <a:lnTo>
                    <a:pt x="726" y="445"/>
                  </a:lnTo>
                  <a:lnTo>
                    <a:pt x="727" y="452"/>
                  </a:lnTo>
                  <a:lnTo>
                    <a:pt x="728" y="459"/>
                  </a:lnTo>
                  <a:lnTo>
                    <a:pt x="728" y="467"/>
                  </a:lnTo>
                  <a:lnTo>
                    <a:pt x="727" y="474"/>
                  </a:lnTo>
                  <a:lnTo>
                    <a:pt x="724" y="491"/>
                  </a:lnTo>
                  <a:lnTo>
                    <a:pt x="724" y="491"/>
                  </a:lnTo>
                  <a:lnTo>
                    <a:pt x="722" y="497"/>
                  </a:lnTo>
                  <a:lnTo>
                    <a:pt x="719" y="503"/>
                  </a:lnTo>
                  <a:lnTo>
                    <a:pt x="714" y="509"/>
                  </a:lnTo>
                  <a:lnTo>
                    <a:pt x="710" y="515"/>
                  </a:lnTo>
                  <a:lnTo>
                    <a:pt x="706" y="521"/>
                  </a:lnTo>
                  <a:lnTo>
                    <a:pt x="701" y="525"/>
                  </a:lnTo>
                  <a:lnTo>
                    <a:pt x="695" y="530"/>
                  </a:lnTo>
                  <a:lnTo>
                    <a:pt x="688" y="533"/>
                  </a:lnTo>
                  <a:lnTo>
                    <a:pt x="682" y="537"/>
                  </a:lnTo>
                  <a:lnTo>
                    <a:pt x="675" y="540"/>
                  </a:lnTo>
                  <a:lnTo>
                    <a:pt x="667" y="543"/>
                  </a:lnTo>
                  <a:lnTo>
                    <a:pt x="660" y="544"/>
                  </a:lnTo>
                  <a:lnTo>
                    <a:pt x="653" y="545"/>
                  </a:lnTo>
                  <a:lnTo>
                    <a:pt x="646" y="545"/>
                  </a:lnTo>
                  <a:lnTo>
                    <a:pt x="638" y="544"/>
                  </a:lnTo>
                  <a:lnTo>
                    <a:pt x="631" y="542"/>
                  </a:lnTo>
                  <a:lnTo>
                    <a:pt x="631" y="542"/>
                  </a:lnTo>
                  <a:lnTo>
                    <a:pt x="555" y="519"/>
                  </a:lnTo>
                  <a:lnTo>
                    <a:pt x="479" y="494"/>
                  </a:lnTo>
                  <a:lnTo>
                    <a:pt x="326" y="445"/>
                  </a:lnTo>
                  <a:lnTo>
                    <a:pt x="326" y="4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5" name="Freeform 445"/>
            <p:cNvSpPr>
              <a:spLocks/>
            </p:cNvSpPr>
            <p:nvPr userDrawn="1"/>
          </p:nvSpPr>
          <p:spPr bwMode="auto">
            <a:xfrm>
              <a:off x="7208838" y="5403217"/>
              <a:ext cx="288925" cy="595313"/>
            </a:xfrm>
            <a:custGeom>
              <a:avLst/>
              <a:gdLst>
                <a:gd name="T0" fmla="*/ 256 w 726"/>
                <a:gd name="T1" fmla="*/ 492 h 1499"/>
                <a:gd name="T2" fmla="*/ 102 w 726"/>
                <a:gd name="T3" fmla="*/ 541 h 1499"/>
                <a:gd name="T4" fmla="*/ 78 w 726"/>
                <a:gd name="T5" fmla="*/ 544 h 1499"/>
                <a:gd name="T6" fmla="*/ 55 w 726"/>
                <a:gd name="T7" fmla="*/ 540 h 1499"/>
                <a:gd name="T8" fmla="*/ 35 w 726"/>
                <a:gd name="T9" fmla="*/ 529 h 1499"/>
                <a:gd name="T10" fmla="*/ 17 w 726"/>
                <a:gd name="T11" fmla="*/ 514 h 1499"/>
                <a:gd name="T12" fmla="*/ 6 w 726"/>
                <a:gd name="T13" fmla="*/ 494 h 1499"/>
                <a:gd name="T14" fmla="*/ 1 w 726"/>
                <a:gd name="T15" fmla="*/ 479 h 1499"/>
                <a:gd name="T16" fmla="*/ 0 w 726"/>
                <a:gd name="T17" fmla="*/ 457 h 1499"/>
                <a:gd name="T18" fmla="*/ 4 w 726"/>
                <a:gd name="T19" fmla="*/ 436 h 1499"/>
                <a:gd name="T20" fmla="*/ 15 w 726"/>
                <a:gd name="T21" fmla="*/ 417 h 1499"/>
                <a:gd name="T22" fmla="*/ 31 w 726"/>
                <a:gd name="T23" fmla="*/ 401 h 1499"/>
                <a:gd name="T24" fmla="*/ 54 w 726"/>
                <a:gd name="T25" fmla="*/ 390 h 1499"/>
                <a:gd name="T26" fmla="*/ 149 w 726"/>
                <a:gd name="T27" fmla="*/ 357 h 1499"/>
                <a:gd name="T28" fmla="*/ 244 w 726"/>
                <a:gd name="T29" fmla="*/ 325 h 1499"/>
                <a:gd name="T30" fmla="*/ 264 w 726"/>
                <a:gd name="T31" fmla="*/ 315 h 1499"/>
                <a:gd name="T32" fmla="*/ 286 w 726"/>
                <a:gd name="T33" fmla="*/ 293 h 1499"/>
                <a:gd name="T34" fmla="*/ 316 w 726"/>
                <a:gd name="T35" fmla="*/ 238 h 1499"/>
                <a:gd name="T36" fmla="*/ 392 w 726"/>
                <a:gd name="T37" fmla="*/ 94 h 1499"/>
                <a:gd name="T38" fmla="*/ 417 w 726"/>
                <a:gd name="T39" fmla="*/ 56 h 1499"/>
                <a:gd name="T40" fmla="*/ 448 w 726"/>
                <a:gd name="T41" fmla="*/ 28 h 1499"/>
                <a:gd name="T42" fmla="*/ 482 w 726"/>
                <a:gd name="T43" fmla="*/ 9 h 1499"/>
                <a:gd name="T44" fmla="*/ 520 w 726"/>
                <a:gd name="T45" fmla="*/ 1 h 1499"/>
                <a:gd name="T46" fmla="*/ 563 w 726"/>
                <a:gd name="T47" fmla="*/ 2 h 1499"/>
                <a:gd name="T48" fmla="*/ 590 w 726"/>
                <a:gd name="T49" fmla="*/ 8 h 1499"/>
                <a:gd name="T50" fmla="*/ 625 w 726"/>
                <a:gd name="T51" fmla="*/ 25 h 1499"/>
                <a:gd name="T52" fmla="*/ 654 w 726"/>
                <a:gd name="T53" fmla="*/ 50 h 1499"/>
                <a:gd name="T54" fmla="*/ 677 w 726"/>
                <a:gd name="T55" fmla="*/ 82 h 1499"/>
                <a:gd name="T56" fmla="*/ 692 w 726"/>
                <a:gd name="T57" fmla="*/ 119 h 1499"/>
                <a:gd name="T58" fmla="*/ 700 w 726"/>
                <a:gd name="T59" fmla="*/ 159 h 1499"/>
                <a:gd name="T60" fmla="*/ 726 w 726"/>
                <a:gd name="T61" fmla="*/ 623 h 1499"/>
                <a:gd name="T62" fmla="*/ 726 w 726"/>
                <a:gd name="T63" fmla="*/ 653 h 1499"/>
                <a:gd name="T64" fmla="*/ 718 w 726"/>
                <a:gd name="T65" fmla="*/ 693 h 1499"/>
                <a:gd name="T66" fmla="*/ 704 w 726"/>
                <a:gd name="T67" fmla="*/ 727 h 1499"/>
                <a:gd name="T68" fmla="*/ 681 w 726"/>
                <a:gd name="T69" fmla="*/ 757 h 1499"/>
                <a:gd name="T70" fmla="*/ 650 w 726"/>
                <a:gd name="T71" fmla="*/ 782 h 1499"/>
                <a:gd name="T72" fmla="*/ 624 w 726"/>
                <a:gd name="T73" fmla="*/ 796 h 1499"/>
                <a:gd name="T74" fmla="*/ 598 w 726"/>
                <a:gd name="T75" fmla="*/ 816 h 1499"/>
                <a:gd name="T76" fmla="*/ 587 w 726"/>
                <a:gd name="T77" fmla="*/ 842 h 1499"/>
                <a:gd name="T78" fmla="*/ 585 w 726"/>
                <a:gd name="T79" fmla="*/ 864 h 1499"/>
                <a:gd name="T80" fmla="*/ 586 w 726"/>
                <a:gd name="T81" fmla="*/ 1402 h 1499"/>
                <a:gd name="T82" fmla="*/ 577 w 726"/>
                <a:gd name="T83" fmla="*/ 1450 h 1499"/>
                <a:gd name="T84" fmla="*/ 560 w 726"/>
                <a:gd name="T85" fmla="*/ 1473 h 1499"/>
                <a:gd name="T86" fmla="*/ 543 w 726"/>
                <a:gd name="T87" fmla="*/ 1486 h 1499"/>
                <a:gd name="T88" fmla="*/ 524 w 726"/>
                <a:gd name="T89" fmla="*/ 1495 h 1499"/>
                <a:gd name="T90" fmla="*/ 494 w 726"/>
                <a:gd name="T91" fmla="*/ 1499 h 1499"/>
                <a:gd name="T92" fmla="*/ 456 w 726"/>
                <a:gd name="T93" fmla="*/ 1490 h 1499"/>
                <a:gd name="T94" fmla="*/ 427 w 726"/>
                <a:gd name="T95" fmla="*/ 1459 h 1499"/>
                <a:gd name="T96" fmla="*/ 419 w 726"/>
                <a:gd name="T97" fmla="*/ 1444 h 1499"/>
                <a:gd name="T98" fmla="*/ 412 w 726"/>
                <a:gd name="T99" fmla="*/ 1408 h 1499"/>
                <a:gd name="T100" fmla="*/ 411 w 726"/>
                <a:gd name="T101" fmla="*/ 934 h 1499"/>
                <a:gd name="T102" fmla="*/ 411 w 726"/>
                <a:gd name="T103" fmla="*/ 441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6" h="1499">
                  <a:moveTo>
                    <a:pt x="411" y="441"/>
                  </a:moveTo>
                  <a:lnTo>
                    <a:pt x="411" y="441"/>
                  </a:lnTo>
                  <a:lnTo>
                    <a:pt x="256" y="492"/>
                  </a:lnTo>
                  <a:lnTo>
                    <a:pt x="179" y="517"/>
                  </a:lnTo>
                  <a:lnTo>
                    <a:pt x="102" y="541"/>
                  </a:lnTo>
                  <a:lnTo>
                    <a:pt x="102" y="541"/>
                  </a:lnTo>
                  <a:lnTo>
                    <a:pt x="94" y="543"/>
                  </a:lnTo>
                  <a:lnTo>
                    <a:pt x="86" y="544"/>
                  </a:lnTo>
                  <a:lnTo>
                    <a:pt x="78" y="544"/>
                  </a:lnTo>
                  <a:lnTo>
                    <a:pt x="71" y="543"/>
                  </a:lnTo>
                  <a:lnTo>
                    <a:pt x="63" y="542"/>
                  </a:lnTo>
                  <a:lnTo>
                    <a:pt x="55" y="540"/>
                  </a:lnTo>
                  <a:lnTo>
                    <a:pt x="48" y="536"/>
                  </a:lnTo>
                  <a:lnTo>
                    <a:pt x="41" y="533"/>
                  </a:lnTo>
                  <a:lnTo>
                    <a:pt x="35" y="529"/>
                  </a:lnTo>
                  <a:lnTo>
                    <a:pt x="29" y="524"/>
                  </a:lnTo>
                  <a:lnTo>
                    <a:pt x="23" y="519"/>
                  </a:lnTo>
                  <a:lnTo>
                    <a:pt x="17" y="514"/>
                  </a:lnTo>
                  <a:lnTo>
                    <a:pt x="13" y="507"/>
                  </a:lnTo>
                  <a:lnTo>
                    <a:pt x="9" y="500"/>
                  </a:lnTo>
                  <a:lnTo>
                    <a:pt x="6" y="494"/>
                  </a:lnTo>
                  <a:lnTo>
                    <a:pt x="3" y="485"/>
                  </a:lnTo>
                  <a:lnTo>
                    <a:pt x="3" y="485"/>
                  </a:lnTo>
                  <a:lnTo>
                    <a:pt x="1" y="479"/>
                  </a:lnTo>
                  <a:lnTo>
                    <a:pt x="0" y="472"/>
                  </a:lnTo>
                  <a:lnTo>
                    <a:pt x="0" y="465"/>
                  </a:lnTo>
                  <a:lnTo>
                    <a:pt x="0" y="457"/>
                  </a:lnTo>
                  <a:lnTo>
                    <a:pt x="1" y="450"/>
                  </a:lnTo>
                  <a:lnTo>
                    <a:pt x="2" y="443"/>
                  </a:lnTo>
                  <a:lnTo>
                    <a:pt x="4" y="436"/>
                  </a:lnTo>
                  <a:lnTo>
                    <a:pt x="7" y="429"/>
                  </a:lnTo>
                  <a:lnTo>
                    <a:pt x="11" y="423"/>
                  </a:lnTo>
                  <a:lnTo>
                    <a:pt x="15" y="417"/>
                  </a:lnTo>
                  <a:lnTo>
                    <a:pt x="19" y="411"/>
                  </a:lnTo>
                  <a:lnTo>
                    <a:pt x="26" y="406"/>
                  </a:lnTo>
                  <a:lnTo>
                    <a:pt x="31" y="401"/>
                  </a:lnTo>
                  <a:lnTo>
                    <a:pt x="38" y="397"/>
                  </a:lnTo>
                  <a:lnTo>
                    <a:pt x="46" y="393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101" y="373"/>
                  </a:lnTo>
                  <a:lnTo>
                    <a:pt x="149" y="357"/>
                  </a:lnTo>
                  <a:lnTo>
                    <a:pt x="197" y="342"/>
                  </a:lnTo>
                  <a:lnTo>
                    <a:pt x="244" y="325"/>
                  </a:lnTo>
                  <a:lnTo>
                    <a:pt x="244" y="325"/>
                  </a:lnTo>
                  <a:lnTo>
                    <a:pt x="251" y="323"/>
                  </a:lnTo>
                  <a:lnTo>
                    <a:pt x="258" y="319"/>
                  </a:lnTo>
                  <a:lnTo>
                    <a:pt x="264" y="315"/>
                  </a:lnTo>
                  <a:lnTo>
                    <a:pt x="271" y="309"/>
                  </a:lnTo>
                  <a:lnTo>
                    <a:pt x="281" y="299"/>
                  </a:lnTo>
                  <a:lnTo>
                    <a:pt x="286" y="293"/>
                  </a:lnTo>
                  <a:lnTo>
                    <a:pt x="290" y="286"/>
                  </a:lnTo>
                  <a:lnTo>
                    <a:pt x="290" y="286"/>
                  </a:lnTo>
                  <a:lnTo>
                    <a:pt x="316" y="238"/>
                  </a:lnTo>
                  <a:lnTo>
                    <a:pt x="342" y="191"/>
                  </a:lnTo>
                  <a:lnTo>
                    <a:pt x="392" y="94"/>
                  </a:lnTo>
                  <a:lnTo>
                    <a:pt x="392" y="94"/>
                  </a:lnTo>
                  <a:lnTo>
                    <a:pt x="401" y="80"/>
                  </a:lnTo>
                  <a:lnTo>
                    <a:pt x="409" y="68"/>
                  </a:lnTo>
                  <a:lnTo>
                    <a:pt x="417" y="56"/>
                  </a:lnTo>
                  <a:lnTo>
                    <a:pt x="427" y="46"/>
                  </a:lnTo>
                  <a:lnTo>
                    <a:pt x="437" y="36"/>
                  </a:lnTo>
                  <a:lnTo>
                    <a:pt x="448" y="28"/>
                  </a:lnTo>
                  <a:lnTo>
                    <a:pt x="459" y="21"/>
                  </a:lnTo>
                  <a:lnTo>
                    <a:pt x="470" y="15"/>
                  </a:lnTo>
                  <a:lnTo>
                    <a:pt x="482" y="9"/>
                  </a:lnTo>
                  <a:lnTo>
                    <a:pt x="494" y="5"/>
                  </a:lnTo>
                  <a:lnTo>
                    <a:pt x="508" y="3"/>
                  </a:lnTo>
                  <a:lnTo>
                    <a:pt x="520" y="1"/>
                  </a:lnTo>
                  <a:lnTo>
                    <a:pt x="535" y="0"/>
                  </a:lnTo>
                  <a:lnTo>
                    <a:pt x="549" y="1"/>
                  </a:lnTo>
                  <a:lnTo>
                    <a:pt x="563" y="2"/>
                  </a:lnTo>
                  <a:lnTo>
                    <a:pt x="579" y="5"/>
                  </a:lnTo>
                  <a:lnTo>
                    <a:pt x="579" y="5"/>
                  </a:lnTo>
                  <a:lnTo>
                    <a:pt x="590" y="8"/>
                  </a:lnTo>
                  <a:lnTo>
                    <a:pt x="602" y="13"/>
                  </a:lnTo>
                  <a:lnTo>
                    <a:pt x="613" y="19"/>
                  </a:lnTo>
                  <a:lnTo>
                    <a:pt x="625" y="25"/>
                  </a:lnTo>
                  <a:lnTo>
                    <a:pt x="635" y="32"/>
                  </a:lnTo>
                  <a:lnTo>
                    <a:pt x="644" y="41"/>
                  </a:lnTo>
                  <a:lnTo>
                    <a:pt x="654" y="50"/>
                  </a:lnTo>
                  <a:lnTo>
                    <a:pt x="662" y="60"/>
                  </a:lnTo>
                  <a:lnTo>
                    <a:pt x="669" y="71"/>
                  </a:lnTo>
                  <a:lnTo>
                    <a:pt x="677" y="82"/>
                  </a:lnTo>
                  <a:lnTo>
                    <a:pt x="683" y="94"/>
                  </a:lnTo>
                  <a:lnTo>
                    <a:pt x="688" y="106"/>
                  </a:lnTo>
                  <a:lnTo>
                    <a:pt x="692" y="119"/>
                  </a:lnTo>
                  <a:lnTo>
                    <a:pt x="695" y="132"/>
                  </a:lnTo>
                  <a:lnTo>
                    <a:pt x="699" y="146"/>
                  </a:lnTo>
                  <a:lnTo>
                    <a:pt x="700" y="159"/>
                  </a:lnTo>
                  <a:lnTo>
                    <a:pt x="700" y="159"/>
                  </a:lnTo>
                  <a:lnTo>
                    <a:pt x="712" y="392"/>
                  </a:lnTo>
                  <a:lnTo>
                    <a:pt x="726" y="623"/>
                  </a:lnTo>
                  <a:lnTo>
                    <a:pt x="726" y="623"/>
                  </a:lnTo>
                  <a:lnTo>
                    <a:pt x="726" y="639"/>
                  </a:lnTo>
                  <a:lnTo>
                    <a:pt x="726" y="653"/>
                  </a:lnTo>
                  <a:lnTo>
                    <a:pt x="725" y="667"/>
                  </a:lnTo>
                  <a:lnTo>
                    <a:pt x="723" y="680"/>
                  </a:lnTo>
                  <a:lnTo>
                    <a:pt x="718" y="693"/>
                  </a:lnTo>
                  <a:lnTo>
                    <a:pt x="714" y="705"/>
                  </a:lnTo>
                  <a:lnTo>
                    <a:pt x="710" y="717"/>
                  </a:lnTo>
                  <a:lnTo>
                    <a:pt x="704" y="727"/>
                  </a:lnTo>
                  <a:lnTo>
                    <a:pt x="696" y="739"/>
                  </a:lnTo>
                  <a:lnTo>
                    <a:pt x="689" y="748"/>
                  </a:lnTo>
                  <a:lnTo>
                    <a:pt x="681" y="757"/>
                  </a:lnTo>
                  <a:lnTo>
                    <a:pt x="670" y="767"/>
                  </a:lnTo>
                  <a:lnTo>
                    <a:pt x="660" y="775"/>
                  </a:lnTo>
                  <a:lnTo>
                    <a:pt x="650" y="782"/>
                  </a:lnTo>
                  <a:lnTo>
                    <a:pt x="637" y="790"/>
                  </a:lnTo>
                  <a:lnTo>
                    <a:pt x="624" y="796"/>
                  </a:lnTo>
                  <a:lnTo>
                    <a:pt x="624" y="796"/>
                  </a:lnTo>
                  <a:lnTo>
                    <a:pt x="613" y="802"/>
                  </a:lnTo>
                  <a:lnTo>
                    <a:pt x="605" y="808"/>
                  </a:lnTo>
                  <a:lnTo>
                    <a:pt x="598" y="816"/>
                  </a:lnTo>
                  <a:lnTo>
                    <a:pt x="592" y="824"/>
                  </a:lnTo>
                  <a:lnTo>
                    <a:pt x="589" y="832"/>
                  </a:lnTo>
                  <a:lnTo>
                    <a:pt x="587" y="842"/>
                  </a:lnTo>
                  <a:lnTo>
                    <a:pt x="586" y="852"/>
                  </a:lnTo>
                  <a:lnTo>
                    <a:pt x="585" y="864"/>
                  </a:lnTo>
                  <a:lnTo>
                    <a:pt x="585" y="864"/>
                  </a:lnTo>
                  <a:lnTo>
                    <a:pt x="586" y="1133"/>
                  </a:lnTo>
                  <a:lnTo>
                    <a:pt x="586" y="1402"/>
                  </a:lnTo>
                  <a:lnTo>
                    <a:pt x="586" y="1402"/>
                  </a:lnTo>
                  <a:lnTo>
                    <a:pt x="585" y="1420"/>
                  </a:lnTo>
                  <a:lnTo>
                    <a:pt x="581" y="1435"/>
                  </a:lnTo>
                  <a:lnTo>
                    <a:pt x="577" y="1450"/>
                  </a:lnTo>
                  <a:lnTo>
                    <a:pt x="569" y="1463"/>
                  </a:lnTo>
                  <a:lnTo>
                    <a:pt x="565" y="1468"/>
                  </a:lnTo>
                  <a:lnTo>
                    <a:pt x="560" y="1473"/>
                  </a:lnTo>
                  <a:lnTo>
                    <a:pt x="555" y="1478"/>
                  </a:lnTo>
                  <a:lnTo>
                    <a:pt x="550" y="1482"/>
                  </a:lnTo>
                  <a:lnTo>
                    <a:pt x="543" y="1486"/>
                  </a:lnTo>
                  <a:lnTo>
                    <a:pt x="537" y="1490"/>
                  </a:lnTo>
                  <a:lnTo>
                    <a:pt x="531" y="1493"/>
                  </a:lnTo>
                  <a:lnTo>
                    <a:pt x="524" y="1495"/>
                  </a:lnTo>
                  <a:lnTo>
                    <a:pt x="524" y="1495"/>
                  </a:lnTo>
                  <a:lnTo>
                    <a:pt x="509" y="1498"/>
                  </a:lnTo>
                  <a:lnTo>
                    <a:pt x="494" y="1499"/>
                  </a:lnTo>
                  <a:lnTo>
                    <a:pt x="481" y="1498"/>
                  </a:lnTo>
                  <a:lnTo>
                    <a:pt x="467" y="1495"/>
                  </a:lnTo>
                  <a:lnTo>
                    <a:pt x="456" y="1490"/>
                  </a:lnTo>
                  <a:lnTo>
                    <a:pt x="444" y="1481"/>
                  </a:lnTo>
                  <a:lnTo>
                    <a:pt x="435" y="1472"/>
                  </a:lnTo>
                  <a:lnTo>
                    <a:pt x="427" y="1459"/>
                  </a:lnTo>
                  <a:lnTo>
                    <a:pt x="427" y="1459"/>
                  </a:lnTo>
                  <a:lnTo>
                    <a:pt x="423" y="1452"/>
                  </a:lnTo>
                  <a:lnTo>
                    <a:pt x="419" y="1444"/>
                  </a:lnTo>
                  <a:lnTo>
                    <a:pt x="416" y="1435"/>
                  </a:lnTo>
                  <a:lnTo>
                    <a:pt x="414" y="1427"/>
                  </a:lnTo>
                  <a:lnTo>
                    <a:pt x="412" y="1408"/>
                  </a:lnTo>
                  <a:lnTo>
                    <a:pt x="412" y="1391"/>
                  </a:lnTo>
                  <a:lnTo>
                    <a:pt x="412" y="1391"/>
                  </a:lnTo>
                  <a:lnTo>
                    <a:pt x="411" y="934"/>
                  </a:lnTo>
                  <a:lnTo>
                    <a:pt x="411" y="478"/>
                  </a:lnTo>
                  <a:lnTo>
                    <a:pt x="411" y="478"/>
                  </a:lnTo>
                  <a:lnTo>
                    <a:pt x="411" y="441"/>
                  </a:lnTo>
                  <a:lnTo>
                    <a:pt x="411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6" name="Freeform 446"/>
            <p:cNvSpPr>
              <a:spLocks noEditPoints="1"/>
            </p:cNvSpPr>
            <p:nvPr userDrawn="1"/>
          </p:nvSpPr>
          <p:spPr bwMode="auto">
            <a:xfrm>
              <a:off x="7116763" y="5341305"/>
              <a:ext cx="176212" cy="177800"/>
            </a:xfrm>
            <a:custGeom>
              <a:avLst/>
              <a:gdLst>
                <a:gd name="T0" fmla="*/ 443 w 444"/>
                <a:gd name="T1" fmla="*/ 246 h 447"/>
                <a:gd name="T2" fmla="*/ 435 w 444"/>
                <a:gd name="T3" fmla="*/ 291 h 447"/>
                <a:gd name="T4" fmla="*/ 406 w 444"/>
                <a:gd name="T5" fmla="*/ 351 h 447"/>
                <a:gd name="T6" fmla="*/ 343 w 444"/>
                <a:gd name="T7" fmla="*/ 410 h 447"/>
                <a:gd name="T8" fmla="*/ 264 w 444"/>
                <a:gd name="T9" fmla="*/ 442 h 447"/>
                <a:gd name="T10" fmla="*/ 200 w 444"/>
                <a:gd name="T11" fmla="*/ 446 h 447"/>
                <a:gd name="T12" fmla="*/ 118 w 444"/>
                <a:gd name="T13" fmla="*/ 418 h 447"/>
                <a:gd name="T14" fmla="*/ 53 w 444"/>
                <a:gd name="T15" fmla="*/ 363 h 447"/>
                <a:gd name="T16" fmla="*/ 11 w 444"/>
                <a:gd name="T17" fmla="*/ 288 h 447"/>
                <a:gd name="T18" fmla="*/ 0 w 444"/>
                <a:gd name="T19" fmla="*/ 224 h 447"/>
                <a:gd name="T20" fmla="*/ 17 w 444"/>
                <a:gd name="T21" fmla="*/ 136 h 447"/>
                <a:gd name="T22" fmla="*/ 65 w 444"/>
                <a:gd name="T23" fmla="*/ 65 h 447"/>
                <a:gd name="T24" fmla="*/ 137 w 444"/>
                <a:gd name="T25" fmla="*/ 17 h 447"/>
                <a:gd name="T26" fmla="*/ 224 w 444"/>
                <a:gd name="T27" fmla="*/ 0 h 447"/>
                <a:gd name="T28" fmla="*/ 291 w 444"/>
                <a:gd name="T29" fmla="*/ 9 h 447"/>
                <a:gd name="T30" fmla="*/ 365 w 444"/>
                <a:gd name="T31" fmla="*/ 49 h 447"/>
                <a:gd name="T32" fmla="*/ 417 w 444"/>
                <a:gd name="T33" fmla="*/ 114 h 447"/>
                <a:gd name="T34" fmla="*/ 442 w 444"/>
                <a:gd name="T35" fmla="*/ 198 h 447"/>
                <a:gd name="T36" fmla="*/ 224 w 444"/>
                <a:gd name="T37" fmla="*/ 78 h 447"/>
                <a:gd name="T38" fmla="*/ 158 w 444"/>
                <a:gd name="T39" fmla="*/ 125 h 447"/>
                <a:gd name="T40" fmla="*/ 142 w 444"/>
                <a:gd name="T41" fmla="*/ 150 h 447"/>
                <a:gd name="T42" fmla="*/ 141 w 444"/>
                <a:gd name="T43" fmla="*/ 177 h 447"/>
                <a:gd name="T44" fmla="*/ 155 w 444"/>
                <a:gd name="T45" fmla="*/ 202 h 447"/>
                <a:gd name="T46" fmla="*/ 172 w 444"/>
                <a:gd name="T47" fmla="*/ 215 h 447"/>
                <a:gd name="T48" fmla="*/ 233 w 444"/>
                <a:gd name="T49" fmla="*/ 236 h 447"/>
                <a:gd name="T50" fmla="*/ 260 w 444"/>
                <a:gd name="T51" fmla="*/ 257 h 447"/>
                <a:gd name="T52" fmla="*/ 269 w 444"/>
                <a:gd name="T53" fmla="*/ 276 h 447"/>
                <a:gd name="T54" fmla="*/ 261 w 444"/>
                <a:gd name="T55" fmla="*/ 289 h 447"/>
                <a:gd name="T56" fmla="*/ 235 w 444"/>
                <a:gd name="T57" fmla="*/ 307 h 447"/>
                <a:gd name="T58" fmla="*/ 207 w 444"/>
                <a:gd name="T59" fmla="*/ 308 h 447"/>
                <a:gd name="T60" fmla="*/ 178 w 444"/>
                <a:gd name="T61" fmla="*/ 285 h 447"/>
                <a:gd name="T62" fmla="*/ 166 w 444"/>
                <a:gd name="T63" fmla="*/ 272 h 447"/>
                <a:gd name="T64" fmla="*/ 141 w 444"/>
                <a:gd name="T65" fmla="*/ 263 h 447"/>
                <a:gd name="T66" fmla="*/ 142 w 444"/>
                <a:gd name="T67" fmla="*/ 293 h 447"/>
                <a:gd name="T68" fmla="*/ 185 w 444"/>
                <a:gd name="T69" fmla="*/ 334 h 447"/>
                <a:gd name="T70" fmla="*/ 251 w 444"/>
                <a:gd name="T71" fmla="*/ 348 h 447"/>
                <a:gd name="T72" fmla="*/ 276 w 444"/>
                <a:gd name="T73" fmla="*/ 325 h 447"/>
                <a:gd name="T74" fmla="*/ 305 w 444"/>
                <a:gd name="T75" fmla="*/ 278 h 447"/>
                <a:gd name="T76" fmla="*/ 307 w 444"/>
                <a:gd name="T77" fmla="*/ 255 h 447"/>
                <a:gd name="T78" fmla="*/ 289 w 444"/>
                <a:gd name="T79" fmla="*/ 228 h 447"/>
                <a:gd name="T80" fmla="*/ 262 w 444"/>
                <a:gd name="T81" fmla="*/ 208 h 447"/>
                <a:gd name="T82" fmla="*/ 211 w 444"/>
                <a:gd name="T83" fmla="*/ 191 h 447"/>
                <a:gd name="T84" fmla="*/ 195 w 444"/>
                <a:gd name="T85" fmla="*/ 182 h 447"/>
                <a:gd name="T86" fmla="*/ 183 w 444"/>
                <a:gd name="T87" fmla="*/ 156 h 447"/>
                <a:gd name="T88" fmla="*/ 192 w 444"/>
                <a:gd name="T89" fmla="*/ 142 h 447"/>
                <a:gd name="T90" fmla="*/ 208 w 444"/>
                <a:gd name="T91" fmla="*/ 136 h 447"/>
                <a:gd name="T92" fmla="*/ 266 w 444"/>
                <a:gd name="T93" fmla="*/ 160 h 447"/>
                <a:gd name="T94" fmla="*/ 292 w 444"/>
                <a:gd name="T95" fmla="*/ 167 h 447"/>
                <a:gd name="T96" fmla="*/ 295 w 444"/>
                <a:gd name="T97" fmla="*/ 140 h 447"/>
                <a:gd name="T98" fmla="*/ 277 w 444"/>
                <a:gd name="T99" fmla="*/ 116 h 447"/>
                <a:gd name="T100" fmla="*/ 224 w 444"/>
                <a:gd name="T101" fmla="*/ 78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4" h="447">
                  <a:moveTo>
                    <a:pt x="443" y="221"/>
                  </a:moveTo>
                  <a:lnTo>
                    <a:pt x="443" y="221"/>
                  </a:lnTo>
                  <a:lnTo>
                    <a:pt x="444" y="233"/>
                  </a:lnTo>
                  <a:lnTo>
                    <a:pt x="443" y="246"/>
                  </a:lnTo>
                  <a:lnTo>
                    <a:pt x="442" y="257"/>
                  </a:lnTo>
                  <a:lnTo>
                    <a:pt x="441" y="268"/>
                  </a:lnTo>
                  <a:lnTo>
                    <a:pt x="438" y="280"/>
                  </a:lnTo>
                  <a:lnTo>
                    <a:pt x="435" y="291"/>
                  </a:lnTo>
                  <a:lnTo>
                    <a:pt x="432" y="302"/>
                  </a:lnTo>
                  <a:lnTo>
                    <a:pt x="427" y="312"/>
                  </a:lnTo>
                  <a:lnTo>
                    <a:pt x="418" y="332"/>
                  </a:lnTo>
                  <a:lnTo>
                    <a:pt x="406" y="351"/>
                  </a:lnTo>
                  <a:lnTo>
                    <a:pt x="392" y="367"/>
                  </a:lnTo>
                  <a:lnTo>
                    <a:pt x="377" y="383"/>
                  </a:lnTo>
                  <a:lnTo>
                    <a:pt x="361" y="398"/>
                  </a:lnTo>
                  <a:lnTo>
                    <a:pt x="343" y="410"/>
                  </a:lnTo>
                  <a:lnTo>
                    <a:pt x="324" y="421"/>
                  </a:lnTo>
                  <a:lnTo>
                    <a:pt x="305" y="430"/>
                  </a:lnTo>
                  <a:lnTo>
                    <a:pt x="285" y="437"/>
                  </a:lnTo>
                  <a:lnTo>
                    <a:pt x="264" y="442"/>
                  </a:lnTo>
                  <a:lnTo>
                    <a:pt x="243" y="446"/>
                  </a:lnTo>
                  <a:lnTo>
                    <a:pt x="222" y="447"/>
                  </a:lnTo>
                  <a:lnTo>
                    <a:pt x="222" y="447"/>
                  </a:lnTo>
                  <a:lnTo>
                    <a:pt x="200" y="446"/>
                  </a:lnTo>
                  <a:lnTo>
                    <a:pt x="179" y="441"/>
                  </a:lnTo>
                  <a:lnTo>
                    <a:pt x="158" y="436"/>
                  </a:lnTo>
                  <a:lnTo>
                    <a:pt x="137" y="428"/>
                  </a:lnTo>
                  <a:lnTo>
                    <a:pt x="118" y="418"/>
                  </a:lnTo>
                  <a:lnTo>
                    <a:pt x="99" y="407"/>
                  </a:lnTo>
                  <a:lnTo>
                    <a:pt x="83" y="395"/>
                  </a:lnTo>
                  <a:lnTo>
                    <a:pt x="67" y="380"/>
                  </a:lnTo>
                  <a:lnTo>
                    <a:pt x="53" y="363"/>
                  </a:lnTo>
                  <a:lnTo>
                    <a:pt x="39" y="347"/>
                  </a:lnTo>
                  <a:lnTo>
                    <a:pt x="28" y="328"/>
                  </a:lnTo>
                  <a:lnTo>
                    <a:pt x="18" y="309"/>
                  </a:lnTo>
                  <a:lnTo>
                    <a:pt x="11" y="288"/>
                  </a:lnTo>
                  <a:lnTo>
                    <a:pt x="5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1" y="201"/>
                  </a:lnTo>
                  <a:lnTo>
                    <a:pt x="5" y="178"/>
                  </a:lnTo>
                  <a:lnTo>
                    <a:pt x="10" y="157"/>
                  </a:lnTo>
                  <a:lnTo>
                    <a:pt x="17" y="136"/>
                  </a:lnTo>
                  <a:lnTo>
                    <a:pt x="26" y="116"/>
                  </a:lnTo>
                  <a:lnTo>
                    <a:pt x="38" y="98"/>
                  </a:lnTo>
                  <a:lnTo>
                    <a:pt x="50" y="81"/>
                  </a:lnTo>
                  <a:lnTo>
                    <a:pt x="65" y="65"/>
                  </a:lnTo>
                  <a:lnTo>
                    <a:pt x="81" y="51"/>
                  </a:lnTo>
                  <a:lnTo>
                    <a:pt x="98" y="37"/>
                  </a:lnTo>
                  <a:lnTo>
                    <a:pt x="117" y="27"/>
                  </a:lnTo>
                  <a:lnTo>
                    <a:pt x="137" y="17"/>
                  </a:lnTo>
                  <a:lnTo>
                    <a:pt x="157" y="10"/>
                  </a:lnTo>
                  <a:lnTo>
                    <a:pt x="179" y="4"/>
                  </a:lnTo>
                  <a:lnTo>
                    <a:pt x="201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7" y="1"/>
                  </a:lnTo>
                  <a:lnTo>
                    <a:pt x="269" y="4"/>
                  </a:lnTo>
                  <a:lnTo>
                    <a:pt x="291" y="9"/>
                  </a:lnTo>
                  <a:lnTo>
                    <a:pt x="311" y="16"/>
                  </a:lnTo>
                  <a:lnTo>
                    <a:pt x="330" y="26"/>
                  </a:lnTo>
                  <a:lnTo>
                    <a:pt x="348" y="36"/>
                  </a:lnTo>
                  <a:lnTo>
                    <a:pt x="365" y="49"/>
                  </a:lnTo>
                  <a:lnTo>
                    <a:pt x="381" y="63"/>
                  </a:lnTo>
                  <a:lnTo>
                    <a:pt x="394" y="79"/>
                  </a:lnTo>
                  <a:lnTo>
                    <a:pt x="407" y="96"/>
                  </a:lnTo>
                  <a:lnTo>
                    <a:pt x="417" y="114"/>
                  </a:lnTo>
                  <a:lnTo>
                    <a:pt x="426" y="133"/>
                  </a:lnTo>
                  <a:lnTo>
                    <a:pt x="434" y="154"/>
                  </a:lnTo>
                  <a:lnTo>
                    <a:pt x="439" y="176"/>
                  </a:lnTo>
                  <a:lnTo>
                    <a:pt x="442" y="198"/>
                  </a:lnTo>
                  <a:lnTo>
                    <a:pt x="443" y="221"/>
                  </a:lnTo>
                  <a:lnTo>
                    <a:pt x="443" y="221"/>
                  </a:lnTo>
                  <a:close/>
                  <a:moveTo>
                    <a:pt x="224" y="78"/>
                  </a:moveTo>
                  <a:lnTo>
                    <a:pt x="224" y="78"/>
                  </a:lnTo>
                  <a:lnTo>
                    <a:pt x="195" y="98"/>
                  </a:lnTo>
                  <a:lnTo>
                    <a:pt x="164" y="121"/>
                  </a:lnTo>
                  <a:lnTo>
                    <a:pt x="164" y="121"/>
                  </a:lnTo>
                  <a:lnTo>
                    <a:pt x="158" y="125"/>
                  </a:lnTo>
                  <a:lnTo>
                    <a:pt x="153" y="131"/>
                  </a:lnTo>
                  <a:lnTo>
                    <a:pt x="148" y="137"/>
                  </a:lnTo>
                  <a:lnTo>
                    <a:pt x="145" y="143"/>
                  </a:lnTo>
                  <a:lnTo>
                    <a:pt x="142" y="150"/>
                  </a:lnTo>
                  <a:lnTo>
                    <a:pt x="141" y="157"/>
                  </a:lnTo>
                  <a:lnTo>
                    <a:pt x="140" y="163"/>
                  </a:lnTo>
                  <a:lnTo>
                    <a:pt x="140" y="171"/>
                  </a:lnTo>
                  <a:lnTo>
                    <a:pt x="141" y="177"/>
                  </a:lnTo>
                  <a:lnTo>
                    <a:pt x="143" y="183"/>
                  </a:lnTo>
                  <a:lnTo>
                    <a:pt x="146" y="190"/>
                  </a:lnTo>
                  <a:lnTo>
                    <a:pt x="149" y="196"/>
                  </a:lnTo>
                  <a:lnTo>
                    <a:pt x="155" y="202"/>
                  </a:lnTo>
                  <a:lnTo>
                    <a:pt x="160" y="207"/>
                  </a:lnTo>
                  <a:lnTo>
                    <a:pt x="166" y="211"/>
                  </a:lnTo>
                  <a:lnTo>
                    <a:pt x="172" y="215"/>
                  </a:lnTo>
                  <a:lnTo>
                    <a:pt x="172" y="215"/>
                  </a:lnTo>
                  <a:lnTo>
                    <a:pt x="189" y="222"/>
                  </a:lnTo>
                  <a:lnTo>
                    <a:pt x="207" y="227"/>
                  </a:lnTo>
                  <a:lnTo>
                    <a:pt x="224" y="233"/>
                  </a:lnTo>
                  <a:lnTo>
                    <a:pt x="233" y="236"/>
                  </a:lnTo>
                  <a:lnTo>
                    <a:pt x="241" y="240"/>
                  </a:lnTo>
                  <a:lnTo>
                    <a:pt x="241" y="240"/>
                  </a:lnTo>
                  <a:lnTo>
                    <a:pt x="250" y="248"/>
                  </a:lnTo>
                  <a:lnTo>
                    <a:pt x="260" y="257"/>
                  </a:lnTo>
                  <a:lnTo>
                    <a:pt x="264" y="261"/>
                  </a:lnTo>
                  <a:lnTo>
                    <a:pt x="267" y="266"/>
                  </a:lnTo>
                  <a:lnTo>
                    <a:pt x="269" y="271"/>
                  </a:lnTo>
                  <a:lnTo>
                    <a:pt x="269" y="276"/>
                  </a:lnTo>
                  <a:lnTo>
                    <a:pt x="269" y="276"/>
                  </a:lnTo>
                  <a:lnTo>
                    <a:pt x="268" y="280"/>
                  </a:lnTo>
                  <a:lnTo>
                    <a:pt x="265" y="285"/>
                  </a:lnTo>
                  <a:lnTo>
                    <a:pt x="261" y="289"/>
                  </a:lnTo>
                  <a:lnTo>
                    <a:pt x="257" y="293"/>
                  </a:lnTo>
                  <a:lnTo>
                    <a:pt x="246" y="302"/>
                  </a:lnTo>
                  <a:lnTo>
                    <a:pt x="241" y="305"/>
                  </a:lnTo>
                  <a:lnTo>
                    <a:pt x="235" y="307"/>
                  </a:lnTo>
                  <a:lnTo>
                    <a:pt x="235" y="307"/>
                  </a:lnTo>
                  <a:lnTo>
                    <a:pt x="225" y="309"/>
                  </a:lnTo>
                  <a:lnTo>
                    <a:pt x="215" y="309"/>
                  </a:lnTo>
                  <a:lnTo>
                    <a:pt x="207" y="308"/>
                  </a:lnTo>
                  <a:lnTo>
                    <a:pt x="198" y="304"/>
                  </a:lnTo>
                  <a:lnTo>
                    <a:pt x="191" y="299"/>
                  </a:lnTo>
                  <a:lnTo>
                    <a:pt x="184" y="292"/>
                  </a:lnTo>
                  <a:lnTo>
                    <a:pt x="178" y="285"/>
                  </a:lnTo>
                  <a:lnTo>
                    <a:pt x="171" y="277"/>
                  </a:lnTo>
                  <a:lnTo>
                    <a:pt x="171" y="277"/>
                  </a:lnTo>
                  <a:lnTo>
                    <a:pt x="169" y="274"/>
                  </a:lnTo>
                  <a:lnTo>
                    <a:pt x="166" y="272"/>
                  </a:lnTo>
                  <a:lnTo>
                    <a:pt x="158" y="268"/>
                  </a:lnTo>
                  <a:lnTo>
                    <a:pt x="149" y="266"/>
                  </a:lnTo>
                  <a:lnTo>
                    <a:pt x="141" y="263"/>
                  </a:lnTo>
                  <a:lnTo>
                    <a:pt x="141" y="263"/>
                  </a:lnTo>
                  <a:lnTo>
                    <a:pt x="141" y="273"/>
                  </a:lnTo>
                  <a:lnTo>
                    <a:pt x="140" y="282"/>
                  </a:lnTo>
                  <a:lnTo>
                    <a:pt x="141" y="290"/>
                  </a:lnTo>
                  <a:lnTo>
                    <a:pt x="142" y="293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64" y="315"/>
                  </a:lnTo>
                  <a:lnTo>
                    <a:pt x="185" y="334"/>
                  </a:lnTo>
                  <a:lnTo>
                    <a:pt x="222" y="367"/>
                  </a:lnTo>
                  <a:lnTo>
                    <a:pt x="222" y="367"/>
                  </a:lnTo>
                  <a:lnTo>
                    <a:pt x="237" y="357"/>
                  </a:lnTo>
                  <a:lnTo>
                    <a:pt x="251" y="348"/>
                  </a:lnTo>
                  <a:lnTo>
                    <a:pt x="265" y="336"/>
                  </a:lnTo>
                  <a:lnTo>
                    <a:pt x="271" y="331"/>
                  </a:lnTo>
                  <a:lnTo>
                    <a:pt x="276" y="325"/>
                  </a:lnTo>
                  <a:lnTo>
                    <a:pt x="276" y="325"/>
                  </a:lnTo>
                  <a:lnTo>
                    <a:pt x="288" y="310"/>
                  </a:lnTo>
                  <a:lnTo>
                    <a:pt x="297" y="295"/>
                  </a:lnTo>
                  <a:lnTo>
                    <a:pt x="301" y="286"/>
                  </a:lnTo>
                  <a:lnTo>
                    <a:pt x="305" y="278"/>
                  </a:lnTo>
                  <a:lnTo>
                    <a:pt x="307" y="270"/>
                  </a:lnTo>
                  <a:lnTo>
                    <a:pt x="308" y="261"/>
                  </a:lnTo>
                  <a:lnTo>
                    <a:pt x="308" y="261"/>
                  </a:lnTo>
                  <a:lnTo>
                    <a:pt x="307" y="255"/>
                  </a:lnTo>
                  <a:lnTo>
                    <a:pt x="305" y="249"/>
                  </a:lnTo>
                  <a:lnTo>
                    <a:pt x="300" y="241"/>
                  </a:lnTo>
                  <a:lnTo>
                    <a:pt x="295" y="235"/>
                  </a:lnTo>
                  <a:lnTo>
                    <a:pt x="289" y="228"/>
                  </a:lnTo>
                  <a:lnTo>
                    <a:pt x="283" y="223"/>
                  </a:lnTo>
                  <a:lnTo>
                    <a:pt x="270" y="212"/>
                  </a:lnTo>
                  <a:lnTo>
                    <a:pt x="270" y="212"/>
                  </a:lnTo>
                  <a:lnTo>
                    <a:pt x="262" y="208"/>
                  </a:lnTo>
                  <a:lnTo>
                    <a:pt x="255" y="205"/>
                  </a:lnTo>
                  <a:lnTo>
                    <a:pt x="237" y="200"/>
                  </a:lnTo>
                  <a:lnTo>
                    <a:pt x="219" y="195"/>
                  </a:lnTo>
                  <a:lnTo>
                    <a:pt x="211" y="191"/>
                  </a:lnTo>
                  <a:lnTo>
                    <a:pt x="203" y="187"/>
                  </a:lnTo>
                  <a:lnTo>
                    <a:pt x="203" y="187"/>
                  </a:lnTo>
                  <a:lnTo>
                    <a:pt x="198" y="185"/>
                  </a:lnTo>
                  <a:lnTo>
                    <a:pt x="195" y="182"/>
                  </a:lnTo>
                  <a:lnTo>
                    <a:pt x="189" y="174"/>
                  </a:lnTo>
                  <a:lnTo>
                    <a:pt x="184" y="165"/>
                  </a:lnTo>
                  <a:lnTo>
                    <a:pt x="183" y="160"/>
                  </a:lnTo>
                  <a:lnTo>
                    <a:pt x="183" y="156"/>
                  </a:lnTo>
                  <a:lnTo>
                    <a:pt x="183" y="156"/>
                  </a:lnTo>
                  <a:lnTo>
                    <a:pt x="183" y="153"/>
                  </a:lnTo>
                  <a:lnTo>
                    <a:pt x="185" y="150"/>
                  </a:lnTo>
                  <a:lnTo>
                    <a:pt x="192" y="142"/>
                  </a:lnTo>
                  <a:lnTo>
                    <a:pt x="200" y="137"/>
                  </a:lnTo>
                  <a:lnTo>
                    <a:pt x="205" y="136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23" y="140"/>
                  </a:lnTo>
                  <a:lnTo>
                    <a:pt x="237" y="147"/>
                  </a:lnTo>
                  <a:lnTo>
                    <a:pt x="251" y="154"/>
                  </a:lnTo>
                  <a:lnTo>
                    <a:pt x="266" y="160"/>
                  </a:lnTo>
                  <a:lnTo>
                    <a:pt x="266" y="160"/>
                  </a:lnTo>
                  <a:lnTo>
                    <a:pt x="280" y="164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5" y="153"/>
                  </a:lnTo>
                  <a:lnTo>
                    <a:pt x="296" y="147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2" y="133"/>
                  </a:lnTo>
                  <a:lnTo>
                    <a:pt x="288" y="127"/>
                  </a:lnTo>
                  <a:lnTo>
                    <a:pt x="283" y="122"/>
                  </a:lnTo>
                  <a:lnTo>
                    <a:pt x="277" y="116"/>
                  </a:lnTo>
                  <a:lnTo>
                    <a:pt x="277" y="116"/>
                  </a:lnTo>
                  <a:lnTo>
                    <a:pt x="250" y="97"/>
                  </a:lnTo>
                  <a:lnTo>
                    <a:pt x="224" y="78"/>
                  </a:lnTo>
                  <a:lnTo>
                    <a:pt x="224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7" name="Freeform 447"/>
            <p:cNvSpPr>
              <a:spLocks/>
            </p:cNvSpPr>
            <p:nvPr userDrawn="1"/>
          </p:nvSpPr>
          <p:spPr bwMode="auto">
            <a:xfrm>
              <a:off x="6935788" y="5261930"/>
              <a:ext cx="130175" cy="130175"/>
            </a:xfrm>
            <a:custGeom>
              <a:avLst/>
              <a:gdLst>
                <a:gd name="T0" fmla="*/ 166 w 328"/>
                <a:gd name="T1" fmla="*/ 0 h 326"/>
                <a:gd name="T2" fmla="*/ 198 w 328"/>
                <a:gd name="T3" fmla="*/ 3 h 326"/>
                <a:gd name="T4" fmla="*/ 228 w 328"/>
                <a:gd name="T5" fmla="*/ 12 h 326"/>
                <a:gd name="T6" fmla="*/ 256 w 328"/>
                <a:gd name="T7" fmla="*/ 27 h 326"/>
                <a:gd name="T8" fmla="*/ 280 w 328"/>
                <a:gd name="T9" fmla="*/ 47 h 326"/>
                <a:gd name="T10" fmla="*/ 300 w 328"/>
                <a:gd name="T11" fmla="*/ 71 h 326"/>
                <a:gd name="T12" fmla="*/ 315 w 328"/>
                <a:gd name="T13" fmla="*/ 98 h 326"/>
                <a:gd name="T14" fmla="*/ 325 w 328"/>
                <a:gd name="T15" fmla="*/ 128 h 326"/>
                <a:gd name="T16" fmla="*/ 328 w 328"/>
                <a:gd name="T17" fmla="*/ 160 h 326"/>
                <a:gd name="T18" fmla="*/ 327 w 328"/>
                <a:gd name="T19" fmla="*/ 176 h 326"/>
                <a:gd name="T20" fmla="*/ 321 w 328"/>
                <a:gd name="T21" fmla="*/ 207 h 326"/>
                <a:gd name="T22" fmla="*/ 307 w 328"/>
                <a:gd name="T23" fmla="*/ 237 h 326"/>
                <a:gd name="T24" fmla="*/ 290 w 328"/>
                <a:gd name="T25" fmla="*/ 263 h 326"/>
                <a:gd name="T26" fmla="*/ 267 w 328"/>
                <a:gd name="T27" fmla="*/ 286 h 326"/>
                <a:gd name="T28" fmla="*/ 241 w 328"/>
                <a:gd name="T29" fmla="*/ 305 h 326"/>
                <a:gd name="T30" fmla="*/ 212 w 328"/>
                <a:gd name="T31" fmla="*/ 317 h 326"/>
                <a:gd name="T32" fmla="*/ 180 w 328"/>
                <a:gd name="T33" fmla="*/ 325 h 326"/>
                <a:gd name="T34" fmla="*/ 164 w 328"/>
                <a:gd name="T35" fmla="*/ 326 h 326"/>
                <a:gd name="T36" fmla="*/ 131 w 328"/>
                <a:gd name="T37" fmla="*/ 322 h 326"/>
                <a:gd name="T38" fmla="*/ 101 w 328"/>
                <a:gd name="T39" fmla="*/ 312 h 326"/>
                <a:gd name="T40" fmla="*/ 73 w 328"/>
                <a:gd name="T41" fmla="*/ 297 h 326"/>
                <a:gd name="T42" fmla="*/ 49 w 328"/>
                <a:gd name="T43" fmla="*/ 276 h 326"/>
                <a:gd name="T44" fmla="*/ 29 w 328"/>
                <a:gd name="T45" fmla="*/ 252 h 326"/>
                <a:gd name="T46" fmla="*/ 14 w 328"/>
                <a:gd name="T47" fmla="*/ 224 h 326"/>
                <a:gd name="T48" fmla="*/ 3 w 328"/>
                <a:gd name="T49" fmla="*/ 192 h 326"/>
                <a:gd name="T50" fmla="*/ 0 w 328"/>
                <a:gd name="T51" fmla="*/ 160 h 326"/>
                <a:gd name="T52" fmla="*/ 1 w 328"/>
                <a:gd name="T53" fmla="*/ 143 h 326"/>
                <a:gd name="T54" fmla="*/ 7 w 328"/>
                <a:gd name="T55" fmla="*/ 111 h 326"/>
                <a:gd name="T56" fmla="*/ 20 w 328"/>
                <a:gd name="T57" fmla="*/ 82 h 326"/>
                <a:gd name="T58" fmla="*/ 38 w 328"/>
                <a:gd name="T59" fmla="*/ 57 h 326"/>
                <a:gd name="T60" fmla="*/ 60 w 328"/>
                <a:gd name="T61" fmla="*/ 35 h 326"/>
                <a:gd name="T62" fmla="*/ 87 w 328"/>
                <a:gd name="T63" fmla="*/ 17 h 326"/>
                <a:gd name="T64" fmla="*/ 116 w 328"/>
                <a:gd name="T65" fmla="*/ 6 h 326"/>
                <a:gd name="T66" fmla="*/ 148 w 328"/>
                <a:gd name="T67" fmla="*/ 0 h 326"/>
                <a:gd name="T68" fmla="*/ 166 w 328"/>
                <a:gd name="T6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326">
                  <a:moveTo>
                    <a:pt x="166" y="0"/>
                  </a:moveTo>
                  <a:lnTo>
                    <a:pt x="166" y="0"/>
                  </a:lnTo>
                  <a:lnTo>
                    <a:pt x="182" y="0"/>
                  </a:lnTo>
                  <a:lnTo>
                    <a:pt x="198" y="3"/>
                  </a:lnTo>
                  <a:lnTo>
                    <a:pt x="214" y="7"/>
                  </a:lnTo>
                  <a:lnTo>
                    <a:pt x="228" y="12"/>
                  </a:lnTo>
                  <a:lnTo>
                    <a:pt x="243" y="18"/>
                  </a:lnTo>
                  <a:lnTo>
                    <a:pt x="256" y="27"/>
                  </a:lnTo>
                  <a:lnTo>
                    <a:pt x="269" y="36"/>
                  </a:lnTo>
                  <a:lnTo>
                    <a:pt x="280" y="47"/>
                  </a:lnTo>
                  <a:lnTo>
                    <a:pt x="291" y="58"/>
                  </a:lnTo>
                  <a:lnTo>
                    <a:pt x="300" y="71"/>
                  </a:lnTo>
                  <a:lnTo>
                    <a:pt x="309" y="83"/>
                  </a:lnTo>
                  <a:lnTo>
                    <a:pt x="315" y="98"/>
                  </a:lnTo>
                  <a:lnTo>
                    <a:pt x="321" y="112"/>
                  </a:lnTo>
                  <a:lnTo>
                    <a:pt x="325" y="128"/>
                  </a:lnTo>
                  <a:lnTo>
                    <a:pt x="327" y="143"/>
                  </a:lnTo>
                  <a:lnTo>
                    <a:pt x="328" y="160"/>
                  </a:lnTo>
                  <a:lnTo>
                    <a:pt x="328" y="160"/>
                  </a:lnTo>
                  <a:lnTo>
                    <a:pt x="327" y="176"/>
                  </a:lnTo>
                  <a:lnTo>
                    <a:pt x="325" y="191"/>
                  </a:lnTo>
                  <a:lnTo>
                    <a:pt x="321" y="207"/>
                  </a:lnTo>
                  <a:lnTo>
                    <a:pt x="315" y="223"/>
                  </a:lnTo>
                  <a:lnTo>
                    <a:pt x="307" y="237"/>
                  </a:lnTo>
                  <a:lnTo>
                    <a:pt x="299" y="251"/>
                  </a:lnTo>
                  <a:lnTo>
                    <a:pt x="290" y="263"/>
                  </a:lnTo>
                  <a:lnTo>
                    <a:pt x="279" y="276"/>
                  </a:lnTo>
                  <a:lnTo>
                    <a:pt x="267" y="286"/>
                  </a:lnTo>
                  <a:lnTo>
                    <a:pt x="254" y="297"/>
                  </a:lnTo>
                  <a:lnTo>
                    <a:pt x="241" y="305"/>
                  </a:lnTo>
                  <a:lnTo>
                    <a:pt x="226" y="312"/>
                  </a:lnTo>
                  <a:lnTo>
                    <a:pt x="212" y="317"/>
                  </a:lnTo>
                  <a:lnTo>
                    <a:pt x="196" y="322"/>
                  </a:lnTo>
                  <a:lnTo>
                    <a:pt x="180" y="325"/>
                  </a:lnTo>
                  <a:lnTo>
                    <a:pt x="164" y="326"/>
                  </a:lnTo>
                  <a:lnTo>
                    <a:pt x="164" y="326"/>
                  </a:lnTo>
                  <a:lnTo>
                    <a:pt x="148" y="325"/>
                  </a:lnTo>
                  <a:lnTo>
                    <a:pt x="131" y="322"/>
                  </a:lnTo>
                  <a:lnTo>
                    <a:pt x="116" y="317"/>
                  </a:lnTo>
                  <a:lnTo>
                    <a:pt x="101" y="312"/>
                  </a:lnTo>
                  <a:lnTo>
                    <a:pt x="87" y="305"/>
                  </a:lnTo>
                  <a:lnTo>
                    <a:pt x="73" y="297"/>
                  </a:lnTo>
                  <a:lnTo>
                    <a:pt x="61" y="287"/>
                  </a:lnTo>
                  <a:lnTo>
                    <a:pt x="49" y="276"/>
                  </a:lnTo>
                  <a:lnTo>
                    <a:pt x="39" y="264"/>
                  </a:lnTo>
                  <a:lnTo>
                    <a:pt x="29" y="252"/>
                  </a:lnTo>
                  <a:lnTo>
                    <a:pt x="21" y="238"/>
                  </a:lnTo>
                  <a:lnTo>
                    <a:pt x="14" y="224"/>
                  </a:lnTo>
                  <a:lnTo>
                    <a:pt x="7" y="208"/>
                  </a:lnTo>
                  <a:lnTo>
                    <a:pt x="3" y="192"/>
                  </a:lnTo>
                  <a:lnTo>
                    <a:pt x="1" y="17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1" y="143"/>
                  </a:lnTo>
                  <a:lnTo>
                    <a:pt x="4" y="127"/>
                  </a:lnTo>
                  <a:lnTo>
                    <a:pt x="7" y="111"/>
                  </a:lnTo>
                  <a:lnTo>
                    <a:pt x="14" y="97"/>
                  </a:lnTo>
                  <a:lnTo>
                    <a:pt x="20" y="82"/>
                  </a:lnTo>
                  <a:lnTo>
                    <a:pt x="28" y="68"/>
                  </a:lnTo>
                  <a:lnTo>
                    <a:pt x="38" y="57"/>
                  </a:lnTo>
                  <a:lnTo>
                    <a:pt x="48" y="46"/>
                  </a:lnTo>
                  <a:lnTo>
                    <a:pt x="60" y="35"/>
                  </a:lnTo>
                  <a:lnTo>
                    <a:pt x="72" y="26"/>
                  </a:lnTo>
                  <a:lnTo>
                    <a:pt x="87" y="17"/>
                  </a:lnTo>
                  <a:lnTo>
                    <a:pt x="100" y="11"/>
                  </a:lnTo>
                  <a:lnTo>
                    <a:pt x="116" y="6"/>
                  </a:lnTo>
                  <a:lnTo>
                    <a:pt x="131" y="2"/>
                  </a:lnTo>
                  <a:lnTo>
                    <a:pt x="148" y="0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8" name="Freeform 448"/>
            <p:cNvSpPr>
              <a:spLocks/>
            </p:cNvSpPr>
            <p:nvPr userDrawn="1"/>
          </p:nvSpPr>
          <p:spPr bwMode="auto">
            <a:xfrm>
              <a:off x="7345363" y="5261930"/>
              <a:ext cx="130175" cy="130175"/>
            </a:xfrm>
            <a:custGeom>
              <a:avLst/>
              <a:gdLst>
                <a:gd name="T0" fmla="*/ 166 w 329"/>
                <a:gd name="T1" fmla="*/ 0 h 326"/>
                <a:gd name="T2" fmla="*/ 198 w 329"/>
                <a:gd name="T3" fmla="*/ 3 h 326"/>
                <a:gd name="T4" fmla="*/ 229 w 329"/>
                <a:gd name="T5" fmla="*/ 12 h 326"/>
                <a:gd name="T6" fmla="*/ 256 w 329"/>
                <a:gd name="T7" fmla="*/ 28 h 326"/>
                <a:gd name="T8" fmla="*/ 281 w 329"/>
                <a:gd name="T9" fmla="*/ 47 h 326"/>
                <a:gd name="T10" fmla="*/ 300 w 329"/>
                <a:gd name="T11" fmla="*/ 71 h 326"/>
                <a:gd name="T12" fmla="*/ 315 w 329"/>
                <a:gd name="T13" fmla="*/ 98 h 326"/>
                <a:gd name="T14" fmla="*/ 324 w 329"/>
                <a:gd name="T15" fmla="*/ 128 h 326"/>
                <a:gd name="T16" fmla="*/ 329 w 329"/>
                <a:gd name="T17" fmla="*/ 160 h 326"/>
                <a:gd name="T18" fmla="*/ 327 w 329"/>
                <a:gd name="T19" fmla="*/ 176 h 326"/>
                <a:gd name="T20" fmla="*/ 320 w 329"/>
                <a:gd name="T21" fmla="*/ 208 h 326"/>
                <a:gd name="T22" fmla="*/ 307 w 329"/>
                <a:gd name="T23" fmla="*/ 237 h 326"/>
                <a:gd name="T24" fmla="*/ 289 w 329"/>
                <a:gd name="T25" fmla="*/ 263 h 326"/>
                <a:gd name="T26" fmla="*/ 266 w 329"/>
                <a:gd name="T27" fmla="*/ 286 h 326"/>
                <a:gd name="T28" fmla="*/ 239 w 329"/>
                <a:gd name="T29" fmla="*/ 305 h 326"/>
                <a:gd name="T30" fmla="*/ 210 w 329"/>
                <a:gd name="T31" fmla="*/ 318 h 326"/>
                <a:gd name="T32" fmla="*/ 179 w 329"/>
                <a:gd name="T33" fmla="*/ 325 h 326"/>
                <a:gd name="T34" fmla="*/ 163 w 329"/>
                <a:gd name="T35" fmla="*/ 326 h 326"/>
                <a:gd name="T36" fmla="*/ 131 w 329"/>
                <a:gd name="T37" fmla="*/ 322 h 326"/>
                <a:gd name="T38" fmla="*/ 99 w 329"/>
                <a:gd name="T39" fmla="*/ 312 h 326"/>
                <a:gd name="T40" fmla="*/ 72 w 329"/>
                <a:gd name="T41" fmla="*/ 297 h 326"/>
                <a:gd name="T42" fmla="*/ 48 w 329"/>
                <a:gd name="T43" fmla="*/ 276 h 326"/>
                <a:gd name="T44" fmla="*/ 27 w 329"/>
                <a:gd name="T45" fmla="*/ 251 h 326"/>
                <a:gd name="T46" fmla="*/ 13 w 329"/>
                <a:gd name="T47" fmla="*/ 224 h 326"/>
                <a:gd name="T48" fmla="*/ 4 w 329"/>
                <a:gd name="T49" fmla="*/ 192 h 326"/>
                <a:gd name="T50" fmla="*/ 0 w 329"/>
                <a:gd name="T51" fmla="*/ 159 h 326"/>
                <a:gd name="T52" fmla="*/ 0 w 329"/>
                <a:gd name="T53" fmla="*/ 142 h 326"/>
                <a:gd name="T54" fmla="*/ 8 w 329"/>
                <a:gd name="T55" fmla="*/ 111 h 326"/>
                <a:gd name="T56" fmla="*/ 20 w 329"/>
                <a:gd name="T57" fmla="*/ 82 h 326"/>
                <a:gd name="T58" fmla="*/ 38 w 329"/>
                <a:gd name="T59" fmla="*/ 56 h 326"/>
                <a:gd name="T60" fmla="*/ 60 w 329"/>
                <a:gd name="T61" fmla="*/ 35 h 326"/>
                <a:gd name="T62" fmla="*/ 86 w 329"/>
                <a:gd name="T63" fmla="*/ 17 h 326"/>
                <a:gd name="T64" fmla="*/ 116 w 329"/>
                <a:gd name="T65" fmla="*/ 6 h 326"/>
                <a:gd name="T66" fmla="*/ 148 w 329"/>
                <a:gd name="T67" fmla="*/ 0 h 326"/>
                <a:gd name="T68" fmla="*/ 166 w 329"/>
                <a:gd name="T6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9" h="326">
                  <a:moveTo>
                    <a:pt x="166" y="0"/>
                  </a:moveTo>
                  <a:lnTo>
                    <a:pt x="166" y="0"/>
                  </a:lnTo>
                  <a:lnTo>
                    <a:pt x="182" y="1"/>
                  </a:lnTo>
                  <a:lnTo>
                    <a:pt x="198" y="3"/>
                  </a:lnTo>
                  <a:lnTo>
                    <a:pt x="214" y="7"/>
                  </a:lnTo>
                  <a:lnTo>
                    <a:pt x="229" y="12"/>
                  </a:lnTo>
                  <a:lnTo>
                    <a:pt x="243" y="19"/>
                  </a:lnTo>
                  <a:lnTo>
                    <a:pt x="256" y="28"/>
                  </a:lnTo>
                  <a:lnTo>
                    <a:pt x="268" y="36"/>
                  </a:lnTo>
                  <a:lnTo>
                    <a:pt x="281" y="47"/>
                  </a:lnTo>
                  <a:lnTo>
                    <a:pt x="291" y="58"/>
                  </a:lnTo>
                  <a:lnTo>
                    <a:pt x="300" y="71"/>
                  </a:lnTo>
                  <a:lnTo>
                    <a:pt x="308" y="84"/>
                  </a:lnTo>
                  <a:lnTo>
                    <a:pt x="315" y="98"/>
                  </a:lnTo>
                  <a:lnTo>
                    <a:pt x="320" y="113"/>
                  </a:lnTo>
                  <a:lnTo>
                    <a:pt x="324" y="128"/>
                  </a:lnTo>
                  <a:lnTo>
                    <a:pt x="327" y="143"/>
                  </a:lnTo>
                  <a:lnTo>
                    <a:pt x="329" y="160"/>
                  </a:lnTo>
                  <a:lnTo>
                    <a:pt x="329" y="160"/>
                  </a:lnTo>
                  <a:lnTo>
                    <a:pt x="327" y="176"/>
                  </a:lnTo>
                  <a:lnTo>
                    <a:pt x="324" y="192"/>
                  </a:lnTo>
                  <a:lnTo>
                    <a:pt x="320" y="208"/>
                  </a:lnTo>
                  <a:lnTo>
                    <a:pt x="314" y="223"/>
                  </a:lnTo>
                  <a:lnTo>
                    <a:pt x="307" y="237"/>
                  </a:lnTo>
                  <a:lnTo>
                    <a:pt x="298" y="251"/>
                  </a:lnTo>
                  <a:lnTo>
                    <a:pt x="289" y="263"/>
                  </a:lnTo>
                  <a:lnTo>
                    <a:pt x="277" y="276"/>
                  </a:lnTo>
                  <a:lnTo>
                    <a:pt x="266" y="286"/>
                  </a:lnTo>
                  <a:lnTo>
                    <a:pt x="252" y="297"/>
                  </a:lnTo>
                  <a:lnTo>
                    <a:pt x="239" y="305"/>
                  </a:lnTo>
                  <a:lnTo>
                    <a:pt x="225" y="312"/>
                  </a:lnTo>
                  <a:lnTo>
                    <a:pt x="210" y="318"/>
                  </a:lnTo>
                  <a:lnTo>
                    <a:pt x="195" y="323"/>
                  </a:lnTo>
                  <a:lnTo>
                    <a:pt x="179" y="325"/>
                  </a:lnTo>
                  <a:lnTo>
                    <a:pt x="163" y="326"/>
                  </a:lnTo>
                  <a:lnTo>
                    <a:pt x="163" y="326"/>
                  </a:lnTo>
                  <a:lnTo>
                    <a:pt x="146" y="325"/>
                  </a:lnTo>
                  <a:lnTo>
                    <a:pt x="131" y="322"/>
                  </a:lnTo>
                  <a:lnTo>
                    <a:pt x="115" y="317"/>
                  </a:lnTo>
                  <a:lnTo>
                    <a:pt x="99" y="312"/>
                  </a:lnTo>
                  <a:lnTo>
                    <a:pt x="86" y="305"/>
                  </a:lnTo>
                  <a:lnTo>
                    <a:pt x="72" y="297"/>
                  </a:lnTo>
                  <a:lnTo>
                    <a:pt x="60" y="286"/>
                  </a:lnTo>
                  <a:lnTo>
                    <a:pt x="48" y="276"/>
                  </a:lnTo>
                  <a:lnTo>
                    <a:pt x="37" y="264"/>
                  </a:lnTo>
                  <a:lnTo>
                    <a:pt x="27" y="251"/>
                  </a:lnTo>
                  <a:lnTo>
                    <a:pt x="19" y="237"/>
                  </a:lnTo>
                  <a:lnTo>
                    <a:pt x="13" y="224"/>
                  </a:lnTo>
                  <a:lnTo>
                    <a:pt x="8" y="208"/>
                  </a:lnTo>
                  <a:lnTo>
                    <a:pt x="4" y="192"/>
                  </a:lnTo>
                  <a:lnTo>
                    <a:pt x="0" y="176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42"/>
                  </a:lnTo>
                  <a:lnTo>
                    <a:pt x="4" y="127"/>
                  </a:lnTo>
                  <a:lnTo>
                    <a:pt x="8" y="111"/>
                  </a:lnTo>
                  <a:lnTo>
                    <a:pt x="13" y="96"/>
                  </a:lnTo>
                  <a:lnTo>
                    <a:pt x="20" y="82"/>
                  </a:lnTo>
                  <a:lnTo>
                    <a:pt x="27" y="68"/>
                  </a:lnTo>
                  <a:lnTo>
                    <a:pt x="38" y="56"/>
                  </a:lnTo>
                  <a:lnTo>
                    <a:pt x="48" y="44"/>
                  </a:lnTo>
                  <a:lnTo>
                    <a:pt x="60" y="35"/>
                  </a:lnTo>
                  <a:lnTo>
                    <a:pt x="72" y="26"/>
                  </a:lnTo>
                  <a:lnTo>
                    <a:pt x="86" y="17"/>
                  </a:lnTo>
                  <a:lnTo>
                    <a:pt x="100" y="11"/>
                  </a:lnTo>
                  <a:lnTo>
                    <a:pt x="116" y="6"/>
                  </a:lnTo>
                  <a:lnTo>
                    <a:pt x="132" y="2"/>
                  </a:lnTo>
                  <a:lnTo>
                    <a:pt x="148" y="0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89" name="Freeform 449"/>
            <p:cNvSpPr>
              <a:spLocks/>
            </p:cNvSpPr>
            <p:nvPr userDrawn="1"/>
          </p:nvSpPr>
          <p:spPr bwMode="auto">
            <a:xfrm>
              <a:off x="7459663" y="5717542"/>
              <a:ext cx="36512" cy="255588"/>
            </a:xfrm>
            <a:custGeom>
              <a:avLst/>
              <a:gdLst>
                <a:gd name="T0" fmla="*/ 88 w 91"/>
                <a:gd name="T1" fmla="*/ 0 h 644"/>
                <a:gd name="T2" fmla="*/ 88 w 91"/>
                <a:gd name="T3" fmla="*/ 0 h 644"/>
                <a:gd name="T4" fmla="*/ 90 w 91"/>
                <a:gd name="T5" fmla="*/ 19 h 644"/>
                <a:gd name="T6" fmla="*/ 91 w 91"/>
                <a:gd name="T7" fmla="*/ 37 h 644"/>
                <a:gd name="T8" fmla="*/ 91 w 91"/>
                <a:gd name="T9" fmla="*/ 37 h 644"/>
                <a:gd name="T10" fmla="*/ 91 w 91"/>
                <a:gd name="T11" fmla="*/ 289 h 644"/>
                <a:gd name="T12" fmla="*/ 91 w 91"/>
                <a:gd name="T13" fmla="*/ 540 h 644"/>
                <a:gd name="T14" fmla="*/ 91 w 91"/>
                <a:gd name="T15" fmla="*/ 540 h 644"/>
                <a:gd name="T16" fmla="*/ 91 w 91"/>
                <a:gd name="T17" fmla="*/ 553 h 644"/>
                <a:gd name="T18" fmla="*/ 90 w 91"/>
                <a:gd name="T19" fmla="*/ 564 h 644"/>
                <a:gd name="T20" fmla="*/ 88 w 91"/>
                <a:gd name="T21" fmla="*/ 575 h 644"/>
                <a:gd name="T22" fmla="*/ 86 w 91"/>
                <a:gd name="T23" fmla="*/ 584 h 644"/>
                <a:gd name="T24" fmla="*/ 83 w 91"/>
                <a:gd name="T25" fmla="*/ 593 h 644"/>
                <a:gd name="T26" fmla="*/ 80 w 91"/>
                <a:gd name="T27" fmla="*/ 602 h 644"/>
                <a:gd name="T28" fmla="*/ 76 w 91"/>
                <a:gd name="T29" fmla="*/ 609 h 644"/>
                <a:gd name="T30" fmla="*/ 71 w 91"/>
                <a:gd name="T31" fmla="*/ 615 h 644"/>
                <a:gd name="T32" fmla="*/ 65 w 91"/>
                <a:gd name="T33" fmla="*/ 622 h 644"/>
                <a:gd name="T34" fmla="*/ 59 w 91"/>
                <a:gd name="T35" fmla="*/ 626 h 644"/>
                <a:gd name="T36" fmla="*/ 52 w 91"/>
                <a:gd name="T37" fmla="*/ 631 h 644"/>
                <a:gd name="T38" fmla="*/ 45 w 91"/>
                <a:gd name="T39" fmla="*/ 635 h 644"/>
                <a:gd name="T40" fmla="*/ 35 w 91"/>
                <a:gd name="T41" fmla="*/ 638 h 644"/>
                <a:gd name="T42" fmla="*/ 26 w 91"/>
                <a:gd name="T43" fmla="*/ 640 h 644"/>
                <a:gd name="T44" fmla="*/ 15 w 91"/>
                <a:gd name="T45" fmla="*/ 642 h 644"/>
                <a:gd name="T46" fmla="*/ 4 w 91"/>
                <a:gd name="T47" fmla="*/ 644 h 644"/>
                <a:gd name="T48" fmla="*/ 4 w 91"/>
                <a:gd name="T49" fmla="*/ 644 h 644"/>
                <a:gd name="T50" fmla="*/ 2 w 91"/>
                <a:gd name="T51" fmla="*/ 619 h 644"/>
                <a:gd name="T52" fmla="*/ 0 w 91"/>
                <a:gd name="T53" fmla="*/ 607 h 644"/>
                <a:gd name="T54" fmla="*/ 0 w 91"/>
                <a:gd name="T55" fmla="*/ 595 h 644"/>
                <a:gd name="T56" fmla="*/ 0 w 91"/>
                <a:gd name="T57" fmla="*/ 595 h 644"/>
                <a:gd name="T58" fmla="*/ 0 w 91"/>
                <a:gd name="T59" fmla="*/ 126 h 644"/>
                <a:gd name="T60" fmla="*/ 0 w 91"/>
                <a:gd name="T61" fmla="*/ 126 h 644"/>
                <a:gd name="T62" fmla="*/ 0 w 91"/>
                <a:gd name="T63" fmla="*/ 99 h 644"/>
                <a:gd name="T64" fmla="*/ 1 w 91"/>
                <a:gd name="T65" fmla="*/ 77 h 644"/>
                <a:gd name="T66" fmla="*/ 2 w 91"/>
                <a:gd name="T67" fmla="*/ 68 h 644"/>
                <a:gd name="T68" fmla="*/ 4 w 91"/>
                <a:gd name="T69" fmla="*/ 60 h 644"/>
                <a:gd name="T70" fmla="*/ 7 w 91"/>
                <a:gd name="T71" fmla="*/ 54 h 644"/>
                <a:gd name="T72" fmla="*/ 10 w 91"/>
                <a:gd name="T73" fmla="*/ 48 h 644"/>
                <a:gd name="T74" fmla="*/ 15 w 91"/>
                <a:gd name="T75" fmla="*/ 41 h 644"/>
                <a:gd name="T76" fmla="*/ 21 w 91"/>
                <a:gd name="T77" fmla="*/ 36 h 644"/>
                <a:gd name="T78" fmla="*/ 28 w 91"/>
                <a:gd name="T79" fmla="*/ 31 h 644"/>
                <a:gd name="T80" fmla="*/ 37 w 91"/>
                <a:gd name="T81" fmla="*/ 26 h 644"/>
                <a:gd name="T82" fmla="*/ 59 w 91"/>
                <a:gd name="T83" fmla="*/ 13 h 644"/>
                <a:gd name="T84" fmla="*/ 88 w 91"/>
                <a:gd name="T85" fmla="*/ 0 h 644"/>
                <a:gd name="T86" fmla="*/ 88 w 91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644">
                  <a:moveTo>
                    <a:pt x="88" y="0"/>
                  </a:moveTo>
                  <a:lnTo>
                    <a:pt x="88" y="0"/>
                  </a:lnTo>
                  <a:lnTo>
                    <a:pt x="90" y="19"/>
                  </a:lnTo>
                  <a:lnTo>
                    <a:pt x="91" y="37"/>
                  </a:lnTo>
                  <a:lnTo>
                    <a:pt x="91" y="37"/>
                  </a:lnTo>
                  <a:lnTo>
                    <a:pt x="91" y="289"/>
                  </a:lnTo>
                  <a:lnTo>
                    <a:pt x="91" y="540"/>
                  </a:lnTo>
                  <a:lnTo>
                    <a:pt x="91" y="540"/>
                  </a:lnTo>
                  <a:lnTo>
                    <a:pt x="91" y="553"/>
                  </a:lnTo>
                  <a:lnTo>
                    <a:pt x="90" y="564"/>
                  </a:lnTo>
                  <a:lnTo>
                    <a:pt x="88" y="575"/>
                  </a:lnTo>
                  <a:lnTo>
                    <a:pt x="86" y="584"/>
                  </a:lnTo>
                  <a:lnTo>
                    <a:pt x="83" y="593"/>
                  </a:lnTo>
                  <a:lnTo>
                    <a:pt x="80" y="602"/>
                  </a:lnTo>
                  <a:lnTo>
                    <a:pt x="76" y="609"/>
                  </a:lnTo>
                  <a:lnTo>
                    <a:pt x="71" y="615"/>
                  </a:lnTo>
                  <a:lnTo>
                    <a:pt x="65" y="622"/>
                  </a:lnTo>
                  <a:lnTo>
                    <a:pt x="59" y="626"/>
                  </a:lnTo>
                  <a:lnTo>
                    <a:pt x="52" y="631"/>
                  </a:lnTo>
                  <a:lnTo>
                    <a:pt x="45" y="635"/>
                  </a:lnTo>
                  <a:lnTo>
                    <a:pt x="35" y="638"/>
                  </a:lnTo>
                  <a:lnTo>
                    <a:pt x="26" y="640"/>
                  </a:lnTo>
                  <a:lnTo>
                    <a:pt x="15" y="642"/>
                  </a:lnTo>
                  <a:lnTo>
                    <a:pt x="4" y="644"/>
                  </a:lnTo>
                  <a:lnTo>
                    <a:pt x="4" y="644"/>
                  </a:lnTo>
                  <a:lnTo>
                    <a:pt x="2" y="619"/>
                  </a:lnTo>
                  <a:lnTo>
                    <a:pt x="0" y="607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99"/>
                  </a:lnTo>
                  <a:lnTo>
                    <a:pt x="1" y="77"/>
                  </a:lnTo>
                  <a:lnTo>
                    <a:pt x="2" y="68"/>
                  </a:lnTo>
                  <a:lnTo>
                    <a:pt x="4" y="60"/>
                  </a:lnTo>
                  <a:lnTo>
                    <a:pt x="7" y="54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1" y="36"/>
                  </a:lnTo>
                  <a:lnTo>
                    <a:pt x="28" y="31"/>
                  </a:lnTo>
                  <a:lnTo>
                    <a:pt x="37" y="26"/>
                  </a:lnTo>
                  <a:lnTo>
                    <a:pt x="59" y="13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0" name="Freeform 450"/>
            <p:cNvSpPr>
              <a:spLocks/>
            </p:cNvSpPr>
            <p:nvPr userDrawn="1"/>
          </p:nvSpPr>
          <p:spPr bwMode="auto">
            <a:xfrm>
              <a:off x="6918325" y="5715955"/>
              <a:ext cx="34925" cy="257175"/>
            </a:xfrm>
            <a:custGeom>
              <a:avLst/>
              <a:gdLst>
                <a:gd name="T0" fmla="*/ 0 w 90"/>
                <a:gd name="T1" fmla="*/ 0 h 648"/>
                <a:gd name="T2" fmla="*/ 0 w 90"/>
                <a:gd name="T3" fmla="*/ 0 h 648"/>
                <a:gd name="T4" fmla="*/ 42 w 90"/>
                <a:gd name="T5" fmla="*/ 26 h 648"/>
                <a:gd name="T6" fmla="*/ 60 w 90"/>
                <a:gd name="T7" fmla="*/ 38 h 648"/>
                <a:gd name="T8" fmla="*/ 75 w 90"/>
                <a:gd name="T9" fmla="*/ 49 h 648"/>
                <a:gd name="T10" fmla="*/ 75 w 90"/>
                <a:gd name="T11" fmla="*/ 49 h 648"/>
                <a:gd name="T12" fmla="*/ 81 w 90"/>
                <a:gd name="T13" fmla="*/ 56 h 648"/>
                <a:gd name="T14" fmla="*/ 86 w 90"/>
                <a:gd name="T15" fmla="*/ 62 h 648"/>
                <a:gd name="T16" fmla="*/ 88 w 90"/>
                <a:gd name="T17" fmla="*/ 70 h 648"/>
                <a:gd name="T18" fmla="*/ 90 w 90"/>
                <a:gd name="T19" fmla="*/ 77 h 648"/>
                <a:gd name="T20" fmla="*/ 90 w 90"/>
                <a:gd name="T21" fmla="*/ 77 h 648"/>
                <a:gd name="T22" fmla="*/ 90 w 90"/>
                <a:gd name="T23" fmla="*/ 356 h 648"/>
                <a:gd name="T24" fmla="*/ 90 w 90"/>
                <a:gd name="T25" fmla="*/ 633 h 648"/>
                <a:gd name="T26" fmla="*/ 90 w 90"/>
                <a:gd name="T27" fmla="*/ 633 h 648"/>
                <a:gd name="T28" fmla="*/ 89 w 90"/>
                <a:gd name="T29" fmla="*/ 637 h 648"/>
                <a:gd name="T30" fmla="*/ 88 w 90"/>
                <a:gd name="T31" fmla="*/ 641 h 648"/>
                <a:gd name="T32" fmla="*/ 85 w 90"/>
                <a:gd name="T33" fmla="*/ 648 h 648"/>
                <a:gd name="T34" fmla="*/ 85 w 90"/>
                <a:gd name="T35" fmla="*/ 648 h 648"/>
                <a:gd name="T36" fmla="*/ 74 w 90"/>
                <a:gd name="T37" fmla="*/ 647 h 648"/>
                <a:gd name="T38" fmla="*/ 65 w 90"/>
                <a:gd name="T39" fmla="*/ 646 h 648"/>
                <a:gd name="T40" fmla="*/ 57 w 90"/>
                <a:gd name="T41" fmla="*/ 645 h 648"/>
                <a:gd name="T42" fmla="*/ 48 w 90"/>
                <a:gd name="T43" fmla="*/ 642 h 648"/>
                <a:gd name="T44" fmla="*/ 40 w 90"/>
                <a:gd name="T45" fmla="*/ 639 h 648"/>
                <a:gd name="T46" fmla="*/ 34 w 90"/>
                <a:gd name="T47" fmla="*/ 635 h 648"/>
                <a:gd name="T48" fmla="*/ 27 w 90"/>
                <a:gd name="T49" fmla="*/ 631 h 648"/>
                <a:gd name="T50" fmla="*/ 21 w 90"/>
                <a:gd name="T51" fmla="*/ 625 h 648"/>
                <a:gd name="T52" fmla="*/ 17 w 90"/>
                <a:gd name="T53" fmla="*/ 619 h 648"/>
                <a:gd name="T54" fmla="*/ 13 w 90"/>
                <a:gd name="T55" fmla="*/ 612 h 648"/>
                <a:gd name="T56" fmla="*/ 9 w 90"/>
                <a:gd name="T57" fmla="*/ 605 h 648"/>
                <a:gd name="T58" fmla="*/ 6 w 90"/>
                <a:gd name="T59" fmla="*/ 595 h 648"/>
                <a:gd name="T60" fmla="*/ 4 w 90"/>
                <a:gd name="T61" fmla="*/ 586 h 648"/>
                <a:gd name="T62" fmla="*/ 3 w 90"/>
                <a:gd name="T63" fmla="*/ 576 h 648"/>
                <a:gd name="T64" fmla="*/ 1 w 90"/>
                <a:gd name="T65" fmla="*/ 565 h 648"/>
                <a:gd name="T66" fmla="*/ 0 w 90"/>
                <a:gd name="T67" fmla="*/ 554 h 648"/>
                <a:gd name="T68" fmla="*/ 0 w 90"/>
                <a:gd name="T69" fmla="*/ 554 h 648"/>
                <a:gd name="T70" fmla="*/ 0 w 90"/>
                <a:gd name="T71" fmla="*/ 366 h 648"/>
                <a:gd name="T72" fmla="*/ 0 w 90"/>
                <a:gd name="T73" fmla="*/ 180 h 648"/>
                <a:gd name="T74" fmla="*/ 0 w 90"/>
                <a:gd name="T75" fmla="*/ 180 h 648"/>
                <a:gd name="T76" fmla="*/ 0 w 90"/>
                <a:gd name="T77" fmla="*/ 0 h 648"/>
                <a:gd name="T78" fmla="*/ 0 w 90"/>
                <a:gd name="T79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648">
                  <a:moveTo>
                    <a:pt x="0" y="0"/>
                  </a:moveTo>
                  <a:lnTo>
                    <a:pt x="0" y="0"/>
                  </a:lnTo>
                  <a:lnTo>
                    <a:pt x="42" y="26"/>
                  </a:lnTo>
                  <a:lnTo>
                    <a:pt x="60" y="38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1" y="56"/>
                  </a:lnTo>
                  <a:lnTo>
                    <a:pt x="86" y="62"/>
                  </a:lnTo>
                  <a:lnTo>
                    <a:pt x="88" y="70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0" y="356"/>
                  </a:lnTo>
                  <a:lnTo>
                    <a:pt x="90" y="633"/>
                  </a:lnTo>
                  <a:lnTo>
                    <a:pt x="90" y="633"/>
                  </a:lnTo>
                  <a:lnTo>
                    <a:pt x="89" y="637"/>
                  </a:lnTo>
                  <a:lnTo>
                    <a:pt x="88" y="641"/>
                  </a:lnTo>
                  <a:lnTo>
                    <a:pt x="85" y="648"/>
                  </a:lnTo>
                  <a:lnTo>
                    <a:pt x="85" y="648"/>
                  </a:lnTo>
                  <a:lnTo>
                    <a:pt x="74" y="647"/>
                  </a:lnTo>
                  <a:lnTo>
                    <a:pt x="65" y="646"/>
                  </a:lnTo>
                  <a:lnTo>
                    <a:pt x="57" y="645"/>
                  </a:lnTo>
                  <a:lnTo>
                    <a:pt x="48" y="642"/>
                  </a:lnTo>
                  <a:lnTo>
                    <a:pt x="40" y="639"/>
                  </a:lnTo>
                  <a:lnTo>
                    <a:pt x="34" y="635"/>
                  </a:lnTo>
                  <a:lnTo>
                    <a:pt x="27" y="631"/>
                  </a:lnTo>
                  <a:lnTo>
                    <a:pt x="21" y="625"/>
                  </a:lnTo>
                  <a:lnTo>
                    <a:pt x="17" y="619"/>
                  </a:lnTo>
                  <a:lnTo>
                    <a:pt x="13" y="612"/>
                  </a:lnTo>
                  <a:lnTo>
                    <a:pt x="9" y="605"/>
                  </a:lnTo>
                  <a:lnTo>
                    <a:pt x="6" y="595"/>
                  </a:lnTo>
                  <a:lnTo>
                    <a:pt x="4" y="586"/>
                  </a:lnTo>
                  <a:lnTo>
                    <a:pt x="3" y="576"/>
                  </a:lnTo>
                  <a:lnTo>
                    <a:pt x="1" y="565"/>
                  </a:lnTo>
                  <a:lnTo>
                    <a:pt x="0" y="554"/>
                  </a:lnTo>
                  <a:lnTo>
                    <a:pt x="0" y="554"/>
                  </a:lnTo>
                  <a:lnTo>
                    <a:pt x="0" y="366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1" name="Freeform 451"/>
            <p:cNvSpPr>
              <a:spLocks/>
            </p:cNvSpPr>
            <p:nvPr userDrawn="1"/>
          </p:nvSpPr>
          <p:spPr bwMode="auto">
            <a:xfrm>
              <a:off x="7199313" y="5261930"/>
              <a:ext cx="17462" cy="57150"/>
            </a:xfrm>
            <a:custGeom>
              <a:avLst/>
              <a:gdLst>
                <a:gd name="T0" fmla="*/ 43 w 43"/>
                <a:gd name="T1" fmla="*/ 71 h 143"/>
                <a:gd name="T2" fmla="*/ 43 w 43"/>
                <a:gd name="T3" fmla="*/ 71 h 143"/>
                <a:gd name="T4" fmla="*/ 42 w 43"/>
                <a:gd name="T5" fmla="*/ 100 h 143"/>
                <a:gd name="T6" fmla="*/ 41 w 43"/>
                <a:gd name="T7" fmla="*/ 113 h 143"/>
                <a:gd name="T8" fmla="*/ 39 w 43"/>
                <a:gd name="T9" fmla="*/ 127 h 143"/>
                <a:gd name="T10" fmla="*/ 39 w 43"/>
                <a:gd name="T11" fmla="*/ 127 h 143"/>
                <a:gd name="T12" fmla="*/ 38 w 43"/>
                <a:gd name="T13" fmla="*/ 130 h 143"/>
                <a:gd name="T14" fmla="*/ 36 w 43"/>
                <a:gd name="T15" fmla="*/ 133 h 143"/>
                <a:gd name="T16" fmla="*/ 31 w 43"/>
                <a:gd name="T17" fmla="*/ 138 h 143"/>
                <a:gd name="T18" fmla="*/ 25 w 43"/>
                <a:gd name="T19" fmla="*/ 142 h 143"/>
                <a:gd name="T20" fmla="*/ 22 w 43"/>
                <a:gd name="T21" fmla="*/ 143 h 143"/>
                <a:gd name="T22" fmla="*/ 18 w 43"/>
                <a:gd name="T23" fmla="*/ 143 h 143"/>
                <a:gd name="T24" fmla="*/ 18 w 43"/>
                <a:gd name="T25" fmla="*/ 143 h 143"/>
                <a:gd name="T26" fmla="*/ 16 w 43"/>
                <a:gd name="T27" fmla="*/ 143 h 143"/>
                <a:gd name="T28" fmla="*/ 13 w 43"/>
                <a:gd name="T29" fmla="*/ 141 h 143"/>
                <a:gd name="T30" fmla="*/ 8 w 43"/>
                <a:gd name="T31" fmla="*/ 137 h 143"/>
                <a:gd name="T32" fmla="*/ 3 w 43"/>
                <a:gd name="T33" fmla="*/ 131 h 143"/>
                <a:gd name="T34" fmla="*/ 2 w 43"/>
                <a:gd name="T35" fmla="*/ 128 h 143"/>
                <a:gd name="T36" fmla="*/ 1 w 43"/>
                <a:gd name="T37" fmla="*/ 125 h 143"/>
                <a:gd name="T38" fmla="*/ 1 w 43"/>
                <a:gd name="T39" fmla="*/ 125 h 143"/>
                <a:gd name="T40" fmla="*/ 0 w 43"/>
                <a:gd name="T41" fmla="*/ 99 h 143"/>
                <a:gd name="T42" fmla="*/ 0 w 43"/>
                <a:gd name="T43" fmla="*/ 71 h 143"/>
                <a:gd name="T44" fmla="*/ 0 w 43"/>
                <a:gd name="T45" fmla="*/ 44 h 143"/>
                <a:gd name="T46" fmla="*/ 1 w 43"/>
                <a:gd name="T47" fmla="*/ 17 h 143"/>
                <a:gd name="T48" fmla="*/ 1 w 43"/>
                <a:gd name="T49" fmla="*/ 17 h 143"/>
                <a:gd name="T50" fmla="*/ 2 w 43"/>
                <a:gd name="T51" fmla="*/ 15 h 143"/>
                <a:gd name="T52" fmla="*/ 3 w 43"/>
                <a:gd name="T53" fmla="*/ 12 h 143"/>
                <a:gd name="T54" fmla="*/ 8 w 43"/>
                <a:gd name="T55" fmla="*/ 7 h 143"/>
                <a:gd name="T56" fmla="*/ 13 w 43"/>
                <a:gd name="T57" fmla="*/ 2 h 143"/>
                <a:gd name="T58" fmla="*/ 16 w 43"/>
                <a:gd name="T59" fmla="*/ 1 h 143"/>
                <a:gd name="T60" fmla="*/ 19 w 43"/>
                <a:gd name="T61" fmla="*/ 0 h 143"/>
                <a:gd name="T62" fmla="*/ 19 w 43"/>
                <a:gd name="T63" fmla="*/ 0 h 143"/>
                <a:gd name="T64" fmla="*/ 22 w 43"/>
                <a:gd name="T65" fmla="*/ 1 h 143"/>
                <a:gd name="T66" fmla="*/ 25 w 43"/>
                <a:gd name="T67" fmla="*/ 2 h 143"/>
                <a:gd name="T68" fmla="*/ 32 w 43"/>
                <a:gd name="T69" fmla="*/ 6 h 143"/>
                <a:gd name="T70" fmla="*/ 37 w 43"/>
                <a:gd name="T71" fmla="*/ 10 h 143"/>
                <a:gd name="T72" fmla="*/ 39 w 43"/>
                <a:gd name="T73" fmla="*/ 13 h 143"/>
                <a:gd name="T74" fmla="*/ 39 w 43"/>
                <a:gd name="T75" fmla="*/ 15 h 143"/>
                <a:gd name="T76" fmla="*/ 39 w 43"/>
                <a:gd name="T77" fmla="*/ 15 h 143"/>
                <a:gd name="T78" fmla="*/ 41 w 43"/>
                <a:gd name="T79" fmla="*/ 30 h 143"/>
                <a:gd name="T80" fmla="*/ 41 w 43"/>
                <a:gd name="T81" fmla="*/ 43 h 143"/>
                <a:gd name="T82" fmla="*/ 40 w 43"/>
                <a:gd name="T83" fmla="*/ 71 h 143"/>
                <a:gd name="T84" fmla="*/ 40 w 43"/>
                <a:gd name="T85" fmla="*/ 71 h 143"/>
                <a:gd name="T86" fmla="*/ 43 w 43"/>
                <a:gd name="T87" fmla="*/ 71 h 143"/>
                <a:gd name="T88" fmla="*/ 43 w 43"/>
                <a:gd name="T8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143">
                  <a:moveTo>
                    <a:pt x="43" y="71"/>
                  </a:moveTo>
                  <a:lnTo>
                    <a:pt x="43" y="71"/>
                  </a:lnTo>
                  <a:lnTo>
                    <a:pt x="42" y="100"/>
                  </a:lnTo>
                  <a:lnTo>
                    <a:pt x="41" y="113"/>
                  </a:lnTo>
                  <a:lnTo>
                    <a:pt x="39" y="127"/>
                  </a:lnTo>
                  <a:lnTo>
                    <a:pt x="39" y="127"/>
                  </a:lnTo>
                  <a:lnTo>
                    <a:pt x="38" y="130"/>
                  </a:lnTo>
                  <a:lnTo>
                    <a:pt x="36" y="133"/>
                  </a:lnTo>
                  <a:lnTo>
                    <a:pt x="31" y="138"/>
                  </a:lnTo>
                  <a:lnTo>
                    <a:pt x="25" y="142"/>
                  </a:lnTo>
                  <a:lnTo>
                    <a:pt x="22" y="143"/>
                  </a:lnTo>
                  <a:lnTo>
                    <a:pt x="18" y="143"/>
                  </a:lnTo>
                  <a:lnTo>
                    <a:pt x="18" y="143"/>
                  </a:lnTo>
                  <a:lnTo>
                    <a:pt x="16" y="143"/>
                  </a:lnTo>
                  <a:lnTo>
                    <a:pt x="13" y="141"/>
                  </a:lnTo>
                  <a:lnTo>
                    <a:pt x="8" y="137"/>
                  </a:lnTo>
                  <a:lnTo>
                    <a:pt x="3" y="131"/>
                  </a:lnTo>
                  <a:lnTo>
                    <a:pt x="2" y="128"/>
                  </a:lnTo>
                  <a:lnTo>
                    <a:pt x="1" y="125"/>
                  </a:lnTo>
                  <a:lnTo>
                    <a:pt x="1" y="125"/>
                  </a:lnTo>
                  <a:lnTo>
                    <a:pt x="0" y="99"/>
                  </a:lnTo>
                  <a:lnTo>
                    <a:pt x="0" y="71"/>
                  </a:lnTo>
                  <a:lnTo>
                    <a:pt x="0" y="44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3" y="12"/>
                  </a:lnTo>
                  <a:lnTo>
                    <a:pt x="8" y="7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5" y="2"/>
                  </a:lnTo>
                  <a:lnTo>
                    <a:pt x="32" y="6"/>
                  </a:lnTo>
                  <a:lnTo>
                    <a:pt x="37" y="10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1" y="30"/>
                  </a:lnTo>
                  <a:lnTo>
                    <a:pt x="41" y="43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43" y="71"/>
                  </a:lnTo>
                  <a:lnTo>
                    <a:pt x="4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2" name="Freeform 452"/>
            <p:cNvSpPr>
              <a:spLocks/>
            </p:cNvSpPr>
            <p:nvPr userDrawn="1"/>
          </p:nvSpPr>
          <p:spPr bwMode="auto">
            <a:xfrm>
              <a:off x="7248525" y="5285742"/>
              <a:ext cx="41275" cy="42863"/>
            </a:xfrm>
            <a:custGeom>
              <a:avLst/>
              <a:gdLst>
                <a:gd name="T0" fmla="*/ 2 w 104"/>
                <a:gd name="T1" fmla="*/ 101 h 107"/>
                <a:gd name="T2" fmla="*/ 2 w 104"/>
                <a:gd name="T3" fmla="*/ 101 h 107"/>
                <a:gd name="T4" fmla="*/ 1 w 104"/>
                <a:gd name="T5" fmla="*/ 92 h 107"/>
                <a:gd name="T6" fmla="*/ 0 w 104"/>
                <a:gd name="T7" fmla="*/ 82 h 107"/>
                <a:gd name="T8" fmla="*/ 0 w 104"/>
                <a:gd name="T9" fmla="*/ 74 h 107"/>
                <a:gd name="T10" fmla="*/ 1 w 104"/>
                <a:gd name="T11" fmla="*/ 71 h 107"/>
                <a:gd name="T12" fmla="*/ 3 w 104"/>
                <a:gd name="T13" fmla="*/ 68 h 107"/>
                <a:gd name="T14" fmla="*/ 3 w 104"/>
                <a:gd name="T15" fmla="*/ 68 h 107"/>
                <a:gd name="T16" fmla="*/ 18 w 104"/>
                <a:gd name="T17" fmla="*/ 50 h 107"/>
                <a:gd name="T18" fmla="*/ 34 w 104"/>
                <a:gd name="T19" fmla="*/ 33 h 107"/>
                <a:gd name="T20" fmla="*/ 52 w 104"/>
                <a:gd name="T21" fmla="*/ 18 h 107"/>
                <a:gd name="T22" fmla="*/ 69 w 104"/>
                <a:gd name="T23" fmla="*/ 2 h 107"/>
                <a:gd name="T24" fmla="*/ 69 w 104"/>
                <a:gd name="T25" fmla="*/ 2 h 107"/>
                <a:gd name="T26" fmla="*/ 72 w 104"/>
                <a:gd name="T27" fmla="*/ 1 h 107"/>
                <a:gd name="T28" fmla="*/ 75 w 104"/>
                <a:gd name="T29" fmla="*/ 0 h 107"/>
                <a:gd name="T30" fmla="*/ 81 w 104"/>
                <a:gd name="T31" fmla="*/ 0 h 107"/>
                <a:gd name="T32" fmla="*/ 89 w 104"/>
                <a:gd name="T33" fmla="*/ 0 h 107"/>
                <a:gd name="T34" fmla="*/ 96 w 104"/>
                <a:gd name="T35" fmla="*/ 2 h 107"/>
                <a:gd name="T36" fmla="*/ 96 w 104"/>
                <a:gd name="T37" fmla="*/ 2 h 107"/>
                <a:gd name="T38" fmla="*/ 98 w 104"/>
                <a:gd name="T39" fmla="*/ 3 h 107"/>
                <a:gd name="T40" fmla="*/ 99 w 104"/>
                <a:gd name="T41" fmla="*/ 5 h 107"/>
                <a:gd name="T42" fmla="*/ 102 w 104"/>
                <a:gd name="T43" fmla="*/ 10 h 107"/>
                <a:gd name="T44" fmla="*/ 104 w 104"/>
                <a:gd name="T45" fmla="*/ 16 h 107"/>
                <a:gd name="T46" fmla="*/ 104 w 104"/>
                <a:gd name="T47" fmla="*/ 18 h 107"/>
                <a:gd name="T48" fmla="*/ 104 w 104"/>
                <a:gd name="T49" fmla="*/ 20 h 107"/>
                <a:gd name="T50" fmla="*/ 104 w 104"/>
                <a:gd name="T51" fmla="*/ 20 h 107"/>
                <a:gd name="T52" fmla="*/ 63 w 104"/>
                <a:gd name="T53" fmla="*/ 64 h 107"/>
                <a:gd name="T54" fmla="*/ 22 w 104"/>
                <a:gd name="T55" fmla="*/ 107 h 107"/>
                <a:gd name="T56" fmla="*/ 22 w 104"/>
                <a:gd name="T57" fmla="*/ 107 h 107"/>
                <a:gd name="T58" fmla="*/ 2 w 104"/>
                <a:gd name="T59" fmla="*/ 101 h 107"/>
                <a:gd name="T60" fmla="*/ 2 w 104"/>
                <a:gd name="T61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107">
                  <a:moveTo>
                    <a:pt x="2" y="101"/>
                  </a:moveTo>
                  <a:lnTo>
                    <a:pt x="2" y="101"/>
                  </a:lnTo>
                  <a:lnTo>
                    <a:pt x="1" y="92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1" y="71"/>
                  </a:lnTo>
                  <a:lnTo>
                    <a:pt x="3" y="68"/>
                  </a:lnTo>
                  <a:lnTo>
                    <a:pt x="3" y="68"/>
                  </a:lnTo>
                  <a:lnTo>
                    <a:pt x="18" y="50"/>
                  </a:lnTo>
                  <a:lnTo>
                    <a:pt x="34" y="33"/>
                  </a:lnTo>
                  <a:lnTo>
                    <a:pt x="52" y="18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72" y="1"/>
                  </a:lnTo>
                  <a:lnTo>
                    <a:pt x="75" y="0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8" y="3"/>
                  </a:lnTo>
                  <a:lnTo>
                    <a:pt x="99" y="5"/>
                  </a:lnTo>
                  <a:lnTo>
                    <a:pt x="102" y="10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63" y="64"/>
                  </a:lnTo>
                  <a:lnTo>
                    <a:pt x="22" y="107"/>
                  </a:lnTo>
                  <a:lnTo>
                    <a:pt x="22" y="107"/>
                  </a:lnTo>
                  <a:lnTo>
                    <a:pt x="2" y="101"/>
                  </a:lnTo>
                  <a:lnTo>
                    <a:pt x="2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3" name="Freeform 453"/>
            <p:cNvSpPr>
              <a:spLocks/>
            </p:cNvSpPr>
            <p:nvPr userDrawn="1"/>
          </p:nvSpPr>
          <p:spPr bwMode="auto">
            <a:xfrm>
              <a:off x="7121525" y="5285742"/>
              <a:ext cx="44450" cy="39688"/>
            </a:xfrm>
            <a:custGeom>
              <a:avLst/>
              <a:gdLst>
                <a:gd name="T0" fmla="*/ 110 w 110"/>
                <a:gd name="T1" fmla="*/ 93 h 102"/>
                <a:gd name="T2" fmla="*/ 110 w 110"/>
                <a:gd name="T3" fmla="*/ 93 h 102"/>
                <a:gd name="T4" fmla="*/ 101 w 110"/>
                <a:gd name="T5" fmla="*/ 96 h 102"/>
                <a:gd name="T6" fmla="*/ 93 w 110"/>
                <a:gd name="T7" fmla="*/ 100 h 102"/>
                <a:gd name="T8" fmla="*/ 84 w 110"/>
                <a:gd name="T9" fmla="*/ 102 h 102"/>
                <a:gd name="T10" fmla="*/ 82 w 110"/>
                <a:gd name="T11" fmla="*/ 102 h 102"/>
                <a:gd name="T12" fmla="*/ 79 w 110"/>
                <a:gd name="T13" fmla="*/ 101 h 102"/>
                <a:gd name="T14" fmla="*/ 79 w 110"/>
                <a:gd name="T15" fmla="*/ 101 h 102"/>
                <a:gd name="T16" fmla="*/ 59 w 110"/>
                <a:gd name="T17" fmla="*/ 83 h 102"/>
                <a:gd name="T18" fmla="*/ 40 w 110"/>
                <a:gd name="T19" fmla="*/ 65 h 102"/>
                <a:gd name="T20" fmla="*/ 20 w 110"/>
                <a:gd name="T21" fmla="*/ 45 h 102"/>
                <a:gd name="T22" fmla="*/ 1 w 110"/>
                <a:gd name="T23" fmla="*/ 25 h 102"/>
                <a:gd name="T24" fmla="*/ 1 w 110"/>
                <a:gd name="T25" fmla="*/ 25 h 102"/>
                <a:gd name="T26" fmla="*/ 0 w 110"/>
                <a:gd name="T27" fmla="*/ 24 h 102"/>
                <a:gd name="T28" fmla="*/ 0 w 110"/>
                <a:gd name="T29" fmla="*/ 22 h 102"/>
                <a:gd name="T30" fmla="*/ 2 w 110"/>
                <a:gd name="T31" fmla="*/ 16 h 102"/>
                <a:gd name="T32" fmla="*/ 5 w 110"/>
                <a:gd name="T33" fmla="*/ 9 h 102"/>
                <a:gd name="T34" fmla="*/ 8 w 110"/>
                <a:gd name="T35" fmla="*/ 4 h 102"/>
                <a:gd name="T36" fmla="*/ 8 w 110"/>
                <a:gd name="T37" fmla="*/ 4 h 102"/>
                <a:gd name="T38" fmla="*/ 12 w 110"/>
                <a:gd name="T39" fmla="*/ 1 h 102"/>
                <a:gd name="T40" fmla="*/ 18 w 110"/>
                <a:gd name="T41" fmla="*/ 0 h 102"/>
                <a:gd name="T42" fmla="*/ 24 w 110"/>
                <a:gd name="T43" fmla="*/ 0 h 102"/>
                <a:gd name="T44" fmla="*/ 27 w 110"/>
                <a:gd name="T45" fmla="*/ 1 h 102"/>
                <a:gd name="T46" fmla="*/ 27 w 110"/>
                <a:gd name="T47" fmla="*/ 1 h 102"/>
                <a:gd name="T48" fmla="*/ 66 w 110"/>
                <a:gd name="T49" fmla="*/ 37 h 102"/>
                <a:gd name="T50" fmla="*/ 104 w 110"/>
                <a:gd name="T51" fmla="*/ 74 h 102"/>
                <a:gd name="T52" fmla="*/ 104 w 110"/>
                <a:gd name="T53" fmla="*/ 74 h 102"/>
                <a:gd name="T54" fmla="*/ 105 w 110"/>
                <a:gd name="T55" fmla="*/ 77 h 102"/>
                <a:gd name="T56" fmla="*/ 106 w 110"/>
                <a:gd name="T57" fmla="*/ 80 h 102"/>
                <a:gd name="T58" fmla="*/ 110 w 110"/>
                <a:gd name="T59" fmla="*/ 93 h 102"/>
                <a:gd name="T60" fmla="*/ 110 w 110"/>
                <a:gd name="T6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102">
                  <a:moveTo>
                    <a:pt x="110" y="93"/>
                  </a:moveTo>
                  <a:lnTo>
                    <a:pt x="110" y="93"/>
                  </a:lnTo>
                  <a:lnTo>
                    <a:pt x="101" y="96"/>
                  </a:lnTo>
                  <a:lnTo>
                    <a:pt x="93" y="100"/>
                  </a:lnTo>
                  <a:lnTo>
                    <a:pt x="84" y="102"/>
                  </a:lnTo>
                  <a:lnTo>
                    <a:pt x="82" y="102"/>
                  </a:lnTo>
                  <a:lnTo>
                    <a:pt x="79" y="101"/>
                  </a:lnTo>
                  <a:lnTo>
                    <a:pt x="79" y="101"/>
                  </a:lnTo>
                  <a:lnTo>
                    <a:pt x="59" y="83"/>
                  </a:lnTo>
                  <a:lnTo>
                    <a:pt x="40" y="65"/>
                  </a:lnTo>
                  <a:lnTo>
                    <a:pt x="20" y="4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5" y="9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66" y="37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5" y="77"/>
                  </a:lnTo>
                  <a:lnTo>
                    <a:pt x="106" y="80"/>
                  </a:lnTo>
                  <a:lnTo>
                    <a:pt x="110" y="93"/>
                  </a:lnTo>
                  <a:lnTo>
                    <a:pt x="11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0" name="Группа 539"/>
          <p:cNvGrpSpPr/>
          <p:nvPr userDrawn="1"/>
        </p:nvGrpSpPr>
        <p:grpSpPr>
          <a:xfrm>
            <a:off x="5527692" y="4221497"/>
            <a:ext cx="750887" cy="538163"/>
            <a:chOff x="5527675" y="5219067"/>
            <a:chExt cx="750887" cy="717550"/>
          </a:xfrm>
          <a:solidFill>
            <a:schemeClr val="bg2">
              <a:lumMod val="50000"/>
            </a:schemeClr>
          </a:solidFill>
        </p:grpSpPr>
        <p:sp>
          <p:nvSpPr>
            <p:cNvPr id="294" name="Freeform 454"/>
            <p:cNvSpPr>
              <a:spLocks noEditPoints="1"/>
            </p:cNvSpPr>
            <p:nvPr userDrawn="1"/>
          </p:nvSpPr>
          <p:spPr bwMode="auto">
            <a:xfrm>
              <a:off x="5527675" y="5219067"/>
              <a:ext cx="676275" cy="717550"/>
            </a:xfrm>
            <a:custGeom>
              <a:avLst/>
              <a:gdLst>
                <a:gd name="T0" fmla="*/ 180 w 1705"/>
                <a:gd name="T1" fmla="*/ 319 h 1810"/>
                <a:gd name="T2" fmla="*/ 669 w 1705"/>
                <a:gd name="T3" fmla="*/ 2 h 1810"/>
                <a:gd name="T4" fmla="*/ 908 w 1705"/>
                <a:gd name="T5" fmla="*/ 343 h 1810"/>
                <a:gd name="T6" fmla="*/ 1175 w 1705"/>
                <a:gd name="T7" fmla="*/ 465 h 1810"/>
                <a:gd name="T8" fmla="*/ 1383 w 1705"/>
                <a:gd name="T9" fmla="*/ 677 h 1810"/>
                <a:gd name="T10" fmla="*/ 1595 w 1705"/>
                <a:gd name="T11" fmla="*/ 1062 h 1810"/>
                <a:gd name="T12" fmla="*/ 1703 w 1705"/>
                <a:gd name="T13" fmla="*/ 1131 h 1810"/>
                <a:gd name="T14" fmla="*/ 1443 w 1705"/>
                <a:gd name="T15" fmla="*/ 1424 h 1810"/>
                <a:gd name="T16" fmla="*/ 1285 w 1705"/>
                <a:gd name="T17" fmla="*/ 1544 h 1810"/>
                <a:gd name="T18" fmla="*/ 1201 w 1705"/>
                <a:gd name="T19" fmla="*/ 1648 h 1810"/>
                <a:gd name="T20" fmla="*/ 1043 w 1705"/>
                <a:gd name="T21" fmla="*/ 1681 h 1810"/>
                <a:gd name="T22" fmla="*/ 964 w 1705"/>
                <a:gd name="T23" fmla="*/ 1659 h 1810"/>
                <a:gd name="T24" fmla="*/ 837 w 1705"/>
                <a:gd name="T25" fmla="*/ 1763 h 1810"/>
                <a:gd name="T26" fmla="*/ 678 w 1705"/>
                <a:gd name="T27" fmla="*/ 1725 h 1810"/>
                <a:gd name="T28" fmla="*/ 599 w 1705"/>
                <a:gd name="T29" fmla="*/ 1799 h 1810"/>
                <a:gd name="T30" fmla="*/ 451 w 1705"/>
                <a:gd name="T31" fmla="*/ 1783 h 1810"/>
                <a:gd name="T32" fmla="*/ 383 w 1705"/>
                <a:gd name="T33" fmla="*/ 1714 h 1810"/>
                <a:gd name="T34" fmla="*/ 401 w 1705"/>
                <a:gd name="T35" fmla="*/ 1608 h 1810"/>
                <a:gd name="T36" fmla="*/ 350 w 1705"/>
                <a:gd name="T37" fmla="*/ 1555 h 1810"/>
                <a:gd name="T38" fmla="*/ 277 w 1705"/>
                <a:gd name="T39" fmla="*/ 1488 h 1810"/>
                <a:gd name="T40" fmla="*/ 224 w 1705"/>
                <a:gd name="T41" fmla="*/ 1416 h 1810"/>
                <a:gd name="T42" fmla="*/ 55 w 1705"/>
                <a:gd name="T43" fmla="*/ 1259 h 1810"/>
                <a:gd name="T44" fmla="*/ 1 w 1705"/>
                <a:gd name="T45" fmla="*/ 1041 h 1810"/>
                <a:gd name="T46" fmla="*/ 83 w 1705"/>
                <a:gd name="T47" fmla="*/ 816 h 1810"/>
                <a:gd name="T48" fmla="*/ 330 w 1705"/>
                <a:gd name="T49" fmla="*/ 664 h 1810"/>
                <a:gd name="T50" fmla="*/ 650 w 1705"/>
                <a:gd name="T51" fmla="*/ 77 h 1810"/>
                <a:gd name="T52" fmla="*/ 280 w 1705"/>
                <a:gd name="T53" fmla="*/ 376 h 1810"/>
                <a:gd name="T54" fmla="*/ 970 w 1705"/>
                <a:gd name="T55" fmla="*/ 940 h 1810"/>
                <a:gd name="T56" fmla="*/ 892 w 1705"/>
                <a:gd name="T57" fmla="*/ 816 h 1810"/>
                <a:gd name="T58" fmla="*/ 940 w 1705"/>
                <a:gd name="T59" fmla="*/ 750 h 1810"/>
                <a:gd name="T60" fmla="*/ 1025 w 1705"/>
                <a:gd name="T61" fmla="*/ 765 h 1810"/>
                <a:gd name="T62" fmla="*/ 470 w 1705"/>
                <a:gd name="T63" fmla="*/ 1583 h 1810"/>
                <a:gd name="T64" fmla="*/ 653 w 1705"/>
                <a:gd name="T65" fmla="*/ 1666 h 1810"/>
                <a:gd name="T66" fmla="*/ 725 w 1705"/>
                <a:gd name="T67" fmla="*/ 1601 h 1810"/>
                <a:gd name="T68" fmla="*/ 909 w 1705"/>
                <a:gd name="T69" fmla="*/ 1574 h 1810"/>
                <a:gd name="T70" fmla="*/ 990 w 1705"/>
                <a:gd name="T71" fmla="*/ 1563 h 1810"/>
                <a:gd name="T72" fmla="*/ 1138 w 1705"/>
                <a:gd name="T73" fmla="*/ 1471 h 1810"/>
                <a:gd name="T74" fmla="*/ 1241 w 1705"/>
                <a:gd name="T75" fmla="*/ 1488 h 1810"/>
                <a:gd name="T76" fmla="*/ 1092 w 1705"/>
                <a:gd name="T77" fmla="*/ 1293 h 1810"/>
                <a:gd name="T78" fmla="*/ 901 w 1705"/>
                <a:gd name="T79" fmla="*/ 1220 h 1810"/>
                <a:gd name="T80" fmla="*/ 791 w 1705"/>
                <a:gd name="T81" fmla="*/ 1267 h 1810"/>
                <a:gd name="T82" fmla="*/ 675 w 1705"/>
                <a:gd name="T83" fmla="*/ 1347 h 1810"/>
                <a:gd name="T84" fmla="*/ 546 w 1705"/>
                <a:gd name="T85" fmla="*/ 1439 h 1810"/>
                <a:gd name="T86" fmla="*/ 525 w 1705"/>
                <a:gd name="T87" fmla="*/ 1517 h 1810"/>
                <a:gd name="T88" fmla="*/ 166 w 1705"/>
                <a:gd name="T89" fmla="*/ 1093 h 1810"/>
                <a:gd name="T90" fmla="*/ 255 w 1705"/>
                <a:gd name="T91" fmla="*/ 1246 h 1810"/>
                <a:gd name="T92" fmla="*/ 441 w 1705"/>
                <a:gd name="T93" fmla="*/ 1293 h 1810"/>
                <a:gd name="T94" fmla="*/ 601 w 1705"/>
                <a:gd name="T95" fmla="*/ 1184 h 1810"/>
                <a:gd name="T96" fmla="*/ 633 w 1705"/>
                <a:gd name="T97" fmla="*/ 1033 h 1810"/>
                <a:gd name="T98" fmla="*/ 511 w 1705"/>
                <a:gd name="T99" fmla="*/ 856 h 1810"/>
                <a:gd name="T100" fmla="*/ 388 w 1705"/>
                <a:gd name="T101" fmla="*/ 820 h 1810"/>
                <a:gd name="T102" fmla="*/ 238 w 1705"/>
                <a:gd name="T103" fmla="*/ 881 h 1810"/>
                <a:gd name="T104" fmla="*/ 166 w 1705"/>
                <a:gd name="T105" fmla="*/ 1017 h 1810"/>
                <a:gd name="T106" fmla="*/ 809 w 1705"/>
                <a:gd name="T107" fmla="*/ 1633 h 1810"/>
                <a:gd name="T108" fmla="*/ 1095 w 1705"/>
                <a:gd name="T109" fmla="*/ 1615 h 1810"/>
                <a:gd name="T110" fmla="*/ 1064 w 1705"/>
                <a:gd name="T111" fmla="*/ 1568 h 1810"/>
                <a:gd name="T112" fmla="*/ 546 w 1705"/>
                <a:gd name="T113" fmla="*/ 1684 h 1810"/>
                <a:gd name="T114" fmla="*/ 455 w 1705"/>
                <a:gd name="T115" fmla="*/ 1714 h 1810"/>
                <a:gd name="T116" fmla="*/ 424 w 1705"/>
                <a:gd name="T117" fmla="*/ 1387 h 1810"/>
                <a:gd name="T118" fmla="*/ 381 w 1705"/>
                <a:gd name="T119" fmla="*/ 1397 h 1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5" h="1810">
                  <a:moveTo>
                    <a:pt x="381" y="650"/>
                  </a:moveTo>
                  <a:lnTo>
                    <a:pt x="381" y="650"/>
                  </a:lnTo>
                  <a:lnTo>
                    <a:pt x="233" y="423"/>
                  </a:lnTo>
                  <a:lnTo>
                    <a:pt x="233" y="423"/>
                  </a:lnTo>
                  <a:lnTo>
                    <a:pt x="211" y="388"/>
                  </a:lnTo>
                  <a:lnTo>
                    <a:pt x="201" y="370"/>
                  </a:lnTo>
                  <a:lnTo>
                    <a:pt x="188" y="353"/>
                  </a:lnTo>
                  <a:lnTo>
                    <a:pt x="188" y="353"/>
                  </a:lnTo>
                  <a:lnTo>
                    <a:pt x="183" y="344"/>
                  </a:lnTo>
                  <a:lnTo>
                    <a:pt x="180" y="335"/>
                  </a:lnTo>
                  <a:lnTo>
                    <a:pt x="179" y="326"/>
                  </a:lnTo>
                  <a:lnTo>
                    <a:pt x="180" y="319"/>
                  </a:lnTo>
                  <a:lnTo>
                    <a:pt x="183" y="312"/>
                  </a:lnTo>
                  <a:lnTo>
                    <a:pt x="187" y="305"/>
                  </a:lnTo>
                  <a:lnTo>
                    <a:pt x="193" y="299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632" y="11"/>
                  </a:lnTo>
                  <a:lnTo>
                    <a:pt x="632" y="11"/>
                  </a:lnTo>
                  <a:lnTo>
                    <a:pt x="642" y="4"/>
                  </a:lnTo>
                  <a:lnTo>
                    <a:pt x="653" y="1"/>
                  </a:lnTo>
                  <a:lnTo>
                    <a:pt x="657" y="0"/>
                  </a:lnTo>
                  <a:lnTo>
                    <a:pt x="661" y="0"/>
                  </a:lnTo>
                  <a:lnTo>
                    <a:pt x="669" y="2"/>
                  </a:lnTo>
                  <a:lnTo>
                    <a:pt x="677" y="7"/>
                  </a:lnTo>
                  <a:lnTo>
                    <a:pt x="684" y="13"/>
                  </a:lnTo>
                  <a:lnTo>
                    <a:pt x="690" y="20"/>
                  </a:lnTo>
                  <a:lnTo>
                    <a:pt x="696" y="29"/>
                  </a:lnTo>
                  <a:lnTo>
                    <a:pt x="696" y="29"/>
                  </a:lnTo>
                  <a:lnTo>
                    <a:pt x="790" y="171"/>
                  </a:lnTo>
                  <a:lnTo>
                    <a:pt x="836" y="242"/>
                  </a:lnTo>
                  <a:lnTo>
                    <a:pt x="882" y="313"/>
                  </a:lnTo>
                  <a:lnTo>
                    <a:pt x="882" y="313"/>
                  </a:lnTo>
                  <a:lnTo>
                    <a:pt x="890" y="324"/>
                  </a:lnTo>
                  <a:lnTo>
                    <a:pt x="899" y="335"/>
                  </a:lnTo>
                  <a:lnTo>
                    <a:pt x="908" y="343"/>
                  </a:lnTo>
                  <a:lnTo>
                    <a:pt x="917" y="351"/>
                  </a:lnTo>
                  <a:lnTo>
                    <a:pt x="928" y="358"/>
                  </a:lnTo>
                  <a:lnTo>
                    <a:pt x="939" y="364"/>
                  </a:lnTo>
                  <a:lnTo>
                    <a:pt x="952" y="368"/>
                  </a:lnTo>
                  <a:lnTo>
                    <a:pt x="965" y="372"/>
                  </a:lnTo>
                  <a:lnTo>
                    <a:pt x="965" y="372"/>
                  </a:lnTo>
                  <a:lnTo>
                    <a:pt x="1003" y="383"/>
                  </a:lnTo>
                  <a:lnTo>
                    <a:pt x="1039" y="395"/>
                  </a:lnTo>
                  <a:lnTo>
                    <a:pt x="1075" y="409"/>
                  </a:lnTo>
                  <a:lnTo>
                    <a:pt x="1109" y="425"/>
                  </a:lnTo>
                  <a:lnTo>
                    <a:pt x="1142" y="444"/>
                  </a:lnTo>
                  <a:lnTo>
                    <a:pt x="1175" y="465"/>
                  </a:lnTo>
                  <a:lnTo>
                    <a:pt x="1207" y="487"/>
                  </a:lnTo>
                  <a:lnTo>
                    <a:pt x="1238" y="512"/>
                  </a:lnTo>
                  <a:lnTo>
                    <a:pt x="1238" y="512"/>
                  </a:lnTo>
                  <a:lnTo>
                    <a:pt x="1258" y="528"/>
                  </a:lnTo>
                  <a:lnTo>
                    <a:pt x="1276" y="546"/>
                  </a:lnTo>
                  <a:lnTo>
                    <a:pt x="1293" y="564"/>
                  </a:lnTo>
                  <a:lnTo>
                    <a:pt x="1310" y="582"/>
                  </a:lnTo>
                  <a:lnTo>
                    <a:pt x="1326" y="600"/>
                  </a:lnTo>
                  <a:lnTo>
                    <a:pt x="1341" y="619"/>
                  </a:lnTo>
                  <a:lnTo>
                    <a:pt x="1356" y="638"/>
                  </a:lnTo>
                  <a:lnTo>
                    <a:pt x="1369" y="658"/>
                  </a:lnTo>
                  <a:lnTo>
                    <a:pt x="1383" y="677"/>
                  </a:lnTo>
                  <a:lnTo>
                    <a:pt x="1396" y="698"/>
                  </a:lnTo>
                  <a:lnTo>
                    <a:pt x="1420" y="739"/>
                  </a:lnTo>
                  <a:lnTo>
                    <a:pt x="1443" y="782"/>
                  </a:lnTo>
                  <a:lnTo>
                    <a:pt x="1465" y="825"/>
                  </a:lnTo>
                  <a:lnTo>
                    <a:pt x="1465" y="825"/>
                  </a:lnTo>
                  <a:lnTo>
                    <a:pt x="1512" y="922"/>
                  </a:lnTo>
                  <a:lnTo>
                    <a:pt x="1537" y="970"/>
                  </a:lnTo>
                  <a:lnTo>
                    <a:pt x="1563" y="1017"/>
                  </a:lnTo>
                  <a:lnTo>
                    <a:pt x="1563" y="1017"/>
                  </a:lnTo>
                  <a:lnTo>
                    <a:pt x="1570" y="1030"/>
                  </a:lnTo>
                  <a:lnTo>
                    <a:pt x="1578" y="1040"/>
                  </a:lnTo>
                  <a:lnTo>
                    <a:pt x="1595" y="1062"/>
                  </a:lnTo>
                  <a:lnTo>
                    <a:pt x="1613" y="1082"/>
                  </a:lnTo>
                  <a:lnTo>
                    <a:pt x="1632" y="1101"/>
                  </a:lnTo>
                  <a:lnTo>
                    <a:pt x="1632" y="1101"/>
                  </a:lnTo>
                  <a:lnTo>
                    <a:pt x="1635" y="1103"/>
                  </a:lnTo>
                  <a:lnTo>
                    <a:pt x="1638" y="1106"/>
                  </a:lnTo>
                  <a:lnTo>
                    <a:pt x="1645" y="1107"/>
                  </a:lnTo>
                  <a:lnTo>
                    <a:pt x="1655" y="1107"/>
                  </a:lnTo>
                  <a:lnTo>
                    <a:pt x="1663" y="1108"/>
                  </a:lnTo>
                  <a:lnTo>
                    <a:pt x="1663" y="1108"/>
                  </a:lnTo>
                  <a:lnTo>
                    <a:pt x="1705" y="1117"/>
                  </a:lnTo>
                  <a:lnTo>
                    <a:pt x="1705" y="1117"/>
                  </a:lnTo>
                  <a:lnTo>
                    <a:pt x="1703" y="1131"/>
                  </a:lnTo>
                  <a:lnTo>
                    <a:pt x="1701" y="1145"/>
                  </a:lnTo>
                  <a:lnTo>
                    <a:pt x="1698" y="1151"/>
                  </a:lnTo>
                  <a:lnTo>
                    <a:pt x="1696" y="1158"/>
                  </a:lnTo>
                  <a:lnTo>
                    <a:pt x="1694" y="1164"/>
                  </a:lnTo>
                  <a:lnTo>
                    <a:pt x="1691" y="1168"/>
                  </a:lnTo>
                  <a:lnTo>
                    <a:pt x="1691" y="1168"/>
                  </a:lnTo>
                  <a:lnTo>
                    <a:pt x="1646" y="1216"/>
                  </a:lnTo>
                  <a:lnTo>
                    <a:pt x="1602" y="1263"/>
                  </a:lnTo>
                  <a:lnTo>
                    <a:pt x="1511" y="1356"/>
                  </a:lnTo>
                  <a:lnTo>
                    <a:pt x="1511" y="1356"/>
                  </a:lnTo>
                  <a:lnTo>
                    <a:pt x="1466" y="1401"/>
                  </a:lnTo>
                  <a:lnTo>
                    <a:pt x="1443" y="1424"/>
                  </a:lnTo>
                  <a:lnTo>
                    <a:pt x="1422" y="1448"/>
                  </a:lnTo>
                  <a:lnTo>
                    <a:pt x="1422" y="1448"/>
                  </a:lnTo>
                  <a:lnTo>
                    <a:pt x="1408" y="1463"/>
                  </a:lnTo>
                  <a:lnTo>
                    <a:pt x="1393" y="1477"/>
                  </a:lnTo>
                  <a:lnTo>
                    <a:pt x="1378" y="1490"/>
                  </a:lnTo>
                  <a:lnTo>
                    <a:pt x="1362" y="1501"/>
                  </a:lnTo>
                  <a:lnTo>
                    <a:pt x="1345" y="1513"/>
                  </a:lnTo>
                  <a:lnTo>
                    <a:pt x="1328" y="1522"/>
                  </a:lnTo>
                  <a:lnTo>
                    <a:pt x="1309" y="1532"/>
                  </a:lnTo>
                  <a:lnTo>
                    <a:pt x="1291" y="1541"/>
                  </a:lnTo>
                  <a:lnTo>
                    <a:pt x="1291" y="1541"/>
                  </a:lnTo>
                  <a:lnTo>
                    <a:pt x="1285" y="1544"/>
                  </a:lnTo>
                  <a:lnTo>
                    <a:pt x="1279" y="1548"/>
                  </a:lnTo>
                  <a:lnTo>
                    <a:pt x="1273" y="1555"/>
                  </a:lnTo>
                  <a:lnTo>
                    <a:pt x="1269" y="1560"/>
                  </a:lnTo>
                  <a:lnTo>
                    <a:pt x="1260" y="1573"/>
                  </a:lnTo>
                  <a:lnTo>
                    <a:pt x="1250" y="1586"/>
                  </a:lnTo>
                  <a:lnTo>
                    <a:pt x="1250" y="1586"/>
                  </a:lnTo>
                  <a:lnTo>
                    <a:pt x="1243" y="1595"/>
                  </a:lnTo>
                  <a:lnTo>
                    <a:pt x="1236" y="1605"/>
                  </a:lnTo>
                  <a:lnTo>
                    <a:pt x="1222" y="1624"/>
                  </a:lnTo>
                  <a:lnTo>
                    <a:pt x="1216" y="1633"/>
                  </a:lnTo>
                  <a:lnTo>
                    <a:pt x="1209" y="1641"/>
                  </a:lnTo>
                  <a:lnTo>
                    <a:pt x="1201" y="1648"/>
                  </a:lnTo>
                  <a:lnTo>
                    <a:pt x="1192" y="1654"/>
                  </a:lnTo>
                  <a:lnTo>
                    <a:pt x="1192" y="1654"/>
                  </a:lnTo>
                  <a:lnTo>
                    <a:pt x="1170" y="1663"/>
                  </a:lnTo>
                  <a:lnTo>
                    <a:pt x="1147" y="1673"/>
                  </a:lnTo>
                  <a:lnTo>
                    <a:pt x="1126" y="1682"/>
                  </a:lnTo>
                  <a:lnTo>
                    <a:pt x="1114" y="1685"/>
                  </a:lnTo>
                  <a:lnTo>
                    <a:pt x="1103" y="1687"/>
                  </a:lnTo>
                  <a:lnTo>
                    <a:pt x="1091" y="1688"/>
                  </a:lnTo>
                  <a:lnTo>
                    <a:pt x="1079" y="1688"/>
                  </a:lnTo>
                  <a:lnTo>
                    <a:pt x="1067" y="1687"/>
                  </a:lnTo>
                  <a:lnTo>
                    <a:pt x="1056" y="1685"/>
                  </a:lnTo>
                  <a:lnTo>
                    <a:pt x="1043" y="1681"/>
                  </a:lnTo>
                  <a:lnTo>
                    <a:pt x="1032" y="1674"/>
                  </a:lnTo>
                  <a:lnTo>
                    <a:pt x="1019" y="1667"/>
                  </a:lnTo>
                  <a:lnTo>
                    <a:pt x="1008" y="1658"/>
                  </a:lnTo>
                  <a:lnTo>
                    <a:pt x="1008" y="1658"/>
                  </a:lnTo>
                  <a:lnTo>
                    <a:pt x="1004" y="1655"/>
                  </a:lnTo>
                  <a:lnTo>
                    <a:pt x="1000" y="1652"/>
                  </a:lnTo>
                  <a:lnTo>
                    <a:pt x="994" y="1650"/>
                  </a:lnTo>
                  <a:lnTo>
                    <a:pt x="990" y="1650"/>
                  </a:lnTo>
                  <a:lnTo>
                    <a:pt x="986" y="1650"/>
                  </a:lnTo>
                  <a:lnTo>
                    <a:pt x="982" y="1650"/>
                  </a:lnTo>
                  <a:lnTo>
                    <a:pt x="972" y="1654"/>
                  </a:lnTo>
                  <a:lnTo>
                    <a:pt x="964" y="1659"/>
                  </a:lnTo>
                  <a:lnTo>
                    <a:pt x="957" y="1666"/>
                  </a:lnTo>
                  <a:lnTo>
                    <a:pt x="950" y="1674"/>
                  </a:lnTo>
                  <a:lnTo>
                    <a:pt x="943" y="1684"/>
                  </a:lnTo>
                  <a:lnTo>
                    <a:pt x="943" y="1684"/>
                  </a:lnTo>
                  <a:lnTo>
                    <a:pt x="934" y="1698"/>
                  </a:lnTo>
                  <a:lnTo>
                    <a:pt x="922" y="1713"/>
                  </a:lnTo>
                  <a:lnTo>
                    <a:pt x="910" y="1725"/>
                  </a:lnTo>
                  <a:lnTo>
                    <a:pt x="897" y="1736"/>
                  </a:lnTo>
                  <a:lnTo>
                    <a:pt x="883" y="1745"/>
                  </a:lnTo>
                  <a:lnTo>
                    <a:pt x="868" y="1752"/>
                  </a:lnTo>
                  <a:lnTo>
                    <a:pt x="853" y="1759"/>
                  </a:lnTo>
                  <a:lnTo>
                    <a:pt x="837" y="1763"/>
                  </a:lnTo>
                  <a:lnTo>
                    <a:pt x="820" y="1766"/>
                  </a:lnTo>
                  <a:lnTo>
                    <a:pt x="804" y="1767"/>
                  </a:lnTo>
                  <a:lnTo>
                    <a:pt x="787" y="1766"/>
                  </a:lnTo>
                  <a:lnTo>
                    <a:pt x="770" y="1764"/>
                  </a:lnTo>
                  <a:lnTo>
                    <a:pt x="755" y="1760"/>
                  </a:lnTo>
                  <a:lnTo>
                    <a:pt x="738" y="1754"/>
                  </a:lnTo>
                  <a:lnTo>
                    <a:pt x="722" y="1746"/>
                  </a:lnTo>
                  <a:lnTo>
                    <a:pt x="707" y="1737"/>
                  </a:lnTo>
                  <a:lnTo>
                    <a:pt x="707" y="1737"/>
                  </a:lnTo>
                  <a:lnTo>
                    <a:pt x="697" y="1731"/>
                  </a:lnTo>
                  <a:lnTo>
                    <a:pt x="687" y="1726"/>
                  </a:lnTo>
                  <a:lnTo>
                    <a:pt x="678" y="1725"/>
                  </a:lnTo>
                  <a:lnTo>
                    <a:pt x="669" y="1726"/>
                  </a:lnTo>
                  <a:lnTo>
                    <a:pt x="661" y="1730"/>
                  </a:lnTo>
                  <a:lnTo>
                    <a:pt x="654" y="1735"/>
                  </a:lnTo>
                  <a:lnTo>
                    <a:pt x="646" y="1742"/>
                  </a:lnTo>
                  <a:lnTo>
                    <a:pt x="641" y="1751"/>
                  </a:lnTo>
                  <a:lnTo>
                    <a:pt x="641" y="1751"/>
                  </a:lnTo>
                  <a:lnTo>
                    <a:pt x="635" y="1763"/>
                  </a:lnTo>
                  <a:lnTo>
                    <a:pt x="629" y="1772"/>
                  </a:lnTo>
                  <a:lnTo>
                    <a:pt x="621" y="1781"/>
                  </a:lnTo>
                  <a:lnTo>
                    <a:pt x="614" y="1788"/>
                  </a:lnTo>
                  <a:lnTo>
                    <a:pt x="606" y="1794"/>
                  </a:lnTo>
                  <a:lnTo>
                    <a:pt x="599" y="1799"/>
                  </a:lnTo>
                  <a:lnTo>
                    <a:pt x="589" y="1804"/>
                  </a:lnTo>
                  <a:lnTo>
                    <a:pt x="581" y="1806"/>
                  </a:lnTo>
                  <a:lnTo>
                    <a:pt x="571" y="1809"/>
                  </a:lnTo>
                  <a:lnTo>
                    <a:pt x="561" y="1810"/>
                  </a:lnTo>
                  <a:lnTo>
                    <a:pt x="551" y="1810"/>
                  </a:lnTo>
                  <a:lnTo>
                    <a:pt x="540" y="1809"/>
                  </a:lnTo>
                  <a:lnTo>
                    <a:pt x="529" y="1808"/>
                  </a:lnTo>
                  <a:lnTo>
                    <a:pt x="517" y="1806"/>
                  </a:lnTo>
                  <a:lnTo>
                    <a:pt x="493" y="1799"/>
                  </a:lnTo>
                  <a:lnTo>
                    <a:pt x="493" y="1799"/>
                  </a:lnTo>
                  <a:lnTo>
                    <a:pt x="471" y="1792"/>
                  </a:lnTo>
                  <a:lnTo>
                    <a:pt x="451" y="1783"/>
                  </a:lnTo>
                  <a:lnTo>
                    <a:pt x="440" y="1777"/>
                  </a:lnTo>
                  <a:lnTo>
                    <a:pt x="430" y="1771"/>
                  </a:lnTo>
                  <a:lnTo>
                    <a:pt x="420" y="1765"/>
                  </a:lnTo>
                  <a:lnTo>
                    <a:pt x="412" y="1759"/>
                  </a:lnTo>
                  <a:lnTo>
                    <a:pt x="412" y="1759"/>
                  </a:lnTo>
                  <a:lnTo>
                    <a:pt x="405" y="1752"/>
                  </a:lnTo>
                  <a:lnTo>
                    <a:pt x="400" y="1747"/>
                  </a:lnTo>
                  <a:lnTo>
                    <a:pt x="394" y="1741"/>
                  </a:lnTo>
                  <a:lnTo>
                    <a:pt x="390" y="1735"/>
                  </a:lnTo>
                  <a:lnTo>
                    <a:pt x="387" y="1727"/>
                  </a:lnTo>
                  <a:lnTo>
                    <a:pt x="385" y="1721"/>
                  </a:lnTo>
                  <a:lnTo>
                    <a:pt x="383" y="1714"/>
                  </a:lnTo>
                  <a:lnTo>
                    <a:pt x="381" y="1708"/>
                  </a:lnTo>
                  <a:lnTo>
                    <a:pt x="381" y="1700"/>
                  </a:lnTo>
                  <a:lnTo>
                    <a:pt x="380" y="1693"/>
                  </a:lnTo>
                  <a:lnTo>
                    <a:pt x="382" y="1677"/>
                  </a:lnTo>
                  <a:lnTo>
                    <a:pt x="386" y="1662"/>
                  </a:lnTo>
                  <a:lnTo>
                    <a:pt x="393" y="1646"/>
                  </a:lnTo>
                  <a:lnTo>
                    <a:pt x="393" y="1646"/>
                  </a:lnTo>
                  <a:lnTo>
                    <a:pt x="396" y="1638"/>
                  </a:lnTo>
                  <a:lnTo>
                    <a:pt x="399" y="1631"/>
                  </a:lnTo>
                  <a:lnTo>
                    <a:pt x="401" y="1622"/>
                  </a:lnTo>
                  <a:lnTo>
                    <a:pt x="402" y="1615"/>
                  </a:lnTo>
                  <a:lnTo>
                    <a:pt x="401" y="1608"/>
                  </a:lnTo>
                  <a:lnTo>
                    <a:pt x="401" y="1600"/>
                  </a:lnTo>
                  <a:lnTo>
                    <a:pt x="399" y="1594"/>
                  </a:lnTo>
                  <a:lnTo>
                    <a:pt x="395" y="1588"/>
                  </a:lnTo>
                  <a:lnTo>
                    <a:pt x="392" y="1582"/>
                  </a:lnTo>
                  <a:lnTo>
                    <a:pt x="388" y="1575"/>
                  </a:lnTo>
                  <a:lnTo>
                    <a:pt x="384" y="1571"/>
                  </a:lnTo>
                  <a:lnTo>
                    <a:pt x="379" y="1566"/>
                  </a:lnTo>
                  <a:lnTo>
                    <a:pt x="373" y="1562"/>
                  </a:lnTo>
                  <a:lnTo>
                    <a:pt x="365" y="1559"/>
                  </a:lnTo>
                  <a:lnTo>
                    <a:pt x="358" y="1557"/>
                  </a:lnTo>
                  <a:lnTo>
                    <a:pt x="350" y="1555"/>
                  </a:lnTo>
                  <a:lnTo>
                    <a:pt x="350" y="1555"/>
                  </a:lnTo>
                  <a:lnTo>
                    <a:pt x="333" y="1549"/>
                  </a:lnTo>
                  <a:lnTo>
                    <a:pt x="318" y="1544"/>
                  </a:lnTo>
                  <a:lnTo>
                    <a:pt x="311" y="1541"/>
                  </a:lnTo>
                  <a:lnTo>
                    <a:pt x="306" y="1537"/>
                  </a:lnTo>
                  <a:lnTo>
                    <a:pt x="301" y="1533"/>
                  </a:lnTo>
                  <a:lnTo>
                    <a:pt x="295" y="1527"/>
                  </a:lnTo>
                  <a:lnTo>
                    <a:pt x="291" y="1522"/>
                  </a:lnTo>
                  <a:lnTo>
                    <a:pt x="287" y="1516"/>
                  </a:lnTo>
                  <a:lnTo>
                    <a:pt x="284" y="1510"/>
                  </a:lnTo>
                  <a:lnTo>
                    <a:pt x="281" y="1504"/>
                  </a:lnTo>
                  <a:lnTo>
                    <a:pt x="279" y="1496"/>
                  </a:lnTo>
                  <a:lnTo>
                    <a:pt x="277" y="1488"/>
                  </a:lnTo>
                  <a:lnTo>
                    <a:pt x="275" y="1470"/>
                  </a:lnTo>
                  <a:lnTo>
                    <a:pt x="275" y="1470"/>
                  </a:lnTo>
                  <a:lnTo>
                    <a:pt x="274" y="1462"/>
                  </a:lnTo>
                  <a:lnTo>
                    <a:pt x="273" y="1455"/>
                  </a:lnTo>
                  <a:lnTo>
                    <a:pt x="269" y="1447"/>
                  </a:lnTo>
                  <a:lnTo>
                    <a:pt x="266" y="1442"/>
                  </a:lnTo>
                  <a:lnTo>
                    <a:pt x="261" y="1437"/>
                  </a:lnTo>
                  <a:lnTo>
                    <a:pt x="256" y="1433"/>
                  </a:lnTo>
                  <a:lnTo>
                    <a:pt x="250" y="1428"/>
                  </a:lnTo>
                  <a:lnTo>
                    <a:pt x="242" y="1425"/>
                  </a:lnTo>
                  <a:lnTo>
                    <a:pt x="242" y="1425"/>
                  </a:lnTo>
                  <a:lnTo>
                    <a:pt x="224" y="1416"/>
                  </a:lnTo>
                  <a:lnTo>
                    <a:pt x="206" y="1407"/>
                  </a:lnTo>
                  <a:lnTo>
                    <a:pt x="189" y="1396"/>
                  </a:lnTo>
                  <a:lnTo>
                    <a:pt x="173" y="1386"/>
                  </a:lnTo>
                  <a:lnTo>
                    <a:pt x="157" y="1374"/>
                  </a:lnTo>
                  <a:lnTo>
                    <a:pt x="141" y="1362"/>
                  </a:lnTo>
                  <a:lnTo>
                    <a:pt x="127" y="1349"/>
                  </a:lnTo>
                  <a:lnTo>
                    <a:pt x="113" y="1336"/>
                  </a:lnTo>
                  <a:lnTo>
                    <a:pt x="100" y="1322"/>
                  </a:lnTo>
                  <a:lnTo>
                    <a:pt x="87" y="1307"/>
                  </a:lnTo>
                  <a:lnTo>
                    <a:pt x="76" y="1292"/>
                  </a:lnTo>
                  <a:lnTo>
                    <a:pt x="65" y="1275"/>
                  </a:lnTo>
                  <a:lnTo>
                    <a:pt x="55" y="1259"/>
                  </a:lnTo>
                  <a:lnTo>
                    <a:pt x="44" y="1241"/>
                  </a:lnTo>
                  <a:lnTo>
                    <a:pt x="36" y="1222"/>
                  </a:lnTo>
                  <a:lnTo>
                    <a:pt x="28" y="1203"/>
                  </a:lnTo>
                  <a:lnTo>
                    <a:pt x="28" y="1203"/>
                  </a:lnTo>
                  <a:lnTo>
                    <a:pt x="19" y="1183"/>
                  </a:lnTo>
                  <a:lnTo>
                    <a:pt x="13" y="1162"/>
                  </a:lnTo>
                  <a:lnTo>
                    <a:pt x="8" y="1142"/>
                  </a:lnTo>
                  <a:lnTo>
                    <a:pt x="4" y="1121"/>
                  </a:lnTo>
                  <a:lnTo>
                    <a:pt x="2" y="1101"/>
                  </a:lnTo>
                  <a:lnTo>
                    <a:pt x="0" y="1081"/>
                  </a:lnTo>
                  <a:lnTo>
                    <a:pt x="0" y="1061"/>
                  </a:lnTo>
                  <a:lnTo>
                    <a:pt x="1" y="1041"/>
                  </a:lnTo>
                  <a:lnTo>
                    <a:pt x="2" y="1021"/>
                  </a:lnTo>
                  <a:lnTo>
                    <a:pt x="5" y="1000"/>
                  </a:lnTo>
                  <a:lnTo>
                    <a:pt x="9" y="981"/>
                  </a:lnTo>
                  <a:lnTo>
                    <a:pt x="14" y="961"/>
                  </a:lnTo>
                  <a:lnTo>
                    <a:pt x="19" y="942"/>
                  </a:lnTo>
                  <a:lnTo>
                    <a:pt x="27" y="922"/>
                  </a:lnTo>
                  <a:lnTo>
                    <a:pt x="35" y="902"/>
                  </a:lnTo>
                  <a:lnTo>
                    <a:pt x="43" y="884"/>
                  </a:lnTo>
                  <a:lnTo>
                    <a:pt x="43" y="884"/>
                  </a:lnTo>
                  <a:lnTo>
                    <a:pt x="56" y="860"/>
                  </a:lnTo>
                  <a:lnTo>
                    <a:pt x="69" y="837"/>
                  </a:lnTo>
                  <a:lnTo>
                    <a:pt x="83" y="816"/>
                  </a:lnTo>
                  <a:lnTo>
                    <a:pt x="99" y="795"/>
                  </a:lnTo>
                  <a:lnTo>
                    <a:pt x="114" y="777"/>
                  </a:lnTo>
                  <a:lnTo>
                    <a:pt x="132" y="760"/>
                  </a:lnTo>
                  <a:lnTo>
                    <a:pt x="150" y="743"/>
                  </a:lnTo>
                  <a:lnTo>
                    <a:pt x="169" y="728"/>
                  </a:lnTo>
                  <a:lnTo>
                    <a:pt x="189" y="716"/>
                  </a:lnTo>
                  <a:lnTo>
                    <a:pt x="210" y="703"/>
                  </a:lnTo>
                  <a:lnTo>
                    <a:pt x="232" y="693"/>
                  </a:lnTo>
                  <a:lnTo>
                    <a:pt x="255" y="684"/>
                  </a:lnTo>
                  <a:lnTo>
                    <a:pt x="279" y="675"/>
                  </a:lnTo>
                  <a:lnTo>
                    <a:pt x="304" y="669"/>
                  </a:lnTo>
                  <a:lnTo>
                    <a:pt x="330" y="664"/>
                  </a:lnTo>
                  <a:lnTo>
                    <a:pt x="357" y="660"/>
                  </a:lnTo>
                  <a:lnTo>
                    <a:pt x="357" y="660"/>
                  </a:lnTo>
                  <a:lnTo>
                    <a:pt x="362" y="659"/>
                  </a:lnTo>
                  <a:lnTo>
                    <a:pt x="367" y="657"/>
                  </a:lnTo>
                  <a:lnTo>
                    <a:pt x="381" y="650"/>
                  </a:lnTo>
                  <a:lnTo>
                    <a:pt x="381" y="650"/>
                  </a:lnTo>
                  <a:close/>
                  <a:moveTo>
                    <a:pt x="1190" y="925"/>
                  </a:moveTo>
                  <a:lnTo>
                    <a:pt x="1190" y="925"/>
                  </a:lnTo>
                  <a:lnTo>
                    <a:pt x="1200" y="915"/>
                  </a:lnTo>
                  <a:lnTo>
                    <a:pt x="1200" y="915"/>
                  </a:lnTo>
                  <a:lnTo>
                    <a:pt x="650" y="77"/>
                  </a:lnTo>
                  <a:lnTo>
                    <a:pt x="650" y="77"/>
                  </a:lnTo>
                  <a:lnTo>
                    <a:pt x="469" y="196"/>
                  </a:lnTo>
                  <a:lnTo>
                    <a:pt x="381" y="254"/>
                  </a:lnTo>
                  <a:lnTo>
                    <a:pt x="293" y="311"/>
                  </a:lnTo>
                  <a:lnTo>
                    <a:pt x="293" y="311"/>
                  </a:lnTo>
                  <a:lnTo>
                    <a:pt x="283" y="318"/>
                  </a:lnTo>
                  <a:lnTo>
                    <a:pt x="275" y="325"/>
                  </a:lnTo>
                  <a:lnTo>
                    <a:pt x="269" y="333"/>
                  </a:lnTo>
                  <a:lnTo>
                    <a:pt x="267" y="340"/>
                  </a:lnTo>
                  <a:lnTo>
                    <a:pt x="266" y="347"/>
                  </a:lnTo>
                  <a:lnTo>
                    <a:pt x="268" y="355"/>
                  </a:lnTo>
                  <a:lnTo>
                    <a:pt x="274" y="365"/>
                  </a:lnTo>
                  <a:lnTo>
                    <a:pt x="280" y="376"/>
                  </a:lnTo>
                  <a:lnTo>
                    <a:pt x="280" y="376"/>
                  </a:lnTo>
                  <a:lnTo>
                    <a:pt x="505" y="718"/>
                  </a:lnTo>
                  <a:lnTo>
                    <a:pt x="729" y="1061"/>
                  </a:lnTo>
                  <a:lnTo>
                    <a:pt x="729" y="1061"/>
                  </a:lnTo>
                  <a:lnTo>
                    <a:pt x="774" y="1127"/>
                  </a:lnTo>
                  <a:lnTo>
                    <a:pt x="819" y="1194"/>
                  </a:lnTo>
                  <a:lnTo>
                    <a:pt x="819" y="1194"/>
                  </a:lnTo>
                  <a:lnTo>
                    <a:pt x="1061" y="1035"/>
                  </a:lnTo>
                  <a:lnTo>
                    <a:pt x="1061" y="1035"/>
                  </a:lnTo>
                  <a:lnTo>
                    <a:pt x="1030" y="1000"/>
                  </a:lnTo>
                  <a:lnTo>
                    <a:pt x="1030" y="1000"/>
                  </a:lnTo>
                  <a:lnTo>
                    <a:pt x="970" y="940"/>
                  </a:lnTo>
                  <a:lnTo>
                    <a:pt x="942" y="910"/>
                  </a:lnTo>
                  <a:lnTo>
                    <a:pt x="914" y="878"/>
                  </a:lnTo>
                  <a:lnTo>
                    <a:pt x="914" y="878"/>
                  </a:lnTo>
                  <a:lnTo>
                    <a:pt x="909" y="872"/>
                  </a:lnTo>
                  <a:lnTo>
                    <a:pt x="904" y="865"/>
                  </a:lnTo>
                  <a:lnTo>
                    <a:pt x="901" y="859"/>
                  </a:lnTo>
                  <a:lnTo>
                    <a:pt x="897" y="851"/>
                  </a:lnTo>
                  <a:lnTo>
                    <a:pt x="895" y="844"/>
                  </a:lnTo>
                  <a:lnTo>
                    <a:pt x="893" y="837"/>
                  </a:lnTo>
                  <a:lnTo>
                    <a:pt x="892" y="829"/>
                  </a:lnTo>
                  <a:lnTo>
                    <a:pt x="892" y="822"/>
                  </a:lnTo>
                  <a:lnTo>
                    <a:pt x="892" y="816"/>
                  </a:lnTo>
                  <a:lnTo>
                    <a:pt x="893" y="809"/>
                  </a:lnTo>
                  <a:lnTo>
                    <a:pt x="895" y="801"/>
                  </a:lnTo>
                  <a:lnTo>
                    <a:pt x="899" y="795"/>
                  </a:lnTo>
                  <a:lnTo>
                    <a:pt x="902" y="788"/>
                  </a:lnTo>
                  <a:lnTo>
                    <a:pt x="905" y="782"/>
                  </a:lnTo>
                  <a:lnTo>
                    <a:pt x="909" y="776"/>
                  </a:lnTo>
                  <a:lnTo>
                    <a:pt x="914" y="770"/>
                  </a:lnTo>
                  <a:lnTo>
                    <a:pt x="914" y="770"/>
                  </a:lnTo>
                  <a:lnTo>
                    <a:pt x="920" y="764"/>
                  </a:lnTo>
                  <a:lnTo>
                    <a:pt x="927" y="759"/>
                  </a:lnTo>
                  <a:lnTo>
                    <a:pt x="933" y="754"/>
                  </a:lnTo>
                  <a:lnTo>
                    <a:pt x="940" y="750"/>
                  </a:lnTo>
                  <a:lnTo>
                    <a:pt x="946" y="748"/>
                  </a:lnTo>
                  <a:lnTo>
                    <a:pt x="953" y="745"/>
                  </a:lnTo>
                  <a:lnTo>
                    <a:pt x="960" y="744"/>
                  </a:lnTo>
                  <a:lnTo>
                    <a:pt x="967" y="743"/>
                  </a:lnTo>
                  <a:lnTo>
                    <a:pt x="975" y="743"/>
                  </a:lnTo>
                  <a:lnTo>
                    <a:pt x="981" y="744"/>
                  </a:lnTo>
                  <a:lnTo>
                    <a:pt x="988" y="745"/>
                  </a:lnTo>
                  <a:lnTo>
                    <a:pt x="995" y="748"/>
                  </a:lnTo>
                  <a:lnTo>
                    <a:pt x="1003" y="751"/>
                  </a:lnTo>
                  <a:lnTo>
                    <a:pt x="1010" y="754"/>
                  </a:lnTo>
                  <a:lnTo>
                    <a:pt x="1017" y="760"/>
                  </a:lnTo>
                  <a:lnTo>
                    <a:pt x="1025" y="765"/>
                  </a:lnTo>
                  <a:lnTo>
                    <a:pt x="1025" y="765"/>
                  </a:lnTo>
                  <a:lnTo>
                    <a:pt x="1039" y="777"/>
                  </a:lnTo>
                  <a:lnTo>
                    <a:pt x="1053" y="790"/>
                  </a:lnTo>
                  <a:lnTo>
                    <a:pt x="1079" y="817"/>
                  </a:lnTo>
                  <a:lnTo>
                    <a:pt x="1079" y="817"/>
                  </a:lnTo>
                  <a:lnTo>
                    <a:pt x="1190" y="925"/>
                  </a:lnTo>
                  <a:lnTo>
                    <a:pt x="1190" y="925"/>
                  </a:lnTo>
                  <a:close/>
                  <a:moveTo>
                    <a:pt x="460" y="1559"/>
                  </a:moveTo>
                  <a:lnTo>
                    <a:pt x="460" y="1559"/>
                  </a:lnTo>
                  <a:lnTo>
                    <a:pt x="454" y="1572"/>
                  </a:lnTo>
                  <a:lnTo>
                    <a:pt x="454" y="1572"/>
                  </a:lnTo>
                  <a:lnTo>
                    <a:pt x="470" y="1583"/>
                  </a:lnTo>
                  <a:lnTo>
                    <a:pt x="479" y="1588"/>
                  </a:lnTo>
                  <a:lnTo>
                    <a:pt x="487" y="1592"/>
                  </a:lnTo>
                  <a:lnTo>
                    <a:pt x="487" y="1592"/>
                  </a:lnTo>
                  <a:lnTo>
                    <a:pt x="520" y="1606"/>
                  </a:lnTo>
                  <a:lnTo>
                    <a:pt x="554" y="1619"/>
                  </a:lnTo>
                  <a:lnTo>
                    <a:pt x="587" y="1634"/>
                  </a:lnTo>
                  <a:lnTo>
                    <a:pt x="603" y="1642"/>
                  </a:lnTo>
                  <a:lnTo>
                    <a:pt x="618" y="1651"/>
                  </a:lnTo>
                  <a:lnTo>
                    <a:pt x="618" y="1651"/>
                  </a:lnTo>
                  <a:lnTo>
                    <a:pt x="631" y="1658"/>
                  </a:lnTo>
                  <a:lnTo>
                    <a:pt x="642" y="1663"/>
                  </a:lnTo>
                  <a:lnTo>
                    <a:pt x="653" y="1666"/>
                  </a:lnTo>
                  <a:lnTo>
                    <a:pt x="658" y="1666"/>
                  </a:lnTo>
                  <a:lnTo>
                    <a:pt x="662" y="1666"/>
                  </a:lnTo>
                  <a:lnTo>
                    <a:pt x="666" y="1665"/>
                  </a:lnTo>
                  <a:lnTo>
                    <a:pt x="670" y="1663"/>
                  </a:lnTo>
                  <a:lnTo>
                    <a:pt x="675" y="1661"/>
                  </a:lnTo>
                  <a:lnTo>
                    <a:pt x="679" y="1658"/>
                  </a:lnTo>
                  <a:lnTo>
                    <a:pt x="687" y="1649"/>
                  </a:lnTo>
                  <a:lnTo>
                    <a:pt x="694" y="1637"/>
                  </a:lnTo>
                  <a:lnTo>
                    <a:pt x="694" y="1637"/>
                  </a:lnTo>
                  <a:lnTo>
                    <a:pt x="703" y="1623"/>
                  </a:lnTo>
                  <a:lnTo>
                    <a:pt x="713" y="1612"/>
                  </a:lnTo>
                  <a:lnTo>
                    <a:pt x="725" y="1601"/>
                  </a:lnTo>
                  <a:lnTo>
                    <a:pt x="737" y="1591"/>
                  </a:lnTo>
                  <a:lnTo>
                    <a:pt x="752" y="1583"/>
                  </a:lnTo>
                  <a:lnTo>
                    <a:pt x="766" y="1575"/>
                  </a:lnTo>
                  <a:lnTo>
                    <a:pt x="782" y="1570"/>
                  </a:lnTo>
                  <a:lnTo>
                    <a:pt x="797" y="1565"/>
                  </a:lnTo>
                  <a:lnTo>
                    <a:pt x="814" y="1562"/>
                  </a:lnTo>
                  <a:lnTo>
                    <a:pt x="831" y="1561"/>
                  </a:lnTo>
                  <a:lnTo>
                    <a:pt x="847" y="1560"/>
                  </a:lnTo>
                  <a:lnTo>
                    <a:pt x="863" y="1561"/>
                  </a:lnTo>
                  <a:lnTo>
                    <a:pt x="880" y="1564"/>
                  </a:lnTo>
                  <a:lnTo>
                    <a:pt x="894" y="1568"/>
                  </a:lnTo>
                  <a:lnTo>
                    <a:pt x="909" y="1574"/>
                  </a:lnTo>
                  <a:lnTo>
                    <a:pt x="922" y="1583"/>
                  </a:lnTo>
                  <a:lnTo>
                    <a:pt x="922" y="1583"/>
                  </a:lnTo>
                  <a:lnTo>
                    <a:pt x="933" y="1588"/>
                  </a:lnTo>
                  <a:lnTo>
                    <a:pt x="943" y="1592"/>
                  </a:lnTo>
                  <a:lnTo>
                    <a:pt x="953" y="1593"/>
                  </a:lnTo>
                  <a:lnTo>
                    <a:pt x="962" y="1591"/>
                  </a:lnTo>
                  <a:lnTo>
                    <a:pt x="966" y="1590"/>
                  </a:lnTo>
                  <a:lnTo>
                    <a:pt x="970" y="1588"/>
                  </a:lnTo>
                  <a:lnTo>
                    <a:pt x="978" y="1582"/>
                  </a:lnTo>
                  <a:lnTo>
                    <a:pt x="984" y="1573"/>
                  </a:lnTo>
                  <a:lnTo>
                    <a:pt x="990" y="1563"/>
                  </a:lnTo>
                  <a:lnTo>
                    <a:pt x="990" y="1563"/>
                  </a:lnTo>
                  <a:lnTo>
                    <a:pt x="995" y="1551"/>
                  </a:lnTo>
                  <a:lnTo>
                    <a:pt x="1004" y="1540"/>
                  </a:lnTo>
                  <a:lnTo>
                    <a:pt x="1013" y="1530"/>
                  </a:lnTo>
                  <a:lnTo>
                    <a:pt x="1024" y="1519"/>
                  </a:lnTo>
                  <a:lnTo>
                    <a:pt x="1036" y="1510"/>
                  </a:lnTo>
                  <a:lnTo>
                    <a:pt x="1048" y="1501"/>
                  </a:lnTo>
                  <a:lnTo>
                    <a:pt x="1063" y="1493"/>
                  </a:lnTo>
                  <a:lnTo>
                    <a:pt x="1078" y="1487"/>
                  </a:lnTo>
                  <a:lnTo>
                    <a:pt x="1092" y="1481"/>
                  </a:lnTo>
                  <a:lnTo>
                    <a:pt x="1108" y="1476"/>
                  </a:lnTo>
                  <a:lnTo>
                    <a:pt x="1123" y="1473"/>
                  </a:lnTo>
                  <a:lnTo>
                    <a:pt x="1138" y="1471"/>
                  </a:lnTo>
                  <a:lnTo>
                    <a:pt x="1153" y="1471"/>
                  </a:lnTo>
                  <a:lnTo>
                    <a:pt x="1166" y="1472"/>
                  </a:lnTo>
                  <a:lnTo>
                    <a:pt x="1180" y="1475"/>
                  </a:lnTo>
                  <a:lnTo>
                    <a:pt x="1191" y="1480"/>
                  </a:lnTo>
                  <a:lnTo>
                    <a:pt x="1191" y="1480"/>
                  </a:lnTo>
                  <a:lnTo>
                    <a:pt x="1200" y="1483"/>
                  </a:lnTo>
                  <a:lnTo>
                    <a:pt x="1207" y="1486"/>
                  </a:lnTo>
                  <a:lnTo>
                    <a:pt x="1214" y="1488"/>
                  </a:lnTo>
                  <a:lnTo>
                    <a:pt x="1221" y="1489"/>
                  </a:lnTo>
                  <a:lnTo>
                    <a:pt x="1228" y="1489"/>
                  </a:lnTo>
                  <a:lnTo>
                    <a:pt x="1235" y="1489"/>
                  </a:lnTo>
                  <a:lnTo>
                    <a:pt x="1241" y="1488"/>
                  </a:lnTo>
                  <a:lnTo>
                    <a:pt x="1247" y="1487"/>
                  </a:lnTo>
                  <a:lnTo>
                    <a:pt x="1261" y="1481"/>
                  </a:lnTo>
                  <a:lnTo>
                    <a:pt x="1275" y="1473"/>
                  </a:lnTo>
                  <a:lnTo>
                    <a:pt x="1288" y="1463"/>
                  </a:lnTo>
                  <a:lnTo>
                    <a:pt x="1303" y="1450"/>
                  </a:lnTo>
                  <a:lnTo>
                    <a:pt x="1303" y="1450"/>
                  </a:lnTo>
                  <a:lnTo>
                    <a:pt x="1205" y="1374"/>
                  </a:lnTo>
                  <a:lnTo>
                    <a:pt x="1157" y="1338"/>
                  </a:lnTo>
                  <a:lnTo>
                    <a:pt x="1133" y="1320"/>
                  </a:lnTo>
                  <a:lnTo>
                    <a:pt x="1109" y="1303"/>
                  </a:lnTo>
                  <a:lnTo>
                    <a:pt x="1109" y="1303"/>
                  </a:lnTo>
                  <a:lnTo>
                    <a:pt x="1092" y="1293"/>
                  </a:lnTo>
                  <a:lnTo>
                    <a:pt x="1075" y="1283"/>
                  </a:lnTo>
                  <a:lnTo>
                    <a:pt x="1039" y="1265"/>
                  </a:lnTo>
                  <a:lnTo>
                    <a:pt x="1004" y="1248"/>
                  </a:lnTo>
                  <a:lnTo>
                    <a:pt x="986" y="1239"/>
                  </a:lnTo>
                  <a:lnTo>
                    <a:pt x="969" y="1230"/>
                  </a:lnTo>
                  <a:lnTo>
                    <a:pt x="969" y="1230"/>
                  </a:lnTo>
                  <a:lnTo>
                    <a:pt x="957" y="1223"/>
                  </a:lnTo>
                  <a:lnTo>
                    <a:pt x="945" y="1218"/>
                  </a:lnTo>
                  <a:lnTo>
                    <a:pt x="934" y="1216"/>
                  </a:lnTo>
                  <a:lnTo>
                    <a:pt x="922" y="1215"/>
                  </a:lnTo>
                  <a:lnTo>
                    <a:pt x="911" y="1216"/>
                  </a:lnTo>
                  <a:lnTo>
                    <a:pt x="901" y="1220"/>
                  </a:lnTo>
                  <a:lnTo>
                    <a:pt x="889" y="1225"/>
                  </a:lnTo>
                  <a:lnTo>
                    <a:pt x="877" y="1234"/>
                  </a:lnTo>
                  <a:lnTo>
                    <a:pt x="877" y="1234"/>
                  </a:lnTo>
                  <a:lnTo>
                    <a:pt x="863" y="1244"/>
                  </a:lnTo>
                  <a:lnTo>
                    <a:pt x="850" y="1255"/>
                  </a:lnTo>
                  <a:lnTo>
                    <a:pt x="836" y="1264"/>
                  </a:lnTo>
                  <a:lnTo>
                    <a:pt x="829" y="1267"/>
                  </a:lnTo>
                  <a:lnTo>
                    <a:pt x="821" y="1270"/>
                  </a:lnTo>
                  <a:lnTo>
                    <a:pt x="814" y="1271"/>
                  </a:lnTo>
                  <a:lnTo>
                    <a:pt x="807" y="1271"/>
                  </a:lnTo>
                  <a:lnTo>
                    <a:pt x="800" y="1270"/>
                  </a:lnTo>
                  <a:lnTo>
                    <a:pt x="791" y="1267"/>
                  </a:lnTo>
                  <a:lnTo>
                    <a:pt x="784" y="1263"/>
                  </a:lnTo>
                  <a:lnTo>
                    <a:pt x="777" y="1256"/>
                  </a:lnTo>
                  <a:lnTo>
                    <a:pt x="768" y="1247"/>
                  </a:lnTo>
                  <a:lnTo>
                    <a:pt x="760" y="1236"/>
                  </a:lnTo>
                  <a:lnTo>
                    <a:pt x="760" y="1236"/>
                  </a:lnTo>
                  <a:lnTo>
                    <a:pt x="741" y="1267"/>
                  </a:lnTo>
                  <a:lnTo>
                    <a:pt x="731" y="1282"/>
                  </a:lnTo>
                  <a:lnTo>
                    <a:pt x="720" y="1296"/>
                  </a:lnTo>
                  <a:lnTo>
                    <a:pt x="709" y="1310"/>
                  </a:lnTo>
                  <a:lnTo>
                    <a:pt x="697" y="1323"/>
                  </a:lnTo>
                  <a:lnTo>
                    <a:pt x="686" y="1336"/>
                  </a:lnTo>
                  <a:lnTo>
                    <a:pt x="675" y="1347"/>
                  </a:lnTo>
                  <a:lnTo>
                    <a:pt x="661" y="1359"/>
                  </a:lnTo>
                  <a:lnTo>
                    <a:pt x="649" y="1370"/>
                  </a:lnTo>
                  <a:lnTo>
                    <a:pt x="635" y="1381"/>
                  </a:lnTo>
                  <a:lnTo>
                    <a:pt x="621" y="1390"/>
                  </a:lnTo>
                  <a:lnTo>
                    <a:pt x="607" y="1399"/>
                  </a:lnTo>
                  <a:lnTo>
                    <a:pt x="592" y="1409"/>
                  </a:lnTo>
                  <a:lnTo>
                    <a:pt x="577" y="1417"/>
                  </a:lnTo>
                  <a:lnTo>
                    <a:pt x="561" y="1425"/>
                  </a:lnTo>
                  <a:lnTo>
                    <a:pt x="561" y="1425"/>
                  </a:lnTo>
                  <a:lnTo>
                    <a:pt x="558" y="1427"/>
                  </a:lnTo>
                  <a:lnTo>
                    <a:pt x="554" y="1431"/>
                  </a:lnTo>
                  <a:lnTo>
                    <a:pt x="546" y="1439"/>
                  </a:lnTo>
                  <a:lnTo>
                    <a:pt x="543" y="1444"/>
                  </a:lnTo>
                  <a:lnTo>
                    <a:pt x="541" y="1448"/>
                  </a:lnTo>
                  <a:lnTo>
                    <a:pt x="539" y="1453"/>
                  </a:lnTo>
                  <a:lnTo>
                    <a:pt x="539" y="1458"/>
                  </a:lnTo>
                  <a:lnTo>
                    <a:pt x="539" y="1458"/>
                  </a:lnTo>
                  <a:lnTo>
                    <a:pt x="539" y="1468"/>
                  </a:lnTo>
                  <a:lnTo>
                    <a:pt x="538" y="1477"/>
                  </a:lnTo>
                  <a:lnTo>
                    <a:pt x="537" y="1487"/>
                  </a:lnTo>
                  <a:lnTo>
                    <a:pt x="535" y="1495"/>
                  </a:lnTo>
                  <a:lnTo>
                    <a:pt x="532" y="1504"/>
                  </a:lnTo>
                  <a:lnTo>
                    <a:pt x="529" y="1511"/>
                  </a:lnTo>
                  <a:lnTo>
                    <a:pt x="525" y="1517"/>
                  </a:lnTo>
                  <a:lnTo>
                    <a:pt x="519" y="1524"/>
                  </a:lnTo>
                  <a:lnTo>
                    <a:pt x="514" y="1530"/>
                  </a:lnTo>
                  <a:lnTo>
                    <a:pt x="508" y="1535"/>
                  </a:lnTo>
                  <a:lnTo>
                    <a:pt x="502" y="1540"/>
                  </a:lnTo>
                  <a:lnTo>
                    <a:pt x="494" y="1544"/>
                  </a:lnTo>
                  <a:lnTo>
                    <a:pt x="478" y="1552"/>
                  </a:lnTo>
                  <a:lnTo>
                    <a:pt x="460" y="1559"/>
                  </a:lnTo>
                  <a:lnTo>
                    <a:pt x="460" y="1559"/>
                  </a:lnTo>
                  <a:close/>
                  <a:moveTo>
                    <a:pt x="163" y="1058"/>
                  </a:moveTo>
                  <a:lnTo>
                    <a:pt x="163" y="1058"/>
                  </a:lnTo>
                  <a:lnTo>
                    <a:pt x="165" y="1075"/>
                  </a:lnTo>
                  <a:lnTo>
                    <a:pt x="166" y="1093"/>
                  </a:lnTo>
                  <a:lnTo>
                    <a:pt x="168" y="1111"/>
                  </a:lnTo>
                  <a:lnTo>
                    <a:pt x="170" y="1119"/>
                  </a:lnTo>
                  <a:lnTo>
                    <a:pt x="173" y="1127"/>
                  </a:lnTo>
                  <a:lnTo>
                    <a:pt x="173" y="1127"/>
                  </a:lnTo>
                  <a:lnTo>
                    <a:pt x="180" y="1146"/>
                  </a:lnTo>
                  <a:lnTo>
                    <a:pt x="188" y="1163"/>
                  </a:lnTo>
                  <a:lnTo>
                    <a:pt x="197" y="1180"/>
                  </a:lnTo>
                  <a:lnTo>
                    <a:pt x="207" y="1195"/>
                  </a:lnTo>
                  <a:lnTo>
                    <a:pt x="217" y="1210"/>
                  </a:lnTo>
                  <a:lnTo>
                    <a:pt x="229" y="1223"/>
                  </a:lnTo>
                  <a:lnTo>
                    <a:pt x="241" y="1235"/>
                  </a:lnTo>
                  <a:lnTo>
                    <a:pt x="255" y="1246"/>
                  </a:lnTo>
                  <a:lnTo>
                    <a:pt x="269" y="1257"/>
                  </a:lnTo>
                  <a:lnTo>
                    <a:pt x="284" y="1265"/>
                  </a:lnTo>
                  <a:lnTo>
                    <a:pt x="300" y="1273"/>
                  </a:lnTo>
                  <a:lnTo>
                    <a:pt x="316" y="1280"/>
                  </a:lnTo>
                  <a:lnTo>
                    <a:pt x="333" y="1285"/>
                  </a:lnTo>
                  <a:lnTo>
                    <a:pt x="351" y="1290"/>
                  </a:lnTo>
                  <a:lnTo>
                    <a:pt x="369" y="1293"/>
                  </a:lnTo>
                  <a:lnTo>
                    <a:pt x="389" y="1294"/>
                  </a:lnTo>
                  <a:lnTo>
                    <a:pt x="389" y="1294"/>
                  </a:lnTo>
                  <a:lnTo>
                    <a:pt x="407" y="1295"/>
                  </a:lnTo>
                  <a:lnTo>
                    <a:pt x="425" y="1294"/>
                  </a:lnTo>
                  <a:lnTo>
                    <a:pt x="441" y="1293"/>
                  </a:lnTo>
                  <a:lnTo>
                    <a:pt x="458" y="1290"/>
                  </a:lnTo>
                  <a:lnTo>
                    <a:pt x="474" y="1286"/>
                  </a:lnTo>
                  <a:lnTo>
                    <a:pt x="489" y="1280"/>
                  </a:lnTo>
                  <a:lnTo>
                    <a:pt x="504" y="1273"/>
                  </a:lnTo>
                  <a:lnTo>
                    <a:pt x="518" y="1266"/>
                  </a:lnTo>
                  <a:lnTo>
                    <a:pt x="532" y="1257"/>
                  </a:lnTo>
                  <a:lnTo>
                    <a:pt x="544" y="1247"/>
                  </a:lnTo>
                  <a:lnTo>
                    <a:pt x="557" y="1237"/>
                  </a:lnTo>
                  <a:lnTo>
                    <a:pt x="569" y="1224"/>
                  </a:lnTo>
                  <a:lnTo>
                    <a:pt x="580" y="1212"/>
                  </a:lnTo>
                  <a:lnTo>
                    <a:pt x="590" y="1198"/>
                  </a:lnTo>
                  <a:lnTo>
                    <a:pt x="601" y="1184"/>
                  </a:lnTo>
                  <a:lnTo>
                    <a:pt x="609" y="1168"/>
                  </a:lnTo>
                  <a:lnTo>
                    <a:pt x="609" y="1168"/>
                  </a:lnTo>
                  <a:lnTo>
                    <a:pt x="619" y="1148"/>
                  </a:lnTo>
                  <a:lnTo>
                    <a:pt x="628" y="1127"/>
                  </a:lnTo>
                  <a:lnTo>
                    <a:pt x="635" y="1107"/>
                  </a:lnTo>
                  <a:lnTo>
                    <a:pt x="638" y="1096"/>
                  </a:lnTo>
                  <a:lnTo>
                    <a:pt x="639" y="1086"/>
                  </a:lnTo>
                  <a:lnTo>
                    <a:pt x="640" y="1075"/>
                  </a:lnTo>
                  <a:lnTo>
                    <a:pt x="640" y="1065"/>
                  </a:lnTo>
                  <a:lnTo>
                    <a:pt x="639" y="1055"/>
                  </a:lnTo>
                  <a:lnTo>
                    <a:pt x="637" y="1043"/>
                  </a:lnTo>
                  <a:lnTo>
                    <a:pt x="633" y="1033"/>
                  </a:lnTo>
                  <a:lnTo>
                    <a:pt x="628" y="1021"/>
                  </a:lnTo>
                  <a:lnTo>
                    <a:pt x="621" y="1011"/>
                  </a:lnTo>
                  <a:lnTo>
                    <a:pt x="613" y="999"/>
                  </a:lnTo>
                  <a:lnTo>
                    <a:pt x="613" y="999"/>
                  </a:lnTo>
                  <a:lnTo>
                    <a:pt x="602" y="984"/>
                  </a:lnTo>
                  <a:lnTo>
                    <a:pt x="590" y="968"/>
                  </a:lnTo>
                  <a:lnTo>
                    <a:pt x="568" y="935"/>
                  </a:lnTo>
                  <a:lnTo>
                    <a:pt x="546" y="901"/>
                  </a:lnTo>
                  <a:lnTo>
                    <a:pt x="535" y="885"/>
                  </a:lnTo>
                  <a:lnTo>
                    <a:pt x="524" y="869"/>
                  </a:lnTo>
                  <a:lnTo>
                    <a:pt x="524" y="869"/>
                  </a:lnTo>
                  <a:lnTo>
                    <a:pt x="511" y="856"/>
                  </a:lnTo>
                  <a:lnTo>
                    <a:pt x="505" y="849"/>
                  </a:lnTo>
                  <a:lnTo>
                    <a:pt x="498" y="843"/>
                  </a:lnTo>
                  <a:lnTo>
                    <a:pt x="489" y="838"/>
                  </a:lnTo>
                  <a:lnTo>
                    <a:pt x="482" y="834"/>
                  </a:lnTo>
                  <a:lnTo>
                    <a:pt x="474" y="829"/>
                  </a:lnTo>
                  <a:lnTo>
                    <a:pt x="465" y="827"/>
                  </a:lnTo>
                  <a:lnTo>
                    <a:pt x="465" y="827"/>
                  </a:lnTo>
                  <a:lnTo>
                    <a:pt x="450" y="824"/>
                  </a:lnTo>
                  <a:lnTo>
                    <a:pt x="434" y="821"/>
                  </a:lnTo>
                  <a:lnTo>
                    <a:pt x="418" y="820"/>
                  </a:lnTo>
                  <a:lnTo>
                    <a:pt x="403" y="820"/>
                  </a:lnTo>
                  <a:lnTo>
                    <a:pt x="388" y="820"/>
                  </a:lnTo>
                  <a:lnTo>
                    <a:pt x="374" y="821"/>
                  </a:lnTo>
                  <a:lnTo>
                    <a:pt x="359" y="823"/>
                  </a:lnTo>
                  <a:lnTo>
                    <a:pt x="345" y="825"/>
                  </a:lnTo>
                  <a:lnTo>
                    <a:pt x="332" y="829"/>
                  </a:lnTo>
                  <a:lnTo>
                    <a:pt x="318" y="834"/>
                  </a:lnTo>
                  <a:lnTo>
                    <a:pt x="306" y="838"/>
                  </a:lnTo>
                  <a:lnTo>
                    <a:pt x="293" y="844"/>
                  </a:lnTo>
                  <a:lnTo>
                    <a:pt x="281" y="850"/>
                  </a:lnTo>
                  <a:lnTo>
                    <a:pt x="270" y="857"/>
                  </a:lnTo>
                  <a:lnTo>
                    <a:pt x="259" y="864"/>
                  </a:lnTo>
                  <a:lnTo>
                    <a:pt x="249" y="872"/>
                  </a:lnTo>
                  <a:lnTo>
                    <a:pt x="238" y="881"/>
                  </a:lnTo>
                  <a:lnTo>
                    <a:pt x="229" y="890"/>
                  </a:lnTo>
                  <a:lnTo>
                    <a:pt x="220" y="899"/>
                  </a:lnTo>
                  <a:lnTo>
                    <a:pt x="212" y="909"/>
                  </a:lnTo>
                  <a:lnTo>
                    <a:pt x="205" y="919"/>
                  </a:lnTo>
                  <a:lnTo>
                    <a:pt x="198" y="931"/>
                  </a:lnTo>
                  <a:lnTo>
                    <a:pt x="190" y="942"/>
                  </a:lnTo>
                  <a:lnTo>
                    <a:pt x="185" y="953"/>
                  </a:lnTo>
                  <a:lnTo>
                    <a:pt x="180" y="966"/>
                  </a:lnTo>
                  <a:lnTo>
                    <a:pt x="176" y="977"/>
                  </a:lnTo>
                  <a:lnTo>
                    <a:pt x="172" y="991"/>
                  </a:lnTo>
                  <a:lnTo>
                    <a:pt x="168" y="1003"/>
                  </a:lnTo>
                  <a:lnTo>
                    <a:pt x="166" y="1017"/>
                  </a:lnTo>
                  <a:lnTo>
                    <a:pt x="164" y="1031"/>
                  </a:lnTo>
                  <a:lnTo>
                    <a:pt x="163" y="1044"/>
                  </a:lnTo>
                  <a:lnTo>
                    <a:pt x="163" y="1058"/>
                  </a:lnTo>
                  <a:lnTo>
                    <a:pt x="163" y="1058"/>
                  </a:lnTo>
                  <a:close/>
                  <a:moveTo>
                    <a:pt x="782" y="1708"/>
                  </a:moveTo>
                  <a:lnTo>
                    <a:pt x="782" y="1708"/>
                  </a:lnTo>
                  <a:lnTo>
                    <a:pt x="860" y="1680"/>
                  </a:lnTo>
                  <a:lnTo>
                    <a:pt x="860" y="1680"/>
                  </a:lnTo>
                  <a:lnTo>
                    <a:pt x="847" y="1618"/>
                  </a:lnTo>
                  <a:lnTo>
                    <a:pt x="847" y="1618"/>
                  </a:lnTo>
                  <a:lnTo>
                    <a:pt x="809" y="1633"/>
                  </a:lnTo>
                  <a:lnTo>
                    <a:pt x="809" y="1633"/>
                  </a:lnTo>
                  <a:lnTo>
                    <a:pt x="769" y="1649"/>
                  </a:lnTo>
                  <a:lnTo>
                    <a:pt x="769" y="1649"/>
                  </a:lnTo>
                  <a:lnTo>
                    <a:pt x="782" y="1708"/>
                  </a:lnTo>
                  <a:lnTo>
                    <a:pt x="782" y="1708"/>
                  </a:lnTo>
                  <a:close/>
                  <a:moveTo>
                    <a:pt x="1064" y="1568"/>
                  </a:moveTo>
                  <a:lnTo>
                    <a:pt x="1064" y="1568"/>
                  </a:lnTo>
                  <a:lnTo>
                    <a:pt x="1073" y="1588"/>
                  </a:lnTo>
                  <a:lnTo>
                    <a:pt x="1078" y="1596"/>
                  </a:lnTo>
                  <a:lnTo>
                    <a:pt x="1082" y="1602"/>
                  </a:lnTo>
                  <a:lnTo>
                    <a:pt x="1086" y="1609"/>
                  </a:lnTo>
                  <a:lnTo>
                    <a:pt x="1091" y="1613"/>
                  </a:lnTo>
                  <a:lnTo>
                    <a:pt x="1095" y="1615"/>
                  </a:lnTo>
                  <a:lnTo>
                    <a:pt x="1101" y="1617"/>
                  </a:lnTo>
                  <a:lnTo>
                    <a:pt x="1106" y="1618"/>
                  </a:lnTo>
                  <a:lnTo>
                    <a:pt x="1112" y="1617"/>
                  </a:lnTo>
                  <a:lnTo>
                    <a:pt x="1119" y="1615"/>
                  </a:lnTo>
                  <a:lnTo>
                    <a:pt x="1127" y="1612"/>
                  </a:lnTo>
                  <a:lnTo>
                    <a:pt x="1143" y="1602"/>
                  </a:lnTo>
                  <a:lnTo>
                    <a:pt x="1164" y="1589"/>
                  </a:lnTo>
                  <a:lnTo>
                    <a:pt x="1164" y="1589"/>
                  </a:lnTo>
                  <a:lnTo>
                    <a:pt x="1136" y="1538"/>
                  </a:lnTo>
                  <a:lnTo>
                    <a:pt x="1136" y="1538"/>
                  </a:lnTo>
                  <a:lnTo>
                    <a:pt x="1064" y="1568"/>
                  </a:lnTo>
                  <a:lnTo>
                    <a:pt x="1064" y="1568"/>
                  </a:lnTo>
                  <a:close/>
                  <a:moveTo>
                    <a:pt x="546" y="1748"/>
                  </a:moveTo>
                  <a:lnTo>
                    <a:pt x="546" y="1748"/>
                  </a:lnTo>
                  <a:lnTo>
                    <a:pt x="544" y="1744"/>
                  </a:lnTo>
                  <a:lnTo>
                    <a:pt x="542" y="1739"/>
                  </a:lnTo>
                  <a:lnTo>
                    <a:pt x="542" y="1734"/>
                  </a:lnTo>
                  <a:lnTo>
                    <a:pt x="543" y="1729"/>
                  </a:lnTo>
                  <a:lnTo>
                    <a:pt x="545" y="1717"/>
                  </a:lnTo>
                  <a:lnTo>
                    <a:pt x="549" y="1706"/>
                  </a:lnTo>
                  <a:lnTo>
                    <a:pt x="550" y="1696"/>
                  </a:lnTo>
                  <a:lnTo>
                    <a:pt x="550" y="1691"/>
                  </a:lnTo>
                  <a:lnTo>
                    <a:pt x="549" y="1687"/>
                  </a:lnTo>
                  <a:lnTo>
                    <a:pt x="546" y="1684"/>
                  </a:lnTo>
                  <a:lnTo>
                    <a:pt x="543" y="1681"/>
                  </a:lnTo>
                  <a:lnTo>
                    <a:pt x="538" y="1679"/>
                  </a:lnTo>
                  <a:lnTo>
                    <a:pt x="532" y="1676"/>
                  </a:lnTo>
                  <a:lnTo>
                    <a:pt x="532" y="1676"/>
                  </a:lnTo>
                  <a:lnTo>
                    <a:pt x="524" y="1676"/>
                  </a:lnTo>
                  <a:lnTo>
                    <a:pt x="515" y="1679"/>
                  </a:lnTo>
                  <a:lnTo>
                    <a:pt x="506" y="1683"/>
                  </a:lnTo>
                  <a:lnTo>
                    <a:pt x="496" y="1688"/>
                  </a:lnTo>
                  <a:lnTo>
                    <a:pt x="477" y="1701"/>
                  </a:lnTo>
                  <a:lnTo>
                    <a:pt x="466" y="1708"/>
                  </a:lnTo>
                  <a:lnTo>
                    <a:pt x="455" y="1714"/>
                  </a:lnTo>
                  <a:lnTo>
                    <a:pt x="455" y="1714"/>
                  </a:lnTo>
                  <a:lnTo>
                    <a:pt x="546" y="1748"/>
                  </a:lnTo>
                  <a:lnTo>
                    <a:pt x="546" y="1748"/>
                  </a:lnTo>
                  <a:close/>
                  <a:moveTo>
                    <a:pt x="405" y="1485"/>
                  </a:moveTo>
                  <a:lnTo>
                    <a:pt x="405" y="1485"/>
                  </a:lnTo>
                  <a:lnTo>
                    <a:pt x="419" y="1448"/>
                  </a:lnTo>
                  <a:lnTo>
                    <a:pt x="425" y="1433"/>
                  </a:lnTo>
                  <a:lnTo>
                    <a:pt x="428" y="1418"/>
                  </a:lnTo>
                  <a:lnTo>
                    <a:pt x="428" y="1418"/>
                  </a:lnTo>
                  <a:lnTo>
                    <a:pt x="429" y="1409"/>
                  </a:lnTo>
                  <a:lnTo>
                    <a:pt x="428" y="1399"/>
                  </a:lnTo>
                  <a:lnTo>
                    <a:pt x="426" y="1390"/>
                  </a:lnTo>
                  <a:lnTo>
                    <a:pt x="424" y="1387"/>
                  </a:lnTo>
                  <a:lnTo>
                    <a:pt x="421" y="1383"/>
                  </a:lnTo>
                  <a:lnTo>
                    <a:pt x="421" y="1383"/>
                  </a:lnTo>
                  <a:lnTo>
                    <a:pt x="418" y="1382"/>
                  </a:lnTo>
                  <a:lnTo>
                    <a:pt x="415" y="1380"/>
                  </a:lnTo>
                  <a:lnTo>
                    <a:pt x="406" y="1378"/>
                  </a:lnTo>
                  <a:lnTo>
                    <a:pt x="396" y="1378"/>
                  </a:lnTo>
                  <a:lnTo>
                    <a:pt x="392" y="1381"/>
                  </a:lnTo>
                  <a:lnTo>
                    <a:pt x="389" y="1382"/>
                  </a:lnTo>
                  <a:lnTo>
                    <a:pt x="389" y="1382"/>
                  </a:lnTo>
                  <a:lnTo>
                    <a:pt x="387" y="1385"/>
                  </a:lnTo>
                  <a:lnTo>
                    <a:pt x="385" y="1389"/>
                  </a:lnTo>
                  <a:lnTo>
                    <a:pt x="381" y="1397"/>
                  </a:lnTo>
                  <a:lnTo>
                    <a:pt x="380" y="1408"/>
                  </a:lnTo>
                  <a:lnTo>
                    <a:pt x="381" y="1416"/>
                  </a:lnTo>
                  <a:lnTo>
                    <a:pt x="381" y="1416"/>
                  </a:lnTo>
                  <a:lnTo>
                    <a:pt x="385" y="1432"/>
                  </a:lnTo>
                  <a:lnTo>
                    <a:pt x="390" y="1447"/>
                  </a:lnTo>
                  <a:lnTo>
                    <a:pt x="405" y="1485"/>
                  </a:lnTo>
                  <a:lnTo>
                    <a:pt x="405" y="14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5" name="Freeform 455"/>
            <p:cNvSpPr>
              <a:spLocks/>
            </p:cNvSpPr>
            <p:nvPr userDrawn="1"/>
          </p:nvSpPr>
          <p:spPr bwMode="auto">
            <a:xfrm>
              <a:off x="6076950" y="5700080"/>
              <a:ext cx="201612" cy="198438"/>
            </a:xfrm>
            <a:custGeom>
              <a:avLst/>
              <a:gdLst>
                <a:gd name="T0" fmla="*/ 0 w 507"/>
                <a:gd name="T1" fmla="*/ 326 h 501"/>
                <a:gd name="T2" fmla="*/ 0 w 507"/>
                <a:gd name="T3" fmla="*/ 326 h 501"/>
                <a:gd name="T4" fmla="*/ 251 w 507"/>
                <a:gd name="T5" fmla="*/ 86 h 501"/>
                <a:gd name="T6" fmla="*/ 251 w 507"/>
                <a:gd name="T7" fmla="*/ 86 h 501"/>
                <a:gd name="T8" fmla="*/ 286 w 507"/>
                <a:gd name="T9" fmla="*/ 51 h 501"/>
                <a:gd name="T10" fmla="*/ 322 w 507"/>
                <a:gd name="T11" fmla="*/ 16 h 501"/>
                <a:gd name="T12" fmla="*/ 322 w 507"/>
                <a:gd name="T13" fmla="*/ 16 h 501"/>
                <a:gd name="T14" fmla="*/ 329 w 507"/>
                <a:gd name="T15" fmla="*/ 9 h 501"/>
                <a:gd name="T16" fmla="*/ 335 w 507"/>
                <a:gd name="T17" fmla="*/ 4 h 501"/>
                <a:gd name="T18" fmla="*/ 341 w 507"/>
                <a:gd name="T19" fmla="*/ 2 h 501"/>
                <a:gd name="T20" fmla="*/ 348 w 507"/>
                <a:gd name="T21" fmla="*/ 0 h 501"/>
                <a:gd name="T22" fmla="*/ 354 w 507"/>
                <a:gd name="T23" fmla="*/ 1 h 501"/>
                <a:gd name="T24" fmla="*/ 360 w 507"/>
                <a:gd name="T25" fmla="*/ 3 h 501"/>
                <a:gd name="T26" fmla="*/ 367 w 507"/>
                <a:gd name="T27" fmla="*/ 7 h 501"/>
                <a:gd name="T28" fmla="*/ 374 w 507"/>
                <a:gd name="T29" fmla="*/ 13 h 501"/>
                <a:gd name="T30" fmla="*/ 374 w 507"/>
                <a:gd name="T31" fmla="*/ 13 h 501"/>
                <a:gd name="T32" fmla="*/ 426 w 507"/>
                <a:gd name="T33" fmla="*/ 66 h 501"/>
                <a:gd name="T34" fmla="*/ 451 w 507"/>
                <a:gd name="T35" fmla="*/ 91 h 501"/>
                <a:gd name="T36" fmla="*/ 477 w 507"/>
                <a:gd name="T37" fmla="*/ 117 h 501"/>
                <a:gd name="T38" fmla="*/ 477 w 507"/>
                <a:gd name="T39" fmla="*/ 117 h 501"/>
                <a:gd name="T40" fmla="*/ 489 w 507"/>
                <a:gd name="T41" fmla="*/ 132 h 501"/>
                <a:gd name="T42" fmla="*/ 495 w 507"/>
                <a:gd name="T43" fmla="*/ 139 h 501"/>
                <a:gd name="T44" fmla="*/ 499 w 507"/>
                <a:gd name="T45" fmla="*/ 148 h 501"/>
                <a:gd name="T46" fmla="*/ 502 w 507"/>
                <a:gd name="T47" fmla="*/ 155 h 501"/>
                <a:gd name="T48" fmla="*/ 505 w 507"/>
                <a:gd name="T49" fmla="*/ 162 h 501"/>
                <a:gd name="T50" fmla="*/ 506 w 507"/>
                <a:gd name="T51" fmla="*/ 170 h 501"/>
                <a:gd name="T52" fmla="*/ 507 w 507"/>
                <a:gd name="T53" fmla="*/ 177 h 501"/>
                <a:gd name="T54" fmla="*/ 507 w 507"/>
                <a:gd name="T55" fmla="*/ 184 h 501"/>
                <a:gd name="T56" fmla="*/ 506 w 507"/>
                <a:gd name="T57" fmla="*/ 192 h 501"/>
                <a:gd name="T58" fmla="*/ 504 w 507"/>
                <a:gd name="T59" fmla="*/ 200 h 501"/>
                <a:gd name="T60" fmla="*/ 501 w 507"/>
                <a:gd name="T61" fmla="*/ 207 h 501"/>
                <a:gd name="T62" fmla="*/ 498 w 507"/>
                <a:gd name="T63" fmla="*/ 214 h 501"/>
                <a:gd name="T64" fmla="*/ 492 w 507"/>
                <a:gd name="T65" fmla="*/ 223 h 501"/>
                <a:gd name="T66" fmla="*/ 487 w 507"/>
                <a:gd name="T67" fmla="*/ 230 h 501"/>
                <a:gd name="T68" fmla="*/ 481 w 507"/>
                <a:gd name="T69" fmla="*/ 238 h 501"/>
                <a:gd name="T70" fmla="*/ 481 w 507"/>
                <a:gd name="T71" fmla="*/ 238 h 501"/>
                <a:gd name="T72" fmla="*/ 430 w 507"/>
                <a:gd name="T73" fmla="*/ 297 h 501"/>
                <a:gd name="T74" fmla="*/ 379 w 507"/>
                <a:gd name="T75" fmla="*/ 354 h 501"/>
                <a:gd name="T76" fmla="*/ 275 w 507"/>
                <a:gd name="T77" fmla="*/ 469 h 501"/>
                <a:gd name="T78" fmla="*/ 275 w 507"/>
                <a:gd name="T79" fmla="*/ 469 h 501"/>
                <a:gd name="T80" fmla="*/ 262 w 507"/>
                <a:gd name="T81" fmla="*/ 481 h 501"/>
                <a:gd name="T82" fmla="*/ 255 w 507"/>
                <a:gd name="T83" fmla="*/ 486 h 501"/>
                <a:gd name="T84" fmla="*/ 249 w 507"/>
                <a:gd name="T85" fmla="*/ 491 h 501"/>
                <a:gd name="T86" fmla="*/ 241 w 507"/>
                <a:gd name="T87" fmla="*/ 494 h 501"/>
                <a:gd name="T88" fmla="*/ 235 w 507"/>
                <a:gd name="T89" fmla="*/ 497 h 501"/>
                <a:gd name="T90" fmla="*/ 228 w 507"/>
                <a:gd name="T91" fmla="*/ 499 h 501"/>
                <a:gd name="T92" fmla="*/ 221 w 507"/>
                <a:gd name="T93" fmla="*/ 500 h 501"/>
                <a:gd name="T94" fmla="*/ 214 w 507"/>
                <a:gd name="T95" fmla="*/ 501 h 501"/>
                <a:gd name="T96" fmla="*/ 207 w 507"/>
                <a:gd name="T97" fmla="*/ 501 h 501"/>
                <a:gd name="T98" fmla="*/ 200 w 507"/>
                <a:gd name="T99" fmla="*/ 500 h 501"/>
                <a:gd name="T100" fmla="*/ 193 w 507"/>
                <a:gd name="T101" fmla="*/ 498 h 501"/>
                <a:gd name="T102" fmla="*/ 186 w 507"/>
                <a:gd name="T103" fmla="*/ 495 h 501"/>
                <a:gd name="T104" fmla="*/ 179 w 507"/>
                <a:gd name="T105" fmla="*/ 492 h 501"/>
                <a:gd name="T106" fmla="*/ 173 w 507"/>
                <a:gd name="T107" fmla="*/ 486 h 501"/>
                <a:gd name="T108" fmla="*/ 165 w 507"/>
                <a:gd name="T109" fmla="*/ 481 h 501"/>
                <a:gd name="T110" fmla="*/ 165 w 507"/>
                <a:gd name="T111" fmla="*/ 481 h 501"/>
                <a:gd name="T112" fmla="*/ 126 w 507"/>
                <a:gd name="T113" fmla="*/ 447 h 501"/>
                <a:gd name="T114" fmla="*/ 86 w 507"/>
                <a:gd name="T115" fmla="*/ 409 h 501"/>
                <a:gd name="T116" fmla="*/ 0 w 507"/>
                <a:gd name="T117" fmla="*/ 326 h 501"/>
                <a:gd name="T118" fmla="*/ 0 w 507"/>
                <a:gd name="T119" fmla="*/ 32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7" h="501">
                  <a:moveTo>
                    <a:pt x="0" y="326"/>
                  </a:moveTo>
                  <a:lnTo>
                    <a:pt x="0" y="326"/>
                  </a:lnTo>
                  <a:lnTo>
                    <a:pt x="251" y="86"/>
                  </a:lnTo>
                  <a:lnTo>
                    <a:pt x="251" y="86"/>
                  </a:lnTo>
                  <a:lnTo>
                    <a:pt x="286" y="51"/>
                  </a:lnTo>
                  <a:lnTo>
                    <a:pt x="322" y="16"/>
                  </a:lnTo>
                  <a:lnTo>
                    <a:pt x="322" y="16"/>
                  </a:lnTo>
                  <a:lnTo>
                    <a:pt x="329" y="9"/>
                  </a:lnTo>
                  <a:lnTo>
                    <a:pt x="335" y="4"/>
                  </a:lnTo>
                  <a:lnTo>
                    <a:pt x="341" y="2"/>
                  </a:lnTo>
                  <a:lnTo>
                    <a:pt x="348" y="0"/>
                  </a:lnTo>
                  <a:lnTo>
                    <a:pt x="354" y="1"/>
                  </a:lnTo>
                  <a:lnTo>
                    <a:pt x="360" y="3"/>
                  </a:lnTo>
                  <a:lnTo>
                    <a:pt x="367" y="7"/>
                  </a:lnTo>
                  <a:lnTo>
                    <a:pt x="374" y="13"/>
                  </a:lnTo>
                  <a:lnTo>
                    <a:pt x="374" y="13"/>
                  </a:lnTo>
                  <a:lnTo>
                    <a:pt x="426" y="66"/>
                  </a:lnTo>
                  <a:lnTo>
                    <a:pt x="451" y="91"/>
                  </a:lnTo>
                  <a:lnTo>
                    <a:pt x="477" y="117"/>
                  </a:lnTo>
                  <a:lnTo>
                    <a:pt x="477" y="117"/>
                  </a:lnTo>
                  <a:lnTo>
                    <a:pt x="489" y="132"/>
                  </a:lnTo>
                  <a:lnTo>
                    <a:pt x="495" y="139"/>
                  </a:lnTo>
                  <a:lnTo>
                    <a:pt x="499" y="148"/>
                  </a:lnTo>
                  <a:lnTo>
                    <a:pt x="502" y="155"/>
                  </a:lnTo>
                  <a:lnTo>
                    <a:pt x="505" y="162"/>
                  </a:lnTo>
                  <a:lnTo>
                    <a:pt x="506" y="170"/>
                  </a:lnTo>
                  <a:lnTo>
                    <a:pt x="507" y="177"/>
                  </a:lnTo>
                  <a:lnTo>
                    <a:pt x="507" y="184"/>
                  </a:lnTo>
                  <a:lnTo>
                    <a:pt x="506" y="192"/>
                  </a:lnTo>
                  <a:lnTo>
                    <a:pt x="504" y="200"/>
                  </a:lnTo>
                  <a:lnTo>
                    <a:pt x="501" y="207"/>
                  </a:lnTo>
                  <a:lnTo>
                    <a:pt x="498" y="214"/>
                  </a:lnTo>
                  <a:lnTo>
                    <a:pt x="492" y="223"/>
                  </a:lnTo>
                  <a:lnTo>
                    <a:pt x="487" y="230"/>
                  </a:lnTo>
                  <a:lnTo>
                    <a:pt x="481" y="238"/>
                  </a:lnTo>
                  <a:lnTo>
                    <a:pt x="481" y="238"/>
                  </a:lnTo>
                  <a:lnTo>
                    <a:pt x="430" y="297"/>
                  </a:lnTo>
                  <a:lnTo>
                    <a:pt x="379" y="354"/>
                  </a:lnTo>
                  <a:lnTo>
                    <a:pt x="275" y="469"/>
                  </a:lnTo>
                  <a:lnTo>
                    <a:pt x="275" y="469"/>
                  </a:lnTo>
                  <a:lnTo>
                    <a:pt x="262" y="481"/>
                  </a:lnTo>
                  <a:lnTo>
                    <a:pt x="255" y="486"/>
                  </a:lnTo>
                  <a:lnTo>
                    <a:pt x="249" y="491"/>
                  </a:lnTo>
                  <a:lnTo>
                    <a:pt x="241" y="494"/>
                  </a:lnTo>
                  <a:lnTo>
                    <a:pt x="235" y="497"/>
                  </a:lnTo>
                  <a:lnTo>
                    <a:pt x="228" y="499"/>
                  </a:lnTo>
                  <a:lnTo>
                    <a:pt x="221" y="500"/>
                  </a:lnTo>
                  <a:lnTo>
                    <a:pt x="214" y="501"/>
                  </a:lnTo>
                  <a:lnTo>
                    <a:pt x="207" y="501"/>
                  </a:lnTo>
                  <a:lnTo>
                    <a:pt x="200" y="500"/>
                  </a:lnTo>
                  <a:lnTo>
                    <a:pt x="193" y="498"/>
                  </a:lnTo>
                  <a:lnTo>
                    <a:pt x="186" y="495"/>
                  </a:lnTo>
                  <a:lnTo>
                    <a:pt x="179" y="492"/>
                  </a:lnTo>
                  <a:lnTo>
                    <a:pt x="173" y="486"/>
                  </a:lnTo>
                  <a:lnTo>
                    <a:pt x="165" y="481"/>
                  </a:lnTo>
                  <a:lnTo>
                    <a:pt x="165" y="481"/>
                  </a:lnTo>
                  <a:lnTo>
                    <a:pt x="126" y="447"/>
                  </a:lnTo>
                  <a:lnTo>
                    <a:pt x="86" y="409"/>
                  </a:lnTo>
                  <a:lnTo>
                    <a:pt x="0" y="326"/>
                  </a:lnTo>
                  <a:lnTo>
                    <a:pt x="0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6" name="Freeform 456"/>
            <p:cNvSpPr>
              <a:spLocks noEditPoints="1"/>
            </p:cNvSpPr>
            <p:nvPr userDrawn="1"/>
          </p:nvSpPr>
          <p:spPr bwMode="auto">
            <a:xfrm>
              <a:off x="5754688" y="5407980"/>
              <a:ext cx="128587" cy="127000"/>
            </a:xfrm>
            <a:custGeom>
              <a:avLst/>
              <a:gdLst>
                <a:gd name="T0" fmla="*/ 178 w 321"/>
                <a:gd name="T1" fmla="*/ 1 h 321"/>
                <a:gd name="T2" fmla="*/ 223 w 321"/>
                <a:gd name="T3" fmla="*/ 14 h 321"/>
                <a:gd name="T4" fmla="*/ 263 w 321"/>
                <a:gd name="T5" fmla="*/ 38 h 321"/>
                <a:gd name="T6" fmla="*/ 294 w 321"/>
                <a:gd name="T7" fmla="*/ 72 h 321"/>
                <a:gd name="T8" fmla="*/ 314 w 321"/>
                <a:gd name="T9" fmla="*/ 114 h 321"/>
                <a:gd name="T10" fmla="*/ 321 w 321"/>
                <a:gd name="T11" fmla="*/ 161 h 321"/>
                <a:gd name="T12" fmla="*/ 318 w 321"/>
                <a:gd name="T13" fmla="*/ 193 h 321"/>
                <a:gd name="T14" fmla="*/ 302 w 321"/>
                <a:gd name="T15" fmla="*/ 236 h 321"/>
                <a:gd name="T16" fmla="*/ 273 w 321"/>
                <a:gd name="T17" fmla="*/ 273 h 321"/>
                <a:gd name="T18" fmla="*/ 236 w 321"/>
                <a:gd name="T19" fmla="*/ 301 h 321"/>
                <a:gd name="T20" fmla="*/ 192 w 321"/>
                <a:gd name="T21" fmla="*/ 317 h 321"/>
                <a:gd name="T22" fmla="*/ 160 w 321"/>
                <a:gd name="T23" fmla="*/ 321 h 321"/>
                <a:gd name="T24" fmla="*/ 112 w 321"/>
                <a:gd name="T25" fmla="*/ 314 h 321"/>
                <a:gd name="T26" fmla="*/ 69 w 321"/>
                <a:gd name="T27" fmla="*/ 293 h 321"/>
                <a:gd name="T28" fmla="*/ 35 w 321"/>
                <a:gd name="T29" fmla="*/ 261 h 321"/>
                <a:gd name="T30" fmla="*/ 11 w 321"/>
                <a:gd name="T31" fmla="*/ 220 h 321"/>
                <a:gd name="T32" fmla="*/ 0 w 321"/>
                <a:gd name="T33" fmla="*/ 173 h 321"/>
                <a:gd name="T34" fmla="*/ 1 w 321"/>
                <a:gd name="T35" fmla="*/ 141 h 321"/>
                <a:gd name="T36" fmla="*/ 13 w 321"/>
                <a:gd name="T37" fmla="*/ 95 h 321"/>
                <a:gd name="T38" fmla="*/ 37 w 321"/>
                <a:gd name="T39" fmla="*/ 57 h 321"/>
                <a:gd name="T40" fmla="*/ 71 w 321"/>
                <a:gd name="T41" fmla="*/ 26 h 321"/>
                <a:gd name="T42" fmla="*/ 113 w 321"/>
                <a:gd name="T43" fmla="*/ 7 h 321"/>
                <a:gd name="T44" fmla="*/ 162 w 321"/>
                <a:gd name="T45" fmla="*/ 0 h 321"/>
                <a:gd name="T46" fmla="*/ 255 w 321"/>
                <a:gd name="T47" fmla="*/ 162 h 321"/>
                <a:gd name="T48" fmla="*/ 251 w 321"/>
                <a:gd name="T49" fmla="*/ 134 h 321"/>
                <a:gd name="T50" fmla="*/ 239 w 321"/>
                <a:gd name="T51" fmla="*/ 109 h 321"/>
                <a:gd name="T52" fmla="*/ 221 w 321"/>
                <a:gd name="T53" fmla="*/ 89 h 321"/>
                <a:gd name="T54" fmla="*/ 198 w 321"/>
                <a:gd name="T55" fmla="*/ 74 h 321"/>
                <a:gd name="T56" fmla="*/ 170 w 321"/>
                <a:gd name="T57" fmla="*/ 67 h 321"/>
                <a:gd name="T58" fmla="*/ 152 w 321"/>
                <a:gd name="T59" fmla="*/ 66 h 321"/>
                <a:gd name="T60" fmla="*/ 123 w 321"/>
                <a:gd name="T61" fmla="*/ 72 h 321"/>
                <a:gd name="T62" fmla="*/ 101 w 321"/>
                <a:gd name="T63" fmla="*/ 86 h 321"/>
                <a:gd name="T64" fmla="*/ 83 w 321"/>
                <a:gd name="T65" fmla="*/ 106 h 321"/>
                <a:gd name="T66" fmla="*/ 71 w 321"/>
                <a:gd name="T67" fmla="*/ 131 h 321"/>
                <a:gd name="T68" fmla="*/ 67 w 321"/>
                <a:gd name="T69" fmla="*/ 160 h 321"/>
                <a:gd name="T70" fmla="*/ 69 w 321"/>
                <a:gd name="T71" fmla="*/ 181 h 321"/>
                <a:gd name="T72" fmla="*/ 78 w 321"/>
                <a:gd name="T73" fmla="*/ 207 h 321"/>
                <a:gd name="T74" fmla="*/ 93 w 321"/>
                <a:gd name="T75" fmla="*/ 227 h 321"/>
                <a:gd name="T76" fmla="*/ 115 w 321"/>
                <a:gd name="T77" fmla="*/ 243 h 321"/>
                <a:gd name="T78" fmla="*/ 141 w 321"/>
                <a:gd name="T79" fmla="*/ 252 h 321"/>
                <a:gd name="T80" fmla="*/ 161 w 321"/>
                <a:gd name="T81" fmla="*/ 253 h 321"/>
                <a:gd name="T82" fmla="*/ 189 w 321"/>
                <a:gd name="T83" fmla="*/ 249 h 321"/>
                <a:gd name="T84" fmla="*/ 213 w 321"/>
                <a:gd name="T85" fmla="*/ 238 h 321"/>
                <a:gd name="T86" fmla="*/ 233 w 321"/>
                <a:gd name="T87" fmla="*/ 220 h 321"/>
                <a:gd name="T88" fmla="*/ 246 w 321"/>
                <a:gd name="T89" fmla="*/ 197 h 321"/>
                <a:gd name="T90" fmla="*/ 254 w 321"/>
                <a:gd name="T91" fmla="*/ 17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1" h="321">
                  <a:moveTo>
                    <a:pt x="162" y="0"/>
                  </a:moveTo>
                  <a:lnTo>
                    <a:pt x="162" y="0"/>
                  </a:lnTo>
                  <a:lnTo>
                    <a:pt x="178" y="1"/>
                  </a:lnTo>
                  <a:lnTo>
                    <a:pt x="193" y="3"/>
                  </a:lnTo>
                  <a:lnTo>
                    <a:pt x="209" y="8"/>
                  </a:lnTo>
                  <a:lnTo>
                    <a:pt x="223" y="14"/>
                  </a:lnTo>
                  <a:lnTo>
                    <a:pt x="238" y="20"/>
                  </a:lnTo>
                  <a:lnTo>
                    <a:pt x="251" y="28"/>
                  </a:lnTo>
                  <a:lnTo>
                    <a:pt x="263" y="38"/>
                  </a:lnTo>
                  <a:lnTo>
                    <a:pt x="275" y="48"/>
                  </a:lnTo>
                  <a:lnTo>
                    <a:pt x="285" y="60"/>
                  </a:lnTo>
                  <a:lnTo>
                    <a:pt x="294" y="72"/>
                  </a:lnTo>
                  <a:lnTo>
                    <a:pt x="303" y="86"/>
                  </a:lnTo>
                  <a:lnTo>
                    <a:pt x="309" y="99"/>
                  </a:lnTo>
                  <a:lnTo>
                    <a:pt x="314" y="114"/>
                  </a:lnTo>
                  <a:lnTo>
                    <a:pt x="318" y="130"/>
                  </a:lnTo>
                  <a:lnTo>
                    <a:pt x="320" y="145"/>
                  </a:lnTo>
                  <a:lnTo>
                    <a:pt x="321" y="161"/>
                  </a:lnTo>
                  <a:lnTo>
                    <a:pt x="321" y="161"/>
                  </a:lnTo>
                  <a:lnTo>
                    <a:pt x="320" y="177"/>
                  </a:lnTo>
                  <a:lnTo>
                    <a:pt x="318" y="193"/>
                  </a:lnTo>
                  <a:lnTo>
                    <a:pt x="314" y="208"/>
                  </a:lnTo>
                  <a:lnTo>
                    <a:pt x="308" y="222"/>
                  </a:lnTo>
                  <a:lnTo>
                    <a:pt x="302" y="236"/>
                  </a:lnTo>
                  <a:lnTo>
                    <a:pt x="293" y="249"/>
                  </a:lnTo>
                  <a:lnTo>
                    <a:pt x="284" y="262"/>
                  </a:lnTo>
                  <a:lnTo>
                    <a:pt x="273" y="273"/>
                  </a:lnTo>
                  <a:lnTo>
                    <a:pt x="261" y="284"/>
                  </a:lnTo>
                  <a:lnTo>
                    <a:pt x="248" y="293"/>
                  </a:lnTo>
                  <a:lnTo>
                    <a:pt x="236" y="301"/>
                  </a:lnTo>
                  <a:lnTo>
                    <a:pt x="221" y="308"/>
                  </a:lnTo>
                  <a:lnTo>
                    <a:pt x="207" y="313"/>
                  </a:lnTo>
                  <a:lnTo>
                    <a:pt x="192" y="317"/>
                  </a:lnTo>
                  <a:lnTo>
                    <a:pt x="176" y="320"/>
                  </a:lnTo>
                  <a:lnTo>
                    <a:pt x="160" y="321"/>
                  </a:lnTo>
                  <a:lnTo>
                    <a:pt x="160" y="321"/>
                  </a:lnTo>
                  <a:lnTo>
                    <a:pt x="143" y="320"/>
                  </a:lnTo>
                  <a:lnTo>
                    <a:pt x="128" y="317"/>
                  </a:lnTo>
                  <a:lnTo>
                    <a:pt x="112" y="314"/>
                  </a:lnTo>
                  <a:lnTo>
                    <a:pt x="96" y="308"/>
                  </a:lnTo>
                  <a:lnTo>
                    <a:pt x="83" y="301"/>
                  </a:lnTo>
                  <a:lnTo>
                    <a:pt x="69" y="293"/>
                  </a:lnTo>
                  <a:lnTo>
                    <a:pt x="57" y="284"/>
                  </a:lnTo>
                  <a:lnTo>
                    <a:pt x="45" y="272"/>
                  </a:lnTo>
                  <a:lnTo>
                    <a:pt x="35" y="261"/>
                  </a:lnTo>
                  <a:lnTo>
                    <a:pt x="26" y="248"/>
                  </a:lnTo>
                  <a:lnTo>
                    <a:pt x="18" y="235"/>
                  </a:lnTo>
                  <a:lnTo>
                    <a:pt x="11" y="220"/>
                  </a:lnTo>
                  <a:lnTo>
                    <a:pt x="6" y="206"/>
                  </a:lnTo>
                  <a:lnTo>
                    <a:pt x="2" y="190"/>
                  </a:lnTo>
                  <a:lnTo>
                    <a:pt x="0" y="17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41"/>
                  </a:lnTo>
                  <a:lnTo>
                    <a:pt x="3" y="124"/>
                  </a:lnTo>
                  <a:lnTo>
                    <a:pt x="7" y="110"/>
                  </a:lnTo>
                  <a:lnTo>
                    <a:pt x="13" y="95"/>
                  </a:lnTo>
                  <a:lnTo>
                    <a:pt x="19" y="82"/>
                  </a:lnTo>
                  <a:lnTo>
                    <a:pt x="28" y="68"/>
                  </a:lnTo>
                  <a:lnTo>
                    <a:pt x="37" y="57"/>
                  </a:lnTo>
                  <a:lnTo>
                    <a:pt x="47" y="45"/>
                  </a:lnTo>
                  <a:lnTo>
                    <a:pt x="59" y="35"/>
                  </a:lnTo>
                  <a:lnTo>
                    <a:pt x="71" y="26"/>
                  </a:lnTo>
                  <a:lnTo>
                    <a:pt x="85" y="18"/>
                  </a:lnTo>
                  <a:lnTo>
                    <a:pt x="99" y="12"/>
                  </a:lnTo>
                  <a:lnTo>
                    <a:pt x="113" y="7"/>
                  </a:lnTo>
                  <a:lnTo>
                    <a:pt x="129" y="3"/>
                  </a:lnTo>
                  <a:lnTo>
                    <a:pt x="145" y="1"/>
                  </a:lnTo>
                  <a:lnTo>
                    <a:pt x="162" y="0"/>
                  </a:lnTo>
                  <a:lnTo>
                    <a:pt x="162" y="0"/>
                  </a:lnTo>
                  <a:close/>
                  <a:moveTo>
                    <a:pt x="255" y="162"/>
                  </a:moveTo>
                  <a:lnTo>
                    <a:pt x="255" y="162"/>
                  </a:lnTo>
                  <a:lnTo>
                    <a:pt x="254" y="152"/>
                  </a:lnTo>
                  <a:lnTo>
                    <a:pt x="253" y="143"/>
                  </a:lnTo>
                  <a:lnTo>
                    <a:pt x="251" y="134"/>
                  </a:lnTo>
                  <a:lnTo>
                    <a:pt x="247" y="125"/>
                  </a:lnTo>
                  <a:lnTo>
                    <a:pt x="244" y="117"/>
                  </a:lnTo>
                  <a:lnTo>
                    <a:pt x="239" y="109"/>
                  </a:lnTo>
                  <a:lnTo>
                    <a:pt x="234" y="101"/>
                  </a:lnTo>
                  <a:lnTo>
                    <a:pt x="228" y="95"/>
                  </a:lnTo>
                  <a:lnTo>
                    <a:pt x="221" y="89"/>
                  </a:lnTo>
                  <a:lnTo>
                    <a:pt x="214" y="83"/>
                  </a:lnTo>
                  <a:lnTo>
                    <a:pt x="206" y="78"/>
                  </a:lnTo>
                  <a:lnTo>
                    <a:pt x="198" y="74"/>
                  </a:lnTo>
                  <a:lnTo>
                    <a:pt x="189" y="71"/>
                  </a:lnTo>
                  <a:lnTo>
                    <a:pt x="180" y="68"/>
                  </a:lnTo>
                  <a:lnTo>
                    <a:pt x="170" y="67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52" y="66"/>
                  </a:lnTo>
                  <a:lnTo>
                    <a:pt x="141" y="67"/>
                  </a:lnTo>
                  <a:lnTo>
                    <a:pt x="132" y="69"/>
                  </a:lnTo>
                  <a:lnTo>
                    <a:pt x="123" y="72"/>
                  </a:lnTo>
                  <a:lnTo>
                    <a:pt x="115" y="76"/>
                  </a:lnTo>
                  <a:lnTo>
                    <a:pt x="108" y="81"/>
                  </a:lnTo>
                  <a:lnTo>
                    <a:pt x="101" y="86"/>
                  </a:lnTo>
                  <a:lnTo>
                    <a:pt x="94" y="92"/>
                  </a:lnTo>
                  <a:lnTo>
                    <a:pt x="88" y="98"/>
                  </a:lnTo>
                  <a:lnTo>
                    <a:pt x="83" y="106"/>
                  </a:lnTo>
                  <a:lnTo>
                    <a:pt x="78" y="114"/>
                  </a:lnTo>
                  <a:lnTo>
                    <a:pt x="75" y="122"/>
                  </a:lnTo>
                  <a:lnTo>
                    <a:pt x="71" y="131"/>
                  </a:lnTo>
                  <a:lnTo>
                    <a:pt x="69" y="140"/>
                  </a:lnTo>
                  <a:lnTo>
                    <a:pt x="68" y="150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68" y="170"/>
                  </a:lnTo>
                  <a:lnTo>
                    <a:pt x="69" y="181"/>
                  </a:lnTo>
                  <a:lnTo>
                    <a:pt x="71" y="189"/>
                  </a:lnTo>
                  <a:lnTo>
                    <a:pt x="75" y="198"/>
                  </a:lnTo>
                  <a:lnTo>
                    <a:pt x="78" y="207"/>
                  </a:lnTo>
                  <a:lnTo>
                    <a:pt x="83" y="214"/>
                  </a:lnTo>
                  <a:lnTo>
                    <a:pt x="88" y="221"/>
                  </a:lnTo>
                  <a:lnTo>
                    <a:pt x="93" y="227"/>
                  </a:lnTo>
                  <a:lnTo>
                    <a:pt x="101" y="234"/>
                  </a:lnTo>
                  <a:lnTo>
                    <a:pt x="107" y="239"/>
                  </a:lnTo>
                  <a:lnTo>
                    <a:pt x="115" y="243"/>
                  </a:lnTo>
                  <a:lnTo>
                    <a:pt x="123" y="247"/>
                  </a:lnTo>
                  <a:lnTo>
                    <a:pt x="132" y="250"/>
                  </a:lnTo>
                  <a:lnTo>
                    <a:pt x="141" y="252"/>
                  </a:lnTo>
                  <a:lnTo>
                    <a:pt x="152" y="253"/>
                  </a:lnTo>
                  <a:lnTo>
                    <a:pt x="161" y="253"/>
                  </a:lnTo>
                  <a:lnTo>
                    <a:pt x="161" y="253"/>
                  </a:lnTo>
                  <a:lnTo>
                    <a:pt x="170" y="253"/>
                  </a:lnTo>
                  <a:lnTo>
                    <a:pt x="180" y="252"/>
                  </a:lnTo>
                  <a:lnTo>
                    <a:pt x="189" y="249"/>
                  </a:lnTo>
                  <a:lnTo>
                    <a:pt x="197" y="246"/>
                  </a:lnTo>
                  <a:lnTo>
                    <a:pt x="205" y="243"/>
                  </a:lnTo>
                  <a:lnTo>
                    <a:pt x="213" y="238"/>
                  </a:lnTo>
                  <a:lnTo>
                    <a:pt x="220" y="233"/>
                  </a:lnTo>
                  <a:lnTo>
                    <a:pt x="227" y="226"/>
                  </a:lnTo>
                  <a:lnTo>
                    <a:pt x="233" y="220"/>
                  </a:lnTo>
                  <a:lnTo>
                    <a:pt x="238" y="213"/>
                  </a:lnTo>
                  <a:lnTo>
                    <a:pt x="243" y="206"/>
                  </a:lnTo>
                  <a:lnTo>
                    <a:pt x="246" y="197"/>
                  </a:lnTo>
                  <a:lnTo>
                    <a:pt x="250" y="189"/>
                  </a:lnTo>
                  <a:lnTo>
                    <a:pt x="253" y="181"/>
                  </a:lnTo>
                  <a:lnTo>
                    <a:pt x="254" y="171"/>
                  </a:lnTo>
                  <a:lnTo>
                    <a:pt x="255" y="162"/>
                  </a:lnTo>
                  <a:lnTo>
                    <a:pt x="255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7" name="Freeform 457"/>
            <p:cNvSpPr>
              <a:spLocks/>
            </p:cNvSpPr>
            <p:nvPr userDrawn="1"/>
          </p:nvSpPr>
          <p:spPr bwMode="auto">
            <a:xfrm>
              <a:off x="5651500" y="5333367"/>
              <a:ext cx="49212" cy="63500"/>
            </a:xfrm>
            <a:custGeom>
              <a:avLst/>
              <a:gdLst>
                <a:gd name="T0" fmla="*/ 123 w 123"/>
                <a:gd name="T1" fmla="*/ 30 h 160"/>
                <a:gd name="T2" fmla="*/ 123 w 123"/>
                <a:gd name="T3" fmla="*/ 30 h 160"/>
                <a:gd name="T4" fmla="*/ 86 w 123"/>
                <a:gd name="T5" fmla="*/ 46 h 160"/>
                <a:gd name="T6" fmla="*/ 86 w 123"/>
                <a:gd name="T7" fmla="*/ 46 h 160"/>
                <a:gd name="T8" fmla="*/ 74 w 123"/>
                <a:gd name="T9" fmla="*/ 51 h 160"/>
                <a:gd name="T10" fmla="*/ 69 w 123"/>
                <a:gd name="T11" fmla="*/ 54 h 160"/>
                <a:gd name="T12" fmla="*/ 65 w 123"/>
                <a:gd name="T13" fmla="*/ 57 h 160"/>
                <a:gd name="T14" fmla="*/ 62 w 123"/>
                <a:gd name="T15" fmla="*/ 61 h 160"/>
                <a:gd name="T16" fmla="*/ 60 w 123"/>
                <a:gd name="T17" fmla="*/ 64 h 160"/>
                <a:gd name="T18" fmla="*/ 58 w 123"/>
                <a:gd name="T19" fmla="*/ 69 h 160"/>
                <a:gd name="T20" fmla="*/ 57 w 123"/>
                <a:gd name="T21" fmla="*/ 73 h 160"/>
                <a:gd name="T22" fmla="*/ 57 w 123"/>
                <a:gd name="T23" fmla="*/ 81 h 160"/>
                <a:gd name="T24" fmla="*/ 60 w 123"/>
                <a:gd name="T25" fmla="*/ 90 h 160"/>
                <a:gd name="T26" fmla="*/ 64 w 123"/>
                <a:gd name="T27" fmla="*/ 100 h 160"/>
                <a:gd name="T28" fmla="*/ 69 w 123"/>
                <a:gd name="T29" fmla="*/ 111 h 160"/>
                <a:gd name="T30" fmla="*/ 69 w 123"/>
                <a:gd name="T31" fmla="*/ 111 h 160"/>
                <a:gd name="T32" fmla="*/ 72 w 123"/>
                <a:gd name="T33" fmla="*/ 115 h 160"/>
                <a:gd name="T34" fmla="*/ 73 w 123"/>
                <a:gd name="T35" fmla="*/ 122 h 160"/>
                <a:gd name="T36" fmla="*/ 75 w 123"/>
                <a:gd name="T37" fmla="*/ 134 h 160"/>
                <a:gd name="T38" fmla="*/ 75 w 123"/>
                <a:gd name="T39" fmla="*/ 147 h 160"/>
                <a:gd name="T40" fmla="*/ 76 w 123"/>
                <a:gd name="T41" fmla="*/ 160 h 160"/>
                <a:gd name="T42" fmla="*/ 76 w 123"/>
                <a:gd name="T43" fmla="*/ 160 h 160"/>
                <a:gd name="T44" fmla="*/ 33 w 123"/>
                <a:gd name="T45" fmla="*/ 135 h 160"/>
                <a:gd name="T46" fmla="*/ 33 w 123"/>
                <a:gd name="T47" fmla="*/ 135 h 160"/>
                <a:gd name="T48" fmla="*/ 30 w 123"/>
                <a:gd name="T49" fmla="*/ 132 h 160"/>
                <a:gd name="T50" fmla="*/ 27 w 123"/>
                <a:gd name="T51" fmla="*/ 128 h 160"/>
                <a:gd name="T52" fmla="*/ 27 w 123"/>
                <a:gd name="T53" fmla="*/ 128 h 160"/>
                <a:gd name="T54" fmla="*/ 19 w 123"/>
                <a:gd name="T55" fmla="*/ 115 h 160"/>
                <a:gd name="T56" fmla="*/ 13 w 123"/>
                <a:gd name="T57" fmla="*/ 104 h 160"/>
                <a:gd name="T58" fmla="*/ 7 w 123"/>
                <a:gd name="T59" fmla="*/ 92 h 160"/>
                <a:gd name="T60" fmla="*/ 3 w 123"/>
                <a:gd name="T61" fmla="*/ 82 h 160"/>
                <a:gd name="T62" fmla="*/ 1 w 123"/>
                <a:gd name="T63" fmla="*/ 73 h 160"/>
                <a:gd name="T64" fmla="*/ 0 w 123"/>
                <a:gd name="T65" fmla="*/ 63 h 160"/>
                <a:gd name="T66" fmla="*/ 1 w 123"/>
                <a:gd name="T67" fmla="*/ 55 h 160"/>
                <a:gd name="T68" fmla="*/ 3 w 123"/>
                <a:gd name="T69" fmla="*/ 48 h 160"/>
                <a:gd name="T70" fmla="*/ 6 w 123"/>
                <a:gd name="T71" fmla="*/ 40 h 160"/>
                <a:gd name="T72" fmla="*/ 12 w 123"/>
                <a:gd name="T73" fmla="*/ 33 h 160"/>
                <a:gd name="T74" fmla="*/ 19 w 123"/>
                <a:gd name="T75" fmla="*/ 27 h 160"/>
                <a:gd name="T76" fmla="*/ 26 w 123"/>
                <a:gd name="T77" fmla="*/ 21 h 160"/>
                <a:gd name="T78" fmla="*/ 37 w 123"/>
                <a:gd name="T79" fmla="*/ 15 h 160"/>
                <a:gd name="T80" fmla="*/ 48 w 123"/>
                <a:gd name="T81" fmla="*/ 10 h 160"/>
                <a:gd name="T82" fmla="*/ 61 w 123"/>
                <a:gd name="T83" fmla="*/ 5 h 160"/>
                <a:gd name="T84" fmla="*/ 75 w 123"/>
                <a:gd name="T85" fmla="*/ 1 h 160"/>
                <a:gd name="T86" fmla="*/ 75 w 123"/>
                <a:gd name="T87" fmla="*/ 1 h 160"/>
                <a:gd name="T88" fmla="*/ 79 w 123"/>
                <a:gd name="T89" fmla="*/ 0 h 160"/>
                <a:gd name="T90" fmla="*/ 83 w 123"/>
                <a:gd name="T91" fmla="*/ 0 h 160"/>
                <a:gd name="T92" fmla="*/ 92 w 123"/>
                <a:gd name="T93" fmla="*/ 2 h 160"/>
                <a:gd name="T94" fmla="*/ 101 w 123"/>
                <a:gd name="T95" fmla="*/ 5 h 160"/>
                <a:gd name="T96" fmla="*/ 111 w 123"/>
                <a:gd name="T97" fmla="*/ 7 h 160"/>
                <a:gd name="T98" fmla="*/ 111 w 123"/>
                <a:gd name="T99" fmla="*/ 7 h 160"/>
                <a:gd name="T100" fmla="*/ 123 w 123"/>
                <a:gd name="T101" fmla="*/ 30 h 160"/>
                <a:gd name="T102" fmla="*/ 123 w 123"/>
                <a:gd name="T103" fmla="*/ 3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" h="160">
                  <a:moveTo>
                    <a:pt x="123" y="30"/>
                  </a:moveTo>
                  <a:lnTo>
                    <a:pt x="123" y="3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74" y="51"/>
                  </a:lnTo>
                  <a:lnTo>
                    <a:pt x="69" y="54"/>
                  </a:lnTo>
                  <a:lnTo>
                    <a:pt x="65" y="57"/>
                  </a:lnTo>
                  <a:lnTo>
                    <a:pt x="62" y="61"/>
                  </a:lnTo>
                  <a:lnTo>
                    <a:pt x="60" y="64"/>
                  </a:lnTo>
                  <a:lnTo>
                    <a:pt x="58" y="69"/>
                  </a:lnTo>
                  <a:lnTo>
                    <a:pt x="57" y="73"/>
                  </a:lnTo>
                  <a:lnTo>
                    <a:pt x="57" y="81"/>
                  </a:lnTo>
                  <a:lnTo>
                    <a:pt x="60" y="90"/>
                  </a:lnTo>
                  <a:lnTo>
                    <a:pt x="64" y="100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72" y="115"/>
                  </a:lnTo>
                  <a:lnTo>
                    <a:pt x="73" y="122"/>
                  </a:lnTo>
                  <a:lnTo>
                    <a:pt x="75" y="134"/>
                  </a:lnTo>
                  <a:lnTo>
                    <a:pt x="75" y="147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33" y="135"/>
                  </a:lnTo>
                  <a:lnTo>
                    <a:pt x="33" y="135"/>
                  </a:lnTo>
                  <a:lnTo>
                    <a:pt x="30" y="132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19" y="115"/>
                  </a:lnTo>
                  <a:lnTo>
                    <a:pt x="13" y="104"/>
                  </a:lnTo>
                  <a:lnTo>
                    <a:pt x="7" y="92"/>
                  </a:lnTo>
                  <a:lnTo>
                    <a:pt x="3" y="82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5"/>
                  </a:lnTo>
                  <a:lnTo>
                    <a:pt x="3" y="48"/>
                  </a:lnTo>
                  <a:lnTo>
                    <a:pt x="6" y="40"/>
                  </a:lnTo>
                  <a:lnTo>
                    <a:pt x="12" y="33"/>
                  </a:lnTo>
                  <a:lnTo>
                    <a:pt x="19" y="27"/>
                  </a:lnTo>
                  <a:lnTo>
                    <a:pt x="26" y="21"/>
                  </a:lnTo>
                  <a:lnTo>
                    <a:pt x="37" y="15"/>
                  </a:lnTo>
                  <a:lnTo>
                    <a:pt x="48" y="10"/>
                  </a:lnTo>
                  <a:lnTo>
                    <a:pt x="61" y="5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79" y="0"/>
                  </a:lnTo>
                  <a:lnTo>
                    <a:pt x="83" y="0"/>
                  </a:lnTo>
                  <a:lnTo>
                    <a:pt x="92" y="2"/>
                  </a:lnTo>
                  <a:lnTo>
                    <a:pt x="101" y="5"/>
                  </a:lnTo>
                  <a:lnTo>
                    <a:pt x="111" y="7"/>
                  </a:lnTo>
                  <a:lnTo>
                    <a:pt x="111" y="7"/>
                  </a:lnTo>
                  <a:lnTo>
                    <a:pt x="123" y="30"/>
                  </a:lnTo>
                  <a:lnTo>
                    <a:pt x="1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8" name="Freeform 458"/>
            <p:cNvSpPr>
              <a:spLocks/>
            </p:cNvSpPr>
            <p:nvPr userDrawn="1"/>
          </p:nvSpPr>
          <p:spPr bwMode="auto">
            <a:xfrm>
              <a:off x="5741988" y="5273042"/>
              <a:ext cx="65087" cy="44450"/>
            </a:xfrm>
            <a:custGeom>
              <a:avLst/>
              <a:gdLst>
                <a:gd name="T0" fmla="*/ 87 w 163"/>
                <a:gd name="T1" fmla="*/ 52 h 113"/>
                <a:gd name="T2" fmla="*/ 87 w 163"/>
                <a:gd name="T3" fmla="*/ 52 h 113"/>
                <a:gd name="T4" fmla="*/ 58 w 163"/>
                <a:gd name="T5" fmla="*/ 71 h 113"/>
                <a:gd name="T6" fmla="*/ 44 w 163"/>
                <a:gd name="T7" fmla="*/ 78 h 113"/>
                <a:gd name="T8" fmla="*/ 30 w 163"/>
                <a:gd name="T9" fmla="*/ 84 h 113"/>
                <a:gd name="T10" fmla="*/ 30 w 163"/>
                <a:gd name="T11" fmla="*/ 84 h 113"/>
                <a:gd name="T12" fmla="*/ 26 w 163"/>
                <a:gd name="T13" fmla="*/ 85 h 113"/>
                <a:gd name="T14" fmla="*/ 23 w 163"/>
                <a:gd name="T15" fmla="*/ 85 h 113"/>
                <a:gd name="T16" fmla="*/ 16 w 163"/>
                <a:gd name="T17" fmla="*/ 83 h 113"/>
                <a:gd name="T18" fmla="*/ 8 w 163"/>
                <a:gd name="T19" fmla="*/ 79 h 113"/>
                <a:gd name="T20" fmla="*/ 1 w 163"/>
                <a:gd name="T21" fmla="*/ 75 h 113"/>
                <a:gd name="T22" fmla="*/ 1 w 163"/>
                <a:gd name="T23" fmla="*/ 75 h 113"/>
                <a:gd name="T24" fmla="*/ 0 w 163"/>
                <a:gd name="T25" fmla="*/ 74 h 113"/>
                <a:gd name="T26" fmla="*/ 0 w 163"/>
                <a:gd name="T27" fmla="*/ 71 h 113"/>
                <a:gd name="T28" fmla="*/ 1 w 163"/>
                <a:gd name="T29" fmla="*/ 63 h 113"/>
                <a:gd name="T30" fmla="*/ 4 w 163"/>
                <a:gd name="T31" fmla="*/ 55 h 113"/>
                <a:gd name="T32" fmla="*/ 5 w 163"/>
                <a:gd name="T33" fmla="*/ 52 h 113"/>
                <a:gd name="T34" fmla="*/ 8 w 163"/>
                <a:gd name="T35" fmla="*/ 50 h 113"/>
                <a:gd name="T36" fmla="*/ 8 w 163"/>
                <a:gd name="T37" fmla="*/ 50 h 113"/>
                <a:gd name="T38" fmla="*/ 25 w 163"/>
                <a:gd name="T39" fmla="*/ 37 h 113"/>
                <a:gd name="T40" fmla="*/ 43 w 163"/>
                <a:gd name="T41" fmla="*/ 24 h 113"/>
                <a:gd name="T42" fmla="*/ 62 w 163"/>
                <a:gd name="T43" fmla="*/ 12 h 113"/>
                <a:gd name="T44" fmla="*/ 80 w 163"/>
                <a:gd name="T45" fmla="*/ 1 h 113"/>
                <a:gd name="T46" fmla="*/ 80 w 163"/>
                <a:gd name="T47" fmla="*/ 1 h 113"/>
                <a:gd name="T48" fmla="*/ 84 w 163"/>
                <a:gd name="T49" fmla="*/ 0 h 113"/>
                <a:gd name="T50" fmla="*/ 88 w 163"/>
                <a:gd name="T51" fmla="*/ 0 h 113"/>
                <a:gd name="T52" fmla="*/ 96 w 163"/>
                <a:gd name="T53" fmla="*/ 0 h 113"/>
                <a:gd name="T54" fmla="*/ 104 w 163"/>
                <a:gd name="T55" fmla="*/ 3 h 113"/>
                <a:gd name="T56" fmla="*/ 108 w 163"/>
                <a:gd name="T57" fmla="*/ 5 h 113"/>
                <a:gd name="T58" fmla="*/ 111 w 163"/>
                <a:gd name="T59" fmla="*/ 7 h 113"/>
                <a:gd name="T60" fmla="*/ 111 w 163"/>
                <a:gd name="T61" fmla="*/ 7 h 113"/>
                <a:gd name="T62" fmla="*/ 124 w 163"/>
                <a:gd name="T63" fmla="*/ 25 h 113"/>
                <a:gd name="T64" fmla="*/ 138 w 163"/>
                <a:gd name="T65" fmla="*/ 43 h 113"/>
                <a:gd name="T66" fmla="*/ 150 w 163"/>
                <a:gd name="T67" fmla="*/ 63 h 113"/>
                <a:gd name="T68" fmla="*/ 162 w 163"/>
                <a:gd name="T69" fmla="*/ 83 h 113"/>
                <a:gd name="T70" fmla="*/ 162 w 163"/>
                <a:gd name="T71" fmla="*/ 83 h 113"/>
                <a:gd name="T72" fmla="*/ 163 w 163"/>
                <a:gd name="T73" fmla="*/ 86 h 113"/>
                <a:gd name="T74" fmla="*/ 163 w 163"/>
                <a:gd name="T75" fmla="*/ 89 h 113"/>
                <a:gd name="T76" fmla="*/ 162 w 163"/>
                <a:gd name="T77" fmla="*/ 97 h 113"/>
                <a:gd name="T78" fmla="*/ 159 w 163"/>
                <a:gd name="T79" fmla="*/ 105 h 113"/>
                <a:gd name="T80" fmla="*/ 156 w 163"/>
                <a:gd name="T81" fmla="*/ 113 h 113"/>
                <a:gd name="T82" fmla="*/ 156 w 163"/>
                <a:gd name="T83" fmla="*/ 113 h 113"/>
                <a:gd name="T84" fmla="*/ 149 w 163"/>
                <a:gd name="T85" fmla="*/ 112 h 113"/>
                <a:gd name="T86" fmla="*/ 141 w 163"/>
                <a:gd name="T87" fmla="*/ 111 h 113"/>
                <a:gd name="T88" fmla="*/ 134 w 163"/>
                <a:gd name="T89" fmla="*/ 109 h 113"/>
                <a:gd name="T90" fmla="*/ 130 w 163"/>
                <a:gd name="T91" fmla="*/ 108 h 113"/>
                <a:gd name="T92" fmla="*/ 127 w 163"/>
                <a:gd name="T93" fmla="*/ 106 h 113"/>
                <a:gd name="T94" fmla="*/ 127 w 163"/>
                <a:gd name="T95" fmla="*/ 106 h 113"/>
                <a:gd name="T96" fmla="*/ 117 w 163"/>
                <a:gd name="T97" fmla="*/ 93 h 113"/>
                <a:gd name="T98" fmla="*/ 108 w 163"/>
                <a:gd name="T99" fmla="*/ 81 h 113"/>
                <a:gd name="T100" fmla="*/ 87 w 163"/>
                <a:gd name="T101" fmla="*/ 52 h 113"/>
                <a:gd name="T102" fmla="*/ 87 w 163"/>
                <a:gd name="T103" fmla="*/ 5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13">
                  <a:moveTo>
                    <a:pt x="87" y="52"/>
                  </a:moveTo>
                  <a:lnTo>
                    <a:pt x="87" y="52"/>
                  </a:lnTo>
                  <a:lnTo>
                    <a:pt x="58" y="71"/>
                  </a:lnTo>
                  <a:lnTo>
                    <a:pt x="44" y="78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26" y="85"/>
                  </a:lnTo>
                  <a:lnTo>
                    <a:pt x="23" y="85"/>
                  </a:lnTo>
                  <a:lnTo>
                    <a:pt x="16" y="83"/>
                  </a:lnTo>
                  <a:lnTo>
                    <a:pt x="8" y="79"/>
                  </a:lnTo>
                  <a:lnTo>
                    <a:pt x="1" y="75"/>
                  </a:lnTo>
                  <a:lnTo>
                    <a:pt x="1" y="75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1" y="63"/>
                  </a:lnTo>
                  <a:lnTo>
                    <a:pt x="4" y="55"/>
                  </a:lnTo>
                  <a:lnTo>
                    <a:pt x="5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25" y="37"/>
                  </a:lnTo>
                  <a:lnTo>
                    <a:pt x="43" y="24"/>
                  </a:lnTo>
                  <a:lnTo>
                    <a:pt x="62" y="12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3"/>
                  </a:lnTo>
                  <a:lnTo>
                    <a:pt x="108" y="5"/>
                  </a:lnTo>
                  <a:lnTo>
                    <a:pt x="111" y="7"/>
                  </a:lnTo>
                  <a:lnTo>
                    <a:pt x="111" y="7"/>
                  </a:lnTo>
                  <a:lnTo>
                    <a:pt x="124" y="25"/>
                  </a:lnTo>
                  <a:lnTo>
                    <a:pt x="138" y="43"/>
                  </a:lnTo>
                  <a:lnTo>
                    <a:pt x="150" y="63"/>
                  </a:lnTo>
                  <a:lnTo>
                    <a:pt x="162" y="83"/>
                  </a:lnTo>
                  <a:lnTo>
                    <a:pt x="162" y="83"/>
                  </a:lnTo>
                  <a:lnTo>
                    <a:pt x="163" y="86"/>
                  </a:lnTo>
                  <a:lnTo>
                    <a:pt x="163" y="89"/>
                  </a:lnTo>
                  <a:lnTo>
                    <a:pt x="162" y="97"/>
                  </a:lnTo>
                  <a:lnTo>
                    <a:pt x="159" y="105"/>
                  </a:lnTo>
                  <a:lnTo>
                    <a:pt x="156" y="113"/>
                  </a:lnTo>
                  <a:lnTo>
                    <a:pt x="156" y="113"/>
                  </a:lnTo>
                  <a:lnTo>
                    <a:pt x="149" y="112"/>
                  </a:lnTo>
                  <a:lnTo>
                    <a:pt x="141" y="111"/>
                  </a:lnTo>
                  <a:lnTo>
                    <a:pt x="134" y="109"/>
                  </a:lnTo>
                  <a:lnTo>
                    <a:pt x="130" y="108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7" y="93"/>
                  </a:lnTo>
                  <a:lnTo>
                    <a:pt x="108" y="81"/>
                  </a:lnTo>
                  <a:lnTo>
                    <a:pt x="87" y="52"/>
                  </a:lnTo>
                  <a:lnTo>
                    <a:pt x="8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299" name="Freeform 459"/>
            <p:cNvSpPr>
              <a:spLocks/>
            </p:cNvSpPr>
            <p:nvPr userDrawn="1"/>
          </p:nvSpPr>
          <p:spPr bwMode="auto">
            <a:xfrm>
              <a:off x="5835650" y="5630230"/>
              <a:ext cx="57150" cy="39688"/>
            </a:xfrm>
            <a:custGeom>
              <a:avLst/>
              <a:gdLst>
                <a:gd name="T0" fmla="*/ 63 w 143"/>
                <a:gd name="T1" fmla="*/ 48 h 100"/>
                <a:gd name="T2" fmla="*/ 63 w 143"/>
                <a:gd name="T3" fmla="*/ 48 h 100"/>
                <a:gd name="T4" fmla="*/ 86 w 143"/>
                <a:gd name="T5" fmla="*/ 32 h 100"/>
                <a:gd name="T6" fmla="*/ 98 w 143"/>
                <a:gd name="T7" fmla="*/ 25 h 100"/>
                <a:gd name="T8" fmla="*/ 109 w 143"/>
                <a:gd name="T9" fmla="*/ 20 h 100"/>
                <a:gd name="T10" fmla="*/ 109 w 143"/>
                <a:gd name="T11" fmla="*/ 20 h 100"/>
                <a:gd name="T12" fmla="*/ 113 w 143"/>
                <a:gd name="T13" fmla="*/ 20 h 100"/>
                <a:gd name="T14" fmla="*/ 117 w 143"/>
                <a:gd name="T15" fmla="*/ 19 h 100"/>
                <a:gd name="T16" fmla="*/ 126 w 143"/>
                <a:gd name="T17" fmla="*/ 21 h 100"/>
                <a:gd name="T18" fmla="*/ 135 w 143"/>
                <a:gd name="T19" fmla="*/ 23 h 100"/>
                <a:gd name="T20" fmla="*/ 143 w 143"/>
                <a:gd name="T21" fmla="*/ 25 h 100"/>
                <a:gd name="T22" fmla="*/ 143 w 143"/>
                <a:gd name="T23" fmla="*/ 25 h 100"/>
                <a:gd name="T24" fmla="*/ 141 w 143"/>
                <a:gd name="T25" fmla="*/ 32 h 100"/>
                <a:gd name="T26" fmla="*/ 140 w 143"/>
                <a:gd name="T27" fmla="*/ 40 h 100"/>
                <a:gd name="T28" fmla="*/ 138 w 143"/>
                <a:gd name="T29" fmla="*/ 48 h 100"/>
                <a:gd name="T30" fmla="*/ 136 w 143"/>
                <a:gd name="T31" fmla="*/ 51 h 100"/>
                <a:gd name="T32" fmla="*/ 134 w 143"/>
                <a:gd name="T33" fmla="*/ 53 h 100"/>
                <a:gd name="T34" fmla="*/ 134 w 143"/>
                <a:gd name="T35" fmla="*/ 53 h 100"/>
                <a:gd name="T36" fmla="*/ 118 w 143"/>
                <a:gd name="T37" fmla="*/ 65 h 100"/>
                <a:gd name="T38" fmla="*/ 103 w 143"/>
                <a:gd name="T39" fmla="*/ 77 h 100"/>
                <a:gd name="T40" fmla="*/ 86 w 143"/>
                <a:gd name="T41" fmla="*/ 88 h 100"/>
                <a:gd name="T42" fmla="*/ 69 w 143"/>
                <a:gd name="T43" fmla="*/ 98 h 100"/>
                <a:gd name="T44" fmla="*/ 69 w 143"/>
                <a:gd name="T45" fmla="*/ 98 h 100"/>
                <a:gd name="T46" fmla="*/ 66 w 143"/>
                <a:gd name="T47" fmla="*/ 99 h 100"/>
                <a:gd name="T48" fmla="*/ 62 w 143"/>
                <a:gd name="T49" fmla="*/ 100 h 100"/>
                <a:gd name="T50" fmla="*/ 54 w 143"/>
                <a:gd name="T51" fmla="*/ 99 h 100"/>
                <a:gd name="T52" fmla="*/ 45 w 143"/>
                <a:gd name="T53" fmla="*/ 97 h 100"/>
                <a:gd name="T54" fmla="*/ 41 w 143"/>
                <a:gd name="T55" fmla="*/ 96 h 100"/>
                <a:gd name="T56" fmla="*/ 39 w 143"/>
                <a:gd name="T57" fmla="*/ 94 h 100"/>
                <a:gd name="T58" fmla="*/ 39 w 143"/>
                <a:gd name="T59" fmla="*/ 94 h 100"/>
                <a:gd name="T60" fmla="*/ 28 w 143"/>
                <a:gd name="T61" fmla="*/ 80 h 100"/>
                <a:gd name="T62" fmla="*/ 17 w 143"/>
                <a:gd name="T63" fmla="*/ 65 h 100"/>
                <a:gd name="T64" fmla="*/ 9 w 143"/>
                <a:gd name="T65" fmla="*/ 51 h 100"/>
                <a:gd name="T66" fmla="*/ 1 w 143"/>
                <a:gd name="T67" fmla="*/ 35 h 100"/>
                <a:gd name="T68" fmla="*/ 1 w 143"/>
                <a:gd name="T69" fmla="*/ 35 h 100"/>
                <a:gd name="T70" fmla="*/ 0 w 143"/>
                <a:gd name="T71" fmla="*/ 32 h 100"/>
                <a:gd name="T72" fmla="*/ 0 w 143"/>
                <a:gd name="T73" fmla="*/ 28 h 100"/>
                <a:gd name="T74" fmla="*/ 2 w 143"/>
                <a:gd name="T75" fmla="*/ 19 h 100"/>
                <a:gd name="T76" fmla="*/ 4 w 143"/>
                <a:gd name="T77" fmla="*/ 9 h 100"/>
                <a:gd name="T78" fmla="*/ 7 w 143"/>
                <a:gd name="T79" fmla="*/ 0 h 100"/>
                <a:gd name="T80" fmla="*/ 7 w 143"/>
                <a:gd name="T81" fmla="*/ 0 h 100"/>
                <a:gd name="T82" fmla="*/ 23 w 143"/>
                <a:gd name="T83" fmla="*/ 5 h 100"/>
                <a:gd name="T84" fmla="*/ 30 w 143"/>
                <a:gd name="T85" fmla="*/ 8 h 100"/>
                <a:gd name="T86" fmla="*/ 36 w 143"/>
                <a:gd name="T87" fmla="*/ 12 h 100"/>
                <a:gd name="T88" fmla="*/ 36 w 143"/>
                <a:gd name="T89" fmla="*/ 12 h 100"/>
                <a:gd name="T90" fmla="*/ 43 w 143"/>
                <a:gd name="T91" fmla="*/ 20 h 100"/>
                <a:gd name="T92" fmla="*/ 50 w 143"/>
                <a:gd name="T93" fmla="*/ 28 h 100"/>
                <a:gd name="T94" fmla="*/ 63 w 143"/>
                <a:gd name="T95" fmla="*/ 48 h 100"/>
                <a:gd name="T96" fmla="*/ 63 w 143"/>
                <a:gd name="T9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3" h="100">
                  <a:moveTo>
                    <a:pt x="63" y="48"/>
                  </a:moveTo>
                  <a:lnTo>
                    <a:pt x="63" y="48"/>
                  </a:lnTo>
                  <a:lnTo>
                    <a:pt x="86" y="32"/>
                  </a:lnTo>
                  <a:lnTo>
                    <a:pt x="98" y="25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13" y="20"/>
                  </a:lnTo>
                  <a:lnTo>
                    <a:pt x="117" y="19"/>
                  </a:lnTo>
                  <a:lnTo>
                    <a:pt x="126" y="21"/>
                  </a:lnTo>
                  <a:lnTo>
                    <a:pt x="135" y="23"/>
                  </a:lnTo>
                  <a:lnTo>
                    <a:pt x="143" y="25"/>
                  </a:lnTo>
                  <a:lnTo>
                    <a:pt x="143" y="25"/>
                  </a:lnTo>
                  <a:lnTo>
                    <a:pt x="141" y="32"/>
                  </a:lnTo>
                  <a:lnTo>
                    <a:pt x="140" y="40"/>
                  </a:lnTo>
                  <a:lnTo>
                    <a:pt x="138" y="48"/>
                  </a:lnTo>
                  <a:lnTo>
                    <a:pt x="136" y="51"/>
                  </a:lnTo>
                  <a:lnTo>
                    <a:pt x="134" y="53"/>
                  </a:lnTo>
                  <a:lnTo>
                    <a:pt x="134" y="53"/>
                  </a:lnTo>
                  <a:lnTo>
                    <a:pt x="118" y="65"/>
                  </a:lnTo>
                  <a:lnTo>
                    <a:pt x="103" y="77"/>
                  </a:lnTo>
                  <a:lnTo>
                    <a:pt x="86" y="88"/>
                  </a:lnTo>
                  <a:lnTo>
                    <a:pt x="69" y="98"/>
                  </a:lnTo>
                  <a:lnTo>
                    <a:pt x="69" y="98"/>
                  </a:lnTo>
                  <a:lnTo>
                    <a:pt x="66" y="99"/>
                  </a:lnTo>
                  <a:lnTo>
                    <a:pt x="62" y="100"/>
                  </a:lnTo>
                  <a:lnTo>
                    <a:pt x="54" y="99"/>
                  </a:lnTo>
                  <a:lnTo>
                    <a:pt x="45" y="97"/>
                  </a:lnTo>
                  <a:lnTo>
                    <a:pt x="41" y="96"/>
                  </a:lnTo>
                  <a:lnTo>
                    <a:pt x="39" y="94"/>
                  </a:lnTo>
                  <a:lnTo>
                    <a:pt x="39" y="94"/>
                  </a:lnTo>
                  <a:lnTo>
                    <a:pt x="28" y="80"/>
                  </a:lnTo>
                  <a:lnTo>
                    <a:pt x="17" y="65"/>
                  </a:lnTo>
                  <a:lnTo>
                    <a:pt x="9" y="51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2" y="19"/>
                  </a:lnTo>
                  <a:lnTo>
                    <a:pt x="4" y="9"/>
                  </a:lnTo>
                  <a:lnTo>
                    <a:pt x="7" y="0"/>
                  </a:lnTo>
                  <a:lnTo>
                    <a:pt x="7" y="0"/>
                  </a:lnTo>
                  <a:lnTo>
                    <a:pt x="23" y="5"/>
                  </a:lnTo>
                  <a:lnTo>
                    <a:pt x="30" y="8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3" y="20"/>
                  </a:lnTo>
                  <a:lnTo>
                    <a:pt x="50" y="28"/>
                  </a:lnTo>
                  <a:lnTo>
                    <a:pt x="63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grpSp>
        <p:nvGrpSpPr>
          <p:cNvPr id="549" name="Группа 548"/>
          <p:cNvGrpSpPr/>
          <p:nvPr userDrawn="1"/>
        </p:nvGrpSpPr>
        <p:grpSpPr>
          <a:xfrm>
            <a:off x="6878638" y="3071798"/>
            <a:ext cx="658812" cy="478631"/>
            <a:chOff x="6878638" y="3762331"/>
            <a:chExt cx="658812" cy="638175"/>
          </a:xfrm>
          <a:solidFill>
            <a:schemeClr val="bg2">
              <a:lumMod val="50000"/>
            </a:schemeClr>
          </a:solidFill>
        </p:grpSpPr>
        <p:sp>
          <p:nvSpPr>
            <p:cNvPr id="300" name="Freeform 460"/>
            <p:cNvSpPr>
              <a:spLocks/>
            </p:cNvSpPr>
            <p:nvPr userDrawn="1"/>
          </p:nvSpPr>
          <p:spPr bwMode="auto">
            <a:xfrm>
              <a:off x="6935788" y="3829006"/>
              <a:ext cx="536575" cy="182563"/>
            </a:xfrm>
            <a:custGeom>
              <a:avLst/>
              <a:gdLst>
                <a:gd name="T0" fmla="*/ 1198 w 1355"/>
                <a:gd name="T1" fmla="*/ 436 h 459"/>
                <a:gd name="T2" fmla="*/ 1355 w 1355"/>
                <a:gd name="T3" fmla="*/ 13 h 459"/>
                <a:gd name="T4" fmla="*/ 0 w 1355"/>
                <a:gd name="T5" fmla="*/ 0 h 459"/>
                <a:gd name="T6" fmla="*/ 161 w 1355"/>
                <a:gd name="T7" fmla="*/ 459 h 459"/>
                <a:gd name="T8" fmla="*/ 1198 w 1355"/>
                <a:gd name="T9" fmla="*/ 43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5" h="459">
                  <a:moveTo>
                    <a:pt x="1198" y="436"/>
                  </a:moveTo>
                  <a:lnTo>
                    <a:pt x="1355" y="13"/>
                  </a:lnTo>
                  <a:lnTo>
                    <a:pt x="0" y="0"/>
                  </a:lnTo>
                  <a:lnTo>
                    <a:pt x="161" y="459"/>
                  </a:lnTo>
                  <a:lnTo>
                    <a:pt x="1198" y="4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1" name="Freeform 461"/>
            <p:cNvSpPr>
              <a:spLocks/>
            </p:cNvSpPr>
            <p:nvPr userDrawn="1"/>
          </p:nvSpPr>
          <p:spPr bwMode="auto">
            <a:xfrm>
              <a:off x="7062788" y="4067131"/>
              <a:ext cx="46037" cy="23813"/>
            </a:xfrm>
            <a:custGeom>
              <a:avLst/>
              <a:gdLst>
                <a:gd name="T0" fmla="*/ 97 w 117"/>
                <a:gd name="T1" fmla="*/ 11 h 59"/>
                <a:gd name="T2" fmla="*/ 97 w 117"/>
                <a:gd name="T3" fmla="*/ 11 h 59"/>
                <a:gd name="T4" fmla="*/ 94 w 117"/>
                <a:gd name="T5" fmla="*/ 9 h 59"/>
                <a:gd name="T6" fmla="*/ 92 w 117"/>
                <a:gd name="T7" fmla="*/ 7 h 59"/>
                <a:gd name="T8" fmla="*/ 89 w 117"/>
                <a:gd name="T9" fmla="*/ 4 h 59"/>
                <a:gd name="T10" fmla="*/ 89 w 117"/>
                <a:gd name="T11" fmla="*/ 0 h 59"/>
                <a:gd name="T12" fmla="*/ 41 w 117"/>
                <a:gd name="T13" fmla="*/ 0 h 59"/>
                <a:gd name="T14" fmla="*/ 41 w 117"/>
                <a:gd name="T15" fmla="*/ 0 h 59"/>
                <a:gd name="T16" fmla="*/ 38 w 117"/>
                <a:gd name="T17" fmla="*/ 4 h 59"/>
                <a:gd name="T18" fmla="*/ 36 w 117"/>
                <a:gd name="T19" fmla="*/ 8 h 59"/>
                <a:gd name="T20" fmla="*/ 32 w 117"/>
                <a:gd name="T21" fmla="*/ 10 h 59"/>
                <a:gd name="T22" fmla="*/ 27 w 117"/>
                <a:gd name="T23" fmla="*/ 13 h 59"/>
                <a:gd name="T24" fmla="*/ 18 w 117"/>
                <a:gd name="T25" fmla="*/ 15 h 59"/>
                <a:gd name="T26" fmla="*/ 8 w 117"/>
                <a:gd name="T27" fmla="*/ 17 h 59"/>
                <a:gd name="T28" fmla="*/ 0 w 117"/>
                <a:gd name="T29" fmla="*/ 59 h 59"/>
                <a:gd name="T30" fmla="*/ 0 w 117"/>
                <a:gd name="T31" fmla="*/ 59 h 59"/>
                <a:gd name="T32" fmla="*/ 6 w 117"/>
                <a:gd name="T33" fmla="*/ 55 h 59"/>
                <a:gd name="T34" fmla="*/ 12 w 117"/>
                <a:gd name="T35" fmla="*/ 53 h 59"/>
                <a:gd name="T36" fmla="*/ 27 w 117"/>
                <a:gd name="T37" fmla="*/ 48 h 59"/>
                <a:gd name="T38" fmla="*/ 41 w 117"/>
                <a:gd name="T39" fmla="*/ 45 h 59"/>
                <a:gd name="T40" fmla="*/ 55 w 117"/>
                <a:gd name="T41" fmla="*/ 44 h 59"/>
                <a:gd name="T42" fmla="*/ 55 w 117"/>
                <a:gd name="T43" fmla="*/ 44 h 59"/>
                <a:gd name="T44" fmla="*/ 70 w 117"/>
                <a:gd name="T45" fmla="*/ 45 h 59"/>
                <a:gd name="T46" fmla="*/ 84 w 117"/>
                <a:gd name="T47" fmla="*/ 47 h 59"/>
                <a:gd name="T48" fmla="*/ 92 w 117"/>
                <a:gd name="T49" fmla="*/ 49 h 59"/>
                <a:gd name="T50" fmla="*/ 98 w 117"/>
                <a:gd name="T51" fmla="*/ 52 h 59"/>
                <a:gd name="T52" fmla="*/ 104 w 117"/>
                <a:gd name="T53" fmla="*/ 55 h 59"/>
                <a:gd name="T54" fmla="*/ 110 w 117"/>
                <a:gd name="T55" fmla="*/ 59 h 59"/>
                <a:gd name="T56" fmla="*/ 117 w 117"/>
                <a:gd name="T57" fmla="*/ 17 h 59"/>
                <a:gd name="T58" fmla="*/ 117 w 117"/>
                <a:gd name="T59" fmla="*/ 17 h 59"/>
                <a:gd name="T60" fmla="*/ 106 w 117"/>
                <a:gd name="T61" fmla="*/ 15 h 59"/>
                <a:gd name="T62" fmla="*/ 101 w 117"/>
                <a:gd name="T63" fmla="*/ 14 h 59"/>
                <a:gd name="T64" fmla="*/ 97 w 117"/>
                <a:gd name="T65" fmla="*/ 11 h 59"/>
                <a:gd name="T66" fmla="*/ 97 w 117"/>
                <a:gd name="T67" fmla="*/ 11 h 59"/>
                <a:gd name="T68" fmla="*/ 96 w 117"/>
                <a:gd name="T69" fmla="*/ 11 h 59"/>
                <a:gd name="T70" fmla="*/ 97 w 117"/>
                <a:gd name="T71" fmla="*/ 11 h 59"/>
                <a:gd name="T72" fmla="*/ 97 w 117"/>
                <a:gd name="T73" fmla="*/ 12 h 59"/>
                <a:gd name="T74" fmla="*/ 97 w 117"/>
                <a:gd name="T75" fmla="*/ 11 h 59"/>
                <a:gd name="T76" fmla="*/ 97 w 117"/>
                <a:gd name="T7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7" h="59">
                  <a:moveTo>
                    <a:pt x="97" y="11"/>
                  </a:moveTo>
                  <a:lnTo>
                    <a:pt x="97" y="11"/>
                  </a:lnTo>
                  <a:lnTo>
                    <a:pt x="94" y="9"/>
                  </a:lnTo>
                  <a:lnTo>
                    <a:pt x="92" y="7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8" y="4"/>
                  </a:lnTo>
                  <a:lnTo>
                    <a:pt x="36" y="8"/>
                  </a:lnTo>
                  <a:lnTo>
                    <a:pt x="32" y="10"/>
                  </a:lnTo>
                  <a:lnTo>
                    <a:pt x="27" y="13"/>
                  </a:lnTo>
                  <a:lnTo>
                    <a:pt x="18" y="15"/>
                  </a:lnTo>
                  <a:lnTo>
                    <a:pt x="8" y="1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6" y="55"/>
                  </a:lnTo>
                  <a:lnTo>
                    <a:pt x="12" y="53"/>
                  </a:lnTo>
                  <a:lnTo>
                    <a:pt x="27" y="48"/>
                  </a:lnTo>
                  <a:lnTo>
                    <a:pt x="41" y="45"/>
                  </a:lnTo>
                  <a:lnTo>
                    <a:pt x="55" y="44"/>
                  </a:lnTo>
                  <a:lnTo>
                    <a:pt x="55" y="44"/>
                  </a:lnTo>
                  <a:lnTo>
                    <a:pt x="70" y="45"/>
                  </a:lnTo>
                  <a:lnTo>
                    <a:pt x="84" y="47"/>
                  </a:lnTo>
                  <a:lnTo>
                    <a:pt x="92" y="49"/>
                  </a:lnTo>
                  <a:lnTo>
                    <a:pt x="98" y="52"/>
                  </a:lnTo>
                  <a:lnTo>
                    <a:pt x="104" y="55"/>
                  </a:lnTo>
                  <a:lnTo>
                    <a:pt x="110" y="59"/>
                  </a:lnTo>
                  <a:lnTo>
                    <a:pt x="117" y="17"/>
                  </a:lnTo>
                  <a:lnTo>
                    <a:pt x="117" y="17"/>
                  </a:lnTo>
                  <a:lnTo>
                    <a:pt x="106" y="15"/>
                  </a:lnTo>
                  <a:lnTo>
                    <a:pt x="101" y="14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6" y="11"/>
                  </a:lnTo>
                  <a:lnTo>
                    <a:pt x="97" y="11"/>
                  </a:lnTo>
                  <a:lnTo>
                    <a:pt x="97" y="12"/>
                  </a:lnTo>
                  <a:lnTo>
                    <a:pt x="97" y="11"/>
                  </a:lnTo>
                  <a:lnTo>
                    <a:pt x="9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2" name="Freeform 462"/>
            <p:cNvSpPr>
              <a:spLocks/>
            </p:cNvSpPr>
            <p:nvPr userDrawn="1"/>
          </p:nvSpPr>
          <p:spPr bwMode="auto">
            <a:xfrm>
              <a:off x="7061200" y="4092531"/>
              <a:ext cx="42862" cy="14288"/>
            </a:xfrm>
            <a:custGeom>
              <a:avLst/>
              <a:gdLst>
                <a:gd name="T0" fmla="*/ 98 w 108"/>
                <a:gd name="T1" fmla="*/ 7 h 37"/>
                <a:gd name="T2" fmla="*/ 92 w 108"/>
                <a:gd name="T3" fmla="*/ 3 h 37"/>
                <a:gd name="T4" fmla="*/ 78 w 108"/>
                <a:gd name="T5" fmla="*/ 0 h 37"/>
                <a:gd name="T6" fmla="*/ 72 w 108"/>
                <a:gd name="T7" fmla="*/ 1 h 37"/>
                <a:gd name="T8" fmla="*/ 62 w 108"/>
                <a:gd name="T9" fmla="*/ 5 h 37"/>
                <a:gd name="T10" fmla="*/ 47 w 108"/>
                <a:gd name="T11" fmla="*/ 17 h 37"/>
                <a:gd name="T12" fmla="*/ 37 w 108"/>
                <a:gd name="T13" fmla="*/ 20 h 37"/>
                <a:gd name="T14" fmla="*/ 32 w 108"/>
                <a:gd name="T15" fmla="*/ 21 h 37"/>
                <a:gd name="T16" fmla="*/ 27 w 108"/>
                <a:gd name="T17" fmla="*/ 21 h 37"/>
                <a:gd name="T18" fmla="*/ 24 w 108"/>
                <a:gd name="T19" fmla="*/ 18 h 37"/>
                <a:gd name="T20" fmla="*/ 27 w 108"/>
                <a:gd name="T21" fmla="*/ 15 h 37"/>
                <a:gd name="T22" fmla="*/ 31 w 108"/>
                <a:gd name="T23" fmla="*/ 14 h 37"/>
                <a:gd name="T24" fmla="*/ 47 w 108"/>
                <a:gd name="T25" fmla="*/ 15 h 37"/>
                <a:gd name="T26" fmla="*/ 49 w 108"/>
                <a:gd name="T27" fmla="*/ 0 h 37"/>
                <a:gd name="T28" fmla="*/ 29 w 108"/>
                <a:gd name="T29" fmla="*/ 0 h 37"/>
                <a:gd name="T30" fmla="*/ 20 w 108"/>
                <a:gd name="T31" fmla="*/ 4 h 37"/>
                <a:gd name="T32" fmla="*/ 12 w 108"/>
                <a:gd name="T33" fmla="*/ 11 h 37"/>
                <a:gd name="T34" fmla="*/ 0 w 108"/>
                <a:gd name="T35" fmla="*/ 25 h 37"/>
                <a:gd name="T36" fmla="*/ 10 w 108"/>
                <a:gd name="T37" fmla="*/ 25 h 37"/>
                <a:gd name="T38" fmla="*/ 12 w 108"/>
                <a:gd name="T39" fmla="*/ 33 h 37"/>
                <a:gd name="T40" fmla="*/ 17 w 108"/>
                <a:gd name="T41" fmla="*/ 36 h 37"/>
                <a:gd name="T42" fmla="*/ 32 w 108"/>
                <a:gd name="T43" fmla="*/ 37 h 37"/>
                <a:gd name="T44" fmla="*/ 37 w 108"/>
                <a:gd name="T45" fmla="*/ 37 h 37"/>
                <a:gd name="T46" fmla="*/ 50 w 108"/>
                <a:gd name="T47" fmla="*/ 32 h 37"/>
                <a:gd name="T48" fmla="*/ 64 w 108"/>
                <a:gd name="T49" fmla="*/ 21 h 37"/>
                <a:gd name="T50" fmla="*/ 71 w 108"/>
                <a:gd name="T51" fmla="*/ 18 h 37"/>
                <a:gd name="T52" fmla="*/ 78 w 108"/>
                <a:gd name="T53" fmla="*/ 16 h 37"/>
                <a:gd name="T54" fmla="*/ 84 w 108"/>
                <a:gd name="T55" fmla="*/ 16 h 37"/>
                <a:gd name="T56" fmla="*/ 87 w 108"/>
                <a:gd name="T57" fmla="*/ 18 h 37"/>
                <a:gd name="T58" fmla="*/ 86 w 108"/>
                <a:gd name="T59" fmla="*/ 19 h 37"/>
                <a:gd name="T60" fmla="*/ 83 w 108"/>
                <a:gd name="T61" fmla="*/ 21 h 37"/>
                <a:gd name="T62" fmla="*/ 69 w 108"/>
                <a:gd name="T63" fmla="*/ 21 h 37"/>
                <a:gd name="T64" fmla="*/ 65 w 108"/>
                <a:gd name="T65" fmla="*/ 36 h 37"/>
                <a:gd name="T66" fmla="*/ 83 w 108"/>
                <a:gd name="T67" fmla="*/ 35 h 37"/>
                <a:gd name="T68" fmla="*/ 91 w 108"/>
                <a:gd name="T69" fmla="*/ 33 h 37"/>
                <a:gd name="T70" fmla="*/ 97 w 108"/>
                <a:gd name="T71" fmla="*/ 25 h 37"/>
                <a:gd name="T72" fmla="*/ 108 w 108"/>
                <a:gd name="T73" fmla="*/ 11 h 37"/>
                <a:gd name="T74" fmla="*/ 99 w 108"/>
                <a:gd name="T75" fmla="*/ 11 h 37"/>
                <a:gd name="T76" fmla="*/ 98 w 108"/>
                <a:gd name="T77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37">
                  <a:moveTo>
                    <a:pt x="98" y="7"/>
                  </a:moveTo>
                  <a:lnTo>
                    <a:pt x="98" y="7"/>
                  </a:lnTo>
                  <a:lnTo>
                    <a:pt x="96" y="5"/>
                  </a:lnTo>
                  <a:lnTo>
                    <a:pt x="92" y="3"/>
                  </a:lnTo>
                  <a:lnTo>
                    <a:pt x="86" y="0"/>
                  </a:lnTo>
                  <a:lnTo>
                    <a:pt x="78" y="0"/>
                  </a:lnTo>
                  <a:lnTo>
                    <a:pt x="72" y="1"/>
                  </a:lnTo>
                  <a:lnTo>
                    <a:pt x="72" y="1"/>
                  </a:lnTo>
                  <a:lnTo>
                    <a:pt x="67" y="3"/>
                  </a:lnTo>
                  <a:lnTo>
                    <a:pt x="62" y="5"/>
                  </a:lnTo>
                  <a:lnTo>
                    <a:pt x="55" y="11"/>
                  </a:lnTo>
                  <a:lnTo>
                    <a:pt x="47" y="17"/>
                  </a:lnTo>
                  <a:lnTo>
                    <a:pt x="42" y="19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2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7" y="15"/>
                  </a:lnTo>
                  <a:lnTo>
                    <a:pt x="27" y="15"/>
                  </a:lnTo>
                  <a:lnTo>
                    <a:pt x="31" y="14"/>
                  </a:lnTo>
                  <a:lnTo>
                    <a:pt x="36" y="14"/>
                  </a:lnTo>
                  <a:lnTo>
                    <a:pt x="47" y="15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39" y="0"/>
                  </a:lnTo>
                  <a:lnTo>
                    <a:pt x="29" y="0"/>
                  </a:lnTo>
                  <a:lnTo>
                    <a:pt x="24" y="1"/>
                  </a:lnTo>
                  <a:lnTo>
                    <a:pt x="20" y="4"/>
                  </a:lnTo>
                  <a:lnTo>
                    <a:pt x="15" y="7"/>
                  </a:lnTo>
                  <a:lnTo>
                    <a:pt x="12" y="11"/>
                  </a:lnTo>
                  <a:lnTo>
                    <a:pt x="3" y="11"/>
                  </a:lnTo>
                  <a:lnTo>
                    <a:pt x="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30"/>
                  </a:lnTo>
                  <a:lnTo>
                    <a:pt x="12" y="33"/>
                  </a:lnTo>
                  <a:lnTo>
                    <a:pt x="14" y="35"/>
                  </a:lnTo>
                  <a:lnTo>
                    <a:pt x="17" y="36"/>
                  </a:lnTo>
                  <a:lnTo>
                    <a:pt x="25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7" y="37"/>
                  </a:lnTo>
                  <a:lnTo>
                    <a:pt x="41" y="36"/>
                  </a:lnTo>
                  <a:lnTo>
                    <a:pt x="50" y="32"/>
                  </a:lnTo>
                  <a:lnTo>
                    <a:pt x="57" y="26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71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84" y="16"/>
                  </a:lnTo>
                  <a:lnTo>
                    <a:pt x="86" y="17"/>
                  </a:lnTo>
                  <a:lnTo>
                    <a:pt x="87" y="18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5" y="20"/>
                  </a:lnTo>
                  <a:lnTo>
                    <a:pt x="83" y="21"/>
                  </a:lnTo>
                  <a:lnTo>
                    <a:pt x="78" y="21"/>
                  </a:lnTo>
                  <a:lnTo>
                    <a:pt x="69" y="21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75" y="36"/>
                  </a:lnTo>
                  <a:lnTo>
                    <a:pt x="83" y="35"/>
                  </a:lnTo>
                  <a:lnTo>
                    <a:pt x="87" y="34"/>
                  </a:lnTo>
                  <a:lnTo>
                    <a:pt x="91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6" y="25"/>
                  </a:lnTo>
                  <a:lnTo>
                    <a:pt x="10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8" y="7"/>
                  </a:lnTo>
                  <a:lnTo>
                    <a:pt x="9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3" name="Freeform 463"/>
            <p:cNvSpPr>
              <a:spLocks/>
            </p:cNvSpPr>
            <p:nvPr userDrawn="1"/>
          </p:nvSpPr>
          <p:spPr bwMode="auto">
            <a:xfrm>
              <a:off x="7054850" y="4109993"/>
              <a:ext cx="49212" cy="25400"/>
            </a:xfrm>
            <a:custGeom>
              <a:avLst/>
              <a:gdLst>
                <a:gd name="T0" fmla="*/ 96 w 122"/>
                <a:gd name="T1" fmla="*/ 12 h 67"/>
                <a:gd name="T2" fmla="*/ 96 w 122"/>
                <a:gd name="T3" fmla="*/ 12 h 67"/>
                <a:gd name="T4" fmla="*/ 86 w 122"/>
                <a:gd name="T5" fmla="*/ 15 h 67"/>
                <a:gd name="T6" fmla="*/ 74 w 122"/>
                <a:gd name="T7" fmla="*/ 16 h 67"/>
                <a:gd name="T8" fmla="*/ 63 w 122"/>
                <a:gd name="T9" fmla="*/ 17 h 67"/>
                <a:gd name="T10" fmla="*/ 51 w 122"/>
                <a:gd name="T11" fmla="*/ 16 h 67"/>
                <a:gd name="T12" fmla="*/ 40 w 122"/>
                <a:gd name="T13" fmla="*/ 15 h 67"/>
                <a:gd name="T14" fmla="*/ 28 w 122"/>
                <a:gd name="T15" fmla="*/ 12 h 67"/>
                <a:gd name="T16" fmla="*/ 18 w 122"/>
                <a:gd name="T17" fmla="*/ 6 h 67"/>
                <a:gd name="T18" fmla="*/ 10 w 122"/>
                <a:gd name="T19" fmla="*/ 0 h 67"/>
                <a:gd name="T20" fmla="*/ 0 w 122"/>
                <a:gd name="T21" fmla="*/ 47 h 67"/>
                <a:gd name="T22" fmla="*/ 0 w 122"/>
                <a:gd name="T23" fmla="*/ 47 h 67"/>
                <a:gd name="T24" fmla="*/ 10 w 122"/>
                <a:gd name="T25" fmla="*/ 48 h 67"/>
                <a:gd name="T26" fmla="*/ 14 w 122"/>
                <a:gd name="T27" fmla="*/ 49 h 67"/>
                <a:gd name="T28" fmla="*/ 19 w 122"/>
                <a:gd name="T29" fmla="*/ 51 h 67"/>
                <a:gd name="T30" fmla="*/ 23 w 122"/>
                <a:gd name="T31" fmla="*/ 54 h 67"/>
                <a:gd name="T32" fmla="*/ 26 w 122"/>
                <a:gd name="T33" fmla="*/ 57 h 67"/>
                <a:gd name="T34" fmla="*/ 28 w 122"/>
                <a:gd name="T35" fmla="*/ 62 h 67"/>
                <a:gd name="T36" fmla="*/ 28 w 122"/>
                <a:gd name="T37" fmla="*/ 67 h 67"/>
                <a:gd name="T38" fmla="*/ 81 w 122"/>
                <a:gd name="T39" fmla="*/ 67 h 67"/>
                <a:gd name="T40" fmla="*/ 81 w 122"/>
                <a:gd name="T41" fmla="*/ 67 h 67"/>
                <a:gd name="T42" fmla="*/ 84 w 122"/>
                <a:gd name="T43" fmla="*/ 62 h 67"/>
                <a:gd name="T44" fmla="*/ 87 w 122"/>
                <a:gd name="T45" fmla="*/ 57 h 67"/>
                <a:gd name="T46" fmla="*/ 90 w 122"/>
                <a:gd name="T47" fmla="*/ 54 h 67"/>
                <a:gd name="T48" fmla="*/ 95 w 122"/>
                <a:gd name="T49" fmla="*/ 51 h 67"/>
                <a:gd name="T50" fmla="*/ 100 w 122"/>
                <a:gd name="T51" fmla="*/ 49 h 67"/>
                <a:gd name="T52" fmla="*/ 105 w 122"/>
                <a:gd name="T53" fmla="*/ 48 h 67"/>
                <a:gd name="T54" fmla="*/ 116 w 122"/>
                <a:gd name="T55" fmla="*/ 47 h 67"/>
                <a:gd name="T56" fmla="*/ 122 w 122"/>
                <a:gd name="T57" fmla="*/ 0 h 67"/>
                <a:gd name="T58" fmla="*/ 122 w 122"/>
                <a:gd name="T59" fmla="*/ 0 h 67"/>
                <a:gd name="T60" fmla="*/ 116 w 122"/>
                <a:gd name="T61" fmla="*/ 4 h 67"/>
                <a:gd name="T62" fmla="*/ 110 w 122"/>
                <a:gd name="T63" fmla="*/ 7 h 67"/>
                <a:gd name="T64" fmla="*/ 96 w 122"/>
                <a:gd name="T65" fmla="*/ 12 h 67"/>
                <a:gd name="T66" fmla="*/ 96 w 122"/>
                <a:gd name="T67" fmla="*/ 12 h 67"/>
                <a:gd name="T68" fmla="*/ 95 w 122"/>
                <a:gd name="T69" fmla="*/ 13 h 67"/>
                <a:gd name="T70" fmla="*/ 96 w 122"/>
                <a:gd name="T71" fmla="*/ 12 h 67"/>
                <a:gd name="T72" fmla="*/ 97 w 122"/>
                <a:gd name="T73" fmla="*/ 12 h 67"/>
                <a:gd name="T74" fmla="*/ 96 w 122"/>
                <a:gd name="T75" fmla="*/ 12 h 67"/>
                <a:gd name="T76" fmla="*/ 96 w 122"/>
                <a:gd name="T77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67">
                  <a:moveTo>
                    <a:pt x="96" y="12"/>
                  </a:moveTo>
                  <a:lnTo>
                    <a:pt x="96" y="12"/>
                  </a:lnTo>
                  <a:lnTo>
                    <a:pt x="86" y="15"/>
                  </a:lnTo>
                  <a:lnTo>
                    <a:pt x="74" y="16"/>
                  </a:lnTo>
                  <a:lnTo>
                    <a:pt x="63" y="17"/>
                  </a:lnTo>
                  <a:lnTo>
                    <a:pt x="51" y="16"/>
                  </a:lnTo>
                  <a:lnTo>
                    <a:pt x="40" y="15"/>
                  </a:lnTo>
                  <a:lnTo>
                    <a:pt x="28" y="12"/>
                  </a:lnTo>
                  <a:lnTo>
                    <a:pt x="18" y="6"/>
                  </a:lnTo>
                  <a:lnTo>
                    <a:pt x="10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0" y="48"/>
                  </a:lnTo>
                  <a:lnTo>
                    <a:pt x="14" y="49"/>
                  </a:lnTo>
                  <a:lnTo>
                    <a:pt x="19" y="51"/>
                  </a:lnTo>
                  <a:lnTo>
                    <a:pt x="23" y="54"/>
                  </a:lnTo>
                  <a:lnTo>
                    <a:pt x="26" y="57"/>
                  </a:lnTo>
                  <a:lnTo>
                    <a:pt x="28" y="62"/>
                  </a:lnTo>
                  <a:lnTo>
                    <a:pt x="28" y="67"/>
                  </a:lnTo>
                  <a:lnTo>
                    <a:pt x="81" y="67"/>
                  </a:lnTo>
                  <a:lnTo>
                    <a:pt x="81" y="67"/>
                  </a:lnTo>
                  <a:lnTo>
                    <a:pt x="84" y="62"/>
                  </a:lnTo>
                  <a:lnTo>
                    <a:pt x="87" y="57"/>
                  </a:lnTo>
                  <a:lnTo>
                    <a:pt x="90" y="54"/>
                  </a:lnTo>
                  <a:lnTo>
                    <a:pt x="95" y="51"/>
                  </a:lnTo>
                  <a:lnTo>
                    <a:pt x="100" y="49"/>
                  </a:lnTo>
                  <a:lnTo>
                    <a:pt x="105" y="48"/>
                  </a:lnTo>
                  <a:lnTo>
                    <a:pt x="116" y="47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16" y="4"/>
                  </a:lnTo>
                  <a:lnTo>
                    <a:pt x="110" y="7"/>
                  </a:lnTo>
                  <a:lnTo>
                    <a:pt x="96" y="12"/>
                  </a:lnTo>
                  <a:lnTo>
                    <a:pt x="96" y="12"/>
                  </a:lnTo>
                  <a:lnTo>
                    <a:pt x="95" y="13"/>
                  </a:lnTo>
                  <a:lnTo>
                    <a:pt x="96" y="12"/>
                  </a:lnTo>
                  <a:lnTo>
                    <a:pt x="97" y="12"/>
                  </a:lnTo>
                  <a:lnTo>
                    <a:pt x="96" y="12"/>
                  </a:lnTo>
                  <a:lnTo>
                    <a:pt x="9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4" name="Freeform 464"/>
            <p:cNvSpPr>
              <a:spLocks/>
            </p:cNvSpPr>
            <p:nvPr userDrawn="1"/>
          </p:nvSpPr>
          <p:spPr bwMode="auto">
            <a:xfrm>
              <a:off x="7135813" y="4165556"/>
              <a:ext cx="50800" cy="31750"/>
            </a:xfrm>
            <a:custGeom>
              <a:avLst/>
              <a:gdLst>
                <a:gd name="T0" fmla="*/ 28 w 127"/>
                <a:gd name="T1" fmla="*/ 62 h 77"/>
                <a:gd name="T2" fmla="*/ 28 w 127"/>
                <a:gd name="T3" fmla="*/ 62 h 77"/>
                <a:gd name="T4" fmla="*/ 41 w 127"/>
                <a:gd name="T5" fmla="*/ 59 h 77"/>
                <a:gd name="T6" fmla="*/ 53 w 127"/>
                <a:gd name="T7" fmla="*/ 57 h 77"/>
                <a:gd name="T8" fmla="*/ 67 w 127"/>
                <a:gd name="T9" fmla="*/ 57 h 77"/>
                <a:gd name="T10" fmla="*/ 79 w 127"/>
                <a:gd name="T11" fmla="*/ 58 h 77"/>
                <a:gd name="T12" fmla="*/ 92 w 127"/>
                <a:gd name="T13" fmla="*/ 60 h 77"/>
                <a:gd name="T14" fmla="*/ 104 w 127"/>
                <a:gd name="T15" fmla="*/ 64 h 77"/>
                <a:gd name="T16" fmla="*/ 116 w 127"/>
                <a:gd name="T17" fmla="*/ 70 h 77"/>
                <a:gd name="T18" fmla="*/ 126 w 127"/>
                <a:gd name="T19" fmla="*/ 77 h 77"/>
                <a:gd name="T20" fmla="*/ 127 w 127"/>
                <a:gd name="T21" fmla="*/ 22 h 77"/>
                <a:gd name="T22" fmla="*/ 127 w 127"/>
                <a:gd name="T23" fmla="*/ 22 h 77"/>
                <a:gd name="T24" fmla="*/ 118 w 127"/>
                <a:gd name="T25" fmla="*/ 21 h 77"/>
                <a:gd name="T26" fmla="*/ 112 w 127"/>
                <a:gd name="T27" fmla="*/ 19 h 77"/>
                <a:gd name="T28" fmla="*/ 107 w 127"/>
                <a:gd name="T29" fmla="*/ 17 h 77"/>
                <a:gd name="T30" fmla="*/ 102 w 127"/>
                <a:gd name="T31" fmla="*/ 13 h 77"/>
                <a:gd name="T32" fmla="*/ 98 w 127"/>
                <a:gd name="T33" fmla="*/ 10 h 77"/>
                <a:gd name="T34" fmla="*/ 96 w 127"/>
                <a:gd name="T35" fmla="*/ 5 h 77"/>
                <a:gd name="T36" fmla="*/ 95 w 127"/>
                <a:gd name="T37" fmla="*/ 0 h 77"/>
                <a:gd name="T38" fmla="*/ 40 w 127"/>
                <a:gd name="T39" fmla="*/ 0 h 77"/>
                <a:gd name="T40" fmla="*/ 40 w 127"/>
                <a:gd name="T41" fmla="*/ 0 h 77"/>
                <a:gd name="T42" fmla="*/ 39 w 127"/>
                <a:gd name="T43" fmla="*/ 5 h 77"/>
                <a:gd name="T44" fmla="*/ 36 w 127"/>
                <a:gd name="T45" fmla="*/ 10 h 77"/>
                <a:gd name="T46" fmla="*/ 32 w 127"/>
                <a:gd name="T47" fmla="*/ 13 h 77"/>
                <a:gd name="T48" fmla="*/ 26 w 127"/>
                <a:gd name="T49" fmla="*/ 17 h 77"/>
                <a:gd name="T50" fmla="*/ 21 w 127"/>
                <a:gd name="T51" fmla="*/ 19 h 77"/>
                <a:gd name="T52" fmla="*/ 16 w 127"/>
                <a:gd name="T53" fmla="*/ 21 h 77"/>
                <a:gd name="T54" fmla="*/ 5 w 127"/>
                <a:gd name="T55" fmla="*/ 22 h 77"/>
                <a:gd name="T56" fmla="*/ 0 w 127"/>
                <a:gd name="T57" fmla="*/ 77 h 77"/>
                <a:gd name="T58" fmla="*/ 0 w 127"/>
                <a:gd name="T59" fmla="*/ 77 h 77"/>
                <a:gd name="T60" fmla="*/ 7 w 127"/>
                <a:gd name="T61" fmla="*/ 73 h 77"/>
                <a:gd name="T62" fmla="*/ 14 w 127"/>
                <a:gd name="T63" fmla="*/ 69 h 77"/>
                <a:gd name="T64" fmla="*/ 21 w 127"/>
                <a:gd name="T65" fmla="*/ 65 h 77"/>
                <a:gd name="T66" fmla="*/ 28 w 127"/>
                <a:gd name="T67" fmla="*/ 62 h 77"/>
                <a:gd name="T68" fmla="*/ 28 w 127"/>
                <a:gd name="T69" fmla="*/ 62 h 77"/>
                <a:gd name="T70" fmla="*/ 30 w 127"/>
                <a:gd name="T71" fmla="*/ 62 h 77"/>
                <a:gd name="T72" fmla="*/ 28 w 127"/>
                <a:gd name="T73" fmla="*/ 62 h 77"/>
                <a:gd name="T74" fmla="*/ 27 w 127"/>
                <a:gd name="T75" fmla="*/ 63 h 77"/>
                <a:gd name="T76" fmla="*/ 28 w 127"/>
                <a:gd name="T77" fmla="*/ 62 h 77"/>
                <a:gd name="T78" fmla="*/ 28 w 127"/>
                <a:gd name="T7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77">
                  <a:moveTo>
                    <a:pt x="28" y="62"/>
                  </a:moveTo>
                  <a:lnTo>
                    <a:pt x="28" y="62"/>
                  </a:lnTo>
                  <a:lnTo>
                    <a:pt x="41" y="59"/>
                  </a:lnTo>
                  <a:lnTo>
                    <a:pt x="53" y="57"/>
                  </a:lnTo>
                  <a:lnTo>
                    <a:pt x="67" y="57"/>
                  </a:lnTo>
                  <a:lnTo>
                    <a:pt x="79" y="58"/>
                  </a:lnTo>
                  <a:lnTo>
                    <a:pt x="92" y="60"/>
                  </a:lnTo>
                  <a:lnTo>
                    <a:pt x="104" y="64"/>
                  </a:lnTo>
                  <a:lnTo>
                    <a:pt x="116" y="70"/>
                  </a:lnTo>
                  <a:lnTo>
                    <a:pt x="126" y="77"/>
                  </a:lnTo>
                  <a:lnTo>
                    <a:pt x="127" y="22"/>
                  </a:lnTo>
                  <a:lnTo>
                    <a:pt x="127" y="22"/>
                  </a:lnTo>
                  <a:lnTo>
                    <a:pt x="118" y="21"/>
                  </a:lnTo>
                  <a:lnTo>
                    <a:pt x="112" y="19"/>
                  </a:lnTo>
                  <a:lnTo>
                    <a:pt x="107" y="17"/>
                  </a:lnTo>
                  <a:lnTo>
                    <a:pt x="102" y="13"/>
                  </a:lnTo>
                  <a:lnTo>
                    <a:pt x="98" y="10"/>
                  </a:lnTo>
                  <a:lnTo>
                    <a:pt x="96" y="5"/>
                  </a:lnTo>
                  <a:lnTo>
                    <a:pt x="95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9" y="5"/>
                  </a:lnTo>
                  <a:lnTo>
                    <a:pt x="36" y="10"/>
                  </a:lnTo>
                  <a:lnTo>
                    <a:pt x="32" y="13"/>
                  </a:lnTo>
                  <a:lnTo>
                    <a:pt x="26" y="17"/>
                  </a:lnTo>
                  <a:lnTo>
                    <a:pt x="21" y="19"/>
                  </a:lnTo>
                  <a:lnTo>
                    <a:pt x="16" y="21"/>
                  </a:lnTo>
                  <a:lnTo>
                    <a:pt x="5" y="2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7" y="73"/>
                  </a:lnTo>
                  <a:lnTo>
                    <a:pt x="14" y="69"/>
                  </a:lnTo>
                  <a:lnTo>
                    <a:pt x="21" y="65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30" y="62"/>
                  </a:lnTo>
                  <a:lnTo>
                    <a:pt x="28" y="62"/>
                  </a:lnTo>
                  <a:lnTo>
                    <a:pt x="27" y="63"/>
                  </a:lnTo>
                  <a:lnTo>
                    <a:pt x="28" y="62"/>
                  </a:lnTo>
                  <a:lnTo>
                    <a:pt x="2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5" name="Freeform 465"/>
            <p:cNvSpPr>
              <a:spLocks/>
            </p:cNvSpPr>
            <p:nvPr userDrawn="1"/>
          </p:nvSpPr>
          <p:spPr bwMode="auto">
            <a:xfrm>
              <a:off x="7131050" y="4221118"/>
              <a:ext cx="53975" cy="34925"/>
            </a:xfrm>
            <a:custGeom>
              <a:avLst/>
              <a:gdLst>
                <a:gd name="T0" fmla="*/ 25 w 135"/>
                <a:gd name="T1" fmla="*/ 69 h 88"/>
                <a:gd name="T2" fmla="*/ 25 w 135"/>
                <a:gd name="T3" fmla="*/ 69 h 88"/>
                <a:gd name="T4" fmla="*/ 29 w 135"/>
                <a:gd name="T5" fmla="*/ 73 h 88"/>
                <a:gd name="T6" fmla="*/ 32 w 135"/>
                <a:gd name="T7" fmla="*/ 77 h 88"/>
                <a:gd name="T8" fmla="*/ 34 w 135"/>
                <a:gd name="T9" fmla="*/ 83 h 88"/>
                <a:gd name="T10" fmla="*/ 34 w 135"/>
                <a:gd name="T11" fmla="*/ 88 h 88"/>
                <a:gd name="T12" fmla="*/ 97 w 135"/>
                <a:gd name="T13" fmla="*/ 88 h 88"/>
                <a:gd name="T14" fmla="*/ 97 w 135"/>
                <a:gd name="T15" fmla="*/ 88 h 88"/>
                <a:gd name="T16" fmla="*/ 98 w 135"/>
                <a:gd name="T17" fmla="*/ 82 h 88"/>
                <a:gd name="T18" fmla="*/ 100 w 135"/>
                <a:gd name="T19" fmla="*/ 76 h 88"/>
                <a:gd name="T20" fmla="*/ 104 w 135"/>
                <a:gd name="T21" fmla="*/ 71 h 88"/>
                <a:gd name="T22" fmla="*/ 109 w 135"/>
                <a:gd name="T23" fmla="*/ 68 h 88"/>
                <a:gd name="T24" fmla="*/ 115 w 135"/>
                <a:gd name="T25" fmla="*/ 65 h 88"/>
                <a:gd name="T26" fmla="*/ 122 w 135"/>
                <a:gd name="T27" fmla="*/ 63 h 88"/>
                <a:gd name="T28" fmla="*/ 127 w 135"/>
                <a:gd name="T29" fmla="*/ 62 h 88"/>
                <a:gd name="T30" fmla="*/ 133 w 135"/>
                <a:gd name="T31" fmla="*/ 62 h 88"/>
                <a:gd name="T32" fmla="*/ 135 w 135"/>
                <a:gd name="T33" fmla="*/ 0 h 88"/>
                <a:gd name="T34" fmla="*/ 135 w 135"/>
                <a:gd name="T35" fmla="*/ 0 h 88"/>
                <a:gd name="T36" fmla="*/ 128 w 135"/>
                <a:gd name="T37" fmla="*/ 5 h 88"/>
                <a:gd name="T38" fmla="*/ 121 w 135"/>
                <a:gd name="T39" fmla="*/ 10 h 88"/>
                <a:gd name="T40" fmla="*/ 113 w 135"/>
                <a:gd name="T41" fmla="*/ 13 h 88"/>
                <a:gd name="T42" fmla="*/ 105 w 135"/>
                <a:gd name="T43" fmla="*/ 16 h 88"/>
                <a:gd name="T44" fmla="*/ 97 w 135"/>
                <a:gd name="T45" fmla="*/ 19 h 88"/>
                <a:gd name="T46" fmla="*/ 88 w 135"/>
                <a:gd name="T47" fmla="*/ 20 h 88"/>
                <a:gd name="T48" fmla="*/ 79 w 135"/>
                <a:gd name="T49" fmla="*/ 21 h 88"/>
                <a:gd name="T50" fmla="*/ 70 w 135"/>
                <a:gd name="T51" fmla="*/ 22 h 88"/>
                <a:gd name="T52" fmla="*/ 61 w 135"/>
                <a:gd name="T53" fmla="*/ 22 h 88"/>
                <a:gd name="T54" fmla="*/ 52 w 135"/>
                <a:gd name="T55" fmla="*/ 21 h 88"/>
                <a:gd name="T56" fmla="*/ 44 w 135"/>
                <a:gd name="T57" fmla="*/ 19 h 88"/>
                <a:gd name="T58" fmla="*/ 34 w 135"/>
                <a:gd name="T59" fmla="*/ 17 h 88"/>
                <a:gd name="T60" fmla="*/ 27 w 135"/>
                <a:gd name="T61" fmla="*/ 14 h 88"/>
                <a:gd name="T62" fmla="*/ 19 w 135"/>
                <a:gd name="T63" fmla="*/ 10 h 88"/>
                <a:gd name="T64" fmla="*/ 11 w 135"/>
                <a:gd name="T65" fmla="*/ 6 h 88"/>
                <a:gd name="T66" fmla="*/ 5 w 135"/>
                <a:gd name="T67" fmla="*/ 0 h 88"/>
                <a:gd name="T68" fmla="*/ 0 w 135"/>
                <a:gd name="T69" fmla="*/ 62 h 88"/>
                <a:gd name="T70" fmla="*/ 0 w 135"/>
                <a:gd name="T71" fmla="*/ 62 h 88"/>
                <a:gd name="T72" fmla="*/ 7 w 135"/>
                <a:gd name="T73" fmla="*/ 62 h 88"/>
                <a:gd name="T74" fmla="*/ 13 w 135"/>
                <a:gd name="T75" fmla="*/ 64 h 88"/>
                <a:gd name="T76" fmla="*/ 20 w 135"/>
                <a:gd name="T77" fmla="*/ 66 h 88"/>
                <a:gd name="T78" fmla="*/ 25 w 135"/>
                <a:gd name="T79" fmla="*/ 69 h 88"/>
                <a:gd name="T80" fmla="*/ 25 w 135"/>
                <a:gd name="T81" fmla="*/ 69 h 88"/>
                <a:gd name="T82" fmla="*/ 25 w 135"/>
                <a:gd name="T83" fmla="*/ 69 h 88"/>
                <a:gd name="T84" fmla="*/ 25 w 135"/>
                <a:gd name="T85" fmla="*/ 69 h 88"/>
                <a:gd name="T86" fmla="*/ 25 w 135"/>
                <a:gd name="T87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" h="88">
                  <a:moveTo>
                    <a:pt x="25" y="69"/>
                  </a:moveTo>
                  <a:lnTo>
                    <a:pt x="25" y="69"/>
                  </a:lnTo>
                  <a:lnTo>
                    <a:pt x="29" y="73"/>
                  </a:lnTo>
                  <a:lnTo>
                    <a:pt x="32" y="77"/>
                  </a:lnTo>
                  <a:lnTo>
                    <a:pt x="34" y="83"/>
                  </a:lnTo>
                  <a:lnTo>
                    <a:pt x="34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8" y="82"/>
                  </a:lnTo>
                  <a:lnTo>
                    <a:pt x="100" y="76"/>
                  </a:lnTo>
                  <a:lnTo>
                    <a:pt x="104" y="71"/>
                  </a:lnTo>
                  <a:lnTo>
                    <a:pt x="109" y="68"/>
                  </a:lnTo>
                  <a:lnTo>
                    <a:pt x="115" y="65"/>
                  </a:lnTo>
                  <a:lnTo>
                    <a:pt x="122" y="63"/>
                  </a:lnTo>
                  <a:lnTo>
                    <a:pt x="127" y="62"/>
                  </a:lnTo>
                  <a:lnTo>
                    <a:pt x="133" y="62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28" y="5"/>
                  </a:lnTo>
                  <a:lnTo>
                    <a:pt x="121" y="10"/>
                  </a:lnTo>
                  <a:lnTo>
                    <a:pt x="113" y="13"/>
                  </a:lnTo>
                  <a:lnTo>
                    <a:pt x="105" y="16"/>
                  </a:lnTo>
                  <a:lnTo>
                    <a:pt x="97" y="19"/>
                  </a:lnTo>
                  <a:lnTo>
                    <a:pt x="88" y="20"/>
                  </a:lnTo>
                  <a:lnTo>
                    <a:pt x="79" y="21"/>
                  </a:lnTo>
                  <a:lnTo>
                    <a:pt x="70" y="22"/>
                  </a:lnTo>
                  <a:lnTo>
                    <a:pt x="61" y="22"/>
                  </a:lnTo>
                  <a:lnTo>
                    <a:pt x="52" y="21"/>
                  </a:lnTo>
                  <a:lnTo>
                    <a:pt x="44" y="19"/>
                  </a:lnTo>
                  <a:lnTo>
                    <a:pt x="34" y="17"/>
                  </a:lnTo>
                  <a:lnTo>
                    <a:pt x="27" y="14"/>
                  </a:lnTo>
                  <a:lnTo>
                    <a:pt x="19" y="10"/>
                  </a:lnTo>
                  <a:lnTo>
                    <a:pt x="11" y="6"/>
                  </a:lnTo>
                  <a:lnTo>
                    <a:pt x="5" y="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7" y="62"/>
                  </a:lnTo>
                  <a:lnTo>
                    <a:pt x="13" y="64"/>
                  </a:lnTo>
                  <a:lnTo>
                    <a:pt x="20" y="66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6" name="Freeform 466"/>
            <p:cNvSpPr>
              <a:spLocks/>
            </p:cNvSpPr>
            <p:nvPr userDrawn="1"/>
          </p:nvSpPr>
          <p:spPr bwMode="auto">
            <a:xfrm>
              <a:off x="7145338" y="4067131"/>
              <a:ext cx="42862" cy="23813"/>
            </a:xfrm>
            <a:custGeom>
              <a:avLst/>
              <a:gdLst>
                <a:gd name="T0" fmla="*/ 24 w 112"/>
                <a:gd name="T1" fmla="*/ 48 h 59"/>
                <a:gd name="T2" fmla="*/ 24 w 112"/>
                <a:gd name="T3" fmla="*/ 48 h 59"/>
                <a:gd name="T4" fmla="*/ 35 w 112"/>
                <a:gd name="T5" fmla="*/ 46 h 59"/>
                <a:gd name="T6" fmla="*/ 46 w 112"/>
                <a:gd name="T7" fmla="*/ 45 h 59"/>
                <a:gd name="T8" fmla="*/ 57 w 112"/>
                <a:gd name="T9" fmla="*/ 44 h 59"/>
                <a:gd name="T10" fmla="*/ 69 w 112"/>
                <a:gd name="T11" fmla="*/ 45 h 59"/>
                <a:gd name="T12" fmla="*/ 80 w 112"/>
                <a:gd name="T13" fmla="*/ 46 h 59"/>
                <a:gd name="T14" fmla="*/ 91 w 112"/>
                <a:gd name="T15" fmla="*/ 49 h 59"/>
                <a:gd name="T16" fmla="*/ 101 w 112"/>
                <a:gd name="T17" fmla="*/ 53 h 59"/>
                <a:gd name="T18" fmla="*/ 111 w 112"/>
                <a:gd name="T19" fmla="*/ 59 h 59"/>
                <a:gd name="T20" fmla="*/ 112 w 112"/>
                <a:gd name="T21" fmla="*/ 17 h 59"/>
                <a:gd name="T22" fmla="*/ 112 w 112"/>
                <a:gd name="T23" fmla="*/ 17 h 59"/>
                <a:gd name="T24" fmla="*/ 103 w 112"/>
                <a:gd name="T25" fmla="*/ 15 h 59"/>
                <a:gd name="T26" fmla="*/ 93 w 112"/>
                <a:gd name="T27" fmla="*/ 13 h 59"/>
                <a:gd name="T28" fmla="*/ 89 w 112"/>
                <a:gd name="T29" fmla="*/ 11 h 59"/>
                <a:gd name="T30" fmla="*/ 86 w 112"/>
                <a:gd name="T31" fmla="*/ 8 h 59"/>
                <a:gd name="T32" fmla="*/ 84 w 112"/>
                <a:gd name="T33" fmla="*/ 4 h 59"/>
                <a:gd name="T34" fmla="*/ 82 w 112"/>
                <a:gd name="T35" fmla="*/ 0 h 59"/>
                <a:gd name="T36" fmla="*/ 34 w 112"/>
                <a:gd name="T37" fmla="*/ 0 h 59"/>
                <a:gd name="T38" fmla="*/ 34 w 112"/>
                <a:gd name="T39" fmla="*/ 0 h 59"/>
                <a:gd name="T40" fmla="*/ 32 w 112"/>
                <a:gd name="T41" fmla="*/ 4 h 59"/>
                <a:gd name="T42" fmla="*/ 30 w 112"/>
                <a:gd name="T43" fmla="*/ 8 h 59"/>
                <a:gd name="T44" fmla="*/ 26 w 112"/>
                <a:gd name="T45" fmla="*/ 11 h 59"/>
                <a:gd name="T46" fmla="*/ 22 w 112"/>
                <a:gd name="T47" fmla="*/ 13 h 59"/>
                <a:gd name="T48" fmla="*/ 13 w 112"/>
                <a:gd name="T49" fmla="*/ 15 h 59"/>
                <a:gd name="T50" fmla="*/ 3 w 112"/>
                <a:gd name="T51" fmla="*/ 17 h 59"/>
                <a:gd name="T52" fmla="*/ 0 w 112"/>
                <a:gd name="T53" fmla="*/ 59 h 59"/>
                <a:gd name="T54" fmla="*/ 0 w 112"/>
                <a:gd name="T55" fmla="*/ 59 h 59"/>
                <a:gd name="T56" fmla="*/ 5 w 112"/>
                <a:gd name="T57" fmla="*/ 56 h 59"/>
                <a:gd name="T58" fmla="*/ 12 w 112"/>
                <a:gd name="T59" fmla="*/ 53 h 59"/>
                <a:gd name="T60" fmla="*/ 24 w 112"/>
                <a:gd name="T61" fmla="*/ 48 h 59"/>
                <a:gd name="T62" fmla="*/ 24 w 112"/>
                <a:gd name="T63" fmla="*/ 48 h 59"/>
                <a:gd name="T64" fmla="*/ 26 w 112"/>
                <a:gd name="T65" fmla="*/ 48 h 59"/>
                <a:gd name="T66" fmla="*/ 24 w 112"/>
                <a:gd name="T67" fmla="*/ 48 h 59"/>
                <a:gd name="T68" fmla="*/ 23 w 112"/>
                <a:gd name="T69" fmla="*/ 49 h 59"/>
                <a:gd name="T70" fmla="*/ 24 w 112"/>
                <a:gd name="T71" fmla="*/ 48 h 59"/>
                <a:gd name="T72" fmla="*/ 24 w 112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" h="59">
                  <a:moveTo>
                    <a:pt x="24" y="48"/>
                  </a:moveTo>
                  <a:lnTo>
                    <a:pt x="24" y="48"/>
                  </a:lnTo>
                  <a:lnTo>
                    <a:pt x="35" y="46"/>
                  </a:lnTo>
                  <a:lnTo>
                    <a:pt x="46" y="45"/>
                  </a:lnTo>
                  <a:lnTo>
                    <a:pt x="57" y="44"/>
                  </a:lnTo>
                  <a:lnTo>
                    <a:pt x="69" y="45"/>
                  </a:lnTo>
                  <a:lnTo>
                    <a:pt x="80" y="46"/>
                  </a:lnTo>
                  <a:lnTo>
                    <a:pt x="91" y="49"/>
                  </a:lnTo>
                  <a:lnTo>
                    <a:pt x="101" y="53"/>
                  </a:lnTo>
                  <a:lnTo>
                    <a:pt x="111" y="59"/>
                  </a:lnTo>
                  <a:lnTo>
                    <a:pt x="112" y="17"/>
                  </a:lnTo>
                  <a:lnTo>
                    <a:pt x="112" y="17"/>
                  </a:lnTo>
                  <a:lnTo>
                    <a:pt x="103" y="15"/>
                  </a:lnTo>
                  <a:lnTo>
                    <a:pt x="93" y="13"/>
                  </a:lnTo>
                  <a:lnTo>
                    <a:pt x="89" y="11"/>
                  </a:lnTo>
                  <a:lnTo>
                    <a:pt x="86" y="8"/>
                  </a:lnTo>
                  <a:lnTo>
                    <a:pt x="84" y="4"/>
                  </a:lnTo>
                  <a:lnTo>
                    <a:pt x="8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2" y="4"/>
                  </a:lnTo>
                  <a:lnTo>
                    <a:pt x="30" y="8"/>
                  </a:lnTo>
                  <a:lnTo>
                    <a:pt x="26" y="11"/>
                  </a:lnTo>
                  <a:lnTo>
                    <a:pt x="22" y="13"/>
                  </a:lnTo>
                  <a:lnTo>
                    <a:pt x="13" y="15"/>
                  </a:lnTo>
                  <a:lnTo>
                    <a:pt x="3" y="1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5" y="56"/>
                  </a:lnTo>
                  <a:lnTo>
                    <a:pt x="12" y="53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6" y="48"/>
                  </a:lnTo>
                  <a:lnTo>
                    <a:pt x="24" y="48"/>
                  </a:lnTo>
                  <a:lnTo>
                    <a:pt x="23" y="49"/>
                  </a:lnTo>
                  <a:lnTo>
                    <a:pt x="24" y="48"/>
                  </a:lnTo>
                  <a:lnTo>
                    <a:pt x="2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7" name="Freeform 467"/>
            <p:cNvSpPr>
              <a:spLocks/>
            </p:cNvSpPr>
            <p:nvPr userDrawn="1"/>
          </p:nvSpPr>
          <p:spPr bwMode="auto">
            <a:xfrm>
              <a:off x="7145338" y="4092531"/>
              <a:ext cx="41275" cy="15875"/>
            </a:xfrm>
            <a:custGeom>
              <a:avLst/>
              <a:gdLst>
                <a:gd name="T0" fmla="*/ 86 w 107"/>
                <a:gd name="T1" fmla="*/ 20 h 38"/>
                <a:gd name="T2" fmla="*/ 77 w 107"/>
                <a:gd name="T3" fmla="*/ 21 h 38"/>
                <a:gd name="T4" fmla="*/ 67 w 107"/>
                <a:gd name="T5" fmla="*/ 36 h 38"/>
                <a:gd name="T6" fmla="*/ 75 w 107"/>
                <a:gd name="T7" fmla="*/ 36 h 38"/>
                <a:gd name="T8" fmla="*/ 89 w 107"/>
                <a:gd name="T9" fmla="*/ 34 h 38"/>
                <a:gd name="T10" fmla="*/ 95 w 107"/>
                <a:gd name="T11" fmla="*/ 30 h 38"/>
                <a:gd name="T12" fmla="*/ 106 w 107"/>
                <a:gd name="T13" fmla="*/ 25 h 38"/>
                <a:gd name="T14" fmla="*/ 97 w 107"/>
                <a:gd name="T15" fmla="*/ 11 h 38"/>
                <a:gd name="T16" fmla="*/ 96 w 107"/>
                <a:gd name="T17" fmla="*/ 8 h 38"/>
                <a:gd name="T18" fmla="*/ 91 w 107"/>
                <a:gd name="T19" fmla="*/ 3 h 38"/>
                <a:gd name="T20" fmla="*/ 80 w 107"/>
                <a:gd name="T21" fmla="*/ 0 h 38"/>
                <a:gd name="T22" fmla="*/ 73 w 107"/>
                <a:gd name="T23" fmla="*/ 0 h 38"/>
                <a:gd name="T24" fmla="*/ 63 w 107"/>
                <a:gd name="T25" fmla="*/ 4 h 38"/>
                <a:gd name="T26" fmla="*/ 55 w 107"/>
                <a:gd name="T27" fmla="*/ 9 h 38"/>
                <a:gd name="T28" fmla="*/ 43 w 107"/>
                <a:gd name="T29" fmla="*/ 18 h 38"/>
                <a:gd name="T30" fmla="*/ 39 w 107"/>
                <a:gd name="T31" fmla="*/ 20 h 38"/>
                <a:gd name="T32" fmla="*/ 27 w 107"/>
                <a:gd name="T33" fmla="*/ 21 h 38"/>
                <a:gd name="T34" fmla="*/ 25 w 107"/>
                <a:gd name="T35" fmla="*/ 21 h 38"/>
                <a:gd name="T36" fmla="*/ 23 w 107"/>
                <a:gd name="T37" fmla="*/ 20 h 38"/>
                <a:gd name="T38" fmla="*/ 23 w 107"/>
                <a:gd name="T39" fmla="*/ 17 h 38"/>
                <a:gd name="T40" fmla="*/ 25 w 107"/>
                <a:gd name="T41" fmla="*/ 15 h 38"/>
                <a:gd name="T42" fmla="*/ 30 w 107"/>
                <a:gd name="T43" fmla="*/ 14 h 38"/>
                <a:gd name="T44" fmla="*/ 46 w 107"/>
                <a:gd name="T45" fmla="*/ 15 h 38"/>
                <a:gd name="T46" fmla="*/ 46 w 107"/>
                <a:gd name="T47" fmla="*/ 0 h 38"/>
                <a:gd name="T48" fmla="*/ 26 w 107"/>
                <a:gd name="T49" fmla="*/ 0 h 38"/>
                <a:gd name="T50" fmla="*/ 18 w 107"/>
                <a:gd name="T51" fmla="*/ 4 h 38"/>
                <a:gd name="T52" fmla="*/ 12 w 107"/>
                <a:gd name="T53" fmla="*/ 11 h 38"/>
                <a:gd name="T54" fmla="*/ 0 w 107"/>
                <a:gd name="T55" fmla="*/ 25 h 38"/>
                <a:gd name="T56" fmla="*/ 10 w 107"/>
                <a:gd name="T57" fmla="*/ 25 h 38"/>
                <a:gd name="T58" fmla="*/ 16 w 107"/>
                <a:gd name="T59" fmla="*/ 34 h 38"/>
                <a:gd name="T60" fmla="*/ 26 w 107"/>
                <a:gd name="T61" fmla="*/ 37 h 38"/>
                <a:gd name="T62" fmla="*/ 38 w 107"/>
                <a:gd name="T63" fmla="*/ 37 h 38"/>
                <a:gd name="T64" fmla="*/ 48 w 107"/>
                <a:gd name="T65" fmla="*/ 34 h 38"/>
                <a:gd name="T66" fmla="*/ 53 w 107"/>
                <a:gd name="T67" fmla="*/ 30 h 38"/>
                <a:gd name="T68" fmla="*/ 66 w 107"/>
                <a:gd name="T69" fmla="*/ 20 h 38"/>
                <a:gd name="T70" fmla="*/ 72 w 107"/>
                <a:gd name="T71" fmla="*/ 17 h 38"/>
                <a:gd name="T72" fmla="*/ 81 w 107"/>
                <a:gd name="T73" fmla="*/ 16 h 38"/>
                <a:gd name="T74" fmla="*/ 87 w 107"/>
                <a:gd name="T75" fmla="*/ 18 h 38"/>
                <a:gd name="T76" fmla="*/ 86 w 107"/>
                <a:gd name="T77" fmla="*/ 20 h 38"/>
                <a:gd name="T78" fmla="*/ 86 w 107"/>
                <a:gd name="T7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8">
                  <a:moveTo>
                    <a:pt x="86" y="20"/>
                  </a:moveTo>
                  <a:lnTo>
                    <a:pt x="86" y="20"/>
                  </a:lnTo>
                  <a:lnTo>
                    <a:pt x="82" y="21"/>
                  </a:lnTo>
                  <a:lnTo>
                    <a:pt x="77" y="21"/>
                  </a:lnTo>
                  <a:lnTo>
                    <a:pt x="68" y="21"/>
                  </a:lnTo>
                  <a:lnTo>
                    <a:pt x="67" y="36"/>
                  </a:lnTo>
                  <a:lnTo>
                    <a:pt x="67" y="36"/>
                  </a:lnTo>
                  <a:lnTo>
                    <a:pt x="75" y="36"/>
                  </a:lnTo>
                  <a:lnTo>
                    <a:pt x="85" y="35"/>
                  </a:lnTo>
                  <a:lnTo>
                    <a:pt x="89" y="34"/>
                  </a:lnTo>
                  <a:lnTo>
                    <a:pt x="92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6" y="25"/>
                  </a:lnTo>
                  <a:lnTo>
                    <a:pt x="107" y="11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6" y="8"/>
                  </a:lnTo>
                  <a:lnTo>
                    <a:pt x="94" y="5"/>
                  </a:lnTo>
                  <a:lnTo>
                    <a:pt x="91" y="3"/>
                  </a:lnTo>
                  <a:lnTo>
                    <a:pt x="88" y="1"/>
                  </a:lnTo>
                  <a:lnTo>
                    <a:pt x="80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8" y="1"/>
                  </a:lnTo>
                  <a:lnTo>
                    <a:pt x="63" y="4"/>
                  </a:lnTo>
                  <a:lnTo>
                    <a:pt x="59" y="6"/>
                  </a:lnTo>
                  <a:lnTo>
                    <a:pt x="55" y="9"/>
                  </a:lnTo>
                  <a:lnTo>
                    <a:pt x="47" y="16"/>
                  </a:lnTo>
                  <a:lnTo>
                    <a:pt x="43" y="18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32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1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2" y="18"/>
                  </a:lnTo>
                  <a:lnTo>
                    <a:pt x="23" y="17"/>
                  </a:lnTo>
                  <a:lnTo>
                    <a:pt x="24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0" y="14"/>
                  </a:lnTo>
                  <a:lnTo>
                    <a:pt x="36" y="14"/>
                  </a:lnTo>
                  <a:lnTo>
                    <a:pt x="46" y="15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18" y="4"/>
                  </a:lnTo>
                  <a:lnTo>
                    <a:pt x="14" y="7"/>
                  </a:lnTo>
                  <a:lnTo>
                    <a:pt x="12" y="11"/>
                  </a:lnTo>
                  <a:lnTo>
                    <a:pt x="1" y="11"/>
                  </a:lnTo>
                  <a:lnTo>
                    <a:pt x="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31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6" y="37"/>
                  </a:lnTo>
                  <a:lnTo>
                    <a:pt x="32" y="38"/>
                  </a:lnTo>
                  <a:lnTo>
                    <a:pt x="38" y="37"/>
                  </a:lnTo>
                  <a:lnTo>
                    <a:pt x="43" y="36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53" y="30"/>
                  </a:lnTo>
                  <a:lnTo>
                    <a:pt x="60" y="24"/>
                  </a:lnTo>
                  <a:lnTo>
                    <a:pt x="66" y="20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6" y="16"/>
                  </a:lnTo>
                  <a:lnTo>
                    <a:pt x="81" y="16"/>
                  </a:lnTo>
                  <a:lnTo>
                    <a:pt x="87" y="17"/>
                  </a:lnTo>
                  <a:lnTo>
                    <a:pt x="87" y="1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8" name="Freeform 468"/>
            <p:cNvSpPr>
              <a:spLocks/>
            </p:cNvSpPr>
            <p:nvPr userDrawn="1"/>
          </p:nvSpPr>
          <p:spPr bwMode="auto">
            <a:xfrm>
              <a:off x="7040563" y="4200481"/>
              <a:ext cx="49212" cy="19050"/>
            </a:xfrm>
            <a:custGeom>
              <a:avLst/>
              <a:gdLst>
                <a:gd name="T0" fmla="*/ 12 w 125"/>
                <a:gd name="T1" fmla="*/ 39 h 48"/>
                <a:gd name="T2" fmla="*/ 17 w 125"/>
                <a:gd name="T3" fmla="*/ 45 h 48"/>
                <a:gd name="T4" fmla="*/ 25 w 125"/>
                <a:gd name="T5" fmla="*/ 47 h 48"/>
                <a:gd name="T6" fmla="*/ 40 w 125"/>
                <a:gd name="T7" fmla="*/ 47 h 48"/>
                <a:gd name="T8" fmla="*/ 46 w 125"/>
                <a:gd name="T9" fmla="*/ 47 h 48"/>
                <a:gd name="T10" fmla="*/ 55 w 125"/>
                <a:gd name="T11" fmla="*/ 43 h 48"/>
                <a:gd name="T12" fmla="*/ 75 w 125"/>
                <a:gd name="T13" fmla="*/ 26 h 48"/>
                <a:gd name="T14" fmla="*/ 82 w 125"/>
                <a:gd name="T15" fmla="*/ 22 h 48"/>
                <a:gd name="T16" fmla="*/ 90 w 125"/>
                <a:gd name="T17" fmla="*/ 20 h 48"/>
                <a:gd name="T18" fmla="*/ 93 w 125"/>
                <a:gd name="T19" fmla="*/ 20 h 48"/>
                <a:gd name="T20" fmla="*/ 100 w 125"/>
                <a:gd name="T21" fmla="*/ 21 h 48"/>
                <a:gd name="T22" fmla="*/ 99 w 125"/>
                <a:gd name="T23" fmla="*/ 25 h 48"/>
                <a:gd name="T24" fmla="*/ 98 w 125"/>
                <a:gd name="T25" fmla="*/ 26 h 48"/>
                <a:gd name="T26" fmla="*/ 89 w 125"/>
                <a:gd name="T27" fmla="*/ 27 h 48"/>
                <a:gd name="T28" fmla="*/ 75 w 125"/>
                <a:gd name="T29" fmla="*/ 46 h 48"/>
                <a:gd name="T30" fmla="*/ 85 w 125"/>
                <a:gd name="T31" fmla="*/ 46 h 48"/>
                <a:gd name="T32" fmla="*/ 101 w 125"/>
                <a:gd name="T33" fmla="*/ 44 h 48"/>
                <a:gd name="T34" fmla="*/ 108 w 125"/>
                <a:gd name="T35" fmla="*/ 38 h 48"/>
                <a:gd name="T36" fmla="*/ 122 w 125"/>
                <a:gd name="T37" fmla="*/ 33 h 48"/>
                <a:gd name="T38" fmla="*/ 113 w 125"/>
                <a:gd name="T39" fmla="*/ 14 h 48"/>
                <a:gd name="T40" fmla="*/ 112 w 125"/>
                <a:gd name="T41" fmla="*/ 10 h 48"/>
                <a:gd name="T42" fmla="*/ 107 w 125"/>
                <a:gd name="T43" fmla="*/ 3 h 48"/>
                <a:gd name="T44" fmla="*/ 100 w 125"/>
                <a:gd name="T45" fmla="*/ 0 h 48"/>
                <a:gd name="T46" fmla="*/ 86 w 125"/>
                <a:gd name="T47" fmla="*/ 0 h 48"/>
                <a:gd name="T48" fmla="*/ 80 w 125"/>
                <a:gd name="T49" fmla="*/ 1 h 48"/>
                <a:gd name="T50" fmla="*/ 69 w 125"/>
                <a:gd name="T51" fmla="*/ 6 h 48"/>
                <a:gd name="T52" fmla="*/ 55 w 125"/>
                <a:gd name="T53" fmla="*/ 20 h 48"/>
                <a:gd name="T54" fmla="*/ 44 w 125"/>
                <a:gd name="T55" fmla="*/ 26 h 48"/>
                <a:gd name="T56" fmla="*/ 41 w 125"/>
                <a:gd name="T57" fmla="*/ 26 h 48"/>
                <a:gd name="T58" fmla="*/ 31 w 125"/>
                <a:gd name="T59" fmla="*/ 26 h 48"/>
                <a:gd name="T60" fmla="*/ 29 w 125"/>
                <a:gd name="T61" fmla="*/ 26 h 48"/>
                <a:gd name="T62" fmla="*/ 27 w 125"/>
                <a:gd name="T63" fmla="*/ 23 h 48"/>
                <a:gd name="T64" fmla="*/ 29 w 125"/>
                <a:gd name="T65" fmla="*/ 19 h 48"/>
                <a:gd name="T66" fmla="*/ 31 w 125"/>
                <a:gd name="T67" fmla="*/ 19 h 48"/>
                <a:gd name="T68" fmla="*/ 57 w 125"/>
                <a:gd name="T69" fmla="*/ 0 h 48"/>
                <a:gd name="T70" fmla="*/ 44 w 125"/>
                <a:gd name="T71" fmla="*/ 0 h 48"/>
                <a:gd name="T72" fmla="*/ 33 w 125"/>
                <a:gd name="T73" fmla="*/ 0 h 48"/>
                <a:gd name="T74" fmla="*/ 23 w 125"/>
                <a:gd name="T75" fmla="*/ 4 h 48"/>
                <a:gd name="T76" fmla="*/ 15 w 125"/>
                <a:gd name="T77" fmla="*/ 14 h 48"/>
                <a:gd name="T78" fmla="*/ 0 w 125"/>
                <a:gd name="T79" fmla="*/ 33 h 48"/>
                <a:gd name="T80" fmla="*/ 11 w 125"/>
                <a:gd name="T81" fmla="*/ 33 h 48"/>
                <a:gd name="T82" fmla="*/ 12 w 125"/>
                <a:gd name="T83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48">
                  <a:moveTo>
                    <a:pt x="12" y="39"/>
                  </a:moveTo>
                  <a:lnTo>
                    <a:pt x="12" y="39"/>
                  </a:lnTo>
                  <a:lnTo>
                    <a:pt x="14" y="43"/>
                  </a:lnTo>
                  <a:lnTo>
                    <a:pt x="17" y="45"/>
                  </a:lnTo>
                  <a:lnTo>
                    <a:pt x="21" y="46"/>
                  </a:lnTo>
                  <a:lnTo>
                    <a:pt x="25" y="47"/>
                  </a:lnTo>
                  <a:lnTo>
                    <a:pt x="32" y="48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6" y="47"/>
                  </a:lnTo>
                  <a:lnTo>
                    <a:pt x="50" y="45"/>
                  </a:lnTo>
                  <a:lnTo>
                    <a:pt x="55" y="43"/>
                  </a:lnTo>
                  <a:lnTo>
                    <a:pt x="59" y="40"/>
                  </a:lnTo>
                  <a:lnTo>
                    <a:pt x="75" y="26"/>
                  </a:lnTo>
                  <a:lnTo>
                    <a:pt x="75" y="26"/>
                  </a:lnTo>
                  <a:lnTo>
                    <a:pt x="82" y="22"/>
                  </a:lnTo>
                  <a:lnTo>
                    <a:pt x="86" y="21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0"/>
                  </a:lnTo>
                  <a:lnTo>
                    <a:pt x="97" y="20"/>
                  </a:lnTo>
                  <a:lnTo>
                    <a:pt x="100" y="21"/>
                  </a:lnTo>
                  <a:lnTo>
                    <a:pt x="100" y="23"/>
                  </a:lnTo>
                  <a:lnTo>
                    <a:pt x="99" y="25"/>
                  </a:lnTo>
                  <a:lnTo>
                    <a:pt x="99" y="25"/>
                  </a:lnTo>
                  <a:lnTo>
                    <a:pt x="98" y="26"/>
                  </a:lnTo>
                  <a:lnTo>
                    <a:pt x="95" y="26"/>
                  </a:lnTo>
                  <a:lnTo>
                    <a:pt x="89" y="27"/>
                  </a:lnTo>
                  <a:lnTo>
                    <a:pt x="78" y="26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85" y="46"/>
                  </a:lnTo>
                  <a:lnTo>
                    <a:pt x="95" y="45"/>
                  </a:lnTo>
                  <a:lnTo>
                    <a:pt x="101" y="44"/>
                  </a:lnTo>
                  <a:lnTo>
                    <a:pt x="105" y="41"/>
                  </a:lnTo>
                  <a:lnTo>
                    <a:pt x="108" y="38"/>
                  </a:lnTo>
                  <a:lnTo>
                    <a:pt x="111" y="33"/>
                  </a:lnTo>
                  <a:lnTo>
                    <a:pt x="122" y="33"/>
                  </a:lnTo>
                  <a:lnTo>
                    <a:pt x="125" y="14"/>
                  </a:lnTo>
                  <a:lnTo>
                    <a:pt x="113" y="14"/>
                  </a:lnTo>
                  <a:lnTo>
                    <a:pt x="113" y="14"/>
                  </a:lnTo>
                  <a:lnTo>
                    <a:pt x="112" y="10"/>
                  </a:lnTo>
                  <a:lnTo>
                    <a:pt x="110" y="5"/>
                  </a:lnTo>
                  <a:lnTo>
                    <a:pt x="107" y="3"/>
                  </a:lnTo>
                  <a:lnTo>
                    <a:pt x="104" y="1"/>
                  </a:lnTo>
                  <a:lnTo>
                    <a:pt x="100" y="0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0" y="1"/>
                  </a:lnTo>
                  <a:lnTo>
                    <a:pt x="75" y="3"/>
                  </a:lnTo>
                  <a:lnTo>
                    <a:pt x="69" y="6"/>
                  </a:lnTo>
                  <a:lnTo>
                    <a:pt x="65" y="11"/>
                  </a:lnTo>
                  <a:lnTo>
                    <a:pt x="55" y="20"/>
                  </a:lnTo>
                  <a:lnTo>
                    <a:pt x="51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1" y="26"/>
                  </a:lnTo>
                  <a:lnTo>
                    <a:pt x="38" y="2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6"/>
                  </a:lnTo>
                  <a:lnTo>
                    <a:pt x="28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9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54" y="19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8" y="2"/>
                  </a:lnTo>
                  <a:lnTo>
                    <a:pt x="23" y="4"/>
                  </a:lnTo>
                  <a:lnTo>
                    <a:pt x="18" y="9"/>
                  </a:lnTo>
                  <a:lnTo>
                    <a:pt x="15" y="14"/>
                  </a:lnTo>
                  <a:lnTo>
                    <a:pt x="4" y="14"/>
                  </a:lnTo>
                  <a:lnTo>
                    <a:pt x="0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2" y="39"/>
                  </a:lnTo>
                  <a:lnTo>
                    <a:pt x="12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09" name="Freeform 469"/>
            <p:cNvSpPr>
              <a:spLocks/>
            </p:cNvSpPr>
            <p:nvPr userDrawn="1"/>
          </p:nvSpPr>
          <p:spPr bwMode="auto">
            <a:xfrm>
              <a:off x="7135813" y="4200481"/>
              <a:ext cx="47625" cy="19050"/>
            </a:xfrm>
            <a:custGeom>
              <a:avLst/>
              <a:gdLst>
                <a:gd name="T0" fmla="*/ 14 w 122"/>
                <a:gd name="T1" fmla="*/ 39 h 48"/>
                <a:gd name="T2" fmla="*/ 19 w 122"/>
                <a:gd name="T3" fmla="*/ 45 h 48"/>
                <a:gd name="T4" fmla="*/ 26 w 122"/>
                <a:gd name="T5" fmla="*/ 47 h 48"/>
                <a:gd name="T6" fmla="*/ 42 w 122"/>
                <a:gd name="T7" fmla="*/ 47 h 48"/>
                <a:gd name="T8" fmla="*/ 47 w 122"/>
                <a:gd name="T9" fmla="*/ 47 h 48"/>
                <a:gd name="T10" fmla="*/ 55 w 122"/>
                <a:gd name="T11" fmla="*/ 43 h 48"/>
                <a:gd name="T12" fmla="*/ 67 w 122"/>
                <a:gd name="T13" fmla="*/ 34 h 48"/>
                <a:gd name="T14" fmla="*/ 73 w 122"/>
                <a:gd name="T15" fmla="*/ 27 h 48"/>
                <a:gd name="T16" fmla="*/ 80 w 122"/>
                <a:gd name="T17" fmla="*/ 22 h 48"/>
                <a:gd name="T18" fmla="*/ 90 w 122"/>
                <a:gd name="T19" fmla="*/ 20 h 48"/>
                <a:gd name="T20" fmla="*/ 93 w 122"/>
                <a:gd name="T21" fmla="*/ 20 h 48"/>
                <a:gd name="T22" fmla="*/ 98 w 122"/>
                <a:gd name="T23" fmla="*/ 21 h 48"/>
                <a:gd name="T24" fmla="*/ 99 w 122"/>
                <a:gd name="T25" fmla="*/ 24 h 48"/>
                <a:gd name="T26" fmla="*/ 98 w 122"/>
                <a:gd name="T27" fmla="*/ 25 h 48"/>
                <a:gd name="T28" fmla="*/ 93 w 122"/>
                <a:gd name="T29" fmla="*/ 26 h 48"/>
                <a:gd name="T30" fmla="*/ 88 w 122"/>
                <a:gd name="T31" fmla="*/ 26 h 48"/>
                <a:gd name="T32" fmla="*/ 76 w 122"/>
                <a:gd name="T33" fmla="*/ 46 h 48"/>
                <a:gd name="T34" fmla="*/ 87 w 122"/>
                <a:gd name="T35" fmla="*/ 46 h 48"/>
                <a:gd name="T36" fmla="*/ 101 w 122"/>
                <a:gd name="T37" fmla="*/ 44 h 48"/>
                <a:gd name="T38" fmla="*/ 109 w 122"/>
                <a:gd name="T39" fmla="*/ 38 h 48"/>
                <a:gd name="T40" fmla="*/ 122 w 122"/>
                <a:gd name="T41" fmla="*/ 33 h 48"/>
                <a:gd name="T42" fmla="*/ 112 w 122"/>
                <a:gd name="T43" fmla="*/ 14 h 48"/>
                <a:gd name="T44" fmla="*/ 111 w 122"/>
                <a:gd name="T45" fmla="*/ 10 h 48"/>
                <a:gd name="T46" fmla="*/ 104 w 122"/>
                <a:gd name="T47" fmla="*/ 3 h 48"/>
                <a:gd name="T48" fmla="*/ 92 w 122"/>
                <a:gd name="T49" fmla="*/ 0 h 48"/>
                <a:gd name="T50" fmla="*/ 84 w 122"/>
                <a:gd name="T51" fmla="*/ 0 h 48"/>
                <a:gd name="T52" fmla="*/ 72 w 122"/>
                <a:gd name="T53" fmla="*/ 3 h 48"/>
                <a:gd name="T54" fmla="*/ 63 w 122"/>
                <a:gd name="T55" fmla="*/ 11 h 48"/>
                <a:gd name="T56" fmla="*/ 50 w 122"/>
                <a:gd name="T57" fmla="*/ 23 h 48"/>
                <a:gd name="T58" fmla="*/ 45 w 122"/>
                <a:gd name="T59" fmla="*/ 26 h 48"/>
                <a:gd name="T60" fmla="*/ 38 w 122"/>
                <a:gd name="T61" fmla="*/ 26 h 48"/>
                <a:gd name="T62" fmla="*/ 30 w 122"/>
                <a:gd name="T63" fmla="*/ 26 h 48"/>
                <a:gd name="T64" fmla="*/ 27 w 122"/>
                <a:gd name="T65" fmla="*/ 25 h 48"/>
                <a:gd name="T66" fmla="*/ 26 w 122"/>
                <a:gd name="T67" fmla="*/ 20 h 48"/>
                <a:gd name="T68" fmla="*/ 29 w 122"/>
                <a:gd name="T69" fmla="*/ 19 h 48"/>
                <a:gd name="T70" fmla="*/ 52 w 122"/>
                <a:gd name="T71" fmla="*/ 19 h 48"/>
                <a:gd name="T72" fmla="*/ 53 w 122"/>
                <a:gd name="T73" fmla="*/ 0 h 48"/>
                <a:gd name="T74" fmla="*/ 36 w 122"/>
                <a:gd name="T75" fmla="*/ 0 h 48"/>
                <a:gd name="T76" fmla="*/ 25 w 122"/>
                <a:gd name="T77" fmla="*/ 2 h 48"/>
                <a:gd name="T78" fmla="*/ 16 w 122"/>
                <a:gd name="T79" fmla="*/ 9 h 48"/>
                <a:gd name="T80" fmla="*/ 2 w 122"/>
                <a:gd name="T81" fmla="*/ 14 h 48"/>
                <a:gd name="T82" fmla="*/ 12 w 122"/>
                <a:gd name="T83" fmla="*/ 33 h 48"/>
                <a:gd name="T84" fmla="*/ 14 w 122"/>
                <a:gd name="T85" fmla="*/ 39 h 48"/>
                <a:gd name="T86" fmla="*/ 14 w 122"/>
                <a:gd name="T87" fmla="*/ 40 h 48"/>
                <a:gd name="T88" fmla="*/ 13 w 122"/>
                <a:gd name="T89" fmla="*/ 39 h 48"/>
                <a:gd name="T90" fmla="*/ 14 w 122"/>
                <a:gd name="T91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2" h="48">
                  <a:moveTo>
                    <a:pt x="14" y="39"/>
                  </a:moveTo>
                  <a:lnTo>
                    <a:pt x="14" y="39"/>
                  </a:lnTo>
                  <a:lnTo>
                    <a:pt x="16" y="43"/>
                  </a:lnTo>
                  <a:lnTo>
                    <a:pt x="19" y="45"/>
                  </a:lnTo>
                  <a:lnTo>
                    <a:pt x="22" y="46"/>
                  </a:lnTo>
                  <a:lnTo>
                    <a:pt x="26" y="47"/>
                  </a:lnTo>
                  <a:lnTo>
                    <a:pt x="35" y="48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7" y="47"/>
                  </a:lnTo>
                  <a:lnTo>
                    <a:pt x="51" y="45"/>
                  </a:lnTo>
                  <a:lnTo>
                    <a:pt x="55" y="43"/>
                  </a:lnTo>
                  <a:lnTo>
                    <a:pt x="60" y="40"/>
                  </a:lnTo>
                  <a:lnTo>
                    <a:pt x="67" y="34"/>
                  </a:lnTo>
                  <a:lnTo>
                    <a:pt x="73" y="27"/>
                  </a:lnTo>
                  <a:lnTo>
                    <a:pt x="73" y="27"/>
                  </a:lnTo>
                  <a:lnTo>
                    <a:pt x="77" y="24"/>
                  </a:lnTo>
                  <a:lnTo>
                    <a:pt x="80" y="22"/>
                  </a:lnTo>
                  <a:lnTo>
                    <a:pt x="85" y="21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0"/>
                  </a:lnTo>
                  <a:lnTo>
                    <a:pt x="97" y="21"/>
                  </a:lnTo>
                  <a:lnTo>
                    <a:pt x="98" y="21"/>
                  </a:lnTo>
                  <a:lnTo>
                    <a:pt x="99" y="22"/>
                  </a:lnTo>
                  <a:lnTo>
                    <a:pt x="99" y="24"/>
                  </a:lnTo>
                  <a:lnTo>
                    <a:pt x="98" y="25"/>
                  </a:lnTo>
                  <a:lnTo>
                    <a:pt x="98" y="25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77" y="26"/>
                  </a:lnTo>
                  <a:lnTo>
                    <a:pt x="76" y="46"/>
                  </a:lnTo>
                  <a:lnTo>
                    <a:pt x="76" y="46"/>
                  </a:lnTo>
                  <a:lnTo>
                    <a:pt x="87" y="46"/>
                  </a:lnTo>
                  <a:lnTo>
                    <a:pt x="97" y="45"/>
                  </a:lnTo>
                  <a:lnTo>
                    <a:pt x="101" y="44"/>
                  </a:lnTo>
                  <a:lnTo>
                    <a:pt x="105" y="42"/>
                  </a:lnTo>
                  <a:lnTo>
                    <a:pt x="109" y="38"/>
                  </a:lnTo>
                  <a:lnTo>
                    <a:pt x="111" y="33"/>
                  </a:lnTo>
                  <a:lnTo>
                    <a:pt x="122" y="33"/>
                  </a:lnTo>
                  <a:lnTo>
                    <a:pt x="12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1" y="10"/>
                  </a:lnTo>
                  <a:lnTo>
                    <a:pt x="108" y="5"/>
                  </a:lnTo>
                  <a:lnTo>
                    <a:pt x="104" y="3"/>
                  </a:lnTo>
                  <a:lnTo>
                    <a:pt x="101" y="1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7" y="1"/>
                  </a:lnTo>
                  <a:lnTo>
                    <a:pt x="72" y="3"/>
                  </a:lnTo>
                  <a:lnTo>
                    <a:pt x="68" y="6"/>
                  </a:lnTo>
                  <a:lnTo>
                    <a:pt x="63" y="11"/>
                  </a:lnTo>
                  <a:lnTo>
                    <a:pt x="54" y="20"/>
                  </a:lnTo>
                  <a:lnTo>
                    <a:pt x="50" y="23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1" y="26"/>
                  </a:lnTo>
                  <a:lnTo>
                    <a:pt x="38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6"/>
                  </a:lnTo>
                  <a:lnTo>
                    <a:pt x="27" y="25"/>
                  </a:lnTo>
                  <a:lnTo>
                    <a:pt x="26" y="23"/>
                  </a:lnTo>
                  <a:lnTo>
                    <a:pt x="26" y="20"/>
                  </a:lnTo>
                  <a:lnTo>
                    <a:pt x="28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52" y="19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5" y="2"/>
                  </a:lnTo>
                  <a:lnTo>
                    <a:pt x="20" y="4"/>
                  </a:lnTo>
                  <a:lnTo>
                    <a:pt x="16" y="9"/>
                  </a:lnTo>
                  <a:lnTo>
                    <a:pt x="14" y="14"/>
                  </a:lnTo>
                  <a:lnTo>
                    <a:pt x="2" y="14"/>
                  </a:lnTo>
                  <a:lnTo>
                    <a:pt x="0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40"/>
                  </a:lnTo>
                  <a:lnTo>
                    <a:pt x="14" y="39"/>
                  </a:lnTo>
                  <a:lnTo>
                    <a:pt x="13" y="39"/>
                  </a:lnTo>
                  <a:lnTo>
                    <a:pt x="14" y="39"/>
                  </a:lnTo>
                  <a:lnTo>
                    <a:pt x="1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0" name="Freeform 470"/>
            <p:cNvSpPr>
              <a:spLocks/>
            </p:cNvSpPr>
            <p:nvPr userDrawn="1"/>
          </p:nvSpPr>
          <p:spPr bwMode="auto">
            <a:xfrm>
              <a:off x="7032625" y="4221118"/>
              <a:ext cx="55562" cy="34925"/>
            </a:xfrm>
            <a:custGeom>
              <a:avLst/>
              <a:gdLst>
                <a:gd name="T0" fmla="*/ 111 w 142"/>
                <a:gd name="T1" fmla="*/ 15 h 88"/>
                <a:gd name="T2" fmla="*/ 111 w 142"/>
                <a:gd name="T3" fmla="*/ 15 h 88"/>
                <a:gd name="T4" fmla="*/ 99 w 142"/>
                <a:gd name="T5" fmla="*/ 19 h 88"/>
                <a:gd name="T6" fmla="*/ 85 w 142"/>
                <a:gd name="T7" fmla="*/ 21 h 88"/>
                <a:gd name="T8" fmla="*/ 72 w 142"/>
                <a:gd name="T9" fmla="*/ 21 h 88"/>
                <a:gd name="T10" fmla="*/ 58 w 142"/>
                <a:gd name="T11" fmla="*/ 21 h 88"/>
                <a:gd name="T12" fmla="*/ 46 w 142"/>
                <a:gd name="T13" fmla="*/ 18 h 88"/>
                <a:gd name="T14" fmla="*/ 33 w 142"/>
                <a:gd name="T15" fmla="*/ 15 h 88"/>
                <a:gd name="T16" fmla="*/ 27 w 142"/>
                <a:gd name="T17" fmla="*/ 12 h 88"/>
                <a:gd name="T18" fmla="*/ 22 w 142"/>
                <a:gd name="T19" fmla="*/ 9 h 88"/>
                <a:gd name="T20" fmla="*/ 17 w 142"/>
                <a:gd name="T21" fmla="*/ 5 h 88"/>
                <a:gd name="T22" fmla="*/ 11 w 142"/>
                <a:gd name="T23" fmla="*/ 0 h 88"/>
                <a:gd name="T24" fmla="*/ 0 w 142"/>
                <a:gd name="T25" fmla="*/ 62 h 88"/>
                <a:gd name="T26" fmla="*/ 0 w 142"/>
                <a:gd name="T27" fmla="*/ 62 h 88"/>
                <a:gd name="T28" fmla="*/ 5 w 142"/>
                <a:gd name="T29" fmla="*/ 62 h 88"/>
                <a:gd name="T30" fmla="*/ 11 w 142"/>
                <a:gd name="T31" fmla="*/ 63 h 88"/>
                <a:gd name="T32" fmla="*/ 17 w 142"/>
                <a:gd name="T33" fmla="*/ 65 h 88"/>
                <a:gd name="T34" fmla="*/ 22 w 142"/>
                <a:gd name="T35" fmla="*/ 68 h 88"/>
                <a:gd name="T36" fmla="*/ 26 w 142"/>
                <a:gd name="T37" fmla="*/ 71 h 88"/>
                <a:gd name="T38" fmla="*/ 29 w 142"/>
                <a:gd name="T39" fmla="*/ 76 h 88"/>
                <a:gd name="T40" fmla="*/ 31 w 142"/>
                <a:gd name="T41" fmla="*/ 82 h 88"/>
                <a:gd name="T42" fmla="*/ 31 w 142"/>
                <a:gd name="T43" fmla="*/ 88 h 88"/>
                <a:gd name="T44" fmla="*/ 93 w 142"/>
                <a:gd name="T45" fmla="*/ 88 h 88"/>
                <a:gd name="T46" fmla="*/ 93 w 142"/>
                <a:gd name="T47" fmla="*/ 88 h 88"/>
                <a:gd name="T48" fmla="*/ 95 w 142"/>
                <a:gd name="T49" fmla="*/ 82 h 88"/>
                <a:gd name="T50" fmla="*/ 98 w 142"/>
                <a:gd name="T51" fmla="*/ 76 h 88"/>
                <a:gd name="T52" fmla="*/ 103 w 142"/>
                <a:gd name="T53" fmla="*/ 71 h 88"/>
                <a:gd name="T54" fmla="*/ 108 w 142"/>
                <a:gd name="T55" fmla="*/ 68 h 88"/>
                <a:gd name="T56" fmla="*/ 114 w 142"/>
                <a:gd name="T57" fmla="*/ 65 h 88"/>
                <a:gd name="T58" fmla="*/ 121 w 142"/>
                <a:gd name="T59" fmla="*/ 63 h 88"/>
                <a:gd name="T60" fmla="*/ 127 w 142"/>
                <a:gd name="T61" fmla="*/ 62 h 88"/>
                <a:gd name="T62" fmla="*/ 133 w 142"/>
                <a:gd name="T63" fmla="*/ 62 h 88"/>
                <a:gd name="T64" fmla="*/ 142 w 142"/>
                <a:gd name="T65" fmla="*/ 0 h 88"/>
                <a:gd name="T66" fmla="*/ 142 w 142"/>
                <a:gd name="T67" fmla="*/ 0 h 88"/>
                <a:gd name="T68" fmla="*/ 134 w 142"/>
                <a:gd name="T69" fmla="*/ 5 h 88"/>
                <a:gd name="T70" fmla="*/ 127 w 142"/>
                <a:gd name="T71" fmla="*/ 9 h 88"/>
                <a:gd name="T72" fmla="*/ 119 w 142"/>
                <a:gd name="T73" fmla="*/ 13 h 88"/>
                <a:gd name="T74" fmla="*/ 111 w 142"/>
                <a:gd name="T75" fmla="*/ 15 h 88"/>
                <a:gd name="T76" fmla="*/ 111 w 142"/>
                <a:gd name="T77" fmla="*/ 15 h 88"/>
                <a:gd name="T78" fmla="*/ 109 w 142"/>
                <a:gd name="T79" fmla="*/ 16 h 88"/>
                <a:gd name="T80" fmla="*/ 111 w 142"/>
                <a:gd name="T81" fmla="*/ 15 h 88"/>
                <a:gd name="T82" fmla="*/ 112 w 142"/>
                <a:gd name="T83" fmla="*/ 15 h 88"/>
                <a:gd name="T84" fmla="*/ 111 w 142"/>
                <a:gd name="T85" fmla="*/ 15 h 88"/>
                <a:gd name="T86" fmla="*/ 111 w 142"/>
                <a:gd name="T87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88">
                  <a:moveTo>
                    <a:pt x="111" y="15"/>
                  </a:moveTo>
                  <a:lnTo>
                    <a:pt x="111" y="15"/>
                  </a:lnTo>
                  <a:lnTo>
                    <a:pt x="99" y="19"/>
                  </a:lnTo>
                  <a:lnTo>
                    <a:pt x="85" y="21"/>
                  </a:lnTo>
                  <a:lnTo>
                    <a:pt x="72" y="21"/>
                  </a:lnTo>
                  <a:lnTo>
                    <a:pt x="58" y="21"/>
                  </a:lnTo>
                  <a:lnTo>
                    <a:pt x="46" y="18"/>
                  </a:lnTo>
                  <a:lnTo>
                    <a:pt x="33" y="15"/>
                  </a:lnTo>
                  <a:lnTo>
                    <a:pt x="27" y="12"/>
                  </a:lnTo>
                  <a:lnTo>
                    <a:pt x="22" y="9"/>
                  </a:lnTo>
                  <a:lnTo>
                    <a:pt x="17" y="5"/>
                  </a:lnTo>
                  <a:lnTo>
                    <a:pt x="11" y="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5" y="62"/>
                  </a:lnTo>
                  <a:lnTo>
                    <a:pt x="11" y="63"/>
                  </a:lnTo>
                  <a:lnTo>
                    <a:pt x="17" y="65"/>
                  </a:lnTo>
                  <a:lnTo>
                    <a:pt x="22" y="68"/>
                  </a:lnTo>
                  <a:lnTo>
                    <a:pt x="26" y="71"/>
                  </a:lnTo>
                  <a:lnTo>
                    <a:pt x="29" y="76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5" y="82"/>
                  </a:lnTo>
                  <a:lnTo>
                    <a:pt x="98" y="76"/>
                  </a:lnTo>
                  <a:lnTo>
                    <a:pt x="103" y="71"/>
                  </a:lnTo>
                  <a:lnTo>
                    <a:pt x="108" y="68"/>
                  </a:lnTo>
                  <a:lnTo>
                    <a:pt x="114" y="65"/>
                  </a:lnTo>
                  <a:lnTo>
                    <a:pt x="121" y="63"/>
                  </a:lnTo>
                  <a:lnTo>
                    <a:pt x="127" y="62"/>
                  </a:lnTo>
                  <a:lnTo>
                    <a:pt x="133" y="6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4" y="5"/>
                  </a:lnTo>
                  <a:lnTo>
                    <a:pt x="127" y="9"/>
                  </a:lnTo>
                  <a:lnTo>
                    <a:pt x="119" y="13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09" y="16"/>
                  </a:lnTo>
                  <a:lnTo>
                    <a:pt x="111" y="15"/>
                  </a:lnTo>
                  <a:lnTo>
                    <a:pt x="112" y="15"/>
                  </a:lnTo>
                  <a:lnTo>
                    <a:pt x="111" y="15"/>
                  </a:lnTo>
                  <a:lnTo>
                    <a:pt x="1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1" name="Freeform 471"/>
            <p:cNvSpPr>
              <a:spLocks/>
            </p:cNvSpPr>
            <p:nvPr userDrawn="1"/>
          </p:nvSpPr>
          <p:spPr bwMode="auto">
            <a:xfrm>
              <a:off x="6969125" y="4109993"/>
              <a:ext cx="50800" cy="25400"/>
            </a:xfrm>
            <a:custGeom>
              <a:avLst/>
              <a:gdLst>
                <a:gd name="T0" fmla="*/ 100 w 128"/>
                <a:gd name="T1" fmla="*/ 12 h 67"/>
                <a:gd name="T2" fmla="*/ 100 w 128"/>
                <a:gd name="T3" fmla="*/ 12 h 67"/>
                <a:gd name="T4" fmla="*/ 90 w 128"/>
                <a:gd name="T5" fmla="*/ 14 h 67"/>
                <a:gd name="T6" fmla="*/ 79 w 128"/>
                <a:gd name="T7" fmla="*/ 16 h 67"/>
                <a:gd name="T8" fmla="*/ 67 w 128"/>
                <a:gd name="T9" fmla="*/ 17 h 67"/>
                <a:gd name="T10" fmla="*/ 55 w 128"/>
                <a:gd name="T11" fmla="*/ 17 h 67"/>
                <a:gd name="T12" fmla="*/ 43 w 128"/>
                <a:gd name="T13" fmla="*/ 15 h 67"/>
                <a:gd name="T14" fmla="*/ 33 w 128"/>
                <a:gd name="T15" fmla="*/ 12 h 67"/>
                <a:gd name="T16" fmla="*/ 22 w 128"/>
                <a:gd name="T17" fmla="*/ 6 h 67"/>
                <a:gd name="T18" fmla="*/ 18 w 128"/>
                <a:gd name="T19" fmla="*/ 3 h 67"/>
                <a:gd name="T20" fmla="*/ 14 w 128"/>
                <a:gd name="T21" fmla="*/ 0 h 67"/>
                <a:gd name="T22" fmla="*/ 0 w 128"/>
                <a:gd name="T23" fmla="*/ 47 h 67"/>
                <a:gd name="T24" fmla="*/ 0 w 128"/>
                <a:gd name="T25" fmla="*/ 47 h 67"/>
                <a:gd name="T26" fmla="*/ 9 w 128"/>
                <a:gd name="T27" fmla="*/ 48 h 67"/>
                <a:gd name="T28" fmla="*/ 14 w 128"/>
                <a:gd name="T29" fmla="*/ 49 h 67"/>
                <a:gd name="T30" fmla="*/ 18 w 128"/>
                <a:gd name="T31" fmla="*/ 51 h 67"/>
                <a:gd name="T32" fmla="*/ 22 w 128"/>
                <a:gd name="T33" fmla="*/ 54 h 67"/>
                <a:gd name="T34" fmla="*/ 25 w 128"/>
                <a:gd name="T35" fmla="*/ 57 h 67"/>
                <a:gd name="T36" fmla="*/ 27 w 128"/>
                <a:gd name="T37" fmla="*/ 62 h 67"/>
                <a:gd name="T38" fmla="*/ 26 w 128"/>
                <a:gd name="T39" fmla="*/ 67 h 67"/>
                <a:gd name="T40" fmla="*/ 80 w 128"/>
                <a:gd name="T41" fmla="*/ 67 h 67"/>
                <a:gd name="T42" fmla="*/ 80 w 128"/>
                <a:gd name="T43" fmla="*/ 67 h 67"/>
                <a:gd name="T44" fmla="*/ 82 w 128"/>
                <a:gd name="T45" fmla="*/ 62 h 67"/>
                <a:gd name="T46" fmla="*/ 85 w 128"/>
                <a:gd name="T47" fmla="*/ 57 h 67"/>
                <a:gd name="T48" fmla="*/ 89 w 128"/>
                <a:gd name="T49" fmla="*/ 54 h 67"/>
                <a:gd name="T50" fmla="*/ 94 w 128"/>
                <a:gd name="T51" fmla="*/ 51 h 67"/>
                <a:gd name="T52" fmla="*/ 100 w 128"/>
                <a:gd name="T53" fmla="*/ 49 h 67"/>
                <a:gd name="T54" fmla="*/ 106 w 128"/>
                <a:gd name="T55" fmla="*/ 48 h 67"/>
                <a:gd name="T56" fmla="*/ 116 w 128"/>
                <a:gd name="T57" fmla="*/ 47 h 67"/>
                <a:gd name="T58" fmla="*/ 128 w 128"/>
                <a:gd name="T59" fmla="*/ 0 h 67"/>
                <a:gd name="T60" fmla="*/ 128 w 128"/>
                <a:gd name="T61" fmla="*/ 0 h 67"/>
                <a:gd name="T62" fmla="*/ 121 w 128"/>
                <a:gd name="T63" fmla="*/ 4 h 67"/>
                <a:gd name="T64" fmla="*/ 114 w 128"/>
                <a:gd name="T65" fmla="*/ 7 h 67"/>
                <a:gd name="T66" fmla="*/ 100 w 128"/>
                <a:gd name="T67" fmla="*/ 12 h 67"/>
                <a:gd name="T68" fmla="*/ 100 w 128"/>
                <a:gd name="T69" fmla="*/ 12 h 67"/>
                <a:gd name="T70" fmla="*/ 98 w 128"/>
                <a:gd name="T71" fmla="*/ 13 h 67"/>
                <a:gd name="T72" fmla="*/ 100 w 128"/>
                <a:gd name="T73" fmla="*/ 12 h 67"/>
                <a:gd name="T74" fmla="*/ 102 w 128"/>
                <a:gd name="T75" fmla="*/ 12 h 67"/>
                <a:gd name="T76" fmla="*/ 100 w 128"/>
                <a:gd name="T77" fmla="*/ 12 h 67"/>
                <a:gd name="T78" fmla="*/ 100 w 128"/>
                <a:gd name="T7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67">
                  <a:moveTo>
                    <a:pt x="100" y="12"/>
                  </a:moveTo>
                  <a:lnTo>
                    <a:pt x="100" y="12"/>
                  </a:lnTo>
                  <a:lnTo>
                    <a:pt x="90" y="14"/>
                  </a:lnTo>
                  <a:lnTo>
                    <a:pt x="79" y="16"/>
                  </a:lnTo>
                  <a:lnTo>
                    <a:pt x="67" y="17"/>
                  </a:lnTo>
                  <a:lnTo>
                    <a:pt x="55" y="17"/>
                  </a:lnTo>
                  <a:lnTo>
                    <a:pt x="43" y="15"/>
                  </a:lnTo>
                  <a:lnTo>
                    <a:pt x="33" y="12"/>
                  </a:lnTo>
                  <a:lnTo>
                    <a:pt x="22" y="6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" y="48"/>
                  </a:lnTo>
                  <a:lnTo>
                    <a:pt x="14" y="49"/>
                  </a:lnTo>
                  <a:lnTo>
                    <a:pt x="18" y="51"/>
                  </a:lnTo>
                  <a:lnTo>
                    <a:pt x="22" y="54"/>
                  </a:lnTo>
                  <a:lnTo>
                    <a:pt x="25" y="57"/>
                  </a:lnTo>
                  <a:lnTo>
                    <a:pt x="27" y="62"/>
                  </a:lnTo>
                  <a:lnTo>
                    <a:pt x="26" y="67"/>
                  </a:lnTo>
                  <a:lnTo>
                    <a:pt x="80" y="67"/>
                  </a:lnTo>
                  <a:lnTo>
                    <a:pt x="80" y="67"/>
                  </a:lnTo>
                  <a:lnTo>
                    <a:pt x="82" y="62"/>
                  </a:lnTo>
                  <a:lnTo>
                    <a:pt x="85" y="57"/>
                  </a:lnTo>
                  <a:lnTo>
                    <a:pt x="89" y="54"/>
                  </a:lnTo>
                  <a:lnTo>
                    <a:pt x="94" y="51"/>
                  </a:lnTo>
                  <a:lnTo>
                    <a:pt x="100" y="49"/>
                  </a:lnTo>
                  <a:lnTo>
                    <a:pt x="106" y="48"/>
                  </a:lnTo>
                  <a:lnTo>
                    <a:pt x="116" y="47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1" y="4"/>
                  </a:lnTo>
                  <a:lnTo>
                    <a:pt x="114" y="7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98" y="13"/>
                  </a:lnTo>
                  <a:lnTo>
                    <a:pt x="100" y="12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10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2" name="Freeform 472"/>
            <p:cNvSpPr>
              <a:spLocks/>
            </p:cNvSpPr>
            <p:nvPr userDrawn="1"/>
          </p:nvSpPr>
          <p:spPr bwMode="auto">
            <a:xfrm>
              <a:off x="6977063" y="4092531"/>
              <a:ext cx="44450" cy="14288"/>
            </a:xfrm>
            <a:custGeom>
              <a:avLst/>
              <a:gdLst>
                <a:gd name="T0" fmla="*/ 101 w 111"/>
                <a:gd name="T1" fmla="*/ 11 h 37"/>
                <a:gd name="T2" fmla="*/ 99 w 111"/>
                <a:gd name="T3" fmla="*/ 5 h 37"/>
                <a:gd name="T4" fmla="*/ 93 w 111"/>
                <a:gd name="T5" fmla="*/ 1 h 37"/>
                <a:gd name="T6" fmla="*/ 79 w 111"/>
                <a:gd name="T7" fmla="*/ 0 h 37"/>
                <a:gd name="T8" fmla="*/ 73 w 111"/>
                <a:gd name="T9" fmla="*/ 1 h 37"/>
                <a:gd name="T10" fmla="*/ 64 w 111"/>
                <a:gd name="T11" fmla="*/ 6 h 37"/>
                <a:gd name="T12" fmla="*/ 50 w 111"/>
                <a:gd name="T13" fmla="*/ 16 h 37"/>
                <a:gd name="T14" fmla="*/ 41 w 111"/>
                <a:gd name="T15" fmla="*/ 20 h 37"/>
                <a:gd name="T16" fmla="*/ 35 w 111"/>
                <a:gd name="T17" fmla="*/ 21 h 37"/>
                <a:gd name="T18" fmla="*/ 29 w 111"/>
                <a:gd name="T19" fmla="*/ 21 h 37"/>
                <a:gd name="T20" fmla="*/ 25 w 111"/>
                <a:gd name="T21" fmla="*/ 18 h 37"/>
                <a:gd name="T22" fmla="*/ 29 w 111"/>
                <a:gd name="T23" fmla="*/ 15 h 37"/>
                <a:gd name="T24" fmla="*/ 34 w 111"/>
                <a:gd name="T25" fmla="*/ 14 h 37"/>
                <a:gd name="T26" fmla="*/ 48 w 111"/>
                <a:gd name="T27" fmla="*/ 15 h 37"/>
                <a:gd name="T28" fmla="*/ 52 w 111"/>
                <a:gd name="T29" fmla="*/ 0 h 37"/>
                <a:gd name="T30" fmla="*/ 32 w 111"/>
                <a:gd name="T31" fmla="*/ 0 h 37"/>
                <a:gd name="T32" fmla="*/ 22 w 111"/>
                <a:gd name="T33" fmla="*/ 4 h 37"/>
                <a:gd name="T34" fmla="*/ 15 w 111"/>
                <a:gd name="T35" fmla="*/ 11 h 37"/>
                <a:gd name="T36" fmla="*/ 0 w 111"/>
                <a:gd name="T37" fmla="*/ 25 h 37"/>
                <a:gd name="T38" fmla="*/ 11 w 111"/>
                <a:gd name="T39" fmla="*/ 25 h 37"/>
                <a:gd name="T40" fmla="*/ 13 w 111"/>
                <a:gd name="T41" fmla="*/ 33 h 37"/>
                <a:gd name="T42" fmla="*/ 18 w 111"/>
                <a:gd name="T43" fmla="*/ 36 h 37"/>
                <a:gd name="T44" fmla="*/ 33 w 111"/>
                <a:gd name="T45" fmla="*/ 37 h 37"/>
                <a:gd name="T46" fmla="*/ 38 w 111"/>
                <a:gd name="T47" fmla="*/ 37 h 37"/>
                <a:gd name="T48" fmla="*/ 50 w 111"/>
                <a:gd name="T49" fmla="*/ 32 h 37"/>
                <a:gd name="T50" fmla="*/ 66 w 111"/>
                <a:gd name="T51" fmla="*/ 21 h 37"/>
                <a:gd name="T52" fmla="*/ 72 w 111"/>
                <a:gd name="T53" fmla="*/ 18 h 37"/>
                <a:gd name="T54" fmla="*/ 80 w 111"/>
                <a:gd name="T55" fmla="*/ 16 h 37"/>
                <a:gd name="T56" fmla="*/ 86 w 111"/>
                <a:gd name="T57" fmla="*/ 16 h 37"/>
                <a:gd name="T58" fmla="*/ 89 w 111"/>
                <a:gd name="T59" fmla="*/ 18 h 37"/>
                <a:gd name="T60" fmla="*/ 88 w 111"/>
                <a:gd name="T61" fmla="*/ 19 h 37"/>
                <a:gd name="T62" fmla="*/ 85 w 111"/>
                <a:gd name="T63" fmla="*/ 21 h 37"/>
                <a:gd name="T64" fmla="*/ 69 w 111"/>
                <a:gd name="T65" fmla="*/ 21 h 37"/>
                <a:gd name="T66" fmla="*/ 66 w 111"/>
                <a:gd name="T67" fmla="*/ 36 h 37"/>
                <a:gd name="T68" fmla="*/ 84 w 111"/>
                <a:gd name="T69" fmla="*/ 35 h 37"/>
                <a:gd name="T70" fmla="*/ 92 w 111"/>
                <a:gd name="T71" fmla="*/ 33 h 37"/>
                <a:gd name="T72" fmla="*/ 97 w 111"/>
                <a:gd name="T73" fmla="*/ 25 h 37"/>
                <a:gd name="T74" fmla="*/ 111 w 111"/>
                <a:gd name="T7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" h="37">
                  <a:moveTo>
                    <a:pt x="101" y="11"/>
                  </a:moveTo>
                  <a:lnTo>
                    <a:pt x="101" y="11"/>
                  </a:lnTo>
                  <a:lnTo>
                    <a:pt x="100" y="8"/>
                  </a:lnTo>
                  <a:lnTo>
                    <a:pt x="99" y="5"/>
                  </a:lnTo>
                  <a:lnTo>
                    <a:pt x="96" y="3"/>
                  </a:lnTo>
                  <a:lnTo>
                    <a:pt x="93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3" y="1"/>
                  </a:lnTo>
                  <a:lnTo>
                    <a:pt x="68" y="4"/>
                  </a:lnTo>
                  <a:lnTo>
                    <a:pt x="64" y="6"/>
                  </a:lnTo>
                  <a:lnTo>
                    <a:pt x="59" y="9"/>
                  </a:lnTo>
                  <a:lnTo>
                    <a:pt x="50" y="16"/>
                  </a:lnTo>
                  <a:lnTo>
                    <a:pt x="45" y="18"/>
                  </a:lnTo>
                  <a:lnTo>
                    <a:pt x="41" y="20"/>
                  </a:lnTo>
                  <a:lnTo>
                    <a:pt x="41" y="20"/>
                  </a:lnTo>
                  <a:lnTo>
                    <a:pt x="35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5" y="20"/>
                  </a:lnTo>
                  <a:lnTo>
                    <a:pt x="25" y="18"/>
                  </a:lnTo>
                  <a:lnTo>
                    <a:pt x="26" y="16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34" y="14"/>
                  </a:lnTo>
                  <a:lnTo>
                    <a:pt x="39" y="14"/>
                  </a:lnTo>
                  <a:lnTo>
                    <a:pt x="48" y="15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7" y="1"/>
                  </a:lnTo>
                  <a:lnTo>
                    <a:pt x="22" y="4"/>
                  </a:lnTo>
                  <a:lnTo>
                    <a:pt x="18" y="7"/>
                  </a:lnTo>
                  <a:lnTo>
                    <a:pt x="15" y="11"/>
                  </a:lnTo>
                  <a:lnTo>
                    <a:pt x="6" y="11"/>
                  </a:lnTo>
                  <a:lnTo>
                    <a:pt x="0" y="25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1" y="30"/>
                  </a:lnTo>
                  <a:lnTo>
                    <a:pt x="13" y="33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25" y="37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8" y="37"/>
                  </a:lnTo>
                  <a:lnTo>
                    <a:pt x="42" y="36"/>
                  </a:lnTo>
                  <a:lnTo>
                    <a:pt x="50" y="32"/>
                  </a:lnTo>
                  <a:lnTo>
                    <a:pt x="58" y="26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72" y="18"/>
                  </a:lnTo>
                  <a:lnTo>
                    <a:pt x="76" y="16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6" y="16"/>
                  </a:lnTo>
                  <a:lnTo>
                    <a:pt x="88" y="17"/>
                  </a:lnTo>
                  <a:lnTo>
                    <a:pt x="89" y="18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7" y="20"/>
                  </a:lnTo>
                  <a:lnTo>
                    <a:pt x="85" y="21"/>
                  </a:lnTo>
                  <a:lnTo>
                    <a:pt x="80" y="21"/>
                  </a:lnTo>
                  <a:lnTo>
                    <a:pt x="69" y="21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74" y="36"/>
                  </a:lnTo>
                  <a:lnTo>
                    <a:pt x="84" y="35"/>
                  </a:lnTo>
                  <a:lnTo>
                    <a:pt x="88" y="34"/>
                  </a:lnTo>
                  <a:lnTo>
                    <a:pt x="92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8" y="25"/>
                  </a:lnTo>
                  <a:lnTo>
                    <a:pt x="111" y="11"/>
                  </a:lnTo>
                  <a:lnTo>
                    <a:pt x="10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3" name="Freeform 473"/>
            <p:cNvSpPr>
              <a:spLocks/>
            </p:cNvSpPr>
            <p:nvPr userDrawn="1"/>
          </p:nvSpPr>
          <p:spPr bwMode="auto">
            <a:xfrm>
              <a:off x="6932613" y="4221118"/>
              <a:ext cx="60325" cy="34925"/>
            </a:xfrm>
            <a:custGeom>
              <a:avLst/>
              <a:gdLst>
                <a:gd name="T0" fmla="*/ 117 w 149"/>
                <a:gd name="T1" fmla="*/ 15 h 88"/>
                <a:gd name="T2" fmla="*/ 117 w 149"/>
                <a:gd name="T3" fmla="*/ 15 h 88"/>
                <a:gd name="T4" fmla="*/ 105 w 149"/>
                <a:gd name="T5" fmla="*/ 18 h 88"/>
                <a:gd name="T6" fmla="*/ 92 w 149"/>
                <a:gd name="T7" fmla="*/ 20 h 88"/>
                <a:gd name="T8" fmla="*/ 78 w 149"/>
                <a:gd name="T9" fmla="*/ 21 h 88"/>
                <a:gd name="T10" fmla="*/ 65 w 149"/>
                <a:gd name="T11" fmla="*/ 21 h 88"/>
                <a:gd name="T12" fmla="*/ 52 w 149"/>
                <a:gd name="T13" fmla="*/ 19 h 88"/>
                <a:gd name="T14" fmla="*/ 40 w 149"/>
                <a:gd name="T15" fmla="*/ 15 h 88"/>
                <a:gd name="T16" fmla="*/ 33 w 149"/>
                <a:gd name="T17" fmla="*/ 12 h 88"/>
                <a:gd name="T18" fmla="*/ 28 w 149"/>
                <a:gd name="T19" fmla="*/ 9 h 88"/>
                <a:gd name="T20" fmla="*/ 23 w 149"/>
                <a:gd name="T21" fmla="*/ 5 h 88"/>
                <a:gd name="T22" fmla="*/ 19 w 149"/>
                <a:gd name="T23" fmla="*/ 0 h 88"/>
                <a:gd name="T24" fmla="*/ 0 w 149"/>
                <a:gd name="T25" fmla="*/ 62 h 88"/>
                <a:gd name="T26" fmla="*/ 0 w 149"/>
                <a:gd name="T27" fmla="*/ 62 h 88"/>
                <a:gd name="T28" fmla="*/ 5 w 149"/>
                <a:gd name="T29" fmla="*/ 62 h 88"/>
                <a:gd name="T30" fmla="*/ 11 w 149"/>
                <a:gd name="T31" fmla="*/ 64 h 88"/>
                <a:gd name="T32" fmla="*/ 17 w 149"/>
                <a:gd name="T33" fmla="*/ 65 h 88"/>
                <a:gd name="T34" fmla="*/ 22 w 149"/>
                <a:gd name="T35" fmla="*/ 68 h 88"/>
                <a:gd name="T36" fmla="*/ 26 w 149"/>
                <a:gd name="T37" fmla="*/ 72 h 88"/>
                <a:gd name="T38" fmla="*/ 28 w 149"/>
                <a:gd name="T39" fmla="*/ 76 h 88"/>
                <a:gd name="T40" fmla="*/ 29 w 149"/>
                <a:gd name="T41" fmla="*/ 82 h 88"/>
                <a:gd name="T42" fmla="*/ 29 w 149"/>
                <a:gd name="T43" fmla="*/ 88 h 88"/>
                <a:gd name="T44" fmla="*/ 91 w 149"/>
                <a:gd name="T45" fmla="*/ 88 h 88"/>
                <a:gd name="T46" fmla="*/ 91 w 149"/>
                <a:gd name="T47" fmla="*/ 88 h 88"/>
                <a:gd name="T48" fmla="*/ 93 w 149"/>
                <a:gd name="T49" fmla="*/ 82 h 88"/>
                <a:gd name="T50" fmla="*/ 97 w 149"/>
                <a:gd name="T51" fmla="*/ 76 h 88"/>
                <a:gd name="T52" fmla="*/ 102 w 149"/>
                <a:gd name="T53" fmla="*/ 72 h 88"/>
                <a:gd name="T54" fmla="*/ 107 w 149"/>
                <a:gd name="T55" fmla="*/ 68 h 88"/>
                <a:gd name="T56" fmla="*/ 113 w 149"/>
                <a:gd name="T57" fmla="*/ 65 h 88"/>
                <a:gd name="T58" fmla="*/ 121 w 149"/>
                <a:gd name="T59" fmla="*/ 64 h 88"/>
                <a:gd name="T60" fmla="*/ 127 w 149"/>
                <a:gd name="T61" fmla="*/ 62 h 88"/>
                <a:gd name="T62" fmla="*/ 133 w 149"/>
                <a:gd name="T63" fmla="*/ 62 h 88"/>
                <a:gd name="T64" fmla="*/ 149 w 149"/>
                <a:gd name="T65" fmla="*/ 0 h 88"/>
                <a:gd name="T66" fmla="*/ 149 w 149"/>
                <a:gd name="T67" fmla="*/ 0 h 88"/>
                <a:gd name="T68" fmla="*/ 141 w 149"/>
                <a:gd name="T69" fmla="*/ 5 h 88"/>
                <a:gd name="T70" fmla="*/ 133 w 149"/>
                <a:gd name="T71" fmla="*/ 9 h 88"/>
                <a:gd name="T72" fmla="*/ 125 w 149"/>
                <a:gd name="T73" fmla="*/ 13 h 88"/>
                <a:gd name="T74" fmla="*/ 117 w 149"/>
                <a:gd name="T75" fmla="*/ 15 h 88"/>
                <a:gd name="T76" fmla="*/ 117 w 149"/>
                <a:gd name="T77" fmla="*/ 15 h 88"/>
                <a:gd name="T78" fmla="*/ 115 w 149"/>
                <a:gd name="T79" fmla="*/ 16 h 88"/>
                <a:gd name="T80" fmla="*/ 117 w 149"/>
                <a:gd name="T81" fmla="*/ 15 h 88"/>
                <a:gd name="T82" fmla="*/ 119 w 149"/>
                <a:gd name="T83" fmla="*/ 15 h 88"/>
                <a:gd name="T84" fmla="*/ 117 w 149"/>
                <a:gd name="T85" fmla="*/ 15 h 88"/>
                <a:gd name="T86" fmla="*/ 117 w 149"/>
                <a:gd name="T87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" h="88">
                  <a:moveTo>
                    <a:pt x="117" y="15"/>
                  </a:moveTo>
                  <a:lnTo>
                    <a:pt x="117" y="15"/>
                  </a:lnTo>
                  <a:lnTo>
                    <a:pt x="105" y="18"/>
                  </a:lnTo>
                  <a:lnTo>
                    <a:pt x="92" y="20"/>
                  </a:lnTo>
                  <a:lnTo>
                    <a:pt x="78" y="21"/>
                  </a:lnTo>
                  <a:lnTo>
                    <a:pt x="65" y="21"/>
                  </a:lnTo>
                  <a:lnTo>
                    <a:pt x="52" y="19"/>
                  </a:lnTo>
                  <a:lnTo>
                    <a:pt x="40" y="15"/>
                  </a:lnTo>
                  <a:lnTo>
                    <a:pt x="33" y="12"/>
                  </a:lnTo>
                  <a:lnTo>
                    <a:pt x="28" y="9"/>
                  </a:lnTo>
                  <a:lnTo>
                    <a:pt x="23" y="5"/>
                  </a:lnTo>
                  <a:lnTo>
                    <a:pt x="19" y="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5" y="62"/>
                  </a:lnTo>
                  <a:lnTo>
                    <a:pt x="11" y="64"/>
                  </a:lnTo>
                  <a:lnTo>
                    <a:pt x="17" y="65"/>
                  </a:lnTo>
                  <a:lnTo>
                    <a:pt x="22" y="68"/>
                  </a:lnTo>
                  <a:lnTo>
                    <a:pt x="26" y="72"/>
                  </a:lnTo>
                  <a:lnTo>
                    <a:pt x="28" y="76"/>
                  </a:lnTo>
                  <a:lnTo>
                    <a:pt x="29" y="82"/>
                  </a:lnTo>
                  <a:lnTo>
                    <a:pt x="29" y="88"/>
                  </a:lnTo>
                  <a:lnTo>
                    <a:pt x="91" y="88"/>
                  </a:lnTo>
                  <a:lnTo>
                    <a:pt x="91" y="88"/>
                  </a:lnTo>
                  <a:lnTo>
                    <a:pt x="93" y="82"/>
                  </a:lnTo>
                  <a:lnTo>
                    <a:pt x="97" y="76"/>
                  </a:lnTo>
                  <a:lnTo>
                    <a:pt x="102" y="72"/>
                  </a:lnTo>
                  <a:lnTo>
                    <a:pt x="107" y="68"/>
                  </a:lnTo>
                  <a:lnTo>
                    <a:pt x="113" y="65"/>
                  </a:lnTo>
                  <a:lnTo>
                    <a:pt x="121" y="64"/>
                  </a:lnTo>
                  <a:lnTo>
                    <a:pt x="127" y="62"/>
                  </a:lnTo>
                  <a:lnTo>
                    <a:pt x="133" y="62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41" y="5"/>
                  </a:lnTo>
                  <a:lnTo>
                    <a:pt x="133" y="9"/>
                  </a:lnTo>
                  <a:lnTo>
                    <a:pt x="125" y="13"/>
                  </a:lnTo>
                  <a:lnTo>
                    <a:pt x="117" y="15"/>
                  </a:lnTo>
                  <a:lnTo>
                    <a:pt x="117" y="15"/>
                  </a:lnTo>
                  <a:lnTo>
                    <a:pt x="115" y="16"/>
                  </a:lnTo>
                  <a:lnTo>
                    <a:pt x="117" y="15"/>
                  </a:lnTo>
                  <a:lnTo>
                    <a:pt x="119" y="15"/>
                  </a:lnTo>
                  <a:lnTo>
                    <a:pt x="117" y="15"/>
                  </a:lnTo>
                  <a:lnTo>
                    <a:pt x="1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4" name="Freeform 474"/>
            <p:cNvSpPr>
              <a:spLocks/>
            </p:cNvSpPr>
            <p:nvPr userDrawn="1"/>
          </p:nvSpPr>
          <p:spPr bwMode="auto">
            <a:xfrm>
              <a:off x="7042150" y="4165556"/>
              <a:ext cx="52387" cy="31750"/>
            </a:xfrm>
            <a:custGeom>
              <a:avLst/>
              <a:gdLst>
                <a:gd name="T0" fmla="*/ 30 w 134"/>
                <a:gd name="T1" fmla="*/ 62 h 77"/>
                <a:gd name="T2" fmla="*/ 30 w 134"/>
                <a:gd name="T3" fmla="*/ 62 h 77"/>
                <a:gd name="T4" fmla="*/ 42 w 134"/>
                <a:gd name="T5" fmla="*/ 59 h 77"/>
                <a:gd name="T6" fmla="*/ 54 w 134"/>
                <a:gd name="T7" fmla="*/ 58 h 77"/>
                <a:gd name="T8" fmla="*/ 68 w 134"/>
                <a:gd name="T9" fmla="*/ 57 h 77"/>
                <a:gd name="T10" fmla="*/ 80 w 134"/>
                <a:gd name="T11" fmla="*/ 57 h 77"/>
                <a:gd name="T12" fmla="*/ 94 w 134"/>
                <a:gd name="T13" fmla="*/ 60 h 77"/>
                <a:gd name="T14" fmla="*/ 105 w 134"/>
                <a:gd name="T15" fmla="*/ 63 h 77"/>
                <a:gd name="T16" fmla="*/ 116 w 134"/>
                <a:gd name="T17" fmla="*/ 70 h 77"/>
                <a:gd name="T18" fmla="*/ 122 w 134"/>
                <a:gd name="T19" fmla="*/ 73 h 77"/>
                <a:gd name="T20" fmla="*/ 126 w 134"/>
                <a:gd name="T21" fmla="*/ 77 h 77"/>
                <a:gd name="T22" fmla="*/ 134 w 134"/>
                <a:gd name="T23" fmla="*/ 22 h 77"/>
                <a:gd name="T24" fmla="*/ 134 w 134"/>
                <a:gd name="T25" fmla="*/ 22 h 77"/>
                <a:gd name="T26" fmla="*/ 124 w 134"/>
                <a:gd name="T27" fmla="*/ 21 h 77"/>
                <a:gd name="T28" fmla="*/ 119 w 134"/>
                <a:gd name="T29" fmla="*/ 19 h 77"/>
                <a:gd name="T30" fmla="*/ 113 w 134"/>
                <a:gd name="T31" fmla="*/ 17 h 77"/>
                <a:gd name="T32" fmla="*/ 109 w 134"/>
                <a:gd name="T33" fmla="*/ 13 h 77"/>
                <a:gd name="T34" fmla="*/ 106 w 134"/>
                <a:gd name="T35" fmla="*/ 10 h 77"/>
                <a:gd name="T36" fmla="*/ 104 w 134"/>
                <a:gd name="T37" fmla="*/ 5 h 77"/>
                <a:gd name="T38" fmla="*/ 104 w 134"/>
                <a:gd name="T39" fmla="*/ 0 h 77"/>
                <a:gd name="T40" fmla="*/ 48 w 134"/>
                <a:gd name="T41" fmla="*/ 0 h 77"/>
                <a:gd name="T42" fmla="*/ 48 w 134"/>
                <a:gd name="T43" fmla="*/ 0 h 77"/>
                <a:gd name="T44" fmla="*/ 47 w 134"/>
                <a:gd name="T45" fmla="*/ 5 h 77"/>
                <a:gd name="T46" fmla="*/ 43 w 134"/>
                <a:gd name="T47" fmla="*/ 10 h 77"/>
                <a:gd name="T48" fmla="*/ 38 w 134"/>
                <a:gd name="T49" fmla="*/ 13 h 77"/>
                <a:gd name="T50" fmla="*/ 33 w 134"/>
                <a:gd name="T51" fmla="*/ 17 h 77"/>
                <a:gd name="T52" fmla="*/ 28 w 134"/>
                <a:gd name="T53" fmla="*/ 19 h 77"/>
                <a:gd name="T54" fmla="*/ 22 w 134"/>
                <a:gd name="T55" fmla="*/ 21 h 77"/>
                <a:gd name="T56" fmla="*/ 11 w 134"/>
                <a:gd name="T57" fmla="*/ 22 h 77"/>
                <a:gd name="T58" fmla="*/ 0 w 134"/>
                <a:gd name="T59" fmla="*/ 77 h 77"/>
                <a:gd name="T60" fmla="*/ 0 w 134"/>
                <a:gd name="T61" fmla="*/ 77 h 77"/>
                <a:gd name="T62" fmla="*/ 7 w 134"/>
                <a:gd name="T63" fmla="*/ 73 h 77"/>
                <a:gd name="T64" fmla="*/ 14 w 134"/>
                <a:gd name="T65" fmla="*/ 69 h 77"/>
                <a:gd name="T66" fmla="*/ 22 w 134"/>
                <a:gd name="T67" fmla="*/ 65 h 77"/>
                <a:gd name="T68" fmla="*/ 30 w 134"/>
                <a:gd name="T69" fmla="*/ 62 h 77"/>
                <a:gd name="T70" fmla="*/ 30 w 134"/>
                <a:gd name="T71" fmla="*/ 62 h 77"/>
                <a:gd name="T72" fmla="*/ 32 w 134"/>
                <a:gd name="T73" fmla="*/ 62 h 77"/>
                <a:gd name="T74" fmla="*/ 30 w 134"/>
                <a:gd name="T75" fmla="*/ 62 h 77"/>
                <a:gd name="T76" fmla="*/ 28 w 134"/>
                <a:gd name="T77" fmla="*/ 63 h 77"/>
                <a:gd name="T78" fmla="*/ 30 w 134"/>
                <a:gd name="T79" fmla="*/ 62 h 77"/>
                <a:gd name="T80" fmla="*/ 30 w 134"/>
                <a:gd name="T81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77">
                  <a:moveTo>
                    <a:pt x="30" y="62"/>
                  </a:moveTo>
                  <a:lnTo>
                    <a:pt x="30" y="62"/>
                  </a:lnTo>
                  <a:lnTo>
                    <a:pt x="42" y="59"/>
                  </a:lnTo>
                  <a:lnTo>
                    <a:pt x="54" y="58"/>
                  </a:lnTo>
                  <a:lnTo>
                    <a:pt x="68" y="57"/>
                  </a:lnTo>
                  <a:lnTo>
                    <a:pt x="80" y="57"/>
                  </a:lnTo>
                  <a:lnTo>
                    <a:pt x="94" y="60"/>
                  </a:lnTo>
                  <a:lnTo>
                    <a:pt x="105" y="63"/>
                  </a:lnTo>
                  <a:lnTo>
                    <a:pt x="116" y="70"/>
                  </a:lnTo>
                  <a:lnTo>
                    <a:pt x="122" y="73"/>
                  </a:lnTo>
                  <a:lnTo>
                    <a:pt x="126" y="77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24" y="21"/>
                  </a:lnTo>
                  <a:lnTo>
                    <a:pt x="119" y="19"/>
                  </a:lnTo>
                  <a:lnTo>
                    <a:pt x="113" y="17"/>
                  </a:lnTo>
                  <a:lnTo>
                    <a:pt x="109" y="13"/>
                  </a:lnTo>
                  <a:lnTo>
                    <a:pt x="106" y="10"/>
                  </a:lnTo>
                  <a:lnTo>
                    <a:pt x="104" y="5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7" y="5"/>
                  </a:lnTo>
                  <a:lnTo>
                    <a:pt x="43" y="10"/>
                  </a:lnTo>
                  <a:lnTo>
                    <a:pt x="38" y="13"/>
                  </a:lnTo>
                  <a:lnTo>
                    <a:pt x="33" y="17"/>
                  </a:lnTo>
                  <a:lnTo>
                    <a:pt x="28" y="19"/>
                  </a:lnTo>
                  <a:lnTo>
                    <a:pt x="22" y="21"/>
                  </a:lnTo>
                  <a:lnTo>
                    <a:pt x="11" y="2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7" y="73"/>
                  </a:lnTo>
                  <a:lnTo>
                    <a:pt x="14" y="69"/>
                  </a:lnTo>
                  <a:lnTo>
                    <a:pt x="22" y="65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32" y="62"/>
                  </a:lnTo>
                  <a:lnTo>
                    <a:pt x="30" y="62"/>
                  </a:lnTo>
                  <a:lnTo>
                    <a:pt x="28" y="63"/>
                  </a:lnTo>
                  <a:lnTo>
                    <a:pt x="30" y="62"/>
                  </a:lnTo>
                  <a:lnTo>
                    <a:pt x="3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5" name="Freeform 475"/>
            <p:cNvSpPr>
              <a:spLocks/>
            </p:cNvSpPr>
            <p:nvPr userDrawn="1"/>
          </p:nvSpPr>
          <p:spPr bwMode="auto">
            <a:xfrm>
              <a:off x="6980238" y="4067131"/>
              <a:ext cx="47625" cy="23813"/>
            </a:xfrm>
            <a:custGeom>
              <a:avLst/>
              <a:gdLst>
                <a:gd name="T0" fmla="*/ 26 w 121"/>
                <a:gd name="T1" fmla="*/ 48 h 59"/>
                <a:gd name="T2" fmla="*/ 26 w 121"/>
                <a:gd name="T3" fmla="*/ 48 h 59"/>
                <a:gd name="T4" fmla="*/ 36 w 121"/>
                <a:gd name="T5" fmla="*/ 46 h 59"/>
                <a:gd name="T6" fmla="*/ 48 w 121"/>
                <a:gd name="T7" fmla="*/ 45 h 59"/>
                <a:gd name="T8" fmla="*/ 58 w 121"/>
                <a:gd name="T9" fmla="*/ 44 h 59"/>
                <a:gd name="T10" fmla="*/ 69 w 121"/>
                <a:gd name="T11" fmla="*/ 44 h 59"/>
                <a:gd name="T12" fmla="*/ 81 w 121"/>
                <a:gd name="T13" fmla="*/ 46 h 59"/>
                <a:gd name="T14" fmla="*/ 91 w 121"/>
                <a:gd name="T15" fmla="*/ 49 h 59"/>
                <a:gd name="T16" fmla="*/ 101 w 121"/>
                <a:gd name="T17" fmla="*/ 53 h 59"/>
                <a:gd name="T18" fmla="*/ 110 w 121"/>
                <a:gd name="T19" fmla="*/ 59 h 59"/>
                <a:gd name="T20" fmla="*/ 121 w 121"/>
                <a:gd name="T21" fmla="*/ 17 h 59"/>
                <a:gd name="T22" fmla="*/ 121 w 121"/>
                <a:gd name="T23" fmla="*/ 17 h 59"/>
                <a:gd name="T24" fmla="*/ 112 w 121"/>
                <a:gd name="T25" fmla="*/ 15 h 59"/>
                <a:gd name="T26" fmla="*/ 108 w 121"/>
                <a:gd name="T27" fmla="*/ 14 h 59"/>
                <a:gd name="T28" fmla="*/ 103 w 121"/>
                <a:gd name="T29" fmla="*/ 13 h 59"/>
                <a:gd name="T30" fmla="*/ 100 w 121"/>
                <a:gd name="T31" fmla="*/ 11 h 59"/>
                <a:gd name="T32" fmla="*/ 97 w 121"/>
                <a:gd name="T33" fmla="*/ 8 h 59"/>
                <a:gd name="T34" fmla="*/ 94 w 121"/>
                <a:gd name="T35" fmla="*/ 4 h 59"/>
                <a:gd name="T36" fmla="*/ 96 w 121"/>
                <a:gd name="T37" fmla="*/ 0 h 59"/>
                <a:gd name="T38" fmla="*/ 47 w 121"/>
                <a:gd name="T39" fmla="*/ 0 h 59"/>
                <a:gd name="T40" fmla="*/ 47 w 121"/>
                <a:gd name="T41" fmla="*/ 0 h 59"/>
                <a:gd name="T42" fmla="*/ 44 w 121"/>
                <a:gd name="T43" fmla="*/ 4 h 59"/>
                <a:gd name="T44" fmla="*/ 41 w 121"/>
                <a:gd name="T45" fmla="*/ 8 h 59"/>
                <a:gd name="T46" fmla="*/ 37 w 121"/>
                <a:gd name="T47" fmla="*/ 10 h 59"/>
                <a:gd name="T48" fmla="*/ 32 w 121"/>
                <a:gd name="T49" fmla="*/ 13 h 59"/>
                <a:gd name="T50" fmla="*/ 22 w 121"/>
                <a:gd name="T51" fmla="*/ 15 h 59"/>
                <a:gd name="T52" fmla="*/ 12 w 121"/>
                <a:gd name="T53" fmla="*/ 17 h 59"/>
                <a:gd name="T54" fmla="*/ 0 w 121"/>
                <a:gd name="T55" fmla="*/ 59 h 59"/>
                <a:gd name="T56" fmla="*/ 0 w 121"/>
                <a:gd name="T57" fmla="*/ 59 h 59"/>
                <a:gd name="T58" fmla="*/ 12 w 121"/>
                <a:gd name="T59" fmla="*/ 53 h 59"/>
                <a:gd name="T60" fmla="*/ 26 w 121"/>
                <a:gd name="T61" fmla="*/ 48 h 59"/>
                <a:gd name="T62" fmla="*/ 26 w 121"/>
                <a:gd name="T63" fmla="*/ 48 h 59"/>
                <a:gd name="T64" fmla="*/ 28 w 121"/>
                <a:gd name="T65" fmla="*/ 48 h 59"/>
                <a:gd name="T66" fmla="*/ 26 w 121"/>
                <a:gd name="T67" fmla="*/ 48 h 59"/>
                <a:gd name="T68" fmla="*/ 25 w 121"/>
                <a:gd name="T69" fmla="*/ 49 h 59"/>
                <a:gd name="T70" fmla="*/ 26 w 121"/>
                <a:gd name="T71" fmla="*/ 48 h 59"/>
                <a:gd name="T72" fmla="*/ 26 w 121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1" h="59">
                  <a:moveTo>
                    <a:pt x="26" y="48"/>
                  </a:moveTo>
                  <a:lnTo>
                    <a:pt x="26" y="48"/>
                  </a:lnTo>
                  <a:lnTo>
                    <a:pt x="36" y="46"/>
                  </a:lnTo>
                  <a:lnTo>
                    <a:pt x="48" y="45"/>
                  </a:lnTo>
                  <a:lnTo>
                    <a:pt x="58" y="44"/>
                  </a:lnTo>
                  <a:lnTo>
                    <a:pt x="69" y="44"/>
                  </a:lnTo>
                  <a:lnTo>
                    <a:pt x="81" y="46"/>
                  </a:lnTo>
                  <a:lnTo>
                    <a:pt x="91" y="49"/>
                  </a:lnTo>
                  <a:lnTo>
                    <a:pt x="101" y="53"/>
                  </a:lnTo>
                  <a:lnTo>
                    <a:pt x="110" y="59"/>
                  </a:lnTo>
                  <a:lnTo>
                    <a:pt x="121" y="17"/>
                  </a:lnTo>
                  <a:lnTo>
                    <a:pt x="121" y="17"/>
                  </a:lnTo>
                  <a:lnTo>
                    <a:pt x="112" y="15"/>
                  </a:lnTo>
                  <a:lnTo>
                    <a:pt x="108" y="14"/>
                  </a:lnTo>
                  <a:lnTo>
                    <a:pt x="103" y="13"/>
                  </a:lnTo>
                  <a:lnTo>
                    <a:pt x="100" y="11"/>
                  </a:lnTo>
                  <a:lnTo>
                    <a:pt x="97" y="8"/>
                  </a:lnTo>
                  <a:lnTo>
                    <a:pt x="94" y="4"/>
                  </a:lnTo>
                  <a:lnTo>
                    <a:pt x="96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4" y="4"/>
                  </a:lnTo>
                  <a:lnTo>
                    <a:pt x="41" y="8"/>
                  </a:lnTo>
                  <a:lnTo>
                    <a:pt x="37" y="10"/>
                  </a:lnTo>
                  <a:lnTo>
                    <a:pt x="32" y="13"/>
                  </a:lnTo>
                  <a:lnTo>
                    <a:pt x="22" y="15"/>
                  </a:lnTo>
                  <a:lnTo>
                    <a:pt x="12" y="1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2" y="53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8" y="48"/>
                  </a:lnTo>
                  <a:lnTo>
                    <a:pt x="26" y="48"/>
                  </a:lnTo>
                  <a:lnTo>
                    <a:pt x="25" y="49"/>
                  </a:lnTo>
                  <a:lnTo>
                    <a:pt x="26" y="48"/>
                  </a:lnTo>
                  <a:lnTo>
                    <a:pt x="2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6" name="Freeform 476"/>
            <p:cNvSpPr>
              <a:spLocks/>
            </p:cNvSpPr>
            <p:nvPr userDrawn="1"/>
          </p:nvSpPr>
          <p:spPr bwMode="auto">
            <a:xfrm>
              <a:off x="7140575" y="4109993"/>
              <a:ext cx="47625" cy="25400"/>
            </a:xfrm>
            <a:custGeom>
              <a:avLst/>
              <a:gdLst>
                <a:gd name="T0" fmla="*/ 22 w 118"/>
                <a:gd name="T1" fmla="*/ 52 h 67"/>
                <a:gd name="T2" fmla="*/ 22 w 118"/>
                <a:gd name="T3" fmla="*/ 52 h 67"/>
                <a:gd name="T4" fmla="*/ 25 w 118"/>
                <a:gd name="T5" fmla="*/ 55 h 67"/>
                <a:gd name="T6" fmla="*/ 28 w 118"/>
                <a:gd name="T7" fmla="*/ 58 h 67"/>
                <a:gd name="T8" fmla="*/ 30 w 118"/>
                <a:gd name="T9" fmla="*/ 63 h 67"/>
                <a:gd name="T10" fmla="*/ 30 w 118"/>
                <a:gd name="T11" fmla="*/ 67 h 67"/>
                <a:gd name="T12" fmla="*/ 84 w 118"/>
                <a:gd name="T13" fmla="*/ 67 h 67"/>
                <a:gd name="T14" fmla="*/ 84 w 118"/>
                <a:gd name="T15" fmla="*/ 67 h 67"/>
                <a:gd name="T16" fmla="*/ 85 w 118"/>
                <a:gd name="T17" fmla="*/ 62 h 67"/>
                <a:gd name="T18" fmla="*/ 87 w 118"/>
                <a:gd name="T19" fmla="*/ 57 h 67"/>
                <a:gd name="T20" fmla="*/ 92 w 118"/>
                <a:gd name="T21" fmla="*/ 54 h 67"/>
                <a:gd name="T22" fmla="*/ 96 w 118"/>
                <a:gd name="T23" fmla="*/ 51 h 67"/>
                <a:gd name="T24" fmla="*/ 101 w 118"/>
                <a:gd name="T25" fmla="*/ 49 h 67"/>
                <a:gd name="T26" fmla="*/ 106 w 118"/>
                <a:gd name="T27" fmla="*/ 48 h 67"/>
                <a:gd name="T28" fmla="*/ 115 w 118"/>
                <a:gd name="T29" fmla="*/ 47 h 67"/>
                <a:gd name="T30" fmla="*/ 118 w 118"/>
                <a:gd name="T31" fmla="*/ 0 h 67"/>
                <a:gd name="T32" fmla="*/ 118 w 118"/>
                <a:gd name="T33" fmla="*/ 0 h 67"/>
                <a:gd name="T34" fmla="*/ 111 w 118"/>
                <a:gd name="T35" fmla="*/ 4 h 67"/>
                <a:gd name="T36" fmla="*/ 104 w 118"/>
                <a:gd name="T37" fmla="*/ 7 h 67"/>
                <a:gd name="T38" fmla="*/ 97 w 118"/>
                <a:gd name="T39" fmla="*/ 10 h 67"/>
                <a:gd name="T40" fmla="*/ 89 w 118"/>
                <a:gd name="T41" fmla="*/ 13 h 67"/>
                <a:gd name="T42" fmla="*/ 75 w 118"/>
                <a:gd name="T43" fmla="*/ 16 h 67"/>
                <a:gd name="T44" fmla="*/ 59 w 118"/>
                <a:gd name="T45" fmla="*/ 16 h 67"/>
                <a:gd name="T46" fmla="*/ 59 w 118"/>
                <a:gd name="T47" fmla="*/ 16 h 67"/>
                <a:gd name="T48" fmla="*/ 45 w 118"/>
                <a:gd name="T49" fmla="*/ 16 h 67"/>
                <a:gd name="T50" fmla="*/ 30 w 118"/>
                <a:gd name="T51" fmla="*/ 13 h 67"/>
                <a:gd name="T52" fmla="*/ 23 w 118"/>
                <a:gd name="T53" fmla="*/ 10 h 67"/>
                <a:gd name="T54" fmla="*/ 17 w 118"/>
                <a:gd name="T55" fmla="*/ 7 h 67"/>
                <a:gd name="T56" fmla="*/ 10 w 118"/>
                <a:gd name="T57" fmla="*/ 4 h 67"/>
                <a:gd name="T58" fmla="*/ 4 w 118"/>
                <a:gd name="T59" fmla="*/ 0 h 67"/>
                <a:gd name="T60" fmla="*/ 0 w 118"/>
                <a:gd name="T61" fmla="*/ 47 h 67"/>
                <a:gd name="T62" fmla="*/ 0 w 118"/>
                <a:gd name="T63" fmla="*/ 47 h 67"/>
                <a:gd name="T64" fmla="*/ 6 w 118"/>
                <a:gd name="T65" fmla="*/ 47 h 67"/>
                <a:gd name="T66" fmla="*/ 11 w 118"/>
                <a:gd name="T67" fmla="*/ 48 h 67"/>
                <a:gd name="T68" fmla="*/ 17 w 118"/>
                <a:gd name="T69" fmla="*/ 50 h 67"/>
                <a:gd name="T70" fmla="*/ 22 w 118"/>
                <a:gd name="T71" fmla="*/ 52 h 67"/>
                <a:gd name="T72" fmla="*/ 22 w 118"/>
                <a:gd name="T73" fmla="*/ 52 h 67"/>
                <a:gd name="T74" fmla="*/ 23 w 118"/>
                <a:gd name="T75" fmla="*/ 53 h 67"/>
                <a:gd name="T76" fmla="*/ 22 w 118"/>
                <a:gd name="T77" fmla="*/ 52 h 67"/>
                <a:gd name="T78" fmla="*/ 21 w 118"/>
                <a:gd name="T79" fmla="*/ 52 h 67"/>
                <a:gd name="T80" fmla="*/ 22 w 118"/>
                <a:gd name="T81" fmla="*/ 52 h 67"/>
                <a:gd name="T82" fmla="*/ 22 w 118"/>
                <a:gd name="T83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8" h="67">
                  <a:moveTo>
                    <a:pt x="22" y="52"/>
                  </a:moveTo>
                  <a:lnTo>
                    <a:pt x="22" y="52"/>
                  </a:lnTo>
                  <a:lnTo>
                    <a:pt x="25" y="55"/>
                  </a:lnTo>
                  <a:lnTo>
                    <a:pt x="28" y="58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84" y="67"/>
                  </a:lnTo>
                  <a:lnTo>
                    <a:pt x="84" y="67"/>
                  </a:lnTo>
                  <a:lnTo>
                    <a:pt x="85" y="62"/>
                  </a:lnTo>
                  <a:lnTo>
                    <a:pt x="87" y="57"/>
                  </a:lnTo>
                  <a:lnTo>
                    <a:pt x="92" y="54"/>
                  </a:lnTo>
                  <a:lnTo>
                    <a:pt x="96" y="51"/>
                  </a:lnTo>
                  <a:lnTo>
                    <a:pt x="101" y="49"/>
                  </a:lnTo>
                  <a:lnTo>
                    <a:pt x="106" y="48"/>
                  </a:lnTo>
                  <a:lnTo>
                    <a:pt x="115" y="47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1" y="4"/>
                  </a:lnTo>
                  <a:lnTo>
                    <a:pt x="104" y="7"/>
                  </a:lnTo>
                  <a:lnTo>
                    <a:pt x="97" y="10"/>
                  </a:lnTo>
                  <a:lnTo>
                    <a:pt x="89" y="13"/>
                  </a:lnTo>
                  <a:lnTo>
                    <a:pt x="75" y="16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45" y="16"/>
                  </a:lnTo>
                  <a:lnTo>
                    <a:pt x="30" y="13"/>
                  </a:lnTo>
                  <a:lnTo>
                    <a:pt x="23" y="10"/>
                  </a:lnTo>
                  <a:lnTo>
                    <a:pt x="17" y="7"/>
                  </a:lnTo>
                  <a:lnTo>
                    <a:pt x="10" y="4"/>
                  </a:lnTo>
                  <a:lnTo>
                    <a:pt x="4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6" y="47"/>
                  </a:lnTo>
                  <a:lnTo>
                    <a:pt x="11" y="48"/>
                  </a:lnTo>
                  <a:lnTo>
                    <a:pt x="17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3" y="53"/>
                  </a:lnTo>
                  <a:lnTo>
                    <a:pt x="22" y="52"/>
                  </a:lnTo>
                  <a:lnTo>
                    <a:pt x="21" y="52"/>
                  </a:lnTo>
                  <a:lnTo>
                    <a:pt x="22" y="52"/>
                  </a:lnTo>
                  <a:lnTo>
                    <a:pt x="2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7" name="Freeform 477"/>
            <p:cNvSpPr>
              <a:spLocks/>
            </p:cNvSpPr>
            <p:nvPr userDrawn="1"/>
          </p:nvSpPr>
          <p:spPr bwMode="auto">
            <a:xfrm>
              <a:off x="6945313" y="4198893"/>
              <a:ext cx="49212" cy="19050"/>
            </a:xfrm>
            <a:custGeom>
              <a:avLst/>
              <a:gdLst>
                <a:gd name="T0" fmla="*/ 115 w 127"/>
                <a:gd name="T1" fmla="*/ 9 h 48"/>
                <a:gd name="T2" fmla="*/ 110 w 127"/>
                <a:gd name="T3" fmla="*/ 3 h 48"/>
                <a:gd name="T4" fmla="*/ 103 w 127"/>
                <a:gd name="T5" fmla="*/ 1 h 48"/>
                <a:gd name="T6" fmla="*/ 87 w 127"/>
                <a:gd name="T7" fmla="*/ 1 h 48"/>
                <a:gd name="T8" fmla="*/ 80 w 127"/>
                <a:gd name="T9" fmla="*/ 3 h 48"/>
                <a:gd name="T10" fmla="*/ 66 w 127"/>
                <a:gd name="T11" fmla="*/ 15 h 48"/>
                <a:gd name="T12" fmla="*/ 55 w 127"/>
                <a:gd name="T13" fmla="*/ 22 h 48"/>
                <a:gd name="T14" fmla="*/ 44 w 127"/>
                <a:gd name="T15" fmla="*/ 27 h 48"/>
                <a:gd name="T16" fmla="*/ 39 w 127"/>
                <a:gd name="T17" fmla="*/ 27 h 48"/>
                <a:gd name="T18" fmla="*/ 32 w 127"/>
                <a:gd name="T19" fmla="*/ 27 h 48"/>
                <a:gd name="T20" fmla="*/ 29 w 127"/>
                <a:gd name="T21" fmla="*/ 26 h 48"/>
                <a:gd name="T22" fmla="*/ 28 w 127"/>
                <a:gd name="T23" fmla="*/ 24 h 48"/>
                <a:gd name="T24" fmla="*/ 31 w 127"/>
                <a:gd name="T25" fmla="*/ 20 h 48"/>
                <a:gd name="T26" fmla="*/ 32 w 127"/>
                <a:gd name="T27" fmla="*/ 20 h 48"/>
                <a:gd name="T28" fmla="*/ 60 w 127"/>
                <a:gd name="T29" fmla="*/ 1 h 48"/>
                <a:gd name="T30" fmla="*/ 48 w 127"/>
                <a:gd name="T31" fmla="*/ 1 h 48"/>
                <a:gd name="T32" fmla="*/ 37 w 127"/>
                <a:gd name="T33" fmla="*/ 2 h 48"/>
                <a:gd name="T34" fmla="*/ 26 w 127"/>
                <a:gd name="T35" fmla="*/ 5 h 48"/>
                <a:gd name="T36" fmla="*/ 18 w 127"/>
                <a:gd name="T37" fmla="*/ 15 h 48"/>
                <a:gd name="T38" fmla="*/ 0 w 127"/>
                <a:gd name="T39" fmla="*/ 34 h 48"/>
                <a:gd name="T40" fmla="*/ 12 w 127"/>
                <a:gd name="T41" fmla="*/ 34 h 48"/>
                <a:gd name="T42" fmla="*/ 14 w 127"/>
                <a:gd name="T43" fmla="*/ 43 h 48"/>
                <a:gd name="T44" fmla="*/ 20 w 127"/>
                <a:gd name="T45" fmla="*/ 47 h 48"/>
                <a:gd name="T46" fmla="*/ 28 w 127"/>
                <a:gd name="T47" fmla="*/ 48 h 48"/>
                <a:gd name="T48" fmla="*/ 38 w 127"/>
                <a:gd name="T49" fmla="*/ 48 h 48"/>
                <a:gd name="T50" fmla="*/ 48 w 127"/>
                <a:gd name="T51" fmla="*/ 47 h 48"/>
                <a:gd name="T52" fmla="*/ 65 w 127"/>
                <a:gd name="T53" fmla="*/ 36 h 48"/>
                <a:gd name="T54" fmla="*/ 73 w 127"/>
                <a:gd name="T55" fmla="*/ 29 h 48"/>
                <a:gd name="T56" fmla="*/ 85 w 127"/>
                <a:gd name="T57" fmla="*/ 22 h 48"/>
                <a:gd name="T58" fmla="*/ 90 w 127"/>
                <a:gd name="T59" fmla="*/ 21 h 48"/>
                <a:gd name="T60" fmla="*/ 100 w 127"/>
                <a:gd name="T61" fmla="*/ 22 h 48"/>
                <a:gd name="T62" fmla="*/ 101 w 127"/>
                <a:gd name="T63" fmla="*/ 24 h 48"/>
                <a:gd name="T64" fmla="*/ 100 w 127"/>
                <a:gd name="T65" fmla="*/ 26 h 48"/>
                <a:gd name="T66" fmla="*/ 91 w 127"/>
                <a:gd name="T67" fmla="*/ 28 h 48"/>
                <a:gd name="T68" fmla="*/ 74 w 127"/>
                <a:gd name="T69" fmla="*/ 47 h 48"/>
                <a:gd name="T70" fmla="*/ 84 w 127"/>
                <a:gd name="T71" fmla="*/ 47 h 48"/>
                <a:gd name="T72" fmla="*/ 100 w 127"/>
                <a:gd name="T73" fmla="*/ 45 h 48"/>
                <a:gd name="T74" fmla="*/ 108 w 127"/>
                <a:gd name="T75" fmla="*/ 39 h 48"/>
                <a:gd name="T76" fmla="*/ 122 w 127"/>
                <a:gd name="T77" fmla="*/ 34 h 48"/>
                <a:gd name="T78" fmla="*/ 116 w 127"/>
                <a:gd name="T79" fmla="*/ 15 h 48"/>
                <a:gd name="T80" fmla="*/ 115 w 127"/>
                <a:gd name="T81" fmla="*/ 9 h 48"/>
                <a:gd name="T82" fmla="*/ 115 w 127"/>
                <a:gd name="T83" fmla="*/ 9 h 48"/>
                <a:gd name="T84" fmla="*/ 116 w 127"/>
                <a:gd name="T85" fmla="*/ 10 h 48"/>
                <a:gd name="T86" fmla="*/ 115 w 127"/>
                <a:gd name="T87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" h="48">
                  <a:moveTo>
                    <a:pt x="115" y="9"/>
                  </a:moveTo>
                  <a:lnTo>
                    <a:pt x="115" y="9"/>
                  </a:lnTo>
                  <a:lnTo>
                    <a:pt x="114" y="5"/>
                  </a:lnTo>
                  <a:lnTo>
                    <a:pt x="110" y="3"/>
                  </a:lnTo>
                  <a:lnTo>
                    <a:pt x="107" y="2"/>
                  </a:lnTo>
                  <a:lnTo>
                    <a:pt x="103" y="1"/>
                  </a:lnTo>
                  <a:lnTo>
                    <a:pt x="94" y="0"/>
                  </a:lnTo>
                  <a:lnTo>
                    <a:pt x="87" y="1"/>
                  </a:lnTo>
                  <a:lnTo>
                    <a:pt x="87" y="1"/>
                  </a:lnTo>
                  <a:lnTo>
                    <a:pt x="80" y="3"/>
                  </a:lnTo>
                  <a:lnTo>
                    <a:pt x="75" y="6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55" y="22"/>
                  </a:lnTo>
                  <a:lnTo>
                    <a:pt x="50" y="25"/>
                  </a:lnTo>
                  <a:lnTo>
                    <a:pt x="44" y="27"/>
                  </a:lnTo>
                  <a:lnTo>
                    <a:pt x="44" y="27"/>
                  </a:lnTo>
                  <a:lnTo>
                    <a:pt x="39" y="27"/>
                  </a:lnTo>
                  <a:lnTo>
                    <a:pt x="32" y="27"/>
                  </a:lnTo>
                  <a:lnTo>
                    <a:pt x="32" y="27"/>
                  </a:lnTo>
                  <a:lnTo>
                    <a:pt x="30" y="27"/>
                  </a:lnTo>
                  <a:lnTo>
                    <a:pt x="29" y="26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55" y="20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48" y="1"/>
                  </a:lnTo>
                  <a:lnTo>
                    <a:pt x="42" y="1"/>
                  </a:lnTo>
                  <a:lnTo>
                    <a:pt x="37" y="2"/>
                  </a:lnTo>
                  <a:lnTo>
                    <a:pt x="31" y="3"/>
                  </a:lnTo>
                  <a:lnTo>
                    <a:pt x="26" y="5"/>
                  </a:lnTo>
                  <a:lnTo>
                    <a:pt x="21" y="10"/>
                  </a:lnTo>
                  <a:lnTo>
                    <a:pt x="18" y="15"/>
                  </a:lnTo>
                  <a:lnTo>
                    <a:pt x="6" y="15"/>
                  </a:lnTo>
                  <a:lnTo>
                    <a:pt x="0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9"/>
                  </a:lnTo>
                  <a:lnTo>
                    <a:pt x="14" y="43"/>
                  </a:lnTo>
                  <a:lnTo>
                    <a:pt x="16" y="46"/>
                  </a:lnTo>
                  <a:lnTo>
                    <a:pt x="20" y="47"/>
                  </a:lnTo>
                  <a:lnTo>
                    <a:pt x="24" y="48"/>
                  </a:lnTo>
                  <a:lnTo>
                    <a:pt x="2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3" y="48"/>
                  </a:lnTo>
                  <a:lnTo>
                    <a:pt x="48" y="47"/>
                  </a:lnTo>
                  <a:lnTo>
                    <a:pt x="56" y="42"/>
                  </a:lnTo>
                  <a:lnTo>
                    <a:pt x="65" y="36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81" y="24"/>
                  </a:lnTo>
                  <a:lnTo>
                    <a:pt x="85" y="22"/>
                  </a:lnTo>
                  <a:lnTo>
                    <a:pt x="90" y="21"/>
                  </a:lnTo>
                  <a:lnTo>
                    <a:pt x="90" y="21"/>
                  </a:lnTo>
                  <a:lnTo>
                    <a:pt x="97" y="21"/>
                  </a:lnTo>
                  <a:lnTo>
                    <a:pt x="100" y="22"/>
                  </a:lnTo>
                  <a:lnTo>
                    <a:pt x="101" y="23"/>
                  </a:lnTo>
                  <a:lnTo>
                    <a:pt x="101" y="24"/>
                  </a:lnTo>
                  <a:lnTo>
                    <a:pt x="101" y="24"/>
                  </a:lnTo>
                  <a:lnTo>
                    <a:pt x="100" y="26"/>
                  </a:lnTo>
                  <a:lnTo>
                    <a:pt x="98" y="27"/>
                  </a:lnTo>
                  <a:lnTo>
                    <a:pt x="91" y="28"/>
                  </a:lnTo>
                  <a:lnTo>
                    <a:pt x="79" y="27"/>
                  </a:lnTo>
                  <a:lnTo>
                    <a:pt x="74" y="47"/>
                  </a:lnTo>
                  <a:lnTo>
                    <a:pt x="74" y="47"/>
                  </a:lnTo>
                  <a:lnTo>
                    <a:pt x="84" y="47"/>
                  </a:lnTo>
                  <a:lnTo>
                    <a:pt x="95" y="46"/>
                  </a:lnTo>
                  <a:lnTo>
                    <a:pt x="100" y="45"/>
                  </a:lnTo>
                  <a:lnTo>
                    <a:pt x="104" y="42"/>
                  </a:lnTo>
                  <a:lnTo>
                    <a:pt x="108" y="39"/>
                  </a:lnTo>
                  <a:lnTo>
                    <a:pt x="112" y="34"/>
                  </a:lnTo>
                  <a:lnTo>
                    <a:pt x="122" y="34"/>
                  </a:lnTo>
                  <a:lnTo>
                    <a:pt x="127" y="15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10"/>
                  </a:lnTo>
                  <a:lnTo>
                    <a:pt x="115" y="9"/>
                  </a:lnTo>
                  <a:lnTo>
                    <a:pt x="11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8" name="Freeform 478"/>
            <p:cNvSpPr>
              <a:spLocks/>
            </p:cNvSpPr>
            <p:nvPr userDrawn="1"/>
          </p:nvSpPr>
          <p:spPr bwMode="auto">
            <a:xfrm>
              <a:off x="6948488" y="4165556"/>
              <a:ext cx="55562" cy="31750"/>
            </a:xfrm>
            <a:custGeom>
              <a:avLst/>
              <a:gdLst>
                <a:gd name="T0" fmla="*/ 128 w 140"/>
                <a:gd name="T1" fmla="*/ 20 h 77"/>
                <a:gd name="T2" fmla="*/ 128 w 140"/>
                <a:gd name="T3" fmla="*/ 20 h 77"/>
                <a:gd name="T4" fmla="*/ 121 w 140"/>
                <a:gd name="T5" fmla="*/ 18 h 77"/>
                <a:gd name="T6" fmla="*/ 115 w 140"/>
                <a:gd name="T7" fmla="*/ 12 h 77"/>
                <a:gd name="T8" fmla="*/ 114 w 140"/>
                <a:gd name="T9" fmla="*/ 10 h 77"/>
                <a:gd name="T10" fmla="*/ 112 w 140"/>
                <a:gd name="T11" fmla="*/ 7 h 77"/>
                <a:gd name="T12" fmla="*/ 112 w 140"/>
                <a:gd name="T13" fmla="*/ 4 h 77"/>
                <a:gd name="T14" fmla="*/ 112 w 140"/>
                <a:gd name="T15" fmla="*/ 0 h 77"/>
                <a:gd name="T16" fmla="*/ 57 w 140"/>
                <a:gd name="T17" fmla="*/ 0 h 77"/>
                <a:gd name="T18" fmla="*/ 57 w 140"/>
                <a:gd name="T19" fmla="*/ 0 h 77"/>
                <a:gd name="T20" fmla="*/ 54 w 140"/>
                <a:gd name="T21" fmla="*/ 5 h 77"/>
                <a:gd name="T22" fmla="*/ 50 w 140"/>
                <a:gd name="T23" fmla="*/ 10 h 77"/>
                <a:gd name="T24" fmla="*/ 45 w 140"/>
                <a:gd name="T25" fmla="*/ 13 h 77"/>
                <a:gd name="T26" fmla="*/ 40 w 140"/>
                <a:gd name="T27" fmla="*/ 17 h 77"/>
                <a:gd name="T28" fmla="*/ 35 w 140"/>
                <a:gd name="T29" fmla="*/ 19 h 77"/>
                <a:gd name="T30" fmla="*/ 29 w 140"/>
                <a:gd name="T31" fmla="*/ 21 h 77"/>
                <a:gd name="T32" fmla="*/ 17 w 140"/>
                <a:gd name="T33" fmla="*/ 22 h 77"/>
                <a:gd name="T34" fmla="*/ 0 w 140"/>
                <a:gd name="T35" fmla="*/ 77 h 77"/>
                <a:gd name="T36" fmla="*/ 0 w 140"/>
                <a:gd name="T37" fmla="*/ 77 h 77"/>
                <a:gd name="T38" fmla="*/ 8 w 140"/>
                <a:gd name="T39" fmla="*/ 73 h 77"/>
                <a:gd name="T40" fmla="*/ 15 w 140"/>
                <a:gd name="T41" fmla="*/ 69 h 77"/>
                <a:gd name="T42" fmla="*/ 23 w 140"/>
                <a:gd name="T43" fmla="*/ 65 h 77"/>
                <a:gd name="T44" fmla="*/ 32 w 140"/>
                <a:gd name="T45" fmla="*/ 62 h 77"/>
                <a:gd name="T46" fmla="*/ 48 w 140"/>
                <a:gd name="T47" fmla="*/ 59 h 77"/>
                <a:gd name="T48" fmla="*/ 66 w 140"/>
                <a:gd name="T49" fmla="*/ 57 h 77"/>
                <a:gd name="T50" fmla="*/ 66 w 140"/>
                <a:gd name="T51" fmla="*/ 57 h 77"/>
                <a:gd name="T52" fmla="*/ 82 w 140"/>
                <a:gd name="T53" fmla="*/ 58 h 77"/>
                <a:gd name="T54" fmla="*/ 90 w 140"/>
                <a:gd name="T55" fmla="*/ 59 h 77"/>
                <a:gd name="T56" fmla="*/ 98 w 140"/>
                <a:gd name="T57" fmla="*/ 61 h 77"/>
                <a:gd name="T58" fmla="*/ 106 w 140"/>
                <a:gd name="T59" fmla="*/ 63 h 77"/>
                <a:gd name="T60" fmla="*/ 113 w 140"/>
                <a:gd name="T61" fmla="*/ 68 h 77"/>
                <a:gd name="T62" fmla="*/ 120 w 140"/>
                <a:gd name="T63" fmla="*/ 72 h 77"/>
                <a:gd name="T64" fmla="*/ 126 w 140"/>
                <a:gd name="T65" fmla="*/ 77 h 77"/>
                <a:gd name="T66" fmla="*/ 140 w 140"/>
                <a:gd name="T67" fmla="*/ 22 h 77"/>
                <a:gd name="T68" fmla="*/ 140 w 140"/>
                <a:gd name="T69" fmla="*/ 22 h 77"/>
                <a:gd name="T70" fmla="*/ 133 w 140"/>
                <a:gd name="T71" fmla="*/ 21 h 77"/>
                <a:gd name="T72" fmla="*/ 128 w 140"/>
                <a:gd name="T73" fmla="*/ 20 h 77"/>
                <a:gd name="T74" fmla="*/ 128 w 140"/>
                <a:gd name="T75" fmla="*/ 20 h 77"/>
                <a:gd name="T76" fmla="*/ 128 w 140"/>
                <a:gd name="T77" fmla="*/ 20 h 77"/>
                <a:gd name="T78" fmla="*/ 128 w 140"/>
                <a:gd name="T79" fmla="*/ 20 h 77"/>
                <a:gd name="T80" fmla="*/ 128 w 140"/>
                <a:gd name="T81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77">
                  <a:moveTo>
                    <a:pt x="128" y="20"/>
                  </a:moveTo>
                  <a:lnTo>
                    <a:pt x="128" y="20"/>
                  </a:lnTo>
                  <a:lnTo>
                    <a:pt x="121" y="18"/>
                  </a:lnTo>
                  <a:lnTo>
                    <a:pt x="115" y="12"/>
                  </a:lnTo>
                  <a:lnTo>
                    <a:pt x="114" y="10"/>
                  </a:lnTo>
                  <a:lnTo>
                    <a:pt x="112" y="7"/>
                  </a:lnTo>
                  <a:lnTo>
                    <a:pt x="112" y="4"/>
                  </a:lnTo>
                  <a:lnTo>
                    <a:pt x="112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4" y="5"/>
                  </a:lnTo>
                  <a:lnTo>
                    <a:pt x="50" y="10"/>
                  </a:lnTo>
                  <a:lnTo>
                    <a:pt x="45" y="13"/>
                  </a:lnTo>
                  <a:lnTo>
                    <a:pt x="40" y="17"/>
                  </a:lnTo>
                  <a:lnTo>
                    <a:pt x="35" y="19"/>
                  </a:lnTo>
                  <a:lnTo>
                    <a:pt x="29" y="21"/>
                  </a:lnTo>
                  <a:lnTo>
                    <a:pt x="17" y="2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8" y="73"/>
                  </a:lnTo>
                  <a:lnTo>
                    <a:pt x="15" y="69"/>
                  </a:lnTo>
                  <a:lnTo>
                    <a:pt x="23" y="65"/>
                  </a:lnTo>
                  <a:lnTo>
                    <a:pt x="32" y="62"/>
                  </a:lnTo>
                  <a:lnTo>
                    <a:pt x="48" y="59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82" y="58"/>
                  </a:lnTo>
                  <a:lnTo>
                    <a:pt x="90" y="59"/>
                  </a:lnTo>
                  <a:lnTo>
                    <a:pt x="98" y="61"/>
                  </a:lnTo>
                  <a:lnTo>
                    <a:pt x="106" y="63"/>
                  </a:lnTo>
                  <a:lnTo>
                    <a:pt x="113" y="68"/>
                  </a:lnTo>
                  <a:lnTo>
                    <a:pt x="120" y="72"/>
                  </a:lnTo>
                  <a:lnTo>
                    <a:pt x="126" y="77"/>
                  </a:lnTo>
                  <a:lnTo>
                    <a:pt x="140" y="22"/>
                  </a:lnTo>
                  <a:lnTo>
                    <a:pt x="140" y="22"/>
                  </a:lnTo>
                  <a:lnTo>
                    <a:pt x="133" y="21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19" name="Freeform 479"/>
            <p:cNvSpPr>
              <a:spLocks/>
            </p:cNvSpPr>
            <p:nvPr userDrawn="1"/>
          </p:nvSpPr>
          <p:spPr bwMode="auto">
            <a:xfrm>
              <a:off x="7310438" y="4109993"/>
              <a:ext cx="49212" cy="25400"/>
            </a:xfrm>
            <a:custGeom>
              <a:avLst/>
              <a:gdLst>
                <a:gd name="T0" fmla="*/ 112 w 122"/>
                <a:gd name="T1" fmla="*/ 0 h 67"/>
                <a:gd name="T2" fmla="*/ 112 w 122"/>
                <a:gd name="T3" fmla="*/ 0 h 67"/>
                <a:gd name="T4" fmla="*/ 107 w 122"/>
                <a:gd name="T5" fmla="*/ 4 h 67"/>
                <a:gd name="T6" fmla="*/ 101 w 122"/>
                <a:gd name="T7" fmla="*/ 8 h 67"/>
                <a:gd name="T8" fmla="*/ 94 w 122"/>
                <a:gd name="T9" fmla="*/ 12 h 67"/>
                <a:gd name="T10" fmla="*/ 86 w 122"/>
                <a:gd name="T11" fmla="*/ 14 h 67"/>
                <a:gd name="T12" fmla="*/ 71 w 122"/>
                <a:gd name="T13" fmla="*/ 16 h 67"/>
                <a:gd name="T14" fmla="*/ 56 w 122"/>
                <a:gd name="T15" fmla="*/ 16 h 67"/>
                <a:gd name="T16" fmla="*/ 56 w 122"/>
                <a:gd name="T17" fmla="*/ 16 h 67"/>
                <a:gd name="T18" fmla="*/ 42 w 122"/>
                <a:gd name="T19" fmla="*/ 15 h 67"/>
                <a:gd name="T20" fmla="*/ 27 w 122"/>
                <a:gd name="T21" fmla="*/ 13 h 67"/>
                <a:gd name="T22" fmla="*/ 12 w 122"/>
                <a:gd name="T23" fmla="*/ 7 h 67"/>
                <a:gd name="T24" fmla="*/ 6 w 122"/>
                <a:gd name="T25" fmla="*/ 4 h 67"/>
                <a:gd name="T26" fmla="*/ 0 w 122"/>
                <a:gd name="T27" fmla="*/ 0 h 67"/>
                <a:gd name="T28" fmla="*/ 6 w 122"/>
                <a:gd name="T29" fmla="*/ 47 h 67"/>
                <a:gd name="T30" fmla="*/ 6 w 122"/>
                <a:gd name="T31" fmla="*/ 47 h 67"/>
                <a:gd name="T32" fmla="*/ 17 w 122"/>
                <a:gd name="T33" fmla="*/ 48 h 67"/>
                <a:gd name="T34" fmla="*/ 22 w 122"/>
                <a:gd name="T35" fmla="*/ 49 h 67"/>
                <a:gd name="T36" fmla="*/ 27 w 122"/>
                <a:gd name="T37" fmla="*/ 51 h 67"/>
                <a:gd name="T38" fmla="*/ 32 w 122"/>
                <a:gd name="T39" fmla="*/ 54 h 67"/>
                <a:gd name="T40" fmla="*/ 35 w 122"/>
                <a:gd name="T41" fmla="*/ 57 h 67"/>
                <a:gd name="T42" fmla="*/ 38 w 122"/>
                <a:gd name="T43" fmla="*/ 62 h 67"/>
                <a:gd name="T44" fmla="*/ 41 w 122"/>
                <a:gd name="T45" fmla="*/ 67 h 67"/>
                <a:gd name="T46" fmla="*/ 94 w 122"/>
                <a:gd name="T47" fmla="*/ 67 h 67"/>
                <a:gd name="T48" fmla="*/ 94 w 122"/>
                <a:gd name="T49" fmla="*/ 67 h 67"/>
                <a:gd name="T50" fmla="*/ 94 w 122"/>
                <a:gd name="T51" fmla="*/ 62 h 67"/>
                <a:gd name="T52" fmla="*/ 96 w 122"/>
                <a:gd name="T53" fmla="*/ 57 h 67"/>
                <a:gd name="T54" fmla="*/ 99 w 122"/>
                <a:gd name="T55" fmla="*/ 54 h 67"/>
                <a:gd name="T56" fmla="*/ 103 w 122"/>
                <a:gd name="T57" fmla="*/ 51 h 67"/>
                <a:gd name="T58" fmla="*/ 108 w 122"/>
                <a:gd name="T59" fmla="*/ 49 h 67"/>
                <a:gd name="T60" fmla="*/ 112 w 122"/>
                <a:gd name="T61" fmla="*/ 48 h 67"/>
                <a:gd name="T62" fmla="*/ 122 w 122"/>
                <a:gd name="T63" fmla="*/ 47 h 67"/>
                <a:gd name="T64" fmla="*/ 112 w 122"/>
                <a:gd name="T6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67">
                  <a:moveTo>
                    <a:pt x="112" y="0"/>
                  </a:moveTo>
                  <a:lnTo>
                    <a:pt x="112" y="0"/>
                  </a:lnTo>
                  <a:lnTo>
                    <a:pt x="107" y="4"/>
                  </a:lnTo>
                  <a:lnTo>
                    <a:pt x="101" y="8"/>
                  </a:lnTo>
                  <a:lnTo>
                    <a:pt x="94" y="12"/>
                  </a:lnTo>
                  <a:lnTo>
                    <a:pt x="86" y="14"/>
                  </a:lnTo>
                  <a:lnTo>
                    <a:pt x="71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42" y="15"/>
                  </a:lnTo>
                  <a:lnTo>
                    <a:pt x="27" y="13"/>
                  </a:lnTo>
                  <a:lnTo>
                    <a:pt x="12" y="7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17" y="48"/>
                  </a:lnTo>
                  <a:lnTo>
                    <a:pt x="22" y="49"/>
                  </a:lnTo>
                  <a:lnTo>
                    <a:pt x="27" y="51"/>
                  </a:lnTo>
                  <a:lnTo>
                    <a:pt x="32" y="54"/>
                  </a:lnTo>
                  <a:lnTo>
                    <a:pt x="35" y="57"/>
                  </a:lnTo>
                  <a:lnTo>
                    <a:pt x="38" y="62"/>
                  </a:lnTo>
                  <a:lnTo>
                    <a:pt x="41" y="67"/>
                  </a:lnTo>
                  <a:lnTo>
                    <a:pt x="94" y="67"/>
                  </a:lnTo>
                  <a:lnTo>
                    <a:pt x="94" y="67"/>
                  </a:lnTo>
                  <a:lnTo>
                    <a:pt x="94" y="62"/>
                  </a:lnTo>
                  <a:lnTo>
                    <a:pt x="96" y="57"/>
                  </a:lnTo>
                  <a:lnTo>
                    <a:pt x="99" y="54"/>
                  </a:lnTo>
                  <a:lnTo>
                    <a:pt x="103" y="51"/>
                  </a:lnTo>
                  <a:lnTo>
                    <a:pt x="108" y="49"/>
                  </a:lnTo>
                  <a:lnTo>
                    <a:pt x="112" y="48"/>
                  </a:lnTo>
                  <a:lnTo>
                    <a:pt x="122" y="47"/>
                  </a:lnTo>
                  <a:lnTo>
                    <a:pt x="1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0" name="Freeform 480"/>
            <p:cNvSpPr>
              <a:spLocks/>
            </p:cNvSpPr>
            <p:nvPr userDrawn="1"/>
          </p:nvSpPr>
          <p:spPr bwMode="auto">
            <a:xfrm>
              <a:off x="7326313" y="4221118"/>
              <a:ext cx="55562" cy="34925"/>
            </a:xfrm>
            <a:custGeom>
              <a:avLst/>
              <a:gdLst>
                <a:gd name="T0" fmla="*/ 106 w 142"/>
                <a:gd name="T1" fmla="*/ 15 h 88"/>
                <a:gd name="T2" fmla="*/ 106 w 142"/>
                <a:gd name="T3" fmla="*/ 15 h 88"/>
                <a:gd name="T4" fmla="*/ 92 w 142"/>
                <a:gd name="T5" fmla="*/ 19 h 88"/>
                <a:gd name="T6" fmla="*/ 79 w 142"/>
                <a:gd name="T7" fmla="*/ 21 h 88"/>
                <a:gd name="T8" fmla="*/ 65 w 142"/>
                <a:gd name="T9" fmla="*/ 21 h 88"/>
                <a:gd name="T10" fmla="*/ 51 w 142"/>
                <a:gd name="T11" fmla="*/ 20 h 88"/>
                <a:gd name="T12" fmla="*/ 38 w 142"/>
                <a:gd name="T13" fmla="*/ 18 h 88"/>
                <a:gd name="T14" fmla="*/ 24 w 142"/>
                <a:gd name="T15" fmla="*/ 13 h 88"/>
                <a:gd name="T16" fmla="*/ 12 w 142"/>
                <a:gd name="T17" fmla="*/ 8 h 88"/>
                <a:gd name="T18" fmla="*/ 0 w 142"/>
                <a:gd name="T19" fmla="*/ 0 h 88"/>
                <a:gd name="T20" fmla="*/ 9 w 142"/>
                <a:gd name="T21" fmla="*/ 62 h 88"/>
                <a:gd name="T22" fmla="*/ 9 w 142"/>
                <a:gd name="T23" fmla="*/ 62 h 88"/>
                <a:gd name="T24" fmla="*/ 15 w 142"/>
                <a:gd name="T25" fmla="*/ 62 h 88"/>
                <a:gd name="T26" fmla="*/ 21 w 142"/>
                <a:gd name="T27" fmla="*/ 63 h 88"/>
                <a:gd name="T28" fmla="*/ 28 w 142"/>
                <a:gd name="T29" fmla="*/ 65 h 88"/>
                <a:gd name="T30" fmla="*/ 34 w 142"/>
                <a:gd name="T31" fmla="*/ 68 h 88"/>
                <a:gd name="T32" fmla="*/ 39 w 142"/>
                <a:gd name="T33" fmla="*/ 71 h 88"/>
                <a:gd name="T34" fmla="*/ 44 w 142"/>
                <a:gd name="T35" fmla="*/ 76 h 88"/>
                <a:gd name="T36" fmla="*/ 47 w 142"/>
                <a:gd name="T37" fmla="*/ 82 h 88"/>
                <a:gd name="T38" fmla="*/ 49 w 142"/>
                <a:gd name="T39" fmla="*/ 88 h 88"/>
                <a:gd name="T40" fmla="*/ 111 w 142"/>
                <a:gd name="T41" fmla="*/ 88 h 88"/>
                <a:gd name="T42" fmla="*/ 111 w 142"/>
                <a:gd name="T43" fmla="*/ 88 h 88"/>
                <a:gd name="T44" fmla="*/ 111 w 142"/>
                <a:gd name="T45" fmla="*/ 82 h 88"/>
                <a:gd name="T46" fmla="*/ 113 w 142"/>
                <a:gd name="T47" fmla="*/ 76 h 88"/>
                <a:gd name="T48" fmla="*/ 116 w 142"/>
                <a:gd name="T49" fmla="*/ 71 h 88"/>
                <a:gd name="T50" fmla="*/ 120 w 142"/>
                <a:gd name="T51" fmla="*/ 68 h 88"/>
                <a:gd name="T52" fmla="*/ 125 w 142"/>
                <a:gd name="T53" fmla="*/ 65 h 88"/>
                <a:gd name="T54" fmla="*/ 131 w 142"/>
                <a:gd name="T55" fmla="*/ 63 h 88"/>
                <a:gd name="T56" fmla="*/ 137 w 142"/>
                <a:gd name="T57" fmla="*/ 62 h 88"/>
                <a:gd name="T58" fmla="*/ 142 w 142"/>
                <a:gd name="T59" fmla="*/ 62 h 88"/>
                <a:gd name="T60" fmla="*/ 131 w 142"/>
                <a:gd name="T61" fmla="*/ 0 h 88"/>
                <a:gd name="T62" fmla="*/ 131 w 142"/>
                <a:gd name="T63" fmla="*/ 0 h 88"/>
                <a:gd name="T64" fmla="*/ 124 w 142"/>
                <a:gd name="T65" fmla="*/ 5 h 88"/>
                <a:gd name="T66" fmla="*/ 119 w 142"/>
                <a:gd name="T67" fmla="*/ 9 h 88"/>
                <a:gd name="T68" fmla="*/ 112 w 142"/>
                <a:gd name="T69" fmla="*/ 13 h 88"/>
                <a:gd name="T70" fmla="*/ 106 w 142"/>
                <a:gd name="T71" fmla="*/ 15 h 88"/>
                <a:gd name="T72" fmla="*/ 106 w 142"/>
                <a:gd name="T73" fmla="*/ 15 h 88"/>
                <a:gd name="T74" fmla="*/ 104 w 142"/>
                <a:gd name="T75" fmla="*/ 16 h 88"/>
                <a:gd name="T76" fmla="*/ 106 w 142"/>
                <a:gd name="T77" fmla="*/ 15 h 88"/>
                <a:gd name="T78" fmla="*/ 107 w 142"/>
                <a:gd name="T79" fmla="*/ 15 h 88"/>
                <a:gd name="T80" fmla="*/ 106 w 142"/>
                <a:gd name="T81" fmla="*/ 15 h 88"/>
                <a:gd name="T82" fmla="*/ 106 w 142"/>
                <a:gd name="T83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2" h="88">
                  <a:moveTo>
                    <a:pt x="106" y="15"/>
                  </a:moveTo>
                  <a:lnTo>
                    <a:pt x="106" y="15"/>
                  </a:lnTo>
                  <a:lnTo>
                    <a:pt x="92" y="19"/>
                  </a:lnTo>
                  <a:lnTo>
                    <a:pt x="79" y="21"/>
                  </a:lnTo>
                  <a:lnTo>
                    <a:pt x="65" y="21"/>
                  </a:lnTo>
                  <a:lnTo>
                    <a:pt x="51" y="20"/>
                  </a:lnTo>
                  <a:lnTo>
                    <a:pt x="38" y="18"/>
                  </a:lnTo>
                  <a:lnTo>
                    <a:pt x="24" y="13"/>
                  </a:lnTo>
                  <a:lnTo>
                    <a:pt x="12" y="8"/>
                  </a:lnTo>
                  <a:lnTo>
                    <a:pt x="0" y="0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15" y="62"/>
                  </a:lnTo>
                  <a:lnTo>
                    <a:pt x="21" y="63"/>
                  </a:lnTo>
                  <a:lnTo>
                    <a:pt x="28" y="65"/>
                  </a:lnTo>
                  <a:lnTo>
                    <a:pt x="34" y="68"/>
                  </a:lnTo>
                  <a:lnTo>
                    <a:pt x="39" y="71"/>
                  </a:lnTo>
                  <a:lnTo>
                    <a:pt x="44" y="76"/>
                  </a:lnTo>
                  <a:lnTo>
                    <a:pt x="47" y="82"/>
                  </a:lnTo>
                  <a:lnTo>
                    <a:pt x="49" y="88"/>
                  </a:lnTo>
                  <a:lnTo>
                    <a:pt x="111" y="88"/>
                  </a:lnTo>
                  <a:lnTo>
                    <a:pt x="111" y="88"/>
                  </a:lnTo>
                  <a:lnTo>
                    <a:pt x="111" y="82"/>
                  </a:lnTo>
                  <a:lnTo>
                    <a:pt x="113" y="76"/>
                  </a:lnTo>
                  <a:lnTo>
                    <a:pt x="116" y="71"/>
                  </a:lnTo>
                  <a:lnTo>
                    <a:pt x="120" y="68"/>
                  </a:lnTo>
                  <a:lnTo>
                    <a:pt x="125" y="65"/>
                  </a:lnTo>
                  <a:lnTo>
                    <a:pt x="131" y="63"/>
                  </a:lnTo>
                  <a:lnTo>
                    <a:pt x="137" y="62"/>
                  </a:lnTo>
                  <a:lnTo>
                    <a:pt x="142" y="62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24" y="5"/>
                  </a:lnTo>
                  <a:lnTo>
                    <a:pt x="119" y="9"/>
                  </a:lnTo>
                  <a:lnTo>
                    <a:pt x="112" y="13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4" y="16"/>
                  </a:lnTo>
                  <a:lnTo>
                    <a:pt x="106" y="15"/>
                  </a:lnTo>
                  <a:lnTo>
                    <a:pt x="107" y="15"/>
                  </a:lnTo>
                  <a:lnTo>
                    <a:pt x="106" y="15"/>
                  </a:lnTo>
                  <a:lnTo>
                    <a:pt x="10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1" name="Freeform 481"/>
            <p:cNvSpPr>
              <a:spLocks/>
            </p:cNvSpPr>
            <p:nvPr userDrawn="1"/>
          </p:nvSpPr>
          <p:spPr bwMode="auto">
            <a:xfrm>
              <a:off x="7324725" y="4200481"/>
              <a:ext cx="50800" cy="17463"/>
            </a:xfrm>
            <a:custGeom>
              <a:avLst/>
              <a:gdLst>
                <a:gd name="T0" fmla="*/ 15 w 125"/>
                <a:gd name="T1" fmla="*/ 33 h 47"/>
                <a:gd name="T2" fmla="*/ 20 w 125"/>
                <a:gd name="T3" fmla="*/ 41 h 47"/>
                <a:gd name="T4" fmla="*/ 26 w 125"/>
                <a:gd name="T5" fmla="*/ 45 h 47"/>
                <a:gd name="T6" fmla="*/ 45 w 125"/>
                <a:gd name="T7" fmla="*/ 47 h 47"/>
                <a:gd name="T8" fmla="*/ 51 w 125"/>
                <a:gd name="T9" fmla="*/ 47 h 47"/>
                <a:gd name="T10" fmla="*/ 57 w 125"/>
                <a:gd name="T11" fmla="*/ 46 h 47"/>
                <a:gd name="T12" fmla="*/ 66 w 125"/>
                <a:gd name="T13" fmla="*/ 38 h 47"/>
                <a:gd name="T14" fmla="*/ 74 w 125"/>
                <a:gd name="T15" fmla="*/ 29 h 47"/>
                <a:gd name="T16" fmla="*/ 81 w 125"/>
                <a:gd name="T17" fmla="*/ 23 h 47"/>
                <a:gd name="T18" fmla="*/ 89 w 125"/>
                <a:gd name="T19" fmla="*/ 20 h 47"/>
                <a:gd name="T20" fmla="*/ 92 w 125"/>
                <a:gd name="T21" fmla="*/ 20 h 47"/>
                <a:gd name="T22" fmla="*/ 99 w 125"/>
                <a:gd name="T23" fmla="*/ 21 h 47"/>
                <a:gd name="T24" fmla="*/ 100 w 125"/>
                <a:gd name="T25" fmla="*/ 25 h 47"/>
                <a:gd name="T26" fmla="*/ 99 w 125"/>
                <a:gd name="T27" fmla="*/ 26 h 47"/>
                <a:gd name="T28" fmla="*/ 91 w 125"/>
                <a:gd name="T29" fmla="*/ 27 h 47"/>
                <a:gd name="T30" fmla="*/ 83 w 125"/>
                <a:gd name="T31" fmla="*/ 46 h 47"/>
                <a:gd name="T32" fmla="*/ 92 w 125"/>
                <a:gd name="T33" fmla="*/ 46 h 47"/>
                <a:gd name="T34" fmla="*/ 107 w 125"/>
                <a:gd name="T35" fmla="*/ 44 h 47"/>
                <a:gd name="T36" fmla="*/ 113 w 125"/>
                <a:gd name="T37" fmla="*/ 38 h 47"/>
                <a:gd name="T38" fmla="*/ 125 w 125"/>
                <a:gd name="T39" fmla="*/ 33 h 47"/>
                <a:gd name="T40" fmla="*/ 111 w 125"/>
                <a:gd name="T41" fmla="*/ 14 h 47"/>
                <a:gd name="T42" fmla="*/ 109 w 125"/>
                <a:gd name="T43" fmla="*/ 10 h 47"/>
                <a:gd name="T44" fmla="*/ 101 w 125"/>
                <a:gd name="T45" fmla="*/ 3 h 47"/>
                <a:gd name="T46" fmla="*/ 89 w 125"/>
                <a:gd name="T47" fmla="*/ 0 h 47"/>
                <a:gd name="T48" fmla="*/ 79 w 125"/>
                <a:gd name="T49" fmla="*/ 0 h 47"/>
                <a:gd name="T50" fmla="*/ 69 w 125"/>
                <a:gd name="T51" fmla="*/ 4 h 47"/>
                <a:gd name="T52" fmla="*/ 61 w 125"/>
                <a:gd name="T53" fmla="*/ 12 h 47"/>
                <a:gd name="T54" fmla="*/ 53 w 125"/>
                <a:gd name="T55" fmla="*/ 20 h 47"/>
                <a:gd name="T56" fmla="*/ 44 w 125"/>
                <a:gd name="T57" fmla="*/ 26 h 47"/>
                <a:gd name="T58" fmla="*/ 39 w 125"/>
                <a:gd name="T59" fmla="*/ 26 h 47"/>
                <a:gd name="T60" fmla="*/ 33 w 125"/>
                <a:gd name="T61" fmla="*/ 26 h 47"/>
                <a:gd name="T62" fmla="*/ 27 w 125"/>
                <a:gd name="T63" fmla="*/ 23 h 47"/>
                <a:gd name="T64" fmla="*/ 28 w 125"/>
                <a:gd name="T65" fmla="*/ 19 h 47"/>
                <a:gd name="T66" fmla="*/ 30 w 125"/>
                <a:gd name="T67" fmla="*/ 19 h 47"/>
                <a:gd name="T68" fmla="*/ 49 w 125"/>
                <a:gd name="T69" fmla="*/ 0 h 47"/>
                <a:gd name="T70" fmla="*/ 38 w 125"/>
                <a:gd name="T71" fmla="*/ 0 h 47"/>
                <a:gd name="T72" fmla="*/ 26 w 125"/>
                <a:gd name="T73" fmla="*/ 0 h 47"/>
                <a:gd name="T74" fmla="*/ 17 w 125"/>
                <a:gd name="T75" fmla="*/ 4 h 47"/>
                <a:gd name="T76" fmla="*/ 12 w 125"/>
                <a:gd name="T77" fmla="*/ 14 h 47"/>
                <a:gd name="T78" fmla="*/ 3 w 125"/>
                <a:gd name="T7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5" h="47">
                  <a:moveTo>
                    <a:pt x="15" y="33"/>
                  </a:moveTo>
                  <a:lnTo>
                    <a:pt x="15" y="33"/>
                  </a:lnTo>
                  <a:lnTo>
                    <a:pt x="17" y="38"/>
                  </a:lnTo>
                  <a:lnTo>
                    <a:pt x="20" y="41"/>
                  </a:lnTo>
                  <a:lnTo>
                    <a:pt x="23" y="44"/>
                  </a:lnTo>
                  <a:lnTo>
                    <a:pt x="26" y="45"/>
                  </a:lnTo>
                  <a:lnTo>
                    <a:pt x="36" y="47"/>
                  </a:lnTo>
                  <a:lnTo>
                    <a:pt x="45" y="47"/>
                  </a:lnTo>
                  <a:lnTo>
                    <a:pt x="45" y="47"/>
                  </a:lnTo>
                  <a:lnTo>
                    <a:pt x="51" y="47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62" y="43"/>
                  </a:lnTo>
                  <a:lnTo>
                    <a:pt x="66" y="38"/>
                  </a:lnTo>
                  <a:lnTo>
                    <a:pt x="74" y="29"/>
                  </a:lnTo>
                  <a:lnTo>
                    <a:pt x="74" y="29"/>
                  </a:lnTo>
                  <a:lnTo>
                    <a:pt x="77" y="25"/>
                  </a:lnTo>
                  <a:lnTo>
                    <a:pt x="81" y="23"/>
                  </a:lnTo>
                  <a:lnTo>
                    <a:pt x="84" y="21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92" y="20"/>
                  </a:lnTo>
                  <a:lnTo>
                    <a:pt x="96" y="20"/>
                  </a:lnTo>
                  <a:lnTo>
                    <a:pt x="99" y="21"/>
                  </a:lnTo>
                  <a:lnTo>
                    <a:pt x="100" y="23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9" y="26"/>
                  </a:lnTo>
                  <a:lnTo>
                    <a:pt x="97" y="26"/>
                  </a:lnTo>
                  <a:lnTo>
                    <a:pt x="91" y="27"/>
                  </a:lnTo>
                  <a:lnTo>
                    <a:pt x="79" y="26"/>
                  </a:lnTo>
                  <a:lnTo>
                    <a:pt x="83" y="46"/>
                  </a:lnTo>
                  <a:lnTo>
                    <a:pt x="83" y="46"/>
                  </a:lnTo>
                  <a:lnTo>
                    <a:pt x="92" y="46"/>
                  </a:lnTo>
                  <a:lnTo>
                    <a:pt x="102" y="45"/>
                  </a:lnTo>
                  <a:lnTo>
                    <a:pt x="107" y="44"/>
                  </a:lnTo>
                  <a:lnTo>
                    <a:pt x="111" y="42"/>
                  </a:lnTo>
                  <a:lnTo>
                    <a:pt x="113" y="38"/>
                  </a:lnTo>
                  <a:lnTo>
                    <a:pt x="114" y="33"/>
                  </a:lnTo>
                  <a:lnTo>
                    <a:pt x="125" y="33"/>
                  </a:lnTo>
                  <a:lnTo>
                    <a:pt x="12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9" y="10"/>
                  </a:lnTo>
                  <a:lnTo>
                    <a:pt x="106" y="5"/>
                  </a:lnTo>
                  <a:lnTo>
                    <a:pt x="101" y="3"/>
                  </a:lnTo>
                  <a:lnTo>
                    <a:pt x="97" y="2"/>
                  </a:lnTo>
                  <a:lnTo>
                    <a:pt x="8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3" y="1"/>
                  </a:lnTo>
                  <a:lnTo>
                    <a:pt x="69" y="4"/>
                  </a:lnTo>
                  <a:lnTo>
                    <a:pt x="65" y="8"/>
                  </a:lnTo>
                  <a:lnTo>
                    <a:pt x="61" y="12"/>
                  </a:lnTo>
                  <a:lnTo>
                    <a:pt x="61" y="12"/>
                  </a:lnTo>
                  <a:lnTo>
                    <a:pt x="53" y="20"/>
                  </a:lnTo>
                  <a:lnTo>
                    <a:pt x="49" y="2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39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0" y="25"/>
                  </a:lnTo>
                  <a:lnTo>
                    <a:pt x="27" y="23"/>
                  </a:lnTo>
                  <a:lnTo>
                    <a:pt x="27" y="20"/>
                  </a:lnTo>
                  <a:lnTo>
                    <a:pt x="28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52" y="19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4"/>
                  </a:lnTo>
                  <a:lnTo>
                    <a:pt x="14" y="9"/>
                  </a:lnTo>
                  <a:lnTo>
                    <a:pt x="12" y="14"/>
                  </a:lnTo>
                  <a:lnTo>
                    <a:pt x="0" y="14"/>
                  </a:lnTo>
                  <a:lnTo>
                    <a:pt x="3" y="33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2" name="Freeform 482"/>
            <p:cNvSpPr>
              <a:spLocks/>
            </p:cNvSpPr>
            <p:nvPr userDrawn="1"/>
          </p:nvSpPr>
          <p:spPr bwMode="auto">
            <a:xfrm>
              <a:off x="7310438" y="4092531"/>
              <a:ext cx="42862" cy="14288"/>
            </a:xfrm>
            <a:custGeom>
              <a:avLst/>
              <a:gdLst>
                <a:gd name="T0" fmla="*/ 11 w 108"/>
                <a:gd name="T1" fmla="*/ 25 h 37"/>
                <a:gd name="T2" fmla="*/ 16 w 108"/>
                <a:gd name="T3" fmla="*/ 32 h 37"/>
                <a:gd name="T4" fmla="*/ 22 w 108"/>
                <a:gd name="T5" fmla="*/ 35 h 37"/>
                <a:gd name="T6" fmla="*/ 36 w 108"/>
                <a:gd name="T7" fmla="*/ 37 h 37"/>
                <a:gd name="T8" fmla="*/ 43 w 108"/>
                <a:gd name="T9" fmla="*/ 37 h 37"/>
                <a:gd name="T10" fmla="*/ 50 w 108"/>
                <a:gd name="T11" fmla="*/ 35 h 37"/>
                <a:gd name="T12" fmla="*/ 57 w 108"/>
                <a:gd name="T13" fmla="*/ 29 h 37"/>
                <a:gd name="T14" fmla="*/ 64 w 108"/>
                <a:gd name="T15" fmla="*/ 21 h 37"/>
                <a:gd name="T16" fmla="*/ 71 w 108"/>
                <a:gd name="T17" fmla="*/ 17 h 37"/>
                <a:gd name="T18" fmla="*/ 77 w 108"/>
                <a:gd name="T19" fmla="*/ 16 h 37"/>
                <a:gd name="T20" fmla="*/ 83 w 108"/>
                <a:gd name="T21" fmla="*/ 16 h 37"/>
                <a:gd name="T22" fmla="*/ 86 w 108"/>
                <a:gd name="T23" fmla="*/ 19 h 37"/>
                <a:gd name="T24" fmla="*/ 85 w 108"/>
                <a:gd name="T25" fmla="*/ 20 h 37"/>
                <a:gd name="T26" fmla="*/ 77 w 108"/>
                <a:gd name="T27" fmla="*/ 21 h 37"/>
                <a:gd name="T28" fmla="*/ 71 w 108"/>
                <a:gd name="T29" fmla="*/ 36 h 37"/>
                <a:gd name="T30" fmla="*/ 78 w 108"/>
                <a:gd name="T31" fmla="*/ 36 h 37"/>
                <a:gd name="T32" fmla="*/ 92 w 108"/>
                <a:gd name="T33" fmla="*/ 35 h 37"/>
                <a:gd name="T34" fmla="*/ 97 w 108"/>
                <a:gd name="T35" fmla="*/ 30 h 37"/>
                <a:gd name="T36" fmla="*/ 108 w 108"/>
                <a:gd name="T37" fmla="*/ 25 h 37"/>
                <a:gd name="T38" fmla="*/ 96 w 108"/>
                <a:gd name="T39" fmla="*/ 11 h 37"/>
                <a:gd name="T40" fmla="*/ 94 w 108"/>
                <a:gd name="T41" fmla="*/ 8 h 37"/>
                <a:gd name="T42" fmla="*/ 87 w 108"/>
                <a:gd name="T43" fmla="*/ 3 h 37"/>
                <a:gd name="T44" fmla="*/ 77 w 108"/>
                <a:gd name="T45" fmla="*/ 0 h 37"/>
                <a:gd name="T46" fmla="*/ 69 w 108"/>
                <a:gd name="T47" fmla="*/ 0 h 37"/>
                <a:gd name="T48" fmla="*/ 60 w 108"/>
                <a:gd name="T49" fmla="*/ 4 h 37"/>
                <a:gd name="T50" fmla="*/ 53 w 108"/>
                <a:gd name="T51" fmla="*/ 9 h 37"/>
                <a:gd name="T52" fmla="*/ 44 w 108"/>
                <a:gd name="T53" fmla="*/ 18 h 37"/>
                <a:gd name="T54" fmla="*/ 39 w 108"/>
                <a:gd name="T55" fmla="*/ 20 h 37"/>
                <a:gd name="T56" fmla="*/ 27 w 108"/>
                <a:gd name="T57" fmla="*/ 21 h 37"/>
                <a:gd name="T58" fmla="*/ 25 w 108"/>
                <a:gd name="T59" fmla="*/ 20 h 37"/>
                <a:gd name="T60" fmla="*/ 23 w 108"/>
                <a:gd name="T61" fmla="*/ 16 h 37"/>
                <a:gd name="T62" fmla="*/ 25 w 108"/>
                <a:gd name="T63" fmla="*/ 15 h 37"/>
                <a:gd name="T64" fmla="*/ 30 w 108"/>
                <a:gd name="T65" fmla="*/ 15 h 37"/>
                <a:gd name="T66" fmla="*/ 34 w 108"/>
                <a:gd name="T67" fmla="*/ 15 h 37"/>
                <a:gd name="T68" fmla="*/ 43 w 108"/>
                <a:gd name="T69" fmla="*/ 0 h 37"/>
                <a:gd name="T70" fmla="*/ 33 w 108"/>
                <a:gd name="T71" fmla="*/ 0 h 37"/>
                <a:gd name="T72" fmla="*/ 19 w 108"/>
                <a:gd name="T73" fmla="*/ 1 h 37"/>
                <a:gd name="T74" fmla="*/ 11 w 108"/>
                <a:gd name="T75" fmla="*/ 7 h 37"/>
                <a:gd name="T76" fmla="*/ 0 w 108"/>
                <a:gd name="T77" fmla="*/ 11 h 37"/>
                <a:gd name="T78" fmla="*/ 11 w 108"/>
                <a:gd name="T7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" h="37">
                  <a:moveTo>
                    <a:pt x="11" y="25"/>
                  </a:moveTo>
                  <a:lnTo>
                    <a:pt x="11" y="25"/>
                  </a:lnTo>
                  <a:lnTo>
                    <a:pt x="13" y="30"/>
                  </a:lnTo>
                  <a:lnTo>
                    <a:pt x="16" y="32"/>
                  </a:lnTo>
                  <a:lnTo>
                    <a:pt x="19" y="34"/>
                  </a:lnTo>
                  <a:lnTo>
                    <a:pt x="22" y="35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3" y="37"/>
                  </a:lnTo>
                  <a:lnTo>
                    <a:pt x="47" y="36"/>
                  </a:lnTo>
                  <a:lnTo>
                    <a:pt x="50" y="35"/>
                  </a:lnTo>
                  <a:lnTo>
                    <a:pt x="50" y="35"/>
                  </a:lnTo>
                  <a:lnTo>
                    <a:pt x="57" y="29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8" y="19"/>
                  </a:lnTo>
                  <a:lnTo>
                    <a:pt x="71" y="17"/>
                  </a:lnTo>
                  <a:lnTo>
                    <a:pt x="74" y="16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83" y="16"/>
                  </a:lnTo>
                  <a:lnTo>
                    <a:pt x="86" y="18"/>
                  </a:lnTo>
                  <a:lnTo>
                    <a:pt x="86" y="19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2" y="21"/>
                  </a:lnTo>
                  <a:lnTo>
                    <a:pt x="77" y="21"/>
                  </a:lnTo>
                  <a:lnTo>
                    <a:pt x="68" y="21"/>
                  </a:lnTo>
                  <a:lnTo>
                    <a:pt x="71" y="36"/>
                  </a:lnTo>
                  <a:lnTo>
                    <a:pt x="71" y="36"/>
                  </a:lnTo>
                  <a:lnTo>
                    <a:pt x="78" y="36"/>
                  </a:lnTo>
                  <a:lnTo>
                    <a:pt x="87" y="35"/>
                  </a:lnTo>
                  <a:lnTo>
                    <a:pt x="92" y="35"/>
                  </a:lnTo>
                  <a:lnTo>
                    <a:pt x="95" y="33"/>
                  </a:lnTo>
                  <a:lnTo>
                    <a:pt x="97" y="30"/>
                  </a:lnTo>
                  <a:lnTo>
                    <a:pt x="99" y="25"/>
                  </a:lnTo>
                  <a:lnTo>
                    <a:pt x="108" y="25"/>
                  </a:lnTo>
                  <a:lnTo>
                    <a:pt x="105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4" y="8"/>
                  </a:lnTo>
                  <a:lnTo>
                    <a:pt x="90" y="5"/>
                  </a:lnTo>
                  <a:lnTo>
                    <a:pt x="87" y="3"/>
                  </a:lnTo>
                  <a:lnTo>
                    <a:pt x="84" y="1"/>
                  </a:lnTo>
                  <a:lnTo>
                    <a:pt x="7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1"/>
                  </a:lnTo>
                  <a:lnTo>
                    <a:pt x="60" y="4"/>
                  </a:lnTo>
                  <a:lnTo>
                    <a:pt x="56" y="6"/>
                  </a:lnTo>
                  <a:lnTo>
                    <a:pt x="53" y="9"/>
                  </a:lnTo>
                  <a:lnTo>
                    <a:pt x="47" y="16"/>
                  </a:lnTo>
                  <a:lnTo>
                    <a:pt x="44" y="18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33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0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45" y="15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3" y="0"/>
                  </a:lnTo>
                  <a:lnTo>
                    <a:pt x="23" y="0"/>
                  </a:lnTo>
                  <a:lnTo>
                    <a:pt x="19" y="1"/>
                  </a:lnTo>
                  <a:lnTo>
                    <a:pt x="14" y="4"/>
                  </a:lnTo>
                  <a:lnTo>
                    <a:pt x="11" y="7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2" y="25"/>
                  </a:lnTo>
                  <a:lnTo>
                    <a:pt x="11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3" name="Freeform 483"/>
            <p:cNvSpPr>
              <a:spLocks/>
            </p:cNvSpPr>
            <p:nvPr userDrawn="1"/>
          </p:nvSpPr>
          <p:spPr bwMode="auto">
            <a:xfrm>
              <a:off x="7319963" y="4165556"/>
              <a:ext cx="53975" cy="31750"/>
            </a:xfrm>
            <a:custGeom>
              <a:avLst/>
              <a:gdLst>
                <a:gd name="T0" fmla="*/ 33 w 134"/>
                <a:gd name="T1" fmla="*/ 62 h 77"/>
                <a:gd name="T2" fmla="*/ 33 w 134"/>
                <a:gd name="T3" fmla="*/ 62 h 77"/>
                <a:gd name="T4" fmla="*/ 46 w 134"/>
                <a:gd name="T5" fmla="*/ 59 h 77"/>
                <a:gd name="T6" fmla="*/ 58 w 134"/>
                <a:gd name="T7" fmla="*/ 57 h 77"/>
                <a:gd name="T8" fmla="*/ 72 w 134"/>
                <a:gd name="T9" fmla="*/ 57 h 77"/>
                <a:gd name="T10" fmla="*/ 85 w 134"/>
                <a:gd name="T11" fmla="*/ 58 h 77"/>
                <a:gd name="T12" fmla="*/ 98 w 134"/>
                <a:gd name="T13" fmla="*/ 60 h 77"/>
                <a:gd name="T14" fmla="*/ 111 w 134"/>
                <a:gd name="T15" fmla="*/ 64 h 77"/>
                <a:gd name="T16" fmla="*/ 123 w 134"/>
                <a:gd name="T17" fmla="*/ 71 h 77"/>
                <a:gd name="T18" fmla="*/ 134 w 134"/>
                <a:gd name="T19" fmla="*/ 77 h 77"/>
                <a:gd name="T20" fmla="*/ 123 w 134"/>
                <a:gd name="T21" fmla="*/ 22 h 77"/>
                <a:gd name="T22" fmla="*/ 123 w 134"/>
                <a:gd name="T23" fmla="*/ 22 h 77"/>
                <a:gd name="T24" fmla="*/ 112 w 134"/>
                <a:gd name="T25" fmla="*/ 21 h 77"/>
                <a:gd name="T26" fmla="*/ 106 w 134"/>
                <a:gd name="T27" fmla="*/ 19 h 77"/>
                <a:gd name="T28" fmla="*/ 101 w 134"/>
                <a:gd name="T29" fmla="*/ 17 h 77"/>
                <a:gd name="T30" fmla="*/ 96 w 134"/>
                <a:gd name="T31" fmla="*/ 13 h 77"/>
                <a:gd name="T32" fmla="*/ 91 w 134"/>
                <a:gd name="T33" fmla="*/ 10 h 77"/>
                <a:gd name="T34" fmla="*/ 87 w 134"/>
                <a:gd name="T35" fmla="*/ 5 h 77"/>
                <a:gd name="T36" fmla="*/ 86 w 134"/>
                <a:gd name="T37" fmla="*/ 0 h 77"/>
                <a:gd name="T38" fmla="*/ 30 w 134"/>
                <a:gd name="T39" fmla="*/ 0 h 77"/>
                <a:gd name="T40" fmla="*/ 30 w 134"/>
                <a:gd name="T41" fmla="*/ 0 h 77"/>
                <a:gd name="T42" fmla="*/ 30 w 134"/>
                <a:gd name="T43" fmla="*/ 5 h 77"/>
                <a:gd name="T44" fmla="*/ 28 w 134"/>
                <a:gd name="T45" fmla="*/ 10 h 77"/>
                <a:gd name="T46" fmla="*/ 25 w 134"/>
                <a:gd name="T47" fmla="*/ 13 h 77"/>
                <a:gd name="T48" fmla="*/ 21 w 134"/>
                <a:gd name="T49" fmla="*/ 17 h 77"/>
                <a:gd name="T50" fmla="*/ 15 w 134"/>
                <a:gd name="T51" fmla="*/ 19 h 77"/>
                <a:gd name="T52" fmla="*/ 10 w 134"/>
                <a:gd name="T53" fmla="*/ 21 h 77"/>
                <a:gd name="T54" fmla="*/ 0 w 134"/>
                <a:gd name="T55" fmla="*/ 22 h 77"/>
                <a:gd name="T56" fmla="*/ 8 w 134"/>
                <a:gd name="T57" fmla="*/ 77 h 77"/>
                <a:gd name="T58" fmla="*/ 8 w 134"/>
                <a:gd name="T59" fmla="*/ 77 h 77"/>
                <a:gd name="T60" fmla="*/ 13 w 134"/>
                <a:gd name="T61" fmla="*/ 73 h 77"/>
                <a:gd name="T62" fmla="*/ 20 w 134"/>
                <a:gd name="T63" fmla="*/ 69 h 77"/>
                <a:gd name="T64" fmla="*/ 26 w 134"/>
                <a:gd name="T65" fmla="*/ 65 h 77"/>
                <a:gd name="T66" fmla="*/ 33 w 134"/>
                <a:gd name="T67" fmla="*/ 62 h 77"/>
                <a:gd name="T68" fmla="*/ 33 w 134"/>
                <a:gd name="T69" fmla="*/ 62 h 77"/>
                <a:gd name="T70" fmla="*/ 34 w 134"/>
                <a:gd name="T71" fmla="*/ 62 h 77"/>
                <a:gd name="T72" fmla="*/ 33 w 134"/>
                <a:gd name="T73" fmla="*/ 62 h 77"/>
                <a:gd name="T74" fmla="*/ 31 w 134"/>
                <a:gd name="T75" fmla="*/ 63 h 77"/>
                <a:gd name="T76" fmla="*/ 33 w 134"/>
                <a:gd name="T77" fmla="*/ 62 h 77"/>
                <a:gd name="T78" fmla="*/ 33 w 134"/>
                <a:gd name="T7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77">
                  <a:moveTo>
                    <a:pt x="33" y="62"/>
                  </a:moveTo>
                  <a:lnTo>
                    <a:pt x="33" y="62"/>
                  </a:lnTo>
                  <a:lnTo>
                    <a:pt x="46" y="59"/>
                  </a:lnTo>
                  <a:lnTo>
                    <a:pt x="58" y="57"/>
                  </a:lnTo>
                  <a:lnTo>
                    <a:pt x="72" y="57"/>
                  </a:lnTo>
                  <a:lnTo>
                    <a:pt x="85" y="58"/>
                  </a:lnTo>
                  <a:lnTo>
                    <a:pt x="98" y="60"/>
                  </a:lnTo>
                  <a:lnTo>
                    <a:pt x="111" y="64"/>
                  </a:lnTo>
                  <a:lnTo>
                    <a:pt x="123" y="71"/>
                  </a:lnTo>
                  <a:lnTo>
                    <a:pt x="134" y="77"/>
                  </a:lnTo>
                  <a:lnTo>
                    <a:pt x="123" y="22"/>
                  </a:lnTo>
                  <a:lnTo>
                    <a:pt x="123" y="22"/>
                  </a:lnTo>
                  <a:lnTo>
                    <a:pt x="112" y="21"/>
                  </a:lnTo>
                  <a:lnTo>
                    <a:pt x="106" y="19"/>
                  </a:lnTo>
                  <a:lnTo>
                    <a:pt x="101" y="17"/>
                  </a:lnTo>
                  <a:lnTo>
                    <a:pt x="96" y="13"/>
                  </a:lnTo>
                  <a:lnTo>
                    <a:pt x="91" y="10"/>
                  </a:lnTo>
                  <a:lnTo>
                    <a:pt x="87" y="5"/>
                  </a:lnTo>
                  <a:lnTo>
                    <a:pt x="8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5"/>
                  </a:lnTo>
                  <a:lnTo>
                    <a:pt x="28" y="10"/>
                  </a:lnTo>
                  <a:lnTo>
                    <a:pt x="25" y="13"/>
                  </a:lnTo>
                  <a:lnTo>
                    <a:pt x="21" y="17"/>
                  </a:lnTo>
                  <a:lnTo>
                    <a:pt x="15" y="19"/>
                  </a:lnTo>
                  <a:lnTo>
                    <a:pt x="10" y="21"/>
                  </a:lnTo>
                  <a:lnTo>
                    <a:pt x="0" y="22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73"/>
                  </a:lnTo>
                  <a:lnTo>
                    <a:pt x="20" y="69"/>
                  </a:lnTo>
                  <a:lnTo>
                    <a:pt x="26" y="65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1" y="63"/>
                  </a:lnTo>
                  <a:lnTo>
                    <a:pt x="33" y="62"/>
                  </a:lnTo>
                  <a:lnTo>
                    <a:pt x="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4" name="Freeform 484"/>
            <p:cNvSpPr>
              <a:spLocks/>
            </p:cNvSpPr>
            <p:nvPr userDrawn="1"/>
          </p:nvSpPr>
          <p:spPr bwMode="auto">
            <a:xfrm>
              <a:off x="7423150" y="4221118"/>
              <a:ext cx="58737" cy="34925"/>
            </a:xfrm>
            <a:custGeom>
              <a:avLst/>
              <a:gdLst>
                <a:gd name="T0" fmla="*/ 106 w 149"/>
                <a:gd name="T1" fmla="*/ 15 h 88"/>
                <a:gd name="T2" fmla="*/ 106 w 149"/>
                <a:gd name="T3" fmla="*/ 15 h 88"/>
                <a:gd name="T4" fmla="*/ 94 w 149"/>
                <a:gd name="T5" fmla="*/ 19 h 88"/>
                <a:gd name="T6" fmla="*/ 80 w 149"/>
                <a:gd name="T7" fmla="*/ 21 h 88"/>
                <a:gd name="T8" fmla="*/ 66 w 149"/>
                <a:gd name="T9" fmla="*/ 21 h 88"/>
                <a:gd name="T10" fmla="*/ 52 w 149"/>
                <a:gd name="T11" fmla="*/ 20 h 88"/>
                <a:gd name="T12" fmla="*/ 38 w 149"/>
                <a:gd name="T13" fmla="*/ 17 h 88"/>
                <a:gd name="T14" fmla="*/ 25 w 149"/>
                <a:gd name="T15" fmla="*/ 13 h 88"/>
                <a:gd name="T16" fmla="*/ 13 w 149"/>
                <a:gd name="T17" fmla="*/ 7 h 88"/>
                <a:gd name="T18" fmla="*/ 0 w 149"/>
                <a:gd name="T19" fmla="*/ 0 h 88"/>
                <a:gd name="T20" fmla="*/ 16 w 149"/>
                <a:gd name="T21" fmla="*/ 62 h 88"/>
                <a:gd name="T22" fmla="*/ 16 w 149"/>
                <a:gd name="T23" fmla="*/ 62 h 88"/>
                <a:gd name="T24" fmla="*/ 22 w 149"/>
                <a:gd name="T25" fmla="*/ 62 h 88"/>
                <a:gd name="T26" fmla="*/ 28 w 149"/>
                <a:gd name="T27" fmla="*/ 64 h 88"/>
                <a:gd name="T28" fmla="*/ 36 w 149"/>
                <a:gd name="T29" fmla="*/ 65 h 88"/>
                <a:gd name="T30" fmla="*/ 42 w 149"/>
                <a:gd name="T31" fmla="*/ 68 h 88"/>
                <a:gd name="T32" fmla="*/ 47 w 149"/>
                <a:gd name="T33" fmla="*/ 72 h 88"/>
                <a:gd name="T34" fmla="*/ 52 w 149"/>
                <a:gd name="T35" fmla="*/ 76 h 88"/>
                <a:gd name="T36" fmla="*/ 56 w 149"/>
                <a:gd name="T37" fmla="*/ 82 h 88"/>
                <a:gd name="T38" fmla="*/ 58 w 149"/>
                <a:gd name="T39" fmla="*/ 88 h 88"/>
                <a:gd name="T40" fmla="*/ 120 w 149"/>
                <a:gd name="T41" fmla="*/ 88 h 88"/>
                <a:gd name="T42" fmla="*/ 120 w 149"/>
                <a:gd name="T43" fmla="*/ 88 h 88"/>
                <a:gd name="T44" fmla="*/ 120 w 149"/>
                <a:gd name="T45" fmla="*/ 82 h 88"/>
                <a:gd name="T46" fmla="*/ 121 w 149"/>
                <a:gd name="T47" fmla="*/ 76 h 88"/>
                <a:gd name="T48" fmla="*/ 123 w 149"/>
                <a:gd name="T49" fmla="*/ 72 h 88"/>
                <a:gd name="T50" fmla="*/ 127 w 149"/>
                <a:gd name="T51" fmla="*/ 68 h 88"/>
                <a:gd name="T52" fmla="*/ 132 w 149"/>
                <a:gd name="T53" fmla="*/ 65 h 88"/>
                <a:gd name="T54" fmla="*/ 138 w 149"/>
                <a:gd name="T55" fmla="*/ 63 h 88"/>
                <a:gd name="T56" fmla="*/ 144 w 149"/>
                <a:gd name="T57" fmla="*/ 62 h 88"/>
                <a:gd name="T58" fmla="*/ 149 w 149"/>
                <a:gd name="T59" fmla="*/ 62 h 88"/>
                <a:gd name="T60" fmla="*/ 130 w 149"/>
                <a:gd name="T61" fmla="*/ 0 h 88"/>
                <a:gd name="T62" fmla="*/ 130 w 149"/>
                <a:gd name="T63" fmla="*/ 0 h 88"/>
                <a:gd name="T64" fmla="*/ 125 w 149"/>
                <a:gd name="T65" fmla="*/ 5 h 88"/>
                <a:gd name="T66" fmla="*/ 120 w 149"/>
                <a:gd name="T67" fmla="*/ 9 h 88"/>
                <a:gd name="T68" fmla="*/ 114 w 149"/>
                <a:gd name="T69" fmla="*/ 13 h 88"/>
                <a:gd name="T70" fmla="*/ 106 w 149"/>
                <a:gd name="T71" fmla="*/ 15 h 88"/>
                <a:gd name="T72" fmla="*/ 106 w 149"/>
                <a:gd name="T73" fmla="*/ 15 h 88"/>
                <a:gd name="T74" fmla="*/ 105 w 149"/>
                <a:gd name="T75" fmla="*/ 16 h 88"/>
                <a:gd name="T76" fmla="*/ 106 w 149"/>
                <a:gd name="T77" fmla="*/ 15 h 88"/>
                <a:gd name="T78" fmla="*/ 108 w 149"/>
                <a:gd name="T79" fmla="*/ 15 h 88"/>
                <a:gd name="T80" fmla="*/ 106 w 149"/>
                <a:gd name="T81" fmla="*/ 15 h 88"/>
                <a:gd name="T82" fmla="*/ 106 w 149"/>
                <a:gd name="T83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88">
                  <a:moveTo>
                    <a:pt x="106" y="15"/>
                  </a:moveTo>
                  <a:lnTo>
                    <a:pt x="106" y="15"/>
                  </a:lnTo>
                  <a:lnTo>
                    <a:pt x="94" y="19"/>
                  </a:lnTo>
                  <a:lnTo>
                    <a:pt x="80" y="21"/>
                  </a:lnTo>
                  <a:lnTo>
                    <a:pt x="66" y="21"/>
                  </a:lnTo>
                  <a:lnTo>
                    <a:pt x="52" y="20"/>
                  </a:lnTo>
                  <a:lnTo>
                    <a:pt x="38" y="17"/>
                  </a:lnTo>
                  <a:lnTo>
                    <a:pt x="25" y="13"/>
                  </a:lnTo>
                  <a:lnTo>
                    <a:pt x="13" y="7"/>
                  </a:lnTo>
                  <a:lnTo>
                    <a:pt x="0" y="0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22" y="62"/>
                  </a:lnTo>
                  <a:lnTo>
                    <a:pt x="28" y="64"/>
                  </a:lnTo>
                  <a:lnTo>
                    <a:pt x="36" y="65"/>
                  </a:lnTo>
                  <a:lnTo>
                    <a:pt x="42" y="68"/>
                  </a:lnTo>
                  <a:lnTo>
                    <a:pt x="47" y="72"/>
                  </a:lnTo>
                  <a:lnTo>
                    <a:pt x="52" y="76"/>
                  </a:lnTo>
                  <a:lnTo>
                    <a:pt x="56" y="82"/>
                  </a:lnTo>
                  <a:lnTo>
                    <a:pt x="58" y="88"/>
                  </a:lnTo>
                  <a:lnTo>
                    <a:pt x="120" y="88"/>
                  </a:lnTo>
                  <a:lnTo>
                    <a:pt x="120" y="88"/>
                  </a:lnTo>
                  <a:lnTo>
                    <a:pt x="120" y="82"/>
                  </a:lnTo>
                  <a:lnTo>
                    <a:pt x="121" y="76"/>
                  </a:lnTo>
                  <a:lnTo>
                    <a:pt x="123" y="72"/>
                  </a:lnTo>
                  <a:lnTo>
                    <a:pt x="127" y="68"/>
                  </a:lnTo>
                  <a:lnTo>
                    <a:pt x="132" y="65"/>
                  </a:lnTo>
                  <a:lnTo>
                    <a:pt x="138" y="63"/>
                  </a:lnTo>
                  <a:lnTo>
                    <a:pt x="144" y="62"/>
                  </a:lnTo>
                  <a:lnTo>
                    <a:pt x="149" y="6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5" y="5"/>
                  </a:lnTo>
                  <a:lnTo>
                    <a:pt x="120" y="9"/>
                  </a:lnTo>
                  <a:lnTo>
                    <a:pt x="114" y="13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5" y="16"/>
                  </a:lnTo>
                  <a:lnTo>
                    <a:pt x="106" y="15"/>
                  </a:lnTo>
                  <a:lnTo>
                    <a:pt x="108" y="15"/>
                  </a:lnTo>
                  <a:lnTo>
                    <a:pt x="106" y="15"/>
                  </a:lnTo>
                  <a:lnTo>
                    <a:pt x="10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5" name="Freeform 485"/>
            <p:cNvSpPr>
              <a:spLocks noEditPoints="1"/>
            </p:cNvSpPr>
            <p:nvPr userDrawn="1"/>
          </p:nvSpPr>
          <p:spPr bwMode="auto">
            <a:xfrm>
              <a:off x="6878638" y="3762331"/>
              <a:ext cx="658812" cy="638175"/>
            </a:xfrm>
            <a:custGeom>
              <a:avLst/>
              <a:gdLst>
                <a:gd name="T0" fmla="*/ 1602 w 1660"/>
                <a:gd name="T1" fmla="*/ 18 h 1606"/>
                <a:gd name="T2" fmla="*/ 1577 w 1660"/>
                <a:gd name="T3" fmla="*/ 3 h 1606"/>
                <a:gd name="T4" fmla="*/ 104 w 1660"/>
                <a:gd name="T5" fmla="*/ 0 h 1606"/>
                <a:gd name="T6" fmla="*/ 83 w 1660"/>
                <a:gd name="T7" fmla="*/ 3 h 1606"/>
                <a:gd name="T8" fmla="*/ 59 w 1660"/>
                <a:gd name="T9" fmla="*/ 18 h 1606"/>
                <a:gd name="T10" fmla="*/ 0 w 1660"/>
                <a:gd name="T11" fmla="*/ 1313 h 1606"/>
                <a:gd name="T12" fmla="*/ 66 w 1660"/>
                <a:gd name="T13" fmla="*/ 1465 h 1606"/>
                <a:gd name="T14" fmla="*/ 97 w 1660"/>
                <a:gd name="T15" fmla="*/ 1486 h 1606"/>
                <a:gd name="T16" fmla="*/ 580 w 1660"/>
                <a:gd name="T17" fmla="*/ 1448 h 1606"/>
                <a:gd name="T18" fmla="*/ 589 w 1660"/>
                <a:gd name="T19" fmla="*/ 1417 h 1606"/>
                <a:gd name="T20" fmla="*/ 616 w 1660"/>
                <a:gd name="T21" fmla="*/ 1390 h 1606"/>
                <a:gd name="T22" fmla="*/ 631 w 1660"/>
                <a:gd name="T23" fmla="*/ 1489 h 1606"/>
                <a:gd name="T24" fmla="*/ 633 w 1660"/>
                <a:gd name="T25" fmla="*/ 1542 h 1606"/>
                <a:gd name="T26" fmla="*/ 644 w 1660"/>
                <a:gd name="T27" fmla="*/ 1571 h 1606"/>
                <a:gd name="T28" fmla="*/ 666 w 1660"/>
                <a:gd name="T29" fmla="*/ 1593 h 1606"/>
                <a:gd name="T30" fmla="*/ 695 w 1660"/>
                <a:gd name="T31" fmla="*/ 1605 h 1606"/>
                <a:gd name="T32" fmla="*/ 948 w 1660"/>
                <a:gd name="T33" fmla="*/ 1606 h 1606"/>
                <a:gd name="T34" fmla="*/ 981 w 1660"/>
                <a:gd name="T35" fmla="*/ 1600 h 1606"/>
                <a:gd name="T36" fmla="*/ 1006 w 1660"/>
                <a:gd name="T37" fmla="*/ 1584 h 1606"/>
                <a:gd name="T38" fmla="*/ 1023 w 1660"/>
                <a:gd name="T39" fmla="*/ 1558 h 1606"/>
                <a:gd name="T40" fmla="*/ 1029 w 1660"/>
                <a:gd name="T41" fmla="*/ 1526 h 1606"/>
                <a:gd name="T42" fmla="*/ 1035 w 1660"/>
                <a:gd name="T43" fmla="*/ 1388 h 1606"/>
                <a:gd name="T44" fmla="*/ 1058 w 1660"/>
                <a:gd name="T45" fmla="*/ 1399 h 1606"/>
                <a:gd name="T46" fmla="*/ 1079 w 1660"/>
                <a:gd name="T47" fmla="*/ 1438 h 1606"/>
                <a:gd name="T48" fmla="*/ 1544 w 1660"/>
                <a:gd name="T49" fmla="*/ 1489 h 1606"/>
                <a:gd name="T50" fmla="*/ 1579 w 1660"/>
                <a:gd name="T51" fmla="*/ 1478 h 1606"/>
                <a:gd name="T52" fmla="*/ 1603 w 1660"/>
                <a:gd name="T53" fmla="*/ 1448 h 1606"/>
                <a:gd name="T54" fmla="*/ 120 w 1660"/>
                <a:gd name="T55" fmla="*/ 153 h 1606"/>
                <a:gd name="T56" fmla="*/ 120 w 1660"/>
                <a:gd name="T57" fmla="*/ 153 h 1606"/>
                <a:gd name="T58" fmla="*/ 856 w 1660"/>
                <a:gd name="T59" fmla="*/ 992 h 1606"/>
                <a:gd name="T60" fmla="*/ 1006 w 1660"/>
                <a:gd name="T61" fmla="*/ 749 h 1606"/>
                <a:gd name="T62" fmla="*/ 1203 w 1660"/>
                <a:gd name="T63" fmla="*/ 749 h 1606"/>
                <a:gd name="T64" fmla="*/ 1253 w 1660"/>
                <a:gd name="T65" fmla="*/ 992 h 1606"/>
                <a:gd name="T66" fmla="*/ 1253 w 1660"/>
                <a:gd name="T67" fmla="*/ 992 h 1606"/>
                <a:gd name="T68" fmla="*/ 1298 w 1660"/>
                <a:gd name="T69" fmla="*/ 963 h 1606"/>
                <a:gd name="T70" fmla="*/ 544 w 1660"/>
                <a:gd name="T71" fmla="*/ 1273 h 1606"/>
                <a:gd name="T72" fmla="*/ 189 w 1660"/>
                <a:gd name="T73" fmla="*/ 963 h 1606"/>
                <a:gd name="T74" fmla="*/ 411 w 1660"/>
                <a:gd name="T75" fmla="*/ 963 h 1606"/>
                <a:gd name="T76" fmla="*/ 411 w 1660"/>
                <a:gd name="T77" fmla="*/ 963 h 1606"/>
                <a:gd name="T78" fmla="*/ 602 w 1660"/>
                <a:gd name="T79" fmla="*/ 1273 h 1606"/>
                <a:gd name="T80" fmla="*/ 807 w 1660"/>
                <a:gd name="T81" fmla="*/ 749 h 1606"/>
                <a:gd name="T82" fmla="*/ 354 w 1660"/>
                <a:gd name="T83" fmla="*/ 992 h 1606"/>
                <a:gd name="T84" fmla="*/ 1370 w 1660"/>
                <a:gd name="T85" fmla="*/ 1273 h 1606"/>
                <a:gd name="T86" fmla="*/ 1370 w 1660"/>
                <a:gd name="T87" fmla="*/ 1273 h 1606"/>
                <a:gd name="T88" fmla="*/ 944 w 1660"/>
                <a:gd name="T89" fmla="*/ 1525 h 1606"/>
                <a:gd name="T90" fmla="*/ 922 w 1660"/>
                <a:gd name="T91" fmla="*/ 1538 h 1606"/>
                <a:gd name="T92" fmla="*/ 749 w 1660"/>
                <a:gd name="T93" fmla="*/ 1540 h 1606"/>
                <a:gd name="T94" fmla="*/ 725 w 1660"/>
                <a:gd name="T95" fmla="*/ 1534 h 1606"/>
                <a:gd name="T96" fmla="*/ 712 w 1660"/>
                <a:gd name="T97" fmla="*/ 1517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0" h="1606">
                  <a:moveTo>
                    <a:pt x="1660" y="88"/>
                  </a:moveTo>
                  <a:lnTo>
                    <a:pt x="1606" y="24"/>
                  </a:lnTo>
                  <a:lnTo>
                    <a:pt x="1606" y="24"/>
                  </a:lnTo>
                  <a:lnTo>
                    <a:pt x="1602" y="18"/>
                  </a:lnTo>
                  <a:lnTo>
                    <a:pt x="1596" y="14"/>
                  </a:lnTo>
                  <a:lnTo>
                    <a:pt x="1591" y="9"/>
                  </a:lnTo>
                  <a:lnTo>
                    <a:pt x="1585" y="6"/>
                  </a:lnTo>
                  <a:lnTo>
                    <a:pt x="1577" y="3"/>
                  </a:lnTo>
                  <a:lnTo>
                    <a:pt x="1571" y="1"/>
                  </a:lnTo>
                  <a:lnTo>
                    <a:pt x="1564" y="0"/>
                  </a:lnTo>
                  <a:lnTo>
                    <a:pt x="1556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96" y="0"/>
                  </a:lnTo>
                  <a:lnTo>
                    <a:pt x="90" y="1"/>
                  </a:lnTo>
                  <a:lnTo>
                    <a:pt x="83" y="3"/>
                  </a:lnTo>
                  <a:lnTo>
                    <a:pt x="76" y="6"/>
                  </a:lnTo>
                  <a:lnTo>
                    <a:pt x="70" y="9"/>
                  </a:lnTo>
                  <a:lnTo>
                    <a:pt x="64" y="14"/>
                  </a:lnTo>
                  <a:lnTo>
                    <a:pt x="59" y="18"/>
                  </a:lnTo>
                  <a:lnTo>
                    <a:pt x="54" y="24"/>
                  </a:lnTo>
                  <a:lnTo>
                    <a:pt x="0" y="88"/>
                  </a:lnTo>
                  <a:lnTo>
                    <a:pt x="222" y="700"/>
                  </a:lnTo>
                  <a:lnTo>
                    <a:pt x="0" y="1313"/>
                  </a:lnTo>
                  <a:lnTo>
                    <a:pt x="57" y="1448"/>
                  </a:lnTo>
                  <a:lnTo>
                    <a:pt x="57" y="1448"/>
                  </a:lnTo>
                  <a:lnTo>
                    <a:pt x="61" y="1457"/>
                  </a:lnTo>
                  <a:lnTo>
                    <a:pt x="66" y="1465"/>
                  </a:lnTo>
                  <a:lnTo>
                    <a:pt x="73" y="1472"/>
                  </a:lnTo>
                  <a:lnTo>
                    <a:pt x="81" y="1478"/>
                  </a:lnTo>
                  <a:lnTo>
                    <a:pt x="89" y="1482"/>
                  </a:lnTo>
                  <a:lnTo>
                    <a:pt x="97" y="1486"/>
                  </a:lnTo>
                  <a:lnTo>
                    <a:pt x="107" y="1488"/>
                  </a:lnTo>
                  <a:lnTo>
                    <a:pt x="117" y="1489"/>
                  </a:lnTo>
                  <a:lnTo>
                    <a:pt x="580" y="1489"/>
                  </a:lnTo>
                  <a:lnTo>
                    <a:pt x="580" y="1448"/>
                  </a:lnTo>
                  <a:lnTo>
                    <a:pt x="580" y="1448"/>
                  </a:lnTo>
                  <a:lnTo>
                    <a:pt x="581" y="1438"/>
                  </a:lnTo>
                  <a:lnTo>
                    <a:pt x="584" y="1427"/>
                  </a:lnTo>
                  <a:lnTo>
                    <a:pt x="589" y="1417"/>
                  </a:lnTo>
                  <a:lnTo>
                    <a:pt x="595" y="1407"/>
                  </a:lnTo>
                  <a:lnTo>
                    <a:pt x="602" y="1399"/>
                  </a:lnTo>
                  <a:lnTo>
                    <a:pt x="611" y="1393"/>
                  </a:lnTo>
                  <a:lnTo>
                    <a:pt x="616" y="1390"/>
                  </a:lnTo>
                  <a:lnTo>
                    <a:pt x="620" y="1389"/>
                  </a:lnTo>
                  <a:lnTo>
                    <a:pt x="625" y="1388"/>
                  </a:lnTo>
                  <a:lnTo>
                    <a:pt x="631" y="1387"/>
                  </a:lnTo>
                  <a:lnTo>
                    <a:pt x="631" y="1489"/>
                  </a:lnTo>
                  <a:lnTo>
                    <a:pt x="631" y="1526"/>
                  </a:lnTo>
                  <a:lnTo>
                    <a:pt x="631" y="1526"/>
                  </a:lnTo>
                  <a:lnTo>
                    <a:pt x="632" y="1535"/>
                  </a:lnTo>
                  <a:lnTo>
                    <a:pt x="633" y="1542"/>
                  </a:lnTo>
                  <a:lnTo>
                    <a:pt x="635" y="1550"/>
                  </a:lnTo>
                  <a:lnTo>
                    <a:pt x="637" y="1558"/>
                  </a:lnTo>
                  <a:lnTo>
                    <a:pt x="641" y="1565"/>
                  </a:lnTo>
                  <a:lnTo>
                    <a:pt x="644" y="1571"/>
                  </a:lnTo>
                  <a:lnTo>
                    <a:pt x="649" y="1577"/>
                  </a:lnTo>
                  <a:lnTo>
                    <a:pt x="655" y="1584"/>
                  </a:lnTo>
                  <a:lnTo>
                    <a:pt x="660" y="1589"/>
                  </a:lnTo>
                  <a:lnTo>
                    <a:pt x="666" y="1593"/>
                  </a:lnTo>
                  <a:lnTo>
                    <a:pt x="673" y="1597"/>
                  </a:lnTo>
                  <a:lnTo>
                    <a:pt x="681" y="1600"/>
                  </a:lnTo>
                  <a:lnTo>
                    <a:pt x="688" y="1603"/>
                  </a:lnTo>
                  <a:lnTo>
                    <a:pt x="695" y="1605"/>
                  </a:lnTo>
                  <a:lnTo>
                    <a:pt x="703" y="1606"/>
                  </a:lnTo>
                  <a:lnTo>
                    <a:pt x="712" y="1606"/>
                  </a:lnTo>
                  <a:lnTo>
                    <a:pt x="948" y="1606"/>
                  </a:lnTo>
                  <a:lnTo>
                    <a:pt x="948" y="1606"/>
                  </a:lnTo>
                  <a:lnTo>
                    <a:pt x="957" y="1606"/>
                  </a:lnTo>
                  <a:lnTo>
                    <a:pt x="965" y="1605"/>
                  </a:lnTo>
                  <a:lnTo>
                    <a:pt x="972" y="1603"/>
                  </a:lnTo>
                  <a:lnTo>
                    <a:pt x="981" y="1600"/>
                  </a:lnTo>
                  <a:lnTo>
                    <a:pt x="987" y="1597"/>
                  </a:lnTo>
                  <a:lnTo>
                    <a:pt x="994" y="1593"/>
                  </a:lnTo>
                  <a:lnTo>
                    <a:pt x="1000" y="1589"/>
                  </a:lnTo>
                  <a:lnTo>
                    <a:pt x="1006" y="1584"/>
                  </a:lnTo>
                  <a:lnTo>
                    <a:pt x="1011" y="1577"/>
                  </a:lnTo>
                  <a:lnTo>
                    <a:pt x="1016" y="1571"/>
                  </a:lnTo>
                  <a:lnTo>
                    <a:pt x="1020" y="1565"/>
                  </a:lnTo>
                  <a:lnTo>
                    <a:pt x="1023" y="1558"/>
                  </a:lnTo>
                  <a:lnTo>
                    <a:pt x="1026" y="1550"/>
                  </a:lnTo>
                  <a:lnTo>
                    <a:pt x="1028" y="1542"/>
                  </a:lnTo>
                  <a:lnTo>
                    <a:pt x="1029" y="1535"/>
                  </a:lnTo>
                  <a:lnTo>
                    <a:pt x="1029" y="1526"/>
                  </a:lnTo>
                  <a:lnTo>
                    <a:pt x="1029" y="1489"/>
                  </a:lnTo>
                  <a:lnTo>
                    <a:pt x="1029" y="1387"/>
                  </a:lnTo>
                  <a:lnTo>
                    <a:pt x="1029" y="1387"/>
                  </a:lnTo>
                  <a:lnTo>
                    <a:pt x="1035" y="1388"/>
                  </a:lnTo>
                  <a:lnTo>
                    <a:pt x="1040" y="1389"/>
                  </a:lnTo>
                  <a:lnTo>
                    <a:pt x="1045" y="1390"/>
                  </a:lnTo>
                  <a:lnTo>
                    <a:pt x="1049" y="1393"/>
                  </a:lnTo>
                  <a:lnTo>
                    <a:pt x="1058" y="1399"/>
                  </a:lnTo>
                  <a:lnTo>
                    <a:pt x="1066" y="1407"/>
                  </a:lnTo>
                  <a:lnTo>
                    <a:pt x="1072" y="1417"/>
                  </a:lnTo>
                  <a:lnTo>
                    <a:pt x="1076" y="1427"/>
                  </a:lnTo>
                  <a:lnTo>
                    <a:pt x="1079" y="1438"/>
                  </a:lnTo>
                  <a:lnTo>
                    <a:pt x="1081" y="1448"/>
                  </a:lnTo>
                  <a:lnTo>
                    <a:pt x="1081" y="1489"/>
                  </a:lnTo>
                  <a:lnTo>
                    <a:pt x="1544" y="1489"/>
                  </a:lnTo>
                  <a:lnTo>
                    <a:pt x="1544" y="1489"/>
                  </a:lnTo>
                  <a:lnTo>
                    <a:pt x="1553" y="1488"/>
                  </a:lnTo>
                  <a:lnTo>
                    <a:pt x="1563" y="1486"/>
                  </a:lnTo>
                  <a:lnTo>
                    <a:pt x="1571" y="1482"/>
                  </a:lnTo>
                  <a:lnTo>
                    <a:pt x="1579" y="1478"/>
                  </a:lnTo>
                  <a:lnTo>
                    <a:pt x="1588" y="1472"/>
                  </a:lnTo>
                  <a:lnTo>
                    <a:pt x="1594" y="1465"/>
                  </a:lnTo>
                  <a:lnTo>
                    <a:pt x="1599" y="1457"/>
                  </a:lnTo>
                  <a:lnTo>
                    <a:pt x="1603" y="1448"/>
                  </a:lnTo>
                  <a:lnTo>
                    <a:pt x="1660" y="1313"/>
                  </a:lnTo>
                  <a:lnTo>
                    <a:pt x="1439" y="700"/>
                  </a:lnTo>
                  <a:lnTo>
                    <a:pt x="1660" y="88"/>
                  </a:lnTo>
                  <a:close/>
                  <a:moveTo>
                    <a:pt x="120" y="153"/>
                  </a:moveTo>
                  <a:lnTo>
                    <a:pt x="1559" y="140"/>
                  </a:lnTo>
                  <a:lnTo>
                    <a:pt x="1376" y="655"/>
                  </a:lnTo>
                  <a:lnTo>
                    <a:pt x="300" y="632"/>
                  </a:lnTo>
                  <a:lnTo>
                    <a:pt x="120" y="153"/>
                  </a:lnTo>
                  <a:close/>
                  <a:moveTo>
                    <a:pt x="1028" y="992"/>
                  </a:moveTo>
                  <a:lnTo>
                    <a:pt x="1057" y="1273"/>
                  </a:lnTo>
                  <a:lnTo>
                    <a:pt x="859" y="1273"/>
                  </a:lnTo>
                  <a:lnTo>
                    <a:pt x="856" y="992"/>
                  </a:lnTo>
                  <a:lnTo>
                    <a:pt x="1028" y="992"/>
                  </a:lnTo>
                  <a:close/>
                  <a:moveTo>
                    <a:pt x="854" y="963"/>
                  </a:moveTo>
                  <a:lnTo>
                    <a:pt x="852" y="749"/>
                  </a:lnTo>
                  <a:lnTo>
                    <a:pt x="1006" y="749"/>
                  </a:lnTo>
                  <a:lnTo>
                    <a:pt x="1026" y="963"/>
                  </a:lnTo>
                  <a:lnTo>
                    <a:pt x="854" y="963"/>
                  </a:lnTo>
                  <a:close/>
                  <a:moveTo>
                    <a:pt x="1050" y="749"/>
                  </a:moveTo>
                  <a:lnTo>
                    <a:pt x="1203" y="749"/>
                  </a:lnTo>
                  <a:lnTo>
                    <a:pt x="1248" y="963"/>
                  </a:lnTo>
                  <a:lnTo>
                    <a:pt x="1076" y="963"/>
                  </a:lnTo>
                  <a:lnTo>
                    <a:pt x="1050" y="749"/>
                  </a:lnTo>
                  <a:close/>
                  <a:moveTo>
                    <a:pt x="1253" y="992"/>
                  </a:moveTo>
                  <a:lnTo>
                    <a:pt x="1312" y="1273"/>
                  </a:lnTo>
                  <a:lnTo>
                    <a:pt x="1115" y="1273"/>
                  </a:lnTo>
                  <a:lnTo>
                    <a:pt x="1081" y="992"/>
                  </a:lnTo>
                  <a:lnTo>
                    <a:pt x="1253" y="992"/>
                  </a:lnTo>
                  <a:close/>
                  <a:moveTo>
                    <a:pt x="1248" y="749"/>
                  </a:moveTo>
                  <a:lnTo>
                    <a:pt x="1401" y="749"/>
                  </a:lnTo>
                  <a:lnTo>
                    <a:pt x="1470" y="963"/>
                  </a:lnTo>
                  <a:lnTo>
                    <a:pt x="1298" y="963"/>
                  </a:lnTo>
                  <a:lnTo>
                    <a:pt x="1248" y="749"/>
                  </a:lnTo>
                  <a:close/>
                  <a:moveTo>
                    <a:pt x="406" y="992"/>
                  </a:moveTo>
                  <a:lnTo>
                    <a:pt x="578" y="992"/>
                  </a:lnTo>
                  <a:lnTo>
                    <a:pt x="544" y="1273"/>
                  </a:lnTo>
                  <a:lnTo>
                    <a:pt x="347" y="1273"/>
                  </a:lnTo>
                  <a:lnTo>
                    <a:pt x="406" y="992"/>
                  </a:lnTo>
                  <a:close/>
                  <a:moveTo>
                    <a:pt x="361" y="963"/>
                  </a:moveTo>
                  <a:lnTo>
                    <a:pt x="189" y="963"/>
                  </a:lnTo>
                  <a:lnTo>
                    <a:pt x="258" y="749"/>
                  </a:lnTo>
                  <a:lnTo>
                    <a:pt x="411" y="749"/>
                  </a:lnTo>
                  <a:lnTo>
                    <a:pt x="361" y="963"/>
                  </a:lnTo>
                  <a:close/>
                  <a:moveTo>
                    <a:pt x="411" y="963"/>
                  </a:moveTo>
                  <a:lnTo>
                    <a:pt x="456" y="749"/>
                  </a:lnTo>
                  <a:lnTo>
                    <a:pt x="609" y="749"/>
                  </a:lnTo>
                  <a:lnTo>
                    <a:pt x="583" y="963"/>
                  </a:lnTo>
                  <a:lnTo>
                    <a:pt x="411" y="963"/>
                  </a:lnTo>
                  <a:close/>
                  <a:moveTo>
                    <a:pt x="631" y="992"/>
                  </a:moveTo>
                  <a:lnTo>
                    <a:pt x="803" y="992"/>
                  </a:lnTo>
                  <a:lnTo>
                    <a:pt x="800" y="1273"/>
                  </a:lnTo>
                  <a:lnTo>
                    <a:pt x="602" y="1273"/>
                  </a:lnTo>
                  <a:lnTo>
                    <a:pt x="631" y="992"/>
                  </a:lnTo>
                  <a:close/>
                  <a:moveTo>
                    <a:pt x="633" y="963"/>
                  </a:moveTo>
                  <a:lnTo>
                    <a:pt x="653" y="749"/>
                  </a:lnTo>
                  <a:lnTo>
                    <a:pt x="807" y="749"/>
                  </a:lnTo>
                  <a:lnTo>
                    <a:pt x="805" y="963"/>
                  </a:lnTo>
                  <a:lnTo>
                    <a:pt x="633" y="963"/>
                  </a:lnTo>
                  <a:close/>
                  <a:moveTo>
                    <a:pt x="181" y="992"/>
                  </a:moveTo>
                  <a:lnTo>
                    <a:pt x="354" y="992"/>
                  </a:lnTo>
                  <a:lnTo>
                    <a:pt x="289" y="1273"/>
                  </a:lnTo>
                  <a:lnTo>
                    <a:pt x="91" y="1273"/>
                  </a:lnTo>
                  <a:lnTo>
                    <a:pt x="181" y="992"/>
                  </a:lnTo>
                  <a:close/>
                  <a:moveTo>
                    <a:pt x="1370" y="1273"/>
                  </a:moveTo>
                  <a:lnTo>
                    <a:pt x="1305" y="992"/>
                  </a:lnTo>
                  <a:lnTo>
                    <a:pt x="1478" y="992"/>
                  </a:lnTo>
                  <a:lnTo>
                    <a:pt x="1568" y="1273"/>
                  </a:lnTo>
                  <a:lnTo>
                    <a:pt x="1370" y="1273"/>
                  </a:lnTo>
                  <a:close/>
                  <a:moveTo>
                    <a:pt x="948" y="1517"/>
                  </a:moveTo>
                  <a:lnTo>
                    <a:pt x="948" y="1517"/>
                  </a:lnTo>
                  <a:lnTo>
                    <a:pt x="947" y="1521"/>
                  </a:lnTo>
                  <a:lnTo>
                    <a:pt x="944" y="1525"/>
                  </a:lnTo>
                  <a:lnTo>
                    <a:pt x="940" y="1529"/>
                  </a:lnTo>
                  <a:lnTo>
                    <a:pt x="935" y="1534"/>
                  </a:lnTo>
                  <a:lnTo>
                    <a:pt x="928" y="1536"/>
                  </a:lnTo>
                  <a:lnTo>
                    <a:pt x="922" y="1538"/>
                  </a:lnTo>
                  <a:lnTo>
                    <a:pt x="917" y="1540"/>
                  </a:lnTo>
                  <a:lnTo>
                    <a:pt x="912" y="1540"/>
                  </a:lnTo>
                  <a:lnTo>
                    <a:pt x="749" y="1540"/>
                  </a:lnTo>
                  <a:lnTo>
                    <a:pt x="749" y="1540"/>
                  </a:lnTo>
                  <a:lnTo>
                    <a:pt x="744" y="1540"/>
                  </a:lnTo>
                  <a:lnTo>
                    <a:pt x="738" y="1538"/>
                  </a:lnTo>
                  <a:lnTo>
                    <a:pt x="732" y="1536"/>
                  </a:lnTo>
                  <a:lnTo>
                    <a:pt x="725" y="1534"/>
                  </a:lnTo>
                  <a:lnTo>
                    <a:pt x="720" y="1529"/>
                  </a:lnTo>
                  <a:lnTo>
                    <a:pt x="716" y="1525"/>
                  </a:lnTo>
                  <a:lnTo>
                    <a:pt x="713" y="1521"/>
                  </a:lnTo>
                  <a:lnTo>
                    <a:pt x="712" y="1517"/>
                  </a:lnTo>
                  <a:lnTo>
                    <a:pt x="712" y="1489"/>
                  </a:lnTo>
                  <a:lnTo>
                    <a:pt x="948" y="1489"/>
                  </a:lnTo>
                  <a:lnTo>
                    <a:pt x="948" y="15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6" name="Freeform 486"/>
            <p:cNvSpPr>
              <a:spLocks/>
            </p:cNvSpPr>
            <p:nvPr userDrawn="1"/>
          </p:nvSpPr>
          <p:spPr bwMode="auto">
            <a:xfrm>
              <a:off x="7386638" y="4067131"/>
              <a:ext cx="47625" cy="23813"/>
            </a:xfrm>
            <a:custGeom>
              <a:avLst/>
              <a:gdLst>
                <a:gd name="T0" fmla="*/ 97 w 121"/>
                <a:gd name="T1" fmla="*/ 15 h 59"/>
                <a:gd name="T2" fmla="*/ 97 w 121"/>
                <a:gd name="T3" fmla="*/ 15 h 59"/>
                <a:gd name="T4" fmla="*/ 90 w 121"/>
                <a:gd name="T5" fmla="*/ 13 h 59"/>
                <a:gd name="T6" fmla="*/ 84 w 121"/>
                <a:gd name="T7" fmla="*/ 10 h 59"/>
                <a:gd name="T8" fmla="*/ 79 w 121"/>
                <a:gd name="T9" fmla="*/ 6 h 59"/>
                <a:gd name="T10" fmla="*/ 77 w 121"/>
                <a:gd name="T11" fmla="*/ 3 h 59"/>
                <a:gd name="T12" fmla="*/ 74 w 121"/>
                <a:gd name="T13" fmla="*/ 0 h 59"/>
                <a:gd name="T14" fmla="*/ 25 w 121"/>
                <a:gd name="T15" fmla="*/ 0 h 59"/>
                <a:gd name="T16" fmla="*/ 25 w 121"/>
                <a:gd name="T17" fmla="*/ 0 h 59"/>
                <a:gd name="T18" fmla="*/ 27 w 121"/>
                <a:gd name="T19" fmla="*/ 4 h 59"/>
                <a:gd name="T20" fmla="*/ 24 w 121"/>
                <a:gd name="T21" fmla="*/ 8 h 59"/>
                <a:gd name="T22" fmla="*/ 21 w 121"/>
                <a:gd name="T23" fmla="*/ 11 h 59"/>
                <a:gd name="T24" fmla="*/ 18 w 121"/>
                <a:gd name="T25" fmla="*/ 13 h 59"/>
                <a:gd name="T26" fmla="*/ 13 w 121"/>
                <a:gd name="T27" fmla="*/ 14 h 59"/>
                <a:gd name="T28" fmla="*/ 9 w 121"/>
                <a:gd name="T29" fmla="*/ 15 h 59"/>
                <a:gd name="T30" fmla="*/ 0 w 121"/>
                <a:gd name="T31" fmla="*/ 17 h 59"/>
                <a:gd name="T32" fmla="*/ 11 w 121"/>
                <a:gd name="T33" fmla="*/ 59 h 59"/>
                <a:gd name="T34" fmla="*/ 11 w 121"/>
                <a:gd name="T35" fmla="*/ 59 h 59"/>
                <a:gd name="T36" fmla="*/ 17 w 121"/>
                <a:gd name="T37" fmla="*/ 55 h 59"/>
                <a:gd name="T38" fmla="*/ 23 w 121"/>
                <a:gd name="T39" fmla="*/ 52 h 59"/>
                <a:gd name="T40" fmla="*/ 30 w 121"/>
                <a:gd name="T41" fmla="*/ 49 h 59"/>
                <a:gd name="T42" fmla="*/ 37 w 121"/>
                <a:gd name="T43" fmla="*/ 47 h 59"/>
                <a:gd name="T44" fmla="*/ 50 w 121"/>
                <a:gd name="T45" fmla="*/ 45 h 59"/>
                <a:gd name="T46" fmla="*/ 65 w 121"/>
                <a:gd name="T47" fmla="*/ 44 h 59"/>
                <a:gd name="T48" fmla="*/ 65 w 121"/>
                <a:gd name="T49" fmla="*/ 44 h 59"/>
                <a:gd name="T50" fmla="*/ 80 w 121"/>
                <a:gd name="T51" fmla="*/ 45 h 59"/>
                <a:gd name="T52" fmla="*/ 94 w 121"/>
                <a:gd name="T53" fmla="*/ 48 h 59"/>
                <a:gd name="T54" fmla="*/ 109 w 121"/>
                <a:gd name="T55" fmla="*/ 53 h 59"/>
                <a:gd name="T56" fmla="*/ 121 w 121"/>
                <a:gd name="T57" fmla="*/ 59 h 59"/>
                <a:gd name="T58" fmla="*/ 109 w 121"/>
                <a:gd name="T59" fmla="*/ 17 h 59"/>
                <a:gd name="T60" fmla="*/ 109 w 121"/>
                <a:gd name="T61" fmla="*/ 17 h 59"/>
                <a:gd name="T62" fmla="*/ 103 w 121"/>
                <a:gd name="T63" fmla="*/ 17 h 59"/>
                <a:gd name="T64" fmla="*/ 97 w 121"/>
                <a:gd name="T65" fmla="*/ 15 h 59"/>
                <a:gd name="T66" fmla="*/ 97 w 121"/>
                <a:gd name="T67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1" h="59">
                  <a:moveTo>
                    <a:pt x="97" y="15"/>
                  </a:moveTo>
                  <a:lnTo>
                    <a:pt x="97" y="15"/>
                  </a:lnTo>
                  <a:lnTo>
                    <a:pt x="90" y="13"/>
                  </a:lnTo>
                  <a:lnTo>
                    <a:pt x="84" y="10"/>
                  </a:lnTo>
                  <a:lnTo>
                    <a:pt x="79" y="6"/>
                  </a:lnTo>
                  <a:lnTo>
                    <a:pt x="77" y="3"/>
                  </a:lnTo>
                  <a:lnTo>
                    <a:pt x="74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4"/>
                  </a:lnTo>
                  <a:lnTo>
                    <a:pt x="24" y="8"/>
                  </a:lnTo>
                  <a:lnTo>
                    <a:pt x="21" y="11"/>
                  </a:lnTo>
                  <a:lnTo>
                    <a:pt x="18" y="13"/>
                  </a:lnTo>
                  <a:lnTo>
                    <a:pt x="13" y="14"/>
                  </a:lnTo>
                  <a:lnTo>
                    <a:pt x="9" y="15"/>
                  </a:lnTo>
                  <a:lnTo>
                    <a:pt x="0" y="17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7" y="55"/>
                  </a:lnTo>
                  <a:lnTo>
                    <a:pt x="23" y="52"/>
                  </a:lnTo>
                  <a:lnTo>
                    <a:pt x="30" y="49"/>
                  </a:lnTo>
                  <a:lnTo>
                    <a:pt x="37" y="47"/>
                  </a:lnTo>
                  <a:lnTo>
                    <a:pt x="50" y="45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80" y="45"/>
                  </a:lnTo>
                  <a:lnTo>
                    <a:pt x="94" y="48"/>
                  </a:lnTo>
                  <a:lnTo>
                    <a:pt x="109" y="53"/>
                  </a:lnTo>
                  <a:lnTo>
                    <a:pt x="121" y="59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3" y="17"/>
                  </a:lnTo>
                  <a:lnTo>
                    <a:pt x="97" y="15"/>
                  </a:lnTo>
                  <a:lnTo>
                    <a:pt x="9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7" name="Freeform 487"/>
            <p:cNvSpPr>
              <a:spLocks/>
            </p:cNvSpPr>
            <p:nvPr userDrawn="1"/>
          </p:nvSpPr>
          <p:spPr bwMode="auto">
            <a:xfrm>
              <a:off x="7419975" y="4200481"/>
              <a:ext cx="50800" cy="17463"/>
            </a:xfrm>
            <a:custGeom>
              <a:avLst/>
              <a:gdLst>
                <a:gd name="T0" fmla="*/ 106 w 127"/>
                <a:gd name="T1" fmla="*/ 8 h 47"/>
                <a:gd name="T2" fmla="*/ 100 w 127"/>
                <a:gd name="T3" fmla="*/ 3 h 47"/>
                <a:gd name="T4" fmla="*/ 83 w 127"/>
                <a:gd name="T5" fmla="*/ 0 h 47"/>
                <a:gd name="T6" fmla="*/ 75 w 127"/>
                <a:gd name="T7" fmla="*/ 0 h 47"/>
                <a:gd name="T8" fmla="*/ 67 w 127"/>
                <a:gd name="T9" fmla="*/ 5 h 47"/>
                <a:gd name="T10" fmla="*/ 59 w 127"/>
                <a:gd name="T11" fmla="*/ 14 h 47"/>
                <a:gd name="T12" fmla="*/ 52 w 127"/>
                <a:gd name="T13" fmla="*/ 22 h 47"/>
                <a:gd name="T14" fmla="*/ 44 w 127"/>
                <a:gd name="T15" fmla="*/ 26 h 47"/>
                <a:gd name="T16" fmla="*/ 32 w 127"/>
                <a:gd name="T17" fmla="*/ 26 h 47"/>
                <a:gd name="T18" fmla="*/ 29 w 127"/>
                <a:gd name="T19" fmla="*/ 25 h 47"/>
                <a:gd name="T20" fmla="*/ 27 w 127"/>
                <a:gd name="T21" fmla="*/ 20 h 47"/>
                <a:gd name="T22" fmla="*/ 30 w 127"/>
                <a:gd name="T23" fmla="*/ 19 h 47"/>
                <a:gd name="T24" fmla="*/ 52 w 127"/>
                <a:gd name="T25" fmla="*/ 19 h 47"/>
                <a:gd name="T26" fmla="*/ 48 w 127"/>
                <a:gd name="T27" fmla="*/ 0 h 47"/>
                <a:gd name="T28" fmla="*/ 30 w 127"/>
                <a:gd name="T29" fmla="*/ 0 h 47"/>
                <a:gd name="T30" fmla="*/ 20 w 127"/>
                <a:gd name="T31" fmla="*/ 1 h 47"/>
                <a:gd name="T32" fmla="*/ 12 w 127"/>
                <a:gd name="T33" fmla="*/ 9 h 47"/>
                <a:gd name="T34" fmla="*/ 0 w 127"/>
                <a:gd name="T35" fmla="*/ 14 h 47"/>
                <a:gd name="T36" fmla="*/ 17 w 127"/>
                <a:gd name="T37" fmla="*/ 33 h 47"/>
                <a:gd name="T38" fmla="*/ 19 w 127"/>
                <a:gd name="T39" fmla="*/ 38 h 47"/>
                <a:gd name="T40" fmla="*/ 26 w 127"/>
                <a:gd name="T41" fmla="*/ 44 h 47"/>
                <a:gd name="T42" fmla="*/ 38 w 127"/>
                <a:gd name="T43" fmla="*/ 47 h 47"/>
                <a:gd name="T44" fmla="*/ 48 w 127"/>
                <a:gd name="T45" fmla="*/ 47 h 47"/>
                <a:gd name="T46" fmla="*/ 58 w 127"/>
                <a:gd name="T47" fmla="*/ 46 h 47"/>
                <a:gd name="T48" fmla="*/ 61 w 127"/>
                <a:gd name="T49" fmla="*/ 45 h 47"/>
                <a:gd name="T50" fmla="*/ 69 w 127"/>
                <a:gd name="T51" fmla="*/ 37 h 47"/>
                <a:gd name="T52" fmla="*/ 75 w 127"/>
                <a:gd name="T53" fmla="*/ 29 h 47"/>
                <a:gd name="T54" fmla="*/ 81 w 127"/>
                <a:gd name="T55" fmla="*/ 23 h 47"/>
                <a:gd name="T56" fmla="*/ 88 w 127"/>
                <a:gd name="T57" fmla="*/ 20 h 47"/>
                <a:gd name="T58" fmla="*/ 93 w 127"/>
                <a:gd name="T59" fmla="*/ 20 h 47"/>
                <a:gd name="T60" fmla="*/ 100 w 127"/>
                <a:gd name="T61" fmla="*/ 21 h 47"/>
                <a:gd name="T62" fmla="*/ 101 w 127"/>
                <a:gd name="T63" fmla="*/ 25 h 47"/>
                <a:gd name="T64" fmla="*/ 100 w 127"/>
                <a:gd name="T65" fmla="*/ 26 h 47"/>
                <a:gd name="T66" fmla="*/ 92 w 127"/>
                <a:gd name="T67" fmla="*/ 27 h 47"/>
                <a:gd name="T68" fmla="*/ 85 w 127"/>
                <a:gd name="T69" fmla="*/ 46 h 47"/>
                <a:gd name="T70" fmla="*/ 95 w 127"/>
                <a:gd name="T71" fmla="*/ 46 h 47"/>
                <a:gd name="T72" fmla="*/ 109 w 127"/>
                <a:gd name="T73" fmla="*/ 44 h 47"/>
                <a:gd name="T74" fmla="*/ 115 w 127"/>
                <a:gd name="T75" fmla="*/ 38 h 47"/>
                <a:gd name="T76" fmla="*/ 127 w 127"/>
                <a:gd name="T77" fmla="*/ 33 h 47"/>
                <a:gd name="T78" fmla="*/ 110 w 127"/>
                <a:gd name="T79" fmla="*/ 14 h 47"/>
                <a:gd name="T80" fmla="*/ 106 w 127"/>
                <a:gd name="T81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47">
                  <a:moveTo>
                    <a:pt x="106" y="8"/>
                  </a:moveTo>
                  <a:lnTo>
                    <a:pt x="106" y="8"/>
                  </a:lnTo>
                  <a:lnTo>
                    <a:pt x="103" y="5"/>
                  </a:lnTo>
                  <a:lnTo>
                    <a:pt x="100" y="3"/>
                  </a:lnTo>
                  <a:lnTo>
                    <a:pt x="92" y="0"/>
                  </a:lnTo>
                  <a:lnTo>
                    <a:pt x="83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1" y="2"/>
                  </a:lnTo>
                  <a:lnTo>
                    <a:pt x="67" y="5"/>
                  </a:lnTo>
                  <a:lnTo>
                    <a:pt x="62" y="10"/>
                  </a:lnTo>
                  <a:lnTo>
                    <a:pt x="59" y="14"/>
                  </a:lnTo>
                  <a:lnTo>
                    <a:pt x="56" y="19"/>
                  </a:lnTo>
                  <a:lnTo>
                    <a:pt x="52" y="22"/>
                  </a:lnTo>
                  <a:lnTo>
                    <a:pt x="48" y="25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29" y="25"/>
                  </a:lnTo>
                  <a:lnTo>
                    <a:pt x="27" y="23"/>
                  </a:lnTo>
                  <a:lnTo>
                    <a:pt x="27" y="20"/>
                  </a:lnTo>
                  <a:lnTo>
                    <a:pt x="28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52" y="19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4"/>
                  </a:lnTo>
                  <a:lnTo>
                    <a:pt x="12" y="9"/>
                  </a:lnTo>
                  <a:lnTo>
                    <a:pt x="11" y="14"/>
                  </a:lnTo>
                  <a:lnTo>
                    <a:pt x="0" y="14"/>
                  </a:lnTo>
                  <a:lnTo>
                    <a:pt x="5" y="33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9" y="38"/>
                  </a:lnTo>
                  <a:lnTo>
                    <a:pt x="22" y="41"/>
                  </a:lnTo>
                  <a:lnTo>
                    <a:pt x="26" y="44"/>
                  </a:lnTo>
                  <a:lnTo>
                    <a:pt x="30" y="45"/>
                  </a:lnTo>
                  <a:lnTo>
                    <a:pt x="38" y="47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5" y="47"/>
                  </a:lnTo>
                  <a:lnTo>
                    <a:pt x="58" y="46"/>
                  </a:lnTo>
                  <a:lnTo>
                    <a:pt x="61" y="45"/>
                  </a:lnTo>
                  <a:lnTo>
                    <a:pt x="61" y="45"/>
                  </a:lnTo>
                  <a:lnTo>
                    <a:pt x="65" y="41"/>
                  </a:lnTo>
                  <a:lnTo>
                    <a:pt x="69" y="37"/>
                  </a:lnTo>
                  <a:lnTo>
                    <a:pt x="75" y="29"/>
                  </a:lnTo>
                  <a:lnTo>
                    <a:pt x="75" y="29"/>
                  </a:lnTo>
                  <a:lnTo>
                    <a:pt x="78" y="25"/>
                  </a:lnTo>
                  <a:lnTo>
                    <a:pt x="81" y="23"/>
                  </a:lnTo>
                  <a:lnTo>
                    <a:pt x="84" y="21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3" y="20"/>
                  </a:lnTo>
                  <a:lnTo>
                    <a:pt x="96" y="20"/>
                  </a:lnTo>
                  <a:lnTo>
                    <a:pt x="100" y="21"/>
                  </a:lnTo>
                  <a:lnTo>
                    <a:pt x="101" y="23"/>
                  </a:lnTo>
                  <a:lnTo>
                    <a:pt x="101" y="25"/>
                  </a:lnTo>
                  <a:lnTo>
                    <a:pt x="101" y="25"/>
                  </a:lnTo>
                  <a:lnTo>
                    <a:pt x="100" y="26"/>
                  </a:lnTo>
                  <a:lnTo>
                    <a:pt x="98" y="26"/>
                  </a:lnTo>
                  <a:lnTo>
                    <a:pt x="92" y="27"/>
                  </a:lnTo>
                  <a:lnTo>
                    <a:pt x="80" y="26"/>
                  </a:lnTo>
                  <a:lnTo>
                    <a:pt x="85" y="46"/>
                  </a:lnTo>
                  <a:lnTo>
                    <a:pt x="85" y="46"/>
                  </a:lnTo>
                  <a:lnTo>
                    <a:pt x="95" y="46"/>
                  </a:lnTo>
                  <a:lnTo>
                    <a:pt x="105" y="45"/>
                  </a:lnTo>
                  <a:lnTo>
                    <a:pt x="109" y="44"/>
                  </a:lnTo>
                  <a:lnTo>
                    <a:pt x="113" y="42"/>
                  </a:lnTo>
                  <a:lnTo>
                    <a:pt x="115" y="38"/>
                  </a:lnTo>
                  <a:lnTo>
                    <a:pt x="115" y="33"/>
                  </a:lnTo>
                  <a:lnTo>
                    <a:pt x="127" y="33"/>
                  </a:lnTo>
                  <a:lnTo>
                    <a:pt x="121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06" y="8"/>
                  </a:lnTo>
                  <a:lnTo>
                    <a:pt x="10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8" name="Freeform 488"/>
            <p:cNvSpPr>
              <a:spLocks/>
            </p:cNvSpPr>
            <p:nvPr userDrawn="1"/>
          </p:nvSpPr>
          <p:spPr bwMode="auto">
            <a:xfrm>
              <a:off x="7305675" y="4067131"/>
              <a:ext cx="47625" cy="23813"/>
            </a:xfrm>
            <a:custGeom>
              <a:avLst/>
              <a:gdLst>
                <a:gd name="T0" fmla="*/ 29 w 117"/>
                <a:gd name="T1" fmla="*/ 48 h 59"/>
                <a:gd name="T2" fmla="*/ 29 w 117"/>
                <a:gd name="T3" fmla="*/ 48 h 59"/>
                <a:gd name="T4" fmla="*/ 40 w 117"/>
                <a:gd name="T5" fmla="*/ 46 h 59"/>
                <a:gd name="T6" fmla="*/ 50 w 117"/>
                <a:gd name="T7" fmla="*/ 44 h 59"/>
                <a:gd name="T8" fmla="*/ 63 w 117"/>
                <a:gd name="T9" fmla="*/ 44 h 59"/>
                <a:gd name="T10" fmla="*/ 74 w 117"/>
                <a:gd name="T11" fmla="*/ 45 h 59"/>
                <a:gd name="T12" fmla="*/ 86 w 117"/>
                <a:gd name="T13" fmla="*/ 47 h 59"/>
                <a:gd name="T14" fmla="*/ 96 w 117"/>
                <a:gd name="T15" fmla="*/ 50 h 59"/>
                <a:gd name="T16" fmla="*/ 107 w 117"/>
                <a:gd name="T17" fmla="*/ 54 h 59"/>
                <a:gd name="T18" fmla="*/ 117 w 117"/>
                <a:gd name="T19" fmla="*/ 59 h 59"/>
                <a:gd name="T20" fmla="*/ 109 w 117"/>
                <a:gd name="T21" fmla="*/ 17 h 59"/>
                <a:gd name="T22" fmla="*/ 109 w 117"/>
                <a:gd name="T23" fmla="*/ 17 h 59"/>
                <a:gd name="T24" fmla="*/ 99 w 117"/>
                <a:gd name="T25" fmla="*/ 15 h 59"/>
                <a:gd name="T26" fmla="*/ 90 w 117"/>
                <a:gd name="T27" fmla="*/ 13 h 59"/>
                <a:gd name="T28" fmla="*/ 85 w 117"/>
                <a:gd name="T29" fmla="*/ 10 h 59"/>
                <a:gd name="T30" fmla="*/ 81 w 117"/>
                <a:gd name="T31" fmla="*/ 8 h 59"/>
                <a:gd name="T32" fmla="*/ 79 w 117"/>
                <a:gd name="T33" fmla="*/ 4 h 59"/>
                <a:gd name="T34" fmla="*/ 76 w 117"/>
                <a:gd name="T35" fmla="*/ 0 h 59"/>
                <a:gd name="T36" fmla="*/ 28 w 117"/>
                <a:gd name="T37" fmla="*/ 0 h 59"/>
                <a:gd name="T38" fmla="*/ 28 w 117"/>
                <a:gd name="T39" fmla="*/ 0 h 59"/>
                <a:gd name="T40" fmla="*/ 28 w 117"/>
                <a:gd name="T41" fmla="*/ 4 h 59"/>
                <a:gd name="T42" fmla="*/ 25 w 117"/>
                <a:gd name="T43" fmla="*/ 8 h 59"/>
                <a:gd name="T44" fmla="*/ 22 w 117"/>
                <a:gd name="T45" fmla="*/ 11 h 59"/>
                <a:gd name="T46" fmla="*/ 18 w 117"/>
                <a:gd name="T47" fmla="*/ 13 h 59"/>
                <a:gd name="T48" fmla="*/ 9 w 117"/>
                <a:gd name="T49" fmla="*/ 15 h 59"/>
                <a:gd name="T50" fmla="*/ 0 w 117"/>
                <a:gd name="T51" fmla="*/ 17 h 59"/>
                <a:gd name="T52" fmla="*/ 7 w 117"/>
                <a:gd name="T53" fmla="*/ 59 h 59"/>
                <a:gd name="T54" fmla="*/ 7 w 117"/>
                <a:gd name="T55" fmla="*/ 59 h 59"/>
                <a:gd name="T56" fmla="*/ 12 w 117"/>
                <a:gd name="T57" fmla="*/ 55 h 59"/>
                <a:gd name="T58" fmla="*/ 17 w 117"/>
                <a:gd name="T59" fmla="*/ 53 h 59"/>
                <a:gd name="T60" fmla="*/ 29 w 117"/>
                <a:gd name="T61" fmla="*/ 48 h 59"/>
                <a:gd name="T62" fmla="*/ 29 w 117"/>
                <a:gd name="T63" fmla="*/ 48 h 59"/>
                <a:gd name="T64" fmla="*/ 30 w 117"/>
                <a:gd name="T65" fmla="*/ 48 h 59"/>
                <a:gd name="T66" fmla="*/ 29 w 117"/>
                <a:gd name="T67" fmla="*/ 48 h 59"/>
                <a:gd name="T68" fmla="*/ 28 w 117"/>
                <a:gd name="T69" fmla="*/ 49 h 59"/>
                <a:gd name="T70" fmla="*/ 29 w 117"/>
                <a:gd name="T71" fmla="*/ 48 h 59"/>
                <a:gd name="T72" fmla="*/ 29 w 117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7" h="59">
                  <a:moveTo>
                    <a:pt x="29" y="48"/>
                  </a:moveTo>
                  <a:lnTo>
                    <a:pt x="29" y="48"/>
                  </a:lnTo>
                  <a:lnTo>
                    <a:pt x="40" y="46"/>
                  </a:lnTo>
                  <a:lnTo>
                    <a:pt x="50" y="44"/>
                  </a:lnTo>
                  <a:lnTo>
                    <a:pt x="63" y="44"/>
                  </a:lnTo>
                  <a:lnTo>
                    <a:pt x="74" y="45"/>
                  </a:lnTo>
                  <a:lnTo>
                    <a:pt x="86" y="47"/>
                  </a:lnTo>
                  <a:lnTo>
                    <a:pt x="96" y="50"/>
                  </a:lnTo>
                  <a:lnTo>
                    <a:pt x="107" y="54"/>
                  </a:lnTo>
                  <a:lnTo>
                    <a:pt x="117" y="59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99" y="15"/>
                  </a:lnTo>
                  <a:lnTo>
                    <a:pt x="90" y="13"/>
                  </a:lnTo>
                  <a:lnTo>
                    <a:pt x="85" y="10"/>
                  </a:lnTo>
                  <a:lnTo>
                    <a:pt x="81" y="8"/>
                  </a:lnTo>
                  <a:lnTo>
                    <a:pt x="79" y="4"/>
                  </a:lnTo>
                  <a:lnTo>
                    <a:pt x="7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4"/>
                  </a:lnTo>
                  <a:lnTo>
                    <a:pt x="25" y="8"/>
                  </a:lnTo>
                  <a:lnTo>
                    <a:pt x="22" y="11"/>
                  </a:lnTo>
                  <a:lnTo>
                    <a:pt x="18" y="13"/>
                  </a:lnTo>
                  <a:lnTo>
                    <a:pt x="9" y="15"/>
                  </a:lnTo>
                  <a:lnTo>
                    <a:pt x="0" y="17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2" y="55"/>
                  </a:lnTo>
                  <a:lnTo>
                    <a:pt x="17" y="53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30" y="48"/>
                  </a:lnTo>
                  <a:lnTo>
                    <a:pt x="29" y="48"/>
                  </a:lnTo>
                  <a:lnTo>
                    <a:pt x="28" y="49"/>
                  </a:lnTo>
                  <a:lnTo>
                    <a:pt x="29" y="48"/>
                  </a:lnTo>
                  <a:lnTo>
                    <a:pt x="29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29" name="Freeform 489"/>
            <p:cNvSpPr>
              <a:spLocks/>
            </p:cNvSpPr>
            <p:nvPr userDrawn="1"/>
          </p:nvSpPr>
          <p:spPr bwMode="auto">
            <a:xfrm>
              <a:off x="7392988" y="4092531"/>
              <a:ext cx="44450" cy="14288"/>
            </a:xfrm>
            <a:custGeom>
              <a:avLst/>
              <a:gdLst>
                <a:gd name="T0" fmla="*/ 93 w 111"/>
                <a:gd name="T1" fmla="*/ 7 h 37"/>
                <a:gd name="T2" fmla="*/ 88 w 111"/>
                <a:gd name="T3" fmla="*/ 3 h 37"/>
                <a:gd name="T4" fmla="*/ 73 w 111"/>
                <a:gd name="T5" fmla="*/ 0 h 37"/>
                <a:gd name="T6" fmla="*/ 66 w 111"/>
                <a:gd name="T7" fmla="*/ 0 h 37"/>
                <a:gd name="T8" fmla="*/ 59 w 111"/>
                <a:gd name="T9" fmla="*/ 5 h 37"/>
                <a:gd name="T10" fmla="*/ 45 w 111"/>
                <a:gd name="T11" fmla="*/ 18 h 37"/>
                <a:gd name="T12" fmla="*/ 38 w 111"/>
                <a:gd name="T13" fmla="*/ 21 h 37"/>
                <a:gd name="T14" fmla="*/ 28 w 111"/>
                <a:gd name="T15" fmla="*/ 21 h 37"/>
                <a:gd name="T16" fmla="*/ 25 w 111"/>
                <a:gd name="T17" fmla="*/ 20 h 37"/>
                <a:gd name="T18" fmla="*/ 24 w 111"/>
                <a:gd name="T19" fmla="*/ 16 h 37"/>
                <a:gd name="T20" fmla="*/ 26 w 111"/>
                <a:gd name="T21" fmla="*/ 15 h 37"/>
                <a:gd name="T22" fmla="*/ 46 w 111"/>
                <a:gd name="T23" fmla="*/ 15 h 37"/>
                <a:gd name="T24" fmla="*/ 42 w 111"/>
                <a:gd name="T25" fmla="*/ 0 h 37"/>
                <a:gd name="T26" fmla="*/ 22 w 111"/>
                <a:gd name="T27" fmla="*/ 0 h 37"/>
                <a:gd name="T28" fmla="*/ 14 w 111"/>
                <a:gd name="T29" fmla="*/ 4 h 37"/>
                <a:gd name="T30" fmla="*/ 11 w 111"/>
                <a:gd name="T31" fmla="*/ 11 h 37"/>
                <a:gd name="T32" fmla="*/ 3 w 111"/>
                <a:gd name="T33" fmla="*/ 25 h 37"/>
                <a:gd name="T34" fmla="*/ 14 w 111"/>
                <a:gd name="T35" fmla="*/ 25 h 37"/>
                <a:gd name="T36" fmla="*/ 18 w 111"/>
                <a:gd name="T37" fmla="*/ 32 h 37"/>
                <a:gd name="T38" fmla="*/ 24 w 111"/>
                <a:gd name="T39" fmla="*/ 35 h 37"/>
                <a:gd name="T40" fmla="*/ 40 w 111"/>
                <a:gd name="T41" fmla="*/ 37 h 37"/>
                <a:gd name="T42" fmla="*/ 46 w 111"/>
                <a:gd name="T43" fmla="*/ 37 h 37"/>
                <a:gd name="T44" fmla="*/ 53 w 111"/>
                <a:gd name="T45" fmla="*/ 35 h 37"/>
                <a:gd name="T46" fmla="*/ 60 w 111"/>
                <a:gd name="T47" fmla="*/ 29 h 37"/>
                <a:gd name="T48" fmla="*/ 67 w 111"/>
                <a:gd name="T49" fmla="*/ 21 h 37"/>
                <a:gd name="T50" fmla="*/ 74 w 111"/>
                <a:gd name="T51" fmla="*/ 16 h 37"/>
                <a:gd name="T52" fmla="*/ 77 w 111"/>
                <a:gd name="T53" fmla="*/ 16 h 37"/>
                <a:gd name="T54" fmla="*/ 88 w 111"/>
                <a:gd name="T55" fmla="*/ 18 h 37"/>
                <a:gd name="T56" fmla="*/ 88 w 111"/>
                <a:gd name="T57" fmla="*/ 20 h 37"/>
                <a:gd name="T58" fmla="*/ 87 w 111"/>
                <a:gd name="T59" fmla="*/ 21 h 37"/>
                <a:gd name="T60" fmla="*/ 79 w 111"/>
                <a:gd name="T61" fmla="*/ 21 h 37"/>
                <a:gd name="T62" fmla="*/ 74 w 111"/>
                <a:gd name="T63" fmla="*/ 36 h 37"/>
                <a:gd name="T64" fmla="*/ 81 w 111"/>
                <a:gd name="T65" fmla="*/ 36 h 37"/>
                <a:gd name="T66" fmla="*/ 94 w 111"/>
                <a:gd name="T67" fmla="*/ 35 h 37"/>
                <a:gd name="T68" fmla="*/ 100 w 111"/>
                <a:gd name="T69" fmla="*/ 30 h 37"/>
                <a:gd name="T70" fmla="*/ 111 w 111"/>
                <a:gd name="T71" fmla="*/ 25 h 37"/>
                <a:gd name="T72" fmla="*/ 96 w 111"/>
                <a:gd name="T73" fmla="*/ 11 h 37"/>
                <a:gd name="T74" fmla="*/ 93 w 111"/>
                <a:gd name="T75" fmla="*/ 7 h 37"/>
                <a:gd name="T76" fmla="*/ 93 w 111"/>
                <a:gd name="T77" fmla="*/ 7 h 37"/>
                <a:gd name="T78" fmla="*/ 93 w 111"/>
                <a:gd name="T79" fmla="*/ 7 h 37"/>
                <a:gd name="T80" fmla="*/ 93 w 111"/>
                <a:gd name="T81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37">
                  <a:moveTo>
                    <a:pt x="93" y="7"/>
                  </a:moveTo>
                  <a:lnTo>
                    <a:pt x="93" y="7"/>
                  </a:lnTo>
                  <a:lnTo>
                    <a:pt x="90" y="5"/>
                  </a:lnTo>
                  <a:lnTo>
                    <a:pt x="88" y="3"/>
                  </a:lnTo>
                  <a:lnTo>
                    <a:pt x="80" y="0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2" y="3"/>
                  </a:lnTo>
                  <a:lnTo>
                    <a:pt x="59" y="5"/>
                  </a:lnTo>
                  <a:lnTo>
                    <a:pt x="52" y="11"/>
                  </a:lnTo>
                  <a:lnTo>
                    <a:pt x="45" y="18"/>
                  </a:lnTo>
                  <a:lnTo>
                    <a:pt x="42" y="2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5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4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46" y="15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4" y="4"/>
                  </a:lnTo>
                  <a:lnTo>
                    <a:pt x="12" y="7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3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6" y="30"/>
                  </a:lnTo>
                  <a:lnTo>
                    <a:pt x="18" y="32"/>
                  </a:lnTo>
                  <a:lnTo>
                    <a:pt x="21" y="34"/>
                  </a:lnTo>
                  <a:lnTo>
                    <a:pt x="24" y="35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6" y="37"/>
                  </a:lnTo>
                  <a:lnTo>
                    <a:pt x="50" y="36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60" y="29"/>
                  </a:lnTo>
                  <a:lnTo>
                    <a:pt x="67" y="21"/>
                  </a:lnTo>
                  <a:lnTo>
                    <a:pt x="67" y="21"/>
                  </a:lnTo>
                  <a:lnTo>
                    <a:pt x="71" y="17"/>
                  </a:lnTo>
                  <a:lnTo>
                    <a:pt x="74" y="16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85" y="16"/>
                  </a:lnTo>
                  <a:lnTo>
                    <a:pt x="88" y="18"/>
                  </a:lnTo>
                  <a:lnTo>
                    <a:pt x="88" y="19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7" y="21"/>
                  </a:lnTo>
                  <a:lnTo>
                    <a:pt x="85" y="21"/>
                  </a:lnTo>
                  <a:lnTo>
                    <a:pt x="79" y="21"/>
                  </a:lnTo>
                  <a:lnTo>
                    <a:pt x="70" y="21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81" y="36"/>
                  </a:lnTo>
                  <a:lnTo>
                    <a:pt x="91" y="35"/>
                  </a:lnTo>
                  <a:lnTo>
                    <a:pt x="94" y="35"/>
                  </a:lnTo>
                  <a:lnTo>
                    <a:pt x="98" y="33"/>
                  </a:lnTo>
                  <a:lnTo>
                    <a:pt x="100" y="30"/>
                  </a:lnTo>
                  <a:lnTo>
                    <a:pt x="100" y="25"/>
                  </a:lnTo>
                  <a:lnTo>
                    <a:pt x="111" y="25"/>
                  </a:lnTo>
                  <a:lnTo>
                    <a:pt x="105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0" name="Freeform 490"/>
            <p:cNvSpPr>
              <a:spLocks/>
            </p:cNvSpPr>
            <p:nvPr userDrawn="1"/>
          </p:nvSpPr>
          <p:spPr bwMode="auto">
            <a:xfrm>
              <a:off x="7410450" y="4165556"/>
              <a:ext cx="55562" cy="31750"/>
            </a:xfrm>
            <a:custGeom>
              <a:avLst/>
              <a:gdLst>
                <a:gd name="T0" fmla="*/ 14 w 140"/>
                <a:gd name="T1" fmla="*/ 77 h 77"/>
                <a:gd name="T2" fmla="*/ 14 w 140"/>
                <a:gd name="T3" fmla="*/ 77 h 77"/>
                <a:gd name="T4" fmla="*/ 20 w 140"/>
                <a:gd name="T5" fmla="*/ 72 h 77"/>
                <a:gd name="T6" fmla="*/ 27 w 140"/>
                <a:gd name="T7" fmla="*/ 68 h 77"/>
                <a:gd name="T8" fmla="*/ 34 w 140"/>
                <a:gd name="T9" fmla="*/ 63 h 77"/>
                <a:gd name="T10" fmla="*/ 42 w 140"/>
                <a:gd name="T11" fmla="*/ 61 h 77"/>
                <a:gd name="T12" fmla="*/ 50 w 140"/>
                <a:gd name="T13" fmla="*/ 59 h 77"/>
                <a:gd name="T14" fmla="*/ 58 w 140"/>
                <a:gd name="T15" fmla="*/ 58 h 77"/>
                <a:gd name="T16" fmla="*/ 74 w 140"/>
                <a:gd name="T17" fmla="*/ 57 h 77"/>
                <a:gd name="T18" fmla="*/ 74 w 140"/>
                <a:gd name="T19" fmla="*/ 57 h 77"/>
                <a:gd name="T20" fmla="*/ 92 w 140"/>
                <a:gd name="T21" fmla="*/ 59 h 77"/>
                <a:gd name="T22" fmla="*/ 108 w 140"/>
                <a:gd name="T23" fmla="*/ 62 h 77"/>
                <a:gd name="T24" fmla="*/ 117 w 140"/>
                <a:gd name="T25" fmla="*/ 65 h 77"/>
                <a:gd name="T26" fmla="*/ 125 w 140"/>
                <a:gd name="T27" fmla="*/ 69 h 77"/>
                <a:gd name="T28" fmla="*/ 132 w 140"/>
                <a:gd name="T29" fmla="*/ 73 h 77"/>
                <a:gd name="T30" fmla="*/ 140 w 140"/>
                <a:gd name="T31" fmla="*/ 77 h 77"/>
                <a:gd name="T32" fmla="*/ 123 w 140"/>
                <a:gd name="T33" fmla="*/ 22 h 77"/>
                <a:gd name="T34" fmla="*/ 123 w 140"/>
                <a:gd name="T35" fmla="*/ 22 h 77"/>
                <a:gd name="T36" fmla="*/ 111 w 140"/>
                <a:gd name="T37" fmla="*/ 21 h 77"/>
                <a:gd name="T38" fmla="*/ 105 w 140"/>
                <a:gd name="T39" fmla="*/ 19 h 77"/>
                <a:gd name="T40" fmla="*/ 100 w 140"/>
                <a:gd name="T41" fmla="*/ 17 h 77"/>
                <a:gd name="T42" fmla="*/ 95 w 140"/>
                <a:gd name="T43" fmla="*/ 13 h 77"/>
                <a:gd name="T44" fmla="*/ 90 w 140"/>
                <a:gd name="T45" fmla="*/ 10 h 77"/>
                <a:gd name="T46" fmla="*/ 86 w 140"/>
                <a:gd name="T47" fmla="*/ 5 h 77"/>
                <a:gd name="T48" fmla="*/ 83 w 140"/>
                <a:gd name="T49" fmla="*/ 0 h 77"/>
                <a:gd name="T50" fmla="*/ 28 w 140"/>
                <a:gd name="T51" fmla="*/ 0 h 77"/>
                <a:gd name="T52" fmla="*/ 28 w 140"/>
                <a:gd name="T53" fmla="*/ 0 h 77"/>
                <a:gd name="T54" fmla="*/ 28 w 140"/>
                <a:gd name="T55" fmla="*/ 5 h 77"/>
                <a:gd name="T56" fmla="*/ 27 w 140"/>
                <a:gd name="T57" fmla="*/ 10 h 77"/>
                <a:gd name="T58" fmla="*/ 24 w 140"/>
                <a:gd name="T59" fmla="*/ 13 h 77"/>
                <a:gd name="T60" fmla="*/ 20 w 140"/>
                <a:gd name="T61" fmla="*/ 17 h 77"/>
                <a:gd name="T62" fmla="*/ 16 w 140"/>
                <a:gd name="T63" fmla="*/ 19 h 77"/>
                <a:gd name="T64" fmla="*/ 10 w 140"/>
                <a:gd name="T65" fmla="*/ 21 h 77"/>
                <a:gd name="T66" fmla="*/ 0 w 140"/>
                <a:gd name="T67" fmla="*/ 22 h 77"/>
                <a:gd name="T68" fmla="*/ 14 w 140"/>
                <a:gd name="T6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" h="77">
                  <a:moveTo>
                    <a:pt x="14" y="77"/>
                  </a:moveTo>
                  <a:lnTo>
                    <a:pt x="14" y="77"/>
                  </a:lnTo>
                  <a:lnTo>
                    <a:pt x="20" y="72"/>
                  </a:lnTo>
                  <a:lnTo>
                    <a:pt x="27" y="68"/>
                  </a:lnTo>
                  <a:lnTo>
                    <a:pt x="34" y="63"/>
                  </a:lnTo>
                  <a:lnTo>
                    <a:pt x="42" y="61"/>
                  </a:lnTo>
                  <a:lnTo>
                    <a:pt x="50" y="59"/>
                  </a:lnTo>
                  <a:lnTo>
                    <a:pt x="58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92" y="59"/>
                  </a:lnTo>
                  <a:lnTo>
                    <a:pt x="108" y="62"/>
                  </a:lnTo>
                  <a:lnTo>
                    <a:pt x="117" y="65"/>
                  </a:lnTo>
                  <a:lnTo>
                    <a:pt x="125" y="69"/>
                  </a:lnTo>
                  <a:lnTo>
                    <a:pt x="132" y="73"/>
                  </a:lnTo>
                  <a:lnTo>
                    <a:pt x="140" y="77"/>
                  </a:lnTo>
                  <a:lnTo>
                    <a:pt x="123" y="22"/>
                  </a:lnTo>
                  <a:lnTo>
                    <a:pt x="123" y="22"/>
                  </a:lnTo>
                  <a:lnTo>
                    <a:pt x="111" y="21"/>
                  </a:lnTo>
                  <a:lnTo>
                    <a:pt x="105" y="19"/>
                  </a:lnTo>
                  <a:lnTo>
                    <a:pt x="100" y="17"/>
                  </a:lnTo>
                  <a:lnTo>
                    <a:pt x="95" y="13"/>
                  </a:lnTo>
                  <a:lnTo>
                    <a:pt x="90" y="10"/>
                  </a:lnTo>
                  <a:lnTo>
                    <a:pt x="86" y="5"/>
                  </a:lnTo>
                  <a:lnTo>
                    <a:pt x="83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5"/>
                  </a:lnTo>
                  <a:lnTo>
                    <a:pt x="27" y="10"/>
                  </a:lnTo>
                  <a:lnTo>
                    <a:pt x="24" y="13"/>
                  </a:lnTo>
                  <a:lnTo>
                    <a:pt x="20" y="17"/>
                  </a:lnTo>
                  <a:lnTo>
                    <a:pt x="16" y="19"/>
                  </a:lnTo>
                  <a:lnTo>
                    <a:pt x="10" y="21"/>
                  </a:lnTo>
                  <a:lnTo>
                    <a:pt x="0" y="22"/>
                  </a:lnTo>
                  <a:lnTo>
                    <a:pt x="14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1" name="Freeform 491"/>
            <p:cNvSpPr>
              <a:spLocks/>
            </p:cNvSpPr>
            <p:nvPr userDrawn="1"/>
          </p:nvSpPr>
          <p:spPr bwMode="auto">
            <a:xfrm>
              <a:off x="7394575" y="4109993"/>
              <a:ext cx="50800" cy="25400"/>
            </a:xfrm>
            <a:custGeom>
              <a:avLst/>
              <a:gdLst>
                <a:gd name="T0" fmla="*/ 93 w 128"/>
                <a:gd name="T1" fmla="*/ 12 h 67"/>
                <a:gd name="T2" fmla="*/ 93 w 128"/>
                <a:gd name="T3" fmla="*/ 12 h 67"/>
                <a:gd name="T4" fmla="*/ 82 w 128"/>
                <a:gd name="T5" fmla="*/ 15 h 67"/>
                <a:gd name="T6" fmla="*/ 70 w 128"/>
                <a:gd name="T7" fmla="*/ 16 h 67"/>
                <a:gd name="T8" fmla="*/ 58 w 128"/>
                <a:gd name="T9" fmla="*/ 17 h 67"/>
                <a:gd name="T10" fmla="*/ 45 w 128"/>
                <a:gd name="T11" fmla="*/ 16 h 67"/>
                <a:gd name="T12" fmla="*/ 34 w 128"/>
                <a:gd name="T13" fmla="*/ 14 h 67"/>
                <a:gd name="T14" fmla="*/ 22 w 128"/>
                <a:gd name="T15" fmla="*/ 10 h 67"/>
                <a:gd name="T16" fmla="*/ 11 w 128"/>
                <a:gd name="T17" fmla="*/ 5 h 67"/>
                <a:gd name="T18" fmla="*/ 0 w 128"/>
                <a:gd name="T19" fmla="*/ 0 h 67"/>
                <a:gd name="T20" fmla="*/ 12 w 128"/>
                <a:gd name="T21" fmla="*/ 47 h 67"/>
                <a:gd name="T22" fmla="*/ 12 w 128"/>
                <a:gd name="T23" fmla="*/ 47 h 67"/>
                <a:gd name="T24" fmla="*/ 22 w 128"/>
                <a:gd name="T25" fmla="*/ 48 h 67"/>
                <a:gd name="T26" fmla="*/ 28 w 128"/>
                <a:gd name="T27" fmla="*/ 49 h 67"/>
                <a:gd name="T28" fmla="*/ 34 w 128"/>
                <a:gd name="T29" fmla="*/ 51 h 67"/>
                <a:gd name="T30" fmla="*/ 39 w 128"/>
                <a:gd name="T31" fmla="*/ 54 h 67"/>
                <a:gd name="T32" fmla="*/ 43 w 128"/>
                <a:gd name="T33" fmla="*/ 57 h 67"/>
                <a:gd name="T34" fmla="*/ 46 w 128"/>
                <a:gd name="T35" fmla="*/ 62 h 67"/>
                <a:gd name="T36" fmla="*/ 48 w 128"/>
                <a:gd name="T37" fmla="*/ 67 h 67"/>
                <a:gd name="T38" fmla="*/ 102 w 128"/>
                <a:gd name="T39" fmla="*/ 67 h 67"/>
                <a:gd name="T40" fmla="*/ 102 w 128"/>
                <a:gd name="T41" fmla="*/ 67 h 67"/>
                <a:gd name="T42" fmla="*/ 101 w 128"/>
                <a:gd name="T43" fmla="*/ 62 h 67"/>
                <a:gd name="T44" fmla="*/ 103 w 128"/>
                <a:gd name="T45" fmla="*/ 57 h 67"/>
                <a:gd name="T46" fmla="*/ 106 w 128"/>
                <a:gd name="T47" fmla="*/ 54 h 67"/>
                <a:gd name="T48" fmla="*/ 110 w 128"/>
                <a:gd name="T49" fmla="*/ 51 h 67"/>
                <a:gd name="T50" fmla="*/ 114 w 128"/>
                <a:gd name="T51" fmla="*/ 49 h 67"/>
                <a:gd name="T52" fmla="*/ 119 w 128"/>
                <a:gd name="T53" fmla="*/ 48 h 67"/>
                <a:gd name="T54" fmla="*/ 128 w 128"/>
                <a:gd name="T55" fmla="*/ 47 h 67"/>
                <a:gd name="T56" fmla="*/ 114 w 128"/>
                <a:gd name="T57" fmla="*/ 0 h 67"/>
                <a:gd name="T58" fmla="*/ 114 w 128"/>
                <a:gd name="T59" fmla="*/ 0 h 67"/>
                <a:gd name="T60" fmla="*/ 109 w 128"/>
                <a:gd name="T61" fmla="*/ 4 h 67"/>
                <a:gd name="T62" fmla="*/ 103 w 128"/>
                <a:gd name="T63" fmla="*/ 7 h 67"/>
                <a:gd name="T64" fmla="*/ 93 w 128"/>
                <a:gd name="T65" fmla="*/ 12 h 67"/>
                <a:gd name="T66" fmla="*/ 93 w 128"/>
                <a:gd name="T67" fmla="*/ 12 h 67"/>
                <a:gd name="T68" fmla="*/ 92 w 128"/>
                <a:gd name="T69" fmla="*/ 13 h 67"/>
                <a:gd name="T70" fmla="*/ 93 w 128"/>
                <a:gd name="T71" fmla="*/ 12 h 67"/>
                <a:gd name="T72" fmla="*/ 94 w 128"/>
                <a:gd name="T73" fmla="*/ 12 h 67"/>
                <a:gd name="T74" fmla="*/ 93 w 128"/>
                <a:gd name="T75" fmla="*/ 12 h 67"/>
                <a:gd name="T76" fmla="*/ 93 w 128"/>
                <a:gd name="T77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67">
                  <a:moveTo>
                    <a:pt x="93" y="12"/>
                  </a:moveTo>
                  <a:lnTo>
                    <a:pt x="93" y="12"/>
                  </a:lnTo>
                  <a:lnTo>
                    <a:pt x="82" y="15"/>
                  </a:lnTo>
                  <a:lnTo>
                    <a:pt x="70" y="16"/>
                  </a:lnTo>
                  <a:lnTo>
                    <a:pt x="58" y="17"/>
                  </a:lnTo>
                  <a:lnTo>
                    <a:pt x="45" y="16"/>
                  </a:lnTo>
                  <a:lnTo>
                    <a:pt x="34" y="14"/>
                  </a:lnTo>
                  <a:lnTo>
                    <a:pt x="22" y="10"/>
                  </a:lnTo>
                  <a:lnTo>
                    <a:pt x="11" y="5"/>
                  </a:lnTo>
                  <a:lnTo>
                    <a:pt x="0" y="0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22" y="48"/>
                  </a:lnTo>
                  <a:lnTo>
                    <a:pt x="28" y="49"/>
                  </a:lnTo>
                  <a:lnTo>
                    <a:pt x="34" y="51"/>
                  </a:lnTo>
                  <a:lnTo>
                    <a:pt x="39" y="54"/>
                  </a:lnTo>
                  <a:lnTo>
                    <a:pt x="43" y="57"/>
                  </a:lnTo>
                  <a:lnTo>
                    <a:pt x="46" y="62"/>
                  </a:lnTo>
                  <a:lnTo>
                    <a:pt x="48" y="67"/>
                  </a:lnTo>
                  <a:lnTo>
                    <a:pt x="102" y="67"/>
                  </a:lnTo>
                  <a:lnTo>
                    <a:pt x="102" y="67"/>
                  </a:lnTo>
                  <a:lnTo>
                    <a:pt x="101" y="62"/>
                  </a:lnTo>
                  <a:lnTo>
                    <a:pt x="103" y="57"/>
                  </a:lnTo>
                  <a:lnTo>
                    <a:pt x="106" y="54"/>
                  </a:lnTo>
                  <a:lnTo>
                    <a:pt x="110" y="51"/>
                  </a:lnTo>
                  <a:lnTo>
                    <a:pt x="114" y="49"/>
                  </a:lnTo>
                  <a:lnTo>
                    <a:pt x="119" y="48"/>
                  </a:lnTo>
                  <a:lnTo>
                    <a:pt x="128" y="4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9" y="4"/>
                  </a:lnTo>
                  <a:lnTo>
                    <a:pt x="103" y="7"/>
                  </a:lnTo>
                  <a:lnTo>
                    <a:pt x="93" y="12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3" y="12"/>
                  </a:lnTo>
                  <a:lnTo>
                    <a:pt x="94" y="12"/>
                  </a:lnTo>
                  <a:lnTo>
                    <a:pt x="93" y="12"/>
                  </a:lnTo>
                  <a:lnTo>
                    <a:pt x="9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2" name="Freeform 492"/>
            <p:cNvSpPr>
              <a:spLocks/>
            </p:cNvSpPr>
            <p:nvPr userDrawn="1"/>
          </p:nvSpPr>
          <p:spPr bwMode="auto">
            <a:xfrm>
              <a:off x="7229475" y="4165556"/>
              <a:ext cx="49212" cy="31750"/>
            </a:xfrm>
            <a:custGeom>
              <a:avLst/>
              <a:gdLst>
                <a:gd name="T0" fmla="*/ 27 w 127"/>
                <a:gd name="T1" fmla="*/ 62 h 77"/>
                <a:gd name="T2" fmla="*/ 27 w 127"/>
                <a:gd name="T3" fmla="*/ 62 h 77"/>
                <a:gd name="T4" fmla="*/ 39 w 127"/>
                <a:gd name="T5" fmla="*/ 59 h 77"/>
                <a:gd name="T6" fmla="*/ 53 w 127"/>
                <a:gd name="T7" fmla="*/ 57 h 77"/>
                <a:gd name="T8" fmla="*/ 65 w 127"/>
                <a:gd name="T9" fmla="*/ 57 h 77"/>
                <a:gd name="T10" fmla="*/ 79 w 127"/>
                <a:gd name="T11" fmla="*/ 58 h 77"/>
                <a:gd name="T12" fmla="*/ 91 w 127"/>
                <a:gd name="T13" fmla="*/ 60 h 77"/>
                <a:gd name="T14" fmla="*/ 104 w 127"/>
                <a:gd name="T15" fmla="*/ 64 h 77"/>
                <a:gd name="T16" fmla="*/ 116 w 127"/>
                <a:gd name="T17" fmla="*/ 70 h 77"/>
                <a:gd name="T18" fmla="*/ 127 w 127"/>
                <a:gd name="T19" fmla="*/ 77 h 77"/>
                <a:gd name="T20" fmla="*/ 122 w 127"/>
                <a:gd name="T21" fmla="*/ 22 h 77"/>
                <a:gd name="T22" fmla="*/ 122 w 127"/>
                <a:gd name="T23" fmla="*/ 22 h 77"/>
                <a:gd name="T24" fmla="*/ 111 w 127"/>
                <a:gd name="T25" fmla="*/ 21 h 77"/>
                <a:gd name="T26" fmla="*/ 106 w 127"/>
                <a:gd name="T27" fmla="*/ 19 h 77"/>
                <a:gd name="T28" fmla="*/ 101 w 127"/>
                <a:gd name="T29" fmla="*/ 17 h 77"/>
                <a:gd name="T30" fmla="*/ 95 w 127"/>
                <a:gd name="T31" fmla="*/ 13 h 77"/>
                <a:gd name="T32" fmla="*/ 91 w 127"/>
                <a:gd name="T33" fmla="*/ 10 h 77"/>
                <a:gd name="T34" fmla="*/ 88 w 127"/>
                <a:gd name="T35" fmla="*/ 5 h 77"/>
                <a:gd name="T36" fmla="*/ 87 w 127"/>
                <a:gd name="T37" fmla="*/ 0 h 77"/>
                <a:gd name="T38" fmla="*/ 32 w 127"/>
                <a:gd name="T39" fmla="*/ 0 h 77"/>
                <a:gd name="T40" fmla="*/ 32 w 127"/>
                <a:gd name="T41" fmla="*/ 0 h 77"/>
                <a:gd name="T42" fmla="*/ 31 w 127"/>
                <a:gd name="T43" fmla="*/ 5 h 77"/>
                <a:gd name="T44" fmla="*/ 29 w 127"/>
                <a:gd name="T45" fmla="*/ 10 h 77"/>
                <a:gd name="T46" fmla="*/ 25 w 127"/>
                <a:gd name="T47" fmla="*/ 13 h 77"/>
                <a:gd name="T48" fmla="*/ 20 w 127"/>
                <a:gd name="T49" fmla="*/ 17 h 77"/>
                <a:gd name="T50" fmla="*/ 15 w 127"/>
                <a:gd name="T51" fmla="*/ 19 h 77"/>
                <a:gd name="T52" fmla="*/ 9 w 127"/>
                <a:gd name="T53" fmla="*/ 21 h 77"/>
                <a:gd name="T54" fmla="*/ 0 w 127"/>
                <a:gd name="T55" fmla="*/ 22 h 77"/>
                <a:gd name="T56" fmla="*/ 1 w 127"/>
                <a:gd name="T57" fmla="*/ 77 h 77"/>
                <a:gd name="T58" fmla="*/ 1 w 127"/>
                <a:gd name="T59" fmla="*/ 77 h 77"/>
                <a:gd name="T60" fmla="*/ 7 w 127"/>
                <a:gd name="T61" fmla="*/ 73 h 77"/>
                <a:gd name="T62" fmla="*/ 13 w 127"/>
                <a:gd name="T63" fmla="*/ 69 h 77"/>
                <a:gd name="T64" fmla="*/ 20 w 127"/>
                <a:gd name="T65" fmla="*/ 65 h 77"/>
                <a:gd name="T66" fmla="*/ 27 w 127"/>
                <a:gd name="T67" fmla="*/ 62 h 77"/>
                <a:gd name="T68" fmla="*/ 27 w 127"/>
                <a:gd name="T69" fmla="*/ 62 h 77"/>
                <a:gd name="T70" fmla="*/ 29 w 127"/>
                <a:gd name="T71" fmla="*/ 62 h 77"/>
                <a:gd name="T72" fmla="*/ 27 w 127"/>
                <a:gd name="T73" fmla="*/ 62 h 77"/>
                <a:gd name="T74" fmla="*/ 26 w 127"/>
                <a:gd name="T75" fmla="*/ 63 h 77"/>
                <a:gd name="T76" fmla="*/ 27 w 127"/>
                <a:gd name="T77" fmla="*/ 62 h 77"/>
                <a:gd name="T78" fmla="*/ 27 w 127"/>
                <a:gd name="T7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77">
                  <a:moveTo>
                    <a:pt x="27" y="62"/>
                  </a:moveTo>
                  <a:lnTo>
                    <a:pt x="27" y="62"/>
                  </a:lnTo>
                  <a:lnTo>
                    <a:pt x="39" y="59"/>
                  </a:lnTo>
                  <a:lnTo>
                    <a:pt x="53" y="57"/>
                  </a:lnTo>
                  <a:lnTo>
                    <a:pt x="65" y="57"/>
                  </a:lnTo>
                  <a:lnTo>
                    <a:pt x="79" y="58"/>
                  </a:lnTo>
                  <a:lnTo>
                    <a:pt x="91" y="60"/>
                  </a:lnTo>
                  <a:lnTo>
                    <a:pt x="104" y="64"/>
                  </a:lnTo>
                  <a:lnTo>
                    <a:pt x="116" y="70"/>
                  </a:lnTo>
                  <a:lnTo>
                    <a:pt x="127" y="77"/>
                  </a:lnTo>
                  <a:lnTo>
                    <a:pt x="122" y="22"/>
                  </a:lnTo>
                  <a:lnTo>
                    <a:pt x="122" y="22"/>
                  </a:lnTo>
                  <a:lnTo>
                    <a:pt x="111" y="21"/>
                  </a:lnTo>
                  <a:lnTo>
                    <a:pt x="106" y="19"/>
                  </a:lnTo>
                  <a:lnTo>
                    <a:pt x="101" y="17"/>
                  </a:lnTo>
                  <a:lnTo>
                    <a:pt x="95" y="13"/>
                  </a:lnTo>
                  <a:lnTo>
                    <a:pt x="91" y="10"/>
                  </a:lnTo>
                  <a:lnTo>
                    <a:pt x="88" y="5"/>
                  </a:lnTo>
                  <a:lnTo>
                    <a:pt x="87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1" y="5"/>
                  </a:lnTo>
                  <a:lnTo>
                    <a:pt x="29" y="10"/>
                  </a:lnTo>
                  <a:lnTo>
                    <a:pt x="25" y="13"/>
                  </a:lnTo>
                  <a:lnTo>
                    <a:pt x="20" y="17"/>
                  </a:lnTo>
                  <a:lnTo>
                    <a:pt x="15" y="19"/>
                  </a:lnTo>
                  <a:lnTo>
                    <a:pt x="9" y="21"/>
                  </a:lnTo>
                  <a:lnTo>
                    <a:pt x="0" y="22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7" y="73"/>
                  </a:lnTo>
                  <a:lnTo>
                    <a:pt x="13" y="69"/>
                  </a:lnTo>
                  <a:lnTo>
                    <a:pt x="20" y="65"/>
                  </a:lnTo>
                  <a:lnTo>
                    <a:pt x="27" y="62"/>
                  </a:lnTo>
                  <a:lnTo>
                    <a:pt x="27" y="62"/>
                  </a:lnTo>
                  <a:lnTo>
                    <a:pt x="29" y="62"/>
                  </a:lnTo>
                  <a:lnTo>
                    <a:pt x="27" y="62"/>
                  </a:lnTo>
                  <a:lnTo>
                    <a:pt x="26" y="63"/>
                  </a:lnTo>
                  <a:lnTo>
                    <a:pt x="27" y="62"/>
                  </a:lnTo>
                  <a:lnTo>
                    <a:pt x="2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3" name="Freeform 493"/>
            <p:cNvSpPr>
              <a:spLocks/>
            </p:cNvSpPr>
            <p:nvPr userDrawn="1"/>
          </p:nvSpPr>
          <p:spPr bwMode="auto">
            <a:xfrm>
              <a:off x="7226300" y="4109993"/>
              <a:ext cx="47625" cy="25400"/>
            </a:xfrm>
            <a:custGeom>
              <a:avLst/>
              <a:gdLst>
                <a:gd name="T0" fmla="*/ 104 w 118"/>
                <a:gd name="T1" fmla="*/ 6 h 67"/>
                <a:gd name="T2" fmla="*/ 104 w 118"/>
                <a:gd name="T3" fmla="*/ 6 h 67"/>
                <a:gd name="T4" fmla="*/ 92 w 118"/>
                <a:gd name="T5" fmla="*/ 12 h 67"/>
                <a:gd name="T6" fmla="*/ 79 w 118"/>
                <a:gd name="T7" fmla="*/ 15 h 67"/>
                <a:gd name="T8" fmla="*/ 65 w 118"/>
                <a:gd name="T9" fmla="*/ 17 h 67"/>
                <a:gd name="T10" fmla="*/ 51 w 118"/>
                <a:gd name="T11" fmla="*/ 17 h 67"/>
                <a:gd name="T12" fmla="*/ 38 w 118"/>
                <a:gd name="T13" fmla="*/ 15 h 67"/>
                <a:gd name="T14" fmla="*/ 24 w 118"/>
                <a:gd name="T15" fmla="*/ 12 h 67"/>
                <a:gd name="T16" fmla="*/ 12 w 118"/>
                <a:gd name="T17" fmla="*/ 6 h 67"/>
                <a:gd name="T18" fmla="*/ 0 w 118"/>
                <a:gd name="T19" fmla="*/ 0 h 67"/>
                <a:gd name="T20" fmla="*/ 3 w 118"/>
                <a:gd name="T21" fmla="*/ 47 h 67"/>
                <a:gd name="T22" fmla="*/ 3 w 118"/>
                <a:gd name="T23" fmla="*/ 47 h 67"/>
                <a:gd name="T24" fmla="*/ 12 w 118"/>
                <a:gd name="T25" fmla="*/ 48 h 67"/>
                <a:gd name="T26" fmla="*/ 17 w 118"/>
                <a:gd name="T27" fmla="*/ 49 h 67"/>
                <a:gd name="T28" fmla="*/ 22 w 118"/>
                <a:gd name="T29" fmla="*/ 51 h 67"/>
                <a:gd name="T30" fmla="*/ 26 w 118"/>
                <a:gd name="T31" fmla="*/ 54 h 67"/>
                <a:gd name="T32" fmla="*/ 31 w 118"/>
                <a:gd name="T33" fmla="*/ 57 h 67"/>
                <a:gd name="T34" fmla="*/ 33 w 118"/>
                <a:gd name="T35" fmla="*/ 62 h 67"/>
                <a:gd name="T36" fmla="*/ 34 w 118"/>
                <a:gd name="T37" fmla="*/ 67 h 67"/>
                <a:gd name="T38" fmla="*/ 88 w 118"/>
                <a:gd name="T39" fmla="*/ 67 h 67"/>
                <a:gd name="T40" fmla="*/ 88 w 118"/>
                <a:gd name="T41" fmla="*/ 67 h 67"/>
                <a:gd name="T42" fmla="*/ 89 w 118"/>
                <a:gd name="T43" fmla="*/ 62 h 67"/>
                <a:gd name="T44" fmla="*/ 91 w 118"/>
                <a:gd name="T45" fmla="*/ 57 h 67"/>
                <a:gd name="T46" fmla="*/ 94 w 118"/>
                <a:gd name="T47" fmla="*/ 54 h 67"/>
                <a:gd name="T48" fmla="*/ 98 w 118"/>
                <a:gd name="T49" fmla="*/ 51 h 67"/>
                <a:gd name="T50" fmla="*/ 104 w 118"/>
                <a:gd name="T51" fmla="*/ 49 h 67"/>
                <a:gd name="T52" fmla="*/ 109 w 118"/>
                <a:gd name="T53" fmla="*/ 48 h 67"/>
                <a:gd name="T54" fmla="*/ 118 w 118"/>
                <a:gd name="T55" fmla="*/ 47 h 67"/>
                <a:gd name="T56" fmla="*/ 114 w 118"/>
                <a:gd name="T57" fmla="*/ 0 h 67"/>
                <a:gd name="T58" fmla="*/ 114 w 118"/>
                <a:gd name="T59" fmla="*/ 0 h 67"/>
                <a:gd name="T60" fmla="*/ 109 w 118"/>
                <a:gd name="T61" fmla="*/ 3 h 67"/>
                <a:gd name="T62" fmla="*/ 104 w 118"/>
                <a:gd name="T63" fmla="*/ 6 h 67"/>
                <a:gd name="T64" fmla="*/ 104 w 118"/>
                <a:gd name="T65" fmla="*/ 6 h 67"/>
                <a:gd name="T66" fmla="*/ 104 w 118"/>
                <a:gd name="T67" fmla="*/ 6 h 67"/>
                <a:gd name="T68" fmla="*/ 104 w 118"/>
                <a:gd name="T69" fmla="*/ 6 h 67"/>
                <a:gd name="T70" fmla="*/ 104 w 118"/>
                <a:gd name="T71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67">
                  <a:moveTo>
                    <a:pt x="104" y="6"/>
                  </a:moveTo>
                  <a:lnTo>
                    <a:pt x="104" y="6"/>
                  </a:lnTo>
                  <a:lnTo>
                    <a:pt x="92" y="12"/>
                  </a:lnTo>
                  <a:lnTo>
                    <a:pt x="79" y="15"/>
                  </a:lnTo>
                  <a:lnTo>
                    <a:pt x="65" y="17"/>
                  </a:lnTo>
                  <a:lnTo>
                    <a:pt x="51" y="17"/>
                  </a:lnTo>
                  <a:lnTo>
                    <a:pt x="38" y="15"/>
                  </a:lnTo>
                  <a:lnTo>
                    <a:pt x="24" y="12"/>
                  </a:lnTo>
                  <a:lnTo>
                    <a:pt x="12" y="6"/>
                  </a:lnTo>
                  <a:lnTo>
                    <a:pt x="0" y="0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12" y="48"/>
                  </a:lnTo>
                  <a:lnTo>
                    <a:pt x="17" y="49"/>
                  </a:lnTo>
                  <a:lnTo>
                    <a:pt x="22" y="51"/>
                  </a:lnTo>
                  <a:lnTo>
                    <a:pt x="26" y="54"/>
                  </a:lnTo>
                  <a:lnTo>
                    <a:pt x="31" y="57"/>
                  </a:lnTo>
                  <a:lnTo>
                    <a:pt x="33" y="62"/>
                  </a:lnTo>
                  <a:lnTo>
                    <a:pt x="34" y="67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89" y="62"/>
                  </a:lnTo>
                  <a:lnTo>
                    <a:pt x="91" y="57"/>
                  </a:lnTo>
                  <a:lnTo>
                    <a:pt x="94" y="54"/>
                  </a:lnTo>
                  <a:lnTo>
                    <a:pt x="98" y="51"/>
                  </a:lnTo>
                  <a:lnTo>
                    <a:pt x="104" y="49"/>
                  </a:lnTo>
                  <a:lnTo>
                    <a:pt x="109" y="48"/>
                  </a:lnTo>
                  <a:lnTo>
                    <a:pt x="118" y="4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9" y="3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4" name="Freeform 494"/>
            <p:cNvSpPr>
              <a:spLocks/>
            </p:cNvSpPr>
            <p:nvPr userDrawn="1"/>
          </p:nvSpPr>
          <p:spPr bwMode="auto">
            <a:xfrm>
              <a:off x="7231063" y="4200481"/>
              <a:ext cx="47625" cy="17463"/>
            </a:xfrm>
            <a:custGeom>
              <a:avLst/>
              <a:gdLst>
                <a:gd name="T0" fmla="*/ 97 w 122"/>
                <a:gd name="T1" fmla="*/ 25 h 47"/>
                <a:gd name="T2" fmla="*/ 93 w 122"/>
                <a:gd name="T3" fmla="*/ 26 h 47"/>
                <a:gd name="T4" fmla="*/ 87 w 122"/>
                <a:gd name="T5" fmla="*/ 26 h 47"/>
                <a:gd name="T6" fmla="*/ 78 w 122"/>
                <a:gd name="T7" fmla="*/ 46 h 47"/>
                <a:gd name="T8" fmla="*/ 87 w 122"/>
                <a:gd name="T9" fmla="*/ 46 h 47"/>
                <a:gd name="T10" fmla="*/ 102 w 122"/>
                <a:gd name="T11" fmla="*/ 44 h 47"/>
                <a:gd name="T12" fmla="*/ 109 w 122"/>
                <a:gd name="T13" fmla="*/ 38 h 47"/>
                <a:gd name="T14" fmla="*/ 122 w 122"/>
                <a:gd name="T15" fmla="*/ 33 h 47"/>
                <a:gd name="T16" fmla="*/ 109 w 122"/>
                <a:gd name="T17" fmla="*/ 14 h 47"/>
                <a:gd name="T18" fmla="*/ 107 w 122"/>
                <a:gd name="T19" fmla="*/ 10 h 47"/>
                <a:gd name="T20" fmla="*/ 101 w 122"/>
                <a:gd name="T21" fmla="*/ 3 h 47"/>
                <a:gd name="T22" fmla="*/ 88 w 122"/>
                <a:gd name="T23" fmla="*/ 0 h 47"/>
                <a:gd name="T24" fmla="*/ 79 w 122"/>
                <a:gd name="T25" fmla="*/ 0 h 47"/>
                <a:gd name="T26" fmla="*/ 69 w 122"/>
                <a:gd name="T27" fmla="*/ 4 h 47"/>
                <a:gd name="T28" fmla="*/ 60 w 122"/>
                <a:gd name="T29" fmla="*/ 12 h 47"/>
                <a:gd name="T30" fmla="*/ 52 w 122"/>
                <a:gd name="T31" fmla="*/ 20 h 47"/>
                <a:gd name="T32" fmla="*/ 42 w 122"/>
                <a:gd name="T33" fmla="*/ 26 h 47"/>
                <a:gd name="T34" fmla="*/ 35 w 122"/>
                <a:gd name="T35" fmla="*/ 26 h 47"/>
                <a:gd name="T36" fmla="*/ 29 w 122"/>
                <a:gd name="T37" fmla="*/ 26 h 47"/>
                <a:gd name="T38" fmla="*/ 26 w 122"/>
                <a:gd name="T39" fmla="*/ 25 h 47"/>
                <a:gd name="T40" fmla="*/ 25 w 122"/>
                <a:gd name="T41" fmla="*/ 24 h 47"/>
                <a:gd name="T42" fmla="*/ 25 w 122"/>
                <a:gd name="T43" fmla="*/ 21 h 47"/>
                <a:gd name="T44" fmla="*/ 28 w 122"/>
                <a:gd name="T45" fmla="*/ 19 h 47"/>
                <a:gd name="T46" fmla="*/ 51 w 122"/>
                <a:gd name="T47" fmla="*/ 19 h 47"/>
                <a:gd name="T48" fmla="*/ 50 w 122"/>
                <a:gd name="T49" fmla="*/ 0 h 47"/>
                <a:gd name="T50" fmla="*/ 32 w 122"/>
                <a:gd name="T51" fmla="*/ 0 h 47"/>
                <a:gd name="T52" fmla="*/ 21 w 122"/>
                <a:gd name="T53" fmla="*/ 1 h 47"/>
                <a:gd name="T54" fmla="*/ 13 w 122"/>
                <a:gd name="T55" fmla="*/ 9 h 47"/>
                <a:gd name="T56" fmla="*/ 0 w 122"/>
                <a:gd name="T57" fmla="*/ 14 h 47"/>
                <a:gd name="T58" fmla="*/ 11 w 122"/>
                <a:gd name="T59" fmla="*/ 33 h 47"/>
                <a:gd name="T60" fmla="*/ 12 w 122"/>
                <a:gd name="T61" fmla="*/ 37 h 47"/>
                <a:gd name="T62" fmla="*/ 17 w 122"/>
                <a:gd name="T63" fmla="*/ 43 h 47"/>
                <a:gd name="T64" fmla="*/ 27 w 122"/>
                <a:gd name="T65" fmla="*/ 47 h 47"/>
                <a:gd name="T66" fmla="*/ 34 w 122"/>
                <a:gd name="T67" fmla="*/ 47 h 47"/>
                <a:gd name="T68" fmla="*/ 50 w 122"/>
                <a:gd name="T69" fmla="*/ 47 h 47"/>
                <a:gd name="T70" fmla="*/ 54 w 122"/>
                <a:gd name="T71" fmla="*/ 45 h 47"/>
                <a:gd name="T72" fmla="*/ 67 w 122"/>
                <a:gd name="T73" fmla="*/ 33 h 47"/>
                <a:gd name="T74" fmla="*/ 77 w 122"/>
                <a:gd name="T75" fmla="*/ 23 h 47"/>
                <a:gd name="T76" fmla="*/ 81 w 122"/>
                <a:gd name="T77" fmla="*/ 21 h 47"/>
                <a:gd name="T78" fmla="*/ 93 w 122"/>
                <a:gd name="T79" fmla="*/ 20 h 47"/>
                <a:gd name="T80" fmla="*/ 98 w 122"/>
                <a:gd name="T81" fmla="*/ 22 h 47"/>
                <a:gd name="T82" fmla="*/ 97 w 122"/>
                <a:gd name="T83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47">
                  <a:moveTo>
                    <a:pt x="97" y="25"/>
                  </a:moveTo>
                  <a:lnTo>
                    <a:pt x="97" y="25"/>
                  </a:lnTo>
                  <a:lnTo>
                    <a:pt x="95" y="26"/>
                  </a:lnTo>
                  <a:lnTo>
                    <a:pt x="93" y="26"/>
                  </a:lnTo>
                  <a:lnTo>
                    <a:pt x="87" y="26"/>
                  </a:lnTo>
                  <a:lnTo>
                    <a:pt x="87" y="26"/>
                  </a:lnTo>
                  <a:lnTo>
                    <a:pt x="77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87" y="46"/>
                  </a:lnTo>
                  <a:lnTo>
                    <a:pt x="98" y="45"/>
                  </a:lnTo>
                  <a:lnTo>
                    <a:pt x="102" y="44"/>
                  </a:lnTo>
                  <a:lnTo>
                    <a:pt x="106" y="42"/>
                  </a:lnTo>
                  <a:lnTo>
                    <a:pt x="109" y="38"/>
                  </a:lnTo>
                  <a:lnTo>
                    <a:pt x="110" y="33"/>
                  </a:lnTo>
                  <a:lnTo>
                    <a:pt x="122" y="33"/>
                  </a:lnTo>
                  <a:lnTo>
                    <a:pt x="120" y="14"/>
                  </a:lnTo>
                  <a:lnTo>
                    <a:pt x="109" y="14"/>
                  </a:lnTo>
                  <a:lnTo>
                    <a:pt x="109" y="14"/>
                  </a:lnTo>
                  <a:lnTo>
                    <a:pt x="107" y="10"/>
                  </a:lnTo>
                  <a:lnTo>
                    <a:pt x="104" y="5"/>
                  </a:lnTo>
                  <a:lnTo>
                    <a:pt x="101" y="3"/>
                  </a:lnTo>
                  <a:lnTo>
                    <a:pt x="98" y="1"/>
                  </a:lnTo>
                  <a:lnTo>
                    <a:pt x="88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4" y="1"/>
                  </a:lnTo>
                  <a:lnTo>
                    <a:pt x="69" y="4"/>
                  </a:lnTo>
                  <a:lnTo>
                    <a:pt x="64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2" y="20"/>
                  </a:lnTo>
                  <a:lnTo>
                    <a:pt x="47" y="24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35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26"/>
                  </a:lnTo>
                  <a:lnTo>
                    <a:pt x="26" y="25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lnTo>
                    <a:pt x="25" y="21"/>
                  </a:lnTo>
                  <a:lnTo>
                    <a:pt x="26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51" y="19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4"/>
                  </a:lnTo>
                  <a:lnTo>
                    <a:pt x="13" y="9"/>
                  </a:lnTo>
                  <a:lnTo>
                    <a:pt x="11" y="14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2" y="37"/>
                  </a:lnTo>
                  <a:lnTo>
                    <a:pt x="14" y="40"/>
                  </a:lnTo>
                  <a:lnTo>
                    <a:pt x="17" y="43"/>
                  </a:lnTo>
                  <a:lnTo>
                    <a:pt x="20" y="45"/>
                  </a:lnTo>
                  <a:lnTo>
                    <a:pt x="27" y="47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45" y="47"/>
                  </a:lnTo>
                  <a:lnTo>
                    <a:pt x="50" y="47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61" y="39"/>
                  </a:lnTo>
                  <a:lnTo>
                    <a:pt x="67" y="33"/>
                  </a:lnTo>
                  <a:lnTo>
                    <a:pt x="74" y="26"/>
                  </a:lnTo>
                  <a:lnTo>
                    <a:pt x="77" y="23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5" y="20"/>
                  </a:lnTo>
                  <a:lnTo>
                    <a:pt x="93" y="20"/>
                  </a:lnTo>
                  <a:lnTo>
                    <a:pt x="95" y="21"/>
                  </a:lnTo>
                  <a:lnTo>
                    <a:pt x="98" y="22"/>
                  </a:lnTo>
                  <a:lnTo>
                    <a:pt x="98" y="23"/>
                  </a:lnTo>
                  <a:lnTo>
                    <a:pt x="97" y="25"/>
                  </a:lnTo>
                  <a:lnTo>
                    <a:pt x="9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5" name="Freeform 495"/>
            <p:cNvSpPr>
              <a:spLocks/>
            </p:cNvSpPr>
            <p:nvPr userDrawn="1"/>
          </p:nvSpPr>
          <p:spPr bwMode="auto">
            <a:xfrm>
              <a:off x="7229475" y="4221118"/>
              <a:ext cx="53975" cy="34925"/>
            </a:xfrm>
            <a:custGeom>
              <a:avLst/>
              <a:gdLst>
                <a:gd name="T0" fmla="*/ 117 w 135"/>
                <a:gd name="T1" fmla="*/ 9 h 88"/>
                <a:gd name="T2" fmla="*/ 117 w 135"/>
                <a:gd name="T3" fmla="*/ 9 h 88"/>
                <a:gd name="T4" fmla="*/ 111 w 135"/>
                <a:gd name="T5" fmla="*/ 12 h 88"/>
                <a:gd name="T6" fmla="*/ 104 w 135"/>
                <a:gd name="T7" fmla="*/ 15 h 88"/>
                <a:gd name="T8" fmla="*/ 89 w 135"/>
                <a:gd name="T9" fmla="*/ 19 h 88"/>
                <a:gd name="T10" fmla="*/ 74 w 135"/>
                <a:gd name="T11" fmla="*/ 21 h 88"/>
                <a:gd name="T12" fmla="*/ 57 w 135"/>
                <a:gd name="T13" fmla="*/ 21 h 88"/>
                <a:gd name="T14" fmla="*/ 41 w 135"/>
                <a:gd name="T15" fmla="*/ 19 h 88"/>
                <a:gd name="T16" fmla="*/ 27 w 135"/>
                <a:gd name="T17" fmla="*/ 15 h 88"/>
                <a:gd name="T18" fmla="*/ 20 w 135"/>
                <a:gd name="T19" fmla="*/ 12 h 88"/>
                <a:gd name="T20" fmla="*/ 12 w 135"/>
                <a:gd name="T21" fmla="*/ 9 h 88"/>
                <a:gd name="T22" fmla="*/ 6 w 135"/>
                <a:gd name="T23" fmla="*/ 5 h 88"/>
                <a:gd name="T24" fmla="*/ 0 w 135"/>
                <a:gd name="T25" fmla="*/ 0 h 88"/>
                <a:gd name="T26" fmla="*/ 2 w 135"/>
                <a:gd name="T27" fmla="*/ 62 h 88"/>
                <a:gd name="T28" fmla="*/ 2 w 135"/>
                <a:gd name="T29" fmla="*/ 62 h 88"/>
                <a:gd name="T30" fmla="*/ 8 w 135"/>
                <a:gd name="T31" fmla="*/ 62 h 88"/>
                <a:gd name="T32" fmla="*/ 13 w 135"/>
                <a:gd name="T33" fmla="*/ 63 h 88"/>
                <a:gd name="T34" fmla="*/ 20 w 135"/>
                <a:gd name="T35" fmla="*/ 65 h 88"/>
                <a:gd name="T36" fmla="*/ 26 w 135"/>
                <a:gd name="T37" fmla="*/ 68 h 88"/>
                <a:gd name="T38" fmla="*/ 31 w 135"/>
                <a:gd name="T39" fmla="*/ 71 h 88"/>
                <a:gd name="T40" fmla="*/ 35 w 135"/>
                <a:gd name="T41" fmla="*/ 76 h 88"/>
                <a:gd name="T42" fmla="*/ 37 w 135"/>
                <a:gd name="T43" fmla="*/ 82 h 88"/>
                <a:gd name="T44" fmla="*/ 38 w 135"/>
                <a:gd name="T45" fmla="*/ 88 h 88"/>
                <a:gd name="T46" fmla="*/ 101 w 135"/>
                <a:gd name="T47" fmla="*/ 88 h 88"/>
                <a:gd name="T48" fmla="*/ 101 w 135"/>
                <a:gd name="T49" fmla="*/ 88 h 88"/>
                <a:gd name="T50" fmla="*/ 101 w 135"/>
                <a:gd name="T51" fmla="*/ 82 h 88"/>
                <a:gd name="T52" fmla="*/ 104 w 135"/>
                <a:gd name="T53" fmla="*/ 76 h 88"/>
                <a:gd name="T54" fmla="*/ 107 w 135"/>
                <a:gd name="T55" fmla="*/ 71 h 88"/>
                <a:gd name="T56" fmla="*/ 112 w 135"/>
                <a:gd name="T57" fmla="*/ 68 h 88"/>
                <a:gd name="T58" fmla="*/ 117 w 135"/>
                <a:gd name="T59" fmla="*/ 65 h 88"/>
                <a:gd name="T60" fmla="*/ 124 w 135"/>
                <a:gd name="T61" fmla="*/ 63 h 88"/>
                <a:gd name="T62" fmla="*/ 129 w 135"/>
                <a:gd name="T63" fmla="*/ 62 h 88"/>
                <a:gd name="T64" fmla="*/ 135 w 135"/>
                <a:gd name="T65" fmla="*/ 62 h 88"/>
                <a:gd name="T66" fmla="*/ 130 w 135"/>
                <a:gd name="T67" fmla="*/ 0 h 88"/>
                <a:gd name="T68" fmla="*/ 130 w 135"/>
                <a:gd name="T69" fmla="*/ 0 h 88"/>
                <a:gd name="T70" fmla="*/ 124 w 135"/>
                <a:gd name="T71" fmla="*/ 5 h 88"/>
                <a:gd name="T72" fmla="*/ 117 w 135"/>
                <a:gd name="T73" fmla="*/ 9 h 88"/>
                <a:gd name="T74" fmla="*/ 117 w 135"/>
                <a:gd name="T75" fmla="*/ 9 h 88"/>
                <a:gd name="T76" fmla="*/ 117 w 135"/>
                <a:gd name="T77" fmla="*/ 9 h 88"/>
                <a:gd name="T78" fmla="*/ 117 w 135"/>
                <a:gd name="T79" fmla="*/ 9 h 88"/>
                <a:gd name="T80" fmla="*/ 117 w 135"/>
                <a:gd name="T81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88">
                  <a:moveTo>
                    <a:pt x="117" y="9"/>
                  </a:moveTo>
                  <a:lnTo>
                    <a:pt x="117" y="9"/>
                  </a:lnTo>
                  <a:lnTo>
                    <a:pt x="111" y="12"/>
                  </a:lnTo>
                  <a:lnTo>
                    <a:pt x="104" y="15"/>
                  </a:lnTo>
                  <a:lnTo>
                    <a:pt x="89" y="19"/>
                  </a:lnTo>
                  <a:lnTo>
                    <a:pt x="74" y="21"/>
                  </a:lnTo>
                  <a:lnTo>
                    <a:pt x="57" y="21"/>
                  </a:lnTo>
                  <a:lnTo>
                    <a:pt x="41" y="19"/>
                  </a:lnTo>
                  <a:lnTo>
                    <a:pt x="27" y="15"/>
                  </a:lnTo>
                  <a:lnTo>
                    <a:pt x="20" y="12"/>
                  </a:lnTo>
                  <a:lnTo>
                    <a:pt x="12" y="9"/>
                  </a:lnTo>
                  <a:lnTo>
                    <a:pt x="6" y="5"/>
                  </a:lnTo>
                  <a:lnTo>
                    <a:pt x="0" y="0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8" y="62"/>
                  </a:lnTo>
                  <a:lnTo>
                    <a:pt x="13" y="63"/>
                  </a:lnTo>
                  <a:lnTo>
                    <a:pt x="20" y="65"/>
                  </a:lnTo>
                  <a:lnTo>
                    <a:pt x="26" y="68"/>
                  </a:lnTo>
                  <a:lnTo>
                    <a:pt x="31" y="71"/>
                  </a:lnTo>
                  <a:lnTo>
                    <a:pt x="35" y="76"/>
                  </a:lnTo>
                  <a:lnTo>
                    <a:pt x="37" y="82"/>
                  </a:lnTo>
                  <a:lnTo>
                    <a:pt x="38" y="88"/>
                  </a:lnTo>
                  <a:lnTo>
                    <a:pt x="101" y="88"/>
                  </a:lnTo>
                  <a:lnTo>
                    <a:pt x="101" y="88"/>
                  </a:lnTo>
                  <a:lnTo>
                    <a:pt x="101" y="82"/>
                  </a:lnTo>
                  <a:lnTo>
                    <a:pt x="104" y="76"/>
                  </a:lnTo>
                  <a:lnTo>
                    <a:pt x="107" y="71"/>
                  </a:lnTo>
                  <a:lnTo>
                    <a:pt x="112" y="68"/>
                  </a:lnTo>
                  <a:lnTo>
                    <a:pt x="117" y="65"/>
                  </a:lnTo>
                  <a:lnTo>
                    <a:pt x="124" y="63"/>
                  </a:lnTo>
                  <a:lnTo>
                    <a:pt x="129" y="62"/>
                  </a:lnTo>
                  <a:lnTo>
                    <a:pt x="135" y="6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4" y="5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6" name="Freeform 496"/>
            <p:cNvSpPr>
              <a:spLocks/>
            </p:cNvSpPr>
            <p:nvPr userDrawn="1"/>
          </p:nvSpPr>
          <p:spPr bwMode="auto">
            <a:xfrm>
              <a:off x="7227888" y="4092531"/>
              <a:ext cx="42862" cy="14288"/>
            </a:xfrm>
            <a:custGeom>
              <a:avLst/>
              <a:gdLst>
                <a:gd name="T0" fmla="*/ 85 w 107"/>
                <a:gd name="T1" fmla="*/ 20 h 37"/>
                <a:gd name="T2" fmla="*/ 77 w 107"/>
                <a:gd name="T3" fmla="*/ 21 h 37"/>
                <a:gd name="T4" fmla="*/ 68 w 107"/>
                <a:gd name="T5" fmla="*/ 36 h 37"/>
                <a:gd name="T6" fmla="*/ 77 w 107"/>
                <a:gd name="T7" fmla="*/ 36 h 37"/>
                <a:gd name="T8" fmla="*/ 89 w 107"/>
                <a:gd name="T9" fmla="*/ 34 h 37"/>
                <a:gd name="T10" fmla="*/ 95 w 107"/>
                <a:gd name="T11" fmla="*/ 30 h 37"/>
                <a:gd name="T12" fmla="*/ 107 w 107"/>
                <a:gd name="T13" fmla="*/ 25 h 37"/>
                <a:gd name="T14" fmla="*/ 96 w 107"/>
                <a:gd name="T15" fmla="*/ 11 h 37"/>
                <a:gd name="T16" fmla="*/ 94 w 107"/>
                <a:gd name="T17" fmla="*/ 8 h 37"/>
                <a:gd name="T18" fmla="*/ 89 w 107"/>
                <a:gd name="T19" fmla="*/ 3 h 37"/>
                <a:gd name="T20" fmla="*/ 79 w 107"/>
                <a:gd name="T21" fmla="*/ 0 h 37"/>
                <a:gd name="T22" fmla="*/ 70 w 107"/>
                <a:gd name="T23" fmla="*/ 0 h 37"/>
                <a:gd name="T24" fmla="*/ 61 w 107"/>
                <a:gd name="T25" fmla="*/ 4 h 37"/>
                <a:gd name="T26" fmla="*/ 54 w 107"/>
                <a:gd name="T27" fmla="*/ 9 h 37"/>
                <a:gd name="T28" fmla="*/ 43 w 107"/>
                <a:gd name="T29" fmla="*/ 18 h 37"/>
                <a:gd name="T30" fmla="*/ 38 w 107"/>
                <a:gd name="T31" fmla="*/ 20 h 37"/>
                <a:gd name="T32" fmla="*/ 27 w 107"/>
                <a:gd name="T33" fmla="*/ 21 h 37"/>
                <a:gd name="T34" fmla="*/ 25 w 107"/>
                <a:gd name="T35" fmla="*/ 21 h 37"/>
                <a:gd name="T36" fmla="*/ 22 w 107"/>
                <a:gd name="T37" fmla="*/ 20 h 37"/>
                <a:gd name="T38" fmla="*/ 22 w 107"/>
                <a:gd name="T39" fmla="*/ 17 h 37"/>
                <a:gd name="T40" fmla="*/ 25 w 107"/>
                <a:gd name="T41" fmla="*/ 15 h 37"/>
                <a:gd name="T42" fmla="*/ 30 w 107"/>
                <a:gd name="T43" fmla="*/ 14 h 37"/>
                <a:gd name="T44" fmla="*/ 44 w 107"/>
                <a:gd name="T45" fmla="*/ 15 h 37"/>
                <a:gd name="T46" fmla="*/ 44 w 107"/>
                <a:gd name="T47" fmla="*/ 0 h 37"/>
                <a:gd name="T48" fmla="*/ 25 w 107"/>
                <a:gd name="T49" fmla="*/ 0 h 37"/>
                <a:gd name="T50" fmla="*/ 15 w 107"/>
                <a:gd name="T51" fmla="*/ 4 h 37"/>
                <a:gd name="T52" fmla="*/ 10 w 107"/>
                <a:gd name="T53" fmla="*/ 11 h 37"/>
                <a:gd name="T54" fmla="*/ 1 w 107"/>
                <a:gd name="T55" fmla="*/ 25 h 37"/>
                <a:gd name="T56" fmla="*/ 10 w 107"/>
                <a:gd name="T57" fmla="*/ 25 h 37"/>
                <a:gd name="T58" fmla="*/ 13 w 107"/>
                <a:gd name="T59" fmla="*/ 31 h 37"/>
                <a:gd name="T60" fmla="*/ 22 w 107"/>
                <a:gd name="T61" fmla="*/ 36 h 37"/>
                <a:gd name="T62" fmla="*/ 28 w 107"/>
                <a:gd name="T63" fmla="*/ 37 h 37"/>
                <a:gd name="T64" fmla="*/ 43 w 107"/>
                <a:gd name="T65" fmla="*/ 36 h 37"/>
                <a:gd name="T66" fmla="*/ 47 w 107"/>
                <a:gd name="T67" fmla="*/ 35 h 37"/>
                <a:gd name="T68" fmla="*/ 59 w 107"/>
                <a:gd name="T69" fmla="*/ 25 h 37"/>
                <a:gd name="T70" fmla="*/ 71 w 107"/>
                <a:gd name="T71" fmla="*/ 17 h 37"/>
                <a:gd name="T72" fmla="*/ 75 w 107"/>
                <a:gd name="T73" fmla="*/ 16 h 37"/>
                <a:gd name="T74" fmla="*/ 86 w 107"/>
                <a:gd name="T75" fmla="*/ 17 h 37"/>
                <a:gd name="T76" fmla="*/ 85 w 107"/>
                <a:gd name="T77" fmla="*/ 20 h 37"/>
                <a:gd name="T78" fmla="*/ 85 w 107"/>
                <a:gd name="T79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7">
                  <a:moveTo>
                    <a:pt x="85" y="20"/>
                  </a:moveTo>
                  <a:lnTo>
                    <a:pt x="85" y="20"/>
                  </a:lnTo>
                  <a:lnTo>
                    <a:pt x="82" y="21"/>
                  </a:lnTo>
                  <a:lnTo>
                    <a:pt x="77" y="21"/>
                  </a:lnTo>
                  <a:lnTo>
                    <a:pt x="67" y="21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7" y="36"/>
                  </a:lnTo>
                  <a:lnTo>
                    <a:pt x="85" y="35"/>
                  </a:lnTo>
                  <a:lnTo>
                    <a:pt x="89" y="34"/>
                  </a:lnTo>
                  <a:lnTo>
                    <a:pt x="93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7" y="25"/>
                  </a:lnTo>
                  <a:lnTo>
                    <a:pt x="106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4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6" y="1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4" y="9"/>
                  </a:lnTo>
                  <a:lnTo>
                    <a:pt x="46" y="16"/>
                  </a:lnTo>
                  <a:lnTo>
                    <a:pt x="43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3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1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1" y="18"/>
                  </a:lnTo>
                  <a:lnTo>
                    <a:pt x="22" y="17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0" y="14"/>
                  </a:lnTo>
                  <a:lnTo>
                    <a:pt x="35" y="14"/>
                  </a:lnTo>
                  <a:lnTo>
                    <a:pt x="44" y="15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1" y="29"/>
                  </a:lnTo>
                  <a:lnTo>
                    <a:pt x="13" y="31"/>
                  </a:lnTo>
                  <a:lnTo>
                    <a:pt x="17" y="35"/>
                  </a:lnTo>
                  <a:lnTo>
                    <a:pt x="22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8" y="37"/>
                  </a:lnTo>
                  <a:lnTo>
                    <a:pt x="43" y="36"/>
                  </a:lnTo>
                  <a:lnTo>
                    <a:pt x="47" y="35"/>
                  </a:lnTo>
                  <a:lnTo>
                    <a:pt x="47" y="35"/>
                  </a:lnTo>
                  <a:lnTo>
                    <a:pt x="54" y="31"/>
                  </a:lnTo>
                  <a:lnTo>
                    <a:pt x="59" y="25"/>
                  </a:lnTo>
                  <a:lnTo>
                    <a:pt x="65" y="20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6"/>
                  </a:lnTo>
                  <a:lnTo>
                    <a:pt x="81" y="16"/>
                  </a:lnTo>
                  <a:lnTo>
                    <a:pt x="86" y="17"/>
                  </a:lnTo>
                  <a:lnTo>
                    <a:pt x="86" y="18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  <p:sp>
          <p:nvSpPr>
            <p:cNvPr id="337" name="Freeform 497"/>
            <p:cNvSpPr>
              <a:spLocks/>
            </p:cNvSpPr>
            <p:nvPr userDrawn="1"/>
          </p:nvSpPr>
          <p:spPr bwMode="auto">
            <a:xfrm>
              <a:off x="7226300" y="4067131"/>
              <a:ext cx="44450" cy="23813"/>
            </a:xfrm>
            <a:custGeom>
              <a:avLst/>
              <a:gdLst>
                <a:gd name="T0" fmla="*/ 25 w 112"/>
                <a:gd name="T1" fmla="*/ 48 h 59"/>
                <a:gd name="T2" fmla="*/ 25 w 112"/>
                <a:gd name="T3" fmla="*/ 48 h 59"/>
                <a:gd name="T4" fmla="*/ 36 w 112"/>
                <a:gd name="T5" fmla="*/ 46 h 59"/>
                <a:gd name="T6" fmla="*/ 47 w 112"/>
                <a:gd name="T7" fmla="*/ 45 h 59"/>
                <a:gd name="T8" fmla="*/ 59 w 112"/>
                <a:gd name="T9" fmla="*/ 44 h 59"/>
                <a:gd name="T10" fmla="*/ 70 w 112"/>
                <a:gd name="T11" fmla="*/ 45 h 59"/>
                <a:gd name="T12" fmla="*/ 82 w 112"/>
                <a:gd name="T13" fmla="*/ 47 h 59"/>
                <a:gd name="T14" fmla="*/ 92 w 112"/>
                <a:gd name="T15" fmla="*/ 49 h 59"/>
                <a:gd name="T16" fmla="*/ 102 w 112"/>
                <a:gd name="T17" fmla="*/ 54 h 59"/>
                <a:gd name="T18" fmla="*/ 112 w 112"/>
                <a:gd name="T19" fmla="*/ 59 h 59"/>
                <a:gd name="T20" fmla="*/ 109 w 112"/>
                <a:gd name="T21" fmla="*/ 17 h 59"/>
                <a:gd name="T22" fmla="*/ 109 w 112"/>
                <a:gd name="T23" fmla="*/ 17 h 59"/>
                <a:gd name="T24" fmla="*/ 99 w 112"/>
                <a:gd name="T25" fmla="*/ 15 h 59"/>
                <a:gd name="T26" fmla="*/ 90 w 112"/>
                <a:gd name="T27" fmla="*/ 13 h 59"/>
                <a:gd name="T28" fmla="*/ 86 w 112"/>
                <a:gd name="T29" fmla="*/ 11 h 59"/>
                <a:gd name="T30" fmla="*/ 82 w 112"/>
                <a:gd name="T31" fmla="*/ 8 h 59"/>
                <a:gd name="T32" fmla="*/ 80 w 112"/>
                <a:gd name="T33" fmla="*/ 4 h 59"/>
                <a:gd name="T34" fmla="*/ 78 w 112"/>
                <a:gd name="T35" fmla="*/ 0 h 59"/>
                <a:gd name="T36" fmla="*/ 30 w 112"/>
                <a:gd name="T37" fmla="*/ 0 h 59"/>
                <a:gd name="T38" fmla="*/ 30 w 112"/>
                <a:gd name="T39" fmla="*/ 0 h 59"/>
                <a:gd name="T40" fmla="*/ 28 w 112"/>
                <a:gd name="T41" fmla="*/ 4 h 59"/>
                <a:gd name="T42" fmla="*/ 26 w 112"/>
                <a:gd name="T43" fmla="*/ 8 h 59"/>
                <a:gd name="T44" fmla="*/ 23 w 112"/>
                <a:gd name="T45" fmla="*/ 11 h 59"/>
                <a:gd name="T46" fmla="*/ 19 w 112"/>
                <a:gd name="T47" fmla="*/ 13 h 59"/>
                <a:gd name="T48" fmla="*/ 9 w 112"/>
                <a:gd name="T49" fmla="*/ 15 h 59"/>
                <a:gd name="T50" fmla="*/ 0 w 112"/>
                <a:gd name="T51" fmla="*/ 17 h 59"/>
                <a:gd name="T52" fmla="*/ 1 w 112"/>
                <a:gd name="T53" fmla="*/ 59 h 59"/>
                <a:gd name="T54" fmla="*/ 1 w 112"/>
                <a:gd name="T55" fmla="*/ 59 h 59"/>
                <a:gd name="T56" fmla="*/ 7 w 112"/>
                <a:gd name="T57" fmla="*/ 56 h 59"/>
                <a:gd name="T58" fmla="*/ 13 w 112"/>
                <a:gd name="T59" fmla="*/ 53 h 59"/>
                <a:gd name="T60" fmla="*/ 25 w 112"/>
                <a:gd name="T61" fmla="*/ 48 h 59"/>
                <a:gd name="T62" fmla="*/ 25 w 112"/>
                <a:gd name="T63" fmla="*/ 48 h 59"/>
                <a:gd name="T64" fmla="*/ 26 w 112"/>
                <a:gd name="T65" fmla="*/ 48 h 59"/>
                <a:gd name="T66" fmla="*/ 25 w 112"/>
                <a:gd name="T67" fmla="*/ 48 h 59"/>
                <a:gd name="T68" fmla="*/ 23 w 112"/>
                <a:gd name="T69" fmla="*/ 49 h 59"/>
                <a:gd name="T70" fmla="*/ 25 w 112"/>
                <a:gd name="T71" fmla="*/ 48 h 59"/>
                <a:gd name="T72" fmla="*/ 25 w 112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" h="59">
                  <a:moveTo>
                    <a:pt x="25" y="48"/>
                  </a:moveTo>
                  <a:lnTo>
                    <a:pt x="25" y="48"/>
                  </a:lnTo>
                  <a:lnTo>
                    <a:pt x="36" y="46"/>
                  </a:lnTo>
                  <a:lnTo>
                    <a:pt x="47" y="45"/>
                  </a:lnTo>
                  <a:lnTo>
                    <a:pt x="59" y="44"/>
                  </a:lnTo>
                  <a:lnTo>
                    <a:pt x="70" y="45"/>
                  </a:lnTo>
                  <a:lnTo>
                    <a:pt x="82" y="47"/>
                  </a:lnTo>
                  <a:lnTo>
                    <a:pt x="92" y="49"/>
                  </a:lnTo>
                  <a:lnTo>
                    <a:pt x="102" y="54"/>
                  </a:lnTo>
                  <a:lnTo>
                    <a:pt x="112" y="59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99" y="15"/>
                  </a:lnTo>
                  <a:lnTo>
                    <a:pt x="90" y="13"/>
                  </a:lnTo>
                  <a:lnTo>
                    <a:pt x="86" y="11"/>
                  </a:lnTo>
                  <a:lnTo>
                    <a:pt x="82" y="8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4"/>
                  </a:lnTo>
                  <a:lnTo>
                    <a:pt x="26" y="8"/>
                  </a:lnTo>
                  <a:lnTo>
                    <a:pt x="23" y="11"/>
                  </a:lnTo>
                  <a:lnTo>
                    <a:pt x="19" y="13"/>
                  </a:lnTo>
                  <a:lnTo>
                    <a:pt x="9" y="15"/>
                  </a:lnTo>
                  <a:lnTo>
                    <a:pt x="0" y="17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7" y="56"/>
                  </a:lnTo>
                  <a:lnTo>
                    <a:pt x="13" y="53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25" y="48"/>
                  </a:lnTo>
                  <a:lnTo>
                    <a:pt x="23" y="49"/>
                  </a:lnTo>
                  <a:lnTo>
                    <a:pt x="25" y="48"/>
                  </a:ln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57114"/>
              <a:endParaRPr lang="ru-RU" sz="1100">
                <a:solidFill>
                  <a:prstClr val="black"/>
                </a:solidFill>
              </a:endParaRPr>
            </a:p>
          </p:txBody>
        </p:sp>
      </p:grpSp>
      <p:sp>
        <p:nvSpPr>
          <p:cNvPr id="561" name="Прямоугольник 560"/>
          <p:cNvSpPr/>
          <p:nvPr userDrawn="1"/>
        </p:nvSpPr>
        <p:spPr>
          <a:xfrm>
            <a:off x="3861628" y="214387"/>
            <a:ext cx="1009552" cy="159660"/>
          </a:xfrm>
          <a:prstGeom prst="rect">
            <a:avLst/>
          </a:prstGeom>
        </p:spPr>
        <p:txBody>
          <a:bodyPr wrap="none" lIns="51425" tIns="25718" rIns="51425" bIns="25718">
            <a:spAutoFit/>
          </a:bodyPr>
          <a:lstStyle/>
          <a:p>
            <a:pPr defTabSz="257114">
              <a:spcAft>
                <a:spcPts val="3488"/>
              </a:spcAft>
            </a:pPr>
            <a:r>
              <a:rPr lang="ru-RU" sz="700" dirty="0">
                <a:solidFill>
                  <a:prstClr val="black"/>
                </a:solidFill>
              </a:rPr>
              <a:t>Иконки дополнительно</a:t>
            </a:r>
          </a:p>
        </p:txBody>
      </p:sp>
    </p:spTree>
    <p:extLst>
      <p:ext uri="{BB962C8B-B14F-4D97-AF65-F5344CB8AC3E}">
        <p14:creationId xmlns:p14="http://schemas.microsoft.com/office/powerpoint/2010/main" val="2733167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85" indent="0">
              <a:buNone/>
              <a:defRPr sz="1500" b="1"/>
            </a:lvl2pPr>
            <a:lvl3pPr marL="685579" indent="0">
              <a:buNone/>
              <a:defRPr sz="1400" b="1"/>
            </a:lvl3pPr>
            <a:lvl4pPr marL="1028369" indent="0">
              <a:buNone/>
              <a:defRPr sz="1200" b="1"/>
            </a:lvl4pPr>
            <a:lvl5pPr marL="1371158" indent="0">
              <a:buNone/>
              <a:defRPr sz="1200" b="1"/>
            </a:lvl5pPr>
            <a:lvl6pPr marL="1713953" indent="0">
              <a:buNone/>
              <a:defRPr sz="1200" b="1"/>
            </a:lvl6pPr>
            <a:lvl7pPr marL="2056736" indent="0">
              <a:buNone/>
              <a:defRPr sz="1200" b="1"/>
            </a:lvl7pPr>
            <a:lvl8pPr marL="2399520" indent="0">
              <a:buNone/>
              <a:defRPr sz="1200" b="1"/>
            </a:lvl8pPr>
            <a:lvl9pPr marL="2742305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785" indent="0">
              <a:buNone/>
              <a:defRPr sz="1500" b="1"/>
            </a:lvl2pPr>
            <a:lvl3pPr marL="685579" indent="0">
              <a:buNone/>
              <a:defRPr sz="1400" b="1"/>
            </a:lvl3pPr>
            <a:lvl4pPr marL="1028369" indent="0">
              <a:buNone/>
              <a:defRPr sz="1200" b="1"/>
            </a:lvl4pPr>
            <a:lvl5pPr marL="1371158" indent="0">
              <a:buNone/>
              <a:defRPr sz="1200" b="1"/>
            </a:lvl5pPr>
            <a:lvl6pPr marL="1713953" indent="0">
              <a:buNone/>
              <a:defRPr sz="1200" b="1"/>
            </a:lvl6pPr>
            <a:lvl7pPr marL="2056736" indent="0">
              <a:buNone/>
              <a:defRPr sz="1200" b="1"/>
            </a:lvl7pPr>
            <a:lvl8pPr marL="2399520" indent="0">
              <a:buNone/>
              <a:defRPr sz="1200" b="1"/>
            </a:lvl8pPr>
            <a:lvl9pPr marL="2742305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579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590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84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8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85" indent="0">
              <a:buNone/>
              <a:defRPr sz="1100"/>
            </a:lvl2pPr>
            <a:lvl3pPr marL="685579" indent="0">
              <a:buNone/>
              <a:defRPr sz="900"/>
            </a:lvl3pPr>
            <a:lvl4pPr marL="1028369" indent="0">
              <a:buNone/>
              <a:defRPr sz="800"/>
            </a:lvl4pPr>
            <a:lvl5pPr marL="1371158" indent="0">
              <a:buNone/>
              <a:defRPr sz="800"/>
            </a:lvl5pPr>
            <a:lvl6pPr marL="1713953" indent="0">
              <a:buNone/>
              <a:defRPr sz="800"/>
            </a:lvl6pPr>
            <a:lvl7pPr marL="2056736" indent="0">
              <a:buNone/>
              <a:defRPr sz="800"/>
            </a:lvl7pPr>
            <a:lvl8pPr marL="2399520" indent="0">
              <a:buNone/>
              <a:defRPr sz="800"/>
            </a:lvl8pPr>
            <a:lvl9pPr marL="274230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79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82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785" indent="0">
              <a:buNone/>
              <a:defRPr sz="2100"/>
            </a:lvl2pPr>
            <a:lvl3pPr marL="685579" indent="0">
              <a:buNone/>
              <a:defRPr sz="1800"/>
            </a:lvl3pPr>
            <a:lvl4pPr marL="1028369" indent="0">
              <a:buNone/>
              <a:defRPr sz="1500"/>
            </a:lvl4pPr>
            <a:lvl5pPr marL="1371158" indent="0">
              <a:buNone/>
              <a:defRPr sz="1500"/>
            </a:lvl5pPr>
            <a:lvl6pPr marL="1713953" indent="0">
              <a:buNone/>
              <a:defRPr sz="1500"/>
            </a:lvl6pPr>
            <a:lvl7pPr marL="2056736" indent="0">
              <a:buNone/>
              <a:defRPr sz="1500"/>
            </a:lvl7pPr>
            <a:lvl8pPr marL="2399520" indent="0">
              <a:buNone/>
              <a:defRPr sz="1500"/>
            </a:lvl8pPr>
            <a:lvl9pPr marL="2742305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785" indent="0">
              <a:buNone/>
              <a:defRPr sz="1100"/>
            </a:lvl2pPr>
            <a:lvl3pPr marL="685579" indent="0">
              <a:buNone/>
              <a:defRPr sz="900"/>
            </a:lvl3pPr>
            <a:lvl4pPr marL="1028369" indent="0">
              <a:buNone/>
              <a:defRPr sz="800"/>
            </a:lvl4pPr>
            <a:lvl5pPr marL="1371158" indent="0">
              <a:buNone/>
              <a:defRPr sz="800"/>
            </a:lvl5pPr>
            <a:lvl6pPr marL="1713953" indent="0">
              <a:buNone/>
              <a:defRPr sz="800"/>
            </a:lvl6pPr>
            <a:lvl7pPr marL="2056736" indent="0">
              <a:buNone/>
              <a:defRPr sz="800"/>
            </a:lvl7pPr>
            <a:lvl8pPr marL="2399520" indent="0">
              <a:buNone/>
              <a:defRPr sz="800"/>
            </a:lvl8pPr>
            <a:lvl9pPr marL="274230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628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61" tIns="34289" rIns="68561" bIns="3428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61" tIns="34289" rIns="68561" bIns="3428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61" tIns="34289" rIns="68561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77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61" tIns="34289" rIns="68561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77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61" tIns="34289" rIns="68561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776"/>
            <a:fld id="{937008F3-69EA-4C6E-8E87-BAF7A2ADA9D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342776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22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685579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398" indent="-171398" algn="l" defTabSz="68557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193" indent="-171398" algn="l" defTabSz="68557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976" indent="-171398" algn="l" defTabSz="68557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760" indent="-171398" algn="l" defTabSz="68557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545" indent="-171398" algn="l" defTabSz="68557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339" indent="-171398" algn="l" defTabSz="68557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129" indent="-171398" algn="l" defTabSz="68557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0918" indent="-171398" algn="l" defTabSz="68557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713" indent="-171398" algn="l" defTabSz="68557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5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785" algn="l" defTabSz="6855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579" algn="l" defTabSz="6855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369" algn="l" defTabSz="6855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158" algn="l" defTabSz="6855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953" algn="l" defTabSz="6855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36" algn="l" defTabSz="6855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520" algn="l" defTabSz="6855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305" algn="l" defTabSz="68557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65" tIns="34289" rIns="68565" bIns="3428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65" tIns="34289" rIns="68565" bIns="3428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65" tIns="34289" rIns="68565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5711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65" tIns="34289" rIns="68565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5711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65" tIns="34289" rIns="68565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57114"/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257114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00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</p:sldLayoutIdLst>
  <p:hf hdr="0" ftr="0" dt="0"/>
  <p:txStyles>
    <p:titleStyle>
      <a:lvl1pPr algn="l" defTabSz="68563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10" indent="-171410" algn="l" defTabSz="68563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9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9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2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80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5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10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9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2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3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5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6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9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9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2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65" tIns="34289" rIns="68565" bIns="34289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65" tIns="34289" rIns="68565" bIns="3428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65" tIns="34289" rIns="68565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5711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65" tIns="34289" rIns="68565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5711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65" tIns="34289" rIns="68565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57114"/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257114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166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  <p:sldLayoutId id="2147483729" r:id="rId18"/>
  </p:sldLayoutIdLst>
  <p:hf hdr="0" ftr="0" dt="0"/>
  <p:txStyles>
    <p:titleStyle>
      <a:lvl1pPr algn="l" defTabSz="68563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10" indent="-171410" algn="l" defTabSz="68563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9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9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2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80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5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10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9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2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3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5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6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9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9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2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Лого ЕАГ и МУМЦФМ ЭСКИЗЫ\LOGO МУМЦФМ - бел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823" y="459960"/>
            <a:ext cx="2646292" cy="53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>
          <a:xfrm>
            <a:off x="1547666" y="2499743"/>
            <a:ext cx="5915025" cy="2681114"/>
          </a:xfrm>
          <a:prstGeom prst="rect">
            <a:avLst/>
          </a:prstGeom>
        </p:spPr>
        <p:txBody>
          <a:bodyPr vert="horz" lIns="68556" tIns="34289" rIns="68556" bIns="34289" rtlCol="0" anchor="t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900" dirty="0" smtClean="0">
                <a:solidFill>
                  <a:srgbClr val="5B9BD5">
                    <a:lumMod val="75000"/>
                  </a:srgbClr>
                </a:solidFill>
              </a:rPr>
              <a:t>О перспективах развития системы обучения и оценки кадров в сфере ПОД/ФТ</a:t>
            </a:r>
            <a:endParaRPr lang="ru-RU" sz="3900" dirty="0">
              <a:solidFill>
                <a:srgbClr val="5B9BD5">
                  <a:lumMod val="75000"/>
                </a:srgbClr>
              </a:solidFill>
            </a:endParaRPr>
          </a:p>
          <a:p>
            <a:pPr algn="ctr"/>
            <a:endParaRPr lang="ru-RU" sz="1000" dirty="0">
              <a:solidFill>
                <a:srgbClr val="17406D">
                  <a:lumMod val="50000"/>
                </a:srgbClr>
              </a:solidFill>
            </a:endParaRPr>
          </a:p>
          <a:p>
            <a:pPr algn="ctr"/>
            <a:endParaRPr lang="ru-RU" sz="2100" dirty="0" smtClean="0">
              <a:solidFill>
                <a:srgbClr val="17406D">
                  <a:lumMod val="50000"/>
                </a:srgbClr>
              </a:solidFill>
            </a:endParaRPr>
          </a:p>
          <a:p>
            <a:pPr algn="ctr"/>
            <a:r>
              <a:rPr lang="ru-RU" sz="2100" dirty="0" smtClean="0">
                <a:solidFill>
                  <a:srgbClr val="17406D">
                    <a:lumMod val="50000"/>
                  </a:srgbClr>
                </a:solidFill>
              </a:rPr>
              <a:t>Москва </a:t>
            </a:r>
            <a:r>
              <a:rPr lang="ru-RU" sz="2100" dirty="0">
                <a:solidFill>
                  <a:srgbClr val="17406D">
                    <a:lumMod val="50000"/>
                  </a:srgbClr>
                </a:solidFill>
              </a:rPr>
              <a:t>2019</a:t>
            </a:r>
            <a:endParaRPr lang="ru-RU" sz="2100" baseline="30000" dirty="0">
              <a:solidFill>
                <a:srgbClr val="17406D">
                  <a:lumMod val="50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90443" y="1280469"/>
            <a:ext cx="5215611" cy="623248"/>
          </a:xfrm>
          <a:prstGeom prst="rect">
            <a:avLst/>
          </a:prstGeom>
          <a:noFill/>
        </p:spPr>
        <p:txBody>
          <a:bodyPr wrap="none" lIns="68559" tIns="34289" rIns="68559" bIns="34289" rtlCol="0">
            <a:spAutoFit/>
          </a:bodyPr>
          <a:lstStyle/>
          <a:p>
            <a:pPr algn="ctr" defTabSz="514169"/>
            <a:r>
              <a:rPr lang="ru-RU" b="1" dirty="0">
                <a:solidFill>
                  <a:prstClr val="white"/>
                </a:solidFill>
                <a:latin typeface="Calibri Light" panose="020F0302020204030204"/>
              </a:rPr>
              <a:t>МЕЖДУНАРОДНЫЙ УЧЕБНО-МЕТОДИЧЕСКИЙ ЦЕНТР </a:t>
            </a:r>
          </a:p>
          <a:p>
            <a:pPr algn="ctr" defTabSz="514169"/>
            <a:r>
              <a:rPr lang="ru-RU" b="1" dirty="0">
                <a:solidFill>
                  <a:prstClr val="white"/>
                </a:solidFill>
                <a:latin typeface="Calibri Light" panose="020F0302020204030204"/>
              </a:rPr>
              <a:t>ФИНАНСОВОГО МОНИТОРИНГА</a:t>
            </a:r>
          </a:p>
        </p:txBody>
      </p:sp>
    </p:spTree>
    <p:extLst>
      <p:ext uri="{BB962C8B-B14F-4D97-AF65-F5344CB8AC3E}">
        <p14:creationId xmlns:p14="http://schemas.microsoft.com/office/powerpoint/2010/main" val="3125668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9" t="20546" r="4208" b="8377"/>
          <a:stretch/>
        </p:blipFill>
        <p:spPr>
          <a:xfrm>
            <a:off x="0" y="-74544"/>
            <a:ext cx="9144000" cy="5218044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331640" y="3651870"/>
            <a:ext cx="6264696" cy="2087532"/>
          </a:xfrm>
        </p:spPr>
        <p:txBody>
          <a:bodyPr>
            <a:normAutofit/>
          </a:bodyPr>
          <a:lstStyle/>
          <a:p>
            <a:r>
              <a:rPr lang="ru-RU" sz="3400" b="1" dirty="0"/>
              <a:t>Спасибо за внимание!</a:t>
            </a:r>
            <a:endParaRPr lang="ru-RU" sz="3400" b="1" dirty="0">
              <a:solidFill>
                <a:schemeClr val="tx1"/>
              </a:solidFill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4294967295"/>
          </p:nvPr>
        </p:nvSpPr>
        <p:spPr>
          <a:xfrm>
            <a:off x="7600950" y="4767264"/>
            <a:ext cx="1543050" cy="273844"/>
          </a:xfrm>
        </p:spPr>
        <p:txBody>
          <a:bodyPr/>
          <a:lstStyle/>
          <a:p>
            <a:fld id="{AA001EE0-DD24-43B4-9EDE-FC1E9A86B1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 descr="D:\Лого ЕАГ и МУМЦФМ ЭСКИЗЫ\LOGO МУМЦФМ - бел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78" y="1789379"/>
            <a:ext cx="5683093" cy="97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93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Группа 180"/>
          <p:cNvGrpSpPr/>
          <p:nvPr>
            <p:custDataLst>
              <p:tags r:id="rId1"/>
            </p:custDataLst>
          </p:nvPr>
        </p:nvGrpSpPr>
        <p:grpSpPr>
          <a:xfrm rot="360000">
            <a:off x="885290" y="574862"/>
            <a:ext cx="7490191" cy="4373813"/>
            <a:chOff x="351068" y="1256164"/>
            <a:chExt cx="8424863" cy="5053012"/>
          </a:xfrm>
          <a:solidFill>
            <a:schemeClr val="bg1">
              <a:lumMod val="95000"/>
            </a:schemeClr>
          </a:solidFill>
        </p:grpSpPr>
        <p:grpSp>
          <p:nvGrpSpPr>
            <p:cNvPr id="182" name="Группа 181"/>
            <p:cNvGrpSpPr/>
            <p:nvPr/>
          </p:nvGrpSpPr>
          <p:grpSpPr>
            <a:xfrm>
              <a:off x="351068" y="4864551"/>
              <a:ext cx="1069975" cy="868363"/>
              <a:chOff x="351068" y="4864551"/>
              <a:chExt cx="1069975" cy="868363"/>
            </a:xfrm>
            <a:grpFill/>
          </p:grpSpPr>
          <p:sp>
            <p:nvSpPr>
              <p:cNvPr id="317" name="Freeform 4"/>
              <p:cNvSpPr>
                <a:spLocks/>
              </p:cNvSpPr>
              <p:nvPr/>
            </p:nvSpPr>
            <p:spPr bwMode="auto">
              <a:xfrm>
                <a:off x="351068" y="5056639"/>
                <a:ext cx="358775" cy="461963"/>
              </a:xfrm>
              <a:custGeom>
                <a:avLst/>
                <a:gdLst>
                  <a:gd name="T0" fmla="*/ 217 w 741"/>
                  <a:gd name="T1" fmla="*/ 174 h 951"/>
                  <a:gd name="T2" fmla="*/ 209 w 741"/>
                  <a:gd name="T3" fmla="*/ 176 h 951"/>
                  <a:gd name="T4" fmla="*/ 200 w 741"/>
                  <a:gd name="T5" fmla="*/ 169 h 951"/>
                  <a:gd name="T6" fmla="*/ 191 w 741"/>
                  <a:gd name="T7" fmla="*/ 176 h 951"/>
                  <a:gd name="T8" fmla="*/ 182 w 741"/>
                  <a:gd name="T9" fmla="*/ 197 h 951"/>
                  <a:gd name="T10" fmla="*/ 185 w 741"/>
                  <a:gd name="T11" fmla="*/ 202 h 951"/>
                  <a:gd name="T12" fmla="*/ 191 w 741"/>
                  <a:gd name="T13" fmla="*/ 206 h 951"/>
                  <a:gd name="T14" fmla="*/ 191 w 741"/>
                  <a:gd name="T15" fmla="*/ 232 h 951"/>
                  <a:gd name="T16" fmla="*/ 175 w 741"/>
                  <a:gd name="T17" fmla="*/ 251 h 951"/>
                  <a:gd name="T18" fmla="*/ 171 w 741"/>
                  <a:gd name="T19" fmla="*/ 269 h 951"/>
                  <a:gd name="T20" fmla="*/ 159 w 741"/>
                  <a:gd name="T21" fmla="*/ 284 h 951"/>
                  <a:gd name="T22" fmla="*/ 141 w 741"/>
                  <a:gd name="T23" fmla="*/ 284 h 951"/>
                  <a:gd name="T24" fmla="*/ 133 w 741"/>
                  <a:gd name="T25" fmla="*/ 273 h 951"/>
                  <a:gd name="T26" fmla="*/ 126 w 741"/>
                  <a:gd name="T27" fmla="*/ 266 h 951"/>
                  <a:gd name="T28" fmla="*/ 111 w 741"/>
                  <a:gd name="T29" fmla="*/ 266 h 951"/>
                  <a:gd name="T30" fmla="*/ 92 w 741"/>
                  <a:gd name="T31" fmla="*/ 276 h 951"/>
                  <a:gd name="T32" fmla="*/ 84 w 741"/>
                  <a:gd name="T33" fmla="*/ 288 h 951"/>
                  <a:gd name="T34" fmla="*/ 79 w 741"/>
                  <a:gd name="T35" fmla="*/ 287 h 951"/>
                  <a:gd name="T36" fmla="*/ 62 w 741"/>
                  <a:gd name="T37" fmla="*/ 268 h 951"/>
                  <a:gd name="T38" fmla="*/ 54 w 741"/>
                  <a:gd name="T39" fmla="*/ 267 h 951"/>
                  <a:gd name="T40" fmla="*/ 46 w 741"/>
                  <a:gd name="T41" fmla="*/ 251 h 951"/>
                  <a:gd name="T42" fmla="*/ 41 w 741"/>
                  <a:gd name="T43" fmla="*/ 207 h 951"/>
                  <a:gd name="T44" fmla="*/ 37 w 741"/>
                  <a:gd name="T45" fmla="*/ 177 h 951"/>
                  <a:gd name="T46" fmla="*/ 24 w 741"/>
                  <a:gd name="T47" fmla="*/ 159 h 951"/>
                  <a:gd name="T48" fmla="*/ 22 w 741"/>
                  <a:gd name="T49" fmla="*/ 151 h 951"/>
                  <a:gd name="T50" fmla="*/ 25 w 741"/>
                  <a:gd name="T51" fmla="*/ 144 h 951"/>
                  <a:gd name="T52" fmla="*/ 22 w 741"/>
                  <a:gd name="T53" fmla="*/ 126 h 951"/>
                  <a:gd name="T54" fmla="*/ 10 w 741"/>
                  <a:gd name="T55" fmla="*/ 96 h 951"/>
                  <a:gd name="T56" fmla="*/ 9 w 741"/>
                  <a:gd name="T57" fmla="*/ 69 h 951"/>
                  <a:gd name="T58" fmla="*/ 3 w 741"/>
                  <a:gd name="T59" fmla="*/ 47 h 951"/>
                  <a:gd name="T60" fmla="*/ 41 w 741"/>
                  <a:gd name="T61" fmla="*/ 67 h 951"/>
                  <a:gd name="T62" fmla="*/ 52 w 741"/>
                  <a:gd name="T63" fmla="*/ 70 h 951"/>
                  <a:gd name="T64" fmla="*/ 63 w 741"/>
                  <a:gd name="T65" fmla="*/ 62 h 951"/>
                  <a:gd name="T66" fmla="*/ 72 w 741"/>
                  <a:gd name="T67" fmla="*/ 48 h 951"/>
                  <a:gd name="T68" fmla="*/ 80 w 741"/>
                  <a:gd name="T69" fmla="*/ 45 h 951"/>
                  <a:gd name="T70" fmla="*/ 99 w 741"/>
                  <a:gd name="T71" fmla="*/ 49 h 951"/>
                  <a:gd name="T72" fmla="*/ 123 w 741"/>
                  <a:gd name="T73" fmla="*/ 58 h 951"/>
                  <a:gd name="T74" fmla="*/ 125 w 741"/>
                  <a:gd name="T75" fmla="*/ 44 h 951"/>
                  <a:gd name="T76" fmla="*/ 113 w 741"/>
                  <a:gd name="T77" fmla="*/ 24 h 951"/>
                  <a:gd name="T78" fmla="*/ 113 w 741"/>
                  <a:gd name="T79" fmla="*/ 14 h 951"/>
                  <a:gd name="T80" fmla="*/ 118 w 741"/>
                  <a:gd name="T81" fmla="*/ 1 h 951"/>
                  <a:gd name="T82" fmla="*/ 131 w 741"/>
                  <a:gd name="T83" fmla="*/ 9 h 951"/>
                  <a:gd name="T84" fmla="*/ 148 w 741"/>
                  <a:gd name="T85" fmla="*/ 19 h 951"/>
                  <a:gd name="T86" fmla="*/ 171 w 741"/>
                  <a:gd name="T87" fmla="*/ 25 h 951"/>
                  <a:gd name="T88" fmla="*/ 170 w 741"/>
                  <a:gd name="T89" fmla="*/ 48 h 951"/>
                  <a:gd name="T90" fmla="*/ 185 w 741"/>
                  <a:gd name="T91" fmla="*/ 52 h 951"/>
                  <a:gd name="T92" fmla="*/ 205 w 741"/>
                  <a:gd name="T93" fmla="*/ 59 h 951"/>
                  <a:gd name="T94" fmla="*/ 217 w 741"/>
                  <a:gd name="T95" fmla="*/ 70 h 951"/>
                  <a:gd name="T96" fmla="*/ 217 w 741"/>
                  <a:gd name="T97" fmla="*/ 81 h 951"/>
                  <a:gd name="T98" fmla="*/ 208 w 741"/>
                  <a:gd name="T99" fmla="*/ 96 h 951"/>
                  <a:gd name="T100" fmla="*/ 206 w 741"/>
                  <a:gd name="T101" fmla="*/ 110 h 951"/>
                  <a:gd name="T102" fmla="*/ 216 w 741"/>
                  <a:gd name="T103" fmla="*/ 125 h 951"/>
                  <a:gd name="T104" fmla="*/ 226 w 741"/>
                  <a:gd name="T105" fmla="*/ 138 h 951"/>
                  <a:gd name="T106" fmla="*/ 222 w 741"/>
                  <a:gd name="T107" fmla="*/ 166 h 95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41"/>
                  <a:gd name="T163" fmla="*/ 0 h 951"/>
                  <a:gd name="T164" fmla="*/ 741 w 741"/>
                  <a:gd name="T165" fmla="*/ 951 h 95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41" h="951">
                    <a:moveTo>
                      <a:pt x="716" y="554"/>
                    </a:moveTo>
                    <a:lnTo>
                      <a:pt x="716" y="558"/>
                    </a:lnTo>
                    <a:lnTo>
                      <a:pt x="716" y="561"/>
                    </a:lnTo>
                    <a:lnTo>
                      <a:pt x="713" y="565"/>
                    </a:lnTo>
                    <a:lnTo>
                      <a:pt x="712" y="569"/>
                    </a:lnTo>
                    <a:lnTo>
                      <a:pt x="708" y="572"/>
                    </a:lnTo>
                    <a:lnTo>
                      <a:pt x="704" y="575"/>
                    </a:lnTo>
                    <a:lnTo>
                      <a:pt x="699" y="576"/>
                    </a:lnTo>
                    <a:lnTo>
                      <a:pt x="692" y="577"/>
                    </a:lnTo>
                    <a:lnTo>
                      <a:pt x="684" y="576"/>
                    </a:lnTo>
                    <a:lnTo>
                      <a:pt x="677" y="572"/>
                    </a:lnTo>
                    <a:lnTo>
                      <a:pt x="672" y="568"/>
                    </a:lnTo>
                    <a:lnTo>
                      <a:pt x="667" y="561"/>
                    </a:lnTo>
                    <a:lnTo>
                      <a:pt x="661" y="556"/>
                    </a:lnTo>
                    <a:lnTo>
                      <a:pt x="656" y="552"/>
                    </a:lnTo>
                    <a:lnTo>
                      <a:pt x="651" y="548"/>
                    </a:lnTo>
                    <a:lnTo>
                      <a:pt x="644" y="547"/>
                    </a:lnTo>
                    <a:lnTo>
                      <a:pt x="640" y="551"/>
                    </a:lnTo>
                    <a:lnTo>
                      <a:pt x="635" y="560"/>
                    </a:lnTo>
                    <a:lnTo>
                      <a:pt x="627" y="575"/>
                    </a:lnTo>
                    <a:lnTo>
                      <a:pt x="619" y="591"/>
                    </a:lnTo>
                    <a:lnTo>
                      <a:pt x="609" y="608"/>
                    </a:lnTo>
                    <a:lnTo>
                      <a:pt x="603" y="623"/>
                    </a:lnTo>
                    <a:lnTo>
                      <a:pt x="597" y="636"/>
                    </a:lnTo>
                    <a:lnTo>
                      <a:pt x="596" y="643"/>
                    </a:lnTo>
                    <a:lnTo>
                      <a:pt x="596" y="648"/>
                    </a:lnTo>
                    <a:lnTo>
                      <a:pt x="597" y="651"/>
                    </a:lnTo>
                    <a:lnTo>
                      <a:pt x="599" y="653"/>
                    </a:lnTo>
                    <a:lnTo>
                      <a:pt x="601" y="656"/>
                    </a:lnTo>
                    <a:lnTo>
                      <a:pt x="605" y="659"/>
                    </a:lnTo>
                    <a:lnTo>
                      <a:pt x="611" y="661"/>
                    </a:lnTo>
                    <a:lnTo>
                      <a:pt x="617" y="664"/>
                    </a:lnTo>
                    <a:lnTo>
                      <a:pt x="621" y="667"/>
                    </a:lnTo>
                    <a:lnTo>
                      <a:pt x="624" y="669"/>
                    </a:lnTo>
                    <a:lnTo>
                      <a:pt x="625" y="672"/>
                    </a:lnTo>
                    <a:lnTo>
                      <a:pt x="625" y="675"/>
                    </a:lnTo>
                    <a:lnTo>
                      <a:pt x="627" y="680"/>
                    </a:lnTo>
                    <a:lnTo>
                      <a:pt x="627" y="705"/>
                    </a:lnTo>
                    <a:lnTo>
                      <a:pt x="627" y="729"/>
                    </a:lnTo>
                    <a:lnTo>
                      <a:pt x="627" y="759"/>
                    </a:lnTo>
                    <a:lnTo>
                      <a:pt x="627" y="793"/>
                    </a:lnTo>
                    <a:lnTo>
                      <a:pt x="609" y="799"/>
                    </a:lnTo>
                    <a:lnTo>
                      <a:pt x="596" y="804"/>
                    </a:lnTo>
                    <a:lnTo>
                      <a:pt x="584" y="811"/>
                    </a:lnTo>
                    <a:lnTo>
                      <a:pt x="575" y="819"/>
                    </a:lnTo>
                    <a:lnTo>
                      <a:pt x="568" y="828"/>
                    </a:lnTo>
                    <a:lnTo>
                      <a:pt x="564" y="839"/>
                    </a:lnTo>
                    <a:lnTo>
                      <a:pt x="561" y="852"/>
                    </a:lnTo>
                    <a:lnTo>
                      <a:pt x="560" y="867"/>
                    </a:lnTo>
                    <a:lnTo>
                      <a:pt x="560" y="879"/>
                    </a:lnTo>
                    <a:lnTo>
                      <a:pt x="553" y="892"/>
                    </a:lnTo>
                    <a:lnTo>
                      <a:pt x="547" y="904"/>
                    </a:lnTo>
                    <a:lnTo>
                      <a:pt x="539" y="913"/>
                    </a:lnTo>
                    <a:lnTo>
                      <a:pt x="529" y="921"/>
                    </a:lnTo>
                    <a:lnTo>
                      <a:pt x="520" y="927"/>
                    </a:lnTo>
                    <a:lnTo>
                      <a:pt x="509" y="929"/>
                    </a:lnTo>
                    <a:lnTo>
                      <a:pt x="496" y="932"/>
                    </a:lnTo>
                    <a:lnTo>
                      <a:pt x="481" y="932"/>
                    </a:lnTo>
                    <a:lnTo>
                      <a:pt x="472" y="932"/>
                    </a:lnTo>
                    <a:lnTo>
                      <a:pt x="463" y="929"/>
                    </a:lnTo>
                    <a:lnTo>
                      <a:pt x="457" y="927"/>
                    </a:lnTo>
                    <a:lnTo>
                      <a:pt x="452" y="923"/>
                    </a:lnTo>
                    <a:lnTo>
                      <a:pt x="444" y="912"/>
                    </a:lnTo>
                    <a:lnTo>
                      <a:pt x="439" y="899"/>
                    </a:lnTo>
                    <a:lnTo>
                      <a:pt x="436" y="893"/>
                    </a:lnTo>
                    <a:lnTo>
                      <a:pt x="433" y="887"/>
                    </a:lnTo>
                    <a:lnTo>
                      <a:pt x="429" y="881"/>
                    </a:lnTo>
                    <a:lnTo>
                      <a:pt x="425" y="876"/>
                    </a:lnTo>
                    <a:lnTo>
                      <a:pt x="419" y="872"/>
                    </a:lnTo>
                    <a:lnTo>
                      <a:pt x="412" y="869"/>
                    </a:lnTo>
                    <a:lnTo>
                      <a:pt x="403" y="867"/>
                    </a:lnTo>
                    <a:lnTo>
                      <a:pt x="392" y="867"/>
                    </a:lnTo>
                    <a:lnTo>
                      <a:pt x="383" y="867"/>
                    </a:lnTo>
                    <a:lnTo>
                      <a:pt x="375" y="868"/>
                    </a:lnTo>
                    <a:lnTo>
                      <a:pt x="365" y="869"/>
                    </a:lnTo>
                    <a:lnTo>
                      <a:pt x="356" y="872"/>
                    </a:lnTo>
                    <a:lnTo>
                      <a:pt x="336" y="880"/>
                    </a:lnTo>
                    <a:lnTo>
                      <a:pt x="319" y="891"/>
                    </a:lnTo>
                    <a:lnTo>
                      <a:pt x="309" y="896"/>
                    </a:lnTo>
                    <a:lnTo>
                      <a:pt x="301" y="903"/>
                    </a:lnTo>
                    <a:lnTo>
                      <a:pt x="295" y="909"/>
                    </a:lnTo>
                    <a:lnTo>
                      <a:pt x="289" y="917"/>
                    </a:lnTo>
                    <a:lnTo>
                      <a:pt x="284" y="925"/>
                    </a:lnTo>
                    <a:lnTo>
                      <a:pt x="280" y="933"/>
                    </a:lnTo>
                    <a:lnTo>
                      <a:pt x="277" y="941"/>
                    </a:lnTo>
                    <a:lnTo>
                      <a:pt x="277" y="951"/>
                    </a:lnTo>
                    <a:lnTo>
                      <a:pt x="272" y="949"/>
                    </a:lnTo>
                    <a:lnTo>
                      <a:pt x="268" y="945"/>
                    </a:lnTo>
                    <a:lnTo>
                      <a:pt x="263" y="943"/>
                    </a:lnTo>
                    <a:lnTo>
                      <a:pt x="258" y="937"/>
                    </a:lnTo>
                    <a:lnTo>
                      <a:pt x="247" y="927"/>
                    </a:lnTo>
                    <a:lnTo>
                      <a:pt x="238" y="915"/>
                    </a:lnTo>
                    <a:lnTo>
                      <a:pt x="220" y="891"/>
                    </a:lnTo>
                    <a:lnTo>
                      <a:pt x="211" y="879"/>
                    </a:lnTo>
                    <a:lnTo>
                      <a:pt x="204" y="875"/>
                    </a:lnTo>
                    <a:lnTo>
                      <a:pt x="199" y="872"/>
                    </a:lnTo>
                    <a:lnTo>
                      <a:pt x="192" y="869"/>
                    </a:lnTo>
                    <a:lnTo>
                      <a:pt x="187" y="869"/>
                    </a:lnTo>
                    <a:lnTo>
                      <a:pt x="183" y="869"/>
                    </a:lnTo>
                    <a:lnTo>
                      <a:pt x="178" y="872"/>
                    </a:lnTo>
                    <a:lnTo>
                      <a:pt x="174" y="875"/>
                    </a:lnTo>
                    <a:lnTo>
                      <a:pt x="168" y="879"/>
                    </a:lnTo>
                    <a:lnTo>
                      <a:pt x="160" y="856"/>
                    </a:lnTo>
                    <a:lnTo>
                      <a:pt x="155" y="837"/>
                    </a:lnTo>
                    <a:lnTo>
                      <a:pt x="150" y="819"/>
                    </a:lnTo>
                    <a:lnTo>
                      <a:pt x="144" y="800"/>
                    </a:lnTo>
                    <a:lnTo>
                      <a:pt x="139" y="765"/>
                    </a:lnTo>
                    <a:lnTo>
                      <a:pt x="136" y="733"/>
                    </a:lnTo>
                    <a:lnTo>
                      <a:pt x="135" y="704"/>
                    </a:lnTo>
                    <a:lnTo>
                      <a:pt x="134" y="676"/>
                    </a:lnTo>
                    <a:lnTo>
                      <a:pt x="132" y="648"/>
                    </a:lnTo>
                    <a:lnTo>
                      <a:pt x="130" y="621"/>
                    </a:lnTo>
                    <a:lnTo>
                      <a:pt x="127" y="608"/>
                    </a:lnTo>
                    <a:lnTo>
                      <a:pt x="124" y="593"/>
                    </a:lnTo>
                    <a:lnTo>
                      <a:pt x="120" y="580"/>
                    </a:lnTo>
                    <a:lnTo>
                      <a:pt x="115" y="565"/>
                    </a:lnTo>
                    <a:lnTo>
                      <a:pt x="106" y="548"/>
                    </a:lnTo>
                    <a:lnTo>
                      <a:pt x="96" y="535"/>
                    </a:lnTo>
                    <a:lnTo>
                      <a:pt x="87" y="526"/>
                    </a:lnTo>
                    <a:lnTo>
                      <a:pt x="80" y="519"/>
                    </a:lnTo>
                    <a:lnTo>
                      <a:pt x="74" y="514"/>
                    </a:lnTo>
                    <a:lnTo>
                      <a:pt x="71" y="507"/>
                    </a:lnTo>
                    <a:lnTo>
                      <a:pt x="70" y="503"/>
                    </a:lnTo>
                    <a:lnTo>
                      <a:pt x="70" y="499"/>
                    </a:lnTo>
                    <a:lnTo>
                      <a:pt x="71" y="494"/>
                    </a:lnTo>
                    <a:lnTo>
                      <a:pt x="72" y="487"/>
                    </a:lnTo>
                    <a:lnTo>
                      <a:pt x="76" y="483"/>
                    </a:lnTo>
                    <a:lnTo>
                      <a:pt x="79" y="479"/>
                    </a:lnTo>
                    <a:lnTo>
                      <a:pt x="82" y="475"/>
                    </a:lnTo>
                    <a:lnTo>
                      <a:pt x="83" y="471"/>
                    </a:lnTo>
                    <a:lnTo>
                      <a:pt x="84" y="460"/>
                    </a:lnTo>
                    <a:lnTo>
                      <a:pt x="83" y="450"/>
                    </a:lnTo>
                    <a:lnTo>
                      <a:pt x="82" y="438"/>
                    </a:lnTo>
                    <a:lnTo>
                      <a:pt x="78" y="426"/>
                    </a:lnTo>
                    <a:lnTo>
                      <a:pt x="72" y="412"/>
                    </a:lnTo>
                    <a:lnTo>
                      <a:pt x="67" y="399"/>
                    </a:lnTo>
                    <a:lnTo>
                      <a:pt x="55" y="371"/>
                    </a:lnTo>
                    <a:lnTo>
                      <a:pt x="43" y="342"/>
                    </a:lnTo>
                    <a:lnTo>
                      <a:pt x="38" y="328"/>
                    </a:lnTo>
                    <a:lnTo>
                      <a:pt x="34" y="314"/>
                    </a:lnTo>
                    <a:lnTo>
                      <a:pt x="31" y="300"/>
                    </a:lnTo>
                    <a:lnTo>
                      <a:pt x="30" y="288"/>
                    </a:lnTo>
                    <a:lnTo>
                      <a:pt x="30" y="270"/>
                    </a:lnTo>
                    <a:lnTo>
                      <a:pt x="30" y="248"/>
                    </a:lnTo>
                    <a:lnTo>
                      <a:pt x="28" y="227"/>
                    </a:lnTo>
                    <a:lnTo>
                      <a:pt x="27" y="207"/>
                    </a:lnTo>
                    <a:lnTo>
                      <a:pt x="23" y="187"/>
                    </a:lnTo>
                    <a:lnTo>
                      <a:pt x="18" y="170"/>
                    </a:lnTo>
                    <a:lnTo>
                      <a:pt x="14" y="162"/>
                    </a:lnTo>
                    <a:lnTo>
                      <a:pt x="10" y="155"/>
                    </a:lnTo>
                    <a:lnTo>
                      <a:pt x="6" y="148"/>
                    </a:lnTo>
                    <a:lnTo>
                      <a:pt x="0" y="143"/>
                    </a:lnTo>
                    <a:lnTo>
                      <a:pt x="55" y="107"/>
                    </a:lnTo>
                    <a:lnTo>
                      <a:pt x="127" y="210"/>
                    </a:lnTo>
                    <a:lnTo>
                      <a:pt x="136" y="219"/>
                    </a:lnTo>
                    <a:lnTo>
                      <a:pt x="147" y="226"/>
                    </a:lnTo>
                    <a:lnTo>
                      <a:pt x="152" y="228"/>
                    </a:lnTo>
                    <a:lnTo>
                      <a:pt x="159" y="230"/>
                    </a:lnTo>
                    <a:lnTo>
                      <a:pt x="164" y="230"/>
                    </a:lnTo>
                    <a:lnTo>
                      <a:pt x="171" y="230"/>
                    </a:lnTo>
                    <a:lnTo>
                      <a:pt x="178" y="227"/>
                    </a:lnTo>
                    <a:lnTo>
                      <a:pt x="184" y="224"/>
                    </a:lnTo>
                    <a:lnTo>
                      <a:pt x="191" y="220"/>
                    </a:lnTo>
                    <a:lnTo>
                      <a:pt x="199" y="214"/>
                    </a:lnTo>
                    <a:lnTo>
                      <a:pt x="206" y="204"/>
                    </a:lnTo>
                    <a:lnTo>
                      <a:pt x="214" y="195"/>
                    </a:lnTo>
                    <a:lnTo>
                      <a:pt x="222" y="182"/>
                    </a:lnTo>
                    <a:lnTo>
                      <a:pt x="230" y="168"/>
                    </a:lnTo>
                    <a:lnTo>
                      <a:pt x="232" y="163"/>
                    </a:lnTo>
                    <a:lnTo>
                      <a:pt x="236" y="158"/>
                    </a:lnTo>
                    <a:lnTo>
                      <a:pt x="240" y="155"/>
                    </a:lnTo>
                    <a:lnTo>
                      <a:pt x="244" y="152"/>
                    </a:lnTo>
                    <a:lnTo>
                      <a:pt x="250" y="150"/>
                    </a:lnTo>
                    <a:lnTo>
                      <a:pt x="256" y="148"/>
                    </a:lnTo>
                    <a:lnTo>
                      <a:pt x="262" y="147"/>
                    </a:lnTo>
                    <a:lnTo>
                      <a:pt x="268" y="147"/>
                    </a:lnTo>
                    <a:lnTo>
                      <a:pt x="281" y="148"/>
                    </a:lnTo>
                    <a:lnTo>
                      <a:pt x="295" y="151"/>
                    </a:lnTo>
                    <a:lnTo>
                      <a:pt x="309" y="155"/>
                    </a:lnTo>
                    <a:lnTo>
                      <a:pt x="324" y="160"/>
                    </a:lnTo>
                    <a:lnTo>
                      <a:pt x="352" y="172"/>
                    </a:lnTo>
                    <a:lnTo>
                      <a:pt x="375" y="184"/>
                    </a:lnTo>
                    <a:lnTo>
                      <a:pt x="392" y="194"/>
                    </a:lnTo>
                    <a:lnTo>
                      <a:pt x="397" y="198"/>
                    </a:lnTo>
                    <a:lnTo>
                      <a:pt x="403" y="188"/>
                    </a:lnTo>
                    <a:lnTo>
                      <a:pt x="408" y="178"/>
                    </a:lnTo>
                    <a:lnTo>
                      <a:pt x="411" y="170"/>
                    </a:lnTo>
                    <a:lnTo>
                      <a:pt x="412" y="160"/>
                    </a:lnTo>
                    <a:lnTo>
                      <a:pt x="412" y="151"/>
                    </a:lnTo>
                    <a:lnTo>
                      <a:pt x="411" y="143"/>
                    </a:lnTo>
                    <a:lnTo>
                      <a:pt x="409" y="135"/>
                    </a:lnTo>
                    <a:lnTo>
                      <a:pt x="405" y="127"/>
                    </a:lnTo>
                    <a:lnTo>
                      <a:pt x="396" y="111"/>
                    </a:lnTo>
                    <a:lnTo>
                      <a:pt x="385" y="96"/>
                    </a:lnTo>
                    <a:lnTo>
                      <a:pt x="371" y="80"/>
                    </a:lnTo>
                    <a:lnTo>
                      <a:pt x="355" y="66"/>
                    </a:lnTo>
                    <a:lnTo>
                      <a:pt x="360" y="63"/>
                    </a:lnTo>
                    <a:lnTo>
                      <a:pt x="364" y="59"/>
                    </a:lnTo>
                    <a:lnTo>
                      <a:pt x="368" y="52"/>
                    </a:lnTo>
                    <a:lnTo>
                      <a:pt x="369" y="46"/>
                    </a:lnTo>
                    <a:lnTo>
                      <a:pt x="373" y="31"/>
                    </a:lnTo>
                    <a:lnTo>
                      <a:pt x="377" y="15"/>
                    </a:lnTo>
                    <a:lnTo>
                      <a:pt x="380" y="10"/>
                    </a:lnTo>
                    <a:lnTo>
                      <a:pt x="384" y="4"/>
                    </a:lnTo>
                    <a:lnTo>
                      <a:pt x="388" y="2"/>
                    </a:lnTo>
                    <a:lnTo>
                      <a:pt x="392" y="0"/>
                    </a:lnTo>
                    <a:lnTo>
                      <a:pt x="399" y="3"/>
                    </a:lnTo>
                    <a:lnTo>
                      <a:pt x="407" y="8"/>
                    </a:lnTo>
                    <a:lnTo>
                      <a:pt x="416" y="16"/>
                    </a:lnTo>
                    <a:lnTo>
                      <a:pt x="428" y="30"/>
                    </a:lnTo>
                    <a:lnTo>
                      <a:pt x="436" y="36"/>
                    </a:lnTo>
                    <a:lnTo>
                      <a:pt x="445" y="43"/>
                    </a:lnTo>
                    <a:lnTo>
                      <a:pt x="457" y="50"/>
                    </a:lnTo>
                    <a:lnTo>
                      <a:pt x="471" y="55"/>
                    </a:lnTo>
                    <a:lnTo>
                      <a:pt x="485" y="62"/>
                    </a:lnTo>
                    <a:lnTo>
                      <a:pt x="501" y="67"/>
                    </a:lnTo>
                    <a:lnTo>
                      <a:pt x="519" y="72"/>
                    </a:lnTo>
                    <a:lnTo>
                      <a:pt x="536" y="78"/>
                    </a:lnTo>
                    <a:lnTo>
                      <a:pt x="548" y="80"/>
                    </a:lnTo>
                    <a:lnTo>
                      <a:pt x="560" y="83"/>
                    </a:lnTo>
                    <a:lnTo>
                      <a:pt x="559" y="100"/>
                    </a:lnTo>
                    <a:lnTo>
                      <a:pt x="557" y="120"/>
                    </a:lnTo>
                    <a:lnTo>
                      <a:pt x="557" y="132"/>
                    </a:lnTo>
                    <a:lnTo>
                      <a:pt x="557" y="144"/>
                    </a:lnTo>
                    <a:lnTo>
                      <a:pt x="559" y="156"/>
                    </a:lnTo>
                    <a:lnTo>
                      <a:pt x="560" y="168"/>
                    </a:lnTo>
                    <a:lnTo>
                      <a:pt x="571" y="167"/>
                    </a:lnTo>
                    <a:lnTo>
                      <a:pt x="583" y="167"/>
                    </a:lnTo>
                    <a:lnTo>
                      <a:pt x="595" y="168"/>
                    </a:lnTo>
                    <a:lnTo>
                      <a:pt x="608" y="171"/>
                    </a:lnTo>
                    <a:lnTo>
                      <a:pt x="620" y="174"/>
                    </a:lnTo>
                    <a:lnTo>
                      <a:pt x="633" y="178"/>
                    </a:lnTo>
                    <a:lnTo>
                      <a:pt x="647" y="182"/>
                    </a:lnTo>
                    <a:lnTo>
                      <a:pt x="659" y="187"/>
                    </a:lnTo>
                    <a:lnTo>
                      <a:pt x="671" y="192"/>
                    </a:lnTo>
                    <a:lnTo>
                      <a:pt x="681" y="199"/>
                    </a:lnTo>
                    <a:lnTo>
                      <a:pt x="691" y="206"/>
                    </a:lnTo>
                    <a:lnTo>
                      <a:pt x="700" y="212"/>
                    </a:lnTo>
                    <a:lnTo>
                      <a:pt x="707" y="220"/>
                    </a:lnTo>
                    <a:lnTo>
                      <a:pt x="712" y="228"/>
                    </a:lnTo>
                    <a:lnTo>
                      <a:pt x="716" y="238"/>
                    </a:lnTo>
                    <a:lnTo>
                      <a:pt x="716" y="246"/>
                    </a:lnTo>
                    <a:lnTo>
                      <a:pt x="716" y="252"/>
                    </a:lnTo>
                    <a:lnTo>
                      <a:pt x="715" y="259"/>
                    </a:lnTo>
                    <a:lnTo>
                      <a:pt x="713" y="264"/>
                    </a:lnTo>
                    <a:lnTo>
                      <a:pt x="711" y="270"/>
                    </a:lnTo>
                    <a:lnTo>
                      <a:pt x="703" y="280"/>
                    </a:lnTo>
                    <a:lnTo>
                      <a:pt x="696" y="291"/>
                    </a:lnTo>
                    <a:lnTo>
                      <a:pt x="688" y="302"/>
                    </a:lnTo>
                    <a:lnTo>
                      <a:pt x="681" y="315"/>
                    </a:lnTo>
                    <a:lnTo>
                      <a:pt x="679" y="322"/>
                    </a:lnTo>
                    <a:lnTo>
                      <a:pt x="676" y="330"/>
                    </a:lnTo>
                    <a:lnTo>
                      <a:pt x="675" y="339"/>
                    </a:lnTo>
                    <a:lnTo>
                      <a:pt x="675" y="348"/>
                    </a:lnTo>
                    <a:lnTo>
                      <a:pt x="675" y="358"/>
                    </a:lnTo>
                    <a:lnTo>
                      <a:pt x="677" y="367"/>
                    </a:lnTo>
                    <a:lnTo>
                      <a:pt x="680" y="375"/>
                    </a:lnTo>
                    <a:lnTo>
                      <a:pt x="685" y="382"/>
                    </a:lnTo>
                    <a:lnTo>
                      <a:pt x="696" y="395"/>
                    </a:lnTo>
                    <a:lnTo>
                      <a:pt x="708" y="407"/>
                    </a:lnTo>
                    <a:lnTo>
                      <a:pt x="720" y="418"/>
                    </a:lnTo>
                    <a:lnTo>
                      <a:pt x="731" y="430"/>
                    </a:lnTo>
                    <a:lnTo>
                      <a:pt x="735" y="436"/>
                    </a:lnTo>
                    <a:lnTo>
                      <a:pt x="737" y="442"/>
                    </a:lnTo>
                    <a:lnTo>
                      <a:pt x="740" y="450"/>
                    </a:lnTo>
                    <a:lnTo>
                      <a:pt x="741" y="456"/>
                    </a:lnTo>
                    <a:lnTo>
                      <a:pt x="739" y="479"/>
                    </a:lnTo>
                    <a:lnTo>
                      <a:pt x="735" y="499"/>
                    </a:lnTo>
                    <a:lnTo>
                      <a:pt x="731" y="519"/>
                    </a:lnTo>
                    <a:lnTo>
                      <a:pt x="729" y="542"/>
                    </a:lnTo>
                    <a:lnTo>
                      <a:pt x="716" y="554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en-US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6"/>
              <p:cNvSpPr>
                <a:spLocks/>
              </p:cNvSpPr>
              <p:nvPr/>
            </p:nvSpPr>
            <p:spPr bwMode="auto">
              <a:xfrm>
                <a:off x="913043" y="4864551"/>
                <a:ext cx="508000" cy="461963"/>
              </a:xfrm>
              <a:custGeom>
                <a:avLst/>
                <a:gdLst>
                  <a:gd name="T0" fmla="*/ 305 w 1048"/>
                  <a:gd name="T1" fmla="*/ 217 h 952"/>
                  <a:gd name="T2" fmla="*/ 297 w 1048"/>
                  <a:gd name="T3" fmla="*/ 225 h 952"/>
                  <a:gd name="T4" fmla="*/ 256 w 1048"/>
                  <a:gd name="T5" fmla="*/ 238 h 952"/>
                  <a:gd name="T6" fmla="*/ 244 w 1048"/>
                  <a:gd name="T7" fmla="*/ 251 h 952"/>
                  <a:gd name="T8" fmla="*/ 237 w 1048"/>
                  <a:gd name="T9" fmla="*/ 270 h 952"/>
                  <a:gd name="T10" fmla="*/ 216 w 1048"/>
                  <a:gd name="T11" fmla="*/ 285 h 952"/>
                  <a:gd name="T12" fmla="*/ 199 w 1048"/>
                  <a:gd name="T13" fmla="*/ 274 h 952"/>
                  <a:gd name="T14" fmla="*/ 192 w 1048"/>
                  <a:gd name="T15" fmla="*/ 265 h 952"/>
                  <a:gd name="T16" fmla="*/ 179 w 1048"/>
                  <a:gd name="T17" fmla="*/ 263 h 952"/>
                  <a:gd name="T18" fmla="*/ 169 w 1048"/>
                  <a:gd name="T19" fmla="*/ 267 h 952"/>
                  <a:gd name="T20" fmla="*/ 151 w 1048"/>
                  <a:gd name="T21" fmla="*/ 265 h 952"/>
                  <a:gd name="T22" fmla="*/ 134 w 1048"/>
                  <a:gd name="T23" fmla="*/ 263 h 952"/>
                  <a:gd name="T24" fmla="*/ 122 w 1048"/>
                  <a:gd name="T25" fmla="*/ 268 h 952"/>
                  <a:gd name="T26" fmla="*/ 112 w 1048"/>
                  <a:gd name="T27" fmla="*/ 274 h 952"/>
                  <a:gd name="T28" fmla="*/ 105 w 1048"/>
                  <a:gd name="T29" fmla="*/ 271 h 952"/>
                  <a:gd name="T30" fmla="*/ 95 w 1048"/>
                  <a:gd name="T31" fmla="*/ 252 h 952"/>
                  <a:gd name="T32" fmla="*/ 87 w 1048"/>
                  <a:gd name="T33" fmla="*/ 269 h 952"/>
                  <a:gd name="T34" fmla="*/ 79 w 1048"/>
                  <a:gd name="T35" fmla="*/ 272 h 952"/>
                  <a:gd name="T36" fmla="*/ 65 w 1048"/>
                  <a:gd name="T37" fmla="*/ 266 h 952"/>
                  <a:gd name="T38" fmla="*/ 49 w 1048"/>
                  <a:gd name="T39" fmla="*/ 267 h 952"/>
                  <a:gd name="T40" fmla="*/ 35 w 1048"/>
                  <a:gd name="T41" fmla="*/ 271 h 952"/>
                  <a:gd name="T42" fmla="*/ 23 w 1048"/>
                  <a:gd name="T43" fmla="*/ 264 h 952"/>
                  <a:gd name="T44" fmla="*/ 10 w 1048"/>
                  <a:gd name="T45" fmla="*/ 246 h 952"/>
                  <a:gd name="T46" fmla="*/ 11 w 1048"/>
                  <a:gd name="T47" fmla="*/ 230 h 952"/>
                  <a:gd name="T48" fmla="*/ 15 w 1048"/>
                  <a:gd name="T49" fmla="*/ 213 h 952"/>
                  <a:gd name="T50" fmla="*/ 10 w 1048"/>
                  <a:gd name="T51" fmla="*/ 202 h 952"/>
                  <a:gd name="T52" fmla="*/ 1 w 1048"/>
                  <a:gd name="T53" fmla="*/ 193 h 952"/>
                  <a:gd name="T54" fmla="*/ 2 w 1048"/>
                  <a:gd name="T55" fmla="*/ 184 h 952"/>
                  <a:gd name="T56" fmla="*/ 18 w 1048"/>
                  <a:gd name="T57" fmla="*/ 171 h 952"/>
                  <a:gd name="T58" fmla="*/ 35 w 1048"/>
                  <a:gd name="T59" fmla="*/ 171 h 952"/>
                  <a:gd name="T60" fmla="*/ 50 w 1048"/>
                  <a:gd name="T61" fmla="*/ 175 h 952"/>
                  <a:gd name="T62" fmla="*/ 59 w 1048"/>
                  <a:gd name="T63" fmla="*/ 171 h 952"/>
                  <a:gd name="T64" fmla="*/ 61 w 1048"/>
                  <a:gd name="T65" fmla="*/ 149 h 952"/>
                  <a:gd name="T66" fmla="*/ 61 w 1048"/>
                  <a:gd name="T67" fmla="*/ 123 h 952"/>
                  <a:gd name="T68" fmla="*/ 72 w 1048"/>
                  <a:gd name="T69" fmla="*/ 107 h 952"/>
                  <a:gd name="T70" fmla="*/ 81 w 1048"/>
                  <a:gd name="T71" fmla="*/ 96 h 952"/>
                  <a:gd name="T72" fmla="*/ 82 w 1048"/>
                  <a:gd name="T73" fmla="*/ 80 h 952"/>
                  <a:gd name="T74" fmla="*/ 75 w 1048"/>
                  <a:gd name="T75" fmla="*/ 65 h 952"/>
                  <a:gd name="T76" fmla="*/ 72 w 1048"/>
                  <a:gd name="T77" fmla="*/ 53 h 952"/>
                  <a:gd name="T78" fmla="*/ 80 w 1048"/>
                  <a:gd name="T79" fmla="*/ 35 h 952"/>
                  <a:gd name="T80" fmla="*/ 99 w 1048"/>
                  <a:gd name="T81" fmla="*/ 7 h 952"/>
                  <a:gd name="T82" fmla="*/ 131 w 1048"/>
                  <a:gd name="T83" fmla="*/ 0 h 952"/>
                  <a:gd name="T84" fmla="*/ 147 w 1048"/>
                  <a:gd name="T85" fmla="*/ 3 h 952"/>
                  <a:gd name="T86" fmla="*/ 166 w 1048"/>
                  <a:gd name="T87" fmla="*/ 19 h 952"/>
                  <a:gd name="T88" fmla="*/ 175 w 1048"/>
                  <a:gd name="T89" fmla="*/ 31 h 952"/>
                  <a:gd name="T90" fmla="*/ 181 w 1048"/>
                  <a:gd name="T91" fmla="*/ 46 h 952"/>
                  <a:gd name="T92" fmla="*/ 201 w 1048"/>
                  <a:gd name="T93" fmla="*/ 53 h 952"/>
                  <a:gd name="T94" fmla="*/ 212 w 1048"/>
                  <a:gd name="T95" fmla="*/ 64 h 952"/>
                  <a:gd name="T96" fmla="*/ 236 w 1048"/>
                  <a:gd name="T97" fmla="*/ 80 h 952"/>
                  <a:gd name="T98" fmla="*/ 251 w 1048"/>
                  <a:gd name="T99" fmla="*/ 95 h 952"/>
                  <a:gd name="T100" fmla="*/ 253 w 1048"/>
                  <a:gd name="T101" fmla="*/ 112 h 952"/>
                  <a:gd name="T102" fmla="*/ 244 w 1048"/>
                  <a:gd name="T103" fmla="*/ 123 h 952"/>
                  <a:gd name="T104" fmla="*/ 239 w 1048"/>
                  <a:gd name="T105" fmla="*/ 132 h 952"/>
                  <a:gd name="T106" fmla="*/ 245 w 1048"/>
                  <a:gd name="T107" fmla="*/ 142 h 952"/>
                  <a:gd name="T108" fmla="*/ 260 w 1048"/>
                  <a:gd name="T109" fmla="*/ 143 h 952"/>
                  <a:gd name="T110" fmla="*/ 267 w 1048"/>
                  <a:gd name="T111" fmla="*/ 146 h 952"/>
                  <a:gd name="T112" fmla="*/ 270 w 1048"/>
                  <a:gd name="T113" fmla="*/ 163 h 952"/>
                  <a:gd name="T114" fmla="*/ 277 w 1048"/>
                  <a:gd name="T115" fmla="*/ 171 h 952"/>
                  <a:gd name="T116" fmla="*/ 302 w 1048"/>
                  <a:gd name="T117" fmla="*/ 190 h 952"/>
                  <a:gd name="T118" fmla="*/ 317 w 1048"/>
                  <a:gd name="T119" fmla="*/ 215 h 95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48"/>
                  <a:gd name="T181" fmla="*/ 0 h 952"/>
                  <a:gd name="T182" fmla="*/ 1048 w 1048"/>
                  <a:gd name="T183" fmla="*/ 952 h 95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48" h="952">
                    <a:moveTo>
                      <a:pt x="1017" y="704"/>
                    </a:moveTo>
                    <a:lnTo>
                      <a:pt x="1012" y="705"/>
                    </a:lnTo>
                    <a:lnTo>
                      <a:pt x="1008" y="705"/>
                    </a:lnTo>
                    <a:lnTo>
                      <a:pt x="1004" y="708"/>
                    </a:lnTo>
                    <a:lnTo>
                      <a:pt x="1000" y="709"/>
                    </a:lnTo>
                    <a:lnTo>
                      <a:pt x="993" y="714"/>
                    </a:lnTo>
                    <a:lnTo>
                      <a:pt x="988" y="720"/>
                    </a:lnTo>
                    <a:lnTo>
                      <a:pt x="984" y="726"/>
                    </a:lnTo>
                    <a:lnTo>
                      <a:pt x="979" y="732"/>
                    </a:lnTo>
                    <a:lnTo>
                      <a:pt x="972" y="737"/>
                    </a:lnTo>
                    <a:lnTo>
                      <a:pt x="964" y="741"/>
                    </a:lnTo>
                    <a:lnTo>
                      <a:pt x="916" y="753"/>
                    </a:lnTo>
                    <a:lnTo>
                      <a:pt x="864" y="768"/>
                    </a:lnTo>
                    <a:lnTo>
                      <a:pt x="851" y="772"/>
                    </a:lnTo>
                    <a:lnTo>
                      <a:pt x="839" y="778"/>
                    </a:lnTo>
                    <a:lnTo>
                      <a:pt x="828" y="784"/>
                    </a:lnTo>
                    <a:lnTo>
                      <a:pt x="819" y="792"/>
                    </a:lnTo>
                    <a:lnTo>
                      <a:pt x="811" y="800"/>
                    </a:lnTo>
                    <a:lnTo>
                      <a:pt x="804" y="809"/>
                    </a:lnTo>
                    <a:lnTo>
                      <a:pt x="799" y="820"/>
                    </a:lnTo>
                    <a:lnTo>
                      <a:pt x="795" y="830"/>
                    </a:lnTo>
                    <a:lnTo>
                      <a:pt x="792" y="846"/>
                    </a:lnTo>
                    <a:lnTo>
                      <a:pt x="788" y="861"/>
                    </a:lnTo>
                    <a:lnTo>
                      <a:pt x="783" y="873"/>
                    </a:lnTo>
                    <a:lnTo>
                      <a:pt x="777" y="884"/>
                    </a:lnTo>
                    <a:lnTo>
                      <a:pt x="769" y="894"/>
                    </a:lnTo>
                    <a:lnTo>
                      <a:pt x="763" y="902"/>
                    </a:lnTo>
                    <a:lnTo>
                      <a:pt x="755" y="909"/>
                    </a:lnTo>
                    <a:lnTo>
                      <a:pt x="745" y="916"/>
                    </a:lnTo>
                    <a:lnTo>
                      <a:pt x="707" y="934"/>
                    </a:lnTo>
                    <a:lnTo>
                      <a:pt x="668" y="952"/>
                    </a:lnTo>
                    <a:lnTo>
                      <a:pt x="663" y="941"/>
                    </a:lnTo>
                    <a:lnTo>
                      <a:pt x="659" y="926"/>
                    </a:lnTo>
                    <a:lnTo>
                      <a:pt x="656" y="912"/>
                    </a:lnTo>
                    <a:lnTo>
                      <a:pt x="651" y="897"/>
                    </a:lnTo>
                    <a:lnTo>
                      <a:pt x="648" y="890"/>
                    </a:lnTo>
                    <a:lnTo>
                      <a:pt x="645" y="884"/>
                    </a:lnTo>
                    <a:lnTo>
                      <a:pt x="640" y="877"/>
                    </a:lnTo>
                    <a:lnTo>
                      <a:pt x="636" y="872"/>
                    </a:lnTo>
                    <a:lnTo>
                      <a:pt x="629" y="868"/>
                    </a:lnTo>
                    <a:lnTo>
                      <a:pt x="622" y="864"/>
                    </a:lnTo>
                    <a:lnTo>
                      <a:pt x="612" y="861"/>
                    </a:lnTo>
                    <a:lnTo>
                      <a:pt x="603" y="861"/>
                    </a:lnTo>
                    <a:lnTo>
                      <a:pt x="594" y="861"/>
                    </a:lnTo>
                    <a:lnTo>
                      <a:pt x="587" y="862"/>
                    </a:lnTo>
                    <a:lnTo>
                      <a:pt x="580" y="865"/>
                    </a:lnTo>
                    <a:lnTo>
                      <a:pt x="575" y="866"/>
                    </a:lnTo>
                    <a:lnTo>
                      <a:pt x="568" y="869"/>
                    </a:lnTo>
                    <a:lnTo>
                      <a:pt x="560" y="872"/>
                    </a:lnTo>
                    <a:lnTo>
                      <a:pt x="552" y="873"/>
                    </a:lnTo>
                    <a:lnTo>
                      <a:pt x="542" y="873"/>
                    </a:lnTo>
                    <a:lnTo>
                      <a:pt x="528" y="873"/>
                    </a:lnTo>
                    <a:lnTo>
                      <a:pt x="515" y="872"/>
                    </a:lnTo>
                    <a:lnTo>
                      <a:pt x="504" y="869"/>
                    </a:lnTo>
                    <a:lnTo>
                      <a:pt x="494" y="866"/>
                    </a:lnTo>
                    <a:lnTo>
                      <a:pt x="484" y="865"/>
                    </a:lnTo>
                    <a:lnTo>
                      <a:pt x="472" y="862"/>
                    </a:lnTo>
                    <a:lnTo>
                      <a:pt x="460" y="861"/>
                    </a:lnTo>
                    <a:lnTo>
                      <a:pt x="446" y="861"/>
                    </a:lnTo>
                    <a:lnTo>
                      <a:pt x="438" y="861"/>
                    </a:lnTo>
                    <a:lnTo>
                      <a:pt x="431" y="862"/>
                    </a:lnTo>
                    <a:lnTo>
                      <a:pt x="426" y="864"/>
                    </a:lnTo>
                    <a:lnTo>
                      <a:pt x="419" y="866"/>
                    </a:lnTo>
                    <a:lnTo>
                      <a:pt x="408" y="872"/>
                    </a:lnTo>
                    <a:lnTo>
                      <a:pt x="399" y="878"/>
                    </a:lnTo>
                    <a:lnTo>
                      <a:pt x="391" y="885"/>
                    </a:lnTo>
                    <a:lnTo>
                      <a:pt x="382" y="892"/>
                    </a:lnTo>
                    <a:lnTo>
                      <a:pt x="376" y="894"/>
                    </a:lnTo>
                    <a:lnTo>
                      <a:pt x="372" y="896"/>
                    </a:lnTo>
                    <a:lnTo>
                      <a:pt x="367" y="897"/>
                    </a:lnTo>
                    <a:lnTo>
                      <a:pt x="362" y="897"/>
                    </a:lnTo>
                    <a:lnTo>
                      <a:pt x="356" y="896"/>
                    </a:lnTo>
                    <a:lnTo>
                      <a:pt x="351" y="894"/>
                    </a:lnTo>
                    <a:lnTo>
                      <a:pt x="347" y="892"/>
                    </a:lnTo>
                    <a:lnTo>
                      <a:pt x="343" y="888"/>
                    </a:lnTo>
                    <a:lnTo>
                      <a:pt x="336" y="877"/>
                    </a:lnTo>
                    <a:lnTo>
                      <a:pt x="331" y="865"/>
                    </a:lnTo>
                    <a:lnTo>
                      <a:pt x="322" y="838"/>
                    </a:lnTo>
                    <a:lnTo>
                      <a:pt x="314" y="818"/>
                    </a:lnTo>
                    <a:lnTo>
                      <a:pt x="310" y="824"/>
                    </a:lnTo>
                    <a:lnTo>
                      <a:pt x="306" y="833"/>
                    </a:lnTo>
                    <a:lnTo>
                      <a:pt x="302" y="844"/>
                    </a:lnTo>
                    <a:lnTo>
                      <a:pt x="296" y="857"/>
                    </a:lnTo>
                    <a:lnTo>
                      <a:pt x="292" y="870"/>
                    </a:lnTo>
                    <a:lnTo>
                      <a:pt x="286" y="881"/>
                    </a:lnTo>
                    <a:lnTo>
                      <a:pt x="283" y="885"/>
                    </a:lnTo>
                    <a:lnTo>
                      <a:pt x="279" y="888"/>
                    </a:lnTo>
                    <a:lnTo>
                      <a:pt x="275" y="890"/>
                    </a:lnTo>
                    <a:lnTo>
                      <a:pt x="271" y="890"/>
                    </a:lnTo>
                    <a:lnTo>
                      <a:pt x="260" y="890"/>
                    </a:lnTo>
                    <a:lnTo>
                      <a:pt x="251" y="888"/>
                    </a:lnTo>
                    <a:lnTo>
                      <a:pt x="243" y="884"/>
                    </a:lnTo>
                    <a:lnTo>
                      <a:pt x="234" y="878"/>
                    </a:lnTo>
                    <a:lnTo>
                      <a:pt x="224" y="874"/>
                    </a:lnTo>
                    <a:lnTo>
                      <a:pt x="214" y="870"/>
                    </a:lnTo>
                    <a:lnTo>
                      <a:pt x="202" y="868"/>
                    </a:lnTo>
                    <a:lnTo>
                      <a:pt x="187" y="866"/>
                    </a:lnTo>
                    <a:lnTo>
                      <a:pt x="176" y="868"/>
                    </a:lnTo>
                    <a:lnTo>
                      <a:pt x="167" y="870"/>
                    </a:lnTo>
                    <a:lnTo>
                      <a:pt x="159" y="873"/>
                    </a:lnTo>
                    <a:lnTo>
                      <a:pt x="151" y="876"/>
                    </a:lnTo>
                    <a:lnTo>
                      <a:pt x="143" y="880"/>
                    </a:lnTo>
                    <a:lnTo>
                      <a:pt x="134" y="882"/>
                    </a:lnTo>
                    <a:lnTo>
                      <a:pt x="126" y="884"/>
                    </a:lnTo>
                    <a:lnTo>
                      <a:pt x="115" y="885"/>
                    </a:lnTo>
                    <a:lnTo>
                      <a:pt x="108" y="884"/>
                    </a:lnTo>
                    <a:lnTo>
                      <a:pt x="102" y="882"/>
                    </a:lnTo>
                    <a:lnTo>
                      <a:pt x="95" y="880"/>
                    </a:lnTo>
                    <a:lnTo>
                      <a:pt x="88" y="874"/>
                    </a:lnTo>
                    <a:lnTo>
                      <a:pt x="75" y="864"/>
                    </a:lnTo>
                    <a:lnTo>
                      <a:pt x="62" y="850"/>
                    </a:lnTo>
                    <a:lnTo>
                      <a:pt x="48" y="834"/>
                    </a:lnTo>
                    <a:lnTo>
                      <a:pt x="39" y="818"/>
                    </a:lnTo>
                    <a:lnTo>
                      <a:pt x="35" y="810"/>
                    </a:lnTo>
                    <a:lnTo>
                      <a:pt x="32" y="804"/>
                    </a:lnTo>
                    <a:lnTo>
                      <a:pt x="31" y="796"/>
                    </a:lnTo>
                    <a:lnTo>
                      <a:pt x="30" y="789"/>
                    </a:lnTo>
                    <a:lnTo>
                      <a:pt x="31" y="776"/>
                    </a:lnTo>
                    <a:lnTo>
                      <a:pt x="34" y="764"/>
                    </a:lnTo>
                    <a:lnTo>
                      <a:pt x="36" y="753"/>
                    </a:lnTo>
                    <a:lnTo>
                      <a:pt x="39" y="744"/>
                    </a:lnTo>
                    <a:lnTo>
                      <a:pt x="43" y="733"/>
                    </a:lnTo>
                    <a:lnTo>
                      <a:pt x="46" y="722"/>
                    </a:lnTo>
                    <a:lnTo>
                      <a:pt x="47" y="710"/>
                    </a:lnTo>
                    <a:lnTo>
                      <a:pt x="48" y="698"/>
                    </a:lnTo>
                    <a:lnTo>
                      <a:pt x="48" y="690"/>
                    </a:lnTo>
                    <a:lnTo>
                      <a:pt x="46" y="684"/>
                    </a:lnTo>
                    <a:lnTo>
                      <a:pt x="44" y="678"/>
                    </a:lnTo>
                    <a:lnTo>
                      <a:pt x="40" y="673"/>
                    </a:lnTo>
                    <a:lnTo>
                      <a:pt x="34" y="662"/>
                    </a:lnTo>
                    <a:lnTo>
                      <a:pt x="24" y="654"/>
                    </a:lnTo>
                    <a:lnTo>
                      <a:pt x="15" y="646"/>
                    </a:lnTo>
                    <a:lnTo>
                      <a:pt x="7" y="638"/>
                    </a:lnTo>
                    <a:lnTo>
                      <a:pt x="4" y="634"/>
                    </a:lnTo>
                    <a:lnTo>
                      <a:pt x="2" y="630"/>
                    </a:lnTo>
                    <a:lnTo>
                      <a:pt x="0" y="625"/>
                    </a:lnTo>
                    <a:lnTo>
                      <a:pt x="0" y="620"/>
                    </a:lnTo>
                    <a:lnTo>
                      <a:pt x="0" y="614"/>
                    </a:lnTo>
                    <a:lnTo>
                      <a:pt x="3" y="609"/>
                    </a:lnTo>
                    <a:lnTo>
                      <a:pt x="6" y="602"/>
                    </a:lnTo>
                    <a:lnTo>
                      <a:pt x="10" y="597"/>
                    </a:lnTo>
                    <a:lnTo>
                      <a:pt x="19" y="586"/>
                    </a:lnTo>
                    <a:lnTo>
                      <a:pt x="31" y="576"/>
                    </a:lnTo>
                    <a:lnTo>
                      <a:pt x="44" y="566"/>
                    </a:lnTo>
                    <a:lnTo>
                      <a:pt x="59" y="560"/>
                    </a:lnTo>
                    <a:lnTo>
                      <a:pt x="72" y="556"/>
                    </a:lnTo>
                    <a:lnTo>
                      <a:pt x="84" y="553"/>
                    </a:lnTo>
                    <a:lnTo>
                      <a:pt x="95" y="554"/>
                    </a:lnTo>
                    <a:lnTo>
                      <a:pt x="106" y="557"/>
                    </a:lnTo>
                    <a:lnTo>
                      <a:pt x="115" y="560"/>
                    </a:lnTo>
                    <a:lnTo>
                      <a:pt x="123" y="562"/>
                    </a:lnTo>
                    <a:lnTo>
                      <a:pt x="132" y="566"/>
                    </a:lnTo>
                    <a:lnTo>
                      <a:pt x="142" y="569"/>
                    </a:lnTo>
                    <a:lnTo>
                      <a:pt x="152" y="570"/>
                    </a:lnTo>
                    <a:lnTo>
                      <a:pt x="163" y="572"/>
                    </a:lnTo>
                    <a:lnTo>
                      <a:pt x="171" y="572"/>
                    </a:lnTo>
                    <a:lnTo>
                      <a:pt x="178" y="570"/>
                    </a:lnTo>
                    <a:lnTo>
                      <a:pt x="184" y="568"/>
                    </a:lnTo>
                    <a:lnTo>
                      <a:pt x="188" y="565"/>
                    </a:lnTo>
                    <a:lnTo>
                      <a:pt x="192" y="561"/>
                    </a:lnTo>
                    <a:lnTo>
                      <a:pt x="195" y="556"/>
                    </a:lnTo>
                    <a:lnTo>
                      <a:pt x="198" y="552"/>
                    </a:lnTo>
                    <a:lnTo>
                      <a:pt x="199" y="545"/>
                    </a:lnTo>
                    <a:lnTo>
                      <a:pt x="200" y="518"/>
                    </a:lnTo>
                    <a:lnTo>
                      <a:pt x="199" y="488"/>
                    </a:lnTo>
                    <a:lnTo>
                      <a:pt x="199" y="474"/>
                    </a:lnTo>
                    <a:lnTo>
                      <a:pt x="199" y="456"/>
                    </a:lnTo>
                    <a:lnTo>
                      <a:pt x="199" y="434"/>
                    </a:lnTo>
                    <a:lnTo>
                      <a:pt x="199" y="416"/>
                    </a:lnTo>
                    <a:lnTo>
                      <a:pt x="200" y="404"/>
                    </a:lnTo>
                    <a:lnTo>
                      <a:pt x="202" y="393"/>
                    </a:lnTo>
                    <a:lnTo>
                      <a:pt x="206" y="385"/>
                    </a:lnTo>
                    <a:lnTo>
                      <a:pt x="210" y="377"/>
                    </a:lnTo>
                    <a:lnTo>
                      <a:pt x="222" y="363"/>
                    </a:lnTo>
                    <a:lnTo>
                      <a:pt x="235" y="351"/>
                    </a:lnTo>
                    <a:lnTo>
                      <a:pt x="242" y="344"/>
                    </a:lnTo>
                    <a:lnTo>
                      <a:pt x="248" y="337"/>
                    </a:lnTo>
                    <a:lnTo>
                      <a:pt x="255" y="331"/>
                    </a:lnTo>
                    <a:lnTo>
                      <a:pt x="260" y="323"/>
                    </a:lnTo>
                    <a:lnTo>
                      <a:pt x="264" y="313"/>
                    </a:lnTo>
                    <a:lnTo>
                      <a:pt x="268" y="303"/>
                    </a:lnTo>
                    <a:lnTo>
                      <a:pt x="271" y="291"/>
                    </a:lnTo>
                    <a:lnTo>
                      <a:pt x="271" y="277"/>
                    </a:lnTo>
                    <a:lnTo>
                      <a:pt x="271" y="269"/>
                    </a:lnTo>
                    <a:lnTo>
                      <a:pt x="270" y="261"/>
                    </a:lnTo>
                    <a:lnTo>
                      <a:pt x="268" y="255"/>
                    </a:lnTo>
                    <a:lnTo>
                      <a:pt x="266" y="248"/>
                    </a:lnTo>
                    <a:lnTo>
                      <a:pt x="260" y="236"/>
                    </a:lnTo>
                    <a:lnTo>
                      <a:pt x="254" y="224"/>
                    </a:lnTo>
                    <a:lnTo>
                      <a:pt x="247" y="212"/>
                    </a:lnTo>
                    <a:lnTo>
                      <a:pt x="240" y="200"/>
                    </a:lnTo>
                    <a:lnTo>
                      <a:pt x="239" y="193"/>
                    </a:lnTo>
                    <a:lnTo>
                      <a:pt x="236" y="188"/>
                    </a:lnTo>
                    <a:lnTo>
                      <a:pt x="235" y="181"/>
                    </a:lnTo>
                    <a:lnTo>
                      <a:pt x="235" y="175"/>
                    </a:lnTo>
                    <a:lnTo>
                      <a:pt x="236" y="164"/>
                    </a:lnTo>
                    <a:lnTo>
                      <a:pt x="239" y="155"/>
                    </a:lnTo>
                    <a:lnTo>
                      <a:pt x="243" y="144"/>
                    </a:lnTo>
                    <a:lnTo>
                      <a:pt x="248" y="133"/>
                    </a:lnTo>
                    <a:lnTo>
                      <a:pt x="263" y="113"/>
                    </a:lnTo>
                    <a:lnTo>
                      <a:pt x="279" y="92"/>
                    </a:lnTo>
                    <a:lnTo>
                      <a:pt x="295" y="69"/>
                    </a:lnTo>
                    <a:lnTo>
                      <a:pt x="311" y="48"/>
                    </a:lnTo>
                    <a:lnTo>
                      <a:pt x="318" y="36"/>
                    </a:lnTo>
                    <a:lnTo>
                      <a:pt x="324" y="24"/>
                    </a:lnTo>
                    <a:lnTo>
                      <a:pt x="328" y="12"/>
                    </a:lnTo>
                    <a:lnTo>
                      <a:pt x="331" y="0"/>
                    </a:lnTo>
                    <a:lnTo>
                      <a:pt x="371" y="0"/>
                    </a:lnTo>
                    <a:lnTo>
                      <a:pt x="402" y="0"/>
                    </a:lnTo>
                    <a:lnTo>
                      <a:pt x="428" y="0"/>
                    </a:lnTo>
                    <a:lnTo>
                      <a:pt x="458" y="0"/>
                    </a:lnTo>
                    <a:lnTo>
                      <a:pt x="463" y="0"/>
                    </a:lnTo>
                    <a:lnTo>
                      <a:pt x="470" y="3"/>
                    </a:lnTo>
                    <a:lnTo>
                      <a:pt x="475" y="5"/>
                    </a:lnTo>
                    <a:lnTo>
                      <a:pt x="482" y="11"/>
                    </a:lnTo>
                    <a:lnTo>
                      <a:pt x="495" y="21"/>
                    </a:lnTo>
                    <a:lnTo>
                      <a:pt x="507" y="33"/>
                    </a:lnTo>
                    <a:lnTo>
                      <a:pt x="522" y="47"/>
                    </a:lnTo>
                    <a:lnTo>
                      <a:pt x="536" y="59"/>
                    </a:lnTo>
                    <a:lnTo>
                      <a:pt x="543" y="63"/>
                    </a:lnTo>
                    <a:lnTo>
                      <a:pt x="551" y="67"/>
                    </a:lnTo>
                    <a:lnTo>
                      <a:pt x="559" y="71"/>
                    </a:lnTo>
                    <a:lnTo>
                      <a:pt x="567" y="72"/>
                    </a:lnTo>
                    <a:lnTo>
                      <a:pt x="570" y="87"/>
                    </a:lnTo>
                    <a:lnTo>
                      <a:pt x="572" y="103"/>
                    </a:lnTo>
                    <a:lnTo>
                      <a:pt x="574" y="116"/>
                    </a:lnTo>
                    <a:lnTo>
                      <a:pt x="576" y="128"/>
                    </a:lnTo>
                    <a:lnTo>
                      <a:pt x="580" y="139"/>
                    </a:lnTo>
                    <a:lnTo>
                      <a:pt x="587" y="147"/>
                    </a:lnTo>
                    <a:lnTo>
                      <a:pt x="594" y="152"/>
                    </a:lnTo>
                    <a:lnTo>
                      <a:pt x="602" y="157"/>
                    </a:lnTo>
                    <a:lnTo>
                      <a:pt x="611" y="161"/>
                    </a:lnTo>
                    <a:lnTo>
                      <a:pt x="620" y="164"/>
                    </a:lnTo>
                    <a:lnTo>
                      <a:pt x="640" y="169"/>
                    </a:lnTo>
                    <a:lnTo>
                      <a:pt x="659" y="175"/>
                    </a:lnTo>
                    <a:lnTo>
                      <a:pt x="667" y="179"/>
                    </a:lnTo>
                    <a:lnTo>
                      <a:pt x="675" y="184"/>
                    </a:lnTo>
                    <a:lnTo>
                      <a:pt x="681" y="191"/>
                    </a:lnTo>
                    <a:lnTo>
                      <a:pt x="687" y="199"/>
                    </a:lnTo>
                    <a:lnTo>
                      <a:pt x="695" y="209"/>
                    </a:lnTo>
                    <a:lnTo>
                      <a:pt x="703" y="219"/>
                    </a:lnTo>
                    <a:lnTo>
                      <a:pt x="713" y="227"/>
                    </a:lnTo>
                    <a:lnTo>
                      <a:pt x="724" y="235"/>
                    </a:lnTo>
                    <a:lnTo>
                      <a:pt x="748" y="249"/>
                    </a:lnTo>
                    <a:lnTo>
                      <a:pt x="772" y="263"/>
                    </a:lnTo>
                    <a:lnTo>
                      <a:pt x="784" y="271"/>
                    </a:lnTo>
                    <a:lnTo>
                      <a:pt x="795" y="279"/>
                    </a:lnTo>
                    <a:lnTo>
                      <a:pt x="805" y="288"/>
                    </a:lnTo>
                    <a:lnTo>
                      <a:pt x="813" y="299"/>
                    </a:lnTo>
                    <a:lnTo>
                      <a:pt x="821" y="311"/>
                    </a:lnTo>
                    <a:lnTo>
                      <a:pt x="827" y="323"/>
                    </a:lnTo>
                    <a:lnTo>
                      <a:pt x="829" y="339"/>
                    </a:lnTo>
                    <a:lnTo>
                      <a:pt x="831" y="355"/>
                    </a:lnTo>
                    <a:lnTo>
                      <a:pt x="831" y="361"/>
                    </a:lnTo>
                    <a:lnTo>
                      <a:pt x="829" y="368"/>
                    </a:lnTo>
                    <a:lnTo>
                      <a:pt x="827" y="373"/>
                    </a:lnTo>
                    <a:lnTo>
                      <a:pt x="824" y="377"/>
                    </a:lnTo>
                    <a:lnTo>
                      <a:pt x="816" y="386"/>
                    </a:lnTo>
                    <a:lnTo>
                      <a:pt x="807" y="394"/>
                    </a:lnTo>
                    <a:lnTo>
                      <a:pt x="799" y="402"/>
                    </a:lnTo>
                    <a:lnTo>
                      <a:pt x="791" y="410"/>
                    </a:lnTo>
                    <a:lnTo>
                      <a:pt x="788" y="416"/>
                    </a:lnTo>
                    <a:lnTo>
                      <a:pt x="785" y="421"/>
                    </a:lnTo>
                    <a:lnTo>
                      <a:pt x="784" y="426"/>
                    </a:lnTo>
                    <a:lnTo>
                      <a:pt x="783" y="433"/>
                    </a:lnTo>
                    <a:lnTo>
                      <a:pt x="784" y="441"/>
                    </a:lnTo>
                    <a:lnTo>
                      <a:pt x="787" y="449"/>
                    </a:lnTo>
                    <a:lnTo>
                      <a:pt x="792" y="456"/>
                    </a:lnTo>
                    <a:lnTo>
                      <a:pt x="797" y="460"/>
                    </a:lnTo>
                    <a:lnTo>
                      <a:pt x="804" y="464"/>
                    </a:lnTo>
                    <a:lnTo>
                      <a:pt x="811" y="468"/>
                    </a:lnTo>
                    <a:lnTo>
                      <a:pt x="819" y="469"/>
                    </a:lnTo>
                    <a:lnTo>
                      <a:pt x="825" y="469"/>
                    </a:lnTo>
                    <a:lnTo>
                      <a:pt x="841" y="469"/>
                    </a:lnTo>
                    <a:lnTo>
                      <a:pt x="853" y="469"/>
                    </a:lnTo>
                    <a:lnTo>
                      <a:pt x="861" y="469"/>
                    </a:lnTo>
                    <a:lnTo>
                      <a:pt x="867" y="469"/>
                    </a:lnTo>
                    <a:lnTo>
                      <a:pt x="871" y="470"/>
                    </a:lnTo>
                    <a:lnTo>
                      <a:pt x="875" y="473"/>
                    </a:lnTo>
                    <a:lnTo>
                      <a:pt x="876" y="477"/>
                    </a:lnTo>
                    <a:lnTo>
                      <a:pt x="879" y="484"/>
                    </a:lnTo>
                    <a:lnTo>
                      <a:pt x="880" y="498"/>
                    </a:lnTo>
                    <a:lnTo>
                      <a:pt x="883" y="514"/>
                    </a:lnTo>
                    <a:lnTo>
                      <a:pt x="884" y="522"/>
                    </a:lnTo>
                    <a:lnTo>
                      <a:pt x="885" y="532"/>
                    </a:lnTo>
                    <a:lnTo>
                      <a:pt x="888" y="538"/>
                    </a:lnTo>
                    <a:lnTo>
                      <a:pt x="891" y="545"/>
                    </a:lnTo>
                    <a:lnTo>
                      <a:pt x="895" y="552"/>
                    </a:lnTo>
                    <a:lnTo>
                      <a:pt x="900" y="556"/>
                    </a:lnTo>
                    <a:lnTo>
                      <a:pt x="907" y="558"/>
                    </a:lnTo>
                    <a:lnTo>
                      <a:pt x="916" y="560"/>
                    </a:lnTo>
                    <a:lnTo>
                      <a:pt x="940" y="560"/>
                    </a:lnTo>
                    <a:lnTo>
                      <a:pt x="952" y="560"/>
                    </a:lnTo>
                    <a:lnTo>
                      <a:pt x="963" y="578"/>
                    </a:lnTo>
                    <a:lnTo>
                      <a:pt x="988" y="622"/>
                    </a:lnTo>
                    <a:lnTo>
                      <a:pt x="1015" y="669"/>
                    </a:lnTo>
                    <a:lnTo>
                      <a:pt x="1029" y="698"/>
                    </a:lnTo>
                    <a:lnTo>
                      <a:pt x="1033" y="700"/>
                    </a:lnTo>
                    <a:lnTo>
                      <a:pt x="1035" y="701"/>
                    </a:lnTo>
                    <a:lnTo>
                      <a:pt x="1039" y="704"/>
                    </a:lnTo>
                    <a:lnTo>
                      <a:pt x="1048" y="704"/>
                    </a:lnTo>
                    <a:lnTo>
                      <a:pt x="1017" y="704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7"/>
              <p:cNvSpPr>
                <a:spLocks/>
              </p:cNvSpPr>
              <p:nvPr/>
            </p:nvSpPr>
            <p:spPr bwMode="auto">
              <a:xfrm>
                <a:off x="1057506" y="5282064"/>
                <a:ext cx="220663" cy="403225"/>
              </a:xfrm>
              <a:custGeom>
                <a:avLst/>
                <a:gdLst>
                  <a:gd name="T0" fmla="*/ 102 w 458"/>
                  <a:gd name="T1" fmla="*/ 59 h 830"/>
                  <a:gd name="T2" fmla="*/ 99 w 458"/>
                  <a:gd name="T3" fmla="*/ 46 h 830"/>
                  <a:gd name="T4" fmla="*/ 106 w 458"/>
                  <a:gd name="T5" fmla="*/ 34 h 830"/>
                  <a:gd name="T6" fmla="*/ 112 w 458"/>
                  <a:gd name="T7" fmla="*/ 24 h 830"/>
                  <a:gd name="T8" fmla="*/ 107 w 458"/>
                  <a:gd name="T9" fmla="*/ 9 h 830"/>
                  <a:gd name="T10" fmla="*/ 101 w 458"/>
                  <a:gd name="T11" fmla="*/ 2 h 830"/>
                  <a:gd name="T12" fmla="*/ 91 w 458"/>
                  <a:gd name="T13" fmla="*/ 0 h 830"/>
                  <a:gd name="T14" fmla="*/ 83 w 458"/>
                  <a:gd name="T15" fmla="*/ 2 h 830"/>
                  <a:gd name="T16" fmla="*/ 71 w 458"/>
                  <a:gd name="T17" fmla="*/ 4 h 830"/>
                  <a:gd name="T18" fmla="*/ 57 w 458"/>
                  <a:gd name="T19" fmla="*/ 1 h 830"/>
                  <a:gd name="T20" fmla="*/ 43 w 458"/>
                  <a:gd name="T21" fmla="*/ 0 h 830"/>
                  <a:gd name="T22" fmla="*/ 36 w 458"/>
                  <a:gd name="T23" fmla="*/ 3 h 830"/>
                  <a:gd name="T24" fmla="*/ 39 w 458"/>
                  <a:gd name="T25" fmla="*/ 29 h 830"/>
                  <a:gd name="T26" fmla="*/ 46 w 458"/>
                  <a:gd name="T27" fmla="*/ 55 h 830"/>
                  <a:gd name="T28" fmla="*/ 48 w 458"/>
                  <a:gd name="T29" fmla="*/ 78 h 830"/>
                  <a:gd name="T30" fmla="*/ 50 w 458"/>
                  <a:gd name="T31" fmla="*/ 90 h 830"/>
                  <a:gd name="T32" fmla="*/ 54 w 458"/>
                  <a:gd name="T33" fmla="*/ 96 h 830"/>
                  <a:gd name="T34" fmla="*/ 63 w 458"/>
                  <a:gd name="T35" fmla="*/ 99 h 830"/>
                  <a:gd name="T36" fmla="*/ 58 w 458"/>
                  <a:gd name="T37" fmla="*/ 119 h 830"/>
                  <a:gd name="T38" fmla="*/ 55 w 458"/>
                  <a:gd name="T39" fmla="*/ 127 h 830"/>
                  <a:gd name="T40" fmla="*/ 58 w 458"/>
                  <a:gd name="T41" fmla="*/ 144 h 830"/>
                  <a:gd name="T42" fmla="*/ 60 w 458"/>
                  <a:gd name="T43" fmla="*/ 160 h 830"/>
                  <a:gd name="T44" fmla="*/ 57 w 458"/>
                  <a:gd name="T45" fmla="*/ 165 h 830"/>
                  <a:gd name="T46" fmla="*/ 42 w 458"/>
                  <a:gd name="T47" fmla="*/ 173 h 830"/>
                  <a:gd name="T48" fmla="*/ 25 w 458"/>
                  <a:gd name="T49" fmla="*/ 170 h 830"/>
                  <a:gd name="T50" fmla="*/ 20 w 458"/>
                  <a:gd name="T51" fmla="*/ 173 h 830"/>
                  <a:gd name="T52" fmla="*/ 18 w 458"/>
                  <a:gd name="T53" fmla="*/ 181 h 830"/>
                  <a:gd name="T54" fmla="*/ 22 w 458"/>
                  <a:gd name="T55" fmla="*/ 191 h 830"/>
                  <a:gd name="T56" fmla="*/ 25 w 458"/>
                  <a:gd name="T57" fmla="*/ 201 h 830"/>
                  <a:gd name="T58" fmla="*/ 22 w 458"/>
                  <a:gd name="T59" fmla="*/ 210 h 830"/>
                  <a:gd name="T60" fmla="*/ 4 w 458"/>
                  <a:gd name="T61" fmla="*/ 221 h 830"/>
                  <a:gd name="T62" fmla="*/ 0 w 458"/>
                  <a:gd name="T63" fmla="*/ 230 h 830"/>
                  <a:gd name="T64" fmla="*/ 3 w 458"/>
                  <a:gd name="T65" fmla="*/ 236 h 830"/>
                  <a:gd name="T66" fmla="*/ 15 w 458"/>
                  <a:gd name="T67" fmla="*/ 243 h 830"/>
                  <a:gd name="T68" fmla="*/ 30 w 458"/>
                  <a:gd name="T69" fmla="*/ 247 h 830"/>
                  <a:gd name="T70" fmla="*/ 49 w 458"/>
                  <a:gd name="T71" fmla="*/ 252 h 830"/>
                  <a:gd name="T72" fmla="*/ 70 w 458"/>
                  <a:gd name="T73" fmla="*/ 253 h 830"/>
                  <a:gd name="T74" fmla="*/ 100 w 458"/>
                  <a:gd name="T75" fmla="*/ 251 h 830"/>
                  <a:gd name="T76" fmla="*/ 118 w 458"/>
                  <a:gd name="T77" fmla="*/ 249 h 830"/>
                  <a:gd name="T78" fmla="*/ 112 w 458"/>
                  <a:gd name="T79" fmla="*/ 206 h 830"/>
                  <a:gd name="T80" fmla="*/ 124 w 458"/>
                  <a:gd name="T81" fmla="*/ 214 h 830"/>
                  <a:gd name="T82" fmla="*/ 135 w 458"/>
                  <a:gd name="T83" fmla="*/ 221 h 830"/>
                  <a:gd name="T84" fmla="*/ 139 w 458"/>
                  <a:gd name="T85" fmla="*/ 200 h 830"/>
                  <a:gd name="T86" fmla="*/ 139 w 458"/>
                  <a:gd name="T87" fmla="*/ 147 h 830"/>
                  <a:gd name="T88" fmla="*/ 136 w 458"/>
                  <a:gd name="T89" fmla="*/ 134 h 830"/>
                  <a:gd name="T90" fmla="*/ 128 w 458"/>
                  <a:gd name="T91" fmla="*/ 124 h 830"/>
                  <a:gd name="T92" fmla="*/ 120 w 458"/>
                  <a:gd name="T93" fmla="*/ 120 h 830"/>
                  <a:gd name="T94" fmla="*/ 106 w 458"/>
                  <a:gd name="T95" fmla="*/ 116 h 830"/>
                  <a:gd name="T96" fmla="*/ 100 w 458"/>
                  <a:gd name="T97" fmla="*/ 109 h 830"/>
                  <a:gd name="T98" fmla="*/ 100 w 458"/>
                  <a:gd name="T99" fmla="*/ 98 h 830"/>
                  <a:gd name="T100" fmla="*/ 106 w 458"/>
                  <a:gd name="T101" fmla="*/ 88 h 830"/>
                  <a:gd name="T102" fmla="*/ 117 w 458"/>
                  <a:gd name="T103" fmla="*/ 74 h 83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58"/>
                  <a:gd name="T157" fmla="*/ 0 h 830"/>
                  <a:gd name="T158" fmla="*/ 458 w 458"/>
                  <a:gd name="T159" fmla="*/ 830 h 83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58" h="830">
                    <a:moveTo>
                      <a:pt x="368" y="222"/>
                    </a:moveTo>
                    <a:lnTo>
                      <a:pt x="356" y="213"/>
                    </a:lnTo>
                    <a:lnTo>
                      <a:pt x="342" y="201"/>
                    </a:lnTo>
                    <a:lnTo>
                      <a:pt x="336" y="194"/>
                    </a:lnTo>
                    <a:lnTo>
                      <a:pt x="331" y="185"/>
                    </a:lnTo>
                    <a:lnTo>
                      <a:pt x="327" y="174"/>
                    </a:lnTo>
                    <a:lnTo>
                      <a:pt x="325" y="162"/>
                    </a:lnTo>
                    <a:lnTo>
                      <a:pt x="327" y="149"/>
                    </a:lnTo>
                    <a:lnTo>
                      <a:pt x="329" y="138"/>
                    </a:lnTo>
                    <a:lnTo>
                      <a:pt x="334" y="128"/>
                    </a:lnTo>
                    <a:lnTo>
                      <a:pt x="340" y="120"/>
                    </a:lnTo>
                    <a:lnTo>
                      <a:pt x="348" y="112"/>
                    </a:lnTo>
                    <a:lnTo>
                      <a:pt x="356" y="104"/>
                    </a:lnTo>
                    <a:lnTo>
                      <a:pt x="365" y="97"/>
                    </a:lnTo>
                    <a:lnTo>
                      <a:pt x="373" y="91"/>
                    </a:lnTo>
                    <a:lnTo>
                      <a:pt x="368" y="80"/>
                    </a:lnTo>
                    <a:lnTo>
                      <a:pt x="364" y="65"/>
                    </a:lnTo>
                    <a:lnTo>
                      <a:pt x="361" y="51"/>
                    </a:lnTo>
                    <a:lnTo>
                      <a:pt x="356" y="36"/>
                    </a:lnTo>
                    <a:lnTo>
                      <a:pt x="353" y="29"/>
                    </a:lnTo>
                    <a:lnTo>
                      <a:pt x="350" y="23"/>
                    </a:lnTo>
                    <a:lnTo>
                      <a:pt x="345" y="16"/>
                    </a:lnTo>
                    <a:lnTo>
                      <a:pt x="341" y="11"/>
                    </a:lnTo>
                    <a:lnTo>
                      <a:pt x="334" y="7"/>
                    </a:lnTo>
                    <a:lnTo>
                      <a:pt x="327" y="3"/>
                    </a:lnTo>
                    <a:lnTo>
                      <a:pt x="317" y="0"/>
                    </a:lnTo>
                    <a:lnTo>
                      <a:pt x="308" y="0"/>
                    </a:lnTo>
                    <a:lnTo>
                      <a:pt x="299" y="0"/>
                    </a:lnTo>
                    <a:lnTo>
                      <a:pt x="292" y="1"/>
                    </a:lnTo>
                    <a:lnTo>
                      <a:pt x="285" y="4"/>
                    </a:lnTo>
                    <a:lnTo>
                      <a:pt x="280" y="5"/>
                    </a:lnTo>
                    <a:lnTo>
                      <a:pt x="273" y="8"/>
                    </a:lnTo>
                    <a:lnTo>
                      <a:pt x="265" y="11"/>
                    </a:lnTo>
                    <a:lnTo>
                      <a:pt x="257" y="12"/>
                    </a:lnTo>
                    <a:lnTo>
                      <a:pt x="247" y="12"/>
                    </a:lnTo>
                    <a:lnTo>
                      <a:pt x="233" y="12"/>
                    </a:lnTo>
                    <a:lnTo>
                      <a:pt x="220" y="11"/>
                    </a:lnTo>
                    <a:lnTo>
                      <a:pt x="209" y="8"/>
                    </a:lnTo>
                    <a:lnTo>
                      <a:pt x="199" y="5"/>
                    </a:lnTo>
                    <a:lnTo>
                      <a:pt x="189" y="4"/>
                    </a:lnTo>
                    <a:lnTo>
                      <a:pt x="177" y="1"/>
                    </a:lnTo>
                    <a:lnTo>
                      <a:pt x="165" y="0"/>
                    </a:lnTo>
                    <a:lnTo>
                      <a:pt x="151" y="0"/>
                    </a:lnTo>
                    <a:lnTo>
                      <a:pt x="143" y="0"/>
                    </a:lnTo>
                    <a:lnTo>
                      <a:pt x="136" y="1"/>
                    </a:lnTo>
                    <a:lnTo>
                      <a:pt x="131" y="3"/>
                    </a:lnTo>
                    <a:lnTo>
                      <a:pt x="125" y="4"/>
                    </a:lnTo>
                    <a:lnTo>
                      <a:pt x="117" y="11"/>
                    </a:lnTo>
                    <a:lnTo>
                      <a:pt x="109" y="17"/>
                    </a:lnTo>
                    <a:lnTo>
                      <a:pt x="115" y="47"/>
                    </a:lnTo>
                    <a:lnTo>
                      <a:pt x="121" y="72"/>
                    </a:lnTo>
                    <a:lnTo>
                      <a:pt x="129" y="95"/>
                    </a:lnTo>
                    <a:lnTo>
                      <a:pt x="137" y="117"/>
                    </a:lnTo>
                    <a:lnTo>
                      <a:pt x="145" y="141"/>
                    </a:lnTo>
                    <a:lnTo>
                      <a:pt x="151" y="166"/>
                    </a:lnTo>
                    <a:lnTo>
                      <a:pt x="153" y="181"/>
                    </a:lnTo>
                    <a:lnTo>
                      <a:pt x="155" y="197"/>
                    </a:lnTo>
                    <a:lnTo>
                      <a:pt x="156" y="216"/>
                    </a:lnTo>
                    <a:lnTo>
                      <a:pt x="157" y="234"/>
                    </a:lnTo>
                    <a:lnTo>
                      <a:pt x="157" y="256"/>
                    </a:lnTo>
                    <a:lnTo>
                      <a:pt x="159" y="273"/>
                    </a:lnTo>
                    <a:lnTo>
                      <a:pt x="160" y="281"/>
                    </a:lnTo>
                    <a:lnTo>
                      <a:pt x="161" y="288"/>
                    </a:lnTo>
                    <a:lnTo>
                      <a:pt x="164" y="294"/>
                    </a:lnTo>
                    <a:lnTo>
                      <a:pt x="167" y="300"/>
                    </a:lnTo>
                    <a:lnTo>
                      <a:pt x="171" y="305"/>
                    </a:lnTo>
                    <a:lnTo>
                      <a:pt x="175" y="309"/>
                    </a:lnTo>
                    <a:lnTo>
                      <a:pt x="179" y="313"/>
                    </a:lnTo>
                    <a:lnTo>
                      <a:pt x="185" y="317"/>
                    </a:lnTo>
                    <a:lnTo>
                      <a:pt x="192" y="320"/>
                    </a:lnTo>
                    <a:lnTo>
                      <a:pt x="199" y="322"/>
                    </a:lnTo>
                    <a:lnTo>
                      <a:pt x="208" y="324"/>
                    </a:lnTo>
                    <a:lnTo>
                      <a:pt x="217" y="325"/>
                    </a:lnTo>
                    <a:lnTo>
                      <a:pt x="217" y="361"/>
                    </a:lnTo>
                    <a:lnTo>
                      <a:pt x="204" y="377"/>
                    </a:lnTo>
                    <a:lnTo>
                      <a:pt x="192" y="390"/>
                    </a:lnTo>
                    <a:lnTo>
                      <a:pt x="188" y="397"/>
                    </a:lnTo>
                    <a:lnTo>
                      <a:pt x="184" y="402"/>
                    </a:lnTo>
                    <a:lnTo>
                      <a:pt x="181" y="409"/>
                    </a:lnTo>
                    <a:lnTo>
                      <a:pt x="181" y="416"/>
                    </a:lnTo>
                    <a:lnTo>
                      <a:pt x="181" y="430"/>
                    </a:lnTo>
                    <a:lnTo>
                      <a:pt x="184" y="444"/>
                    </a:lnTo>
                    <a:lnTo>
                      <a:pt x="187" y="457"/>
                    </a:lnTo>
                    <a:lnTo>
                      <a:pt x="191" y="469"/>
                    </a:lnTo>
                    <a:lnTo>
                      <a:pt x="193" y="482"/>
                    </a:lnTo>
                    <a:lnTo>
                      <a:pt x="196" y="494"/>
                    </a:lnTo>
                    <a:lnTo>
                      <a:pt x="199" y="509"/>
                    </a:lnTo>
                    <a:lnTo>
                      <a:pt x="199" y="524"/>
                    </a:lnTo>
                    <a:lnTo>
                      <a:pt x="199" y="528"/>
                    </a:lnTo>
                    <a:lnTo>
                      <a:pt x="196" y="530"/>
                    </a:lnTo>
                    <a:lnTo>
                      <a:pt x="193" y="534"/>
                    </a:lnTo>
                    <a:lnTo>
                      <a:pt x="188" y="538"/>
                    </a:lnTo>
                    <a:lnTo>
                      <a:pt x="177" y="546"/>
                    </a:lnTo>
                    <a:lnTo>
                      <a:pt x="164" y="554"/>
                    </a:lnTo>
                    <a:lnTo>
                      <a:pt x="151" y="561"/>
                    </a:lnTo>
                    <a:lnTo>
                      <a:pt x="139" y="566"/>
                    </a:lnTo>
                    <a:lnTo>
                      <a:pt x="128" y="570"/>
                    </a:lnTo>
                    <a:lnTo>
                      <a:pt x="121" y="572"/>
                    </a:lnTo>
                    <a:lnTo>
                      <a:pt x="103" y="562"/>
                    </a:lnTo>
                    <a:lnTo>
                      <a:pt x="84" y="554"/>
                    </a:lnTo>
                    <a:lnTo>
                      <a:pt x="79" y="554"/>
                    </a:lnTo>
                    <a:lnTo>
                      <a:pt x="73" y="557"/>
                    </a:lnTo>
                    <a:lnTo>
                      <a:pt x="69" y="561"/>
                    </a:lnTo>
                    <a:lnTo>
                      <a:pt x="65" y="565"/>
                    </a:lnTo>
                    <a:lnTo>
                      <a:pt x="64" y="570"/>
                    </a:lnTo>
                    <a:lnTo>
                      <a:pt x="61" y="577"/>
                    </a:lnTo>
                    <a:lnTo>
                      <a:pt x="61" y="584"/>
                    </a:lnTo>
                    <a:lnTo>
                      <a:pt x="60" y="590"/>
                    </a:lnTo>
                    <a:lnTo>
                      <a:pt x="61" y="598"/>
                    </a:lnTo>
                    <a:lnTo>
                      <a:pt x="64" y="608"/>
                    </a:lnTo>
                    <a:lnTo>
                      <a:pt x="68" y="616"/>
                    </a:lnTo>
                    <a:lnTo>
                      <a:pt x="72" y="624"/>
                    </a:lnTo>
                    <a:lnTo>
                      <a:pt x="77" y="630"/>
                    </a:lnTo>
                    <a:lnTo>
                      <a:pt x="81" y="640"/>
                    </a:lnTo>
                    <a:lnTo>
                      <a:pt x="84" y="648"/>
                    </a:lnTo>
                    <a:lnTo>
                      <a:pt x="84" y="656"/>
                    </a:lnTo>
                    <a:lnTo>
                      <a:pt x="84" y="665"/>
                    </a:lnTo>
                    <a:lnTo>
                      <a:pt x="81" y="673"/>
                    </a:lnTo>
                    <a:lnTo>
                      <a:pt x="77" y="681"/>
                    </a:lnTo>
                    <a:lnTo>
                      <a:pt x="72" y="686"/>
                    </a:lnTo>
                    <a:lnTo>
                      <a:pt x="57" y="695"/>
                    </a:lnTo>
                    <a:lnTo>
                      <a:pt x="43" y="705"/>
                    </a:lnTo>
                    <a:lnTo>
                      <a:pt x="27" y="713"/>
                    </a:lnTo>
                    <a:lnTo>
                      <a:pt x="13" y="722"/>
                    </a:lnTo>
                    <a:lnTo>
                      <a:pt x="8" y="727"/>
                    </a:lnTo>
                    <a:lnTo>
                      <a:pt x="4" y="735"/>
                    </a:lnTo>
                    <a:lnTo>
                      <a:pt x="1" y="743"/>
                    </a:lnTo>
                    <a:lnTo>
                      <a:pt x="0" y="753"/>
                    </a:lnTo>
                    <a:lnTo>
                      <a:pt x="1" y="758"/>
                    </a:lnTo>
                    <a:lnTo>
                      <a:pt x="3" y="762"/>
                    </a:lnTo>
                    <a:lnTo>
                      <a:pt x="5" y="767"/>
                    </a:lnTo>
                    <a:lnTo>
                      <a:pt x="9" y="771"/>
                    </a:lnTo>
                    <a:lnTo>
                      <a:pt x="17" y="778"/>
                    </a:lnTo>
                    <a:lnTo>
                      <a:pt x="28" y="783"/>
                    </a:lnTo>
                    <a:lnTo>
                      <a:pt x="39" y="787"/>
                    </a:lnTo>
                    <a:lnTo>
                      <a:pt x="48" y="793"/>
                    </a:lnTo>
                    <a:lnTo>
                      <a:pt x="56" y="797"/>
                    </a:lnTo>
                    <a:lnTo>
                      <a:pt x="60" y="801"/>
                    </a:lnTo>
                    <a:lnTo>
                      <a:pt x="84" y="806"/>
                    </a:lnTo>
                    <a:lnTo>
                      <a:pt x="100" y="807"/>
                    </a:lnTo>
                    <a:lnTo>
                      <a:pt x="115" y="810"/>
                    </a:lnTo>
                    <a:lnTo>
                      <a:pt x="131" y="814"/>
                    </a:lnTo>
                    <a:lnTo>
                      <a:pt x="145" y="818"/>
                    </a:lnTo>
                    <a:lnTo>
                      <a:pt x="160" y="823"/>
                    </a:lnTo>
                    <a:lnTo>
                      <a:pt x="175" y="827"/>
                    </a:lnTo>
                    <a:lnTo>
                      <a:pt x="189" y="830"/>
                    </a:lnTo>
                    <a:lnTo>
                      <a:pt x="205" y="830"/>
                    </a:lnTo>
                    <a:lnTo>
                      <a:pt x="229" y="826"/>
                    </a:lnTo>
                    <a:lnTo>
                      <a:pt x="255" y="823"/>
                    </a:lnTo>
                    <a:lnTo>
                      <a:pt x="279" y="822"/>
                    </a:lnTo>
                    <a:lnTo>
                      <a:pt x="304" y="821"/>
                    </a:lnTo>
                    <a:lnTo>
                      <a:pt x="328" y="821"/>
                    </a:lnTo>
                    <a:lnTo>
                      <a:pt x="352" y="821"/>
                    </a:lnTo>
                    <a:lnTo>
                      <a:pt x="374" y="822"/>
                    </a:lnTo>
                    <a:lnTo>
                      <a:pt x="397" y="825"/>
                    </a:lnTo>
                    <a:lnTo>
                      <a:pt x="388" y="814"/>
                    </a:lnTo>
                    <a:lnTo>
                      <a:pt x="382" y="806"/>
                    </a:lnTo>
                    <a:lnTo>
                      <a:pt x="377" y="799"/>
                    </a:lnTo>
                    <a:lnTo>
                      <a:pt x="368" y="789"/>
                    </a:lnTo>
                    <a:lnTo>
                      <a:pt x="368" y="674"/>
                    </a:lnTo>
                    <a:lnTo>
                      <a:pt x="381" y="680"/>
                    </a:lnTo>
                    <a:lnTo>
                      <a:pt x="393" y="685"/>
                    </a:lnTo>
                    <a:lnTo>
                      <a:pt x="401" y="691"/>
                    </a:lnTo>
                    <a:lnTo>
                      <a:pt x="409" y="698"/>
                    </a:lnTo>
                    <a:lnTo>
                      <a:pt x="416" y="705"/>
                    </a:lnTo>
                    <a:lnTo>
                      <a:pt x="424" y="711"/>
                    </a:lnTo>
                    <a:lnTo>
                      <a:pt x="434" y="717"/>
                    </a:lnTo>
                    <a:lnTo>
                      <a:pt x="446" y="722"/>
                    </a:lnTo>
                    <a:lnTo>
                      <a:pt x="452" y="703"/>
                    </a:lnTo>
                    <a:lnTo>
                      <a:pt x="456" y="686"/>
                    </a:lnTo>
                    <a:lnTo>
                      <a:pt x="457" y="670"/>
                    </a:lnTo>
                    <a:lnTo>
                      <a:pt x="458" y="654"/>
                    </a:lnTo>
                    <a:lnTo>
                      <a:pt x="458" y="621"/>
                    </a:lnTo>
                    <a:lnTo>
                      <a:pt x="458" y="578"/>
                    </a:lnTo>
                    <a:lnTo>
                      <a:pt x="458" y="529"/>
                    </a:lnTo>
                    <a:lnTo>
                      <a:pt x="458" y="481"/>
                    </a:lnTo>
                    <a:lnTo>
                      <a:pt x="457" y="470"/>
                    </a:lnTo>
                    <a:lnTo>
                      <a:pt x="454" y="460"/>
                    </a:lnTo>
                    <a:lnTo>
                      <a:pt x="452" y="449"/>
                    </a:lnTo>
                    <a:lnTo>
                      <a:pt x="448" y="438"/>
                    </a:lnTo>
                    <a:lnTo>
                      <a:pt x="442" y="429"/>
                    </a:lnTo>
                    <a:lnTo>
                      <a:pt x="437" y="420"/>
                    </a:lnTo>
                    <a:lnTo>
                      <a:pt x="430" y="412"/>
                    </a:lnTo>
                    <a:lnTo>
                      <a:pt x="421" y="404"/>
                    </a:lnTo>
                    <a:lnTo>
                      <a:pt x="416" y="400"/>
                    </a:lnTo>
                    <a:lnTo>
                      <a:pt x="409" y="396"/>
                    </a:lnTo>
                    <a:lnTo>
                      <a:pt x="401" y="393"/>
                    </a:lnTo>
                    <a:lnTo>
                      <a:pt x="394" y="392"/>
                    </a:lnTo>
                    <a:lnTo>
                      <a:pt x="378" y="388"/>
                    </a:lnTo>
                    <a:lnTo>
                      <a:pt x="362" y="384"/>
                    </a:lnTo>
                    <a:lnTo>
                      <a:pt x="354" y="381"/>
                    </a:lnTo>
                    <a:lnTo>
                      <a:pt x="348" y="378"/>
                    </a:lnTo>
                    <a:lnTo>
                      <a:pt x="341" y="374"/>
                    </a:lnTo>
                    <a:lnTo>
                      <a:pt x="336" y="369"/>
                    </a:lnTo>
                    <a:lnTo>
                      <a:pt x="332" y="364"/>
                    </a:lnTo>
                    <a:lnTo>
                      <a:pt x="328" y="356"/>
                    </a:lnTo>
                    <a:lnTo>
                      <a:pt x="327" y="348"/>
                    </a:lnTo>
                    <a:lnTo>
                      <a:pt x="325" y="337"/>
                    </a:lnTo>
                    <a:lnTo>
                      <a:pt x="327" y="328"/>
                    </a:lnTo>
                    <a:lnTo>
                      <a:pt x="328" y="321"/>
                    </a:lnTo>
                    <a:lnTo>
                      <a:pt x="329" y="314"/>
                    </a:lnTo>
                    <a:lnTo>
                      <a:pt x="332" y="308"/>
                    </a:lnTo>
                    <a:lnTo>
                      <a:pt x="340" y="297"/>
                    </a:lnTo>
                    <a:lnTo>
                      <a:pt x="349" y="286"/>
                    </a:lnTo>
                    <a:lnTo>
                      <a:pt x="358" y="277"/>
                    </a:lnTo>
                    <a:lnTo>
                      <a:pt x="369" y="266"/>
                    </a:lnTo>
                    <a:lnTo>
                      <a:pt x="378" y="254"/>
                    </a:lnTo>
                    <a:lnTo>
                      <a:pt x="385" y="241"/>
                    </a:lnTo>
                    <a:lnTo>
                      <a:pt x="368" y="222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8"/>
              <p:cNvSpPr>
                <a:spLocks/>
              </p:cNvSpPr>
              <p:nvPr/>
            </p:nvSpPr>
            <p:spPr bwMode="auto">
              <a:xfrm>
                <a:off x="601893" y="4923289"/>
                <a:ext cx="442913" cy="501650"/>
              </a:xfrm>
              <a:custGeom>
                <a:avLst/>
                <a:gdLst>
                  <a:gd name="T0" fmla="*/ 240 w 916"/>
                  <a:gd name="T1" fmla="*/ 17 h 1035"/>
                  <a:gd name="T2" fmla="*/ 217 w 916"/>
                  <a:gd name="T3" fmla="*/ 13 h 1035"/>
                  <a:gd name="T4" fmla="*/ 193 w 916"/>
                  <a:gd name="T5" fmla="*/ 0 h 1035"/>
                  <a:gd name="T6" fmla="*/ 186 w 916"/>
                  <a:gd name="T7" fmla="*/ 4 h 1035"/>
                  <a:gd name="T8" fmla="*/ 184 w 916"/>
                  <a:gd name="T9" fmla="*/ 20 h 1035"/>
                  <a:gd name="T10" fmla="*/ 151 w 916"/>
                  <a:gd name="T11" fmla="*/ 29 h 1035"/>
                  <a:gd name="T12" fmla="*/ 156 w 916"/>
                  <a:gd name="T13" fmla="*/ 44 h 1035"/>
                  <a:gd name="T14" fmla="*/ 134 w 916"/>
                  <a:gd name="T15" fmla="*/ 43 h 1035"/>
                  <a:gd name="T16" fmla="*/ 129 w 916"/>
                  <a:gd name="T17" fmla="*/ 66 h 1035"/>
                  <a:gd name="T18" fmla="*/ 115 w 916"/>
                  <a:gd name="T19" fmla="*/ 85 h 1035"/>
                  <a:gd name="T20" fmla="*/ 94 w 916"/>
                  <a:gd name="T21" fmla="*/ 89 h 1035"/>
                  <a:gd name="T22" fmla="*/ 68 w 916"/>
                  <a:gd name="T23" fmla="*/ 64 h 1035"/>
                  <a:gd name="T24" fmla="*/ 54 w 916"/>
                  <a:gd name="T25" fmla="*/ 66 h 1035"/>
                  <a:gd name="T26" fmla="*/ 43 w 916"/>
                  <a:gd name="T27" fmla="*/ 63 h 1035"/>
                  <a:gd name="T28" fmla="*/ 30 w 916"/>
                  <a:gd name="T29" fmla="*/ 55 h 1035"/>
                  <a:gd name="T30" fmla="*/ 9 w 916"/>
                  <a:gd name="T31" fmla="*/ 67 h 1035"/>
                  <a:gd name="T32" fmla="*/ 12 w 916"/>
                  <a:gd name="T33" fmla="*/ 85 h 1035"/>
                  <a:gd name="T34" fmla="*/ 44 w 916"/>
                  <a:gd name="T35" fmla="*/ 101 h 1035"/>
                  <a:gd name="T36" fmla="*/ 40 w 916"/>
                  <a:gd name="T37" fmla="*/ 111 h 1035"/>
                  <a:gd name="T38" fmla="*/ 13 w 916"/>
                  <a:gd name="T39" fmla="*/ 115 h 1035"/>
                  <a:gd name="T40" fmla="*/ 20 w 916"/>
                  <a:gd name="T41" fmla="*/ 136 h 1035"/>
                  <a:gd name="T42" fmla="*/ 47 w 916"/>
                  <a:gd name="T43" fmla="*/ 143 h 1035"/>
                  <a:gd name="T44" fmla="*/ 61 w 916"/>
                  <a:gd name="T45" fmla="*/ 160 h 1035"/>
                  <a:gd name="T46" fmla="*/ 52 w 916"/>
                  <a:gd name="T47" fmla="*/ 177 h 1035"/>
                  <a:gd name="T48" fmla="*/ 49 w 916"/>
                  <a:gd name="T49" fmla="*/ 197 h 1035"/>
                  <a:gd name="T50" fmla="*/ 66 w 916"/>
                  <a:gd name="T51" fmla="*/ 218 h 1035"/>
                  <a:gd name="T52" fmla="*/ 65 w 916"/>
                  <a:gd name="T53" fmla="*/ 250 h 1035"/>
                  <a:gd name="T54" fmla="*/ 72 w 916"/>
                  <a:gd name="T55" fmla="*/ 250 h 1035"/>
                  <a:gd name="T56" fmla="*/ 88 w 916"/>
                  <a:gd name="T57" fmla="*/ 256 h 1035"/>
                  <a:gd name="T58" fmla="*/ 102 w 916"/>
                  <a:gd name="T59" fmla="*/ 250 h 1035"/>
                  <a:gd name="T60" fmla="*/ 118 w 916"/>
                  <a:gd name="T61" fmla="*/ 257 h 1035"/>
                  <a:gd name="T62" fmla="*/ 126 w 916"/>
                  <a:gd name="T63" fmla="*/ 247 h 1035"/>
                  <a:gd name="T64" fmla="*/ 141 w 916"/>
                  <a:gd name="T65" fmla="*/ 260 h 1035"/>
                  <a:gd name="T66" fmla="*/ 161 w 916"/>
                  <a:gd name="T67" fmla="*/ 284 h 1035"/>
                  <a:gd name="T68" fmla="*/ 168 w 916"/>
                  <a:gd name="T69" fmla="*/ 308 h 1035"/>
                  <a:gd name="T70" fmla="*/ 181 w 916"/>
                  <a:gd name="T71" fmla="*/ 312 h 1035"/>
                  <a:gd name="T72" fmla="*/ 195 w 916"/>
                  <a:gd name="T73" fmla="*/ 316 h 1035"/>
                  <a:gd name="T74" fmla="*/ 202 w 916"/>
                  <a:gd name="T75" fmla="*/ 305 h 1035"/>
                  <a:gd name="T76" fmla="*/ 207 w 916"/>
                  <a:gd name="T77" fmla="*/ 293 h 1035"/>
                  <a:gd name="T78" fmla="*/ 255 w 916"/>
                  <a:gd name="T79" fmla="*/ 271 h 1035"/>
                  <a:gd name="T80" fmla="*/ 250 w 916"/>
                  <a:gd name="T81" fmla="*/ 247 h 1035"/>
                  <a:gd name="T82" fmla="*/ 239 w 916"/>
                  <a:gd name="T83" fmla="*/ 252 h 1035"/>
                  <a:gd name="T84" fmla="*/ 234 w 916"/>
                  <a:gd name="T85" fmla="*/ 245 h 1035"/>
                  <a:gd name="T86" fmla="*/ 223 w 916"/>
                  <a:gd name="T87" fmla="*/ 230 h 1035"/>
                  <a:gd name="T88" fmla="*/ 206 w 916"/>
                  <a:gd name="T89" fmla="*/ 206 h 1035"/>
                  <a:gd name="T90" fmla="*/ 210 w 916"/>
                  <a:gd name="T91" fmla="*/ 184 h 1035"/>
                  <a:gd name="T92" fmla="*/ 207 w 916"/>
                  <a:gd name="T93" fmla="*/ 165 h 1035"/>
                  <a:gd name="T94" fmla="*/ 196 w 916"/>
                  <a:gd name="T95" fmla="*/ 153 h 1035"/>
                  <a:gd name="T96" fmla="*/ 210 w 916"/>
                  <a:gd name="T97" fmla="*/ 136 h 1035"/>
                  <a:gd name="T98" fmla="*/ 234 w 916"/>
                  <a:gd name="T99" fmla="*/ 135 h 1035"/>
                  <a:gd name="T100" fmla="*/ 253 w 916"/>
                  <a:gd name="T101" fmla="*/ 137 h 1035"/>
                  <a:gd name="T102" fmla="*/ 257 w 916"/>
                  <a:gd name="T103" fmla="*/ 112 h 1035"/>
                  <a:gd name="T104" fmla="*/ 259 w 916"/>
                  <a:gd name="T105" fmla="*/ 81 h 1035"/>
                  <a:gd name="T106" fmla="*/ 276 w 916"/>
                  <a:gd name="T107" fmla="*/ 62 h 1035"/>
                  <a:gd name="T108" fmla="*/ 278 w 916"/>
                  <a:gd name="T109" fmla="*/ 41 h 1035"/>
                  <a:gd name="T110" fmla="*/ 268 w 916"/>
                  <a:gd name="T111" fmla="*/ 21 h 10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916"/>
                  <a:gd name="T169" fmla="*/ 0 h 1035"/>
                  <a:gd name="T170" fmla="*/ 916 w 916"/>
                  <a:gd name="T171" fmla="*/ 1035 h 10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916" h="1035">
                    <a:moveTo>
                      <a:pt x="849" y="43"/>
                    </a:moveTo>
                    <a:lnTo>
                      <a:pt x="839" y="43"/>
                    </a:lnTo>
                    <a:lnTo>
                      <a:pt x="829" y="45"/>
                    </a:lnTo>
                    <a:lnTo>
                      <a:pt x="820" y="48"/>
                    </a:lnTo>
                    <a:lnTo>
                      <a:pt x="811" y="52"/>
                    </a:lnTo>
                    <a:lnTo>
                      <a:pt x="800" y="55"/>
                    </a:lnTo>
                    <a:lnTo>
                      <a:pt x="789" y="57"/>
                    </a:lnTo>
                    <a:lnTo>
                      <a:pt x="779" y="60"/>
                    </a:lnTo>
                    <a:lnTo>
                      <a:pt x="765" y="60"/>
                    </a:lnTo>
                    <a:lnTo>
                      <a:pt x="753" y="60"/>
                    </a:lnTo>
                    <a:lnTo>
                      <a:pt x="743" y="57"/>
                    </a:lnTo>
                    <a:lnTo>
                      <a:pt x="733" y="55"/>
                    </a:lnTo>
                    <a:lnTo>
                      <a:pt x="725" y="51"/>
                    </a:lnTo>
                    <a:lnTo>
                      <a:pt x="711" y="41"/>
                    </a:lnTo>
                    <a:lnTo>
                      <a:pt x="697" y="31"/>
                    </a:lnTo>
                    <a:lnTo>
                      <a:pt x="684" y="19"/>
                    </a:lnTo>
                    <a:lnTo>
                      <a:pt x="669" y="9"/>
                    </a:lnTo>
                    <a:lnTo>
                      <a:pt x="661" y="5"/>
                    </a:lnTo>
                    <a:lnTo>
                      <a:pt x="653" y="3"/>
                    </a:lnTo>
                    <a:lnTo>
                      <a:pt x="644" y="1"/>
                    </a:lnTo>
                    <a:lnTo>
                      <a:pt x="633" y="0"/>
                    </a:lnTo>
                    <a:lnTo>
                      <a:pt x="627" y="0"/>
                    </a:lnTo>
                    <a:lnTo>
                      <a:pt x="623" y="1"/>
                    </a:lnTo>
                    <a:lnTo>
                      <a:pt x="619" y="3"/>
                    </a:lnTo>
                    <a:lnTo>
                      <a:pt x="616" y="4"/>
                    </a:lnTo>
                    <a:lnTo>
                      <a:pt x="615" y="7"/>
                    </a:lnTo>
                    <a:lnTo>
                      <a:pt x="613" y="9"/>
                    </a:lnTo>
                    <a:lnTo>
                      <a:pt x="612" y="12"/>
                    </a:lnTo>
                    <a:lnTo>
                      <a:pt x="613" y="16"/>
                    </a:lnTo>
                    <a:lnTo>
                      <a:pt x="613" y="24"/>
                    </a:lnTo>
                    <a:lnTo>
                      <a:pt x="615" y="33"/>
                    </a:lnTo>
                    <a:lnTo>
                      <a:pt x="616" y="44"/>
                    </a:lnTo>
                    <a:lnTo>
                      <a:pt x="615" y="55"/>
                    </a:lnTo>
                    <a:lnTo>
                      <a:pt x="611" y="61"/>
                    </a:lnTo>
                    <a:lnTo>
                      <a:pt x="605" y="67"/>
                    </a:lnTo>
                    <a:lnTo>
                      <a:pt x="599" y="71"/>
                    </a:lnTo>
                    <a:lnTo>
                      <a:pt x="593" y="75"/>
                    </a:lnTo>
                    <a:lnTo>
                      <a:pt x="579" y="80"/>
                    </a:lnTo>
                    <a:lnTo>
                      <a:pt x="564" y="83"/>
                    </a:lnTo>
                    <a:lnTo>
                      <a:pt x="531" y="85"/>
                    </a:lnTo>
                    <a:lnTo>
                      <a:pt x="495" y="84"/>
                    </a:lnTo>
                    <a:lnTo>
                      <a:pt x="495" y="95"/>
                    </a:lnTo>
                    <a:lnTo>
                      <a:pt x="498" y="103"/>
                    </a:lnTo>
                    <a:lnTo>
                      <a:pt x="500" y="111"/>
                    </a:lnTo>
                    <a:lnTo>
                      <a:pt x="504" y="117"/>
                    </a:lnTo>
                    <a:lnTo>
                      <a:pt x="507" y="123"/>
                    </a:lnTo>
                    <a:lnTo>
                      <a:pt x="510" y="129"/>
                    </a:lnTo>
                    <a:lnTo>
                      <a:pt x="512" y="136"/>
                    </a:lnTo>
                    <a:lnTo>
                      <a:pt x="512" y="145"/>
                    </a:lnTo>
                    <a:lnTo>
                      <a:pt x="496" y="145"/>
                    </a:lnTo>
                    <a:lnTo>
                      <a:pt x="483" y="145"/>
                    </a:lnTo>
                    <a:lnTo>
                      <a:pt x="472" y="143"/>
                    </a:lnTo>
                    <a:lnTo>
                      <a:pt x="464" y="140"/>
                    </a:lnTo>
                    <a:lnTo>
                      <a:pt x="456" y="139"/>
                    </a:lnTo>
                    <a:lnTo>
                      <a:pt x="448" y="139"/>
                    </a:lnTo>
                    <a:lnTo>
                      <a:pt x="439" y="140"/>
                    </a:lnTo>
                    <a:lnTo>
                      <a:pt x="428" y="145"/>
                    </a:lnTo>
                    <a:lnTo>
                      <a:pt x="428" y="168"/>
                    </a:lnTo>
                    <a:lnTo>
                      <a:pt x="428" y="181"/>
                    </a:lnTo>
                    <a:lnTo>
                      <a:pt x="428" y="189"/>
                    </a:lnTo>
                    <a:lnTo>
                      <a:pt x="427" y="197"/>
                    </a:lnTo>
                    <a:lnTo>
                      <a:pt x="424" y="207"/>
                    </a:lnTo>
                    <a:lnTo>
                      <a:pt x="422" y="216"/>
                    </a:lnTo>
                    <a:lnTo>
                      <a:pt x="416" y="227"/>
                    </a:lnTo>
                    <a:lnTo>
                      <a:pt x="412" y="236"/>
                    </a:lnTo>
                    <a:lnTo>
                      <a:pt x="407" y="245"/>
                    </a:lnTo>
                    <a:lnTo>
                      <a:pt x="400" y="253"/>
                    </a:lnTo>
                    <a:lnTo>
                      <a:pt x="392" y="262"/>
                    </a:lnTo>
                    <a:lnTo>
                      <a:pt x="386" y="270"/>
                    </a:lnTo>
                    <a:lnTo>
                      <a:pt x="376" y="277"/>
                    </a:lnTo>
                    <a:lnTo>
                      <a:pt x="367" y="284"/>
                    </a:lnTo>
                    <a:lnTo>
                      <a:pt x="358" y="288"/>
                    </a:lnTo>
                    <a:lnTo>
                      <a:pt x="348" y="292"/>
                    </a:lnTo>
                    <a:lnTo>
                      <a:pt x="338" y="294"/>
                    </a:lnTo>
                    <a:lnTo>
                      <a:pt x="326" y="296"/>
                    </a:lnTo>
                    <a:lnTo>
                      <a:pt x="318" y="294"/>
                    </a:lnTo>
                    <a:lnTo>
                      <a:pt x="310" y="290"/>
                    </a:lnTo>
                    <a:lnTo>
                      <a:pt x="302" y="286"/>
                    </a:lnTo>
                    <a:lnTo>
                      <a:pt x="294" y="280"/>
                    </a:lnTo>
                    <a:lnTo>
                      <a:pt x="279" y="265"/>
                    </a:lnTo>
                    <a:lnTo>
                      <a:pt x="264" y="247"/>
                    </a:lnTo>
                    <a:lnTo>
                      <a:pt x="250" y="229"/>
                    </a:lnTo>
                    <a:lnTo>
                      <a:pt x="232" y="215"/>
                    </a:lnTo>
                    <a:lnTo>
                      <a:pt x="224" y="208"/>
                    </a:lnTo>
                    <a:lnTo>
                      <a:pt x="215" y="203"/>
                    </a:lnTo>
                    <a:lnTo>
                      <a:pt x="204" y="200"/>
                    </a:lnTo>
                    <a:lnTo>
                      <a:pt x="194" y="199"/>
                    </a:lnTo>
                    <a:lnTo>
                      <a:pt x="190" y="201"/>
                    </a:lnTo>
                    <a:lnTo>
                      <a:pt x="184" y="208"/>
                    </a:lnTo>
                    <a:lnTo>
                      <a:pt x="180" y="212"/>
                    </a:lnTo>
                    <a:lnTo>
                      <a:pt x="178" y="215"/>
                    </a:lnTo>
                    <a:lnTo>
                      <a:pt x="174" y="216"/>
                    </a:lnTo>
                    <a:lnTo>
                      <a:pt x="170" y="217"/>
                    </a:lnTo>
                    <a:lnTo>
                      <a:pt x="164" y="217"/>
                    </a:lnTo>
                    <a:lnTo>
                      <a:pt x="159" y="216"/>
                    </a:lnTo>
                    <a:lnTo>
                      <a:pt x="154" y="213"/>
                    </a:lnTo>
                    <a:lnTo>
                      <a:pt x="150" y="212"/>
                    </a:lnTo>
                    <a:lnTo>
                      <a:pt x="142" y="205"/>
                    </a:lnTo>
                    <a:lnTo>
                      <a:pt x="134" y="199"/>
                    </a:lnTo>
                    <a:lnTo>
                      <a:pt x="126" y="192"/>
                    </a:lnTo>
                    <a:lnTo>
                      <a:pt x="118" y="187"/>
                    </a:lnTo>
                    <a:lnTo>
                      <a:pt x="112" y="184"/>
                    </a:lnTo>
                    <a:lnTo>
                      <a:pt x="108" y="183"/>
                    </a:lnTo>
                    <a:lnTo>
                      <a:pt x="103" y="181"/>
                    </a:lnTo>
                    <a:lnTo>
                      <a:pt x="98" y="181"/>
                    </a:lnTo>
                    <a:lnTo>
                      <a:pt x="91" y="181"/>
                    </a:lnTo>
                    <a:lnTo>
                      <a:pt x="83" y="183"/>
                    </a:lnTo>
                    <a:lnTo>
                      <a:pt x="76" y="185"/>
                    </a:lnTo>
                    <a:lnTo>
                      <a:pt x="70" y="189"/>
                    </a:lnTo>
                    <a:lnTo>
                      <a:pt x="55" y="197"/>
                    </a:lnTo>
                    <a:lnTo>
                      <a:pt x="42" y="208"/>
                    </a:lnTo>
                    <a:lnTo>
                      <a:pt x="30" y="220"/>
                    </a:lnTo>
                    <a:lnTo>
                      <a:pt x="19" y="232"/>
                    </a:lnTo>
                    <a:lnTo>
                      <a:pt x="8" y="243"/>
                    </a:lnTo>
                    <a:lnTo>
                      <a:pt x="0" y="253"/>
                    </a:lnTo>
                    <a:lnTo>
                      <a:pt x="10" y="260"/>
                    </a:lnTo>
                    <a:lnTo>
                      <a:pt x="19" y="266"/>
                    </a:lnTo>
                    <a:lnTo>
                      <a:pt x="28" y="273"/>
                    </a:lnTo>
                    <a:lnTo>
                      <a:pt x="38" y="277"/>
                    </a:lnTo>
                    <a:lnTo>
                      <a:pt x="55" y="285"/>
                    </a:lnTo>
                    <a:lnTo>
                      <a:pt x="72" y="292"/>
                    </a:lnTo>
                    <a:lnTo>
                      <a:pt x="102" y="300"/>
                    </a:lnTo>
                    <a:lnTo>
                      <a:pt x="122" y="308"/>
                    </a:lnTo>
                    <a:lnTo>
                      <a:pt x="131" y="316"/>
                    </a:lnTo>
                    <a:lnTo>
                      <a:pt x="140" y="324"/>
                    </a:lnTo>
                    <a:lnTo>
                      <a:pt x="146" y="332"/>
                    </a:lnTo>
                    <a:lnTo>
                      <a:pt x="150" y="338"/>
                    </a:lnTo>
                    <a:lnTo>
                      <a:pt x="152" y="345"/>
                    </a:lnTo>
                    <a:lnTo>
                      <a:pt x="151" y="350"/>
                    </a:lnTo>
                    <a:lnTo>
                      <a:pt x="150" y="356"/>
                    </a:lnTo>
                    <a:lnTo>
                      <a:pt x="146" y="360"/>
                    </a:lnTo>
                    <a:lnTo>
                      <a:pt x="139" y="362"/>
                    </a:lnTo>
                    <a:lnTo>
                      <a:pt x="131" y="365"/>
                    </a:lnTo>
                    <a:lnTo>
                      <a:pt x="122" y="366"/>
                    </a:lnTo>
                    <a:lnTo>
                      <a:pt x="110" y="368"/>
                    </a:lnTo>
                    <a:lnTo>
                      <a:pt x="96" y="368"/>
                    </a:lnTo>
                    <a:lnTo>
                      <a:pt x="80" y="366"/>
                    </a:lnTo>
                    <a:lnTo>
                      <a:pt x="63" y="364"/>
                    </a:lnTo>
                    <a:lnTo>
                      <a:pt x="43" y="361"/>
                    </a:lnTo>
                    <a:lnTo>
                      <a:pt x="42" y="378"/>
                    </a:lnTo>
                    <a:lnTo>
                      <a:pt x="40" y="398"/>
                    </a:lnTo>
                    <a:lnTo>
                      <a:pt x="40" y="410"/>
                    </a:lnTo>
                    <a:lnTo>
                      <a:pt x="40" y="422"/>
                    </a:lnTo>
                    <a:lnTo>
                      <a:pt x="42" y="434"/>
                    </a:lnTo>
                    <a:lnTo>
                      <a:pt x="43" y="446"/>
                    </a:lnTo>
                    <a:lnTo>
                      <a:pt x="54" y="445"/>
                    </a:lnTo>
                    <a:lnTo>
                      <a:pt x="66" y="445"/>
                    </a:lnTo>
                    <a:lnTo>
                      <a:pt x="78" y="446"/>
                    </a:lnTo>
                    <a:lnTo>
                      <a:pt x="91" y="449"/>
                    </a:lnTo>
                    <a:lnTo>
                      <a:pt x="103" y="452"/>
                    </a:lnTo>
                    <a:lnTo>
                      <a:pt x="116" y="456"/>
                    </a:lnTo>
                    <a:lnTo>
                      <a:pt x="130" y="460"/>
                    </a:lnTo>
                    <a:lnTo>
                      <a:pt x="142" y="465"/>
                    </a:lnTo>
                    <a:lnTo>
                      <a:pt x="154" y="470"/>
                    </a:lnTo>
                    <a:lnTo>
                      <a:pt x="164" y="477"/>
                    </a:lnTo>
                    <a:lnTo>
                      <a:pt x="174" y="484"/>
                    </a:lnTo>
                    <a:lnTo>
                      <a:pt x="183" y="490"/>
                    </a:lnTo>
                    <a:lnTo>
                      <a:pt x="190" y="498"/>
                    </a:lnTo>
                    <a:lnTo>
                      <a:pt x="195" y="506"/>
                    </a:lnTo>
                    <a:lnTo>
                      <a:pt x="199" y="516"/>
                    </a:lnTo>
                    <a:lnTo>
                      <a:pt x="199" y="524"/>
                    </a:lnTo>
                    <a:lnTo>
                      <a:pt x="199" y="530"/>
                    </a:lnTo>
                    <a:lnTo>
                      <a:pt x="198" y="537"/>
                    </a:lnTo>
                    <a:lnTo>
                      <a:pt x="196" y="542"/>
                    </a:lnTo>
                    <a:lnTo>
                      <a:pt x="194" y="548"/>
                    </a:lnTo>
                    <a:lnTo>
                      <a:pt x="186" y="558"/>
                    </a:lnTo>
                    <a:lnTo>
                      <a:pt x="179" y="569"/>
                    </a:lnTo>
                    <a:lnTo>
                      <a:pt x="171" y="580"/>
                    </a:lnTo>
                    <a:lnTo>
                      <a:pt x="164" y="593"/>
                    </a:lnTo>
                    <a:lnTo>
                      <a:pt x="162" y="600"/>
                    </a:lnTo>
                    <a:lnTo>
                      <a:pt x="159" y="608"/>
                    </a:lnTo>
                    <a:lnTo>
                      <a:pt x="158" y="617"/>
                    </a:lnTo>
                    <a:lnTo>
                      <a:pt x="158" y="626"/>
                    </a:lnTo>
                    <a:lnTo>
                      <a:pt x="158" y="636"/>
                    </a:lnTo>
                    <a:lnTo>
                      <a:pt x="160" y="645"/>
                    </a:lnTo>
                    <a:lnTo>
                      <a:pt x="163" y="653"/>
                    </a:lnTo>
                    <a:lnTo>
                      <a:pt x="168" y="660"/>
                    </a:lnTo>
                    <a:lnTo>
                      <a:pt x="179" y="673"/>
                    </a:lnTo>
                    <a:lnTo>
                      <a:pt x="191" y="685"/>
                    </a:lnTo>
                    <a:lnTo>
                      <a:pt x="203" y="696"/>
                    </a:lnTo>
                    <a:lnTo>
                      <a:pt x="214" y="708"/>
                    </a:lnTo>
                    <a:lnTo>
                      <a:pt x="218" y="714"/>
                    </a:lnTo>
                    <a:lnTo>
                      <a:pt x="220" y="720"/>
                    </a:lnTo>
                    <a:lnTo>
                      <a:pt x="223" y="728"/>
                    </a:lnTo>
                    <a:lnTo>
                      <a:pt x="224" y="734"/>
                    </a:lnTo>
                    <a:lnTo>
                      <a:pt x="222" y="757"/>
                    </a:lnTo>
                    <a:lnTo>
                      <a:pt x="218" y="777"/>
                    </a:lnTo>
                    <a:lnTo>
                      <a:pt x="214" y="797"/>
                    </a:lnTo>
                    <a:lnTo>
                      <a:pt x="212" y="820"/>
                    </a:lnTo>
                    <a:lnTo>
                      <a:pt x="212" y="817"/>
                    </a:lnTo>
                    <a:lnTo>
                      <a:pt x="214" y="817"/>
                    </a:lnTo>
                    <a:lnTo>
                      <a:pt x="216" y="817"/>
                    </a:lnTo>
                    <a:lnTo>
                      <a:pt x="222" y="818"/>
                    </a:lnTo>
                    <a:lnTo>
                      <a:pt x="230" y="820"/>
                    </a:lnTo>
                    <a:lnTo>
                      <a:pt x="238" y="820"/>
                    </a:lnTo>
                    <a:lnTo>
                      <a:pt x="246" y="821"/>
                    </a:lnTo>
                    <a:lnTo>
                      <a:pt x="252" y="824"/>
                    </a:lnTo>
                    <a:lnTo>
                      <a:pt x="259" y="828"/>
                    </a:lnTo>
                    <a:lnTo>
                      <a:pt x="271" y="839"/>
                    </a:lnTo>
                    <a:lnTo>
                      <a:pt x="284" y="855"/>
                    </a:lnTo>
                    <a:lnTo>
                      <a:pt x="286" y="846"/>
                    </a:lnTo>
                    <a:lnTo>
                      <a:pt x="288" y="839"/>
                    </a:lnTo>
                    <a:lnTo>
                      <a:pt x="292" y="833"/>
                    </a:lnTo>
                    <a:lnTo>
                      <a:pt x="298" y="828"/>
                    </a:lnTo>
                    <a:lnTo>
                      <a:pt x="304" y="824"/>
                    </a:lnTo>
                    <a:lnTo>
                      <a:pt x="312" y="821"/>
                    </a:lnTo>
                    <a:lnTo>
                      <a:pt x="319" y="820"/>
                    </a:lnTo>
                    <a:lnTo>
                      <a:pt x="326" y="820"/>
                    </a:lnTo>
                    <a:lnTo>
                      <a:pt x="335" y="820"/>
                    </a:lnTo>
                    <a:lnTo>
                      <a:pt x="343" y="822"/>
                    </a:lnTo>
                    <a:lnTo>
                      <a:pt x="350" y="826"/>
                    </a:lnTo>
                    <a:lnTo>
                      <a:pt x="356" y="832"/>
                    </a:lnTo>
                    <a:lnTo>
                      <a:pt x="363" y="836"/>
                    </a:lnTo>
                    <a:lnTo>
                      <a:pt x="370" y="839"/>
                    </a:lnTo>
                    <a:lnTo>
                      <a:pt x="378" y="842"/>
                    </a:lnTo>
                    <a:lnTo>
                      <a:pt x="387" y="843"/>
                    </a:lnTo>
                    <a:lnTo>
                      <a:pt x="391" y="842"/>
                    </a:lnTo>
                    <a:lnTo>
                      <a:pt x="395" y="842"/>
                    </a:lnTo>
                    <a:lnTo>
                      <a:pt x="398" y="841"/>
                    </a:lnTo>
                    <a:lnTo>
                      <a:pt x="400" y="838"/>
                    </a:lnTo>
                    <a:lnTo>
                      <a:pt x="406" y="833"/>
                    </a:lnTo>
                    <a:lnTo>
                      <a:pt x="408" y="826"/>
                    </a:lnTo>
                    <a:lnTo>
                      <a:pt x="415" y="810"/>
                    </a:lnTo>
                    <a:lnTo>
                      <a:pt x="423" y="796"/>
                    </a:lnTo>
                    <a:lnTo>
                      <a:pt x="447" y="796"/>
                    </a:lnTo>
                    <a:lnTo>
                      <a:pt x="447" y="808"/>
                    </a:lnTo>
                    <a:lnTo>
                      <a:pt x="450" y="821"/>
                    </a:lnTo>
                    <a:lnTo>
                      <a:pt x="454" y="832"/>
                    </a:lnTo>
                    <a:lnTo>
                      <a:pt x="458" y="842"/>
                    </a:lnTo>
                    <a:lnTo>
                      <a:pt x="464" y="853"/>
                    </a:lnTo>
                    <a:lnTo>
                      <a:pt x="471" y="862"/>
                    </a:lnTo>
                    <a:lnTo>
                      <a:pt x="478" y="870"/>
                    </a:lnTo>
                    <a:lnTo>
                      <a:pt x="486" y="879"/>
                    </a:lnTo>
                    <a:lnTo>
                      <a:pt x="500" y="895"/>
                    </a:lnTo>
                    <a:lnTo>
                      <a:pt x="515" y="911"/>
                    </a:lnTo>
                    <a:lnTo>
                      <a:pt x="521" y="919"/>
                    </a:lnTo>
                    <a:lnTo>
                      <a:pt x="528" y="929"/>
                    </a:lnTo>
                    <a:lnTo>
                      <a:pt x="533" y="937"/>
                    </a:lnTo>
                    <a:lnTo>
                      <a:pt x="537" y="946"/>
                    </a:lnTo>
                    <a:lnTo>
                      <a:pt x="543" y="971"/>
                    </a:lnTo>
                    <a:lnTo>
                      <a:pt x="547" y="995"/>
                    </a:lnTo>
                    <a:lnTo>
                      <a:pt x="548" y="999"/>
                    </a:lnTo>
                    <a:lnTo>
                      <a:pt x="551" y="1005"/>
                    </a:lnTo>
                    <a:lnTo>
                      <a:pt x="553" y="1009"/>
                    </a:lnTo>
                    <a:lnTo>
                      <a:pt x="556" y="1011"/>
                    </a:lnTo>
                    <a:lnTo>
                      <a:pt x="560" y="1014"/>
                    </a:lnTo>
                    <a:lnTo>
                      <a:pt x="565" y="1017"/>
                    </a:lnTo>
                    <a:lnTo>
                      <a:pt x="572" y="1017"/>
                    </a:lnTo>
                    <a:lnTo>
                      <a:pt x="579" y="1018"/>
                    </a:lnTo>
                    <a:lnTo>
                      <a:pt x="587" y="1018"/>
                    </a:lnTo>
                    <a:lnTo>
                      <a:pt x="595" y="1021"/>
                    </a:lnTo>
                    <a:lnTo>
                      <a:pt x="601" y="1023"/>
                    </a:lnTo>
                    <a:lnTo>
                      <a:pt x="608" y="1027"/>
                    </a:lnTo>
                    <a:lnTo>
                      <a:pt x="615" y="1030"/>
                    </a:lnTo>
                    <a:lnTo>
                      <a:pt x="620" y="1033"/>
                    </a:lnTo>
                    <a:lnTo>
                      <a:pt x="627" y="1035"/>
                    </a:lnTo>
                    <a:lnTo>
                      <a:pt x="633" y="1035"/>
                    </a:lnTo>
                    <a:lnTo>
                      <a:pt x="641" y="1035"/>
                    </a:lnTo>
                    <a:lnTo>
                      <a:pt x="648" y="1034"/>
                    </a:lnTo>
                    <a:lnTo>
                      <a:pt x="653" y="1030"/>
                    </a:lnTo>
                    <a:lnTo>
                      <a:pt x="657" y="1027"/>
                    </a:lnTo>
                    <a:lnTo>
                      <a:pt x="660" y="1022"/>
                    </a:lnTo>
                    <a:lnTo>
                      <a:pt x="661" y="1015"/>
                    </a:lnTo>
                    <a:lnTo>
                      <a:pt x="663" y="1009"/>
                    </a:lnTo>
                    <a:lnTo>
                      <a:pt x="663" y="999"/>
                    </a:lnTo>
                    <a:lnTo>
                      <a:pt x="667" y="994"/>
                    </a:lnTo>
                    <a:lnTo>
                      <a:pt x="668" y="989"/>
                    </a:lnTo>
                    <a:lnTo>
                      <a:pt x="669" y="982"/>
                    </a:lnTo>
                    <a:lnTo>
                      <a:pt x="671" y="977"/>
                    </a:lnTo>
                    <a:lnTo>
                      <a:pt x="672" y="970"/>
                    </a:lnTo>
                    <a:lnTo>
                      <a:pt x="675" y="965"/>
                    </a:lnTo>
                    <a:lnTo>
                      <a:pt x="680" y="961"/>
                    </a:lnTo>
                    <a:lnTo>
                      <a:pt x="687" y="958"/>
                    </a:lnTo>
                    <a:lnTo>
                      <a:pt x="745" y="938"/>
                    </a:lnTo>
                    <a:lnTo>
                      <a:pt x="797" y="919"/>
                    </a:lnTo>
                    <a:lnTo>
                      <a:pt x="809" y="913"/>
                    </a:lnTo>
                    <a:lnTo>
                      <a:pt x="819" y="906"/>
                    </a:lnTo>
                    <a:lnTo>
                      <a:pt x="828" y="897"/>
                    </a:lnTo>
                    <a:lnTo>
                      <a:pt x="836" y="887"/>
                    </a:lnTo>
                    <a:lnTo>
                      <a:pt x="841" y="875"/>
                    </a:lnTo>
                    <a:lnTo>
                      <a:pt x="847" y="863"/>
                    </a:lnTo>
                    <a:lnTo>
                      <a:pt x="849" y="847"/>
                    </a:lnTo>
                    <a:lnTo>
                      <a:pt x="849" y="832"/>
                    </a:lnTo>
                    <a:lnTo>
                      <a:pt x="849" y="821"/>
                    </a:lnTo>
                    <a:lnTo>
                      <a:pt x="849" y="808"/>
                    </a:lnTo>
                    <a:lnTo>
                      <a:pt x="820" y="808"/>
                    </a:lnTo>
                    <a:lnTo>
                      <a:pt x="813" y="816"/>
                    </a:lnTo>
                    <a:lnTo>
                      <a:pt x="809" y="821"/>
                    </a:lnTo>
                    <a:lnTo>
                      <a:pt x="807" y="822"/>
                    </a:lnTo>
                    <a:lnTo>
                      <a:pt x="803" y="824"/>
                    </a:lnTo>
                    <a:lnTo>
                      <a:pt x="797" y="825"/>
                    </a:lnTo>
                    <a:lnTo>
                      <a:pt x="789" y="825"/>
                    </a:lnTo>
                    <a:lnTo>
                      <a:pt x="784" y="825"/>
                    </a:lnTo>
                    <a:lnTo>
                      <a:pt x="779" y="822"/>
                    </a:lnTo>
                    <a:lnTo>
                      <a:pt x="776" y="820"/>
                    </a:lnTo>
                    <a:lnTo>
                      <a:pt x="773" y="816"/>
                    </a:lnTo>
                    <a:lnTo>
                      <a:pt x="772" y="808"/>
                    </a:lnTo>
                    <a:lnTo>
                      <a:pt x="772" y="801"/>
                    </a:lnTo>
                    <a:lnTo>
                      <a:pt x="771" y="802"/>
                    </a:lnTo>
                    <a:lnTo>
                      <a:pt x="768" y="802"/>
                    </a:lnTo>
                    <a:lnTo>
                      <a:pt x="767" y="798"/>
                    </a:lnTo>
                    <a:lnTo>
                      <a:pt x="765" y="789"/>
                    </a:lnTo>
                    <a:lnTo>
                      <a:pt x="760" y="765"/>
                    </a:lnTo>
                    <a:lnTo>
                      <a:pt x="753" y="764"/>
                    </a:lnTo>
                    <a:lnTo>
                      <a:pt x="747" y="762"/>
                    </a:lnTo>
                    <a:lnTo>
                      <a:pt x="740" y="760"/>
                    </a:lnTo>
                    <a:lnTo>
                      <a:pt x="733" y="754"/>
                    </a:lnTo>
                    <a:lnTo>
                      <a:pt x="720" y="744"/>
                    </a:lnTo>
                    <a:lnTo>
                      <a:pt x="707" y="730"/>
                    </a:lnTo>
                    <a:lnTo>
                      <a:pt x="693" y="714"/>
                    </a:lnTo>
                    <a:lnTo>
                      <a:pt x="684" y="698"/>
                    </a:lnTo>
                    <a:lnTo>
                      <a:pt x="680" y="690"/>
                    </a:lnTo>
                    <a:lnTo>
                      <a:pt x="677" y="684"/>
                    </a:lnTo>
                    <a:lnTo>
                      <a:pt x="676" y="676"/>
                    </a:lnTo>
                    <a:lnTo>
                      <a:pt x="675" y="669"/>
                    </a:lnTo>
                    <a:lnTo>
                      <a:pt x="676" y="656"/>
                    </a:lnTo>
                    <a:lnTo>
                      <a:pt x="679" y="644"/>
                    </a:lnTo>
                    <a:lnTo>
                      <a:pt x="681" y="633"/>
                    </a:lnTo>
                    <a:lnTo>
                      <a:pt x="684" y="624"/>
                    </a:lnTo>
                    <a:lnTo>
                      <a:pt x="688" y="613"/>
                    </a:lnTo>
                    <a:lnTo>
                      <a:pt x="691" y="602"/>
                    </a:lnTo>
                    <a:lnTo>
                      <a:pt x="692" y="590"/>
                    </a:lnTo>
                    <a:lnTo>
                      <a:pt x="693" y="578"/>
                    </a:lnTo>
                    <a:lnTo>
                      <a:pt x="693" y="570"/>
                    </a:lnTo>
                    <a:lnTo>
                      <a:pt x="691" y="564"/>
                    </a:lnTo>
                    <a:lnTo>
                      <a:pt x="689" y="558"/>
                    </a:lnTo>
                    <a:lnTo>
                      <a:pt x="685" y="553"/>
                    </a:lnTo>
                    <a:lnTo>
                      <a:pt x="679" y="542"/>
                    </a:lnTo>
                    <a:lnTo>
                      <a:pt x="669" y="534"/>
                    </a:lnTo>
                    <a:lnTo>
                      <a:pt x="660" y="526"/>
                    </a:lnTo>
                    <a:lnTo>
                      <a:pt x="652" y="518"/>
                    </a:lnTo>
                    <a:lnTo>
                      <a:pt x="649" y="514"/>
                    </a:lnTo>
                    <a:lnTo>
                      <a:pt x="647" y="510"/>
                    </a:lnTo>
                    <a:lnTo>
                      <a:pt x="645" y="505"/>
                    </a:lnTo>
                    <a:lnTo>
                      <a:pt x="645" y="500"/>
                    </a:lnTo>
                    <a:lnTo>
                      <a:pt x="645" y="494"/>
                    </a:lnTo>
                    <a:lnTo>
                      <a:pt x="648" y="489"/>
                    </a:lnTo>
                    <a:lnTo>
                      <a:pt x="651" y="482"/>
                    </a:lnTo>
                    <a:lnTo>
                      <a:pt x="655" y="477"/>
                    </a:lnTo>
                    <a:lnTo>
                      <a:pt x="664" y="466"/>
                    </a:lnTo>
                    <a:lnTo>
                      <a:pt x="676" y="456"/>
                    </a:lnTo>
                    <a:lnTo>
                      <a:pt x="689" y="446"/>
                    </a:lnTo>
                    <a:lnTo>
                      <a:pt x="704" y="440"/>
                    </a:lnTo>
                    <a:lnTo>
                      <a:pt x="717" y="436"/>
                    </a:lnTo>
                    <a:lnTo>
                      <a:pt x="729" y="433"/>
                    </a:lnTo>
                    <a:lnTo>
                      <a:pt x="740" y="434"/>
                    </a:lnTo>
                    <a:lnTo>
                      <a:pt x="751" y="437"/>
                    </a:lnTo>
                    <a:lnTo>
                      <a:pt x="760" y="440"/>
                    </a:lnTo>
                    <a:lnTo>
                      <a:pt x="768" y="442"/>
                    </a:lnTo>
                    <a:lnTo>
                      <a:pt x="777" y="446"/>
                    </a:lnTo>
                    <a:lnTo>
                      <a:pt x="787" y="449"/>
                    </a:lnTo>
                    <a:lnTo>
                      <a:pt x="797" y="450"/>
                    </a:lnTo>
                    <a:lnTo>
                      <a:pt x="808" y="452"/>
                    </a:lnTo>
                    <a:lnTo>
                      <a:pt x="816" y="452"/>
                    </a:lnTo>
                    <a:lnTo>
                      <a:pt x="823" y="450"/>
                    </a:lnTo>
                    <a:lnTo>
                      <a:pt x="829" y="448"/>
                    </a:lnTo>
                    <a:lnTo>
                      <a:pt x="833" y="445"/>
                    </a:lnTo>
                    <a:lnTo>
                      <a:pt x="837" y="441"/>
                    </a:lnTo>
                    <a:lnTo>
                      <a:pt x="840" y="436"/>
                    </a:lnTo>
                    <a:lnTo>
                      <a:pt x="843" y="432"/>
                    </a:lnTo>
                    <a:lnTo>
                      <a:pt x="844" y="425"/>
                    </a:lnTo>
                    <a:lnTo>
                      <a:pt x="845" y="398"/>
                    </a:lnTo>
                    <a:lnTo>
                      <a:pt x="844" y="368"/>
                    </a:lnTo>
                    <a:lnTo>
                      <a:pt x="844" y="354"/>
                    </a:lnTo>
                    <a:lnTo>
                      <a:pt x="844" y="336"/>
                    </a:lnTo>
                    <a:lnTo>
                      <a:pt x="844" y="314"/>
                    </a:lnTo>
                    <a:lnTo>
                      <a:pt x="844" y="296"/>
                    </a:lnTo>
                    <a:lnTo>
                      <a:pt x="845" y="284"/>
                    </a:lnTo>
                    <a:lnTo>
                      <a:pt x="847" y="273"/>
                    </a:lnTo>
                    <a:lnTo>
                      <a:pt x="851" y="265"/>
                    </a:lnTo>
                    <a:lnTo>
                      <a:pt x="855" y="257"/>
                    </a:lnTo>
                    <a:lnTo>
                      <a:pt x="867" y="243"/>
                    </a:lnTo>
                    <a:lnTo>
                      <a:pt x="880" y="231"/>
                    </a:lnTo>
                    <a:lnTo>
                      <a:pt x="887" y="224"/>
                    </a:lnTo>
                    <a:lnTo>
                      <a:pt x="893" y="217"/>
                    </a:lnTo>
                    <a:lnTo>
                      <a:pt x="900" y="211"/>
                    </a:lnTo>
                    <a:lnTo>
                      <a:pt x="905" y="203"/>
                    </a:lnTo>
                    <a:lnTo>
                      <a:pt x="909" y="193"/>
                    </a:lnTo>
                    <a:lnTo>
                      <a:pt x="913" y="183"/>
                    </a:lnTo>
                    <a:lnTo>
                      <a:pt x="916" y="171"/>
                    </a:lnTo>
                    <a:lnTo>
                      <a:pt x="916" y="157"/>
                    </a:lnTo>
                    <a:lnTo>
                      <a:pt x="916" y="149"/>
                    </a:lnTo>
                    <a:lnTo>
                      <a:pt x="915" y="141"/>
                    </a:lnTo>
                    <a:lnTo>
                      <a:pt x="913" y="135"/>
                    </a:lnTo>
                    <a:lnTo>
                      <a:pt x="911" y="128"/>
                    </a:lnTo>
                    <a:lnTo>
                      <a:pt x="905" y="116"/>
                    </a:lnTo>
                    <a:lnTo>
                      <a:pt x="899" y="104"/>
                    </a:lnTo>
                    <a:lnTo>
                      <a:pt x="892" y="92"/>
                    </a:lnTo>
                    <a:lnTo>
                      <a:pt x="885" y="80"/>
                    </a:lnTo>
                    <a:lnTo>
                      <a:pt x="884" y="73"/>
                    </a:lnTo>
                    <a:lnTo>
                      <a:pt x="881" y="68"/>
                    </a:lnTo>
                    <a:lnTo>
                      <a:pt x="880" y="61"/>
                    </a:lnTo>
                    <a:lnTo>
                      <a:pt x="880" y="55"/>
                    </a:lnTo>
                    <a:lnTo>
                      <a:pt x="877" y="52"/>
                    </a:lnTo>
                    <a:lnTo>
                      <a:pt x="869" y="48"/>
                    </a:lnTo>
                    <a:lnTo>
                      <a:pt x="860" y="44"/>
                    </a:lnTo>
                    <a:lnTo>
                      <a:pt x="849" y="43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9"/>
              <p:cNvSpPr>
                <a:spLocks/>
              </p:cNvSpPr>
              <p:nvPr/>
            </p:nvSpPr>
            <p:spPr bwMode="auto">
              <a:xfrm>
                <a:off x="452668" y="5266189"/>
                <a:ext cx="133350" cy="200025"/>
              </a:xfrm>
              <a:custGeom>
                <a:avLst/>
                <a:gdLst>
                  <a:gd name="T0" fmla="*/ 84 w 276"/>
                  <a:gd name="T1" fmla="*/ 73 h 411"/>
                  <a:gd name="T2" fmla="*/ 83 w 276"/>
                  <a:gd name="T3" fmla="*/ 66 h 411"/>
                  <a:gd name="T4" fmla="*/ 82 w 276"/>
                  <a:gd name="T5" fmla="*/ 55 h 411"/>
                  <a:gd name="T6" fmla="*/ 77 w 276"/>
                  <a:gd name="T7" fmla="*/ 44 h 411"/>
                  <a:gd name="T8" fmla="*/ 70 w 276"/>
                  <a:gd name="T9" fmla="*/ 34 h 411"/>
                  <a:gd name="T10" fmla="*/ 61 w 276"/>
                  <a:gd name="T11" fmla="*/ 25 h 411"/>
                  <a:gd name="T12" fmla="*/ 52 w 276"/>
                  <a:gd name="T13" fmla="*/ 20 h 411"/>
                  <a:gd name="T14" fmla="*/ 43 w 276"/>
                  <a:gd name="T15" fmla="*/ 18 h 411"/>
                  <a:gd name="T16" fmla="*/ 36 w 276"/>
                  <a:gd name="T17" fmla="*/ 17 h 411"/>
                  <a:gd name="T18" fmla="*/ 22 w 276"/>
                  <a:gd name="T19" fmla="*/ 6 h 411"/>
                  <a:gd name="T20" fmla="*/ 9 w 276"/>
                  <a:gd name="T21" fmla="*/ 13 h 411"/>
                  <a:gd name="T22" fmla="*/ 17 w 276"/>
                  <a:gd name="T23" fmla="*/ 25 h 411"/>
                  <a:gd name="T24" fmla="*/ 29 w 276"/>
                  <a:gd name="T25" fmla="*/ 35 h 411"/>
                  <a:gd name="T26" fmla="*/ 36 w 276"/>
                  <a:gd name="T27" fmla="*/ 37 h 411"/>
                  <a:gd name="T28" fmla="*/ 49 w 276"/>
                  <a:gd name="T29" fmla="*/ 34 h 411"/>
                  <a:gd name="T30" fmla="*/ 54 w 276"/>
                  <a:gd name="T31" fmla="*/ 36 h 411"/>
                  <a:gd name="T32" fmla="*/ 57 w 276"/>
                  <a:gd name="T33" fmla="*/ 46 h 411"/>
                  <a:gd name="T34" fmla="*/ 55 w 276"/>
                  <a:gd name="T35" fmla="*/ 51 h 411"/>
                  <a:gd name="T36" fmla="*/ 45 w 276"/>
                  <a:gd name="T37" fmla="*/ 59 h 411"/>
                  <a:gd name="T38" fmla="*/ 31 w 276"/>
                  <a:gd name="T39" fmla="*/ 66 h 411"/>
                  <a:gd name="T40" fmla="*/ 28 w 276"/>
                  <a:gd name="T41" fmla="*/ 86 h 411"/>
                  <a:gd name="T42" fmla="*/ 27 w 276"/>
                  <a:gd name="T43" fmla="*/ 91 h 411"/>
                  <a:gd name="T44" fmla="*/ 23 w 276"/>
                  <a:gd name="T45" fmla="*/ 95 h 411"/>
                  <a:gd name="T46" fmla="*/ 19 w 276"/>
                  <a:gd name="T47" fmla="*/ 92 h 411"/>
                  <a:gd name="T48" fmla="*/ 16 w 276"/>
                  <a:gd name="T49" fmla="*/ 87 h 411"/>
                  <a:gd name="T50" fmla="*/ 11 w 276"/>
                  <a:gd name="T51" fmla="*/ 87 h 411"/>
                  <a:gd name="T52" fmla="*/ 5 w 276"/>
                  <a:gd name="T53" fmla="*/ 90 h 411"/>
                  <a:gd name="T54" fmla="*/ 0 w 276"/>
                  <a:gd name="T55" fmla="*/ 94 h 411"/>
                  <a:gd name="T56" fmla="*/ 1 w 276"/>
                  <a:gd name="T57" fmla="*/ 108 h 411"/>
                  <a:gd name="T58" fmla="*/ 4 w 276"/>
                  <a:gd name="T59" fmla="*/ 115 h 411"/>
                  <a:gd name="T60" fmla="*/ 8 w 276"/>
                  <a:gd name="T61" fmla="*/ 120 h 411"/>
                  <a:gd name="T62" fmla="*/ 13 w 276"/>
                  <a:gd name="T63" fmla="*/ 124 h 411"/>
                  <a:gd name="T64" fmla="*/ 20 w 276"/>
                  <a:gd name="T65" fmla="*/ 126 h 411"/>
                  <a:gd name="T66" fmla="*/ 29 w 276"/>
                  <a:gd name="T67" fmla="*/ 123 h 411"/>
                  <a:gd name="T68" fmla="*/ 38 w 276"/>
                  <a:gd name="T69" fmla="*/ 114 h 411"/>
                  <a:gd name="T70" fmla="*/ 48 w 276"/>
                  <a:gd name="T71" fmla="*/ 99 h 411"/>
                  <a:gd name="T72" fmla="*/ 59 w 276"/>
                  <a:gd name="T73" fmla="*/ 76 h 411"/>
                  <a:gd name="T74" fmla="*/ 66 w 276"/>
                  <a:gd name="T75" fmla="*/ 76 h 411"/>
                  <a:gd name="T76" fmla="*/ 69 w 276"/>
                  <a:gd name="T77" fmla="*/ 90 h 411"/>
                  <a:gd name="T78" fmla="*/ 71 w 276"/>
                  <a:gd name="T79" fmla="*/ 97 h 411"/>
                  <a:gd name="T80" fmla="*/ 73 w 276"/>
                  <a:gd name="T81" fmla="*/ 98 h 411"/>
                  <a:gd name="T82" fmla="*/ 77 w 276"/>
                  <a:gd name="T83" fmla="*/ 96 h 411"/>
                  <a:gd name="T84" fmla="*/ 79 w 276"/>
                  <a:gd name="T85" fmla="*/ 86 h 411"/>
                  <a:gd name="T86" fmla="*/ 79 w 276"/>
                  <a:gd name="T87" fmla="*/ 76 h 411"/>
                  <a:gd name="T88" fmla="*/ 82 w 276"/>
                  <a:gd name="T89" fmla="*/ 74 h 41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76"/>
                  <a:gd name="T136" fmla="*/ 0 h 411"/>
                  <a:gd name="T137" fmla="*/ 276 w 276"/>
                  <a:gd name="T138" fmla="*/ 411 h 41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76" h="411">
                    <a:moveTo>
                      <a:pt x="270" y="241"/>
                    </a:moveTo>
                    <a:lnTo>
                      <a:pt x="274" y="240"/>
                    </a:lnTo>
                    <a:lnTo>
                      <a:pt x="276" y="237"/>
                    </a:lnTo>
                    <a:lnTo>
                      <a:pt x="276" y="233"/>
                    </a:lnTo>
                    <a:lnTo>
                      <a:pt x="276" y="228"/>
                    </a:lnTo>
                    <a:lnTo>
                      <a:pt x="273" y="216"/>
                    </a:lnTo>
                    <a:lnTo>
                      <a:pt x="270" y="205"/>
                    </a:lnTo>
                    <a:lnTo>
                      <a:pt x="270" y="193"/>
                    </a:lnTo>
                    <a:lnTo>
                      <a:pt x="268" y="181"/>
                    </a:lnTo>
                    <a:lnTo>
                      <a:pt x="264" y="169"/>
                    </a:lnTo>
                    <a:lnTo>
                      <a:pt x="260" y="157"/>
                    </a:lnTo>
                    <a:lnTo>
                      <a:pt x="254" y="145"/>
                    </a:lnTo>
                    <a:lnTo>
                      <a:pt x="246" y="133"/>
                    </a:lnTo>
                    <a:lnTo>
                      <a:pt x="240" y="122"/>
                    </a:lnTo>
                    <a:lnTo>
                      <a:pt x="230" y="111"/>
                    </a:lnTo>
                    <a:lnTo>
                      <a:pt x="222" y="100"/>
                    </a:lnTo>
                    <a:lnTo>
                      <a:pt x="212" y="91"/>
                    </a:lnTo>
                    <a:lnTo>
                      <a:pt x="202" y="83"/>
                    </a:lnTo>
                    <a:lnTo>
                      <a:pt x="192" y="75"/>
                    </a:lnTo>
                    <a:lnTo>
                      <a:pt x="181" y="70"/>
                    </a:lnTo>
                    <a:lnTo>
                      <a:pt x="170" y="64"/>
                    </a:lnTo>
                    <a:lnTo>
                      <a:pt x="161" y="62"/>
                    </a:lnTo>
                    <a:lnTo>
                      <a:pt x="150" y="60"/>
                    </a:lnTo>
                    <a:lnTo>
                      <a:pt x="141" y="60"/>
                    </a:lnTo>
                    <a:lnTo>
                      <a:pt x="133" y="59"/>
                    </a:lnTo>
                    <a:lnTo>
                      <a:pt x="125" y="58"/>
                    </a:lnTo>
                    <a:lnTo>
                      <a:pt x="118" y="55"/>
                    </a:lnTo>
                    <a:lnTo>
                      <a:pt x="105" y="48"/>
                    </a:lnTo>
                    <a:lnTo>
                      <a:pt x="93" y="40"/>
                    </a:lnTo>
                    <a:lnTo>
                      <a:pt x="72" y="20"/>
                    </a:lnTo>
                    <a:lnTo>
                      <a:pt x="55" y="0"/>
                    </a:lnTo>
                    <a:lnTo>
                      <a:pt x="31" y="0"/>
                    </a:lnTo>
                    <a:lnTo>
                      <a:pt x="31" y="43"/>
                    </a:lnTo>
                    <a:lnTo>
                      <a:pt x="36" y="55"/>
                    </a:lnTo>
                    <a:lnTo>
                      <a:pt x="44" y="68"/>
                    </a:lnTo>
                    <a:lnTo>
                      <a:pt x="55" y="80"/>
                    </a:lnTo>
                    <a:lnTo>
                      <a:pt x="66" y="94"/>
                    </a:lnTo>
                    <a:lnTo>
                      <a:pt x="80" y="104"/>
                    </a:lnTo>
                    <a:lnTo>
                      <a:pt x="94" y="114"/>
                    </a:lnTo>
                    <a:lnTo>
                      <a:pt x="102" y="116"/>
                    </a:lnTo>
                    <a:lnTo>
                      <a:pt x="110" y="119"/>
                    </a:lnTo>
                    <a:lnTo>
                      <a:pt x="118" y="120"/>
                    </a:lnTo>
                    <a:lnTo>
                      <a:pt x="126" y="122"/>
                    </a:lnTo>
                    <a:lnTo>
                      <a:pt x="142" y="115"/>
                    </a:lnTo>
                    <a:lnTo>
                      <a:pt x="162" y="110"/>
                    </a:lnTo>
                    <a:lnTo>
                      <a:pt x="169" y="111"/>
                    </a:lnTo>
                    <a:lnTo>
                      <a:pt x="173" y="114"/>
                    </a:lnTo>
                    <a:lnTo>
                      <a:pt x="178" y="119"/>
                    </a:lnTo>
                    <a:lnTo>
                      <a:pt x="181" y="126"/>
                    </a:lnTo>
                    <a:lnTo>
                      <a:pt x="185" y="140"/>
                    </a:lnTo>
                    <a:lnTo>
                      <a:pt x="186" y="151"/>
                    </a:lnTo>
                    <a:lnTo>
                      <a:pt x="185" y="156"/>
                    </a:lnTo>
                    <a:lnTo>
                      <a:pt x="184" y="161"/>
                    </a:lnTo>
                    <a:lnTo>
                      <a:pt x="180" y="167"/>
                    </a:lnTo>
                    <a:lnTo>
                      <a:pt x="174" y="172"/>
                    </a:lnTo>
                    <a:lnTo>
                      <a:pt x="162" y="183"/>
                    </a:lnTo>
                    <a:lnTo>
                      <a:pt x="148" y="193"/>
                    </a:lnTo>
                    <a:lnTo>
                      <a:pt x="132" y="203"/>
                    </a:lnTo>
                    <a:lnTo>
                      <a:pt x="116" y="211"/>
                    </a:lnTo>
                    <a:lnTo>
                      <a:pt x="101" y="216"/>
                    </a:lnTo>
                    <a:lnTo>
                      <a:pt x="90" y="217"/>
                    </a:lnTo>
                    <a:lnTo>
                      <a:pt x="92" y="249"/>
                    </a:lnTo>
                    <a:lnTo>
                      <a:pt x="92" y="279"/>
                    </a:lnTo>
                    <a:lnTo>
                      <a:pt x="90" y="285"/>
                    </a:lnTo>
                    <a:lnTo>
                      <a:pt x="89" y="292"/>
                    </a:lnTo>
                    <a:lnTo>
                      <a:pt x="88" y="297"/>
                    </a:lnTo>
                    <a:lnTo>
                      <a:pt x="85" y="301"/>
                    </a:lnTo>
                    <a:lnTo>
                      <a:pt x="81" y="307"/>
                    </a:lnTo>
                    <a:lnTo>
                      <a:pt x="77" y="309"/>
                    </a:lnTo>
                    <a:lnTo>
                      <a:pt x="72" y="312"/>
                    </a:lnTo>
                    <a:lnTo>
                      <a:pt x="66" y="313"/>
                    </a:lnTo>
                    <a:lnTo>
                      <a:pt x="61" y="301"/>
                    </a:lnTo>
                    <a:lnTo>
                      <a:pt x="56" y="292"/>
                    </a:lnTo>
                    <a:lnTo>
                      <a:pt x="53" y="288"/>
                    </a:lnTo>
                    <a:lnTo>
                      <a:pt x="51" y="285"/>
                    </a:lnTo>
                    <a:lnTo>
                      <a:pt x="47" y="284"/>
                    </a:lnTo>
                    <a:lnTo>
                      <a:pt x="43" y="284"/>
                    </a:lnTo>
                    <a:lnTo>
                      <a:pt x="37" y="284"/>
                    </a:lnTo>
                    <a:lnTo>
                      <a:pt x="31" y="285"/>
                    </a:lnTo>
                    <a:lnTo>
                      <a:pt x="24" y="288"/>
                    </a:lnTo>
                    <a:lnTo>
                      <a:pt x="16" y="292"/>
                    </a:lnTo>
                    <a:lnTo>
                      <a:pt x="11" y="296"/>
                    </a:lnTo>
                    <a:lnTo>
                      <a:pt x="5" y="301"/>
                    </a:lnTo>
                    <a:lnTo>
                      <a:pt x="1" y="307"/>
                    </a:lnTo>
                    <a:lnTo>
                      <a:pt x="0" y="313"/>
                    </a:lnTo>
                    <a:lnTo>
                      <a:pt x="1" y="333"/>
                    </a:lnTo>
                    <a:lnTo>
                      <a:pt x="4" y="352"/>
                    </a:lnTo>
                    <a:lnTo>
                      <a:pt x="7" y="360"/>
                    </a:lnTo>
                    <a:lnTo>
                      <a:pt x="9" y="368"/>
                    </a:lnTo>
                    <a:lnTo>
                      <a:pt x="13" y="376"/>
                    </a:lnTo>
                    <a:lnTo>
                      <a:pt x="17" y="383"/>
                    </a:lnTo>
                    <a:lnTo>
                      <a:pt x="21" y="388"/>
                    </a:lnTo>
                    <a:lnTo>
                      <a:pt x="27" y="393"/>
                    </a:lnTo>
                    <a:lnTo>
                      <a:pt x="32" y="399"/>
                    </a:lnTo>
                    <a:lnTo>
                      <a:pt x="39" y="403"/>
                    </a:lnTo>
                    <a:lnTo>
                      <a:pt x="44" y="405"/>
                    </a:lnTo>
                    <a:lnTo>
                      <a:pt x="51" y="408"/>
                    </a:lnTo>
                    <a:lnTo>
                      <a:pt x="58" y="409"/>
                    </a:lnTo>
                    <a:lnTo>
                      <a:pt x="66" y="411"/>
                    </a:lnTo>
                    <a:lnTo>
                      <a:pt x="76" y="409"/>
                    </a:lnTo>
                    <a:lnTo>
                      <a:pt x="86" y="405"/>
                    </a:lnTo>
                    <a:lnTo>
                      <a:pt x="96" y="400"/>
                    </a:lnTo>
                    <a:lnTo>
                      <a:pt x="106" y="392"/>
                    </a:lnTo>
                    <a:lnTo>
                      <a:pt x="116" y="383"/>
                    </a:lnTo>
                    <a:lnTo>
                      <a:pt x="125" y="373"/>
                    </a:lnTo>
                    <a:lnTo>
                      <a:pt x="134" y="361"/>
                    </a:lnTo>
                    <a:lnTo>
                      <a:pt x="142" y="349"/>
                    </a:lnTo>
                    <a:lnTo>
                      <a:pt x="158" y="323"/>
                    </a:lnTo>
                    <a:lnTo>
                      <a:pt x="173" y="296"/>
                    </a:lnTo>
                    <a:lnTo>
                      <a:pt x="184" y="269"/>
                    </a:lnTo>
                    <a:lnTo>
                      <a:pt x="193" y="248"/>
                    </a:lnTo>
                    <a:lnTo>
                      <a:pt x="204" y="249"/>
                    </a:lnTo>
                    <a:lnTo>
                      <a:pt x="212" y="249"/>
                    </a:lnTo>
                    <a:lnTo>
                      <a:pt x="218" y="248"/>
                    </a:lnTo>
                    <a:lnTo>
                      <a:pt x="222" y="248"/>
                    </a:lnTo>
                    <a:lnTo>
                      <a:pt x="224" y="269"/>
                    </a:lnTo>
                    <a:lnTo>
                      <a:pt x="228" y="292"/>
                    </a:lnTo>
                    <a:lnTo>
                      <a:pt x="229" y="303"/>
                    </a:lnTo>
                    <a:lnTo>
                      <a:pt x="233" y="312"/>
                    </a:lnTo>
                    <a:lnTo>
                      <a:pt x="234" y="315"/>
                    </a:lnTo>
                    <a:lnTo>
                      <a:pt x="237" y="317"/>
                    </a:lnTo>
                    <a:lnTo>
                      <a:pt x="238" y="319"/>
                    </a:lnTo>
                    <a:lnTo>
                      <a:pt x="241" y="320"/>
                    </a:lnTo>
                    <a:lnTo>
                      <a:pt x="245" y="319"/>
                    </a:lnTo>
                    <a:lnTo>
                      <a:pt x="249" y="316"/>
                    </a:lnTo>
                    <a:lnTo>
                      <a:pt x="253" y="312"/>
                    </a:lnTo>
                    <a:lnTo>
                      <a:pt x="254" y="308"/>
                    </a:lnTo>
                    <a:lnTo>
                      <a:pt x="257" y="295"/>
                    </a:lnTo>
                    <a:lnTo>
                      <a:pt x="258" y="280"/>
                    </a:lnTo>
                    <a:lnTo>
                      <a:pt x="258" y="267"/>
                    </a:lnTo>
                    <a:lnTo>
                      <a:pt x="260" y="253"/>
                    </a:lnTo>
                    <a:lnTo>
                      <a:pt x="261" y="248"/>
                    </a:lnTo>
                    <a:lnTo>
                      <a:pt x="264" y="245"/>
                    </a:lnTo>
                    <a:lnTo>
                      <a:pt x="266" y="243"/>
                    </a:lnTo>
                    <a:lnTo>
                      <a:pt x="270" y="241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10"/>
              <p:cNvSpPr>
                <a:spLocks/>
              </p:cNvSpPr>
              <p:nvPr/>
            </p:nvSpPr>
            <p:spPr bwMode="auto">
              <a:xfrm>
                <a:off x="738418" y="5259839"/>
                <a:ext cx="423863" cy="473075"/>
              </a:xfrm>
              <a:custGeom>
                <a:avLst/>
                <a:gdLst>
                  <a:gd name="T0" fmla="*/ 149 w 873"/>
                  <a:gd name="T1" fmla="*/ 34 h 976"/>
                  <a:gd name="T2" fmla="*/ 157 w 873"/>
                  <a:gd name="T3" fmla="*/ 39 h 976"/>
                  <a:gd name="T4" fmla="*/ 173 w 873"/>
                  <a:gd name="T5" fmla="*/ 34 h 976"/>
                  <a:gd name="T6" fmla="*/ 169 w 873"/>
                  <a:gd name="T7" fmla="*/ 58 h 976"/>
                  <a:gd name="T8" fmla="*/ 123 w 873"/>
                  <a:gd name="T9" fmla="*/ 79 h 976"/>
                  <a:gd name="T10" fmla="*/ 117 w 873"/>
                  <a:gd name="T11" fmla="*/ 89 h 976"/>
                  <a:gd name="T12" fmla="*/ 114 w 873"/>
                  <a:gd name="T13" fmla="*/ 100 h 976"/>
                  <a:gd name="T14" fmla="*/ 103 w 873"/>
                  <a:gd name="T15" fmla="*/ 102 h 976"/>
                  <a:gd name="T16" fmla="*/ 90 w 873"/>
                  <a:gd name="T17" fmla="*/ 98 h 976"/>
                  <a:gd name="T18" fmla="*/ 82 w 873"/>
                  <a:gd name="T19" fmla="*/ 94 h 976"/>
                  <a:gd name="T20" fmla="*/ 75 w 873"/>
                  <a:gd name="T21" fmla="*/ 71 h 976"/>
                  <a:gd name="T22" fmla="*/ 57 w 873"/>
                  <a:gd name="T23" fmla="*/ 50 h 976"/>
                  <a:gd name="T24" fmla="*/ 50 w 873"/>
                  <a:gd name="T25" fmla="*/ 30 h 976"/>
                  <a:gd name="T26" fmla="*/ 35 w 873"/>
                  <a:gd name="T27" fmla="*/ 44 h 976"/>
                  <a:gd name="T28" fmla="*/ 24 w 873"/>
                  <a:gd name="T29" fmla="*/ 42 h 976"/>
                  <a:gd name="T30" fmla="*/ 11 w 873"/>
                  <a:gd name="T31" fmla="*/ 37 h 976"/>
                  <a:gd name="T32" fmla="*/ 1 w 873"/>
                  <a:gd name="T33" fmla="*/ 45 h 976"/>
                  <a:gd name="T34" fmla="*/ 7 w 873"/>
                  <a:gd name="T35" fmla="*/ 61 h 976"/>
                  <a:gd name="T36" fmla="*/ 20 w 873"/>
                  <a:gd name="T37" fmla="*/ 63 h 976"/>
                  <a:gd name="T38" fmla="*/ 31 w 873"/>
                  <a:gd name="T39" fmla="*/ 67 h 976"/>
                  <a:gd name="T40" fmla="*/ 45 w 873"/>
                  <a:gd name="T41" fmla="*/ 75 h 976"/>
                  <a:gd name="T42" fmla="*/ 60 w 873"/>
                  <a:gd name="T43" fmla="*/ 86 h 976"/>
                  <a:gd name="T44" fmla="*/ 73 w 873"/>
                  <a:gd name="T45" fmla="*/ 105 h 976"/>
                  <a:gd name="T46" fmla="*/ 88 w 873"/>
                  <a:gd name="T47" fmla="*/ 120 h 976"/>
                  <a:gd name="T48" fmla="*/ 88 w 873"/>
                  <a:gd name="T49" fmla="*/ 138 h 976"/>
                  <a:gd name="T50" fmla="*/ 85 w 873"/>
                  <a:gd name="T51" fmla="*/ 152 h 976"/>
                  <a:gd name="T52" fmla="*/ 94 w 873"/>
                  <a:gd name="T53" fmla="*/ 177 h 976"/>
                  <a:gd name="T54" fmla="*/ 120 w 873"/>
                  <a:gd name="T55" fmla="*/ 215 h 976"/>
                  <a:gd name="T56" fmla="*/ 123 w 873"/>
                  <a:gd name="T57" fmla="*/ 234 h 976"/>
                  <a:gd name="T58" fmla="*/ 125 w 873"/>
                  <a:gd name="T59" fmla="*/ 249 h 976"/>
                  <a:gd name="T60" fmla="*/ 150 w 873"/>
                  <a:gd name="T61" fmla="*/ 268 h 976"/>
                  <a:gd name="T62" fmla="*/ 159 w 873"/>
                  <a:gd name="T63" fmla="*/ 287 h 976"/>
                  <a:gd name="T64" fmla="*/ 171 w 873"/>
                  <a:gd name="T65" fmla="*/ 296 h 976"/>
                  <a:gd name="T66" fmla="*/ 197 w 873"/>
                  <a:gd name="T67" fmla="*/ 282 h 976"/>
                  <a:gd name="T68" fmla="*/ 214 w 873"/>
                  <a:gd name="T69" fmla="*/ 264 h 976"/>
                  <a:gd name="T70" fmla="*/ 212 w 873"/>
                  <a:gd name="T71" fmla="*/ 254 h 976"/>
                  <a:gd name="T72" fmla="*/ 201 w 873"/>
                  <a:gd name="T73" fmla="*/ 243 h 976"/>
                  <a:gd name="T74" fmla="*/ 214 w 873"/>
                  <a:gd name="T75" fmla="*/ 228 h 976"/>
                  <a:gd name="T76" fmla="*/ 226 w 873"/>
                  <a:gd name="T77" fmla="*/ 213 h 976"/>
                  <a:gd name="T78" fmla="*/ 220 w 873"/>
                  <a:gd name="T79" fmla="*/ 199 h 976"/>
                  <a:gd name="T80" fmla="*/ 221 w 873"/>
                  <a:gd name="T81" fmla="*/ 186 h 976"/>
                  <a:gd name="T82" fmla="*/ 238 w 873"/>
                  <a:gd name="T83" fmla="*/ 188 h 976"/>
                  <a:gd name="T84" fmla="*/ 258 w 873"/>
                  <a:gd name="T85" fmla="*/ 177 h 976"/>
                  <a:gd name="T86" fmla="*/ 261 w 873"/>
                  <a:gd name="T87" fmla="*/ 164 h 976"/>
                  <a:gd name="T88" fmla="*/ 256 w 873"/>
                  <a:gd name="T89" fmla="*/ 140 h 976"/>
                  <a:gd name="T90" fmla="*/ 267 w 873"/>
                  <a:gd name="T91" fmla="*/ 123 h 976"/>
                  <a:gd name="T92" fmla="*/ 255 w 873"/>
                  <a:gd name="T93" fmla="*/ 109 h 976"/>
                  <a:gd name="T94" fmla="*/ 250 w 873"/>
                  <a:gd name="T95" fmla="*/ 99 h 976"/>
                  <a:gd name="T96" fmla="*/ 247 w 873"/>
                  <a:gd name="T97" fmla="*/ 68 h 976"/>
                  <a:gd name="T98" fmla="*/ 236 w 873"/>
                  <a:gd name="T99" fmla="*/ 27 h 976"/>
                  <a:gd name="T100" fmla="*/ 219 w 873"/>
                  <a:gd name="T101" fmla="*/ 24 h 976"/>
                  <a:gd name="T102" fmla="*/ 209 w 873"/>
                  <a:gd name="T103" fmla="*/ 6 h 976"/>
                  <a:gd name="T104" fmla="*/ 200 w 873"/>
                  <a:gd name="T105" fmla="*/ 16 h 976"/>
                  <a:gd name="T106" fmla="*/ 190 w 873"/>
                  <a:gd name="T107" fmla="*/ 22 h 976"/>
                  <a:gd name="T108" fmla="*/ 172 w 873"/>
                  <a:gd name="T109" fmla="*/ 15 h 976"/>
                  <a:gd name="T110" fmla="*/ 154 w 873"/>
                  <a:gd name="T111" fmla="*/ 19 h 9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873"/>
                  <a:gd name="T169" fmla="*/ 0 h 976"/>
                  <a:gd name="T170" fmla="*/ 873 w 873"/>
                  <a:gd name="T171" fmla="*/ 976 h 97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873" h="976">
                    <a:moveTo>
                      <a:pt x="481" y="91"/>
                    </a:moveTo>
                    <a:lnTo>
                      <a:pt x="483" y="100"/>
                    </a:lnTo>
                    <a:lnTo>
                      <a:pt x="484" y="104"/>
                    </a:lnTo>
                    <a:lnTo>
                      <a:pt x="487" y="104"/>
                    </a:lnTo>
                    <a:lnTo>
                      <a:pt x="488" y="103"/>
                    </a:lnTo>
                    <a:lnTo>
                      <a:pt x="488" y="110"/>
                    </a:lnTo>
                    <a:lnTo>
                      <a:pt x="489" y="118"/>
                    </a:lnTo>
                    <a:lnTo>
                      <a:pt x="492" y="122"/>
                    </a:lnTo>
                    <a:lnTo>
                      <a:pt x="495" y="124"/>
                    </a:lnTo>
                    <a:lnTo>
                      <a:pt x="500" y="127"/>
                    </a:lnTo>
                    <a:lnTo>
                      <a:pt x="505" y="127"/>
                    </a:lnTo>
                    <a:lnTo>
                      <a:pt x="513" y="127"/>
                    </a:lnTo>
                    <a:lnTo>
                      <a:pt x="519" y="126"/>
                    </a:lnTo>
                    <a:lnTo>
                      <a:pt x="523" y="124"/>
                    </a:lnTo>
                    <a:lnTo>
                      <a:pt x="525" y="123"/>
                    </a:lnTo>
                    <a:lnTo>
                      <a:pt x="529" y="118"/>
                    </a:lnTo>
                    <a:lnTo>
                      <a:pt x="536" y="110"/>
                    </a:lnTo>
                    <a:lnTo>
                      <a:pt x="565" y="110"/>
                    </a:lnTo>
                    <a:lnTo>
                      <a:pt x="565" y="123"/>
                    </a:lnTo>
                    <a:lnTo>
                      <a:pt x="565" y="134"/>
                    </a:lnTo>
                    <a:lnTo>
                      <a:pt x="565" y="149"/>
                    </a:lnTo>
                    <a:lnTo>
                      <a:pt x="563" y="165"/>
                    </a:lnTo>
                    <a:lnTo>
                      <a:pt x="557" y="177"/>
                    </a:lnTo>
                    <a:lnTo>
                      <a:pt x="552" y="189"/>
                    </a:lnTo>
                    <a:lnTo>
                      <a:pt x="544" y="199"/>
                    </a:lnTo>
                    <a:lnTo>
                      <a:pt x="535" y="208"/>
                    </a:lnTo>
                    <a:lnTo>
                      <a:pt x="525" y="215"/>
                    </a:lnTo>
                    <a:lnTo>
                      <a:pt x="513" y="221"/>
                    </a:lnTo>
                    <a:lnTo>
                      <a:pt x="461" y="240"/>
                    </a:lnTo>
                    <a:lnTo>
                      <a:pt x="403" y="260"/>
                    </a:lnTo>
                    <a:lnTo>
                      <a:pt x="396" y="263"/>
                    </a:lnTo>
                    <a:lnTo>
                      <a:pt x="391" y="267"/>
                    </a:lnTo>
                    <a:lnTo>
                      <a:pt x="388" y="272"/>
                    </a:lnTo>
                    <a:lnTo>
                      <a:pt x="387" y="279"/>
                    </a:lnTo>
                    <a:lnTo>
                      <a:pt x="385" y="284"/>
                    </a:lnTo>
                    <a:lnTo>
                      <a:pt x="384" y="291"/>
                    </a:lnTo>
                    <a:lnTo>
                      <a:pt x="383" y="296"/>
                    </a:lnTo>
                    <a:lnTo>
                      <a:pt x="379" y="301"/>
                    </a:lnTo>
                    <a:lnTo>
                      <a:pt x="379" y="311"/>
                    </a:lnTo>
                    <a:lnTo>
                      <a:pt x="377" y="317"/>
                    </a:lnTo>
                    <a:lnTo>
                      <a:pt x="376" y="324"/>
                    </a:lnTo>
                    <a:lnTo>
                      <a:pt x="373" y="329"/>
                    </a:lnTo>
                    <a:lnTo>
                      <a:pt x="369" y="332"/>
                    </a:lnTo>
                    <a:lnTo>
                      <a:pt x="364" y="336"/>
                    </a:lnTo>
                    <a:lnTo>
                      <a:pt x="357" y="337"/>
                    </a:lnTo>
                    <a:lnTo>
                      <a:pt x="349" y="337"/>
                    </a:lnTo>
                    <a:lnTo>
                      <a:pt x="343" y="337"/>
                    </a:lnTo>
                    <a:lnTo>
                      <a:pt x="336" y="335"/>
                    </a:lnTo>
                    <a:lnTo>
                      <a:pt x="331" y="332"/>
                    </a:lnTo>
                    <a:lnTo>
                      <a:pt x="324" y="329"/>
                    </a:lnTo>
                    <a:lnTo>
                      <a:pt x="317" y="325"/>
                    </a:lnTo>
                    <a:lnTo>
                      <a:pt x="311" y="323"/>
                    </a:lnTo>
                    <a:lnTo>
                      <a:pt x="303" y="320"/>
                    </a:lnTo>
                    <a:lnTo>
                      <a:pt x="295" y="320"/>
                    </a:lnTo>
                    <a:lnTo>
                      <a:pt x="288" y="319"/>
                    </a:lnTo>
                    <a:lnTo>
                      <a:pt x="281" y="319"/>
                    </a:lnTo>
                    <a:lnTo>
                      <a:pt x="276" y="316"/>
                    </a:lnTo>
                    <a:lnTo>
                      <a:pt x="272" y="313"/>
                    </a:lnTo>
                    <a:lnTo>
                      <a:pt x="269" y="311"/>
                    </a:lnTo>
                    <a:lnTo>
                      <a:pt x="267" y="307"/>
                    </a:lnTo>
                    <a:lnTo>
                      <a:pt x="264" y="301"/>
                    </a:lnTo>
                    <a:lnTo>
                      <a:pt x="263" y="297"/>
                    </a:lnTo>
                    <a:lnTo>
                      <a:pt x="259" y="273"/>
                    </a:lnTo>
                    <a:lnTo>
                      <a:pt x="253" y="248"/>
                    </a:lnTo>
                    <a:lnTo>
                      <a:pt x="249" y="239"/>
                    </a:lnTo>
                    <a:lnTo>
                      <a:pt x="244" y="231"/>
                    </a:lnTo>
                    <a:lnTo>
                      <a:pt x="237" y="221"/>
                    </a:lnTo>
                    <a:lnTo>
                      <a:pt x="231" y="213"/>
                    </a:lnTo>
                    <a:lnTo>
                      <a:pt x="216" y="197"/>
                    </a:lnTo>
                    <a:lnTo>
                      <a:pt x="202" y="181"/>
                    </a:lnTo>
                    <a:lnTo>
                      <a:pt x="194" y="172"/>
                    </a:lnTo>
                    <a:lnTo>
                      <a:pt x="187" y="164"/>
                    </a:lnTo>
                    <a:lnTo>
                      <a:pt x="180" y="155"/>
                    </a:lnTo>
                    <a:lnTo>
                      <a:pt x="174" y="144"/>
                    </a:lnTo>
                    <a:lnTo>
                      <a:pt x="170" y="134"/>
                    </a:lnTo>
                    <a:lnTo>
                      <a:pt x="166" y="123"/>
                    </a:lnTo>
                    <a:lnTo>
                      <a:pt x="163" y="110"/>
                    </a:lnTo>
                    <a:lnTo>
                      <a:pt x="163" y="98"/>
                    </a:lnTo>
                    <a:lnTo>
                      <a:pt x="139" y="98"/>
                    </a:lnTo>
                    <a:lnTo>
                      <a:pt x="131" y="112"/>
                    </a:lnTo>
                    <a:lnTo>
                      <a:pt x="124" y="128"/>
                    </a:lnTo>
                    <a:lnTo>
                      <a:pt x="122" y="135"/>
                    </a:lnTo>
                    <a:lnTo>
                      <a:pt x="116" y="140"/>
                    </a:lnTo>
                    <a:lnTo>
                      <a:pt x="114" y="143"/>
                    </a:lnTo>
                    <a:lnTo>
                      <a:pt x="111" y="144"/>
                    </a:lnTo>
                    <a:lnTo>
                      <a:pt x="107" y="144"/>
                    </a:lnTo>
                    <a:lnTo>
                      <a:pt x="103" y="145"/>
                    </a:lnTo>
                    <a:lnTo>
                      <a:pt x="94" y="144"/>
                    </a:lnTo>
                    <a:lnTo>
                      <a:pt x="86" y="141"/>
                    </a:lnTo>
                    <a:lnTo>
                      <a:pt x="79" y="138"/>
                    </a:lnTo>
                    <a:lnTo>
                      <a:pt x="72" y="134"/>
                    </a:lnTo>
                    <a:lnTo>
                      <a:pt x="66" y="128"/>
                    </a:lnTo>
                    <a:lnTo>
                      <a:pt x="59" y="124"/>
                    </a:lnTo>
                    <a:lnTo>
                      <a:pt x="51" y="122"/>
                    </a:lnTo>
                    <a:lnTo>
                      <a:pt x="42" y="122"/>
                    </a:lnTo>
                    <a:lnTo>
                      <a:pt x="35" y="122"/>
                    </a:lnTo>
                    <a:lnTo>
                      <a:pt x="28" y="123"/>
                    </a:lnTo>
                    <a:lnTo>
                      <a:pt x="20" y="126"/>
                    </a:lnTo>
                    <a:lnTo>
                      <a:pt x="14" y="130"/>
                    </a:lnTo>
                    <a:lnTo>
                      <a:pt x="8" y="135"/>
                    </a:lnTo>
                    <a:lnTo>
                      <a:pt x="4" y="141"/>
                    </a:lnTo>
                    <a:lnTo>
                      <a:pt x="2" y="148"/>
                    </a:lnTo>
                    <a:lnTo>
                      <a:pt x="0" y="157"/>
                    </a:lnTo>
                    <a:lnTo>
                      <a:pt x="2" y="167"/>
                    </a:lnTo>
                    <a:lnTo>
                      <a:pt x="4" y="176"/>
                    </a:lnTo>
                    <a:lnTo>
                      <a:pt x="8" y="185"/>
                    </a:lnTo>
                    <a:lnTo>
                      <a:pt x="15" y="193"/>
                    </a:lnTo>
                    <a:lnTo>
                      <a:pt x="22" y="200"/>
                    </a:lnTo>
                    <a:lnTo>
                      <a:pt x="31" y="207"/>
                    </a:lnTo>
                    <a:lnTo>
                      <a:pt x="39" y="209"/>
                    </a:lnTo>
                    <a:lnTo>
                      <a:pt x="48" y="211"/>
                    </a:lnTo>
                    <a:lnTo>
                      <a:pt x="56" y="211"/>
                    </a:lnTo>
                    <a:lnTo>
                      <a:pt x="63" y="209"/>
                    </a:lnTo>
                    <a:lnTo>
                      <a:pt x="67" y="207"/>
                    </a:lnTo>
                    <a:lnTo>
                      <a:pt x="72" y="204"/>
                    </a:lnTo>
                    <a:lnTo>
                      <a:pt x="82" y="199"/>
                    </a:lnTo>
                    <a:lnTo>
                      <a:pt x="96" y="193"/>
                    </a:lnTo>
                    <a:lnTo>
                      <a:pt x="98" y="204"/>
                    </a:lnTo>
                    <a:lnTo>
                      <a:pt x="100" y="215"/>
                    </a:lnTo>
                    <a:lnTo>
                      <a:pt x="102" y="221"/>
                    </a:lnTo>
                    <a:lnTo>
                      <a:pt x="106" y="228"/>
                    </a:lnTo>
                    <a:lnTo>
                      <a:pt x="108" y="233"/>
                    </a:lnTo>
                    <a:lnTo>
                      <a:pt x="112" y="236"/>
                    </a:lnTo>
                    <a:lnTo>
                      <a:pt x="118" y="239"/>
                    </a:lnTo>
                    <a:lnTo>
                      <a:pt x="123" y="241"/>
                    </a:lnTo>
                    <a:lnTo>
                      <a:pt x="148" y="245"/>
                    </a:lnTo>
                    <a:lnTo>
                      <a:pt x="180" y="253"/>
                    </a:lnTo>
                    <a:lnTo>
                      <a:pt x="187" y="257"/>
                    </a:lnTo>
                    <a:lnTo>
                      <a:pt x="190" y="263"/>
                    </a:lnTo>
                    <a:lnTo>
                      <a:pt x="192" y="267"/>
                    </a:lnTo>
                    <a:lnTo>
                      <a:pt x="194" y="272"/>
                    </a:lnTo>
                    <a:lnTo>
                      <a:pt x="196" y="283"/>
                    </a:lnTo>
                    <a:lnTo>
                      <a:pt x="199" y="296"/>
                    </a:lnTo>
                    <a:lnTo>
                      <a:pt x="204" y="305"/>
                    </a:lnTo>
                    <a:lnTo>
                      <a:pt x="210" y="315"/>
                    </a:lnTo>
                    <a:lnTo>
                      <a:pt x="216" y="323"/>
                    </a:lnTo>
                    <a:lnTo>
                      <a:pt x="224" y="329"/>
                    </a:lnTo>
                    <a:lnTo>
                      <a:pt x="240" y="344"/>
                    </a:lnTo>
                    <a:lnTo>
                      <a:pt x="256" y="356"/>
                    </a:lnTo>
                    <a:lnTo>
                      <a:pt x="264" y="363"/>
                    </a:lnTo>
                    <a:lnTo>
                      <a:pt x="271" y="369"/>
                    </a:lnTo>
                    <a:lnTo>
                      <a:pt x="277" y="377"/>
                    </a:lnTo>
                    <a:lnTo>
                      <a:pt x="283" y="384"/>
                    </a:lnTo>
                    <a:lnTo>
                      <a:pt x="288" y="392"/>
                    </a:lnTo>
                    <a:lnTo>
                      <a:pt x="292" y="401"/>
                    </a:lnTo>
                    <a:lnTo>
                      <a:pt x="295" y="411"/>
                    </a:lnTo>
                    <a:lnTo>
                      <a:pt x="295" y="423"/>
                    </a:lnTo>
                    <a:lnTo>
                      <a:pt x="295" y="435"/>
                    </a:lnTo>
                    <a:lnTo>
                      <a:pt x="292" y="444"/>
                    </a:lnTo>
                    <a:lnTo>
                      <a:pt x="289" y="452"/>
                    </a:lnTo>
                    <a:lnTo>
                      <a:pt x="285" y="460"/>
                    </a:lnTo>
                    <a:lnTo>
                      <a:pt x="283" y="467"/>
                    </a:lnTo>
                    <a:lnTo>
                      <a:pt x="280" y="473"/>
                    </a:lnTo>
                    <a:lnTo>
                      <a:pt x="277" y="480"/>
                    </a:lnTo>
                    <a:lnTo>
                      <a:pt x="277" y="488"/>
                    </a:lnTo>
                    <a:lnTo>
                      <a:pt x="277" y="499"/>
                    </a:lnTo>
                    <a:lnTo>
                      <a:pt x="279" y="509"/>
                    </a:lnTo>
                    <a:lnTo>
                      <a:pt x="280" y="519"/>
                    </a:lnTo>
                    <a:lnTo>
                      <a:pt x="283" y="528"/>
                    </a:lnTo>
                    <a:lnTo>
                      <a:pt x="288" y="547"/>
                    </a:lnTo>
                    <a:lnTo>
                      <a:pt x="296" y="564"/>
                    </a:lnTo>
                    <a:lnTo>
                      <a:pt x="307" y="581"/>
                    </a:lnTo>
                    <a:lnTo>
                      <a:pt x="317" y="597"/>
                    </a:lnTo>
                    <a:lnTo>
                      <a:pt x="328" y="612"/>
                    </a:lnTo>
                    <a:lnTo>
                      <a:pt x="340" y="628"/>
                    </a:lnTo>
                    <a:lnTo>
                      <a:pt x="363" y="657"/>
                    </a:lnTo>
                    <a:lnTo>
                      <a:pt x="384" y="688"/>
                    </a:lnTo>
                    <a:lnTo>
                      <a:pt x="392" y="703"/>
                    </a:lnTo>
                    <a:lnTo>
                      <a:pt x="397" y="719"/>
                    </a:lnTo>
                    <a:lnTo>
                      <a:pt x="400" y="726"/>
                    </a:lnTo>
                    <a:lnTo>
                      <a:pt x="401" y="736"/>
                    </a:lnTo>
                    <a:lnTo>
                      <a:pt x="403" y="744"/>
                    </a:lnTo>
                    <a:lnTo>
                      <a:pt x="403" y="753"/>
                    </a:lnTo>
                    <a:lnTo>
                      <a:pt x="403" y="765"/>
                    </a:lnTo>
                    <a:lnTo>
                      <a:pt x="403" y="774"/>
                    </a:lnTo>
                    <a:lnTo>
                      <a:pt x="403" y="784"/>
                    </a:lnTo>
                    <a:lnTo>
                      <a:pt x="403" y="796"/>
                    </a:lnTo>
                    <a:lnTo>
                      <a:pt x="404" y="802"/>
                    </a:lnTo>
                    <a:lnTo>
                      <a:pt x="407" y="810"/>
                    </a:lnTo>
                    <a:lnTo>
                      <a:pt x="409" y="817"/>
                    </a:lnTo>
                    <a:lnTo>
                      <a:pt x="415" y="822"/>
                    </a:lnTo>
                    <a:lnTo>
                      <a:pt x="427" y="834"/>
                    </a:lnTo>
                    <a:lnTo>
                      <a:pt x="441" y="846"/>
                    </a:lnTo>
                    <a:lnTo>
                      <a:pt x="457" y="857"/>
                    </a:lnTo>
                    <a:lnTo>
                      <a:pt x="475" y="868"/>
                    </a:lnTo>
                    <a:lnTo>
                      <a:pt x="491" y="878"/>
                    </a:lnTo>
                    <a:lnTo>
                      <a:pt x="505" y="892"/>
                    </a:lnTo>
                    <a:lnTo>
                      <a:pt x="512" y="900"/>
                    </a:lnTo>
                    <a:lnTo>
                      <a:pt x="516" y="909"/>
                    </a:lnTo>
                    <a:lnTo>
                      <a:pt x="519" y="920"/>
                    </a:lnTo>
                    <a:lnTo>
                      <a:pt x="520" y="930"/>
                    </a:lnTo>
                    <a:lnTo>
                      <a:pt x="521" y="941"/>
                    </a:lnTo>
                    <a:lnTo>
                      <a:pt x="524" y="950"/>
                    </a:lnTo>
                    <a:lnTo>
                      <a:pt x="527" y="958"/>
                    </a:lnTo>
                    <a:lnTo>
                      <a:pt x="529" y="964"/>
                    </a:lnTo>
                    <a:lnTo>
                      <a:pt x="529" y="976"/>
                    </a:lnTo>
                    <a:lnTo>
                      <a:pt x="544" y="973"/>
                    </a:lnTo>
                    <a:lnTo>
                      <a:pt x="560" y="970"/>
                    </a:lnTo>
                    <a:lnTo>
                      <a:pt x="576" y="965"/>
                    </a:lnTo>
                    <a:lnTo>
                      <a:pt x="593" y="958"/>
                    </a:lnTo>
                    <a:lnTo>
                      <a:pt x="612" y="949"/>
                    </a:lnTo>
                    <a:lnTo>
                      <a:pt x="629" y="937"/>
                    </a:lnTo>
                    <a:lnTo>
                      <a:pt x="637" y="930"/>
                    </a:lnTo>
                    <a:lnTo>
                      <a:pt x="645" y="922"/>
                    </a:lnTo>
                    <a:lnTo>
                      <a:pt x="655" y="913"/>
                    </a:lnTo>
                    <a:lnTo>
                      <a:pt x="663" y="904"/>
                    </a:lnTo>
                    <a:lnTo>
                      <a:pt x="672" y="892"/>
                    </a:lnTo>
                    <a:lnTo>
                      <a:pt x="680" y="881"/>
                    </a:lnTo>
                    <a:lnTo>
                      <a:pt x="689" y="872"/>
                    </a:lnTo>
                    <a:lnTo>
                      <a:pt x="699" y="865"/>
                    </a:lnTo>
                    <a:lnTo>
                      <a:pt x="709" y="860"/>
                    </a:lnTo>
                    <a:lnTo>
                      <a:pt x="719" y="856"/>
                    </a:lnTo>
                    <a:lnTo>
                      <a:pt x="729" y="852"/>
                    </a:lnTo>
                    <a:lnTo>
                      <a:pt x="740" y="849"/>
                    </a:lnTo>
                    <a:lnTo>
                      <a:pt x="723" y="842"/>
                    </a:lnTo>
                    <a:lnTo>
                      <a:pt x="693" y="832"/>
                    </a:lnTo>
                    <a:lnTo>
                      <a:pt x="680" y="824"/>
                    </a:lnTo>
                    <a:lnTo>
                      <a:pt x="668" y="816"/>
                    </a:lnTo>
                    <a:lnTo>
                      <a:pt x="663" y="810"/>
                    </a:lnTo>
                    <a:lnTo>
                      <a:pt x="660" y="806"/>
                    </a:lnTo>
                    <a:lnTo>
                      <a:pt x="657" y="801"/>
                    </a:lnTo>
                    <a:lnTo>
                      <a:pt x="656" y="796"/>
                    </a:lnTo>
                    <a:lnTo>
                      <a:pt x="657" y="786"/>
                    </a:lnTo>
                    <a:lnTo>
                      <a:pt x="660" y="778"/>
                    </a:lnTo>
                    <a:lnTo>
                      <a:pt x="664" y="770"/>
                    </a:lnTo>
                    <a:lnTo>
                      <a:pt x="669" y="765"/>
                    </a:lnTo>
                    <a:lnTo>
                      <a:pt x="683" y="756"/>
                    </a:lnTo>
                    <a:lnTo>
                      <a:pt x="699" y="748"/>
                    </a:lnTo>
                    <a:lnTo>
                      <a:pt x="713" y="738"/>
                    </a:lnTo>
                    <a:lnTo>
                      <a:pt x="728" y="729"/>
                    </a:lnTo>
                    <a:lnTo>
                      <a:pt x="733" y="724"/>
                    </a:lnTo>
                    <a:lnTo>
                      <a:pt x="737" y="716"/>
                    </a:lnTo>
                    <a:lnTo>
                      <a:pt x="740" y="708"/>
                    </a:lnTo>
                    <a:lnTo>
                      <a:pt x="740" y="699"/>
                    </a:lnTo>
                    <a:lnTo>
                      <a:pt x="740" y="691"/>
                    </a:lnTo>
                    <a:lnTo>
                      <a:pt x="737" y="683"/>
                    </a:lnTo>
                    <a:lnTo>
                      <a:pt x="733" y="673"/>
                    </a:lnTo>
                    <a:lnTo>
                      <a:pt x="728" y="667"/>
                    </a:lnTo>
                    <a:lnTo>
                      <a:pt x="724" y="659"/>
                    </a:lnTo>
                    <a:lnTo>
                      <a:pt x="720" y="651"/>
                    </a:lnTo>
                    <a:lnTo>
                      <a:pt x="717" y="641"/>
                    </a:lnTo>
                    <a:lnTo>
                      <a:pt x="716" y="633"/>
                    </a:lnTo>
                    <a:lnTo>
                      <a:pt x="717" y="627"/>
                    </a:lnTo>
                    <a:lnTo>
                      <a:pt x="717" y="620"/>
                    </a:lnTo>
                    <a:lnTo>
                      <a:pt x="720" y="613"/>
                    </a:lnTo>
                    <a:lnTo>
                      <a:pt x="721" y="608"/>
                    </a:lnTo>
                    <a:lnTo>
                      <a:pt x="725" y="604"/>
                    </a:lnTo>
                    <a:lnTo>
                      <a:pt x="729" y="600"/>
                    </a:lnTo>
                    <a:lnTo>
                      <a:pt x="735" y="597"/>
                    </a:lnTo>
                    <a:lnTo>
                      <a:pt x="740" y="597"/>
                    </a:lnTo>
                    <a:lnTo>
                      <a:pt x="759" y="605"/>
                    </a:lnTo>
                    <a:lnTo>
                      <a:pt x="777" y="615"/>
                    </a:lnTo>
                    <a:lnTo>
                      <a:pt x="784" y="613"/>
                    </a:lnTo>
                    <a:lnTo>
                      <a:pt x="795" y="609"/>
                    </a:lnTo>
                    <a:lnTo>
                      <a:pt x="807" y="604"/>
                    </a:lnTo>
                    <a:lnTo>
                      <a:pt x="820" y="597"/>
                    </a:lnTo>
                    <a:lnTo>
                      <a:pt x="833" y="589"/>
                    </a:lnTo>
                    <a:lnTo>
                      <a:pt x="844" y="581"/>
                    </a:lnTo>
                    <a:lnTo>
                      <a:pt x="849" y="577"/>
                    </a:lnTo>
                    <a:lnTo>
                      <a:pt x="852" y="573"/>
                    </a:lnTo>
                    <a:lnTo>
                      <a:pt x="855" y="571"/>
                    </a:lnTo>
                    <a:lnTo>
                      <a:pt x="855" y="567"/>
                    </a:lnTo>
                    <a:lnTo>
                      <a:pt x="855" y="552"/>
                    </a:lnTo>
                    <a:lnTo>
                      <a:pt x="852" y="537"/>
                    </a:lnTo>
                    <a:lnTo>
                      <a:pt x="849" y="525"/>
                    </a:lnTo>
                    <a:lnTo>
                      <a:pt x="847" y="512"/>
                    </a:lnTo>
                    <a:lnTo>
                      <a:pt x="843" y="500"/>
                    </a:lnTo>
                    <a:lnTo>
                      <a:pt x="840" y="487"/>
                    </a:lnTo>
                    <a:lnTo>
                      <a:pt x="837" y="473"/>
                    </a:lnTo>
                    <a:lnTo>
                      <a:pt x="837" y="459"/>
                    </a:lnTo>
                    <a:lnTo>
                      <a:pt x="837" y="452"/>
                    </a:lnTo>
                    <a:lnTo>
                      <a:pt x="840" y="445"/>
                    </a:lnTo>
                    <a:lnTo>
                      <a:pt x="844" y="440"/>
                    </a:lnTo>
                    <a:lnTo>
                      <a:pt x="848" y="433"/>
                    </a:lnTo>
                    <a:lnTo>
                      <a:pt x="860" y="420"/>
                    </a:lnTo>
                    <a:lnTo>
                      <a:pt x="873" y="404"/>
                    </a:lnTo>
                    <a:lnTo>
                      <a:pt x="873" y="368"/>
                    </a:lnTo>
                    <a:lnTo>
                      <a:pt x="864" y="367"/>
                    </a:lnTo>
                    <a:lnTo>
                      <a:pt x="855" y="365"/>
                    </a:lnTo>
                    <a:lnTo>
                      <a:pt x="848" y="363"/>
                    </a:lnTo>
                    <a:lnTo>
                      <a:pt x="841" y="360"/>
                    </a:lnTo>
                    <a:lnTo>
                      <a:pt x="835" y="356"/>
                    </a:lnTo>
                    <a:lnTo>
                      <a:pt x="831" y="352"/>
                    </a:lnTo>
                    <a:lnTo>
                      <a:pt x="827" y="348"/>
                    </a:lnTo>
                    <a:lnTo>
                      <a:pt x="823" y="343"/>
                    </a:lnTo>
                    <a:lnTo>
                      <a:pt x="820" y="337"/>
                    </a:lnTo>
                    <a:lnTo>
                      <a:pt x="817" y="331"/>
                    </a:lnTo>
                    <a:lnTo>
                      <a:pt x="816" y="324"/>
                    </a:lnTo>
                    <a:lnTo>
                      <a:pt x="815" y="316"/>
                    </a:lnTo>
                    <a:lnTo>
                      <a:pt x="813" y="299"/>
                    </a:lnTo>
                    <a:lnTo>
                      <a:pt x="813" y="277"/>
                    </a:lnTo>
                    <a:lnTo>
                      <a:pt x="812" y="259"/>
                    </a:lnTo>
                    <a:lnTo>
                      <a:pt x="811" y="240"/>
                    </a:lnTo>
                    <a:lnTo>
                      <a:pt x="809" y="224"/>
                    </a:lnTo>
                    <a:lnTo>
                      <a:pt x="807" y="209"/>
                    </a:lnTo>
                    <a:lnTo>
                      <a:pt x="801" y="184"/>
                    </a:lnTo>
                    <a:lnTo>
                      <a:pt x="793" y="160"/>
                    </a:lnTo>
                    <a:lnTo>
                      <a:pt x="785" y="138"/>
                    </a:lnTo>
                    <a:lnTo>
                      <a:pt x="777" y="115"/>
                    </a:lnTo>
                    <a:lnTo>
                      <a:pt x="771" y="90"/>
                    </a:lnTo>
                    <a:lnTo>
                      <a:pt x="765" y="60"/>
                    </a:lnTo>
                    <a:lnTo>
                      <a:pt x="755" y="66"/>
                    </a:lnTo>
                    <a:lnTo>
                      <a:pt x="744" y="72"/>
                    </a:lnTo>
                    <a:lnTo>
                      <a:pt x="732" y="78"/>
                    </a:lnTo>
                    <a:lnTo>
                      <a:pt x="723" y="79"/>
                    </a:lnTo>
                    <a:lnTo>
                      <a:pt x="717" y="78"/>
                    </a:lnTo>
                    <a:lnTo>
                      <a:pt x="712" y="76"/>
                    </a:lnTo>
                    <a:lnTo>
                      <a:pt x="708" y="74"/>
                    </a:lnTo>
                    <a:lnTo>
                      <a:pt x="704" y="70"/>
                    </a:lnTo>
                    <a:lnTo>
                      <a:pt x="697" y="59"/>
                    </a:lnTo>
                    <a:lnTo>
                      <a:pt x="692" y="47"/>
                    </a:lnTo>
                    <a:lnTo>
                      <a:pt x="683" y="20"/>
                    </a:lnTo>
                    <a:lnTo>
                      <a:pt x="675" y="0"/>
                    </a:lnTo>
                    <a:lnTo>
                      <a:pt x="671" y="6"/>
                    </a:lnTo>
                    <a:lnTo>
                      <a:pt x="667" y="15"/>
                    </a:lnTo>
                    <a:lnTo>
                      <a:pt x="663" y="26"/>
                    </a:lnTo>
                    <a:lnTo>
                      <a:pt x="657" y="39"/>
                    </a:lnTo>
                    <a:lnTo>
                      <a:pt x="653" y="52"/>
                    </a:lnTo>
                    <a:lnTo>
                      <a:pt x="647" y="63"/>
                    </a:lnTo>
                    <a:lnTo>
                      <a:pt x="644" y="67"/>
                    </a:lnTo>
                    <a:lnTo>
                      <a:pt x="640" y="70"/>
                    </a:lnTo>
                    <a:lnTo>
                      <a:pt x="636" y="72"/>
                    </a:lnTo>
                    <a:lnTo>
                      <a:pt x="632" y="72"/>
                    </a:lnTo>
                    <a:lnTo>
                      <a:pt x="621" y="72"/>
                    </a:lnTo>
                    <a:lnTo>
                      <a:pt x="612" y="70"/>
                    </a:lnTo>
                    <a:lnTo>
                      <a:pt x="604" y="66"/>
                    </a:lnTo>
                    <a:lnTo>
                      <a:pt x="595" y="60"/>
                    </a:lnTo>
                    <a:lnTo>
                      <a:pt x="585" y="56"/>
                    </a:lnTo>
                    <a:lnTo>
                      <a:pt x="575" y="52"/>
                    </a:lnTo>
                    <a:lnTo>
                      <a:pt x="563" y="50"/>
                    </a:lnTo>
                    <a:lnTo>
                      <a:pt x="548" y="48"/>
                    </a:lnTo>
                    <a:lnTo>
                      <a:pt x="537" y="50"/>
                    </a:lnTo>
                    <a:lnTo>
                      <a:pt x="528" y="52"/>
                    </a:lnTo>
                    <a:lnTo>
                      <a:pt x="520" y="55"/>
                    </a:lnTo>
                    <a:lnTo>
                      <a:pt x="512" y="58"/>
                    </a:lnTo>
                    <a:lnTo>
                      <a:pt x="504" y="62"/>
                    </a:lnTo>
                    <a:lnTo>
                      <a:pt x="495" y="64"/>
                    </a:lnTo>
                    <a:lnTo>
                      <a:pt x="487" y="66"/>
                    </a:lnTo>
                    <a:lnTo>
                      <a:pt x="476" y="67"/>
                    </a:lnTo>
                    <a:lnTo>
                      <a:pt x="481" y="91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3" name="Group 16"/>
            <p:cNvGrpSpPr>
              <a:grpSpLocks/>
            </p:cNvGrpSpPr>
            <p:nvPr/>
          </p:nvGrpSpPr>
          <p:grpSpPr bwMode="auto">
            <a:xfrm>
              <a:off x="1190856" y="4131126"/>
              <a:ext cx="1558925" cy="1547812"/>
              <a:chOff x="869" y="2520"/>
              <a:chExt cx="982" cy="975"/>
            </a:xfrm>
            <a:grpFill/>
          </p:grpSpPr>
          <p:sp>
            <p:nvSpPr>
              <p:cNvPr id="302" name="Freeform 17"/>
              <p:cNvSpPr>
                <a:spLocks/>
              </p:cNvSpPr>
              <p:nvPr/>
            </p:nvSpPr>
            <p:spPr bwMode="auto">
              <a:xfrm>
                <a:off x="1188" y="3063"/>
                <a:ext cx="430" cy="432"/>
              </a:xfrm>
              <a:custGeom>
                <a:avLst/>
                <a:gdLst>
                  <a:gd name="T0" fmla="*/ 16 w 1409"/>
                  <a:gd name="T1" fmla="*/ 156 h 1414"/>
                  <a:gd name="T2" fmla="*/ 33 w 1409"/>
                  <a:gd name="T3" fmla="*/ 169 h 1414"/>
                  <a:gd name="T4" fmla="*/ 59 w 1409"/>
                  <a:gd name="T5" fmla="*/ 169 h 1414"/>
                  <a:gd name="T6" fmla="*/ 62 w 1409"/>
                  <a:gd name="T7" fmla="*/ 186 h 1414"/>
                  <a:gd name="T8" fmla="*/ 69 w 1409"/>
                  <a:gd name="T9" fmla="*/ 203 h 1414"/>
                  <a:gd name="T10" fmla="*/ 93 w 1409"/>
                  <a:gd name="T11" fmla="*/ 213 h 1414"/>
                  <a:gd name="T12" fmla="*/ 102 w 1409"/>
                  <a:gd name="T13" fmla="*/ 254 h 1414"/>
                  <a:gd name="T14" fmla="*/ 117 w 1409"/>
                  <a:gd name="T15" fmla="*/ 280 h 1414"/>
                  <a:gd name="T16" fmla="*/ 133 w 1409"/>
                  <a:gd name="T17" fmla="*/ 288 h 1414"/>
                  <a:gd name="T18" fmla="*/ 138 w 1409"/>
                  <a:gd name="T19" fmla="*/ 307 h 1414"/>
                  <a:gd name="T20" fmla="*/ 150 w 1409"/>
                  <a:gd name="T21" fmla="*/ 321 h 1414"/>
                  <a:gd name="T22" fmla="*/ 171 w 1409"/>
                  <a:gd name="T23" fmla="*/ 325 h 1414"/>
                  <a:gd name="T24" fmla="*/ 202 w 1409"/>
                  <a:gd name="T25" fmla="*/ 315 h 1414"/>
                  <a:gd name="T26" fmla="*/ 224 w 1409"/>
                  <a:gd name="T27" fmla="*/ 320 h 1414"/>
                  <a:gd name="T28" fmla="*/ 239 w 1409"/>
                  <a:gd name="T29" fmla="*/ 342 h 1414"/>
                  <a:gd name="T30" fmla="*/ 282 w 1409"/>
                  <a:gd name="T31" fmla="*/ 353 h 1414"/>
                  <a:gd name="T32" fmla="*/ 301 w 1409"/>
                  <a:gd name="T33" fmla="*/ 400 h 1414"/>
                  <a:gd name="T34" fmla="*/ 317 w 1409"/>
                  <a:gd name="T35" fmla="*/ 411 h 1414"/>
                  <a:gd name="T36" fmla="*/ 335 w 1409"/>
                  <a:gd name="T37" fmla="*/ 407 h 1414"/>
                  <a:gd name="T38" fmla="*/ 354 w 1409"/>
                  <a:gd name="T39" fmla="*/ 409 h 1414"/>
                  <a:gd name="T40" fmla="*/ 375 w 1409"/>
                  <a:gd name="T41" fmla="*/ 432 h 1414"/>
                  <a:gd name="T42" fmla="*/ 407 w 1409"/>
                  <a:gd name="T43" fmla="*/ 427 h 1414"/>
                  <a:gd name="T44" fmla="*/ 425 w 1409"/>
                  <a:gd name="T45" fmla="*/ 410 h 1414"/>
                  <a:gd name="T46" fmla="*/ 427 w 1409"/>
                  <a:gd name="T47" fmla="*/ 388 h 1414"/>
                  <a:gd name="T48" fmla="*/ 412 w 1409"/>
                  <a:gd name="T49" fmla="*/ 379 h 1414"/>
                  <a:gd name="T50" fmla="*/ 408 w 1409"/>
                  <a:gd name="T51" fmla="*/ 368 h 1414"/>
                  <a:gd name="T52" fmla="*/ 404 w 1409"/>
                  <a:gd name="T53" fmla="*/ 360 h 1414"/>
                  <a:gd name="T54" fmla="*/ 390 w 1409"/>
                  <a:gd name="T55" fmla="*/ 353 h 1414"/>
                  <a:gd name="T56" fmla="*/ 394 w 1409"/>
                  <a:gd name="T57" fmla="*/ 335 h 1414"/>
                  <a:gd name="T58" fmla="*/ 385 w 1409"/>
                  <a:gd name="T59" fmla="*/ 325 h 1414"/>
                  <a:gd name="T60" fmla="*/ 402 w 1409"/>
                  <a:gd name="T61" fmla="*/ 292 h 1414"/>
                  <a:gd name="T62" fmla="*/ 393 w 1409"/>
                  <a:gd name="T63" fmla="*/ 279 h 1414"/>
                  <a:gd name="T64" fmla="*/ 368 w 1409"/>
                  <a:gd name="T65" fmla="*/ 272 h 1414"/>
                  <a:gd name="T66" fmla="*/ 353 w 1409"/>
                  <a:gd name="T67" fmla="*/ 270 h 1414"/>
                  <a:gd name="T68" fmla="*/ 324 w 1409"/>
                  <a:gd name="T69" fmla="*/ 296 h 1414"/>
                  <a:gd name="T70" fmla="*/ 306 w 1409"/>
                  <a:gd name="T71" fmla="*/ 298 h 1414"/>
                  <a:gd name="T72" fmla="*/ 288 w 1409"/>
                  <a:gd name="T73" fmla="*/ 282 h 1414"/>
                  <a:gd name="T74" fmla="*/ 273 w 1409"/>
                  <a:gd name="T75" fmla="*/ 285 h 1414"/>
                  <a:gd name="T76" fmla="*/ 251 w 1409"/>
                  <a:gd name="T77" fmla="*/ 280 h 1414"/>
                  <a:gd name="T78" fmla="*/ 242 w 1409"/>
                  <a:gd name="T79" fmla="*/ 266 h 1414"/>
                  <a:gd name="T80" fmla="*/ 249 w 1409"/>
                  <a:gd name="T81" fmla="*/ 254 h 1414"/>
                  <a:gd name="T82" fmla="*/ 247 w 1409"/>
                  <a:gd name="T83" fmla="*/ 241 h 1414"/>
                  <a:gd name="T84" fmla="*/ 239 w 1409"/>
                  <a:gd name="T85" fmla="*/ 230 h 1414"/>
                  <a:gd name="T86" fmla="*/ 253 w 1409"/>
                  <a:gd name="T87" fmla="*/ 219 h 1414"/>
                  <a:gd name="T88" fmla="*/ 257 w 1409"/>
                  <a:gd name="T89" fmla="*/ 206 h 1414"/>
                  <a:gd name="T90" fmla="*/ 243 w 1409"/>
                  <a:gd name="T91" fmla="*/ 193 h 1414"/>
                  <a:gd name="T92" fmla="*/ 229 w 1409"/>
                  <a:gd name="T93" fmla="*/ 200 h 1414"/>
                  <a:gd name="T94" fmla="*/ 224 w 1409"/>
                  <a:gd name="T95" fmla="*/ 183 h 1414"/>
                  <a:gd name="T96" fmla="*/ 220 w 1409"/>
                  <a:gd name="T97" fmla="*/ 141 h 1414"/>
                  <a:gd name="T98" fmla="*/ 201 w 1409"/>
                  <a:gd name="T99" fmla="*/ 101 h 1414"/>
                  <a:gd name="T100" fmla="*/ 193 w 1409"/>
                  <a:gd name="T101" fmla="*/ 55 h 1414"/>
                  <a:gd name="T102" fmla="*/ 179 w 1409"/>
                  <a:gd name="T103" fmla="*/ 31 h 1414"/>
                  <a:gd name="T104" fmla="*/ 185 w 1409"/>
                  <a:gd name="T105" fmla="*/ 16 h 1414"/>
                  <a:gd name="T106" fmla="*/ 174 w 1409"/>
                  <a:gd name="T107" fmla="*/ 3 h 1414"/>
                  <a:gd name="T108" fmla="*/ 158 w 1409"/>
                  <a:gd name="T109" fmla="*/ 3 h 1414"/>
                  <a:gd name="T110" fmla="*/ 155 w 1409"/>
                  <a:gd name="T111" fmla="*/ 22 h 1414"/>
                  <a:gd name="T112" fmla="*/ 146 w 1409"/>
                  <a:gd name="T113" fmla="*/ 34 h 1414"/>
                  <a:gd name="T114" fmla="*/ 130 w 1409"/>
                  <a:gd name="T115" fmla="*/ 44 h 1414"/>
                  <a:gd name="T116" fmla="*/ 110 w 1409"/>
                  <a:gd name="T117" fmla="*/ 72 h 1414"/>
                  <a:gd name="T118" fmla="*/ 89 w 1409"/>
                  <a:gd name="T119" fmla="*/ 81 h 1414"/>
                  <a:gd name="T120" fmla="*/ 68 w 1409"/>
                  <a:gd name="T121" fmla="*/ 94 h 1414"/>
                  <a:gd name="T122" fmla="*/ 31 w 1409"/>
                  <a:gd name="T123" fmla="*/ 121 h 1414"/>
                  <a:gd name="T124" fmla="*/ 6 w 1409"/>
                  <a:gd name="T125" fmla="*/ 130 h 141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409"/>
                  <a:gd name="T190" fmla="*/ 0 h 1414"/>
                  <a:gd name="T191" fmla="*/ 1409 w 1409"/>
                  <a:gd name="T192" fmla="*/ 1414 h 141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409" h="1414">
                    <a:moveTo>
                      <a:pt x="0" y="457"/>
                    </a:moveTo>
                    <a:lnTo>
                      <a:pt x="10" y="460"/>
                    </a:lnTo>
                    <a:lnTo>
                      <a:pt x="19" y="465"/>
                    </a:lnTo>
                    <a:lnTo>
                      <a:pt x="27" y="471"/>
                    </a:lnTo>
                    <a:lnTo>
                      <a:pt x="34" y="477"/>
                    </a:lnTo>
                    <a:lnTo>
                      <a:pt x="44" y="493"/>
                    </a:lnTo>
                    <a:lnTo>
                      <a:pt x="54" y="511"/>
                    </a:lnTo>
                    <a:lnTo>
                      <a:pt x="58" y="519"/>
                    </a:lnTo>
                    <a:lnTo>
                      <a:pt x="64" y="527"/>
                    </a:lnTo>
                    <a:lnTo>
                      <a:pt x="70" y="533"/>
                    </a:lnTo>
                    <a:lnTo>
                      <a:pt x="76" y="540"/>
                    </a:lnTo>
                    <a:lnTo>
                      <a:pt x="86" y="545"/>
                    </a:lnTo>
                    <a:lnTo>
                      <a:pt x="95" y="551"/>
                    </a:lnTo>
                    <a:lnTo>
                      <a:pt x="107" y="553"/>
                    </a:lnTo>
                    <a:lnTo>
                      <a:pt x="120" y="553"/>
                    </a:lnTo>
                    <a:lnTo>
                      <a:pt x="140" y="552"/>
                    </a:lnTo>
                    <a:lnTo>
                      <a:pt x="159" y="549"/>
                    </a:lnTo>
                    <a:lnTo>
                      <a:pt x="167" y="548"/>
                    </a:lnTo>
                    <a:lnTo>
                      <a:pt x="175" y="548"/>
                    </a:lnTo>
                    <a:lnTo>
                      <a:pt x="184" y="551"/>
                    </a:lnTo>
                    <a:lnTo>
                      <a:pt x="192" y="553"/>
                    </a:lnTo>
                    <a:lnTo>
                      <a:pt x="196" y="557"/>
                    </a:lnTo>
                    <a:lnTo>
                      <a:pt x="200" y="561"/>
                    </a:lnTo>
                    <a:lnTo>
                      <a:pt x="202" y="567"/>
                    </a:lnTo>
                    <a:lnTo>
                      <a:pt x="204" y="572"/>
                    </a:lnTo>
                    <a:lnTo>
                      <a:pt x="206" y="584"/>
                    </a:lnTo>
                    <a:lnTo>
                      <a:pt x="206" y="596"/>
                    </a:lnTo>
                    <a:lnTo>
                      <a:pt x="204" y="609"/>
                    </a:lnTo>
                    <a:lnTo>
                      <a:pt x="203" y="623"/>
                    </a:lnTo>
                    <a:lnTo>
                      <a:pt x="203" y="633"/>
                    </a:lnTo>
                    <a:lnTo>
                      <a:pt x="204" y="644"/>
                    </a:lnTo>
                    <a:lnTo>
                      <a:pt x="208" y="651"/>
                    </a:lnTo>
                    <a:lnTo>
                      <a:pt x="212" y="656"/>
                    </a:lnTo>
                    <a:lnTo>
                      <a:pt x="219" y="660"/>
                    </a:lnTo>
                    <a:lnTo>
                      <a:pt x="227" y="663"/>
                    </a:lnTo>
                    <a:lnTo>
                      <a:pt x="244" y="669"/>
                    </a:lnTo>
                    <a:lnTo>
                      <a:pt x="263" y="675"/>
                    </a:lnTo>
                    <a:lnTo>
                      <a:pt x="272" y="677"/>
                    </a:lnTo>
                    <a:lnTo>
                      <a:pt x="282" y="680"/>
                    </a:lnTo>
                    <a:lnTo>
                      <a:pt x="291" y="685"/>
                    </a:lnTo>
                    <a:lnTo>
                      <a:pt x="298" y="689"/>
                    </a:lnTo>
                    <a:lnTo>
                      <a:pt x="304" y="696"/>
                    </a:lnTo>
                    <a:lnTo>
                      <a:pt x="308" y="702"/>
                    </a:lnTo>
                    <a:lnTo>
                      <a:pt x="312" y="712"/>
                    </a:lnTo>
                    <a:lnTo>
                      <a:pt x="314" y="722"/>
                    </a:lnTo>
                    <a:lnTo>
                      <a:pt x="315" y="744"/>
                    </a:lnTo>
                    <a:lnTo>
                      <a:pt x="319" y="770"/>
                    </a:lnTo>
                    <a:lnTo>
                      <a:pt x="326" y="800"/>
                    </a:lnTo>
                    <a:lnTo>
                      <a:pt x="334" y="830"/>
                    </a:lnTo>
                    <a:lnTo>
                      <a:pt x="339" y="845"/>
                    </a:lnTo>
                    <a:lnTo>
                      <a:pt x="346" y="860"/>
                    </a:lnTo>
                    <a:lnTo>
                      <a:pt x="352" y="874"/>
                    </a:lnTo>
                    <a:lnTo>
                      <a:pt x="359" y="886"/>
                    </a:lnTo>
                    <a:lnTo>
                      <a:pt x="366" y="898"/>
                    </a:lnTo>
                    <a:lnTo>
                      <a:pt x="374" y="908"/>
                    </a:lnTo>
                    <a:lnTo>
                      <a:pt x="383" y="916"/>
                    </a:lnTo>
                    <a:lnTo>
                      <a:pt x="391" y="921"/>
                    </a:lnTo>
                    <a:lnTo>
                      <a:pt x="407" y="924"/>
                    </a:lnTo>
                    <a:lnTo>
                      <a:pt x="419" y="929"/>
                    </a:lnTo>
                    <a:lnTo>
                      <a:pt x="424" y="932"/>
                    </a:lnTo>
                    <a:lnTo>
                      <a:pt x="428" y="934"/>
                    </a:lnTo>
                    <a:lnTo>
                      <a:pt x="431" y="938"/>
                    </a:lnTo>
                    <a:lnTo>
                      <a:pt x="435" y="942"/>
                    </a:lnTo>
                    <a:lnTo>
                      <a:pt x="439" y="950"/>
                    </a:lnTo>
                    <a:lnTo>
                      <a:pt x="442" y="960"/>
                    </a:lnTo>
                    <a:lnTo>
                      <a:pt x="443" y="970"/>
                    </a:lnTo>
                    <a:lnTo>
                      <a:pt x="446" y="981"/>
                    </a:lnTo>
                    <a:lnTo>
                      <a:pt x="447" y="990"/>
                    </a:lnTo>
                    <a:lnTo>
                      <a:pt x="450" y="998"/>
                    </a:lnTo>
                    <a:lnTo>
                      <a:pt x="452" y="1006"/>
                    </a:lnTo>
                    <a:lnTo>
                      <a:pt x="456" y="1014"/>
                    </a:lnTo>
                    <a:lnTo>
                      <a:pt x="460" y="1022"/>
                    </a:lnTo>
                    <a:lnTo>
                      <a:pt x="466" y="1029"/>
                    </a:lnTo>
                    <a:lnTo>
                      <a:pt x="472" y="1036"/>
                    </a:lnTo>
                    <a:lnTo>
                      <a:pt x="478" y="1041"/>
                    </a:lnTo>
                    <a:lnTo>
                      <a:pt x="484" y="1046"/>
                    </a:lnTo>
                    <a:lnTo>
                      <a:pt x="492" y="1052"/>
                    </a:lnTo>
                    <a:lnTo>
                      <a:pt x="499" y="1056"/>
                    </a:lnTo>
                    <a:lnTo>
                      <a:pt x="507" y="1060"/>
                    </a:lnTo>
                    <a:lnTo>
                      <a:pt x="516" y="1062"/>
                    </a:lnTo>
                    <a:lnTo>
                      <a:pt x="524" y="1064"/>
                    </a:lnTo>
                    <a:lnTo>
                      <a:pt x="534" y="1065"/>
                    </a:lnTo>
                    <a:lnTo>
                      <a:pt x="541" y="1065"/>
                    </a:lnTo>
                    <a:lnTo>
                      <a:pt x="559" y="1064"/>
                    </a:lnTo>
                    <a:lnTo>
                      <a:pt x="576" y="1060"/>
                    </a:lnTo>
                    <a:lnTo>
                      <a:pt x="592" y="1054"/>
                    </a:lnTo>
                    <a:lnTo>
                      <a:pt x="609" y="1048"/>
                    </a:lnTo>
                    <a:lnTo>
                      <a:pt x="625" y="1041"/>
                    </a:lnTo>
                    <a:lnTo>
                      <a:pt x="643" y="1034"/>
                    </a:lnTo>
                    <a:lnTo>
                      <a:pt x="652" y="1033"/>
                    </a:lnTo>
                    <a:lnTo>
                      <a:pt x="661" y="1030"/>
                    </a:lnTo>
                    <a:lnTo>
                      <a:pt x="671" y="1030"/>
                    </a:lnTo>
                    <a:lnTo>
                      <a:pt x="680" y="1029"/>
                    </a:lnTo>
                    <a:lnTo>
                      <a:pt x="695" y="1030"/>
                    </a:lnTo>
                    <a:lnTo>
                      <a:pt x="708" y="1033"/>
                    </a:lnTo>
                    <a:lnTo>
                      <a:pt x="719" y="1037"/>
                    </a:lnTo>
                    <a:lnTo>
                      <a:pt x="727" y="1042"/>
                    </a:lnTo>
                    <a:lnTo>
                      <a:pt x="735" y="1048"/>
                    </a:lnTo>
                    <a:lnTo>
                      <a:pt x="741" y="1056"/>
                    </a:lnTo>
                    <a:lnTo>
                      <a:pt x="747" y="1064"/>
                    </a:lnTo>
                    <a:lnTo>
                      <a:pt x="752" y="1072"/>
                    </a:lnTo>
                    <a:lnTo>
                      <a:pt x="761" y="1089"/>
                    </a:lnTo>
                    <a:lnTo>
                      <a:pt x="771" y="1105"/>
                    </a:lnTo>
                    <a:lnTo>
                      <a:pt x="777" y="1113"/>
                    </a:lnTo>
                    <a:lnTo>
                      <a:pt x="784" y="1121"/>
                    </a:lnTo>
                    <a:lnTo>
                      <a:pt x="792" y="1126"/>
                    </a:lnTo>
                    <a:lnTo>
                      <a:pt x="801" y="1132"/>
                    </a:lnTo>
                    <a:lnTo>
                      <a:pt x="903" y="1132"/>
                    </a:lnTo>
                    <a:lnTo>
                      <a:pt x="909" y="1137"/>
                    </a:lnTo>
                    <a:lnTo>
                      <a:pt x="915" y="1144"/>
                    </a:lnTo>
                    <a:lnTo>
                      <a:pt x="920" y="1149"/>
                    </a:lnTo>
                    <a:lnTo>
                      <a:pt x="924" y="1157"/>
                    </a:lnTo>
                    <a:lnTo>
                      <a:pt x="932" y="1172"/>
                    </a:lnTo>
                    <a:lnTo>
                      <a:pt x="940" y="1189"/>
                    </a:lnTo>
                    <a:lnTo>
                      <a:pt x="952" y="1224"/>
                    </a:lnTo>
                    <a:lnTo>
                      <a:pt x="964" y="1261"/>
                    </a:lnTo>
                    <a:lnTo>
                      <a:pt x="969" y="1278"/>
                    </a:lnTo>
                    <a:lnTo>
                      <a:pt x="977" y="1294"/>
                    </a:lnTo>
                    <a:lnTo>
                      <a:pt x="987" y="1309"/>
                    </a:lnTo>
                    <a:lnTo>
                      <a:pt x="996" y="1322"/>
                    </a:lnTo>
                    <a:lnTo>
                      <a:pt x="1003" y="1327"/>
                    </a:lnTo>
                    <a:lnTo>
                      <a:pt x="1008" y="1333"/>
                    </a:lnTo>
                    <a:lnTo>
                      <a:pt x="1016" y="1338"/>
                    </a:lnTo>
                    <a:lnTo>
                      <a:pt x="1023" y="1341"/>
                    </a:lnTo>
                    <a:lnTo>
                      <a:pt x="1031" y="1345"/>
                    </a:lnTo>
                    <a:lnTo>
                      <a:pt x="1040" y="1346"/>
                    </a:lnTo>
                    <a:lnTo>
                      <a:pt x="1049" y="1347"/>
                    </a:lnTo>
                    <a:lnTo>
                      <a:pt x="1060" y="1349"/>
                    </a:lnTo>
                    <a:lnTo>
                      <a:pt x="1068" y="1347"/>
                    </a:lnTo>
                    <a:lnTo>
                      <a:pt x="1076" y="1345"/>
                    </a:lnTo>
                    <a:lnTo>
                      <a:pt x="1084" y="1341"/>
                    </a:lnTo>
                    <a:lnTo>
                      <a:pt x="1091" y="1337"/>
                    </a:lnTo>
                    <a:lnTo>
                      <a:pt x="1099" y="1331"/>
                    </a:lnTo>
                    <a:lnTo>
                      <a:pt x="1107" y="1327"/>
                    </a:lnTo>
                    <a:lnTo>
                      <a:pt x="1116" y="1325"/>
                    </a:lnTo>
                    <a:lnTo>
                      <a:pt x="1127" y="1325"/>
                    </a:lnTo>
                    <a:lnTo>
                      <a:pt x="1136" y="1325"/>
                    </a:lnTo>
                    <a:lnTo>
                      <a:pt x="1144" y="1329"/>
                    </a:lnTo>
                    <a:lnTo>
                      <a:pt x="1152" y="1333"/>
                    </a:lnTo>
                    <a:lnTo>
                      <a:pt x="1159" y="1338"/>
                    </a:lnTo>
                    <a:lnTo>
                      <a:pt x="1171" y="1353"/>
                    </a:lnTo>
                    <a:lnTo>
                      <a:pt x="1181" y="1369"/>
                    </a:lnTo>
                    <a:lnTo>
                      <a:pt x="1192" y="1386"/>
                    </a:lnTo>
                    <a:lnTo>
                      <a:pt x="1205" y="1401"/>
                    </a:lnTo>
                    <a:lnTo>
                      <a:pt x="1212" y="1406"/>
                    </a:lnTo>
                    <a:lnTo>
                      <a:pt x="1220" y="1410"/>
                    </a:lnTo>
                    <a:lnTo>
                      <a:pt x="1229" y="1414"/>
                    </a:lnTo>
                    <a:lnTo>
                      <a:pt x="1240" y="1414"/>
                    </a:lnTo>
                    <a:lnTo>
                      <a:pt x="1259" y="1414"/>
                    </a:lnTo>
                    <a:lnTo>
                      <a:pt x="1276" y="1413"/>
                    </a:lnTo>
                    <a:lnTo>
                      <a:pt x="1292" y="1411"/>
                    </a:lnTo>
                    <a:lnTo>
                      <a:pt x="1306" y="1407"/>
                    </a:lnTo>
                    <a:lnTo>
                      <a:pt x="1320" y="1403"/>
                    </a:lnTo>
                    <a:lnTo>
                      <a:pt x="1332" y="1399"/>
                    </a:lnTo>
                    <a:lnTo>
                      <a:pt x="1344" y="1394"/>
                    </a:lnTo>
                    <a:lnTo>
                      <a:pt x="1354" y="1387"/>
                    </a:lnTo>
                    <a:lnTo>
                      <a:pt x="1364" y="1381"/>
                    </a:lnTo>
                    <a:lnTo>
                      <a:pt x="1372" y="1373"/>
                    </a:lnTo>
                    <a:lnTo>
                      <a:pt x="1380" y="1363"/>
                    </a:lnTo>
                    <a:lnTo>
                      <a:pt x="1386" y="1354"/>
                    </a:lnTo>
                    <a:lnTo>
                      <a:pt x="1393" y="1343"/>
                    </a:lnTo>
                    <a:lnTo>
                      <a:pt x="1398" y="1331"/>
                    </a:lnTo>
                    <a:lnTo>
                      <a:pt x="1404" y="1319"/>
                    </a:lnTo>
                    <a:lnTo>
                      <a:pt x="1409" y="1306"/>
                    </a:lnTo>
                    <a:lnTo>
                      <a:pt x="1408" y="1294"/>
                    </a:lnTo>
                    <a:lnTo>
                      <a:pt x="1406" y="1285"/>
                    </a:lnTo>
                    <a:lnTo>
                      <a:pt x="1404" y="1277"/>
                    </a:lnTo>
                    <a:lnTo>
                      <a:pt x="1400" y="1270"/>
                    </a:lnTo>
                    <a:lnTo>
                      <a:pt x="1396" y="1265"/>
                    </a:lnTo>
                    <a:lnTo>
                      <a:pt x="1390" y="1261"/>
                    </a:lnTo>
                    <a:lnTo>
                      <a:pt x="1385" y="1257"/>
                    </a:lnTo>
                    <a:lnTo>
                      <a:pt x="1380" y="1254"/>
                    </a:lnTo>
                    <a:lnTo>
                      <a:pt x="1368" y="1249"/>
                    </a:lnTo>
                    <a:lnTo>
                      <a:pt x="1356" y="1244"/>
                    </a:lnTo>
                    <a:lnTo>
                      <a:pt x="1350" y="1241"/>
                    </a:lnTo>
                    <a:lnTo>
                      <a:pt x="1345" y="1237"/>
                    </a:lnTo>
                    <a:lnTo>
                      <a:pt x="1341" y="1233"/>
                    </a:lnTo>
                    <a:lnTo>
                      <a:pt x="1337" y="1228"/>
                    </a:lnTo>
                    <a:lnTo>
                      <a:pt x="1336" y="1224"/>
                    </a:lnTo>
                    <a:lnTo>
                      <a:pt x="1334" y="1218"/>
                    </a:lnTo>
                    <a:lnTo>
                      <a:pt x="1336" y="1213"/>
                    </a:lnTo>
                    <a:lnTo>
                      <a:pt x="1336" y="1206"/>
                    </a:lnTo>
                    <a:lnTo>
                      <a:pt x="1336" y="1201"/>
                    </a:lnTo>
                    <a:lnTo>
                      <a:pt x="1336" y="1196"/>
                    </a:lnTo>
                    <a:lnTo>
                      <a:pt x="1334" y="1190"/>
                    </a:lnTo>
                    <a:lnTo>
                      <a:pt x="1330" y="1186"/>
                    </a:lnTo>
                    <a:lnTo>
                      <a:pt x="1329" y="1182"/>
                    </a:lnTo>
                    <a:lnTo>
                      <a:pt x="1326" y="1180"/>
                    </a:lnTo>
                    <a:lnTo>
                      <a:pt x="1324" y="1177"/>
                    </a:lnTo>
                    <a:lnTo>
                      <a:pt x="1320" y="1176"/>
                    </a:lnTo>
                    <a:lnTo>
                      <a:pt x="1310" y="1172"/>
                    </a:lnTo>
                    <a:lnTo>
                      <a:pt x="1301" y="1168"/>
                    </a:lnTo>
                    <a:lnTo>
                      <a:pt x="1292" y="1165"/>
                    </a:lnTo>
                    <a:lnTo>
                      <a:pt x="1284" y="1161"/>
                    </a:lnTo>
                    <a:lnTo>
                      <a:pt x="1281" y="1158"/>
                    </a:lnTo>
                    <a:lnTo>
                      <a:pt x="1279" y="1156"/>
                    </a:lnTo>
                    <a:lnTo>
                      <a:pt x="1277" y="1153"/>
                    </a:lnTo>
                    <a:lnTo>
                      <a:pt x="1276" y="1150"/>
                    </a:lnTo>
                    <a:lnTo>
                      <a:pt x="1285" y="1132"/>
                    </a:lnTo>
                    <a:lnTo>
                      <a:pt x="1295" y="1113"/>
                    </a:lnTo>
                    <a:lnTo>
                      <a:pt x="1295" y="1108"/>
                    </a:lnTo>
                    <a:lnTo>
                      <a:pt x="1293" y="1102"/>
                    </a:lnTo>
                    <a:lnTo>
                      <a:pt x="1292" y="1097"/>
                    </a:lnTo>
                    <a:lnTo>
                      <a:pt x="1289" y="1093"/>
                    </a:lnTo>
                    <a:lnTo>
                      <a:pt x="1283" y="1086"/>
                    </a:lnTo>
                    <a:lnTo>
                      <a:pt x="1276" y="1081"/>
                    </a:lnTo>
                    <a:lnTo>
                      <a:pt x="1271" y="1076"/>
                    </a:lnTo>
                    <a:lnTo>
                      <a:pt x="1264" y="1070"/>
                    </a:lnTo>
                    <a:lnTo>
                      <a:pt x="1261" y="1068"/>
                    </a:lnTo>
                    <a:lnTo>
                      <a:pt x="1260" y="1064"/>
                    </a:lnTo>
                    <a:lnTo>
                      <a:pt x="1259" y="1058"/>
                    </a:lnTo>
                    <a:lnTo>
                      <a:pt x="1259" y="1053"/>
                    </a:lnTo>
                    <a:lnTo>
                      <a:pt x="1264" y="1012"/>
                    </a:lnTo>
                    <a:lnTo>
                      <a:pt x="1279" y="998"/>
                    </a:lnTo>
                    <a:lnTo>
                      <a:pt x="1296" y="982"/>
                    </a:lnTo>
                    <a:lnTo>
                      <a:pt x="1312" y="966"/>
                    </a:lnTo>
                    <a:lnTo>
                      <a:pt x="1318" y="957"/>
                    </a:lnTo>
                    <a:lnTo>
                      <a:pt x="1317" y="949"/>
                    </a:lnTo>
                    <a:lnTo>
                      <a:pt x="1316" y="942"/>
                    </a:lnTo>
                    <a:lnTo>
                      <a:pt x="1312" y="936"/>
                    </a:lnTo>
                    <a:lnTo>
                      <a:pt x="1306" y="929"/>
                    </a:lnTo>
                    <a:lnTo>
                      <a:pt x="1301" y="922"/>
                    </a:lnTo>
                    <a:lnTo>
                      <a:pt x="1295" y="917"/>
                    </a:lnTo>
                    <a:lnTo>
                      <a:pt x="1288" y="913"/>
                    </a:lnTo>
                    <a:lnTo>
                      <a:pt x="1280" y="908"/>
                    </a:lnTo>
                    <a:lnTo>
                      <a:pt x="1265" y="901"/>
                    </a:lnTo>
                    <a:lnTo>
                      <a:pt x="1251" y="896"/>
                    </a:lnTo>
                    <a:lnTo>
                      <a:pt x="1237" y="892"/>
                    </a:lnTo>
                    <a:lnTo>
                      <a:pt x="1228" y="890"/>
                    </a:lnTo>
                    <a:lnTo>
                      <a:pt x="1216" y="890"/>
                    </a:lnTo>
                    <a:lnTo>
                      <a:pt x="1205" y="890"/>
                    </a:lnTo>
                    <a:lnTo>
                      <a:pt x="1196" y="890"/>
                    </a:lnTo>
                    <a:lnTo>
                      <a:pt x="1187" y="890"/>
                    </a:lnTo>
                    <a:lnTo>
                      <a:pt x="1173" y="892"/>
                    </a:lnTo>
                    <a:lnTo>
                      <a:pt x="1164" y="892"/>
                    </a:lnTo>
                    <a:lnTo>
                      <a:pt x="1161" y="890"/>
                    </a:lnTo>
                    <a:lnTo>
                      <a:pt x="1159" y="888"/>
                    </a:lnTo>
                    <a:lnTo>
                      <a:pt x="1157" y="885"/>
                    </a:lnTo>
                    <a:lnTo>
                      <a:pt x="1156" y="878"/>
                    </a:lnTo>
                    <a:lnTo>
                      <a:pt x="1143" y="890"/>
                    </a:lnTo>
                    <a:lnTo>
                      <a:pt x="1127" y="905"/>
                    </a:lnTo>
                    <a:lnTo>
                      <a:pt x="1112" y="922"/>
                    </a:lnTo>
                    <a:lnTo>
                      <a:pt x="1095" y="938"/>
                    </a:lnTo>
                    <a:lnTo>
                      <a:pt x="1079" y="956"/>
                    </a:lnTo>
                    <a:lnTo>
                      <a:pt x="1063" y="969"/>
                    </a:lnTo>
                    <a:lnTo>
                      <a:pt x="1053" y="974"/>
                    </a:lnTo>
                    <a:lnTo>
                      <a:pt x="1045" y="978"/>
                    </a:lnTo>
                    <a:lnTo>
                      <a:pt x="1037" y="980"/>
                    </a:lnTo>
                    <a:lnTo>
                      <a:pt x="1029" y="981"/>
                    </a:lnTo>
                    <a:lnTo>
                      <a:pt x="1020" y="981"/>
                    </a:lnTo>
                    <a:lnTo>
                      <a:pt x="1012" y="978"/>
                    </a:lnTo>
                    <a:lnTo>
                      <a:pt x="1004" y="976"/>
                    </a:lnTo>
                    <a:lnTo>
                      <a:pt x="997" y="972"/>
                    </a:lnTo>
                    <a:lnTo>
                      <a:pt x="987" y="962"/>
                    </a:lnTo>
                    <a:lnTo>
                      <a:pt x="976" y="950"/>
                    </a:lnTo>
                    <a:lnTo>
                      <a:pt x="967" y="940"/>
                    </a:lnTo>
                    <a:lnTo>
                      <a:pt x="956" y="930"/>
                    </a:lnTo>
                    <a:lnTo>
                      <a:pt x="949" y="926"/>
                    </a:lnTo>
                    <a:lnTo>
                      <a:pt x="943" y="924"/>
                    </a:lnTo>
                    <a:lnTo>
                      <a:pt x="936" y="921"/>
                    </a:lnTo>
                    <a:lnTo>
                      <a:pt x="927" y="921"/>
                    </a:lnTo>
                    <a:lnTo>
                      <a:pt x="919" y="921"/>
                    </a:lnTo>
                    <a:lnTo>
                      <a:pt x="912" y="924"/>
                    </a:lnTo>
                    <a:lnTo>
                      <a:pt x="905" y="926"/>
                    </a:lnTo>
                    <a:lnTo>
                      <a:pt x="900" y="930"/>
                    </a:lnTo>
                    <a:lnTo>
                      <a:pt x="895" y="933"/>
                    </a:lnTo>
                    <a:lnTo>
                      <a:pt x="888" y="936"/>
                    </a:lnTo>
                    <a:lnTo>
                      <a:pt x="881" y="938"/>
                    </a:lnTo>
                    <a:lnTo>
                      <a:pt x="873" y="938"/>
                    </a:lnTo>
                    <a:lnTo>
                      <a:pt x="864" y="937"/>
                    </a:lnTo>
                    <a:lnTo>
                      <a:pt x="852" y="932"/>
                    </a:lnTo>
                    <a:lnTo>
                      <a:pt x="839" y="925"/>
                    </a:lnTo>
                    <a:lnTo>
                      <a:pt x="824" y="917"/>
                    </a:lnTo>
                    <a:lnTo>
                      <a:pt x="811" y="909"/>
                    </a:lnTo>
                    <a:lnTo>
                      <a:pt x="799" y="901"/>
                    </a:lnTo>
                    <a:lnTo>
                      <a:pt x="792" y="894"/>
                    </a:lnTo>
                    <a:lnTo>
                      <a:pt x="789" y="890"/>
                    </a:lnTo>
                    <a:lnTo>
                      <a:pt x="789" y="884"/>
                    </a:lnTo>
                    <a:lnTo>
                      <a:pt x="789" y="877"/>
                    </a:lnTo>
                    <a:lnTo>
                      <a:pt x="792" y="872"/>
                    </a:lnTo>
                    <a:lnTo>
                      <a:pt x="793" y="868"/>
                    </a:lnTo>
                    <a:lnTo>
                      <a:pt x="799" y="861"/>
                    </a:lnTo>
                    <a:lnTo>
                      <a:pt x="804" y="854"/>
                    </a:lnTo>
                    <a:lnTo>
                      <a:pt x="809" y="849"/>
                    </a:lnTo>
                    <a:lnTo>
                      <a:pt x="815" y="841"/>
                    </a:lnTo>
                    <a:lnTo>
                      <a:pt x="816" y="837"/>
                    </a:lnTo>
                    <a:lnTo>
                      <a:pt x="817" y="832"/>
                    </a:lnTo>
                    <a:lnTo>
                      <a:pt x="819" y="826"/>
                    </a:lnTo>
                    <a:lnTo>
                      <a:pt x="819" y="818"/>
                    </a:lnTo>
                    <a:lnTo>
                      <a:pt x="819" y="812"/>
                    </a:lnTo>
                    <a:lnTo>
                      <a:pt x="817" y="806"/>
                    </a:lnTo>
                    <a:lnTo>
                      <a:pt x="816" y="801"/>
                    </a:lnTo>
                    <a:lnTo>
                      <a:pt x="813" y="796"/>
                    </a:lnTo>
                    <a:lnTo>
                      <a:pt x="808" y="788"/>
                    </a:lnTo>
                    <a:lnTo>
                      <a:pt x="801" y="781"/>
                    </a:lnTo>
                    <a:lnTo>
                      <a:pt x="795" y="774"/>
                    </a:lnTo>
                    <a:lnTo>
                      <a:pt x="788" y="768"/>
                    </a:lnTo>
                    <a:lnTo>
                      <a:pt x="785" y="764"/>
                    </a:lnTo>
                    <a:lnTo>
                      <a:pt x="784" y="761"/>
                    </a:lnTo>
                    <a:lnTo>
                      <a:pt x="783" y="757"/>
                    </a:lnTo>
                    <a:lnTo>
                      <a:pt x="783" y="752"/>
                    </a:lnTo>
                    <a:lnTo>
                      <a:pt x="784" y="746"/>
                    </a:lnTo>
                    <a:lnTo>
                      <a:pt x="785" y="742"/>
                    </a:lnTo>
                    <a:lnTo>
                      <a:pt x="789" y="738"/>
                    </a:lnTo>
                    <a:lnTo>
                      <a:pt x="793" y="736"/>
                    </a:lnTo>
                    <a:lnTo>
                      <a:pt x="804" y="729"/>
                    </a:lnTo>
                    <a:lnTo>
                      <a:pt x="816" y="724"/>
                    </a:lnTo>
                    <a:lnTo>
                      <a:pt x="828" y="718"/>
                    </a:lnTo>
                    <a:lnTo>
                      <a:pt x="839" y="713"/>
                    </a:lnTo>
                    <a:lnTo>
                      <a:pt x="843" y="708"/>
                    </a:lnTo>
                    <a:lnTo>
                      <a:pt x="847" y="704"/>
                    </a:lnTo>
                    <a:lnTo>
                      <a:pt x="848" y="698"/>
                    </a:lnTo>
                    <a:lnTo>
                      <a:pt x="849" y="692"/>
                    </a:lnTo>
                    <a:lnTo>
                      <a:pt x="848" y="683"/>
                    </a:lnTo>
                    <a:lnTo>
                      <a:pt x="843" y="673"/>
                    </a:lnTo>
                    <a:lnTo>
                      <a:pt x="837" y="663"/>
                    </a:lnTo>
                    <a:lnTo>
                      <a:pt x="829" y="653"/>
                    </a:lnTo>
                    <a:lnTo>
                      <a:pt x="821" y="645"/>
                    </a:lnTo>
                    <a:lnTo>
                      <a:pt x="813" y="639"/>
                    </a:lnTo>
                    <a:lnTo>
                      <a:pt x="807" y="633"/>
                    </a:lnTo>
                    <a:lnTo>
                      <a:pt x="801" y="632"/>
                    </a:lnTo>
                    <a:lnTo>
                      <a:pt x="795" y="633"/>
                    </a:lnTo>
                    <a:lnTo>
                      <a:pt x="789" y="636"/>
                    </a:lnTo>
                    <a:lnTo>
                      <a:pt x="784" y="640"/>
                    </a:lnTo>
                    <a:lnTo>
                      <a:pt x="779" y="644"/>
                    </a:lnTo>
                    <a:lnTo>
                      <a:pt x="773" y="648"/>
                    </a:lnTo>
                    <a:lnTo>
                      <a:pt x="768" y="652"/>
                    </a:lnTo>
                    <a:lnTo>
                      <a:pt x="761" y="655"/>
                    </a:lnTo>
                    <a:lnTo>
                      <a:pt x="752" y="656"/>
                    </a:lnTo>
                    <a:lnTo>
                      <a:pt x="747" y="655"/>
                    </a:lnTo>
                    <a:lnTo>
                      <a:pt x="743" y="652"/>
                    </a:lnTo>
                    <a:lnTo>
                      <a:pt x="739" y="647"/>
                    </a:lnTo>
                    <a:lnTo>
                      <a:pt x="737" y="641"/>
                    </a:lnTo>
                    <a:lnTo>
                      <a:pt x="735" y="625"/>
                    </a:lnTo>
                    <a:lnTo>
                      <a:pt x="735" y="608"/>
                    </a:lnTo>
                    <a:lnTo>
                      <a:pt x="735" y="600"/>
                    </a:lnTo>
                    <a:lnTo>
                      <a:pt x="735" y="585"/>
                    </a:lnTo>
                    <a:lnTo>
                      <a:pt x="735" y="569"/>
                    </a:lnTo>
                    <a:lnTo>
                      <a:pt x="735" y="553"/>
                    </a:lnTo>
                    <a:lnTo>
                      <a:pt x="733" y="527"/>
                    </a:lnTo>
                    <a:lnTo>
                      <a:pt x="731" y="503"/>
                    </a:lnTo>
                    <a:lnTo>
                      <a:pt x="725" y="480"/>
                    </a:lnTo>
                    <a:lnTo>
                      <a:pt x="720" y="460"/>
                    </a:lnTo>
                    <a:lnTo>
                      <a:pt x="712" y="440"/>
                    </a:lnTo>
                    <a:lnTo>
                      <a:pt x="704" y="421"/>
                    </a:lnTo>
                    <a:lnTo>
                      <a:pt x="695" y="404"/>
                    </a:lnTo>
                    <a:lnTo>
                      <a:pt x="687" y="387"/>
                    </a:lnTo>
                    <a:lnTo>
                      <a:pt x="677" y="369"/>
                    </a:lnTo>
                    <a:lnTo>
                      <a:pt x="668" y="351"/>
                    </a:lnTo>
                    <a:lnTo>
                      <a:pt x="660" y="332"/>
                    </a:lnTo>
                    <a:lnTo>
                      <a:pt x="653" y="312"/>
                    </a:lnTo>
                    <a:lnTo>
                      <a:pt x="647" y="289"/>
                    </a:lnTo>
                    <a:lnTo>
                      <a:pt x="643" y="265"/>
                    </a:lnTo>
                    <a:lnTo>
                      <a:pt x="639" y="239"/>
                    </a:lnTo>
                    <a:lnTo>
                      <a:pt x="639" y="211"/>
                    </a:lnTo>
                    <a:lnTo>
                      <a:pt x="636" y="196"/>
                    </a:lnTo>
                    <a:lnTo>
                      <a:pt x="632" y="180"/>
                    </a:lnTo>
                    <a:lnTo>
                      <a:pt x="628" y="164"/>
                    </a:lnTo>
                    <a:lnTo>
                      <a:pt x="627" y="151"/>
                    </a:lnTo>
                    <a:lnTo>
                      <a:pt x="615" y="137"/>
                    </a:lnTo>
                    <a:lnTo>
                      <a:pt x="600" y="124"/>
                    </a:lnTo>
                    <a:lnTo>
                      <a:pt x="595" y="117"/>
                    </a:lnTo>
                    <a:lnTo>
                      <a:pt x="589" y="109"/>
                    </a:lnTo>
                    <a:lnTo>
                      <a:pt x="585" y="100"/>
                    </a:lnTo>
                    <a:lnTo>
                      <a:pt x="584" y="90"/>
                    </a:lnTo>
                    <a:lnTo>
                      <a:pt x="585" y="82"/>
                    </a:lnTo>
                    <a:lnTo>
                      <a:pt x="588" y="75"/>
                    </a:lnTo>
                    <a:lnTo>
                      <a:pt x="592" y="68"/>
                    </a:lnTo>
                    <a:lnTo>
                      <a:pt x="597" y="63"/>
                    </a:lnTo>
                    <a:lnTo>
                      <a:pt x="601" y="58"/>
                    </a:lnTo>
                    <a:lnTo>
                      <a:pt x="607" y="51"/>
                    </a:lnTo>
                    <a:lnTo>
                      <a:pt x="611" y="44"/>
                    </a:lnTo>
                    <a:lnTo>
                      <a:pt x="615" y="36"/>
                    </a:lnTo>
                    <a:lnTo>
                      <a:pt x="604" y="32"/>
                    </a:lnTo>
                    <a:lnTo>
                      <a:pt x="595" y="28"/>
                    </a:lnTo>
                    <a:lnTo>
                      <a:pt x="585" y="22"/>
                    </a:lnTo>
                    <a:lnTo>
                      <a:pt x="577" y="15"/>
                    </a:lnTo>
                    <a:lnTo>
                      <a:pt x="569" y="10"/>
                    </a:lnTo>
                    <a:lnTo>
                      <a:pt x="561" y="4"/>
                    </a:lnTo>
                    <a:lnTo>
                      <a:pt x="552" y="2"/>
                    </a:lnTo>
                    <a:lnTo>
                      <a:pt x="541" y="0"/>
                    </a:lnTo>
                    <a:lnTo>
                      <a:pt x="534" y="0"/>
                    </a:lnTo>
                    <a:lnTo>
                      <a:pt x="527" y="3"/>
                    </a:lnTo>
                    <a:lnTo>
                      <a:pt x="522" y="6"/>
                    </a:lnTo>
                    <a:lnTo>
                      <a:pt x="518" y="11"/>
                    </a:lnTo>
                    <a:lnTo>
                      <a:pt x="515" y="16"/>
                    </a:lnTo>
                    <a:lnTo>
                      <a:pt x="512" y="22"/>
                    </a:lnTo>
                    <a:lnTo>
                      <a:pt x="511" y="28"/>
                    </a:lnTo>
                    <a:lnTo>
                      <a:pt x="510" y="36"/>
                    </a:lnTo>
                    <a:lnTo>
                      <a:pt x="508" y="51"/>
                    </a:lnTo>
                    <a:lnTo>
                      <a:pt x="507" y="66"/>
                    </a:lnTo>
                    <a:lnTo>
                      <a:pt x="507" y="72"/>
                    </a:lnTo>
                    <a:lnTo>
                      <a:pt x="504" y="79"/>
                    </a:lnTo>
                    <a:lnTo>
                      <a:pt x="503" y="86"/>
                    </a:lnTo>
                    <a:lnTo>
                      <a:pt x="500" y="90"/>
                    </a:lnTo>
                    <a:lnTo>
                      <a:pt x="495" y="96"/>
                    </a:lnTo>
                    <a:lnTo>
                      <a:pt x="490" y="102"/>
                    </a:lnTo>
                    <a:lnTo>
                      <a:pt x="486" y="107"/>
                    </a:lnTo>
                    <a:lnTo>
                      <a:pt x="480" y="111"/>
                    </a:lnTo>
                    <a:lnTo>
                      <a:pt x="470" y="117"/>
                    </a:lnTo>
                    <a:lnTo>
                      <a:pt x="459" y="123"/>
                    </a:lnTo>
                    <a:lnTo>
                      <a:pt x="448" y="127"/>
                    </a:lnTo>
                    <a:lnTo>
                      <a:pt x="438" y="133"/>
                    </a:lnTo>
                    <a:lnTo>
                      <a:pt x="434" y="136"/>
                    </a:lnTo>
                    <a:lnTo>
                      <a:pt x="430" y="140"/>
                    </a:lnTo>
                    <a:lnTo>
                      <a:pt x="426" y="145"/>
                    </a:lnTo>
                    <a:lnTo>
                      <a:pt x="422" y="151"/>
                    </a:lnTo>
                    <a:lnTo>
                      <a:pt x="408" y="165"/>
                    </a:lnTo>
                    <a:lnTo>
                      <a:pt x="398" y="183"/>
                    </a:lnTo>
                    <a:lnTo>
                      <a:pt x="387" y="203"/>
                    </a:lnTo>
                    <a:lnTo>
                      <a:pt x="375" y="221"/>
                    </a:lnTo>
                    <a:lnTo>
                      <a:pt x="368" y="229"/>
                    </a:lnTo>
                    <a:lnTo>
                      <a:pt x="362" y="237"/>
                    </a:lnTo>
                    <a:lnTo>
                      <a:pt x="354" y="245"/>
                    </a:lnTo>
                    <a:lnTo>
                      <a:pt x="346" y="252"/>
                    </a:lnTo>
                    <a:lnTo>
                      <a:pt x="336" y="257"/>
                    </a:lnTo>
                    <a:lnTo>
                      <a:pt x="326" y="261"/>
                    </a:lnTo>
                    <a:lnTo>
                      <a:pt x="314" y="264"/>
                    </a:lnTo>
                    <a:lnTo>
                      <a:pt x="302" y="264"/>
                    </a:lnTo>
                    <a:lnTo>
                      <a:pt x="290" y="265"/>
                    </a:lnTo>
                    <a:lnTo>
                      <a:pt x="279" y="268"/>
                    </a:lnTo>
                    <a:lnTo>
                      <a:pt x="270" y="272"/>
                    </a:lnTo>
                    <a:lnTo>
                      <a:pt x="259" y="279"/>
                    </a:lnTo>
                    <a:lnTo>
                      <a:pt x="250" y="285"/>
                    </a:lnTo>
                    <a:lnTo>
                      <a:pt x="240" y="292"/>
                    </a:lnTo>
                    <a:lnTo>
                      <a:pt x="232" y="301"/>
                    </a:lnTo>
                    <a:lnTo>
                      <a:pt x="223" y="309"/>
                    </a:lnTo>
                    <a:lnTo>
                      <a:pt x="194" y="345"/>
                    </a:lnTo>
                    <a:lnTo>
                      <a:pt x="168" y="373"/>
                    </a:lnTo>
                    <a:lnTo>
                      <a:pt x="159" y="379"/>
                    </a:lnTo>
                    <a:lnTo>
                      <a:pt x="148" y="384"/>
                    </a:lnTo>
                    <a:lnTo>
                      <a:pt x="138" y="388"/>
                    </a:lnTo>
                    <a:lnTo>
                      <a:pt x="126" y="391"/>
                    </a:lnTo>
                    <a:lnTo>
                      <a:pt x="100" y="396"/>
                    </a:lnTo>
                    <a:lnTo>
                      <a:pt x="76" y="400"/>
                    </a:lnTo>
                    <a:lnTo>
                      <a:pt x="66" y="403"/>
                    </a:lnTo>
                    <a:lnTo>
                      <a:pt x="54" y="405"/>
                    </a:lnTo>
                    <a:lnTo>
                      <a:pt x="44" y="409"/>
                    </a:lnTo>
                    <a:lnTo>
                      <a:pt x="35" y="413"/>
                    </a:lnTo>
                    <a:lnTo>
                      <a:pt x="27" y="419"/>
                    </a:lnTo>
                    <a:lnTo>
                      <a:pt x="20" y="427"/>
                    </a:lnTo>
                    <a:lnTo>
                      <a:pt x="15" y="435"/>
                    </a:lnTo>
                    <a:lnTo>
                      <a:pt x="12" y="445"/>
                    </a:lnTo>
                    <a:lnTo>
                      <a:pt x="0" y="45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18"/>
              <p:cNvSpPr>
                <a:spLocks/>
              </p:cNvSpPr>
              <p:nvPr/>
            </p:nvSpPr>
            <p:spPr bwMode="auto">
              <a:xfrm>
                <a:off x="1014" y="2651"/>
                <a:ext cx="313" cy="220"/>
              </a:xfrm>
              <a:custGeom>
                <a:avLst/>
                <a:gdLst>
                  <a:gd name="T0" fmla="*/ 142 w 1024"/>
                  <a:gd name="T1" fmla="*/ 208 h 722"/>
                  <a:gd name="T2" fmla="*/ 163 w 1024"/>
                  <a:gd name="T3" fmla="*/ 195 h 722"/>
                  <a:gd name="T4" fmla="*/ 170 w 1024"/>
                  <a:gd name="T5" fmla="*/ 184 h 722"/>
                  <a:gd name="T6" fmla="*/ 174 w 1024"/>
                  <a:gd name="T7" fmla="*/ 164 h 722"/>
                  <a:gd name="T8" fmla="*/ 184 w 1024"/>
                  <a:gd name="T9" fmla="*/ 156 h 722"/>
                  <a:gd name="T10" fmla="*/ 187 w 1024"/>
                  <a:gd name="T11" fmla="*/ 136 h 722"/>
                  <a:gd name="T12" fmla="*/ 189 w 1024"/>
                  <a:gd name="T13" fmla="*/ 119 h 722"/>
                  <a:gd name="T14" fmla="*/ 200 w 1024"/>
                  <a:gd name="T15" fmla="*/ 107 h 722"/>
                  <a:gd name="T16" fmla="*/ 216 w 1024"/>
                  <a:gd name="T17" fmla="*/ 101 h 722"/>
                  <a:gd name="T18" fmla="*/ 232 w 1024"/>
                  <a:gd name="T19" fmla="*/ 103 h 722"/>
                  <a:gd name="T20" fmla="*/ 245 w 1024"/>
                  <a:gd name="T21" fmla="*/ 108 h 722"/>
                  <a:gd name="T22" fmla="*/ 255 w 1024"/>
                  <a:gd name="T23" fmla="*/ 92 h 722"/>
                  <a:gd name="T24" fmla="*/ 267 w 1024"/>
                  <a:gd name="T25" fmla="*/ 84 h 722"/>
                  <a:gd name="T26" fmla="*/ 279 w 1024"/>
                  <a:gd name="T27" fmla="*/ 83 h 722"/>
                  <a:gd name="T28" fmla="*/ 289 w 1024"/>
                  <a:gd name="T29" fmla="*/ 89 h 722"/>
                  <a:gd name="T30" fmla="*/ 301 w 1024"/>
                  <a:gd name="T31" fmla="*/ 85 h 722"/>
                  <a:gd name="T32" fmla="*/ 313 w 1024"/>
                  <a:gd name="T33" fmla="*/ 71 h 722"/>
                  <a:gd name="T34" fmla="*/ 283 w 1024"/>
                  <a:gd name="T35" fmla="*/ 34 h 722"/>
                  <a:gd name="T36" fmla="*/ 258 w 1024"/>
                  <a:gd name="T37" fmla="*/ 26 h 722"/>
                  <a:gd name="T38" fmla="*/ 249 w 1024"/>
                  <a:gd name="T39" fmla="*/ 20 h 722"/>
                  <a:gd name="T40" fmla="*/ 245 w 1024"/>
                  <a:gd name="T41" fmla="*/ 6 h 722"/>
                  <a:gd name="T42" fmla="*/ 238 w 1024"/>
                  <a:gd name="T43" fmla="*/ 0 h 722"/>
                  <a:gd name="T44" fmla="*/ 228 w 1024"/>
                  <a:gd name="T45" fmla="*/ 3 h 722"/>
                  <a:gd name="T46" fmla="*/ 211 w 1024"/>
                  <a:gd name="T47" fmla="*/ 16 h 722"/>
                  <a:gd name="T48" fmla="*/ 186 w 1024"/>
                  <a:gd name="T49" fmla="*/ 17 h 722"/>
                  <a:gd name="T50" fmla="*/ 149 w 1024"/>
                  <a:gd name="T51" fmla="*/ 25 h 722"/>
                  <a:gd name="T52" fmla="*/ 144 w 1024"/>
                  <a:gd name="T53" fmla="*/ 34 h 722"/>
                  <a:gd name="T54" fmla="*/ 129 w 1024"/>
                  <a:gd name="T55" fmla="*/ 38 h 722"/>
                  <a:gd name="T56" fmla="*/ 122 w 1024"/>
                  <a:gd name="T57" fmla="*/ 34 h 722"/>
                  <a:gd name="T58" fmla="*/ 115 w 1024"/>
                  <a:gd name="T59" fmla="*/ 26 h 722"/>
                  <a:gd name="T60" fmla="*/ 108 w 1024"/>
                  <a:gd name="T61" fmla="*/ 27 h 722"/>
                  <a:gd name="T62" fmla="*/ 98 w 1024"/>
                  <a:gd name="T63" fmla="*/ 38 h 722"/>
                  <a:gd name="T64" fmla="*/ 90 w 1024"/>
                  <a:gd name="T65" fmla="*/ 44 h 722"/>
                  <a:gd name="T66" fmla="*/ 80 w 1024"/>
                  <a:gd name="T67" fmla="*/ 60 h 722"/>
                  <a:gd name="T68" fmla="*/ 63 w 1024"/>
                  <a:gd name="T69" fmla="*/ 69 h 722"/>
                  <a:gd name="T70" fmla="*/ 27 w 1024"/>
                  <a:gd name="T71" fmla="*/ 76 h 722"/>
                  <a:gd name="T72" fmla="*/ 6 w 1024"/>
                  <a:gd name="T73" fmla="*/ 86 h 722"/>
                  <a:gd name="T74" fmla="*/ 0 w 1024"/>
                  <a:gd name="T75" fmla="*/ 101 h 722"/>
                  <a:gd name="T76" fmla="*/ 6 w 1024"/>
                  <a:gd name="T77" fmla="*/ 114 h 722"/>
                  <a:gd name="T78" fmla="*/ 13 w 1024"/>
                  <a:gd name="T79" fmla="*/ 127 h 722"/>
                  <a:gd name="T80" fmla="*/ 9 w 1024"/>
                  <a:gd name="T81" fmla="*/ 133 h 722"/>
                  <a:gd name="T82" fmla="*/ 15 w 1024"/>
                  <a:gd name="T83" fmla="*/ 143 h 722"/>
                  <a:gd name="T84" fmla="*/ 31 w 1024"/>
                  <a:gd name="T85" fmla="*/ 149 h 722"/>
                  <a:gd name="T86" fmla="*/ 46 w 1024"/>
                  <a:gd name="T87" fmla="*/ 153 h 722"/>
                  <a:gd name="T88" fmla="*/ 53 w 1024"/>
                  <a:gd name="T89" fmla="*/ 168 h 722"/>
                  <a:gd name="T90" fmla="*/ 56 w 1024"/>
                  <a:gd name="T91" fmla="*/ 199 h 722"/>
                  <a:gd name="T92" fmla="*/ 64 w 1024"/>
                  <a:gd name="T93" fmla="*/ 215 h 722"/>
                  <a:gd name="T94" fmla="*/ 73 w 1024"/>
                  <a:gd name="T95" fmla="*/ 220 h 722"/>
                  <a:gd name="T96" fmla="*/ 86 w 1024"/>
                  <a:gd name="T97" fmla="*/ 217 h 722"/>
                  <a:gd name="T98" fmla="*/ 114 w 1024"/>
                  <a:gd name="T99" fmla="*/ 202 h 722"/>
                  <a:gd name="T100" fmla="*/ 125 w 1024"/>
                  <a:gd name="T101" fmla="*/ 204 h 722"/>
                  <a:gd name="T102" fmla="*/ 138 w 1024"/>
                  <a:gd name="T103" fmla="*/ 214 h 72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024"/>
                  <a:gd name="T157" fmla="*/ 0 h 722"/>
                  <a:gd name="T158" fmla="*/ 1024 w 1024"/>
                  <a:gd name="T159" fmla="*/ 722 h 72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024" h="722">
                    <a:moveTo>
                      <a:pt x="452" y="703"/>
                    </a:moveTo>
                    <a:lnTo>
                      <a:pt x="453" y="697"/>
                    </a:lnTo>
                    <a:lnTo>
                      <a:pt x="456" y="691"/>
                    </a:lnTo>
                    <a:lnTo>
                      <a:pt x="460" y="686"/>
                    </a:lnTo>
                    <a:lnTo>
                      <a:pt x="465" y="681"/>
                    </a:lnTo>
                    <a:lnTo>
                      <a:pt x="478" y="671"/>
                    </a:lnTo>
                    <a:lnTo>
                      <a:pt x="496" y="662"/>
                    </a:lnTo>
                    <a:lnTo>
                      <a:pt x="512" y="654"/>
                    </a:lnTo>
                    <a:lnTo>
                      <a:pt x="528" y="645"/>
                    </a:lnTo>
                    <a:lnTo>
                      <a:pt x="534" y="641"/>
                    </a:lnTo>
                    <a:lnTo>
                      <a:pt x="540" y="635"/>
                    </a:lnTo>
                    <a:lnTo>
                      <a:pt x="545" y="631"/>
                    </a:lnTo>
                    <a:lnTo>
                      <a:pt x="548" y="625"/>
                    </a:lnTo>
                    <a:lnTo>
                      <a:pt x="553" y="614"/>
                    </a:lnTo>
                    <a:lnTo>
                      <a:pt x="556" y="603"/>
                    </a:lnTo>
                    <a:lnTo>
                      <a:pt x="558" y="593"/>
                    </a:lnTo>
                    <a:lnTo>
                      <a:pt x="560" y="582"/>
                    </a:lnTo>
                    <a:lnTo>
                      <a:pt x="562" y="562"/>
                    </a:lnTo>
                    <a:lnTo>
                      <a:pt x="565" y="546"/>
                    </a:lnTo>
                    <a:lnTo>
                      <a:pt x="568" y="538"/>
                    </a:lnTo>
                    <a:lnTo>
                      <a:pt x="572" y="531"/>
                    </a:lnTo>
                    <a:lnTo>
                      <a:pt x="576" y="525"/>
                    </a:lnTo>
                    <a:lnTo>
                      <a:pt x="582" y="521"/>
                    </a:lnTo>
                    <a:lnTo>
                      <a:pt x="592" y="517"/>
                    </a:lnTo>
                    <a:lnTo>
                      <a:pt x="602" y="513"/>
                    </a:lnTo>
                    <a:lnTo>
                      <a:pt x="616" y="511"/>
                    </a:lnTo>
                    <a:lnTo>
                      <a:pt x="632" y="511"/>
                    </a:lnTo>
                    <a:lnTo>
                      <a:pt x="629" y="497"/>
                    </a:lnTo>
                    <a:lnTo>
                      <a:pt x="620" y="471"/>
                    </a:lnTo>
                    <a:lnTo>
                      <a:pt x="612" y="446"/>
                    </a:lnTo>
                    <a:lnTo>
                      <a:pt x="608" y="433"/>
                    </a:lnTo>
                    <a:lnTo>
                      <a:pt x="609" y="421"/>
                    </a:lnTo>
                    <a:lnTo>
                      <a:pt x="610" y="409"/>
                    </a:lnTo>
                    <a:lnTo>
                      <a:pt x="614" y="398"/>
                    </a:lnTo>
                    <a:lnTo>
                      <a:pt x="618" y="389"/>
                    </a:lnTo>
                    <a:lnTo>
                      <a:pt x="624" y="379"/>
                    </a:lnTo>
                    <a:lnTo>
                      <a:pt x="630" y="371"/>
                    </a:lnTo>
                    <a:lnTo>
                      <a:pt x="637" y="363"/>
                    </a:lnTo>
                    <a:lnTo>
                      <a:pt x="646" y="357"/>
                    </a:lnTo>
                    <a:lnTo>
                      <a:pt x="654" y="350"/>
                    </a:lnTo>
                    <a:lnTo>
                      <a:pt x="664" y="345"/>
                    </a:lnTo>
                    <a:lnTo>
                      <a:pt x="674" y="341"/>
                    </a:lnTo>
                    <a:lnTo>
                      <a:pt x="684" y="337"/>
                    </a:lnTo>
                    <a:lnTo>
                      <a:pt x="696" y="334"/>
                    </a:lnTo>
                    <a:lnTo>
                      <a:pt x="706" y="331"/>
                    </a:lnTo>
                    <a:lnTo>
                      <a:pt x="717" y="330"/>
                    </a:lnTo>
                    <a:lnTo>
                      <a:pt x="729" y="330"/>
                    </a:lnTo>
                    <a:lnTo>
                      <a:pt x="740" y="331"/>
                    </a:lnTo>
                    <a:lnTo>
                      <a:pt x="749" y="334"/>
                    </a:lnTo>
                    <a:lnTo>
                      <a:pt x="758" y="338"/>
                    </a:lnTo>
                    <a:lnTo>
                      <a:pt x="766" y="343"/>
                    </a:lnTo>
                    <a:lnTo>
                      <a:pt x="784" y="355"/>
                    </a:lnTo>
                    <a:lnTo>
                      <a:pt x="801" y="366"/>
                    </a:lnTo>
                    <a:lnTo>
                      <a:pt x="801" y="361"/>
                    </a:lnTo>
                    <a:lnTo>
                      <a:pt x="801" y="354"/>
                    </a:lnTo>
                    <a:lnTo>
                      <a:pt x="804" y="347"/>
                    </a:lnTo>
                    <a:lnTo>
                      <a:pt x="806" y="341"/>
                    </a:lnTo>
                    <a:lnTo>
                      <a:pt x="810" y="334"/>
                    </a:lnTo>
                    <a:lnTo>
                      <a:pt x="820" y="318"/>
                    </a:lnTo>
                    <a:lnTo>
                      <a:pt x="833" y="303"/>
                    </a:lnTo>
                    <a:lnTo>
                      <a:pt x="841" y="297"/>
                    </a:lnTo>
                    <a:lnTo>
                      <a:pt x="848" y="290"/>
                    </a:lnTo>
                    <a:lnTo>
                      <a:pt x="856" y="285"/>
                    </a:lnTo>
                    <a:lnTo>
                      <a:pt x="865" y="280"/>
                    </a:lnTo>
                    <a:lnTo>
                      <a:pt x="873" y="276"/>
                    </a:lnTo>
                    <a:lnTo>
                      <a:pt x="881" y="273"/>
                    </a:lnTo>
                    <a:lnTo>
                      <a:pt x="889" y="270"/>
                    </a:lnTo>
                    <a:lnTo>
                      <a:pt x="897" y="270"/>
                    </a:lnTo>
                    <a:lnTo>
                      <a:pt x="905" y="272"/>
                    </a:lnTo>
                    <a:lnTo>
                      <a:pt x="913" y="274"/>
                    </a:lnTo>
                    <a:lnTo>
                      <a:pt x="918" y="278"/>
                    </a:lnTo>
                    <a:lnTo>
                      <a:pt x="924" y="282"/>
                    </a:lnTo>
                    <a:lnTo>
                      <a:pt x="930" y="286"/>
                    </a:lnTo>
                    <a:lnTo>
                      <a:pt x="936" y="290"/>
                    </a:lnTo>
                    <a:lnTo>
                      <a:pt x="944" y="293"/>
                    </a:lnTo>
                    <a:lnTo>
                      <a:pt x="952" y="294"/>
                    </a:lnTo>
                    <a:lnTo>
                      <a:pt x="960" y="293"/>
                    </a:lnTo>
                    <a:lnTo>
                      <a:pt x="968" y="289"/>
                    </a:lnTo>
                    <a:lnTo>
                      <a:pt x="976" y="285"/>
                    </a:lnTo>
                    <a:lnTo>
                      <a:pt x="984" y="280"/>
                    </a:lnTo>
                    <a:lnTo>
                      <a:pt x="992" y="273"/>
                    </a:lnTo>
                    <a:lnTo>
                      <a:pt x="1001" y="269"/>
                    </a:lnTo>
                    <a:lnTo>
                      <a:pt x="1012" y="265"/>
                    </a:lnTo>
                    <a:lnTo>
                      <a:pt x="1024" y="264"/>
                    </a:lnTo>
                    <a:lnTo>
                      <a:pt x="1024" y="234"/>
                    </a:lnTo>
                    <a:lnTo>
                      <a:pt x="1000" y="208"/>
                    </a:lnTo>
                    <a:lnTo>
                      <a:pt x="966" y="165"/>
                    </a:lnTo>
                    <a:lnTo>
                      <a:pt x="949" y="144"/>
                    </a:lnTo>
                    <a:lnTo>
                      <a:pt x="934" y="125"/>
                    </a:lnTo>
                    <a:lnTo>
                      <a:pt x="925" y="110"/>
                    </a:lnTo>
                    <a:lnTo>
                      <a:pt x="921" y="101"/>
                    </a:lnTo>
                    <a:lnTo>
                      <a:pt x="898" y="100"/>
                    </a:lnTo>
                    <a:lnTo>
                      <a:pt x="870" y="94"/>
                    </a:lnTo>
                    <a:lnTo>
                      <a:pt x="857" y="90"/>
                    </a:lnTo>
                    <a:lnTo>
                      <a:pt x="844" y="86"/>
                    </a:lnTo>
                    <a:lnTo>
                      <a:pt x="833" y="82"/>
                    </a:lnTo>
                    <a:lnTo>
                      <a:pt x="825" y="77"/>
                    </a:lnTo>
                    <a:lnTo>
                      <a:pt x="821" y="74"/>
                    </a:lnTo>
                    <a:lnTo>
                      <a:pt x="817" y="70"/>
                    </a:lnTo>
                    <a:lnTo>
                      <a:pt x="816" y="66"/>
                    </a:lnTo>
                    <a:lnTo>
                      <a:pt x="813" y="60"/>
                    </a:lnTo>
                    <a:lnTo>
                      <a:pt x="810" y="48"/>
                    </a:lnTo>
                    <a:lnTo>
                      <a:pt x="806" y="34"/>
                    </a:lnTo>
                    <a:lnTo>
                      <a:pt x="805" y="28"/>
                    </a:lnTo>
                    <a:lnTo>
                      <a:pt x="802" y="21"/>
                    </a:lnTo>
                    <a:lnTo>
                      <a:pt x="800" y="14"/>
                    </a:lnTo>
                    <a:lnTo>
                      <a:pt x="796" y="9"/>
                    </a:lnTo>
                    <a:lnTo>
                      <a:pt x="792" y="5"/>
                    </a:lnTo>
                    <a:lnTo>
                      <a:pt x="786" y="2"/>
                    </a:lnTo>
                    <a:lnTo>
                      <a:pt x="778" y="0"/>
                    </a:lnTo>
                    <a:lnTo>
                      <a:pt x="770" y="0"/>
                    </a:lnTo>
                    <a:lnTo>
                      <a:pt x="764" y="0"/>
                    </a:lnTo>
                    <a:lnTo>
                      <a:pt x="758" y="1"/>
                    </a:lnTo>
                    <a:lnTo>
                      <a:pt x="752" y="5"/>
                    </a:lnTo>
                    <a:lnTo>
                      <a:pt x="746" y="9"/>
                    </a:lnTo>
                    <a:lnTo>
                      <a:pt x="734" y="18"/>
                    </a:lnTo>
                    <a:lnTo>
                      <a:pt x="724" y="29"/>
                    </a:lnTo>
                    <a:lnTo>
                      <a:pt x="710" y="40"/>
                    </a:lnTo>
                    <a:lnTo>
                      <a:pt x="697" y="50"/>
                    </a:lnTo>
                    <a:lnTo>
                      <a:pt x="689" y="54"/>
                    </a:lnTo>
                    <a:lnTo>
                      <a:pt x="681" y="57"/>
                    </a:lnTo>
                    <a:lnTo>
                      <a:pt x="672" y="58"/>
                    </a:lnTo>
                    <a:lnTo>
                      <a:pt x="662" y="60"/>
                    </a:lnTo>
                    <a:lnTo>
                      <a:pt x="637" y="58"/>
                    </a:lnTo>
                    <a:lnTo>
                      <a:pt x="609" y="56"/>
                    </a:lnTo>
                    <a:lnTo>
                      <a:pt x="582" y="52"/>
                    </a:lnTo>
                    <a:lnTo>
                      <a:pt x="560" y="48"/>
                    </a:lnTo>
                    <a:lnTo>
                      <a:pt x="493" y="48"/>
                    </a:lnTo>
                    <a:lnTo>
                      <a:pt x="493" y="66"/>
                    </a:lnTo>
                    <a:lnTo>
                      <a:pt x="489" y="82"/>
                    </a:lnTo>
                    <a:lnTo>
                      <a:pt x="486" y="89"/>
                    </a:lnTo>
                    <a:lnTo>
                      <a:pt x="484" y="96"/>
                    </a:lnTo>
                    <a:lnTo>
                      <a:pt x="480" y="101"/>
                    </a:lnTo>
                    <a:lnTo>
                      <a:pt x="476" y="106"/>
                    </a:lnTo>
                    <a:lnTo>
                      <a:pt x="470" y="112"/>
                    </a:lnTo>
                    <a:lnTo>
                      <a:pt x="465" y="116"/>
                    </a:lnTo>
                    <a:lnTo>
                      <a:pt x="460" y="118"/>
                    </a:lnTo>
                    <a:lnTo>
                      <a:pt x="453" y="121"/>
                    </a:lnTo>
                    <a:lnTo>
                      <a:pt x="438" y="125"/>
                    </a:lnTo>
                    <a:lnTo>
                      <a:pt x="421" y="125"/>
                    </a:lnTo>
                    <a:lnTo>
                      <a:pt x="417" y="125"/>
                    </a:lnTo>
                    <a:lnTo>
                      <a:pt x="413" y="124"/>
                    </a:lnTo>
                    <a:lnTo>
                      <a:pt x="409" y="122"/>
                    </a:lnTo>
                    <a:lnTo>
                      <a:pt x="406" y="118"/>
                    </a:lnTo>
                    <a:lnTo>
                      <a:pt x="400" y="112"/>
                    </a:lnTo>
                    <a:lnTo>
                      <a:pt x="394" y="105"/>
                    </a:lnTo>
                    <a:lnTo>
                      <a:pt x="389" y="97"/>
                    </a:lnTo>
                    <a:lnTo>
                      <a:pt x="382" y="90"/>
                    </a:lnTo>
                    <a:lnTo>
                      <a:pt x="378" y="88"/>
                    </a:lnTo>
                    <a:lnTo>
                      <a:pt x="376" y="85"/>
                    </a:lnTo>
                    <a:lnTo>
                      <a:pt x="372" y="84"/>
                    </a:lnTo>
                    <a:lnTo>
                      <a:pt x="368" y="84"/>
                    </a:lnTo>
                    <a:lnTo>
                      <a:pt x="362" y="84"/>
                    </a:lnTo>
                    <a:lnTo>
                      <a:pt x="358" y="85"/>
                    </a:lnTo>
                    <a:lnTo>
                      <a:pt x="354" y="88"/>
                    </a:lnTo>
                    <a:lnTo>
                      <a:pt x="350" y="90"/>
                    </a:lnTo>
                    <a:lnTo>
                      <a:pt x="344" y="98"/>
                    </a:lnTo>
                    <a:lnTo>
                      <a:pt x="336" y="108"/>
                    </a:lnTo>
                    <a:lnTo>
                      <a:pt x="328" y="117"/>
                    </a:lnTo>
                    <a:lnTo>
                      <a:pt x="319" y="124"/>
                    </a:lnTo>
                    <a:lnTo>
                      <a:pt x="313" y="128"/>
                    </a:lnTo>
                    <a:lnTo>
                      <a:pt x="308" y="129"/>
                    </a:lnTo>
                    <a:lnTo>
                      <a:pt x="301" y="132"/>
                    </a:lnTo>
                    <a:lnTo>
                      <a:pt x="295" y="132"/>
                    </a:lnTo>
                    <a:lnTo>
                      <a:pt x="293" y="145"/>
                    </a:lnTo>
                    <a:lnTo>
                      <a:pt x="289" y="158"/>
                    </a:lnTo>
                    <a:lnTo>
                      <a:pt x="284" y="169"/>
                    </a:lnTo>
                    <a:lnTo>
                      <a:pt x="277" y="180"/>
                    </a:lnTo>
                    <a:lnTo>
                      <a:pt x="269" y="189"/>
                    </a:lnTo>
                    <a:lnTo>
                      <a:pt x="261" y="197"/>
                    </a:lnTo>
                    <a:lnTo>
                      <a:pt x="252" y="204"/>
                    </a:lnTo>
                    <a:lnTo>
                      <a:pt x="241" y="210"/>
                    </a:lnTo>
                    <a:lnTo>
                      <a:pt x="231" y="216"/>
                    </a:lnTo>
                    <a:lnTo>
                      <a:pt x="219" y="221"/>
                    </a:lnTo>
                    <a:lnTo>
                      <a:pt x="207" y="225"/>
                    </a:lnTo>
                    <a:lnTo>
                      <a:pt x="193" y="229"/>
                    </a:lnTo>
                    <a:lnTo>
                      <a:pt x="168" y="234"/>
                    </a:lnTo>
                    <a:lnTo>
                      <a:pt x="141" y="240"/>
                    </a:lnTo>
                    <a:lnTo>
                      <a:pt x="115" y="245"/>
                    </a:lnTo>
                    <a:lnTo>
                      <a:pt x="88" y="250"/>
                    </a:lnTo>
                    <a:lnTo>
                      <a:pt x="65" y="257"/>
                    </a:lnTo>
                    <a:lnTo>
                      <a:pt x="44" y="265"/>
                    </a:lnTo>
                    <a:lnTo>
                      <a:pt x="35" y="270"/>
                    </a:lnTo>
                    <a:lnTo>
                      <a:pt x="25" y="276"/>
                    </a:lnTo>
                    <a:lnTo>
                      <a:pt x="19" y="282"/>
                    </a:lnTo>
                    <a:lnTo>
                      <a:pt x="12" y="290"/>
                    </a:lnTo>
                    <a:lnTo>
                      <a:pt x="7" y="298"/>
                    </a:lnTo>
                    <a:lnTo>
                      <a:pt x="3" y="307"/>
                    </a:lnTo>
                    <a:lnTo>
                      <a:pt x="1" y="318"/>
                    </a:lnTo>
                    <a:lnTo>
                      <a:pt x="0" y="330"/>
                    </a:lnTo>
                    <a:lnTo>
                      <a:pt x="1" y="345"/>
                    </a:lnTo>
                    <a:lnTo>
                      <a:pt x="3" y="355"/>
                    </a:lnTo>
                    <a:lnTo>
                      <a:pt x="7" y="365"/>
                    </a:lnTo>
                    <a:lnTo>
                      <a:pt x="13" y="371"/>
                    </a:lnTo>
                    <a:lnTo>
                      <a:pt x="20" y="375"/>
                    </a:lnTo>
                    <a:lnTo>
                      <a:pt x="28" y="379"/>
                    </a:lnTo>
                    <a:lnTo>
                      <a:pt x="37" y="382"/>
                    </a:lnTo>
                    <a:lnTo>
                      <a:pt x="48" y="385"/>
                    </a:lnTo>
                    <a:lnTo>
                      <a:pt x="48" y="409"/>
                    </a:lnTo>
                    <a:lnTo>
                      <a:pt x="43" y="417"/>
                    </a:lnTo>
                    <a:lnTo>
                      <a:pt x="37" y="423"/>
                    </a:lnTo>
                    <a:lnTo>
                      <a:pt x="35" y="427"/>
                    </a:lnTo>
                    <a:lnTo>
                      <a:pt x="32" y="430"/>
                    </a:lnTo>
                    <a:lnTo>
                      <a:pt x="31" y="434"/>
                    </a:lnTo>
                    <a:lnTo>
                      <a:pt x="31" y="438"/>
                    </a:lnTo>
                    <a:lnTo>
                      <a:pt x="31" y="446"/>
                    </a:lnTo>
                    <a:lnTo>
                      <a:pt x="33" y="453"/>
                    </a:lnTo>
                    <a:lnTo>
                      <a:pt x="37" y="459"/>
                    </a:lnTo>
                    <a:lnTo>
                      <a:pt x="41" y="465"/>
                    </a:lnTo>
                    <a:lnTo>
                      <a:pt x="48" y="470"/>
                    </a:lnTo>
                    <a:lnTo>
                      <a:pt x="55" y="474"/>
                    </a:lnTo>
                    <a:lnTo>
                      <a:pt x="61" y="478"/>
                    </a:lnTo>
                    <a:lnTo>
                      <a:pt x="69" y="482"/>
                    </a:lnTo>
                    <a:lnTo>
                      <a:pt x="85" y="487"/>
                    </a:lnTo>
                    <a:lnTo>
                      <a:pt x="101" y="490"/>
                    </a:lnTo>
                    <a:lnTo>
                      <a:pt x="116" y="493"/>
                    </a:lnTo>
                    <a:lnTo>
                      <a:pt x="127" y="493"/>
                    </a:lnTo>
                    <a:lnTo>
                      <a:pt x="136" y="494"/>
                    </a:lnTo>
                    <a:lnTo>
                      <a:pt x="144" y="498"/>
                    </a:lnTo>
                    <a:lnTo>
                      <a:pt x="152" y="503"/>
                    </a:lnTo>
                    <a:lnTo>
                      <a:pt x="157" y="510"/>
                    </a:lnTo>
                    <a:lnTo>
                      <a:pt x="163" y="519"/>
                    </a:lnTo>
                    <a:lnTo>
                      <a:pt x="168" y="529"/>
                    </a:lnTo>
                    <a:lnTo>
                      <a:pt x="171" y="539"/>
                    </a:lnTo>
                    <a:lnTo>
                      <a:pt x="173" y="551"/>
                    </a:lnTo>
                    <a:lnTo>
                      <a:pt x="177" y="575"/>
                    </a:lnTo>
                    <a:lnTo>
                      <a:pt x="180" y="599"/>
                    </a:lnTo>
                    <a:lnTo>
                      <a:pt x="180" y="621"/>
                    </a:lnTo>
                    <a:lnTo>
                      <a:pt x="181" y="637"/>
                    </a:lnTo>
                    <a:lnTo>
                      <a:pt x="183" y="653"/>
                    </a:lnTo>
                    <a:lnTo>
                      <a:pt x="185" y="669"/>
                    </a:lnTo>
                    <a:lnTo>
                      <a:pt x="192" y="682"/>
                    </a:lnTo>
                    <a:lnTo>
                      <a:pt x="200" y="695"/>
                    </a:lnTo>
                    <a:lnTo>
                      <a:pt x="205" y="701"/>
                    </a:lnTo>
                    <a:lnTo>
                      <a:pt x="211" y="706"/>
                    </a:lnTo>
                    <a:lnTo>
                      <a:pt x="216" y="710"/>
                    </a:lnTo>
                    <a:lnTo>
                      <a:pt x="221" y="714"/>
                    </a:lnTo>
                    <a:lnTo>
                      <a:pt x="228" y="718"/>
                    </a:lnTo>
                    <a:lnTo>
                      <a:pt x="233" y="719"/>
                    </a:lnTo>
                    <a:lnTo>
                      <a:pt x="240" y="721"/>
                    </a:lnTo>
                    <a:lnTo>
                      <a:pt x="247" y="722"/>
                    </a:lnTo>
                    <a:lnTo>
                      <a:pt x="255" y="721"/>
                    </a:lnTo>
                    <a:lnTo>
                      <a:pt x="264" y="719"/>
                    </a:lnTo>
                    <a:lnTo>
                      <a:pt x="272" y="715"/>
                    </a:lnTo>
                    <a:lnTo>
                      <a:pt x="281" y="711"/>
                    </a:lnTo>
                    <a:lnTo>
                      <a:pt x="301" y="701"/>
                    </a:lnTo>
                    <a:lnTo>
                      <a:pt x="321" y="689"/>
                    </a:lnTo>
                    <a:lnTo>
                      <a:pt x="341" y="677"/>
                    </a:lnTo>
                    <a:lnTo>
                      <a:pt x="362" y="666"/>
                    </a:lnTo>
                    <a:lnTo>
                      <a:pt x="372" y="662"/>
                    </a:lnTo>
                    <a:lnTo>
                      <a:pt x="382" y="658"/>
                    </a:lnTo>
                    <a:lnTo>
                      <a:pt x="393" y="657"/>
                    </a:lnTo>
                    <a:lnTo>
                      <a:pt x="404" y="655"/>
                    </a:lnTo>
                    <a:lnTo>
                      <a:pt x="405" y="661"/>
                    </a:lnTo>
                    <a:lnTo>
                      <a:pt x="410" y="669"/>
                    </a:lnTo>
                    <a:lnTo>
                      <a:pt x="418" y="678"/>
                    </a:lnTo>
                    <a:lnTo>
                      <a:pt x="428" y="687"/>
                    </a:lnTo>
                    <a:lnTo>
                      <a:pt x="444" y="703"/>
                    </a:lnTo>
                    <a:lnTo>
                      <a:pt x="452" y="710"/>
                    </a:lnTo>
                    <a:lnTo>
                      <a:pt x="452" y="703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19"/>
              <p:cNvSpPr>
                <a:spLocks/>
              </p:cNvSpPr>
              <p:nvPr/>
            </p:nvSpPr>
            <p:spPr bwMode="auto">
              <a:xfrm>
                <a:off x="869" y="2943"/>
                <a:ext cx="331" cy="313"/>
              </a:xfrm>
              <a:custGeom>
                <a:avLst/>
                <a:gdLst>
                  <a:gd name="T0" fmla="*/ 212 w 1084"/>
                  <a:gd name="T1" fmla="*/ 99 h 1024"/>
                  <a:gd name="T2" fmla="*/ 235 w 1084"/>
                  <a:gd name="T3" fmla="*/ 110 h 1024"/>
                  <a:gd name="T4" fmla="*/ 283 w 1084"/>
                  <a:gd name="T5" fmla="*/ 120 h 1024"/>
                  <a:gd name="T6" fmla="*/ 284 w 1084"/>
                  <a:gd name="T7" fmla="*/ 116 h 1024"/>
                  <a:gd name="T8" fmla="*/ 281 w 1084"/>
                  <a:gd name="T9" fmla="*/ 120 h 1024"/>
                  <a:gd name="T10" fmla="*/ 271 w 1084"/>
                  <a:gd name="T11" fmla="*/ 130 h 1024"/>
                  <a:gd name="T12" fmla="*/ 271 w 1084"/>
                  <a:gd name="T13" fmla="*/ 141 h 1024"/>
                  <a:gd name="T14" fmla="*/ 280 w 1084"/>
                  <a:gd name="T15" fmla="*/ 155 h 1024"/>
                  <a:gd name="T16" fmla="*/ 304 w 1084"/>
                  <a:gd name="T17" fmla="*/ 181 h 1024"/>
                  <a:gd name="T18" fmla="*/ 318 w 1084"/>
                  <a:gd name="T19" fmla="*/ 219 h 1024"/>
                  <a:gd name="T20" fmla="*/ 331 w 1084"/>
                  <a:gd name="T21" fmla="*/ 245 h 1024"/>
                  <a:gd name="T22" fmla="*/ 323 w 1084"/>
                  <a:gd name="T23" fmla="*/ 252 h 1024"/>
                  <a:gd name="T24" fmla="*/ 299 w 1084"/>
                  <a:gd name="T25" fmla="*/ 259 h 1024"/>
                  <a:gd name="T26" fmla="*/ 271 w 1084"/>
                  <a:gd name="T27" fmla="*/ 267 h 1024"/>
                  <a:gd name="T28" fmla="*/ 255 w 1084"/>
                  <a:gd name="T29" fmla="*/ 264 h 1024"/>
                  <a:gd name="T30" fmla="*/ 242 w 1084"/>
                  <a:gd name="T31" fmla="*/ 262 h 1024"/>
                  <a:gd name="T32" fmla="*/ 221 w 1084"/>
                  <a:gd name="T33" fmla="*/ 269 h 1024"/>
                  <a:gd name="T34" fmla="*/ 204 w 1084"/>
                  <a:gd name="T35" fmla="*/ 272 h 1024"/>
                  <a:gd name="T36" fmla="*/ 194 w 1084"/>
                  <a:gd name="T37" fmla="*/ 277 h 1024"/>
                  <a:gd name="T38" fmla="*/ 185 w 1084"/>
                  <a:gd name="T39" fmla="*/ 296 h 1024"/>
                  <a:gd name="T40" fmla="*/ 177 w 1084"/>
                  <a:gd name="T41" fmla="*/ 309 h 1024"/>
                  <a:gd name="T42" fmla="*/ 168 w 1084"/>
                  <a:gd name="T43" fmla="*/ 313 h 1024"/>
                  <a:gd name="T44" fmla="*/ 154 w 1084"/>
                  <a:gd name="T45" fmla="*/ 310 h 1024"/>
                  <a:gd name="T46" fmla="*/ 144 w 1084"/>
                  <a:gd name="T47" fmla="*/ 278 h 1024"/>
                  <a:gd name="T48" fmla="*/ 144 w 1084"/>
                  <a:gd name="T49" fmla="*/ 258 h 1024"/>
                  <a:gd name="T50" fmla="*/ 141 w 1084"/>
                  <a:gd name="T51" fmla="*/ 253 h 1024"/>
                  <a:gd name="T52" fmla="*/ 116 w 1084"/>
                  <a:gd name="T53" fmla="*/ 210 h 1024"/>
                  <a:gd name="T54" fmla="*/ 99 w 1084"/>
                  <a:gd name="T55" fmla="*/ 208 h 1024"/>
                  <a:gd name="T56" fmla="*/ 95 w 1084"/>
                  <a:gd name="T57" fmla="*/ 196 h 1024"/>
                  <a:gd name="T58" fmla="*/ 91 w 1084"/>
                  <a:gd name="T59" fmla="*/ 182 h 1024"/>
                  <a:gd name="T60" fmla="*/ 77 w 1084"/>
                  <a:gd name="T61" fmla="*/ 182 h 1024"/>
                  <a:gd name="T62" fmla="*/ 67 w 1084"/>
                  <a:gd name="T63" fmla="*/ 178 h 1024"/>
                  <a:gd name="T64" fmla="*/ 65 w 1084"/>
                  <a:gd name="T65" fmla="*/ 168 h 1024"/>
                  <a:gd name="T66" fmla="*/ 75 w 1084"/>
                  <a:gd name="T67" fmla="*/ 157 h 1024"/>
                  <a:gd name="T68" fmla="*/ 79 w 1084"/>
                  <a:gd name="T69" fmla="*/ 147 h 1024"/>
                  <a:gd name="T70" fmla="*/ 71 w 1084"/>
                  <a:gd name="T71" fmla="*/ 127 h 1024"/>
                  <a:gd name="T72" fmla="*/ 46 w 1084"/>
                  <a:gd name="T73" fmla="*/ 111 h 1024"/>
                  <a:gd name="T74" fmla="*/ 33 w 1084"/>
                  <a:gd name="T75" fmla="*/ 97 h 1024"/>
                  <a:gd name="T76" fmla="*/ 15 w 1084"/>
                  <a:gd name="T77" fmla="*/ 89 h 1024"/>
                  <a:gd name="T78" fmla="*/ 2 w 1084"/>
                  <a:gd name="T79" fmla="*/ 81 h 1024"/>
                  <a:gd name="T80" fmla="*/ 1 w 1084"/>
                  <a:gd name="T81" fmla="*/ 62 h 1024"/>
                  <a:gd name="T82" fmla="*/ 5 w 1084"/>
                  <a:gd name="T83" fmla="*/ 47 h 1024"/>
                  <a:gd name="T84" fmla="*/ 6 w 1084"/>
                  <a:gd name="T85" fmla="*/ 29 h 1024"/>
                  <a:gd name="T86" fmla="*/ 54 w 1084"/>
                  <a:gd name="T87" fmla="*/ 1 h 1024"/>
                  <a:gd name="T88" fmla="*/ 66 w 1084"/>
                  <a:gd name="T89" fmla="*/ 2 h 1024"/>
                  <a:gd name="T90" fmla="*/ 86 w 1084"/>
                  <a:gd name="T91" fmla="*/ 21 h 1024"/>
                  <a:gd name="T92" fmla="*/ 99 w 1084"/>
                  <a:gd name="T93" fmla="*/ 34 h 1024"/>
                  <a:gd name="T94" fmla="*/ 120 w 1084"/>
                  <a:gd name="T95" fmla="*/ 38 h 1024"/>
                  <a:gd name="T96" fmla="*/ 130 w 1084"/>
                  <a:gd name="T97" fmla="*/ 46 h 1024"/>
                  <a:gd name="T98" fmla="*/ 135 w 1084"/>
                  <a:gd name="T99" fmla="*/ 61 h 1024"/>
                  <a:gd name="T100" fmla="*/ 149 w 1084"/>
                  <a:gd name="T101" fmla="*/ 68 h 1024"/>
                  <a:gd name="T102" fmla="*/ 180 w 1084"/>
                  <a:gd name="T103" fmla="*/ 74 h 1024"/>
                  <a:gd name="T104" fmla="*/ 200 w 1084"/>
                  <a:gd name="T105" fmla="*/ 80 h 1024"/>
                  <a:gd name="T106" fmla="*/ 210 w 1084"/>
                  <a:gd name="T107" fmla="*/ 90 h 102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084"/>
                  <a:gd name="T163" fmla="*/ 0 h 1024"/>
                  <a:gd name="T164" fmla="*/ 1084 w 1084"/>
                  <a:gd name="T165" fmla="*/ 1024 h 102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084" h="1024">
                    <a:moveTo>
                      <a:pt x="687" y="307"/>
                    </a:moveTo>
                    <a:lnTo>
                      <a:pt x="688" y="311"/>
                    </a:lnTo>
                    <a:lnTo>
                      <a:pt x="689" y="315"/>
                    </a:lnTo>
                    <a:lnTo>
                      <a:pt x="692" y="319"/>
                    </a:lnTo>
                    <a:lnTo>
                      <a:pt x="695" y="323"/>
                    </a:lnTo>
                    <a:lnTo>
                      <a:pt x="705" y="331"/>
                    </a:lnTo>
                    <a:lnTo>
                      <a:pt x="717" y="339"/>
                    </a:lnTo>
                    <a:lnTo>
                      <a:pt x="733" y="346"/>
                    </a:lnTo>
                    <a:lnTo>
                      <a:pt x="751" y="352"/>
                    </a:lnTo>
                    <a:lnTo>
                      <a:pt x="769" y="359"/>
                    </a:lnTo>
                    <a:lnTo>
                      <a:pt x="789" y="366"/>
                    </a:lnTo>
                    <a:lnTo>
                      <a:pt x="830" y="376"/>
                    </a:lnTo>
                    <a:lnTo>
                      <a:pt x="869" y="384"/>
                    </a:lnTo>
                    <a:lnTo>
                      <a:pt x="904" y="390"/>
                    </a:lnTo>
                    <a:lnTo>
                      <a:pt x="928" y="392"/>
                    </a:lnTo>
                    <a:lnTo>
                      <a:pt x="930" y="390"/>
                    </a:lnTo>
                    <a:lnTo>
                      <a:pt x="933" y="388"/>
                    </a:lnTo>
                    <a:lnTo>
                      <a:pt x="933" y="386"/>
                    </a:lnTo>
                    <a:lnTo>
                      <a:pt x="932" y="384"/>
                    </a:lnTo>
                    <a:lnTo>
                      <a:pt x="929" y="378"/>
                    </a:lnTo>
                    <a:lnTo>
                      <a:pt x="928" y="368"/>
                    </a:lnTo>
                    <a:lnTo>
                      <a:pt x="926" y="376"/>
                    </a:lnTo>
                    <a:lnTo>
                      <a:pt x="925" y="383"/>
                    </a:lnTo>
                    <a:lnTo>
                      <a:pt x="924" y="390"/>
                    </a:lnTo>
                    <a:lnTo>
                      <a:pt x="921" y="394"/>
                    </a:lnTo>
                    <a:lnTo>
                      <a:pt x="914" y="402"/>
                    </a:lnTo>
                    <a:lnTo>
                      <a:pt x="906" y="408"/>
                    </a:lnTo>
                    <a:lnTo>
                      <a:pt x="898" y="414"/>
                    </a:lnTo>
                    <a:lnTo>
                      <a:pt x="892" y="420"/>
                    </a:lnTo>
                    <a:lnTo>
                      <a:pt x="889" y="424"/>
                    </a:lnTo>
                    <a:lnTo>
                      <a:pt x="888" y="428"/>
                    </a:lnTo>
                    <a:lnTo>
                      <a:pt x="886" y="434"/>
                    </a:lnTo>
                    <a:lnTo>
                      <a:pt x="885" y="440"/>
                    </a:lnTo>
                    <a:lnTo>
                      <a:pt x="886" y="451"/>
                    </a:lnTo>
                    <a:lnTo>
                      <a:pt x="889" y="462"/>
                    </a:lnTo>
                    <a:lnTo>
                      <a:pt x="892" y="471"/>
                    </a:lnTo>
                    <a:lnTo>
                      <a:pt x="897" y="480"/>
                    </a:lnTo>
                    <a:lnTo>
                      <a:pt x="902" y="490"/>
                    </a:lnTo>
                    <a:lnTo>
                      <a:pt x="909" y="499"/>
                    </a:lnTo>
                    <a:lnTo>
                      <a:pt x="917" y="507"/>
                    </a:lnTo>
                    <a:lnTo>
                      <a:pt x="925" y="515"/>
                    </a:lnTo>
                    <a:lnTo>
                      <a:pt x="957" y="543"/>
                    </a:lnTo>
                    <a:lnTo>
                      <a:pt x="981" y="567"/>
                    </a:lnTo>
                    <a:lnTo>
                      <a:pt x="989" y="579"/>
                    </a:lnTo>
                    <a:lnTo>
                      <a:pt x="996" y="591"/>
                    </a:lnTo>
                    <a:lnTo>
                      <a:pt x="1002" y="605"/>
                    </a:lnTo>
                    <a:lnTo>
                      <a:pt x="1009" y="620"/>
                    </a:lnTo>
                    <a:lnTo>
                      <a:pt x="1020" y="651"/>
                    </a:lnTo>
                    <a:lnTo>
                      <a:pt x="1030" y="684"/>
                    </a:lnTo>
                    <a:lnTo>
                      <a:pt x="1041" y="716"/>
                    </a:lnTo>
                    <a:lnTo>
                      <a:pt x="1053" y="748"/>
                    </a:lnTo>
                    <a:lnTo>
                      <a:pt x="1060" y="763"/>
                    </a:lnTo>
                    <a:lnTo>
                      <a:pt x="1068" y="776"/>
                    </a:lnTo>
                    <a:lnTo>
                      <a:pt x="1076" y="789"/>
                    </a:lnTo>
                    <a:lnTo>
                      <a:pt x="1084" y="801"/>
                    </a:lnTo>
                    <a:lnTo>
                      <a:pt x="1078" y="804"/>
                    </a:lnTo>
                    <a:lnTo>
                      <a:pt x="1073" y="807"/>
                    </a:lnTo>
                    <a:lnTo>
                      <a:pt x="1068" y="811"/>
                    </a:lnTo>
                    <a:lnTo>
                      <a:pt x="1065" y="815"/>
                    </a:lnTo>
                    <a:lnTo>
                      <a:pt x="1058" y="825"/>
                    </a:lnTo>
                    <a:lnTo>
                      <a:pt x="1054" y="837"/>
                    </a:lnTo>
                    <a:lnTo>
                      <a:pt x="1038" y="840"/>
                    </a:lnTo>
                    <a:lnTo>
                      <a:pt x="1024" y="843"/>
                    </a:lnTo>
                    <a:lnTo>
                      <a:pt x="1001" y="844"/>
                    </a:lnTo>
                    <a:lnTo>
                      <a:pt x="980" y="848"/>
                    </a:lnTo>
                    <a:lnTo>
                      <a:pt x="961" y="853"/>
                    </a:lnTo>
                    <a:lnTo>
                      <a:pt x="944" y="859"/>
                    </a:lnTo>
                    <a:lnTo>
                      <a:pt x="926" y="864"/>
                    </a:lnTo>
                    <a:lnTo>
                      <a:pt x="908" y="869"/>
                    </a:lnTo>
                    <a:lnTo>
                      <a:pt x="889" y="872"/>
                    </a:lnTo>
                    <a:lnTo>
                      <a:pt x="868" y="873"/>
                    </a:lnTo>
                    <a:lnTo>
                      <a:pt x="858" y="872"/>
                    </a:lnTo>
                    <a:lnTo>
                      <a:pt x="850" y="871"/>
                    </a:lnTo>
                    <a:lnTo>
                      <a:pt x="842" y="868"/>
                    </a:lnTo>
                    <a:lnTo>
                      <a:pt x="834" y="864"/>
                    </a:lnTo>
                    <a:lnTo>
                      <a:pt x="828" y="861"/>
                    </a:lnTo>
                    <a:lnTo>
                      <a:pt x="821" y="859"/>
                    </a:lnTo>
                    <a:lnTo>
                      <a:pt x="815" y="856"/>
                    </a:lnTo>
                    <a:lnTo>
                      <a:pt x="807" y="855"/>
                    </a:lnTo>
                    <a:lnTo>
                      <a:pt x="792" y="856"/>
                    </a:lnTo>
                    <a:lnTo>
                      <a:pt x="779" y="860"/>
                    </a:lnTo>
                    <a:lnTo>
                      <a:pt x="765" y="865"/>
                    </a:lnTo>
                    <a:lnTo>
                      <a:pt x="752" y="871"/>
                    </a:lnTo>
                    <a:lnTo>
                      <a:pt x="739" y="876"/>
                    </a:lnTo>
                    <a:lnTo>
                      <a:pt x="725" y="881"/>
                    </a:lnTo>
                    <a:lnTo>
                      <a:pt x="709" y="884"/>
                    </a:lnTo>
                    <a:lnTo>
                      <a:pt x="693" y="885"/>
                    </a:lnTo>
                    <a:lnTo>
                      <a:pt x="683" y="885"/>
                    </a:lnTo>
                    <a:lnTo>
                      <a:pt x="675" y="887"/>
                    </a:lnTo>
                    <a:lnTo>
                      <a:pt x="667" y="889"/>
                    </a:lnTo>
                    <a:lnTo>
                      <a:pt x="659" y="892"/>
                    </a:lnTo>
                    <a:lnTo>
                      <a:pt x="652" y="895"/>
                    </a:lnTo>
                    <a:lnTo>
                      <a:pt x="647" y="899"/>
                    </a:lnTo>
                    <a:lnTo>
                      <a:pt x="641" y="903"/>
                    </a:lnTo>
                    <a:lnTo>
                      <a:pt x="636" y="907"/>
                    </a:lnTo>
                    <a:lnTo>
                      <a:pt x="628" y="917"/>
                    </a:lnTo>
                    <a:lnTo>
                      <a:pt x="621" y="929"/>
                    </a:lnTo>
                    <a:lnTo>
                      <a:pt x="616" y="941"/>
                    </a:lnTo>
                    <a:lnTo>
                      <a:pt x="611" y="955"/>
                    </a:lnTo>
                    <a:lnTo>
                      <a:pt x="605" y="968"/>
                    </a:lnTo>
                    <a:lnTo>
                      <a:pt x="601" y="980"/>
                    </a:lnTo>
                    <a:lnTo>
                      <a:pt x="596" y="992"/>
                    </a:lnTo>
                    <a:lnTo>
                      <a:pt x="588" y="1003"/>
                    </a:lnTo>
                    <a:lnTo>
                      <a:pt x="585" y="1007"/>
                    </a:lnTo>
                    <a:lnTo>
                      <a:pt x="580" y="1011"/>
                    </a:lnTo>
                    <a:lnTo>
                      <a:pt x="576" y="1015"/>
                    </a:lnTo>
                    <a:lnTo>
                      <a:pt x="571" y="1019"/>
                    </a:lnTo>
                    <a:lnTo>
                      <a:pt x="564" y="1020"/>
                    </a:lnTo>
                    <a:lnTo>
                      <a:pt x="557" y="1023"/>
                    </a:lnTo>
                    <a:lnTo>
                      <a:pt x="551" y="1024"/>
                    </a:lnTo>
                    <a:lnTo>
                      <a:pt x="543" y="1024"/>
                    </a:lnTo>
                    <a:lnTo>
                      <a:pt x="533" y="1023"/>
                    </a:lnTo>
                    <a:lnTo>
                      <a:pt x="524" y="1021"/>
                    </a:lnTo>
                    <a:lnTo>
                      <a:pt x="513" y="1017"/>
                    </a:lnTo>
                    <a:lnTo>
                      <a:pt x="504" y="1015"/>
                    </a:lnTo>
                    <a:lnTo>
                      <a:pt x="488" y="1007"/>
                    </a:lnTo>
                    <a:lnTo>
                      <a:pt x="476" y="1000"/>
                    </a:lnTo>
                    <a:lnTo>
                      <a:pt x="475" y="965"/>
                    </a:lnTo>
                    <a:lnTo>
                      <a:pt x="473" y="936"/>
                    </a:lnTo>
                    <a:lnTo>
                      <a:pt x="471" y="911"/>
                    </a:lnTo>
                    <a:lnTo>
                      <a:pt x="469" y="891"/>
                    </a:lnTo>
                    <a:lnTo>
                      <a:pt x="468" y="873"/>
                    </a:lnTo>
                    <a:lnTo>
                      <a:pt x="468" y="859"/>
                    </a:lnTo>
                    <a:lnTo>
                      <a:pt x="469" y="852"/>
                    </a:lnTo>
                    <a:lnTo>
                      <a:pt x="471" y="845"/>
                    </a:lnTo>
                    <a:lnTo>
                      <a:pt x="473" y="837"/>
                    </a:lnTo>
                    <a:lnTo>
                      <a:pt x="476" y="831"/>
                    </a:lnTo>
                    <a:lnTo>
                      <a:pt x="467" y="831"/>
                    </a:lnTo>
                    <a:lnTo>
                      <a:pt x="463" y="828"/>
                    </a:lnTo>
                    <a:lnTo>
                      <a:pt x="461" y="827"/>
                    </a:lnTo>
                    <a:lnTo>
                      <a:pt x="457" y="825"/>
                    </a:lnTo>
                    <a:lnTo>
                      <a:pt x="443" y="796"/>
                    </a:lnTo>
                    <a:lnTo>
                      <a:pt x="416" y="749"/>
                    </a:lnTo>
                    <a:lnTo>
                      <a:pt x="391" y="705"/>
                    </a:lnTo>
                    <a:lnTo>
                      <a:pt x="380" y="687"/>
                    </a:lnTo>
                    <a:lnTo>
                      <a:pt x="368" y="687"/>
                    </a:lnTo>
                    <a:lnTo>
                      <a:pt x="344" y="687"/>
                    </a:lnTo>
                    <a:lnTo>
                      <a:pt x="335" y="685"/>
                    </a:lnTo>
                    <a:lnTo>
                      <a:pt x="328" y="683"/>
                    </a:lnTo>
                    <a:lnTo>
                      <a:pt x="323" y="679"/>
                    </a:lnTo>
                    <a:lnTo>
                      <a:pt x="319" y="672"/>
                    </a:lnTo>
                    <a:lnTo>
                      <a:pt x="316" y="665"/>
                    </a:lnTo>
                    <a:lnTo>
                      <a:pt x="313" y="659"/>
                    </a:lnTo>
                    <a:lnTo>
                      <a:pt x="312" y="649"/>
                    </a:lnTo>
                    <a:lnTo>
                      <a:pt x="311" y="641"/>
                    </a:lnTo>
                    <a:lnTo>
                      <a:pt x="308" y="625"/>
                    </a:lnTo>
                    <a:lnTo>
                      <a:pt x="307" y="611"/>
                    </a:lnTo>
                    <a:lnTo>
                      <a:pt x="304" y="604"/>
                    </a:lnTo>
                    <a:lnTo>
                      <a:pt x="303" y="600"/>
                    </a:lnTo>
                    <a:lnTo>
                      <a:pt x="299" y="597"/>
                    </a:lnTo>
                    <a:lnTo>
                      <a:pt x="295" y="596"/>
                    </a:lnTo>
                    <a:lnTo>
                      <a:pt x="289" y="596"/>
                    </a:lnTo>
                    <a:lnTo>
                      <a:pt x="281" y="596"/>
                    </a:lnTo>
                    <a:lnTo>
                      <a:pt x="269" y="596"/>
                    </a:lnTo>
                    <a:lnTo>
                      <a:pt x="253" y="596"/>
                    </a:lnTo>
                    <a:lnTo>
                      <a:pt x="247" y="596"/>
                    </a:lnTo>
                    <a:lnTo>
                      <a:pt x="239" y="595"/>
                    </a:lnTo>
                    <a:lnTo>
                      <a:pt x="232" y="591"/>
                    </a:lnTo>
                    <a:lnTo>
                      <a:pt x="225" y="587"/>
                    </a:lnTo>
                    <a:lnTo>
                      <a:pt x="220" y="583"/>
                    </a:lnTo>
                    <a:lnTo>
                      <a:pt x="215" y="576"/>
                    </a:lnTo>
                    <a:lnTo>
                      <a:pt x="212" y="568"/>
                    </a:lnTo>
                    <a:lnTo>
                      <a:pt x="211" y="560"/>
                    </a:lnTo>
                    <a:lnTo>
                      <a:pt x="212" y="553"/>
                    </a:lnTo>
                    <a:lnTo>
                      <a:pt x="213" y="548"/>
                    </a:lnTo>
                    <a:lnTo>
                      <a:pt x="216" y="543"/>
                    </a:lnTo>
                    <a:lnTo>
                      <a:pt x="219" y="537"/>
                    </a:lnTo>
                    <a:lnTo>
                      <a:pt x="227" y="529"/>
                    </a:lnTo>
                    <a:lnTo>
                      <a:pt x="235" y="521"/>
                    </a:lnTo>
                    <a:lnTo>
                      <a:pt x="244" y="513"/>
                    </a:lnTo>
                    <a:lnTo>
                      <a:pt x="252" y="504"/>
                    </a:lnTo>
                    <a:lnTo>
                      <a:pt x="255" y="500"/>
                    </a:lnTo>
                    <a:lnTo>
                      <a:pt x="257" y="495"/>
                    </a:lnTo>
                    <a:lnTo>
                      <a:pt x="259" y="488"/>
                    </a:lnTo>
                    <a:lnTo>
                      <a:pt x="259" y="482"/>
                    </a:lnTo>
                    <a:lnTo>
                      <a:pt x="257" y="466"/>
                    </a:lnTo>
                    <a:lnTo>
                      <a:pt x="255" y="450"/>
                    </a:lnTo>
                    <a:lnTo>
                      <a:pt x="249" y="438"/>
                    </a:lnTo>
                    <a:lnTo>
                      <a:pt x="241" y="426"/>
                    </a:lnTo>
                    <a:lnTo>
                      <a:pt x="233" y="415"/>
                    </a:lnTo>
                    <a:lnTo>
                      <a:pt x="223" y="406"/>
                    </a:lnTo>
                    <a:lnTo>
                      <a:pt x="212" y="398"/>
                    </a:lnTo>
                    <a:lnTo>
                      <a:pt x="200" y="390"/>
                    </a:lnTo>
                    <a:lnTo>
                      <a:pt x="176" y="376"/>
                    </a:lnTo>
                    <a:lnTo>
                      <a:pt x="152" y="362"/>
                    </a:lnTo>
                    <a:lnTo>
                      <a:pt x="141" y="354"/>
                    </a:lnTo>
                    <a:lnTo>
                      <a:pt x="131" y="346"/>
                    </a:lnTo>
                    <a:lnTo>
                      <a:pt x="123" y="336"/>
                    </a:lnTo>
                    <a:lnTo>
                      <a:pt x="115" y="326"/>
                    </a:lnTo>
                    <a:lnTo>
                      <a:pt x="109" y="318"/>
                    </a:lnTo>
                    <a:lnTo>
                      <a:pt x="103" y="311"/>
                    </a:lnTo>
                    <a:lnTo>
                      <a:pt x="95" y="306"/>
                    </a:lnTo>
                    <a:lnTo>
                      <a:pt x="87" y="302"/>
                    </a:lnTo>
                    <a:lnTo>
                      <a:pt x="68" y="296"/>
                    </a:lnTo>
                    <a:lnTo>
                      <a:pt x="48" y="291"/>
                    </a:lnTo>
                    <a:lnTo>
                      <a:pt x="39" y="288"/>
                    </a:lnTo>
                    <a:lnTo>
                      <a:pt x="30" y="284"/>
                    </a:lnTo>
                    <a:lnTo>
                      <a:pt x="22" y="279"/>
                    </a:lnTo>
                    <a:lnTo>
                      <a:pt x="15" y="274"/>
                    </a:lnTo>
                    <a:lnTo>
                      <a:pt x="8" y="266"/>
                    </a:lnTo>
                    <a:lnTo>
                      <a:pt x="4" y="255"/>
                    </a:lnTo>
                    <a:lnTo>
                      <a:pt x="2" y="243"/>
                    </a:lnTo>
                    <a:lnTo>
                      <a:pt x="0" y="230"/>
                    </a:lnTo>
                    <a:lnTo>
                      <a:pt x="2" y="216"/>
                    </a:lnTo>
                    <a:lnTo>
                      <a:pt x="3" y="204"/>
                    </a:lnTo>
                    <a:lnTo>
                      <a:pt x="6" y="192"/>
                    </a:lnTo>
                    <a:lnTo>
                      <a:pt x="10" y="183"/>
                    </a:lnTo>
                    <a:lnTo>
                      <a:pt x="12" y="172"/>
                    </a:lnTo>
                    <a:lnTo>
                      <a:pt x="15" y="163"/>
                    </a:lnTo>
                    <a:lnTo>
                      <a:pt x="18" y="154"/>
                    </a:lnTo>
                    <a:lnTo>
                      <a:pt x="19" y="144"/>
                    </a:lnTo>
                    <a:lnTo>
                      <a:pt x="19" y="140"/>
                    </a:lnTo>
                    <a:lnTo>
                      <a:pt x="19" y="130"/>
                    </a:lnTo>
                    <a:lnTo>
                      <a:pt x="19" y="114"/>
                    </a:lnTo>
                    <a:lnTo>
                      <a:pt x="19" y="96"/>
                    </a:lnTo>
                    <a:lnTo>
                      <a:pt x="132" y="18"/>
                    </a:lnTo>
                    <a:lnTo>
                      <a:pt x="149" y="12"/>
                    </a:lnTo>
                    <a:lnTo>
                      <a:pt x="163" y="7"/>
                    </a:lnTo>
                    <a:lnTo>
                      <a:pt x="169" y="4"/>
                    </a:lnTo>
                    <a:lnTo>
                      <a:pt x="176" y="2"/>
                    </a:lnTo>
                    <a:lnTo>
                      <a:pt x="184" y="0"/>
                    </a:lnTo>
                    <a:lnTo>
                      <a:pt x="193" y="0"/>
                    </a:lnTo>
                    <a:lnTo>
                      <a:pt x="201" y="0"/>
                    </a:lnTo>
                    <a:lnTo>
                      <a:pt x="209" y="3"/>
                    </a:lnTo>
                    <a:lnTo>
                      <a:pt x="217" y="7"/>
                    </a:lnTo>
                    <a:lnTo>
                      <a:pt x="225" y="11"/>
                    </a:lnTo>
                    <a:lnTo>
                      <a:pt x="241" y="23"/>
                    </a:lnTo>
                    <a:lnTo>
                      <a:pt x="256" y="38"/>
                    </a:lnTo>
                    <a:lnTo>
                      <a:pt x="271" y="52"/>
                    </a:lnTo>
                    <a:lnTo>
                      <a:pt x="283" y="68"/>
                    </a:lnTo>
                    <a:lnTo>
                      <a:pt x="293" y="84"/>
                    </a:lnTo>
                    <a:lnTo>
                      <a:pt x="301" y="96"/>
                    </a:lnTo>
                    <a:lnTo>
                      <a:pt x="308" y="103"/>
                    </a:lnTo>
                    <a:lnTo>
                      <a:pt x="315" y="107"/>
                    </a:lnTo>
                    <a:lnTo>
                      <a:pt x="324" y="111"/>
                    </a:lnTo>
                    <a:lnTo>
                      <a:pt x="333" y="114"/>
                    </a:lnTo>
                    <a:lnTo>
                      <a:pt x="353" y="118"/>
                    </a:lnTo>
                    <a:lnTo>
                      <a:pt x="373" y="120"/>
                    </a:lnTo>
                    <a:lnTo>
                      <a:pt x="384" y="123"/>
                    </a:lnTo>
                    <a:lnTo>
                      <a:pt x="393" y="124"/>
                    </a:lnTo>
                    <a:lnTo>
                      <a:pt x="401" y="128"/>
                    </a:lnTo>
                    <a:lnTo>
                      <a:pt x="409" y="132"/>
                    </a:lnTo>
                    <a:lnTo>
                      <a:pt x="416" y="138"/>
                    </a:lnTo>
                    <a:lnTo>
                      <a:pt x="421" y="144"/>
                    </a:lnTo>
                    <a:lnTo>
                      <a:pt x="425" y="152"/>
                    </a:lnTo>
                    <a:lnTo>
                      <a:pt x="428" y="163"/>
                    </a:lnTo>
                    <a:lnTo>
                      <a:pt x="429" y="174"/>
                    </a:lnTo>
                    <a:lnTo>
                      <a:pt x="433" y="182"/>
                    </a:lnTo>
                    <a:lnTo>
                      <a:pt x="437" y="190"/>
                    </a:lnTo>
                    <a:lnTo>
                      <a:pt x="443" y="198"/>
                    </a:lnTo>
                    <a:lnTo>
                      <a:pt x="448" y="204"/>
                    </a:lnTo>
                    <a:lnTo>
                      <a:pt x="455" y="210"/>
                    </a:lnTo>
                    <a:lnTo>
                      <a:pt x="461" y="214"/>
                    </a:lnTo>
                    <a:lnTo>
                      <a:pt x="469" y="218"/>
                    </a:lnTo>
                    <a:lnTo>
                      <a:pt x="487" y="224"/>
                    </a:lnTo>
                    <a:lnTo>
                      <a:pt x="505" y="230"/>
                    </a:lnTo>
                    <a:lnTo>
                      <a:pt x="525" y="234"/>
                    </a:lnTo>
                    <a:lnTo>
                      <a:pt x="545" y="236"/>
                    </a:lnTo>
                    <a:lnTo>
                      <a:pt x="567" y="239"/>
                    </a:lnTo>
                    <a:lnTo>
                      <a:pt x="588" y="242"/>
                    </a:lnTo>
                    <a:lnTo>
                      <a:pt x="609" y="246"/>
                    </a:lnTo>
                    <a:lnTo>
                      <a:pt x="628" y="250"/>
                    </a:lnTo>
                    <a:lnTo>
                      <a:pt x="637" y="254"/>
                    </a:lnTo>
                    <a:lnTo>
                      <a:pt x="647" y="258"/>
                    </a:lnTo>
                    <a:lnTo>
                      <a:pt x="655" y="262"/>
                    </a:lnTo>
                    <a:lnTo>
                      <a:pt x="663" y="267"/>
                    </a:lnTo>
                    <a:lnTo>
                      <a:pt x="669" y="272"/>
                    </a:lnTo>
                    <a:lnTo>
                      <a:pt x="676" y="279"/>
                    </a:lnTo>
                    <a:lnTo>
                      <a:pt x="681" y="287"/>
                    </a:lnTo>
                    <a:lnTo>
                      <a:pt x="687" y="295"/>
                    </a:lnTo>
                    <a:lnTo>
                      <a:pt x="687" y="30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20"/>
              <p:cNvSpPr>
                <a:spLocks/>
              </p:cNvSpPr>
              <p:nvPr/>
            </p:nvSpPr>
            <p:spPr bwMode="auto">
              <a:xfrm>
                <a:off x="927" y="2833"/>
                <a:ext cx="185" cy="204"/>
              </a:xfrm>
              <a:custGeom>
                <a:avLst/>
                <a:gdLst>
                  <a:gd name="T0" fmla="*/ 153 w 602"/>
                  <a:gd name="T1" fmla="*/ 198 h 668"/>
                  <a:gd name="T2" fmla="*/ 162 w 602"/>
                  <a:gd name="T3" fmla="*/ 188 h 668"/>
                  <a:gd name="T4" fmla="*/ 175 w 602"/>
                  <a:gd name="T5" fmla="*/ 178 h 668"/>
                  <a:gd name="T6" fmla="*/ 182 w 602"/>
                  <a:gd name="T7" fmla="*/ 170 h 668"/>
                  <a:gd name="T8" fmla="*/ 185 w 602"/>
                  <a:gd name="T9" fmla="*/ 160 h 668"/>
                  <a:gd name="T10" fmla="*/ 184 w 602"/>
                  <a:gd name="T11" fmla="*/ 156 h 668"/>
                  <a:gd name="T12" fmla="*/ 180 w 602"/>
                  <a:gd name="T13" fmla="*/ 152 h 668"/>
                  <a:gd name="T14" fmla="*/ 177 w 602"/>
                  <a:gd name="T15" fmla="*/ 148 h 668"/>
                  <a:gd name="T16" fmla="*/ 176 w 602"/>
                  <a:gd name="T17" fmla="*/ 143 h 668"/>
                  <a:gd name="T18" fmla="*/ 179 w 602"/>
                  <a:gd name="T19" fmla="*/ 133 h 668"/>
                  <a:gd name="T20" fmla="*/ 184 w 602"/>
                  <a:gd name="T21" fmla="*/ 125 h 668"/>
                  <a:gd name="T22" fmla="*/ 185 w 602"/>
                  <a:gd name="T23" fmla="*/ 112 h 668"/>
                  <a:gd name="T24" fmla="*/ 183 w 602"/>
                  <a:gd name="T25" fmla="*/ 102 h 668"/>
                  <a:gd name="T26" fmla="*/ 178 w 602"/>
                  <a:gd name="T27" fmla="*/ 97 h 668"/>
                  <a:gd name="T28" fmla="*/ 173 w 602"/>
                  <a:gd name="T29" fmla="*/ 84 h 668"/>
                  <a:gd name="T30" fmla="*/ 165 w 602"/>
                  <a:gd name="T31" fmla="*/ 80 h 668"/>
                  <a:gd name="T32" fmla="*/ 151 w 602"/>
                  <a:gd name="T33" fmla="*/ 69 h 668"/>
                  <a:gd name="T34" fmla="*/ 141 w 602"/>
                  <a:gd name="T35" fmla="*/ 64 h 668"/>
                  <a:gd name="T36" fmla="*/ 133 w 602"/>
                  <a:gd name="T37" fmla="*/ 63 h 668"/>
                  <a:gd name="T38" fmla="*/ 129 w 602"/>
                  <a:gd name="T39" fmla="*/ 64 h 668"/>
                  <a:gd name="T40" fmla="*/ 124 w 602"/>
                  <a:gd name="T41" fmla="*/ 71 h 668"/>
                  <a:gd name="T42" fmla="*/ 119 w 602"/>
                  <a:gd name="T43" fmla="*/ 75 h 668"/>
                  <a:gd name="T44" fmla="*/ 114 w 602"/>
                  <a:gd name="T45" fmla="*/ 75 h 668"/>
                  <a:gd name="T46" fmla="*/ 109 w 602"/>
                  <a:gd name="T47" fmla="*/ 73 h 668"/>
                  <a:gd name="T48" fmla="*/ 106 w 602"/>
                  <a:gd name="T49" fmla="*/ 68 h 668"/>
                  <a:gd name="T50" fmla="*/ 103 w 602"/>
                  <a:gd name="T51" fmla="*/ 58 h 668"/>
                  <a:gd name="T52" fmla="*/ 102 w 602"/>
                  <a:gd name="T53" fmla="*/ 43 h 668"/>
                  <a:gd name="T54" fmla="*/ 98 w 602"/>
                  <a:gd name="T55" fmla="*/ 29 h 668"/>
                  <a:gd name="T56" fmla="*/ 95 w 602"/>
                  <a:gd name="T57" fmla="*/ 24 h 668"/>
                  <a:gd name="T58" fmla="*/ 90 w 602"/>
                  <a:gd name="T59" fmla="*/ 21 h 668"/>
                  <a:gd name="T60" fmla="*/ 83 w 602"/>
                  <a:gd name="T61" fmla="*/ 20 h 668"/>
                  <a:gd name="T62" fmla="*/ 77 w 602"/>
                  <a:gd name="T63" fmla="*/ 23 h 668"/>
                  <a:gd name="T64" fmla="*/ 71 w 602"/>
                  <a:gd name="T65" fmla="*/ 26 h 668"/>
                  <a:gd name="T66" fmla="*/ 65 w 602"/>
                  <a:gd name="T67" fmla="*/ 25 h 668"/>
                  <a:gd name="T68" fmla="*/ 56 w 602"/>
                  <a:gd name="T69" fmla="*/ 20 h 668"/>
                  <a:gd name="T70" fmla="*/ 44 w 602"/>
                  <a:gd name="T71" fmla="*/ 9 h 668"/>
                  <a:gd name="T72" fmla="*/ 41 w 602"/>
                  <a:gd name="T73" fmla="*/ 2 h 668"/>
                  <a:gd name="T74" fmla="*/ 34 w 602"/>
                  <a:gd name="T75" fmla="*/ 3 h 668"/>
                  <a:gd name="T76" fmla="*/ 28 w 602"/>
                  <a:gd name="T77" fmla="*/ 11 h 668"/>
                  <a:gd name="T78" fmla="*/ 26 w 602"/>
                  <a:gd name="T79" fmla="*/ 20 h 668"/>
                  <a:gd name="T80" fmla="*/ 26 w 602"/>
                  <a:gd name="T81" fmla="*/ 62 h 668"/>
                  <a:gd name="T82" fmla="*/ 25 w 602"/>
                  <a:gd name="T83" fmla="*/ 85 h 668"/>
                  <a:gd name="T84" fmla="*/ 21 w 602"/>
                  <a:gd name="T85" fmla="*/ 93 h 668"/>
                  <a:gd name="T86" fmla="*/ 15 w 602"/>
                  <a:gd name="T87" fmla="*/ 98 h 668"/>
                  <a:gd name="T88" fmla="*/ 4 w 602"/>
                  <a:gd name="T89" fmla="*/ 105 h 668"/>
                  <a:gd name="T90" fmla="*/ 0 w 602"/>
                  <a:gd name="T91" fmla="*/ 110 h 668"/>
                  <a:gd name="T92" fmla="*/ 7 w 602"/>
                  <a:gd name="T93" fmla="*/ 112 h 668"/>
                  <a:gd name="T94" fmla="*/ 19 w 602"/>
                  <a:gd name="T95" fmla="*/ 122 h 668"/>
                  <a:gd name="T96" fmla="*/ 31 w 602"/>
                  <a:gd name="T97" fmla="*/ 136 h 668"/>
                  <a:gd name="T98" fmla="*/ 37 w 602"/>
                  <a:gd name="T99" fmla="*/ 143 h 668"/>
                  <a:gd name="T100" fmla="*/ 49 w 602"/>
                  <a:gd name="T101" fmla="*/ 146 h 668"/>
                  <a:gd name="T102" fmla="*/ 61 w 602"/>
                  <a:gd name="T103" fmla="*/ 148 h 668"/>
                  <a:gd name="T104" fmla="*/ 69 w 602"/>
                  <a:gd name="T105" fmla="*/ 152 h 668"/>
                  <a:gd name="T106" fmla="*/ 72 w 602"/>
                  <a:gd name="T107" fmla="*/ 160 h 668"/>
                  <a:gd name="T108" fmla="*/ 75 w 602"/>
                  <a:gd name="T109" fmla="*/ 168 h 668"/>
                  <a:gd name="T110" fmla="*/ 81 w 602"/>
                  <a:gd name="T111" fmla="*/ 174 h 668"/>
                  <a:gd name="T112" fmla="*/ 90 w 602"/>
                  <a:gd name="T113" fmla="*/ 179 h 668"/>
                  <a:gd name="T114" fmla="*/ 108 w 602"/>
                  <a:gd name="T115" fmla="*/ 182 h 668"/>
                  <a:gd name="T116" fmla="*/ 128 w 602"/>
                  <a:gd name="T117" fmla="*/ 185 h 668"/>
                  <a:gd name="T118" fmla="*/ 140 w 602"/>
                  <a:gd name="T119" fmla="*/ 189 h 668"/>
                  <a:gd name="T120" fmla="*/ 146 w 602"/>
                  <a:gd name="T121" fmla="*/ 193 h 668"/>
                  <a:gd name="T122" fmla="*/ 152 w 602"/>
                  <a:gd name="T123" fmla="*/ 200 h 66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602"/>
                  <a:gd name="T187" fmla="*/ 0 h 668"/>
                  <a:gd name="T188" fmla="*/ 602 w 602"/>
                  <a:gd name="T189" fmla="*/ 668 h 66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602" h="668">
                    <a:moveTo>
                      <a:pt x="494" y="668"/>
                    </a:moveTo>
                    <a:lnTo>
                      <a:pt x="495" y="659"/>
                    </a:lnTo>
                    <a:lnTo>
                      <a:pt x="499" y="649"/>
                    </a:lnTo>
                    <a:lnTo>
                      <a:pt x="504" y="641"/>
                    </a:lnTo>
                    <a:lnTo>
                      <a:pt x="511" y="632"/>
                    </a:lnTo>
                    <a:lnTo>
                      <a:pt x="528" y="616"/>
                    </a:lnTo>
                    <a:lnTo>
                      <a:pt x="548" y="601"/>
                    </a:lnTo>
                    <a:lnTo>
                      <a:pt x="558" y="593"/>
                    </a:lnTo>
                    <a:lnTo>
                      <a:pt x="568" y="584"/>
                    </a:lnTo>
                    <a:lnTo>
                      <a:pt x="578" y="576"/>
                    </a:lnTo>
                    <a:lnTo>
                      <a:pt x="586" y="567"/>
                    </a:lnTo>
                    <a:lnTo>
                      <a:pt x="592" y="557"/>
                    </a:lnTo>
                    <a:lnTo>
                      <a:pt x="598" y="547"/>
                    </a:lnTo>
                    <a:lnTo>
                      <a:pt x="602" y="536"/>
                    </a:lnTo>
                    <a:lnTo>
                      <a:pt x="602" y="524"/>
                    </a:lnTo>
                    <a:lnTo>
                      <a:pt x="602" y="519"/>
                    </a:lnTo>
                    <a:lnTo>
                      <a:pt x="600" y="515"/>
                    </a:lnTo>
                    <a:lnTo>
                      <a:pt x="599" y="511"/>
                    </a:lnTo>
                    <a:lnTo>
                      <a:pt x="598" y="507"/>
                    </a:lnTo>
                    <a:lnTo>
                      <a:pt x="592" y="501"/>
                    </a:lnTo>
                    <a:lnTo>
                      <a:pt x="587" y="497"/>
                    </a:lnTo>
                    <a:lnTo>
                      <a:pt x="582" y="492"/>
                    </a:lnTo>
                    <a:lnTo>
                      <a:pt x="576" y="487"/>
                    </a:lnTo>
                    <a:lnTo>
                      <a:pt x="575" y="483"/>
                    </a:lnTo>
                    <a:lnTo>
                      <a:pt x="574" y="480"/>
                    </a:lnTo>
                    <a:lnTo>
                      <a:pt x="572" y="475"/>
                    </a:lnTo>
                    <a:lnTo>
                      <a:pt x="572" y="469"/>
                    </a:lnTo>
                    <a:lnTo>
                      <a:pt x="574" y="457"/>
                    </a:lnTo>
                    <a:lnTo>
                      <a:pt x="576" y="447"/>
                    </a:lnTo>
                    <a:lnTo>
                      <a:pt x="582" y="437"/>
                    </a:lnTo>
                    <a:lnTo>
                      <a:pt x="587" y="429"/>
                    </a:lnTo>
                    <a:lnTo>
                      <a:pt x="592" y="420"/>
                    </a:lnTo>
                    <a:lnTo>
                      <a:pt x="598" y="409"/>
                    </a:lnTo>
                    <a:lnTo>
                      <a:pt x="600" y="396"/>
                    </a:lnTo>
                    <a:lnTo>
                      <a:pt x="602" y="379"/>
                    </a:lnTo>
                    <a:lnTo>
                      <a:pt x="602" y="367"/>
                    </a:lnTo>
                    <a:lnTo>
                      <a:pt x="600" y="355"/>
                    </a:lnTo>
                    <a:lnTo>
                      <a:pt x="599" y="344"/>
                    </a:lnTo>
                    <a:lnTo>
                      <a:pt x="596" y="335"/>
                    </a:lnTo>
                    <a:lnTo>
                      <a:pt x="592" y="327"/>
                    </a:lnTo>
                    <a:lnTo>
                      <a:pt x="587" y="321"/>
                    </a:lnTo>
                    <a:lnTo>
                      <a:pt x="580" y="316"/>
                    </a:lnTo>
                    <a:lnTo>
                      <a:pt x="572" y="313"/>
                    </a:lnTo>
                    <a:lnTo>
                      <a:pt x="572" y="278"/>
                    </a:lnTo>
                    <a:lnTo>
                      <a:pt x="562" y="275"/>
                    </a:lnTo>
                    <a:lnTo>
                      <a:pt x="554" y="272"/>
                    </a:lnTo>
                    <a:lnTo>
                      <a:pt x="544" y="268"/>
                    </a:lnTo>
                    <a:lnTo>
                      <a:pt x="536" y="263"/>
                    </a:lnTo>
                    <a:lnTo>
                      <a:pt x="520" y="252"/>
                    </a:lnTo>
                    <a:lnTo>
                      <a:pt x="506" y="239"/>
                    </a:lnTo>
                    <a:lnTo>
                      <a:pt x="491" y="226"/>
                    </a:lnTo>
                    <a:lnTo>
                      <a:pt x="475" y="215"/>
                    </a:lnTo>
                    <a:lnTo>
                      <a:pt x="467" y="211"/>
                    </a:lnTo>
                    <a:lnTo>
                      <a:pt x="459" y="208"/>
                    </a:lnTo>
                    <a:lnTo>
                      <a:pt x="450" y="206"/>
                    </a:lnTo>
                    <a:lnTo>
                      <a:pt x="439" y="204"/>
                    </a:lnTo>
                    <a:lnTo>
                      <a:pt x="434" y="206"/>
                    </a:lnTo>
                    <a:lnTo>
                      <a:pt x="430" y="207"/>
                    </a:lnTo>
                    <a:lnTo>
                      <a:pt x="424" y="208"/>
                    </a:lnTo>
                    <a:lnTo>
                      <a:pt x="420" y="211"/>
                    </a:lnTo>
                    <a:lnTo>
                      <a:pt x="414" y="218"/>
                    </a:lnTo>
                    <a:lnTo>
                      <a:pt x="407" y="226"/>
                    </a:lnTo>
                    <a:lnTo>
                      <a:pt x="402" y="234"/>
                    </a:lnTo>
                    <a:lnTo>
                      <a:pt x="395" y="240"/>
                    </a:lnTo>
                    <a:lnTo>
                      <a:pt x="391" y="243"/>
                    </a:lnTo>
                    <a:lnTo>
                      <a:pt x="387" y="246"/>
                    </a:lnTo>
                    <a:lnTo>
                      <a:pt x="383" y="247"/>
                    </a:lnTo>
                    <a:lnTo>
                      <a:pt x="379" y="247"/>
                    </a:lnTo>
                    <a:lnTo>
                      <a:pt x="372" y="247"/>
                    </a:lnTo>
                    <a:lnTo>
                      <a:pt x="366" y="246"/>
                    </a:lnTo>
                    <a:lnTo>
                      <a:pt x="360" y="243"/>
                    </a:lnTo>
                    <a:lnTo>
                      <a:pt x="356" y="239"/>
                    </a:lnTo>
                    <a:lnTo>
                      <a:pt x="352" y="235"/>
                    </a:lnTo>
                    <a:lnTo>
                      <a:pt x="348" y="231"/>
                    </a:lnTo>
                    <a:lnTo>
                      <a:pt x="346" y="224"/>
                    </a:lnTo>
                    <a:lnTo>
                      <a:pt x="343" y="219"/>
                    </a:lnTo>
                    <a:lnTo>
                      <a:pt x="339" y="206"/>
                    </a:lnTo>
                    <a:lnTo>
                      <a:pt x="336" y="190"/>
                    </a:lnTo>
                    <a:lnTo>
                      <a:pt x="334" y="174"/>
                    </a:lnTo>
                    <a:lnTo>
                      <a:pt x="332" y="156"/>
                    </a:lnTo>
                    <a:lnTo>
                      <a:pt x="331" y="140"/>
                    </a:lnTo>
                    <a:lnTo>
                      <a:pt x="328" y="123"/>
                    </a:lnTo>
                    <a:lnTo>
                      <a:pt x="324" y="108"/>
                    </a:lnTo>
                    <a:lnTo>
                      <a:pt x="320" y="95"/>
                    </a:lnTo>
                    <a:lnTo>
                      <a:pt x="316" y="88"/>
                    </a:lnTo>
                    <a:lnTo>
                      <a:pt x="314" y="83"/>
                    </a:lnTo>
                    <a:lnTo>
                      <a:pt x="308" y="78"/>
                    </a:lnTo>
                    <a:lnTo>
                      <a:pt x="304" y="74"/>
                    </a:lnTo>
                    <a:lnTo>
                      <a:pt x="299" y="71"/>
                    </a:lnTo>
                    <a:lnTo>
                      <a:pt x="292" y="68"/>
                    </a:lnTo>
                    <a:lnTo>
                      <a:pt x="284" y="67"/>
                    </a:lnTo>
                    <a:lnTo>
                      <a:pt x="276" y="67"/>
                    </a:lnTo>
                    <a:lnTo>
                      <a:pt x="271" y="67"/>
                    </a:lnTo>
                    <a:lnTo>
                      <a:pt x="264" y="70"/>
                    </a:lnTo>
                    <a:lnTo>
                      <a:pt x="258" y="72"/>
                    </a:lnTo>
                    <a:lnTo>
                      <a:pt x="252" y="75"/>
                    </a:lnTo>
                    <a:lnTo>
                      <a:pt x="246" y="79"/>
                    </a:lnTo>
                    <a:lnTo>
                      <a:pt x="239" y="82"/>
                    </a:lnTo>
                    <a:lnTo>
                      <a:pt x="231" y="84"/>
                    </a:lnTo>
                    <a:lnTo>
                      <a:pt x="223" y="84"/>
                    </a:lnTo>
                    <a:lnTo>
                      <a:pt x="216" y="84"/>
                    </a:lnTo>
                    <a:lnTo>
                      <a:pt x="211" y="82"/>
                    </a:lnTo>
                    <a:lnTo>
                      <a:pt x="204" y="80"/>
                    </a:lnTo>
                    <a:lnTo>
                      <a:pt x="196" y="76"/>
                    </a:lnTo>
                    <a:lnTo>
                      <a:pt x="183" y="67"/>
                    </a:lnTo>
                    <a:lnTo>
                      <a:pt x="168" y="56"/>
                    </a:lnTo>
                    <a:lnTo>
                      <a:pt x="155" y="43"/>
                    </a:lnTo>
                    <a:lnTo>
                      <a:pt x="144" y="28"/>
                    </a:lnTo>
                    <a:lnTo>
                      <a:pt x="140" y="22"/>
                    </a:lnTo>
                    <a:lnTo>
                      <a:pt x="136" y="14"/>
                    </a:lnTo>
                    <a:lnTo>
                      <a:pt x="134" y="7"/>
                    </a:lnTo>
                    <a:lnTo>
                      <a:pt x="132" y="0"/>
                    </a:lnTo>
                    <a:lnTo>
                      <a:pt x="122" y="6"/>
                    </a:lnTo>
                    <a:lnTo>
                      <a:pt x="112" y="11"/>
                    </a:lnTo>
                    <a:lnTo>
                      <a:pt x="104" y="19"/>
                    </a:lnTo>
                    <a:lnTo>
                      <a:pt x="96" y="27"/>
                    </a:lnTo>
                    <a:lnTo>
                      <a:pt x="91" y="35"/>
                    </a:lnTo>
                    <a:lnTo>
                      <a:pt x="87" y="46"/>
                    </a:lnTo>
                    <a:lnTo>
                      <a:pt x="84" y="55"/>
                    </a:lnTo>
                    <a:lnTo>
                      <a:pt x="84" y="67"/>
                    </a:lnTo>
                    <a:lnTo>
                      <a:pt x="84" y="115"/>
                    </a:lnTo>
                    <a:lnTo>
                      <a:pt x="84" y="158"/>
                    </a:lnTo>
                    <a:lnTo>
                      <a:pt x="84" y="203"/>
                    </a:lnTo>
                    <a:lnTo>
                      <a:pt x="84" y="259"/>
                    </a:lnTo>
                    <a:lnTo>
                      <a:pt x="83" y="270"/>
                    </a:lnTo>
                    <a:lnTo>
                      <a:pt x="82" y="279"/>
                    </a:lnTo>
                    <a:lnTo>
                      <a:pt x="78" y="288"/>
                    </a:lnTo>
                    <a:lnTo>
                      <a:pt x="74" y="296"/>
                    </a:lnTo>
                    <a:lnTo>
                      <a:pt x="68" y="303"/>
                    </a:lnTo>
                    <a:lnTo>
                      <a:pt x="62" y="309"/>
                    </a:lnTo>
                    <a:lnTo>
                      <a:pt x="56" y="316"/>
                    </a:lnTo>
                    <a:lnTo>
                      <a:pt x="48" y="321"/>
                    </a:lnTo>
                    <a:lnTo>
                      <a:pt x="35" y="332"/>
                    </a:lnTo>
                    <a:lnTo>
                      <a:pt x="20" y="341"/>
                    </a:lnTo>
                    <a:lnTo>
                      <a:pt x="14" y="345"/>
                    </a:lnTo>
                    <a:lnTo>
                      <a:pt x="8" y="351"/>
                    </a:lnTo>
                    <a:lnTo>
                      <a:pt x="4" y="356"/>
                    </a:lnTo>
                    <a:lnTo>
                      <a:pt x="0" y="361"/>
                    </a:lnTo>
                    <a:lnTo>
                      <a:pt x="8" y="361"/>
                    </a:lnTo>
                    <a:lnTo>
                      <a:pt x="16" y="364"/>
                    </a:lnTo>
                    <a:lnTo>
                      <a:pt x="24" y="368"/>
                    </a:lnTo>
                    <a:lnTo>
                      <a:pt x="32" y="372"/>
                    </a:lnTo>
                    <a:lnTo>
                      <a:pt x="48" y="384"/>
                    </a:lnTo>
                    <a:lnTo>
                      <a:pt x="63" y="399"/>
                    </a:lnTo>
                    <a:lnTo>
                      <a:pt x="78" y="413"/>
                    </a:lnTo>
                    <a:lnTo>
                      <a:pt x="90" y="429"/>
                    </a:lnTo>
                    <a:lnTo>
                      <a:pt x="100" y="445"/>
                    </a:lnTo>
                    <a:lnTo>
                      <a:pt x="108" y="457"/>
                    </a:lnTo>
                    <a:lnTo>
                      <a:pt x="115" y="464"/>
                    </a:lnTo>
                    <a:lnTo>
                      <a:pt x="122" y="468"/>
                    </a:lnTo>
                    <a:lnTo>
                      <a:pt x="131" y="472"/>
                    </a:lnTo>
                    <a:lnTo>
                      <a:pt x="140" y="475"/>
                    </a:lnTo>
                    <a:lnTo>
                      <a:pt x="160" y="479"/>
                    </a:lnTo>
                    <a:lnTo>
                      <a:pt x="180" y="481"/>
                    </a:lnTo>
                    <a:lnTo>
                      <a:pt x="191" y="484"/>
                    </a:lnTo>
                    <a:lnTo>
                      <a:pt x="200" y="485"/>
                    </a:lnTo>
                    <a:lnTo>
                      <a:pt x="208" y="489"/>
                    </a:lnTo>
                    <a:lnTo>
                      <a:pt x="216" y="493"/>
                    </a:lnTo>
                    <a:lnTo>
                      <a:pt x="223" y="499"/>
                    </a:lnTo>
                    <a:lnTo>
                      <a:pt x="228" y="505"/>
                    </a:lnTo>
                    <a:lnTo>
                      <a:pt x="232" y="513"/>
                    </a:lnTo>
                    <a:lnTo>
                      <a:pt x="235" y="524"/>
                    </a:lnTo>
                    <a:lnTo>
                      <a:pt x="236" y="535"/>
                    </a:lnTo>
                    <a:lnTo>
                      <a:pt x="240" y="543"/>
                    </a:lnTo>
                    <a:lnTo>
                      <a:pt x="244" y="551"/>
                    </a:lnTo>
                    <a:lnTo>
                      <a:pt x="250" y="559"/>
                    </a:lnTo>
                    <a:lnTo>
                      <a:pt x="255" y="565"/>
                    </a:lnTo>
                    <a:lnTo>
                      <a:pt x="262" y="571"/>
                    </a:lnTo>
                    <a:lnTo>
                      <a:pt x="268" y="575"/>
                    </a:lnTo>
                    <a:lnTo>
                      <a:pt x="276" y="579"/>
                    </a:lnTo>
                    <a:lnTo>
                      <a:pt x="294" y="585"/>
                    </a:lnTo>
                    <a:lnTo>
                      <a:pt x="312" y="591"/>
                    </a:lnTo>
                    <a:lnTo>
                      <a:pt x="332" y="595"/>
                    </a:lnTo>
                    <a:lnTo>
                      <a:pt x="352" y="597"/>
                    </a:lnTo>
                    <a:lnTo>
                      <a:pt x="374" y="600"/>
                    </a:lnTo>
                    <a:lnTo>
                      <a:pt x="395" y="603"/>
                    </a:lnTo>
                    <a:lnTo>
                      <a:pt x="416" y="607"/>
                    </a:lnTo>
                    <a:lnTo>
                      <a:pt x="435" y="611"/>
                    </a:lnTo>
                    <a:lnTo>
                      <a:pt x="444" y="615"/>
                    </a:lnTo>
                    <a:lnTo>
                      <a:pt x="454" y="619"/>
                    </a:lnTo>
                    <a:lnTo>
                      <a:pt x="462" y="623"/>
                    </a:lnTo>
                    <a:lnTo>
                      <a:pt x="470" y="628"/>
                    </a:lnTo>
                    <a:lnTo>
                      <a:pt x="476" y="633"/>
                    </a:lnTo>
                    <a:lnTo>
                      <a:pt x="483" y="640"/>
                    </a:lnTo>
                    <a:lnTo>
                      <a:pt x="488" y="648"/>
                    </a:lnTo>
                    <a:lnTo>
                      <a:pt x="494" y="656"/>
                    </a:lnTo>
                    <a:lnTo>
                      <a:pt x="494" y="668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21"/>
              <p:cNvSpPr>
                <a:spLocks/>
              </p:cNvSpPr>
              <p:nvPr/>
            </p:nvSpPr>
            <p:spPr bwMode="auto">
              <a:xfrm>
                <a:off x="1139" y="3004"/>
                <a:ext cx="214" cy="186"/>
              </a:xfrm>
              <a:custGeom>
                <a:avLst/>
                <a:gdLst>
                  <a:gd name="T0" fmla="*/ 62 w 698"/>
                  <a:gd name="T1" fmla="*/ 184 h 608"/>
                  <a:gd name="T2" fmla="*/ 73 w 698"/>
                  <a:gd name="T3" fmla="*/ 180 h 608"/>
                  <a:gd name="T4" fmla="*/ 90 w 698"/>
                  <a:gd name="T5" fmla="*/ 177 h 608"/>
                  <a:gd name="T6" fmla="*/ 98 w 698"/>
                  <a:gd name="T7" fmla="*/ 174 h 608"/>
                  <a:gd name="T8" fmla="*/ 117 w 698"/>
                  <a:gd name="T9" fmla="*/ 154 h 608"/>
                  <a:gd name="T10" fmla="*/ 125 w 698"/>
                  <a:gd name="T11" fmla="*/ 146 h 608"/>
                  <a:gd name="T12" fmla="*/ 134 w 698"/>
                  <a:gd name="T13" fmla="*/ 141 h 608"/>
                  <a:gd name="T14" fmla="*/ 144 w 698"/>
                  <a:gd name="T15" fmla="*/ 140 h 608"/>
                  <a:gd name="T16" fmla="*/ 154 w 698"/>
                  <a:gd name="T17" fmla="*/ 136 h 608"/>
                  <a:gd name="T18" fmla="*/ 161 w 698"/>
                  <a:gd name="T19" fmla="*/ 129 h 608"/>
                  <a:gd name="T20" fmla="*/ 170 w 698"/>
                  <a:gd name="T21" fmla="*/ 115 h 608"/>
                  <a:gd name="T22" fmla="*/ 179 w 698"/>
                  <a:gd name="T23" fmla="*/ 103 h 608"/>
                  <a:gd name="T24" fmla="*/ 182 w 698"/>
                  <a:gd name="T25" fmla="*/ 100 h 608"/>
                  <a:gd name="T26" fmla="*/ 192 w 698"/>
                  <a:gd name="T27" fmla="*/ 95 h 608"/>
                  <a:gd name="T28" fmla="*/ 198 w 698"/>
                  <a:gd name="T29" fmla="*/ 90 h 608"/>
                  <a:gd name="T30" fmla="*/ 202 w 698"/>
                  <a:gd name="T31" fmla="*/ 85 h 608"/>
                  <a:gd name="T32" fmla="*/ 204 w 698"/>
                  <a:gd name="T33" fmla="*/ 79 h 608"/>
                  <a:gd name="T34" fmla="*/ 205 w 698"/>
                  <a:gd name="T35" fmla="*/ 68 h 608"/>
                  <a:gd name="T36" fmla="*/ 207 w 698"/>
                  <a:gd name="T37" fmla="*/ 62 h 608"/>
                  <a:gd name="T38" fmla="*/ 212 w 698"/>
                  <a:gd name="T39" fmla="*/ 59 h 608"/>
                  <a:gd name="T40" fmla="*/ 207 w 698"/>
                  <a:gd name="T41" fmla="*/ 48 h 608"/>
                  <a:gd name="T42" fmla="*/ 193 w 698"/>
                  <a:gd name="T43" fmla="*/ 21 h 608"/>
                  <a:gd name="T44" fmla="*/ 182 w 698"/>
                  <a:gd name="T45" fmla="*/ 9 h 608"/>
                  <a:gd name="T46" fmla="*/ 178 w 698"/>
                  <a:gd name="T47" fmla="*/ 13 h 608"/>
                  <a:gd name="T48" fmla="*/ 178 w 698"/>
                  <a:gd name="T49" fmla="*/ 20 h 608"/>
                  <a:gd name="T50" fmla="*/ 168 w 698"/>
                  <a:gd name="T51" fmla="*/ 20 h 608"/>
                  <a:gd name="T52" fmla="*/ 157 w 698"/>
                  <a:gd name="T53" fmla="*/ 19 h 608"/>
                  <a:gd name="T54" fmla="*/ 146 w 698"/>
                  <a:gd name="T55" fmla="*/ 12 h 608"/>
                  <a:gd name="T56" fmla="*/ 137 w 698"/>
                  <a:gd name="T57" fmla="*/ 0 h 608"/>
                  <a:gd name="T58" fmla="*/ 135 w 698"/>
                  <a:gd name="T59" fmla="*/ 9 h 608"/>
                  <a:gd name="T60" fmla="*/ 131 w 698"/>
                  <a:gd name="T61" fmla="*/ 17 h 608"/>
                  <a:gd name="T62" fmla="*/ 125 w 698"/>
                  <a:gd name="T63" fmla="*/ 24 h 608"/>
                  <a:gd name="T64" fmla="*/ 119 w 698"/>
                  <a:gd name="T65" fmla="*/ 29 h 608"/>
                  <a:gd name="T66" fmla="*/ 110 w 698"/>
                  <a:gd name="T67" fmla="*/ 31 h 608"/>
                  <a:gd name="T68" fmla="*/ 101 w 698"/>
                  <a:gd name="T69" fmla="*/ 30 h 608"/>
                  <a:gd name="T70" fmla="*/ 86 w 698"/>
                  <a:gd name="T71" fmla="*/ 22 h 608"/>
                  <a:gd name="T72" fmla="*/ 59 w 698"/>
                  <a:gd name="T73" fmla="*/ 8 h 608"/>
                  <a:gd name="T74" fmla="*/ 47 w 698"/>
                  <a:gd name="T75" fmla="*/ 4 h 608"/>
                  <a:gd name="T76" fmla="*/ 39 w 698"/>
                  <a:gd name="T77" fmla="*/ 5 h 608"/>
                  <a:gd name="T78" fmla="*/ 35 w 698"/>
                  <a:gd name="T79" fmla="*/ 10 h 608"/>
                  <a:gd name="T80" fmla="*/ 33 w 698"/>
                  <a:gd name="T81" fmla="*/ 17 h 608"/>
                  <a:gd name="T82" fmla="*/ 20 w 698"/>
                  <a:gd name="T83" fmla="*/ 14 h 608"/>
                  <a:gd name="T84" fmla="*/ 11 w 698"/>
                  <a:gd name="T85" fmla="*/ 20 h 608"/>
                  <a:gd name="T86" fmla="*/ 10 w 698"/>
                  <a:gd name="T87" fmla="*/ 28 h 608"/>
                  <a:gd name="T88" fmla="*/ 10 w 698"/>
                  <a:gd name="T89" fmla="*/ 38 h 608"/>
                  <a:gd name="T90" fmla="*/ 12 w 698"/>
                  <a:gd name="T91" fmla="*/ 47 h 608"/>
                  <a:gd name="T92" fmla="*/ 12 w 698"/>
                  <a:gd name="T93" fmla="*/ 56 h 608"/>
                  <a:gd name="T94" fmla="*/ 9 w 698"/>
                  <a:gd name="T95" fmla="*/ 62 h 608"/>
                  <a:gd name="T96" fmla="*/ 2 w 698"/>
                  <a:gd name="T97" fmla="*/ 68 h 608"/>
                  <a:gd name="T98" fmla="*/ 0 w 698"/>
                  <a:gd name="T99" fmla="*/ 72 h 608"/>
                  <a:gd name="T100" fmla="*/ 1 w 698"/>
                  <a:gd name="T101" fmla="*/ 80 h 608"/>
                  <a:gd name="T102" fmla="*/ 5 w 698"/>
                  <a:gd name="T103" fmla="*/ 89 h 608"/>
                  <a:gd name="T104" fmla="*/ 12 w 698"/>
                  <a:gd name="T105" fmla="*/ 97 h 608"/>
                  <a:gd name="T106" fmla="*/ 32 w 698"/>
                  <a:gd name="T107" fmla="*/ 116 h 608"/>
                  <a:gd name="T108" fmla="*/ 38 w 698"/>
                  <a:gd name="T109" fmla="*/ 128 h 608"/>
                  <a:gd name="T110" fmla="*/ 48 w 698"/>
                  <a:gd name="T111" fmla="*/ 157 h 608"/>
                  <a:gd name="T112" fmla="*/ 55 w 698"/>
                  <a:gd name="T113" fmla="*/ 175 h 608"/>
                  <a:gd name="T114" fmla="*/ 57 w 698"/>
                  <a:gd name="T115" fmla="*/ 186 h 60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98"/>
                  <a:gd name="T175" fmla="*/ 0 h 608"/>
                  <a:gd name="T176" fmla="*/ 698 w 698"/>
                  <a:gd name="T177" fmla="*/ 608 h 60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98" h="608">
                    <a:moveTo>
                      <a:pt x="187" y="608"/>
                    </a:moveTo>
                    <a:lnTo>
                      <a:pt x="195" y="604"/>
                    </a:lnTo>
                    <a:lnTo>
                      <a:pt x="201" y="601"/>
                    </a:lnTo>
                    <a:lnTo>
                      <a:pt x="211" y="597"/>
                    </a:lnTo>
                    <a:lnTo>
                      <a:pt x="219" y="594"/>
                    </a:lnTo>
                    <a:lnTo>
                      <a:pt x="237" y="590"/>
                    </a:lnTo>
                    <a:lnTo>
                      <a:pt x="256" y="588"/>
                    </a:lnTo>
                    <a:lnTo>
                      <a:pt x="276" y="584"/>
                    </a:lnTo>
                    <a:lnTo>
                      <a:pt x="293" y="580"/>
                    </a:lnTo>
                    <a:lnTo>
                      <a:pt x="303" y="577"/>
                    </a:lnTo>
                    <a:lnTo>
                      <a:pt x="311" y="574"/>
                    </a:lnTo>
                    <a:lnTo>
                      <a:pt x="319" y="570"/>
                    </a:lnTo>
                    <a:lnTo>
                      <a:pt x="325" y="566"/>
                    </a:lnTo>
                    <a:lnTo>
                      <a:pt x="351" y="538"/>
                    </a:lnTo>
                    <a:lnTo>
                      <a:pt x="380" y="502"/>
                    </a:lnTo>
                    <a:lnTo>
                      <a:pt x="389" y="494"/>
                    </a:lnTo>
                    <a:lnTo>
                      <a:pt x="397" y="485"/>
                    </a:lnTo>
                    <a:lnTo>
                      <a:pt x="407" y="478"/>
                    </a:lnTo>
                    <a:lnTo>
                      <a:pt x="416" y="472"/>
                    </a:lnTo>
                    <a:lnTo>
                      <a:pt x="427" y="465"/>
                    </a:lnTo>
                    <a:lnTo>
                      <a:pt x="436" y="461"/>
                    </a:lnTo>
                    <a:lnTo>
                      <a:pt x="447" y="458"/>
                    </a:lnTo>
                    <a:lnTo>
                      <a:pt x="459" y="457"/>
                    </a:lnTo>
                    <a:lnTo>
                      <a:pt x="471" y="457"/>
                    </a:lnTo>
                    <a:lnTo>
                      <a:pt x="483" y="454"/>
                    </a:lnTo>
                    <a:lnTo>
                      <a:pt x="493" y="450"/>
                    </a:lnTo>
                    <a:lnTo>
                      <a:pt x="503" y="445"/>
                    </a:lnTo>
                    <a:lnTo>
                      <a:pt x="511" y="438"/>
                    </a:lnTo>
                    <a:lnTo>
                      <a:pt x="519" y="430"/>
                    </a:lnTo>
                    <a:lnTo>
                      <a:pt x="525" y="422"/>
                    </a:lnTo>
                    <a:lnTo>
                      <a:pt x="532" y="414"/>
                    </a:lnTo>
                    <a:lnTo>
                      <a:pt x="544" y="396"/>
                    </a:lnTo>
                    <a:lnTo>
                      <a:pt x="555" y="376"/>
                    </a:lnTo>
                    <a:lnTo>
                      <a:pt x="565" y="358"/>
                    </a:lnTo>
                    <a:lnTo>
                      <a:pt x="579" y="344"/>
                    </a:lnTo>
                    <a:lnTo>
                      <a:pt x="583" y="338"/>
                    </a:lnTo>
                    <a:lnTo>
                      <a:pt x="587" y="333"/>
                    </a:lnTo>
                    <a:lnTo>
                      <a:pt x="591" y="329"/>
                    </a:lnTo>
                    <a:lnTo>
                      <a:pt x="595" y="326"/>
                    </a:lnTo>
                    <a:lnTo>
                      <a:pt x="605" y="320"/>
                    </a:lnTo>
                    <a:lnTo>
                      <a:pt x="616" y="316"/>
                    </a:lnTo>
                    <a:lnTo>
                      <a:pt x="627" y="310"/>
                    </a:lnTo>
                    <a:lnTo>
                      <a:pt x="637" y="304"/>
                    </a:lnTo>
                    <a:lnTo>
                      <a:pt x="643" y="300"/>
                    </a:lnTo>
                    <a:lnTo>
                      <a:pt x="647" y="295"/>
                    </a:lnTo>
                    <a:lnTo>
                      <a:pt x="652" y="289"/>
                    </a:lnTo>
                    <a:lnTo>
                      <a:pt x="657" y="283"/>
                    </a:lnTo>
                    <a:lnTo>
                      <a:pt x="660" y="279"/>
                    </a:lnTo>
                    <a:lnTo>
                      <a:pt x="661" y="272"/>
                    </a:lnTo>
                    <a:lnTo>
                      <a:pt x="664" y="265"/>
                    </a:lnTo>
                    <a:lnTo>
                      <a:pt x="664" y="259"/>
                    </a:lnTo>
                    <a:lnTo>
                      <a:pt x="665" y="244"/>
                    </a:lnTo>
                    <a:lnTo>
                      <a:pt x="667" y="229"/>
                    </a:lnTo>
                    <a:lnTo>
                      <a:pt x="668" y="221"/>
                    </a:lnTo>
                    <a:lnTo>
                      <a:pt x="669" y="215"/>
                    </a:lnTo>
                    <a:lnTo>
                      <a:pt x="672" y="209"/>
                    </a:lnTo>
                    <a:lnTo>
                      <a:pt x="675" y="204"/>
                    </a:lnTo>
                    <a:lnTo>
                      <a:pt x="679" y="199"/>
                    </a:lnTo>
                    <a:lnTo>
                      <a:pt x="684" y="196"/>
                    </a:lnTo>
                    <a:lnTo>
                      <a:pt x="691" y="193"/>
                    </a:lnTo>
                    <a:lnTo>
                      <a:pt x="698" y="193"/>
                    </a:lnTo>
                    <a:lnTo>
                      <a:pt x="688" y="176"/>
                    </a:lnTo>
                    <a:lnTo>
                      <a:pt x="676" y="157"/>
                    </a:lnTo>
                    <a:lnTo>
                      <a:pt x="665" y="137"/>
                    </a:lnTo>
                    <a:lnTo>
                      <a:pt x="653" y="115"/>
                    </a:lnTo>
                    <a:lnTo>
                      <a:pt x="631" y="69"/>
                    </a:lnTo>
                    <a:lnTo>
                      <a:pt x="609" y="24"/>
                    </a:lnTo>
                    <a:lnTo>
                      <a:pt x="600" y="27"/>
                    </a:lnTo>
                    <a:lnTo>
                      <a:pt x="593" y="29"/>
                    </a:lnTo>
                    <a:lnTo>
                      <a:pt x="588" y="33"/>
                    </a:lnTo>
                    <a:lnTo>
                      <a:pt x="584" y="39"/>
                    </a:lnTo>
                    <a:lnTo>
                      <a:pt x="581" y="44"/>
                    </a:lnTo>
                    <a:lnTo>
                      <a:pt x="580" y="51"/>
                    </a:lnTo>
                    <a:lnTo>
                      <a:pt x="579" y="57"/>
                    </a:lnTo>
                    <a:lnTo>
                      <a:pt x="579" y="67"/>
                    </a:lnTo>
                    <a:lnTo>
                      <a:pt x="569" y="67"/>
                    </a:lnTo>
                    <a:lnTo>
                      <a:pt x="560" y="67"/>
                    </a:lnTo>
                    <a:lnTo>
                      <a:pt x="549" y="67"/>
                    </a:lnTo>
                    <a:lnTo>
                      <a:pt x="536" y="67"/>
                    </a:lnTo>
                    <a:lnTo>
                      <a:pt x="525" y="65"/>
                    </a:lnTo>
                    <a:lnTo>
                      <a:pt x="513" y="61"/>
                    </a:lnTo>
                    <a:lnTo>
                      <a:pt x="501" y="56"/>
                    </a:lnTo>
                    <a:lnTo>
                      <a:pt x="489" y="49"/>
                    </a:lnTo>
                    <a:lnTo>
                      <a:pt x="477" y="40"/>
                    </a:lnTo>
                    <a:lnTo>
                      <a:pt x="467" y="28"/>
                    </a:lnTo>
                    <a:lnTo>
                      <a:pt x="456" y="15"/>
                    </a:lnTo>
                    <a:lnTo>
                      <a:pt x="447" y="0"/>
                    </a:lnTo>
                    <a:lnTo>
                      <a:pt x="444" y="11"/>
                    </a:lnTo>
                    <a:lnTo>
                      <a:pt x="443" y="20"/>
                    </a:lnTo>
                    <a:lnTo>
                      <a:pt x="440" y="29"/>
                    </a:lnTo>
                    <a:lnTo>
                      <a:pt x="436" y="39"/>
                    </a:lnTo>
                    <a:lnTo>
                      <a:pt x="432" y="48"/>
                    </a:lnTo>
                    <a:lnTo>
                      <a:pt x="427" y="56"/>
                    </a:lnTo>
                    <a:lnTo>
                      <a:pt x="421" y="64"/>
                    </a:lnTo>
                    <a:lnTo>
                      <a:pt x="416" y="72"/>
                    </a:lnTo>
                    <a:lnTo>
                      <a:pt x="409" y="79"/>
                    </a:lnTo>
                    <a:lnTo>
                      <a:pt x="403" y="84"/>
                    </a:lnTo>
                    <a:lnTo>
                      <a:pt x="395" y="89"/>
                    </a:lnTo>
                    <a:lnTo>
                      <a:pt x="387" y="95"/>
                    </a:lnTo>
                    <a:lnTo>
                      <a:pt x="379" y="97"/>
                    </a:lnTo>
                    <a:lnTo>
                      <a:pt x="369" y="100"/>
                    </a:lnTo>
                    <a:lnTo>
                      <a:pt x="360" y="101"/>
                    </a:lnTo>
                    <a:lnTo>
                      <a:pt x="349" y="103"/>
                    </a:lnTo>
                    <a:lnTo>
                      <a:pt x="341" y="101"/>
                    </a:lnTo>
                    <a:lnTo>
                      <a:pt x="331" y="99"/>
                    </a:lnTo>
                    <a:lnTo>
                      <a:pt x="320" y="95"/>
                    </a:lnTo>
                    <a:lnTo>
                      <a:pt x="308" y="88"/>
                    </a:lnTo>
                    <a:lnTo>
                      <a:pt x="281" y="73"/>
                    </a:lnTo>
                    <a:lnTo>
                      <a:pt x="253" y="57"/>
                    </a:lnTo>
                    <a:lnTo>
                      <a:pt x="224" y="41"/>
                    </a:lnTo>
                    <a:lnTo>
                      <a:pt x="193" y="27"/>
                    </a:lnTo>
                    <a:lnTo>
                      <a:pt x="179" y="20"/>
                    </a:lnTo>
                    <a:lnTo>
                      <a:pt x="165" y="16"/>
                    </a:lnTo>
                    <a:lnTo>
                      <a:pt x="152" y="13"/>
                    </a:lnTo>
                    <a:lnTo>
                      <a:pt x="139" y="12"/>
                    </a:lnTo>
                    <a:lnTo>
                      <a:pt x="132" y="13"/>
                    </a:lnTo>
                    <a:lnTo>
                      <a:pt x="127" y="16"/>
                    </a:lnTo>
                    <a:lnTo>
                      <a:pt x="121" y="20"/>
                    </a:lnTo>
                    <a:lnTo>
                      <a:pt x="117" y="27"/>
                    </a:lnTo>
                    <a:lnTo>
                      <a:pt x="113" y="33"/>
                    </a:lnTo>
                    <a:lnTo>
                      <a:pt x="111" y="40"/>
                    </a:lnTo>
                    <a:lnTo>
                      <a:pt x="109" y="47"/>
                    </a:lnTo>
                    <a:lnTo>
                      <a:pt x="109" y="55"/>
                    </a:lnTo>
                    <a:lnTo>
                      <a:pt x="92" y="53"/>
                    </a:lnTo>
                    <a:lnTo>
                      <a:pt x="77" y="51"/>
                    </a:lnTo>
                    <a:lnTo>
                      <a:pt x="64" y="47"/>
                    </a:lnTo>
                    <a:lnTo>
                      <a:pt x="55" y="43"/>
                    </a:lnTo>
                    <a:lnTo>
                      <a:pt x="45" y="52"/>
                    </a:lnTo>
                    <a:lnTo>
                      <a:pt x="37" y="65"/>
                    </a:lnTo>
                    <a:lnTo>
                      <a:pt x="35" y="73"/>
                    </a:lnTo>
                    <a:lnTo>
                      <a:pt x="32" y="83"/>
                    </a:lnTo>
                    <a:lnTo>
                      <a:pt x="31" y="92"/>
                    </a:lnTo>
                    <a:lnTo>
                      <a:pt x="31" y="103"/>
                    </a:lnTo>
                    <a:lnTo>
                      <a:pt x="31" y="113"/>
                    </a:lnTo>
                    <a:lnTo>
                      <a:pt x="32" y="123"/>
                    </a:lnTo>
                    <a:lnTo>
                      <a:pt x="35" y="131"/>
                    </a:lnTo>
                    <a:lnTo>
                      <a:pt x="36" y="137"/>
                    </a:lnTo>
                    <a:lnTo>
                      <a:pt x="40" y="152"/>
                    </a:lnTo>
                    <a:lnTo>
                      <a:pt x="43" y="169"/>
                    </a:lnTo>
                    <a:lnTo>
                      <a:pt x="41" y="177"/>
                    </a:lnTo>
                    <a:lnTo>
                      <a:pt x="40" y="184"/>
                    </a:lnTo>
                    <a:lnTo>
                      <a:pt x="39" y="191"/>
                    </a:lnTo>
                    <a:lnTo>
                      <a:pt x="36" y="195"/>
                    </a:lnTo>
                    <a:lnTo>
                      <a:pt x="29" y="203"/>
                    </a:lnTo>
                    <a:lnTo>
                      <a:pt x="21" y="209"/>
                    </a:lnTo>
                    <a:lnTo>
                      <a:pt x="13" y="215"/>
                    </a:lnTo>
                    <a:lnTo>
                      <a:pt x="7" y="221"/>
                    </a:lnTo>
                    <a:lnTo>
                      <a:pt x="4" y="225"/>
                    </a:lnTo>
                    <a:lnTo>
                      <a:pt x="3" y="229"/>
                    </a:lnTo>
                    <a:lnTo>
                      <a:pt x="1" y="235"/>
                    </a:lnTo>
                    <a:lnTo>
                      <a:pt x="0" y="241"/>
                    </a:lnTo>
                    <a:lnTo>
                      <a:pt x="1" y="252"/>
                    </a:lnTo>
                    <a:lnTo>
                      <a:pt x="4" y="263"/>
                    </a:lnTo>
                    <a:lnTo>
                      <a:pt x="7" y="272"/>
                    </a:lnTo>
                    <a:lnTo>
                      <a:pt x="12" y="281"/>
                    </a:lnTo>
                    <a:lnTo>
                      <a:pt x="17" y="291"/>
                    </a:lnTo>
                    <a:lnTo>
                      <a:pt x="24" y="300"/>
                    </a:lnTo>
                    <a:lnTo>
                      <a:pt x="32" y="308"/>
                    </a:lnTo>
                    <a:lnTo>
                      <a:pt x="40" y="316"/>
                    </a:lnTo>
                    <a:lnTo>
                      <a:pt x="72" y="344"/>
                    </a:lnTo>
                    <a:lnTo>
                      <a:pt x="96" y="368"/>
                    </a:lnTo>
                    <a:lnTo>
                      <a:pt x="104" y="380"/>
                    </a:lnTo>
                    <a:lnTo>
                      <a:pt x="111" y="392"/>
                    </a:lnTo>
                    <a:lnTo>
                      <a:pt x="117" y="405"/>
                    </a:lnTo>
                    <a:lnTo>
                      <a:pt x="124" y="420"/>
                    </a:lnTo>
                    <a:lnTo>
                      <a:pt x="135" y="450"/>
                    </a:lnTo>
                    <a:lnTo>
                      <a:pt x="145" y="481"/>
                    </a:lnTo>
                    <a:lnTo>
                      <a:pt x="155" y="513"/>
                    </a:lnTo>
                    <a:lnTo>
                      <a:pt x="167" y="544"/>
                    </a:lnTo>
                    <a:lnTo>
                      <a:pt x="172" y="558"/>
                    </a:lnTo>
                    <a:lnTo>
                      <a:pt x="179" y="572"/>
                    </a:lnTo>
                    <a:lnTo>
                      <a:pt x="185" y="584"/>
                    </a:lnTo>
                    <a:lnTo>
                      <a:pt x="193" y="596"/>
                    </a:lnTo>
                    <a:lnTo>
                      <a:pt x="187" y="608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22"/>
              <p:cNvSpPr>
                <a:spLocks/>
              </p:cNvSpPr>
              <p:nvPr/>
            </p:nvSpPr>
            <p:spPr bwMode="auto">
              <a:xfrm>
                <a:off x="1079" y="2895"/>
                <a:ext cx="197" cy="168"/>
              </a:xfrm>
              <a:custGeom>
                <a:avLst/>
                <a:gdLst>
                  <a:gd name="T0" fmla="*/ 44 w 645"/>
                  <a:gd name="T1" fmla="*/ 163 h 549"/>
                  <a:gd name="T2" fmla="*/ 14 w 645"/>
                  <a:gd name="T3" fmla="*/ 154 h 549"/>
                  <a:gd name="T4" fmla="*/ 2 w 645"/>
                  <a:gd name="T5" fmla="*/ 146 h 549"/>
                  <a:gd name="T6" fmla="*/ 0 w 645"/>
                  <a:gd name="T7" fmla="*/ 139 h 549"/>
                  <a:gd name="T8" fmla="*/ 10 w 645"/>
                  <a:gd name="T9" fmla="*/ 126 h 549"/>
                  <a:gd name="T10" fmla="*/ 26 w 645"/>
                  <a:gd name="T11" fmla="*/ 114 h 549"/>
                  <a:gd name="T12" fmla="*/ 33 w 645"/>
                  <a:gd name="T13" fmla="*/ 102 h 549"/>
                  <a:gd name="T14" fmla="*/ 32 w 645"/>
                  <a:gd name="T15" fmla="*/ 94 h 549"/>
                  <a:gd name="T16" fmla="*/ 27 w 645"/>
                  <a:gd name="T17" fmla="*/ 88 h 549"/>
                  <a:gd name="T18" fmla="*/ 24 w 645"/>
                  <a:gd name="T19" fmla="*/ 83 h 549"/>
                  <a:gd name="T20" fmla="*/ 27 w 645"/>
                  <a:gd name="T21" fmla="*/ 71 h 549"/>
                  <a:gd name="T22" fmla="*/ 32 w 645"/>
                  <a:gd name="T23" fmla="*/ 59 h 549"/>
                  <a:gd name="T24" fmla="*/ 32 w 645"/>
                  <a:gd name="T25" fmla="*/ 43 h 549"/>
                  <a:gd name="T26" fmla="*/ 26 w 645"/>
                  <a:gd name="T27" fmla="*/ 34 h 549"/>
                  <a:gd name="T28" fmla="*/ 33 w 645"/>
                  <a:gd name="T29" fmla="*/ 23 h 549"/>
                  <a:gd name="T30" fmla="*/ 46 w 645"/>
                  <a:gd name="T31" fmla="*/ 27 h 549"/>
                  <a:gd name="T32" fmla="*/ 60 w 645"/>
                  <a:gd name="T33" fmla="*/ 32 h 549"/>
                  <a:gd name="T34" fmla="*/ 68 w 645"/>
                  <a:gd name="T35" fmla="*/ 28 h 549"/>
                  <a:gd name="T36" fmla="*/ 72 w 645"/>
                  <a:gd name="T37" fmla="*/ 21 h 549"/>
                  <a:gd name="T38" fmla="*/ 74 w 645"/>
                  <a:gd name="T39" fmla="*/ 0 h 549"/>
                  <a:gd name="T40" fmla="*/ 80 w 645"/>
                  <a:gd name="T41" fmla="*/ 11 h 549"/>
                  <a:gd name="T42" fmla="*/ 100 w 645"/>
                  <a:gd name="T43" fmla="*/ 33 h 549"/>
                  <a:gd name="T44" fmla="*/ 114 w 645"/>
                  <a:gd name="T45" fmla="*/ 38 h 549"/>
                  <a:gd name="T46" fmla="*/ 129 w 645"/>
                  <a:gd name="T47" fmla="*/ 38 h 549"/>
                  <a:gd name="T48" fmla="*/ 138 w 645"/>
                  <a:gd name="T49" fmla="*/ 42 h 549"/>
                  <a:gd name="T50" fmla="*/ 142 w 645"/>
                  <a:gd name="T51" fmla="*/ 52 h 549"/>
                  <a:gd name="T52" fmla="*/ 146 w 645"/>
                  <a:gd name="T53" fmla="*/ 59 h 549"/>
                  <a:gd name="T54" fmla="*/ 155 w 645"/>
                  <a:gd name="T55" fmla="*/ 63 h 549"/>
                  <a:gd name="T56" fmla="*/ 177 w 645"/>
                  <a:gd name="T57" fmla="*/ 61 h 549"/>
                  <a:gd name="T58" fmla="*/ 182 w 645"/>
                  <a:gd name="T59" fmla="*/ 62 h 549"/>
                  <a:gd name="T60" fmla="*/ 184 w 645"/>
                  <a:gd name="T61" fmla="*/ 67 h 549"/>
                  <a:gd name="T62" fmla="*/ 185 w 645"/>
                  <a:gd name="T63" fmla="*/ 86 h 549"/>
                  <a:gd name="T64" fmla="*/ 192 w 645"/>
                  <a:gd name="T65" fmla="*/ 102 h 549"/>
                  <a:gd name="T66" fmla="*/ 196 w 645"/>
                  <a:gd name="T67" fmla="*/ 115 h 549"/>
                  <a:gd name="T68" fmla="*/ 191 w 645"/>
                  <a:gd name="T69" fmla="*/ 126 h 549"/>
                  <a:gd name="T70" fmla="*/ 184 w 645"/>
                  <a:gd name="T71" fmla="*/ 135 h 549"/>
                  <a:gd name="T72" fmla="*/ 173 w 645"/>
                  <a:gd name="T73" fmla="*/ 140 h 549"/>
                  <a:gd name="T74" fmla="*/ 162 w 645"/>
                  <a:gd name="T75" fmla="*/ 139 h 549"/>
                  <a:gd name="T76" fmla="*/ 138 w 645"/>
                  <a:gd name="T77" fmla="*/ 126 h 549"/>
                  <a:gd name="T78" fmla="*/ 111 w 645"/>
                  <a:gd name="T79" fmla="*/ 114 h 549"/>
                  <a:gd name="T80" fmla="*/ 99 w 645"/>
                  <a:gd name="T81" fmla="*/ 114 h 549"/>
                  <a:gd name="T82" fmla="*/ 94 w 645"/>
                  <a:gd name="T83" fmla="*/ 121 h 549"/>
                  <a:gd name="T84" fmla="*/ 84 w 645"/>
                  <a:gd name="T85" fmla="*/ 125 h 549"/>
                  <a:gd name="T86" fmla="*/ 72 w 645"/>
                  <a:gd name="T87" fmla="*/ 129 h 549"/>
                  <a:gd name="T88" fmla="*/ 70 w 645"/>
                  <a:gd name="T89" fmla="*/ 140 h 549"/>
                  <a:gd name="T90" fmla="*/ 71 w 645"/>
                  <a:gd name="T91" fmla="*/ 151 h 549"/>
                  <a:gd name="T92" fmla="*/ 75 w 645"/>
                  <a:gd name="T93" fmla="*/ 166 h 549"/>
                  <a:gd name="T94" fmla="*/ 74 w 645"/>
                  <a:gd name="T95" fmla="*/ 168 h 54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45"/>
                  <a:gd name="T145" fmla="*/ 0 h 549"/>
                  <a:gd name="T146" fmla="*/ 645 w 645"/>
                  <a:gd name="T147" fmla="*/ 549 h 54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45" h="549">
                    <a:moveTo>
                      <a:pt x="241" y="549"/>
                    </a:moveTo>
                    <a:lnTo>
                      <a:pt x="217" y="547"/>
                    </a:lnTo>
                    <a:lnTo>
                      <a:pt x="182" y="541"/>
                    </a:lnTo>
                    <a:lnTo>
                      <a:pt x="143" y="533"/>
                    </a:lnTo>
                    <a:lnTo>
                      <a:pt x="102" y="523"/>
                    </a:lnTo>
                    <a:lnTo>
                      <a:pt x="82" y="516"/>
                    </a:lnTo>
                    <a:lnTo>
                      <a:pt x="64" y="509"/>
                    </a:lnTo>
                    <a:lnTo>
                      <a:pt x="46" y="503"/>
                    </a:lnTo>
                    <a:lnTo>
                      <a:pt x="30" y="496"/>
                    </a:lnTo>
                    <a:lnTo>
                      <a:pt x="18" y="488"/>
                    </a:lnTo>
                    <a:lnTo>
                      <a:pt x="8" y="480"/>
                    </a:lnTo>
                    <a:lnTo>
                      <a:pt x="5" y="476"/>
                    </a:lnTo>
                    <a:lnTo>
                      <a:pt x="2" y="472"/>
                    </a:lnTo>
                    <a:lnTo>
                      <a:pt x="1" y="468"/>
                    </a:lnTo>
                    <a:lnTo>
                      <a:pt x="0" y="464"/>
                    </a:lnTo>
                    <a:lnTo>
                      <a:pt x="1" y="455"/>
                    </a:lnTo>
                    <a:lnTo>
                      <a:pt x="5" y="445"/>
                    </a:lnTo>
                    <a:lnTo>
                      <a:pt x="10" y="437"/>
                    </a:lnTo>
                    <a:lnTo>
                      <a:pt x="17" y="428"/>
                    </a:lnTo>
                    <a:lnTo>
                      <a:pt x="34" y="412"/>
                    </a:lnTo>
                    <a:lnTo>
                      <a:pt x="54" y="397"/>
                    </a:lnTo>
                    <a:lnTo>
                      <a:pt x="64" y="389"/>
                    </a:lnTo>
                    <a:lnTo>
                      <a:pt x="74" y="380"/>
                    </a:lnTo>
                    <a:lnTo>
                      <a:pt x="84" y="372"/>
                    </a:lnTo>
                    <a:lnTo>
                      <a:pt x="92" y="363"/>
                    </a:lnTo>
                    <a:lnTo>
                      <a:pt x="98" y="353"/>
                    </a:lnTo>
                    <a:lnTo>
                      <a:pt x="104" y="343"/>
                    </a:lnTo>
                    <a:lnTo>
                      <a:pt x="108" y="332"/>
                    </a:lnTo>
                    <a:lnTo>
                      <a:pt x="108" y="320"/>
                    </a:lnTo>
                    <a:lnTo>
                      <a:pt x="108" y="315"/>
                    </a:lnTo>
                    <a:lnTo>
                      <a:pt x="106" y="311"/>
                    </a:lnTo>
                    <a:lnTo>
                      <a:pt x="105" y="307"/>
                    </a:lnTo>
                    <a:lnTo>
                      <a:pt x="104" y="303"/>
                    </a:lnTo>
                    <a:lnTo>
                      <a:pt x="98" y="297"/>
                    </a:lnTo>
                    <a:lnTo>
                      <a:pt x="93" y="293"/>
                    </a:lnTo>
                    <a:lnTo>
                      <a:pt x="88" y="288"/>
                    </a:lnTo>
                    <a:lnTo>
                      <a:pt x="82" y="283"/>
                    </a:lnTo>
                    <a:lnTo>
                      <a:pt x="81" y="279"/>
                    </a:lnTo>
                    <a:lnTo>
                      <a:pt x="80" y="276"/>
                    </a:lnTo>
                    <a:lnTo>
                      <a:pt x="78" y="271"/>
                    </a:lnTo>
                    <a:lnTo>
                      <a:pt x="78" y="265"/>
                    </a:lnTo>
                    <a:lnTo>
                      <a:pt x="80" y="253"/>
                    </a:lnTo>
                    <a:lnTo>
                      <a:pt x="82" y="243"/>
                    </a:lnTo>
                    <a:lnTo>
                      <a:pt x="88" y="233"/>
                    </a:lnTo>
                    <a:lnTo>
                      <a:pt x="93" y="225"/>
                    </a:lnTo>
                    <a:lnTo>
                      <a:pt x="98" y="216"/>
                    </a:lnTo>
                    <a:lnTo>
                      <a:pt x="104" y="205"/>
                    </a:lnTo>
                    <a:lnTo>
                      <a:pt x="106" y="192"/>
                    </a:lnTo>
                    <a:lnTo>
                      <a:pt x="108" y="175"/>
                    </a:lnTo>
                    <a:lnTo>
                      <a:pt x="108" y="163"/>
                    </a:lnTo>
                    <a:lnTo>
                      <a:pt x="106" y="151"/>
                    </a:lnTo>
                    <a:lnTo>
                      <a:pt x="105" y="140"/>
                    </a:lnTo>
                    <a:lnTo>
                      <a:pt x="102" y="131"/>
                    </a:lnTo>
                    <a:lnTo>
                      <a:pt x="98" y="123"/>
                    </a:lnTo>
                    <a:lnTo>
                      <a:pt x="93" y="117"/>
                    </a:lnTo>
                    <a:lnTo>
                      <a:pt x="86" y="112"/>
                    </a:lnTo>
                    <a:lnTo>
                      <a:pt x="78" y="109"/>
                    </a:lnTo>
                    <a:lnTo>
                      <a:pt x="78" y="74"/>
                    </a:lnTo>
                    <a:lnTo>
                      <a:pt x="90" y="74"/>
                    </a:lnTo>
                    <a:lnTo>
                      <a:pt x="108" y="74"/>
                    </a:lnTo>
                    <a:lnTo>
                      <a:pt x="121" y="75"/>
                    </a:lnTo>
                    <a:lnTo>
                      <a:pt x="131" y="77"/>
                    </a:lnTo>
                    <a:lnTo>
                      <a:pt x="141" y="83"/>
                    </a:lnTo>
                    <a:lnTo>
                      <a:pt x="151" y="88"/>
                    </a:lnTo>
                    <a:lnTo>
                      <a:pt x="161" y="93"/>
                    </a:lnTo>
                    <a:lnTo>
                      <a:pt x="171" y="99"/>
                    </a:lnTo>
                    <a:lnTo>
                      <a:pt x="183" y="101"/>
                    </a:lnTo>
                    <a:lnTo>
                      <a:pt x="198" y="103"/>
                    </a:lnTo>
                    <a:lnTo>
                      <a:pt x="206" y="103"/>
                    </a:lnTo>
                    <a:lnTo>
                      <a:pt x="213" y="100"/>
                    </a:lnTo>
                    <a:lnTo>
                      <a:pt x="218" y="97"/>
                    </a:lnTo>
                    <a:lnTo>
                      <a:pt x="222" y="93"/>
                    </a:lnTo>
                    <a:lnTo>
                      <a:pt x="227" y="88"/>
                    </a:lnTo>
                    <a:lnTo>
                      <a:pt x="230" y="81"/>
                    </a:lnTo>
                    <a:lnTo>
                      <a:pt x="233" y="75"/>
                    </a:lnTo>
                    <a:lnTo>
                      <a:pt x="235" y="68"/>
                    </a:lnTo>
                    <a:lnTo>
                      <a:pt x="238" y="52"/>
                    </a:lnTo>
                    <a:lnTo>
                      <a:pt x="239" y="35"/>
                    </a:lnTo>
                    <a:lnTo>
                      <a:pt x="241" y="18"/>
                    </a:lnTo>
                    <a:lnTo>
                      <a:pt x="241" y="0"/>
                    </a:lnTo>
                    <a:lnTo>
                      <a:pt x="242" y="7"/>
                    </a:lnTo>
                    <a:lnTo>
                      <a:pt x="246" y="15"/>
                    </a:lnTo>
                    <a:lnTo>
                      <a:pt x="254" y="24"/>
                    </a:lnTo>
                    <a:lnTo>
                      <a:pt x="262" y="36"/>
                    </a:lnTo>
                    <a:lnTo>
                      <a:pt x="283" y="62"/>
                    </a:lnTo>
                    <a:lnTo>
                      <a:pt x="307" y="85"/>
                    </a:lnTo>
                    <a:lnTo>
                      <a:pt x="319" y="97"/>
                    </a:lnTo>
                    <a:lnTo>
                      <a:pt x="329" y="107"/>
                    </a:lnTo>
                    <a:lnTo>
                      <a:pt x="337" y="113"/>
                    </a:lnTo>
                    <a:lnTo>
                      <a:pt x="343" y="115"/>
                    </a:lnTo>
                    <a:lnTo>
                      <a:pt x="358" y="120"/>
                    </a:lnTo>
                    <a:lnTo>
                      <a:pt x="373" y="123"/>
                    </a:lnTo>
                    <a:lnTo>
                      <a:pt x="386" y="124"/>
                    </a:lnTo>
                    <a:lnTo>
                      <a:pt x="398" y="124"/>
                    </a:lnTo>
                    <a:lnTo>
                      <a:pt x="411" y="123"/>
                    </a:lnTo>
                    <a:lnTo>
                      <a:pt x="422" y="123"/>
                    </a:lnTo>
                    <a:lnTo>
                      <a:pt x="434" y="124"/>
                    </a:lnTo>
                    <a:lnTo>
                      <a:pt x="445" y="127"/>
                    </a:lnTo>
                    <a:lnTo>
                      <a:pt x="450" y="131"/>
                    </a:lnTo>
                    <a:lnTo>
                      <a:pt x="453" y="136"/>
                    </a:lnTo>
                    <a:lnTo>
                      <a:pt x="455" y="140"/>
                    </a:lnTo>
                    <a:lnTo>
                      <a:pt x="458" y="147"/>
                    </a:lnTo>
                    <a:lnTo>
                      <a:pt x="462" y="159"/>
                    </a:lnTo>
                    <a:lnTo>
                      <a:pt x="466" y="171"/>
                    </a:lnTo>
                    <a:lnTo>
                      <a:pt x="469" y="177"/>
                    </a:lnTo>
                    <a:lnTo>
                      <a:pt x="471" y="183"/>
                    </a:lnTo>
                    <a:lnTo>
                      <a:pt x="475" y="188"/>
                    </a:lnTo>
                    <a:lnTo>
                      <a:pt x="479" y="193"/>
                    </a:lnTo>
                    <a:lnTo>
                      <a:pt x="485" y="197"/>
                    </a:lnTo>
                    <a:lnTo>
                      <a:pt x="490" y="201"/>
                    </a:lnTo>
                    <a:lnTo>
                      <a:pt x="497" y="204"/>
                    </a:lnTo>
                    <a:lnTo>
                      <a:pt x="506" y="205"/>
                    </a:lnTo>
                    <a:lnTo>
                      <a:pt x="525" y="204"/>
                    </a:lnTo>
                    <a:lnTo>
                      <a:pt x="546" y="203"/>
                    </a:lnTo>
                    <a:lnTo>
                      <a:pt x="565" y="200"/>
                    </a:lnTo>
                    <a:lnTo>
                      <a:pt x="578" y="200"/>
                    </a:lnTo>
                    <a:lnTo>
                      <a:pt x="583" y="200"/>
                    </a:lnTo>
                    <a:lnTo>
                      <a:pt x="589" y="201"/>
                    </a:lnTo>
                    <a:lnTo>
                      <a:pt x="593" y="203"/>
                    </a:lnTo>
                    <a:lnTo>
                      <a:pt x="595" y="204"/>
                    </a:lnTo>
                    <a:lnTo>
                      <a:pt x="598" y="207"/>
                    </a:lnTo>
                    <a:lnTo>
                      <a:pt x="599" y="211"/>
                    </a:lnTo>
                    <a:lnTo>
                      <a:pt x="601" y="215"/>
                    </a:lnTo>
                    <a:lnTo>
                      <a:pt x="601" y="219"/>
                    </a:lnTo>
                    <a:lnTo>
                      <a:pt x="601" y="237"/>
                    </a:lnTo>
                    <a:lnTo>
                      <a:pt x="602" y="260"/>
                    </a:lnTo>
                    <a:lnTo>
                      <a:pt x="603" y="269"/>
                    </a:lnTo>
                    <a:lnTo>
                      <a:pt x="605" y="280"/>
                    </a:lnTo>
                    <a:lnTo>
                      <a:pt x="609" y="293"/>
                    </a:lnTo>
                    <a:lnTo>
                      <a:pt x="614" y="305"/>
                    </a:lnTo>
                    <a:lnTo>
                      <a:pt x="621" y="319"/>
                    </a:lnTo>
                    <a:lnTo>
                      <a:pt x="627" y="332"/>
                    </a:lnTo>
                    <a:lnTo>
                      <a:pt x="635" y="344"/>
                    </a:lnTo>
                    <a:lnTo>
                      <a:pt x="645" y="356"/>
                    </a:lnTo>
                    <a:lnTo>
                      <a:pt x="642" y="367"/>
                    </a:lnTo>
                    <a:lnTo>
                      <a:pt x="641" y="376"/>
                    </a:lnTo>
                    <a:lnTo>
                      <a:pt x="638" y="385"/>
                    </a:lnTo>
                    <a:lnTo>
                      <a:pt x="634" y="395"/>
                    </a:lnTo>
                    <a:lnTo>
                      <a:pt x="630" y="404"/>
                    </a:lnTo>
                    <a:lnTo>
                      <a:pt x="625" y="412"/>
                    </a:lnTo>
                    <a:lnTo>
                      <a:pt x="619" y="420"/>
                    </a:lnTo>
                    <a:lnTo>
                      <a:pt x="614" y="428"/>
                    </a:lnTo>
                    <a:lnTo>
                      <a:pt x="607" y="435"/>
                    </a:lnTo>
                    <a:lnTo>
                      <a:pt x="601" y="440"/>
                    </a:lnTo>
                    <a:lnTo>
                      <a:pt x="593" y="445"/>
                    </a:lnTo>
                    <a:lnTo>
                      <a:pt x="585" y="451"/>
                    </a:lnTo>
                    <a:lnTo>
                      <a:pt x="577" y="453"/>
                    </a:lnTo>
                    <a:lnTo>
                      <a:pt x="567" y="456"/>
                    </a:lnTo>
                    <a:lnTo>
                      <a:pt x="558" y="457"/>
                    </a:lnTo>
                    <a:lnTo>
                      <a:pt x="547" y="459"/>
                    </a:lnTo>
                    <a:lnTo>
                      <a:pt x="539" y="457"/>
                    </a:lnTo>
                    <a:lnTo>
                      <a:pt x="529" y="455"/>
                    </a:lnTo>
                    <a:lnTo>
                      <a:pt x="518" y="451"/>
                    </a:lnTo>
                    <a:lnTo>
                      <a:pt x="506" y="444"/>
                    </a:lnTo>
                    <a:lnTo>
                      <a:pt x="479" y="429"/>
                    </a:lnTo>
                    <a:lnTo>
                      <a:pt x="451" y="413"/>
                    </a:lnTo>
                    <a:lnTo>
                      <a:pt x="422" y="397"/>
                    </a:lnTo>
                    <a:lnTo>
                      <a:pt x="391" y="383"/>
                    </a:lnTo>
                    <a:lnTo>
                      <a:pt x="377" y="376"/>
                    </a:lnTo>
                    <a:lnTo>
                      <a:pt x="363" y="372"/>
                    </a:lnTo>
                    <a:lnTo>
                      <a:pt x="350" y="369"/>
                    </a:lnTo>
                    <a:lnTo>
                      <a:pt x="337" y="368"/>
                    </a:lnTo>
                    <a:lnTo>
                      <a:pt x="330" y="369"/>
                    </a:lnTo>
                    <a:lnTo>
                      <a:pt x="325" y="372"/>
                    </a:lnTo>
                    <a:lnTo>
                      <a:pt x="319" y="376"/>
                    </a:lnTo>
                    <a:lnTo>
                      <a:pt x="315" y="383"/>
                    </a:lnTo>
                    <a:lnTo>
                      <a:pt x="311" y="389"/>
                    </a:lnTo>
                    <a:lnTo>
                      <a:pt x="309" y="396"/>
                    </a:lnTo>
                    <a:lnTo>
                      <a:pt x="307" y="403"/>
                    </a:lnTo>
                    <a:lnTo>
                      <a:pt x="307" y="411"/>
                    </a:lnTo>
                    <a:lnTo>
                      <a:pt x="290" y="409"/>
                    </a:lnTo>
                    <a:lnTo>
                      <a:pt x="275" y="407"/>
                    </a:lnTo>
                    <a:lnTo>
                      <a:pt x="262" y="403"/>
                    </a:lnTo>
                    <a:lnTo>
                      <a:pt x="253" y="399"/>
                    </a:lnTo>
                    <a:lnTo>
                      <a:pt x="243" y="408"/>
                    </a:lnTo>
                    <a:lnTo>
                      <a:pt x="235" y="421"/>
                    </a:lnTo>
                    <a:lnTo>
                      <a:pt x="233" y="429"/>
                    </a:lnTo>
                    <a:lnTo>
                      <a:pt x="230" y="439"/>
                    </a:lnTo>
                    <a:lnTo>
                      <a:pt x="229" y="448"/>
                    </a:lnTo>
                    <a:lnTo>
                      <a:pt x="229" y="459"/>
                    </a:lnTo>
                    <a:lnTo>
                      <a:pt x="229" y="469"/>
                    </a:lnTo>
                    <a:lnTo>
                      <a:pt x="230" y="479"/>
                    </a:lnTo>
                    <a:lnTo>
                      <a:pt x="233" y="487"/>
                    </a:lnTo>
                    <a:lnTo>
                      <a:pt x="234" y="493"/>
                    </a:lnTo>
                    <a:lnTo>
                      <a:pt x="238" y="508"/>
                    </a:lnTo>
                    <a:lnTo>
                      <a:pt x="241" y="525"/>
                    </a:lnTo>
                    <a:lnTo>
                      <a:pt x="242" y="535"/>
                    </a:lnTo>
                    <a:lnTo>
                      <a:pt x="245" y="541"/>
                    </a:lnTo>
                    <a:lnTo>
                      <a:pt x="246" y="543"/>
                    </a:lnTo>
                    <a:lnTo>
                      <a:pt x="246" y="545"/>
                    </a:lnTo>
                    <a:lnTo>
                      <a:pt x="243" y="547"/>
                    </a:lnTo>
                    <a:lnTo>
                      <a:pt x="241" y="549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23"/>
              <p:cNvSpPr>
                <a:spLocks/>
              </p:cNvSpPr>
              <p:nvPr/>
            </p:nvSpPr>
            <p:spPr bwMode="auto">
              <a:xfrm>
                <a:off x="1258" y="2520"/>
                <a:ext cx="350" cy="410"/>
              </a:xfrm>
              <a:custGeom>
                <a:avLst/>
                <a:gdLst>
                  <a:gd name="T0" fmla="*/ 320 w 1143"/>
                  <a:gd name="T1" fmla="*/ 163 h 1342"/>
                  <a:gd name="T2" fmla="*/ 342 w 1143"/>
                  <a:gd name="T3" fmla="*/ 178 h 1342"/>
                  <a:gd name="T4" fmla="*/ 350 w 1143"/>
                  <a:gd name="T5" fmla="*/ 193 h 1342"/>
                  <a:gd name="T6" fmla="*/ 341 w 1143"/>
                  <a:gd name="T7" fmla="*/ 211 h 1342"/>
                  <a:gd name="T8" fmla="*/ 318 w 1143"/>
                  <a:gd name="T9" fmla="*/ 228 h 1342"/>
                  <a:gd name="T10" fmla="*/ 311 w 1143"/>
                  <a:gd name="T11" fmla="*/ 252 h 1342"/>
                  <a:gd name="T12" fmla="*/ 302 w 1143"/>
                  <a:gd name="T13" fmla="*/ 287 h 1342"/>
                  <a:gd name="T14" fmla="*/ 277 w 1143"/>
                  <a:gd name="T15" fmla="*/ 295 h 1342"/>
                  <a:gd name="T16" fmla="*/ 233 w 1143"/>
                  <a:gd name="T17" fmla="*/ 267 h 1342"/>
                  <a:gd name="T18" fmla="*/ 220 w 1143"/>
                  <a:gd name="T19" fmla="*/ 272 h 1342"/>
                  <a:gd name="T20" fmla="*/ 207 w 1143"/>
                  <a:gd name="T21" fmla="*/ 298 h 1342"/>
                  <a:gd name="T22" fmla="*/ 195 w 1143"/>
                  <a:gd name="T23" fmla="*/ 317 h 1342"/>
                  <a:gd name="T24" fmla="*/ 181 w 1143"/>
                  <a:gd name="T25" fmla="*/ 317 h 1342"/>
                  <a:gd name="T26" fmla="*/ 165 w 1143"/>
                  <a:gd name="T27" fmla="*/ 316 h 1342"/>
                  <a:gd name="T28" fmla="*/ 156 w 1143"/>
                  <a:gd name="T29" fmla="*/ 331 h 1342"/>
                  <a:gd name="T30" fmla="*/ 151 w 1143"/>
                  <a:gd name="T31" fmla="*/ 358 h 1342"/>
                  <a:gd name="T32" fmla="*/ 134 w 1143"/>
                  <a:gd name="T33" fmla="*/ 373 h 1342"/>
                  <a:gd name="T34" fmla="*/ 130 w 1143"/>
                  <a:gd name="T35" fmla="*/ 398 h 1342"/>
                  <a:gd name="T36" fmla="*/ 116 w 1143"/>
                  <a:gd name="T37" fmla="*/ 397 h 1342"/>
                  <a:gd name="T38" fmla="*/ 98 w 1143"/>
                  <a:gd name="T39" fmla="*/ 357 h 1342"/>
                  <a:gd name="T40" fmla="*/ 104 w 1143"/>
                  <a:gd name="T41" fmla="*/ 339 h 1342"/>
                  <a:gd name="T42" fmla="*/ 103 w 1143"/>
                  <a:gd name="T43" fmla="*/ 324 h 1342"/>
                  <a:gd name="T44" fmla="*/ 100 w 1143"/>
                  <a:gd name="T45" fmla="*/ 308 h 1342"/>
                  <a:gd name="T46" fmla="*/ 92 w 1143"/>
                  <a:gd name="T47" fmla="*/ 298 h 1342"/>
                  <a:gd name="T48" fmla="*/ 89 w 1143"/>
                  <a:gd name="T49" fmla="*/ 286 h 1342"/>
                  <a:gd name="T50" fmla="*/ 76 w 1143"/>
                  <a:gd name="T51" fmla="*/ 281 h 1342"/>
                  <a:gd name="T52" fmla="*/ 65 w 1143"/>
                  <a:gd name="T53" fmla="*/ 271 h 1342"/>
                  <a:gd name="T54" fmla="*/ 37 w 1143"/>
                  <a:gd name="T55" fmla="*/ 267 h 1342"/>
                  <a:gd name="T56" fmla="*/ 17 w 1143"/>
                  <a:gd name="T57" fmla="*/ 256 h 1342"/>
                  <a:gd name="T58" fmla="*/ 2 w 1143"/>
                  <a:gd name="T59" fmla="*/ 244 h 1342"/>
                  <a:gd name="T60" fmla="*/ 6 w 1143"/>
                  <a:gd name="T61" fmla="*/ 228 h 1342"/>
                  <a:gd name="T62" fmla="*/ 24 w 1143"/>
                  <a:gd name="T63" fmla="*/ 214 h 1342"/>
                  <a:gd name="T64" fmla="*/ 40 w 1143"/>
                  <a:gd name="T65" fmla="*/ 218 h 1342"/>
                  <a:gd name="T66" fmla="*/ 56 w 1143"/>
                  <a:gd name="T67" fmla="*/ 216 h 1342"/>
                  <a:gd name="T68" fmla="*/ 51 w 1143"/>
                  <a:gd name="T69" fmla="*/ 181 h 1342"/>
                  <a:gd name="T70" fmla="*/ 43 w 1143"/>
                  <a:gd name="T71" fmla="*/ 156 h 1342"/>
                  <a:gd name="T72" fmla="*/ 55 w 1143"/>
                  <a:gd name="T73" fmla="*/ 142 h 1342"/>
                  <a:gd name="T74" fmla="*/ 105 w 1143"/>
                  <a:gd name="T75" fmla="*/ 141 h 1342"/>
                  <a:gd name="T76" fmla="*/ 115 w 1143"/>
                  <a:gd name="T77" fmla="*/ 132 h 1342"/>
                  <a:gd name="T78" fmla="*/ 120 w 1143"/>
                  <a:gd name="T79" fmla="*/ 97 h 1342"/>
                  <a:gd name="T80" fmla="*/ 133 w 1143"/>
                  <a:gd name="T81" fmla="*/ 48 h 1342"/>
                  <a:gd name="T82" fmla="*/ 176 w 1143"/>
                  <a:gd name="T83" fmla="*/ 2 h 1342"/>
                  <a:gd name="T84" fmla="*/ 197 w 1143"/>
                  <a:gd name="T85" fmla="*/ 2 h 1342"/>
                  <a:gd name="T86" fmla="*/ 206 w 1143"/>
                  <a:gd name="T87" fmla="*/ 12 h 1342"/>
                  <a:gd name="T88" fmla="*/ 209 w 1143"/>
                  <a:gd name="T89" fmla="*/ 34 h 1342"/>
                  <a:gd name="T90" fmla="*/ 200 w 1143"/>
                  <a:gd name="T91" fmla="*/ 57 h 1342"/>
                  <a:gd name="T92" fmla="*/ 184 w 1143"/>
                  <a:gd name="T93" fmla="*/ 94 h 1342"/>
                  <a:gd name="T94" fmla="*/ 175 w 1143"/>
                  <a:gd name="T95" fmla="*/ 107 h 1342"/>
                  <a:gd name="T96" fmla="*/ 188 w 1143"/>
                  <a:gd name="T97" fmla="*/ 119 h 1342"/>
                  <a:gd name="T98" fmla="*/ 186 w 1143"/>
                  <a:gd name="T99" fmla="*/ 156 h 1342"/>
                  <a:gd name="T100" fmla="*/ 199 w 1143"/>
                  <a:gd name="T101" fmla="*/ 167 h 1342"/>
                  <a:gd name="T102" fmla="*/ 219 w 1143"/>
                  <a:gd name="T103" fmla="*/ 148 h 1342"/>
                  <a:gd name="T104" fmla="*/ 244 w 1143"/>
                  <a:gd name="T105" fmla="*/ 148 h 1342"/>
                  <a:gd name="T106" fmla="*/ 262 w 1143"/>
                  <a:gd name="T107" fmla="*/ 147 h 1342"/>
                  <a:gd name="T108" fmla="*/ 274 w 1143"/>
                  <a:gd name="T109" fmla="*/ 157 h 1342"/>
                  <a:gd name="T110" fmla="*/ 284 w 1143"/>
                  <a:gd name="T111" fmla="*/ 159 h 1342"/>
                  <a:gd name="T112" fmla="*/ 299 w 1143"/>
                  <a:gd name="T113" fmla="*/ 150 h 134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43"/>
                  <a:gd name="T172" fmla="*/ 0 h 1342"/>
                  <a:gd name="T173" fmla="*/ 1143 w 1143"/>
                  <a:gd name="T174" fmla="*/ 1342 h 134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43" h="1342">
                    <a:moveTo>
                      <a:pt x="1024" y="488"/>
                    </a:moveTo>
                    <a:lnTo>
                      <a:pt x="1025" y="494"/>
                    </a:lnTo>
                    <a:lnTo>
                      <a:pt x="1026" y="502"/>
                    </a:lnTo>
                    <a:lnTo>
                      <a:pt x="1028" y="509"/>
                    </a:lnTo>
                    <a:lnTo>
                      <a:pt x="1030" y="514"/>
                    </a:lnTo>
                    <a:lnTo>
                      <a:pt x="1037" y="525"/>
                    </a:lnTo>
                    <a:lnTo>
                      <a:pt x="1045" y="534"/>
                    </a:lnTo>
                    <a:lnTo>
                      <a:pt x="1054" y="542"/>
                    </a:lnTo>
                    <a:lnTo>
                      <a:pt x="1065" y="549"/>
                    </a:lnTo>
                    <a:lnTo>
                      <a:pt x="1075" y="556"/>
                    </a:lnTo>
                    <a:lnTo>
                      <a:pt x="1086" y="562"/>
                    </a:lnTo>
                    <a:lnTo>
                      <a:pt x="1097" y="568"/>
                    </a:lnTo>
                    <a:lnTo>
                      <a:pt x="1107" y="574"/>
                    </a:lnTo>
                    <a:lnTo>
                      <a:pt x="1117" y="581"/>
                    </a:lnTo>
                    <a:lnTo>
                      <a:pt x="1126" y="588"/>
                    </a:lnTo>
                    <a:lnTo>
                      <a:pt x="1133" y="597"/>
                    </a:lnTo>
                    <a:lnTo>
                      <a:pt x="1139" y="606"/>
                    </a:lnTo>
                    <a:lnTo>
                      <a:pt x="1141" y="612"/>
                    </a:lnTo>
                    <a:lnTo>
                      <a:pt x="1142" y="618"/>
                    </a:lnTo>
                    <a:lnTo>
                      <a:pt x="1143" y="625"/>
                    </a:lnTo>
                    <a:lnTo>
                      <a:pt x="1143" y="632"/>
                    </a:lnTo>
                    <a:lnTo>
                      <a:pt x="1143" y="640"/>
                    </a:lnTo>
                    <a:lnTo>
                      <a:pt x="1142" y="646"/>
                    </a:lnTo>
                    <a:lnTo>
                      <a:pt x="1141" y="653"/>
                    </a:lnTo>
                    <a:lnTo>
                      <a:pt x="1138" y="660"/>
                    </a:lnTo>
                    <a:lnTo>
                      <a:pt x="1133" y="670"/>
                    </a:lnTo>
                    <a:lnTo>
                      <a:pt x="1123" y="681"/>
                    </a:lnTo>
                    <a:lnTo>
                      <a:pt x="1114" y="690"/>
                    </a:lnTo>
                    <a:lnTo>
                      <a:pt x="1103" y="698"/>
                    </a:lnTo>
                    <a:lnTo>
                      <a:pt x="1093" y="706"/>
                    </a:lnTo>
                    <a:lnTo>
                      <a:pt x="1081" y="713"/>
                    </a:lnTo>
                    <a:lnTo>
                      <a:pt x="1069" y="721"/>
                    </a:lnTo>
                    <a:lnTo>
                      <a:pt x="1057" y="727"/>
                    </a:lnTo>
                    <a:lnTo>
                      <a:pt x="1046" y="737"/>
                    </a:lnTo>
                    <a:lnTo>
                      <a:pt x="1037" y="745"/>
                    </a:lnTo>
                    <a:lnTo>
                      <a:pt x="1029" y="755"/>
                    </a:lnTo>
                    <a:lnTo>
                      <a:pt x="1022" y="766"/>
                    </a:lnTo>
                    <a:lnTo>
                      <a:pt x="1021" y="773"/>
                    </a:lnTo>
                    <a:lnTo>
                      <a:pt x="1018" y="779"/>
                    </a:lnTo>
                    <a:lnTo>
                      <a:pt x="1018" y="786"/>
                    </a:lnTo>
                    <a:lnTo>
                      <a:pt x="1017" y="794"/>
                    </a:lnTo>
                    <a:lnTo>
                      <a:pt x="1017" y="825"/>
                    </a:lnTo>
                    <a:lnTo>
                      <a:pt x="1017" y="853"/>
                    </a:lnTo>
                    <a:lnTo>
                      <a:pt x="1017" y="882"/>
                    </a:lnTo>
                    <a:lnTo>
                      <a:pt x="1017" y="915"/>
                    </a:lnTo>
                    <a:lnTo>
                      <a:pt x="1012" y="927"/>
                    </a:lnTo>
                    <a:lnTo>
                      <a:pt x="1002" y="930"/>
                    </a:lnTo>
                    <a:lnTo>
                      <a:pt x="993" y="934"/>
                    </a:lnTo>
                    <a:lnTo>
                      <a:pt x="985" y="941"/>
                    </a:lnTo>
                    <a:lnTo>
                      <a:pt x="977" y="949"/>
                    </a:lnTo>
                    <a:lnTo>
                      <a:pt x="969" y="958"/>
                    </a:lnTo>
                    <a:lnTo>
                      <a:pt x="962" y="969"/>
                    </a:lnTo>
                    <a:lnTo>
                      <a:pt x="957" y="981"/>
                    </a:lnTo>
                    <a:lnTo>
                      <a:pt x="952" y="993"/>
                    </a:lnTo>
                    <a:lnTo>
                      <a:pt x="930" y="981"/>
                    </a:lnTo>
                    <a:lnTo>
                      <a:pt x="906" y="965"/>
                    </a:lnTo>
                    <a:lnTo>
                      <a:pt x="880" y="945"/>
                    </a:lnTo>
                    <a:lnTo>
                      <a:pt x="852" y="923"/>
                    </a:lnTo>
                    <a:lnTo>
                      <a:pt x="824" y="905"/>
                    </a:lnTo>
                    <a:lnTo>
                      <a:pt x="797" y="887"/>
                    </a:lnTo>
                    <a:lnTo>
                      <a:pt x="785" y="882"/>
                    </a:lnTo>
                    <a:lnTo>
                      <a:pt x="773" y="877"/>
                    </a:lnTo>
                    <a:lnTo>
                      <a:pt x="762" y="874"/>
                    </a:lnTo>
                    <a:lnTo>
                      <a:pt x="753" y="873"/>
                    </a:lnTo>
                    <a:lnTo>
                      <a:pt x="745" y="873"/>
                    </a:lnTo>
                    <a:lnTo>
                      <a:pt x="738" y="874"/>
                    </a:lnTo>
                    <a:lnTo>
                      <a:pt x="733" y="877"/>
                    </a:lnTo>
                    <a:lnTo>
                      <a:pt x="728" y="881"/>
                    </a:lnTo>
                    <a:lnTo>
                      <a:pt x="722" y="883"/>
                    </a:lnTo>
                    <a:lnTo>
                      <a:pt x="717" y="889"/>
                    </a:lnTo>
                    <a:lnTo>
                      <a:pt x="713" y="894"/>
                    </a:lnTo>
                    <a:lnTo>
                      <a:pt x="709" y="899"/>
                    </a:lnTo>
                    <a:lnTo>
                      <a:pt x="701" y="913"/>
                    </a:lnTo>
                    <a:lnTo>
                      <a:pt x="694" y="927"/>
                    </a:lnTo>
                    <a:lnTo>
                      <a:pt x="689" y="943"/>
                    </a:lnTo>
                    <a:lnTo>
                      <a:pt x="682" y="959"/>
                    </a:lnTo>
                    <a:lnTo>
                      <a:pt x="677" y="977"/>
                    </a:lnTo>
                    <a:lnTo>
                      <a:pt x="670" y="991"/>
                    </a:lnTo>
                    <a:lnTo>
                      <a:pt x="664" y="1007"/>
                    </a:lnTo>
                    <a:lnTo>
                      <a:pt x="656" y="1019"/>
                    </a:lnTo>
                    <a:lnTo>
                      <a:pt x="650" y="1026"/>
                    </a:lnTo>
                    <a:lnTo>
                      <a:pt x="646" y="1031"/>
                    </a:lnTo>
                    <a:lnTo>
                      <a:pt x="641" y="1035"/>
                    </a:lnTo>
                    <a:lnTo>
                      <a:pt x="636" y="1039"/>
                    </a:lnTo>
                    <a:lnTo>
                      <a:pt x="629" y="1043"/>
                    </a:lnTo>
                    <a:lnTo>
                      <a:pt x="622" y="1045"/>
                    </a:lnTo>
                    <a:lnTo>
                      <a:pt x="616" y="1047"/>
                    </a:lnTo>
                    <a:lnTo>
                      <a:pt x="608" y="1047"/>
                    </a:lnTo>
                    <a:lnTo>
                      <a:pt x="600" y="1046"/>
                    </a:lnTo>
                    <a:lnTo>
                      <a:pt x="594" y="1043"/>
                    </a:lnTo>
                    <a:lnTo>
                      <a:pt x="590" y="1039"/>
                    </a:lnTo>
                    <a:lnTo>
                      <a:pt x="586" y="1035"/>
                    </a:lnTo>
                    <a:lnTo>
                      <a:pt x="584" y="1031"/>
                    </a:lnTo>
                    <a:lnTo>
                      <a:pt x="580" y="1027"/>
                    </a:lnTo>
                    <a:lnTo>
                      <a:pt x="573" y="1025"/>
                    </a:lnTo>
                    <a:lnTo>
                      <a:pt x="566" y="1023"/>
                    </a:lnTo>
                    <a:lnTo>
                      <a:pt x="556" y="1026"/>
                    </a:lnTo>
                    <a:lnTo>
                      <a:pt x="540" y="1033"/>
                    </a:lnTo>
                    <a:lnTo>
                      <a:pt x="532" y="1037"/>
                    </a:lnTo>
                    <a:lnTo>
                      <a:pt x="524" y="1041"/>
                    </a:lnTo>
                    <a:lnTo>
                      <a:pt x="520" y="1045"/>
                    </a:lnTo>
                    <a:lnTo>
                      <a:pt x="517" y="1047"/>
                    </a:lnTo>
                    <a:lnTo>
                      <a:pt x="514" y="1057"/>
                    </a:lnTo>
                    <a:lnTo>
                      <a:pt x="512" y="1069"/>
                    </a:lnTo>
                    <a:lnTo>
                      <a:pt x="510" y="1082"/>
                    </a:lnTo>
                    <a:lnTo>
                      <a:pt x="509" y="1097"/>
                    </a:lnTo>
                    <a:lnTo>
                      <a:pt x="508" y="1111"/>
                    </a:lnTo>
                    <a:lnTo>
                      <a:pt x="506" y="1127"/>
                    </a:lnTo>
                    <a:lnTo>
                      <a:pt x="504" y="1142"/>
                    </a:lnTo>
                    <a:lnTo>
                      <a:pt x="500" y="1155"/>
                    </a:lnTo>
                    <a:lnTo>
                      <a:pt x="497" y="1165"/>
                    </a:lnTo>
                    <a:lnTo>
                      <a:pt x="493" y="1171"/>
                    </a:lnTo>
                    <a:lnTo>
                      <a:pt x="488" y="1178"/>
                    </a:lnTo>
                    <a:lnTo>
                      <a:pt x="482" y="1183"/>
                    </a:lnTo>
                    <a:lnTo>
                      <a:pt x="469" y="1194"/>
                    </a:lnTo>
                    <a:lnTo>
                      <a:pt x="456" y="1203"/>
                    </a:lnTo>
                    <a:lnTo>
                      <a:pt x="449" y="1209"/>
                    </a:lnTo>
                    <a:lnTo>
                      <a:pt x="442" y="1215"/>
                    </a:lnTo>
                    <a:lnTo>
                      <a:pt x="437" y="1221"/>
                    </a:lnTo>
                    <a:lnTo>
                      <a:pt x="432" y="1229"/>
                    </a:lnTo>
                    <a:lnTo>
                      <a:pt x="428" y="1237"/>
                    </a:lnTo>
                    <a:lnTo>
                      <a:pt x="424" y="1246"/>
                    </a:lnTo>
                    <a:lnTo>
                      <a:pt x="422" y="1258"/>
                    </a:lnTo>
                    <a:lnTo>
                      <a:pt x="421" y="1270"/>
                    </a:lnTo>
                    <a:lnTo>
                      <a:pt x="422" y="1287"/>
                    </a:lnTo>
                    <a:lnTo>
                      <a:pt x="424" y="1303"/>
                    </a:lnTo>
                    <a:lnTo>
                      <a:pt x="424" y="1322"/>
                    </a:lnTo>
                    <a:lnTo>
                      <a:pt x="421" y="1342"/>
                    </a:lnTo>
                    <a:lnTo>
                      <a:pt x="413" y="1338"/>
                    </a:lnTo>
                    <a:lnTo>
                      <a:pt x="405" y="1332"/>
                    </a:lnTo>
                    <a:lnTo>
                      <a:pt x="396" y="1323"/>
                    </a:lnTo>
                    <a:lnTo>
                      <a:pt x="388" y="1312"/>
                    </a:lnTo>
                    <a:lnTo>
                      <a:pt x="378" y="1299"/>
                    </a:lnTo>
                    <a:lnTo>
                      <a:pt x="370" y="1286"/>
                    </a:lnTo>
                    <a:lnTo>
                      <a:pt x="362" y="1270"/>
                    </a:lnTo>
                    <a:lnTo>
                      <a:pt x="354" y="1255"/>
                    </a:lnTo>
                    <a:lnTo>
                      <a:pt x="340" y="1223"/>
                    </a:lnTo>
                    <a:lnTo>
                      <a:pt x="329" y="1193"/>
                    </a:lnTo>
                    <a:lnTo>
                      <a:pt x="325" y="1179"/>
                    </a:lnTo>
                    <a:lnTo>
                      <a:pt x="321" y="1167"/>
                    </a:lnTo>
                    <a:lnTo>
                      <a:pt x="320" y="1158"/>
                    </a:lnTo>
                    <a:lnTo>
                      <a:pt x="318" y="1150"/>
                    </a:lnTo>
                    <a:lnTo>
                      <a:pt x="320" y="1139"/>
                    </a:lnTo>
                    <a:lnTo>
                      <a:pt x="324" y="1130"/>
                    </a:lnTo>
                    <a:lnTo>
                      <a:pt x="328" y="1122"/>
                    </a:lnTo>
                    <a:lnTo>
                      <a:pt x="334" y="1115"/>
                    </a:lnTo>
                    <a:lnTo>
                      <a:pt x="340" y="1109"/>
                    </a:lnTo>
                    <a:lnTo>
                      <a:pt x="344" y="1102"/>
                    </a:lnTo>
                    <a:lnTo>
                      <a:pt x="348" y="1095"/>
                    </a:lnTo>
                    <a:lnTo>
                      <a:pt x="349" y="1090"/>
                    </a:lnTo>
                    <a:lnTo>
                      <a:pt x="348" y="1082"/>
                    </a:lnTo>
                    <a:lnTo>
                      <a:pt x="345" y="1075"/>
                    </a:lnTo>
                    <a:lnTo>
                      <a:pt x="341" y="1067"/>
                    </a:lnTo>
                    <a:lnTo>
                      <a:pt x="337" y="1061"/>
                    </a:lnTo>
                    <a:lnTo>
                      <a:pt x="333" y="1053"/>
                    </a:lnTo>
                    <a:lnTo>
                      <a:pt x="329" y="1046"/>
                    </a:lnTo>
                    <a:lnTo>
                      <a:pt x="326" y="1041"/>
                    </a:lnTo>
                    <a:lnTo>
                      <a:pt x="325" y="1035"/>
                    </a:lnTo>
                    <a:lnTo>
                      <a:pt x="325" y="1027"/>
                    </a:lnTo>
                    <a:lnTo>
                      <a:pt x="325" y="1018"/>
                    </a:lnTo>
                    <a:lnTo>
                      <a:pt x="325" y="1009"/>
                    </a:lnTo>
                    <a:lnTo>
                      <a:pt x="325" y="993"/>
                    </a:lnTo>
                    <a:lnTo>
                      <a:pt x="317" y="993"/>
                    </a:lnTo>
                    <a:lnTo>
                      <a:pt x="312" y="991"/>
                    </a:lnTo>
                    <a:lnTo>
                      <a:pt x="308" y="989"/>
                    </a:lnTo>
                    <a:lnTo>
                      <a:pt x="304" y="985"/>
                    </a:lnTo>
                    <a:lnTo>
                      <a:pt x="301" y="982"/>
                    </a:lnTo>
                    <a:lnTo>
                      <a:pt x="300" y="977"/>
                    </a:lnTo>
                    <a:lnTo>
                      <a:pt x="299" y="973"/>
                    </a:lnTo>
                    <a:lnTo>
                      <a:pt x="299" y="967"/>
                    </a:lnTo>
                    <a:lnTo>
                      <a:pt x="297" y="957"/>
                    </a:lnTo>
                    <a:lnTo>
                      <a:pt x="296" y="947"/>
                    </a:lnTo>
                    <a:lnTo>
                      <a:pt x="296" y="943"/>
                    </a:lnTo>
                    <a:lnTo>
                      <a:pt x="293" y="939"/>
                    </a:lnTo>
                    <a:lnTo>
                      <a:pt x="292" y="935"/>
                    </a:lnTo>
                    <a:lnTo>
                      <a:pt x="289" y="933"/>
                    </a:lnTo>
                    <a:lnTo>
                      <a:pt x="277" y="933"/>
                    </a:lnTo>
                    <a:lnTo>
                      <a:pt x="265" y="933"/>
                    </a:lnTo>
                    <a:lnTo>
                      <a:pt x="259" y="931"/>
                    </a:lnTo>
                    <a:lnTo>
                      <a:pt x="255" y="929"/>
                    </a:lnTo>
                    <a:lnTo>
                      <a:pt x="251" y="925"/>
                    </a:lnTo>
                    <a:lnTo>
                      <a:pt x="247" y="919"/>
                    </a:lnTo>
                    <a:lnTo>
                      <a:pt x="244" y="914"/>
                    </a:lnTo>
                    <a:lnTo>
                      <a:pt x="240" y="907"/>
                    </a:lnTo>
                    <a:lnTo>
                      <a:pt x="235" y="902"/>
                    </a:lnTo>
                    <a:lnTo>
                      <a:pt x="229" y="897"/>
                    </a:lnTo>
                    <a:lnTo>
                      <a:pt x="224" y="893"/>
                    </a:lnTo>
                    <a:lnTo>
                      <a:pt x="219" y="890"/>
                    </a:lnTo>
                    <a:lnTo>
                      <a:pt x="213" y="887"/>
                    </a:lnTo>
                    <a:lnTo>
                      <a:pt x="208" y="885"/>
                    </a:lnTo>
                    <a:lnTo>
                      <a:pt x="195" y="883"/>
                    </a:lnTo>
                    <a:lnTo>
                      <a:pt x="181" y="882"/>
                    </a:lnTo>
                    <a:lnTo>
                      <a:pt x="167" y="882"/>
                    </a:lnTo>
                    <a:lnTo>
                      <a:pt x="152" y="881"/>
                    </a:lnTo>
                    <a:lnTo>
                      <a:pt x="136" y="878"/>
                    </a:lnTo>
                    <a:lnTo>
                      <a:pt x="120" y="873"/>
                    </a:lnTo>
                    <a:lnTo>
                      <a:pt x="108" y="870"/>
                    </a:lnTo>
                    <a:lnTo>
                      <a:pt x="99" y="866"/>
                    </a:lnTo>
                    <a:lnTo>
                      <a:pt x="91" y="861"/>
                    </a:lnTo>
                    <a:lnTo>
                      <a:pt x="84" y="855"/>
                    </a:lnTo>
                    <a:lnTo>
                      <a:pt x="76" y="850"/>
                    </a:lnTo>
                    <a:lnTo>
                      <a:pt x="67" y="843"/>
                    </a:lnTo>
                    <a:lnTo>
                      <a:pt x="56" y="837"/>
                    </a:lnTo>
                    <a:lnTo>
                      <a:pt x="41" y="830"/>
                    </a:lnTo>
                    <a:lnTo>
                      <a:pt x="37" y="829"/>
                    </a:lnTo>
                    <a:lnTo>
                      <a:pt x="31" y="826"/>
                    </a:lnTo>
                    <a:lnTo>
                      <a:pt x="24" y="821"/>
                    </a:lnTo>
                    <a:lnTo>
                      <a:pt x="16" y="814"/>
                    </a:lnTo>
                    <a:lnTo>
                      <a:pt x="9" y="807"/>
                    </a:lnTo>
                    <a:lnTo>
                      <a:pt x="5" y="799"/>
                    </a:lnTo>
                    <a:lnTo>
                      <a:pt x="1" y="794"/>
                    </a:lnTo>
                    <a:lnTo>
                      <a:pt x="0" y="789"/>
                    </a:lnTo>
                    <a:lnTo>
                      <a:pt x="0" y="782"/>
                    </a:lnTo>
                    <a:lnTo>
                      <a:pt x="3" y="775"/>
                    </a:lnTo>
                    <a:lnTo>
                      <a:pt x="5" y="769"/>
                    </a:lnTo>
                    <a:lnTo>
                      <a:pt x="9" y="762"/>
                    </a:lnTo>
                    <a:lnTo>
                      <a:pt x="19" y="746"/>
                    </a:lnTo>
                    <a:lnTo>
                      <a:pt x="32" y="731"/>
                    </a:lnTo>
                    <a:lnTo>
                      <a:pt x="40" y="725"/>
                    </a:lnTo>
                    <a:lnTo>
                      <a:pt x="47" y="718"/>
                    </a:lnTo>
                    <a:lnTo>
                      <a:pt x="55" y="713"/>
                    </a:lnTo>
                    <a:lnTo>
                      <a:pt x="64" y="708"/>
                    </a:lnTo>
                    <a:lnTo>
                      <a:pt x="72" y="704"/>
                    </a:lnTo>
                    <a:lnTo>
                      <a:pt x="80" y="701"/>
                    </a:lnTo>
                    <a:lnTo>
                      <a:pt x="88" y="698"/>
                    </a:lnTo>
                    <a:lnTo>
                      <a:pt x="96" y="698"/>
                    </a:lnTo>
                    <a:lnTo>
                      <a:pt x="104" y="700"/>
                    </a:lnTo>
                    <a:lnTo>
                      <a:pt x="112" y="702"/>
                    </a:lnTo>
                    <a:lnTo>
                      <a:pt x="117" y="706"/>
                    </a:lnTo>
                    <a:lnTo>
                      <a:pt x="123" y="710"/>
                    </a:lnTo>
                    <a:lnTo>
                      <a:pt x="129" y="714"/>
                    </a:lnTo>
                    <a:lnTo>
                      <a:pt x="135" y="718"/>
                    </a:lnTo>
                    <a:lnTo>
                      <a:pt x="143" y="721"/>
                    </a:lnTo>
                    <a:lnTo>
                      <a:pt x="151" y="722"/>
                    </a:lnTo>
                    <a:lnTo>
                      <a:pt x="159" y="721"/>
                    </a:lnTo>
                    <a:lnTo>
                      <a:pt x="167" y="717"/>
                    </a:lnTo>
                    <a:lnTo>
                      <a:pt x="175" y="713"/>
                    </a:lnTo>
                    <a:lnTo>
                      <a:pt x="183" y="708"/>
                    </a:lnTo>
                    <a:lnTo>
                      <a:pt x="191" y="701"/>
                    </a:lnTo>
                    <a:lnTo>
                      <a:pt x="200" y="697"/>
                    </a:lnTo>
                    <a:lnTo>
                      <a:pt x="211" y="693"/>
                    </a:lnTo>
                    <a:lnTo>
                      <a:pt x="223" y="692"/>
                    </a:lnTo>
                    <a:lnTo>
                      <a:pt x="223" y="662"/>
                    </a:lnTo>
                    <a:lnTo>
                      <a:pt x="199" y="636"/>
                    </a:lnTo>
                    <a:lnTo>
                      <a:pt x="165" y="593"/>
                    </a:lnTo>
                    <a:lnTo>
                      <a:pt x="148" y="572"/>
                    </a:lnTo>
                    <a:lnTo>
                      <a:pt x="133" y="553"/>
                    </a:lnTo>
                    <a:lnTo>
                      <a:pt x="124" y="538"/>
                    </a:lnTo>
                    <a:lnTo>
                      <a:pt x="120" y="529"/>
                    </a:lnTo>
                    <a:lnTo>
                      <a:pt x="123" y="524"/>
                    </a:lnTo>
                    <a:lnTo>
                      <a:pt x="131" y="517"/>
                    </a:lnTo>
                    <a:lnTo>
                      <a:pt x="140" y="510"/>
                    </a:lnTo>
                    <a:lnTo>
                      <a:pt x="151" y="505"/>
                    </a:lnTo>
                    <a:lnTo>
                      <a:pt x="156" y="500"/>
                    </a:lnTo>
                    <a:lnTo>
                      <a:pt x="161" y="493"/>
                    </a:lnTo>
                    <a:lnTo>
                      <a:pt x="165" y="486"/>
                    </a:lnTo>
                    <a:lnTo>
                      <a:pt x="169" y="480"/>
                    </a:lnTo>
                    <a:lnTo>
                      <a:pt x="173" y="472"/>
                    </a:lnTo>
                    <a:lnTo>
                      <a:pt x="179" y="465"/>
                    </a:lnTo>
                    <a:lnTo>
                      <a:pt x="184" y="461"/>
                    </a:lnTo>
                    <a:lnTo>
                      <a:pt x="192" y="457"/>
                    </a:lnTo>
                    <a:lnTo>
                      <a:pt x="237" y="460"/>
                    </a:lnTo>
                    <a:lnTo>
                      <a:pt x="300" y="464"/>
                    </a:lnTo>
                    <a:lnTo>
                      <a:pt x="314" y="464"/>
                    </a:lnTo>
                    <a:lnTo>
                      <a:pt x="329" y="462"/>
                    </a:lnTo>
                    <a:lnTo>
                      <a:pt x="342" y="460"/>
                    </a:lnTo>
                    <a:lnTo>
                      <a:pt x="354" y="456"/>
                    </a:lnTo>
                    <a:lnTo>
                      <a:pt x="360" y="454"/>
                    </a:lnTo>
                    <a:lnTo>
                      <a:pt x="365" y="450"/>
                    </a:lnTo>
                    <a:lnTo>
                      <a:pt x="369" y="448"/>
                    </a:lnTo>
                    <a:lnTo>
                      <a:pt x="373" y="444"/>
                    </a:lnTo>
                    <a:lnTo>
                      <a:pt x="376" y="438"/>
                    </a:lnTo>
                    <a:lnTo>
                      <a:pt x="377" y="433"/>
                    </a:lnTo>
                    <a:lnTo>
                      <a:pt x="378" y="428"/>
                    </a:lnTo>
                    <a:lnTo>
                      <a:pt x="380" y="421"/>
                    </a:lnTo>
                    <a:lnTo>
                      <a:pt x="380" y="401"/>
                    </a:lnTo>
                    <a:lnTo>
                      <a:pt x="381" y="382"/>
                    </a:lnTo>
                    <a:lnTo>
                      <a:pt x="382" y="365"/>
                    </a:lnTo>
                    <a:lnTo>
                      <a:pt x="386" y="349"/>
                    </a:lnTo>
                    <a:lnTo>
                      <a:pt x="393" y="318"/>
                    </a:lnTo>
                    <a:lnTo>
                      <a:pt x="401" y="289"/>
                    </a:lnTo>
                    <a:lnTo>
                      <a:pt x="410" y="258"/>
                    </a:lnTo>
                    <a:lnTo>
                      <a:pt x="420" y="228"/>
                    </a:lnTo>
                    <a:lnTo>
                      <a:pt x="424" y="212"/>
                    </a:lnTo>
                    <a:lnTo>
                      <a:pt x="428" y="194"/>
                    </a:lnTo>
                    <a:lnTo>
                      <a:pt x="430" y="176"/>
                    </a:lnTo>
                    <a:lnTo>
                      <a:pt x="433" y="156"/>
                    </a:lnTo>
                    <a:lnTo>
                      <a:pt x="469" y="112"/>
                    </a:lnTo>
                    <a:lnTo>
                      <a:pt x="502" y="69"/>
                    </a:lnTo>
                    <a:lnTo>
                      <a:pt x="520" y="49"/>
                    </a:lnTo>
                    <a:lnTo>
                      <a:pt x="537" y="31"/>
                    </a:lnTo>
                    <a:lnTo>
                      <a:pt x="554" y="15"/>
                    </a:lnTo>
                    <a:lnTo>
                      <a:pt x="572" y="0"/>
                    </a:lnTo>
                    <a:lnTo>
                      <a:pt x="574" y="5"/>
                    </a:lnTo>
                    <a:lnTo>
                      <a:pt x="578" y="9"/>
                    </a:lnTo>
                    <a:lnTo>
                      <a:pt x="584" y="12"/>
                    </a:lnTo>
                    <a:lnTo>
                      <a:pt x="589" y="13"/>
                    </a:lnTo>
                    <a:lnTo>
                      <a:pt x="601" y="13"/>
                    </a:lnTo>
                    <a:lnTo>
                      <a:pt x="614" y="11"/>
                    </a:lnTo>
                    <a:lnTo>
                      <a:pt x="629" y="8"/>
                    </a:lnTo>
                    <a:lnTo>
                      <a:pt x="642" y="7"/>
                    </a:lnTo>
                    <a:lnTo>
                      <a:pt x="648" y="8"/>
                    </a:lnTo>
                    <a:lnTo>
                      <a:pt x="653" y="9"/>
                    </a:lnTo>
                    <a:lnTo>
                      <a:pt x="658" y="13"/>
                    </a:lnTo>
                    <a:lnTo>
                      <a:pt x="662" y="17"/>
                    </a:lnTo>
                    <a:lnTo>
                      <a:pt x="668" y="24"/>
                    </a:lnTo>
                    <a:lnTo>
                      <a:pt x="672" y="32"/>
                    </a:lnTo>
                    <a:lnTo>
                      <a:pt x="674" y="39"/>
                    </a:lnTo>
                    <a:lnTo>
                      <a:pt x="676" y="45"/>
                    </a:lnTo>
                    <a:lnTo>
                      <a:pt x="678" y="60"/>
                    </a:lnTo>
                    <a:lnTo>
                      <a:pt x="678" y="73"/>
                    </a:lnTo>
                    <a:lnTo>
                      <a:pt x="678" y="87"/>
                    </a:lnTo>
                    <a:lnTo>
                      <a:pt x="680" y="99"/>
                    </a:lnTo>
                    <a:lnTo>
                      <a:pt x="680" y="105"/>
                    </a:lnTo>
                    <a:lnTo>
                      <a:pt x="681" y="111"/>
                    </a:lnTo>
                    <a:lnTo>
                      <a:pt x="684" y="116"/>
                    </a:lnTo>
                    <a:lnTo>
                      <a:pt x="686" y="120"/>
                    </a:lnTo>
                    <a:lnTo>
                      <a:pt x="678" y="129"/>
                    </a:lnTo>
                    <a:lnTo>
                      <a:pt x="672" y="140"/>
                    </a:lnTo>
                    <a:lnTo>
                      <a:pt x="666" y="150"/>
                    </a:lnTo>
                    <a:lnTo>
                      <a:pt x="661" y="161"/>
                    </a:lnTo>
                    <a:lnTo>
                      <a:pt x="652" y="185"/>
                    </a:lnTo>
                    <a:lnTo>
                      <a:pt x="644" y="209"/>
                    </a:lnTo>
                    <a:lnTo>
                      <a:pt x="636" y="233"/>
                    </a:lnTo>
                    <a:lnTo>
                      <a:pt x="629" y="256"/>
                    </a:lnTo>
                    <a:lnTo>
                      <a:pt x="622" y="277"/>
                    </a:lnTo>
                    <a:lnTo>
                      <a:pt x="614" y="294"/>
                    </a:lnTo>
                    <a:lnTo>
                      <a:pt x="609" y="302"/>
                    </a:lnTo>
                    <a:lnTo>
                      <a:pt x="602" y="309"/>
                    </a:lnTo>
                    <a:lnTo>
                      <a:pt x="596" y="314"/>
                    </a:lnTo>
                    <a:lnTo>
                      <a:pt x="589" y="320"/>
                    </a:lnTo>
                    <a:lnTo>
                      <a:pt x="582" y="326"/>
                    </a:lnTo>
                    <a:lnTo>
                      <a:pt x="577" y="333"/>
                    </a:lnTo>
                    <a:lnTo>
                      <a:pt x="574" y="338"/>
                    </a:lnTo>
                    <a:lnTo>
                      <a:pt x="573" y="342"/>
                    </a:lnTo>
                    <a:lnTo>
                      <a:pt x="572" y="349"/>
                    </a:lnTo>
                    <a:lnTo>
                      <a:pt x="572" y="354"/>
                    </a:lnTo>
                    <a:lnTo>
                      <a:pt x="573" y="362"/>
                    </a:lnTo>
                    <a:lnTo>
                      <a:pt x="577" y="370"/>
                    </a:lnTo>
                    <a:lnTo>
                      <a:pt x="582" y="376"/>
                    </a:lnTo>
                    <a:lnTo>
                      <a:pt x="589" y="380"/>
                    </a:lnTo>
                    <a:lnTo>
                      <a:pt x="602" y="386"/>
                    </a:lnTo>
                    <a:lnTo>
                      <a:pt x="614" y="390"/>
                    </a:lnTo>
                    <a:lnTo>
                      <a:pt x="584" y="464"/>
                    </a:lnTo>
                    <a:lnTo>
                      <a:pt x="589" y="468"/>
                    </a:lnTo>
                    <a:lnTo>
                      <a:pt x="593" y="472"/>
                    </a:lnTo>
                    <a:lnTo>
                      <a:pt x="597" y="478"/>
                    </a:lnTo>
                    <a:lnTo>
                      <a:pt x="600" y="484"/>
                    </a:lnTo>
                    <a:lnTo>
                      <a:pt x="605" y="498"/>
                    </a:lnTo>
                    <a:lnTo>
                      <a:pt x="609" y="512"/>
                    </a:lnTo>
                    <a:lnTo>
                      <a:pt x="614" y="525"/>
                    </a:lnTo>
                    <a:lnTo>
                      <a:pt x="621" y="537"/>
                    </a:lnTo>
                    <a:lnTo>
                      <a:pt x="625" y="541"/>
                    </a:lnTo>
                    <a:lnTo>
                      <a:pt x="630" y="545"/>
                    </a:lnTo>
                    <a:lnTo>
                      <a:pt x="637" y="546"/>
                    </a:lnTo>
                    <a:lnTo>
                      <a:pt x="644" y="548"/>
                    </a:lnTo>
                    <a:lnTo>
                      <a:pt x="650" y="546"/>
                    </a:lnTo>
                    <a:lnTo>
                      <a:pt x="657" y="545"/>
                    </a:lnTo>
                    <a:lnTo>
                      <a:pt x="662" y="541"/>
                    </a:lnTo>
                    <a:lnTo>
                      <a:pt x="668" y="536"/>
                    </a:lnTo>
                    <a:lnTo>
                      <a:pt x="678" y="525"/>
                    </a:lnTo>
                    <a:lnTo>
                      <a:pt x="689" y="512"/>
                    </a:lnTo>
                    <a:lnTo>
                      <a:pt x="701" y="498"/>
                    </a:lnTo>
                    <a:lnTo>
                      <a:pt x="716" y="486"/>
                    </a:lnTo>
                    <a:lnTo>
                      <a:pt x="724" y="482"/>
                    </a:lnTo>
                    <a:lnTo>
                      <a:pt x="732" y="478"/>
                    </a:lnTo>
                    <a:lnTo>
                      <a:pt x="742" y="476"/>
                    </a:lnTo>
                    <a:lnTo>
                      <a:pt x="753" y="476"/>
                    </a:lnTo>
                    <a:lnTo>
                      <a:pt x="770" y="477"/>
                    </a:lnTo>
                    <a:lnTo>
                      <a:pt x="786" y="481"/>
                    </a:lnTo>
                    <a:lnTo>
                      <a:pt x="796" y="484"/>
                    </a:lnTo>
                    <a:lnTo>
                      <a:pt x="804" y="485"/>
                    </a:lnTo>
                    <a:lnTo>
                      <a:pt x="814" y="486"/>
                    </a:lnTo>
                    <a:lnTo>
                      <a:pt x="825" y="488"/>
                    </a:lnTo>
                    <a:lnTo>
                      <a:pt x="836" y="486"/>
                    </a:lnTo>
                    <a:lnTo>
                      <a:pt x="844" y="485"/>
                    </a:lnTo>
                    <a:lnTo>
                      <a:pt x="850" y="484"/>
                    </a:lnTo>
                    <a:lnTo>
                      <a:pt x="857" y="481"/>
                    </a:lnTo>
                    <a:lnTo>
                      <a:pt x="870" y="474"/>
                    </a:lnTo>
                    <a:lnTo>
                      <a:pt x="885" y="469"/>
                    </a:lnTo>
                    <a:lnTo>
                      <a:pt x="885" y="478"/>
                    </a:lnTo>
                    <a:lnTo>
                      <a:pt x="886" y="488"/>
                    </a:lnTo>
                    <a:lnTo>
                      <a:pt x="888" y="497"/>
                    </a:lnTo>
                    <a:lnTo>
                      <a:pt x="892" y="505"/>
                    </a:lnTo>
                    <a:lnTo>
                      <a:pt x="896" y="513"/>
                    </a:lnTo>
                    <a:lnTo>
                      <a:pt x="900" y="518"/>
                    </a:lnTo>
                    <a:lnTo>
                      <a:pt x="904" y="521"/>
                    </a:lnTo>
                    <a:lnTo>
                      <a:pt x="906" y="522"/>
                    </a:lnTo>
                    <a:lnTo>
                      <a:pt x="910" y="524"/>
                    </a:lnTo>
                    <a:lnTo>
                      <a:pt x="916" y="524"/>
                    </a:lnTo>
                    <a:lnTo>
                      <a:pt x="921" y="524"/>
                    </a:lnTo>
                    <a:lnTo>
                      <a:pt x="926" y="522"/>
                    </a:lnTo>
                    <a:lnTo>
                      <a:pt x="930" y="520"/>
                    </a:lnTo>
                    <a:lnTo>
                      <a:pt x="934" y="518"/>
                    </a:lnTo>
                    <a:lnTo>
                      <a:pt x="944" y="512"/>
                    </a:lnTo>
                    <a:lnTo>
                      <a:pt x="952" y="505"/>
                    </a:lnTo>
                    <a:lnTo>
                      <a:pt x="961" y="498"/>
                    </a:lnTo>
                    <a:lnTo>
                      <a:pt x="970" y="493"/>
                    </a:lnTo>
                    <a:lnTo>
                      <a:pt x="976" y="490"/>
                    </a:lnTo>
                    <a:lnTo>
                      <a:pt x="981" y="489"/>
                    </a:lnTo>
                    <a:lnTo>
                      <a:pt x="986" y="488"/>
                    </a:lnTo>
                    <a:lnTo>
                      <a:pt x="993" y="488"/>
                    </a:lnTo>
                    <a:lnTo>
                      <a:pt x="1024" y="488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24"/>
              <p:cNvSpPr>
                <a:spLocks/>
              </p:cNvSpPr>
              <p:nvPr/>
            </p:nvSpPr>
            <p:spPr bwMode="auto">
              <a:xfrm>
                <a:off x="1495" y="2630"/>
                <a:ext cx="356" cy="409"/>
              </a:xfrm>
              <a:custGeom>
                <a:avLst/>
                <a:gdLst>
                  <a:gd name="T0" fmla="*/ 166 w 1162"/>
                  <a:gd name="T1" fmla="*/ 43 h 1338"/>
                  <a:gd name="T2" fmla="*/ 151 w 1162"/>
                  <a:gd name="T3" fmla="*/ 30 h 1338"/>
                  <a:gd name="T4" fmla="*/ 141 w 1162"/>
                  <a:gd name="T5" fmla="*/ 29 h 1338"/>
                  <a:gd name="T6" fmla="*/ 138 w 1162"/>
                  <a:gd name="T7" fmla="*/ 13 h 1338"/>
                  <a:gd name="T8" fmla="*/ 128 w 1162"/>
                  <a:gd name="T9" fmla="*/ 1 h 1338"/>
                  <a:gd name="T10" fmla="*/ 95 w 1162"/>
                  <a:gd name="T11" fmla="*/ 2 h 1338"/>
                  <a:gd name="T12" fmla="*/ 80 w 1162"/>
                  <a:gd name="T13" fmla="*/ 0 h 1338"/>
                  <a:gd name="T14" fmla="*/ 81 w 1162"/>
                  <a:gd name="T15" fmla="*/ 12 h 1338"/>
                  <a:gd name="T16" fmla="*/ 82 w 1162"/>
                  <a:gd name="T17" fmla="*/ 32 h 1338"/>
                  <a:gd name="T18" fmla="*/ 74 w 1162"/>
                  <a:gd name="T19" fmla="*/ 38 h 1338"/>
                  <a:gd name="T20" fmla="*/ 78 w 1162"/>
                  <a:gd name="T21" fmla="*/ 47 h 1338"/>
                  <a:gd name="T22" fmla="*/ 95 w 1162"/>
                  <a:gd name="T23" fmla="*/ 61 h 1338"/>
                  <a:gd name="T24" fmla="*/ 111 w 1162"/>
                  <a:gd name="T25" fmla="*/ 75 h 1338"/>
                  <a:gd name="T26" fmla="*/ 112 w 1162"/>
                  <a:gd name="T27" fmla="*/ 87 h 1338"/>
                  <a:gd name="T28" fmla="*/ 100 w 1162"/>
                  <a:gd name="T29" fmla="*/ 103 h 1338"/>
                  <a:gd name="T30" fmla="*/ 80 w 1162"/>
                  <a:gd name="T31" fmla="*/ 117 h 1338"/>
                  <a:gd name="T32" fmla="*/ 74 w 1162"/>
                  <a:gd name="T33" fmla="*/ 132 h 1338"/>
                  <a:gd name="T34" fmla="*/ 66 w 1162"/>
                  <a:gd name="T35" fmla="*/ 174 h 1338"/>
                  <a:gd name="T36" fmla="*/ 51 w 1162"/>
                  <a:gd name="T37" fmla="*/ 193 h 1338"/>
                  <a:gd name="T38" fmla="*/ 39 w 1162"/>
                  <a:gd name="T39" fmla="*/ 255 h 1338"/>
                  <a:gd name="T40" fmla="*/ 29 w 1162"/>
                  <a:gd name="T41" fmla="*/ 295 h 1338"/>
                  <a:gd name="T42" fmla="*/ 5 w 1162"/>
                  <a:gd name="T43" fmla="*/ 309 h 1338"/>
                  <a:gd name="T44" fmla="*/ 0 w 1162"/>
                  <a:gd name="T45" fmla="*/ 321 h 1338"/>
                  <a:gd name="T46" fmla="*/ 5 w 1162"/>
                  <a:gd name="T47" fmla="*/ 331 h 1338"/>
                  <a:gd name="T48" fmla="*/ 21 w 1162"/>
                  <a:gd name="T49" fmla="*/ 340 h 1338"/>
                  <a:gd name="T50" fmla="*/ 30 w 1162"/>
                  <a:gd name="T51" fmla="*/ 360 h 1338"/>
                  <a:gd name="T52" fmla="*/ 47 w 1162"/>
                  <a:gd name="T53" fmla="*/ 365 h 1338"/>
                  <a:gd name="T54" fmla="*/ 62 w 1162"/>
                  <a:gd name="T55" fmla="*/ 369 h 1338"/>
                  <a:gd name="T56" fmla="*/ 70 w 1162"/>
                  <a:gd name="T57" fmla="*/ 378 h 1338"/>
                  <a:gd name="T58" fmla="*/ 84 w 1162"/>
                  <a:gd name="T59" fmla="*/ 387 h 1338"/>
                  <a:gd name="T60" fmla="*/ 84 w 1162"/>
                  <a:gd name="T61" fmla="*/ 402 h 1338"/>
                  <a:gd name="T62" fmla="*/ 99 w 1162"/>
                  <a:gd name="T63" fmla="*/ 407 h 1338"/>
                  <a:gd name="T64" fmla="*/ 109 w 1162"/>
                  <a:gd name="T65" fmla="*/ 404 h 1338"/>
                  <a:gd name="T66" fmla="*/ 119 w 1162"/>
                  <a:gd name="T67" fmla="*/ 379 h 1338"/>
                  <a:gd name="T68" fmla="*/ 132 w 1162"/>
                  <a:gd name="T69" fmla="*/ 365 h 1338"/>
                  <a:gd name="T70" fmla="*/ 148 w 1162"/>
                  <a:gd name="T71" fmla="*/ 365 h 1338"/>
                  <a:gd name="T72" fmla="*/ 167 w 1162"/>
                  <a:gd name="T73" fmla="*/ 342 h 1338"/>
                  <a:gd name="T74" fmla="*/ 180 w 1162"/>
                  <a:gd name="T75" fmla="*/ 333 h 1338"/>
                  <a:gd name="T76" fmla="*/ 202 w 1162"/>
                  <a:gd name="T77" fmla="*/ 337 h 1338"/>
                  <a:gd name="T78" fmla="*/ 210 w 1162"/>
                  <a:gd name="T79" fmla="*/ 319 h 1338"/>
                  <a:gd name="T80" fmla="*/ 219 w 1162"/>
                  <a:gd name="T81" fmla="*/ 308 h 1338"/>
                  <a:gd name="T82" fmla="*/ 243 w 1162"/>
                  <a:gd name="T83" fmla="*/ 302 h 1338"/>
                  <a:gd name="T84" fmla="*/ 256 w 1162"/>
                  <a:gd name="T85" fmla="*/ 290 h 1338"/>
                  <a:gd name="T86" fmla="*/ 256 w 1162"/>
                  <a:gd name="T87" fmla="*/ 275 h 1338"/>
                  <a:gd name="T88" fmla="*/ 251 w 1162"/>
                  <a:gd name="T89" fmla="*/ 263 h 1338"/>
                  <a:gd name="T90" fmla="*/ 259 w 1162"/>
                  <a:gd name="T91" fmla="*/ 251 h 1338"/>
                  <a:gd name="T92" fmla="*/ 262 w 1162"/>
                  <a:gd name="T93" fmla="*/ 241 h 1338"/>
                  <a:gd name="T94" fmla="*/ 254 w 1162"/>
                  <a:gd name="T95" fmla="*/ 225 h 1338"/>
                  <a:gd name="T96" fmla="*/ 251 w 1162"/>
                  <a:gd name="T97" fmla="*/ 207 h 1338"/>
                  <a:gd name="T98" fmla="*/ 263 w 1162"/>
                  <a:gd name="T99" fmla="*/ 195 h 1338"/>
                  <a:gd name="T100" fmla="*/ 287 w 1162"/>
                  <a:gd name="T101" fmla="*/ 187 h 1338"/>
                  <a:gd name="T102" fmla="*/ 313 w 1162"/>
                  <a:gd name="T103" fmla="*/ 155 h 1338"/>
                  <a:gd name="T104" fmla="*/ 341 w 1162"/>
                  <a:gd name="T105" fmla="*/ 100 h 1338"/>
                  <a:gd name="T106" fmla="*/ 347 w 1162"/>
                  <a:gd name="T107" fmla="*/ 72 h 1338"/>
                  <a:gd name="T108" fmla="*/ 323 w 1162"/>
                  <a:gd name="T109" fmla="*/ 71 h 1338"/>
                  <a:gd name="T110" fmla="*/ 278 w 1162"/>
                  <a:gd name="T111" fmla="*/ 49 h 1338"/>
                  <a:gd name="T112" fmla="*/ 254 w 1162"/>
                  <a:gd name="T113" fmla="*/ 42 h 1338"/>
                  <a:gd name="T114" fmla="*/ 239 w 1162"/>
                  <a:gd name="T115" fmla="*/ 49 h 1338"/>
                  <a:gd name="T116" fmla="*/ 180 w 1162"/>
                  <a:gd name="T117" fmla="*/ 48 h 13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162"/>
                  <a:gd name="T178" fmla="*/ 0 h 1338"/>
                  <a:gd name="T179" fmla="*/ 1162 w 1162"/>
                  <a:gd name="T180" fmla="*/ 1338 h 13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162" h="1338">
                    <a:moveTo>
                      <a:pt x="589" y="163"/>
                    </a:moveTo>
                    <a:lnTo>
                      <a:pt x="578" y="161"/>
                    </a:lnTo>
                    <a:lnTo>
                      <a:pt x="569" y="160"/>
                    </a:lnTo>
                    <a:lnTo>
                      <a:pt x="561" y="156"/>
                    </a:lnTo>
                    <a:lnTo>
                      <a:pt x="554" y="152"/>
                    </a:lnTo>
                    <a:lnTo>
                      <a:pt x="542" y="141"/>
                    </a:lnTo>
                    <a:lnTo>
                      <a:pt x="532" y="129"/>
                    </a:lnTo>
                    <a:lnTo>
                      <a:pt x="522" y="117"/>
                    </a:lnTo>
                    <a:lnTo>
                      <a:pt x="513" y="107"/>
                    </a:lnTo>
                    <a:lnTo>
                      <a:pt x="508" y="103"/>
                    </a:lnTo>
                    <a:lnTo>
                      <a:pt x="501" y="99"/>
                    </a:lnTo>
                    <a:lnTo>
                      <a:pt x="494" y="97"/>
                    </a:lnTo>
                    <a:lnTo>
                      <a:pt x="488" y="96"/>
                    </a:lnTo>
                    <a:lnTo>
                      <a:pt x="480" y="96"/>
                    </a:lnTo>
                    <a:lnTo>
                      <a:pt x="477" y="96"/>
                    </a:lnTo>
                    <a:lnTo>
                      <a:pt x="474" y="96"/>
                    </a:lnTo>
                    <a:lnTo>
                      <a:pt x="464" y="96"/>
                    </a:lnTo>
                    <a:lnTo>
                      <a:pt x="460" y="95"/>
                    </a:lnTo>
                    <a:lnTo>
                      <a:pt x="456" y="91"/>
                    </a:lnTo>
                    <a:lnTo>
                      <a:pt x="454" y="87"/>
                    </a:lnTo>
                    <a:lnTo>
                      <a:pt x="453" y="80"/>
                    </a:lnTo>
                    <a:lnTo>
                      <a:pt x="452" y="65"/>
                    </a:lnTo>
                    <a:lnTo>
                      <a:pt x="452" y="55"/>
                    </a:lnTo>
                    <a:lnTo>
                      <a:pt x="450" y="41"/>
                    </a:lnTo>
                    <a:lnTo>
                      <a:pt x="448" y="31"/>
                    </a:lnTo>
                    <a:lnTo>
                      <a:pt x="444" y="23"/>
                    </a:lnTo>
                    <a:lnTo>
                      <a:pt x="440" y="16"/>
                    </a:lnTo>
                    <a:lnTo>
                      <a:pt x="433" y="11"/>
                    </a:lnTo>
                    <a:lnTo>
                      <a:pt x="425" y="7"/>
                    </a:lnTo>
                    <a:lnTo>
                      <a:pt x="417" y="4"/>
                    </a:lnTo>
                    <a:lnTo>
                      <a:pt x="409" y="3"/>
                    </a:lnTo>
                    <a:lnTo>
                      <a:pt x="370" y="3"/>
                    </a:lnTo>
                    <a:lnTo>
                      <a:pt x="330" y="5"/>
                    </a:lnTo>
                    <a:lnTo>
                      <a:pt x="321" y="5"/>
                    </a:lnTo>
                    <a:lnTo>
                      <a:pt x="316" y="5"/>
                    </a:lnTo>
                    <a:lnTo>
                      <a:pt x="310" y="5"/>
                    </a:lnTo>
                    <a:lnTo>
                      <a:pt x="301" y="5"/>
                    </a:lnTo>
                    <a:lnTo>
                      <a:pt x="289" y="4"/>
                    </a:lnTo>
                    <a:lnTo>
                      <a:pt x="275" y="1"/>
                    </a:lnTo>
                    <a:lnTo>
                      <a:pt x="269" y="0"/>
                    </a:lnTo>
                    <a:lnTo>
                      <a:pt x="264" y="1"/>
                    </a:lnTo>
                    <a:lnTo>
                      <a:pt x="261" y="1"/>
                    </a:lnTo>
                    <a:lnTo>
                      <a:pt x="260" y="3"/>
                    </a:lnTo>
                    <a:lnTo>
                      <a:pt x="259" y="4"/>
                    </a:lnTo>
                    <a:lnTo>
                      <a:pt x="259" y="5"/>
                    </a:lnTo>
                    <a:lnTo>
                      <a:pt x="259" y="19"/>
                    </a:lnTo>
                    <a:lnTo>
                      <a:pt x="260" y="29"/>
                    </a:lnTo>
                    <a:lnTo>
                      <a:pt x="263" y="39"/>
                    </a:lnTo>
                    <a:lnTo>
                      <a:pt x="264" y="49"/>
                    </a:lnTo>
                    <a:lnTo>
                      <a:pt x="267" y="59"/>
                    </a:lnTo>
                    <a:lnTo>
                      <a:pt x="269" y="69"/>
                    </a:lnTo>
                    <a:lnTo>
                      <a:pt x="271" y="81"/>
                    </a:lnTo>
                    <a:lnTo>
                      <a:pt x="271" y="96"/>
                    </a:lnTo>
                    <a:lnTo>
                      <a:pt x="269" y="104"/>
                    </a:lnTo>
                    <a:lnTo>
                      <a:pt x="267" y="111"/>
                    </a:lnTo>
                    <a:lnTo>
                      <a:pt x="263" y="116"/>
                    </a:lnTo>
                    <a:lnTo>
                      <a:pt x="257" y="120"/>
                    </a:lnTo>
                    <a:lnTo>
                      <a:pt x="251" y="123"/>
                    </a:lnTo>
                    <a:lnTo>
                      <a:pt x="245" y="125"/>
                    </a:lnTo>
                    <a:lnTo>
                      <a:pt x="240" y="125"/>
                    </a:lnTo>
                    <a:lnTo>
                      <a:pt x="235" y="127"/>
                    </a:lnTo>
                    <a:lnTo>
                      <a:pt x="247" y="127"/>
                    </a:lnTo>
                    <a:lnTo>
                      <a:pt x="248" y="133"/>
                    </a:lnTo>
                    <a:lnTo>
                      <a:pt x="249" y="141"/>
                    </a:lnTo>
                    <a:lnTo>
                      <a:pt x="251" y="148"/>
                    </a:lnTo>
                    <a:lnTo>
                      <a:pt x="253" y="153"/>
                    </a:lnTo>
                    <a:lnTo>
                      <a:pt x="260" y="164"/>
                    </a:lnTo>
                    <a:lnTo>
                      <a:pt x="268" y="173"/>
                    </a:lnTo>
                    <a:lnTo>
                      <a:pt x="277" y="181"/>
                    </a:lnTo>
                    <a:lnTo>
                      <a:pt x="288" y="188"/>
                    </a:lnTo>
                    <a:lnTo>
                      <a:pt x="298" y="195"/>
                    </a:lnTo>
                    <a:lnTo>
                      <a:pt x="309" y="201"/>
                    </a:lnTo>
                    <a:lnTo>
                      <a:pt x="320" y="207"/>
                    </a:lnTo>
                    <a:lnTo>
                      <a:pt x="330" y="213"/>
                    </a:lnTo>
                    <a:lnTo>
                      <a:pt x="340" y="220"/>
                    </a:lnTo>
                    <a:lnTo>
                      <a:pt x="349" y="227"/>
                    </a:lnTo>
                    <a:lnTo>
                      <a:pt x="356" y="236"/>
                    </a:lnTo>
                    <a:lnTo>
                      <a:pt x="362" y="245"/>
                    </a:lnTo>
                    <a:lnTo>
                      <a:pt x="364" y="251"/>
                    </a:lnTo>
                    <a:lnTo>
                      <a:pt x="365" y="257"/>
                    </a:lnTo>
                    <a:lnTo>
                      <a:pt x="366" y="264"/>
                    </a:lnTo>
                    <a:lnTo>
                      <a:pt x="366" y="271"/>
                    </a:lnTo>
                    <a:lnTo>
                      <a:pt x="366" y="279"/>
                    </a:lnTo>
                    <a:lnTo>
                      <a:pt x="365" y="285"/>
                    </a:lnTo>
                    <a:lnTo>
                      <a:pt x="364" y="292"/>
                    </a:lnTo>
                    <a:lnTo>
                      <a:pt x="361" y="299"/>
                    </a:lnTo>
                    <a:lnTo>
                      <a:pt x="356" y="309"/>
                    </a:lnTo>
                    <a:lnTo>
                      <a:pt x="346" y="320"/>
                    </a:lnTo>
                    <a:lnTo>
                      <a:pt x="337" y="329"/>
                    </a:lnTo>
                    <a:lnTo>
                      <a:pt x="326" y="337"/>
                    </a:lnTo>
                    <a:lnTo>
                      <a:pt x="316" y="345"/>
                    </a:lnTo>
                    <a:lnTo>
                      <a:pt x="304" y="352"/>
                    </a:lnTo>
                    <a:lnTo>
                      <a:pt x="292" y="360"/>
                    </a:lnTo>
                    <a:lnTo>
                      <a:pt x="280" y="366"/>
                    </a:lnTo>
                    <a:lnTo>
                      <a:pt x="269" y="376"/>
                    </a:lnTo>
                    <a:lnTo>
                      <a:pt x="260" y="384"/>
                    </a:lnTo>
                    <a:lnTo>
                      <a:pt x="252" y="394"/>
                    </a:lnTo>
                    <a:lnTo>
                      <a:pt x="245" y="405"/>
                    </a:lnTo>
                    <a:lnTo>
                      <a:pt x="244" y="412"/>
                    </a:lnTo>
                    <a:lnTo>
                      <a:pt x="241" y="418"/>
                    </a:lnTo>
                    <a:lnTo>
                      <a:pt x="241" y="425"/>
                    </a:lnTo>
                    <a:lnTo>
                      <a:pt x="240" y="433"/>
                    </a:lnTo>
                    <a:lnTo>
                      <a:pt x="240" y="464"/>
                    </a:lnTo>
                    <a:lnTo>
                      <a:pt x="240" y="492"/>
                    </a:lnTo>
                    <a:lnTo>
                      <a:pt x="240" y="521"/>
                    </a:lnTo>
                    <a:lnTo>
                      <a:pt x="240" y="554"/>
                    </a:lnTo>
                    <a:lnTo>
                      <a:pt x="223" y="566"/>
                    </a:lnTo>
                    <a:lnTo>
                      <a:pt x="216" y="569"/>
                    </a:lnTo>
                    <a:lnTo>
                      <a:pt x="208" y="573"/>
                    </a:lnTo>
                    <a:lnTo>
                      <a:pt x="203" y="578"/>
                    </a:lnTo>
                    <a:lnTo>
                      <a:pt x="196" y="584"/>
                    </a:lnTo>
                    <a:lnTo>
                      <a:pt x="185" y="598"/>
                    </a:lnTo>
                    <a:lnTo>
                      <a:pt x="176" y="614"/>
                    </a:lnTo>
                    <a:lnTo>
                      <a:pt x="168" y="633"/>
                    </a:lnTo>
                    <a:lnTo>
                      <a:pt x="160" y="653"/>
                    </a:lnTo>
                    <a:lnTo>
                      <a:pt x="155" y="676"/>
                    </a:lnTo>
                    <a:lnTo>
                      <a:pt x="149" y="698"/>
                    </a:lnTo>
                    <a:lnTo>
                      <a:pt x="140" y="745"/>
                    </a:lnTo>
                    <a:lnTo>
                      <a:pt x="133" y="792"/>
                    </a:lnTo>
                    <a:lnTo>
                      <a:pt x="127" y="833"/>
                    </a:lnTo>
                    <a:lnTo>
                      <a:pt x="120" y="866"/>
                    </a:lnTo>
                    <a:lnTo>
                      <a:pt x="115" y="894"/>
                    </a:lnTo>
                    <a:lnTo>
                      <a:pt x="107" y="926"/>
                    </a:lnTo>
                    <a:lnTo>
                      <a:pt x="103" y="941"/>
                    </a:lnTo>
                    <a:lnTo>
                      <a:pt x="99" y="955"/>
                    </a:lnTo>
                    <a:lnTo>
                      <a:pt x="95" y="966"/>
                    </a:lnTo>
                    <a:lnTo>
                      <a:pt x="89" y="975"/>
                    </a:lnTo>
                    <a:lnTo>
                      <a:pt x="63" y="987"/>
                    </a:lnTo>
                    <a:lnTo>
                      <a:pt x="33" y="999"/>
                    </a:lnTo>
                    <a:lnTo>
                      <a:pt x="27" y="1003"/>
                    </a:lnTo>
                    <a:lnTo>
                      <a:pt x="20" y="1006"/>
                    </a:lnTo>
                    <a:lnTo>
                      <a:pt x="15" y="1011"/>
                    </a:lnTo>
                    <a:lnTo>
                      <a:pt x="9" y="1015"/>
                    </a:lnTo>
                    <a:lnTo>
                      <a:pt x="5" y="1021"/>
                    </a:lnTo>
                    <a:lnTo>
                      <a:pt x="3" y="1027"/>
                    </a:lnTo>
                    <a:lnTo>
                      <a:pt x="0" y="1034"/>
                    </a:lnTo>
                    <a:lnTo>
                      <a:pt x="0" y="1041"/>
                    </a:lnTo>
                    <a:lnTo>
                      <a:pt x="0" y="1050"/>
                    </a:lnTo>
                    <a:lnTo>
                      <a:pt x="1" y="1058"/>
                    </a:lnTo>
                    <a:lnTo>
                      <a:pt x="3" y="1065"/>
                    </a:lnTo>
                    <a:lnTo>
                      <a:pt x="5" y="1070"/>
                    </a:lnTo>
                    <a:lnTo>
                      <a:pt x="9" y="1075"/>
                    </a:lnTo>
                    <a:lnTo>
                      <a:pt x="12" y="1079"/>
                    </a:lnTo>
                    <a:lnTo>
                      <a:pt x="17" y="1083"/>
                    </a:lnTo>
                    <a:lnTo>
                      <a:pt x="21" y="1086"/>
                    </a:lnTo>
                    <a:lnTo>
                      <a:pt x="32" y="1091"/>
                    </a:lnTo>
                    <a:lnTo>
                      <a:pt x="43" y="1094"/>
                    </a:lnTo>
                    <a:lnTo>
                      <a:pt x="55" y="1095"/>
                    </a:lnTo>
                    <a:lnTo>
                      <a:pt x="65" y="1095"/>
                    </a:lnTo>
                    <a:lnTo>
                      <a:pt x="69" y="1113"/>
                    </a:lnTo>
                    <a:lnTo>
                      <a:pt x="73" y="1130"/>
                    </a:lnTo>
                    <a:lnTo>
                      <a:pt x="79" y="1146"/>
                    </a:lnTo>
                    <a:lnTo>
                      <a:pt x="85" y="1159"/>
                    </a:lnTo>
                    <a:lnTo>
                      <a:pt x="89" y="1166"/>
                    </a:lnTo>
                    <a:lnTo>
                      <a:pt x="95" y="1171"/>
                    </a:lnTo>
                    <a:lnTo>
                      <a:pt x="99" y="1177"/>
                    </a:lnTo>
                    <a:lnTo>
                      <a:pt x="105" y="1181"/>
                    </a:lnTo>
                    <a:lnTo>
                      <a:pt x="111" y="1185"/>
                    </a:lnTo>
                    <a:lnTo>
                      <a:pt x="117" y="1189"/>
                    </a:lnTo>
                    <a:lnTo>
                      <a:pt x="124" y="1190"/>
                    </a:lnTo>
                    <a:lnTo>
                      <a:pt x="132" y="1191"/>
                    </a:lnTo>
                    <a:lnTo>
                      <a:pt x="153" y="1195"/>
                    </a:lnTo>
                    <a:lnTo>
                      <a:pt x="175" y="1197"/>
                    </a:lnTo>
                    <a:lnTo>
                      <a:pt x="185" y="1198"/>
                    </a:lnTo>
                    <a:lnTo>
                      <a:pt x="193" y="1201"/>
                    </a:lnTo>
                    <a:lnTo>
                      <a:pt x="197" y="1202"/>
                    </a:lnTo>
                    <a:lnTo>
                      <a:pt x="200" y="1205"/>
                    </a:lnTo>
                    <a:lnTo>
                      <a:pt x="203" y="1207"/>
                    </a:lnTo>
                    <a:lnTo>
                      <a:pt x="204" y="1210"/>
                    </a:lnTo>
                    <a:lnTo>
                      <a:pt x="211" y="1225"/>
                    </a:lnTo>
                    <a:lnTo>
                      <a:pt x="215" y="1233"/>
                    </a:lnTo>
                    <a:lnTo>
                      <a:pt x="219" y="1237"/>
                    </a:lnTo>
                    <a:lnTo>
                      <a:pt x="223" y="1238"/>
                    </a:lnTo>
                    <a:lnTo>
                      <a:pt x="229" y="1238"/>
                    </a:lnTo>
                    <a:lnTo>
                      <a:pt x="237" y="1239"/>
                    </a:lnTo>
                    <a:lnTo>
                      <a:pt x="249" y="1243"/>
                    </a:lnTo>
                    <a:lnTo>
                      <a:pt x="264" y="1253"/>
                    </a:lnTo>
                    <a:lnTo>
                      <a:pt x="269" y="1257"/>
                    </a:lnTo>
                    <a:lnTo>
                      <a:pt x="272" y="1261"/>
                    </a:lnTo>
                    <a:lnTo>
                      <a:pt x="275" y="1266"/>
                    </a:lnTo>
                    <a:lnTo>
                      <a:pt x="275" y="1273"/>
                    </a:lnTo>
                    <a:lnTo>
                      <a:pt x="273" y="1285"/>
                    </a:lnTo>
                    <a:lnTo>
                      <a:pt x="272" y="1298"/>
                    </a:lnTo>
                    <a:lnTo>
                      <a:pt x="272" y="1305"/>
                    </a:lnTo>
                    <a:lnTo>
                      <a:pt x="272" y="1310"/>
                    </a:lnTo>
                    <a:lnTo>
                      <a:pt x="273" y="1315"/>
                    </a:lnTo>
                    <a:lnTo>
                      <a:pt x="276" y="1321"/>
                    </a:lnTo>
                    <a:lnTo>
                      <a:pt x="281" y="1325"/>
                    </a:lnTo>
                    <a:lnTo>
                      <a:pt x="287" y="1327"/>
                    </a:lnTo>
                    <a:lnTo>
                      <a:pt x="296" y="1330"/>
                    </a:lnTo>
                    <a:lnTo>
                      <a:pt x="306" y="1330"/>
                    </a:lnTo>
                    <a:lnTo>
                      <a:pt x="322" y="1333"/>
                    </a:lnTo>
                    <a:lnTo>
                      <a:pt x="336" y="1337"/>
                    </a:lnTo>
                    <a:lnTo>
                      <a:pt x="341" y="1338"/>
                    </a:lnTo>
                    <a:lnTo>
                      <a:pt x="345" y="1338"/>
                    </a:lnTo>
                    <a:lnTo>
                      <a:pt x="350" y="1335"/>
                    </a:lnTo>
                    <a:lnTo>
                      <a:pt x="354" y="1330"/>
                    </a:lnTo>
                    <a:lnTo>
                      <a:pt x="356" y="1322"/>
                    </a:lnTo>
                    <a:lnTo>
                      <a:pt x="357" y="1313"/>
                    </a:lnTo>
                    <a:lnTo>
                      <a:pt x="358" y="1303"/>
                    </a:lnTo>
                    <a:lnTo>
                      <a:pt x="362" y="1293"/>
                    </a:lnTo>
                    <a:lnTo>
                      <a:pt x="370" y="1271"/>
                    </a:lnTo>
                    <a:lnTo>
                      <a:pt x="381" y="1250"/>
                    </a:lnTo>
                    <a:lnTo>
                      <a:pt x="388" y="1239"/>
                    </a:lnTo>
                    <a:lnTo>
                      <a:pt x="394" y="1230"/>
                    </a:lnTo>
                    <a:lnTo>
                      <a:pt x="401" y="1221"/>
                    </a:lnTo>
                    <a:lnTo>
                      <a:pt x="408" y="1213"/>
                    </a:lnTo>
                    <a:lnTo>
                      <a:pt x="416" y="1206"/>
                    </a:lnTo>
                    <a:lnTo>
                      <a:pt x="424" y="1199"/>
                    </a:lnTo>
                    <a:lnTo>
                      <a:pt x="432" y="1195"/>
                    </a:lnTo>
                    <a:lnTo>
                      <a:pt x="440" y="1191"/>
                    </a:lnTo>
                    <a:lnTo>
                      <a:pt x="448" y="1190"/>
                    </a:lnTo>
                    <a:lnTo>
                      <a:pt x="457" y="1191"/>
                    </a:lnTo>
                    <a:lnTo>
                      <a:pt x="466" y="1193"/>
                    </a:lnTo>
                    <a:lnTo>
                      <a:pt x="474" y="1194"/>
                    </a:lnTo>
                    <a:lnTo>
                      <a:pt x="482" y="1194"/>
                    </a:lnTo>
                    <a:lnTo>
                      <a:pt x="490" y="1194"/>
                    </a:lnTo>
                    <a:lnTo>
                      <a:pt x="498" y="1191"/>
                    </a:lnTo>
                    <a:lnTo>
                      <a:pt x="505" y="1186"/>
                    </a:lnTo>
                    <a:lnTo>
                      <a:pt x="522" y="1158"/>
                    </a:lnTo>
                    <a:lnTo>
                      <a:pt x="540" y="1126"/>
                    </a:lnTo>
                    <a:lnTo>
                      <a:pt x="544" y="1119"/>
                    </a:lnTo>
                    <a:lnTo>
                      <a:pt x="549" y="1113"/>
                    </a:lnTo>
                    <a:lnTo>
                      <a:pt x="556" y="1106"/>
                    </a:lnTo>
                    <a:lnTo>
                      <a:pt x="562" y="1101"/>
                    </a:lnTo>
                    <a:lnTo>
                      <a:pt x="569" y="1095"/>
                    </a:lnTo>
                    <a:lnTo>
                      <a:pt x="577" y="1093"/>
                    </a:lnTo>
                    <a:lnTo>
                      <a:pt x="586" y="1090"/>
                    </a:lnTo>
                    <a:lnTo>
                      <a:pt x="596" y="1090"/>
                    </a:lnTo>
                    <a:lnTo>
                      <a:pt x="613" y="1091"/>
                    </a:lnTo>
                    <a:lnTo>
                      <a:pt x="628" y="1095"/>
                    </a:lnTo>
                    <a:lnTo>
                      <a:pt x="640" y="1099"/>
                    </a:lnTo>
                    <a:lnTo>
                      <a:pt x="650" y="1102"/>
                    </a:lnTo>
                    <a:lnTo>
                      <a:pt x="658" y="1101"/>
                    </a:lnTo>
                    <a:lnTo>
                      <a:pt x="666" y="1098"/>
                    </a:lnTo>
                    <a:lnTo>
                      <a:pt x="672" y="1093"/>
                    </a:lnTo>
                    <a:lnTo>
                      <a:pt x="674" y="1086"/>
                    </a:lnTo>
                    <a:lnTo>
                      <a:pt x="680" y="1071"/>
                    </a:lnTo>
                    <a:lnTo>
                      <a:pt x="682" y="1054"/>
                    </a:lnTo>
                    <a:lnTo>
                      <a:pt x="684" y="1045"/>
                    </a:lnTo>
                    <a:lnTo>
                      <a:pt x="686" y="1035"/>
                    </a:lnTo>
                    <a:lnTo>
                      <a:pt x="689" y="1027"/>
                    </a:lnTo>
                    <a:lnTo>
                      <a:pt x="693" y="1021"/>
                    </a:lnTo>
                    <a:lnTo>
                      <a:pt x="698" y="1014"/>
                    </a:lnTo>
                    <a:lnTo>
                      <a:pt x="706" y="1009"/>
                    </a:lnTo>
                    <a:lnTo>
                      <a:pt x="716" y="1006"/>
                    </a:lnTo>
                    <a:lnTo>
                      <a:pt x="728" y="1005"/>
                    </a:lnTo>
                    <a:lnTo>
                      <a:pt x="746" y="1003"/>
                    </a:lnTo>
                    <a:lnTo>
                      <a:pt x="766" y="999"/>
                    </a:lnTo>
                    <a:lnTo>
                      <a:pt x="776" y="997"/>
                    </a:lnTo>
                    <a:lnTo>
                      <a:pt x="785" y="993"/>
                    </a:lnTo>
                    <a:lnTo>
                      <a:pt x="794" y="989"/>
                    </a:lnTo>
                    <a:lnTo>
                      <a:pt x="804" y="983"/>
                    </a:lnTo>
                    <a:lnTo>
                      <a:pt x="812" y="978"/>
                    </a:lnTo>
                    <a:lnTo>
                      <a:pt x="820" y="971"/>
                    </a:lnTo>
                    <a:lnTo>
                      <a:pt x="826" y="965"/>
                    </a:lnTo>
                    <a:lnTo>
                      <a:pt x="832" y="957"/>
                    </a:lnTo>
                    <a:lnTo>
                      <a:pt x="836" y="949"/>
                    </a:lnTo>
                    <a:lnTo>
                      <a:pt x="840" y="941"/>
                    </a:lnTo>
                    <a:lnTo>
                      <a:pt x="842" y="932"/>
                    </a:lnTo>
                    <a:lnTo>
                      <a:pt x="842" y="921"/>
                    </a:lnTo>
                    <a:lnTo>
                      <a:pt x="841" y="913"/>
                    </a:lnTo>
                    <a:lnTo>
                      <a:pt x="838" y="905"/>
                    </a:lnTo>
                    <a:lnTo>
                      <a:pt x="834" y="898"/>
                    </a:lnTo>
                    <a:lnTo>
                      <a:pt x="830" y="892"/>
                    </a:lnTo>
                    <a:lnTo>
                      <a:pt x="826" y="886"/>
                    </a:lnTo>
                    <a:lnTo>
                      <a:pt x="822" y="880"/>
                    </a:lnTo>
                    <a:lnTo>
                      <a:pt x="820" y="873"/>
                    </a:lnTo>
                    <a:lnTo>
                      <a:pt x="818" y="866"/>
                    </a:lnTo>
                    <a:lnTo>
                      <a:pt x="818" y="861"/>
                    </a:lnTo>
                    <a:lnTo>
                      <a:pt x="820" y="857"/>
                    </a:lnTo>
                    <a:lnTo>
                      <a:pt x="822" y="852"/>
                    </a:lnTo>
                    <a:lnTo>
                      <a:pt x="824" y="848"/>
                    </a:lnTo>
                    <a:lnTo>
                      <a:pt x="830" y="838"/>
                    </a:lnTo>
                    <a:lnTo>
                      <a:pt x="837" y="830"/>
                    </a:lnTo>
                    <a:lnTo>
                      <a:pt x="844" y="822"/>
                    </a:lnTo>
                    <a:lnTo>
                      <a:pt x="849" y="814"/>
                    </a:lnTo>
                    <a:lnTo>
                      <a:pt x="852" y="810"/>
                    </a:lnTo>
                    <a:lnTo>
                      <a:pt x="853" y="805"/>
                    </a:lnTo>
                    <a:lnTo>
                      <a:pt x="854" y="800"/>
                    </a:lnTo>
                    <a:lnTo>
                      <a:pt x="854" y="794"/>
                    </a:lnTo>
                    <a:lnTo>
                      <a:pt x="854" y="788"/>
                    </a:lnTo>
                    <a:lnTo>
                      <a:pt x="853" y="781"/>
                    </a:lnTo>
                    <a:lnTo>
                      <a:pt x="852" y="774"/>
                    </a:lnTo>
                    <a:lnTo>
                      <a:pt x="849" y="769"/>
                    </a:lnTo>
                    <a:lnTo>
                      <a:pt x="844" y="758"/>
                    </a:lnTo>
                    <a:lnTo>
                      <a:pt x="837" y="748"/>
                    </a:lnTo>
                    <a:lnTo>
                      <a:pt x="830" y="736"/>
                    </a:lnTo>
                    <a:lnTo>
                      <a:pt x="824" y="722"/>
                    </a:lnTo>
                    <a:lnTo>
                      <a:pt x="822" y="714"/>
                    </a:lnTo>
                    <a:lnTo>
                      <a:pt x="820" y="706"/>
                    </a:lnTo>
                    <a:lnTo>
                      <a:pt x="818" y="697"/>
                    </a:lnTo>
                    <a:lnTo>
                      <a:pt x="818" y="686"/>
                    </a:lnTo>
                    <a:lnTo>
                      <a:pt x="820" y="676"/>
                    </a:lnTo>
                    <a:lnTo>
                      <a:pt x="822" y="666"/>
                    </a:lnTo>
                    <a:lnTo>
                      <a:pt x="828" y="658"/>
                    </a:lnTo>
                    <a:lnTo>
                      <a:pt x="833" y="652"/>
                    </a:lnTo>
                    <a:lnTo>
                      <a:pt x="841" y="646"/>
                    </a:lnTo>
                    <a:lnTo>
                      <a:pt x="849" y="641"/>
                    </a:lnTo>
                    <a:lnTo>
                      <a:pt x="858" y="637"/>
                    </a:lnTo>
                    <a:lnTo>
                      <a:pt x="868" y="633"/>
                    </a:lnTo>
                    <a:lnTo>
                      <a:pt x="889" y="628"/>
                    </a:lnTo>
                    <a:lnTo>
                      <a:pt x="910" y="622"/>
                    </a:lnTo>
                    <a:lnTo>
                      <a:pt x="920" y="618"/>
                    </a:lnTo>
                    <a:lnTo>
                      <a:pt x="929" y="616"/>
                    </a:lnTo>
                    <a:lnTo>
                      <a:pt x="937" y="612"/>
                    </a:lnTo>
                    <a:lnTo>
                      <a:pt x="945" y="608"/>
                    </a:lnTo>
                    <a:lnTo>
                      <a:pt x="962" y="594"/>
                    </a:lnTo>
                    <a:lnTo>
                      <a:pt x="976" y="578"/>
                    </a:lnTo>
                    <a:lnTo>
                      <a:pt x="989" y="562"/>
                    </a:lnTo>
                    <a:lnTo>
                      <a:pt x="1000" y="545"/>
                    </a:lnTo>
                    <a:lnTo>
                      <a:pt x="1021" y="506"/>
                    </a:lnTo>
                    <a:lnTo>
                      <a:pt x="1041" y="464"/>
                    </a:lnTo>
                    <a:lnTo>
                      <a:pt x="1057" y="438"/>
                    </a:lnTo>
                    <a:lnTo>
                      <a:pt x="1071" y="412"/>
                    </a:lnTo>
                    <a:lnTo>
                      <a:pt x="1086" y="384"/>
                    </a:lnTo>
                    <a:lnTo>
                      <a:pt x="1101" y="357"/>
                    </a:lnTo>
                    <a:lnTo>
                      <a:pt x="1114" y="328"/>
                    </a:lnTo>
                    <a:lnTo>
                      <a:pt x="1129" y="299"/>
                    </a:lnTo>
                    <a:lnTo>
                      <a:pt x="1142" y="271"/>
                    </a:lnTo>
                    <a:lnTo>
                      <a:pt x="1155" y="241"/>
                    </a:lnTo>
                    <a:lnTo>
                      <a:pt x="1162" y="229"/>
                    </a:lnTo>
                    <a:lnTo>
                      <a:pt x="1146" y="232"/>
                    </a:lnTo>
                    <a:lnTo>
                      <a:pt x="1131" y="235"/>
                    </a:lnTo>
                    <a:lnTo>
                      <a:pt x="1117" y="236"/>
                    </a:lnTo>
                    <a:lnTo>
                      <a:pt x="1103" y="237"/>
                    </a:lnTo>
                    <a:lnTo>
                      <a:pt x="1091" y="237"/>
                    </a:lnTo>
                    <a:lnTo>
                      <a:pt x="1079" y="236"/>
                    </a:lnTo>
                    <a:lnTo>
                      <a:pt x="1067" y="235"/>
                    </a:lnTo>
                    <a:lnTo>
                      <a:pt x="1055" y="232"/>
                    </a:lnTo>
                    <a:lnTo>
                      <a:pt x="1034" y="227"/>
                    </a:lnTo>
                    <a:lnTo>
                      <a:pt x="1014" y="219"/>
                    </a:lnTo>
                    <a:lnTo>
                      <a:pt x="996" y="209"/>
                    </a:lnTo>
                    <a:lnTo>
                      <a:pt x="978" y="200"/>
                    </a:lnTo>
                    <a:lnTo>
                      <a:pt x="944" y="179"/>
                    </a:lnTo>
                    <a:lnTo>
                      <a:pt x="909" y="159"/>
                    </a:lnTo>
                    <a:lnTo>
                      <a:pt x="892" y="151"/>
                    </a:lnTo>
                    <a:lnTo>
                      <a:pt x="873" y="144"/>
                    </a:lnTo>
                    <a:lnTo>
                      <a:pt x="862" y="141"/>
                    </a:lnTo>
                    <a:lnTo>
                      <a:pt x="852" y="140"/>
                    </a:lnTo>
                    <a:lnTo>
                      <a:pt x="841" y="139"/>
                    </a:lnTo>
                    <a:lnTo>
                      <a:pt x="830" y="139"/>
                    </a:lnTo>
                    <a:lnTo>
                      <a:pt x="820" y="140"/>
                    </a:lnTo>
                    <a:lnTo>
                      <a:pt x="812" y="143"/>
                    </a:lnTo>
                    <a:lnTo>
                      <a:pt x="804" y="145"/>
                    </a:lnTo>
                    <a:lnTo>
                      <a:pt x="797" y="151"/>
                    </a:lnTo>
                    <a:lnTo>
                      <a:pt x="789" y="155"/>
                    </a:lnTo>
                    <a:lnTo>
                      <a:pt x="781" y="159"/>
                    </a:lnTo>
                    <a:lnTo>
                      <a:pt x="770" y="161"/>
                    </a:lnTo>
                    <a:lnTo>
                      <a:pt x="758" y="163"/>
                    </a:lnTo>
                    <a:lnTo>
                      <a:pt x="713" y="161"/>
                    </a:lnTo>
                    <a:lnTo>
                      <a:pt x="672" y="160"/>
                    </a:lnTo>
                    <a:lnTo>
                      <a:pt x="632" y="157"/>
                    </a:lnTo>
                    <a:lnTo>
                      <a:pt x="589" y="156"/>
                    </a:lnTo>
                    <a:lnTo>
                      <a:pt x="589" y="163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25"/>
              <p:cNvSpPr>
                <a:spLocks/>
              </p:cNvSpPr>
              <p:nvPr/>
            </p:nvSpPr>
            <p:spPr bwMode="auto">
              <a:xfrm>
                <a:off x="1381" y="2965"/>
                <a:ext cx="292" cy="397"/>
              </a:xfrm>
              <a:custGeom>
                <a:avLst/>
                <a:gdLst>
                  <a:gd name="T0" fmla="*/ 165 w 954"/>
                  <a:gd name="T1" fmla="*/ 340 h 1301"/>
                  <a:gd name="T2" fmla="*/ 188 w 954"/>
                  <a:gd name="T3" fmla="*/ 305 h 1301"/>
                  <a:gd name="T4" fmla="*/ 196 w 954"/>
                  <a:gd name="T5" fmla="*/ 280 h 1301"/>
                  <a:gd name="T6" fmla="*/ 230 w 954"/>
                  <a:gd name="T7" fmla="*/ 258 h 1301"/>
                  <a:gd name="T8" fmla="*/ 242 w 954"/>
                  <a:gd name="T9" fmla="*/ 262 h 1301"/>
                  <a:gd name="T10" fmla="*/ 256 w 954"/>
                  <a:gd name="T11" fmla="*/ 248 h 1301"/>
                  <a:gd name="T12" fmla="*/ 260 w 954"/>
                  <a:gd name="T13" fmla="*/ 213 h 1301"/>
                  <a:gd name="T14" fmla="*/ 230 w 954"/>
                  <a:gd name="T15" fmla="*/ 219 h 1301"/>
                  <a:gd name="T16" fmla="*/ 205 w 954"/>
                  <a:gd name="T17" fmla="*/ 212 h 1301"/>
                  <a:gd name="T18" fmla="*/ 183 w 954"/>
                  <a:gd name="T19" fmla="*/ 205 h 1301"/>
                  <a:gd name="T20" fmla="*/ 173 w 954"/>
                  <a:gd name="T21" fmla="*/ 182 h 1301"/>
                  <a:gd name="T22" fmla="*/ 174 w 954"/>
                  <a:gd name="T23" fmla="*/ 157 h 1301"/>
                  <a:gd name="T24" fmla="*/ 184 w 954"/>
                  <a:gd name="T25" fmla="*/ 146 h 1301"/>
                  <a:gd name="T26" fmla="*/ 208 w 954"/>
                  <a:gd name="T27" fmla="*/ 144 h 1301"/>
                  <a:gd name="T28" fmla="*/ 215 w 954"/>
                  <a:gd name="T29" fmla="*/ 156 h 1301"/>
                  <a:gd name="T30" fmla="*/ 204 w 954"/>
                  <a:gd name="T31" fmla="*/ 171 h 1301"/>
                  <a:gd name="T32" fmla="*/ 222 w 954"/>
                  <a:gd name="T33" fmla="*/ 175 h 1301"/>
                  <a:gd name="T34" fmla="*/ 233 w 954"/>
                  <a:gd name="T35" fmla="*/ 186 h 1301"/>
                  <a:gd name="T36" fmla="*/ 243 w 954"/>
                  <a:gd name="T37" fmla="*/ 174 h 1301"/>
                  <a:gd name="T38" fmla="*/ 281 w 954"/>
                  <a:gd name="T39" fmla="*/ 168 h 1301"/>
                  <a:gd name="T40" fmla="*/ 279 w 954"/>
                  <a:gd name="T41" fmla="*/ 149 h 1301"/>
                  <a:gd name="T42" fmla="*/ 287 w 954"/>
                  <a:gd name="T43" fmla="*/ 119 h 1301"/>
                  <a:gd name="T44" fmla="*/ 290 w 954"/>
                  <a:gd name="T45" fmla="*/ 107 h 1301"/>
                  <a:gd name="T46" fmla="*/ 270 w 954"/>
                  <a:gd name="T47" fmla="*/ 111 h 1301"/>
                  <a:gd name="T48" fmla="*/ 240 w 954"/>
                  <a:gd name="T49" fmla="*/ 95 h 1301"/>
                  <a:gd name="T50" fmla="*/ 224 w 954"/>
                  <a:gd name="T51" fmla="*/ 72 h 1301"/>
                  <a:gd name="T52" fmla="*/ 206 w 954"/>
                  <a:gd name="T53" fmla="*/ 72 h 1301"/>
                  <a:gd name="T54" fmla="*/ 199 w 954"/>
                  <a:gd name="T55" fmla="*/ 62 h 1301"/>
                  <a:gd name="T56" fmla="*/ 192 w 954"/>
                  <a:gd name="T57" fmla="*/ 45 h 1301"/>
                  <a:gd name="T58" fmla="*/ 178 w 954"/>
                  <a:gd name="T59" fmla="*/ 35 h 1301"/>
                  <a:gd name="T60" fmla="*/ 162 w 954"/>
                  <a:gd name="T61" fmla="*/ 31 h 1301"/>
                  <a:gd name="T62" fmla="*/ 144 w 954"/>
                  <a:gd name="T63" fmla="*/ 23 h 1301"/>
                  <a:gd name="T64" fmla="*/ 133 w 954"/>
                  <a:gd name="T65" fmla="*/ 0 h 1301"/>
                  <a:gd name="T66" fmla="*/ 102 w 954"/>
                  <a:gd name="T67" fmla="*/ 18 h 1301"/>
                  <a:gd name="T68" fmla="*/ 80 w 954"/>
                  <a:gd name="T69" fmla="*/ 21 h 1301"/>
                  <a:gd name="T70" fmla="*/ 88 w 954"/>
                  <a:gd name="T71" fmla="*/ 39 h 1301"/>
                  <a:gd name="T72" fmla="*/ 88 w 954"/>
                  <a:gd name="T73" fmla="*/ 50 h 1301"/>
                  <a:gd name="T74" fmla="*/ 66 w 954"/>
                  <a:gd name="T75" fmla="*/ 61 h 1301"/>
                  <a:gd name="T76" fmla="*/ 33 w 954"/>
                  <a:gd name="T77" fmla="*/ 72 h 1301"/>
                  <a:gd name="T78" fmla="*/ 37 w 954"/>
                  <a:gd name="T79" fmla="*/ 92 h 1301"/>
                  <a:gd name="T80" fmla="*/ 17 w 954"/>
                  <a:gd name="T81" fmla="*/ 112 h 1301"/>
                  <a:gd name="T82" fmla="*/ 1 w 954"/>
                  <a:gd name="T83" fmla="*/ 133 h 1301"/>
                  <a:gd name="T84" fmla="*/ 4 w 954"/>
                  <a:gd name="T85" fmla="*/ 186 h 1301"/>
                  <a:gd name="T86" fmla="*/ 21 w 954"/>
                  <a:gd name="T87" fmla="*/ 226 h 1301"/>
                  <a:gd name="T88" fmla="*/ 31 w 954"/>
                  <a:gd name="T89" fmla="*/ 271 h 1301"/>
                  <a:gd name="T90" fmla="*/ 33 w 954"/>
                  <a:gd name="T91" fmla="*/ 297 h 1301"/>
                  <a:gd name="T92" fmla="*/ 46 w 954"/>
                  <a:gd name="T93" fmla="*/ 293 h 1301"/>
                  <a:gd name="T94" fmla="*/ 59 w 954"/>
                  <a:gd name="T95" fmla="*/ 297 h 1301"/>
                  <a:gd name="T96" fmla="*/ 64 w 954"/>
                  <a:gd name="T97" fmla="*/ 314 h 1301"/>
                  <a:gd name="T98" fmla="*/ 46 w 954"/>
                  <a:gd name="T99" fmla="*/ 324 h 1301"/>
                  <a:gd name="T100" fmla="*/ 49 w 954"/>
                  <a:gd name="T101" fmla="*/ 334 h 1301"/>
                  <a:gd name="T102" fmla="*/ 56 w 954"/>
                  <a:gd name="T103" fmla="*/ 347 h 1301"/>
                  <a:gd name="T104" fmla="*/ 50 w 954"/>
                  <a:gd name="T105" fmla="*/ 360 h 1301"/>
                  <a:gd name="T106" fmla="*/ 50 w 954"/>
                  <a:gd name="T107" fmla="*/ 373 h 1301"/>
                  <a:gd name="T108" fmla="*/ 75 w 954"/>
                  <a:gd name="T109" fmla="*/ 384 h 1301"/>
                  <a:gd name="T110" fmla="*/ 89 w 954"/>
                  <a:gd name="T111" fmla="*/ 379 h 1301"/>
                  <a:gd name="T112" fmla="*/ 108 w 954"/>
                  <a:gd name="T113" fmla="*/ 391 h 1301"/>
                  <a:gd name="T114" fmla="*/ 125 w 954"/>
                  <a:gd name="T115" fmla="*/ 396 h 1301"/>
                  <a:gd name="T116" fmla="*/ 155 w 954"/>
                  <a:gd name="T117" fmla="*/ 369 h 130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54"/>
                  <a:gd name="T178" fmla="*/ 0 h 1301"/>
                  <a:gd name="T179" fmla="*/ 954 w 954"/>
                  <a:gd name="T180" fmla="*/ 1301 h 130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54" h="1301">
                    <a:moveTo>
                      <a:pt x="516" y="1174"/>
                    </a:moveTo>
                    <a:lnTo>
                      <a:pt x="516" y="1165"/>
                    </a:lnTo>
                    <a:lnTo>
                      <a:pt x="517" y="1156"/>
                    </a:lnTo>
                    <a:lnTo>
                      <a:pt x="520" y="1148"/>
                    </a:lnTo>
                    <a:lnTo>
                      <a:pt x="522" y="1140"/>
                    </a:lnTo>
                    <a:lnTo>
                      <a:pt x="530" y="1125"/>
                    </a:lnTo>
                    <a:lnTo>
                      <a:pt x="540" y="1113"/>
                    </a:lnTo>
                    <a:lnTo>
                      <a:pt x="564" y="1088"/>
                    </a:lnTo>
                    <a:lnTo>
                      <a:pt x="588" y="1060"/>
                    </a:lnTo>
                    <a:lnTo>
                      <a:pt x="596" y="1048"/>
                    </a:lnTo>
                    <a:lnTo>
                      <a:pt x="602" y="1037"/>
                    </a:lnTo>
                    <a:lnTo>
                      <a:pt x="606" y="1028"/>
                    </a:lnTo>
                    <a:lnTo>
                      <a:pt x="610" y="1018"/>
                    </a:lnTo>
                    <a:lnTo>
                      <a:pt x="614" y="1001"/>
                    </a:lnTo>
                    <a:lnTo>
                      <a:pt x="617" y="985"/>
                    </a:lnTo>
                    <a:lnTo>
                      <a:pt x="618" y="971"/>
                    </a:lnTo>
                    <a:lnTo>
                      <a:pt x="622" y="955"/>
                    </a:lnTo>
                    <a:lnTo>
                      <a:pt x="625" y="945"/>
                    </a:lnTo>
                    <a:lnTo>
                      <a:pt x="629" y="936"/>
                    </a:lnTo>
                    <a:lnTo>
                      <a:pt x="634" y="927"/>
                    </a:lnTo>
                    <a:lnTo>
                      <a:pt x="641" y="916"/>
                    </a:lnTo>
                    <a:lnTo>
                      <a:pt x="661" y="900"/>
                    </a:lnTo>
                    <a:lnTo>
                      <a:pt x="694" y="875"/>
                    </a:lnTo>
                    <a:lnTo>
                      <a:pt x="713" y="863"/>
                    </a:lnTo>
                    <a:lnTo>
                      <a:pt x="730" y="853"/>
                    </a:lnTo>
                    <a:lnTo>
                      <a:pt x="737" y="849"/>
                    </a:lnTo>
                    <a:lnTo>
                      <a:pt x="745" y="847"/>
                    </a:lnTo>
                    <a:lnTo>
                      <a:pt x="750" y="844"/>
                    </a:lnTo>
                    <a:lnTo>
                      <a:pt x="755" y="844"/>
                    </a:lnTo>
                    <a:lnTo>
                      <a:pt x="762" y="844"/>
                    </a:lnTo>
                    <a:lnTo>
                      <a:pt x="769" y="847"/>
                    </a:lnTo>
                    <a:lnTo>
                      <a:pt x="774" y="849"/>
                    </a:lnTo>
                    <a:lnTo>
                      <a:pt x="779" y="852"/>
                    </a:lnTo>
                    <a:lnTo>
                      <a:pt x="786" y="856"/>
                    </a:lnTo>
                    <a:lnTo>
                      <a:pt x="791" y="859"/>
                    </a:lnTo>
                    <a:lnTo>
                      <a:pt x="798" y="861"/>
                    </a:lnTo>
                    <a:lnTo>
                      <a:pt x="803" y="861"/>
                    </a:lnTo>
                    <a:lnTo>
                      <a:pt x="807" y="860"/>
                    </a:lnTo>
                    <a:lnTo>
                      <a:pt x="813" y="855"/>
                    </a:lnTo>
                    <a:lnTo>
                      <a:pt x="818" y="848"/>
                    </a:lnTo>
                    <a:lnTo>
                      <a:pt x="825" y="837"/>
                    </a:lnTo>
                    <a:lnTo>
                      <a:pt x="838" y="813"/>
                    </a:lnTo>
                    <a:lnTo>
                      <a:pt x="853" y="784"/>
                    </a:lnTo>
                    <a:lnTo>
                      <a:pt x="866" y="755"/>
                    </a:lnTo>
                    <a:lnTo>
                      <a:pt x="878" y="727"/>
                    </a:lnTo>
                    <a:lnTo>
                      <a:pt x="886" y="705"/>
                    </a:lnTo>
                    <a:lnTo>
                      <a:pt x="889" y="693"/>
                    </a:lnTo>
                    <a:lnTo>
                      <a:pt x="858" y="693"/>
                    </a:lnTo>
                    <a:lnTo>
                      <a:pt x="850" y="697"/>
                    </a:lnTo>
                    <a:lnTo>
                      <a:pt x="841" y="701"/>
                    </a:lnTo>
                    <a:lnTo>
                      <a:pt x="829" y="705"/>
                    </a:lnTo>
                    <a:lnTo>
                      <a:pt x="815" y="709"/>
                    </a:lnTo>
                    <a:lnTo>
                      <a:pt x="801" y="712"/>
                    </a:lnTo>
                    <a:lnTo>
                      <a:pt x="785" y="715"/>
                    </a:lnTo>
                    <a:lnTo>
                      <a:pt x="767" y="716"/>
                    </a:lnTo>
                    <a:lnTo>
                      <a:pt x="750" y="717"/>
                    </a:lnTo>
                    <a:lnTo>
                      <a:pt x="735" y="716"/>
                    </a:lnTo>
                    <a:lnTo>
                      <a:pt x="723" y="713"/>
                    </a:lnTo>
                    <a:lnTo>
                      <a:pt x="713" y="709"/>
                    </a:lnTo>
                    <a:lnTo>
                      <a:pt x="702" y="705"/>
                    </a:lnTo>
                    <a:lnTo>
                      <a:pt x="693" y="700"/>
                    </a:lnTo>
                    <a:lnTo>
                      <a:pt x="683" y="697"/>
                    </a:lnTo>
                    <a:lnTo>
                      <a:pt x="671" y="695"/>
                    </a:lnTo>
                    <a:lnTo>
                      <a:pt x="660" y="693"/>
                    </a:lnTo>
                    <a:lnTo>
                      <a:pt x="646" y="692"/>
                    </a:lnTo>
                    <a:lnTo>
                      <a:pt x="634" y="691"/>
                    </a:lnTo>
                    <a:lnTo>
                      <a:pt x="624" y="688"/>
                    </a:lnTo>
                    <a:lnTo>
                      <a:pt x="614" y="684"/>
                    </a:lnTo>
                    <a:lnTo>
                      <a:pt x="605" y="679"/>
                    </a:lnTo>
                    <a:lnTo>
                      <a:pt x="597" y="672"/>
                    </a:lnTo>
                    <a:lnTo>
                      <a:pt x="590" y="665"/>
                    </a:lnTo>
                    <a:lnTo>
                      <a:pt x="585" y="657"/>
                    </a:lnTo>
                    <a:lnTo>
                      <a:pt x="580" y="647"/>
                    </a:lnTo>
                    <a:lnTo>
                      <a:pt x="574" y="636"/>
                    </a:lnTo>
                    <a:lnTo>
                      <a:pt x="572" y="624"/>
                    </a:lnTo>
                    <a:lnTo>
                      <a:pt x="568" y="612"/>
                    </a:lnTo>
                    <a:lnTo>
                      <a:pt x="566" y="597"/>
                    </a:lnTo>
                    <a:lnTo>
                      <a:pt x="565" y="583"/>
                    </a:lnTo>
                    <a:lnTo>
                      <a:pt x="564" y="565"/>
                    </a:lnTo>
                    <a:lnTo>
                      <a:pt x="564" y="548"/>
                    </a:lnTo>
                    <a:lnTo>
                      <a:pt x="564" y="539"/>
                    </a:lnTo>
                    <a:lnTo>
                      <a:pt x="565" y="529"/>
                    </a:lnTo>
                    <a:lnTo>
                      <a:pt x="566" y="521"/>
                    </a:lnTo>
                    <a:lnTo>
                      <a:pt x="568" y="513"/>
                    </a:lnTo>
                    <a:lnTo>
                      <a:pt x="570" y="507"/>
                    </a:lnTo>
                    <a:lnTo>
                      <a:pt x="574" y="500"/>
                    </a:lnTo>
                    <a:lnTo>
                      <a:pt x="577" y="495"/>
                    </a:lnTo>
                    <a:lnTo>
                      <a:pt x="582" y="489"/>
                    </a:lnTo>
                    <a:lnTo>
                      <a:pt x="588" y="484"/>
                    </a:lnTo>
                    <a:lnTo>
                      <a:pt x="593" y="480"/>
                    </a:lnTo>
                    <a:lnTo>
                      <a:pt x="600" y="477"/>
                    </a:lnTo>
                    <a:lnTo>
                      <a:pt x="606" y="475"/>
                    </a:lnTo>
                    <a:lnTo>
                      <a:pt x="622" y="471"/>
                    </a:lnTo>
                    <a:lnTo>
                      <a:pt x="641" y="471"/>
                    </a:lnTo>
                    <a:lnTo>
                      <a:pt x="652" y="471"/>
                    </a:lnTo>
                    <a:lnTo>
                      <a:pt x="661" y="471"/>
                    </a:lnTo>
                    <a:lnTo>
                      <a:pt x="671" y="472"/>
                    </a:lnTo>
                    <a:lnTo>
                      <a:pt x="681" y="473"/>
                    </a:lnTo>
                    <a:lnTo>
                      <a:pt x="689" y="477"/>
                    </a:lnTo>
                    <a:lnTo>
                      <a:pt x="695" y="483"/>
                    </a:lnTo>
                    <a:lnTo>
                      <a:pt x="698" y="487"/>
                    </a:lnTo>
                    <a:lnTo>
                      <a:pt x="699" y="491"/>
                    </a:lnTo>
                    <a:lnTo>
                      <a:pt x="701" y="495"/>
                    </a:lnTo>
                    <a:lnTo>
                      <a:pt x="702" y="500"/>
                    </a:lnTo>
                    <a:lnTo>
                      <a:pt x="701" y="511"/>
                    </a:lnTo>
                    <a:lnTo>
                      <a:pt x="698" y="519"/>
                    </a:lnTo>
                    <a:lnTo>
                      <a:pt x="693" y="524"/>
                    </a:lnTo>
                    <a:lnTo>
                      <a:pt x="687" y="531"/>
                    </a:lnTo>
                    <a:lnTo>
                      <a:pt x="682" y="536"/>
                    </a:lnTo>
                    <a:lnTo>
                      <a:pt x="677" y="543"/>
                    </a:lnTo>
                    <a:lnTo>
                      <a:pt x="670" y="551"/>
                    </a:lnTo>
                    <a:lnTo>
                      <a:pt x="666" y="560"/>
                    </a:lnTo>
                    <a:lnTo>
                      <a:pt x="674" y="564"/>
                    </a:lnTo>
                    <a:lnTo>
                      <a:pt x="681" y="565"/>
                    </a:lnTo>
                    <a:lnTo>
                      <a:pt x="687" y="565"/>
                    </a:lnTo>
                    <a:lnTo>
                      <a:pt x="693" y="565"/>
                    </a:lnTo>
                    <a:lnTo>
                      <a:pt x="705" y="563"/>
                    </a:lnTo>
                    <a:lnTo>
                      <a:pt x="719" y="560"/>
                    </a:lnTo>
                    <a:lnTo>
                      <a:pt x="725" y="573"/>
                    </a:lnTo>
                    <a:lnTo>
                      <a:pt x="731" y="589"/>
                    </a:lnTo>
                    <a:lnTo>
                      <a:pt x="737" y="596"/>
                    </a:lnTo>
                    <a:lnTo>
                      <a:pt x="743" y="603"/>
                    </a:lnTo>
                    <a:lnTo>
                      <a:pt x="747" y="605"/>
                    </a:lnTo>
                    <a:lnTo>
                      <a:pt x="751" y="607"/>
                    </a:lnTo>
                    <a:lnTo>
                      <a:pt x="757" y="608"/>
                    </a:lnTo>
                    <a:lnTo>
                      <a:pt x="762" y="608"/>
                    </a:lnTo>
                    <a:lnTo>
                      <a:pt x="770" y="608"/>
                    </a:lnTo>
                    <a:lnTo>
                      <a:pt x="777" y="605"/>
                    </a:lnTo>
                    <a:lnTo>
                      <a:pt x="782" y="601"/>
                    </a:lnTo>
                    <a:lnTo>
                      <a:pt x="786" y="596"/>
                    </a:lnTo>
                    <a:lnTo>
                      <a:pt x="790" y="589"/>
                    </a:lnTo>
                    <a:lnTo>
                      <a:pt x="793" y="581"/>
                    </a:lnTo>
                    <a:lnTo>
                      <a:pt x="795" y="571"/>
                    </a:lnTo>
                    <a:lnTo>
                      <a:pt x="798" y="560"/>
                    </a:lnTo>
                    <a:lnTo>
                      <a:pt x="827" y="561"/>
                    </a:lnTo>
                    <a:lnTo>
                      <a:pt x="866" y="563"/>
                    </a:lnTo>
                    <a:lnTo>
                      <a:pt x="886" y="561"/>
                    </a:lnTo>
                    <a:lnTo>
                      <a:pt x="903" y="557"/>
                    </a:lnTo>
                    <a:lnTo>
                      <a:pt x="911" y="555"/>
                    </a:lnTo>
                    <a:lnTo>
                      <a:pt x="919" y="552"/>
                    </a:lnTo>
                    <a:lnTo>
                      <a:pt x="925" y="548"/>
                    </a:lnTo>
                    <a:lnTo>
                      <a:pt x="930" y="543"/>
                    </a:lnTo>
                    <a:lnTo>
                      <a:pt x="922" y="529"/>
                    </a:lnTo>
                    <a:lnTo>
                      <a:pt x="917" y="516"/>
                    </a:lnTo>
                    <a:lnTo>
                      <a:pt x="915" y="508"/>
                    </a:lnTo>
                    <a:lnTo>
                      <a:pt x="914" y="499"/>
                    </a:lnTo>
                    <a:lnTo>
                      <a:pt x="913" y="488"/>
                    </a:lnTo>
                    <a:lnTo>
                      <a:pt x="913" y="476"/>
                    </a:lnTo>
                    <a:lnTo>
                      <a:pt x="914" y="457"/>
                    </a:lnTo>
                    <a:lnTo>
                      <a:pt x="917" y="443"/>
                    </a:lnTo>
                    <a:lnTo>
                      <a:pt x="922" y="428"/>
                    </a:lnTo>
                    <a:lnTo>
                      <a:pt x="927" y="416"/>
                    </a:lnTo>
                    <a:lnTo>
                      <a:pt x="933" y="403"/>
                    </a:lnTo>
                    <a:lnTo>
                      <a:pt x="938" y="390"/>
                    </a:lnTo>
                    <a:lnTo>
                      <a:pt x="941" y="375"/>
                    </a:lnTo>
                    <a:lnTo>
                      <a:pt x="942" y="356"/>
                    </a:lnTo>
                    <a:lnTo>
                      <a:pt x="946" y="352"/>
                    </a:lnTo>
                    <a:lnTo>
                      <a:pt x="949" y="351"/>
                    </a:lnTo>
                    <a:lnTo>
                      <a:pt x="951" y="350"/>
                    </a:lnTo>
                    <a:lnTo>
                      <a:pt x="954" y="350"/>
                    </a:lnTo>
                    <a:lnTo>
                      <a:pt x="946" y="351"/>
                    </a:lnTo>
                    <a:lnTo>
                      <a:pt x="938" y="352"/>
                    </a:lnTo>
                    <a:lnTo>
                      <a:pt x="931" y="355"/>
                    </a:lnTo>
                    <a:lnTo>
                      <a:pt x="926" y="359"/>
                    </a:lnTo>
                    <a:lnTo>
                      <a:pt x="915" y="366"/>
                    </a:lnTo>
                    <a:lnTo>
                      <a:pt x="906" y="368"/>
                    </a:lnTo>
                    <a:lnTo>
                      <a:pt x="895" y="367"/>
                    </a:lnTo>
                    <a:lnTo>
                      <a:pt x="883" y="364"/>
                    </a:lnTo>
                    <a:lnTo>
                      <a:pt x="870" y="360"/>
                    </a:lnTo>
                    <a:lnTo>
                      <a:pt x="857" y="354"/>
                    </a:lnTo>
                    <a:lnTo>
                      <a:pt x="842" y="347"/>
                    </a:lnTo>
                    <a:lnTo>
                      <a:pt x="827" y="339"/>
                    </a:lnTo>
                    <a:lnTo>
                      <a:pt x="813" y="330"/>
                    </a:lnTo>
                    <a:lnTo>
                      <a:pt x="799" y="320"/>
                    </a:lnTo>
                    <a:lnTo>
                      <a:pt x="785" y="310"/>
                    </a:lnTo>
                    <a:lnTo>
                      <a:pt x="773" y="299"/>
                    </a:lnTo>
                    <a:lnTo>
                      <a:pt x="761" y="287"/>
                    </a:lnTo>
                    <a:lnTo>
                      <a:pt x="751" y="276"/>
                    </a:lnTo>
                    <a:lnTo>
                      <a:pt x="743" y="266"/>
                    </a:lnTo>
                    <a:lnTo>
                      <a:pt x="737" y="255"/>
                    </a:lnTo>
                    <a:lnTo>
                      <a:pt x="733" y="244"/>
                    </a:lnTo>
                    <a:lnTo>
                      <a:pt x="731" y="235"/>
                    </a:lnTo>
                    <a:lnTo>
                      <a:pt x="727" y="240"/>
                    </a:lnTo>
                    <a:lnTo>
                      <a:pt x="722" y="243"/>
                    </a:lnTo>
                    <a:lnTo>
                      <a:pt x="718" y="243"/>
                    </a:lnTo>
                    <a:lnTo>
                      <a:pt x="713" y="242"/>
                    </a:lnTo>
                    <a:lnTo>
                      <a:pt x="699" y="238"/>
                    </a:lnTo>
                    <a:lnTo>
                      <a:pt x="683" y="235"/>
                    </a:lnTo>
                    <a:lnTo>
                      <a:pt x="673" y="235"/>
                    </a:lnTo>
                    <a:lnTo>
                      <a:pt x="664" y="232"/>
                    </a:lnTo>
                    <a:lnTo>
                      <a:pt x="658" y="230"/>
                    </a:lnTo>
                    <a:lnTo>
                      <a:pt x="653" y="226"/>
                    </a:lnTo>
                    <a:lnTo>
                      <a:pt x="650" y="220"/>
                    </a:lnTo>
                    <a:lnTo>
                      <a:pt x="649" y="215"/>
                    </a:lnTo>
                    <a:lnTo>
                      <a:pt x="649" y="210"/>
                    </a:lnTo>
                    <a:lnTo>
                      <a:pt x="649" y="203"/>
                    </a:lnTo>
                    <a:lnTo>
                      <a:pt x="650" y="190"/>
                    </a:lnTo>
                    <a:lnTo>
                      <a:pt x="652" y="178"/>
                    </a:lnTo>
                    <a:lnTo>
                      <a:pt x="652" y="171"/>
                    </a:lnTo>
                    <a:lnTo>
                      <a:pt x="649" y="166"/>
                    </a:lnTo>
                    <a:lnTo>
                      <a:pt x="646" y="162"/>
                    </a:lnTo>
                    <a:lnTo>
                      <a:pt x="641" y="158"/>
                    </a:lnTo>
                    <a:lnTo>
                      <a:pt x="626" y="148"/>
                    </a:lnTo>
                    <a:lnTo>
                      <a:pt x="614" y="144"/>
                    </a:lnTo>
                    <a:lnTo>
                      <a:pt x="606" y="143"/>
                    </a:lnTo>
                    <a:lnTo>
                      <a:pt x="600" y="143"/>
                    </a:lnTo>
                    <a:lnTo>
                      <a:pt x="596" y="142"/>
                    </a:lnTo>
                    <a:lnTo>
                      <a:pt x="592" y="138"/>
                    </a:lnTo>
                    <a:lnTo>
                      <a:pt x="588" y="130"/>
                    </a:lnTo>
                    <a:lnTo>
                      <a:pt x="581" y="115"/>
                    </a:lnTo>
                    <a:lnTo>
                      <a:pt x="580" y="112"/>
                    </a:lnTo>
                    <a:lnTo>
                      <a:pt x="577" y="110"/>
                    </a:lnTo>
                    <a:lnTo>
                      <a:pt x="574" y="107"/>
                    </a:lnTo>
                    <a:lnTo>
                      <a:pt x="570" y="106"/>
                    </a:lnTo>
                    <a:lnTo>
                      <a:pt x="562" y="103"/>
                    </a:lnTo>
                    <a:lnTo>
                      <a:pt x="552" y="102"/>
                    </a:lnTo>
                    <a:lnTo>
                      <a:pt x="530" y="100"/>
                    </a:lnTo>
                    <a:lnTo>
                      <a:pt x="509" y="96"/>
                    </a:lnTo>
                    <a:lnTo>
                      <a:pt x="501" y="95"/>
                    </a:lnTo>
                    <a:lnTo>
                      <a:pt x="494" y="94"/>
                    </a:lnTo>
                    <a:lnTo>
                      <a:pt x="488" y="90"/>
                    </a:lnTo>
                    <a:lnTo>
                      <a:pt x="482" y="86"/>
                    </a:lnTo>
                    <a:lnTo>
                      <a:pt x="476" y="82"/>
                    </a:lnTo>
                    <a:lnTo>
                      <a:pt x="472" y="76"/>
                    </a:lnTo>
                    <a:lnTo>
                      <a:pt x="466" y="71"/>
                    </a:lnTo>
                    <a:lnTo>
                      <a:pt x="462" y="64"/>
                    </a:lnTo>
                    <a:lnTo>
                      <a:pt x="456" y="51"/>
                    </a:lnTo>
                    <a:lnTo>
                      <a:pt x="450" y="35"/>
                    </a:lnTo>
                    <a:lnTo>
                      <a:pt x="446" y="18"/>
                    </a:lnTo>
                    <a:lnTo>
                      <a:pt x="442" y="0"/>
                    </a:lnTo>
                    <a:lnTo>
                      <a:pt x="436" y="0"/>
                    </a:lnTo>
                    <a:lnTo>
                      <a:pt x="425" y="0"/>
                    </a:lnTo>
                    <a:lnTo>
                      <a:pt x="409" y="12"/>
                    </a:lnTo>
                    <a:lnTo>
                      <a:pt x="390" y="26"/>
                    </a:lnTo>
                    <a:lnTo>
                      <a:pt x="372" y="38"/>
                    </a:lnTo>
                    <a:lnTo>
                      <a:pt x="353" y="48"/>
                    </a:lnTo>
                    <a:lnTo>
                      <a:pt x="342" y="54"/>
                    </a:lnTo>
                    <a:lnTo>
                      <a:pt x="332" y="58"/>
                    </a:lnTo>
                    <a:lnTo>
                      <a:pt x="321" y="60"/>
                    </a:lnTo>
                    <a:lnTo>
                      <a:pt x="309" y="63"/>
                    </a:lnTo>
                    <a:lnTo>
                      <a:pt x="298" y="64"/>
                    </a:lnTo>
                    <a:lnTo>
                      <a:pt x="286" y="64"/>
                    </a:lnTo>
                    <a:lnTo>
                      <a:pt x="274" y="63"/>
                    </a:lnTo>
                    <a:lnTo>
                      <a:pt x="262" y="60"/>
                    </a:lnTo>
                    <a:lnTo>
                      <a:pt x="261" y="70"/>
                    </a:lnTo>
                    <a:lnTo>
                      <a:pt x="262" y="78"/>
                    </a:lnTo>
                    <a:lnTo>
                      <a:pt x="262" y="84"/>
                    </a:lnTo>
                    <a:lnTo>
                      <a:pt x="264" y="90"/>
                    </a:lnTo>
                    <a:lnTo>
                      <a:pt x="269" y="102"/>
                    </a:lnTo>
                    <a:lnTo>
                      <a:pt x="274" y="111"/>
                    </a:lnTo>
                    <a:lnTo>
                      <a:pt x="281" y="119"/>
                    </a:lnTo>
                    <a:lnTo>
                      <a:pt x="286" y="128"/>
                    </a:lnTo>
                    <a:lnTo>
                      <a:pt x="289" y="134"/>
                    </a:lnTo>
                    <a:lnTo>
                      <a:pt x="290" y="139"/>
                    </a:lnTo>
                    <a:lnTo>
                      <a:pt x="292" y="144"/>
                    </a:lnTo>
                    <a:lnTo>
                      <a:pt x="292" y="151"/>
                    </a:lnTo>
                    <a:lnTo>
                      <a:pt x="292" y="155"/>
                    </a:lnTo>
                    <a:lnTo>
                      <a:pt x="290" y="160"/>
                    </a:lnTo>
                    <a:lnTo>
                      <a:pt x="289" y="164"/>
                    </a:lnTo>
                    <a:lnTo>
                      <a:pt x="286" y="167"/>
                    </a:lnTo>
                    <a:lnTo>
                      <a:pt x="280" y="175"/>
                    </a:lnTo>
                    <a:lnTo>
                      <a:pt x="270" y="180"/>
                    </a:lnTo>
                    <a:lnTo>
                      <a:pt x="258" y="187"/>
                    </a:lnTo>
                    <a:lnTo>
                      <a:pt x="245" y="191"/>
                    </a:lnTo>
                    <a:lnTo>
                      <a:pt x="232" y="195"/>
                    </a:lnTo>
                    <a:lnTo>
                      <a:pt x="216" y="199"/>
                    </a:lnTo>
                    <a:lnTo>
                      <a:pt x="184" y="206"/>
                    </a:lnTo>
                    <a:lnTo>
                      <a:pt x="153" y="208"/>
                    </a:lnTo>
                    <a:lnTo>
                      <a:pt x="124" y="211"/>
                    </a:lnTo>
                    <a:lnTo>
                      <a:pt x="100" y="211"/>
                    </a:lnTo>
                    <a:lnTo>
                      <a:pt x="101" y="220"/>
                    </a:lnTo>
                    <a:lnTo>
                      <a:pt x="104" y="227"/>
                    </a:lnTo>
                    <a:lnTo>
                      <a:pt x="108" y="235"/>
                    </a:lnTo>
                    <a:lnTo>
                      <a:pt x="112" y="242"/>
                    </a:lnTo>
                    <a:lnTo>
                      <a:pt x="116" y="250"/>
                    </a:lnTo>
                    <a:lnTo>
                      <a:pt x="120" y="258"/>
                    </a:lnTo>
                    <a:lnTo>
                      <a:pt x="122" y="267"/>
                    </a:lnTo>
                    <a:lnTo>
                      <a:pt x="124" y="278"/>
                    </a:lnTo>
                    <a:lnTo>
                      <a:pt x="122" y="290"/>
                    </a:lnTo>
                    <a:lnTo>
                      <a:pt x="120" y="300"/>
                    </a:lnTo>
                    <a:lnTo>
                      <a:pt x="116" y="311"/>
                    </a:lnTo>
                    <a:lnTo>
                      <a:pt x="109" y="320"/>
                    </a:lnTo>
                    <a:lnTo>
                      <a:pt x="102" y="330"/>
                    </a:lnTo>
                    <a:lnTo>
                      <a:pt x="94" y="338"/>
                    </a:lnTo>
                    <a:lnTo>
                      <a:pt x="85" y="346"/>
                    </a:lnTo>
                    <a:lnTo>
                      <a:pt x="76" y="352"/>
                    </a:lnTo>
                    <a:lnTo>
                      <a:pt x="57" y="367"/>
                    </a:lnTo>
                    <a:lnTo>
                      <a:pt x="40" y="380"/>
                    </a:lnTo>
                    <a:lnTo>
                      <a:pt x="32" y="388"/>
                    </a:lnTo>
                    <a:lnTo>
                      <a:pt x="25" y="395"/>
                    </a:lnTo>
                    <a:lnTo>
                      <a:pt x="20" y="403"/>
                    </a:lnTo>
                    <a:lnTo>
                      <a:pt x="16" y="410"/>
                    </a:lnTo>
                    <a:lnTo>
                      <a:pt x="8" y="424"/>
                    </a:lnTo>
                    <a:lnTo>
                      <a:pt x="4" y="437"/>
                    </a:lnTo>
                    <a:lnTo>
                      <a:pt x="1" y="451"/>
                    </a:lnTo>
                    <a:lnTo>
                      <a:pt x="0" y="465"/>
                    </a:lnTo>
                    <a:lnTo>
                      <a:pt x="1" y="496"/>
                    </a:lnTo>
                    <a:lnTo>
                      <a:pt x="4" y="531"/>
                    </a:lnTo>
                    <a:lnTo>
                      <a:pt x="4" y="559"/>
                    </a:lnTo>
                    <a:lnTo>
                      <a:pt x="8" y="585"/>
                    </a:lnTo>
                    <a:lnTo>
                      <a:pt x="12" y="609"/>
                    </a:lnTo>
                    <a:lnTo>
                      <a:pt x="18" y="632"/>
                    </a:lnTo>
                    <a:lnTo>
                      <a:pt x="25" y="652"/>
                    </a:lnTo>
                    <a:lnTo>
                      <a:pt x="33" y="671"/>
                    </a:lnTo>
                    <a:lnTo>
                      <a:pt x="42" y="689"/>
                    </a:lnTo>
                    <a:lnTo>
                      <a:pt x="52" y="707"/>
                    </a:lnTo>
                    <a:lnTo>
                      <a:pt x="60" y="724"/>
                    </a:lnTo>
                    <a:lnTo>
                      <a:pt x="69" y="741"/>
                    </a:lnTo>
                    <a:lnTo>
                      <a:pt x="77" y="760"/>
                    </a:lnTo>
                    <a:lnTo>
                      <a:pt x="85" y="780"/>
                    </a:lnTo>
                    <a:lnTo>
                      <a:pt x="90" y="800"/>
                    </a:lnTo>
                    <a:lnTo>
                      <a:pt x="96" y="823"/>
                    </a:lnTo>
                    <a:lnTo>
                      <a:pt x="98" y="847"/>
                    </a:lnTo>
                    <a:lnTo>
                      <a:pt x="100" y="873"/>
                    </a:lnTo>
                    <a:lnTo>
                      <a:pt x="100" y="889"/>
                    </a:lnTo>
                    <a:lnTo>
                      <a:pt x="100" y="905"/>
                    </a:lnTo>
                    <a:lnTo>
                      <a:pt x="100" y="920"/>
                    </a:lnTo>
                    <a:lnTo>
                      <a:pt x="100" y="928"/>
                    </a:lnTo>
                    <a:lnTo>
                      <a:pt x="100" y="945"/>
                    </a:lnTo>
                    <a:lnTo>
                      <a:pt x="102" y="961"/>
                    </a:lnTo>
                    <a:lnTo>
                      <a:pt x="104" y="967"/>
                    </a:lnTo>
                    <a:lnTo>
                      <a:pt x="108" y="972"/>
                    </a:lnTo>
                    <a:lnTo>
                      <a:pt x="112" y="975"/>
                    </a:lnTo>
                    <a:lnTo>
                      <a:pt x="117" y="976"/>
                    </a:lnTo>
                    <a:lnTo>
                      <a:pt x="126" y="975"/>
                    </a:lnTo>
                    <a:lnTo>
                      <a:pt x="133" y="972"/>
                    </a:lnTo>
                    <a:lnTo>
                      <a:pt x="138" y="968"/>
                    </a:lnTo>
                    <a:lnTo>
                      <a:pt x="144" y="964"/>
                    </a:lnTo>
                    <a:lnTo>
                      <a:pt x="149" y="960"/>
                    </a:lnTo>
                    <a:lnTo>
                      <a:pt x="154" y="956"/>
                    </a:lnTo>
                    <a:lnTo>
                      <a:pt x="160" y="953"/>
                    </a:lnTo>
                    <a:lnTo>
                      <a:pt x="166" y="952"/>
                    </a:lnTo>
                    <a:lnTo>
                      <a:pt x="172" y="953"/>
                    </a:lnTo>
                    <a:lnTo>
                      <a:pt x="178" y="959"/>
                    </a:lnTo>
                    <a:lnTo>
                      <a:pt x="186" y="965"/>
                    </a:lnTo>
                    <a:lnTo>
                      <a:pt x="194" y="973"/>
                    </a:lnTo>
                    <a:lnTo>
                      <a:pt x="202" y="983"/>
                    </a:lnTo>
                    <a:lnTo>
                      <a:pt x="208" y="993"/>
                    </a:lnTo>
                    <a:lnTo>
                      <a:pt x="213" y="1003"/>
                    </a:lnTo>
                    <a:lnTo>
                      <a:pt x="214" y="1012"/>
                    </a:lnTo>
                    <a:lnTo>
                      <a:pt x="213" y="1018"/>
                    </a:lnTo>
                    <a:lnTo>
                      <a:pt x="212" y="1024"/>
                    </a:lnTo>
                    <a:lnTo>
                      <a:pt x="208" y="1028"/>
                    </a:lnTo>
                    <a:lnTo>
                      <a:pt x="204" y="1033"/>
                    </a:lnTo>
                    <a:lnTo>
                      <a:pt x="193" y="1038"/>
                    </a:lnTo>
                    <a:lnTo>
                      <a:pt x="181" y="1044"/>
                    </a:lnTo>
                    <a:lnTo>
                      <a:pt x="169" y="1049"/>
                    </a:lnTo>
                    <a:lnTo>
                      <a:pt x="158" y="1056"/>
                    </a:lnTo>
                    <a:lnTo>
                      <a:pt x="154" y="1058"/>
                    </a:lnTo>
                    <a:lnTo>
                      <a:pt x="150" y="1062"/>
                    </a:lnTo>
                    <a:lnTo>
                      <a:pt x="149" y="1066"/>
                    </a:lnTo>
                    <a:lnTo>
                      <a:pt x="148" y="1072"/>
                    </a:lnTo>
                    <a:lnTo>
                      <a:pt x="148" y="1077"/>
                    </a:lnTo>
                    <a:lnTo>
                      <a:pt x="149" y="1081"/>
                    </a:lnTo>
                    <a:lnTo>
                      <a:pt x="150" y="1084"/>
                    </a:lnTo>
                    <a:lnTo>
                      <a:pt x="153" y="1088"/>
                    </a:lnTo>
                    <a:lnTo>
                      <a:pt x="160" y="1094"/>
                    </a:lnTo>
                    <a:lnTo>
                      <a:pt x="166" y="1101"/>
                    </a:lnTo>
                    <a:lnTo>
                      <a:pt x="173" y="1108"/>
                    </a:lnTo>
                    <a:lnTo>
                      <a:pt x="178" y="1116"/>
                    </a:lnTo>
                    <a:lnTo>
                      <a:pt x="181" y="1121"/>
                    </a:lnTo>
                    <a:lnTo>
                      <a:pt x="182" y="1126"/>
                    </a:lnTo>
                    <a:lnTo>
                      <a:pt x="184" y="1132"/>
                    </a:lnTo>
                    <a:lnTo>
                      <a:pt x="184" y="1138"/>
                    </a:lnTo>
                    <a:lnTo>
                      <a:pt x="184" y="1146"/>
                    </a:lnTo>
                    <a:lnTo>
                      <a:pt x="182" y="1152"/>
                    </a:lnTo>
                    <a:lnTo>
                      <a:pt x="181" y="1157"/>
                    </a:lnTo>
                    <a:lnTo>
                      <a:pt x="180" y="1161"/>
                    </a:lnTo>
                    <a:lnTo>
                      <a:pt x="174" y="1169"/>
                    </a:lnTo>
                    <a:lnTo>
                      <a:pt x="169" y="1174"/>
                    </a:lnTo>
                    <a:lnTo>
                      <a:pt x="164" y="1181"/>
                    </a:lnTo>
                    <a:lnTo>
                      <a:pt x="158" y="1188"/>
                    </a:lnTo>
                    <a:lnTo>
                      <a:pt x="157" y="1192"/>
                    </a:lnTo>
                    <a:lnTo>
                      <a:pt x="154" y="1197"/>
                    </a:lnTo>
                    <a:lnTo>
                      <a:pt x="154" y="1204"/>
                    </a:lnTo>
                    <a:lnTo>
                      <a:pt x="154" y="1210"/>
                    </a:lnTo>
                    <a:lnTo>
                      <a:pt x="157" y="1214"/>
                    </a:lnTo>
                    <a:lnTo>
                      <a:pt x="164" y="1221"/>
                    </a:lnTo>
                    <a:lnTo>
                      <a:pt x="176" y="1229"/>
                    </a:lnTo>
                    <a:lnTo>
                      <a:pt x="189" y="1237"/>
                    </a:lnTo>
                    <a:lnTo>
                      <a:pt x="204" y="1245"/>
                    </a:lnTo>
                    <a:lnTo>
                      <a:pt x="217" y="1252"/>
                    </a:lnTo>
                    <a:lnTo>
                      <a:pt x="229" y="1257"/>
                    </a:lnTo>
                    <a:lnTo>
                      <a:pt x="238" y="1258"/>
                    </a:lnTo>
                    <a:lnTo>
                      <a:pt x="246" y="1258"/>
                    </a:lnTo>
                    <a:lnTo>
                      <a:pt x="253" y="1256"/>
                    </a:lnTo>
                    <a:lnTo>
                      <a:pt x="260" y="1253"/>
                    </a:lnTo>
                    <a:lnTo>
                      <a:pt x="265" y="1250"/>
                    </a:lnTo>
                    <a:lnTo>
                      <a:pt x="270" y="1246"/>
                    </a:lnTo>
                    <a:lnTo>
                      <a:pt x="277" y="1244"/>
                    </a:lnTo>
                    <a:lnTo>
                      <a:pt x="284" y="1241"/>
                    </a:lnTo>
                    <a:lnTo>
                      <a:pt x="292" y="1241"/>
                    </a:lnTo>
                    <a:lnTo>
                      <a:pt x="301" y="1241"/>
                    </a:lnTo>
                    <a:lnTo>
                      <a:pt x="308" y="1244"/>
                    </a:lnTo>
                    <a:lnTo>
                      <a:pt x="314" y="1246"/>
                    </a:lnTo>
                    <a:lnTo>
                      <a:pt x="321" y="1250"/>
                    </a:lnTo>
                    <a:lnTo>
                      <a:pt x="332" y="1260"/>
                    </a:lnTo>
                    <a:lnTo>
                      <a:pt x="341" y="1270"/>
                    </a:lnTo>
                    <a:lnTo>
                      <a:pt x="352" y="1282"/>
                    </a:lnTo>
                    <a:lnTo>
                      <a:pt x="362" y="1292"/>
                    </a:lnTo>
                    <a:lnTo>
                      <a:pt x="369" y="1296"/>
                    </a:lnTo>
                    <a:lnTo>
                      <a:pt x="377" y="1298"/>
                    </a:lnTo>
                    <a:lnTo>
                      <a:pt x="385" y="1301"/>
                    </a:lnTo>
                    <a:lnTo>
                      <a:pt x="394" y="1301"/>
                    </a:lnTo>
                    <a:lnTo>
                      <a:pt x="402" y="1300"/>
                    </a:lnTo>
                    <a:lnTo>
                      <a:pt x="410" y="1298"/>
                    </a:lnTo>
                    <a:lnTo>
                      <a:pt x="418" y="1294"/>
                    </a:lnTo>
                    <a:lnTo>
                      <a:pt x="428" y="1289"/>
                    </a:lnTo>
                    <a:lnTo>
                      <a:pt x="444" y="1276"/>
                    </a:lnTo>
                    <a:lnTo>
                      <a:pt x="460" y="1258"/>
                    </a:lnTo>
                    <a:lnTo>
                      <a:pt x="477" y="1242"/>
                    </a:lnTo>
                    <a:lnTo>
                      <a:pt x="492" y="1225"/>
                    </a:lnTo>
                    <a:lnTo>
                      <a:pt x="508" y="1210"/>
                    </a:lnTo>
                    <a:lnTo>
                      <a:pt x="521" y="1198"/>
                    </a:lnTo>
                    <a:lnTo>
                      <a:pt x="516" y="1174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26"/>
              <p:cNvSpPr>
                <a:spLocks/>
              </p:cNvSpPr>
              <p:nvPr/>
            </p:nvSpPr>
            <p:spPr bwMode="auto">
              <a:xfrm>
                <a:off x="968" y="2785"/>
                <a:ext cx="195" cy="141"/>
              </a:xfrm>
              <a:custGeom>
                <a:avLst/>
                <a:gdLst>
                  <a:gd name="T0" fmla="*/ 52 w 639"/>
                  <a:gd name="T1" fmla="*/ 11 h 464"/>
                  <a:gd name="T2" fmla="*/ 44 w 639"/>
                  <a:gd name="T3" fmla="*/ 22 h 464"/>
                  <a:gd name="T4" fmla="*/ 33 w 639"/>
                  <a:gd name="T5" fmla="*/ 31 h 464"/>
                  <a:gd name="T6" fmla="*/ 7 w 639"/>
                  <a:gd name="T7" fmla="*/ 45 h 464"/>
                  <a:gd name="T8" fmla="*/ 1 w 639"/>
                  <a:gd name="T9" fmla="*/ 52 h 464"/>
                  <a:gd name="T10" fmla="*/ 7 w 639"/>
                  <a:gd name="T11" fmla="*/ 61 h 464"/>
                  <a:gd name="T12" fmla="*/ 20 w 639"/>
                  <a:gd name="T13" fmla="*/ 71 h 464"/>
                  <a:gd name="T14" fmla="*/ 26 w 639"/>
                  <a:gd name="T15" fmla="*/ 73 h 464"/>
                  <a:gd name="T16" fmla="*/ 33 w 639"/>
                  <a:gd name="T17" fmla="*/ 73 h 464"/>
                  <a:gd name="T18" fmla="*/ 38 w 639"/>
                  <a:gd name="T19" fmla="*/ 70 h 464"/>
                  <a:gd name="T20" fmla="*/ 44 w 639"/>
                  <a:gd name="T21" fmla="*/ 68 h 464"/>
                  <a:gd name="T22" fmla="*/ 51 w 639"/>
                  <a:gd name="T23" fmla="*/ 69 h 464"/>
                  <a:gd name="T24" fmla="*/ 56 w 639"/>
                  <a:gd name="T25" fmla="*/ 73 h 464"/>
                  <a:gd name="T26" fmla="*/ 59 w 639"/>
                  <a:gd name="T27" fmla="*/ 81 h 464"/>
                  <a:gd name="T28" fmla="*/ 61 w 639"/>
                  <a:gd name="T29" fmla="*/ 95 h 464"/>
                  <a:gd name="T30" fmla="*/ 63 w 639"/>
                  <a:gd name="T31" fmla="*/ 110 h 464"/>
                  <a:gd name="T32" fmla="*/ 66 w 639"/>
                  <a:gd name="T33" fmla="*/ 118 h 464"/>
                  <a:gd name="T34" fmla="*/ 70 w 639"/>
                  <a:gd name="T35" fmla="*/ 122 h 464"/>
                  <a:gd name="T36" fmla="*/ 75 w 639"/>
                  <a:gd name="T37" fmla="*/ 123 h 464"/>
                  <a:gd name="T38" fmla="*/ 79 w 639"/>
                  <a:gd name="T39" fmla="*/ 122 h 464"/>
                  <a:gd name="T40" fmla="*/ 84 w 639"/>
                  <a:gd name="T41" fmla="*/ 116 h 464"/>
                  <a:gd name="T42" fmla="*/ 89 w 639"/>
                  <a:gd name="T43" fmla="*/ 111 h 464"/>
                  <a:gd name="T44" fmla="*/ 94 w 639"/>
                  <a:gd name="T45" fmla="*/ 110 h 464"/>
                  <a:gd name="T46" fmla="*/ 102 w 639"/>
                  <a:gd name="T47" fmla="*/ 112 h 464"/>
                  <a:gd name="T48" fmla="*/ 113 w 639"/>
                  <a:gd name="T49" fmla="*/ 121 h 464"/>
                  <a:gd name="T50" fmla="*/ 124 w 639"/>
                  <a:gd name="T51" fmla="*/ 131 h 464"/>
                  <a:gd name="T52" fmla="*/ 132 w 639"/>
                  <a:gd name="T53" fmla="*/ 134 h 464"/>
                  <a:gd name="T54" fmla="*/ 141 w 639"/>
                  <a:gd name="T55" fmla="*/ 133 h 464"/>
                  <a:gd name="T56" fmla="*/ 141 w 639"/>
                  <a:gd name="T57" fmla="*/ 132 h 464"/>
                  <a:gd name="T58" fmla="*/ 143 w 639"/>
                  <a:gd name="T59" fmla="*/ 132 h 464"/>
                  <a:gd name="T60" fmla="*/ 153 w 639"/>
                  <a:gd name="T61" fmla="*/ 135 h 464"/>
                  <a:gd name="T62" fmla="*/ 163 w 639"/>
                  <a:gd name="T63" fmla="*/ 140 h 464"/>
                  <a:gd name="T64" fmla="*/ 173 w 639"/>
                  <a:gd name="T65" fmla="*/ 141 h 464"/>
                  <a:gd name="T66" fmla="*/ 178 w 639"/>
                  <a:gd name="T67" fmla="*/ 138 h 464"/>
                  <a:gd name="T68" fmla="*/ 182 w 639"/>
                  <a:gd name="T69" fmla="*/ 132 h 464"/>
                  <a:gd name="T70" fmla="*/ 183 w 639"/>
                  <a:gd name="T71" fmla="*/ 120 h 464"/>
                  <a:gd name="T72" fmla="*/ 184 w 639"/>
                  <a:gd name="T73" fmla="*/ 109 h 464"/>
                  <a:gd name="T74" fmla="*/ 186 w 639"/>
                  <a:gd name="T75" fmla="*/ 107 h 464"/>
                  <a:gd name="T76" fmla="*/ 191 w 639"/>
                  <a:gd name="T77" fmla="*/ 102 h 464"/>
                  <a:gd name="T78" fmla="*/ 195 w 639"/>
                  <a:gd name="T79" fmla="*/ 97 h 464"/>
                  <a:gd name="T80" fmla="*/ 193 w 639"/>
                  <a:gd name="T81" fmla="*/ 92 h 464"/>
                  <a:gd name="T82" fmla="*/ 189 w 639"/>
                  <a:gd name="T83" fmla="*/ 89 h 464"/>
                  <a:gd name="T84" fmla="*/ 185 w 639"/>
                  <a:gd name="T85" fmla="*/ 84 h 464"/>
                  <a:gd name="T86" fmla="*/ 172 w 639"/>
                  <a:gd name="T87" fmla="*/ 71 h 464"/>
                  <a:gd name="T88" fmla="*/ 166 w 639"/>
                  <a:gd name="T89" fmla="*/ 67 h 464"/>
                  <a:gd name="T90" fmla="*/ 157 w 639"/>
                  <a:gd name="T91" fmla="*/ 69 h 464"/>
                  <a:gd name="T92" fmla="*/ 138 w 639"/>
                  <a:gd name="T93" fmla="*/ 80 h 464"/>
                  <a:gd name="T94" fmla="*/ 127 w 639"/>
                  <a:gd name="T95" fmla="*/ 85 h 464"/>
                  <a:gd name="T96" fmla="*/ 119 w 639"/>
                  <a:gd name="T97" fmla="*/ 86 h 464"/>
                  <a:gd name="T98" fmla="*/ 114 w 639"/>
                  <a:gd name="T99" fmla="*/ 84 h 464"/>
                  <a:gd name="T100" fmla="*/ 109 w 639"/>
                  <a:gd name="T101" fmla="*/ 80 h 464"/>
                  <a:gd name="T102" fmla="*/ 103 w 639"/>
                  <a:gd name="T103" fmla="*/ 70 h 464"/>
                  <a:gd name="T104" fmla="*/ 101 w 639"/>
                  <a:gd name="T105" fmla="*/ 56 h 464"/>
                  <a:gd name="T106" fmla="*/ 99 w 639"/>
                  <a:gd name="T107" fmla="*/ 34 h 464"/>
                  <a:gd name="T108" fmla="*/ 96 w 639"/>
                  <a:gd name="T109" fmla="*/ 25 h 464"/>
                  <a:gd name="T110" fmla="*/ 90 w 639"/>
                  <a:gd name="T111" fmla="*/ 18 h 464"/>
                  <a:gd name="T112" fmla="*/ 81 w 639"/>
                  <a:gd name="T113" fmla="*/ 17 h 464"/>
                  <a:gd name="T114" fmla="*/ 67 w 639"/>
                  <a:gd name="T115" fmla="*/ 13 h 464"/>
                  <a:gd name="T116" fmla="*/ 61 w 639"/>
                  <a:gd name="T117" fmla="*/ 10 h 464"/>
                  <a:gd name="T118" fmla="*/ 56 w 639"/>
                  <a:gd name="T119" fmla="*/ 5 h 464"/>
                  <a:gd name="T120" fmla="*/ 56 w 639"/>
                  <a:gd name="T121" fmla="*/ 2 h 46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39"/>
                  <a:gd name="T184" fmla="*/ 0 h 464"/>
                  <a:gd name="T185" fmla="*/ 639 w 639"/>
                  <a:gd name="T186" fmla="*/ 464 h 46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39" h="464">
                    <a:moveTo>
                      <a:pt x="182" y="7"/>
                    </a:moveTo>
                    <a:lnTo>
                      <a:pt x="176" y="21"/>
                    </a:lnTo>
                    <a:lnTo>
                      <a:pt x="171" y="35"/>
                    </a:lnTo>
                    <a:lnTo>
                      <a:pt x="163" y="48"/>
                    </a:lnTo>
                    <a:lnTo>
                      <a:pt x="154" y="60"/>
                    </a:lnTo>
                    <a:lnTo>
                      <a:pt x="143" y="71"/>
                    </a:lnTo>
                    <a:lnTo>
                      <a:pt x="132" y="83"/>
                    </a:lnTo>
                    <a:lnTo>
                      <a:pt x="119" y="92"/>
                    </a:lnTo>
                    <a:lnTo>
                      <a:pt x="107" y="103"/>
                    </a:lnTo>
                    <a:lnTo>
                      <a:pt x="79" y="120"/>
                    </a:lnTo>
                    <a:lnTo>
                      <a:pt x="51" y="135"/>
                    </a:lnTo>
                    <a:lnTo>
                      <a:pt x="24" y="147"/>
                    </a:lnTo>
                    <a:lnTo>
                      <a:pt x="0" y="157"/>
                    </a:lnTo>
                    <a:lnTo>
                      <a:pt x="2" y="164"/>
                    </a:lnTo>
                    <a:lnTo>
                      <a:pt x="4" y="171"/>
                    </a:lnTo>
                    <a:lnTo>
                      <a:pt x="8" y="179"/>
                    </a:lnTo>
                    <a:lnTo>
                      <a:pt x="12" y="185"/>
                    </a:lnTo>
                    <a:lnTo>
                      <a:pt x="23" y="200"/>
                    </a:lnTo>
                    <a:lnTo>
                      <a:pt x="36" y="213"/>
                    </a:lnTo>
                    <a:lnTo>
                      <a:pt x="51" y="224"/>
                    </a:lnTo>
                    <a:lnTo>
                      <a:pt x="64" y="233"/>
                    </a:lnTo>
                    <a:lnTo>
                      <a:pt x="72" y="237"/>
                    </a:lnTo>
                    <a:lnTo>
                      <a:pt x="79" y="239"/>
                    </a:lnTo>
                    <a:lnTo>
                      <a:pt x="84" y="241"/>
                    </a:lnTo>
                    <a:lnTo>
                      <a:pt x="91" y="241"/>
                    </a:lnTo>
                    <a:lnTo>
                      <a:pt x="99" y="241"/>
                    </a:lnTo>
                    <a:lnTo>
                      <a:pt x="107" y="239"/>
                    </a:lnTo>
                    <a:lnTo>
                      <a:pt x="114" y="236"/>
                    </a:lnTo>
                    <a:lnTo>
                      <a:pt x="120" y="232"/>
                    </a:lnTo>
                    <a:lnTo>
                      <a:pt x="126" y="229"/>
                    </a:lnTo>
                    <a:lnTo>
                      <a:pt x="132" y="227"/>
                    </a:lnTo>
                    <a:lnTo>
                      <a:pt x="139" y="224"/>
                    </a:lnTo>
                    <a:lnTo>
                      <a:pt x="144" y="224"/>
                    </a:lnTo>
                    <a:lnTo>
                      <a:pt x="152" y="224"/>
                    </a:lnTo>
                    <a:lnTo>
                      <a:pt x="160" y="225"/>
                    </a:lnTo>
                    <a:lnTo>
                      <a:pt x="167" y="228"/>
                    </a:lnTo>
                    <a:lnTo>
                      <a:pt x="172" y="231"/>
                    </a:lnTo>
                    <a:lnTo>
                      <a:pt x="176" y="235"/>
                    </a:lnTo>
                    <a:lnTo>
                      <a:pt x="182" y="240"/>
                    </a:lnTo>
                    <a:lnTo>
                      <a:pt x="184" y="245"/>
                    </a:lnTo>
                    <a:lnTo>
                      <a:pt x="188" y="252"/>
                    </a:lnTo>
                    <a:lnTo>
                      <a:pt x="192" y="265"/>
                    </a:lnTo>
                    <a:lnTo>
                      <a:pt x="196" y="280"/>
                    </a:lnTo>
                    <a:lnTo>
                      <a:pt x="199" y="297"/>
                    </a:lnTo>
                    <a:lnTo>
                      <a:pt x="200" y="313"/>
                    </a:lnTo>
                    <a:lnTo>
                      <a:pt x="202" y="331"/>
                    </a:lnTo>
                    <a:lnTo>
                      <a:pt x="204" y="347"/>
                    </a:lnTo>
                    <a:lnTo>
                      <a:pt x="207" y="363"/>
                    </a:lnTo>
                    <a:lnTo>
                      <a:pt x="211" y="376"/>
                    </a:lnTo>
                    <a:lnTo>
                      <a:pt x="214" y="381"/>
                    </a:lnTo>
                    <a:lnTo>
                      <a:pt x="216" y="388"/>
                    </a:lnTo>
                    <a:lnTo>
                      <a:pt x="220" y="392"/>
                    </a:lnTo>
                    <a:lnTo>
                      <a:pt x="224" y="396"/>
                    </a:lnTo>
                    <a:lnTo>
                      <a:pt x="228" y="400"/>
                    </a:lnTo>
                    <a:lnTo>
                      <a:pt x="234" y="403"/>
                    </a:lnTo>
                    <a:lnTo>
                      <a:pt x="240" y="404"/>
                    </a:lnTo>
                    <a:lnTo>
                      <a:pt x="247" y="404"/>
                    </a:lnTo>
                    <a:lnTo>
                      <a:pt x="251" y="404"/>
                    </a:lnTo>
                    <a:lnTo>
                      <a:pt x="255" y="403"/>
                    </a:lnTo>
                    <a:lnTo>
                      <a:pt x="259" y="400"/>
                    </a:lnTo>
                    <a:lnTo>
                      <a:pt x="263" y="397"/>
                    </a:lnTo>
                    <a:lnTo>
                      <a:pt x="270" y="391"/>
                    </a:lnTo>
                    <a:lnTo>
                      <a:pt x="275" y="383"/>
                    </a:lnTo>
                    <a:lnTo>
                      <a:pt x="282" y="375"/>
                    </a:lnTo>
                    <a:lnTo>
                      <a:pt x="288" y="368"/>
                    </a:lnTo>
                    <a:lnTo>
                      <a:pt x="292" y="365"/>
                    </a:lnTo>
                    <a:lnTo>
                      <a:pt x="298" y="364"/>
                    </a:lnTo>
                    <a:lnTo>
                      <a:pt x="302" y="363"/>
                    </a:lnTo>
                    <a:lnTo>
                      <a:pt x="307" y="361"/>
                    </a:lnTo>
                    <a:lnTo>
                      <a:pt x="318" y="363"/>
                    </a:lnTo>
                    <a:lnTo>
                      <a:pt x="327" y="365"/>
                    </a:lnTo>
                    <a:lnTo>
                      <a:pt x="335" y="368"/>
                    </a:lnTo>
                    <a:lnTo>
                      <a:pt x="343" y="373"/>
                    </a:lnTo>
                    <a:lnTo>
                      <a:pt x="358" y="385"/>
                    </a:lnTo>
                    <a:lnTo>
                      <a:pt x="371" y="399"/>
                    </a:lnTo>
                    <a:lnTo>
                      <a:pt x="384" y="413"/>
                    </a:lnTo>
                    <a:lnTo>
                      <a:pt x="399" y="425"/>
                    </a:lnTo>
                    <a:lnTo>
                      <a:pt x="407" y="431"/>
                    </a:lnTo>
                    <a:lnTo>
                      <a:pt x="415" y="435"/>
                    </a:lnTo>
                    <a:lnTo>
                      <a:pt x="424" y="438"/>
                    </a:lnTo>
                    <a:lnTo>
                      <a:pt x="434" y="440"/>
                    </a:lnTo>
                    <a:lnTo>
                      <a:pt x="458" y="440"/>
                    </a:lnTo>
                    <a:lnTo>
                      <a:pt x="462" y="440"/>
                    </a:lnTo>
                    <a:lnTo>
                      <a:pt x="463" y="438"/>
                    </a:lnTo>
                    <a:lnTo>
                      <a:pt x="462" y="437"/>
                    </a:lnTo>
                    <a:lnTo>
                      <a:pt x="462" y="436"/>
                    </a:lnTo>
                    <a:lnTo>
                      <a:pt x="463" y="435"/>
                    </a:lnTo>
                    <a:lnTo>
                      <a:pt x="466" y="435"/>
                    </a:lnTo>
                    <a:lnTo>
                      <a:pt x="470" y="435"/>
                    </a:lnTo>
                    <a:lnTo>
                      <a:pt x="483" y="436"/>
                    </a:lnTo>
                    <a:lnTo>
                      <a:pt x="493" y="438"/>
                    </a:lnTo>
                    <a:lnTo>
                      <a:pt x="503" y="444"/>
                    </a:lnTo>
                    <a:lnTo>
                      <a:pt x="513" y="449"/>
                    </a:lnTo>
                    <a:lnTo>
                      <a:pt x="523" y="454"/>
                    </a:lnTo>
                    <a:lnTo>
                      <a:pt x="533" y="460"/>
                    </a:lnTo>
                    <a:lnTo>
                      <a:pt x="545" y="462"/>
                    </a:lnTo>
                    <a:lnTo>
                      <a:pt x="560" y="464"/>
                    </a:lnTo>
                    <a:lnTo>
                      <a:pt x="568" y="464"/>
                    </a:lnTo>
                    <a:lnTo>
                      <a:pt x="575" y="461"/>
                    </a:lnTo>
                    <a:lnTo>
                      <a:pt x="580" y="458"/>
                    </a:lnTo>
                    <a:lnTo>
                      <a:pt x="584" y="454"/>
                    </a:lnTo>
                    <a:lnTo>
                      <a:pt x="589" y="449"/>
                    </a:lnTo>
                    <a:lnTo>
                      <a:pt x="592" y="442"/>
                    </a:lnTo>
                    <a:lnTo>
                      <a:pt x="595" y="436"/>
                    </a:lnTo>
                    <a:lnTo>
                      <a:pt x="597" y="429"/>
                    </a:lnTo>
                    <a:lnTo>
                      <a:pt x="600" y="413"/>
                    </a:lnTo>
                    <a:lnTo>
                      <a:pt x="601" y="396"/>
                    </a:lnTo>
                    <a:lnTo>
                      <a:pt x="603" y="379"/>
                    </a:lnTo>
                    <a:lnTo>
                      <a:pt x="603" y="361"/>
                    </a:lnTo>
                    <a:lnTo>
                      <a:pt x="603" y="359"/>
                    </a:lnTo>
                    <a:lnTo>
                      <a:pt x="604" y="356"/>
                    </a:lnTo>
                    <a:lnTo>
                      <a:pt x="605" y="353"/>
                    </a:lnTo>
                    <a:lnTo>
                      <a:pt x="608" y="351"/>
                    </a:lnTo>
                    <a:lnTo>
                      <a:pt x="613" y="345"/>
                    </a:lnTo>
                    <a:lnTo>
                      <a:pt x="620" y="341"/>
                    </a:lnTo>
                    <a:lnTo>
                      <a:pt x="627" y="336"/>
                    </a:lnTo>
                    <a:lnTo>
                      <a:pt x="633" y="332"/>
                    </a:lnTo>
                    <a:lnTo>
                      <a:pt x="637" y="327"/>
                    </a:lnTo>
                    <a:lnTo>
                      <a:pt x="639" y="320"/>
                    </a:lnTo>
                    <a:lnTo>
                      <a:pt x="637" y="312"/>
                    </a:lnTo>
                    <a:lnTo>
                      <a:pt x="635" y="307"/>
                    </a:lnTo>
                    <a:lnTo>
                      <a:pt x="631" y="303"/>
                    </a:lnTo>
                    <a:lnTo>
                      <a:pt x="627" y="300"/>
                    </a:lnTo>
                    <a:lnTo>
                      <a:pt x="623" y="296"/>
                    </a:lnTo>
                    <a:lnTo>
                      <a:pt x="619" y="293"/>
                    </a:lnTo>
                    <a:lnTo>
                      <a:pt x="616" y="289"/>
                    </a:lnTo>
                    <a:lnTo>
                      <a:pt x="615" y="284"/>
                    </a:lnTo>
                    <a:lnTo>
                      <a:pt x="605" y="275"/>
                    </a:lnTo>
                    <a:lnTo>
                      <a:pt x="584" y="255"/>
                    </a:lnTo>
                    <a:lnTo>
                      <a:pt x="573" y="244"/>
                    </a:lnTo>
                    <a:lnTo>
                      <a:pt x="564" y="233"/>
                    </a:lnTo>
                    <a:lnTo>
                      <a:pt x="557" y="224"/>
                    </a:lnTo>
                    <a:lnTo>
                      <a:pt x="555" y="217"/>
                    </a:lnTo>
                    <a:lnTo>
                      <a:pt x="544" y="219"/>
                    </a:lnTo>
                    <a:lnTo>
                      <a:pt x="533" y="220"/>
                    </a:lnTo>
                    <a:lnTo>
                      <a:pt x="523" y="224"/>
                    </a:lnTo>
                    <a:lnTo>
                      <a:pt x="513" y="228"/>
                    </a:lnTo>
                    <a:lnTo>
                      <a:pt x="492" y="239"/>
                    </a:lnTo>
                    <a:lnTo>
                      <a:pt x="472" y="251"/>
                    </a:lnTo>
                    <a:lnTo>
                      <a:pt x="452" y="263"/>
                    </a:lnTo>
                    <a:lnTo>
                      <a:pt x="432" y="273"/>
                    </a:lnTo>
                    <a:lnTo>
                      <a:pt x="423" y="277"/>
                    </a:lnTo>
                    <a:lnTo>
                      <a:pt x="415" y="281"/>
                    </a:lnTo>
                    <a:lnTo>
                      <a:pt x="406" y="283"/>
                    </a:lnTo>
                    <a:lnTo>
                      <a:pt x="398" y="284"/>
                    </a:lnTo>
                    <a:lnTo>
                      <a:pt x="391" y="283"/>
                    </a:lnTo>
                    <a:lnTo>
                      <a:pt x="384" y="281"/>
                    </a:lnTo>
                    <a:lnTo>
                      <a:pt x="379" y="280"/>
                    </a:lnTo>
                    <a:lnTo>
                      <a:pt x="372" y="276"/>
                    </a:lnTo>
                    <a:lnTo>
                      <a:pt x="367" y="272"/>
                    </a:lnTo>
                    <a:lnTo>
                      <a:pt x="362" y="268"/>
                    </a:lnTo>
                    <a:lnTo>
                      <a:pt x="356" y="263"/>
                    </a:lnTo>
                    <a:lnTo>
                      <a:pt x="351" y="257"/>
                    </a:lnTo>
                    <a:lnTo>
                      <a:pt x="343" y="244"/>
                    </a:lnTo>
                    <a:lnTo>
                      <a:pt x="336" y="231"/>
                    </a:lnTo>
                    <a:lnTo>
                      <a:pt x="334" y="215"/>
                    </a:lnTo>
                    <a:lnTo>
                      <a:pt x="332" y="199"/>
                    </a:lnTo>
                    <a:lnTo>
                      <a:pt x="331" y="183"/>
                    </a:lnTo>
                    <a:lnTo>
                      <a:pt x="331" y="161"/>
                    </a:lnTo>
                    <a:lnTo>
                      <a:pt x="328" y="137"/>
                    </a:lnTo>
                    <a:lnTo>
                      <a:pt x="324" y="113"/>
                    </a:lnTo>
                    <a:lnTo>
                      <a:pt x="322" y="101"/>
                    </a:lnTo>
                    <a:lnTo>
                      <a:pt x="319" y="91"/>
                    </a:lnTo>
                    <a:lnTo>
                      <a:pt x="314" y="81"/>
                    </a:lnTo>
                    <a:lnTo>
                      <a:pt x="308" y="72"/>
                    </a:lnTo>
                    <a:lnTo>
                      <a:pt x="303" y="65"/>
                    </a:lnTo>
                    <a:lnTo>
                      <a:pt x="295" y="60"/>
                    </a:lnTo>
                    <a:lnTo>
                      <a:pt x="287" y="56"/>
                    </a:lnTo>
                    <a:lnTo>
                      <a:pt x="278" y="55"/>
                    </a:lnTo>
                    <a:lnTo>
                      <a:pt x="267" y="55"/>
                    </a:lnTo>
                    <a:lnTo>
                      <a:pt x="252" y="52"/>
                    </a:lnTo>
                    <a:lnTo>
                      <a:pt x="236" y="49"/>
                    </a:lnTo>
                    <a:lnTo>
                      <a:pt x="220" y="44"/>
                    </a:lnTo>
                    <a:lnTo>
                      <a:pt x="212" y="40"/>
                    </a:lnTo>
                    <a:lnTo>
                      <a:pt x="206" y="36"/>
                    </a:lnTo>
                    <a:lnTo>
                      <a:pt x="199" y="32"/>
                    </a:lnTo>
                    <a:lnTo>
                      <a:pt x="192" y="27"/>
                    </a:lnTo>
                    <a:lnTo>
                      <a:pt x="188" y="21"/>
                    </a:lnTo>
                    <a:lnTo>
                      <a:pt x="184" y="15"/>
                    </a:lnTo>
                    <a:lnTo>
                      <a:pt x="182" y="8"/>
                    </a:lnTo>
                    <a:lnTo>
                      <a:pt x="182" y="0"/>
                    </a:lnTo>
                    <a:lnTo>
                      <a:pt x="182" y="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27"/>
              <p:cNvSpPr>
                <a:spLocks/>
              </p:cNvSpPr>
              <p:nvPr/>
            </p:nvSpPr>
            <p:spPr bwMode="auto">
              <a:xfrm>
                <a:off x="1200" y="2752"/>
                <a:ext cx="166" cy="119"/>
              </a:xfrm>
              <a:custGeom>
                <a:avLst/>
                <a:gdLst>
                  <a:gd name="T0" fmla="*/ 48 w 542"/>
                  <a:gd name="T1" fmla="*/ 4 h 392"/>
                  <a:gd name="T2" fmla="*/ 40 w 542"/>
                  <a:gd name="T3" fmla="*/ 0 h 392"/>
                  <a:gd name="T4" fmla="*/ 30 w 542"/>
                  <a:gd name="T5" fmla="*/ 0 h 392"/>
                  <a:gd name="T6" fmla="*/ 20 w 542"/>
                  <a:gd name="T7" fmla="*/ 3 h 392"/>
                  <a:gd name="T8" fmla="*/ 12 w 542"/>
                  <a:gd name="T9" fmla="*/ 8 h 392"/>
                  <a:gd name="T10" fmla="*/ 5 w 542"/>
                  <a:gd name="T11" fmla="*/ 15 h 392"/>
                  <a:gd name="T12" fmla="*/ 1 w 542"/>
                  <a:gd name="T13" fmla="*/ 24 h 392"/>
                  <a:gd name="T14" fmla="*/ 1 w 542"/>
                  <a:gd name="T15" fmla="*/ 35 h 392"/>
                  <a:gd name="T16" fmla="*/ 7 w 542"/>
                  <a:gd name="T17" fmla="*/ 55 h 392"/>
                  <a:gd name="T18" fmla="*/ 38 w 542"/>
                  <a:gd name="T19" fmla="*/ 57 h 392"/>
                  <a:gd name="T20" fmla="*/ 47 w 542"/>
                  <a:gd name="T21" fmla="*/ 61 h 392"/>
                  <a:gd name="T22" fmla="*/ 51 w 542"/>
                  <a:gd name="T23" fmla="*/ 66 h 392"/>
                  <a:gd name="T24" fmla="*/ 53 w 542"/>
                  <a:gd name="T25" fmla="*/ 72 h 392"/>
                  <a:gd name="T26" fmla="*/ 54 w 542"/>
                  <a:gd name="T27" fmla="*/ 81 h 392"/>
                  <a:gd name="T28" fmla="*/ 55 w 542"/>
                  <a:gd name="T29" fmla="*/ 85 h 392"/>
                  <a:gd name="T30" fmla="*/ 60 w 542"/>
                  <a:gd name="T31" fmla="*/ 87 h 392"/>
                  <a:gd name="T32" fmla="*/ 64 w 542"/>
                  <a:gd name="T33" fmla="*/ 102 h 392"/>
                  <a:gd name="T34" fmla="*/ 66 w 542"/>
                  <a:gd name="T35" fmla="*/ 109 h 392"/>
                  <a:gd name="T36" fmla="*/ 75 w 542"/>
                  <a:gd name="T37" fmla="*/ 114 h 392"/>
                  <a:gd name="T38" fmla="*/ 86 w 542"/>
                  <a:gd name="T39" fmla="*/ 115 h 392"/>
                  <a:gd name="T40" fmla="*/ 91 w 542"/>
                  <a:gd name="T41" fmla="*/ 113 h 392"/>
                  <a:gd name="T42" fmla="*/ 100 w 542"/>
                  <a:gd name="T43" fmla="*/ 108 h 392"/>
                  <a:gd name="T44" fmla="*/ 106 w 542"/>
                  <a:gd name="T45" fmla="*/ 105 h 392"/>
                  <a:gd name="T46" fmla="*/ 111 w 542"/>
                  <a:gd name="T47" fmla="*/ 104 h 392"/>
                  <a:gd name="T48" fmla="*/ 119 w 542"/>
                  <a:gd name="T49" fmla="*/ 108 h 392"/>
                  <a:gd name="T50" fmla="*/ 125 w 542"/>
                  <a:gd name="T51" fmla="*/ 111 h 392"/>
                  <a:gd name="T52" fmla="*/ 138 w 542"/>
                  <a:gd name="T53" fmla="*/ 106 h 392"/>
                  <a:gd name="T54" fmla="*/ 142 w 542"/>
                  <a:gd name="T55" fmla="*/ 108 h 392"/>
                  <a:gd name="T56" fmla="*/ 149 w 542"/>
                  <a:gd name="T57" fmla="*/ 115 h 392"/>
                  <a:gd name="T58" fmla="*/ 157 w 542"/>
                  <a:gd name="T59" fmla="*/ 116 h 392"/>
                  <a:gd name="T60" fmla="*/ 161 w 542"/>
                  <a:gd name="T61" fmla="*/ 108 h 392"/>
                  <a:gd name="T62" fmla="*/ 166 w 542"/>
                  <a:gd name="T63" fmla="*/ 102 h 392"/>
                  <a:gd name="T64" fmla="*/ 165 w 542"/>
                  <a:gd name="T65" fmla="*/ 96 h 392"/>
                  <a:gd name="T66" fmla="*/ 161 w 542"/>
                  <a:gd name="T67" fmla="*/ 90 h 392"/>
                  <a:gd name="T68" fmla="*/ 159 w 542"/>
                  <a:gd name="T69" fmla="*/ 84 h 392"/>
                  <a:gd name="T70" fmla="*/ 159 w 542"/>
                  <a:gd name="T71" fmla="*/ 76 h 392"/>
                  <a:gd name="T72" fmla="*/ 155 w 542"/>
                  <a:gd name="T73" fmla="*/ 71 h 392"/>
                  <a:gd name="T74" fmla="*/ 151 w 542"/>
                  <a:gd name="T75" fmla="*/ 68 h 392"/>
                  <a:gd name="T76" fmla="*/ 151 w 542"/>
                  <a:gd name="T77" fmla="*/ 63 h 392"/>
                  <a:gd name="T78" fmla="*/ 150 w 542"/>
                  <a:gd name="T79" fmla="*/ 56 h 392"/>
                  <a:gd name="T80" fmla="*/ 148 w 542"/>
                  <a:gd name="T81" fmla="*/ 53 h 392"/>
                  <a:gd name="T82" fmla="*/ 138 w 542"/>
                  <a:gd name="T83" fmla="*/ 53 h 392"/>
                  <a:gd name="T84" fmla="*/ 135 w 542"/>
                  <a:gd name="T85" fmla="*/ 49 h 392"/>
                  <a:gd name="T86" fmla="*/ 131 w 542"/>
                  <a:gd name="T87" fmla="*/ 44 h 392"/>
                  <a:gd name="T88" fmla="*/ 126 w 542"/>
                  <a:gd name="T89" fmla="*/ 40 h 392"/>
                  <a:gd name="T90" fmla="*/ 119 w 542"/>
                  <a:gd name="T91" fmla="*/ 38 h 392"/>
                  <a:gd name="T92" fmla="*/ 106 w 542"/>
                  <a:gd name="T93" fmla="*/ 37 h 392"/>
                  <a:gd name="T94" fmla="*/ 92 w 542"/>
                  <a:gd name="T95" fmla="*/ 34 h 392"/>
                  <a:gd name="T96" fmla="*/ 85 w 542"/>
                  <a:gd name="T97" fmla="*/ 29 h 392"/>
                  <a:gd name="T98" fmla="*/ 76 w 542"/>
                  <a:gd name="T99" fmla="*/ 24 h 392"/>
                  <a:gd name="T100" fmla="*/ 69 w 542"/>
                  <a:gd name="T101" fmla="*/ 21 h 392"/>
                  <a:gd name="T102" fmla="*/ 62 w 542"/>
                  <a:gd name="T103" fmla="*/ 15 h 392"/>
                  <a:gd name="T104" fmla="*/ 59 w 542"/>
                  <a:gd name="T105" fmla="*/ 9 h 39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42"/>
                  <a:gd name="T160" fmla="*/ 0 h 392"/>
                  <a:gd name="T161" fmla="*/ 542 w 542"/>
                  <a:gd name="T162" fmla="*/ 392 h 39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42" h="392">
                    <a:moveTo>
                      <a:pt x="193" y="36"/>
                    </a:moveTo>
                    <a:lnTo>
                      <a:pt x="176" y="25"/>
                    </a:lnTo>
                    <a:lnTo>
                      <a:pt x="158" y="13"/>
                    </a:lnTo>
                    <a:lnTo>
                      <a:pt x="150" y="8"/>
                    </a:lnTo>
                    <a:lnTo>
                      <a:pt x="141" y="4"/>
                    </a:lnTo>
                    <a:lnTo>
                      <a:pt x="132" y="1"/>
                    </a:lnTo>
                    <a:lnTo>
                      <a:pt x="121" y="0"/>
                    </a:lnTo>
                    <a:lnTo>
                      <a:pt x="109" y="0"/>
                    </a:lnTo>
                    <a:lnTo>
                      <a:pt x="98" y="1"/>
                    </a:lnTo>
                    <a:lnTo>
                      <a:pt x="88" y="4"/>
                    </a:lnTo>
                    <a:lnTo>
                      <a:pt x="76" y="7"/>
                    </a:lnTo>
                    <a:lnTo>
                      <a:pt x="66" y="11"/>
                    </a:lnTo>
                    <a:lnTo>
                      <a:pt x="56" y="15"/>
                    </a:lnTo>
                    <a:lnTo>
                      <a:pt x="46" y="20"/>
                    </a:lnTo>
                    <a:lnTo>
                      <a:pt x="38" y="27"/>
                    </a:lnTo>
                    <a:lnTo>
                      <a:pt x="29" y="33"/>
                    </a:lnTo>
                    <a:lnTo>
                      <a:pt x="22" y="41"/>
                    </a:lnTo>
                    <a:lnTo>
                      <a:pt x="16" y="49"/>
                    </a:lnTo>
                    <a:lnTo>
                      <a:pt x="10" y="59"/>
                    </a:lnTo>
                    <a:lnTo>
                      <a:pt x="6" y="68"/>
                    </a:lnTo>
                    <a:lnTo>
                      <a:pt x="2" y="79"/>
                    </a:lnTo>
                    <a:lnTo>
                      <a:pt x="1" y="91"/>
                    </a:lnTo>
                    <a:lnTo>
                      <a:pt x="0" y="103"/>
                    </a:lnTo>
                    <a:lnTo>
                      <a:pt x="4" y="116"/>
                    </a:lnTo>
                    <a:lnTo>
                      <a:pt x="12" y="141"/>
                    </a:lnTo>
                    <a:lnTo>
                      <a:pt x="21" y="167"/>
                    </a:lnTo>
                    <a:lnTo>
                      <a:pt x="24" y="181"/>
                    </a:lnTo>
                    <a:lnTo>
                      <a:pt x="60" y="181"/>
                    </a:lnTo>
                    <a:lnTo>
                      <a:pt x="102" y="184"/>
                    </a:lnTo>
                    <a:lnTo>
                      <a:pt x="124" y="188"/>
                    </a:lnTo>
                    <a:lnTo>
                      <a:pt x="141" y="193"/>
                    </a:lnTo>
                    <a:lnTo>
                      <a:pt x="149" y="197"/>
                    </a:lnTo>
                    <a:lnTo>
                      <a:pt x="154" y="201"/>
                    </a:lnTo>
                    <a:lnTo>
                      <a:pt x="160" y="205"/>
                    </a:lnTo>
                    <a:lnTo>
                      <a:pt x="162" y="211"/>
                    </a:lnTo>
                    <a:lnTo>
                      <a:pt x="166" y="217"/>
                    </a:lnTo>
                    <a:lnTo>
                      <a:pt x="169" y="224"/>
                    </a:lnTo>
                    <a:lnTo>
                      <a:pt x="172" y="231"/>
                    </a:lnTo>
                    <a:lnTo>
                      <a:pt x="173" y="237"/>
                    </a:lnTo>
                    <a:lnTo>
                      <a:pt x="174" y="249"/>
                    </a:lnTo>
                    <a:lnTo>
                      <a:pt x="174" y="261"/>
                    </a:lnTo>
                    <a:lnTo>
                      <a:pt x="176" y="267"/>
                    </a:lnTo>
                    <a:lnTo>
                      <a:pt x="177" y="271"/>
                    </a:lnTo>
                    <a:lnTo>
                      <a:pt x="178" y="276"/>
                    </a:lnTo>
                    <a:lnTo>
                      <a:pt x="181" y="280"/>
                    </a:lnTo>
                    <a:lnTo>
                      <a:pt x="185" y="283"/>
                    </a:lnTo>
                    <a:lnTo>
                      <a:pt x="190" y="285"/>
                    </a:lnTo>
                    <a:lnTo>
                      <a:pt x="197" y="288"/>
                    </a:lnTo>
                    <a:lnTo>
                      <a:pt x="205" y="289"/>
                    </a:lnTo>
                    <a:lnTo>
                      <a:pt x="205" y="315"/>
                    </a:lnTo>
                    <a:lnTo>
                      <a:pt x="208" y="335"/>
                    </a:lnTo>
                    <a:lnTo>
                      <a:pt x="209" y="344"/>
                    </a:lnTo>
                    <a:lnTo>
                      <a:pt x="213" y="353"/>
                    </a:lnTo>
                    <a:lnTo>
                      <a:pt x="217" y="360"/>
                    </a:lnTo>
                    <a:lnTo>
                      <a:pt x="222" y="368"/>
                    </a:lnTo>
                    <a:lnTo>
                      <a:pt x="232" y="372"/>
                    </a:lnTo>
                    <a:lnTo>
                      <a:pt x="244" y="376"/>
                    </a:lnTo>
                    <a:lnTo>
                      <a:pt x="258" y="379"/>
                    </a:lnTo>
                    <a:lnTo>
                      <a:pt x="277" y="380"/>
                    </a:lnTo>
                    <a:lnTo>
                      <a:pt x="282" y="379"/>
                    </a:lnTo>
                    <a:lnTo>
                      <a:pt x="288" y="379"/>
                    </a:lnTo>
                    <a:lnTo>
                      <a:pt x="293" y="376"/>
                    </a:lnTo>
                    <a:lnTo>
                      <a:pt x="298" y="373"/>
                    </a:lnTo>
                    <a:lnTo>
                      <a:pt x="308" y="368"/>
                    </a:lnTo>
                    <a:lnTo>
                      <a:pt x="316" y="361"/>
                    </a:lnTo>
                    <a:lnTo>
                      <a:pt x="325" y="355"/>
                    </a:lnTo>
                    <a:lnTo>
                      <a:pt x="334" y="349"/>
                    </a:lnTo>
                    <a:lnTo>
                      <a:pt x="340" y="347"/>
                    </a:lnTo>
                    <a:lnTo>
                      <a:pt x="345" y="345"/>
                    </a:lnTo>
                    <a:lnTo>
                      <a:pt x="350" y="344"/>
                    </a:lnTo>
                    <a:lnTo>
                      <a:pt x="356" y="344"/>
                    </a:lnTo>
                    <a:lnTo>
                      <a:pt x="364" y="344"/>
                    </a:lnTo>
                    <a:lnTo>
                      <a:pt x="373" y="347"/>
                    </a:lnTo>
                    <a:lnTo>
                      <a:pt x="381" y="351"/>
                    </a:lnTo>
                    <a:lnTo>
                      <a:pt x="388" y="356"/>
                    </a:lnTo>
                    <a:lnTo>
                      <a:pt x="396" y="360"/>
                    </a:lnTo>
                    <a:lnTo>
                      <a:pt x="402" y="364"/>
                    </a:lnTo>
                    <a:lnTo>
                      <a:pt x="409" y="367"/>
                    </a:lnTo>
                    <a:lnTo>
                      <a:pt x="416" y="368"/>
                    </a:lnTo>
                    <a:lnTo>
                      <a:pt x="434" y="359"/>
                    </a:lnTo>
                    <a:lnTo>
                      <a:pt x="452" y="349"/>
                    </a:lnTo>
                    <a:lnTo>
                      <a:pt x="457" y="351"/>
                    </a:lnTo>
                    <a:lnTo>
                      <a:pt x="461" y="353"/>
                    </a:lnTo>
                    <a:lnTo>
                      <a:pt x="465" y="357"/>
                    </a:lnTo>
                    <a:lnTo>
                      <a:pt x="470" y="363"/>
                    </a:lnTo>
                    <a:lnTo>
                      <a:pt x="478" y="372"/>
                    </a:lnTo>
                    <a:lnTo>
                      <a:pt x="488" y="380"/>
                    </a:lnTo>
                    <a:lnTo>
                      <a:pt x="511" y="380"/>
                    </a:lnTo>
                    <a:lnTo>
                      <a:pt x="511" y="392"/>
                    </a:lnTo>
                    <a:lnTo>
                      <a:pt x="513" y="381"/>
                    </a:lnTo>
                    <a:lnTo>
                      <a:pt x="517" y="372"/>
                    </a:lnTo>
                    <a:lnTo>
                      <a:pt x="521" y="364"/>
                    </a:lnTo>
                    <a:lnTo>
                      <a:pt x="527" y="357"/>
                    </a:lnTo>
                    <a:lnTo>
                      <a:pt x="533" y="351"/>
                    </a:lnTo>
                    <a:lnTo>
                      <a:pt x="537" y="344"/>
                    </a:lnTo>
                    <a:lnTo>
                      <a:pt x="541" y="337"/>
                    </a:lnTo>
                    <a:lnTo>
                      <a:pt x="542" y="332"/>
                    </a:lnTo>
                    <a:lnTo>
                      <a:pt x="541" y="324"/>
                    </a:lnTo>
                    <a:lnTo>
                      <a:pt x="538" y="317"/>
                    </a:lnTo>
                    <a:lnTo>
                      <a:pt x="534" y="309"/>
                    </a:lnTo>
                    <a:lnTo>
                      <a:pt x="530" y="303"/>
                    </a:lnTo>
                    <a:lnTo>
                      <a:pt x="526" y="295"/>
                    </a:lnTo>
                    <a:lnTo>
                      <a:pt x="522" y="288"/>
                    </a:lnTo>
                    <a:lnTo>
                      <a:pt x="519" y="283"/>
                    </a:lnTo>
                    <a:lnTo>
                      <a:pt x="518" y="277"/>
                    </a:lnTo>
                    <a:lnTo>
                      <a:pt x="518" y="269"/>
                    </a:lnTo>
                    <a:lnTo>
                      <a:pt x="518" y="260"/>
                    </a:lnTo>
                    <a:lnTo>
                      <a:pt x="518" y="251"/>
                    </a:lnTo>
                    <a:lnTo>
                      <a:pt x="518" y="235"/>
                    </a:lnTo>
                    <a:lnTo>
                      <a:pt x="510" y="235"/>
                    </a:lnTo>
                    <a:lnTo>
                      <a:pt x="505" y="233"/>
                    </a:lnTo>
                    <a:lnTo>
                      <a:pt x="501" y="231"/>
                    </a:lnTo>
                    <a:lnTo>
                      <a:pt x="497" y="227"/>
                    </a:lnTo>
                    <a:lnTo>
                      <a:pt x="494" y="224"/>
                    </a:lnTo>
                    <a:lnTo>
                      <a:pt x="493" y="219"/>
                    </a:lnTo>
                    <a:lnTo>
                      <a:pt x="492" y="215"/>
                    </a:lnTo>
                    <a:lnTo>
                      <a:pt x="492" y="209"/>
                    </a:lnTo>
                    <a:lnTo>
                      <a:pt x="490" y="199"/>
                    </a:lnTo>
                    <a:lnTo>
                      <a:pt x="489" y="189"/>
                    </a:lnTo>
                    <a:lnTo>
                      <a:pt x="489" y="185"/>
                    </a:lnTo>
                    <a:lnTo>
                      <a:pt x="486" y="181"/>
                    </a:lnTo>
                    <a:lnTo>
                      <a:pt x="485" y="177"/>
                    </a:lnTo>
                    <a:lnTo>
                      <a:pt x="482" y="175"/>
                    </a:lnTo>
                    <a:lnTo>
                      <a:pt x="470" y="175"/>
                    </a:lnTo>
                    <a:lnTo>
                      <a:pt x="458" y="175"/>
                    </a:lnTo>
                    <a:lnTo>
                      <a:pt x="452" y="173"/>
                    </a:lnTo>
                    <a:lnTo>
                      <a:pt x="448" y="171"/>
                    </a:lnTo>
                    <a:lnTo>
                      <a:pt x="444" y="167"/>
                    </a:lnTo>
                    <a:lnTo>
                      <a:pt x="440" y="161"/>
                    </a:lnTo>
                    <a:lnTo>
                      <a:pt x="437" y="156"/>
                    </a:lnTo>
                    <a:lnTo>
                      <a:pt x="433" y="149"/>
                    </a:lnTo>
                    <a:lnTo>
                      <a:pt x="428" y="144"/>
                    </a:lnTo>
                    <a:lnTo>
                      <a:pt x="422" y="139"/>
                    </a:lnTo>
                    <a:lnTo>
                      <a:pt x="417" y="135"/>
                    </a:lnTo>
                    <a:lnTo>
                      <a:pt x="412" y="132"/>
                    </a:lnTo>
                    <a:lnTo>
                      <a:pt x="406" y="129"/>
                    </a:lnTo>
                    <a:lnTo>
                      <a:pt x="401" y="127"/>
                    </a:lnTo>
                    <a:lnTo>
                      <a:pt x="388" y="125"/>
                    </a:lnTo>
                    <a:lnTo>
                      <a:pt x="374" y="124"/>
                    </a:lnTo>
                    <a:lnTo>
                      <a:pt x="360" y="124"/>
                    </a:lnTo>
                    <a:lnTo>
                      <a:pt x="345" y="123"/>
                    </a:lnTo>
                    <a:lnTo>
                      <a:pt x="329" y="120"/>
                    </a:lnTo>
                    <a:lnTo>
                      <a:pt x="313" y="115"/>
                    </a:lnTo>
                    <a:lnTo>
                      <a:pt x="301" y="112"/>
                    </a:lnTo>
                    <a:lnTo>
                      <a:pt x="292" y="108"/>
                    </a:lnTo>
                    <a:lnTo>
                      <a:pt x="284" y="103"/>
                    </a:lnTo>
                    <a:lnTo>
                      <a:pt x="277" y="97"/>
                    </a:lnTo>
                    <a:lnTo>
                      <a:pt x="269" y="92"/>
                    </a:lnTo>
                    <a:lnTo>
                      <a:pt x="260" y="85"/>
                    </a:lnTo>
                    <a:lnTo>
                      <a:pt x="249" y="79"/>
                    </a:lnTo>
                    <a:lnTo>
                      <a:pt x="234" y="72"/>
                    </a:lnTo>
                    <a:lnTo>
                      <a:pt x="230" y="71"/>
                    </a:lnTo>
                    <a:lnTo>
                      <a:pt x="224" y="68"/>
                    </a:lnTo>
                    <a:lnTo>
                      <a:pt x="217" y="63"/>
                    </a:lnTo>
                    <a:lnTo>
                      <a:pt x="209" y="56"/>
                    </a:lnTo>
                    <a:lnTo>
                      <a:pt x="202" y="49"/>
                    </a:lnTo>
                    <a:lnTo>
                      <a:pt x="198" y="41"/>
                    </a:lnTo>
                    <a:lnTo>
                      <a:pt x="194" y="36"/>
                    </a:lnTo>
                    <a:lnTo>
                      <a:pt x="193" y="31"/>
                    </a:lnTo>
                    <a:lnTo>
                      <a:pt x="193" y="36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28"/>
              <p:cNvSpPr>
                <a:spLocks/>
              </p:cNvSpPr>
              <p:nvPr/>
            </p:nvSpPr>
            <p:spPr bwMode="auto">
              <a:xfrm>
                <a:off x="1173" y="2856"/>
                <a:ext cx="297" cy="254"/>
              </a:xfrm>
              <a:custGeom>
                <a:avLst/>
                <a:gdLst>
                  <a:gd name="T0" fmla="*/ 169 w 975"/>
                  <a:gd name="T1" fmla="*/ 4 h 830"/>
                  <a:gd name="T2" fmla="*/ 154 w 975"/>
                  <a:gd name="T3" fmla="*/ 7 h 830"/>
                  <a:gd name="T4" fmla="*/ 143 w 975"/>
                  <a:gd name="T5" fmla="*/ 2 h 830"/>
                  <a:gd name="T6" fmla="*/ 133 w 975"/>
                  <a:gd name="T7" fmla="*/ 0 h 830"/>
                  <a:gd name="T8" fmla="*/ 121 w 975"/>
                  <a:gd name="T9" fmla="*/ 7 h 830"/>
                  <a:gd name="T10" fmla="*/ 112 w 975"/>
                  <a:gd name="T11" fmla="*/ 11 h 830"/>
                  <a:gd name="T12" fmla="*/ 84 w 975"/>
                  <a:gd name="T13" fmla="*/ 13 h 830"/>
                  <a:gd name="T14" fmla="*/ 58 w 975"/>
                  <a:gd name="T15" fmla="*/ 28 h 830"/>
                  <a:gd name="T16" fmla="*/ 53 w 975"/>
                  <a:gd name="T17" fmla="*/ 44 h 830"/>
                  <a:gd name="T18" fmla="*/ 52 w 975"/>
                  <a:gd name="T19" fmla="*/ 55 h 830"/>
                  <a:gd name="T20" fmla="*/ 40 w 975"/>
                  <a:gd name="T21" fmla="*/ 62 h 830"/>
                  <a:gd name="T22" fmla="*/ 27 w 975"/>
                  <a:gd name="T23" fmla="*/ 58 h 830"/>
                  <a:gd name="T24" fmla="*/ 7 w 975"/>
                  <a:gd name="T25" fmla="*/ 58 h 830"/>
                  <a:gd name="T26" fmla="*/ 7 w 975"/>
                  <a:gd name="T27" fmla="*/ 71 h 830"/>
                  <a:gd name="T28" fmla="*/ 24 w 975"/>
                  <a:gd name="T29" fmla="*/ 76 h 830"/>
                  <a:gd name="T30" fmla="*/ 42 w 975"/>
                  <a:gd name="T31" fmla="*/ 77 h 830"/>
                  <a:gd name="T32" fmla="*/ 47 w 975"/>
                  <a:gd name="T33" fmla="*/ 87 h 830"/>
                  <a:gd name="T34" fmla="*/ 52 w 975"/>
                  <a:gd name="T35" fmla="*/ 97 h 830"/>
                  <a:gd name="T36" fmla="*/ 66 w 975"/>
                  <a:gd name="T37" fmla="*/ 101 h 830"/>
                  <a:gd name="T38" fmla="*/ 86 w 975"/>
                  <a:gd name="T39" fmla="*/ 100 h 830"/>
                  <a:gd name="T40" fmla="*/ 90 w 975"/>
                  <a:gd name="T41" fmla="*/ 104 h 830"/>
                  <a:gd name="T42" fmla="*/ 92 w 975"/>
                  <a:gd name="T43" fmla="*/ 125 h 830"/>
                  <a:gd name="T44" fmla="*/ 101 w 975"/>
                  <a:gd name="T45" fmla="*/ 145 h 830"/>
                  <a:gd name="T46" fmla="*/ 115 w 975"/>
                  <a:gd name="T47" fmla="*/ 161 h 830"/>
                  <a:gd name="T48" fmla="*/ 132 w 975"/>
                  <a:gd name="T49" fmla="*/ 166 h 830"/>
                  <a:gd name="T50" fmla="*/ 143 w 975"/>
                  <a:gd name="T51" fmla="*/ 163 h 830"/>
                  <a:gd name="T52" fmla="*/ 150 w 975"/>
                  <a:gd name="T53" fmla="*/ 155 h 830"/>
                  <a:gd name="T54" fmla="*/ 173 w 975"/>
                  <a:gd name="T55" fmla="*/ 195 h 830"/>
                  <a:gd name="T56" fmla="*/ 188 w 975"/>
                  <a:gd name="T57" fmla="*/ 209 h 830"/>
                  <a:gd name="T58" fmla="*/ 202 w 975"/>
                  <a:gd name="T59" fmla="*/ 217 h 830"/>
                  <a:gd name="T60" fmla="*/ 195 w 975"/>
                  <a:gd name="T61" fmla="*/ 227 h 830"/>
                  <a:gd name="T62" fmla="*/ 194 w 975"/>
                  <a:gd name="T63" fmla="*/ 240 h 830"/>
                  <a:gd name="T64" fmla="*/ 206 w 975"/>
                  <a:gd name="T65" fmla="*/ 252 h 830"/>
                  <a:gd name="T66" fmla="*/ 210 w 975"/>
                  <a:gd name="T67" fmla="*/ 238 h 830"/>
                  <a:gd name="T68" fmla="*/ 218 w 975"/>
                  <a:gd name="T69" fmla="*/ 227 h 830"/>
                  <a:gd name="T70" fmla="*/ 237 w 975"/>
                  <a:gd name="T71" fmla="*/ 212 h 830"/>
                  <a:gd name="T72" fmla="*/ 245 w 975"/>
                  <a:gd name="T73" fmla="*/ 197 h 830"/>
                  <a:gd name="T74" fmla="*/ 242 w 975"/>
                  <a:gd name="T75" fmla="*/ 182 h 830"/>
                  <a:gd name="T76" fmla="*/ 246 w 975"/>
                  <a:gd name="T77" fmla="*/ 173 h 830"/>
                  <a:gd name="T78" fmla="*/ 283 w 975"/>
                  <a:gd name="T79" fmla="*/ 167 h 830"/>
                  <a:gd name="T80" fmla="*/ 296 w 975"/>
                  <a:gd name="T81" fmla="*/ 159 h 830"/>
                  <a:gd name="T82" fmla="*/ 296 w 975"/>
                  <a:gd name="T83" fmla="*/ 151 h 830"/>
                  <a:gd name="T84" fmla="*/ 289 w 975"/>
                  <a:gd name="T85" fmla="*/ 140 h 830"/>
                  <a:gd name="T86" fmla="*/ 286 w 975"/>
                  <a:gd name="T87" fmla="*/ 127 h 830"/>
                  <a:gd name="T88" fmla="*/ 276 w 975"/>
                  <a:gd name="T89" fmla="*/ 128 h 830"/>
                  <a:gd name="T90" fmla="*/ 282 w 975"/>
                  <a:gd name="T91" fmla="*/ 117 h 830"/>
                  <a:gd name="T92" fmla="*/ 289 w 975"/>
                  <a:gd name="T93" fmla="*/ 108 h 830"/>
                  <a:gd name="T94" fmla="*/ 274 w 975"/>
                  <a:gd name="T95" fmla="*/ 100 h 830"/>
                  <a:gd name="T96" fmla="*/ 282 w 975"/>
                  <a:gd name="T97" fmla="*/ 77 h 830"/>
                  <a:gd name="T98" fmla="*/ 262 w 975"/>
                  <a:gd name="T99" fmla="*/ 82 h 830"/>
                  <a:gd name="T100" fmla="*/ 263 w 975"/>
                  <a:gd name="T101" fmla="*/ 92 h 830"/>
                  <a:gd name="T102" fmla="*/ 257 w 975"/>
                  <a:gd name="T103" fmla="*/ 98 h 830"/>
                  <a:gd name="T104" fmla="*/ 231 w 975"/>
                  <a:gd name="T105" fmla="*/ 95 h 830"/>
                  <a:gd name="T106" fmla="*/ 216 w 975"/>
                  <a:gd name="T107" fmla="*/ 90 h 830"/>
                  <a:gd name="T108" fmla="*/ 211 w 975"/>
                  <a:gd name="T109" fmla="*/ 81 h 830"/>
                  <a:gd name="T110" fmla="*/ 210 w 975"/>
                  <a:gd name="T111" fmla="*/ 70 h 830"/>
                  <a:gd name="T112" fmla="*/ 196 w 975"/>
                  <a:gd name="T113" fmla="*/ 51 h 830"/>
                  <a:gd name="T114" fmla="*/ 184 w 975"/>
                  <a:gd name="T115" fmla="*/ 20 h 83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975"/>
                  <a:gd name="T175" fmla="*/ 0 h 830"/>
                  <a:gd name="T176" fmla="*/ 975 w 975"/>
                  <a:gd name="T177" fmla="*/ 830 h 83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975" h="830">
                    <a:moveTo>
                      <a:pt x="601" y="36"/>
                    </a:moveTo>
                    <a:lnTo>
                      <a:pt x="578" y="36"/>
                    </a:lnTo>
                    <a:lnTo>
                      <a:pt x="568" y="28"/>
                    </a:lnTo>
                    <a:lnTo>
                      <a:pt x="560" y="19"/>
                    </a:lnTo>
                    <a:lnTo>
                      <a:pt x="555" y="13"/>
                    </a:lnTo>
                    <a:lnTo>
                      <a:pt x="551" y="9"/>
                    </a:lnTo>
                    <a:lnTo>
                      <a:pt x="547" y="7"/>
                    </a:lnTo>
                    <a:lnTo>
                      <a:pt x="542" y="5"/>
                    </a:lnTo>
                    <a:lnTo>
                      <a:pt x="524" y="15"/>
                    </a:lnTo>
                    <a:lnTo>
                      <a:pt x="506" y="24"/>
                    </a:lnTo>
                    <a:lnTo>
                      <a:pt x="499" y="23"/>
                    </a:lnTo>
                    <a:lnTo>
                      <a:pt x="492" y="20"/>
                    </a:lnTo>
                    <a:lnTo>
                      <a:pt x="486" y="16"/>
                    </a:lnTo>
                    <a:lnTo>
                      <a:pt x="478" y="12"/>
                    </a:lnTo>
                    <a:lnTo>
                      <a:pt x="471" y="7"/>
                    </a:lnTo>
                    <a:lnTo>
                      <a:pt x="463" y="3"/>
                    </a:lnTo>
                    <a:lnTo>
                      <a:pt x="454" y="0"/>
                    </a:lnTo>
                    <a:lnTo>
                      <a:pt x="446" y="0"/>
                    </a:lnTo>
                    <a:lnTo>
                      <a:pt x="440" y="0"/>
                    </a:lnTo>
                    <a:lnTo>
                      <a:pt x="435" y="1"/>
                    </a:lnTo>
                    <a:lnTo>
                      <a:pt x="430" y="3"/>
                    </a:lnTo>
                    <a:lnTo>
                      <a:pt x="424" y="5"/>
                    </a:lnTo>
                    <a:lnTo>
                      <a:pt x="415" y="11"/>
                    </a:lnTo>
                    <a:lnTo>
                      <a:pt x="406" y="17"/>
                    </a:lnTo>
                    <a:lnTo>
                      <a:pt x="398" y="24"/>
                    </a:lnTo>
                    <a:lnTo>
                      <a:pt x="388" y="29"/>
                    </a:lnTo>
                    <a:lnTo>
                      <a:pt x="383" y="32"/>
                    </a:lnTo>
                    <a:lnTo>
                      <a:pt x="378" y="35"/>
                    </a:lnTo>
                    <a:lnTo>
                      <a:pt x="372" y="35"/>
                    </a:lnTo>
                    <a:lnTo>
                      <a:pt x="367" y="36"/>
                    </a:lnTo>
                    <a:lnTo>
                      <a:pt x="348" y="35"/>
                    </a:lnTo>
                    <a:lnTo>
                      <a:pt x="334" y="32"/>
                    </a:lnTo>
                    <a:lnTo>
                      <a:pt x="322" y="28"/>
                    </a:lnTo>
                    <a:lnTo>
                      <a:pt x="312" y="24"/>
                    </a:lnTo>
                    <a:lnTo>
                      <a:pt x="276" y="43"/>
                    </a:lnTo>
                    <a:lnTo>
                      <a:pt x="230" y="65"/>
                    </a:lnTo>
                    <a:lnTo>
                      <a:pt x="219" y="72"/>
                    </a:lnTo>
                    <a:lnTo>
                      <a:pt x="208" y="79"/>
                    </a:lnTo>
                    <a:lnTo>
                      <a:pt x="199" y="85"/>
                    </a:lnTo>
                    <a:lnTo>
                      <a:pt x="191" y="93"/>
                    </a:lnTo>
                    <a:lnTo>
                      <a:pt x="184" y="100"/>
                    </a:lnTo>
                    <a:lnTo>
                      <a:pt x="179" y="109"/>
                    </a:lnTo>
                    <a:lnTo>
                      <a:pt x="175" y="117"/>
                    </a:lnTo>
                    <a:lnTo>
                      <a:pt x="175" y="125"/>
                    </a:lnTo>
                    <a:lnTo>
                      <a:pt x="175" y="144"/>
                    </a:lnTo>
                    <a:lnTo>
                      <a:pt x="175" y="153"/>
                    </a:lnTo>
                    <a:lnTo>
                      <a:pt x="175" y="161"/>
                    </a:lnTo>
                    <a:lnTo>
                      <a:pt x="175" y="168"/>
                    </a:lnTo>
                    <a:lnTo>
                      <a:pt x="174" y="173"/>
                    </a:lnTo>
                    <a:lnTo>
                      <a:pt x="171" y="179"/>
                    </a:lnTo>
                    <a:lnTo>
                      <a:pt x="167" y="185"/>
                    </a:lnTo>
                    <a:lnTo>
                      <a:pt x="160" y="191"/>
                    </a:lnTo>
                    <a:lnTo>
                      <a:pt x="154" y="196"/>
                    </a:lnTo>
                    <a:lnTo>
                      <a:pt x="144" y="200"/>
                    </a:lnTo>
                    <a:lnTo>
                      <a:pt x="132" y="202"/>
                    </a:lnTo>
                    <a:lnTo>
                      <a:pt x="120" y="204"/>
                    </a:lnTo>
                    <a:lnTo>
                      <a:pt x="111" y="202"/>
                    </a:lnTo>
                    <a:lnTo>
                      <a:pt x="103" y="200"/>
                    </a:lnTo>
                    <a:lnTo>
                      <a:pt x="95" y="195"/>
                    </a:lnTo>
                    <a:lnTo>
                      <a:pt x="88" y="188"/>
                    </a:lnTo>
                    <a:lnTo>
                      <a:pt x="76" y="176"/>
                    </a:lnTo>
                    <a:lnTo>
                      <a:pt x="66" y="168"/>
                    </a:lnTo>
                    <a:lnTo>
                      <a:pt x="48" y="179"/>
                    </a:lnTo>
                    <a:lnTo>
                      <a:pt x="31" y="187"/>
                    </a:lnTo>
                    <a:lnTo>
                      <a:pt x="22" y="191"/>
                    </a:lnTo>
                    <a:lnTo>
                      <a:pt x="14" y="196"/>
                    </a:lnTo>
                    <a:lnTo>
                      <a:pt x="7" y="202"/>
                    </a:lnTo>
                    <a:lnTo>
                      <a:pt x="0" y="210"/>
                    </a:lnTo>
                    <a:lnTo>
                      <a:pt x="12" y="222"/>
                    </a:lnTo>
                    <a:lnTo>
                      <a:pt x="22" y="232"/>
                    </a:lnTo>
                    <a:lnTo>
                      <a:pt x="30" y="238"/>
                    </a:lnTo>
                    <a:lnTo>
                      <a:pt x="36" y="240"/>
                    </a:lnTo>
                    <a:lnTo>
                      <a:pt x="51" y="245"/>
                    </a:lnTo>
                    <a:lnTo>
                      <a:pt x="66" y="248"/>
                    </a:lnTo>
                    <a:lnTo>
                      <a:pt x="79" y="249"/>
                    </a:lnTo>
                    <a:lnTo>
                      <a:pt x="91" y="249"/>
                    </a:lnTo>
                    <a:lnTo>
                      <a:pt x="104" y="248"/>
                    </a:lnTo>
                    <a:lnTo>
                      <a:pt x="115" y="248"/>
                    </a:lnTo>
                    <a:lnTo>
                      <a:pt x="127" y="249"/>
                    </a:lnTo>
                    <a:lnTo>
                      <a:pt x="138" y="252"/>
                    </a:lnTo>
                    <a:lnTo>
                      <a:pt x="143" y="256"/>
                    </a:lnTo>
                    <a:lnTo>
                      <a:pt x="146" y="261"/>
                    </a:lnTo>
                    <a:lnTo>
                      <a:pt x="148" y="265"/>
                    </a:lnTo>
                    <a:lnTo>
                      <a:pt x="151" y="272"/>
                    </a:lnTo>
                    <a:lnTo>
                      <a:pt x="155" y="284"/>
                    </a:lnTo>
                    <a:lnTo>
                      <a:pt x="159" y="296"/>
                    </a:lnTo>
                    <a:lnTo>
                      <a:pt x="162" y="302"/>
                    </a:lnTo>
                    <a:lnTo>
                      <a:pt x="164" y="308"/>
                    </a:lnTo>
                    <a:lnTo>
                      <a:pt x="168" y="313"/>
                    </a:lnTo>
                    <a:lnTo>
                      <a:pt x="172" y="318"/>
                    </a:lnTo>
                    <a:lnTo>
                      <a:pt x="178" y="322"/>
                    </a:lnTo>
                    <a:lnTo>
                      <a:pt x="183" y="326"/>
                    </a:lnTo>
                    <a:lnTo>
                      <a:pt x="190" y="329"/>
                    </a:lnTo>
                    <a:lnTo>
                      <a:pt x="199" y="330"/>
                    </a:lnTo>
                    <a:lnTo>
                      <a:pt x="218" y="329"/>
                    </a:lnTo>
                    <a:lnTo>
                      <a:pt x="239" y="328"/>
                    </a:lnTo>
                    <a:lnTo>
                      <a:pt x="258" y="325"/>
                    </a:lnTo>
                    <a:lnTo>
                      <a:pt x="271" y="325"/>
                    </a:lnTo>
                    <a:lnTo>
                      <a:pt x="276" y="325"/>
                    </a:lnTo>
                    <a:lnTo>
                      <a:pt x="282" y="326"/>
                    </a:lnTo>
                    <a:lnTo>
                      <a:pt x="286" y="328"/>
                    </a:lnTo>
                    <a:lnTo>
                      <a:pt x="288" y="329"/>
                    </a:lnTo>
                    <a:lnTo>
                      <a:pt x="291" y="332"/>
                    </a:lnTo>
                    <a:lnTo>
                      <a:pt x="292" y="336"/>
                    </a:lnTo>
                    <a:lnTo>
                      <a:pt x="294" y="340"/>
                    </a:lnTo>
                    <a:lnTo>
                      <a:pt x="294" y="344"/>
                    </a:lnTo>
                    <a:lnTo>
                      <a:pt x="294" y="362"/>
                    </a:lnTo>
                    <a:lnTo>
                      <a:pt x="295" y="385"/>
                    </a:lnTo>
                    <a:lnTo>
                      <a:pt x="298" y="397"/>
                    </a:lnTo>
                    <a:lnTo>
                      <a:pt x="302" y="409"/>
                    </a:lnTo>
                    <a:lnTo>
                      <a:pt x="306" y="421"/>
                    </a:lnTo>
                    <a:lnTo>
                      <a:pt x="311" y="434"/>
                    </a:lnTo>
                    <a:lnTo>
                      <a:pt x="318" y="448"/>
                    </a:lnTo>
                    <a:lnTo>
                      <a:pt x="324" y="461"/>
                    </a:lnTo>
                    <a:lnTo>
                      <a:pt x="332" y="473"/>
                    </a:lnTo>
                    <a:lnTo>
                      <a:pt x="340" y="485"/>
                    </a:lnTo>
                    <a:lnTo>
                      <a:pt x="348" y="497"/>
                    </a:lnTo>
                    <a:lnTo>
                      <a:pt x="358" y="508"/>
                    </a:lnTo>
                    <a:lnTo>
                      <a:pt x="368" y="517"/>
                    </a:lnTo>
                    <a:lnTo>
                      <a:pt x="378" y="525"/>
                    </a:lnTo>
                    <a:lnTo>
                      <a:pt x="388" y="532"/>
                    </a:lnTo>
                    <a:lnTo>
                      <a:pt x="399" y="537"/>
                    </a:lnTo>
                    <a:lnTo>
                      <a:pt x="410" y="540"/>
                    </a:lnTo>
                    <a:lnTo>
                      <a:pt x="422" y="541"/>
                    </a:lnTo>
                    <a:lnTo>
                      <a:pt x="432" y="542"/>
                    </a:lnTo>
                    <a:lnTo>
                      <a:pt x="446" y="544"/>
                    </a:lnTo>
                    <a:lnTo>
                      <a:pt x="459" y="546"/>
                    </a:lnTo>
                    <a:lnTo>
                      <a:pt x="470" y="548"/>
                    </a:lnTo>
                    <a:lnTo>
                      <a:pt x="470" y="538"/>
                    </a:lnTo>
                    <a:lnTo>
                      <a:pt x="471" y="532"/>
                    </a:lnTo>
                    <a:lnTo>
                      <a:pt x="472" y="525"/>
                    </a:lnTo>
                    <a:lnTo>
                      <a:pt x="475" y="520"/>
                    </a:lnTo>
                    <a:lnTo>
                      <a:pt x="479" y="514"/>
                    </a:lnTo>
                    <a:lnTo>
                      <a:pt x="484" y="510"/>
                    </a:lnTo>
                    <a:lnTo>
                      <a:pt x="491" y="508"/>
                    </a:lnTo>
                    <a:lnTo>
                      <a:pt x="500" y="505"/>
                    </a:lnTo>
                    <a:lnTo>
                      <a:pt x="522" y="550"/>
                    </a:lnTo>
                    <a:lnTo>
                      <a:pt x="544" y="596"/>
                    </a:lnTo>
                    <a:lnTo>
                      <a:pt x="556" y="618"/>
                    </a:lnTo>
                    <a:lnTo>
                      <a:pt x="567" y="638"/>
                    </a:lnTo>
                    <a:lnTo>
                      <a:pt x="579" y="657"/>
                    </a:lnTo>
                    <a:lnTo>
                      <a:pt x="589" y="674"/>
                    </a:lnTo>
                    <a:lnTo>
                      <a:pt x="600" y="676"/>
                    </a:lnTo>
                    <a:lnTo>
                      <a:pt x="609" y="678"/>
                    </a:lnTo>
                    <a:lnTo>
                      <a:pt x="617" y="684"/>
                    </a:lnTo>
                    <a:lnTo>
                      <a:pt x="625" y="689"/>
                    </a:lnTo>
                    <a:lnTo>
                      <a:pt x="633" y="696"/>
                    </a:lnTo>
                    <a:lnTo>
                      <a:pt x="643" y="702"/>
                    </a:lnTo>
                    <a:lnTo>
                      <a:pt x="652" y="706"/>
                    </a:lnTo>
                    <a:lnTo>
                      <a:pt x="663" y="710"/>
                    </a:lnTo>
                    <a:lnTo>
                      <a:pt x="659" y="718"/>
                    </a:lnTo>
                    <a:lnTo>
                      <a:pt x="655" y="725"/>
                    </a:lnTo>
                    <a:lnTo>
                      <a:pt x="649" y="732"/>
                    </a:lnTo>
                    <a:lnTo>
                      <a:pt x="645" y="737"/>
                    </a:lnTo>
                    <a:lnTo>
                      <a:pt x="640" y="742"/>
                    </a:lnTo>
                    <a:lnTo>
                      <a:pt x="636" y="749"/>
                    </a:lnTo>
                    <a:lnTo>
                      <a:pt x="633" y="756"/>
                    </a:lnTo>
                    <a:lnTo>
                      <a:pt x="632" y="764"/>
                    </a:lnTo>
                    <a:lnTo>
                      <a:pt x="633" y="776"/>
                    </a:lnTo>
                    <a:lnTo>
                      <a:pt x="637" y="785"/>
                    </a:lnTo>
                    <a:lnTo>
                      <a:pt x="643" y="795"/>
                    </a:lnTo>
                    <a:lnTo>
                      <a:pt x="649" y="803"/>
                    </a:lnTo>
                    <a:lnTo>
                      <a:pt x="659" y="811"/>
                    </a:lnTo>
                    <a:lnTo>
                      <a:pt x="668" y="819"/>
                    </a:lnTo>
                    <a:lnTo>
                      <a:pt x="677" y="825"/>
                    </a:lnTo>
                    <a:lnTo>
                      <a:pt x="687" y="830"/>
                    </a:lnTo>
                    <a:lnTo>
                      <a:pt x="687" y="813"/>
                    </a:lnTo>
                    <a:lnTo>
                      <a:pt x="688" y="795"/>
                    </a:lnTo>
                    <a:lnTo>
                      <a:pt x="689" y="786"/>
                    </a:lnTo>
                    <a:lnTo>
                      <a:pt x="691" y="778"/>
                    </a:lnTo>
                    <a:lnTo>
                      <a:pt x="695" y="772"/>
                    </a:lnTo>
                    <a:lnTo>
                      <a:pt x="699" y="764"/>
                    </a:lnTo>
                    <a:lnTo>
                      <a:pt x="703" y="757"/>
                    </a:lnTo>
                    <a:lnTo>
                      <a:pt x="708" y="749"/>
                    </a:lnTo>
                    <a:lnTo>
                      <a:pt x="715" y="742"/>
                    </a:lnTo>
                    <a:lnTo>
                      <a:pt x="723" y="734"/>
                    </a:lnTo>
                    <a:lnTo>
                      <a:pt x="740" y="721"/>
                    </a:lnTo>
                    <a:lnTo>
                      <a:pt x="759" y="706"/>
                    </a:lnTo>
                    <a:lnTo>
                      <a:pt x="768" y="700"/>
                    </a:lnTo>
                    <a:lnTo>
                      <a:pt x="777" y="692"/>
                    </a:lnTo>
                    <a:lnTo>
                      <a:pt x="785" y="684"/>
                    </a:lnTo>
                    <a:lnTo>
                      <a:pt x="792" y="674"/>
                    </a:lnTo>
                    <a:lnTo>
                      <a:pt x="799" y="665"/>
                    </a:lnTo>
                    <a:lnTo>
                      <a:pt x="803" y="654"/>
                    </a:lnTo>
                    <a:lnTo>
                      <a:pt x="805" y="644"/>
                    </a:lnTo>
                    <a:lnTo>
                      <a:pt x="807" y="632"/>
                    </a:lnTo>
                    <a:lnTo>
                      <a:pt x="805" y="621"/>
                    </a:lnTo>
                    <a:lnTo>
                      <a:pt x="803" y="612"/>
                    </a:lnTo>
                    <a:lnTo>
                      <a:pt x="799" y="604"/>
                    </a:lnTo>
                    <a:lnTo>
                      <a:pt x="795" y="596"/>
                    </a:lnTo>
                    <a:lnTo>
                      <a:pt x="791" y="589"/>
                    </a:lnTo>
                    <a:lnTo>
                      <a:pt x="787" y="581"/>
                    </a:lnTo>
                    <a:lnTo>
                      <a:pt x="784" y="574"/>
                    </a:lnTo>
                    <a:lnTo>
                      <a:pt x="783" y="565"/>
                    </a:lnTo>
                    <a:lnTo>
                      <a:pt x="807" y="565"/>
                    </a:lnTo>
                    <a:lnTo>
                      <a:pt x="836" y="562"/>
                    </a:lnTo>
                    <a:lnTo>
                      <a:pt x="867" y="560"/>
                    </a:lnTo>
                    <a:lnTo>
                      <a:pt x="899" y="553"/>
                    </a:lnTo>
                    <a:lnTo>
                      <a:pt x="915" y="549"/>
                    </a:lnTo>
                    <a:lnTo>
                      <a:pt x="928" y="545"/>
                    </a:lnTo>
                    <a:lnTo>
                      <a:pt x="941" y="541"/>
                    </a:lnTo>
                    <a:lnTo>
                      <a:pt x="953" y="534"/>
                    </a:lnTo>
                    <a:lnTo>
                      <a:pt x="963" y="529"/>
                    </a:lnTo>
                    <a:lnTo>
                      <a:pt x="969" y="521"/>
                    </a:lnTo>
                    <a:lnTo>
                      <a:pt x="972" y="518"/>
                    </a:lnTo>
                    <a:lnTo>
                      <a:pt x="973" y="514"/>
                    </a:lnTo>
                    <a:lnTo>
                      <a:pt x="975" y="509"/>
                    </a:lnTo>
                    <a:lnTo>
                      <a:pt x="975" y="505"/>
                    </a:lnTo>
                    <a:lnTo>
                      <a:pt x="975" y="498"/>
                    </a:lnTo>
                    <a:lnTo>
                      <a:pt x="973" y="493"/>
                    </a:lnTo>
                    <a:lnTo>
                      <a:pt x="972" y="488"/>
                    </a:lnTo>
                    <a:lnTo>
                      <a:pt x="969" y="482"/>
                    </a:lnTo>
                    <a:lnTo>
                      <a:pt x="963" y="473"/>
                    </a:lnTo>
                    <a:lnTo>
                      <a:pt x="955" y="465"/>
                    </a:lnTo>
                    <a:lnTo>
                      <a:pt x="948" y="456"/>
                    </a:lnTo>
                    <a:lnTo>
                      <a:pt x="943" y="444"/>
                    </a:lnTo>
                    <a:lnTo>
                      <a:pt x="940" y="438"/>
                    </a:lnTo>
                    <a:lnTo>
                      <a:pt x="939" y="432"/>
                    </a:lnTo>
                    <a:lnTo>
                      <a:pt x="939" y="424"/>
                    </a:lnTo>
                    <a:lnTo>
                      <a:pt x="939" y="414"/>
                    </a:lnTo>
                    <a:lnTo>
                      <a:pt x="928" y="420"/>
                    </a:lnTo>
                    <a:lnTo>
                      <a:pt x="920" y="421"/>
                    </a:lnTo>
                    <a:lnTo>
                      <a:pt x="916" y="421"/>
                    </a:lnTo>
                    <a:lnTo>
                      <a:pt x="911" y="421"/>
                    </a:lnTo>
                    <a:lnTo>
                      <a:pt x="905" y="418"/>
                    </a:lnTo>
                    <a:lnTo>
                      <a:pt x="897" y="414"/>
                    </a:lnTo>
                    <a:lnTo>
                      <a:pt x="897" y="390"/>
                    </a:lnTo>
                    <a:lnTo>
                      <a:pt x="907" y="388"/>
                    </a:lnTo>
                    <a:lnTo>
                      <a:pt x="916" y="385"/>
                    </a:lnTo>
                    <a:lnTo>
                      <a:pt x="925" y="381"/>
                    </a:lnTo>
                    <a:lnTo>
                      <a:pt x="933" y="376"/>
                    </a:lnTo>
                    <a:lnTo>
                      <a:pt x="940" y="369"/>
                    </a:lnTo>
                    <a:lnTo>
                      <a:pt x="947" y="362"/>
                    </a:lnTo>
                    <a:lnTo>
                      <a:pt x="948" y="357"/>
                    </a:lnTo>
                    <a:lnTo>
                      <a:pt x="949" y="353"/>
                    </a:lnTo>
                    <a:lnTo>
                      <a:pt x="951" y="348"/>
                    </a:lnTo>
                    <a:lnTo>
                      <a:pt x="951" y="342"/>
                    </a:lnTo>
                    <a:lnTo>
                      <a:pt x="897" y="342"/>
                    </a:lnTo>
                    <a:lnTo>
                      <a:pt x="897" y="334"/>
                    </a:lnTo>
                    <a:lnTo>
                      <a:pt x="899" y="326"/>
                    </a:lnTo>
                    <a:lnTo>
                      <a:pt x="901" y="320"/>
                    </a:lnTo>
                    <a:lnTo>
                      <a:pt x="905" y="313"/>
                    </a:lnTo>
                    <a:lnTo>
                      <a:pt x="915" y="301"/>
                    </a:lnTo>
                    <a:lnTo>
                      <a:pt x="927" y="288"/>
                    </a:lnTo>
                    <a:lnTo>
                      <a:pt x="927" y="252"/>
                    </a:lnTo>
                    <a:lnTo>
                      <a:pt x="891" y="252"/>
                    </a:lnTo>
                    <a:lnTo>
                      <a:pt x="880" y="257"/>
                    </a:lnTo>
                    <a:lnTo>
                      <a:pt x="868" y="262"/>
                    </a:lnTo>
                    <a:lnTo>
                      <a:pt x="863" y="265"/>
                    </a:lnTo>
                    <a:lnTo>
                      <a:pt x="859" y="268"/>
                    </a:lnTo>
                    <a:lnTo>
                      <a:pt x="856" y="272"/>
                    </a:lnTo>
                    <a:lnTo>
                      <a:pt x="855" y="276"/>
                    </a:lnTo>
                    <a:lnTo>
                      <a:pt x="856" y="286"/>
                    </a:lnTo>
                    <a:lnTo>
                      <a:pt x="859" y="294"/>
                    </a:lnTo>
                    <a:lnTo>
                      <a:pt x="863" y="301"/>
                    </a:lnTo>
                    <a:lnTo>
                      <a:pt x="867" y="313"/>
                    </a:lnTo>
                    <a:lnTo>
                      <a:pt x="861" y="316"/>
                    </a:lnTo>
                    <a:lnTo>
                      <a:pt x="855" y="317"/>
                    </a:lnTo>
                    <a:lnTo>
                      <a:pt x="849" y="320"/>
                    </a:lnTo>
                    <a:lnTo>
                      <a:pt x="843" y="320"/>
                    </a:lnTo>
                    <a:lnTo>
                      <a:pt x="831" y="320"/>
                    </a:lnTo>
                    <a:lnTo>
                      <a:pt x="819" y="320"/>
                    </a:lnTo>
                    <a:lnTo>
                      <a:pt x="793" y="314"/>
                    </a:lnTo>
                    <a:lnTo>
                      <a:pt x="771" y="313"/>
                    </a:lnTo>
                    <a:lnTo>
                      <a:pt x="759" y="312"/>
                    </a:lnTo>
                    <a:lnTo>
                      <a:pt x="745" y="310"/>
                    </a:lnTo>
                    <a:lnTo>
                      <a:pt x="732" y="306"/>
                    </a:lnTo>
                    <a:lnTo>
                      <a:pt x="720" y="301"/>
                    </a:lnTo>
                    <a:lnTo>
                      <a:pt x="715" y="298"/>
                    </a:lnTo>
                    <a:lnTo>
                      <a:pt x="709" y="294"/>
                    </a:lnTo>
                    <a:lnTo>
                      <a:pt x="704" y="289"/>
                    </a:lnTo>
                    <a:lnTo>
                      <a:pt x="700" y="285"/>
                    </a:lnTo>
                    <a:lnTo>
                      <a:pt x="697" y="278"/>
                    </a:lnTo>
                    <a:lnTo>
                      <a:pt x="695" y="273"/>
                    </a:lnTo>
                    <a:lnTo>
                      <a:pt x="693" y="266"/>
                    </a:lnTo>
                    <a:lnTo>
                      <a:pt x="692" y="258"/>
                    </a:lnTo>
                    <a:lnTo>
                      <a:pt x="699" y="249"/>
                    </a:lnTo>
                    <a:lnTo>
                      <a:pt x="704" y="240"/>
                    </a:lnTo>
                    <a:lnTo>
                      <a:pt x="696" y="236"/>
                    </a:lnTo>
                    <a:lnTo>
                      <a:pt x="688" y="230"/>
                    </a:lnTo>
                    <a:lnTo>
                      <a:pt x="679" y="221"/>
                    </a:lnTo>
                    <a:lnTo>
                      <a:pt x="671" y="210"/>
                    </a:lnTo>
                    <a:lnTo>
                      <a:pt x="661" y="197"/>
                    </a:lnTo>
                    <a:lnTo>
                      <a:pt x="653" y="184"/>
                    </a:lnTo>
                    <a:lnTo>
                      <a:pt x="645" y="168"/>
                    </a:lnTo>
                    <a:lnTo>
                      <a:pt x="637" y="153"/>
                    </a:lnTo>
                    <a:lnTo>
                      <a:pt x="623" y="121"/>
                    </a:lnTo>
                    <a:lnTo>
                      <a:pt x="612" y="91"/>
                    </a:lnTo>
                    <a:lnTo>
                      <a:pt x="608" y="77"/>
                    </a:lnTo>
                    <a:lnTo>
                      <a:pt x="604" y="65"/>
                    </a:lnTo>
                    <a:lnTo>
                      <a:pt x="603" y="56"/>
                    </a:lnTo>
                    <a:lnTo>
                      <a:pt x="601" y="48"/>
                    </a:lnTo>
                    <a:lnTo>
                      <a:pt x="601" y="36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29"/>
              <p:cNvSpPr>
                <a:spLocks/>
              </p:cNvSpPr>
              <p:nvPr/>
            </p:nvSpPr>
            <p:spPr bwMode="auto">
              <a:xfrm>
                <a:off x="1152" y="2807"/>
                <a:ext cx="117" cy="114"/>
              </a:xfrm>
              <a:custGeom>
                <a:avLst/>
                <a:gdLst>
                  <a:gd name="T0" fmla="*/ 106 w 385"/>
                  <a:gd name="T1" fmla="*/ 63 h 373"/>
                  <a:gd name="T2" fmla="*/ 88 w 385"/>
                  <a:gd name="T3" fmla="*/ 72 h 373"/>
                  <a:gd name="T4" fmla="*/ 81 w 385"/>
                  <a:gd name="T5" fmla="*/ 76 h 373"/>
                  <a:gd name="T6" fmla="*/ 76 w 385"/>
                  <a:gd name="T7" fmla="*/ 80 h 373"/>
                  <a:gd name="T8" fmla="*/ 73 w 385"/>
                  <a:gd name="T9" fmla="*/ 86 h 373"/>
                  <a:gd name="T10" fmla="*/ 73 w 385"/>
                  <a:gd name="T11" fmla="*/ 94 h 373"/>
                  <a:gd name="T12" fmla="*/ 73 w 385"/>
                  <a:gd name="T13" fmla="*/ 99 h 373"/>
                  <a:gd name="T14" fmla="*/ 73 w 385"/>
                  <a:gd name="T15" fmla="*/ 103 h 373"/>
                  <a:gd name="T16" fmla="*/ 71 w 385"/>
                  <a:gd name="T17" fmla="*/ 106 h 373"/>
                  <a:gd name="T18" fmla="*/ 67 w 385"/>
                  <a:gd name="T19" fmla="*/ 110 h 373"/>
                  <a:gd name="T20" fmla="*/ 60 w 385"/>
                  <a:gd name="T21" fmla="*/ 112 h 373"/>
                  <a:gd name="T22" fmla="*/ 54 w 385"/>
                  <a:gd name="T23" fmla="*/ 112 h 373"/>
                  <a:gd name="T24" fmla="*/ 49 w 385"/>
                  <a:gd name="T25" fmla="*/ 109 h 373"/>
                  <a:gd name="T26" fmla="*/ 43 w 385"/>
                  <a:gd name="T27" fmla="*/ 104 h 373"/>
                  <a:gd name="T28" fmla="*/ 35 w 385"/>
                  <a:gd name="T29" fmla="*/ 105 h 373"/>
                  <a:gd name="T30" fmla="*/ 27 w 385"/>
                  <a:gd name="T31" fmla="*/ 108 h 373"/>
                  <a:gd name="T32" fmla="*/ 22 w 385"/>
                  <a:gd name="T33" fmla="*/ 112 h 373"/>
                  <a:gd name="T34" fmla="*/ 13 w 385"/>
                  <a:gd name="T35" fmla="*/ 107 h 373"/>
                  <a:gd name="T36" fmla="*/ 4 w 385"/>
                  <a:gd name="T37" fmla="*/ 95 h 373"/>
                  <a:gd name="T38" fmla="*/ 0 w 385"/>
                  <a:gd name="T39" fmla="*/ 90 h 373"/>
                  <a:gd name="T40" fmla="*/ 0 w 385"/>
                  <a:gd name="T41" fmla="*/ 87 h 373"/>
                  <a:gd name="T42" fmla="*/ 1 w 385"/>
                  <a:gd name="T43" fmla="*/ 86 h 373"/>
                  <a:gd name="T44" fmla="*/ 3 w 385"/>
                  <a:gd name="T45" fmla="*/ 83 h 373"/>
                  <a:gd name="T46" fmla="*/ 7 w 385"/>
                  <a:gd name="T47" fmla="*/ 80 h 373"/>
                  <a:gd name="T48" fmla="*/ 10 w 385"/>
                  <a:gd name="T49" fmla="*/ 78 h 373"/>
                  <a:gd name="T50" fmla="*/ 11 w 385"/>
                  <a:gd name="T51" fmla="*/ 74 h 373"/>
                  <a:gd name="T52" fmla="*/ 10 w 385"/>
                  <a:gd name="T53" fmla="*/ 72 h 373"/>
                  <a:gd name="T54" fmla="*/ 7 w 385"/>
                  <a:gd name="T55" fmla="*/ 69 h 373"/>
                  <a:gd name="T56" fmla="*/ 3 w 385"/>
                  <a:gd name="T57" fmla="*/ 65 h 373"/>
                  <a:gd name="T58" fmla="*/ 1 w 385"/>
                  <a:gd name="T59" fmla="*/ 62 h 373"/>
                  <a:gd name="T60" fmla="*/ 0 w 385"/>
                  <a:gd name="T61" fmla="*/ 60 h 373"/>
                  <a:gd name="T62" fmla="*/ 0 w 385"/>
                  <a:gd name="T63" fmla="*/ 57 h 373"/>
                  <a:gd name="T64" fmla="*/ 2 w 385"/>
                  <a:gd name="T65" fmla="*/ 53 h 373"/>
                  <a:gd name="T66" fmla="*/ 8 w 385"/>
                  <a:gd name="T67" fmla="*/ 49 h 373"/>
                  <a:gd name="T68" fmla="*/ 18 w 385"/>
                  <a:gd name="T69" fmla="*/ 44 h 373"/>
                  <a:gd name="T70" fmla="*/ 25 w 385"/>
                  <a:gd name="T71" fmla="*/ 40 h 373"/>
                  <a:gd name="T72" fmla="*/ 28 w 385"/>
                  <a:gd name="T73" fmla="*/ 37 h 373"/>
                  <a:gd name="T74" fmla="*/ 31 w 385"/>
                  <a:gd name="T75" fmla="*/ 31 h 373"/>
                  <a:gd name="T76" fmla="*/ 32 w 385"/>
                  <a:gd name="T77" fmla="*/ 25 h 373"/>
                  <a:gd name="T78" fmla="*/ 33 w 385"/>
                  <a:gd name="T79" fmla="*/ 16 h 373"/>
                  <a:gd name="T80" fmla="*/ 35 w 385"/>
                  <a:gd name="T81" fmla="*/ 8 h 373"/>
                  <a:gd name="T82" fmla="*/ 38 w 385"/>
                  <a:gd name="T83" fmla="*/ 4 h 373"/>
                  <a:gd name="T84" fmla="*/ 43 w 385"/>
                  <a:gd name="T85" fmla="*/ 2 h 373"/>
                  <a:gd name="T86" fmla="*/ 50 w 385"/>
                  <a:gd name="T87" fmla="*/ 0 h 373"/>
                  <a:gd name="T88" fmla="*/ 66 w 385"/>
                  <a:gd name="T89" fmla="*/ 0 h 373"/>
                  <a:gd name="T90" fmla="*/ 85 w 385"/>
                  <a:gd name="T91" fmla="*/ 2 h 373"/>
                  <a:gd name="T92" fmla="*/ 93 w 385"/>
                  <a:gd name="T93" fmla="*/ 5 h 373"/>
                  <a:gd name="T94" fmla="*/ 96 w 385"/>
                  <a:gd name="T95" fmla="*/ 7 h 373"/>
                  <a:gd name="T96" fmla="*/ 98 w 385"/>
                  <a:gd name="T97" fmla="*/ 11 h 373"/>
                  <a:gd name="T98" fmla="*/ 100 w 385"/>
                  <a:gd name="T99" fmla="*/ 15 h 373"/>
                  <a:gd name="T100" fmla="*/ 100 w 385"/>
                  <a:gd name="T101" fmla="*/ 21 h 373"/>
                  <a:gd name="T102" fmla="*/ 101 w 385"/>
                  <a:gd name="T103" fmla="*/ 26 h 373"/>
                  <a:gd name="T104" fmla="*/ 102 w 385"/>
                  <a:gd name="T105" fmla="*/ 29 h 373"/>
                  <a:gd name="T106" fmla="*/ 104 w 385"/>
                  <a:gd name="T107" fmla="*/ 31 h 373"/>
                  <a:gd name="T108" fmla="*/ 107 w 385"/>
                  <a:gd name="T109" fmla="*/ 33 h 373"/>
                  <a:gd name="T110" fmla="*/ 110 w 385"/>
                  <a:gd name="T111" fmla="*/ 41 h 373"/>
                  <a:gd name="T112" fmla="*/ 111 w 385"/>
                  <a:gd name="T113" fmla="*/ 50 h 373"/>
                  <a:gd name="T114" fmla="*/ 113 w 385"/>
                  <a:gd name="T115" fmla="*/ 55 h 373"/>
                  <a:gd name="T116" fmla="*/ 117 w 385"/>
                  <a:gd name="T117" fmla="*/ 57 h 37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85"/>
                  <a:gd name="T178" fmla="*/ 0 h 373"/>
                  <a:gd name="T179" fmla="*/ 385 w 385"/>
                  <a:gd name="T180" fmla="*/ 373 h 37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85" h="373">
                    <a:moveTo>
                      <a:pt x="385" y="187"/>
                    </a:moveTo>
                    <a:lnTo>
                      <a:pt x="348" y="206"/>
                    </a:lnTo>
                    <a:lnTo>
                      <a:pt x="300" y="228"/>
                    </a:lnTo>
                    <a:lnTo>
                      <a:pt x="288" y="235"/>
                    </a:lnTo>
                    <a:lnTo>
                      <a:pt x="277" y="242"/>
                    </a:lnTo>
                    <a:lnTo>
                      <a:pt x="266" y="248"/>
                    </a:lnTo>
                    <a:lnTo>
                      <a:pt x="258" y="256"/>
                    </a:lnTo>
                    <a:lnTo>
                      <a:pt x="250" y="263"/>
                    </a:lnTo>
                    <a:lnTo>
                      <a:pt x="245" y="272"/>
                    </a:lnTo>
                    <a:lnTo>
                      <a:pt x="241" y="280"/>
                    </a:lnTo>
                    <a:lnTo>
                      <a:pt x="241" y="288"/>
                    </a:lnTo>
                    <a:lnTo>
                      <a:pt x="241" y="307"/>
                    </a:lnTo>
                    <a:lnTo>
                      <a:pt x="241" y="316"/>
                    </a:lnTo>
                    <a:lnTo>
                      <a:pt x="241" y="324"/>
                    </a:lnTo>
                    <a:lnTo>
                      <a:pt x="241" y="331"/>
                    </a:lnTo>
                    <a:lnTo>
                      <a:pt x="240" y="336"/>
                    </a:lnTo>
                    <a:lnTo>
                      <a:pt x="237" y="342"/>
                    </a:lnTo>
                    <a:lnTo>
                      <a:pt x="233" y="348"/>
                    </a:lnTo>
                    <a:lnTo>
                      <a:pt x="226" y="354"/>
                    </a:lnTo>
                    <a:lnTo>
                      <a:pt x="220" y="359"/>
                    </a:lnTo>
                    <a:lnTo>
                      <a:pt x="210" y="363"/>
                    </a:lnTo>
                    <a:lnTo>
                      <a:pt x="198" y="365"/>
                    </a:lnTo>
                    <a:lnTo>
                      <a:pt x="186" y="367"/>
                    </a:lnTo>
                    <a:lnTo>
                      <a:pt x="177" y="365"/>
                    </a:lnTo>
                    <a:lnTo>
                      <a:pt x="169" y="363"/>
                    </a:lnTo>
                    <a:lnTo>
                      <a:pt x="161" y="358"/>
                    </a:lnTo>
                    <a:lnTo>
                      <a:pt x="154" y="351"/>
                    </a:lnTo>
                    <a:lnTo>
                      <a:pt x="142" y="339"/>
                    </a:lnTo>
                    <a:lnTo>
                      <a:pt x="132" y="331"/>
                    </a:lnTo>
                    <a:lnTo>
                      <a:pt x="114" y="342"/>
                    </a:lnTo>
                    <a:lnTo>
                      <a:pt x="97" y="350"/>
                    </a:lnTo>
                    <a:lnTo>
                      <a:pt x="88" y="354"/>
                    </a:lnTo>
                    <a:lnTo>
                      <a:pt x="80" y="359"/>
                    </a:lnTo>
                    <a:lnTo>
                      <a:pt x="73" y="365"/>
                    </a:lnTo>
                    <a:lnTo>
                      <a:pt x="66" y="373"/>
                    </a:lnTo>
                    <a:lnTo>
                      <a:pt x="42" y="350"/>
                    </a:lnTo>
                    <a:lnTo>
                      <a:pt x="21" y="324"/>
                    </a:lnTo>
                    <a:lnTo>
                      <a:pt x="13" y="312"/>
                    </a:lnTo>
                    <a:lnTo>
                      <a:pt x="5" y="303"/>
                    </a:lnTo>
                    <a:lnTo>
                      <a:pt x="1" y="295"/>
                    </a:lnTo>
                    <a:lnTo>
                      <a:pt x="0" y="288"/>
                    </a:lnTo>
                    <a:lnTo>
                      <a:pt x="0" y="286"/>
                    </a:lnTo>
                    <a:lnTo>
                      <a:pt x="1" y="283"/>
                    </a:lnTo>
                    <a:lnTo>
                      <a:pt x="2" y="280"/>
                    </a:lnTo>
                    <a:lnTo>
                      <a:pt x="5" y="278"/>
                    </a:lnTo>
                    <a:lnTo>
                      <a:pt x="10" y="272"/>
                    </a:lnTo>
                    <a:lnTo>
                      <a:pt x="17" y="268"/>
                    </a:lnTo>
                    <a:lnTo>
                      <a:pt x="24" y="263"/>
                    </a:lnTo>
                    <a:lnTo>
                      <a:pt x="30" y="259"/>
                    </a:lnTo>
                    <a:lnTo>
                      <a:pt x="34" y="254"/>
                    </a:lnTo>
                    <a:lnTo>
                      <a:pt x="36" y="247"/>
                    </a:lnTo>
                    <a:lnTo>
                      <a:pt x="36" y="243"/>
                    </a:lnTo>
                    <a:lnTo>
                      <a:pt x="34" y="239"/>
                    </a:lnTo>
                    <a:lnTo>
                      <a:pt x="32" y="235"/>
                    </a:lnTo>
                    <a:lnTo>
                      <a:pt x="30" y="231"/>
                    </a:lnTo>
                    <a:lnTo>
                      <a:pt x="24" y="226"/>
                    </a:lnTo>
                    <a:lnTo>
                      <a:pt x="17" y="219"/>
                    </a:lnTo>
                    <a:lnTo>
                      <a:pt x="10" y="214"/>
                    </a:lnTo>
                    <a:lnTo>
                      <a:pt x="5" y="208"/>
                    </a:lnTo>
                    <a:lnTo>
                      <a:pt x="2" y="204"/>
                    </a:lnTo>
                    <a:lnTo>
                      <a:pt x="1" y="200"/>
                    </a:lnTo>
                    <a:lnTo>
                      <a:pt x="0" y="196"/>
                    </a:lnTo>
                    <a:lnTo>
                      <a:pt x="0" y="192"/>
                    </a:lnTo>
                    <a:lnTo>
                      <a:pt x="1" y="186"/>
                    </a:lnTo>
                    <a:lnTo>
                      <a:pt x="4" y="180"/>
                    </a:lnTo>
                    <a:lnTo>
                      <a:pt x="8" y="175"/>
                    </a:lnTo>
                    <a:lnTo>
                      <a:pt x="13" y="170"/>
                    </a:lnTo>
                    <a:lnTo>
                      <a:pt x="26" y="160"/>
                    </a:lnTo>
                    <a:lnTo>
                      <a:pt x="44" y="151"/>
                    </a:lnTo>
                    <a:lnTo>
                      <a:pt x="60" y="143"/>
                    </a:lnTo>
                    <a:lnTo>
                      <a:pt x="76" y="134"/>
                    </a:lnTo>
                    <a:lnTo>
                      <a:pt x="82" y="130"/>
                    </a:lnTo>
                    <a:lnTo>
                      <a:pt x="88" y="124"/>
                    </a:lnTo>
                    <a:lnTo>
                      <a:pt x="93" y="120"/>
                    </a:lnTo>
                    <a:lnTo>
                      <a:pt x="96" y="114"/>
                    </a:lnTo>
                    <a:lnTo>
                      <a:pt x="101" y="103"/>
                    </a:lnTo>
                    <a:lnTo>
                      <a:pt x="104" y="92"/>
                    </a:lnTo>
                    <a:lnTo>
                      <a:pt x="106" y="82"/>
                    </a:lnTo>
                    <a:lnTo>
                      <a:pt x="108" y="71"/>
                    </a:lnTo>
                    <a:lnTo>
                      <a:pt x="110" y="51"/>
                    </a:lnTo>
                    <a:lnTo>
                      <a:pt x="113" y="35"/>
                    </a:lnTo>
                    <a:lnTo>
                      <a:pt x="116" y="27"/>
                    </a:lnTo>
                    <a:lnTo>
                      <a:pt x="120" y="20"/>
                    </a:lnTo>
                    <a:lnTo>
                      <a:pt x="124" y="14"/>
                    </a:lnTo>
                    <a:lnTo>
                      <a:pt x="130" y="10"/>
                    </a:lnTo>
                    <a:lnTo>
                      <a:pt x="140" y="6"/>
                    </a:lnTo>
                    <a:lnTo>
                      <a:pt x="150" y="2"/>
                    </a:lnTo>
                    <a:lnTo>
                      <a:pt x="164" y="0"/>
                    </a:lnTo>
                    <a:lnTo>
                      <a:pt x="180" y="0"/>
                    </a:lnTo>
                    <a:lnTo>
                      <a:pt x="216" y="0"/>
                    </a:lnTo>
                    <a:lnTo>
                      <a:pt x="258" y="3"/>
                    </a:lnTo>
                    <a:lnTo>
                      <a:pt x="280" y="7"/>
                    </a:lnTo>
                    <a:lnTo>
                      <a:pt x="297" y="12"/>
                    </a:lnTo>
                    <a:lnTo>
                      <a:pt x="305" y="16"/>
                    </a:lnTo>
                    <a:lnTo>
                      <a:pt x="310" y="20"/>
                    </a:lnTo>
                    <a:lnTo>
                      <a:pt x="316" y="24"/>
                    </a:lnTo>
                    <a:lnTo>
                      <a:pt x="318" y="30"/>
                    </a:lnTo>
                    <a:lnTo>
                      <a:pt x="322" y="36"/>
                    </a:lnTo>
                    <a:lnTo>
                      <a:pt x="325" y="43"/>
                    </a:lnTo>
                    <a:lnTo>
                      <a:pt x="328" y="50"/>
                    </a:lnTo>
                    <a:lnTo>
                      <a:pt x="329" y="56"/>
                    </a:lnTo>
                    <a:lnTo>
                      <a:pt x="330" y="68"/>
                    </a:lnTo>
                    <a:lnTo>
                      <a:pt x="330" y="80"/>
                    </a:lnTo>
                    <a:lnTo>
                      <a:pt x="332" y="86"/>
                    </a:lnTo>
                    <a:lnTo>
                      <a:pt x="333" y="90"/>
                    </a:lnTo>
                    <a:lnTo>
                      <a:pt x="334" y="95"/>
                    </a:lnTo>
                    <a:lnTo>
                      <a:pt x="337" y="99"/>
                    </a:lnTo>
                    <a:lnTo>
                      <a:pt x="341" y="102"/>
                    </a:lnTo>
                    <a:lnTo>
                      <a:pt x="346" y="104"/>
                    </a:lnTo>
                    <a:lnTo>
                      <a:pt x="353" y="107"/>
                    </a:lnTo>
                    <a:lnTo>
                      <a:pt x="361" y="108"/>
                    </a:lnTo>
                    <a:lnTo>
                      <a:pt x="361" y="134"/>
                    </a:lnTo>
                    <a:lnTo>
                      <a:pt x="364" y="154"/>
                    </a:lnTo>
                    <a:lnTo>
                      <a:pt x="365" y="163"/>
                    </a:lnTo>
                    <a:lnTo>
                      <a:pt x="369" y="172"/>
                    </a:lnTo>
                    <a:lnTo>
                      <a:pt x="373" y="179"/>
                    </a:lnTo>
                    <a:lnTo>
                      <a:pt x="378" y="187"/>
                    </a:lnTo>
                    <a:lnTo>
                      <a:pt x="385" y="18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30"/>
              <p:cNvSpPr>
                <a:spLocks/>
              </p:cNvSpPr>
              <p:nvPr/>
            </p:nvSpPr>
            <p:spPr bwMode="auto">
              <a:xfrm>
                <a:off x="1384" y="2787"/>
                <a:ext cx="165" cy="199"/>
              </a:xfrm>
              <a:custGeom>
                <a:avLst/>
                <a:gdLst>
                  <a:gd name="T0" fmla="*/ 84 w 543"/>
                  <a:gd name="T1" fmla="*/ 198 h 650"/>
                  <a:gd name="T2" fmla="*/ 95 w 543"/>
                  <a:gd name="T3" fmla="*/ 197 h 650"/>
                  <a:gd name="T4" fmla="*/ 103 w 543"/>
                  <a:gd name="T5" fmla="*/ 193 h 650"/>
                  <a:gd name="T6" fmla="*/ 119 w 543"/>
                  <a:gd name="T7" fmla="*/ 182 h 650"/>
                  <a:gd name="T8" fmla="*/ 119 w 543"/>
                  <a:gd name="T9" fmla="*/ 177 h 650"/>
                  <a:gd name="T10" fmla="*/ 114 w 543"/>
                  <a:gd name="T11" fmla="*/ 172 h 650"/>
                  <a:gd name="T12" fmla="*/ 112 w 543"/>
                  <a:gd name="T13" fmla="*/ 162 h 650"/>
                  <a:gd name="T14" fmla="*/ 113 w 543"/>
                  <a:gd name="T15" fmla="*/ 156 h 650"/>
                  <a:gd name="T16" fmla="*/ 118 w 543"/>
                  <a:gd name="T17" fmla="*/ 151 h 650"/>
                  <a:gd name="T18" fmla="*/ 131 w 543"/>
                  <a:gd name="T19" fmla="*/ 145 h 650"/>
                  <a:gd name="T20" fmla="*/ 142 w 543"/>
                  <a:gd name="T21" fmla="*/ 136 h 650"/>
                  <a:gd name="T22" fmla="*/ 147 w 543"/>
                  <a:gd name="T23" fmla="*/ 117 h 650"/>
                  <a:gd name="T24" fmla="*/ 152 w 543"/>
                  <a:gd name="T25" fmla="*/ 93 h 650"/>
                  <a:gd name="T26" fmla="*/ 156 w 543"/>
                  <a:gd name="T27" fmla="*/ 64 h 650"/>
                  <a:gd name="T28" fmla="*/ 161 w 543"/>
                  <a:gd name="T29" fmla="*/ 45 h 650"/>
                  <a:gd name="T30" fmla="*/ 158 w 543"/>
                  <a:gd name="T31" fmla="*/ 33 h 650"/>
                  <a:gd name="T32" fmla="*/ 135 w 543"/>
                  <a:gd name="T33" fmla="*/ 15 h 650"/>
                  <a:gd name="T34" fmla="*/ 114 w 543"/>
                  <a:gd name="T35" fmla="*/ 3 h 650"/>
                  <a:gd name="T36" fmla="*/ 105 w 543"/>
                  <a:gd name="T37" fmla="*/ 0 h 650"/>
                  <a:gd name="T38" fmla="*/ 98 w 543"/>
                  <a:gd name="T39" fmla="*/ 1 h 650"/>
                  <a:gd name="T40" fmla="*/ 94 w 543"/>
                  <a:gd name="T41" fmla="*/ 5 h 650"/>
                  <a:gd name="T42" fmla="*/ 89 w 543"/>
                  <a:gd name="T43" fmla="*/ 12 h 650"/>
                  <a:gd name="T44" fmla="*/ 83 w 543"/>
                  <a:gd name="T45" fmla="*/ 26 h 650"/>
                  <a:gd name="T46" fmla="*/ 77 w 543"/>
                  <a:gd name="T47" fmla="*/ 41 h 650"/>
                  <a:gd name="T48" fmla="*/ 72 w 543"/>
                  <a:gd name="T49" fmla="*/ 48 h 650"/>
                  <a:gd name="T50" fmla="*/ 67 w 543"/>
                  <a:gd name="T51" fmla="*/ 52 h 650"/>
                  <a:gd name="T52" fmla="*/ 60 w 543"/>
                  <a:gd name="T53" fmla="*/ 53 h 650"/>
                  <a:gd name="T54" fmla="*/ 55 w 543"/>
                  <a:gd name="T55" fmla="*/ 51 h 650"/>
                  <a:gd name="T56" fmla="*/ 52 w 543"/>
                  <a:gd name="T57" fmla="*/ 47 h 650"/>
                  <a:gd name="T58" fmla="*/ 45 w 543"/>
                  <a:gd name="T59" fmla="*/ 47 h 650"/>
                  <a:gd name="T60" fmla="*/ 35 w 543"/>
                  <a:gd name="T61" fmla="*/ 51 h 650"/>
                  <a:gd name="T62" fmla="*/ 32 w 543"/>
                  <a:gd name="T63" fmla="*/ 56 h 650"/>
                  <a:gd name="T64" fmla="*/ 30 w 543"/>
                  <a:gd name="T65" fmla="*/ 69 h 650"/>
                  <a:gd name="T66" fmla="*/ 29 w 543"/>
                  <a:gd name="T67" fmla="*/ 82 h 650"/>
                  <a:gd name="T68" fmla="*/ 26 w 543"/>
                  <a:gd name="T69" fmla="*/ 91 h 650"/>
                  <a:gd name="T70" fmla="*/ 18 w 543"/>
                  <a:gd name="T71" fmla="*/ 98 h 650"/>
                  <a:gd name="T72" fmla="*/ 10 w 543"/>
                  <a:gd name="T73" fmla="*/ 105 h 650"/>
                  <a:gd name="T74" fmla="*/ 6 w 543"/>
                  <a:gd name="T75" fmla="*/ 111 h 650"/>
                  <a:gd name="T76" fmla="*/ 4 w 543"/>
                  <a:gd name="T77" fmla="*/ 122 h 650"/>
                  <a:gd name="T78" fmla="*/ 5 w 543"/>
                  <a:gd name="T79" fmla="*/ 137 h 650"/>
                  <a:gd name="T80" fmla="*/ 0 w 543"/>
                  <a:gd name="T81" fmla="*/ 149 h 650"/>
                  <a:gd name="T82" fmla="*/ 2 w 543"/>
                  <a:gd name="T83" fmla="*/ 155 h 650"/>
                  <a:gd name="T84" fmla="*/ 5 w 543"/>
                  <a:gd name="T85" fmla="*/ 160 h 650"/>
                  <a:gd name="T86" fmla="*/ 12 w 543"/>
                  <a:gd name="T87" fmla="*/ 164 h 650"/>
                  <a:gd name="T88" fmla="*/ 24 w 543"/>
                  <a:gd name="T89" fmla="*/ 166 h 650"/>
                  <a:gd name="T90" fmla="*/ 42 w 543"/>
                  <a:gd name="T91" fmla="*/ 168 h 650"/>
                  <a:gd name="T92" fmla="*/ 50 w 543"/>
                  <a:gd name="T93" fmla="*/ 167 h 650"/>
                  <a:gd name="T94" fmla="*/ 52 w 543"/>
                  <a:gd name="T95" fmla="*/ 162 h 650"/>
                  <a:gd name="T96" fmla="*/ 50 w 543"/>
                  <a:gd name="T97" fmla="*/ 155 h 650"/>
                  <a:gd name="T98" fmla="*/ 52 w 543"/>
                  <a:gd name="T99" fmla="*/ 151 h 650"/>
                  <a:gd name="T100" fmla="*/ 60 w 543"/>
                  <a:gd name="T101" fmla="*/ 147 h 650"/>
                  <a:gd name="T102" fmla="*/ 68 w 543"/>
                  <a:gd name="T103" fmla="*/ 162 h 650"/>
                  <a:gd name="T104" fmla="*/ 63 w 543"/>
                  <a:gd name="T105" fmla="*/ 170 h 650"/>
                  <a:gd name="T106" fmla="*/ 79 w 543"/>
                  <a:gd name="T107" fmla="*/ 175 h 650"/>
                  <a:gd name="T108" fmla="*/ 78 w 543"/>
                  <a:gd name="T109" fmla="*/ 179 h 650"/>
                  <a:gd name="T110" fmla="*/ 73 w 543"/>
                  <a:gd name="T111" fmla="*/ 185 h 650"/>
                  <a:gd name="T112" fmla="*/ 65 w 543"/>
                  <a:gd name="T113" fmla="*/ 189 h 650"/>
                  <a:gd name="T114" fmla="*/ 65 w 543"/>
                  <a:gd name="T115" fmla="*/ 198 h 650"/>
                  <a:gd name="T116" fmla="*/ 69 w 543"/>
                  <a:gd name="T117" fmla="*/ 199 h 650"/>
                  <a:gd name="T118" fmla="*/ 77 w 543"/>
                  <a:gd name="T119" fmla="*/ 197 h 6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43"/>
                  <a:gd name="T181" fmla="*/ 0 h 650"/>
                  <a:gd name="T182" fmla="*/ 543 w 543"/>
                  <a:gd name="T183" fmla="*/ 650 h 65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43" h="650">
                    <a:moveTo>
                      <a:pt x="253" y="643"/>
                    </a:moveTo>
                    <a:lnTo>
                      <a:pt x="265" y="646"/>
                    </a:lnTo>
                    <a:lnTo>
                      <a:pt x="277" y="647"/>
                    </a:lnTo>
                    <a:lnTo>
                      <a:pt x="288" y="647"/>
                    </a:lnTo>
                    <a:lnTo>
                      <a:pt x="300" y="646"/>
                    </a:lnTo>
                    <a:lnTo>
                      <a:pt x="311" y="643"/>
                    </a:lnTo>
                    <a:lnTo>
                      <a:pt x="321" y="641"/>
                    </a:lnTo>
                    <a:lnTo>
                      <a:pt x="331" y="637"/>
                    </a:lnTo>
                    <a:lnTo>
                      <a:pt x="340" y="631"/>
                    </a:lnTo>
                    <a:lnTo>
                      <a:pt x="359" y="621"/>
                    </a:lnTo>
                    <a:lnTo>
                      <a:pt x="377" y="609"/>
                    </a:lnTo>
                    <a:lnTo>
                      <a:pt x="393" y="595"/>
                    </a:lnTo>
                    <a:lnTo>
                      <a:pt x="409" y="583"/>
                    </a:lnTo>
                    <a:lnTo>
                      <a:pt x="401" y="581"/>
                    </a:lnTo>
                    <a:lnTo>
                      <a:pt x="393" y="578"/>
                    </a:lnTo>
                    <a:lnTo>
                      <a:pt x="385" y="573"/>
                    </a:lnTo>
                    <a:lnTo>
                      <a:pt x="380" y="567"/>
                    </a:lnTo>
                    <a:lnTo>
                      <a:pt x="375" y="561"/>
                    </a:lnTo>
                    <a:lnTo>
                      <a:pt x="371" y="553"/>
                    </a:lnTo>
                    <a:lnTo>
                      <a:pt x="368" y="542"/>
                    </a:lnTo>
                    <a:lnTo>
                      <a:pt x="368" y="529"/>
                    </a:lnTo>
                    <a:lnTo>
                      <a:pt x="368" y="522"/>
                    </a:lnTo>
                    <a:lnTo>
                      <a:pt x="371" y="515"/>
                    </a:lnTo>
                    <a:lnTo>
                      <a:pt x="373" y="509"/>
                    </a:lnTo>
                    <a:lnTo>
                      <a:pt x="377" y="503"/>
                    </a:lnTo>
                    <a:lnTo>
                      <a:pt x="383" y="499"/>
                    </a:lnTo>
                    <a:lnTo>
                      <a:pt x="388" y="494"/>
                    </a:lnTo>
                    <a:lnTo>
                      <a:pt x="395" y="491"/>
                    </a:lnTo>
                    <a:lnTo>
                      <a:pt x="401" y="487"/>
                    </a:lnTo>
                    <a:lnTo>
                      <a:pt x="431" y="475"/>
                    </a:lnTo>
                    <a:lnTo>
                      <a:pt x="457" y="463"/>
                    </a:lnTo>
                    <a:lnTo>
                      <a:pt x="463" y="454"/>
                    </a:lnTo>
                    <a:lnTo>
                      <a:pt x="467" y="443"/>
                    </a:lnTo>
                    <a:lnTo>
                      <a:pt x="471" y="429"/>
                    </a:lnTo>
                    <a:lnTo>
                      <a:pt x="475" y="414"/>
                    </a:lnTo>
                    <a:lnTo>
                      <a:pt x="483" y="382"/>
                    </a:lnTo>
                    <a:lnTo>
                      <a:pt x="488" y="354"/>
                    </a:lnTo>
                    <a:lnTo>
                      <a:pt x="495" y="332"/>
                    </a:lnTo>
                    <a:lnTo>
                      <a:pt x="499" y="305"/>
                    </a:lnTo>
                    <a:lnTo>
                      <a:pt x="504" y="274"/>
                    </a:lnTo>
                    <a:lnTo>
                      <a:pt x="508" y="242"/>
                    </a:lnTo>
                    <a:lnTo>
                      <a:pt x="515" y="209"/>
                    </a:lnTo>
                    <a:lnTo>
                      <a:pt x="521" y="177"/>
                    </a:lnTo>
                    <a:lnTo>
                      <a:pt x="525" y="161"/>
                    </a:lnTo>
                    <a:lnTo>
                      <a:pt x="531" y="146"/>
                    </a:lnTo>
                    <a:lnTo>
                      <a:pt x="536" y="133"/>
                    </a:lnTo>
                    <a:lnTo>
                      <a:pt x="543" y="120"/>
                    </a:lnTo>
                    <a:lnTo>
                      <a:pt x="521" y="108"/>
                    </a:lnTo>
                    <a:lnTo>
                      <a:pt x="497" y="92"/>
                    </a:lnTo>
                    <a:lnTo>
                      <a:pt x="471" y="72"/>
                    </a:lnTo>
                    <a:lnTo>
                      <a:pt x="443" y="50"/>
                    </a:lnTo>
                    <a:lnTo>
                      <a:pt x="415" y="32"/>
                    </a:lnTo>
                    <a:lnTo>
                      <a:pt x="388" y="14"/>
                    </a:lnTo>
                    <a:lnTo>
                      <a:pt x="376" y="9"/>
                    </a:lnTo>
                    <a:lnTo>
                      <a:pt x="364" y="4"/>
                    </a:lnTo>
                    <a:lnTo>
                      <a:pt x="353" y="1"/>
                    </a:lnTo>
                    <a:lnTo>
                      <a:pt x="344" y="0"/>
                    </a:lnTo>
                    <a:lnTo>
                      <a:pt x="336" y="0"/>
                    </a:lnTo>
                    <a:lnTo>
                      <a:pt x="329" y="1"/>
                    </a:lnTo>
                    <a:lnTo>
                      <a:pt x="324" y="4"/>
                    </a:lnTo>
                    <a:lnTo>
                      <a:pt x="319" y="8"/>
                    </a:lnTo>
                    <a:lnTo>
                      <a:pt x="313" y="10"/>
                    </a:lnTo>
                    <a:lnTo>
                      <a:pt x="308" y="16"/>
                    </a:lnTo>
                    <a:lnTo>
                      <a:pt x="304" y="21"/>
                    </a:lnTo>
                    <a:lnTo>
                      <a:pt x="300" y="26"/>
                    </a:lnTo>
                    <a:lnTo>
                      <a:pt x="292" y="40"/>
                    </a:lnTo>
                    <a:lnTo>
                      <a:pt x="285" y="54"/>
                    </a:lnTo>
                    <a:lnTo>
                      <a:pt x="280" y="70"/>
                    </a:lnTo>
                    <a:lnTo>
                      <a:pt x="273" y="86"/>
                    </a:lnTo>
                    <a:lnTo>
                      <a:pt x="268" y="104"/>
                    </a:lnTo>
                    <a:lnTo>
                      <a:pt x="261" y="118"/>
                    </a:lnTo>
                    <a:lnTo>
                      <a:pt x="255" y="134"/>
                    </a:lnTo>
                    <a:lnTo>
                      <a:pt x="247" y="146"/>
                    </a:lnTo>
                    <a:lnTo>
                      <a:pt x="241" y="153"/>
                    </a:lnTo>
                    <a:lnTo>
                      <a:pt x="237" y="158"/>
                    </a:lnTo>
                    <a:lnTo>
                      <a:pt x="232" y="162"/>
                    </a:lnTo>
                    <a:lnTo>
                      <a:pt x="227" y="166"/>
                    </a:lnTo>
                    <a:lnTo>
                      <a:pt x="220" y="170"/>
                    </a:lnTo>
                    <a:lnTo>
                      <a:pt x="213" y="172"/>
                    </a:lnTo>
                    <a:lnTo>
                      <a:pt x="207" y="174"/>
                    </a:lnTo>
                    <a:lnTo>
                      <a:pt x="199" y="174"/>
                    </a:lnTo>
                    <a:lnTo>
                      <a:pt x="191" y="173"/>
                    </a:lnTo>
                    <a:lnTo>
                      <a:pt x="185" y="170"/>
                    </a:lnTo>
                    <a:lnTo>
                      <a:pt x="181" y="166"/>
                    </a:lnTo>
                    <a:lnTo>
                      <a:pt x="177" y="162"/>
                    </a:lnTo>
                    <a:lnTo>
                      <a:pt x="175" y="158"/>
                    </a:lnTo>
                    <a:lnTo>
                      <a:pt x="171" y="154"/>
                    </a:lnTo>
                    <a:lnTo>
                      <a:pt x="164" y="152"/>
                    </a:lnTo>
                    <a:lnTo>
                      <a:pt x="157" y="150"/>
                    </a:lnTo>
                    <a:lnTo>
                      <a:pt x="147" y="153"/>
                    </a:lnTo>
                    <a:lnTo>
                      <a:pt x="131" y="160"/>
                    </a:lnTo>
                    <a:lnTo>
                      <a:pt x="123" y="164"/>
                    </a:lnTo>
                    <a:lnTo>
                      <a:pt x="115" y="168"/>
                    </a:lnTo>
                    <a:lnTo>
                      <a:pt x="111" y="172"/>
                    </a:lnTo>
                    <a:lnTo>
                      <a:pt x="108" y="174"/>
                    </a:lnTo>
                    <a:lnTo>
                      <a:pt x="105" y="184"/>
                    </a:lnTo>
                    <a:lnTo>
                      <a:pt x="103" y="196"/>
                    </a:lnTo>
                    <a:lnTo>
                      <a:pt x="101" y="209"/>
                    </a:lnTo>
                    <a:lnTo>
                      <a:pt x="100" y="224"/>
                    </a:lnTo>
                    <a:lnTo>
                      <a:pt x="99" y="238"/>
                    </a:lnTo>
                    <a:lnTo>
                      <a:pt x="97" y="254"/>
                    </a:lnTo>
                    <a:lnTo>
                      <a:pt x="95" y="269"/>
                    </a:lnTo>
                    <a:lnTo>
                      <a:pt x="91" y="282"/>
                    </a:lnTo>
                    <a:lnTo>
                      <a:pt x="88" y="292"/>
                    </a:lnTo>
                    <a:lnTo>
                      <a:pt x="84" y="298"/>
                    </a:lnTo>
                    <a:lnTo>
                      <a:pt x="79" y="305"/>
                    </a:lnTo>
                    <a:lnTo>
                      <a:pt x="73" y="310"/>
                    </a:lnTo>
                    <a:lnTo>
                      <a:pt x="60" y="321"/>
                    </a:lnTo>
                    <a:lnTo>
                      <a:pt x="47" y="330"/>
                    </a:lnTo>
                    <a:lnTo>
                      <a:pt x="40" y="336"/>
                    </a:lnTo>
                    <a:lnTo>
                      <a:pt x="33" y="342"/>
                    </a:lnTo>
                    <a:lnTo>
                      <a:pt x="28" y="348"/>
                    </a:lnTo>
                    <a:lnTo>
                      <a:pt x="23" y="356"/>
                    </a:lnTo>
                    <a:lnTo>
                      <a:pt x="19" y="364"/>
                    </a:lnTo>
                    <a:lnTo>
                      <a:pt x="15" y="373"/>
                    </a:lnTo>
                    <a:lnTo>
                      <a:pt x="13" y="385"/>
                    </a:lnTo>
                    <a:lnTo>
                      <a:pt x="12" y="397"/>
                    </a:lnTo>
                    <a:lnTo>
                      <a:pt x="13" y="414"/>
                    </a:lnTo>
                    <a:lnTo>
                      <a:pt x="15" y="430"/>
                    </a:lnTo>
                    <a:lnTo>
                      <a:pt x="15" y="449"/>
                    </a:lnTo>
                    <a:lnTo>
                      <a:pt x="12" y="469"/>
                    </a:lnTo>
                    <a:lnTo>
                      <a:pt x="7" y="478"/>
                    </a:lnTo>
                    <a:lnTo>
                      <a:pt x="0" y="487"/>
                    </a:lnTo>
                    <a:lnTo>
                      <a:pt x="1" y="495"/>
                    </a:lnTo>
                    <a:lnTo>
                      <a:pt x="3" y="502"/>
                    </a:lnTo>
                    <a:lnTo>
                      <a:pt x="5" y="507"/>
                    </a:lnTo>
                    <a:lnTo>
                      <a:pt x="8" y="514"/>
                    </a:lnTo>
                    <a:lnTo>
                      <a:pt x="12" y="518"/>
                    </a:lnTo>
                    <a:lnTo>
                      <a:pt x="17" y="523"/>
                    </a:lnTo>
                    <a:lnTo>
                      <a:pt x="23" y="527"/>
                    </a:lnTo>
                    <a:lnTo>
                      <a:pt x="28" y="530"/>
                    </a:lnTo>
                    <a:lnTo>
                      <a:pt x="40" y="535"/>
                    </a:lnTo>
                    <a:lnTo>
                      <a:pt x="53" y="539"/>
                    </a:lnTo>
                    <a:lnTo>
                      <a:pt x="67" y="541"/>
                    </a:lnTo>
                    <a:lnTo>
                      <a:pt x="79" y="542"/>
                    </a:lnTo>
                    <a:lnTo>
                      <a:pt x="101" y="543"/>
                    </a:lnTo>
                    <a:lnTo>
                      <a:pt x="127" y="549"/>
                    </a:lnTo>
                    <a:lnTo>
                      <a:pt x="139" y="549"/>
                    </a:lnTo>
                    <a:lnTo>
                      <a:pt x="151" y="549"/>
                    </a:lnTo>
                    <a:lnTo>
                      <a:pt x="157" y="549"/>
                    </a:lnTo>
                    <a:lnTo>
                      <a:pt x="163" y="546"/>
                    </a:lnTo>
                    <a:lnTo>
                      <a:pt x="169" y="545"/>
                    </a:lnTo>
                    <a:lnTo>
                      <a:pt x="175" y="542"/>
                    </a:lnTo>
                    <a:lnTo>
                      <a:pt x="171" y="530"/>
                    </a:lnTo>
                    <a:lnTo>
                      <a:pt x="167" y="523"/>
                    </a:lnTo>
                    <a:lnTo>
                      <a:pt x="164" y="515"/>
                    </a:lnTo>
                    <a:lnTo>
                      <a:pt x="163" y="505"/>
                    </a:lnTo>
                    <a:lnTo>
                      <a:pt x="164" y="501"/>
                    </a:lnTo>
                    <a:lnTo>
                      <a:pt x="167" y="497"/>
                    </a:lnTo>
                    <a:lnTo>
                      <a:pt x="171" y="494"/>
                    </a:lnTo>
                    <a:lnTo>
                      <a:pt x="176" y="491"/>
                    </a:lnTo>
                    <a:lnTo>
                      <a:pt x="188" y="486"/>
                    </a:lnTo>
                    <a:lnTo>
                      <a:pt x="199" y="481"/>
                    </a:lnTo>
                    <a:lnTo>
                      <a:pt x="235" y="481"/>
                    </a:lnTo>
                    <a:lnTo>
                      <a:pt x="235" y="517"/>
                    </a:lnTo>
                    <a:lnTo>
                      <a:pt x="223" y="530"/>
                    </a:lnTo>
                    <a:lnTo>
                      <a:pt x="213" y="542"/>
                    </a:lnTo>
                    <a:lnTo>
                      <a:pt x="209" y="549"/>
                    </a:lnTo>
                    <a:lnTo>
                      <a:pt x="207" y="555"/>
                    </a:lnTo>
                    <a:lnTo>
                      <a:pt x="205" y="563"/>
                    </a:lnTo>
                    <a:lnTo>
                      <a:pt x="205" y="571"/>
                    </a:lnTo>
                    <a:lnTo>
                      <a:pt x="259" y="571"/>
                    </a:lnTo>
                    <a:lnTo>
                      <a:pt x="259" y="577"/>
                    </a:lnTo>
                    <a:lnTo>
                      <a:pt x="257" y="582"/>
                    </a:lnTo>
                    <a:lnTo>
                      <a:pt x="256" y="586"/>
                    </a:lnTo>
                    <a:lnTo>
                      <a:pt x="255" y="591"/>
                    </a:lnTo>
                    <a:lnTo>
                      <a:pt x="248" y="598"/>
                    </a:lnTo>
                    <a:lnTo>
                      <a:pt x="241" y="605"/>
                    </a:lnTo>
                    <a:lnTo>
                      <a:pt x="233" y="610"/>
                    </a:lnTo>
                    <a:lnTo>
                      <a:pt x="224" y="614"/>
                    </a:lnTo>
                    <a:lnTo>
                      <a:pt x="215" y="617"/>
                    </a:lnTo>
                    <a:lnTo>
                      <a:pt x="205" y="619"/>
                    </a:lnTo>
                    <a:lnTo>
                      <a:pt x="205" y="643"/>
                    </a:lnTo>
                    <a:lnTo>
                      <a:pt x="213" y="647"/>
                    </a:lnTo>
                    <a:lnTo>
                      <a:pt x="219" y="650"/>
                    </a:lnTo>
                    <a:lnTo>
                      <a:pt x="224" y="650"/>
                    </a:lnTo>
                    <a:lnTo>
                      <a:pt x="228" y="650"/>
                    </a:lnTo>
                    <a:lnTo>
                      <a:pt x="236" y="649"/>
                    </a:lnTo>
                    <a:lnTo>
                      <a:pt x="247" y="643"/>
                    </a:lnTo>
                    <a:lnTo>
                      <a:pt x="253" y="643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31"/>
              <p:cNvSpPr>
                <a:spLocks/>
              </p:cNvSpPr>
              <p:nvPr/>
            </p:nvSpPr>
            <p:spPr bwMode="auto">
              <a:xfrm>
                <a:off x="1568" y="2630"/>
                <a:ext cx="108" cy="194"/>
              </a:xfrm>
              <a:custGeom>
                <a:avLst/>
                <a:gdLst>
                  <a:gd name="T0" fmla="*/ 4 w 354"/>
                  <a:gd name="T1" fmla="*/ 43 h 633"/>
                  <a:gd name="T2" fmla="*/ 8 w 354"/>
                  <a:gd name="T3" fmla="*/ 50 h 633"/>
                  <a:gd name="T4" fmla="*/ 16 w 354"/>
                  <a:gd name="T5" fmla="*/ 58 h 633"/>
                  <a:gd name="T6" fmla="*/ 26 w 354"/>
                  <a:gd name="T7" fmla="*/ 63 h 633"/>
                  <a:gd name="T8" fmla="*/ 35 w 354"/>
                  <a:gd name="T9" fmla="*/ 70 h 633"/>
                  <a:gd name="T10" fmla="*/ 39 w 354"/>
                  <a:gd name="T11" fmla="*/ 77 h 633"/>
                  <a:gd name="T12" fmla="*/ 40 w 354"/>
                  <a:gd name="T13" fmla="*/ 83 h 633"/>
                  <a:gd name="T14" fmla="*/ 39 w 354"/>
                  <a:gd name="T15" fmla="*/ 89 h 633"/>
                  <a:gd name="T16" fmla="*/ 34 w 354"/>
                  <a:gd name="T17" fmla="*/ 98 h 633"/>
                  <a:gd name="T18" fmla="*/ 25 w 354"/>
                  <a:gd name="T19" fmla="*/ 106 h 633"/>
                  <a:gd name="T20" fmla="*/ 14 w 354"/>
                  <a:gd name="T21" fmla="*/ 112 h 633"/>
                  <a:gd name="T22" fmla="*/ 5 w 354"/>
                  <a:gd name="T23" fmla="*/ 121 h 633"/>
                  <a:gd name="T24" fmla="*/ 2 w 354"/>
                  <a:gd name="T25" fmla="*/ 128 h 633"/>
                  <a:gd name="T26" fmla="*/ 2 w 354"/>
                  <a:gd name="T27" fmla="*/ 142 h 633"/>
                  <a:gd name="T28" fmla="*/ 2 w 354"/>
                  <a:gd name="T29" fmla="*/ 170 h 633"/>
                  <a:gd name="T30" fmla="*/ 3 w 354"/>
                  <a:gd name="T31" fmla="*/ 177 h 633"/>
                  <a:gd name="T32" fmla="*/ 5 w 354"/>
                  <a:gd name="T33" fmla="*/ 182 h 633"/>
                  <a:gd name="T34" fmla="*/ 12 w 354"/>
                  <a:gd name="T35" fmla="*/ 188 h 633"/>
                  <a:gd name="T36" fmla="*/ 25 w 354"/>
                  <a:gd name="T37" fmla="*/ 192 h 633"/>
                  <a:gd name="T38" fmla="*/ 42 w 354"/>
                  <a:gd name="T39" fmla="*/ 194 h 633"/>
                  <a:gd name="T40" fmla="*/ 70 w 354"/>
                  <a:gd name="T41" fmla="*/ 194 h 633"/>
                  <a:gd name="T42" fmla="*/ 92 w 354"/>
                  <a:gd name="T43" fmla="*/ 193 h 633"/>
                  <a:gd name="T44" fmla="*/ 97 w 354"/>
                  <a:gd name="T45" fmla="*/ 189 h 633"/>
                  <a:gd name="T46" fmla="*/ 97 w 354"/>
                  <a:gd name="T47" fmla="*/ 184 h 633"/>
                  <a:gd name="T48" fmla="*/ 94 w 354"/>
                  <a:gd name="T49" fmla="*/ 179 h 633"/>
                  <a:gd name="T50" fmla="*/ 83 w 354"/>
                  <a:gd name="T51" fmla="*/ 170 h 633"/>
                  <a:gd name="T52" fmla="*/ 78 w 354"/>
                  <a:gd name="T53" fmla="*/ 162 h 633"/>
                  <a:gd name="T54" fmla="*/ 77 w 354"/>
                  <a:gd name="T55" fmla="*/ 152 h 633"/>
                  <a:gd name="T56" fmla="*/ 81 w 354"/>
                  <a:gd name="T57" fmla="*/ 140 h 633"/>
                  <a:gd name="T58" fmla="*/ 92 w 354"/>
                  <a:gd name="T59" fmla="*/ 121 h 633"/>
                  <a:gd name="T60" fmla="*/ 99 w 354"/>
                  <a:gd name="T61" fmla="*/ 109 h 633"/>
                  <a:gd name="T62" fmla="*/ 102 w 354"/>
                  <a:gd name="T63" fmla="*/ 94 h 633"/>
                  <a:gd name="T64" fmla="*/ 103 w 354"/>
                  <a:gd name="T65" fmla="*/ 78 h 633"/>
                  <a:gd name="T66" fmla="*/ 106 w 354"/>
                  <a:gd name="T67" fmla="*/ 60 h 633"/>
                  <a:gd name="T68" fmla="*/ 102 w 354"/>
                  <a:gd name="T69" fmla="*/ 49 h 633"/>
                  <a:gd name="T70" fmla="*/ 94 w 354"/>
                  <a:gd name="T71" fmla="*/ 43 h 633"/>
                  <a:gd name="T72" fmla="*/ 85 w 354"/>
                  <a:gd name="T73" fmla="*/ 33 h 633"/>
                  <a:gd name="T74" fmla="*/ 79 w 354"/>
                  <a:gd name="T75" fmla="*/ 30 h 633"/>
                  <a:gd name="T76" fmla="*/ 74 w 354"/>
                  <a:gd name="T77" fmla="*/ 29 h 633"/>
                  <a:gd name="T78" fmla="*/ 69 w 354"/>
                  <a:gd name="T79" fmla="*/ 29 h 633"/>
                  <a:gd name="T80" fmla="*/ 67 w 354"/>
                  <a:gd name="T81" fmla="*/ 25 h 633"/>
                  <a:gd name="T82" fmla="*/ 66 w 354"/>
                  <a:gd name="T83" fmla="*/ 13 h 633"/>
                  <a:gd name="T84" fmla="*/ 63 w 354"/>
                  <a:gd name="T85" fmla="*/ 5 h 633"/>
                  <a:gd name="T86" fmla="*/ 56 w 354"/>
                  <a:gd name="T87" fmla="*/ 1 h 633"/>
                  <a:gd name="T88" fmla="*/ 29 w 354"/>
                  <a:gd name="T89" fmla="*/ 2 h 633"/>
                  <a:gd name="T90" fmla="*/ 23 w 354"/>
                  <a:gd name="T91" fmla="*/ 2 h 633"/>
                  <a:gd name="T92" fmla="*/ 12 w 354"/>
                  <a:gd name="T93" fmla="*/ 0 h 633"/>
                  <a:gd name="T94" fmla="*/ 8 w 354"/>
                  <a:gd name="T95" fmla="*/ 0 h 633"/>
                  <a:gd name="T96" fmla="*/ 7 w 354"/>
                  <a:gd name="T97" fmla="*/ 2 h 633"/>
                  <a:gd name="T98" fmla="*/ 9 w 354"/>
                  <a:gd name="T99" fmla="*/ 12 h 633"/>
                  <a:gd name="T100" fmla="*/ 10 w 354"/>
                  <a:gd name="T101" fmla="*/ 21 h 633"/>
                  <a:gd name="T102" fmla="*/ 10 w 354"/>
                  <a:gd name="T103" fmla="*/ 32 h 633"/>
                  <a:gd name="T104" fmla="*/ 7 w 354"/>
                  <a:gd name="T105" fmla="*/ 37 h 633"/>
                  <a:gd name="T106" fmla="*/ 2 w 354"/>
                  <a:gd name="T107" fmla="*/ 38 h 63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54"/>
                  <a:gd name="T163" fmla="*/ 0 h 633"/>
                  <a:gd name="T164" fmla="*/ 354 w 354"/>
                  <a:gd name="T165" fmla="*/ 633 h 63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54" h="633">
                    <a:moveTo>
                      <a:pt x="12" y="127"/>
                    </a:moveTo>
                    <a:lnTo>
                      <a:pt x="13" y="133"/>
                    </a:lnTo>
                    <a:lnTo>
                      <a:pt x="14" y="141"/>
                    </a:lnTo>
                    <a:lnTo>
                      <a:pt x="16" y="148"/>
                    </a:lnTo>
                    <a:lnTo>
                      <a:pt x="18" y="153"/>
                    </a:lnTo>
                    <a:lnTo>
                      <a:pt x="25" y="164"/>
                    </a:lnTo>
                    <a:lnTo>
                      <a:pt x="33" y="173"/>
                    </a:lnTo>
                    <a:lnTo>
                      <a:pt x="42" y="181"/>
                    </a:lnTo>
                    <a:lnTo>
                      <a:pt x="53" y="188"/>
                    </a:lnTo>
                    <a:lnTo>
                      <a:pt x="63" y="195"/>
                    </a:lnTo>
                    <a:lnTo>
                      <a:pt x="74" y="201"/>
                    </a:lnTo>
                    <a:lnTo>
                      <a:pt x="85" y="207"/>
                    </a:lnTo>
                    <a:lnTo>
                      <a:pt x="95" y="213"/>
                    </a:lnTo>
                    <a:lnTo>
                      <a:pt x="105" y="220"/>
                    </a:lnTo>
                    <a:lnTo>
                      <a:pt x="114" y="227"/>
                    </a:lnTo>
                    <a:lnTo>
                      <a:pt x="121" y="236"/>
                    </a:lnTo>
                    <a:lnTo>
                      <a:pt x="127" y="245"/>
                    </a:lnTo>
                    <a:lnTo>
                      <a:pt x="129" y="251"/>
                    </a:lnTo>
                    <a:lnTo>
                      <a:pt x="130" y="257"/>
                    </a:lnTo>
                    <a:lnTo>
                      <a:pt x="131" y="264"/>
                    </a:lnTo>
                    <a:lnTo>
                      <a:pt x="131" y="271"/>
                    </a:lnTo>
                    <a:lnTo>
                      <a:pt x="131" y="279"/>
                    </a:lnTo>
                    <a:lnTo>
                      <a:pt x="130" y="285"/>
                    </a:lnTo>
                    <a:lnTo>
                      <a:pt x="129" y="292"/>
                    </a:lnTo>
                    <a:lnTo>
                      <a:pt x="126" y="299"/>
                    </a:lnTo>
                    <a:lnTo>
                      <a:pt x="121" y="309"/>
                    </a:lnTo>
                    <a:lnTo>
                      <a:pt x="111" y="320"/>
                    </a:lnTo>
                    <a:lnTo>
                      <a:pt x="102" y="329"/>
                    </a:lnTo>
                    <a:lnTo>
                      <a:pt x="91" y="337"/>
                    </a:lnTo>
                    <a:lnTo>
                      <a:pt x="81" y="345"/>
                    </a:lnTo>
                    <a:lnTo>
                      <a:pt x="69" y="352"/>
                    </a:lnTo>
                    <a:lnTo>
                      <a:pt x="57" y="360"/>
                    </a:lnTo>
                    <a:lnTo>
                      <a:pt x="45" y="366"/>
                    </a:lnTo>
                    <a:lnTo>
                      <a:pt x="34" y="376"/>
                    </a:lnTo>
                    <a:lnTo>
                      <a:pt x="25" y="384"/>
                    </a:lnTo>
                    <a:lnTo>
                      <a:pt x="17" y="394"/>
                    </a:lnTo>
                    <a:lnTo>
                      <a:pt x="10" y="405"/>
                    </a:lnTo>
                    <a:lnTo>
                      <a:pt x="9" y="412"/>
                    </a:lnTo>
                    <a:lnTo>
                      <a:pt x="6" y="418"/>
                    </a:lnTo>
                    <a:lnTo>
                      <a:pt x="6" y="425"/>
                    </a:lnTo>
                    <a:lnTo>
                      <a:pt x="5" y="433"/>
                    </a:lnTo>
                    <a:lnTo>
                      <a:pt x="5" y="464"/>
                    </a:lnTo>
                    <a:lnTo>
                      <a:pt x="5" y="492"/>
                    </a:lnTo>
                    <a:lnTo>
                      <a:pt x="5" y="521"/>
                    </a:lnTo>
                    <a:lnTo>
                      <a:pt x="5" y="554"/>
                    </a:lnTo>
                    <a:lnTo>
                      <a:pt x="6" y="562"/>
                    </a:lnTo>
                    <a:lnTo>
                      <a:pt x="8" y="569"/>
                    </a:lnTo>
                    <a:lnTo>
                      <a:pt x="9" y="577"/>
                    </a:lnTo>
                    <a:lnTo>
                      <a:pt x="12" y="582"/>
                    </a:lnTo>
                    <a:lnTo>
                      <a:pt x="14" y="589"/>
                    </a:lnTo>
                    <a:lnTo>
                      <a:pt x="18" y="594"/>
                    </a:lnTo>
                    <a:lnTo>
                      <a:pt x="22" y="600"/>
                    </a:lnTo>
                    <a:lnTo>
                      <a:pt x="28" y="604"/>
                    </a:lnTo>
                    <a:lnTo>
                      <a:pt x="40" y="612"/>
                    </a:lnTo>
                    <a:lnTo>
                      <a:pt x="52" y="618"/>
                    </a:lnTo>
                    <a:lnTo>
                      <a:pt x="67" y="624"/>
                    </a:lnTo>
                    <a:lnTo>
                      <a:pt x="83" y="626"/>
                    </a:lnTo>
                    <a:lnTo>
                      <a:pt x="99" y="629"/>
                    </a:lnTo>
                    <a:lnTo>
                      <a:pt x="118" y="632"/>
                    </a:lnTo>
                    <a:lnTo>
                      <a:pt x="137" y="632"/>
                    </a:lnTo>
                    <a:lnTo>
                      <a:pt x="155" y="633"/>
                    </a:lnTo>
                    <a:lnTo>
                      <a:pt x="193" y="633"/>
                    </a:lnTo>
                    <a:lnTo>
                      <a:pt x="229" y="632"/>
                    </a:lnTo>
                    <a:lnTo>
                      <a:pt x="261" y="633"/>
                    </a:lnTo>
                    <a:lnTo>
                      <a:pt x="289" y="632"/>
                    </a:lnTo>
                    <a:lnTo>
                      <a:pt x="301" y="629"/>
                    </a:lnTo>
                    <a:lnTo>
                      <a:pt x="310" y="625"/>
                    </a:lnTo>
                    <a:lnTo>
                      <a:pt x="314" y="621"/>
                    </a:lnTo>
                    <a:lnTo>
                      <a:pt x="317" y="617"/>
                    </a:lnTo>
                    <a:lnTo>
                      <a:pt x="318" y="613"/>
                    </a:lnTo>
                    <a:lnTo>
                      <a:pt x="318" y="608"/>
                    </a:lnTo>
                    <a:lnTo>
                      <a:pt x="318" y="601"/>
                    </a:lnTo>
                    <a:lnTo>
                      <a:pt x="315" y="596"/>
                    </a:lnTo>
                    <a:lnTo>
                      <a:pt x="313" y="590"/>
                    </a:lnTo>
                    <a:lnTo>
                      <a:pt x="309" y="585"/>
                    </a:lnTo>
                    <a:lnTo>
                      <a:pt x="298" y="576"/>
                    </a:lnTo>
                    <a:lnTo>
                      <a:pt x="286" y="566"/>
                    </a:lnTo>
                    <a:lnTo>
                      <a:pt x="273" y="556"/>
                    </a:lnTo>
                    <a:lnTo>
                      <a:pt x="262" y="545"/>
                    </a:lnTo>
                    <a:lnTo>
                      <a:pt x="258" y="537"/>
                    </a:lnTo>
                    <a:lnTo>
                      <a:pt x="255" y="530"/>
                    </a:lnTo>
                    <a:lnTo>
                      <a:pt x="253" y="521"/>
                    </a:lnTo>
                    <a:lnTo>
                      <a:pt x="253" y="512"/>
                    </a:lnTo>
                    <a:lnTo>
                      <a:pt x="253" y="496"/>
                    </a:lnTo>
                    <a:lnTo>
                      <a:pt x="255" y="482"/>
                    </a:lnTo>
                    <a:lnTo>
                      <a:pt x="259" y="469"/>
                    </a:lnTo>
                    <a:lnTo>
                      <a:pt x="266" y="456"/>
                    </a:lnTo>
                    <a:lnTo>
                      <a:pt x="279" y="430"/>
                    </a:lnTo>
                    <a:lnTo>
                      <a:pt x="294" y="406"/>
                    </a:lnTo>
                    <a:lnTo>
                      <a:pt x="302" y="394"/>
                    </a:lnTo>
                    <a:lnTo>
                      <a:pt x="310" y="382"/>
                    </a:lnTo>
                    <a:lnTo>
                      <a:pt x="317" y="369"/>
                    </a:lnTo>
                    <a:lnTo>
                      <a:pt x="323" y="355"/>
                    </a:lnTo>
                    <a:lnTo>
                      <a:pt x="329" y="340"/>
                    </a:lnTo>
                    <a:lnTo>
                      <a:pt x="333" y="324"/>
                    </a:lnTo>
                    <a:lnTo>
                      <a:pt x="335" y="308"/>
                    </a:lnTo>
                    <a:lnTo>
                      <a:pt x="337" y="289"/>
                    </a:lnTo>
                    <a:lnTo>
                      <a:pt x="337" y="272"/>
                    </a:lnTo>
                    <a:lnTo>
                      <a:pt x="338" y="256"/>
                    </a:lnTo>
                    <a:lnTo>
                      <a:pt x="341" y="240"/>
                    </a:lnTo>
                    <a:lnTo>
                      <a:pt x="343" y="225"/>
                    </a:lnTo>
                    <a:lnTo>
                      <a:pt x="349" y="196"/>
                    </a:lnTo>
                    <a:lnTo>
                      <a:pt x="354" y="163"/>
                    </a:lnTo>
                    <a:lnTo>
                      <a:pt x="343" y="161"/>
                    </a:lnTo>
                    <a:lnTo>
                      <a:pt x="334" y="160"/>
                    </a:lnTo>
                    <a:lnTo>
                      <a:pt x="326" y="156"/>
                    </a:lnTo>
                    <a:lnTo>
                      <a:pt x="319" y="152"/>
                    </a:lnTo>
                    <a:lnTo>
                      <a:pt x="307" y="141"/>
                    </a:lnTo>
                    <a:lnTo>
                      <a:pt x="297" y="129"/>
                    </a:lnTo>
                    <a:lnTo>
                      <a:pt x="287" y="117"/>
                    </a:lnTo>
                    <a:lnTo>
                      <a:pt x="278" y="107"/>
                    </a:lnTo>
                    <a:lnTo>
                      <a:pt x="273" y="103"/>
                    </a:lnTo>
                    <a:lnTo>
                      <a:pt x="266" y="99"/>
                    </a:lnTo>
                    <a:lnTo>
                      <a:pt x="259" y="97"/>
                    </a:lnTo>
                    <a:lnTo>
                      <a:pt x="253" y="96"/>
                    </a:lnTo>
                    <a:lnTo>
                      <a:pt x="245" y="96"/>
                    </a:lnTo>
                    <a:lnTo>
                      <a:pt x="242" y="96"/>
                    </a:lnTo>
                    <a:lnTo>
                      <a:pt x="239" y="96"/>
                    </a:lnTo>
                    <a:lnTo>
                      <a:pt x="229" y="96"/>
                    </a:lnTo>
                    <a:lnTo>
                      <a:pt x="225" y="95"/>
                    </a:lnTo>
                    <a:lnTo>
                      <a:pt x="221" y="91"/>
                    </a:lnTo>
                    <a:lnTo>
                      <a:pt x="219" y="87"/>
                    </a:lnTo>
                    <a:lnTo>
                      <a:pt x="218" y="80"/>
                    </a:lnTo>
                    <a:lnTo>
                      <a:pt x="217" y="65"/>
                    </a:lnTo>
                    <a:lnTo>
                      <a:pt x="217" y="55"/>
                    </a:lnTo>
                    <a:lnTo>
                      <a:pt x="215" y="41"/>
                    </a:lnTo>
                    <a:lnTo>
                      <a:pt x="213" y="31"/>
                    </a:lnTo>
                    <a:lnTo>
                      <a:pt x="209" y="23"/>
                    </a:lnTo>
                    <a:lnTo>
                      <a:pt x="205" y="16"/>
                    </a:lnTo>
                    <a:lnTo>
                      <a:pt x="198" y="11"/>
                    </a:lnTo>
                    <a:lnTo>
                      <a:pt x="190" y="7"/>
                    </a:lnTo>
                    <a:lnTo>
                      <a:pt x="182" y="4"/>
                    </a:lnTo>
                    <a:lnTo>
                      <a:pt x="174" y="3"/>
                    </a:lnTo>
                    <a:lnTo>
                      <a:pt x="135" y="3"/>
                    </a:lnTo>
                    <a:lnTo>
                      <a:pt x="95" y="5"/>
                    </a:lnTo>
                    <a:lnTo>
                      <a:pt x="86" y="5"/>
                    </a:lnTo>
                    <a:lnTo>
                      <a:pt x="81" y="5"/>
                    </a:lnTo>
                    <a:lnTo>
                      <a:pt x="75" y="5"/>
                    </a:lnTo>
                    <a:lnTo>
                      <a:pt x="66" y="5"/>
                    </a:lnTo>
                    <a:lnTo>
                      <a:pt x="54" y="4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29" y="1"/>
                    </a:lnTo>
                    <a:lnTo>
                      <a:pt x="26" y="1"/>
                    </a:lnTo>
                    <a:lnTo>
                      <a:pt x="25" y="3"/>
                    </a:lnTo>
                    <a:lnTo>
                      <a:pt x="24" y="4"/>
                    </a:lnTo>
                    <a:lnTo>
                      <a:pt x="24" y="5"/>
                    </a:lnTo>
                    <a:lnTo>
                      <a:pt x="24" y="19"/>
                    </a:lnTo>
                    <a:lnTo>
                      <a:pt x="25" y="29"/>
                    </a:lnTo>
                    <a:lnTo>
                      <a:pt x="28" y="39"/>
                    </a:lnTo>
                    <a:lnTo>
                      <a:pt x="29" y="49"/>
                    </a:lnTo>
                    <a:lnTo>
                      <a:pt x="32" y="59"/>
                    </a:lnTo>
                    <a:lnTo>
                      <a:pt x="34" y="69"/>
                    </a:lnTo>
                    <a:lnTo>
                      <a:pt x="36" y="81"/>
                    </a:lnTo>
                    <a:lnTo>
                      <a:pt x="36" y="96"/>
                    </a:lnTo>
                    <a:lnTo>
                      <a:pt x="34" y="104"/>
                    </a:lnTo>
                    <a:lnTo>
                      <a:pt x="32" y="111"/>
                    </a:lnTo>
                    <a:lnTo>
                      <a:pt x="28" y="116"/>
                    </a:lnTo>
                    <a:lnTo>
                      <a:pt x="22" y="120"/>
                    </a:lnTo>
                    <a:lnTo>
                      <a:pt x="16" y="123"/>
                    </a:lnTo>
                    <a:lnTo>
                      <a:pt x="10" y="125"/>
                    </a:lnTo>
                    <a:lnTo>
                      <a:pt x="5" y="125"/>
                    </a:lnTo>
                    <a:lnTo>
                      <a:pt x="0" y="127"/>
                    </a:lnTo>
                    <a:lnTo>
                      <a:pt x="12" y="12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4" name="Group 32"/>
            <p:cNvGrpSpPr>
              <a:grpSpLocks/>
            </p:cNvGrpSpPr>
            <p:nvPr/>
          </p:nvGrpSpPr>
          <p:grpSpPr bwMode="auto">
            <a:xfrm>
              <a:off x="2252893" y="3278639"/>
              <a:ext cx="1944688" cy="2224087"/>
              <a:chOff x="1538" y="1983"/>
              <a:chExt cx="1225" cy="1401"/>
            </a:xfrm>
            <a:grpFill/>
          </p:grpSpPr>
          <p:sp>
            <p:nvSpPr>
              <p:cNvPr id="296" name="Freeform 33"/>
              <p:cNvSpPr>
                <a:spLocks/>
              </p:cNvSpPr>
              <p:nvPr/>
            </p:nvSpPr>
            <p:spPr bwMode="auto">
              <a:xfrm>
                <a:off x="1604" y="2678"/>
                <a:ext cx="379" cy="462"/>
              </a:xfrm>
              <a:custGeom>
                <a:avLst/>
                <a:gdLst>
                  <a:gd name="T0" fmla="*/ 228 w 1241"/>
                  <a:gd name="T1" fmla="*/ 61 h 1511"/>
                  <a:gd name="T2" fmla="*/ 194 w 1241"/>
                  <a:gd name="T3" fmla="*/ 124 h 1511"/>
                  <a:gd name="T4" fmla="*/ 173 w 1241"/>
                  <a:gd name="T5" fmla="*/ 141 h 1511"/>
                  <a:gd name="T6" fmla="*/ 149 w 1241"/>
                  <a:gd name="T7" fmla="*/ 150 h 1511"/>
                  <a:gd name="T8" fmla="*/ 142 w 1241"/>
                  <a:gd name="T9" fmla="*/ 165 h 1511"/>
                  <a:gd name="T10" fmla="*/ 150 w 1241"/>
                  <a:gd name="T11" fmla="*/ 184 h 1511"/>
                  <a:gd name="T12" fmla="*/ 153 w 1241"/>
                  <a:gd name="T13" fmla="*/ 197 h 1511"/>
                  <a:gd name="T14" fmla="*/ 145 w 1241"/>
                  <a:gd name="T15" fmla="*/ 209 h 1511"/>
                  <a:gd name="T16" fmla="*/ 142 w 1241"/>
                  <a:gd name="T17" fmla="*/ 219 h 1511"/>
                  <a:gd name="T18" fmla="*/ 149 w 1241"/>
                  <a:gd name="T19" fmla="*/ 231 h 1511"/>
                  <a:gd name="T20" fmla="*/ 144 w 1241"/>
                  <a:gd name="T21" fmla="*/ 247 h 1511"/>
                  <a:gd name="T22" fmla="*/ 129 w 1241"/>
                  <a:gd name="T23" fmla="*/ 257 h 1511"/>
                  <a:gd name="T24" fmla="*/ 105 w 1241"/>
                  <a:gd name="T25" fmla="*/ 262 h 1511"/>
                  <a:gd name="T26" fmla="*/ 100 w 1241"/>
                  <a:gd name="T27" fmla="*/ 280 h 1511"/>
                  <a:gd name="T28" fmla="*/ 87 w 1241"/>
                  <a:gd name="T29" fmla="*/ 288 h 1511"/>
                  <a:gd name="T30" fmla="*/ 66 w 1241"/>
                  <a:gd name="T31" fmla="*/ 287 h 1511"/>
                  <a:gd name="T32" fmla="*/ 51 w 1241"/>
                  <a:gd name="T33" fmla="*/ 306 h 1511"/>
                  <a:gd name="T34" fmla="*/ 34 w 1241"/>
                  <a:gd name="T35" fmla="*/ 317 h 1511"/>
                  <a:gd name="T36" fmla="*/ 19 w 1241"/>
                  <a:gd name="T37" fmla="*/ 321 h 1511"/>
                  <a:gd name="T38" fmla="*/ 5 w 1241"/>
                  <a:gd name="T39" fmla="*/ 342 h 1511"/>
                  <a:gd name="T40" fmla="*/ 1 w 1241"/>
                  <a:gd name="T41" fmla="*/ 364 h 1511"/>
                  <a:gd name="T42" fmla="*/ 16 w 1241"/>
                  <a:gd name="T43" fmla="*/ 383 h 1511"/>
                  <a:gd name="T44" fmla="*/ 42 w 1241"/>
                  <a:gd name="T45" fmla="*/ 397 h 1511"/>
                  <a:gd name="T46" fmla="*/ 61 w 1241"/>
                  <a:gd name="T47" fmla="*/ 396 h 1511"/>
                  <a:gd name="T48" fmla="*/ 78 w 1241"/>
                  <a:gd name="T49" fmla="*/ 396 h 1511"/>
                  <a:gd name="T50" fmla="*/ 100 w 1241"/>
                  <a:gd name="T51" fmla="*/ 409 h 1511"/>
                  <a:gd name="T52" fmla="*/ 119 w 1241"/>
                  <a:gd name="T53" fmla="*/ 425 h 1511"/>
                  <a:gd name="T54" fmla="*/ 145 w 1241"/>
                  <a:gd name="T55" fmla="*/ 427 h 1511"/>
                  <a:gd name="T56" fmla="*/ 159 w 1241"/>
                  <a:gd name="T57" fmla="*/ 435 h 1511"/>
                  <a:gd name="T58" fmla="*/ 171 w 1241"/>
                  <a:gd name="T59" fmla="*/ 445 h 1511"/>
                  <a:gd name="T60" fmla="*/ 185 w 1241"/>
                  <a:gd name="T61" fmla="*/ 442 h 1511"/>
                  <a:gd name="T62" fmla="*/ 197 w 1241"/>
                  <a:gd name="T63" fmla="*/ 433 h 1511"/>
                  <a:gd name="T64" fmla="*/ 224 w 1241"/>
                  <a:gd name="T65" fmla="*/ 442 h 1511"/>
                  <a:gd name="T66" fmla="*/ 259 w 1241"/>
                  <a:gd name="T67" fmla="*/ 462 h 1511"/>
                  <a:gd name="T68" fmla="*/ 270 w 1241"/>
                  <a:gd name="T69" fmla="*/ 458 h 1511"/>
                  <a:gd name="T70" fmla="*/ 282 w 1241"/>
                  <a:gd name="T71" fmla="*/ 449 h 1511"/>
                  <a:gd name="T72" fmla="*/ 296 w 1241"/>
                  <a:gd name="T73" fmla="*/ 453 h 1511"/>
                  <a:gd name="T74" fmla="*/ 308 w 1241"/>
                  <a:gd name="T75" fmla="*/ 448 h 1511"/>
                  <a:gd name="T76" fmla="*/ 305 w 1241"/>
                  <a:gd name="T77" fmla="*/ 424 h 1511"/>
                  <a:gd name="T78" fmla="*/ 322 w 1241"/>
                  <a:gd name="T79" fmla="*/ 392 h 1511"/>
                  <a:gd name="T80" fmla="*/ 374 w 1241"/>
                  <a:gd name="T81" fmla="*/ 376 h 1511"/>
                  <a:gd name="T82" fmla="*/ 376 w 1241"/>
                  <a:gd name="T83" fmla="*/ 314 h 1511"/>
                  <a:gd name="T84" fmla="*/ 365 w 1241"/>
                  <a:gd name="T85" fmla="*/ 276 h 1511"/>
                  <a:gd name="T86" fmla="*/ 337 w 1241"/>
                  <a:gd name="T87" fmla="*/ 260 h 1511"/>
                  <a:gd name="T88" fmla="*/ 329 w 1241"/>
                  <a:gd name="T89" fmla="*/ 245 h 1511"/>
                  <a:gd name="T90" fmla="*/ 333 w 1241"/>
                  <a:gd name="T91" fmla="*/ 218 h 1511"/>
                  <a:gd name="T92" fmla="*/ 330 w 1241"/>
                  <a:gd name="T93" fmla="*/ 170 h 1511"/>
                  <a:gd name="T94" fmla="*/ 329 w 1241"/>
                  <a:gd name="T95" fmla="*/ 134 h 1511"/>
                  <a:gd name="T96" fmla="*/ 333 w 1241"/>
                  <a:gd name="T97" fmla="*/ 113 h 1511"/>
                  <a:gd name="T98" fmla="*/ 327 w 1241"/>
                  <a:gd name="T99" fmla="*/ 96 h 1511"/>
                  <a:gd name="T100" fmla="*/ 305 w 1241"/>
                  <a:gd name="T101" fmla="*/ 63 h 1511"/>
                  <a:gd name="T102" fmla="*/ 276 w 1241"/>
                  <a:gd name="T103" fmla="*/ 33 h 1511"/>
                  <a:gd name="T104" fmla="*/ 261 w 1241"/>
                  <a:gd name="T105" fmla="*/ 6 h 151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41"/>
                  <a:gd name="T160" fmla="*/ 0 h 1511"/>
                  <a:gd name="T161" fmla="*/ 1241 w 1241"/>
                  <a:gd name="T162" fmla="*/ 1511 h 151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41" h="1511">
                    <a:moveTo>
                      <a:pt x="832" y="12"/>
                    </a:moveTo>
                    <a:lnTo>
                      <a:pt x="816" y="49"/>
                    </a:lnTo>
                    <a:lnTo>
                      <a:pt x="799" y="87"/>
                    </a:lnTo>
                    <a:lnTo>
                      <a:pt x="781" y="124"/>
                    </a:lnTo>
                    <a:lnTo>
                      <a:pt x="764" y="163"/>
                    </a:lnTo>
                    <a:lnTo>
                      <a:pt x="745" y="200"/>
                    </a:lnTo>
                    <a:lnTo>
                      <a:pt x="727" y="237"/>
                    </a:lnTo>
                    <a:lnTo>
                      <a:pt x="707" y="273"/>
                    </a:lnTo>
                    <a:lnTo>
                      <a:pt x="687" y="308"/>
                    </a:lnTo>
                    <a:lnTo>
                      <a:pt x="667" y="350"/>
                    </a:lnTo>
                    <a:lnTo>
                      <a:pt x="646" y="389"/>
                    </a:lnTo>
                    <a:lnTo>
                      <a:pt x="635" y="406"/>
                    </a:lnTo>
                    <a:lnTo>
                      <a:pt x="622" y="422"/>
                    </a:lnTo>
                    <a:lnTo>
                      <a:pt x="608" y="438"/>
                    </a:lnTo>
                    <a:lnTo>
                      <a:pt x="591" y="452"/>
                    </a:lnTo>
                    <a:lnTo>
                      <a:pt x="583" y="456"/>
                    </a:lnTo>
                    <a:lnTo>
                      <a:pt x="575" y="460"/>
                    </a:lnTo>
                    <a:lnTo>
                      <a:pt x="566" y="462"/>
                    </a:lnTo>
                    <a:lnTo>
                      <a:pt x="556" y="466"/>
                    </a:lnTo>
                    <a:lnTo>
                      <a:pt x="535" y="472"/>
                    </a:lnTo>
                    <a:lnTo>
                      <a:pt x="514" y="477"/>
                    </a:lnTo>
                    <a:lnTo>
                      <a:pt x="504" y="481"/>
                    </a:lnTo>
                    <a:lnTo>
                      <a:pt x="495" y="485"/>
                    </a:lnTo>
                    <a:lnTo>
                      <a:pt x="487" y="490"/>
                    </a:lnTo>
                    <a:lnTo>
                      <a:pt x="479" y="496"/>
                    </a:lnTo>
                    <a:lnTo>
                      <a:pt x="474" y="502"/>
                    </a:lnTo>
                    <a:lnTo>
                      <a:pt x="468" y="510"/>
                    </a:lnTo>
                    <a:lnTo>
                      <a:pt x="466" y="520"/>
                    </a:lnTo>
                    <a:lnTo>
                      <a:pt x="464" y="530"/>
                    </a:lnTo>
                    <a:lnTo>
                      <a:pt x="464" y="541"/>
                    </a:lnTo>
                    <a:lnTo>
                      <a:pt x="466" y="550"/>
                    </a:lnTo>
                    <a:lnTo>
                      <a:pt x="468" y="558"/>
                    </a:lnTo>
                    <a:lnTo>
                      <a:pt x="470" y="566"/>
                    </a:lnTo>
                    <a:lnTo>
                      <a:pt x="476" y="580"/>
                    </a:lnTo>
                    <a:lnTo>
                      <a:pt x="483" y="592"/>
                    </a:lnTo>
                    <a:lnTo>
                      <a:pt x="490" y="602"/>
                    </a:lnTo>
                    <a:lnTo>
                      <a:pt x="495" y="613"/>
                    </a:lnTo>
                    <a:lnTo>
                      <a:pt x="498" y="618"/>
                    </a:lnTo>
                    <a:lnTo>
                      <a:pt x="499" y="625"/>
                    </a:lnTo>
                    <a:lnTo>
                      <a:pt x="500" y="632"/>
                    </a:lnTo>
                    <a:lnTo>
                      <a:pt x="500" y="638"/>
                    </a:lnTo>
                    <a:lnTo>
                      <a:pt x="500" y="644"/>
                    </a:lnTo>
                    <a:lnTo>
                      <a:pt x="499" y="649"/>
                    </a:lnTo>
                    <a:lnTo>
                      <a:pt x="498" y="654"/>
                    </a:lnTo>
                    <a:lnTo>
                      <a:pt x="495" y="658"/>
                    </a:lnTo>
                    <a:lnTo>
                      <a:pt x="490" y="666"/>
                    </a:lnTo>
                    <a:lnTo>
                      <a:pt x="483" y="674"/>
                    </a:lnTo>
                    <a:lnTo>
                      <a:pt x="476" y="682"/>
                    </a:lnTo>
                    <a:lnTo>
                      <a:pt x="470" y="692"/>
                    </a:lnTo>
                    <a:lnTo>
                      <a:pt x="468" y="696"/>
                    </a:lnTo>
                    <a:lnTo>
                      <a:pt x="466" y="701"/>
                    </a:lnTo>
                    <a:lnTo>
                      <a:pt x="464" y="705"/>
                    </a:lnTo>
                    <a:lnTo>
                      <a:pt x="464" y="710"/>
                    </a:lnTo>
                    <a:lnTo>
                      <a:pt x="466" y="717"/>
                    </a:lnTo>
                    <a:lnTo>
                      <a:pt x="468" y="724"/>
                    </a:lnTo>
                    <a:lnTo>
                      <a:pt x="472" y="730"/>
                    </a:lnTo>
                    <a:lnTo>
                      <a:pt x="476" y="736"/>
                    </a:lnTo>
                    <a:lnTo>
                      <a:pt x="480" y="742"/>
                    </a:lnTo>
                    <a:lnTo>
                      <a:pt x="484" y="749"/>
                    </a:lnTo>
                    <a:lnTo>
                      <a:pt x="487" y="757"/>
                    </a:lnTo>
                    <a:lnTo>
                      <a:pt x="488" y="765"/>
                    </a:lnTo>
                    <a:lnTo>
                      <a:pt x="488" y="776"/>
                    </a:lnTo>
                    <a:lnTo>
                      <a:pt x="486" y="785"/>
                    </a:lnTo>
                    <a:lnTo>
                      <a:pt x="482" y="793"/>
                    </a:lnTo>
                    <a:lnTo>
                      <a:pt x="478" y="801"/>
                    </a:lnTo>
                    <a:lnTo>
                      <a:pt x="472" y="809"/>
                    </a:lnTo>
                    <a:lnTo>
                      <a:pt x="466" y="815"/>
                    </a:lnTo>
                    <a:lnTo>
                      <a:pt x="458" y="822"/>
                    </a:lnTo>
                    <a:lnTo>
                      <a:pt x="450" y="827"/>
                    </a:lnTo>
                    <a:lnTo>
                      <a:pt x="440" y="833"/>
                    </a:lnTo>
                    <a:lnTo>
                      <a:pt x="431" y="837"/>
                    </a:lnTo>
                    <a:lnTo>
                      <a:pt x="422" y="841"/>
                    </a:lnTo>
                    <a:lnTo>
                      <a:pt x="412" y="843"/>
                    </a:lnTo>
                    <a:lnTo>
                      <a:pt x="392" y="847"/>
                    </a:lnTo>
                    <a:lnTo>
                      <a:pt x="374" y="849"/>
                    </a:lnTo>
                    <a:lnTo>
                      <a:pt x="362" y="850"/>
                    </a:lnTo>
                    <a:lnTo>
                      <a:pt x="352" y="853"/>
                    </a:lnTo>
                    <a:lnTo>
                      <a:pt x="344" y="858"/>
                    </a:lnTo>
                    <a:lnTo>
                      <a:pt x="339" y="865"/>
                    </a:lnTo>
                    <a:lnTo>
                      <a:pt x="335" y="871"/>
                    </a:lnTo>
                    <a:lnTo>
                      <a:pt x="332" y="879"/>
                    </a:lnTo>
                    <a:lnTo>
                      <a:pt x="330" y="889"/>
                    </a:lnTo>
                    <a:lnTo>
                      <a:pt x="328" y="898"/>
                    </a:lnTo>
                    <a:lnTo>
                      <a:pt x="326" y="915"/>
                    </a:lnTo>
                    <a:lnTo>
                      <a:pt x="320" y="930"/>
                    </a:lnTo>
                    <a:lnTo>
                      <a:pt x="318" y="937"/>
                    </a:lnTo>
                    <a:lnTo>
                      <a:pt x="312" y="942"/>
                    </a:lnTo>
                    <a:lnTo>
                      <a:pt x="304" y="945"/>
                    </a:lnTo>
                    <a:lnTo>
                      <a:pt x="296" y="946"/>
                    </a:lnTo>
                    <a:lnTo>
                      <a:pt x="286" y="943"/>
                    </a:lnTo>
                    <a:lnTo>
                      <a:pt x="274" y="939"/>
                    </a:lnTo>
                    <a:lnTo>
                      <a:pt x="259" y="935"/>
                    </a:lnTo>
                    <a:lnTo>
                      <a:pt x="242" y="934"/>
                    </a:lnTo>
                    <a:lnTo>
                      <a:pt x="232" y="934"/>
                    </a:lnTo>
                    <a:lnTo>
                      <a:pt x="223" y="937"/>
                    </a:lnTo>
                    <a:lnTo>
                      <a:pt x="215" y="939"/>
                    </a:lnTo>
                    <a:lnTo>
                      <a:pt x="208" y="945"/>
                    </a:lnTo>
                    <a:lnTo>
                      <a:pt x="202" y="950"/>
                    </a:lnTo>
                    <a:lnTo>
                      <a:pt x="195" y="957"/>
                    </a:lnTo>
                    <a:lnTo>
                      <a:pt x="190" y="963"/>
                    </a:lnTo>
                    <a:lnTo>
                      <a:pt x="186" y="970"/>
                    </a:lnTo>
                    <a:lnTo>
                      <a:pt x="168" y="1002"/>
                    </a:lnTo>
                    <a:lnTo>
                      <a:pt x="151" y="1030"/>
                    </a:lnTo>
                    <a:lnTo>
                      <a:pt x="144" y="1035"/>
                    </a:lnTo>
                    <a:lnTo>
                      <a:pt x="136" y="1038"/>
                    </a:lnTo>
                    <a:lnTo>
                      <a:pt x="128" y="1038"/>
                    </a:lnTo>
                    <a:lnTo>
                      <a:pt x="120" y="1038"/>
                    </a:lnTo>
                    <a:lnTo>
                      <a:pt x="112" y="1037"/>
                    </a:lnTo>
                    <a:lnTo>
                      <a:pt x="103" y="1035"/>
                    </a:lnTo>
                    <a:lnTo>
                      <a:pt x="94" y="1034"/>
                    </a:lnTo>
                    <a:lnTo>
                      <a:pt x="86" y="1035"/>
                    </a:lnTo>
                    <a:lnTo>
                      <a:pt x="78" y="1039"/>
                    </a:lnTo>
                    <a:lnTo>
                      <a:pt x="70" y="1043"/>
                    </a:lnTo>
                    <a:lnTo>
                      <a:pt x="62" y="1050"/>
                    </a:lnTo>
                    <a:lnTo>
                      <a:pt x="54" y="1057"/>
                    </a:lnTo>
                    <a:lnTo>
                      <a:pt x="47" y="1065"/>
                    </a:lnTo>
                    <a:lnTo>
                      <a:pt x="40" y="1074"/>
                    </a:lnTo>
                    <a:lnTo>
                      <a:pt x="34" y="1085"/>
                    </a:lnTo>
                    <a:lnTo>
                      <a:pt x="27" y="1094"/>
                    </a:lnTo>
                    <a:lnTo>
                      <a:pt x="16" y="1117"/>
                    </a:lnTo>
                    <a:lnTo>
                      <a:pt x="8" y="1139"/>
                    </a:lnTo>
                    <a:lnTo>
                      <a:pt x="4" y="1150"/>
                    </a:lnTo>
                    <a:lnTo>
                      <a:pt x="3" y="1161"/>
                    </a:lnTo>
                    <a:lnTo>
                      <a:pt x="2" y="1171"/>
                    </a:lnTo>
                    <a:lnTo>
                      <a:pt x="0" y="1181"/>
                    </a:lnTo>
                    <a:lnTo>
                      <a:pt x="2" y="1190"/>
                    </a:lnTo>
                    <a:lnTo>
                      <a:pt x="6" y="1199"/>
                    </a:lnTo>
                    <a:lnTo>
                      <a:pt x="12" y="1210"/>
                    </a:lnTo>
                    <a:lnTo>
                      <a:pt x="20" y="1221"/>
                    </a:lnTo>
                    <a:lnTo>
                      <a:pt x="30" y="1231"/>
                    </a:lnTo>
                    <a:lnTo>
                      <a:pt x="42" y="1242"/>
                    </a:lnTo>
                    <a:lnTo>
                      <a:pt x="54" y="1251"/>
                    </a:lnTo>
                    <a:lnTo>
                      <a:pt x="68" y="1262"/>
                    </a:lnTo>
                    <a:lnTo>
                      <a:pt x="82" y="1271"/>
                    </a:lnTo>
                    <a:lnTo>
                      <a:pt x="96" y="1279"/>
                    </a:lnTo>
                    <a:lnTo>
                      <a:pt x="111" y="1287"/>
                    </a:lnTo>
                    <a:lnTo>
                      <a:pt x="126" y="1294"/>
                    </a:lnTo>
                    <a:lnTo>
                      <a:pt x="139" y="1299"/>
                    </a:lnTo>
                    <a:lnTo>
                      <a:pt x="152" y="1303"/>
                    </a:lnTo>
                    <a:lnTo>
                      <a:pt x="164" y="1306"/>
                    </a:lnTo>
                    <a:lnTo>
                      <a:pt x="175" y="1307"/>
                    </a:lnTo>
                    <a:lnTo>
                      <a:pt x="184" y="1305"/>
                    </a:lnTo>
                    <a:lnTo>
                      <a:pt x="195" y="1298"/>
                    </a:lnTo>
                    <a:lnTo>
                      <a:pt x="200" y="1294"/>
                    </a:lnTo>
                    <a:lnTo>
                      <a:pt x="207" y="1291"/>
                    </a:lnTo>
                    <a:lnTo>
                      <a:pt x="215" y="1290"/>
                    </a:lnTo>
                    <a:lnTo>
                      <a:pt x="223" y="1289"/>
                    </a:lnTo>
                    <a:lnTo>
                      <a:pt x="235" y="1290"/>
                    </a:lnTo>
                    <a:lnTo>
                      <a:pt x="246" y="1291"/>
                    </a:lnTo>
                    <a:lnTo>
                      <a:pt x="256" y="1295"/>
                    </a:lnTo>
                    <a:lnTo>
                      <a:pt x="267" y="1299"/>
                    </a:lnTo>
                    <a:lnTo>
                      <a:pt x="278" y="1303"/>
                    </a:lnTo>
                    <a:lnTo>
                      <a:pt x="288" y="1310"/>
                    </a:lnTo>
                    <a:lnTo>
                      <a:pt x="298" y="1315"/>
                    </a:lnTo>
                    <a:lnTo>
                      <a:pt x="307" y="1323"/>
                    </a:lnTo>
                    <a:lnTo>
                      <a:pt x="326" y="1338"/>
                    </a:lnTo>
                    <a:lnTo>
                      <a:pt x="342" y="1353"/>
                    </a:lnTo>
                    <a:lnTo>
                      <a:pt x="356" y="1367"/>
                    </a:lnTo>
                    <a:lnTo>
                      <a:pt x="368" y="1379"/>
                    </a:lnTo>
                    <a:lnTo>
                      <a:pt x="375" y="1384"/>
                    </a:lnTo>
                    <a:lnTo>
                      <a:pt x="382" y="1388"/>
                    </a:lnTo>
                    <a:lnTo>
                      <a:pt x="390" y="1391"/>
                    </a:lnTo>
                    <a:lnTo>
                      <a:pt x="396" y="1392"/>
                    </a:lnTo>
                    <a:lnTo>
                      <a:pt x="411" y="1395"/>
                    </a:lnTo>
                    <a:lnTo>
                      <a:pt x="427" y="1395"/>
                    </a:lnTo>
                    <a:lnTo>
                      <a:pt x="443" y="1395"/>
                    </a:lnTo>
                    <a:lnTo>
                      <a:pt x="459" y="1396"/>
                    </a:lnTo>
                    <a:lnTo>
                      <a:pt x="476" y="1398"/>
                    </a:lnTo>
                    <a:lnTo>
                      <a:pt x="495" y="1403"/>
                    </a:lnTo>
                    <a:lnTo>
                      <a:pt x="499" y="1404"/>
                    </a:lnTo>
                    <a:lnTo>
                      <a:pt x="503" y="1407"/>
                    </a:lnTo>
                    <a:lnTo>
                      <a:pt x="507" y="1410"/>
                    </a:lnTo>
                    <a:lnTo>
                      <a:pt x="511" y="1414"/>
                    </a:lnTo>
                    <a:lnTo>
                      <a:pt x="519" y="1423"/>
                    </a:lnTo>
                    <a:lnTo>
                      <a:pt x="526" y="1432"/>
                    </a:lnTo>
                    <a:lnTo>
                      <a:pt x="535" y="1442"/>
                    </a:lnTo>
                    <a:lnTo>
                      <a:pt x="544" y="1450"/>
                    </a:lnTo>
                    <a:lnTo>
                      <a:pt x="548" y="1452"/>
                    </a:lnTo>
                    <a:lnTo>
                      <a:pt x="555" y="1455"/>
                    </a:lnTo>
                    <a:lnTo>
                      <a:pt x="560" y="1456"/>
                    </a:lnTo>
                    <a:lnTo>
                      <a:pt x="567" y="1458"/>
                    </a:lnTo>
                    <a:lnTo>
                      <a:pt x="575" y="1456"/>
                    </a:lnTo>
                    <a:lnTo>
                      <a:pt x="583" y="1455"/>
                    </a:lnTo>
                    <a:lnTo>
                      <a:pt x="590" y="1454"/>
                    </a:lnTo>
                    <a:lnTo>
                      <a:pt x="595" y="1451"/>
                    </a:lnTo>
                    <a:lnTo>
                      <a:pt x="606" y="1444"/>
                    </a:lnTo>
                    <a:lnTo>
                      <a:pt x="614" y="1436"/>
                    </a:lnTo>
                    <a:lnTo>
                      <a:pt x="622" y="1428"/>
                    </a:lnTo>
                    <a:lnTo>
                      <a:pt x="630" y="1422"/>
                    </a:lnTo>
                    <a:lnTo>
                      <a:pt x="634" y="1419"/>
                    </a:lnTo>
                    <a:lnTo>
                      <a:pt x="639" y="1416"/>
                    </a:lnTo>
                    <a:lnTo>
                      <a:pt x="644" y="1415"/>
                    </a:lnTo>
                    <a:lnTo>
                      <a:pt x="651" y="1415"/>
                    </a:lnTo>
                    <a:lnTo>
                      <a:pt x="664" y="1416"/>
                    </a:lnTo>
                    <a:lnTo>
                      <a:pt x="678" y="1419"/>
                    </a:lnTo>
                    <a:lnTo>
                      <a:pt x="691" y="1424"/>
                    </a:lnTo>
                    <a:lnTo>
                      <a:pt x="705" y="1430"/>
                    </a:lnTo>
                    <a:lnTo>
                      <a:pt x="733" y="1446"/>
                    </a:lnTo>
                    <a:lnTo>
                      <a:pt x="763" y="1463"/>
                    </a:lnTo>
                    <a:lnTo>
                      <a:pt x="789" y="1480"/>
                    </a:lnTo>
                    <a:lnTo>
                      <a:pt x="815" y="1496"/>
                    </a:lnTo>
                    <a:lnTo>
                      <a:pt x="827" y="1503"/>
                    </a:lnTo>
                    <a:lnTo>
                      <a:pt x="837" y="1507"/>
                    </a:lnTo>
                    <a:lnTo>
                      <a:pt x="847" y="1511"/>
                    </a:lnTo>
                    <a:lnTo>
                      <a:pt x="856" y="1511"/>
                    </a:lnTo>
                    <a:lnTo>
                      <a:pt x="861" y="1511"/>
                    </a:lnTo>
                    <a:lnTo>
                      <a:pt x="867" y="1510"/>
                    </a:lnTo>
                    <a:lnTo>
                      <a:pt x="871" y="1507"/>
                    </a:lnTo>
                    <a:lnTo>
                      <a:pt x="876" y="1504"/>
                    </a:lnTo>
                    <a:lnTo>
                      <a:pt x="884" y="1498"/>
                    </a:lnTo>
                    <a:lnTo>
                      <a:pt x="892" y="1491"/>
                    </a:lnTo>
                    <a:lnTo>
                      <a:pt x="900" y="1483"/>
                    </a:lnTo>
                    <a:lnTo>
                      <a:pt x="908" y="1476"/>
                    </a:lnTo>
                    <a:lnTo>
                      <a:pt x="913" y="1474"/>
                    </a:lnTo>
                    <a:lnTo>
                      <a:pt x="917" y="1471"/>
                    </a:lnTo>
                    <a:lnTo>
                      <a:pt x="923" y="1470"/>
                    </a:lnTo>
                    <a:lnTo>
                      <a:pt x="928" y="1470"/>
                    </a:lnTo>
                    <a:lnTo>
                      <a:pt x="937" y="1470"/>
                    </a:lnTo>
                    <a:lnTo>
                      <a:pt x="945" y="1472"/>
                    </a:lnTo>
                    <a:lnTo>
                      <a:pt x="953" y="1475"/>
                    </a:lnTo>
                    <a:lnTo>
                      <a:pt x="961" y="1479"/>
                    </a:lnTo>
                    <a:lnTo>
                      <a:pt x="969" y="1482"/>
                    </a:lnTo>
                    <a:lnTo>
                      <a:pt x="977" y="1484"/>
                    </a:lnTo>
                    <a:lnTo>
                      <a:pt x="985" y="1487"/>
                    </a:lnTo>
                    <a:lnTo>
                      <a:pt x="995" y="1487"/>
                    </a:lnTo>
                    <a:lnTo>
                      <a:pt x="1000" y="1482"/>
                    </a:lnTo>
                    <a:lnTo>
                      <a:pt x="1005" y="1474"/>
                    </a:lnTo>
                    <a:lnTo>
                      <a:pt x="1008" y="1466"/>
                    </a:lnTo>
                    <a:lnTo>
                      <a:pt x="1009" y="1456"/>
                    </a:lnTo>
                    <a:lnTo>
                      <a:pt x="1011" y="1447"/>
                    </a:lnTo>
                    <a:lnTo>
                      <a:pt x="1011" y="1438"/>
                    </a:lnTo>
                    <a:lnTo>
                      <a:pt x="1009" y="1428"/>
                    </a:lnTo>
                    <a:lnTo>
                      <a:pt x="1008" y="1419"/>
                    </a:lnTo>
                    <a:lnTo>
                      <a:pt x="1000" y="1387"/>
                    </a:lnTo>
                    <a:lnTo>
                      <a:pt x="995" y="1372"/>
                    </a:lnTo>
                    <a:lnTo>
                      <a:pt x="1013" y="1341"/>
                    </a:lnTo>
                    <a:lnTo>
                      <a:pt x="1028" y="1313"/>
                    </a:lnTo>
                    <a:lnTo>
                      <a:pt x="1036" y="1301"/>
                    </a:lnTo>
                    <a:lnTo>
                      <a:pt x="1044" y="1290"/>
                    </a:lnTo>
                    <a:lnTo>
                      <a:pt x="1055" y="1281"/>
                    </a:lnTo>
                    <a:lnTo>
                      <a:pt x="1067" y="1271"/>
                    </a:lnTo>
                    <a:lnTo>
                      <a:pt x="1205" y="1271"/>
                    </a:lnTo>
                    <a:lnTo>
                      <a:pt x="1212" y="1261"/>
                    </a:lnTo>
                    <a:lnTo>
                      <a:pt x="1217" y="1251"/>
                    </a:lnTo>
                    <a:lnTo>
                      <a:pt x="1221" y="1241"/>
                    </a:lnTo>
                    <a:lnTo>
                      <a:pt x="1225" y="1231"/>
                    </a:lnTo>
                    <a:lnTo>
                      <a:pt x="1231" y="1211"/>
                    </a:lnTo>
                    <a:lnTo>
                      <a:pt x="1235" y="1190"/>
                    </a:lnTo>
                    <a:lnTo>
                      <a:pt x="1239" y="1146"/>
                    </a:lnTo>
                    <a:lnTo>
                      <a:pt x="1241" y="1097"/>
                    </a:lnTo>
                    <a:lnTo>
                      <a:pt x="1239" y="1075"/>
                    </a:lnTo>
                    <a:lnTo>
                      <a:pt x="1231" y="1027"/>
                    </a:lnTo>
                    <a:lnTo>
                      <a:pt x="1224" y="998"/>
                    </a:lnTo>
                    <a:lnTo>
                      <a:pt x="1219" y="969"/>
                    </a:lnTo>
                    <a:lnTo>
                      <a:pt x="1212" y="943"/>
                    </a:lnTo>
                    <a:lnTo>
                      <a:pt x="1205" y="922"/>
                    </a:lnTo>
                    <a:lnTo>
                      <a:pt x="1201" y="911"/>
                    </a:lnTo>
                    <a:lnTo>
                      <a:pt x="1195" y="902"/>
                    </a:lnTo>
                    <a:lnTo>
                      <a:pt x="1188" y="895"/>
                    </a:lnTo>
                    <a:lnTo>
                      <a:pt x="1180" y="889"/>
                    </a:lnTo>
                    <a:lnTo>
                      <a:pt x="1161" y="878"/>
                    </a:lnTo>
                    <a:lnTo>
                      <a:pt x="1141" y="870"/>
                    </a:lnTo>
                    <a:lnTo>
                      <a:pt x="1121" y="862"/>
                    </a:lnTo>
                    <a:lnTo>
                      <a:pt x="1104" y="851"/>
                    </a:lnTo>
                    <a:lnTo>
                      <a:pt x="1096" y="846"/>
                    </a:lnTo>
                    <a:lnTo>
                      <a:pt x="1088" y="838"/>
                    </a:lnTo>
                    <a:lnTo>
                      <a:pt x="1083" y="830"/>
                    </a:lnTo>
                    <a:lnTo>
                      <a:pt x="1079" y="819"/>
                    </a:lnTo>
                    <a:lnTo>
                      <a:pt x="1077" y="810"/>
                    </a:lnTo>
                    <a:lnTo>
                      <a:pt x="1077" y="801"/>
                    </a:lnTo>
                    <a:lnTo>
                      <a:pt x="1080" y="793"/>
                    </a:lnTo>
                    <a:lnTo>
                      <a:pt x="1083" y="785"/>
                    </a:lnTo>
                    <a:lnTo>
                      <a:pt x="1088" y="770"/>
                    </a:lnTo>
                    <a:lnTo>
                      <a:pt x="1091" y="760"/>
                    </a:lnTo>
                    <a:lnTo>
                      <a:pt x="1091" y="740"/>
                    </a:lnTo>
                    <a:lnTo>
                      <a:pt x="1091" y="712"/>
                    </a:lnTo>
                    <a:lnTo>
                      <a:pt x="1091" y="681"/>
                    </a:lnTo>
                    <a:lnTo>
                      <a:pt x="1091" y="650"/>
                    </a:lnTo>
                    <a:lnTo>
                      <a:pt x="1089" y="626"/>
                    </a:lnTo>
                    <a:lnTo>
                      <a:pt x="1088" y="602"/>
                    </a:lnTo>
                    <a:lnTo>
                      <a:pt x="1085" y="580"/>
                    </a:lnTo>
                    <a:lnTo>
                      <a:pt x="1081" y="557"/>
                    </a:lnTo>
                    <a:lnTo>
                      <a:pt x="1079" y="534"/>
                    </a:lnTo>
                    <a:lnTo>
                      <a:pt x="1076" y="512"/>
                    </a:lnTo>
                    <a:lnTo>
                      <a:pt x="1073" y="488"/>
                    </a:lnTo>
                    <a:lnTo>
                      <a:pt x="1072" y="464"/>
                    </a:lnTo>
                    <a:lnTo>
                      <a:pt x="1073" y="450"/>
                    </a:lnTo>
                    <a:lnTo>
                      <a:pt x="1076" y="438"/>
                    </a:lnTo>
                    <a:lnTo>
                      <a:pt x="1079" y="428"/>
                    </a:lnTo>
                    <a:lnTo>
                      <a:pt x="1081" y="416"/>
                    </a:lnTo>
                    <a:lnTo>
                      <a:pt x="1085" y="405"/>
                    </a:lnTo>
                    <a:lnTo>
                      <a:pt x="1088" y="393"/>
                    </a:lnTo>
                    <a:lnTo>
                      <a:pt x="1089" y="381"/>
                    </a:lnTo>
                    <a:lnTo>
                      <a:pt x="1091" y="368"/>
                    </a:lnTo>
                    <a:lnTo>
                      <a:pt x="1091" y="360"/>
                    </a:lnTo>
                    <a:lnTo>
                      <a:pt x="1089" y="353"/>
                    </a:lnTo>
                    <a:lnTo>
                      <a:pt x="1087" y="345"/>
                    </a:lnTo>
                    <a:lnTo>
                      <a:pt x="1085" y="338"/>
                    </a:lnTo>
                    <a:lnTo>
                      <a:pt x="1079" y="326"/>
                    </a:lnTo>
                    <a:lnTo>
                      <a:pt x="1071" y="314"/>
                    </a:lnTo>
                    <a:lnTo>
                      <a:pt x="1052" y="293"/>
                    </a:lnTo>
                    <a:lnTo>
                      <a:pt x="1036" y="272"/>
                    </a:lnTo>
                    <a:lnTo>
                      <a:pt x="1029" y="252"/>
                    </a:lnTo>
                    <a:lnTo>
                      <a:pt x="1020" y="234"/>
                    </a:lnTo>
                    <a:lnTo>
                      <a:pt x="1011" y="220"/>
                    </a:lnTo>
                    <a:lnTo>
                      <a:pt x="1000" y="205"/>
                    </a:lnTo>
                    <a:lnTo>
                      <a:pt x="977" y="181"/>
                    </a:lnTo>
                    <a:lnTo>
                      <a:pt x="952" y="159"/>
                    </a:lnTo>
                    <a:lnTo>
                      <a:pt x="940" y="147"/>
                    </a:lnTo>
                    <a:lnTo>
                      <a:pt x="928" y="135"/>
                    </a:lnTo>
                    <a:lnTo>
                      <a:pt x="916" y="123"/>
                    </a:lnTo>
                    <a:lnTo>
                      <a:pt x="904" y="109"/>
                    </a:lnTo>
                    <a:lnTo>
                      <a:pt x="893" y="93"/>
                    </a:lnTo>
                    <a:lnTo>
                      <a:pt x="884" y="77"/>
                    </a:lnTo>
                    <a:lnTo>
                      <a:pt x="875" y="57"/>
                    </a:lnTo>
                    <a:lnTo>
                      <a:pt x="868" y="36"/>
                    </a:lnTo>
                    <a:lnTo>
                      <a:pt x="863" y="31"/>
                    </a:lnTo>
                    <a:lnTo>
                      <a:pt x="853" y="21"/>
                    </a:lnTo>
                    <a:lnTo>
                      <a:pt x="847" y="16"/>
                    </a:lnTo>
                    <a:lnTo>
                      <a:pt x="843" y="11"/>
                    </a:lnTo>
                    <a:lnTo>
                      <a:pt x="839" y="5"/>
                    </a:lnTo>
                    <a:lnTo>
                      <a:pt x="837" y="0"/>
                    </a:lnTo>
                    <a:lnTo>
                      <a:pt x="832" y="12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34"/>
              <p:cNvSpPr>
                <a:spLocks/>
              </p:cNvSpPr>
              <p:nvPr/>
            </p:nvSpPr>
            <p:spPr bwMode="auto">
              <a:xfrm>
                <a:off x="1734" y="3110"/>
                <a:ext cx="277" cy="199"/>
              </a:xfrm>
              <a:custGeom>
                <a:avLst/>
                <a:gdLst>
                  <a:gd name="T0" fmla="*/ 261 w 909"/>
                  <a:gd name="T1" fmla="*/ 184 h 650"/>
                  <a:gd name="T2" fmla="*/ 250 w 909"/>
                  <a:gd name="T3" fmla="*/ 185 h 650"/>
                  <a:gd name="T4" fmla="*/ 245 w 909"/>
                  <a:gd name="T5" fmla="*/ 192 h 650"/>
                  <a:gd name="T6" fmla="*/ 236 w 909"/>
                  <a:gd name="T7" fmla="*/ 193 h 650"/>
                  <a:gd name="T8" fmla="*/ 193 w 909"/>
                  <a:gd name="T9" fmla="*/ 193 h 650"/>
                  <a:gd name="T10" fmla="*/ 166 w 909"/>
                  <a:gd name="T11" fmla="*/ 194 h 650"/>
                  <a:gd name="T12" fmla="*/ 158 w 909"/>
                  <a:gd name="T13" fmla="*/ 197 h 650"/>
                  <a:gd name="T14" fmla="*/ 147 w 909"/>
                  <a:gd name="T15" fmla="*/ 188 h 650"/>
                  <a:gd name="T16" fmla="*/ 139 w 909"/>
                  <a:gd name="T17" fmla="*/ 184 h 650"/>
                  <a:gd name="T18" fmla="*/ 132 w 909"/>
                  <a:gd name="T19" fmla="*/ 185 h 650"/>
                  <a:gd name="T20" fmla="*/ 123 w 909"/>
                  <a:gd name="T21" fmla="*/ 192 h 650"/>
                  <a:gd name="T22" fmla="*/ 115 w 909"/>
                  <a:gd name="T23" fmla="*/ 195 h 650"/>
                  <a:gd name="T24" fmla="*/ 110 w 909"/>
                  <a:gd name="T25" fmla="*/ 193 h 650"/>
                  <a:gd name="T26" fmla="*/ 87 w 909"/>
                  <a:gd name="T27" fmla="*/ 193 h 650"/>
                  <a:gd name="T28" fmla="*/ 72 w 909"/>
                  <a:gd name="T29" fmla="*/ 191 h 650"/>
                  <a:gd name="T30" fmla="*/ 50 w 909"/>
                  <a:gd name="T31" fmla="*/ 184 h 650"/>
                  <a:gd name="T32" fmla="*/ 34 w 909"/>
                  <a:gd name="T33" fmla="*/ 181 h 650"/>
                  <a:gd name="T34" fmla="*/ 39 w 909"/>
                  <a:gd name="T35" fmla="*/ 154 h 650"/>
                  <a:gd name="T36" fmla="*/ 40 w 909"/>
                  <a:gd name="T37" fmla="*/ 141 h 650"/>
                  <a:gd name="T38" fmla="*/ 27 w 909"/>
                  <a:gd name="T39" fmla="*/ 136 h 650"/>
                  <a:gd name="T40" fmla="*/ 19 w 909"/>
                  <a:gd name="T41" fmla="*/ 133 h 650"/>
                  <a:gd name="T42" fmla="*/ 16 w 909"/>
                  <a:gd name="T43" fmla="*/ 126 h 650"/>
                  <a:gd name="T44" fmla="*/ 5 w 909"/>
                  <a:gd name="T45" fmla="*/ 125 h 650"/>
                  <a:gd name="T46" fmla="*/ 6 w 909"/>
                  <a:gd name="T47" fmla="*/ 109 h 650"/>
                  <a:gd name="T48" fmla="*/ 28 w 909"/>
                  <a:gd name="T49" fmla="*/ 84 h 650"/>
                  <a:gd name="T50" fmla="*/ 40 w 909"/>
                  <a:gd name="T51" fmla="*/ 66 h 650"/>
                  <a:gd name="T52" fmla="*/ 44 w 909"/>
                  <a:gd name="T53" fmla="*/ 53 h 650"/>
                  <a:gd name="T54" fmla="*/ 41 w 909"/>
                  <a:gd name="T55" fmla="*/ 21 h 650"/>
                  <a:gd name="T56" fmla="*/ 46 w 909"/>
                  <a:gd name="T57" fmla="*/ 13 h 650"/>
                  <a:gd name="T58" fmla="*/ 56 w 909"/>
                  <a:gd name="T59" fmla="*/ 9 h 650"/>
                  <a:gd name="T60" fmla="*/ 64 w 909"/>
                  <a:gd name="T61" fmla="*/ 1 h 650"/>
                  <a:gd name="T62" fmla="*/ 73 w 909"/>
                  <a:gd name="T63" fmla="*/ 0 h 650"/>
                  <a:gd name="T64" fmla="*/ 94 w 909"/>
                  <a:gd name="T65" fmla="*/ 9 h 650"/>
                  <a:gd name="T66" fmla="*/ 123 w 909"/>
                  <a:gd name="T67" fmla="*/ 27 h 650"/>
                  <a:gd name="T68" fmla="*/ 133 w 909"/>
                  <a:gd name="T69" fmla="*/ 29 h 650"/>
                  <a:gd name="T70" fmla="*/ 140 w 909"/>
                  <a:gd name="T71" fmla="*/ 25 h 650"/>
                  <a:gd name="T72" fmla="*/ 149 w 909"/>
                  <a:gd name="T73" fmla="*/ 18 h 650"/>
                  <a:gd name="T74" fmla="*/ 158 w 909"/>
                  <a:gd name="T75" fmla="*/ 17 h 650"/>
                  <a:gd name="T76" fmla="*/ 169 w 909"/>
                  <a:gd name="T77" fmla="*/ 28 h 650"/>
                  <a:gd name="T78" fmla="*/ 169 w 909"/>
                  <a:gd name="T79" fmla="*/ 49 h 650"/>
                  <a:gd name="T80" fmla="*/ 176 w 909"/>
                  <a:gd name="T81" fmla="*/ 59 h 650"/>
                  <a:gd name="T82" fmla="*/ 184 w 909"/>
                  <a:gd name="T83" fmla="*/ 73 h 650"/>
                  <a:gd name="T84" fmla="*/ 183 w 909"/>
                  <a:gd name="T85" fmla="*/ 84 h 650"/>
                  <a:gd name="T86" fmla="*/ 186 w 909"/>
                  <a:gd name="T87" fmla="*/ 90 h 650"/>
                  <a:gd name="T88" fmla="*/ 194 w 909"/>
                  <a:gd name="T89" fmla="*/ 94 h 650"/>
                  <a:gd name="T90" fmla="*/ 209 w 909"/>
                  <a:gd name="T91" fmla="*/ 96 h 650"/>
                  <a:gd name="T92" fmla="*/ 226 w 909"/>
                  <a:gd name="T93" fmla="*/ 99 h 650"/>
                  <a:gd name="T94" fmla="*/ 235 w 909"/>
                  <a:gd name="T95" fmla="*/ 108 h 650"/>
                  <a:gd name="T96" fmla="*/ 250 w 909"/>
                  <a:gd name="T97" fmla="*/ 133 h 650"/>
                  <a:gd name="T98" fmla="*/ 261 w 909"/>
                  <a:gd name="T99" fmla="*/ 139 h 650"/>
                  <a:gd name="T100" fmla="*/ 269 w 909"/>
                  <a:gd name="T101" fmla="*/ 148 h 650"/>
                  <a:gd name="T102" fmla="*/ 271 w 909"/>
                  <a:gd name="T103" fmla="*/ 165 h 650"/>
                  <a:gd name="T104" fmla="*/ 275 w 909"/>
                  <a:gd name="T105" fmla="*/ 174 h 65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09"/>
                  <a:gd name="T160" fmla="*/ 0 h 650"/>
                  <a:gd name="T161" fmla="*/ 909 w 909"/>
                  <a:gd name="T162" fmla="*/ 650 h 65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09" h="650">
                    <a:moveTo>
                      <a:pt x="909" y="584"/>
                    </a:moveTo>
                    <a:lnTo>
                      <a:pt x="888" y="593"/>
                    </a:lnTo>
                    <a:lnTo>
                      <a:pt x="869" y="600"/>
                    </a:lnTo>
                    <a:lnTo>
                      <a:pt x="858" y="601"/>
                    </a:lnTo>
                    <a:lnTo>
                      <a:pt x="849" y="601"/>
                    </a:lnTo>
                    <a:lnTo>
                      <a:pt x="837" y="600"/>
                    </a:lnTo>
                    <a:lnTo>
                      <a:pt x="824" y="596"/>
                    </a:lnTo>
                    <a:lnTo>
                      <a:pt x="822" y="605"/>
                    </a:lnTo>
                    <a:lnTo>
                      <a:pt x="818" y="612"/>
                    </a:lnTo>
                    <a:lnTo>
                      <a:pt x="814" y="618"/>
                    </a:lnTo>
                    <a:lnTo>
                      <a:pt x="810" y="624"/>
                    </a:lnTo>
                    <a:lnTo>
                      <a:pt x="805" y="628"/>
                    </a:lnTo>
                    <a:lnTo>
                      <a:pt x="798" y="630"/>
                    </a:lnTo>
                    <a:lnTo>
                      <a:pt x="790" y="632"/>
                    </a:lnTo>
                    <a:lnTo>
                      <a:pt x="782" y="632"/>
                    </a:lnTo>
                    <a:lnTo>
                      <a:pt x="773" y="632"/>
                    </a:lnTo>
                    <a:lnTo>
                      <a:pt x="749" y="632"/>
                    </a:lnTo>
                    <a:lnTo>
                      <a:pt x="714" y="632"/>
                    </a:lnTo>
                    <a:lnTo>
                      <a:pt x="674" y="632"/>
                    </a:lnTo>
                    <a:lnTo>
                      <a:pt x="633" y="632"/>
                    </a:lnTo>
                    <a:lnTo>
                      <a:pt x="597" y="632"/>
                    </a:lnTo>
                    <a:lnTo>
                      <a:pt x="568" y="632"/>
                    </a:lnTo>
                    <a:lnTo>
                      <a:pt x="553" y="632"/>
                    </a:lnTo>
                    <a:lnTo>
                      <a:pt x="545" y="633"/>
                    </a:lnTo>
                    <a:lnTo>
                      <a:pt x="537" y="634"/>
                    </a:lnTo>
                    <a:lnTo>
                      <a:pt x="530" y="637"/>
                    </a:lnTo>
                    <a:lnTo>
                      <a:pt x="525" y="640"/>
                    </a:lnTo>
                    <a:lnTo>
                      <a:pt x="517" y="645"/>
                    </a:lnTo>
                    <a:lnTo>
                      <a:pt x="512" y="650"/>
                    </a:lnTo>
                    <a:lnTo>
                      <a:pt x="501" y="638"/>
                    </a:lnTo>
                    <a:lnTo>
                      <a:pt x="490" y="622"/>
                    </a:lnTo>
                    <a:lnTo>
                      <a:pt x="482" y="614"/>
                    </a:lnTo>
                    <a:lnTo>
                      <a:pt x="474" y="608"/>
                    </a:lnTo>
                    <a:lnTo>
                      <a:pt x="469" y="605"/>
                    </a:lnTo>
                    <a:lnTo>
                      <a:pt x="464" y="604"/>
                    </a:lnTo>
                    <a:lnTo>
                      <a:pt x="457" y="602"/>
                    </a:lnTo>
                    <a:lnTo>
                      <a:pt x="450" y="602"/>
                    </a:lnTo>
                    <a:lnTo>
                      <a:pt x="445" y="602"/>
                    </a:lnTo>
                    <a:lnTo>
                      <a:pt x="440" y="604"/>
                    </a:lnTo>
                    <a:lnTo>
                      <a:pt x="434" y="605"/>
                    </a:lnTo>
                    <a:lnTo>
                      <a:pt x="430" y="608"/>
                    </a:lnTo>
                    <a:lnTo>
                      <a:pt x="421" y="613"/>
                    </a:lnTo>
                    <a:lnTo>
                      <a:pt x="412" y="620"/>
                    </a:lnTo>
                    <a:lnTo>
                      <a:pt x="402" y="626"/>
                    </a:lnTo>
                    <a:lnTo>
                      <a:pt x="393" y="633"/>
                    </a:lnTo>
                    <a:lnTo>
                      <a:pt x="389" y="634"/>
                    </a:lnTo>
                    <a:lnTo>
                      <a:pt x="384" y="637"/>
                    </a:lnTo>
                    <a:lnTo>
                      <a:pt x="378" y="638"/>
                    </a:lnTo>
                    <a:lnTo>
                      <a:pt x="373" y="638"/>
                    </a:lnTo>
                    <a:lnTo>
                      <a:pt x="368" y="637"/>
                    </a:lnTo>
                    <a:lnTo>
                      <a:pt x="364" y="634"/>
                    </a:lnTo>
                    <a:lnTo>
                      <a:pt x="361" y="630"/>
                    </a:lnTo>
                    <a:lnTo>
                      <a:pt x="361" y="626"/>
                    </a:lnTo>
                    <a:lnTo>
                      <a:pt x="312" y="626"/>
                    </a:lnTo>
                    <a:lnTo>
                      <a:pt x="298" y="630"/>
                    </a:lnTo>
                    <a:lnTo>
                      <a:pt x="286" y="632"/>
                    </a:lnTo>
                    <a:lnTo>
                      <a:pt x="273" y="632"/>
                    </a:lnTo>
                    <a:lnTo>
                      <a:pt x="261" y="630"/>
                    </a:lnTo>
                    <a:lnTo>
                      <a:pt x="249" y="629"/>
                    </a:lnTo>
                    <a:lnTo>
                      <a:pt x="237" y="625"/>
                    </a:lnTo>
                    <a:lnTo>
                      <a:pt x="225" y="621"/>
                    </a:lnTo>
                    <a:lnTo>
                      <a:pt x="213" y="617"/>
                    </a:lnTo>
                    <a:lnTo>
                      <a:pt x="189" y="608"/>
                    </a:lnTo>
                    <a:lnTo>
                      <a:pt x="165" y="600"/>
                    </a:lnTo>
                    <a:lnTo>
                      <a:pt x="153" y="596"/>
                    </a:lnTo>
                    <a:lnTo>
                      <a:pt x="140" y="593"/>
                    </a:lnTo>
                    <a:lnTo>
                      <a:pt x="127" y="590"/>
                    </a:lnTo>
                    <a:lnTo>
                      <a:pt x="113" y="590"/>
                    </a:lnTo>
                    <a:lnTo>
                      <a:pt x="108" y="548"/>
                    </a:lnTo>
                    <a:lnTo>
                      <a:pt x="116" y="528"/>
                    </a:lnTo>
                    <a:lnTo>
                      <a:pt x="124" y="512"/>
                    </a:lnTo>
                    <a:lnTo>
                      <a:pt x="128" y="504"/>
                    </a:lnTo>
                    <a:lnTo>
                      <a:pt x="129" y="496"/>
                    </a:lnTo>
                    <a:lnTo>
                      <a:pt x="132" y="487"/>
                    </a:lnTo>
                    <a:lnTo>
                      <a:pt x="132" y="476"/>
                    </a:lnTo>
                    <a:lnTo>
                      <a:pt x="132" y="459"/>
                    </a:lnTo>
                    <a:lnTo>
                      <a:pt x="132" y="445"/>
                    </a:lnTo>
                    <a:lnTo>
                      <a:pt x="116" y="447"/>
                    </a:lnTo>
                    <a:lnTo>
                      <a:pt x="101" y="447"/>
                    </a:lnTo>
                    <a:lnTo>
                      <a:pt x="88" y="445"/>
                    </a:lnTo>
                    <a:lnTo>
                      <a:pt x="77" y="443"/>
                    </a:lnTo>
                    <a:lnTo>
                      <a:pt x="72" y="441"/>
                    </a:lnTo>
                    <a:lnTo>
                      <a:pt x="67" y="439"/>
                    </a:lnTo>
                    <a:lnTo>
                      <a:pt x="63" y="435"/>
                    </a:lnTo>
                    <a:lnTo>
                      <a:pt x="60" y="431"/>
                    </a:lnTo>
                    <a:lnTo>
                      <a:pt x="57" y="425"/>
                    </a:lnTo>
                    <a:lnTo>
                      <a:pt x="55" y="420"/>
                    </a:lnTo>
                    <a:lnTo>
                      <a:pt x="53" y="412"/>
                    </a:lnTo>
                    <a:lnTo>
                      <a:pt x="53" y="404"/>
                    </a:lnTo>
                    <a:lnTo>
                      <a:pt x="41" y="407"/>
                    </a:lnTo>
                    <a:lnTo>
                      <a:pt x="29" y="408"/>
                    </a:lnTo>
                    <a:lnTo>
                      <a:pt x="16" y="407"/>
                    </a:lnTo>
                    <a:lnTo>
                      <a:pt x="0" y="404"/>
                    </a:lnTo>
                    <a:lnTo>
                      <a:pt x="4" y="387"/>
                    </a:lnTo>
                    <a:lnTo>
                      <a:pt x="11" y="371"/>
                    </a:lnTo>
                    <a:lnTo>
                      <a:pt x="20" y="355"/>
                    </a:lnTo>
                    <a:lnTo>
                      <a:pt x="29" y="340"/>
                    </a:lnTo>
                    <a:lnTo>
                      <a:pt x="53" y="313"/>
                    </a:lnTo>
                    <a:lnTo>
                      <a:pt x="79" y="288"/>
                    </a:lnTo>
                    <a:lnTo>
                      <a:pt x="91" y="275"/>
                    </a:lnTo>
                    <a:lnTo>
                      <a:pt x="103" y="261"/>
                    </a:lnTo>
                    <a:lnTo>
                      <a:pt x="115" y="247"/>
                    </a:lnTo>
                    <a:lnTo>
                      <a:pt x="124" y="232"/>
                    </a:lnTo>
                    <a:lnTo>
                      <a:pt x="132" y="217"/>
                    </a:lnTo>
                    <a:lnTo>
                      <a:pt x="139" y="200"/>
                    </a:lnTo>
                    <a:lnTo>
                      <a:pt x="141" y="192"/>
                    </a:lnTo>
                    <a:lnTo>
                      <a:pt x="143" y="183"/>
                    </a:lnTo>
                    <a:lnTo>
                      <a:pt x="144" y="173"/>
                    </a:lnTo>
                    <a:lnTo>
                      <a:pt x="144" y="163"/>
                    </a:lnTo>
                    <a:lnTo>
                      <a:pt x="143" y="133"/>
                    </a:lnTo>
                    <a:lnTo>
                      <a:pt x="140" y="100"/>
                    </a:lnTo>
                    <a:lnTo>
                      <a:pt x="136" y="67"/>
                    </a:lnTo>
                    <a:lnTo>
                      <a:pt x="132" y="36"/>
                    </a:lnTo>
                    <a:lnTo>
                      <a:pt x="137" y="39"/>
                    </a:lnTo>
                    <a:lnTo>
                      <a:pt x="144" y="43"/>
                    </a:lnTo>
                    <a:lnTo>
                      <a:pt x="152" y="41"/>
                    </a:lnTo>
                    <a:lnTo>
                      <a:pt x="160" y="40"/>
                    </a:lnTo>
                    <a:lnTo>
                      <a:pt x="167" y="39"/>
                    </a:lnTo>
                    <a:lnTo>
                      <a:pt x="172" y="36"/>
                    </a:lnTo>
                    <a:lnTo>
                      <a:pt x="183" y="29"/>
                    </a:lnTo>
                    <a:lnTo>
                      <a:pt x="191" y="21"/>
                    </a:lnTo>
                    <a:lnTo>
                      <a:pt x="199" y="13"/>
                    </a:lnTo>
                    <a:lnTo>
                      <a:pt x="207" y="7"/>
                    </a:lnTo>
                    <a:lnTo>
                      <a:pt x="211" y="4"/>
                    </a:lnTo>
                    <a:lnTo>
                      <a:pt x="216" y="1"/>
                    </a:lnTo>
                    <a:lnTo>
                      <a:pt x="221" y="0"/>
                    </a:lnTo>
                    <a:lnTo>
                      <a:pt x="228" y="0"/>
                    </a:lnTo>
                    <a:lnTo>
                      <a:pt x="241" y="1"/>
                    </a:lnTo>
                    <a:lnTo>
                      <a:pt x="255" y="4"/>
                    </a:lnTo>
                    <a:lnTo>
                      <a:pt x="268" y="9"/>
                    </a:lnTo>
                    <a:lnTo>
                      <a:pt x="282" y="15"/>
                    </a:lnTo>
                    <a:lnTo>
                      <a:pt x="310" y="31"/>
                    </a:lnTo>
                    <a:lnTo>
                      <a:pt x="340" y="48"/>
                    </a:lnTo>
                    <a:lnTo>
                      <a:pt x="366" y="65"/>
                    </a:lnTo>
                    <a:lnTo>
                      <a:pt x="392" y="81"/>
                    </a:lnTo>
                    <a:lnTo>
                      <a:pt x="404" y="88"/>
                    </a:lnTo>
                    <a:lnTo>
                      <a:pt x="414" y="92"/>
                    </a:lnTo>
                    <a:lnTo>
                      <a:pt x="424" y="96"/>
                    </a:lnTo>
                    <a:lnTo>
                      <a:pt x="433" y="96"/>
                    </a:lnTo>
                    <a:lnTo>
                      <a:pt x="438" y="96"/>
                    </a:lnTo>
                    <a:lnTo>
                      <a:pt x="444" y="95"/>
                    </a:lnTo>
                    <a:lnTo>
                      <a:pt x="448" y="92"/>
                    </a:lnTo>
                    <a:lnTo>
                      <a:pt x="453" y="89"/>
                    </a:lnTo>
                    <a:lnTo>
                      <a:pt x="461" y="83"/>
                    </a:lnTo>
                    <a:lnTo>
                      <a:pt x="469" y="76"/>
                    </a:lnTo>
                    <a:lnTo>
                      <a:pt x="477" y="68"/>
                    </a:lnTo>
                    <a:lnTo>
                      <a:pt x="485" y="61"/>
                    </a:lnTo>
                    <a:lnTo>
                      <a:pt x="490" y="59"/>
                    </a:lnTo>
                    <a:lnTo>
                      <a:pt x="494" y="56"/>
                    </a:lnTo>
                    <a:lnTo>
                      <a:pt x="500" y="55"/>
                    </a:lnTo>
                    <a:lnTo>
                      <a:pt x="505" y="55"/>
                    </a:lnTo>
                    <a:lnTo>
                      <a:pt x="517" y="56"/>
                    </a:lnTo>
                    <a:lnTo>
                      <a:pt x="529" y="59"/>
                    </a:lnTo>
                    <a:lnTo>
                      <a:pt x="541" y="61"/>
                    </a:lnTo>
                    <a:lnTo>
                      <a:pt x="553" y="67"/>
                    </a:lnTo>
                    <a:lnTo>
                      <a:pt x="553" y="91"/>
                    </a:lnTo>
                    <a:lnTo>
                      <a:pt x="553" y="111"/>
                    </a:lnTo>
                    <a:lnTo>
                      <a:pt x="553" y="128"/>
                    </a:lnTo>
                    <a:lnTo>
                      <a:pt x="553" y="145"/>
                    </a:lnTo>
                    <a:lnTo>
                      <a:pt x="554" y="160"/>
                    </a:lnTo>
                    <a:lnTo>
                      <a:pt x="557" y="172"/>
                    </a:lnTo>
                    <a:lnTo>
                      <a:pt x="562" y="180"/>
                    </a:lnTo>
                    <a:lnTo>
                      <a:pt x="568" y="187"/>
                    </a:lnTo>
                    <a:lnTo>
                      <a:pt x="576" y="193"/>
                    </a:lnTo>
                    <a:lnTo>
                      <a:pt x="584" y="203"/>
                    </a:lnTo>
                    <a:lnTo>
                      <a:pt x="593" y="213"/>
                    </a:lnTo>
                    <a:lnTo>
                      <a:pt x="601" y="229"/>
                    </a:lnTo>
                    <a:lnTo>
                      <a:pt x="605" y="239"/>
                    </a:lnTo>
                    <a:lnTo>
                      <a:pt x="605" y="248"/>
                    </a:lnTo>
                    <a:lnTo>
                      <a:pt x="604" y="257"/>
                    </a:lnTo>
                    <a:lnTo>
                      <a:pt x="602" y="267"/>
                    </a:lnTo>
                    <a:lnTo>
                      <a:pt x="602" y="276"/>
                    </a:lnTo>
                    <a:lnTo>
                      <a:pt x="604" y="283"/>
                    </a:lnTo>
                    <a:lnTo>
                      <a:pt x="605" y="287"/>
                    </a:lnTo>
                    <a:lnTo>
                      <a:pt x="606" y="289"/>
                    </a:lnTo>
                    <a:lnTo>
                      <a:pt x="609" y="293"/>
                    </a:lnTo>
                    <a:lnTo>
                      <a:pt x="613" y="295"/>
                    </a:lnTo>
                    <a:lnTo>
                      <a:pt x="621" y="300"/>
                    </a:lnTo>
                    <a:lnTo>
                      <a:pt x="629" y="304"/>
                    </a:lnTo>
                    <a:lnTo>
                      <a:pt x="636" y="307"/>
                    </a:lnTo>
                    <a:lnTo>
                      <a:pt x="644" y="309"/>
                    </a:lnTo>
                    <a:lnTo>
                      <a:pt x="657" y="312"/>
                    </a:lnTo>
                    <a:lnTo>
                      <a:pt x="672" y="312"/>
                    </a:lnTo>
                    <a:lnTo>
                      <a:pt x="686" y="312"/>
                    </a:lnTo>
                    <a:lnTo>
                      <a:pt x="701" y="312"/>
                    </a:lnTo>
                    <a:lnTo>
                      <a:pt x="717" y="315"/>
                    </a:lnTo>
                    <a:lnTo>
                      <a:pt x="734" y="320"/>
                    </a:lnTo>
                    <a:lnTo>
                      <a:pt x="741" y="323"/>
                    </a:lnTo>
                    <a:lnTo>
                      <a:pt x="749" y="328"/>
                    </a:lnTo>
                    <a:lnTo>
                      <a:pt x="754" y="333"/>
                    </a:lnTo>
                    <a:lnTo>
                      <a:pt x="761" y="339"/>
                    </a:lnTo>
                    <a:lnTo>
                      <a:pt x="770" y="352"/>
                    </a:lnTo>
                    <a:lnTo>
                      <a:pt x="780" y="367"/>
                    </a:lnTo>
                    <a:lnTo>
                      <a:pt x="796" y="399"/>
                    </a:lnTo>
                    <a:lnTo>
                      <a:pt x="812" y="428"/>
                    </a:lnTo>
                    <a:lnTo>
                      <a:pt x="820" y="436"/>
                    </a:lnTo>
                    <a:lnTo>
                      <a:pt x="829" y="443"/>
                    </a:lnTo>
                    <a:lnTo>
                      <a:pt x="838" y="447"/>
                    </a:lnTo>
                    <a:lnTo>
                      <a:pt x="848" y="451"/>
                    </a:lnTo>
                    <a:lnTo>
                      <a:pt x="857" y="455"/>
                    </a:lnTo>
                    <a:lnTo>
                      <a:pt x="865" y="459"/>
                    </a:lnTo>
                    <a:lnTo>
                      <a:pt x="873" y="464"/>
                    </a:lnTo>
                    <a:lnTo>
                      <a:pt x="878" y="469"/>
                    </a:lnTo>
                    <a:lnTo>
                      <a:pt x="882" y="483"/>
                    </a:lnTo>
                    <a:lnTo>
                      <a:pt x="884" y="496"/>
                    </a:lnTo>
                    <a:lnTo>
                      <a:pt x="885" y="511"/>
                    </a:lnTo>
                    <a:lnTo>
                      <a:pt x="886" y="525"/>
                    </a:lnTo>
                    <a:lnTo>
                      <a:pt x="889" y="540"/>
                    </a:lnTo>
                    <a:lnTo>
                      <a:pt x="893" y="553"/>
                    </a:lnTo>
                    <a:lnTo>
                      <a:pt x="896" y="558"/>
                    </a:lnTo>
                    <a:lnTo>
                      <a:pt x="900" y="564"/>
                    </a:lnTo>
                    <a:lnTo>
                      <a:pt x="904" y="568"/>
                    </a:lnTo>
                    <a:lnTo>
                      <a:pt x="909" y="572"/>
                    </a:lnTo>
                    <a:lnTo>
                      <a:pt x="909" y="584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35"/>
              <p:cNvSpPr>
                <a:spLocks/>
              </p:cNvSpPr>
              <p:nvPr/>
            </p:nvSpPr>
            <p:spPr bwMode="auto">
              <a:xfrm>
                <a:off x="1538" y="3071"/>
                <a:ext cx="240" cy="313"/>
              </a:xfrm>
              <a:custGeom>
                <a:avLst/>
                <a:gdLst>
                  <a:gd name="T0" fmla="*/ 37 w 782"/>
                  <a:gd name="T1" fmla="*/ 307 h 1023"/>
                  <a:gd name="T2" fmla="*/ 69 w 782"/>
                  <a:gd name="T3" fmla="*/ 309 h 1023"/>
                  <a:gd name="T4" fmla="*/ 81 w 782"/>
                  <a:gd name="T5" fmla="*/ 289 h 1023"/>
                  <a:gd name="T6" fmla="*/ 90 w 782"/>
                  <a:gd name="T7" fmla="*/ 266 h 1023"/>
                  <a:gd name="T8" fmla="*/ 109 w 782"/>
                  <a:gd name="T9" fmla="*/ 265 h 1023"/>
                  <a:gd name="T10" fmla="*/ 134 w 782"/>
                  <a:gd name="T11" fmla="*/ 278 h 1023"/>
                  <a:gd name="T12" fmla="*/ 149 w 782"/>
                  <a:gd name="T13" fmla="*/ 278 h 1023"/>
                  <a:gd name="T14" fmla="*/ 151 w 782"/>
                  <a:gd name="T15" fmla="*/ 269 h 1023"/>
                  <a:gd name="T16" fmla="*/ 134 w 782"/>
                  <a:gd name="T17" fmla="*/ 254 h 1023"/>
                  <a:gd name="T18" fmla="*/ 123 w 782"/>
                  <a:gd name="T19" fmla="*/ 236 h 1023"/>
                  <a:gd name="T20" fmla="*/ 140 w 782"/>
                  <a:gd name="T21" fmla="*/ 232 h 1023"/>
                  <a:gd name="T22" fmla="*/ 126 w 782"/>
                  <a:gd name="T23" fmla="*/ 222 h 1023"/>
                  <a:gd name="T24" fmla="*/ 125 w 782"/>
                  <a:gd name="T25" fmla="*/ 210 h 1023"/>
                  <a:gd name="T26" fmla="*/ 140 w 782"/>
                  <a:gd name="T27" fmla="*/ 198 h 1023"/>
                  <a:gd name="T28" fmla="*/ 165 w 782"/>
                  <a:gd name="T29" fmla="*/ 206 h 1023"/>
                  <a:gd name="T30" fmla="*/ 213 w 782"/>
                  <a:gd name="T31" fmla="*/ 219 h 1023"/>
                  <a:gd name="T32" fmla="*/ 235 w 782"/>
                  <a:gd name="T33" fmla="*/ 193 h 1023"/>
                  <a:gd name="T34" fmla="*/ 231 w 782"/>
                  <a:gd name="T35" fmla="*/ 175 h 1023"/>
                  <a:gd name="T36" fmla="*/ 215 w 782"/>
                  <a:gd name="T37" fmla="*/ 172 h 1023"/>
                  <a:gd name="T38" fmla="*/ 208 w 782"/>
                  <a:gd name="T39" fmla="*/ 163 h 1023"/>
                  <a:gd name="T40" fmla="*/ 202 w 782"/>
                  <a:gd name="T41" fmla="*/ 147 h 1023"/>
                  <a:gd name="T42" fmla="*/ 231 w 782"/>
                  <a:gd name="T43" fmla="*/ 114 h 1023"/>
                  <a:gd name="T44" fmla="*/ 240 w 782"/>
                  <a:gd name="T45" fmla="*/ 91 h 1023"/>
                  <a:gd name="T46" fmla="*/ 236 w 782"/>
                  <a:gd name="T47" fmla="*/ 54 h 1023"/>
                  <a:gd name="T48" fmla="*/ 224 w 782"/>
                  <a:gd name="T49" fmla="*/ 39 h 1023"/>
                  <a:gd name="T50" fmla="*/ 202 w 782"/>
                  <a:gd name="T51" fmla="*/ 32 h 1023"/>
                  <a:gd name="T52" fmla="*/ 181 w 782"/>
                  <a:gd name="T53" fmla="*/ 29 h 1023"/>
                  <a:gd name="T54" fmla="*/ 157 w 782"/>
                  <a:gd name="T55" fmla="*/ 8 h 1023"/>
                  <a:gd name="T56" fmla="*/ 138 w 782"/>
                  <a:gd name="T57" fmla="*/ 0 h 1023"/>
                  <a:gd name="T58" fmla="*/ 130 w 782"/>
                  <a:gd name="T59" fmla="*/ 8 h 1023"/>
                  <a:gd name="T60" fmla="*/ 122 w 782"/>
                  <a:gd name="T61" fmla="*/ 33 h 1023"/>
                  <a:gd name="T62" fmla="*/ 125 w 782"/>
                  <a:gd name="T63" fmla="*/ 55 h 1023"/>
                  <a:gd name="T64" fmla="*/ 114 w 782"/>
                  <a:gd name="T65" fmla="*/ 65 h 1023"/>
                  <a:gd name="T66" fmla="*/ 84 w 782"/>
                  <a:gd name="T67" fmla="*/ 73 h 1023"/>
                  <a:gd name="T68" fmla="*/ 74 w 782"/>
                  <a:gd name="T69" fmla="*/ 79 h 1023"/>
                  <a:gd name="T70" fmla="*/ 64 w 782"/>
                  <a:gd name="T71" fmla="*/ 68 h 1023"/>
                  <a:gd name="T72" fmla="*/ 48 w 782"/>
                  <a:gd name="T73" fmla="*/ 65 h 1023"/>
                  <a:gd name="T74" fmla="*/ 54 w 782"/>
                  <a:gd name="T75" fmla="*/ 53 h 1023"/>
                  <a:gd name="T76" fmla="*/ 56 w 782"/>
                  <a:gd name="T77" fmla="*/ 42 h 1023"/>
                  <a:gd name="T78" fmla="*/ 42 w 782"/>
                  <a:gd name="T79" fmla="*/ 37 h 1023"/>
                  <a:gd name="T80" fmla="*/ 22 w 782"/>
                  <a:gd name="T81" fmla="*/ 41 h 1023"/>
                  <a:gd name="T82" fmla="*/ 15 w 782"/>
                  <a:gd name="T83" fmla="*/ 52 h 1023"/>
                  <a:gd name="T84" fmla="*/ 15 w 782"/>
                  <a:gd name="T85" fmla="*/ 76 h 1023"/>
                  <a:gd name="T86" fmla="*/ 23 w 782"/>
                  <a:gd name="T87" fmla="*/ 96 h 1023"/>
                  <a:gd name="T88" fmla="*/ 40 w 782"/>
                  <a:gd name="T89" fmla="*/ 105 h 1023"/>
                  <a:gd name="T90" fmla="*/ 60 w 782"/>
                  <a:gd name="T91" fmla="*/ 110 h 1023"/>
                  <a:gd name="T92" fmla="*/ 87 w 782"/>
                  <a:gd name="T93" fmla="*/ 111 h 1023"/>
                  <a:gd name="T94" fmla="*/ 114 w 782"/>
                  <a:gd name="T95" fmla="*/ 105 h 1023"/>
                  <a:gd name="T96" fmla="*/ 95 w 782"/>
                  <a:gd name="T97" fmla="*/ 149 h 1023"/>
                  <a:gd name="T98" fmla="*/ 84 w 782"/>
                  <a:gd name="T99" fmla="*/ 156 h 1023"/>
                  <a:gd name="T100" fmla="*/ 72 w 782"/>
                  <a:gd name="T101" fmla="*/ 151 h 1023"/>
                  <a:gd name="T102" fmla="*/ 53 w 782"/>
                  <a:gd name="T103" fmla="*/ 161 h 1023"/>
                  <a:gd name="T104" fmla="*/ 34 w 782"/>
                  <a:gd name="T105" fmla="*/ 179 h 1023"/>
                  <a:gd name="T106" fmla="*/ 29 w 782"/>
                  <a:gd name="T107" fmla="*/ 204 h 1023"/>
                  <a:gd name="T108" fmla="*/ 7 w 782"/>
                  <a:gd name="T109" fmla="*/ 233 h 1023"/>
                  <a:gd name="T110" fmla="*/ 0 w 782"/>
                  <a:gd name="T111" fmla="*/ 252 h 1023"/>
                  <a:gd name="T112" fmla="*/ 7 w 782"/>
                  <a:gd name="T113" fmla="*/ 263 h 1023"/>
                  <a:gd name="T114" fmla="*/ 24 w 782"/>
                  <a:gd name="T115" fmla="*/ 263 h 1023"/>
                  <a:gd name="T116" fmla="*/ 44 w 782"/>
                  <a:gd name="T117" fmla="*/ 271 h 1023"/>
                  <a:gd name="T118" fmla="*/ 51 w 782"/>
                  <a:gd name="T119" fmla="*/ 284 h 1023"/>
                  <a:gd name="T120" fmla="*/ 33 w 782"/>
                  <a:gd name="T121" fmla="*/ 313 h 102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82"/>
                  <a:gd name="T184" fmla="*/ 0 h 1023"/>
                  <a:gd name="T185" fmla="*/ 782 w 782"/>
                  <a:gd name="T186" fmla="*/ 1023 h 102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82" h="1023">
                    <a:moveTo>
                      <a:pt x="108" y="1023"/>
                    </a:moveTo>
                    <a:lnTo>
                      <a:pt x="108" y="1019"/>
                    </a:lnTo>
                    <a:lnTo>
                      <a:pt x="109" y="1015"/>
                    </a:lnTo>
                    <a:lnTo>
                      <a:pt x="110" y="1012"/>
                    </a:lnTo>
                    <a:lnTo>
                      <a:pt x="113" y="1010"/>
                    </a:lnTo>
                    <a:lnTo>
                      <a:pt x="121" y="1004"/>
                    </a:lnTo>
                    <a:lnTo>
                      <a:pt x="129" y="1002"/>
                    </a:lnTo>
                    <a:lnTo>
                      <a:pt x="140" y="1000"/>
                    </a:lnTo>
                    <a:lnTo>
                      <a:pt x="151" y="1000"/>
                    </a:lnTo>
                    <a:lnTo>
                      <a:pt x="163" y="1000"/>
                    </a:lnTo>
                    <a:lnTo>
                      <a:pt x="177" y="1002"/>
                    </a:lnTo>
                    <a:lnTo>
                      <a:pt x="225" y="1011"/>
                    </a:lnTo>
                    <a:lnTo>
                      <a:pt x="246" y="1018"/>
                    </a:lnTo>
                    <a:lnTo>
                      <a:pt x="250" y="1007"/>
                    </a:lnTo>
                    <a:lnTo>
                      <a:pt x="254" y="995"/>
                    </a:lnTo>
                    <a:lnTo>
                      <a:pt x="257" y="983"/>
                    </a:lnTo>
                    <a:lnTo>
                      <a:pt x="259" y="970"/>
                    </a:lnTo>
                    <a:lnTo>
                      <a:pt x="263" y="944"/>
                    </a:lnTo>
                    <a:lnTo>
                      <a:pt x="269" y="919"/>
                    </a:lnTo>
                    <a:lnTo>
                      <a:pt x="273" y="907"/>
                    </a:lnTo>
                    <a:lnTo>
                      <a:pt x="277" y="896"/>
                    </a:lnTo>
                    <a:lnTo>
                      <a:pt x="282" y="886"/>
                    </a:lnTo>
                    <a:lnTo>
                      <a:pt x="287" y="878"/>
                    </a:lnTo>
                    <a:lnTo>
                      <a:pt x="294" y="871"/>
                    </a:lnTo>
                    <a:lnTo>
                      <a:pt x="303" y="866"/>
                    </a:lnTo>
                    <a:lnTo>
                      <a:pt x="313" y="862"/>
                    </a:lnTo>
                    <a:lnTo>
                      <a:pt x="325" y="860"/>
                    </a:lnTo>
                    <a:lnTo>
                      <a:pt x="335" y="862"/>
                    </a:lnTo>
                    <a:lnTo>
                      <a:pt x="345" y="863"/>
                    </a:lnTo>
                    <a:lnTo>
                      <a:pt x="354" y="866"/>
                    </a:lnTo>
                    <a:lnTo>
                      <a:pt x="363" y="870"/>
                    </a:lnTo>
                    <a:lnTo>
                      <a:pt x="381" y="878"/>
                    </a:lnTo>
                    <a:lnTo>
                      <a:pt x="397" y="888"/>
                    </a:lnTo>
                    <a:lnTo>
                      <a:pt x="413" y="898"/>
                    </a:lnTo>
                    <a:lnTo>
                      <a:pt x="429" y="907"/>
                    </a:lnTo>
                    <a:lnTo>
                      <a:pt x="438" y="910"/>
                    </a:lnTo>
                    <a:lnTo>
                      <a:pt x="447" y="912"/>
                    </a:lnTo>
                    <a:lnTo>
                      <a:pt x="458" y="914"/>
                    </a:lnTo>
                    <a:lnTo>
                      <a:pt x="469" y="915"/>
                    </a:lnTo>
                    <a:lnTo>
                      <a:pt x="475" y="915"/>
                    </a:lnTo>
                    <a:lnTo>
                      <a:pt x="481" y="912"/>
                    </a:lnTo>
                    <a:lnTo>
                      <a:pt x="485" y="910"/>
                    </a:lnTo>
                    <a:lnTo>
                      <a:pt x="487" y="907"/>
                    </a:lnTo>
                    <a:lnTo>
                      <a:pt x="490" y="902"/>
                    </a:lnTo>
                    <a:lnTo>
                      <a:pt x="491" y="898"/>
                    </a:lnTo>
                    <a:lnTo>
                      <a:pt x="493" y="891"/>
                    </a:lnTo>
                    <a:lnTo>
                      <a:pt x="493" y="884"/>
                    </a:lnTo>
                    <a:lnTo>
                      <a:pt x="491" y="880"/>
                    </a:lnTo>
                    <a:lnTo>
                      <a:pt x="490" y="875"/>
                    </a:lnTo>
                    <a:lnTo>
                      <a:pt x="486" y="870"/>
                    </a:lnTo>
                    <a:lnTo>
                      <a:pt x="481" y="864"/>
                    </a:lnTo>
                    <a:lnTo>
                      <a:pt x="467" y="854"/>
                    </a:lnTo>
                    <a:lnTo>
                      <a:pt x="453" y="843"/>
                    </a:lnTo>
                    <a:lnTo>
                      <a:pt x="437" y="831"/>
                    </a:lnTo>
                    <a:lnTo>
                      <a:pt x="422" y="820"/>
                    </a:lnTo>
                    <a:lnTo>
                      <a:pt x="415" y="815"/>
                    </a:lnTo>
                    <a:lnTo>
                      <a:pt x="410" y="810"/>
                    </a:lnTo>
                    <a:lnTo>
                      <a:pt x="406" y="806"/>
                    </a:lnTo>
                    <a:lnTo>
                      <a:pt x="402" y="800"/>
                    </a:lnTo>
                    <a:lnTo>
                      <a:pt x="402" y="771"/>
                    </a:lnTo>
                    <a:lnTo>
                      <a:pt x="422" y="770"/>
                    </a:lnTo>
                    <a:lnTo>
                      <a:pt x="437" y="768"/>
                    </a:lnTo>
                    <a:lnTo>
                      <a:pt x="442" y="767"/>
                    </a:lnTo>
                    <a:lnTo>
                      <a:pt x="447" y="766"/>
                    </a:lnTo>
                    <a:lnTo>
                      <a:pt x="453" y="762"/>
                    </a:lnTo>
                    <a:lnTo>
                      <a:pt x="457" y="758"/>
                    </a:lnTo>
                    <a:lnTo>
                      <a:pt x="451" y="752"/>
                    </a:lnTo>
                    <a:lnTo>
                      <a:pt x="443" y="747"/>
                    </a:lnTo>
                    <a:lnTo>
                      <a:pt x="434" y="742"/>
                    </a:lnTo>
                    <a:lnTo>
                      <a:pt x="425" y="736"/>
                    </a:lnTo>
                    <a:lnTo>
                      <a:pt x="417" y="731"/>
                    </a:lnTo>
                    <a:lnTo>
                      <a:pt x="409" y="726"/>
                    </a:lnTo>
                    <a:lnTo>
                      <a:pt x="406" y="722"/>
                    </a:lnTo>
                    <a:lnTo>
                      <a:pt x="405" y="719"/>
                    </a:lnTo>
                    <a:lnTo>
                      <a:pt x="403" y="715"/>
                    </a:lnTo>
                    <a:lnTo>
                      <a:pt x="402" y="710"/>
                    </a:lnTo>
                    <a:lnTo>
                      <a:pt x="403" y="699"/>
                    </a:lnTo>
                    <a:lnTo>
                      <a:pt x="407" y="687"/>
                    </a:lnTo>
                    <a:lnTo>
                      <a:pt x="414" y="676"/>
                    </a:lnTo>
                    <a:lnTo>
                      <a:pt x="422" y="666"/>
                    </a:lnTo>
                    <a:lnTo>
                      <a:pt x="431" y="657"/>
                    </a:lnTo>
                    <a:lnTo>
                      <a:pt x="443" y="650"/>
                    </a:lnTo>
                    <a:lnTo>
                      <a:pt x="449" y="647"/>
                    </a:lnTo>
                    <a:lnTo>
                      <a:pt x="455" y="646"/>
                    </a:lnTo>
                    <a:lnTo>
                      <a:pt x="462" y="645"/>
                    </a:lnTo>
                    <a:lnTo>
                      <a:pt x="469" y="645"/>
                    </a:lnTo>
                    <a:lnTo>
                      <a:pt x="479" y="646"/>
                    </a:lnTo>
                    <a:lnTo>
                      <a:pt x="495" y="653"/>
                    </a:lnTo>
                    <a:lnTo>
                      <a:pt x="515" y="662"/>
                    </a:lnTo>
                    <a:lnTo>
                      <a:pt x="538" y="674"/>
                    </a:lnTo>
                    <a:lnTo>
                      <a:pt x="561" y="686"/>
                    </a:lnTo>
                    <a:lnTo>
                      <a:pt x="581" y="698"/>
                    </a:lnTo>
                    <a:lnTo>
                      <a:pt x="597" y="708"/>
                    </a:lnTo>
                    <a:lnTo>
                      <a:pt x="607" y="716"/>
                    </a:lnTo>
                    <a:lnTo>
                      <a:pt x="657" y="716"/>
                    </a:lnTo>
                    <a:lnTo>
                      <a:pt x="693" y="716"/>
                    </a:lnTo>
                    <a:lnTo>
                      <a:pt x="722" y="716"/>
                    </a:lnTo>
                    <a:lnTo>
                      <a:pt x="751" y="716"/>
                    </a:lnTo>
                    <a:lnTo>
                      <a:pt x="746" y="674"/>
                    </a:lnTo>
                    <a:lnTo>
                      <a:pt x="754" y="654"/>
                    </a:lnTo>
                    <a:lnTo>
                      <a:pt x="762" y="638"/>
                    </a:lnTo>
                    <a:lnTo>
                      <a:pt x="766" y="630"/>
                    </a:lnTo>
                    <a:lnTo>
                      <a:pt x="767" y="622"/>
                    </a:lnTo>
                    <a:lnTo>
                      <a:pt x="770" y="613"/>
                    </a:lnTo>
                    <a:lnTo>
                      <a:pt x="770" y="602"/>
                    </a:lnTo>
                    <a:lnTo>
                      <a:pt x="770" y="585"/>
                    </a:lnTo>
                    <a:lnTo>
                      <a:pt x="770" y="571"/>
                    </a:lnTo>
                    <a:lnTo>
                      <a:pt x="754" y="573"/>
                    </a:lnTo>
                    <a:lnTo>
                      <a:pt x="739" y="573"/>
                    </a:lnTo>
                    <a:lnTo>
                      <a:pt x="726" y="571"/>
                    </a:lnTo>
                    <a:lnTo>
                      <a:pt x="715" y="569"/>
                    </a:lnTo>
                    <a:lnTo>
                      <a:pt x="710" y="567"/>
                    </a:lnTo>
                    <a:lnTo>
                      <a:pt x="705" y="565"/>
                    </a:lnTo>
                    <a:lnTo>
                      <a:pt x="701" y="561"/>
                    </a:lnTo>
                    <a:lnTo>
                      <a:pt x="698" y="557"/>
                    </a:lnTo>
                    <a:lnTo>
                      <a:pt x="695" y="551"/>
                    </a:lnTo>
                    <a:lnTo>
                      <a:pt x="693" y="546"/>
                    </a:lnTo>
                    <a:lnTo>
                      <a:pt x="691" y="538"/>
                    </a:lnTo>
                    <a:lnTo>
                      <a:pt x="691" y="530"/>
                    </a:lnTo>
                    <a:lnTo>
                      <a:pt x="679" y="533"/>
                    </a:lnTo>
                    <a:lnTo>
                      <a:pt x="667" y="534"/>
                    </a:lnTo>
                    <a:lnTo>
                      <a:pt x="654" y="533"/>
                    </a:lnTo>
                    <a:lnTo>
                      <a:pt x="638" y="530"/>
                    </a:lnTo>
                    <a:lnTo>
                      <a:pt x="642" y="513"/>
                    </a:lnTo>
                    <a:lnTo>
                      <a:pt x="649" y="497"/>
                    </a:lnTo>
                    <a:lnTo>
                      <a:pt x="658" y="481"/>
                    </a:lnTo>
                    <a:lnTo>
                      <a:pt x="667" y="466"/>
                    </a:lnTo>
                    <a:lnTo>
                      <a:pt x="691" y="439"/>
                    </a:lnTo>
                    <a:lnTo>
                      <a:pt x="717" y="414"/>
                    </a:lnTo>
                    <a:lnTo>
                      <a:pt x="729" y="401"/>
                    </a:lnTo>
                    <a:lnTo>
                      <a:pt x="741" y="387"/>
                    </a:lnTo>
                    <a:lnTo>
                      <a:pt x="753" y="373"/>
                    </a:lnTo>
                    <a:lnTo>
                      <a:pt x="762" y="358"/>
                    </a:lnTo>
                    <a:lnTo>
                      <a:pt x="770" y="343"/>
                    </a:lnTo>
                    <a:lnTo>
                      <a:pt x="777" y="326"/>
                    </a:lnTo>
                    <a:lnTo>
                      <a:pt x="779" y="318"/>
                    </a:lnTo>
                    <a:lnTo>
                      <a:pt x="781" y="309"/>
                    </a:lnTo>
                    <a:lnTo>
                      <a:pt x="782" y="299"/>
                    </a:lnTo>
                    <a:lnTo>
                      <a:pt x="782" y="289"/>
                    </a:lnTo>
                    <a:lnTo>
                      <a:pt x="781" y="259"/>
                    </a:lnTo>
                    <a:lnTo>
                      <a:pt x="778" y="226"/>
                    </a:lnTo>
                    <a:lnTo>
                      <a:pt x="775" y="209"/>
                    </a:lnTo>
                    <a:lnTo>
                      <a:pt x="771" y="193"/>
                    </a:lnTo>
                    <a:lnTo>
                      <a:pt x="769" y="177"/>
                    </a:lnTo>
                    <a:lnTo>
                      <a:pt x="763" y="162"/>
                    </a:lnTo>
                    <a:lnTo>
                      <a:pt x="755" y="157"/>
                    </a:lnTo>
                    <a:lnTo>
                      <a:pt x="749" y="150"/>
                    </a:lnTo>
                    <a:lnTo>
                      <a:pt x="742" y="143"/>
                    </a:lnTo>
                    <a:lnTo>
                      <a:pt x="737" y="135"/>
                    </a:lnTo>
                    <a:lnTo>
                      <a:pt x="731" y="129"/>
                    </a:lnTo>
                    <a:lnTo>
                      <a:pt x="725" y="122"/>
                    </a:lnTo>
                    <a:lnTo>
                      <a:pt x="718" y="118"/>
                    </a:lnTo>
                    <a:lnTo>
                      <a:pt x="710" y="114"/>
                    </a:lnTo>
                    <a:lnTo>
                      <a:pt x="691" y="109"/>
                    </a:lnTo>
                    <a:lnTo>
                      <a:pt x="674" y="107"/>
                    </a:lnTo>
                    <a:lnTo>
                      <a:pt x="658" y="106"/>
                    </a:lnTo>
                    <a:lnTo>
                      <a:pt x="642" y="106"/>
                    </a:lnTo>
                    <a:lnTo>
                      <a:pt x="626" y="106"/>
                    </a:lnTo>
                    <a:lnTo>
                      <a:pt x="611" y="103"/>
                    </a:lnTo>
                    <a:lnTo>
                      <a:pt x="605" y="102"/>
                    </a:lnTo>
                    <a:lnTo>
                      <a:pt x="597" y="99"/>
                    </a:lnTo>
                    <a:lnTo>
                      <a:pt x="590" y="95"/>
                    </a:lnTo>
                    <a:lnTo>
                      <a:pt x="583" y="90"/>
                    </a:lnTo>
                    <a:lnTo>
                      <a:pt x="571" y="78"/>
                    </a:lnTo>
                    <a:lnTo>
                      <a:pt x="557" y="64"/>
                    </a:lnTo>
                    <a:lnTo>
                      <a:pt x="541" y="49"/>
                    </a:lnTo>
                    <a:lnTo>
                      <a:pt x="522" y="34"/>
                    </a:lnTo>
                    <a:lnTo>
                      <a:pt x="513" y="26"/>
                    </a:lnTo>
                    <a:lnTo>
                      <a:pt x="503" y="21"/>
                    </a:lnTo>
                    <a:lnTo>
                      <a:pt x="493" y="14"/>
                    </a:lnTo>
                    <a:lnTo>
                      <a:pt x="482" y="10"/>
                    </a:lnTo>
                    <a:lnTo>
                      <a:pt x="471" y="6"/>
                    </a:lnTo>
                    <a:lnTo>
                      <a:pt x="461" y="2"/>
                    </a:lnTo>
                    <a:lnTo>
                      <a:pt x="450" y="1"/>
                    </a:lnTo>
                    <a:lnTo>
                      <a:pt x="438" y="0"/>
                    </a:lnTo>
                    <a:lnTo>
                      <a:pt x="435" y="0"/>
                    </a:lnTo>
                    <a:lnTo>
                      <a:pt x="433" y="1"/>
                    </a:lnTo>
                    <a:lnTo>
                      <a:pt x="430" y="2"/>
                    </a:lnTo>
                    <a:lnTo>
                      <a:pt x="426" y="6"/>
                    </a:lnTo>
                    <a:lnTo>
                      <a:pt x="425" y="25"/>
                    </a:lnTo>
                    <a:lnTo>
                      <a:pt x="422" y="40"/>
                    </a:lnTo>
                    <a:lnTo>
                      <a:pt x="417" y="53"/>
                    </a:lnTo>
                    <a:lnTo>
                      <a:pt x="411" y="66"/>
                    </a:lnTo>
                    <a:lnTo>
                      <a:pt x="406" y="78"/>
                    </a:lnTo>
                    <a:lnTo>
                      <a:pt x="401" y="93"/>
                    </a:lnTo>
                    <a:lnTo>
                      <a:pt x="398" y="107"/>
                    </a:lnTo>
                    <a:lnTo>
                      <a:pt x="397" y="126"/>
                    </a:lnTo>
                    <a:lnTo>
                      <a:pt x="397" y="138"/>
                    </a:lnTo>
                    <a:lnTo>
                      <a:pt x="398" y="149"/>
                    </a:lnTo>
                    <a:lnTo>
                      <a:pt x="399" y="158"/>
                    </a:lnTo>
                    <a:lnTo>
                      <a:pt x="401" y="166"/>
                    </a:lnTo>
                    <a:lnTo>
                      <a:pt x="406" y="179"/>
                    </a:lnTo>
                    <a:lnTo>
                      <a:pt x="414" y="193"/>
                    </a:lnTo>
                    <a:lnTo>
                      <a:pt x="409" y="198"/>
                    </a:lnTo>
                    <a:lnTo>
                      <a:pt x="403" y="202"/>
                    </a:lnTo>
                    <a:lnTo>
                      <a:pt x="395" y="205"/>
                    </a:lnTo>
                    <a:lnTo>
                      <a:pt x="387" y="207"/>
                    </a:lnTo>
                    <a:lnTo>
                      <a:pt x="370" y="211"/>
                    </a:lnTo>
                    <a:lnTo>
                      <a:pt x="350" y="213"/>
                    </a:lnTo>
                    <a:lnTo>
                      <a:pt x="311" y="211"/>
                    </a:lnTo>
                    <a:lnTo>
                      <a:pt x="282" y="210"/>
                    </a:lnTo>
                    <a:lnTo>
                      <a:pt x="279" y="221"/>
                    </a:lnTo>
                    <a:lnTo>
                      <a:pt x="277" y="231"/>
                    </a:lnTo>
                    <a:lnTo>
                      <a:pt x="274" y="239"/>
                    </a:lnTo>
                    <a:lnTo>
                      <a:pt x="270" y="246"/>
                    </a:lnTo>
                    <a:lnTo>
                      <a:pt x="266" y="251"/>
                    </a:lnTo>
                    <a:lnTo>
                      <a:pt x="261" y="255"/>
                    </a:lnTo>
                    <a:lnTo>
                      <a:pt x="254" y="258"/>
                    </a:lnTo>
                    <a:lnTo>
                      <a:pt x="246" y="258"/>
                    </a:lnTo>
                    <a:lnTo>
                      <a:pt x="241" y="258"/>
                    </a:lnTo>
                    <a:lnTo>
                      <a:pt x="235" y="257"/>
                    </a:lnTo>
                    <a:lnTo>
                      <a:pt x="231" y="255"/>
                    </a:lnTo>
                    <a:lnTo>
                      <a:pt x="227" y="253"/>
                    </a:lnTo>
                    <a:lnTo>
                      <a:pt x="221" y="246"/>
                    </a:lnTo>
                    <a:lnTo>
                      <a:pt x="215" y="239"/>
                    </a:lnTo>
                    <a:lnTo>
                      <a:pt x="209" y="223"/>
                    </a:lnTo>
                    <a:lnTo>
                      <a:pt x="203" y="210"/>
                    </a:lnTo>
                    <a:lnTo>
                      <a:pt x="189" y="213"/>
                    </a:lnTo>
                    <a:lnTo>
                      <a:pt x="177" y="215"/>
                    </a:lnTo>
                    <a:lnTo>
                      <a:pt x="171" y="215"/>
                    </a:lnTo>
                    <a:lnTo>
                      <a:pt x="165" y="215"/>
                    </a:lnTo>
                    <a:lnTo>
                      <a:pt x="158" y="214"/>
                    </a:lnTo>
                    <a:lnTo>
                      <a:pt x="150" y="210"/>
                    </a:lnTo>
                    <a:lnTo>
                      <a:pt x="154" y="201"/>
                    </a:lnTo>
                    <a:lnTo>
                      <a:pt x="161" y="193"/>
                    </a:lnTo>
                    <a:lnTo>
                      <a:pt x="166" y="186"/>
                    </a:lnTo>
                    <a:lnTo>
                      <a:pt x="171" y="181"/>
                    </a:lnTo>
                    <a:lnTo>
                      <a:pt x="177" y="174"/>
                    </a:lnTo>
                    <a:lnTo>
                      <a:pt x="182" y="169"/>
                    </a:lnTo>
                    <a:lnTo>
                      <a:pt x="185" y="161"/>
                    </a:lnTo>
                    <a:lnTo>
                      <a:pt x="186" y="150"/>
                    </a:lnTo>
                    <a:lnTo>
                      <a:pt x="185" y="145"/>
                    </a:lnTo>
                    <a:lnTo>
                      <a:pt x="183" y="141"/>
                    </a:lnTo>
                    <a:lnTo>
                      <a:pt x="182" y="137"/>
                    </a:lnTo>
                    <a:lnTo>
                      <a:pt x="179" y="133"/>
                    </a:lnTo>
                    <a:lnTo>
                      <a:pt x="173" y="127"/>
                    </a:lnTo>
                    <a:lnTo>
                      <a:pt x="165" y="123"/>
                    </a:lnTo>
                    <a:lnTo>
                      <a:pt x="155" y="122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5" y="121"/>
                    </a:lnTo>
                    <a:lnTo>
                      <a:pt x="106" y="121"/>
                    </a:lnTo>
                    <a:lnTo>
                      <a:pt x="90" y="125"/>
                    </a:lnTo>
                    <a:lnTo>
                      <a:pt x="84" y="127"/>
                    </a:lnTo>
                    <a:lnTo>
                      <a:pt x="77" y="130"/>
                    </a:lnTo>
                    <a:lnTo>
                      <a:pt x="72" y="134"/>
                    </a:lnTo>
                    <a:lnTo>
                      <a:pt x="66" y="139"/>
                    </a:lnTo>
                    <a:lnTo>
                      <a:pt x="61" y="145"/>
                    </a:lnTo>
                    <a:lnTo>
                      <a:pt x="58" y="150"/>
                    </a:lnTo>
                    <a:lnTo>
                      <a:pt x="54" y="157"/>
                    </a:lnTo>
                    <a:lnTo>
                      <a:pt x="52" y="163"/>
                    </a:lnTo>
                    <a:lnTo>
                      <a:pt x="50" y="171"/>
                    </a:lnTo>
                    <a:lnTo>
                      <a:pt x="49" y="179"/>
                    </a:lnTo>
                    <a:lnTo>
                      <a:pt x="48" y="189"/>
                    </a:lnTo>
                    <a:lnTo>
                      <a:pt x="48" y="198"/>
                    </a:lnTo>
                    <a:lnTo>
                      <a:pt x="48" y="215"/>
                    </a:lnTo>
                    <a:lnTo>
                      <a:pt x="49" y="233"/>
                    </a:lnTo>
                    <a:lnTo>
                      <a:pt x="50" y="247"/>
                    </a:lnTo>
                    <a:lnTo>
                      <a:pt x="52" y="262"/>
                    </a:lnTo>
                    <a:lnTo>
                      <a:pt x="56" y="274"/>
                    </a:lnTo>
                    <a:lnTo>
                      <a:pt x="58" y="286"/>
                    </a:lnTo>
                    <a:lnTo>
                      <a:pt x="64" y="297"/>
                    </a:lnTo>
                    <a:lnTo>
                      <a:pt x="69" y="307"/>
                    </a:lnTo>
                    <a:lnTo>
                      <a:pt x="74" y="315"/>
                    </a:lnTo>
                    <a:lnTo>
                      <a:pt x="81" y="322"/>
                    </a:lnTo>
                    <a:lnTo>
                      <a:pt x="89" y="329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8" y="341"/>
                    </a:lnTo>
                    <a:lnTo>
                      <a:pt x="130" y="342"/>
                    </a:lnTo>
                    <a:lnTo>
                      <a:pt x="144" y="343"/>
                    </a:lnTo>
                    <a:lnTo>
                      <a:pt x="155" y="345"/>
                    </a:lnTo>
                    <a:lnTo>
                      <a:pt x="167" y="347"/>
                    </a:lnTo>
                    <a:lnTo>
                      <a:pt x="177" y="350"/>
                    </a:lnTo>
                    <a:lnTo>
                      <a:pt x="186" y="355"/>
                    </a:lnTo>
                    <a:lnTo>
                      <a:pt x="197" y="359"/>
                    </a:lnTo>
                    <a:lnTo>
                      <a:pt x="207" y="363"/>
                    </a:lnTo>
                    <a:lnTo>
                      <a:pt x="219" y="366"/>
                    </a:lnTo>
                    <a:lnTo>
                      <a:pt x="234" y="367"/>
                    </a:lnTo>
                    <a:lnTo>
                      <a:pt x="251" y="366"/>
                    </a:lnTo>
                    <a:lnTo>
                      <a:pt x="269" y="365"/>
                    </a:lnTo>
                    <a:lnTo>
                      <a:pt x="285" y="362"/>
                    </a:lnTo>
                    <a:lnTo>
                      <a:pt x="299" y="359"/>
                    </a:lnTo>
                    <a:lnTo>
                      <a:pt x="313" y="355"/>
                    </a:lnTo>
                    <a:lnTo>
                      <a:pt x="325" y="351"/>
                    </a:lnTo>
                    <a:lnTo>
                      <a:pt x="334" y="347"/>
                    </a:lnTo>
                    <a:lnTo>
                      <a:pt x="342" y="343"/>
                    </a:lnTo>
                    <a:lnTo>
                      <a:pt x="373" y="343"/>
                    </a:lnTo>
                    <a:lnTo>
                      <a:pt x="370" y="355"/>
                    </a:lnTo>
                    <a:lnTo>
                      <a:pt x="362" y="377"/>
                    </a:lnTo>
                    <a:lnTo>
                      <a:pt x="350" y="405"/>
                    </a:lnTo>
                    <a:lnTo>
                      <a:pt x="337" y="434"/>
                    </a:lnTo>
                    <a:lnTo>
                      <a:pt x="322" y="463"/>
                    </a:lnTo>
                    <a:lnTo>
                      <a:pt x="309" y="487"/>
                    </a:lnTo>
                    <a:lnTo>
                      <a:pt x="302" y="498"/>
                    </a:lnTo>
                    <a:lnTo>
                      <a:pt x="297" y="505"/>
                    </a:lnTo>
                    <a:lnTo>
                      <a:pt x="291" y="510"/>
                    </a:lnTo>
                    <a:lnTo>
                      <a:pt x="287" y="511"/>
                    </a:lnTo>
                    <a:lnTo>
                      <a:pt x="281" y="511"/>
                    </a:lnTo>
                    <a:lnTo>
                      <a:pt x="274" y="509"/>
                    </a:lnTo>
                    <a:lnTo>
                      <a:pt x="267" y="506"/>
                    </a:lnTo>
                    <a:lnTo>
                      <a:pt x="261" y="502"/>
                    </a:lnTo>
                    <a:lnTo>
                      <a:pt x="254" y="499"/>
                    </a:lnTo>
                    <a:lnTo>
                      <a:pt x="247" y="497"/>
                    </a:lnTo>
                    <a:lnTo>
                      <a:pt x="241" y="494"/>
                    </a:lnTo>
                    <a:lnTo>
                      <a:pt x="234" y="494"/>
                    </a:lnTo>
                    <a:lnTo>
                      <a:pt x="229" y="494"/>
                    </a:lnTo>
                    <a:lnTo>
                      <a:pt x="222" y="497"/>
                    </a:lnTo>
                    <a:lnTo>
                      <a:pt x="215" y="499"/>
                    </a:lnTo>
                    <a:lnTo>
                      <a:pt x="207" y="503"/>
                    </a:lnTo>
                    <a:lnTo>
                      <a:pt x="190" y="513"/>
                    </a:lnTo>
                    <a:lnTo>
                      <a:pt x="173" y="525"/>
                    </a:lnTo>
                    <a:lnTo>
                      <a:pt x="155" y="538"/>
                    </a:lnTo>
                    <a:lnTo>
                      <a:pt x="142" y="550"/>
                    </a:lnTo>
                    <a:lnTo>
                      <a:pt x="132" y="559"/>
                    </a:lnTo>
                    <a:lnTo>
                      <a:pt x="125" y="566"/>
                    </a:lnTo>
                    <a:lnTo>
                      <a:pt x="117" y="577"/>
                    </a:lnTo>
                    <a:lnTo>
                      <a:pt x="112" y="586"/>
                    </a:lnTo>
                    <a:lnTo>
                      <a:pt x="106" y="595"/>
                    </a:lnTo>
                    <a:lnTo>
                      <a:pt x="104" y="605"/>
                    </a:lnTo>
                    <a:lnTo>
                      <a:pt x="100" y="621"/>
                    </a:lnTo>
                    <a:lnTo>
                      <a:pt x="98" y="635"/>
                    </a:lnTo>
                    <a:lnTo>
                      <a:pt x="97" y="651"/>
                    </a:lnTo>
                    <a:lnTo>
                      <a:pt x="93" y="668"/>
                    </a:lnTo>
                    <a:lnTo>
                      <a:pt x="90" y="678"/>
                    </a:lnTo>
                    <a:lnTo>
                      <a:pt x="85" y="687"/>
                    </a:lnTo>
                    <a:lnTo>
                      <a:pt x="80" y="698"/>
                    </a:lnTo>
                    <a:lnTo>
                      <a:pt x="72" y="710"/>
                    </a:lnTo>
                    <a:lnTo>
                      <a:pt x="48" y="738"/>
                    </a:lnTo>
                    <a:lnTo>
                      <a:pt x="24" y="763"/>
                    </a:lnTo>
                    <a:lnTo>
                      <a:pt x="14" y="775"/>
                    </a:lnTo>
                    <a:lnTo>
                      <a:pt x="6" y="790"/>
                    </a:lnTo>
                    <a:lnTo>
                      <a:pt x="4" y="798"/>
                    </a:lnTo>
                    <a:lnTo>
                      <a:pt x="1" y="806"/>
                    </a:lnTo>
                    <a:lnTo>
                      <a:pt x="0" y="815"/>
                    </a:lnTo>
                    <a:lnTo>
                      <a:pt x="0" y="824"/>
                    </a:lnTo>
                    <a:lnTo>
                      <a:pt x="0" y="834"/>
                    </a:lnTo>
                    <a:lnTo>
                      <a:pt x="2" y="840"/>
                    </a:lnTo>
                    <a:lnTo>
                      <a:pt x="6" y="847"/>
                    </a:lnTo>
                    <a:lnTo>
                      <a:pt x="10" y="852"/>
                    </a:lnTo>
                    <a:lnTo>
                      <a:pt x="16" y="855"/>
                    </a:lnTo>
                    <a:lnTo>
                      <a:pt x="22" y="859"/>
                    </a:lnTo>
                    <a:lnTo>
                      <a:pt x="29" y="860"/>
                    </a:lnTo>
                    <a:lnTo>
                      <a:pt x="36" y="860"/>
                    </a:lnTo>
                    <a:lnTo>
                      <a:pt x="45" y="860"/>
                    </a:lnTo>
                    <a:lnTo>
                      <a:pt x="54" y="860"/>
                    </a:lnTo>
                    <a:lnTo>
                      <a:pt x="65" y="860"/>
                    </a:lnTo>
                    <a:lnTo>
                      <a:pt x="77" y="860"/>
                    </a:lnTo>
                    <a:lnTo>
                      <a:pt x="86" y="862"/>
                    </a:lnTo>
                    <a:lnTo>
                      <a:pt x="100" y="866"/>
                    </a:lnTo>
                    <a:lnTo>
                      <a:pt x="114" y="871"/>
                    </a:lnTo>
                    <a:lnTo>
                      <a:pt x="129" y="878"/>
                    </a:lnTo>
                    <a:lnTo>
                      <a:pt x="137" y="883"/>
                    </a:lnTo>
                    <a:lnTo>
                      <a:pt x="144" y="887"/>
                    </a:lnTo>
                    <a:lnTo>
                      <a:pt x="150" y="892"/>
                    </a:lnTo>
                    <a:lnTo>
                      <a:pt x="155" y="899"/>
                    </a:lnTo>
                    <a:lnTo>
                      <a:pt x="161" y="906"/>
                    </a:lnTo>
                    <a:lnTo>
                      <a:pt x="165" y="912"/>
                    </a:lnTo>
                    <a:lnTo>
                      <a:pt x="166" y="919"/>
                    </a:lnTo>
                    <a:lnTo>
                      <a:pt x="167" y="927"/>
                    </a:lnTo>
                    <a:lnTo>
                      <a:pt x="161" y="936"/>
                    </a:lnTo>
                    <a:lnTo>
                      <a:pt x="145" y="952"/>
                    </a:lnTo>
                    <a:lnTo>
                      <a:pt x="128" y="968"/>
                    </a:lnTo>
                    <a:lnTo>
                      <a:pt x="113" y="982"/>
                    </a:lnTo>
                    <a:lnTo>
                      <a:pt x="113" y="1006"/>
                    </a:lnTo>
                    <a:lnTo>
                      <a:pt x="108" y="1023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36"/>
              <p:cNvSpPr>
                <a:spLocks/>
              </p:cNvSpPr>
              <p:nvPr/>
            </p:nvSpPr>
            <p:spPr bwMode="auto">
              <a:xfrm>
                <a:off x="1859" y="1983"/>
                <a:ext cx="904" cy="1335"/>
              </a:xfrm>
              <a:custGeom>
                <a:avLst/>
                <a:gdLst>
                  <a:gd name="T0" fmla="*/ 883 w 2958"/>
                  <a:gd name="T1" fmla="*/ 847 h 4375"/>
                  <a:gd name="T2" fmla="*/ 896 w 2958"/>
                  <a:gd name="T3" fmla="*/ 774 h 4375"/>
                  <a:gd name="T4" fmla="*/ 856 w 2958"/>
                  <a:gd name="T5" fmla="*/ 687 h 4375"/>
                  <a:gd name="T6" fmla="*/ 825 w 2958"/>
                  <a:gd name="T7" fmla="*/ 546 h 4375"/>
                  <a:gd name="T8" fmla="*/ 819 w 2958"/>
                  <a:gd name="T9" fmla="*/ 453 h 4375"/>
                  <a:gd name="T10" fmla="*/ 828 w 2958"/>
                  <a:gd name="T11" fmla="*/ 378 h 4375"/>
                  <a:gd name="T12" fmla="*/ 755 w 2958"/>
                  <a:gd name="T13" fmla="*/ 335 h 4375"/>
                  <a:gd name="T14" fmla="*/ 790 w 2958"/>
                  <a:gd name="T15" fmla="*/ 259 h 4375"/>
                  <a:gd name="T16" fmla="*/ 774 w 2958"/>
                  <a:gd name="T17" fmla="*/ 174 h 4375"/>
                  <a:gd name="T18" fmla="*/ 762 w 2958"/>
                  <a:gd name="T19" fmla="*/ 120 h 4375"/>
                  <a:gd name="T20" fmla="*/ 748 w 2958"/>
                  <a:gd name="T21" fmla="*/ 136 h 4375"/>
                  <a:gd name="T22" fmla="*/ 694 w 2958"/>
                  <a:gd name="T23" fmla="*/ 151 h 4375"/>
                  <a:gd name="T24" fmla="*/ 736 w 2958"/>
                  <a:gd name="T25" fmla="*/ 219 h 4375"/>
                  <a:gd name="T26" fmla="*/ 670 w 2958"/>
                  <a:gd name="T27" fmla="*/ 157 h 4375"/>
                  <a:gd name="T28" fmla="*/ 682 w 2958"/>
                  <a:gd name="T29" fmla="*/ 39 h 4375"/>
                  <a:gd name="T30" fmla="*/ 629 w 2958"/>
                  <a:gd name="T31" fmla="*/ 118 h 4375"/>
                  <a:gd name="T32" fmla="*/ 617 w 2958"/>
                  <a:gd name="T33" fmla="*/ 236 h 4375"/>
                  <a:gd name="T34" fmla="*/ 628 w 2958"/>
                  <a:gd name="T35" fmla="*/ 338 h 4375"/>
                  <a:gd name="T36" fmla="*/ 688 w 2958"/>
                  <a:gd name="T37" fmla="*/ 418 h 4375"/>
                  <a:gd name="T38" fmla="*/ 707 w 2958"/>
                  <a:gd name="T39" fmla="*/ 481 h 4375"/>
                  <a:gd name="T40" fmla="*/ 671 w 2958"/>
                  <a:gd name="T41" fmla="*/ 390 h 4375"/>
                  <a:gd name="T42" fmla="*/ 598 w 2958"/>
                  <a:gd name="T43" fmla="*/ 365 h 4375"/>
                  <a:gd name="T44" fmla="*/ 544 w 2958"/>
                  <a:gd name="T45" fmla="*/ 500 h 4375"/>
                  <a:gd name="T46" fmla="*/ 458 w 2958"/>
                  <a:gd name="T47" fmla="*/ 515 h 4375"/>
                  <a:gd name="T48" fmla="*/ 412 w 2958"/>
                  <a:gd name="T49" fmla="*/ 470 h 4375"/>
                  <a:gd name="T50" fmla="*/ 467 w 2958"/>
                  <a:gd name="T51" fmla="*/ 510 h 4375"/>
                  <a:gd name="T52" fmla="*/ 554 w 2958"/>
                  <a:gd name="T53" fmla="*/ 412 h 4375"/>
                  <a:gd name="T54" fmla="*/ 559 w 2958"/>
                  <a:gd name="T55" fmla="*/ 334 h 4375"/>
                  <a:gd name="T56" fmla="*/ 597 w 2958"/>
                  <a:gd name="T57" fmla="*/ 167 h 4375"/>
                  <a:gd name="T58" fmla="*/ 631 w 2958"/>
                  <a:gd name="T59" fmla="*/ 67 h 4375"/>
                  <a:gd name="T60" fmla="*/ 557 w 2958"/>
                  <a:gd name="T61" fmla="*/ 2 h 4375"/>
                  <a:gd name="T62" fmla="*/ 458 w 2958"/>
                  <a:gd name="T63" fmla="*/ 111 h 4375"/>
                  <a:gd name="T64" fmla="*/ 453 w 2958"/>
                  <a:gd name="T65" fmla="*/ 172 h 4375"/>
                  <a:gd name="T66" fmla="*/ 429 w 2958"/>
                  <a:gd name="T67" fmla="*/ 249 h 4375"/>
                  <a:gd name="T68" fmla="*/ 445 w 2958"/>
                  <a:gd name="T69" fmla="*/ 337 h 4375"/>
                  <a:gd name="T70" fmla="*/ 363 w 2958"/>
                  <a:gd name="T71" fmla="*/ 244 h 4375"/>
                  <a:gd name="T72" fmla="*/ 360 w 2958"/>
                  <a:gd name="T73" fmla="*/ 315 h 4375"/>
                  <a:gd name="T74" fmla="*/ 353 w 2958"/>
                  <a:gd name="T75" fmla="*/ 378 h 4375"/>
                  <a:gd name="T76" fmla="*/ 202 w 2958"/>
                  <a:gd name="T77" fmla="*/ 466 h 4375"/>
                  <a:gd name="T78" fmla="*/ 116 w 2958"/>
                  <a:gd name="T79" fmla="*/ 497 h 4375"/>
                  <a:gd name="T80" fmla="*/ 45 w 2958"/>
                  <a:gd name="T81" fmla="*/ 589 h 4375"/>
                  <a:gd name="T82" fmla="*/ 5 w 2958"/>
                  <a:gd name="T83" fmla="*/ 702 h 4375"/>
                  <a:gd name="T84" fmla="*/ 78 w 2958"/>
                  <a:gd name="T85" fmla="*/ 808 h 4375"/>
                  <a:gd name="T86" fmla="*/ 73 w 2958"/>
                  <a:gd name="T87" fmla="*/ 940 h 4375"/>
                  <a:gd name="T88" fmla="*/ 119 w 2958"/>
                  <a:gd name="T89" fmla="*/ 1071 h 4375"/>
                  <a:gd name="T90" fmla="*/ 44 w 2958"/>
                  <a:gd name="T91" fmla="*/ 1148 h 4375"/>
                  <a:gd name="T92" fmla="*/ 63 w 2958"/>
                  <a:gd name="T93" fmla="*/ 1219 h 4375"/>
                  <a:gd name="T94" fmla="*/ 140 w 2958"/>
                  <a:gd name="T95" fmla="*/ 1269 h 4375"/>
                  <a:gd name="T96" fmla="*/ 200 w 2958"/>
                  <a:gd name="T97" fmla="*/ 1322 h 4375"/>
                  <a:gd name="T98" fmla="*/ 241 w 2958"/>
                  <a:gd name="T99" fmla="*/ 1282 h 4375"/>
                  <a:gd name="T100" fmla="*/ 299 w 2958"/>
                  <a:gd name="T101" fmla="*/ 1230 h 4375"/>
                  <a:gd name="T102" fmla="*/ 275 w 2958"/>
                  <a:gd name="T103" fmla="*/ 1189 h 4375"/>
                  <a:gd name="T104" fmla="*/ 274 w 2958"/>
                  <a:gd name="T105" fmla="*/ 1146 h 4375"/>
                  <a:gd name="T106" fmla="*/ 314 w 2958"/>
                  <a:gd name="T107" fmla="*/ 1119 h 4375"/>
                  <a:gd name="T108" fmla="*/ 390 w 2958"/>
                  <a:gd name="T109" fmla="*/ 1148 h 4375"/>
                  <a:gd name="T110" fmla="*/ 484 w 2958"/>
                  <a:gd name="T111" fmla="*/ 1115 h 4375"/>
                  <a:gd name="T112" fmla="*/ 552 w 2958"/>
                  <a:gd name="T113" fmla="*/ 1015 h 4375"/>
                  <a:gd name="T114" fmla="*/ 671 w 2958"/>
                  <a:gd name="T115" fmla="*/ 1005 h 4375"/>
                  <a:gd name="T116" fmla="*/ 773 w 2958"/>
                  <a:gd name="T117" fmla="*/ 1012 h 4375"/>
                  <a:gd name="T118" fmla="*/ 833 w 2958"/>
                  <a:gd name="T119" fmla="*/ 1005 h 4375"/>
                  <a:gd name="T120" fmla="*/ 872 w 2958"/>
                  <a:gd name="T121" fmla="*/ 958 h 437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958"/>
                  <a:gd name="T184" fmla="*/ 0 h 4375"/>
                  <a:gd name="T185" fmla="*/ 2958 w 2958"/>
                  <a:gd name="T186" fmla="*/ 4375 h 437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958" h="4375">
                    <a:moveTo>
                      <a:pt x="2753" y="2965"/>
                    </a:moveTo>
                    <a:lnTo>
                      <a:pt x="2765" y="2963"/>
                    </a:lnTo>
                    <a:lnTo>
                      <a:pt x="2774" y="2963"/>
                    </a:lnTo>
                    <a:lnTo>
                      <a:pt x="2778" y="2961"/>
                    </a:lnTo>
                    <a:lnTo>
                      <a:pt x="2783" y="2960"/>
                    </a:lnTo>
                    <a:lnTo>
                      <a:pt x="2789" y="2957"/>
                    </a:lnTo>
                    <a:lnTo>
                      <a:pt x="2795" y="2953"/>
                    </a:lnTo>
                    <a:lnTo>
                      <a:pt x="2801" y="2948"/>
                    </a:lnTo>
                    <a:lnTo>
                      <a:pt x="2805" y="2941"/>
                    </a:lnTo>
                    <a:lnTo>
                      <a:pt x="2807" y="2933"/>
                    </a:lnTo>
                    <a:lnTo>
                      <a:pt x="2809" y="2924"/>
                    </a:lnTo>
                    <a:lnTo>
                      <a:pt x="2810" y="2904"/>
                    </a:lnTo>
                    <a:lnTo>
                      <a:pt x="2813" y="2881"/>
                    </a:lnTo>
                    <a:lnTo>
                      <a:pt x="2815" y="2873"/>
                    </a:lnTo>
                    <a:lnTo>
                      <a:pt x="2819" y="2865"/>
                    </a:lnTo>
                    <a:lnTo>
                      <a:pt x="2825" y="2857"/>
                    </a:lnTo>
                    <a:lnTo>
                      <a:pt x="2830" y="2851"/>
                    </a:lnTo>
                    <a:lnTo>
                      <a:pt x="2843" y="2839"/>
                    </a:lnTo>
                    <a:lnTo>
                      <a:pt x="2857" y="2827"/>
                    </a:lnTo>
                    <a:lnTo>
                      <a:pt x="2870" y="2815"/>
                    </a:lnTo>
                    <a:lnTo>
                      <a:pt x="2881" y="2801"/>
                    </a:lnTo>
                    <a:lnTo>
                      <a:pt x="2885" y="2793"/>
                    </a:lnTo>
                    <a:lnTo>
                      <a:pt x="2889" y="2785"/>
                    </a:lnTo>
                    <a:lnTo>
                      <a:pt x="2890" y="2777"/>
                    </a:lnTo>
                    <a:lnTo>
                      <a:pt x="2891" y="2767"/>
                    </a:lnTo>
                    <a:lnTo>
                      <a:pt x="2891" y="2757"/>
                    </a:lnTo>
                    <a:lnTo>
                      <a:pt x="2890" y="2748"/>
                    </a:lnTo>
                    <a:lnTo>
                      <a:pt x="2887" y="2740"/>
                    </a:lnTo>
                    <a:lnTo>
                      <a:pt x="2885" y="2732"/>
                    </a:lnTo>
                    <a:lnTo>
                      <a:pt x="2878" y="2716"/>
                    </a:lnTo>
                    <a:lnTo>
                      <a:pt x="2870" y="2703"/>
                    </a:lnTo>
                    <a:lnTo>
                      <a:pt x="2862" y="2691"/>
                    </a:lnTo>
                    <a:lnTo>
                      <a:pt x="2855" y="2679"/>
                    </a:lnTo>
                    <a:lnTo>
                      <a:pt x="2853" y="2672"/>
                    </a:lnTo>
                    <a:lnTo>
                      <a:pt x="2851" y="2665"/>
                    </a:lnTo>
                    <a:lnTo>
                      <a:pt x="2850" y="2659"/>
                    </a:lnTo>
                    <a:lnTo>
                      <a:pt x="2849" y="2652"/>
                    </a:lnTo>
                    <a:lnTo>
                      <a:pt x="2850" y="2635"/>
                    </a:lnTo>
                    <a:lnTo>
                      <a:pt x="2854" y="2620"/>
                    </a:lnTo>
                    <a:lnTo>
                      <a:pt x="2859" y="2607"/>
                    </a:lnTo>
                    <a:lnTo>
                      <a:pt x="2866" y="2596"/>
                    </a:lnTo>
                    <a:lnTo>
                      <a:pt x="2874" y="2585"/>
                    </a:lnTo>
                    <a:lnTo>
                      <a:pt x="2883" y="2577"/>
                    </a:lnTo>
                    <a:lnTo>
                      <a:pt x="2893" y="2569"/>
                    </a:lnTo>
                    <a:lnTo>
                      <a:pt x="2903" y="2561"/>
                    </a:lnTo>
                    <a:lnTo>
                      <a:pt x="2914" y="2553"/>
                    </a:lnTo>
                    <a:lnTo>
                      <a:pt x="2923" y="2545"/>
                    </a:lnTo>
                    <a:lnTo>
                      <a:pt x="2932" y="2536"/>
                    </a:lnTo>
                    <a:lnTo>
                      <a:pt x="2940" y="2527"/>
                    </a:lnTo>
                    <a:lnTo>
                      <a:pt x="2947" y="2515"/>
                    </a:lnTo>
                    <a:lnTo>
                      <a:pt x="2952" y="2501"/>
                    </a:lnTo>
                    <a:lnTo>
                      <a:pt x="2956" y="2485"/>
                    </a:lnTo>
                    <a:lnTo>
                      <a:pt x="2958" y="2466"/>
                    </a:lnTo>
                    <a:lnTo>
                      <a:pt x="2955" y="2432"/>
                    </a:lnTo>
                    <a:lnTo>
                      <a:pt x="2951" y="2402"/>
                    </a:lnTo>
                    <a:lnTo>
                      <a:pt x="2947" y="2372"/>
                    </a:lnTo>
                    <a:lnTo>
                      <a:pt x="2946" y="2346"/>
                    </a:lnTo>
                    <a:lnTo>
                      <a:pt x="2927" y="2344"/>
                    </a:lnTo>
                    <a:lnTo>
                      <a:pt x="2904" y="2340"/>
                    </a:lnTo>
                    <a:lnTo>
                      <a:pt x="2879" y="2334"/>
                    </a:lnTo>
                    <a:lnTo>
                      <a:pt x="2854" y="2326"/>
                    </a:lnTo>
                    <a:lnTo>
                      <a:pt x="2842" y="2320"/>
                    </a:lnTo>
                    <a:lnTo>
                      <a:pt x="2831" y="2315"/>
                    </a:lnTo>
                    <a:lnTo>
                      <a:pt x="2821" y="2308"/>
                    </a:lnTo>
                    <a:lnTo>
                      <a:pt x="2813" y="2303"/>
                    </a:lnTo>
                    <a:lnTo>
                      <a:pt x="2805" y="2296"/>
                    </a:lnTo>
                    <a:lnTo>
                      <a:pt x="2799" y="2288"/>
                    </a:lnTo>
                    <a:lnTo>
                      <a:pt x="2797" y="2282"/>
                    </a:lnTo>
                    <a:lnTo>
                      <a:pt x="2795" y="2274"/>
                    </a:lnTo>
                    <a:lnTo>
                      <a:pt x="2795" y="2267"/>
                    </a:lnTo>
                    <a:lnTo>
                      <a:pt x="2798" y="2259"/>
                    </a:lnTo>
                    <a:lnTo>
                      <a:pt x="2801" y="2252"/>
                    </a:lnTo>
                    <a:lnTo>
                      <a:pt x="2805" y="2244"/>
                    </a:lnTo>
                    <a:lnTo>
                      <a:pt x="2813" y="2232"/>
                    </a:lnTo>
                    <a:lnTo>
                      <a:pt x="2819" y="2226"/>
                    </a:lnTo>
                    <a:lnTo>
                      <a:pt x="2813" y="2111"/>
                    </a:lnTo>
                    <a:lnTo>
                      <a:pt x="2794" y="2099"/>
                    </a:lnTo>
                    <a:lnTo>
                      <a:pt x="2775" y="2088"/>
                    </a:lnTo>
                    <a:lnTo>
                      <a:pt x="2758" y="2076"/>
                    </a:lnTo>
                    <a:lnTo>
                      <a:pt x="2741" y="2063"/>
                    </a:lnTo>
                    <a:lnTo>
                      <a:pt x="2733" y="2056"/>
                    </a:lnTo>
                    <a:lnTo>
                      <a:pt x="2726" y="2048"/>
                    </a:lnTo>
                    <a:lnTo>
                      <a:pt x="2719" y="2039"/>
                    </a:lnTo>
                    <a:lnTo>
                      <a:pt x="2714" y="2030"/>
                    </a:lnTo>
                    <a:lnTo>
                      <a:pt x="2710" y="2020"/>
                    </a:lnTo>
                    <a:lnTo>
                      <a:pt x="2707" y="2010"/>
                    </a:lnTo>
                    <a:lnTo>
                      <a:pt x="2705" y="1998"/>
                    </a:lnTo>
                    <a:lnTo>
                      <a:pt x="2705" y="1984"/>
                    </a:lnTo>
                    <a:lnTo>
                      <a:pt x="2705" y="1934"/>
                    </a:lnTo>
                    <a:lnTo>
                      <a:pt x="2705" y="1896"/>
                    </a:lnTo>
                    <a:lnTo>
                      <a:pt x="2705" y="1862"/>
                    </a:lnTo>
                    <a:lnTo>
                      <a:pt x="2705" y="1822"/>
                    </a:lnTo>
                    <a:lnTo>
                      <a:pt x="2705" y="1811"/>
                    </a:lnTo>
                    <a:lnTo>
                      <a:pt x="2703" y="1802"/>
                    </a:lnTo>
                    <a:lnTo>
                      <a:pt x="2702" y="1795"/>
                    </a:lnTo>
                    <a:lnTo>
                      <a:pt x="2701" y="1789"/>
                    </a:lnTo>
                    <a:lnTo>
                      <a:pt x="2698" y="1783"/>
                    </a:lnTo>
                    <a:lnTo>
                      <a:pt x="2695" y="1778"/>
                    </a:lnTo>
                    <a:lnTo>
                      <a:pt x="2693" y="1774"/>
                    </a:lnTo>
                    <a:lnTo>
                      <a:pt x="2689" y="1771"/>
                    </a:lnTo>
                    <a:lnTo>
                      <a:pt x="2671" y="1758"/>
                    </a:lnTo>
                    <a:lnTo>
                      <a:pt x="2650" y="1738"/>
                    </a:lnTo>
                    <a:lnTo>
                      <a:pt x="2645" y="1722"/>
                    </a:lnTo>
                    <a:lnTo>
                      <a:pt x="2638" y="1695"/>
                    </a:lnTo>
                    <a:lnTo>
                      <a:pt x="2631" y="1662"/>
                    </a:lnTo>
                    <a:lnTo>
                      <a:pt x="2625" y="1626"/>
                    </a:lnTo>
                    <a:lnTo>
                      <a:pt x="2618" y="1591"/>
                    </a:lnTo>
                    <a:lnTo>
                      <a:pt x="2613" y="1562"/>
                    </a:lnTo>
                    <a:lnTo>
                      <a:pt x="2610" y="1541"/>
                    </a:lnTo>
                    <a:lnTo>
                      <a:pt x="2609" y="1533"/>
                    </a:lnTo>
                    <a:lnTo>
                      <a:pt x="2609" y="1527"/>
                    </a:lnTo>
                    <a:lnTo>
                      <a:pt x="2610" y="1523"/>
                    </a:lnTo>
                    <a:lnTo>
                      <a:pt x="2611" y="1519"/>
                    </a:lnTo>
                    <a:lnTo>
                      <a:pt x="2614" y="1517"/>
                    </a:lnTo>
                    <a:lnTo>
                      <a:pt x="2621" y="1511"/>
                    </a:lnTo>
                    <a:lnTo>
                      <a:pt x="2629" y="1509"/>
                    </a:lnTo>
                    <a:lnTo>
                      <a:pt x="2646" y="1506"/>
                    </a:lnTo>
                    <a:lnTo>
                      <a:pt x="2662" y="1502"/>
                    </a:lnTo>
                    <a:lnTo>
                      <a:pt x="2671" y="1495"/>
                    </a:lnTo>
                    <a:lnTo>
                      <a:pt x="2679" y="1485"/>
                    </a:lnTo>
                    <a:lnTo>
                      <a:pt x="2686" y="1474"/>
                    </a:lnTo>
                    <a:lnTo>
                      <a:pt x="2693" y="1463"/>
                    </a:lnTo>
                    <a:lnTo>
                      <a:pt x="2698" y="1451"/>
                    </a:lnTo>
                    <a:lnTo>
                      <a:pt x="2701" y="1439"/>
                    </a:lnTo>
                    <a:lnTo>
                      <a:pt x="2703" y="1429"/>
                    </a:lnTo>
                    <a:lnTo>
                      <a:pt x="2705" y="1418"/>
                    </a:lnTo>
                    <a:lnTo>
                      <a:pt x="2710" y="1418"/>
                    </a:lnTo>
                    <a:lnTo>
                      <a:pt x="2705" y="1406"/>
                    </a:lnTo>
                    <a:lnTo>
                      <a:pt x="2702" y="1386"/>
                    </a:lnTo>
                    <a:lnTo>
                      <a:pt x="2698" y="1370"/>
                    </a:lnTo>
                    <a:lnTo>
                      <a:pt x="2709" y="1363"/>
                    </a:lnTo>
                    <a:lnTo>
                      <a:pt x="2715" y="1357"/>
                    </a:lnTo>
                    <a:lnTo>
                      <a:pt x="2721" y="1349"/>
                    </a:lnTo>
                    <a:lnTo>
                      <a:pt x="2725" y="1341"/>
                    </a:lnTo>
                    <a:lnTo>
                      <a:pt x="2727" y="1331"/>
                    </a:lnTo>
                    <a:lnTo>
                      <a:pt x="2729" y="1322"/>
                    </a:lnTo>
                    <a:lnTo>
                      <a:pt x="2729" y="1310"/>
                    </a:lnTo>
                    <a:lnTo>
                      <a:pt x="2729" y="1298"/>
                    </a:lnTo>
                    <a:lnTo>
                      <a:pt x="2727" y="1285"/>
                    </a:lnTo>
                    <a:lnTo>
                      <a:pt x="2726" y="1274"/>
                    </a:lnTo>
                    <a:lnTo>
                      <a:pt x="2723" y="1264"/>
                    </a:lnTo>
                    <a:lnTo>
                      <a:pt x="2719" y="1254"/>
                    </a:lnTo>
                    <a:lnTo>
                      <a:pt x="2715" y="1245"/>
                    </a:lnTo>
                    <a:lnTo>
                      <a:pt x="2710" y="1238"/>
                    </a:lnTo>
                    <a:lnTo>
                      <a:pt x="2705" y="1230"/>
                    </a:lnTo>
                    <a:lnTo>
                      <a:pt x="2698" y="1225"/>
                    </a:lnTo>
                    <a:lnTo>
                      <a:pt x="2686" y="1213"/>
                    </a:lnTo>
                    <a:lnTo>
                      <a:pt x="2673" y="1201"/>
                    </a:lnTo>
                    <a:lnTo>
                      <a:pt x="2661" y="1190"/>
                    </a:lnTo>
                    <a:lnTo>
                      <a:pt x="2650" y="1177"/>
                    </a:lnTo>
                    <a:lnTo>
                      <a:pt x="2645" y="1176"/>
                    </a:lnTo>
                    <a:lnTo>
                      <a:pt x="2641" y="1176"/>
                    </a:lnTo>
                    <a:lnTo>
                      <a:pt x="2637" y="1177"/>
                    </a:lnTo>
                    <a:lnTo>
                      <a:pt x="2633" y="1178"/>
                    </a:lnTo>
                    <a:lnTo>
                      <a:pt x="2629" y="1180"/>
                    </a:lnTo>
                    <a:lnTo>
                      <a:pt x="2622" y="1182"/>
                    </a:lnTo>
                    <a:lnTo>
                      <a:pt x="2614" y="1184"/>
                    </a:lnTo>
                    <a:lnTo>
                      <a:pt x="2602" y="1184"/>
                    </a:lnTo>
                    <a:lnTo>
                      <a:pt x="2590" y="1182"/>
                    </a:lnTo>
                    <a:lnTo>
                      <a:pt x="2578" y="1180"/>
                    </a:lnTo>
                    <a:lnTo>
                      <a:pt x="2565" y="1174"/>
                    </a:lnTo>
                    <a:lnTo>
                      <a:pt x="2550" y="1166"/>
                    </a:lnTo>
                    <a:lnTo>
                      <a:pt x="2537" y="1158"/>
                    </a:lnTo>
                    <a:lnTo>
                      <a:pt x="2522" y="1148"/>
                    </a:lnTo>
                    <a:lnTo>
                      <a:pt x="2509" y="1137"/>
                    </a:lnTo>
                    <a:lnTo>
                      <a:pt x="2495" y="1125"/>
                    </a:lnTo>
                    <a:lnTo>
                      <a:pt x="2482" y="1112"/>
                    </a:lnTo>
                    <a:lnTo>
                      <a:pt x="2471" y="1098"/>
                    </a:lnTo>
                    <a:lnTo>
                      <a:pt x="2461" y="1085"/>
                    </a:lnTo>
                    <a:lnTo>
                      <a:pt x="2451" y="1072"/>
                    </a:lnTo>
                    <a:lnTo>
                      <a:pt x="2443" y="1058"/>
                    </a:lnTo>
                    <a:lnTo>
                      <a:pt x="2438" y="1045"/>
                    </a:lnTo>
                    <a:lnTo>
                      <a:pt x="2434" y="1033"/>
                    </a:lnTo>
                    <a:lnTo>
                      <a:pt x="2434" y="1021"/>
                    </a:lnTo>
                    <a:lnTo>
                      <a:pt x="2434" y="1008"/>
                    </a:lnTo>
                    <a:lnTo>
                      <a:pt x="2435" y="996"/>
                    </a:lnTo>
                    <a:lnTo>
                      <a:pt x="2438" y="984"/>
                    </a:lnTo>
                    <a:lnTo>
                      <a:pt x="2441" y="974"/>
                    </a:lnTo>
                    <a:lnTo>
                      <a:pt x="2445" y="965"/>
                    </a:lnTo>
                    <a:lnTo>
                      <a:pt x="2449" y="956"/>
                    </a:lnTo>
                    <a:lnTo>
                      <a:pt x="2454" y="949"/>
                    </a:lnTo>
                    <a:lnTo>
                      <a:pt x="2459" y="942"/>
                    </a:lnTo>
                    <a:lnTo>
                      <a:pt x="2473" y="930"/>
                    </a:lnTo>
                    <a:lnTo>
                      <a:pt x="2487" y="920"/>
                    </a:lnTo>
                    <a:lnTo>
                      <a:pt x="2502" y="912"/>
                    </a:lnTo>
                    <a:lnTo>
                      <a:pt x="2518" y="902"/>
                    </a:lnTo>
                    <a:lnTo>
                      <a:pt x="2534" y="894"/>
                    </a:lnTo>
                    <a:lnTo>
                      <a:pt x="2549" y="885"/>
                    </a:lnTo>
                    <a:lnTo>
                      <a:pt x="2563" y="876"/>
                    </a:lnTo>
                    <a:lnTo>
                      <a:pt x="2575" y="862"/>
                    </a:lnTo>
                    <a:lnTo>
                      <a:pt x="2582" y="856"/>
                    </a:lnTo>
                    <a:lnTo>
                      <a:pt x="2586" y="848"/>
                    </a:lnTo>
                    <a:lnTo>
                      <a:pt x="2591" y="838"/>
                    </a:lnTo>
                    <a:lnTo>
                      <a:pt x="2595" y="829"/>
                    </a:lnTo>
                    <a:lnTo>
                      <a:pt x="2598" y="818"/>
                    </a:lnTo>
                    <a:lnTo>
                      <a:pt x="2601" y="806"/>
                    </a:lnTo>
                    <a:lnTo>
                      <a:pt x="2602" y="794"/>
                    </a:lnTo>
                    <a:lnTo>
                      <a:pt x="2602" y="780"/>
                    </a:lnTo>
                    <a:lnTo>
                      <a:pt x="2601" y="762"/>
                    </a:lnTo>
                    <a:lnTo>
                      <a:pt x="2598" y="746"/>
                    </a:lnTo>
                    <a:lnTo>
                      <a:pt x="2594" y="732"/>
                    </a:lnTo>
                    <a:lnTo>
                      <a:pt x="2589" y="719"/>
                    </a:lnTo>
                    <a:lnTo>
                      <a:pt x="2582" y="707"/>
                    </a:lnTo>
                    <a:lnTo>
                      <a:pt x="2575" y="695"/>
                    </a:lnTo>
                    <a:lnTo>
                      <a:pt x="2567" y="684"/>
                    </a:lnTo>
                    <a:lnTo>
                      <a:pt x="2559" y="675"/>
                    </a:lnTo>
                    <a:lnTo>
                      <a:pt x="2545" y="655"/>
                    </a:lnTo>
                    <a:lnTo>
                      <a:pt x="2531" y="637"/>
                    </a:lnTo>
                    <a:lnTo>
                      <a:pt x="2526" y="628"/>
                    </a:lnTo>
                    <a:lnTo>
                      <a:pt x="2522" y="619"/>
                    </a:lnTo>
                    <a:lnTo>
                      <a:pt x="2519" y="609"/>
                    </a:lnTo>
                    <a:lnTo>
                      <a:pt x="2518" y="600"/>
                    </a:lnTo>
                    <a:lnTo>
                      <a:pt x="2519" y="589"/>
                    </a:lnTo>
                    <a:lnTo>
                      <a:pt x="2522" y="581"/>
                    </a:lnTo>
                    <a:lnTo>
                      <a:pt x="2526" y="576"/>
                    </a:lnTo>
                    <a:lnTo>
                      <a:pt x="2533" y="571"/>
                    </a:lnTo>
                    <a:lnTo>
                      <a:pt x="2547" y="564"/>
                    </a:lnTo>
                    <a:lnTo>
                      <a:pt x="2565" y="557"/>
                    </a:lnTo>
                    <a:lnTo>
                      <a:pt x="2573" y="553"/>
                    </a:lnTo>
                    <a:lnTo>
                      <a:pt x="2581" y="549"/>
                    </a:lnTo>
                    <a:lnTo>
                      <a:pt x="2587" y="543"/>
                    </a:lnTo>
                    <a:lnTo>
                      <a:pt x="2594" y="535"/>
                    </a:lnTo>
                    <a:lnTo>
                      <a:pt x="2599" y="525"/>
                    </a:lnTo>
                    <a:lnTo>
                      <a:pt x="2602" y="513"/>
                    </a:lnTo>
                    <a:lnTo>
                      <a:pt x="2603" y="497"/>
                    </a:lnTo>
                    <a:lnTo>
                      <a:pt x="2602" y="479"/>
                    </a:lnTo>
                    <a:lnTo>
                      <a:pt x="2599" y="467"/>
                    </a:lnTo>
                    <a:lnTo>
                      <a:pt x="2595" y="456"/>
                    </a:lnTo>
                    <a:lnTo>
                      <a:pt x="2589" y="448"/>
                    </a:lnTo>
                    <a:lnTo>
                      <a:pt x="2582" y="441"/>
                    </a:lnTo>
                    <a:lnTo>
                      <a:pt x="2573" y="436"/>
                    </a:lnTo>
                    <a:lnTo>
                      <a:pt x="2563" y="431"/>
                    </a:lnTo>
                    <a:lnTo>
                      <a:pt x="2553" y="427"/>
                    </a:lnTo>
                    <a:lnTo>
                      <a:pt x="2542" y="423"/>
                    </a:lnTo>
                    <a:lnTo>
                      <a:pt x="2533" y="419"/>
                    </a:lnTo>
                    <a:lnTo>
                      <a:pt x="2522" y="415"/>
                    </a:lnTo>
                    <a:lnTo>
                      <a:pt x="2513" y="411"/>
                    </a:lnTo>
                    <a:lnTo>
                      <a:pt x="2505" y="405"/>
                    </a:lnTo>
                    <a:lnTo>
                      <a:pt x="2498" y="399"/>
                    </a:lnTo>
                    <a:lnTo>
                      <a:pt x="2493" y="392"/>
                    </a:lnTo>
                    <a:lnTo>
                      <a:pt x="2489" y="383"/>
                    </a:lnTo>
                    <a:lnTo>
                      <a:pt x="2487" y="371"/>
                    </a:lnTo>
                    <a:lnTo>
                      <a:pt x="2487" y="359"/>
                    </a:lnTo>
                    <a:lnTo>
                      <a:pt x="2486" y="349"/>
                    </a:lnTo>
                    <a:lnTo>
                      <a:pt x="2486" y="345"/>
                    </a:lnTo>
                    <a:lnTo>
                      <a:pt x="2487" y="340"/>
                    </a:lnTo>
                    <a:lnTo>
                      <a:pt x="2490" y="335"/>
                    </a:lnTo>
                    <a:lnTo>
                      <a:pt x="2494" y="328"/>
                    </a:lnTo>
                    <a:lnTo>
                      <a:pt x="2465" y="333"/>
                    </a:lnTo>
                    <a:lnTo>
                      <a:pt x="2437" y="340"/>
                    </a:lnTo>
                    <a:lnTo>
                      <a:pt x="2425" y="344"/>
                    </a:lnTo>
                    <a:lnTo>
                      <a:pt x="2415" y="349"/>
                    </a:lnTo>
                    <a:lnTo>
                      <a:pt x="2411" y="353"/>
                    </a:lnTo>
                    <a:lnTo>
                      <a:pt x="2407" y="356"/>
                    </a:lnTo>
                    <a:lnTo>
                      <a:pt x="2405" y="360"/>
                    </a:lnTo>
                    <a:lnTo>
                      <a:pt x="2403" y="365"/>
                    </a:lnTo>
                    <a:lnTo>
                      <a:pt x="2421" y="385"/>
                    </a:lnTo>
                    <a:lnTo>
                      <a:pt x="2435" y="403"/>
                    </a:lnTo>
                    <a:lnTo>
                      <a:pt x="2443" y="417"/>
                    </a:lnTo>
                    <a:lnTo>
                      <a:pt x="2449" y="429"/>
                    </a:lnTo>
                    <a:lnTo>
                      <a:pt x="2450" y="435"/>
                    </a:lnTo>
                    <a:lnTo>
                      <a:pt x="2450" y="439"/>
                    </a:lnTo>
                    <a:lnTo>
                      <a:pt x="2450" y="443"/>
                    </a:lnTo>
                    <a:lnTo>
                      <a:pt x="2449" y="445"/>
                    </a:lnTo>
                    <a:lnTo>
                      <a:pt x="2446" y="448"/>
                    </a:lnTo>
                    <a:lnTo>
                      <a:pt x="2443" y="451"/>
                    </a:lnTo>
                    <a:lnTo>
                      <a:pt x="2439" y="452"/>
                    </a:lnTo>
                    <a:lnTo>
                      <a:pt x="2435" y="452"/>
                    </a:lnTo>
                    <a:lnTo>
                      <a:pt x="2425" y="452"/>
                    </a:lnTo>
                    <a:lnTo>
                      <a:pt x="2413" y="448"/>
                    </a:lnTo>
                    <a:lnTo>
                      <a:pt x="2397" y="443"/>
                    </a:lnTo>
                    <a:lnTo>
                      <a:pt x="2381" y="435"/>
                    </a:lnTo>
                    <a:lnTo>
                      <a:pt x="2362" y="424"/>
                    </a:lnTo>
                    <a:lnTo>
                      <a:pt x="2342" y="411"/>
                    </a:lnTo>
                    <a:lnTo>
                      <a:pt x="2322" y="395"/>
                    </a:lnTo>
                    <a:lnTo>
                      <a:pt x="2301" y="377"/>
                    </a:lnTo>
                    <a:lnTo>
                      <a:pt x="2289" y="392"/>
                    </a:lnTo>
                    <a:lnTo>
                      <a:pt x="2275" y="409"/>
                    </a:lnTo>
                    <a:lnTo>
                      <a:pt x="2269" y="420"/>
                    </a:lnTo>
                    <a:lnTo>
                      <a:pt x="2263" y="431"/>
                    </a:lnTo>
                    <a:lnTo>
                      <a:pt x="2259" y="441"/>
                    </a:lnTo>
                    <a:lnTo>
                      <a:pt x="2257" y="453"/>
                    </a:lnTo>
                    <a:lnTo>
                      <a:pt x="2257" y="460"/>
                    </a:lnTo>
                    <a:lnTo>
                      <a:pt x="2258" y="467"/>
                    </a:lnTo>
                    <a:lnTo>
                      <a:pt x="2259" y="473"/>
                    </a:lnTo>
                    <a:lnTo>
                      <a:pt x="2262" y="480"/>
                    </a:lnTo>
                    <a:lnTo>
                      <a:pt x="2266" y="487"/>
                    </a:lnTo>
                    <a:lnTo>
                      <a:pt x="2270" y="495"/>
                    </a:lnTo>
                    <a:lnTo>
                      <a:pt x="2275" y="501"/>
                    </a:lnTo>
                    <a:lnTo>
                      <a:pt x="2282" y="509"/>
                    </a:lnTo>
                    <a:lnTo>
                      <a:pt x="2290" y="516"/>
                    </a:lnTo>
                    <a:lnTo>
                      <a:pt x="2299" y="524"/>
                    </a:lnTo>
                    <a:lnTo>
                      <a:pt x="2310" y="532"/>
                    </a:lnTo>
                    <a:lnTo>
                      <a:pt x="2322" y="541"/>
                    </a:lnTo>
                    <a:lnTo>
                      <a:pt x="2350" y="557"/>
                    </a:lnTo>
                    <a:lnTo>
                      <a:pt x="2385" y="576"/>
                    </a:lnTo>
                    <a:lnTo>
                      <a:pt x="2389" y="581"/>
                    </a:lnTo>
                    <a:lnTo>
                      <a:pt x="2398" y="595"/>
                    </a:lnTo>
                    <a:lnTo>
                      <a:pt x="2411" y="615"/>
                    </a:lnTo>
                    <a:lnTo>
                      <a:pt x="2423" y="640"/>
                    </a:lnTo>
                    <a:lnTo>
                      <a:pt x="2429" y="652"/>
                    </a:lnTo>
                    <a:lnTo>
                      <a:pt x="2434" y="665"/>
                    </a:lnTo>
                    <a:lnTo>
                      <a:pt x="2437" y="677"/>
                    </a:lnTo>
                    <a:lnTo>
                      <a:pt x="2438" y="689"/>
                    </a:lnTo>
                    <a:lnTo>
                      <a:pt x="2438" y="701"/>
                    </a:lnTo>
                    <a:lnTo>
                      <a:pt x="2435" y="711"/>
                    </a:lnTo>
                    <a:lnTo>
                      <a:pt x="2433" y="716"/>
                    </a:lnTo>
                    <a:lnTo>
                      <a:pt x="2430" y="720"/>
                    </a:lnTo>
                    <a:lnTo>
                      <a:pt x="2426" y="723"/>
                    </a:lnTo>
                    <a:lnTo>
                      <a:pt x="2422" y="727"/>
                    </a:lnTo>
                    <a:lnTo>
                      <a:pt x="2415" y="723"/>
                    </a:lnTo>
                    <a:lnTo>
                      <a:pt x="2409" y="717"/>
                    </a:lnTo>
                    <a:lnTo>
                      <a:pt x="2403" y="712"/>
                    </a:lnTo>
                    <a:lnTo>
                      <a:pt x="2399" y="707"/>
                    </a:lnTo>
                    <a:lnTo>
                      <a:pt x="2390" y="693"/>
                    </a:lnTo>
                    <a:lnTo>
                      <a:pt x="2382" y="680"/>
                    </a:lnTo>
                    <a:lnTo>
                      <a:pt x="2374" y="664"/>
                    </a:lnTo>
                    <a:lnTo>
                      <a:pt x="2366" y="649"/>
                    </a:lnTo>
                    <a:lnTo>
                      <a:pt x="2355" y="636"/>
                    </a:lnTo>
                    <a:lnTo>
                      <a:pt x="2343" y="624"/>
                    </a:lnTo>
                    <a:lnTo>
                      <a:pt x="2327" y="623"/>
                    </a:lnTo>
                    <a:lnTo>
                      <a:pt x="2313" y="620"/>
                    </a:lnTo>
                    <a:lnTo>
                      <a:pt x="2298" y="616"/>
                    </a:lnTo>
                    <a:lnTo>
                      <a:pt x="2285" y="611"/>
                    </a:lnTo>
                    <a:lnTo>
                      <a:pt x="2271" y="605"/>
                    </a:lnTo>
                    <a:lnTo>
                      <a:pt x="2259" y="597"/>
                    </a:lnTo>
                    <a:lnTo>
                      <a:pt x="2249" y="589"/>
                    </a:lnTo>
                    <a:lnTo>
                      <a:pt x="2238" y="581"/>
                    </a:lnTo>
                    <a:lnTo>
                      <a:pt x="2229" y="572"/>
                    </a:lnTo>
                    <a:lnTo>
                      <a:pt x="2221" y="563"/>
                    </a:lnTo>
                    <a:lnTo>
                      <a:pt x="2213" y="553"/>
                    </a:lnTo>
                    <a:lnTo>
                      <a:pt x="2206" y="545"/>
                    </a:lnTo>
                    <a:lnTo>
                      <a:pt x="2202" y="536"/>
                    </a:lnTo>
                    <a:lnTo>
                      <a:pt x="2197" y="528"/>
                    </a:lnTo>
                    <a:lnTo>
                      <a:pt x="2194" y="521"/>
                    </a:lnTo>
                    <a:lnTo>
                      <a:pt x="2193" y="515"/>
                    </a:lnTo>
                    <a:lnTo>
                      <a:pt x="2191" y="499"/>
                    </a:lnTo>
                    <a:lnTo>
                      <a:pt x="2193" y="483"/>
                    </a:lnTo>
                    <a:lnTo>
                      <a:pt x="2194" y="468"/>
                    </a:lnTo>
                    <a:lnTo>
                      <a:pt x="2197" y="453"/>
                    </a:lnTo>
                    <a:lnTo>
                      <a:pt x="2201" y="440"/>
                    </a:lnTo>
                    <a:lnTo>
                      <a:pt x="2205" y="427"/>
                    </a:lnTo>
                    <a:lnTo>
                      <a:pt x="2210" y="413"/>
                    </a:lnTo>
                    <a:lnTo>
                      <a:pt x="2215" y="400"/>
                    </a:lnTo>
                    <a:lnTo>
                      <a:pt x="2227" y="375"/>
                    </a:lnTo>
                    <a:lnTo>
                      <a:pt x="2239" y="351"/>
                    </a:lnTo>
                    <a:lnTo>
                      <a:pt x="2253" y="325"/>
                    </a:lnTo>
                    <a:lnTo>
                      <a:pt x="2265" y="299"/>
                    </a:lnTo>
                    <a:lnTo>
                      <a:pt x="2267" y="285"/>
                    </a:lnTo>
                    <a:lnTo>
                      <a:pt x="2271" y="248"/>
                    </a:lnTo>
                    <a:lnTo>
                      <a:pt x="2273" y="223"/>
                    </a:lnTo>
                    <a:lnTo>
                      <a:pt x="2273" y="195"/>
                    </a:lnTo>
                    <a:lnTo>
                      <a:pt x="2270" y="163"/>
                    </a:lnTo>
                    <a:lnTo>
                      <a:pt x="2265" y="130"/>
                    </a:lnTo>
                    <a:lnTo>
                      <a:pt x="2258" y="124"/>
                    </a:lnTo>
                    <a:lnTo>
                      <a:pt x="2251" y="122"/>
                    </a:lnTo>
                    <a:lnTo>
                      <a:pt x="2246" y="120"/>
                    </a:lnTo>
                    <a:lnTo>
                      <a:pt x="2241" y="120"/>
                    </a:lnTo>
                    <a:lnTo>
                      <a:pt x="2235" y="123"/>
                    </a:lnTo>
                    <a:lnTo>
                      <a:pt x="2231" y="127"/>
                    </a:lnTo>
                    <a:lnTo>
                      <a:pt x="2229" y="131"/>
                    </a:lnTo>
                    <a:lnTo>
                      <a:pt x="2225" y="138"/>
                    </a:lnTo>
                    <a:lnTo>
                      <a:pt x="2219" y="153"/>
                    </a:lnTo>
                    <a:lnTo>
                      <a:pt x="2215" y="172"/>
                    </a:lnTo>
                    <a:lnTo>
                      <a:pt x="2211" y="195"/>
                    </a:lnTo>
                    <a:lnTo>
                      <a:pt x="2209" y="217"/>
                    </a:lnTo>
                    <a:lnTo>
                      <a:pt x="2206" y="243"/>
                    </a:lnTo>
                    <a:lnTo>
                      <a:pt x="2203" y="265"/>
                    </a:lnTo>
                    <a:lnTo>
                      <a:pt x="2199" y="288"/>
                    </a:lnTo>
                    <a:lnTo>
                      <a:pt x="2195" y="308"/>
                    </a:lnTo>
                    <a:lnTo>
                      <a:pt x="2193" y="317"/>
                    </a:lnTo>
                    <a:lnTo>
                      <a:pt x="2190" y="325"/>
                    </a:lnTo>
                    <a:lnTo>
                      <a:pt x="2186" y="332"/>
                    </a:lnTo>
                    <a:lnTo>
                      <a:pt x="2182" y="339"/>
                    </a:lnTo>
                    <a:lnTo>
                      <a:pt x="2178" y="343"/>
                    </a:lnTo>
                    <a:lnTo>
                      <a:pt x="2174" y="345"/>
                    </a:lnTo>
                    <a:lnTo>
                      <a:pt x="2169" y="347"/>
                    </a:lnTo>
                    <a:lnTo>
                      <a:pt x="2162" y="347"/>
                    </a:lnTo>
                    <a:lnTo>
                      <a:pt x="2138" y="352"/>
                    </a:lnTo>
                    <a:lnTo>
                      <a:pt x="2117" y="359"/>
                    </a:lnTo>
                    <a:lnTo>
                      <a:pt x="2098" y="365"/>
                    </a:lnTo>
                    <a:lnTo>
                      <a:pt x="2082" y="372"/>
                    </a:lnTo>
                    <a:lnTo>
                      <a:pt x="2069" y="380"/>
                    </a:lnTo>
                    <a:lnTo>
                      <a:pt x="2057" y="388"/>
                    </a:lnTo>
                    <a:lnTo>
                      <a:pt x="2048" y="396"/>
                    </a:lnTo>
                    <a:lnTo>
                      <a:pt x="2040" y="404"/>
                    </a:lnTo>
                    <a:lnTo>
                      <a:pt x="2033" y="413"/>
                    </a:lnTo>
                    <a:lnTo>
                      <a:pt x="2029" y="423"/>
                    </a:lnTo>
                    <a:lnTo>
                      <a:pt x="2025" y="432"/>
                    </a:lnTo>
                    <a:lnTo>
                      <a:pt x="2021" y="443"/>
                    </a:lnTo>
                    <a:lnTo>
                      <a:pt x="2016" y="463"/>
                    </a:lnTo>
                    <a:lnTo>
                      <a:pt x="2012" y="485"/>
                    </a:lnTo>
                    <a:lnTo>
                      <a:pt x="2009" y="505"/>
                    </a:lnTo>
                    <a:lnTo>
                      <a:pt x="2009" y="525"/>
                    </a:lnTo>
                    <a:lnTo>
                      <a:pt x="2010" y="548"/>
                    </a:lnTo>
                    <a:lnTo>
                      <a:pt x="2013" y="569"/>
                    </a:lnTo>
                    <a:lnTo>
                      <a:pt x="2022" y="615"/>
                    </a:lnTo>
                    <a:lnTo>
                      <a:pt x="2032" y="657"/>
                    </a:lnTo>
                    <a:lnTo>
                      <a:pt x="2036" y="679"/>
                    </a:lnTo>
                    <a:lnTo>
                      <a:pt x="2038" y="699"/>
                    </a:lnTo>
                    <a:lnTo>
                      <a:pt x="2040" y="716"/>
                    </a:lnTo>
                    <a:lnTo>
                      <a:pt x="2040" y="733"/>
                    </a:lnTo>
                    <a:lnTo>
                      <a:pt x="2038" y="741"/>
                    </a:lnTo>
                    <a:lnTo>
                      <a:pt x="2036" y="748"/>
                    </a:lnTo>
                    <a:lnTo>
                      <a:pt x="2033" y="754"/>
                    </a:lnTo>
                    <a:lnTo>
                      <a:pt x="2029" y="761"/>
                    </a:lnTo>
                    <a:lnTo>
                      <a:pt x="2025" y="766"/>
                    </a:lnTo>
                    <a:lnTo>
                      <a:pt x="2020" y="772"/>
                    </a:lnTo>
                    <a:lnTo>
                      <a:pt x="2013" y="777"/>
                    </a:lnTo>
                    <a:lnTo>
                      <a:pt x="2006" y="780"/>
                    </a:lnTo>
                    <a:lnTo>
                      <a:pt x="1994" y="810"/>
                    </a:lnTo>
                    <a:lnTo>
                      <a:pt x="1984" y="840"/>
                    </a:lnTo>
                    <a:lnTo>
                      <a:pt x="1974" y="868"/>
                    </a:lnTo>
                    <a:lnTo>
                      <a:pt x="1965" y="894"/>
                    </a:lnTo>
                    <a:lnTo>
                      <a:pt x="1957" y="920"/>
                    </a:lnTo>
                    <a:lnTo>
                      <a:pt x="1950" y="945"/>
                    </a:lnTo>
                    <a:lnTo>
                      <a:pt x="1948" y="968"/>
                    </a:lnTo>
                    <a:lnTo>
                      <a:pt x="1946" y="990"/>
                    </a:lnTo>
                    <a:lnTo>
                      <a:pt x="1945" y="1029"/>
                    </a:lnTo>
                    <a:lnTo>
                      <a:pt x="1945" y="1060"/>
                    </a:lnTo>
                    <a:lnTo>
                      <a:pt x="1946" y="1073"/>
                    </a:lnTo>
                    <a:lnTo>
                      <a:pt x="1949" y="1085"/>
                    </a:lnTo>
                    <a:lnTo>
                      <a:pt x="1953" y="1096"/>
                    </a:lnTo>
                    <a:lnTo>
                      <a:pt x="1958" y="1104"/>
                    </a:lnTo>
                    <a:lnTo>
                      <a:pt x="1962" y="1106"/>
                    </a:lnTo>
                    <a:lnTo>
                      <a:pt x="1966" y="1109"/>
                    </a:lnTo>
                    <a:lnTo>
                      <a:pt x="1972" y="1112"/>
                    </a:lnTo>
                    <a:lnTo>
                      <a:pt x="1978" y="1113"/>
                    </a:lnTo>
                    <a:lnTo>
                      <a:pt x="1992" y="1116"/>
                    </a:lnTo>
                    <a:lnTo>
                      <a:pt x="2009" y="1116"/>
                    </a:lnTo>
                    <a:lnTo>
                      <a:pt x="2030" y="1113"/>
                    </a:lnTo>
                    <a:lnTo>
                      <a:pt x="2056" y="1109"/>
                    </a:lnTo>
                    <a:lnTo>
                      <a:pt x="2086" y="1102"/>
                    </a:lnTo>
                    <a:lnTo>
                      <a:pt x="2121" y="1093"/>
                    </a:lnTo>
                    <a:lnTo>
                      <a:pt x="2136" y="1097"/>
                    </a:lnTo>
                    <a:lnTo>
                      <a:pt x="2150" y="1104"/>
                    </a:lnTo>
                    <a:lnTo>
                      <a:pt x="2163" y="1110"/>
                    </a:lnTo>
                    <a:lnTo>
                      <a:pt x="2175" y="1118"/>
                    </a:lnTo>
                    <a:lnTo>
                      <a:pt x="2187" y="1128"/>
                    </a:lnTo>
                    <a:lnTo>
                      <a:pt x="2198" y="1140"/>
                    </a:lnTo>
                    <a:lnTo>
                      <a:pt x="2209" y="1152"/>
                    </a:lnTo>
                    <a:lnTo>
                      <a:pt x="2217" y="1164"/>
                    </a:lnTo>
                    <a:lnTo>
                      <a:pt x="2226" y="1178"/>
                    </a:lnTo>
                    <a:lnTo>
                      <a:pt x="2233" y="1193"/>
                    </a:lnTo>
                    <a:lnTo>
                      <a:pt x="2241" y="1209"/>
                    </a:lnTo>
                    <a:lnTo>
                      <a:pt x="2246" y="1225"/>
                    </a:lnTo>
                    <a:lnTo>
                      <a:pt x="2251" y="1242"/>
                    </a:lnTo>
                    <a:lnTo>
                      <a:pt x="2257" y="1261"/>
                    </a:lnTo>
                    <a:lnTo>
                      <a:pt x="2261" y="1280"/>
                    </a:lnTo>
                    <a:lnTo>
                      <a:pt x="2265" y="1298"/>
                    </a:lnTo>
                    <a:lnTo>
                      <a:pt x="2267" y="1315"/>
                    </a:lnTo>
                    <a:lnTo>
                      <a:pt x="2267" y="1330"/>
                    </a:lnTo>
                    <a:lnTo>
                      <a:pt x="2265" y="1343"/>
                    </a:lnTo>
                    <a:lnTo>
                      <a:pt x="2262" y="1354"/>
                    </a:lnTo>
                    <a:lnTo>
                      <a:pt x="2257" y="1362"/>
                    </a:lnTo>
                    <a:lnTo>
                      <a:pt x="2251" y="1369"/>
                    </a:lnTo>
                    <a:lnTo>
                      <a:pt x="2245" y="1375"/>
                    </a:lnTo>
                    <a:lnTo>
                      <a:pt x="2237" y="1381"/>
                    </a:lnTo>
                    <a:lnTo>
                      <a:pt x="2221" y="1390"/>
                    </a:lnTo>
                    <a:lnTo>
                      <a:pt x="2206" y="1401"/>
                    </a:lnTo>
                    <a:lnTo>
                      <a:pt x="2199" y="1407"/>
                    </a:lnTo>
                    <a:lnTo>
                      <a:pt x="2194" y="1415"/>
                    </a:lnTo>
                    <a:lnTo>
                      <a:pt x="2190" y="1425"/>
                    </a:lnTo>
                    <a:lnTo>
                      <a:pt x="2186" y="1437"/>
                    </a:lnTo>
                    <a:lnTo>
                      <a:pt x="2186" y="1443"/>
                    </a:lnTo>
                    <a:lnTo>
                      <a:pt x="2187" y="1450"/>
                    </a:lnTo>
                    <a:lnTo>
                      <a:pt x="2189" y="1458"/>
                    </a:lnTo>
                    <a:lnTo>
                      <a:pt x="2190" y="1465"/>
                    </a:lnTo>
                    <a:lnTo>
                      <a:pt x="2197" y="1477"/>
                    </a:lnTo>
                    <a:lnTo>
                      <a:pt x="2205" y="1489"/>
                    </a:lnTo>
                    <a:lnTo>
                      <a:pt x="2214" y="1499"/>
                    </a:lnTo>
                    <a:lnTo>
                      <a:pt x="2226" y="1510"/>
                    </a:lnTo>
                    <a:lnTo>
                      <a:pt x="2237" y="1519"/>
                    </a:lnTo>
                    <a:lnTo>
                      <a:pt x="2250" y="1529"/>
                    </a:lnTo>
                    <a:lnTo>
                      <a:pt x="2274" y="1543"/>
                    </a:lnTo>
                    <a:lnTo>
                      <a:pt x="2295" y="1557"/>
                    </a:lnTo>
                    <a:lnTo>
                      <a:pt x="2303" y="1562"/>
                    </a:lnTo>
                    <a:lnTo>
                      <a:pt x="2309" y="1567"/>
                    </a:lnTo>
                    <a:lnTo>
                      <a:pt x="2313" y="1571"/>
                    </a:lnTo>
                    <a:lnTo>
                      <a:pt x="2313" y="1575"/>
                    </a:lnTo>
                    <a:lnTo>
                      <a:pt x="2299" y="1575"/>
                    </a:lnTo>
                    <a:lnTo>
                      <a:pt x="2286" y="1575"/>
                    </a:lnTo>
                    <a:lnTo>
                      <a:pt x="2273" y="1573"/>
                    </a:lnTo>
                    <a:lnTo>
                      <a:pt x="2259" y="1570"/>
                    </a:lnTo>
                    <a:lnTo>
                      <a:pt x="2246" y="1566"/>
                    </a:lnTo>
                    <a:lnTo>
                      <a:pt x="2234" y="1562"/>
                    </a:lnTo>
                    <a:lnTo>
                      <a:pt x="2222" y="1555"/>
                    </a:lnTo>
                    <a:lnTo>
                      <a:pt x="2210" y="1549"/>
                    </a:lnTo>
                    <a:lnTo>
                      <a:pt x="2201" y="1542"/>
                    </a:lnTo>
                    <a:lnTo>
                      <a:pt x="2191" y="1534"/>
                    </a:lnTo>
                    <a:lnTo>
                      <a:pt x="2183" y="1526"/>
                    </a:lnTo>
                    <a:lnTo>
                      <a:pt x="2175" y="1517"/>
                    </a:lnTo>
                    <a:lnTo>
                      <a:pt x="2170" y="1509"/>
                    </a:lnTo>
                    <a:lnTo>
                      <a:pt x="2166" y="1498"/>
                    </a:lnTo>
                    <a:lnTo>
                      <a:pt x="2163" y="1489"/>
                    </a:lnTo>
                    <a:lnTo>
                      <a:pt x="2162" y="1478"/>
                    </a:lnTo>
                    <a:lnTo>
                      <a:pt x="2163" y="1459"/>
                    </a:lnTo>
                    <a:lnTo>
                      <a:pt x="2166" y="1439"/>
                    </a:lnTo>
                    <a:lnTo>
                      <a:pt x="2170" y="1419"/>
                    </a:lnTo>
                    <a:lnTo>
                      <a:pt x="2175" y="1399"/>
                    </a:lnTo>
                    <a:lnTo>
                      <a:pt x="2193" y="1354"/>
                    </a:lnTo>
                    <a:lnTo>
                      <a:pt x="2217" y="1298"/>
                    </a:lnTo>
                    <a:lnTo>
                      <a:pt x="2206" y="1289"/>
                    </a:lnTo>
                    <a:lnTo>
                      <a:pt x="2197" y="1277"/>
                    </a:lnTo>
                    <a:lnTo>
                      <a:pt x="2190" y="1265"/>
                    </a:lnTo>
                    <a:lnTo>
                      <a:pt x="2182" y="1253"/>
                    </a:lnTo>
                    <a:lnTo>
                      <a:pt x="2170" y="1226"/>
                    </a:lnTo>
                    <a:lnTo>
                      <a:pt x="2157" y="1201"/>
                    </a:lnTo>
                    <a:lnTo>
                      <a:pt x="2149" y="1189"/>
                    </a:lnTo>
                    <a:lnTo>
                      <a:pt x="2140" y="1178"/>
                    </a:lnTo>
                    <a:lnTo>
                      <a:pt x="2129" y="1169"/>
                    </a:lnTo>
                    <a:lnTo>
                      <a:pt x="2117" y="1162"/>
                    </a:lnTo>
                    <a:lnTo>
                      <a:pt x="2110" y="1158"/>
                    </a:lnTo>
                    <a:lnTo>
                      <a:pt x="2102" y="1156"/>
                    </a:lnTo>
                    <a:lnTo>
                      <a:pt x="2094" y="1154"/>
                    </a:lnTo>
                    <a:lnTo>
                      <a:pt x="2085" y="1153"/>
                    </a:lnTo>
                    <a:lnTo>
                      <a:pt x="2076" y="1152"/>
                    </a:lnTo>
                    <a:lnTo>
                      <a:pt x="2065" y="1152"/>
                    </a:lnTo>
                    <a:lnTo>
                      <a:pt x="2054" y="1152"/>
                    </a:lnTo>
                    <a:lnTo>
                      <a:pt x="2042" y="1153"/>
                    </a:lnTo>
                    <a:lnTo>
                      <a:pt x="2022" y="1157"/>
                    </a:lnTo>
                    <a:lnTo>
                      <a:pt x="2006" y="1161"/>
                    </a:lnTo>
                    <a:lnTo>
                      <a:pt x="1990" y="1166"/>
                    </a:lnTo>
                    <a:lnTo>
                      <a:pt x="1978" y="1174"/>
                    </a:lnTo>
                    <a:lnTo>
                      <a:pt x="1973" y="1178"/>
                    </a:lnTo>
                    <a:lnTo>
                      <a:pt x="1968" y="1184"/>
                    </a:lnTo>
                    <a:lnTo>
                      <a:pt x="1962" y="1189"/>
                    </a:lnTo>
                    <a:lnTo>
                      <a:pt x="1958" y="1196"/>
                    </a:lnTo>
                    <a:lnTo>
                      <a:pt x="1950" y="1209"/>
                    </a:lnTo>
                    <a:lnTo>
                      <a:pt x="1945" y="1225"/>
                    </a:lnTo>
                    <a:lnTo>
                      <a:pt x="1941" y="1244"/>
                    </a:lnTo>
                    <a:lnTo>
                      <a:pt x="1938" y="1265"/>
                    </a:lnTo>
                    <a:lnTo>
                      <a:pt x="1937" y="1289"/>
                    </a:lnTo>
                    <a:lnTo>
                      <a:pt x="1938" y="1315"/>
                    </a:lnTo>
                    <a:lnTo>
                      <a:pt x="1940" y="1345"/>
                    </a:lnTo>
                    <a:lnTo>
                      <a:pt x="1942" y="1378"/>
                    </a:lnTo>
                    <a:lnTo>
                      <a:pt x="1946" y="1414"/>
                    </a:lnTo>
                    <a:lnTo>
                      <a:pt x="1952" y="1454"/>
                    </a:lnTo>
                    <a:lnTo>
                      <a:pt x="1913" y="1474"/>
                    </a:lnTo>
                    <a:lnTo>
                      <a:pt x="1886" y="1490"/>
                    </a:lnTo>
                    <a:lnTo>
                      <a:pt x="1877" y="1497"/>
                    </a:lnTo>
                    <a:lnTo>
                      <a:pt x="1869" y="1503"/>
                    </a:lnTo>
                    <a:lnTo>
                      <a:pt x="1862" y="1509"/>
                    </a:lnTo>
                    <a:lnTo>
                      <a:pt x="1858" y="1515"/>
                    </a:lnTo>
                    <a:lnTo>
                      <a:pt x="1846" y="1539"/>
                    </a:lnTo>
                    <a:lnTo>
                      <a:pt x="1832" y="1575"/>
                    </a:lnTo>
                    <a:lnTo>
                      <a:pt x="1822" y="1589"/>
                    </a:lnTo>
                    <a:lnTo>
                      <a:pt x="1814" y="1601"/>
                    </a:lnTo>
                    <a:lnTo>
                      <a:pt x="1806" y="1613"/>
                    </a:lnTo>
                    <a:lnTo>
                      <a:pt x="1797" y="1622"/>
                    </a:lnTo>
                    <a:lnTo>
                      <a:pt x="1789" y="1630"/>
                    </a:lnTo>
                    <a:lnTo>
                      <a:pt x="1780" y="1638"/>
                    </a:lnTo>
                    <a:lnTo>
                      <a:pt x="1772" y="1643"/>
                    </a:lnTo>
                    <a:lnTo>
                      <a:pt x="1764" y="1649"/>
                    </a:lnTo>
                    <a:lnTo>
                      <a:pt x="1746" y="1657"/>
                    </a:lnTo>
                    <a:lnTo>
                      <a:pt x="1730" y="1662"/>
                    </a:lnTo>
                    <a:lnTo>
                      <a:pt x="1714" y="1666"/>
                    </a:lnTo>
                    <a:lnTo>
                      <a:pt x="1700" y="1669"/>
                    </a:lnTo>
                    <a:lnTo>
                      <a:pt x="1685" y="1671"/>
                    </a:lnTo>
                    <a:lnTo>
                      <a:pt x="1672" y="1675"/>
                    </a:lnTo>
                    <a:lnTo>
                      <a:pt x="1658" y="1679"/>
                    </a:lnTo>
                    <a:lnTo>
                      <a:pt x="1646" y="1686"/>
                    </a:lnTo>
                    <a:lnTo>
                      <a:pt x="1640" y="1690"/>
                    </a:lnTo>
                    <a:lnTo>
                      <a:pt x="1634" y="1695"/>
                    </a:lnTo>
                    <a:lnTo>
                      <a:pt x="1629" y="1702"/>
                    </a:lnTo>
                    <a:lnTo>
                      <a:pt x="1625" y="1709"/>
                    </a:lnTo>
                    <a:lnTo>
                      <a:pt x="1620" y="1717"/>
                    </a:lnTo>
                    <a:lnTo>
                      <a:pt x="1616" y="1726"/>
                    </a:lnTo>
                    <a:lnTo>
                      <a:pt x="1612" y="1738"/>
                    </a:lnTo>
                    <a:lnTo>
                      <a:pt x="1609" y="1750"/>
                    </a:lnTo>
                    <a:lnTo>
                      <a:pt x="1592" y="1733"/>
                    </a:lnTo>
                    <a:lnTo>
                      <a:pt x="1573" y="1719"/>
                    </a:lnTo>
                    <a:lnTo>
                      <a:pt x="1554" y="1709"/>
                    </a:lnTo>
                    <a:lnTo>
                      <a:pt x="1537" y="1701"/>
                    </a:lnTo>
                    <a:lnTo>
                      <a:pt x="1518" y="1693"/>
                    </a:lnTo>
                    <a:lnTo>
                      <a:pt x="1500" y="1687"/>
                    </a:lnTo>
                    <a:lnTo>
                      <a:pt x="1482" y="1683"/>
                    </a:lnTo>
                    <a:lnTo>
                      <a:pt x="1466" y="1679"/>
                    </a:lnTo>
                    <a:lnTo>
                      <a:pt x="1450" y="1675"/>
                    </a:lnTo>
                    <a:lnTo>
                      <a:pt x="1437" y="1671"/>
                    </a:lnTo>
                    <a:lnTo>
                      <a:pt x="1424" y="1666"/>
                    </a:lnTo>
                    <a:lnTo>
                      <a:pt x="1413" y="1659"/>
                    </a:lnTo>
                    <a:lnTo>
                      <a:pt x="1408" y="1657"/>
                    </a:lnTo>
                    <a:lnTo>
                      <a:pt x="1404" y="1653"/>
                    </a:lnTo>
                    <a:lnTo>
                      <a:pt x="1400" y="1647"/>
                    </a:lnTo>
                    <a:lnTo>
                      <a:pt x="1397" y="1643"/>
                    </a:lnTo>
                    <a:lnTo>
                      <a:pt x="1394" y="1638"/>
                    </a:lnTo>
                    <a:lnTo>
                      <a:pt x="1393" y="1631"/>
                    </a:lnTo>
                    <a:lnTo>
                      <a:pt x="1392" y="1625"/>
                    </a:lnTo>
                    <a:lnTo>
                      <a:pt x="1392" y="1617"/>
                    </a:lnTo>
                    <a:lnTo>
                      <a:pt x="1390" y="1609"/>
                    </a:lnTo>
                    <a:lnTo>
                      <a:pt x="1388" y="1601"/>
                    </a:lnTo>
                    <a:lnTo>
                      <a:pt x="1382" y="1593"/>
                    </a:lnTo>
                    <a:lnTo>
                      <a:pt x="1377" y="1585"/>
                    </a:lnTo>
                    <a:lnTo>
                      <a:pt x="1364" y="1570"/>
                    </a:lnTo>
                    <a:lnTo>
                      <a:pt x="1353" y="1557"/>
                    </a:lnTo>
                    <a:lnTo>
                      <a:pt x="1351" y="1551"/>
                    </a:lnTo>
                    <a:lnTo>
                      <a:pt x="1349" y="1546"/>
                    </a:lnTo>
                    <a:lnTo>
                      <a:pt x="1349" y="1543"/>
                    </a:lnTo>
                    <a:lnTo>
                      <a:pt x="1349" y="1541"/>
                    </a:lnTo>
                    <a:lnTo>
                      <a:pt x="1352" y="1539"/>
                    </a:lnTo>
                    <a:lnTo>
                      <a:pt x="1353" y="1538"/>
                    </a:lnTo>
                    <a:lnTo>
                      <a:pt x="1361" y="1535"/>
                    </a:lnTo>
                    <a:lnTo>
                      <a:pt x="1373" y="1533"/>
                    </a:lnTo>
                    <a:lnTo>
                      <a:pt x="1389" y="1533"/>
                    </a:lnTo>
                    <a:lnTo>
                      <a:pt x="1409" y="1533"/>
                    </a:lnTo>
                    <a:lnTo>
                      <a:pt x="1416" y="1534"/>
                    </a:lnTo>
                    <a:lnTo>
                      <a:pt x="1422" y="1535"/>
                    </a:lnTo>
                    <a:lnTo>
                      <a:pt x="1428" y="1538"/>
                    </a:lnTo>
                    <a:lnTo>
                      <a:pt x="1432" y="1541"/>
                    </a:lnTo>
                    <a:lnTo>
                      <a:pt x="1440" y="1547"/>
                    </a:lnTo>
                    <a:lnTo>
                      <a:pt x="1446" y="1557"/>
                    </a:lnTo>
                    <a:lnTo>
                      <a:pt x="1457" y="1579"/>
                    </a:lnTo>
                    <a:lnTo>
                      <a:pt x="1465" y="1605"/>
                    </a:lnTo>
                    <a:lnTo>
                      <a:pt x="1470" y="1617"/>
                    </a:lnTo>
                    <a:lnTo>
                      <a:pt x="1476" y="1629"/>
                    </a:lnTo>
                    <a:lnTo>
                      <a:pt x="1482" y="1641"/>
                    </a:lnTo>
                    <a:lnTo>
                      <a:pt x="1490" y="1650"/>
                    </a:lnTo>
                    <a:lnTo>
                      <a:pt x="1496" y="1655"/>
                    </a:lnTo>
                    <a:lnTo>
                      <a:pt x="1501" y="1659"/>
                    </a:lnTo>
                    <a:lnTo>
                      <a:pt x="1508" y="1662"/>
                    </a:lnTo>
                    <a:lnTo>
                      <a:pt x="1514" y="1666"/>
                    </a:lnTo>
                    <a:lnTo>
                      <a:pt x="1521" y="1669"/>
                    </a:lnTo>
                    <a:lnTo>
                      <a:pt x="1529" y="1670"/>
                    </a:lnTo>
                    <a:lnTo>
                      <a:pt x="1538" y="1671"/>
                    </a:lnTo>
                    <a:lnTo>
                      <a:pt x="1548" y="1671"/>
                    </a:lnTo>
                    <a:lnTo>
                      <a:pt x="1556" y="1670"/>
                    </a:lnTo>
                    <a:lnTo>
                      <a:pt x="1564" y="1669"/>
                    </a:lnTo>
                    <a:lnTo>
                      <a:pt x="1570" y="1665"/>
                    </a:lnTo>
                    <a:lnTo>
                      <a:pt x="1578" y="1661"/>
                    </a:lnTo>
                    <a:lnTo>
                      <a:pt x="1592" y="1650"/>
                    </a:lnTo>
                    <a:lnTo>
                      <a:pt x="1605" y="1637"/>
                    </a:lnTo>
                    <a:lnTo>
                      <a:pt x="1618" y="1619"/>
                    </a:lnTo>
                    <a:lnTo>
                      <a:pt x="1632" y="1601"/>
                    </a:lnTo>
                    <a:lnTo>
                      <a:pt x="1646" y="1581"/>
                    </a:lnTo>
                    <a:lnTo>
                      <a:pt x="1660" y="1558"/>
                    </a:lnTo>
                    <a:lnTo>
                      <a:pt x="1674" y="1535"/>
                    </a:lnTo>
                    <a:lnTo>
                      <a:pt x="1689" y="1511"/>
                    </a:lnTo>
                    <a:lnTo>
                      <a:pt x="1705" y="1489"/>
                    </a:lnTo>
                    <a:lnTo>
                      <a:pt x="1722" y="1465"/>
                    </a:lnTo>
                    <a:lnTo>
                      <a:pt x="1741" y="1442"/>
                    </a:lnTo>
                    <a:lnTo>
                      <a:pt x="1761" y="1421"/>
                    </a:lnTo>
                    <a:lnTo>
                      <a:pt x="1772" y="1410"/>
                    </a:lnTo>
                    <a:lnTo>
                      <a:pt x="1784" y="1401"/>
                    </a:lnTo>
                    <a:lnTo>
                      <a:pt x="1796" y="1391"/>
                    </a:lnTo>
                    <a:lnTo>
                      <a:pt x="1808" y="1382"/>
                    </a:lnTo>
                    <a:lnTo>
                      <a:pt x="1810" y="1366"/>
                    </a:lnTo>
                    <a:lnTo>
                      <a:pt x="1814" y="1351"/>
                    </a:lnTo>
                    <a:lnTo>
                      <a:pt x="1818" y="1339"/>
                    </a:lnTo>
                    <a:lnTo>
                      <a:pt x="1822" y="1329"/>
                    </a:lnTo>
                    <a:lnTo>
                      <a:pt x="1828" y="1319"/>
                    </a:lnTo>
                    <a:lnTo>
                      <a:pt x="1833" y="1311"/>
                    </a:lnTo>
                    <a:lnTo>
                      <a:pt x="1838" y="1305"/>
                    </a:lnTo>
                    <a:lnTo>
                      <a:pt x="1844" y="1301"/>
                    </a:lnTo>
                    <a:lnTo>
                      <a:pt x="1854" y="1293"/>
                    </a:lnTo>
                    <a:lnTo>
                      <a:pt x="1865" y="1288"/>
                    </a:lnTo>
                    <a:lnTo>
                      <a:pt x="1874" y="1285"/>
                    </a:lnTo>
                    <a:lnTo>
                      <a:pt x="1884" y="1281"/>
                    </a:lnTo>
                    <a:lnTo>
                      <a:pt x="1886" y="1280"/>
                    </a:lnTo>
                    <a:lnTo>
                      <a:pt x="1890" y="1277"/>
                    </a:lnTo>
                    <a:lnTo>
                      <a:pt x="1892" y="1274"/>
                    </a:lnTo>
                    <a:lnTo>
                      <a:pt x="1894" y="1272"/>
                    </a:lnTo>
                    <a:lnTo>
                      <a:pt x="1894" y="1266"/>
                    </a:lnTo>
                    <a:lnTo>
                      <a:pt x="1896" y="1261"/>
                    </a:lnTo>
                    <a:lnTo>
                      <a:pt x="1894" y="1254"/>
                    </a:lnTo>
                    <a:lnTo>
                      <a:pt x="1893" y="1246"/>
                    </a:lnTo>
                    <a:lnTo>
                      <a:pt x="1886" y="1226"/>
                    </a:lnTo>
                    <a:lnTo>
                      <a:pt x="1876" y="1198"/>
                    </a:lnTo>
                    <a:lnTo>
                      <a:pt x="1860" y="1164"/>
                    </a:lnTo>
                    <a:lnTo>
                      <a:pt x="1837" y="1117"/>
                    </a:lnTo>
                    <a:lnTo>
                      <a:pt x="1832" y="1106"/>
                    </a:lnTo>
                    <a:lnTo>
                      <a:pt x="1828" y="1094"/>
                    </a:lnTo>
                    <a:lnTo>
                      <a:pt x="1825" y="1082"/>
                    </a:lnTo>
                    <a:lnTo>
                      <a:pt x="1824" y="1069"/>
                    </a:lnTo>
                    <a:lnTo>
                      <a:pt x="1822" y="1056"/>
                    </a:lnTo>
                    <a:lnTo>
                      <a:pt x="1821" y="1041"/>
                    </a:lnTo>
                    <a:lnTo>
                      <a:pt x="1822" y="1026"/>
                    </a:lnTo>
                    <a:lnTo>
                      <a:pt x="1824" y="1012"/>
                    </a:lnTo>
                    <a:lnTo>
                      <a:pt x="1828" y="981"/>
                    </a:lnTo>
                    <a:lnTo>
                      <a:pt x="1834" y="949"/>
                    </a:lnTo>
                    <a:lnTo>
                      <a:pt x="1844" y="916"/>
                    </a:lnTo>
                    <a:lnTo>
                      <a:pt x="1854" y="884"/>
                    </a:lnTo>
                    <a:lnTo>
                      <a:pt x="1866" y="850"/>
                    </a:lnTo>
                    <a:lnTo>
                      <a:pt x="1880" y="818"/>
                    </a:lnTo>
                    <a:lnTo>
                      <a:pt x="1894" y="786"/>
                    </a:lnTo>
                    <a:lnTo>
                      <a:pt x="1908" y="756"/>
                    </a:lnTo>
                    <a:lnTo>
                      <a:pt x="1934" y="700"/>
                    </a:lnTo>
                    <a:lnTo>
                      <a:pt x="1958" y="653"/>
                    </a:lnTo>
                    <a:lnTo>
                      <a:pt x="1966" y="633"/>
                    </a:lnTo>
                    <a:lnTo>
                      <a:pt x="1970" y="617"/>
                    </a:lnTo>
                    <a:lnTo>
                      <a:pt x="1973" y="603"/>
                    </a:lnTo>
                    <a:lnTo>
                      <a:pt x="1972" y="589"/>
                    </a:lnTo>
                    <a:lnTo>
                      <a:pt x="1969" y="577"/>
                    </a:lnTo>
                    <a:lnTo>
                      <a:pt x="1965" y="568"/>
                    </a:lnTo>
                    <a:lnTo>
                      <a:pt x="1958" y="559"/>
                    </a:lnTo>
                    <a:lnTo>
                      <a:pt x="1953" y="548"/>
                    </a:lnTo>
                    <a:lnTo>
                      <a:pt x="1946" y="539"/>
                    </a:lnTo>
                    <a:lnTo>
                      <a:pt x="1940" y="528"/>
                    </a:lnTo>
                    <a:lnTo>
                      <a:pt x="1934" y="516"/>
                    </a:lnTo>
                    <a:lnTo>
                      <a:pt x="1930" y="503"/>
                    </a:lnTo>
                    <a:lnTo>
                      <a:pt x="1928" y="488"/>
                    </a:lnTo>
                    <a:lnTo>
                      <a:pt x="1926" y="469"/>
                    </a:lnTo>
                    <a:lnTo>
                      <a:pt x="1929" y="449"/>
                    </a:lnTo>
                    <a:lnTo>
                      <a:pt x="1934" y="425"/>
                    </a:lnTo>
                    <a:lnTo>
                      <a:pt x="1941" y="405"/>
                    </a:lnTo>
                    <a:lnTo>
                      <a:pt x="1948" y="389"/>
                    </a:lnTo>
                    <a:lnTo>
                      <a:pt x="1956" y="376"/>
                    </a:lnTo>
                    <a:lnTo>
                      <a:pt x="1964" y="367"/>
                    </a:lnTo>
                    <a:lnTo>
                      <a:pt x="1972" y="359"/>
                    </a:lnTo>
                    <a:lnTo>
                      <a:pt x="1981" y="353"/>
                    </a:lnTo>
                    <a:lnTo>
                      <a:pt x="1989" y="348"/>
                    </a:lnTo>
                    <a:lnTo>
                      <a:pt x="1998" y="343"/>
                    </a:lnTo>
                    <a:lnTo>
                      <a:pt x="2006" y="337"/>
                    </a:lnTo>
                    <a:lnTo>
                      <a:pt x="2016" y="329"/>
                    </a:lnTo>
                    <a:lnTo>
                      <a:pt x="2024" y="321"/>
                    </a:lnTo>
                    <a:lnTo>
                      <a:pt x="2033" y="309"/>
                    </a:lnTo>
                    <a:lnTo>
                      <a:pt x="2041" y="293"/>
                    </a:lnTo>
                    <a:lnTo>
                      <a:pt x="2050" y="275"/>
                    </a:lnTo>
                    <a:lnTo>
                      <a:pt x="2058" y="249"/>
                    </a:lnTo>
                    <a:lnTo>
                      <a:pt x="2066" y="220"/>
                    </a:lnTo>
                    <a:lnTo>
                      <a:pt x="2069" y="204"/>
                    </a:lnTo>
                    <a:lnTo>
                      <a:pt x="2070" y="189"/>
                    </a:lnTo>
                    <a:lnTo>
                      <a:pt x="2072" y="176"/>
                    </a:lnTo>
                    <a:lnTo>
                      <a:pt x="2072" y="164"/>
                    </a:lnTo>
                    <a:lnTo>
                      <a:pt x="2069" y="152"/>
                    </a:lnTo>
                    <a:lnTo>
                      <a:pt x="2066" y="143"/>
                    </a:lnTo>
                    <a:lnTo>
                      <a:pt x="2062" y="132"/>
                    </a:lnTo>
                    <a:lnTo>
                      <a:pt x="2057" y="124"/>
                    </a:lnTo>
                    <a:lnTo>
                      <a:pt x="2049" y="116"/>
                    </a:lnTo>
                    <a:lnTo>
                      <a:pt x="2041" y="108"/>
                    </a:lnTo>
                    <a:lnTo>
                      <a:pt x="2030" y="100"/>
                    </a:lnTo>
                    <a:lnTo>
                      <a:pt x="2018" y="94"/>
                    </a:lnTo>
                    <a:lnTo>
                      <a:pt x="1989" y="79"/>
                    </a:lnTo>
                    <a:lnTo>
                      <a:pt x="1952" y="64"/>
                    </a:lnTo>
                    <a:lnTo>
                      <a:pt x="1934" y="55"/>
                    </a:lnTo>
                    <a:lnTo>
                      <a:pt x="1918" y="46"/>
                    </a:lnTo>
                    <a:lnTo>
                      <a:pt x="1904" y="36"/>
                    </a:lnTo>
                    <a:lnTo>
                      <a:pt x="1892" y="27"/>
                    </a:lnTo>
                    <a:lnTo>
                      <a:pt x="1870" y="12"/>
                    </a:lnTo>
                    <a:lnTo>
                      <a:pt x="1854" y="3"/>
                    </a:lnTo>
                    <a:lnTo>
                      <a:pt x="1846" y="0"/>
                    </a:lnTo>
                    <a:lnTo>
                      <a:pt x="1838" y="0"/>
                    </a:lnTo>
                    <a:lnTo>
                      <a:pt x="1830" y="3"/>
                    </a:lnTo>
                    <a:lnTo>
                      <a:pt x="1824" y="8"/>
                    </a:lnTo>
                    <a:lnTo>
                      <a:pt x="1814" y="18"/>
                    </a:lnTo>
                    <a:lnTo>
                      <a:pt x="1805" y="30"/>
                    </a:lnTo>
                    <a:lnTo>
                      <a:pt x="1794" y="44"/>
                    </a:lnTo>
                    <a:lnTo>
                      <a:pt x="1784" y="64"/>
                    </a:lnTo>
                    <a:lnTo>
                      <a:pt x="1773" y="87"/>
                    </a:lnTo>
                    <a:lnTo>
                      <a:pt x="1757" y="126"/>
                    </a:lnTo>
                    <a:lnTo>
                      <a:pt x="1748" y="148"/>
                    </a:lnTo>
                    <a:lnTo>
                      <a:pt x="1737" y="173"/>
                    </a:lnTo>
                    <a:lnTo>
                      <a:pt x="1724" y="199"/>
                    </a:lnTo>
                    <a:lnTo>
                      <a:pt x="1709" y="225"/>
                    </a:lnTo>
                    <a:lnTo>
                      <a:pt x="1693" y="252"/>
                    </a:lnTo>
                    <a:lnTo>
                      <a:pt x="1673" y="276"/>
                    </a:lnTo>
                    <a:lnTo>
                      <a:pt x="1662" y="288"/>
                    </a:lnTo>
                    <a:lnTo>
                      <a:pt x="1652" y="300"/>
                    </a:lnTo>
                    <a:lnTo>
                      <a:pt x="1640" y="311"/>
                    </a:lnTo>
                    <a:lnTo>
                      <a:pt x="1628" y="320"/>
                    </a:lnTo>
                    <a:lnTo>
                      <a:pt x="1614" y="329"/>
                    </a:lnTo>
                    <a:lnTo>
                      <a:pt x="1600" y="337"/>
                    </a:lnTo>
                    <a:lnTo>
                      <a:pt x="1585" y="345"/>
                    </a:lnTo>
                    <a:lnTo>
                      <a:pt x="1570" y="352"/>
                    </a:lnTo>
                    <a:lnTo>
                      <a:pt x="1554" y="357"/>
                    </a:lnTo>
                    <a:lnTo>
                      <a:pt x="1537" y="361"/>
                    </a:lnTo>
                    <a:lnTo>
                      <a:pt x="1518" y="364"/>
                    </a:lnTo>
                    <a:lnTo>
                      <a:pt x="1500" y="365"/>
                    </a:lnTo>
                    <a:lnTo>
                      <a:pt x="1489" y="375"/>
                    </a:lnTo>
                    <a:lnTo>
                      <a:pt x="1481" y="385"/>
                    </a:lnTo>
                    <a:lnTo>
                      <a:pt x="1474" y="395"/>
                    </a:lnTo>
                    <a:lnTo>
                      <a:pt x="1468" y="404"/>
                    </a:lnTo>
                    <a:lnTo>
                      <a:pt x="1464" y="412"/>
                    </a:lnTo>
                    <a:lnTo>
                      <a:pt x="1461" y="420"/>
                    </a:lnTo>
                    <a:lnTo>
                      <a:pt x="1460" y="428"/>
                    </a:lnTo>
                    <a:lnTo>
                      <a:pt x="1458" y="436"/>
                    </a:lnTo>
                    <a:lnTo>
                      <a:pt x="1460" y="443"/>
                    </a:lnTo>
                    <a:lnTo>
                      <a:pt x="1460" y="449"/>
                    </a:lnTo>
                    <a:lnTo>
                      <a:pt x="1462" y="456"/>
                    </a:lnTo>
                    <a:lnTo>
                      <a:pt x="1464" y="463"/>
                    </a:lnTo>
                    <a:lnTo>
                      <a:pt x="1470" y="475"/>
                    </a:lnTo>
                    <a:lnTo>
                      <a:pt x="1477" y="485"/>
                    </a:lnTo>
                    <a:lnTo>
                      <a:pt x="1485" y="497"/>
                    </a:lnTo>
                    <a:lnTo>
                      <a:pt x="1492" y="507"/>
                    </a:lnTo>
                    <a:lnTo>
                      <a:pt x="1496" y="517"/>
                    </a:lnTo>
                    <a:lnTo>
                      <a:pt x="1498" y="528"/>
                    </a:lnTo>
                    <a:lnTo>
                      <a:pt x="1498" y="533"/>
                    </a:lnTo>
                    <a:lnTo>
                      <a:pt x="1497" y="539"/>
                    </a:lnTo>
                    <a:lnTo>
                      <a:pt x="1494" y="545"/>
                    </a:lnTo>
                    <a:lnTo>
                      <a:pt x="1492" y="551"/>
                    </a:lnTo>
                    <a:lnTo>
                      <a:pt x="1486" y="556"/>
                    </a:lnTo>
                    <a:lnTo>
                      <a:pt x="1481" y="563"/>
                    </a:lnTo>
                    <a:lnTo>
                      <a:pt x="1473" y="569"/>
                    </a:lnTo>
                    <a:lnTo>
                      <a:pt x="1464" y="576"/>
                    </a:lnTo>
                    <a:lnTo>
                      <a:pt x="1462" y="588"/>
                    </a:lnTo>
                    <a:lnTo>
                      <a:pt x="1458" y="599"/>
                    </a:lnTo>
                    <a:lnTo>
                      <a:pt x="1456" y="611"/>
                    </a:lnTo>
                    <a:lnTo>
                      <a:pt x="1450" y="621"/>
                    </a:lnTo>
                    <a:lnTo>
                      <a:pt x="1441" y="641"/>
                    </a:lnTo>
                    <a:lnTo>
                      <a:pt x="1429" y="659"/>
                    </a:lnTo>
                    <a:lnTo>
                      <a:pt x="1404" y="691"/>
                    </a:lnTo>
                    <a:lnTo>
                      <a:pt x="1380" y="719"/>
                    </a:lnTo>
                    <a:lnTo>
                      <a:pt x="1371" y="730"/>
                    </a:lnTo>
                    <a:lnTo>
                      <a:pt x="1363" y="744"/>
                    </a:lnTo>
                    <a:lnTo>
                      <a:pt x="1360" y="749"/>
                    </a:lnTo>
                    <a:lnTo>
                      <a:pt x="1359" y="754"/>
                    </a:lnTo>
                    <a:lnTo>
                      <a:pt x="1357" y="761"/>
                    </a:lnTo>
                    <a:lnTo>
                      <a:pt x="1357" y="766"/>
                    </a:lnTo>
                    <a:lnTo>
                      <a:pt x="1359" y="773"/>
                    </a:lnTo>
                    <a:lnTo>
                      <a:pt x="1361" y="778"/>
                    </a:lnTo>
                    <a:lnTo>
                      <a:pt x="1364" y="785"/>
                    </a:lnTo>
                    <a:lnTo>
                      <a:pt x="1369" y="790"/>
                    </a:lnTo>
                    <a:lnTo>
                      <a:pt x="1376" y="797"/>
                    </a:lnTo>
                    <a:lnTo>
                      <a:pt x="1384" y="804"/>
                    </a:lnTo>
                    <a:lnTo>
                      <a:pt x="1393" y="809"/>
                    </a:lnTo>
                    <a:lnTo>
                      <a:pt x="1404" y="816"/>
                    </a:lnTo>
                    <a:lnTo>
                      <a:pt x="1417" y="825"/>
                    </a:lnTo>
                    <a:lnTo>
                      <a:pt x="1428" y="833"/>
                    </a:lnTo>
                    <a:lnTo>
                      <a:pt x="1436" y="844"/>
                    </a:lnTo>
                    <a:lnTo>
                      <a:pt x="1442" y="853"/>
                    </a:lnTo>
                    <a:lnTo>
                      <a:pt x="1448" y="864"/>
                    </a:lnTo>
                    <a:lnTo>
                      <a:pt x="1452" y="876"/>
                    </a:lnTo>
                    <a:lnTo>
                      <a:pt x="1454" y="886"/>
                    </a:lnTo>
                    <a:lnTo>
                      <a:pt x="1456" y="898"/>
                    </a:lnTo>
                    <a:lnTo>
                      <a:pt x="1460" y="921"/>
                    </a:lnTo>
                    <a:lnTo>
                      <a:pt x="1462" y="944"/>
                    </a:lnTo>
                    <a:lnTo>
                      <a:pt x="1466" y="956"/>
                    </a:lnTo>
                    <a:lnTo>
                      <a:pt x="1470" y="965"/>
                    </a:lnTo>
                    <a:lnTo>
                      <a:pt x="1474" y="976"/>
                    </a:lnTo>
                    <a:lnTo>
                      <a:pt x="1482" y="985"/>
                    </a:lnTo>
                    <a:lnTo>
                      <a:pt x="1482" y="990"/>
                    </a:lnTo>
                    <a:lnTo>
                      <a:pt x="1485" y="1004"/>
                    </a:lnTo>
                    <a:lnTo>
                      <a:pt x="1486" y="1024"/>
                    </a:lnTo>
                    <a:lnTo>
                      <a:pt x="1485" y="1046"/>
                    </a:lnTo>
                    <a:lnTo>
                      <a:pt x="1484" y="1057"/>
                    </a:lnTo>
                    <a:lnTo>
                      <a:pt x="1481" y="1069"/>
                    </a:lnTo>
                    <a:lnTo>
                      <a:pt x="1477" y="1080"/>
                    </a:lnTo>
                    <a:lnTo>
                      <a:pt x="1472" y="1089"/>
                    </a:lnTo>
                    <a:lnTo>
                      <a:pt x="1465" y="1097"/>
                    </a:lnTo>
                    <a:lnTo>
                      <a:pt x="1457" y="1104"/>
                    </a:lnTo>
                    <a:lnTo>
                      <a:pt x="1452" y="1106"/>
                    </a:lnTo>
                    <a:lnTo>
                      <a:pt x="1446" y="1109"/>
                    </a:lnTo>
                    <a:lnTo>
                      <a:pt x="1440" y="1110"/>
                    </a:lnTo>
                    <a:lnTo>
                      <a:pt x="1434" y="1112"/>
                    </a:lnTo>
                    <a:lnTo>
                      <a:pt x="1426" y="1112"/>
                    </a:lnTo>
                    <a:lnTo>
                      <a:pt x="1418" y="1112"/>
                    </a:lnTo>
                    <a:lnTo>
                      <a:pt x="1410" y="1109"/>
                    </a:lnTo>
                    <a:lnTo>
                      <a:pt x="1404" y="1106"/>
                    </a:lnTo>
                    <a:lnTo>
                      <a:pt x="1396" y="1102"/>
                    </a:lnTo>
                    <a:lnTo>
                      <a:pt x="1389" y="1097"/>
                    </a:lnTo>
                    <a:lnTo>
                      <a:pt x="1381" y="1090"/>
                    </a:lnTo>
                    <a:lnTo>
                      <a:pt x="1375" y="1084"/>
                    </a:lnTo>
                    <a:lnTo>
                      <a:pt x="1360" y="1066"/>
                    </a:lnTo>
                    <a:lnTo>
                      <a:pt x="1347" y="1046"/>
                    </a:lnTo>
                    <a:lnTo>
                      <a:pt x="1333" y="1024"/>
                    </a:lnTo>
                    <a:lnTo>
                      <a:pt x="1320" y="1000"/>
                    </a:lnTo>
                    <a:lnTo>
                      <a:pt x="1292" y="945"/>
                    </a:lnTo>
                    <a:lnTo>
                      <a:pt x="1264" y="886"/>
                    </a:lnTo>
                    <a:lnTo>
                      <a:pt x="1251" y="858"/>
                    </a:lnTo>
                    <a:lnTo>
                      <a:pt x="1236" y="829"/>
                    </a:lnTo>
                    <a:lnTo>
                      <a:pt x="1221" y="801"/>
                    </a:lnTo>
                    <a:lnTo>
                      <a:pt x="1205" y="774"/>
                    </a:lnTo>
                    <a:lnTo>
                      <a:pt x="1197" y="786"/>
                    </a:lnTo>
                    <a:lnTo>
                      <a:pt x="1187" y="798"/>
                    </a:lnTo>
                    <a:lnTo>
                      <a:pt x="1176" y="809"/>
                    </a:lnTo>
                    <a:lnTo>
                      <a:pt x="1165" y="820"/>
                    </a:lnTo>
                    <a:lnTo>
                      <a:pt x="1155" y="830"/>
                    </a:lnTo>
                    <a:lnTo>
                      <a:pt x="1147" y="842"/>
                    </a:lnTo>
                    <a:lnTo>
                      <a:pt x="1144" y="849"/>
                    </a:lnTo>
                    <a:lnTo>
                      <a:pt x="1141" y="856"/>
                    </a:lnTo>
                    <a:lnTo>
                      <a:pt x="1140" y="862"/>
                    </a:lnTo>
                    <a:lnTo>
                      <a:pt x="1139" y="870"/>
                    </a:lnTo>
                    <a:lnTo>
                      <a:pt x="1140" y="878"/>
                    </a:lnTo>
                    <a:lnTo>
                      <a:pt x="1141" y="885"/>
                    </a:lnTo>
                    <a:lnTo>
                      <a:pt x="1144" y="893"/>
                    </a:lnTo>
                    <a:lnTo>
                      <a:pt x="1147" y="900"/>
                    </a:lnTo>
                    <a:lnTo>
                      <a:pt x="1155" y="913"/>
                    </a:lnTo>
                    <a:lnTo>
                      <a:pt x="1163" y="926"/>
                    </a:lnTo>
                    <a:lnTo>
                      <a:pt x="1172" y="940"/>
                    </a:lnTo>
                    <a:lnTo>
                      <a:pt x="1180" y="956"/>
                    </a:lnTo>
                    <a:lnTo>
                      <a:pt x="1183" y="964"/>
                    </a:lnTo>
                    <a:lnTo>
                      <a:pt x="1185" y="972"/>
                    </a:lnTo>
                    <a:lnTo>
                      <a:pt x="1187" y="981"/>
                    </a:lnTo>
                    <a:lnTo>
                      <a:pt x="1187" y="990"/>
                    </a:lnTo>
                    <a:lnTo>
                      <a:pt x="1187" y="1004"/>
                    </a:lnTo>
                    <a:lnTo>
                      <a:pt x="1184" y="1014"/>
                    </a:lnTo>
                    <a:lnTo>
                      <a:pt x="1181" y="1025"/>
                    </a:lnTo>
                    <a:lnTo>
                      <a:pt x="1177" y="1033"/>
                    </a:lnTo>
                    <a:lnTo>
                      <a:pt x="1167" y="1049"/>
                    </a:lnTo>
                    <a:lnTo>
                      <a:pt x="1153" y="1062"/>
                    </a:lnTo>
                    <a:lnTo>
                      <a:pt x="1141" y="1074"/>
                    </a:lnTo>
                    <a:lnTo>
                      <a:pt x="1131" y="1088"/>
                    </a:lnTo>
                    <a:lnTo>
                      <a:pt x="1127" y="1096"/>
                    </a:lnTo>
                    <a:lnTo>
                      <a:pt x="1124" y="1104"/>
                    </a:lnTo>
                    <a:lnTo>
                      <a:pt x="1121" y="1113"/>
                    </a:lnTo>
                    <a:lnTo>
                      <a:pt x="1121" y="1124"/>
                    </a:lnTo>
                    <a:lnTo>
                      <a:pt x="1121" y="1128"/>
                    </a:lnTo>
                    <a:lnTo>
                      <a:pt x="1123" y="1132"/>
                    </a:lnTo>
                    <a:lnTo>
                      <a:pt x="1125" y="1137"/>
                    </a:lnTo>
                    <a:lnTo>
                      <a:pt x="1128" y="1141"/>
                    </a:lnTo>
                    <a:lnTo>
                      <a:pt x="1135" y="1149"/>
                    </a:lnTo>
                    <a:lnTo>
                      <a:pt x="1141" y="1158"/>
                    </a:lnTo>
                    <a:lnTo>
                      <a:pt x="1149" y="1168"/>
                    </a:lnTo>
                    <a:lnTo>
                      <a:pt x="1156" y="1177"/>
                    </a:lnTo>
                    <a:lnTo>
                      <a:pt x="1159" y="1184"/>
                    </a:lnTo>
                    <a:lnTo>
                      <a:pt x="1161" y="1189"/>
                    </a:lnTo>
                    <a:lnTo>
                      <a:pt x="1163" y="1196"/>
                    </a:lnTo>
                    <a:lnTo>
                      <a:pt x="1163" y="1202"/>
                    </a:lnTo>
                    <a:lnTo>
                      <a:pt x="1163" y="1212"/>
                    </a:lnTo>
                    <a:lnTo>
                      <a:pt x="1161" y="1221"/>
                    </a:lnTo>
                    <a:lnTo>
                      <a:pt x="1159" y="1232"/>
                    </a:lnTo>
                    <a:lnTo>
                      <a:pt x="1156" y="1240"/>
                    </a:lnTo>
                    <a:lnTo>
                      <a:pt x="1151" y="1249"/>
                    </a:lnTo>
                    <a:lnTo>
                      <a:pt x="1147" y="1258"/>
                    </a:lnTo>
                    <a:lnTo>
                      <a:pt x="1141" y="1266"/>
                    </a:lnTo>
                    <a:lnTo>
                      <a:pt x="1135" y="1274"/>
                    </a:lnTo>
                    <a:lnTo>
                      <a:pt x="1120" y="1290"/>
                    </a:lnTo>
                    <a:lnTo>
                      <a:pt x="1104" y="1304"/>
                    </a:lnTo>
                    <a:lnTo>
                      <a:pt x="1085" y="1317"/>
                    </a:lnTo>
                    <a:lnTo>
                      <a:pt x="1067" y="1330"/>
                    </a:lnTo>
                    <a:lnTo>
                      <a:pt x="1047" y="1341"/>
                    </a:lnTo>
                    <a:lnTo>
                      <a:pt x="1025" y="1351"/>
                    </a:lnTo>
                    <a:lnTo>
                      <a:pt x="1005" y="1361"/>
                    </a:lnTo>
                    <a:lnTo>
                      <a:pt x="985" y="1369"/>
                    </a:lnTo>
                    <a:lnTo>
                      <a:pt x="948" y="1383"/>
                    </a:lnTo>
                    <a:lnTo>
                      <a:pt x="916" y="1394"/>
                    </a:lnTo>
                    <a:lnTo>
                      <a:pt x="893" y="1402"/>
                    </a:lnTo>
                    <a:lnTo>
                      <a:pt x="872" y="1411"/>
                    </a:lnTo>
                    <a:lnTo>
                      <a:pt x="851" y="1421"/>
                    </a:lnTo>
                    <a:lnTo>
                      <a:pt x="832" y="1430"/>
                    </a:lnTo>
                    <a:lnTo>
                      <a:pt x="796" y="1449"/>
                    </a:lnTo>
                    <a:lnTo>
                      <a:pt x="761" y="1470"/>
                    </a:lnTo>
                    <a:lnTo>
                      <a:pt x="728" y="1490"/>
                    </a:lnTo>
                    <a:lnTo>
                      <a:pt x="695" y="1510"/>
                    </a:lnTo>
                    <a:lnTo>
                      <a:pt x="677" y="1519"/>
                    </a:lnTo>
                    <a:lnTo>
                      <a:pt x="660" y="1527"/>
                    </a:lnTo>
                    <a:lnTo>
                      <a:pt x="640" y="1537"/>
                    </a:lnTo>
                    <a:lnTo>
                      <a:pt x="621" y="1545"/>
                    </a:lnTo>
                    <a:lnTo>
                      <a:pt x="604" y="1550"/>
                    </a:lnTo>
                    <a:lnTo>
                      <a:pt x="590" y="1557"/>
                    </a:lnTo>
                    <a:lnTo>
                      <a:pt x="576" y="1565"/>
                    </a:lnTo>
                    <a:lnTo>
                      <a:pt x="563" y="1573"/>
                    </a:lnTo>
                    <a:lnTo>
                      <a:pt x="539" y="1591"/>
                    </a:lnTo>
                    <a:lnTo>
                      <a:pt x="516" y="1611"/>
                    </a:lnTo>
                    <a:lnTo>
                      <a:pt x="504" y="1621"/>
                    </a:lnTo>
                    <a:lnTo>
                      <a:pt x="492" y="1630"/>
                    </a:lnTo>
                    <a:lnTo>
                      <a:pt x="482" y="1638"/>
                    </a:lnTo>
                    <a:lnTo>
                      <a:pt x="468" y="1645"/>
                    </a:lnTo>
                    <a:lnTo>
                      <a:pt x="455" y="1651"/>
                    </a:lnTo>
                    <a:lnTo>
                      <a:pt x="442" y="1655"/>
                    </a:lnTo>
                    <a:lnTo>
                      <a:pt x="427" y="1658"/>
                    </a:lnTo>
                    <a:lnTo>
                      <a:pt x="410" y="1659"/>
                    </a:lnTo>
                    <a:lnTo>
                      <a:pt x="408" y="1658"/>
                    </a:lnTo>
                    <a:lnTo>
                      <a:pt x="406" y="1655"/>
                    </a:lnTo>
                    <a:lnTo>
                      <a:pt x="404" y="1651"/>
                    </a:lnTo>
                    <a:lnTo>
                      <a:pt x="402" y="1646"/>
                    </a:lnTo>
                    <a:lnTo>
                      <a:pt x="399" y="1637"/>
                    </a:lnTo>
                    <a:lnTo>
                      <a:pt x="398" y="1629"/>
                    </a:lnTo>
                    <a:lnTo>
                      <a:pt x="386" y="1629"/>
                    </a:lnTo>
                    <a:lnTo>
                      <a:pt x="379" y="1629"/>
                    </a:lnTo>
                    <a:lnTo>
                      <a:pt x="375" y="1629"/>
                    </a:lnTo>
                    <a:lnTo>
                      <a:pt x="368" y="1629"/>
                    </a:lnTo>
                    <a:lnTo>
                      <a:pt x="352" y="1630"/>
                    </a:lnTo>
                    <a:lnTo>
                      <a:pt x="338" y="1634"/>
                    </a:lnTo>
                    <a:lnTo>
                      <a:pt x="324" y="1639"/>
                    </a:lnTo>
                    <a:lnTo>
                      <a:pt x="312" y="1647"/>
                    </a:lnTo>
                    <a:lnTo>
                      <a:pt x="302" y="1657"/>
                    </a:lnTo>
                    <a:lnTo>
                      <a:pt x="291" y="1667"/>
                    </a:lnTo>
                    <a:lnTo>
                      <a:pt x="283" y="1681"/>
                    </a:lnTo>
                    <a:lnTo>
                      <a:pt x="275" y="1694"/>
                    </a:lnTo>
                    <a:lnTo>
                      <a:pt x="268" y="1709"/>
                    </a:lnTo>
                    <a:lnTo>
                      <a:pt x="262" y="1723"/>
                    </a:lnTo>
                    <a:lnTo>
                      <a:pt x="256" y="1739"/>
                    </a:lnTo>
                    <a:lnTo>
                      <a:pt x="251" y="1757"/>
                    </a:lnTo>
                    <a:lnTo>
                      <a:pt x="243" y="1790"/>
                    </a:lnTo>
                    <a:lnTo>
                      <a:pt x="235" y="1822"/>
                    </a:lnTo>
                    <a:lnTo>
                      <a:pt x="235" y="1827"/>
                    </a:lnTo>
                    <a:lnTo>
                      <a:pt x="232" y="1833"/>
                    </a:lnTo>
                    <a:lnTo>
                      <a:pt x="228" y="1839"/>
                    </a:lnTo>
                    <a:lnTo>
                      <a:pt x="224" y="1846"/>
                    </a:lnTo>
                    <a:lnTo>
                      <a:pt x="212" y="1861"/>
                    </a:lnTo>
                    <a:lnTo>
                      <a:pt x="198" y="1877"/>
                    </a:lnTo>
                    <a:lnTo>
                      <a:pt x="167" y="1906"/>
                    </a:lnTo>
                    <a:lnTo>
                      <a:pt x="146" y="1930"/>
                    </a:lnTo>
                    <a:lnTo>
                      <a:pt x="135" y="1944"/>
                    </a:lnTo>
                    <a:lnTo>
                      <a:pt x="126" y="1958"/>
                    </a:lnTo>
                    <a:lnTo>
                      <a:pt x="118" y="1972"/>
                    </a:lnTo>
                    <a:lnTo>
                      <a:pt x="111" y="1987"/>
                    </a:lnTo>
                    <a:lnTo>
                      <a:pt x="100" y="2016"/>
                    </a:lnTo>
                    <a:lnTo>
                      <a:pt x="91" y="2047"/>
                    </a:lnTo>
                    <a:lnTo>
                      <a:pt x="83" y="2080"/>
                    </a:lnTo>
                    <a:lnTo>
                      <a:pt x="76" y="2114"/>
                    </a:lnTo>
                    <a:lnTo>
                      <a:pt x="67" y="2147"/>
                    </a:lnTo>
                    <a:lnTo>
                      <a:pt x="55" y="2183"/>
                    </a:lnTo>
                    <a:lnTo>
                      <a:pt x="50" y="2195"/>
                    </a:lnTo>
                    <a:lnTo>
                      <a:pt x="42" y="2206"/>
                    </a:lnTo>
                    <a:lnTo>
                      <a:pt x="32" y="2218"/>
                    </a:lnTo>
                    <a:lnTo>
                      <a:pt x="23" y="2228"/>
                    </a:lnTo>
                    <a:lnTo>
                      <a:pt x="15" y="2240"/>
                    </a:lnTo>
                    <a:lnTo>
                      <a:pt x="7" y="2254"/>
                    </a:lnTo>
                    <a:lnTo>
                      <a:pt x="4" y="2260"/>
                    </a:lnTo>
                    <a:lnTo>
                      <a:pt x="3" y="2266"/>
                    </a:lnTo>
                    <a:lnTo>
                      <a:pt x="2" y="2272"/>
                    </a:lnTo>
                    <a:lnTo>
                      <a:pt x="0" y="2279"/>
                    </a:lnTo>
                    <a:lnTo>
                      <a:pt x="2" y="2284"/>
                    </a:lnTo>
                    <a:lnTo>
                      <a:pt x="6" y="2290"/>
                    </a:lnTo>
                    <a:lnTo>
                      <a:pt x="10" y="2295"/>
                    </a:lnTo>
                    <a:lnTo>
                      <a:pt x="16" y="2300"/>
                    </a:lnTo>
                    <a:lnTo>
                      <a:pt x="26" y="2310"/>
                    </a:lnTo>
                    <a:lnTo>
                      <a:pt x="31" y="2315"/>
                    </a:lnTo>
                    <a:lnTo>
                      <a:pt x="38" y="2336"/>
                    </a:lnTo>
                    <a:lnTo>
                      <a:pt x="47" y="2356"/>
                    </a:lnTo>
                    <a:lnTo>
                      <a:pt x="56" y="2372"/>
                    </a:lnTo>
                    <a:lnTo>
                      <a:pt x="67" y="2388"/>
                    </a:lnTo>
                    <a:lnTo>
                      <a:pt x="79" y="2402"/>
                    </a:lnTo>
                    <a:lnTo>
                      <a:pt x="91" y="2414"/>
                    </a:lnTo>
                    <a:lnTo>
                      <a:pt x="103" y="2426"/>
                    </a:lnTo>
                    <a:lnTo>
                      <a:pt x="115" y="2438"/>
                    </a:lnTo>
                    <a:lnTo>
                      <a:pt x="140" y="2460"/>
                    </a:lnTo>
                    <a:lnTo>
                      <a:pt x="163" y="2484"/>
                    </a:lnTo>
                    <a:lnTo>
                      <a:pt x="174" y="2499"/>
                    </a:lnTo>
                    <a:lnTo>
                      <a:pt x="183" y="2513"/>
                    </a:lnTo>
                    <a:lnTo>
                      <a:pt x="192" y="2531"/>
                    </a:lnTo>
                    <a:lnTo>
                      <a:pt x="199" y="2551"/>
                    </a:lnTo>
                    <a:lnTo>
                      <a:pt x="215" y="2572"/>
                    </a:lnTo>
                    <a:lnTo>
                      <a:pt x="234" y="2593"/>
                    </a:lnTo>
                    <a:lnTo>
                      <a:pt x="242" y="2605"/>
                    </a:lnTo>
                    <a:lnTo>
                      <a:pt x="248" y="2617"/>
                    </a:lnTo>
                    <a:lnTo>
                      <a:pt x="250" y="2624"/>
                    </a:lnTo>
                    <a:lnTo>
                      <a:pt x="252" y="2632"/>
                    </a:lnTo>
                    <a:lnTo>
                      <a:pt x="254" y="2639"/>
                    </a:lnTo>
                    <a:lnTo>
                      <a:pt x="254" y="2647"/>
                    </a:lnTo>
                    <a:lnTo>
                      <a:pt x="252" y="2660"/>
                    </a:lnTo>
                    <a:lnTo>
                      <a:pt x="251" y="2672"/>
                    </a:lnTo>
                    <a:lnTo>
                      <a:pt x="248" y="2684"/>
                    </a:lnTo>
                    <a:lnTo>
                      <a:pt x="244" y="2695"/>
                    </a:lnTo>
                    <a:lnTo>
                      <a:pt x="242" y="2707"/>
                    </a:lnTo>
                    <a:lnTo>
                      <a:pt x="239" y="2717"/>
                    </a:lnTo>
                    <a:lnTo>
                      <a:pt x="236" y="2729"/>
                    </a:lnTo>
                    <a:lnTo>
                      <a:pt x="235" y="2743"/>
                    </a:lnTo>
                    <a:lnTo>
                      <a:pt x="236" y="2767"/>
                    </a:lnTo>
                    <a:lnTo>
                      <a:pt x="239" y="2791"/>
                    </a:lnTo>
                    <a:lnTo>
                      <a:pt x="242" y="2813"/>
                    </a:lnTo>
                    <a:lnTo>
                      <a:pt x="244" y="2836"/>
                    </a:lnTo>
                    <a:lnTo>
                      <a:pt x="248" y="2859"/>
                    </a:lnTo>
                    <a:lnTo>
                      <a:pt x="251" y="2881"/>
                    </a:lnTo>
                    <a:lnTo>
                      <a:pt x="252" y="2905"/>
                    </a:lnTo>
                    <a:lnTo>
                      <a:pt x="254" y="2929"/>
                    </a:lnTo>
                    <a:lnTo>
                      <a:pt x="254" y="2960"/>
                    </a:lnTo>
                    <a:lnTo>
                      <a:pt x="254" y="2991"/>
                    </a:lnTo>
                    <a:lnTo>
                      <a:pt x="254" y="3019"/>
                    </a:lnTo>
                    <a:lnTo>
                      <a:pt x="254" y="3039"/>
                    </a:lnTo>
                    <a:lnTo>
                      <a:pt x="251" y="3049"/>
                    </a:lnTo>
                    <a:lnTo>
                      <a:pt x="246" y="3064"/>
                    </a:lnTo>
                    <a:lnTo>
                      <a:pt x="243" y="3072"/>
                    </a:lnTo>
                    <a:lnTo>
                      <a:pt x="240" y="3080"/>
                    </a:lnTo>
                    <a:lnTo>
                      <a:pt x="240" y="3089"/>
                    </a:lnTo>
                    <a:lnTo>
                      <a:pt x="242" y="3098"/>
                    </a:lnTo>
                    <a:lnTo>
                      <a:pt x="246" y="3109"/>
                    </a:lnTo>
                    <a:lnTo>
                      <a:pt x="251" y="3117"/>
                    </a:lnTo>
                    <a:lnTo>
                      <a:pt x="259" y="3125"/>
                    </a:lnTo>
                    <a:lnTo>
                      <a:pt x="267" y="3130"/>
                    </a:lnTo>
                    <a:lnTo>
                      <a:pt x="284" y="3141"/>
                    </a:lnTo>
                    <a:lnTo>
                      <a:pt x="304" y="3149"/>
                    </a:lnTo>
                    <a:lnTo>
                      <a:pt x="324" y="3157"/>
                    </a:lnTo>
                    <a:lnTo>
                      <a:pt x="343" y="3168"/>
                    </a:lnTo>
                    <a:lnTo>
                      <a:pt x="351" y="3174"/>
                    </a:lnTo>
                    <a:lnTo>
                      <a:pt x="358" y="3181"/>
                    </a:lnTo>
                    <a:lnTo>
                      <a:pt x="364" y="3190"/>
                    </a:lnTo>
                    <a:lnTo>
                      <a:pt x="368" y="3201"/>
                    </a:lnTo>
                    <a:lnTo>
                      <a:pt x="375" y="3224"/>
                    </a:lnTo>
                    <a:lnTo>
                      <a:pt x="382" y="3250"/>
                    </a:lnTo>
                    <a:lnTo>
                      <a:pt x="387" y="3280"/>
                    </a:lnTo>
                    <a:lnTo>
                      <a:pt x="394" y="3308"/>
                    </a:lnTo>
                    <a:lnTo>
                      <a:pt x="402" y="3356"/>
                    </a:lnTo>
                    <a:lnTo>
                      <a:pt x="404" y="3376"/>
                    </a:lnTo>
                    <a:lnTo>
                      <a:pt x="402" y="3425"/>
                    </a:lnTo>
                    <a:lnTo>
                      <a:pt x="398" y="3469"/>
                    </a:lnTo>
                    <a:lnTo>
                      <a:pt x="394" y="3490"/>
                    </a:lnTo>
                    <a:lnTo>
                      <a:pt x="388" y="3510"/>
                    </a:lnTo>
                    <a:lnTo>
                      <a:pt x="384" y="3520"/>
                    </a:lnTo>
                    <a:lnTo>
                      <a:pt x="380" y="3530"/>
                    </a:lnTo>
                    <a:lnTo>
                      <a:pt x="375" y="3540"/>
                    </a:lnTo>
                    <a:lnTo>
                      <a:pt x="368" y="3550"/>
                    </a:lnTo>
                    <a:lnTo>
                      <a:pt x="230" y="3550"/>
                    </a:lnTo>
                    <a:lnTo>
                      <a:pt x="218" y="3560"/>
                    </a:lnTo>
                    <a:lnTo>
                      <a:pt x="207" y="3569"/>
                    </a:lnTo>
                    <a:lnTo>
                      <a:pt x="199" y="3580"/>
                    </a:lnTo>
                    <a:lnTo>
                      <a:pt x="191" y="3592"/>
                    </a:lnTo>
                    <a:lnTo>
                      <a:pt x="176" y="3620"/>
                    </a:lnTo>
                    <a:lnTo>
                      <a:pt x="158" y="3651"/>
                    </a:lnTo>
                    <a:lnTo>
                      <a:pt x="163" y="3666"/>
                    </a:lnTo>
                    <a:lnTo>
                      <a:pt x="171" y="3698"/>
                    </a:lnTo>
                    <a:lnTo>
                      <a:pt x="172" y="3707"/>
                    </a:lnTo>
                    <a:lnTo>
                      <a:pt x="174" y="3717"/>
                    </a:lnTo>
                    <a:lnTo>
                      <a:pt x="174" y="3726"/>
                    </a:lnTo>
                    <a:lnTo>
                      <a:pt x="172" y="3735"/>
                    </a:lnTo>
                    <a:lnTo>
                      <a:pt x="171" y="3745"/>
                    </a:lnTo>
                    <a:lnTo>
                      <a:pt x="168" y="3753"/>
                    </a:lnTo>
                    <a:lnTo>
                      <a:pt x="163" y="3761"/>
                    </a:lnTo>
                    <a:lnTo>
                      <a:pt x="158" y="3766"/>
                    </a:lnTo>
                    <a:lnTo>
                      <a:pt x="152" y="3766"/>
                    </a:lnTo>
                    <a:lnTo>
                      <a:pt x="148" y="3766"/>
                    </a:lnTo>
                    <a:lnTo>
                      <a:pt x="144" y="3763"/>
                    </a:lnTo>
                    <a:lnTo>
                      <a:pt x="139" y="3761"/>
                    </a:lnTo>
                    <a:lnTo>
                      <a:pt x="139" y="3785"/>
                    </a:lnTo>
                    <a:lnTo>
                      <a:pt x="139" y="3805"/>
                    </a:lnTo>
                    <a:lnTo>
                      <a:pt x="139" y="3822"/>
                    </a:lnTo>
                    <a:lnTo>
                      <a:pt x="139" y="3839"/>
                    </a:lnTo>
                    <a:lnTo>
                      <a:pt x="140" y="3854"/>
                    </a:lnTo>
                    <a:lnTo>
                      <a:pt x="143" y="3866"/>
                    </a:lnTo>
                    <a:lnTo>
                      <a:pt x="148" y="3874"/>
                    </a:lnTo>
                    <a:lnTo>
                      <a:pt x="154" y="3881"/>
                    </a:lnTo>
                    <a:lnTo>
                      <a:pt x="162" y="3887"/>
                    </a:lnTo>
                    <a:lnTo>
                      <a:pt x="170" y="3897"/>
                    </a:lnTo>
                    <a:lnTo>
                      <a:pt x="179" y="3907"/>
                    </a:lnTo>
                    <a:lnTo>
                      <a:pt x="187" y="3923"/>
                    </a:lnTo>
                    <a:lnTo>
                      <a:pt x="191" y="3933"/>
                    </a:lnTo>
                    <a:lnTo>
                      <a:pt x="191" y="3942"/>
                    </a:lnTo>
                    <a:lnTo>
                      <a:pt x="190" y="3951"/>
                    </a:lnTo>
                    <a:lnTo>
                      <a:pt x="188" y="3961"/>
                    </a:lnTo>
                    <a:lnTo>
                      <a:pt x="188" y="3970"/>
                    </a:lnTo>
                    <a:lnTo>
                      <a:pt x="190" y="3977"/>
                    </a:lnTo>
                    <a:lnTo>
                      <a:pt x="191" y="3981"/>
                    </a:lnTo>
                    <a:lnTo>
                      <a:pt x="192" y="3983"/>
                    </a:lnTo>
                    <a:lnTo>
                      <a:pt x="195" y="3987"/>
                    </a:lnTo>
                    <a:lnTo>
                      <a:pt x="199" y="3989"/>
                    </a:lnTo>
                    <a:lnTo>
                      <a:pt x="207" y="3994"/>
                    </a:lnTo>
                    <a:lnTo>
                      <a:pt x="215" y="3998"/>
                    </a:lnTo>
                    <a:lnTo>
                      <a:pt x="222" y="4001"/>
                    </a:lnTo>
                    <a:lnTo>
                      <a:pt x="230" y="4003"/>
                    </a:lnTo>
                    <a:lnTo>
                      <a:pt x="243" y="4006"/>
                    </a:lnTo>
                    <a:lnTo>
                      <a:pt x="258" y="4006"/>
                    </a:lnTo>
                    <a:lnTo>
                      <a:pt x="272" y="4006"/>
                    </a:lnTo>
                    <a:lnTo>
                      <a:pt x="287" y="4006"/>
                    </a:lnTo>
                    <a:lnTo>
                      <a:pt x="303" y="4009"/>
                    </a:lnTo>
                    <a:lnTo>
                      <a:pt x="320" y="4014"/>
                    </a:lnTo>
                    <a:lnTo>
                      <a:pt x="327" y="4017"/>
                    </a:lnTo>
                    <a:lnTo>
                      <a:pt x="335" y="4022"/>
                    </a:lnTo>
                    <a:lnTo>
                      <a:pt x="340" y="4027"/>
                    </a:lnTo>
                    <a:lnTo>
                      <a:pt x="347" y="4033"/>
                    </a:lnTo>
                    <a:lnTo>
                      <a:pt x="356" y="4046"/>
                    </a:lnTo>
                    <a:lnTo>
                      <a:pt x="366" y="4061"/>
                    </a:lnTo>
                    <a:lnTo>
                      <a:pt x="382" y="4093"/>
                    </a:lnTo>
                    <a:lnTo>
                      <a:pt x="398" y="4122"/>
                    </a:lnTo>
                    <a:lnTo>
                      <a:pt x="406" y="4130"/>
                    </a:lnTo>
                    <a:lnTo>
                      <a:pt x="415" y="4137"/>
                    </a:lnTo>
                    <a:lnTo>
                      <a:pt x="424" y="4141"/>
                    </a:lnTo>
                    <a:lnTo>
                      <a:pt x="434" y="4145"/>
                    </a:lnTo>
                    <a:lnTo>
                      <a:pt x="443" y="4149"/>
                    </a:lnTo>
                    <a:lnTo>
                      <a:pt x="451" y="4153"/>
                    </a:lnTo>
                    <a:lnTo>
                      <a:pt x="459" y="4158"/>
                    </a:lnTo>
                    <a:lnTo>
                      <a:pt x="464" y="4163"/>
                    </a:lnTo>
                    <a:lnTo>
                      <a:pt x="468" y="4177"/>
                    </a:lnTo>
                    <a:lnTo>
                      <a:pt x="470" y="4194"/>
                    </a:lnTo>
                    <a:lnTo>
                      <a:pt x="472" y="4211"/>
                    </a:lnTo>
                    <a:lnTo>
                      <a:pt x="474" y="4230"/>
                    </a:lnTo>
                    <a:lnTo>
                      <a:pt x="476" y="4246"/>
                    </a:lnTo>
                    <a:lnTo>
                      <a:pt x="482" y="4259"/>
                    </a:lnTo>
                    <a:lnTo>
                      <a:pt x="484" y="4264"/>
                    </a:lnTo>
                    <a:lnTo>
                      <a:pt x="490" y="4268"/>
                    </a:lnTo>
                    <a:lnTo>
                      <a:pt x="495" y="4271"/>
                    </a:lnTo>
                    <a:lnTo>
                      <a:pt x="500" y="4272"/>
                    </a:lnTo>
                    <a:lnTo>
                      <a:pt x="518" y="4272"/>
                    </a:lnTo>
                    <a:lnTo>
                      <a:pt x="534" y="4272"/>
                    </a:lnTo>
                    <a:lnTo>
                      <a:pt x="547" y="4274"/>
                    </a:lnTo>
                    <a:lnTo>
                      <a:pt x="560" y="4276"/>
                    </a:lnTo>
                    <a:lnTo>
                      <a:pt x="575" y="4279"/>
                    </a:lnTo>
                    <a:lnTo>
                      <a:pt x="588" y="4284"/>
                    </a:lnTo>
                    <a:lnTo>
                      <a:pt x="604" y="4292"/>
                    </a:lnTo>
                    <a:lnTo>
                      <a:pt x="621" y="4302"/>
                    </a:lnTo>
                    <a:lnTo>
                      <a:pt x="628" y="4306"/>
                    </a:lnTo>
                    <a:lnTo>
                      <a:pt x="633" y="4311"/>
                    </a:lnTo>
                    <a:lnTo>
                      <a:pt x="639" y="4315"/>
                    </a:lnTo>
                    <a:lnTo>
                      <a:pt x="644" y="4322"/>
                    </a:lnTo>
                    <a:lnTo>
                      <a:pt x="655" y="4334"/>
                    </a:lnTo>
                    <a:lnTo>
                      <a:pt x="664" y="4346"/>
                    </a:lnTo>
                    <a:lnTo>
                      <a:pt x="675" y="4356"/>
                    </a:lnTo>
                    <a:lnTo>
                      <a:pt x="687" y="4366"/>
                    </a:lnTo>
                    <a:lnTo>
                      <a:pt x="693" y="4370"/>
                    </a:lnTo>
                    <a:lnTo>
                      <a:pt x="701" y="4372"/>
                    </a:lnTo>
                    <a:lnTo>
                      <a:pt x="708" y="4374"/>
                    </a:lnTo>
                    <a:lnTo>
                      <a:pt x="717" y="4375"/>
                    </a:lnTo>
                    <a:lnTo>
                      <a:pt x="727" y="4374"/>
                    </a:lnTo>
                    <a:lnTo>
                      <a:pt x="736" y="4371"/>
                    </a:lnTo>
                    <a:lnTo>
                      <a:pt x="743" y="4366"/>
                    </a:lnTo>
                    <a:lnTo>
                      <a:pt x="749" y="4360"/>
                    </a:lnTo>
                    <a:lnTo>
                      <a:pt x="755" y="4354"/>
                    </a:lnTo>
                    <a:lnTo>
                      <a:pt x="760" y="4344"/>
                    </a:lnTo>
                    <a:lnTo>
                      <a:pt x="764" y="4335"/>
                    </a:lnTo>
                    <a:lnTo>
                      <a:pt x="768" y="4324"/>
                    </a:lnTo>
                    <a:lnTo>
                      <a:pt x="773" y="4302"/>
                    </a:lnTo>
                    <a:lnTo>
                      <a:pt x="776" y="4278"/>
                    </a:lnTo>
                    <a:lnTo>
                      <a:pt x="777" y="4254"/>
                    </a:lnTo>
                    <a:lnTo>
                      <a:pt x="777" y="4230"/>
                    </a:lnTo>
                    <a:lnTo>
                      <a:pt x="777" y="4222"/>
                    </a:lnTo>
                    <a:lnTo>
                      <a:pt x="779" y="4215"/>
                    </a:lnTo>
                    <a:lnTo>
                      <a:pt x="781" y="4210"/>
                    </a:lnTo>
                    <a:lnTo>
                      <a:pt x="784" y="4205"/>
                    </a:lnTo>
                    <a:lnTo>
                      <a:pt x="787" y="4202"/>
                    </a:lnTo>
                    <a:lnTo>
                      <a:pt x="789" y="4199"/>
                    </a:lnTo>
                    <a:lnTo>
                      <a:pt x="793" y="4197"/>
                    </a:lnTo>
                    <a:lnTo>
                      <a:pt x="797" y="4195"/>
                    </a:lnTo>
                    <a:lnTo>
                      <a:pt x="816" y="4193"/>
                    </a:lnTo>
                    <a:lnTo>
                      <a:pt x="832" y="4189"/>
                    </a:lnTo>
                    <a:lnTo>
                      <a:pt x="835" y="4185"/>
                    </a:lnTo>
                    <a:lnTo>
                      <a:pt x="837" y="4179"/>
                    </a:lnTo>
                    <a:lnTo>
                      <a:pt x="839" y="4174"/>
                    </a:lnTo>
                    <a:lnTo>
                      <a:pt x="840" y="4167"/>
                    </a:lnTo>
                    <a:lnTo>
                      <a:pt x="843" y="4154"/>
                    </a:lnTo>
                    <a:lnTo>
                      <a:pt x="843" y="4139"/>
                    </a:lnTo>
                    <a:lnTo>
                      <a:pt x="844" y="4126"/>
                    </a:lnTo>
                    <a:lnTo>
                      <a:pt x="844" y="4111"/>
                    </a:lnTo>
                    <a:lnTo>
                      <a:pt x="847" y="4101"/>
                    </a:lnTo>
                    <a:lnTo>
                      <a:pt x="849" y="4091"/>
                    </a:lnTo>
                    <a:lnTo>
                      <a:pt x="857" y="4082"/>
                    </a:lnTo>
                    <a:lnTo>
                      <a:pt x="868" y="4074"/>
                    </a:lnTo>
                    <a:lnTo>
                      <a:pt x="879" y="4067"/>
                    </a:lnTo>
                    <a:lnTo>
                      <a:pt x="892" y="4062"/>
                    </a:lnTo>
                    <a:lnTo>
                      <a:pt x="919" y="4053"/>
                    </a:lnTo>
                    <a:lnTo>
                      <a:pt x="947" y="4045"/>
                    </a:lnTo>
                    <a:lnTo>
                      <a:pt x="959" y="4041"/>
                    </a:lnTo>
                    <a:lnTo>
                      <a:pt x="969" y="4037"/>
                    </a:lnTo>
                    <a:lnTo>
                      <a:pt x="980" y="4031"/>
                    </a:lnTo>
                    <a:lnTo>
                      <a:pt x="987" y="4026"/>
                    </a:lnTo>
                    <a:lnTo>
                      <a:pt x="989" y="4022"/>
                    </a:lnTo>
                    <a:lnTo>
                      <a:pt x="992" y="4019"/>
                    </a:lnTo>
                    <a:lnTo>
                      <a:pt x="993" y="4015"/>
                    </a:lnTo>
                    <a:lnTo>
                      <a:pt x="995" y="4010"/>
                    </a:lnTo>
                    <a:lnTo>
                      <a:pt x="995" y="4006"/>
                    </a:lnTo>
                    <a:lnTo>
                      <a:pt x="993" y="4001"/>
                    </a:lnTo>
                    <a:lnTo>
                      <a:pt x="991" y="3995"/>
                    </a:lnTo>
                    <a:lnTo>
                      <a:pt x="988" y="3989"/>
                    </a:lnTo>
                    <a:lnTo>
                      <a:pt x="973" y="3953"/>
                    </a:lnTo>
                    <a:lnTo>
                      <a:pt x="961" y="3917"/>
                    </a:lnTo>
                    <a:lnTo>
                      <a:pt x="959" y="3910"/>
                    </a:lnTo>
                    <a:lnTo>
                      <a:pt x="955" y="3902"/>
                    </a:lnTo>
                    <a:lnTo>
                      <a:pt x="951" y="3897"/>
                    </a:lnTo>
                    <a:lnTo>
                      <a:pt x="947" y="3891"/>
                    </a:lnTo>
                    <a:lnTo>
                      <a:pt x="941" y="3887"/>
                    </a:lnTo>
                    <a:lnTo>
                      <a:pt x="936" y="3883"/>
                    </a:lnTo>
                    <a:lnTo>
                      <a:pt x="929" y="3882"/>
                    </a:lnTo>
                    <a:lnTo>
                      <a:pt x="923" y="3881"/>
                    </a:lnTo>
                    <a:lnTo>
                      <a:pt x="915" y="3882"/>
                    </a:lnTo>
                    <a:lnTo>
                      <a:pt x="909" y="3885"/>
                    </a:lnTo>
                    <a:lnTo>
                      <a:pt x="905" y="3889"/>
                    </a:lnTo>
                    <a:lnTo>
                      <a:pt x="903" y="3893"/>
                    </a:lnTo>
                    <a:lnTo>
                      <a:pt x="900" y="3897"/>
                    </a:lnTo>
                    <a:lnTo>
                      <a:pt x="899" y="3901"/>
                    </a:lnTo>
                    <a:lnTo>
                      <a:pt x="896" y="3903"/>
                    </a:lnTo>
                    <a:lnTo>
                      <a:pt x="892" y="3905"/>
                    </a:lnTo>
                    <a:lnTo>
                      <a:pt x="884" y="3903"/>
                    </a:lnTo>
                    <a:lnTo>
                      <a:pt x="877" y="3901"/>
                    </a:lnTo>
                    <a:lnTo>
                      <a:pt x="872" y="3895"/>
                    </a:lnTo>
                    <a:lnTo>
                      <a:pt x="868" y="3889"/>
                    </a:lnTo>
                    <a:lnTo>
                      <a:pt x="865" y="3882"/>
                    </a:lnTo>
                    <a:lnTo>
                      <a:pt x="863" y="3874"/>
                    </a:lnTo>
                    <a:lnTo>
                      <a:pt x="863" y="3869"/>
                    </a:lnTo>
                    <a:lnTo>
                      <a:pt x="861" y="3863"/>
                    </a:lnTo>
                    <a:lnTo>
                      <a:pt x="863" y="3855"/>
                    </a:lnTo>
                    <a:lnTo>
                      <a:pt x="864" y="3849"/>
                    </a:lnTo>
                    <a:lnTo>
                      <a:pt x="868" y="3843"/>
                    </a:lnTo>
                    <a:lnTo>
                      <a:pt x="872" y="3837"/>
                    </a:lnTo>
                    <a:lnTo>
                      <a:pt x="881" y="3827"/>
                    </a:lnTo>
                    <a:lnTo>
                      <a:pt x="891" y="3817"/>
                    </a:lnTo>
                    <a:lnTo>
                      <a:pt x="895" y="3810"/>
                    </a:lnTo>
                    <a:lnTo>
                      <a:pt x="899" y="3803"/>
                    </a:lnTo>
                    <a:lnTo>
                      <a:pt x="901" y="3797"/>
                    </a:lnTo>
                    <a:lnTo>
                      <a:pt x="903" y="3789"/>
                    </a:lnTo>
                    <a:lnTo>
                      <a:pt x="903" y="3779"/>
                    </a:lnTo>
                    <a:lnTo>
                      <a:pt x="901" y="3769"/>
                    </a:lnTo>
                    <a:lnTo>
                      <a:pt x="897" y="3757"/>
                    </a:lnTo>
                    <a:lnTo>
                      <a:pt x="892" y="3742"/>
                    </a:lnTo>
                    <a:lnTo>
                      <a:pt x="900" y="3725"/>
                    </a:lnTo>
                    <a:lnTo>
                      <a:pt x="912" y="3703"/>
                    </a:lnTo>
                    <a:lnTo>
                      <a:pt x="925" y="3679"/>
                    </a:lnTo>
                    <a:lnTo>
                      <a:pt x="941" y="3657"/>
                    </a:lnTo>
                    <a:lnTo>
                      <a:pt x="949" y="3646"/>
                    </a:lnTo>
                    <a:lnTo>
                      <a:pt x="957" y="3637"/>
                    </a:lnTo>
                    <a:lnTo>
                      <a:pt x="967" y="3628"/>
                    </a:lnTo>
                    <a:lnTo>
                      <a:pt x="976" y="3620"/>
                    </a:lnTo>
                    <a:lnTo>
                      <a:pt x="985" y="3613"/>
                    </a:lnTo>
                    <a:lnTo>
                      <a:pt x="995" y="3608"/>
                    </a:lnTo>
                    <a:lnTo>
                      <a:pt x="1003" y="3605"/>
                    </a:lnTo>
                    <a:lnTo>
                      <a:pt x="1012" y="3604"/>
                    </a:lnTo>
                    <a:lnTo>
                      <a:pt x="1019" y="3605"/>
                    </a:lnTo>
                    <a:lnTo>
                      <a:pt x="1024" y="3608"/>
                    </a:lnTo>
                    <a:lnTo>
                      <a:pt x="1028" y="3613"/>
                    </a:lnTo>
                    <a:lnTo>
                      <a:pt x="1031" y="3618"/>
                    </a:lnTo>
                    <a:lnTo>
                      <a:pt x="1033" y="3625"/>
                    </a:lnTo>
                    <a:lnTo>
                      <a:pt x="1035" y="3632"/>
                    </a:lnTo>
                    <a:lnTo>
                      <a:pt x="1036" y="3640"/>
                    </a:lnTo>
                    <a:lnTo>
                      <a:pt x="1036" y="3646"/>
                    </a:lnTo>
                    <a:lnTo>
                      <a:pt x="1036" y="3654"/>
                    </a:lnTo>
                    <a:lnTo>
                      <a:pt x="1033" y="3661"/>
                    </a:lnTo>
                    <a:lnTo>
                      <a:pt x="1029" y="3667"/>
                    </a:lnTo>
                    <a:lnTo>
                      <a:pt x="1024" y="3671"/>
                    </a:lnTo>
                    <a:lnTo>
                      <a:pt x="1020" y="3675"/>
                    </a:lnTo>
                    <a:lnTo>
                      <a:pt x="1016" y="3679"/>
                    </a:lnTo>
                    <a:lnTo>
                      <a:pt x="1013" y="3683"/>
                    </a:lnTo>
                    <a:lnTo>
                      <a:pt x="1012" y="3689"/>
                    </a:lnTo>
                    <a:lnTo>
                      <a:pt x="1015" y="3693"/>
                    </a:lnTo>
                    <a:lnTo>
                      <a:pt x="1020" y="3699"/>
                    </a:lnTo>
                    <a:lnTo>
                      <a:pt x="1028" y="3706"/>
                    </a:lnTo>
                    <a:lnTo>
                      <a:pt x="1039" y="3713"/>
                    </a:lnTo>
                    <a:lnTo>
                      <a:pt x="1068" y="3727"/>
                    </a:lnTo>
                    <a:lnTo>
                      <a:pt x="1101" y="3742"/>
                    </a:lnTo>
                    <a:lnTo>
                      <a:pt x="1136" y="3757"/>
                    </a:lnTo>
                    <a:lnTo>
                      <a:pt x="1169" y="3767"/>
                    </a:lnTo>
                    <a:lnTo>
                      <a:pt x="1185" y="3773"/>
                    </a:lnTo>
                    <a:lnTo>
                      <a:pt x="1199" y="3775"/>
                    </a:lnTo>
                    <a:lnTo>
                      <a:pt x="1209" y="3778"/>
                    </a:lnTo>
                    <a:lnTo>
                      <a:pt x="1217" y="3778"/>
                    </a:lnTo>
                    <a:lnTo>
                      <a:pt x="1225" y="3778"/>
                    </a:lnTo>
                    <a:lnTo>
                      <a:pt x="1235" y="3775"/>
                    </a:lnTo>
                    <a:lnTo>
                      <a:pt x="1243" y="3773"/>
                    </a:lnTo>
                    <a:lnTo>
                      <a:pt x="1251" y="3770"/>
                    </a:lnTo>
                    <a:lnTo>
                      <a:pt x="1259" y="3766"/>
                    </a:lnTo>
                    <a:lnTo>
                      <a:pt x="1267" y="3763"/>
                    </a:lnTo>
                    <a:lnTo>
                      <a:pt x="1275" y="3761"/>
                    </a:lnTo>
                    <a:lnTo>
                      <a:pt x="1284" y="3761"/>
                    </a:lnTo>
                    <a:lnTo>
                      <a:pt x="1293" y="3761"/>
                    </a:lnTo>
                    <a:lnTo>
                      <a:pt x="1303" y="3762"/>
                    </a:lnTo>
                    <a:lnTo>
                      <a:pt x="1312" y="3765"/>
                    </a:lnTo>
                    <a:lnTo>
                      <a:pt x="1320" y="3767"/>
                    </a:lnTo>
                    <a:lnTo>
                      <a:pt x="1336" y="3773"/>
                    </a:lnTo>
                    <a:lnTo>
                      <a:pt x="1352" y="3779"/>
                    </a:lnTo>
                    <a:lnTo>
                      <a:pt x="1367" y="3786"/>
                    </a:lnTo>
                    <a:lnTo>
                      <a:pt x="1382" y="3791"/>
                    </a:lnTo>
                    <a:lnTo>
                      <a:pt x="1390" y="3793"/>
                    </a:lnTo>
                    <a:lnTo>
                      <a:pt x="1398" y="3793"/>
                    </a:lnTo>
                    <a:lnTo>
                      <a:pt x="1406" y="3793"/>
                    </a:lnTo>
                    <a:lnTo>
                      <a:pt x="1416" y="3790"/>
                    </a:lnTo>
                    <a:lnTo>
                      <a:pt x="1438" y="3782"/>
                    </a:lnTo>
                    <a:lnTo>
                      <a:pt x="1458" y="3771"/>
                    </a:lnTo>
                    <a:lnTo>
                      <a:pt x="1474" y="3762"/>
                    </a:lnTo>
                    <a:lnTo>
                      <a:pt x="1489" y="3750"/>
                    </a:lnTo>
                    <a:lnTo>
                      <a:pt x="1501" y="3738"/>
                    </a:lnTo>
                    <a:lnTo>
                      <a:pt x="1512" y="3723"/>
                    </a:lnTo>
                    <a:lnTo>
                      <a:pt x="1521" y="3707"/>
                    </a:lnTo>
                    <a:lnTo>
                      <a:pt x="1530" y="3689"/>
                    </a:lnTo>
                    <a:lnTo>
                      <a:pt x="1566" y="3689"/>
                    </a:lnTo>
                    <a:lnTo>
                      <a:pt x="1576" y="3670"/>
                    </a:lnTo>
                    <a:lnTo>
                      <a:pt x="1584" y="3653"/>
                    </a:lnTo>
                    <a:lnTo>
                      <a:pt x="1590" y="3637"/>
                    </a:lnTo>
                    <a:lnTo>
                      <a:pt x="1596" y="3621"/>
                    </a:lnTo>
                    <a:lnTo>
                      <a:pt x="1601" y="3605"/>
                    </a:lnTo>
                    <a:lnTo>
                      <a:pt x="1606" y="3590"/>
                    </a:lnTo>
                    <a:lnTo>
                      <a:pt x="1613" y="3576"/>
                    </a:lnTo>
                    <a:lnTo>
                      <a:pt x="1621" y="3562"/>
                    </a:lnTo>
                    <a:lnTo>
                      <a:pt x="1626" y="3552"/>
                    </a:lnTo>
                    <a:lnTo>
                      <a:pt x="1633" y="3542"/>
                    </a:lnTo>
                    <a:lnTo>
                      <a:pt x="1641" y="3536"/>
                    </a:lnTo>
                    <a:lnTo>
                      <a:pt x="1649" y="3530"/>
                    </a:lnTo>
                    <a:lnTo>
                      <a:pt x="1666" y="3521"/>
                    </a:lnTo>
                    <a:lnTo>
                      <a:pt x="1684" y="3514"/>
                    </a:lnTo>
                    <a:lnTo>
                      <a:pt x="1702" y="3508"/>
                    </a:lnTo>
                    <a:lnTo>
                      <a:pt x="1718" y="3500"/>
                    </a:lnTo>
                    <a:lnTo>
                      <a:pt x="1726" y="3494"/>
                    </a:lnTo>
                    <a:lnTo>
                      <a:pt x="1734" y="3489"/>
                    </a:lnTo>
                    <a:lnTo>
                      <a:pt x="1741" y="3481"/>
                    </a:lnTo>
                    <a:lnTo>
                      <a:pt x="1746" y="3472"/>
                    </a:lnTo>
                    <a:lnTo>
                      <a:pt x="1754" y="3458"/>
                    </a:lnTo>
                    <a:lnTo>
                      <a:pt x="1762" y="3444"/>
                    </a:lnTo>
                    <a:lnTo>
                      <a:pt x="1769" y="3426"/>
                    </a:lnTo>
                    <a:lnTo>
                      <a:pt x="1776" y="3408"/>
                    </a:lnTo>
                    <a:lnTo>
                      <a:pt x="1789" y="3366"/>
                    </a:lnTo>
                    <a:lnTo>
                      <a:pt x="1805" y="3325"/>
                    </a:lnTo>
                    <a:lnTo>
                      <a:pt x="1813" y="3305"/>
                    </a:lnTo>
                    <a:lnTo>
                      <a:pt x="1822" y="3286"/>
                    </a:lnTo>
                    <a:lnTo>
                      <a:pt x="1833" y="3270"/>
                    </a:lnTo>
                    <a:lnTo>
                      <a:pt x="1845" y="3254"/>
                    </a:lnTo>
                    <a:lnTo>
                      <a:pt x="1850" y="3248"/>
                    </a:lnTo>
                    <a:lnTo>
                      <a:pt x="1857" y="3242"/>
                    </a:lnTo>
                    <a:lnTo>
                      <a:pt x="1864" y="3237"/>
                    </a:lnTo>
                    <a:lnTo>
                      <a:pt x="1870" y="3233"/>
                    </a:lnTo>
                    <a:lnTo>
                      <a:pt x="1878" y="3229"/>
                    </a:lnTo>
                    <a:lnTo>
                      <a:pt x="1886" y="3226"/>
                    </a:lnTo>
                    <a:lnTo>
                      <a:pt x="1894" y="3225"/>
                    </a:lnTo>
                    <a:lnTo>
                      <a:pt x="1904" y="3225"/>
                    </a:lnTo>
                    <a:lnTo>
                      <a:pt x="1920" y="3225"/>
                    </a:lnTo>
                    <a:lnTo>
                      <a:pt x="1934" y="3229"/>
                    </a:lnTo>
                    <a:lnTo>
                      <a:pt x="1948" y="3233"/>
                    </a:lnTo>
                    <a:lnTo>
                      <a:pt x="1961" y="3237"/>
                    </a:lnTo>
                    <a:lnTo>
                      <a:pt x="1986" y="3248"/>
                    </a:lnTo>
                    <a:lnTo>
                      <a:pt x="2006" y="3254"/>
                    </a:lnTo>
                    <a:lnTo>
                      <a:pt x="2109" y="3254"/>
                    </a:lnTo>
                    <a:lnTo>
                      <a:pt x="2125" y="3266"/>
                    </a:lnTo>
                    <a:lnTo>
                      <a:pt x="2141" y="3277"/>
                    </a:lnTo>
                    <a:lnTo>
                      <a:pt x="2158" y="3284"/>
                    </a:lnTo>
                    <a:lnTo>
                      <a:pt x="2177" y="3289"/>
                    </a:lnTo>
                    <a:lnTo>
                      <a:pt x="2195" y="3293"/>
                    </a:lnTo>
                    <a:lnTo>
                      <a:pt x="2215" y="3296"/>
                    </a:lnTo>
                    <a:lnTo>
                      <a:pt x="2237" y="3297"/>
                    </a:lnTo>
                    <a:lnTo>
                      <a:pt x="2259" y="3297"/>
                    </a:lnTo>
                    <a:lnTo>
                      <a:pt x="2275" y="3297"/>
                    </a:lnTo>
                    <a:lnTo>
                      <a:pt x="2291" y="3300"/>
                    </a:lnTo>
                    <a:lnTo>
                      <a:pt x="2305" y="3304"/>
                    </a:lnTo>
                    <a:lnTo>
                      <a:pt x="2318" y="3308"/>
                    </a:lnTo>
                    <a:lnTo>
                      <a:pt x="2329" y="3313"/>
                    </a:lnTo>
                    <a:lnTo>
                      <a:pt x="2339" y="3320"/>
                    </a:lnTo>
                    <a:lnTo>
                      <a:pt x="2350" y="3326"/>
                    </a:lnTo>
                    <a:lnTo>
                      <a:pt x="2359" y="3333"/>
                    </a:lnTo>
                    <a:lnTo>
                      <a:pt x="2379" y="3346"/>
                    </a:lnTo>
                    <a:lnTo>
                      <a:pt x="2399" y="3358"/>
                    </a:lnTo>
                    <a:lnTo>
                      <a:pt x="2410" y="3362"/>
                    </a:lnTo>
                    <a:lnTo>
                      <a:pt x="2423" y="3366"/>
                    </a:lnTo>
                    <a:lnTo>
                      <a:pt x="2437" y="3368"/>
                    </a:lnTo>
                    <a:lnTo>
                      <a:pt x="2451" y="3369"/>
                    </a:lnTo>
                    <a:lnTo>
                      <a:pt x="2461" y="3368"/>
                    </a:lnTo>
                    <a:lnTo>
                      <a:pt x="2470" y="3365"/>
                    </a:lnTo>
                    <a:lnTo>
                      <a:pt x="2479" y="3361"/>
                    </a:lnTo>
                    <a:lnTo>
                      <a:pt x="2487" y="3356"/>
                    </a:lnTo>
                    <a:lnTo>
                      <a:pt x="2505" y="3341"/>
                    </a:lnTo>
                    <a:lnTo>
                      <a:pt x="2521" y="3324"/>
                    </a:lnTo>
                    <a:lnTo>
                      <a:pt x="2530" y="3316"/>
                    </a:lnTo>
                    <a:lnTo>
                      <a:pt x="2538" y="3308"/>
                    </a:lnTo>
                    <a:lnTo>
                      <a:pt x="2547" y="3300"/>
                    </a:lnTo>
                    <a:lnTo>
                      <a:pt x="2558" y="3293"/>
                    </a:lnTo>
                    <a:lnTo>
                      <a:pt x="2569" y="3288"/>
                    </a:lnTo>
                    <a:lnTo>
                      <a:pt x="2581" y="3282"/>
                    </a:lnTo>
                    <a:lnTo>
                      <a:pt x="2594" y="3280"/>
                    </a:lnTo>
                    <a:lnTo>
                      <a:pt x="2609" y="3278"/>
                    </a:lnTo>
                    <a:lnTo>
                      <a:pt x="2615" y="3280"/>
                    </a:lnTo>
                    <a:lnTo>
                      <a:pt x="2623" y="3281"/>
                    </a:lnTo>
                    <a:lnTo>
                      <a:pt x="2630" y="3284"/>
                    </a:lnTo>
                    <a:lnTo>
                      <a:pt x="2635" y="3288"/>
                    </a:lnTo>
                    <a:lnTo>
                      <a:pt x="2647" y="3296"/>
                    </a:lnTo>
                    <a:lnTo>
                      <a:pt x="2659" y="3306"/>
                    </a:lnTo>
                    <a:lnTo>
                      <a:pt x="2671" y="3316"/>
                    </a:lnTo>
                    <a:lnTo>
                      <a:pt x="2682" y="3325"/>
                    </a:lnTo>
                    <a:lnTo>
                      <a:pt x="2689" y="3328"/>
                    </a:lnTo>
                    <a:lnTo>
                      <a:pt x="2695" y="3330"/>
                    </a:lnTo>
                    <a:lnTo>
                      <a:pt x="2703" y="3333"/>
                    </a:lnTo>
                    <a:lnTo>
                      <a:pt x="2710" y="3333"/>
                    </a:lnTo>
                    <a:lnTo>
                      <a:pt x="2711" y="3324"/>
                    </a:lnTo>
                    <a:lnTo>
                      <a:pt x="2713" y="3316"/>
                    </a:lnTo>
                    <a:lnTo>
                      <a:pt x="2715" y="3308"/>
                    </a:lnTo>
                    <a:lnTo>
                      <a:pt x="2719" y="3301"/>
                    </a:lnTo>
                    <a:lnTo>
                      <a:pt x="2725" y="3294"/>
                    </a:lnTo>
                    <a:lnTo>
                      <a:pt x="2730" y="3289"/>
                    </a:lnTo>
                    <a:lnTo>
                      <a:pt x="2737" y="3284"/>
                    </a:lnTo>
                    <a:lnTo>
                      <a:pt x="2743" y="3280"/>
                    </a:lnTo>
                    <a:lnTo>
                      <a:pt x="2759" y="3270"/>
                    </a:lnTo>
                    <a:lnTo>
                      <a:pt x="2777" y="3264"/>
                    </a:lnTo>
                    <a:lnTo>
                      <a:pt x="2795" y="3257"/>
                    </a:lnTo>
                    <a:lnTo>
                      <a:pt x="2814" y="3250"/>
                    </a:lnTo>
                    <a:lnTo>
                      <a:pt x="2833" y="3244"/>
                    </a:lnTo>
                    <a:lnTo>
                      <a:pt x="2850" y="3237"/>
                    </a:lnTo>
                    <a:lnTo>
                      <a:pt x="2858" y="3232"/>
                    </a:lnTo>
                    <a:lnTo>
                      <a:pt x="2866" y="3228"/>
                    </a:lnTo>
                    <a:lnTo>
                      <a:pt x="2874" y="3222"/>
                    </a:lnTo>
                    <a:lnTo>
                      <a:pt x="2881" y="3217"/>
                    </a:lnTo>
                    <a:lnTo>
                      <a:pt x="2887" y="3210"/>
                    </a:lnTo>
                    <a:lnTo>
                      <a:pt x="2893" y="3204"/>
                    </a:lnTo>
                    <a:lnTo>
                      <a:pt x="2897" y="3197"/>
                    </a:lnTo>
                    <a:lnTo>
                      <a:pt x="2901" y="3188"/>
                    </a:lnTo>
                    <a:lnTo>
                      <a:pt x="2903" y="3180"/>
                    </a:lnTo>
                    <a:lnTo>
                      <a:pt x="2904" y="3169"/>
                    </a:lnTo>
                    <a:lnTo>
                      <a:pt x="2904" y="3158"/>
                    </a:lnTo>
                    <a:lnTo>
                      <a:pt x="2903" y="3146"/>
                    </a:lnTo>
                    <a:lnTo>
                      <a:pt x="2886" y="3145"/>
                    </a:lnTo>
                    <a:lnTo>
                      <a:pt x="2869" y="3142"/>
                    </a:lnTo>
                    <a:lnTo>
                      <a:pt x="2854" y="3138"/>
                    </a:lnTo>
                    <a:lnTo>
                      <a:pt x="2839" y="3132"/>
                    </a:lnTo>
                    <a:lnTo>
                      <a:pt x="2826" y="3124"/>
                    </a:lnTo>
                    <a:lnTo>
                      <a:pt x="2813" y="3114"/>
                    </a:lnTo>
                    <a:lnTo>
                      <a:pt x="2802" y="3104"/>
                    </a:lnTo>
                    <a:lnTo>
                      <a:pt x="2791" y="3092"/>
                    </a:lnTo>
                    <a:lnTo>
                      <a:pt x="2783" y="3078"/>
                    </a:lnTo>
                    <a:lnTo>
                      <a:pt x="2775" y="3064"/>
                    </a:lnTo>
                    <a:lnTo>
                      <a:pt x="2769" y="3048"/>
                    </a:lnTo>
                    <a:lnTo>
                      <a:pt x="2762" y="3032"/>
                    </a:lnTo>
                    <a:lnTo>
                      <a:pt x="2758" y="3015"/>
                    </a:lnTo>
                    <a:lnTo>
                      <a:pt x="2755" y="2997"/>
                    </a:lnTo>
                    <a:lnTo>
                      <a:pt x="2753" y="2979"/>
                    </a:lnTo>
                    <a:lnTo>
                      <a:pt x="2753" y="2960"/>
                    </a:lnTo>
                    <a:lnTo>
                      <a:pt x="2753" y="2965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37"/>
              <p:cNvSpPr>
                <a:spLocks/>
              </p:cNvSpPr>
              <p:nvPr/>
            </p:nvSpPr>
            <p:spPr bwMode="auto">
              <a:xfrm>
                <a:off x="1859" y="2454"/>
                <a:ext cx="887" cy="655"/>
              </a:xfrm>
              <a:custGeom>
                <a:avLst/>
                <a:gdLst>
                  <a:gd name="T0" fmla="*/ 495 w 2904"/>
                  <a:gd name="T1" fmla="*/ 616 h 2144"/>
                  <a:gd name="T2" fmla="*/ 530 w 2904"/>
                  <a:gd name="T3" fmla="*/ 594 h 2144"/>
                  <a:gd name="T4" fmla="*/ 557 w 2904"/>
                  <a:gd name="T5" fmla="*/ 532 h 2144"/>
                  <a:gd name="T6" fmla="*/ 582 w 2904"/>
                  <a:gd name="T7" fmla="*/ 513 h 2144"/>
                  <a:gd name="T8" fmla="*/ 659 w 2904"/>
                  <a:gd name="T9" fmla="*/ 531 h 2144"/>
                  <a:gd name="T10" fmla="*/ 711 w 2904"/>
                  <a:gd name="T11" fmla="*/ 540 h 2144"/>
                  <a:gd name="T12" fmla="*/ 752 w 2904"/>
                  <a:gd name="T13" fmla="*/ 557 h 2144"/>
                  <a:gd name="T14" fmla="*/ 785 w 2904"/>
                  <a:gd name="T15" fmla="*/ 532 h 2144"/>
                  <a:gd name="T16" fmla="*/ 816 w 2904"/>
                  <a:gd name="T17" fmla="*/ 541 h 2144"/>
                  <a:gd name="T18" fmla="*/ 832 w 2904"/>
                  <a:gd name="T19" fmla="*/ 534 h 2144"/>
                  <a:gd name="T20" fmla="*/ 873 w 2904"/>
                  <a:gd name="T21" fmla="*/ 515 h 2144"/>
                  <a:gd name="T22" fmla="*/ 887 w 2904"/>
                  <a:gd name="T23" fmla="*/ 493 h 2144"/>
                  <a:gd name="T24" fmla="*/ 850 w 2904"/>
                  <a:gd name="T25" fmla="*/ 468 h 2144"/>
                  <a:gd name="T26" fmla="*/ 832 w 2904"/>
                  <a:gd name="T27" fmla="*/ 426 h 2144"/>
                  <a:gd name="T28" fmla="*/ 803 w 2904"/>
                  <a:gd name="T29" fmla="*/ 414 h 2144"/>
                  <a:gd name="T30" fmla="*/ 781 w 2904"/>
                  <a:gd name="T31" fmla="*/ 392 h 2144"/>
                  <a:gd name="T32" fmla="*/ 759 w 2904"/>
                  <a:gd name="T33" fmla="*/ 391 h 2144"/>
                  <a:gd name="T34" fmla="*/ 739 w 2904"/>
                  <a:gd name="T35" fmla="*/ 375 h 2144"/>
                  <a:gd name="T36" fmla="*/ 712 w 2904"/>
                  <a:gd name="T37" fmla="*/ 361 h 2144"/>
                  <a:gd name="T38" fmla="*/ 681 w 2904"/>
                  <a:gd name="T39" fmla="*/ 390 h 2144"/>
                  <a:gd name="T40" fmla="*/ 623 w 2904"/>
                  <a:gd name="T41" fmla="*/ 384 h 2144"/>
                  <a:gd name="T42" fmla="*/ 585 w 2904"/>
                  <a:gd name="T43" fmla="*/ 344 h 2144"/>
                  <a:gd name="T44" fmla="*/ 524 w 2904"/>
                  <a:gd name="T45" fmla="*/ 323 h 2144"/>
                  <a:gd name="T46" fmla="*/ 473 w 2904"/>
                  <a:gd name="T47" fmla="*/ 294 h 2144"/>
                  <a:gd name="T48" fmla="*/ 419 w 2904"/>
                  <a:gd name="T49" fmla="*/ 254 h 2144"/>
                  <a:gd name="T50" fmla="*/ 407 w 2904"/>
                  <a:gd name="T51" fmla="*/ 213 h 2144"/>
                  <a:gd name="T52" fmla="*/ 374 w 2904"/>
                  <a:gd name="T53" fmla="*/ 178 h 2144"/>
                  <a:gd name="T54" fmla="*/ 353 w 2904"/>
                  <a:gd name="T55" fmla="*/ 182 h 2144"/>
                  <a:gd name="T56" fmla="*/ 332 w 2904"/>
                  <a:gd name="T57" fmla="*/ 181 h 2144"/>
                  <a:gd name="T58" fmla="*/ 303 w 2904"/>
                  <a:gd name="T59" fmla="*/ 185 h 2144"/>
                  <a:gd name="T60" fmla="*/ 288 w 2904"/>
                  <a:gd name="T61" fmla="*/ 145 h 2144"/>
                  <a:gd name="T62" fmla="*/ 270 w 2904"/>
                  <a:gd name="T63" fmla="*/ 125 h 2144"/>
                  <a:gd name="T64" fmla="*/ 203 w 2904"/>
                  <a:gd name="T65" fmla="*/ 122 h 2144"/>
                  <a:gd name="T66" fmla="*/ 187 w 2904"/>
                  <a:gd name="T67" fmla="*/ 103 h 2144"/>
                  <a:gd name="T68" fmla="*/ 176 w 2904"/>
                  <a:gd name="T69" fmla="*/ 78 h 2144"/>
                  <a:gd name="T70" fmla="*/ 193 w 2904"/>
                  <a:gd name="T71" fmla="*/ 38 h 2144"/>
                  <a:gd name="T72" fmla="*/ 180 w 2904"/>
                  <a:gd name="T73" fmla="*/ 4 h 2144"/>
                  <a:gd name="T74" fmla="*/ 135 w 2904"/>
                  <a:gd name="T75" fmla="*/ 34 h 2144"/>
                  <a:gd name="T76" fmla="*/ 116 w 2904"/>
                  <a:gd name="T77" fmla="*/ 26 h 2144"/>
                  <a:gd name="T78" fmla="*/ 84 w 2904"/>
                  <a:gd name="T79" fmla="*/ 46 h 2144"/>
                  <a:gd name="T80" fmla="*/ 68 w 2904"/>
                  <a:gd name="T81" fmla="*/ 92 h 2144"/>
                  <a:gd name="T82" fmla="*/ 28 w 2904"/>
                  <a:gd name="T83" fmla="*/ 153 h 2144"/>
                  <a:gd name="T84" fmla="*/ 2 w 2904"/>
                  <a:gd name="T85" fmla="*/ 217 h 2144"/>
                  <a:gd name="T86" fmla="*/ 9 w 2904"/>
                  <a:gd name="T87" fmla="*/ 235 h 2144"/>
                  <a:gd name="T88" fmla="*/ 50 w 2904"/>
                  <a:gd name="T89" fmla="*/ 287 h 2144"/>
                  <a:gd name="T90" fmla="*/ 77 w 2904"/>
                  <a:gd name="T91" fmla="*/ 332 h 2144"/>
                  <a:gd name="T92" fmla="*/ 72 w 2904"/>
                  <a:gd name="T93" fmla="*/ 366 h 2144"/>
                  <a:gd name="T94" fmla="*/ 78 w 2904"/>
                  <a:gd name="T95" fmla="*/ 442 h 2144"/>
                  <a:gd name="T96" fmla="*/ 77 w 2904"/>
                  <a:gd name="T97" fmla="*/ 480 h 2144"/>
                  <a:gd name="T98" fmla="*/ 112 w 2904"/>
                  <a:gd name="T99" fmla="*/ 506 h 2144"/>
                  <a:gd name="T100" fmla="*/ 134 w 2904"/>
                  <a:gd name="T101" fmla="*/ 565 h 2144"/>
                  <a:gd name="T102" fmla="*/ 159 w 2904"/>
                  <a:gd name="T103" fmla="*/ 561 h 2144"/>
                  <a:gd name="T104" fmla="*/ 210 w 2904"/>
                  <a:gd name="T105" fmla="*/ 545 h 2144"/>
                  <a:gd name="T106" fmla="*/ 236 w 2904"/>
                  <a:gd name="T107" fmla="*/ 530 h 2144"/>
                  <a:gd name="T108" fmla="*/ 259 w 2904"/>
                  <a:gd name="T109" fmla="*/ 522 h 2144"/>
                  <a:gd name="T110" fmla="*/ 271 w 2904"/>
                  <a:gd name="T111" fmla="*/ 503 h 2144"/>
                  <a:gd name="T112" fmla="*/ 308 w 2904"/>
                  <a:gd name="T113" fmla="*/ 519 h 2144"/>
                  <a:gd name="T114" fmla="*/ 349 w 2904"/>
                  <a:gd name="T115" fmla="*/ 536 h 2144"/>
                  <a:gd name="T116" fmla="*/ 374 w 2904"/>
                  <a:gd name="T117" fmla="*/ 583 h 2144"/>
                  <a:gd name="T118" fmla="*/ 411 w 2904"/>
                  <a:gd name="T119" fmla="*/ 635 h 214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904"/>
                  <a:gd name="T181" fmla="*/ 0 h 2144"/>
                  <a:gd name="T182" fmla="*/ 2904 w 2904"/>
                  <a:gd name="T183" fmla="*/ 2144 h 214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904" h="2144">
                    <a:moveTo>
                      <a:pt x="1530" y="2144"/>
                    </a:moveTo>
                    <a:lnTo>
                      <a:pt x="1566" y="2144"/>
                    </a:lnTo>
                    <a:lnTo>
                      <a:pt x="1576" y="2125"/>
                    </a:lnTo>
                    <a:lnTo>
                      <a:pt x="1584" y="2108"/>
                    </a:lnTo>
                    <a:lnTo>
                      <a:pt x="1590" y="2092"/>
                    </a:lnTo>
                    <a:lnTo>
                      <a:pt x="1596" y="2076"/>
                    </a:lnTo>
                    <a:lnTo>
                      <a:pt x="1601" y="2060"/>
                    </a:lnTo>
                    <a:lnTo>
                      <a:pt x="1606" y="2045"/>
                    </a:lnTo>
                    <a:lnTo>
                      <a:pt x="1613" y="2031"/>
                    </a:lnTo>
                    <a:lnTo>
                      <a:pt x="1621" y="2017"/>
                    </a:lnTo>
                    <a:lnTo>
                      <a:pt x="1626" y="2007"/>
                    </a:lnTo>
                    <a:lnTo>
                      <a:pt x="1633" y="1997"/>
                    </a:lnTo>
                    <a:lnTo>
                      <a:pt x="1641" y="1991"/>
                    </a:lnTo>
                    <a:lnTo>
                      <a:pt x="1649" y="1985"/>
                    </a:lnTo>
                    <a:lnTo>
                      <a:pt x="1666" y="1976"/>
                    </a:lnTo>
                    <a:lnTo>
                      <a:pt x="1684" y="1969"/>
                    </a:lnTo>
                    <a:lnTo>
                      <a:pt x="1702" y="1963"/>
                    </a:lnTo>
                    <a:lnTo>
                      <a:pt x="1718" y="1955"/>
                    </a:lnTo>
                    <a:lnTo>
                      <a:pt x="1726" y="1949"/>
                    </a:lnTo>
                    <a:lnTo>
                      <a:pt x="1734" y="1944"/>
                    </a:lnTo>
                    <a:lnTo>
                      <a:pt x="1741" y="1936"/>
                    </a:lnTo>
                    <a:lnTo>
                      <a:pt x="1746" y="1927"/>
                    </a:lnTo>
                    <a:lnTo>
                      <a:pt x="1754" y="1913"/>
                    </a:lnTo>
                    <a:lnTo>
                      <a:pt x="1762" y="1899"/>
                    </a:lnTo>
                    <a:lnTo>
                      <a:pt x="1769" y="1881"/>
                    </a:lnTo>
                    <a:lnTo>
                      <a:pt x="1776" y="1863"/>
                    </a:lnTo>
                    <a:lnTo>
                      <a:pt x="1789" y="1821"/>
                    </a:lnTo>
                    <a:lnTo>
                      <a:pt x="1805" y="1780"/>
                    </a:lnTo>
                    <a:lnTo>
                      <a:pt x="1813" y="1760"/>
                    </a:lnTo>
                    <a:lnTo>
                      <a:pt x="1822" y="1741"/>
                    </a:lnTo>
                    <a:lnTo>
                      <a:pt x="1833" y="1725"/>
                    </a:lnTo>
                    <a:lnTo>
                      <a:pt x="1845" y="1709"/>
                    </a:lnTo>
                    <a:lnTo>
                      <a:pt x="1850" y="1703"/>
                    </a:lnTo>
                    <a:lnTo>
                      <a:pt x="1857" y="1697"/>
                    </a:lnTo>
                    <a:lnTo>
                      <a:pt x="1864" y="1692"/>
                    </a:lnTo>
                    <a:lnTo>
                      <a:pt x="1870" y="1688"/>
                    </a:lnTo>
                    <a:lnTo>
                      <a:pt x="1878" y="1684"/>
                    </a:lnTo>
                    <a:lnTo>
                      <a:pt x="1886" y="1681"/>
                    </a:lnTo>
                    <a:lnTo>
                      <a:pt x="1894" y="1680"/>
                    </a:lnTo>
                    <a:lnTo>
                      <a:pt x="1904" y="1680"/>
                    </a:lnTo>
                    <a:lnTo>
                      <a:pt x="1920" y="1680"/>
                    </a:lnTo>
                    <a:lnTo>
                      <a:pt x="1934" y="1684"/>
                    </a:lnTo>
                    <a:lnTo>
                      <a:pt x="1948" y="1688"/>
                    </a:lnTo>
                    <a:lnTo>
                      <a:pt x="1961" y="1692"/>
                    </a:lnTo>
                    <a:lnTo>
                      <a:pt x="1986" y="1703"/>
                    </a:lnTo>
                    <a:lnTo>
                      <a:pt x="2006" y="1709"/>
                    </a:lnTo>
                    <a:lnTo>
                      <a:pt x="2109" y="1709"/>
                    </a:lnTo>
                    <a:lnTo>
                      <a:pt x="2125" y="1721"/>
                    </a:lnTo>
                    <a:lnTo>
                      <a:pt x="2141" y="1732"/>
                    </a:lnTo>
                    <a:lnTo>
                      <a:pt x="2158" y="1739"/>
                    </a:lnTo>
                    <a:lnTo>
                      <a:pt x="2177" y="1744"/>
                    </a:lnTo>
                    <a:lnTo>
                      <a:pt x="2195" y="1748"/>
                    </a:lnTo>
                    <a:lnTo>
                      <a:pt x="2215" y="1751"/>
                    </a:lnTo>
                    <a:lnTo>
                      <a:pt x="2237" y="1752"/>
                    </a:lnTo>
                    <a:lnTo>
                      <a:pt x="2259" y="1752"/>
                    </a:lnTo>
                    <a:lnTo>
                      <a:pt x="2275" y="1752"/>
                    </a:lnTo>
                    <a:lnTo>
                      <a:pt x="2291" y="1755"/>
                    </a:lnTo>
                    <a:lnTo>
                      <a:pt x="2305" y="1759"/>
                    </a:lnTo>
                    <a:lnTo>
                      <a:pt x="2318" y="1763"/>
                    </a:lnTo>
                    <a:lnTo>
                      <a:pt x="2329" y="1768"/>
                    </a:lnTo>
                    <a:lnTo>
                      <a:pt x="2339" y="1775"/>
                    </a:lnTo>
                    <a:lnTo>
                      <a:pt x="2350" y="1781"/>
                    </a:lnTo>
                    <a:lnTo>
                      <a:pt x="2359" y="1788"/>
                    </a:lnTo>
                    <a:lnTo>
                      <a:pt x="2379" y="1801"/>
                    </a:lnTo>
                    <a:lnTo>
                      <a:pt x="2399" y="1813"/>
                    </a:lnTo>
                    <a:lnTo>
                      <a:pt x="2410" y="1817"/>
                    </a:lnTo>
                    <a:lnTo>
                      <a:pt x="2423" y="1821"/>
                    </a:lnTo>
                    <a:lnTo>
                      <a:pt x="2437" y="1823"/>
                    </a:lnTo>
                    <a:lnTo>
                      <a:pt x="2451" y="1824"/>
                    </a:lnTo>
                    <a:lnTo>
                      <a:pt x="2461" y="1823"/>
                    </a:lnTo>
                    <a:lnTo>
                      <a:pt x="2470" y="1820"/>
                    </a:lnTo>
                    <a:lnTo>
                      <a:pt x="2479" y="1816"/>
                    </a:lnTo>
                    <a:lnTo>
                      <a:pt x="2487" y="1811"/>
                    </a:lnTo>
                    <a:lnTo>
                      <a:pt x="2505" y="1796"/>
                    </a:lnTo>
                    <a:lnTo>
                      <a:pt x="2521" y="1779"/>
                    </a:lnTo>
                    <a:lnTo>
                      <a:pt x="2530" y="1771"/>
                    </a:lnTo>
                    <a:lnTo>
                      <a:pt x="2538" y="1763"/>
                    </a:lnTo>
                    <a:lnTo>
                      <a:pt x="2547" y="1755"/>
                    </a:lnTo>
                    <a:lnTo>
                      <a:pt x="2558" y="1748"/>
                    </a:lnTo>
                    <a:lnTo>
                      <a:pt x="2569" y="1743"/>
                    </a:lnTo>
                    <a:lnTo>
                      <a:pt x="2581" y="1737"/>
                    </a:lnTo>
                    <a:lnTo>
                      <a:pt x="2594" y="1735"/>
                    </a:lnTo>
                    <a:lnTo>
                      <a:pt x="2609" y="1733"/>
                    </a:lnTo>
                    <a:lnTo>
                      <a:pt x="2615" y="1735"/>
                    </a:lnTo>
                    <a:lnTo>
                      <a:pt x="2623" y="1736"/>
                    </a:lnTo>
                    <a:lnTo>
                      <a:pt x="2630" y="1739"/>
                    </a:lnTo>
                    <a:lnTo>
                      <a:pt x="2635" y="1743"/>
                    </a:lnTo>
                    <a:lnTo>
                      <a:pt x="2647" y="1751"/>
                    </a:lnTo>
                    <a:lnTo>
                      <a:pt x="2659" y="1761"/>
                    </a:lnTo>
                    <a:lnTo>
                      <a:pt x="2671" y="1771"/>
                    </a:lnTo>
                    <a:lnTo>
                      <a:pt x="2682" y="1780"/>
                    </a:lnTo>
                    <a:lnTo>
                      <a:pt x="2689" y="1783"/>
                    </a:lnTo>
                    <a:lnTo>
                      <a:pt x="2695" y="1785"/>
                    </a:lnTo>
                    <a:lnTo>
                      <a:pt x="2703" y="1788"/>
                    </a:lnTo>
                    <a:lnTo>
                      <a:pt x="2710" y="1788"/>
                    </a:lnTo>
                    <a:lnTo>
                      <a:pt x="2711" y="1779"/>
                    </a:lnTo>
                    <a:lnTo>
                      <a:pt x="2713" y="1771"/>
                    </a:lnTo>
                    <a:lnTo>
                      <a:pt x="2715" y="1763"/>
                    </a:lnTo>
                    <a:lnTo>
                      <a:pt x="2719" y="1756"/>
                    </a:lnTo>
                    <a:lnTo>
                      <a:pt x="2725" y="1749"/>
                    </a:lnTo>
                    <a:lnTo>
                      <a:pt x="2730" y="1744"/>
                    </a:lnTo>
                    <a:lnTo>
                      <a:pt x="2737" y="1739"/>
                    </a:lnTo>
                    <a:lnTo>
                      <a:pt x="2743" y="1735"/>
                    </a:lnTo>
                    <a:lnTo>
                      <a:pt x="2759" y="1725"/>
                    </a:lnTo>
                    <a:lnTo>
                      <a:pt x="2777" y="1719"/>
                    </a:lnTo>
                    <a:lnTo>
                      <a:pt x="2795" y="1712"/>
                    </a:lnTo>
                    <a:lnTo>
                      <a:pt x="2814" y="1705"/>
                    </a:lnTo>
                    <a:lnTo>
                      <a:pt x="2833" y="1699"/>
                    </a:lnTo>
                    <a:lnTo>
                      <a:pt x="2850" y="1692"/>
                    </a:lnTo>
                    <a:lnTo>
                      <a:pt x="2858" y="1687"/>
                    </a:lnTo>
                    <a:lnTo>
                      <a:pt x="2866" y="1683"/>
                    </a:lnTo>
                    <a:lnTo>
                      <a:pt x="2874" y="1677"/>
                    </a:lnTo>
                    <a:lnTo>
                      <a:pt x="2881" y="1672"/>
                    </a:lnTo>
                    <a:lnTo>
                      <a:pt x="2887" y="1665"/>
                    </a:lnTo>
                    <a:lnTo>
                      <a:pt x="2893" y="1659"/>
                    </a:lnTo>
                    <a:lnTo>
                      <a:pt x="2897" y="1652"/>
                    </a:lnTo>
                    <a:lnTo>
                      <a:pt x="2901" y="1643"/>
                    </a:lnTo>
                    <a:lnTo>
                      <a:pt x="2903" y="1635"/>
                    </a:lnTo>
                    <a:lnTo>
                      <a:pt x="2904" y="1624"/>
                    </a:lnTo>
                    <a:lnTo>
                      <a:pt x="2904" y="1613"/>
                    </a:lnTo>
                    <a:lnTo>
                      <a:pt x="2903" y="1601"/>
                    </a:lnTo>
                    <a:lnTo>
                      <a:pt x="2886" y="1600"/>
                    </a:lnTo>
                    <a:lnTo>
                      <a:pt x="2869" y="1597"/>
                    </a:lnTo>
                    <a:lnTo>
                      <a:pt x="2854" y="1593"/>
                    </a:lnTo>
                    <a:lnTo>
                      <a:pt x="2839" y="1587"/>
                    </a:lnTo>
                    <a:lnTo>
                      <a:pt x="2826" y="1579"/>
                    </a:lnTo>
                    <a:lnTo>
                      <a:pt x="2813" y="1569"/>
                    </a:lnTo>
                    <a:lnTo>
                      <a:pt x="2802" y="1559"/>
                    </a:lnTo>
                    <a:lnTo>
                      <a:pt x="2791" y="1547"/>
                    </a:lnTo>
                    <a:lnTo>
                      <a:pt x="2783" y="1533"/>
                    </a:lnTo>
                    <a:lnTo>
                      <a:pt x="2775" y="1519"/>
                    </a:lnTo>
                    <a:lnTo>
                      <a:pt x="2769" y="1503"/>
                    </a:lnTo>
                    <a:lnTo>
                      <a:pt x="2762" y="1487"/>
                    </a:lnTo>
                    <a:lnTo>
                      <a:pt x="2758" y="1470"/>
                    </a:lnTo>
                    <a:lnTo>
                      <a:pt x="2755" y="1452"/>
                    </a:lnTo>
                    <a:lnTo>
                      <a:pt x="2753" y="1434"/>
                    </a:lnTo>
                    <a:lnTo>
                      <a:pt x="2753" y="1415"/>
                    </a:lnTo>
                    <a:lnTo>
                      <a:pt x="2742" y="1410"/>
                    </a:lnTo>
                    <a:lnTo>
                      <a:pt x="2733" y="1403"/>
                    </a:lnTo>
                    <a:lnTo>
                      <a:pt x="2725" y="1395"/>
                    </a:lnTo>
                    <a:lnTo>
                      <a:pt x="2717" y="1388"/>
                    </a:lnTo>
                    <a:lnTo>
                      <a:pt x="2709" y="1380"/>
                    </a:lnTo>
                    <a:lnTo>
                      <a:pt x="2701" y="1372"/>
                    </a:lnTo>
                    <a:lnTo>
                      <a:pt x="2691" y="1366"/>
                    </a:lnTo>
                    <a:lnTo>
                      <a:pt x="2681" y="1360"/>
                    </a:lnTo>
                    <a:lnTo>
                      <a:pt x="2670" y="1358"/>
                    </a:lnTo>
                    <a:lnTo>
                      <a:pt x="2659" y="1356"/>
                    </a:lnTo>
                    <a:lnTo>
                      <a:pt x="2649" y="1356"/>
                    </a:lnTo>
                    <a:lnTo>
                      <a:pt x="2638" y="1356"/>
                    </a:lnTo>
                    <a:lnTo>
                      <a:pt x="2629" y="1355"/>
                    </a:lnTo>
                    <a:lnTo>
                      <a:pt x="2618" y="1354"/>
                    </a:lnTo>
                    <a:lnTo>
                      <a:pt x="2607" y="1350"/>
                    </a:lnTo>
                    <a:lnTo>
                      <a:pt x="2597" y="1343"/>
                    </a:lnTo>
                    <a:lnTo>
                      <a:pt x="2589" y="1335"/>
                    </a:lnTo>
                    <a:lnTo>
                      <a:pt x="2582" y="1326"/>
                    </a:lnTo>
                    <a:lnTo>
                      <a:pt x="2578" y="1316"/>
                    </a:lnTo>
                    <a:lnTo>
                      <a:pt x="2574" y="1307"/>
                    </a:lnTo>
                    <a:lnTo>
                      <a:pt x="2569" y="1296"/>
                    </a:lnTo>
                    <a:lnTo>
                      <a:pt x="2562" y="1287"/>
                    </a:lnTo>
                    <a:lnTo>
                      <a:pt x="2558" y="1282"/>
                    </a:lnTo>
                    <a:lnTo>
                      <a:pt x="2554" y="1278"/>
                    </a:lnTo>
                    <a:lnTo>
                      <a:pt x="2549" y="1274"/>
                    </a:lnTo>
                    <a:lnTo>
                      <a:pt x="2542" y="1270"/>
                    </a:lnTo>
                    <a:lnTo>
                      <a:pt x="2535" y="1268"/>
                    </a:lnTo>
                    <a:lnTo>
                      <a:pt x="2529" y="1268"/>
                    </a:lnTo>
                    <a:lnTo>
                      <a:pt x="2522" y="1268"/>
                    </a:lnTo>
                    <a:lnTo>
                      <a:pt x="2515" y="1270"/>
                    </a:lnTo>
                    <a:lnTo>
                      <a:pt x="2503" y="1274"/>
                    </a:lnTo>
                    <a:lnTo>
                      <a:pt x="2491" y="1279"/>
                    </a:lnTo>
                    <a:lnTo>
                      <a:pt x="2486" y="1280"/>
                    </a:lnTo>
                    <a:lnTo>
                      <a:pt x="2479" y="1282"/>
                    </a:lnTo>
                    <a:lnTo>
                      <a:pt x="2474" y="1282"/>
                    </a:lnTo>
                    <a:lnTo>
                      <a:pt x="2469" y="1282"/>
                    </a:lnTo>
                    <a:lnTo>
                      <a:pt x="2462" y="1279"/>
                    </a:lnTo>
                    <a:lnTo>
                      <a:pt x="2457" y="1276"/>
                    </a:lnTo>
                    <a:lnTo>
                      <a:pt x="2451" y="1271"/>
                    </a:lnTo>
                    <a:lnTo>
                      <a:pt x="2446" y="1264"/>
                    </a:lnTo>
                    <a:lnTo>
                      <a:pt x="2437" y="1255"/>
                    </a:lnTo>
                    <a:lnTo>
                      <a:pt x="2429" y="1243"/>
                    </a:lnTo>
                    <a:lnTo>
                      <a:pt x="2419" y="1228"/>
                    </a:lnTo>
                    <a:lnTo>
                      <a:pt x="2410" y="1212"/>
                    </a:lnTo>
                    <a:lnTo>
                      <a:pt x="2399" y="1198"/>
                    </a:lnTo>
                    <a:lnTo>
                      <a:pt x="2389" y="1186"/>
                    </a:lnTo>
                    <a:lnTo>
                      <a:pt x="2382" y="1180"/>
                    </a:lnTo>
                    <a:lnTo>
                      <a:pt x="2375" y="1176"/>
                    </a:lnTo>
                    <a:lnTo>
                      <a:pt x="2369" y="1175"/>
                    </a:lnTo>
                    <a:lnTo>
                      <a:pt x="2361" y="1174"/>
                    </a:lnTo>
                    <a:lnTo>
                      <a:pt x="2350" y="1175"/>
                    </a:lnTo>
                    <a:lnTo>
                      <a:pt x="2339" y="1178"/>
                    </a:lnTo>
                    <a:lnTo>
                      <a:pt x="2330" y="1183"/>
                    </a:lnTo>
                    <a:lnTo>
                      <a:pt x="2321" y="1190"/>
                    </a:lnTo>
                    <a:lnTo>
                      <a:pt x="2305" y="1206"/>
                    </a:lnTo>
                    <a:lnTo>
                      <a:pt x="2291" y="1226"/>
                    </a:lnTo>
                    <a:lnTo>
                      <a:pt x="2283" y="1235"/>
                    </a:lnTo>
                    <a:lnTo>
                      <a:pt x="2277" y="1244"/>
                    </a:lnTo>
                    <a:lnTo>
                      <a:pt x="2269" y="1252"/>
                    </a:lnTo>
                    <a:lnTo>
                      <a:pt x="2261" y="1260"/>
                    </a:lnTo>
                    <a:lnTo>
                      <a:pt x="2251" y="1267"/>
                    </a:lnTo>
                    <a:lnTo>
                      <a:pt x="2241" y="1272"/>
                    </a:lnTo>
                    <a:lnTo>
                      <a:pt x="2230" y="1275"/>
                    </a:lnTo>
                    <a:lnTo>
                      <a:pt x="2217" y="1276"/>
                    </a:lnTo>
                    <a:lnTo>
                      <a:pt x="2186" y="1275"/>
                    </a:lnTo>
                    <a:lnTo>
                      <a:pt x="2157" y="1270"/>
                    </a:lnTo>
                    <a:lnTo>
                      <a:pt x="2128" y="1266"/>
                    </a:lnTo>
                    <a:lnTo>
                      <a:pt x="2097" y="1264"/>
                    </a:lnTo>
                    <a:lnTo>
                      <a:pt x="2084" y="1264"/>
                    </a:lnTo>
                    <a:lnTo>
                      <a:pt x="2072" y="1263"/>
                    </a:lnTo>
                    <a:lnTo>
                      <a:pt x="2061" y="1262"/>
                    </a:lnTo>
                    <a:lnTo>
                      <a:pt x="2050" y="1259"/>
                    </a:lnTo>
                    <a:lnTo>
                      <a:pt x="2041" y="1256"/>
                    </a:lnTo>
                    <a:lnTo>
                      <a:pt x="2033" y="1252"/>
                    </a:lnTo>
                    <a:lnTo>
                      <a:pt x="2024" y="1248"/>
                    </a:lnTo>
                    <a:lnTo>
                      <a:pt x="2017" y="1244"/>
                    </a:lnTo>
                    <a:lnTo>
                      <a:pt x="2002" y="1235"/>
                    </a:lnTo>
                    <a:lnTo>
                      <a:pt x="1990" y="1223"/>
                    </a:lnTo>
                    <a:lnTo>
                      <a:pt x="1978" y="1211"/>
                    </a:lnTo>
                    <a:lnTo>
                      <a:pt x="1969" y="1198"/>
                    </a:lnTo>
                    <a:lnTo>
                      <a:pt x="1949" y="1168"/>
                    </a:lnTo>
                    <a:lnTo>
                      <a:pt x="1926" y="1140"/>
                    </a:lnTo>
                    <a:lnTo>
                      <a:pt x="1914" y="1126"/>
                    </a:lnTo>
                    <a:lnTo>
                      <a:pt x="1901" y="1112"/>
                    </a:lnTo>
                    <a:lnTo>
                      <a:pt x="1885" y="1100"/>
                    </a:lnTo>
                    <a:lnTo>
                      <a:pt x="1868" y="1090"/>
                    </a:lnTo>
                    <a:lnTo>
                      <a:pt x="1857" y="1086"/>
                    </a:lnTo>
                    <a:lnTo>
                      <a:pt x="1844" y="1082"/>
                    </a:lnTo>
                    <a:lnTo>
                      <a:pt x="1830" y="1078"/>
                    </a:lnTo>
                    <a:lnTo>
                      <a:pt x="1816" y="1075"/>
                    </a:lnTo>
                    <a:lnTo>
                      <a:pt x="1785" y="1070"/>
                    </a:lnTo>
                    <a:lnTo>
                      <a:pt x="1752" y="1064"/>
                    </a:lnTo>
                    <a:lnTo>
                      <a:pt x="1717" y="1058"/>
                    </a:lnTo>
                    <a:lnTo>
                      <a:pt x="1685" y="1051"/>
                    </a:lnTo>
                    <a:lnTo>
                      <a:pt x="1669" y="1046"/>
                    </a:lnTo>
                    <a:lnTo>
                      <a:pt x="1653" y="1042"/>
                    </a:lnTo>
                    <a:lnTo>
                      <a:pt x="1640" y="1035"/>
                    </a:lnTo>
                    <a:lnTo>
                      <a:pt x="1626" y="1030"/>
                    </a:lnTo>
                    <a:lnTo>
                      <a:pt x="1612" y="1020"/>
                    </a:lnTo>
                    <a:lnTo>
                      <a:pt x="1598" y="1010"/>
                    </a:lnTo>
                    <a:lnTo>
                      <a:pt x="1585" y="999"/>
                    </a:lnTo>
                    <a:lnTo>
                      <a:pt x="1573" y="988"/>
                    </a:lnTo>
                    <a:lnTo>
                      <a:pt x="1549" y="963"/>
                    </a:lnTo>
                    <a:lnTo>
                      <a:pt x="1524" y="933"/>
                    </a:lnTo>
                    <a:lnTo>
                      <a:pt x="1409" y="933"/>
                    </a:lnTo>
                    <a:lnTo>
                      <a:pt x="1402" y="926"/>
                    </a:lnTo>
                    <a:lnTo>
                      <a:pt x="1397" y="919"/>
                    </a:lnTo>
                    <a:lnTo>
                      <a:pt x="1392" y="911"/>
                    </a:lnTo>
                    <a:lnTo>
                      <a:pt x="1389" y="903"/>
                    </a:lnTo>
                    <a:lnTo>
                      <a:pt x="1384" y="886"/>
                    </a:lnTo>
                    <a:lnTo>
                      <a:pt x="1380" y="869"/>
                    </a:lnTo>
                    <a:lnTo>
                      <a:pt x="1377" y="850"/>
                    </a:lnTo>
                    <a:lnTo>
                      <a:pt x="1373" y="831"/>
                    </a:lnTo>
                    <a:lnTo>
                      <a:pt x="1371" y="822"/>
                    </a:lnTo>
                    <a:lnTo>
                      <a:pt x="1367" y="813"/>
                    </a:lnTo>
                    <a:lnTo>
                      <a:pt x="1361" y="803"/>
                    </a:lnTo>
                    <a:lnTo>
                      <a:pt x="1356" y="794"/>
                    </a:lnTo>
                    <a:lnTo>
                      <a:pt x="1347" y="775"/>
                    </a:lnTo>
                    <a:lnTo>
                      <a:pt x="1339" y="753"/>
                    </a:lnTo>
                    <a:lnTo>
                      <a:pt x="1333" y="733"/>
                    </a:lnTo>
                    <a:lnTo>
                      <a:pt x="1332" y="717"/>
                    </a:lnTo>
                    <a:lnTo>
                      <a:pt x="1332" y="707"/>
                    </a:lnTo>
                    <a:lnTo>
                      <a:pt x="1332" y="697"/>
                    </a:lnTo>
                    <a:lnTo>
                      <a:pt x="1332" y="685"/>
                    </a:lnTo>
                    <a:lnTo>
                      <a:pt x="1332" y="669"/>
                    </a:lnTo>
                    <a:lnTo>
                      <a:pt x="1331" y="663"/>
                    </a:lnTo>
                    <a:lnTo>
                      <a:pt x="1327" y="657"/>
                    </a:lnTo>
                    <a:lnTo>
                      <a:pt x="1321" y="650"/>
                    </a:lnTo>
                    <a:lnTo>
                      <a:pt x="1313" y="643"/>
                    </a:lnTo>
                    <a:lnTo>
                      <a:pt x="1295" y="627"/>
                    </a:lnTo>
                    <a:lnTo>
                      <a:pt x="1272" y="611"/>
                    </a:lnTo>
                    <a:lnTo>
                      <a:pt x="1248" y="595"/>
                    </a:lnTo>
                    <a:lnTo>
                      <a:pt x="1225" y="583"/>
                    </a:lnTo>
                    <a:lnTo>
                      <a:pt x="1215" y="578"/>
                    </a:lnTo>
                    <a:lnTo>
                      <a:pt x="1205" y="575"/>
                    </a:lnTo>
                    <a:lnTo>
                      <a:pt x="1199" y="573"/>
                    </a:lnTo>
                    <a:lnTo>
                      <a:pt x="1193" y="571"/>
                    </a:lnTo>
                    <a:lnTo>
                      <a:pt x="1187" y="573"/>
                    </a:lnTo>
                    <a:lnTo>
                      <a:pt x="1180" y="577"/>
                    </a:lnTo>
                    <a:lnTo>
                      <a:pt x="1175" y="581"/>
                    </a:lnTo>
                    <a:lnTo>
                      <a:pt x="1168" y="587"/>
                    </a:lnTo>
                    <a:lnTo>
                      <a:pt x="1161" y="593"/>
                    </a:lnTo>
                    <a:lnTo>
                      <a:pt x="1155" y="597"/>
                    </a:lnTo>
                    <a:lnTo>
                      <a:pt x="1148" y="601"/>
                    </a:lnTo>
                    <a:lnTo>
                      <a:pt x="1139" y="602"/>
                    </a:lnTo>
                    <a:lnTo>
                      <a:pt x="1132" y="602"/>
                    </a:lnTo>
                    <a:lnTo>
                      <a:pt x="1128" y="601"/>
                    </a:lnTo>
                    <a:lnTo>
                      <a:pt x="1123" y="599"/>
                    </a:lnTo>
                    <a:lnTo>
                      <a:pt x="1119" y="598"/>
                    </a:lnTo>
                    <a:lnTo>
                      <a:pt x="1113" y="591"/>
                    </a:lnTo>
                    <a:lnTo>
                      <a:pt x="1109" y="583"/>
                    </a:lnTo>
                    <a:lnTo>
                      <a:pt x="1097" y="587"/>
                    </a:lnTo>
                    <a:lnTo>
                      <a:pt x="1087" y="591"/>
                    </a:lnTo>
                    <a:lnTo>
                      <a:pt x="1077" y="597"/>
                    </a:lnTo>
                    <a:lnTo>
                      <a:pt x="1067" y="601"/>
                    </a:lnTo>
                    <a:lnTo>
                      <a:pt x="1056" y="606"/>
                    </a:lnTo>
                    <a:lnTo>
                      <a:pt x="1047" y="610"/>
                    </a:lnTo>
                    <a:lnTo>
                      <a:pt x="1036" y="613"/>
                    </a:lnTo>
                    <a:lnTo>
                      <a:pt x="1024" y="614"/>
                    </a:lnTo>
                    <a:lnTo>
                      <a:pt x="1015" y="614"/>
                    </a:lnTo>
                    <a:lnTo>
                      <a:pt x="1007" y="611"/>
                    </a:lnTo>
                    <a:lnTo>
                      <a:pt x="1000" y="609"/>
                    </a:lnTo>
                    <a:lnTo>
                      <a:pt x="993" y="605"/>
                    </a:lnTo>
                    <a:lnTo>
                      <a:pt x="987" y="601"/>
                    </a:lnTo>
                    <a:lnTo>
                      <a:pt x="981" y="595"/>
                    </a:lnTo>
                    <a:lnTo>
                      <a:pt x="976" y="589"/>
                    </a:lnTo>
                    <a:lnTo>
                      <a:pt x="972" y="582"/>
                    </a:lnTo>
                    <a:lnTo>
                      <a:pt x="965" y="566"/>
                    </a:lnTo>
                    <a:lnTo>
                      <a:pt x="960" y="549"/>
                    </a:lnTo>
                    <a:lnTo>
                      <a:pt x="955" y="530"/>
                    </a:lnTo>
                    <a:lnTo>
                      <a:pt x="951" y="511"/>
                    </a:lnTo>
                    <a:lnTo>
                      <a:pt x="947" y="493"/>
                    </a:lnTo>
                    <a:lnTo>
                      <a:pt x="943" y="474"/>
                    </a:lnTo>
                    <a:lnTo>
                      <a:pt x="937" y="457"/>
                    </a:lnTo>
                    <a:lnTo>
                      <a:pt x="931" y="441"/>
                    </a:lnTo>
                    <a:lnTo>
                      <a:pt x="928" y="434"/>
                    </a:lnTo>
                    <a:lnTo>
                      <a:pt x="924" y="429"/>
                    </a:lnTo>
                    <a:lnTo>
                      <a:pt x="919" y="422"/>
                    </a:lnTo>
                    <a:lnTo>
                      <a:pt x="913" y="418"/>
                    </a:lnTo>
                    <a:lnTo>
                      <a:pt x="908" y="414"/>
                    </a:lnTo>
                    <a:lnTo>
                      <a:pt x="901" y="411"/>
                    </a:lnTo>
                    <a:lnTo>
                      <a:pt x="893" y="410"/>
                    </a:lnTo>
                    <a:lnTo>
                      <a:pt x="885" y="409"/>
                    </a:lnTo>
                    <a:lnTo>
                      <a:pt x="856" y="409"/>
                    </a:lnTo>
                    <a:lnTo>
                      <a:pt x="820" y="409"/>
                    </a:lnTo>
                    <a:lnTo>
                      <a:pt x="779" y="409"/>
                    </a:lnTo>
                    <a:lnTo>
                      <a:pt x="735" y="409"/>
                    </a:lnTo>
                    <a:lnTo>
                      <a:pt x="715" y="409"/>
                    </a:lnTo>
                    <a:lnTo>
                      <a:pt x="696" y="407"/>
                    </a:lnTo>
                    <a:lnTo>
                      <a:pt x="688" y="406"/>
                    </a:lnTo>
                    <a:lnTo>
                      <a:pt x="679" y="405"/>
                    </a:lnTo>
                    <a:lnTo>
                      <a:pt x="671" y="402"/>
                    </a:lnTo>
                    <a:lnTo>
                      <a:pt x="664" y="398"/>
                    </a:lnTo>
                    <a:lnTo>
                      <a:pt x="657" y="395"/>
                    </a:lnTo>
                    <a:lnTo>
                      <a:pt x="651" y="390"/>
                    </a:lnTo>
                    <a:lnTo>
                      <a:pt x="645" y="385"/>
                    </a:lnTo>
                    <a:lnTo>
                      <a:pt x="641" y="378"/>
                    </a:lnTo>
                    <a:lnTo>
                      <a:pt x="637" y="371"/>
                    </a:lnTo>
                    <a:lnTo>
                      <a:pt x="635" y="363"/>
                    </a:lnTo>
                    <a:lnTo>
                      <a:pt x="633" y="354"/>
                    </a:lnTo>
                    <a:lnTo>
                      <a:pt x="633" y="344"/>
                    </a:lnTo>
                    <a:lnTo>
                      <a:pt x="621" y="341"/>
                    </a:lnTo>
                    <a:lnTo>
                      <a:pt x="611" y="336"/>
                    </a:lnTo>
                    <a:lnTo>
                      <a:pt x="600" y="330"/>
                    </a:lnTo>
                    <a:lnTo>
                      <a:pt x="592" y="324"/>
                    </a:lnTo>
                    <a:lnTo>
                      <a:pt x="584" y="314"/>
                    </a:lnTo>
                    <a:lnTo>
                      <a:pt x="578" y="304"/>
                    </a:lnTo>
                    <a:lnTo>
                      <a:pt x="576" y="298"/>
                    </a:lnTo>
                    <a:lnTo>
                      <a:pt x="574" y="292"/>
                    </a:lnTo>
                    <a:lnTo>
                      <a:pt x="574" y="285"/>
                    </a:lnTo>
                    <a:lnTo>
                      <a:pt x="572" y="277"/>
                    </a:lnTo>
                    <a:lnTo>
                      <a:pt x="574" y="266"/>
                    </a:lnTo>
                    <a:lnTo>
                      <a:pt x="575" y="256"/>
                    </a:lnTo>
                    <a:lnTo>
                      <a:pt x="579" y="246"/>
                    </a:lnTo>
                    <a:lnTo>
                      <a:pt x="583" y="237"/>
                    </a:lnTo>
                    <a:lnTo>
                      <a:pt x="592" y="220"/>
                    </a:lnTo>
                    <a:lnTo>
                      <a:pt x="603" y="204"/>
                    </a:lnTo>
                    <a:lnTo>
                      <a:pt x="614" y="188"/>
                    </a:lnTo>
                    <a:lnTo>
                      <a:pt x="624" y="169"/>
                    </a:lnTo>
                    <a:lnTo>
                      <a:pt x="627" y="160"/>
                    </a:lnTo>
                    <a:lnTo>
                      <a:pt x="631" y="149"/>
                    </a:lnTo>
                    <a:lnTo>
                      <a:pt x="632" y="138"/>
                    </a:lnTo>
                    <a:lnTo>
                      <a:pt x="633" y="126"/>
                    </a:lnTo>
                    <a:lnTo>
                      <a:pt x="633" y="102"/>
                    </a:lnTo>
                    <a:lnTo>
                      <a:pt x="633" y="85"/>
                    </a:lnTo>
                    <a:lnTo>
                      <a:pt x="633" y="68"/>
                    </a:lnTo>
                    <a:lnTo>
                      <a:pt x="633" y="36"/>
                    </a:lnTo>
                    <a:lnTo>
                      <a:pt x="632" y="25"/>
                    </a:lnTo>
                    <a:lnTo>
                      <a:pt x="629" y="18"/>
                    </a:lnTo>
                    <a:lnTo>
                      <a:pt x="625" y="10"/>
                    </a:lnTo>
                    <a:lnTo>
                      <a:pt x="621" y="0"/>
                    </a:lnTo>
                    <a:lnTo>
                      <a:pt x="604" y="5"/>
                    </a:lnTo>
                    <a:lnTo>
                      <a:pt x="590" y="12"/>
                    </a:lnTo>
                    <a:lnTo>
                      <a:pt x="576" y="20"/>
                    </a:lnTo>
                    <a:lnTo>
                      <a:pt x="563" y="28"/>
                    </a:lnTo>
                    <a:lnTo>
                      <a:pt x="539" y="46"/>
                    </a:lnTo>
                    <a:lnTo>
                      <a:pt x="516" y="66"/>
                    </a:lnTo>
                    <a:lnTo>
                      <a:pt x="504" y="76"/>
                    </a:lnTo>
                    <a:lnTo>
                      <a:pt x="492" y="85"/>
                    </a:lnTo>
                    <a:lnTo>
                      <a:pt x="482" y="93"/>
                    </a:lnTo>
                    <a:lnTo>
                      <a:pt x="468" y="100"/>
                    </a:lnTo>
                    <a:lnTo>
                      <a:pt x="455" y="106"/>
                    </a:lnTo>
                    <a:lnTo>
                      <a:pt x="442" y="110"/>
                    </a:lnTo>
                    <a:lnTo>
                      <a:pt x="427" y="113"/>
                    </a:lnTo>
                    <a:lnTo>
                      <a:pt x="410" y="114"/>
                    </a:lnTo>
                    <a:lnTo>
                      <a:pt x="408" y="113"/>
                    </a:lnTo>
                    <a:lnTo>
                      <a:pt x="406" y="110"/>
                    </a:lnTo>
                    <a:lnTo>
                      <a:pt x="404" y="106"/>
                    </a:lnTo>
                    <a:lnTo>
                      <a:pt x="402" y="101"/>
                    </a:lnTo>
                    <a:lnTo>
                      <a:pt x="399" y="92"/>
                    </a:lnTo>
                    <a:lnTo>
                      <a:pt x="398" y="84"/>
                    </a:lnTo>
                    <a:lnTo>
                      <a:pt x="386" y="84"/>
                    </a:lnTo>
                    <a:lnTo>
                      <a:pt x="379" y="84"/>
                    </a:lnTo>
                    <a:lnTo>
                      <a:pt x="375" y="84"/>
                    </a:lnTo>
                    <a:lnTo>
                      <a:pt x="368" y="84"/>
                    </a:lnTo>
                    <a:lnTo>
                      <a:pt x="352" y="85"/>
                    </a:lnTo>
                    <a:lnTo>
                      <a:pt x="338" y="89"/>
                    </a:lnTo>
                    <a:lnTo>
                      <a:pt x="324" y="94"/>
                    </a:lnTo>
                    <a:lnTo>
                      <a:pt x="312" y="102"/>
                    </a:lnTo>
                    <a:lnTo>
                      <a:pt x="302" y="112"/>
                    </a:lnTo>
                    <a:lnTo>
                      <a:pt x="291" y="122"/>
                    </a:lnTo>
                    <a:lnTo>
                      <a:pt x="283" y="136"/>
                    </a:lnTo>
                    <a:lnTo>
                      <a:pt x="275" y="149"/>
                    </a:lnTo>
                    <a:lnTo>
                      <a:pt x="268" y="164"/>
                    </a:lnTo>
                    <a:lnTo>
                      <a:pt x="262" y="178"/>
                    </a:lnTo>
                    <a:lnTo>
                      <a:pt x="256" y="194"/>
                    </a:lnTo>
                    <a:lnTo>
                      <a:pt x="251" y="212"/>
                    </a:lnTo>
                    <a:lnTo>
                      <a:pt x="243" y="245"/>
                    </a:lnTo>
                    <a:lnTo>
                      <a:pt x="235" y="277"/>
                    </a:lnTo>
                    <a:lnTo>
                      <a:pt x="235" y="282"/>
                    </a:lnTo>
                    <a:lnTo>
                      <a:pt x="232" y="288"/>
                    </a:lnTo>
                    <a:lnTo>
                      <a:pt x="228" y="294"/>
                    </a:lnTo>
                    <a:lnTo>
                      <a:pt x="224" y="301"/>
                    </a:lnTo>
                    <a:lnTo>
                      <a:pt x="212" y="316"/>
                    </a:lnTo>
                    <a:lnTo>
                      <a:pt x="198" y="332"/>
                    </a:lnTo>
                    <a:lnTo>
                      <a:pt x="167" y="361"/>
                    </a:lnTo>
                    <a:lnTo>
                      <a:pt x="146" y="385"/>
                    </a:lnTo>
                    <a:lnTo>
                      <a:pt x="135" y="399"/>
                    </a:lnTo>
                    <a:lnTo>
                      <a:pt x="126" y="413"/>
                    </a:lnTo>
                    <a:lnTo>
                      <a:pt x="118" y="427"/>
                    </a:lnTo>
                    <a:lnTo>
                      <a:pt x="111" y="442"/>
                    </a:lnTo>
                    <a:lnTo>
                      <a:pt x="100" y="471"/>
                    </a:lnTo>
                    <a:lnTo>
                      <a:pt x="91" y="502"/>
                    </a:lnTo>
                    <a:lnTo>
                      <a:pt x="83" y="535"/>
                    </a:lnTo>
                    <a:lnTo>
                      <a:pt x="76" y="569"/>
                    </a:lnTo>
                    <a:lnTo>
                      <a:pt x="67" y="602"/>
                    </a:lnTo>
                    <a:lnTo>
                      <a:pt x="55" y="638"/>
                    </a:lnTo>
                    <a:lnTo>
                      <a:pt x="50" y="650"/>
                    </a:lnTo>
                    <a:lnTo>
                      <a:pt x="42" y="661"/>
                    </a:lnTo>
                    <a:lnTo>
                      <a:pt x="32" y="673"/>
                    </a:lnTo>
                    <a:lnTo>
                      <a:pt x="23" y="683"/>
                    </a:lnTo>
                    <a:lnTo>
                      <a:pt x="15" y="695"/>
                    </a:lnTo>
                    <a:lnTo>
                      <a:pt x="7" y="709"/>
                    </a:lnTo>
                    <a:lnTo>
                      <a:pt x="4" y="715"/>
                    </a:lnTo>
                    <a:lnTo>
                      <a:pt x="3" y="721"/>
                    </a:lnTo>
                    <a:lnTo>
                      <a:pt x="2" y="727"/>
                    </a:lnTo>
                    <a:lnTo>
                      <a:pt x="0" y="734"/>
                    </a:lnTo>
                    <a:lnTo>
                      <a:pt x="2" y="739"/>
                    </a:lnTo>
                    <a:lnTo>
                      <a:pt x="6" y="745"/>
                    </a:lnTo>
                    <a:lnTo>
                      <a:pt x="10" y="750"/>
                    </a:lnTo>
                    <a:lnTo>
                      <a:pt x="16" y="755"/>
                    </a:lnTo>
                    <a:lnTo>
                      <a:pt x="26" y="765"/>
                    </a:lnTo>
                    <a:lnTo>
                      <a:pt x="31" y="770"/>
                    </a:lnTo>
                    <a:lnTo>
                      <a:pt x="38" y="791"/>
                    </a:lnTo>
                    <a:lnTo>
                      <a:pt x="47" y="811"/>
                    </a:lnTo>
                    <a:lnTo>
                      <a:pt x="56" y="827"/>
                    </a:lnTo>
                    <a:lnTo>
                      <a:pt x="67" y="843"/>
                    </a:lnTo>
                    <a:lnTo>
                      <a:pt x="79" y="857"/>
                    </a:lnTo>
                    <a:lnTo>
                      <a:pt x="91" y="869"/>
                    </a:lnTo>
                    <a:lnTo>
                      <a:pt x="103" y="881"/>
                    </a:lnTo>
                    <a:lnTo>
                      <a:pt x="115" y="893"/>
                    </a:lnTo>
                    <a:lnTo>
                      <a:pt x="140" y="915"/>
                    </a:lnTo>
                    <a:lnTo>
                      <a:pt x="163" y="939"/>
                    </a:lnTo>
                    <a:lnTo>
                      <a:pt x="174" y="954"/>
                    </a:lnTo>
                    <a:lnTo>
                      <a:pt x="183" y="968"/>
                    </a:lnTo>
                    <a:lnTo>
                      <a:pt x="192" y="986"/>
                    </a:lnTo>
                    <a:lnTo>
                      <a:pt x="199" y="1006"/>
                    </a:lnTo>
                    <a:lnTo>
                      <a:pt x="215" y="1027"/>
                    </a:lnTo>
                    <a:lnTo>
                      <a:pt x="234" y="1048"/>
                    </a:lnTo>
                    <a:lnTo>
                      <a:pt x="242" y="1060"/>
                    </a:lnTo>
                    <a:lnTo>
                      <a:pt x="248" y="1072"/>
                    </a:lnTo>
                    <a:lnTo>
                      <a:pt x="250" y="1079"/>
                    </a:lnTo>
                    <a:lnTo>
                      <a:pt x="252" y="1087"/>
                    </a:lnTo>
                    <a:lnTo>
                      <a:pt x="254" y="1094"/>
                    </a:lnTo>
                    <a:lnTo>
                      <a:pt x="254" y="1102"/>
                    </a:lnTo>
                    <a:lnTo>
                      <a:pt x="252" y="1115"/>
                    </a:lnTo>
                    <a:lnTo>
                      <a:pt x="251" y="1127"/>
                    </a:lnTo>
                    <a:lnTo>
                      <a:pt x="248" y="1139"/>
                    </a:lnTo>
                    <a:lnTo>
                      <a:pt x="244" y="1150"/>
                    </a:lnTo>
                    <a:lnTo>
                      <a:pt x="242" y="1162"/>
                    </a:lnTo>
                    <a:lnTo>
                      <a:pt x="239" y="1172"/>
                    </a:lnTo>
                    <a:lnTo>
                      <a:pt x="236" y="1184"/>
                    </a:lnTo>
                    <a:lnTo>
                      <a:pt x="235" y="1198"/>
                    </a:lnTo>
                    <a:lnTo>
                      <a:pt x="236" y="1222"/>
                    </a:lnTo>
                    <a:lnTo>
                      <a:pt x="239" y="1246"/>
                    </a:lnTo>
                    <a:lnTo>
                      <a:pt x="242" y="1268"/>
                    </a:lnTo>
                    <a:lnTo>
                      <a:pt x="244" y="1291"/>
                    </a:lnTo>
                    <a:lnTo>
                      <a:pt x="248" y="1314"/>
                    </a:lnTo>
                    <a:lnTo>
                      <a:pt x="251" y="1336"/>
                    </a:lnTo>
                    <a:lnTo>
                      <a:pt x="252" y="1360"/>
                    </a:lnTo>
                    <a:lnTo>
                      <a:pt x="254" y="1384"/>
                    </a:lnTo>
                    <a:lnTo>
                      <a:pt x="254" y="1415"/>
                    </a:lnTo>
                    <a:lnTo>
                      <a:pt x="254" y="1446"/>
                    </a:lnTo>
                    <a:lnTo>
                      <a:pt x="254" y="1474"/>
                    </a:lnTo>
                    <a:lnTo>
                      <a:pt x="254" y="1494"/>
                    </a:lnTo>
                    <a:lnTo>
                      <a:pt x="251" y="1504"/>
                    </a:lnTo>
                    <a:lnTo>
                      <a:pt x="246" y="1519"/>
                    </a:lnTo>
                    <a:lnTo>
                      <a:pt x="243" y="1527"/>
                    </a:lnTo>
                    <a:lnTo>
                      <a:pt x="240" y="1535"/>
                    </a:lnTo>
                    <a:lnTo>
                      <a:pt x="240" y="1544"/>
                    </a:lnTo>
                    <a:lnTo>
                      <a:pt x="242" y="1553"/>
                    </a:lnTo>
                    <a:lnTo>
                      <a:pt x="246" y="1564"/>
                    </a:lnTo>
                    <a:lnTo>
                      <a:pt x="251" y="1572"/>
                    </a:lnTo>
                    <a:lnTo>
                      <a:pt x="259" y="1580"/>
                    </a:lnTo>
                    <a:lnTo>
                      <a:pt x="267" y="1585"/>
                    </a:lnTo>
                    <a:lnTo>
                      <a:pt x="284" y="1596"/>
                    </a:lnTo>
                    <a:lnTo>
                      <a:pt x="304" y="1604"/>
                    </a:lnTo>
                    <a:lnTo>
                      <a:pt x="324" y="1612"/>
                    </a:lnTo>
                    <a:lnTo>
                      <a:pt x="343" y="1623"/>
                    </a:lnTo>
                    <a:lnTo>
                      <a:pt x="351" y="1629"/>
                    </a:lnTo>
                    <a:lnTo>
                      <a:pt x="358" y="1636"/>
                    </a:lnTo>
                    <a:lnTo>
                      <a:pt x="364" y="1645"/>
                    </a:lnTo>
                    <a:lnTo>
                      <a:pt x="368" y="1656"/>
                    </a:lnTo>
                    <a:lnTo>
                      <a:pt x="375" y="1679"/>
                    </a:lnTo>
                    <a:lnTo>
                      <a:pt x="382" y="1705"/>
                    </a:lnTo>
                    <a:lnTo>
                      <a:pt x="387" y="1735"/>
                    </a:lnTo>
                    <a:lnTo>
                      <a:pt x="394" y="1763"/>
                    </a:lnTo>
                    <a:lnTo>
                      <a:pt x="402" y="1811"/>
                    </a:lnTo>
                    <a:lnTo>
                      <a:pt x="404" y="1831"/>
                    </a:lnTo>
                    <a:lnTo>
                      <a:pt x="410" y="1831"/>
                    </a:lnTo>
                    <a:lnTo>
                      <a:pt x="419" y="1839"/>
                    </a:lnTo>
                    <a:lnTo>
                      <a:pt x="431" y="1847"/>
                    </a:lnTo>
                    <a:lnTo>
                      <a:pt x="438" y="1849"/>
                    </a:lnTo>
                    <a:lnTo>
                      <a:pt x="446" y="1852"/>
                    </a:lnTo>
                    <a:lnTo>
                      <a:pt x="454" y="1853"/>
                    </a:lnTo>
                    <a:lnTo>
                      <a:pt x="464" y="1855"/>
                    </a:lnTo>
                    <a:lnTo>
                      <a:pt x="475" y="1853"/>
                    </a:lnTo>
                    <a:lnTo>
                      <a:pt x="484" y="1852"/>
                    </a:lnTo>
                    <a:lnTo>
                      <a:pt x="494" y="1851"/>
                    </a:lnTo>
                    <a:lnTo>
                      <a:pt x="500" y="1848"/>
                    </a:lnTo>
                    <a:lnTo>
                      <a:pt x="507" y="1845"/>
                    </a:lnTo>
                    <a:lnTo>
                      <a:pt x="514" y="1841"/>
                    </a:lnTo>
                    <a:lnTo>
                      <a:pt x="519" y="1837"/>
                    </a:lnTo>
                    <a:lnTo>
                      <a:pt x="524" y="1833"/>
                    </a:lnTo>
                    <a:lnTo>
                      <a:pt x="542" y="1813"/>
                    </a:lnTo>
                    <a:lnTo>
                      <a:pt x="560" y="1795"/>
                    </a:lnTo>
                    <a:lnTo>
                      <a:pt x="571" y="1789"/>
                    </a:lnTo>
                    <a:lnTo>
                      <a:pt x="583" y="1785"/>
                    </a:lnTo>
                    <a:lnTo>
                      <a:pt x="595" y="1783"/>
                    </a:lnTo>
                    <a:lnTo>
                      <a:pt x="608" y="1781"/>
                    </a:lnTo>
                    <a:lnTo>
                      <a:pt x="633" y="1781"/>
                    </a:lnTo>
                    <a:lnTo>
                      <a:pt x="661" y="1781"/>
                    </a:lnTo>
                    <a:lnTo>
                      <a:pt x="687" y="1783"/>
                    </a:lnTo>
                    <a:lnTo>
                      <a:pt x="711" y="1783"/>
                    </a:lnTo>
                    <a:lnTo>
                      <a:pt x="721" y="1781"/>
                    </a:lnTo>
                    <a:lnTo>
                      <a:pt x="731" y="1779"/>
                    </a:lnTo>
                    <a:lnTo>
                      <a:pt x="740" y="1775"/>
                    </a:lnTo>
                    <a:lnTo>
                      <a:pt x="748" y="1769"/>
                    </a:lnTo>
                    <a:lnTo>
                      <a:pt x="753" y="1767"/>
                    </a:lnTo>
                    <a:lnTo>
                      <a:pt x="759" y="1760"/>
                    </a:lnTo>
                    <a:lnTo>
                      <a:pt x="764" y="1752"/>
                    </a:lnTo>
                    <a:lnTo>
                      <a:pt x="768" y="1744"/>
                    </a:lnTo>
                    <a:lnTo>
                      <a:pt x="772" y="1736"/>
                    </a:lnTo>
                    <a:lnTo>
                      <a:pt x="775" y="1728"/>
                    </a:lnTo>
                    <a:lnTo>
                      <a:pt x="779" y="1724"/>
                    </a:lnTo>
                    <a:lnTo>
                      <a:pt x="784" y="1721"/>
                    </a:lnTo>
                    <a:lnTo>
                      <a:pt x="792" y="1716"/>
                    </a:lnTo>
                    <a:lnTo>
                      <a:pt x="801" y="1713"/>
                    </a:lnTo>
                    <a:lnTo>
                      <a:pt x="811" y="1713"/>
                    </a:lnTo>
                    <a:lnTo>
                      <a:pt x="820" y="1713"/>
                    </a:lnTo>
                    <a:lnTo>
                      <a:pt x="828" y="1712"/>
                    </a:lnTo>
                    <a:lnTo>
                      <a:pt x="837" y="1712"/>
                    </a:lnTo>
                    <a:lnTo>
                      <a:pt x="847" y="1709"/>
                    </a:lnTo>
                    <a:lnTo>
                      <a:pt x="856" y="1704"/>
                    </a:lnTo>
                    <a:lnTo>
                      <a:pt x="860" y="1701"/>
                    </a:lnTo>
                    <a:lnTo>
                      <a:pt x="863" y="1697"/>
                    </a:lnTo>
                    <a:lnTo>
                      <a:pt x="867" y="1693"/>
                    </a:lnTo>
                    <a:lnTo>
                      <a:pt x="868" y="1689"/>
                    </a:lnTo>
                    <a:lnTo>
                      <a:pt x="872" y="1679"/>
                    </a:lnTo>
                    <a:lnTo>
                      <a:pt x="876" y="1669"/>
                    </a:lnTo>
                    <a:lnTo>
                      <a:pt x="879" y="1659"/>
                    </a:lnTo>
                    <a:lnTo>
                      <a:pt x="884" y="1651"/>
                    </a:lnTo>
                    <a:lnTo>
                      <a:pt x="888" y="1648"/>
                    </a:lnTo>
                    <a:lnTo>
                      <a:pt x="892" y="1645"/>
                    </a:lnTo>
                    <a:lnTo>
                      <a:pt x="897" y="1644"/>
                    </a:lnTo>
                    <a:lnTo>
                      <a:pt x="904" y="1644"/>
                    </a:lnTo>
                    <a:lnTo>
                      <a:pt x="909" y="1644"/>
                    </a:lnTo>
                    <a:lnTo>
                      <a:pt x="916" y="1647"/>
                    </a:lnTo>
                    <a:lnTo>
                      <a:pt x="923" y="1649"/>
                    </a:lnTo>
                    <a:lnTo>
                      <a:pt x="932" y="1653"/>
                    </a:lnTo>
                    <a:lnTo>
                      <a:pt x="949" y="1663"/>
                    </a:lnTo>
                    <a:lnTo>
                      <a:pt x="969" y="1675"/>
                    </a:lnTo>
                    <a:lnTo>
                      <a:pt x="1007" y="1699"/>
                    </a:lnTo>
                    <a:lnTo>
                      <a:pt x="1031" y="1716"/>
                    </a:lnTo>
                    <a:lnTo>
                      <a:pt x="1044" y="1721"/>
                    </a:lnTo>
                    <a:lnTo>
                      <a:pt x="1056" y="1724"/>
                    </a:lnTo>
                    <a:lnTo>
                      <a:pt x="1069" y="1727"/>
                    </a:lnTo>
                    <a:lnTo>
                      <a:pt x="1081" y="1728"/>
                    </a:lnTo>
                    <a:lnTo>
                      <a:pt x="1095" y="1731"/>
                    </a:lnTo>
                    <a:lnTo>
                      <a:pt x="1107" y="1733"/>
                    </a:lnTo>
                    <a:lnTo>
                      <a:pt x="1120" y="1739"/>
                    </a:lnTo>
                    <a:lnTo>
                      <a:pt x="1133" y="1745"/>
                    </a:lnTo>
                    <a:lnTo>
                      <a:pt x="1144" y="1755"/>
                    </a:lnTo>
                    <a:lnTo>
                      <a:pt x="1153" y="1764"/>
                    </a:lnTo>
                    <a:lnTo>
                      <a:pt x="1163" y="1773"/>
                    </a:lnTo>
                    <a:lnTo>
                      <a:pt x="1172" y="1784"/>
                    </a:lnTo>
                    <a:lnTo>
                      <a:pt x="1180" y="1793"/>
                    </a:lnTo>
                    <a:lnTo>
                      <a:pt x="1187" y="1804"/>
                    </a:lnTo>
                    <a:lnTo>
                      <a:pt x="1193" y="1815"/>
                    </a:lnTo>
                    <a:lnTo>
                      <a:pt x="1199" y="1827"/>
                    </a:lnTo>
                    <a:lnTo>
                      <a:pt x="1209" y="1851"/>
                    </a:lnTo>
                    <a:lnTo>
                      <a:pt x="1217" y="1877"/>
                    </a:lnTo>
                    <a:lnTo>
                      <a:pt x="1224" y="1907"/>
                    </a:lnTo>
                    <a:lnTo>
                      <a:pt x="1229" y="1939"/>
                    </a:lnTo>
                    <a:lnTo>
                      <a:pt x="1237" y="1952"/>
                    </a:lnTo>
                    <a:lnTo>
                      <a:pt x="1257" y="1981"/>
                    </a:lnTo>
                    <a:lnTo>
                      <a:pt x="1277" y="2012"/>
                    </a:lnTo>
                    <a:lnTo>
                      <a:pt x="1289" y="2029"/>
                    </a:lnTo>
                    <a:lnTo>
                      <a:pt x="1296" y="2041"/>
                    </a:lnTo>
                    <a:lnTo>
                      <a:pt x="1305" y="2052"/>
                    </a:lnTo>
                    <a:lnTo>
                      <a:pt x="1317" y="2061"/>
                    </a:lnTo>
                    <a:lnTo>
                      <a:pt x="1331" y="2071"/>
                    </a:lnTo>
                    <a:lnTo>
                      <a:pt x="1345" y="2079"/>
                    </a:lnTo>
                    <a:lnTo>
                      <a:pt x="1361" y="2087"/>
                    </a:lnTo>
                    <a:lnTo>
                      <a:pt x="1379" y="2093"/>
                    </a:lnTo>
                    <a:lnTo>
                      <a:pt x="1396" y="2100"/>
                    </a:lnTo>
                    <a:lnTo>
                      <a:pt x="1433" y="2112"/>
                    </a:lnTo>
                    <a:lnTo>
                      <a:pt x="1469" y="2122"/>
                    </a:lnTo>
                    <a:lnTo>
                      <a:pt x="1502" y="2132"/>
                    </a:lnTo>
                    <a:lnTo>
                      <a:pt x="1530" y="2144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38"/>
              <p:cNvSpPr>
                <a:spLocks/>
              </p:cNvSpPr>
              <p:nvPr/>
            </p:nvSpPr>
            <p:spPr bwMode="auto">
              <a:xfrm>
                <a:off x="2034" y="1983"/>
                <a:ext cx="729" cy="905"/>
              </a:xfrm>
              <a:custGeom>
                <a:avLst/>
                <a:gdLst>
                  <a:gd name="T0" fmla="*/ 694 w 2386"/>
                  <a:gd name="T1" fmla="*/ 867 h 2965"/>
                  <a:gd name="T2" fmla="*/ 696 w 2386"/>
                  <a:gd name="T3" fmla="*/ 809 h 2965"/>
                  <a:gd name="T4" fmla="*/ 726 w 2386"/>
                  <a:gd name="T5" fmla="*/ 724 h 2965"/>
                  <a:gd name="T6" fmla="*/ 687 w 2386"/>
                  <a:gd name="T7" fmla="*/ 679 h 2965"/>
                  <a:gd name="T8" fmla="*/ 651 w 2386"/>
                  <a:gd name="T9" fmla="*/ 550 h 2965"/>
                  <a:gd name="T10" fmla="*/ 623 w 2386"/>
                  <a:gd name="T11" fmla="*/ 464 h 2965"/>
                  <a:gd name="T12" fmla="*/ 655 w 2386"/>
                  <a:gd name="T13" fmla="*/ 414 h 2965"/>
                  <a:gd name="T14" fmla="*/ 633 w 2386"/>
                  <a:gd name="T15" fmla="*/ 359 h 2965"/>
                  <a:gd name="T16" fmla="*/ 574 w 2386"/>
                  <a:gd name="T17" fmla="*/ 327 h 2965"/>
                  <a:gd name="T18" fmla="*/ 608 w 2386"/>
                  <a:gd name="T19" fmla="*/ 267 h 2965"/>
                  <a:gd name="T20" fmla="*/ 599 w 2386"/>
                  <a:gd name="T21" fmla="*/ 194 h 2965"/>
                  <a:gd name="T22" fmla="*/ 619 w 2386"/>
                  <a:gd name="T23" fmla="*/ 143 h 2965"/>
                  <a:gd name="T24" fmla="*/ 585 w 2386"/>
                  <a:gd name="T25" fmla="*/ 104 h 2965"/>
                  <a:gd name="T26" fmla="*/ 573 w 2386"/>
                  <a:gd name="T27" fmla="*/ 137 h 2965"/>
                  <a:gd name="T28" fmla="*/ 515 w 2386"/>
                  <a:gd name="T29" fmla="*/ 143 h 2965"/>
                  <a:gd name="T30" fmla="*/ 570 w 2386"/>
                  <a:gd name="T31" fmla="*/ 207 h 2965"/>
                  <a:gd name="T32" fmla="*/ 532 w 2386"/>
                  <a:gd name="T33" fmla="*/ 189 h 2965"/>
                  <a:gd name="T34" fmla="*/ 498 w 2386"/>
                  <a:gd name="T35" fmla="*/ 134 h 2965"/>
                  <a:gd name="T36" fmla="*/ 507 w 2386"/>
                  <a:gd name="T37" fmla="*/ 39 h 2965"/>
                  <a:gd name="T38" fmla="*/ 478 w 2386"/>
                  <a:gd name="T39" fmla="*/ 107 h 2965"/>
                  <a:gd name="T40" fmla="*/ 446 w 2386"/>
                  <a:gd name="T41" fmla="*/ 201 h 2965"/>
                  <a:gd name="T42" fmla="*/ 420 w 2386"/>
                  <a:gd name="T43" fmla="*/ 295 h 2965"/>
                  <a:gd name="T44" fmla="*/ 482 w 2386"/>
                  <a:gd name="T45" fmla="*/ 337 h 2965"/>
                  <a:gd name="T46" fmla="*/ 515 w 2386"/>
                  <a:gd name="T47" fmla="*/ 416 h 2965"/>
                  <a:gd name="T48" fmla="*/ 513 w 2386"/>
                  <a:gd name="T49" fmla="*/ 467 h 2965"/>
                  <a:gd name="T50" fmla="*/ 488 w 2386"/>
                  <a:gd name="T51" fmla="*/ 461 h 2965"/>
                  <a:gd name="T52" fmla="*/ 472 w 2386"/>
                  <a:gd name="T53" fmla="*/ 355 h 2965"/>
                  <a:gd name="T54" fmla="*/ 418 w 2386"/>
                  <a:gd name="T55" fmla="*/ 380 h 2965"/>
                  <a:gd name="T56" fmla="*/ 374 w 2386"/>
                  <a:gd name="T57" fmla="*/ 495 h 2965"/>
                  <a:gd name="T58" fmla="*/ 318 w 2386"/>
                  <a:gd name="T59" fmla="*/ 530 h 2965"/>
                  <a:gd name="T60" fmla="*/ 251 w 2386"/>
                  <a:gd name="T61" fmla="*/ 498 h 2965"/>
                  <a:gd name="T62" fmla="*/ 258 w 2386"/>
                  <a:gd name="T63" fmla="*/ 468 h 2965"/>
                  <a:gd name="T64" fmla="*/ 298 w 2386"/>
                  <a:gd name="T65" fmla="*/ 510 h 2965"/>
                  <a:gd name="T66" fmla="*/ 374 w 2386"/>
                  <a:gd name="T67" fmla="*/ 425 h 2965"/>
                  <a:gd name="T68" fmla="*/ 405 w 2386"/>
                  <a:gd name="T69" fmla="*/ 385 h 2965"/>
                  <a:gd name="T70" fmla="*/ 395 w 2386"/>
                  <a:gd name="T71" fmla="*/ 259 h 2965"/>
                  <a:gd name="T72" fmla="*/ 414 w 2386"/>
                  <a:gd name="T73" fmla="*/ 143 h 2965"/>
                  <a:gd name="T74" fmla="*/ 457 w 2386"/>
                  <a:gd name="T75" fmla="*/ 62 h 2965"/>
                  <a:gd name="T76" fmla="*/ 392 w 2386"/>
                  <a:gd name="T77" fmla="*/ 1 h 2965"/>
                  <a:gd name="T78" fmla="*/ 326 w 2386"/>
                  <a:gd name="T79" fmla="*/ 95 h 2965"/>
                  <a:gd name="T80" fmla="*/ 271 w 2386"/>
                  <a:gd name="T81" fmla="*/ 137 h 2965"/>
                  <a:gd name="T82" fmla="*/ 270 w 2386"/>
                  <a:gd name="T83" fmla="*/ 186 h 2965"/>
                  <a:gd name="T84" fmla="*/ 254 w 2386"/>
                  <a:gd name="T85" fmla="*/ 249 h 2965"/>
                  <a:gd name="T86" fmla="*/ 279 w 2386"/>
                  <a:gd name="T87" fmla="*/ 323 h 2965"/>
                  <a:gd name="T88" fmla="*/ 237 w 2386"/>
                  <a:gd name="T89" fmla="*/ 319 h 2965"/>
                  <a:gd name="T90" fmla="*/ 174 w 2386"/>
                  <a:gd name="T91" fmla="*/ 268 h 2965"/>
                  <a:gd name="T92" fmla="*/ 171 w 2386"/>
                  <a:gd name="T93" fmla="*/ 332 h 2965"/>
                  <a:gd name="T94" fmla="*/ 179 w 2386"/>
                  <a:gd name="T95" fmla="*/ 376 h 2965"/>
                  <a:gd name="T96" fmla="*/ 79 w 2386"/>
                  <a:gd name="T97" fmla="*/ 436 h 2965"/>
                  <a:gd name="T98" fmla="*/ 17 w 2386"/>
                  <a:gd name="T99" fmla="*/ 520 h 2965"/>
                  <a:gd name="T100" fmla="*/ 19 w 2386"/>
                  <a:gd name="T101" fmla="*/ 577 h 2965"/>
                  <a:gd name="T102" fmla="*/ 98 w 2386"/>
                  <a:gd name="T103" fmla="*/ 597 h 2965"/>
                  <a:gd name="T104" fmla="*/ 129 w 2386"/>
                  <a:gd name="T105" fmla="*/ 656 h 2965"/>
                  <a:gd name="T106" fmla="*/ 176 w 2386"/>
                  <a:gd name="T107" fmla="*/ 655 h 2965"/>
                  <a:gd name="T108" fmla="*/ 232 w 2386"/>
                  <a:gd name="T109" fmla="*/ 676 h 2965"/>
                  <a:gd name="T110" fmla="*/ 254 w 2386"/>
                  <a:gd name="T111" fmla="*/ 754 h 2965"/>
                  <a:gd name="T112" fmla="*/ 393 w 2386"/>
                  <a:gd name="T113" fmla="*/ 803 h 2965"/>
                  <a:gd name="T114" fmla="*/ 466 w 2386"/>
                  <a:gd name="T115" fmla="*/ 857 h 2965"/>
                  <a:gd name="T116" fmla="*/ 549 w 2386"/>
                  <a:gd name="T117" fmla="*/ 830 h 2965"/>
                  <a:gd name="T118" fmla="*/ 594 w 2386"/>
                  <a:gd name="T119" fmla="*/ 859 h 2965"/>
                  <a:gd name="T120" fmla="*/ 635 w 2386"/>
                  <a:gd name="T121" fmla="*/ 885 h 296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386"/>
                  <a:gd name="T184" fmla="*/ 0 h 2965"/>
                  <a:gd name="T185" fmla="*/ 2386 w 2386"/>
                  <a:gd name="T186" fmla="*/ 2965 h 296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386" h="2965">
                    <a:moveTo>
                      <a:pt x="2181" y="2960"/>
                    </a:moveTo>
                    <a:lnTo>
                      <a:pt x="2181" y="2965"/>
                    </a:lnTo>
                    <a:lnTo>
                      <a:pt x="2193" y="2963"/>
                    </a:lnTo>
                    <a:lnTo>
                      <a:pt x="2202" y="2963"/>
                    </a:lnTo>
                    <a:lnTo>
                      <a:pt x="2206" y="2961"/>
                    </a:lnTo>
                    <a:lnTo>
                      <a:pt x="2211" y="2960"/>
                    </a:lnTo>
                    <a:lnTo>
                      <a:pt x="2217" y="2957"/>
                    </a:lnTo>
                    <a:lnTo>
                      <a:pt x="2223" y="2953"/>
                    </a:lnTo>
                    <a:lnTo>
                      <a:pt x="2229" y="2948"/>
                    </a:lnTo>
                    <a:lnTo>
                      <a:pt x="2233" y="2941"/>
                    </a:lnTo>
                    <a:lnTo>
                      <a:pt x="2235" y="2933"/>
                    </a:lnTo>
                    <a:lnTo>
                      <a:pt x="2237" y="2924"/>
                    </a:lnTo>
                    <a:lnTo>
                      <a:pt x="2238" y="2904"/>
                    </a:lnTo>
                    <a:lnTo>
                      <a:pt x="2241" y="2881"/>
                    </a:lnTo>
                    <a:lnTo>
                      <a:pt x="2243" y="2873"/>
                    </a:lnTo>
                    <a:lnTo>
                      <a:pt x="2247" y="2865"/>
                    </a:lnTo>
                    <a:lnTo>
                      <a:pt x="2253" y="2857"/>
                    </a:lnTo>
                    <a:lnTo>
                      <a:pt x="2258" y="2851"/>
                    </a:lnTo>
                    <a:lnTo>
                      <a:pt x="2271" y="2839"/>
                    </a:lnTo>
                    <a:lnTo>
                      <a:pt x="2285" y="2827"/>
                    </a:lnTo>
                    <a:lnTo>
                      <a:pt x="2298" y="2815"/>
                    </a:lnTo>
                    <a:lnTo>
                      <a:pt x="2309" y="2801"/>
                    </a:lnTo>
                    <a:lnTo>
                      <a:pt x="2313" y="2793"/>
                    </a:lnTo>
                    <a:lnTo>
                      <a:pt x="2317" y="2785"/>
                    </a:lnTo>
                    <a:lnTo>
                      <a:pt x="2318" y="2777"/>
                    </a:lnTo>
                    <a:lnTo>
                      <a:pt x="2319" y="2767"/>
                    </a:lnTo>
                    <a:lnTo>
                      <a:pt x="2319" y="2757"/>
                    </a:lnTo>
                    <a:lnTo>
                      <a:pt x="2318" y="2748"/>
                    </a:lnTo>
                    <a:lnTo>
                      <a:pt x="2315" y="2740"/>
                    </a:lnTo>
                    <a:lnTo>
                      <a:pt x="2313" y="2732"/>
                    </a:lnTo>
                    <a:lnTo>
                      <a:pt x="2306" y="2716"/>
                    </a:lnTo>
                    <a:lnTo>
                      <a:pt x="2298" y="2703"/>
                    </a:lnTo>
                    <a:lnTo>
                      <a:pt x="2290" y="2691"/>
                    </a:lnTo>
                    <a:lnTo>
                      <a:pt x="2283" y="2679"/>
                    </a:lnTo>
                    <a:lnTo>
                      <a:pt x="2281" y="2672"/>
                    </a:lnTo>
                    <a:lnTo>
                      <a:pt x="2279" y="2665"/>
                    </a:lnTo>
                    <a:lnTo>
                      <a:pt x="2278" y="2659"/>
                    </a:lnTo>
                    <a:lnTo>
                      <a:pt x="2277" y="2652"/>
                    </a:lnTo>
                    <a:lnTo>
                      <a:pt x="2278" y="2635"/>
                    </a:lnTo>
                    <a:lnTo>
                      <a:pt x="2282" y="2620"/>
                    </a:lnTo>
                    <a:lnTo>
                      <a:pt x="2287" y="2607"/>
                    </a:lnTo>
                    <a:lnTo>
                      <a:pt x="2294" y="2596"/>
                    </a:lnTo>
                    <a:lnTo>
                      <a:pt x="2302" y="2585"/>
                    </a:lnTo>
                    <a:lnTo>
                      <a:pt x="2311" y="2577"/>
                    </a:lnTo>
                    <a:lnTo>
                      <a:pt x="2321" y="2569"/>
                    </a:lnTo>
                    <a:lnTo>
                      <a:pt x="2331" y="2561"/>
                    </a:lnTo>
                    <a:lnTo>
                      <a:pt x="2342" y="2553"/>
                    </a:lnTo>
                    <a:lnTo>
                      <a:pt x="2351" y="2545"/>
                    </a:lnTo>
                    <a:lnTo>
                      <a:pt x="2360" y="2536"/>
                    </a:lnTo>
                    <a:lnTo>
                      <a:pt x="2368" y="2527"/>
                    </a:lnTo>
                    <a:lnTo>
                      <a:pt x="2375" y="2515"/>
                    </a:lnTo>
                    <a:lnTo>
                      <a:pt x="2380" y="2501"/>
                    </a:lnTo>
                    <a:lnTo>
                      <a:pt x="2384" y="2485"/>
                    </a:lnTo>
                    <a:lnTo>
                      <a:pt x="2386" y="2466"/>
                    </a:lnTo>
                    <a:lnTo>
                      <a:pt x="2383" y="2432"/>
                    </a:lnTo>
                    <a:lnTo>
                      <a:pt x="2379" y="2402"/>
                    </a:lnTo>
                    <a:lnTo>
                      <a:pt x="2375" y="2372"/>
                    </a:lnTo>
                    <a:lnTo>
                      <a:pt x="2374" y="2346"/>
                    </a:lnTo>
                    <a:lnTo>
                      <a:pt x="2355" y="2344"/>
                    </a:lnTo>
                    <a:lnTo>
                      <a:pt x="2332" y="2340"/>
                    </a:lnTo>
                    <a:lnTo>
                      <a:pt x="2307" y="2334"/>
                    </a:lnTo>
                    <a:lnTo>
                      <a:pt x="2282" y="2326"/>
                    </a:lnTo>
                    <a:lnTo>
                      <a:pt x="2270" y="2320"/>
                    </a:lnTo>
                    <a:lnTo>
                      <a:pt x="2259" y="2315"/>
                    </a:lnTo>
                    <a:lnTo>
                      <a:pt x="2249" y="2308"/>
                    </a:lnTo>
                    <a:lnTo>
                      <a:pt x="2241" y="2303"/>
                    </a:lnTo>
                    <a:lnTo>
                      <a:pt x="2233" y="2296"/>
                    </a:lnTo>
                    <a:lnTo>
                      <a:pt x="2227" y="2288"/>
                    </a:lnTo>
                    <a:lnTo>
                      <a:pt x="2225" y="2282"/>
                    </a:lnTo>
                    <a:lnTo>
                      <a:pt x="2223" y="2274"/>
                    </a:lnTo>
                    <a:lnTo>
                      <a:pt x="2223" y="2267"/>
                    </a:lnTo>
                    <a:lnTo>
                      <a:pt x="2226" y="2259"/>
                    </a:lnTo>
                    <a:lnTo>
                      <a:pt x="2229" y="2252"/>
                    </a:lnTo>
                    <a:lnTo>
                      <a:pt x="2233" y="2244"/>
                    </a:lnTo>
                    <a:lnTo>
                      <a:pt x="2241" y="2232"/>
                    </a:lnTo>
                    <a:lnTo>
                      <a:pt x="2247" y="2226"/>
                    </a:lnTo>
                    <a:lnTo>
                      <a:pt x="2241" y="2111"/>
                    </a:lnTo>
                    <a:lnTo>
                      <a:pt x="2222" y="2099"/>
                    </a:lnTo>
                    <a:lnTo>
                      <a:pt x="2203" y="2088"/>
                    </a:lnTo>
                    <a:lnTo>
                      <a:pt x="2186" y="2076"/>
                    </a:lnTo>
                    <a:lnTo>
                      <a:pt x="2169" y="2063"/>
                    </a:lnTo>
                    <a:lnTo>
                      <a:pt x="2161" y="2056"/>
                    </a:lnTo>
                    <a:lnTo>
                      <a:pt x="2154" y="2048"/>
                    </a:lnTo>
                    <a:lnTo>
                      <a:pt x="2147" y="2039"/>
                    </a:lnTo>
                    <a:lnTo>
                      <a:pt x="2142" y="2030"/>
                    </a:lnTo>
                    <a:lnTo>
                      <a:pt x="2138" y="2020"/>
                    </a:lnTo>
                    <a:lnTo>
                      <a:pt x="2135" y="2010"/>
                    </a:lnTo>
                    <a:lnTo>
                      <a:pt x="2133" y="1998"/>
                    </a:lnTo>
                    <a:lnTo>
                      <a:pt x="2133" y="1984"/>
                    </a:lnTo>
                    <a:lnTo>
                      <a:pt x="2133" y="1934"/>
                    </a:lnTo>
                    <a:lnTo>
                      <a:pt x="2133" y="1896"/>
                    </a:lnTo>
                    <a:lnTo>
                      <a:pt x="2133" y="1862"/>
                    </a:lnTo>
                    <a:lnTo>
                      <a:pt x="2133" y="1822"/>
                    </a:lnTo>
                    <a:lnTo>
                      <a:pt x="2133" y="1811"/>
                    </a:lnTo>
                    <a:lnTo>
                      <a:pt x="2131" y="1802"/>
                    </a:lnTo>
                    <a:lnTo>
                      <a:pt x="2130" y="1795"/>
                    </a:lnTo>
                    <a:lnTo>
                      <a:pt x="2129" y="1789"/>
                    </a:lnTo>
                    <a:lnTo>
                      <a:pt x="2126" y="1783"/>
                    </a:lnTo>
                    <a:lnTo>
                      <a:pt x="2123" y="1778"/>
                    </a:lnTo>
                    <a:lnTo>
                      <a:pt x="2121" y="1774"/>
                    </a:lnTo>
                    <a:lnTo>
                      <a:pt x="2117" y="1771"/>
                    </a:lnTo>
                    <a:lnTo>
                      <a:pt x="2099" y="1758"/>
                    </a:lnTo>
                    <a:lnTo>
                      <a:pt x="2078" y="1738"/>
                    </a:lnTo>
                    <a:lnTo>
                      <a:pt x="2073" y="1722"/>
                    </a:lnTo>
                    <a:lnTo>
                      <a:pt x="2066" y="1695"/>
                    </a:lnTo>
                    <a:lnTo>
                      <a:pt x="2059" y="1662"/>
                    </a:lnTo>
                    <a:lnTo>
                      <a:pt x="2053" y="1626"/>
                    </a:lnTo>
                    <a:lnTo>
                      <a:pt x="2046" y="1591"/>
                    </a:lnTo>
                    <a:lnTo>
                      <a:pt x="2041" y="1562"/>
                    </a:lnTo>
                    <a:lnTo>
                      <a:pt x="2038" y="1541"/>
                    </a:lnTo>
                    <a:lnTo>
                      <a:pt x="2037" y="1533"/>
                    </a:lnTo>
                    <a:lnTo>
                      <a:pt x="2037" y="1527"/>
                    </a:lnTo>
                    <a:lnTo>
                      <a:pt x="2038" y="1523"/>
                    </a:lnTo>
                    <a:lnTo>
                      <a:pt x="2039" y="1519"/>
                    </a:lnTo>
                    <a:lnTo>
                      <a:pt x="2042" y="1517"/>
                    </a:lnTo>
                    <a:lnTo>
                      <a:pt x="2049" y="1511"/>
                    </a:lnTo>
                    <a:lnTo>
                      <a:pt x="2057" y="1509"/>
                    </a:lnTo>
                    <a:lnTo>
                      <a:pt x="2074" y="1506"/>
                    </a:lnTo>
                    <a:lnTo>
                      <a:pt x="2090" y="1502"/>
                    </a:lnTo>
                    <a:lnTo>
                      <a:pt x="2099" y="1495"/>
                    </a:lnTo>
                    <a:lnTo>
                      <a:pt x="2107" y="1485"/>
                    </a:lnTo>
                    <a:lnTo>
                      <a:pt x="2114" y="1474"/>
                    </a:lnTo>
                    <a:lnTo>
                      <a:pt x="2121" y="1463"/>
                    </a:lnTo>
                    <a:lnTo>
                      <a:pt x="2126" y="1451"/>
                    </a:lnTo>
                    <a:lnTo>
                      <a:pt x="2129" y="1439"/>
                    </a:lnTo>
                    <a:lnTo>
                      <a:pt x="2131" y="1429"/>
                    </a:lnTo>
                    <a:lnTo>
                      <a:pt x="2133" y="1418"/>
                    </a:lnTo>
                    <a:lnTo>
                      <a:pt x="2138" y="1418"/>
                    </a:lnTo>
                    <a:lnTo>
                      <a:pt x="2133" y="1406"/>
                    </a:lnTo>
                    <a:lnTo>
                      <a:pt x="2130" y="1386"/>
                    </a:lnTo>
                    <a:lnTo>
                      <a:pt x="2126" y="1370"/>
                    </a:lnTo>
                    <a:lnTo>
                      <a:pt x="2137" y="1363"/>
                    </a:lnTo>
                    <a:lnTo>
                      <a:pt x="2143" y="1357"/>
                    </a:lnTo>
                    <a:lnTo>
                      <a:pt x="2149" y="1349"/>
                    </a:lnTo>
                    <a:lnTo>
                      <a:pt x="2153" y="1341"/>
                    </a:lnTo>
                    <a:lnTo>
                      <a:pt x="2155" y="1331"/>
                    </a:lnTo>
                    <a:lnTo>
                      <a:pt x="2157" y="1322"/>
                    </a:lnTo>
                    <a:lnTo>
                      <a:pt x="2157" y="1310"/>
                    </a:lnTo>
                    <a:lnTo>
                      <a:pt x="2157" y="1298"/>
                    </a:lnTo>
                    <a:lnTo>
                      <a:pt x="2155" y="1285"/>
                    </a:lnTo>
                    <a:lnTo>
                      <a:pt x="2154" y="1274"/>
                    </a:lnTo>
                    <a:lnTo>
                      <a:pt x="2151" y="1264"/>
                    </a:lnTo>
                    <a:lnTo>
                      <a:pt x="2147" y="1254"/>
                    </a:lnTo>
                    <a:lnTo>
                      <a:pt x="2143" y="1245"/>
                    </a:lnTo>
                    <a:lnTo>
                      <a:pt x="2138" y="1238"/>
                    </a:lnTo>
                    <a:lnTo>
                      <a:pt x="2133" y="1230"/>
                    </a:lnTo>
                    <a:lnTo>
                      <a:pt x="2126" y="1225"/>
                    </a:lnTo>
                    <a:lnTo>
                      <a:pt x="2114" y="1213"/>
                    </a:lnTo>
                    <a:lnTo>
                      <a:pt x="2101" y="1201"/>
                    </a:lnTo>
                    <a:lnTo>
                      <a:pt x="2089" y="1190"/>
                    </a:lnTo>
                    <a:lnTo>
                      <a:pt x="2078" y="1177"/>
                    </a:lnTo>
                    <a:lnTo>
                      <a:pt x="2073" y="1176"/>
                    </a:lnTo>
                    <a:lnTo>
                      <a:pt x="2069" y="1176"/>
                    </a:lnTo>
                    <a:lnTo>
                      <a:pt x="2065" y="1177"/>
                    </a:lnTo>
                    <a:lnTo>
                      <a:pt x="2061" y="1178"/>
                    </a:lnTo>
                    <a:lnTo>
                      <a:pt x="2057" y="1180"/>
                    </a:lnTo>
                    <a:lnTo>
                      <a:pt x="2050" y="1182"/>
                    </a:lnTo>
                    <a:lnTo>
                      <a:pt x="2042" y="1184"/>
                    </a:lnTo>
                    <a:lnTo>
                      <a:pt x="2030" y="1184"/>
                    </a:lnTo>
                    <a:lnTo>
                      <a:pt x="2018" y="1182"/>
                    </a:lnTo>
                    <a:lnTo>
                      <a:pt x="2006" y="1180"/>
                    </a:lnTo>
                    <a:lnTo>
                      <a:pt x="1993" y="1174"/>
                    </a:lnTo>
                    <a:lnTo>
                      <a:pt x="1978" y="1166"/>
                    </a:lnTo>
                    <a:lnTo>
                      <a:pt x="1965" y="1158"/>
                    </a:lnTo>
                    <a:lnTo>
                      <a:pt x="1950" y="1148"/>
                    </a:lnTo>
                    <a:lnTo>
                      <a:pt x="1937" y="1137"/>
                    </a:lnTo>
                    <a:lnTo>
                      <a:pt x="1923" y="1125"/>
                    </a:lnTo>
                    <a:lnTo>
                      <a:pt x="1910" y="1112"/>
                    </a:lnTo>
                    <a:lnTo>
                      <a:pt x="1899" y="1098"/>
                    </a:lnTo>
                    <a:lnTo>
                      <a:pt x="1889" y="1085"/>
                    </a:lnTo>
                    <a:lnTo>
                      <a:pt x="1879" y="1072"/>
                    </a:lnTo>
                    <a:lnTo>
                      <a:pt x="1871" y="1058"/>
                    </a:lnTo>
                    <a:lnTo>
                      <a:pt x="1866" y="1045"/>
                    </a:lnTo>
                    <a:lnTo>
                      <a:pt x="1862" y="1033"/>
                    </a:lnTo>
                    <a:lnTo>
                      <a:pt x="1862" y="1021"/>
                    </a:lnTo>
                    <a:lnTo>
                      <a:pt x="1862" y="1008"/>
                    </a:lnTo>
                    <a:lnTo>
                      <a:pt x="1863" y="996"/>
                    </a:lnTo>
                    <a:lnTo>
                      <a:pt x="1866" y="984"/>
                    </a:lnTo>
                    <a:lnTo>
                      <a:pt x="1869" y="974"/>
                    </a:lnTo>
                    <a:lnTo>
                      <a:pt x="1873" y="965"/>
                    </a:lnTo>
                    <a:lnTo>
                      <a:pt x="1877" y="956"/>
                    </a:lnTo>
                    <a:lnTo>
                      <a:pt x="1882" y="949"/>
                    </a:lnTo>
                    <a:lnTo>
                      <a:pt x="1887" y="942"/>
                    </a:lnTo>
                    <a:lnTo>
                      <a:pt x="1901" y="930"/>
                    </a:lnTo>
                    <a:lnTo>
                      <a:pt x="1915" y="920"/>
                    </a:lnTo>
                    <a:lnTo>
                      <a:pt x="1930" y="912"/>
                    </a:lnTo>
                    <a:lnTo>
                      <a:pt x="1946" y="902"/>
                    </a:lnTo>
                    <a:lnTo>
                      <a:pt x="1962" y="894"/>
                    </a:lnTo>
                    <a:lnTo>
                      <a:pt x="1977" y="885"/>
                    </a:lnTo>
                    <a:lnTo>
                      <a:pt x="1991" y="876"/>
                    </a:lnTo>
                    <a:lnTo>
                      <a:pt x="2003" y="862"/>
                    </a:lnTo>
                    <a:lnTo>
                      <a:pt x="2010" y="856"/>
                    </a:lnTo>
                    <a:lnTo>
                      <a:pt x="2014" y="848"/>
                    </a:lnTo>
                    <a:lnTo>
                      <a:pt x="2019" y="838"/>
                    </a:lnTo>
                    <a:lnTo>
                      <a:pt x="2023" y="829"/>
                    </a:lnTo>
                    <a:lnTo>
                      <a:pt x="2026" y="818"/>
                    </a:lnTo>
                    <a:lnTo>
                      <a:pt x="2029" y="806"/>
                    </a:lnTo>
                    <a:lnTo>
                      <a:pt x="2030" y="794"/>
                    </a:lnTo>
                    <a:lnTo>
                      <a:pt x="2030" y="780"/>
                    </a:lnTo>
                    <a:lnTo>
                      <a:pt x="2029" y="762"/>
                    </a:lnTo>
                    <a:lnTo>
                      <a:pt x="2026" y="746"/>
                    </a:lnTo>
                    <a:lnTo>
                      <a:pt x="2022" y="732"/>
                    </a:lnTo>
                    <a:lnTo>
                      <a:pt x="2017" y="719"/>
                    </a:lnTo>
                    <a:lnTo>
                      <a:pt x="2010" y="707"/>
                    </a:lnTo>
                    <a:lnTo>
                      <a:pt x="2003" y="695"/>
                    </a:lnTo>
                    <a:lnTo>
                      <a:pt x="1995" y="684"/>
                    </a:lnTo>
                    <a:lnTo>
                      <a:pt x="1987" y="675"/>
                    </a:lnTo>
                    <a:lnTo>
                      <a:pt x="1973" y="655"/>
                    </a:lnTo>
                    <a:lnTo>
                      <a:pt x="1959" y="637"/>
                    </a:lnTo>
                    <a:lnTo>
                      <a:pt x="1954" y="628"/>
                    </a:lnTo>
                    <a:lnTo>
                      <a:pt x="1950" y="619"/>
                    </a:lnTo>
                    <a:lnTo>
                      <a:pt x="1947" y="609"/>
                    </a:lnTo>
                    <a:lnTo>
                      <a:pt x="1946" y="600"/>
                    </a:lnTo>
                    <a:lnTo>
                      <a:pt x="1947" y="589"/>
                    </a:lnTo>
                    <a:lnTo>
                      <a:pt x="1950" y="581"/>
                    </a:lnTo>
                    <a:lnTo>
                      <a:pt x="1954" y="576"/>
                    </a:lnTo>
                    <a:lnTo>
                      <a:pt x="1961" y="571"/>
                    </a:lnTo>
                    <a:lnTo>
                      <a:pt x="1975" y="564"/>
                    </a:lnTo>
                    <a:lnTo>
                      <a:pt x="1993" y="557"/>
                    </a:lnTo>
                    <a:lnTo>
                      <a:pt x="2001" y="553"/>
                    </a:lnTo>
                    <a:lnTo>
                      <a:pt x="2009" y="549"/>
                    </a:lnTo>
                    <a:lnTo>
                      <a:pt x="2015" y="543"/>
                    </a:lnTo>
                    <a:lnTo>
                      <a:pt x="2022" y="535"/>
                    </a:lnTo>
                    <a:lnTo>
                      <a:pt x="2027" y="525"/>
                    </a:lnTo>
                    <a:lnTo>
                      <a:pt x="2030" y="513"/>
                    </a:lnTo>
                    <a:lnTo>
                      <a:pt x="2031" y="497"/>
                    </a:lnTo>
                    <a:lnTo>
                      <a:pt x="2030" y="479"/>
                    </a:lnTo>
                    <a:lnTo>
                      <a:pt x="2027" y="467"/>
                    </a:lnTo>
                    <a:lnTo>
                      <a:pt x="2023" y="456"/>
                    </a:lnTo>
                    <a:lnTo>
                      <a:pt x="2017" y="448"/>
                    </a:lnTo>
                    <a:lnTo>
                      <a:pt x="2010" y="441"/>
                    </a:lnTo>
                    <a:lnTo>
                      <a:pt x="2001" y="436"/>
                    </a:lnTo>
                    <a:lnTo>
                      <a:pt x="1991" y="431"/>
                    </a:lnTo>
                    <a:lnTo>
                      <a:pt x="1981" y="427"/>
                    </a:lnTo>
                    <a:lnTo>
                      <a:pt x="1970" y="423"/>
                    </a:lnTo>
                    <a:lnTo>
                      <a:pt x="1961" y="419"/>
                    </a:lnTo>
                    <a:lnTo>
                      <a:pt x="1950" y="415"/>
                    </a:lnTo>
                    <a:lnTo>
                      <a:pt x="1941" y="411"/>
                    </a:lnTo>
                    <a:lnTo>
                      <a:pt x="1933" y="405"/>
                    </a:lnTo>
                    <a:lnTo>
                      <a:pt x="1926" y="399"/>
                    </a:lnTo>
                    <a:lnTo>
                      <a:pt x="1921" y="392"/>
                    </a:lnTo>
                    <a:lnTo>
                      <a:pt x="1917" y="383"/>
                    </a:lnTo>
                    <a:lnTo>
                      <a:pt x="1915" y="371"/>
                    </a:lnTo>
                    <a:lnTo>
                      <a:pt x="1915" y="359"/>
                    </a:lnTo>
                    <a:lnTo>
                      <a:pt x="1914" y="349"/>
                    </a:lnTo>
                    <a:lnTo>
                      <a:pt x="1914" y="345"/>
                    </a:lnTo>
                    <a:lnTo>
                      <a:pt x="1915" y="340"/>
                    </a:lnTo>
                    <a:lnTo>
                      <a:pt x="1918" y="335"/>
                    </a:lnTo>
                    <a:lnTo>
                      <a:pt x="1922" y="328"/>
                    </a:lnTo>
                    <a:lnTo>
                      <a:pt x="1893" y="333"/>
                    </a:lnTo>
                    <a:lnTo>
                      <a:pt x="1865" y="340"/>
                    </a:lnTo>
                    <a:lnTo>
                      <a:pt x="1853" y="344"/>
                    </a:lnTo>
                    <a:lnTo>
                      <a:pt x="1843" y="349"/>
                    </a:lnTo>
                    <a:lnTo>
                      <a:pt x="1839" y="353"/>
                    </a:lnTo>
                    <a:lnTo>
                      <a:pt x="1835" y="356"/>
                    </a:lnTo>
                    <a:lnTo>
                      <a:pt x="1833" y="360"/>
                    </a:lnTo>
                    <a:lnTo>
                      <a:pt x="1831" y="365"/>
                    </a:lnTo>
                    <a:lnTo>
                      <a:pt x="1849" y="385"/>
                    </a:lnTo>
                    <a:lnTo>
                      <a:pt x="1863" y="403"/>
                    </a:lnTo>
                    <a:lnTo>
                      <a:pt x="1871" y="417"/>
                    </a:lnTo>
                    <a:lnTo>
                      <a:pt x="1877" y="429"/>
                    </a:lnTo>
                    <a:lnTo>
                      <a:pt x="1878" y="435"/>
                    </a:lnTo>
                    <a:lnTo>
                      <a:pt x="1878" y="439"/>
                    </a:lnTo>
                    <a:lnTo>
                      <a:pt x="1878" y="443"/>
                    </a:lnTo>
                    <a:lnTo>
                      <a:pt x="1877" y="445"/>
                    </a:lnTo>
                    <a:lnTo>
                      <a:pt x="1874" y="448"/>
                    </a:lnTo>
                    <a:lnTo>
                      <a:pt x="1871" y="451"/>
                    </a:lnTo>
                    <a:lnTo>
                      <a:pt x="1867" y="452"/>
                    </a:lnTo>
                    <a:lnTo>
                      <a:pt x="1863" y="452"/>
                    </a:lnTo>
                    <a:lnTo>
                      <a:pt x="1853" y="452"/>
                    </a:lnTo>
                    <a:lnTo>
                      <a:pt x="1841" y="448"/>
                    </a:lnTo>
                    <a:lnTo>
                      <a:pt x="1825" y="443"/>
                    </a:lnTo>
                    <a:lnTo>
                      <a:pt x="1809" y="435"/>
                    </a:lnTo>
                    <a:lnTo>
                      <a:pt x="1790" y="424"/>
                    </a:lnTo>
                    <a:lnTo>
                      <a:pt x="1770" y="411"/>
                    </a:lnTo>
                    <a:lnTo>
                      <a:pt x="1750" y="395"/>
                    </a:lnTo>
                    <a:lnTo>
                      <a:pt x="1729" y="377"/>
                    </a:lnTo>
                    <a:lnTo>
                      <a:pt x="1717" y="392"/>
                    </a:lnTo>
                    <a:lnTo>
                      <a:pt x="1703" y="409"/>
                    </a:lnTo>
                    <a:lnTo>
                      <a:pt x="1697" y="420"/>
                    </a:lnTo>
                    <a:lnTo>
                      <a:pt x="1691" y="431"/>
                    </a:lnTo>
                    <a:lnTo>
                      <a:pt x="1687" y="441"/>
                    </a:lnTo>
                    <a:lnTo>
                      <a:pt x="1685" y="453"/>
                    </a:lnTo>
                    <a:lnTo>
                      <a:pt x="1685" y="460"/>
                    </a:lnTo>
                    <a:lnTo>
                      <a:pt x="1686" y="467"/>
                    </a:lnTo>
                    <a:lnTo>
                      <a:pt x="1687" y="473"/>
                    </a:lnTo>
                    <a:lnTo>
                      <a:pt x="1690" y="480"/>
                    </a:lnTo>
                    <a:lnTo>
                      <a:pt x="1694" y="487"/>
                    </a:lnTo>
                    <a:lnTo>
                      <a:pt x="1698" y="495"/>
                    </a:lnTo>
                    <a:lnTo>
                      <a:pt x="1703" y="501"/>
                    </a:lnTo>
                    <a:lnTo>
                      <a:pt x="1710" y="509"/>
                    </a:lnTo>
                    <a:lnTo>
                      <a:pt x="1718" y="516"/>
                    </a:lnTo>
                    <a:lnTo>
                      <a:pt x="1727" y="524"/>
                    </a:lnTo>
                    <a:lnTo>
                      <a:pt x="1738" y="532"/>
                    </a:lnTo>
                    <a:lnTo>
                      <a:pt x="1750" y="541"/>
                    </a:lnTo>
                    <a:lnTo>
                      <a:pt x="1778" y="557"/>
                    </a:lnTo>
                    <a:lnTo>
                      <a:pt x="1813" y="576"/>
                    </a:lnTo>
                    <a:lnTo>
                      <a:pt x="1817" y="581"/>
                    </a:lnTo>
                    <a:lnTo>
                      <a:pt x="1826" y="595"/>
                    </a:lnTo>
                    <a:lnTo>
                      <a:pt x="1839" y="615"/>
                    </a:lnTo>
                    <a:lnTo>
                      <a:pt x="1851" y="640"/>
                    </a:lnTo>
                    <a:lnTo>
                      <a:pt x="1857" y="652"/>
                    </a:lnTo>
                    <a:lnTo>
                      <a:pt x="1862" y="665"/>
                    </a:lnTo>
                    <a:lnTo>
                      <a:pt x="1865" y="677"/>
                    </a:lnTo>
                    <a:lnTo>
                      <a:pt x="1866" y="689"/>
                    </a:lnTo>
                    <a:lnTo>
                      <a:pt x="1866" y="701"/>
                    </a:lnTo>
                    <a:lnTo>
                      <a:pt x="1863" y="711"/>
                    </a:lnTo>
                    <a:lnTo>
                      <a:pt x="1861" y="716"/>
                    </a:lnTo>
                    <a:lnTo>
                      <a:pt x="1858" y="720"/>
                    </a:lnTo>
                    <a:lnTo>
                      <a:pt x="1854" y="723"/>
                    </a:lnTo>
                    <a:lnTo>
                      <a:pt x="1850" y="727"/>
                    </a:lnTo>
                    <a:lnTo>
                      <a:pt x="1843" y="723"/>
                    </a:lnTo>
                    <a:lnTo>
                      <a:pt x="1837" y="717"/>
                    </a:lnTo>
                    <a:lnTo>
                      <a:pt x="1831" y="712"/>
                    </a:lnTo>
                    <a:lnTo>
                      <a:pt x="1827" y="707"/>
                    </a:lnTo>
                    <a:lnTo>
                      <a:pt x="1818" y="693"/>
                    </a:lnTo>
                    <a:lnTo>
                      <a:pt x="1810" y="680"/>
                    </a:lnTo>
                    <a:lnTo>
                      <a:pt x="1802" y="664"/>
                    </a:lnTo>
                    <a:lnTo>
                      <a:pt x="1794" y="649"/>
                    </a:lnTo>
                    <a:lnTo>
                      <a:pt x="1783" y="636"/>
                    </a:lnTo>
                    <a:lnTo>
                      <a:pt x="1771" y="624"/>
                    </a:lnTo>
                    <a:lnTo>
                      <a:pt x="1755" y="623"/>
                    </a:lnTo>
                    <a:lnTo>
                      <a:pt x="1741" y="620"/>
                    </a:lnTo>
                    <a:lnTo>
                      <a:pt x="1726" y="616"/>
                    </a:lnTo>
                    <a:lnTo>
                      <a:pt x="1713" y="611"/>
                    </a:lnTo>
                    <a:lnTo>
                      <a:pt x="1699" y="605"/>
                    </a:lnTo>
                    <a:lnTo>
                      <a:pt x="1687" y="597"/>
                    </a:lnTo>
                    <a:lnTo>
                      <a:pt x="1677" y="589"/>
                    </a:lnTo>
                    <a:lnTo>
                      <a:pt x="1666" y="581"/>
                    </a:lnTo>
                    <a:lnTo>
                      <a:pt x="1657" y="572"/>
                    </a:lnTo>
                    <a:lnTo>
                      <a:pt x="1649" y="563"/>
                    </a:lnTo>
                    <a:lnTo>
                      <a:pt x="1641" y="553"/>
                    </a:lnTo>
                    <a:lnTo>
                      <a:pt x="1634" y="545"/>
                    </a:lnTo>
                    <a:lnTo>
                      <a:pt x="1630" y="536"/>
                    </a:lnTo>
                    <a:lnTo>
                      <a:pt x="1625" y="528"/>
                    </a:lnTo>
                    <a:lnTo>
                      <a:pt x="1622" y="521"/>
                    </a:lnTo>
                    <a:lnTo>
                      <a:pt x="1621" y="515"/>
                    </a:lnTo>
                    <a:lnTo>
                      <a:pt x="1619" y="499"/>
                    </a:lnTo>
                    <a:lnTo>
                      <a:pt x="1621" y="483"/>
                    </a:lnTo>
                    <a:lnTo>
                      <a:pt x="1622" y="468"/>
                    </a:lnTo>
                    <a:lnTo>
                      <a:pt x="1625" y="453"/>
                    </a:lnTo>
                    <a:lnTo>
                      <a:pt x="1629" y="440"/>
                    </a:lnTo>
                    <a:lnTo>
                      <a:pt x="1633" y="427"/>
                    </a:lnTo>
                    <a:lnTo>
                      <a:pt x="1638" y="413"/>
                    </a:lnTo>
                    <a:lnTo>
                      <a:pt x="1643" y="400"/>
                    </a:lnTo>
                    <a:lnTo>
                      <a:pt x="1655" y="375"/>
                    </a:lnTo>
                    <a:lnTo>
                      <a:pt x="1667" y="351"/>
                    </a:lnTo>
                    <a:lnTo>
                      <a:pt x="1681" y="325"/>
                    </a:lnTo>
                    <a:lnTo>
                      <a:pt x="1693" y="299"/>
                    </a:lnTo>
                    <a:lnTo>
                      <a:pt x="1695" y="285"/>
                    </a:lnTo>
                    <a:lnTo>
                      <a:pt x="1699" y="248"/>
                    </a:lnTo>
                    <a:lnTo>
                      <a:pt x="1701" y="223"/>
                    </a:lnTo>
                    <a:lnTo>
                      <a:pt x="1701" y="195"/>
                    </a:lnTo>
                    <a:lnTo>
                      <a:pt x="1698" y="163"/>
                    </a:lnTo>
                    <a:lnTo>
                      <a:pt x="1693" y="130"/>
                    </a:lnTo>
                    <a:lnTo>
                      <a:pt x="1686" y="124"/>
                    </a:lnTo>
                    <a:lnTo>
                      <a:pt x="1679" y="122"/>
                    </a:lnTo>
                    <a:lnTo>
                      <a:pt x="1674" y="120"/>
                    </a:lnTo>
                    <a:lnTo>
                      <a:pt x="1669" y="120"/>
                    </a:lnTo>
                    <a:lnTo>
                      <a:pt x="1663" y="123"/>
                    </a:lnTo>
                    <a:lnTo>
                      <a:pt x="1659" y="127"/>
                    </a:lnTo>
                    <a:lnTo>
                      <a:pt x="1657" y="131"/>
                    </a:lnTo>
                    <a:lnTo>
                      <a:pt x="1653" y="138"/>
                    </a:lnTo>
                    <a:lnTo>
                      <a:pt x="1647" y="153"/>
                    </a:lnTo>
                    <a:lnTo>
                      <a:pt x="1643" y="172"/>
                    </a:lnTo>
                    <a:lnTo>
                      <a:pt x="1639" y="195"/>
                    </a:lnTo>
                    <a:lnTo>
                      <a:pt x="1637" y="217"/>
                    </a:lnTo>
                    <a:lnTo>
                      <a:pt x="1634" y="243"/>
                    </a:lnTo>
                    <a:lnTo>
                      <a:pt x="1631" y="265"/>
                    </a:lnTo>
                    <a:lnTo>
                      <a:pt x="1627" y="288"/>
                    </a:lnTo>
                    <a:lnTo>
                      <a:pt x="1623" y="308"/>
                    </a:lnTo>
                    <a:lnTo>
                      <a:pt x="1621" y="317"/>
                    </a:lnTo>
                    <a:lnTo>
                      <a:pt x="1618" y="325"/>
                    </a:lnTo>
                    <a:lnTo>
                      <a:pt x="1614" y="332"/>
                    </a:lnTo>
                    <a:lnTo>
                      <a:pt x="1610" y="339"/>
                    </a:lnTo>
                    <a:lnTo>
                      <a:pt x="1606" y="343"/>
                    </a:lnTo>
                    <a:lnTo>
                      <a:pt x="1602" y="345"/>
                    </a:lnTo>
                    <a:lnTo>
                      <a:pt x="1597" y="347"/>
                    </a:lnTo>
                    <a:lnTo>
                      <a:pt x="1590" y="347"/>
                    </a:lnTo>
                    <a:lnTo>
                      <a:pt x="1566" y="352"/>
                    </a:lnTo>
                    <a:lnTo>
                      <a:pt x="1545" y="359"/>
                    </a:lnTo>
                    <a:lnTo>
                      <a:pt x="1526" y="365"/>
                    </a:lnTo>
                    <a:lnTo>
                      <a:pt x="1510" y="372"/>
                    </a:lnTo>
                    <a:lnTo>
                      <a:pt x="1497" y="380"/>
                    </a:lnTo>
                    <a:lnTo>
                      <a:pt x="1485" y="388"/>
                    </a:lnTo>
                    <a:lnTo>
                      <a:pt x="1476" y="396"/>
                    </a:lnTo>
                    <a:lnTo>
                      <a:pt x="1468" y="404"/>
                    </a:lnTo>
                    <a:lnTo>
                      <a:pt x="1461" y="413"/>
                    </a:lnTo>
                    <a:lnTo>
                      <a:pt x="1457" y="423"/>
                    </a:lnTo>
                    <a:lnTo>
                      <a:pt x="1453" y="432"/>
                    </a:lnTo>
                    <a:lnTo>
                      <a:pt x="1449" y="443"/>
                    </a:lnTo>
                    <a:lnTo>
                      <a:pt x="1444" y="463"/>
                    </a:lnTo>
                    <a:lnTo>
                      <a:pt x="1440" y="485"/>
                    </a:lnTo>
                    <a:lnTo>
                      <a:pt x="1437" y="505"/>
                    </a:lnTo>
                    <a:lnTo>
                      <a:pt x="1437" y="525"/>
                    </a:lnTo>
                    <a:lnTo>
                      <a:pt x="1438" y="548"/>
                    </a:lnTo>
                    <a:lnTo>
                      <a:pt x="1441" y="569"/>
                    </a:lnTo>
                    <a:lnTo>
                      <a:pt x="1450" y="615"/>
                    </a:lnTo>
                    <a:lnTo>
                      <a:pt x="1460" y="657"/>
                    </a:lnTo>
                    <a:lnTo>
                      <a:pt x="1464" y="679"/>
                    </a:lnTo>
                    <a:lnTo>
                      <a:pt x="1466" y="699"/>
                    </a:lnTo>
                    <a:lnTo>
                      <a:pt x="1468" y="716"/>
                    </a:lnTo>
                    <a:lnTo>
                      <a:pt x="1468" y="733"/>
                    </a:lnTo>
                    <a:lnTo>
                      <a:pt x="1466" y="741"/>
                    </a:lnTo>
                    <a:lnTo>
                      <a:pt x="1464" y="748"/>
                    </a:lnTo>
                    <a:lnTo>
                      <a:pt x="1461" y="754"/>
                    </a:lnTo>
                    <a:lnTo>
                      <a:pt x="1457" y="761"/>
                    </a:lnTo>
                    <a:lnTo>
                      <a:pt x="1453" y="766"/>
                    </a:lnTo>
                    <a:lnTo>
                      <a:pt x="1448" y="772"/>
                    </a:lnTo>
                    <a:lnTo>
                      <a:pt x="1441" y="777"/>
                    </a:lnTo>
                    <a:lnTo>
                      <a:pt x="1434" y="780"/>
                    </a:lnTo>
                    <a:lnTo>
                      <a:pt x="1422" y="810"/>
                    </a:lnTo>
                    <a:lnTo>
                      <a:pt x="1412" y="840"/>
                    </a:lnTo>
                    <a:lnTo>
                      <a:pt x="1402" y="868"/>
                    </a:lnTo>
                    <a:lnTo>
                      <a:pt x="1393" y="894"/>
                    </a:lnTo>
                    <a:lnTo>
                      <a:pt x="1385" y="920"/>
                    </a:lnTo>
                    <a:lnTo>
                      <a:pt x="1378" y="945"/>
                    </a:lnTo>
                    <a:lnTo>
                      <a:pt x="1376" y="968"/>
                    </a:lnTo>
                    <a:lnTo>
                      <a:pt x="1374" y="990"/>
                    </a:lnTo>
                    <a:lnTo>
                      <a:pt x="1373" y="1029"/>
                    </a:lnTo>
                    <a:lnTo>
                      <a:pt x="1373" y="1060"/>
                    </a:lnTo>
                    <a:lnTo>
                      <a:pt x="1374" y="1073"/>
                    </a:lnTo>
                    <a:lnTo>
                      <a:pt x="1377" y="1085"/>
                    </a:lnTo>
                    <a:lnTo>
                      <a:pt x="1381" y="1096"/>
                    </a:lnTo>
                    <a:lnTo>
                      <a:pt x="1386" y="1104"/>
                    </a:lnTo>
                    <a:lnTo>
                      <a:pt x="1390" y="1106"/>
                    </a:lnTo>
                    <a:lnTo>
                      <a:pt x="1394" y="1109"/>
                    </a:lnTo>
                    <a:lnTo>
                      <a:pt x="1400" y="1112"/>
                    </a:lnTo>
                    <a:lnTo>
                      <a:pt x="1406" y="1113"/>
                    </a:lnTo>
                    <a:lnTo>
                      <a:pt x="1420" y="1116"/>
                    </a:lnTo>
                    <a:lnTo>
                      <a:pt x="1437" y="1116"/>
                    </a:lnTo>
                    <a:lnTo>
                      <a:pt x="1458" y="1113"/>
                    </a:lnTo>
                    <a:lnTo>
                      <a:pt x="1484" y="1109"/>
                    </a:lnTo>
                    <a:lnTo>
                      <a:pt x="1514" y="1102"/>
                    </a:lnTo>
                    <a:lnTo>
                      <a:pt x="1549" y="1093"/>
                    </a:lnTo>
                    <a:lnTo>
                      <a:pt x="1564" y="1097"/>
                    </a:lnTo>
                    <a:lnTo>
                      <a:pt x="1578" y="1104"/>
                    </a:lnTo>
                    <a:lnTo>
                      <a:pt x="1591" y="1110"/>
                    </a:lnTo>
                    <a:lnTo>
                      <a:pt x="1603" y="1118"/>
                    </a:lnTo>
                    <a:lnTo>
                      <a:pt x="1615" y="1128"/>
                    </a:lnTo>
                    <a:lnTo>
                      <a:pt x="1626" y="1140"/>
                    </a:lnTo>
                    <a:lnTo>
                      <a:pt x="1637" y="1152"/>
                    </a:lnTo>
                    <a:lnTo>
                      <a:pt x="1645" y="1164"/>
                    </a:lnTo>
                    <a:lnTo>
                      <a:pt x="1654" y="1178"/>
                    </a:lnTo>
                    <a:lnTo>
                      <a:pt x="1661" y="1193"/>
                    </a:lnTo>
                    <a:lnTo>
                      <a:pt x="1669" y="1209"/>
                    </a:lnTo>
                    <a:lnTo>
                      <a:pt x="1674" y="1225"/>
                    </a:lnTo>
                    <a:lnTo>
                      <a:pt x="1679" y="1242"/>
                    </a:lnTo>
                    <a:lnTo>
                      <a:pt x="1685" y="1261"/>
                    </a:lnTo>
                    <a:lnTo>
                      <a:pt x="1689" y="1280"/>
                    </a:lnTo>
                    <a:lnTo>
                      <a:pt x="1693" y="1298"/>
                    </a:lnTo>
                    <a:lnTo>
                      <a:pt x="1695" y="1315"/>
                    </a:lnTo>
                    <a:lnTo>
                      <a:pt x="1695" y="1330"/>
                    </a:lnTo>
                    <a:lnTo>
                      <a:pt x="1693" y="1343"/>
                    </a:lnTo>
                    <a:lnTo>
                      <a:pt x="1690" y="1354"/>
                    </a:lnTo>
                    <a:lnTo>
                      <a:pt x="1685" y="1362"/>
                    </a:lnTo>
                    <a:lnTo>
                      <a:pt x="1679" y="1369"/>
                    </a:lnTo>
                    <a:lnTo>
                      <a:pt x="1673" y="1375"/>
                    </a:lnTo>
                    <a:lnTo>
                      <a:pt x="1665" y="1381"/>
                    </a:lnTo>
                    <a:lnTo>
                      <a:pt x="1649" y="1390"/>
                    </a:lnTo>
                    <a:lnTo>
                      <a:pt x="1634" y="1401"/>
                    </a:lnTo>
                    <a:lnTo>
                      <a:pt x="1627" y="1407"/>
                    </a:lnTo>
                    <a:lnTo>
                      <a:pt x="1622" y="1415"/>
                    </a:lnTo>
                    <a:lnTo>
                      <a:pt x="1618" y="1425"/>
                    </a:lnTo>
                    <a:lnTo>
                      <a:pt x="1614" y="1437"/>
                    </a:lnTo>
                    <a:lnTo>
                      <a:pt x="1614" y="1443"/>
                    </a:lnTo>
                    <a:lnTo>
                      <a:pt x="1615" y="1450"/>
                    </a:lnTo>
                    <a:lnTo>
                      <a:pt x="1617" y="1458"/>
                    </a:lnTo>
                    <a:lnTo>
                      <a:pt x="1618" y="1465"/>
                    </a:lnTo>
                    <a:lnTo>
                      <a:pt x="1625" y="1477"/>
                    </a:lnTo>
                    <a:lnTo>
                      <a:pt x="1633" y="1489"/>
                    </a:lnTo>
                    <a:lnTo>
                      <a:pt x="1642" y="1499"/>
                    </a:lnTo>
                    <a:lnTo>
                      <a:pt x="1654" y="1510"/>
                    </a:lnTo>
                    <a:lnTo>
                      <a:pt x="1665" y="1519"/>
                    </a:lnTo>
                    <a:lnTo>
                      <a:pt x="1678" y="1529"/>
                    </a:lnTo>
                    <a:lnTo>
                      <a:pt x="1702" y="1543"/>
                    </a:lnTo>
                    <a:lnTo>
                      <a:pt x="1723" y="1557"/>
                    </a:lnTo>
                    <a:lnTo>
                      <a:pt x="1731" y="1562"/>
                    </a:lnTo>
                    <a:lnTo>
                      <a:pt x="1737" y="1567"/>
                    </a:lnTo>
                    <a:lnTo>
                      <a:pt x="1741" y="1571"/>
                    </a:lnTo>
                    <a:lnTo>
                      <a:pt x="1741" y="1575"/>
                    </a:lnTo>
                    <a:lnTo>
                      <a:pt x="1727" y="1575"/>
                    </a:lnTo>
                    <a:lnTo>
                      <a:pt x="1714" y="1575"/>
                    </a:lnTo>
                    <a:lnTo>
                      <a:pt x="1701" y="1573"/>
                    </a:lnTo>
                    <a:lnTo>
                      <a:pt x="1687" y="1570"/>
                    </a:lnTo>
                    <a:lnTo>
                      <a:pt x="1674" y="1566"/>
                    </a:lnTo>
                    <a:lnTo>
                      <a:pt x="1662" y="1562"/>
                    </a:lnTo>
                    <a:lnTo>
                      <a:pt x="1650" y="1555"/>
                    </a:lnTo>
                    <a:lnTo>
                      <a:pt x="1638" y="1549"/>
                    </a:lnTo>
                    <a:lnTo>
                      <a:pt x="1629" y="1542"/>
                    </a:lnTo>
                    <a:lnTo>
                      <a:pt x="1619" y="1534"/>
                    </a:lnTo>
                    <a:lnTo>
                      <a:pt x="1611" y="1526"/>
                    </a:lnTo>
                    <a:lnTo>
                      <a:pt x="1603" y="1517"/>
                    </a:lnTo>
                    <a:lnTo>
                      <a:pt x="1598" y="1509"/>
                    </a:lnTo>
                    <a:lnTo>
                      <a:pt x="1594" y="1498"/>
                    </a:lnTo>
                    <a:lnTo>
                      <a:pt x="1591" y="1489"/>
                    </a:lnTo>
                    <a:lnTo>
                      <a:pt x="1590" y="1478"/>
                    </a:lnTo>
                    <a:lnTo>
                      <a:pt x="1591" y="1459"/>
                    </a:lnTo>
                    <a:lnTo>
                      <a:pt x="1594" y="1439"/>
                    </a:lnTo>
                    <a:lnTo>
                      <a:pt x="1598" y="1419"/>
                    </a:lnTo>
                    <a:lnTo>
                      <a:pt x="1603" y="1399"/>
                    </a:lnTo>
                    <a:lnTo>
                      <a:pt x="1621" y="1354"/>
                    </a:lnTo>
                    <a:lnTo>
                      <a:pt x="1645" y="1298"/>
                    </a:lnTo>
                    <a:lnTo>
                      <a:pt x="1634" y="1289"/>
                    </a:lnTo>
                    <a:lnTo>
                      <a:pt x="1625" y="1277"/>
                    </a:lnTo>
                    <a:lnTo>
                      <a:pt x="1618" y="1265"/>
                    </a:lnTo>
                    <a:lnTo>
                      <a:pt x="1610" y="1253"/>
                    </a:lnTo>
                    <a:lnTo>
                      <a:pt x="1598" y="1226"/>
                    </a:lnTo>
                    <a:lnTo>
                      <a:pt x="1585" y="1201"/>
                    </a:lnTo>
                    <a:lnTo>
                      <a:pt x="1577" y="1189"/>
                    </a:lnTo>
                    <a:lnTo>
                      <a:pt x="1568" y="1178"/>
                    </a:lnTo>
                    <a:lnTo>
                      <a:pt x="1557" y="1169"/>
                    </a:lnTo>
                    <a:lnTo>
                      <a:pt x="1545" y="1162"/>
                    </a:lnTo>
                    <a:lnTo>
                      <a:pt x="1538" y="1158"/>
                    </a:lnTo>
                    <a:lnTo>
                      <a:pt x="1530" y="1156"/>
                    </a:lnTo>
                    <a:lnTo>
                      <a:pt x="1522" y="1154"/>
                    </a:lnTo>
                    <a:lnTo>
                      <a:pt x="1513" y="1153"/>
                    </a:lnTo>
                    <a:lnTo>
                      <a:pt x="1504" y="1152"/>
                    </a:lnTo>
                    <a:lnTo>
                      <a:pt x="1493" y="1152"/>
                    </a:lnTo>
                    <a:lnTo>
                      <a:pt x="1482" y="1152"/>
                    </a:lnTo>
                    <a:lnTo>
                      <a:pt x="1470" y="1153"/>
                    </a:lnTo>
                    <a:lnTo>
                      <a:pt x="1450" y="1157"/>
                    </a:lnTo>
                    <a:lnTo>
                      <a:pt x="1434" y="1161"/>
                    </a:lnTo>
                    <a:lnTo>
                      <a:pt x="1418" y="1166"/>
                    </a:lnTo>
                    <a:lnTo>
                      <a:pt x="1406" y="1174"/>
                    </a:lnTo>
                    <a:lnTo>
                      <a:pt x="1401" y="1178"/>
                    </a:lnTo>
                    <a:lnTo>
                      <a:pt x="1396" y="1184"/>
                    </a:lnTo>
                    <a:lnTo>
                      <a:pt x="1390" y="1189"/>
                    </a:lnTo>
                    <a:lnTo>
                      <a:pt x="1386" y="1196"/>
                    </a:lnTo>
                    <a:lnTo>
                      <a:pt x="1378" y="1209"/>
                    </a:lnTo>
                    <a:lnTo>
                      <a:pt x="1373" y="1225"/>
                    </a:lnTo>
                    <a:lnTo>
                      <a:pt x="1369" y="1244"/>
                    </a:lnTo>
                    <a:lnTo>
                      <a:pt x="1366" y="1265"/>
                    </a:lnTo>
                    <a:lnTo>
                      <a:pt x="1365" y="1289"/>
                    </a:lnTo>
                    <a:lnTo>
                      <a:pt x="1366" y="1315"/>
                    </a:lnTo>
                    <a:lnTo>
                      <a:pt x="1368" y="1345"/>
                    </a:lnTo>
                    <a:lnTo>
                      <a:pt x="1370" y="1378"/>
                    </a:lnTo>
                    <a:lnTo>
                      <a:pt x="1374" y="1414"/>
                    </a:lnTo>
                    <a:lnTo>
                      <a:pt x="1380" y="1454"/>
                    </a:lnTo>
                    <a:lnTo>
                      <a:pt x="1341" y="1474"/>
                    </a:lnTo>
                    <a:lnTo>
                      <a:pt x="1314" y="1490"/>
                    </a:lnTo>
                    <a:lnTo>
                      <a:pt x="1305" y="1497"/>
                    </a:lnTo>
                    <a:lnTo>
                      <a:pt x="1297" y="1503"/>
                    </a:lnTo>
                    <a:lnTo>
                      <a:pt x="1290" y="1509"/>
                    </a:lnTo>
                    <a:lnTo>
                      <a:pt x="1286" y="1515"/>
                    </a:lnTo>
                    <a:lnTo>
                      <a:pt x="1274" y="1539"/>
                    </a:lnTo>
                    <a:lnTo>
                      <a:pt x="1260" y="1575"/>
                    </a:lnTo>
                    <a:lnTo>
                      <a:pt x="1250" y="1589"/>
                    </a:lnTo>
                    <a:lnTo>
                      <a:pt x="1242" y="1601"/>
                    </a:lnTo>
                    <a:lnTo>
                      <a:pt x="1234" y="1613"/>
                    </a:lnTo>
                    <a:lnTo>
                      <a:pt x="1225" y="1622"/>
                    </a:lnTo>
                    <a:lnTo>
                      <a:pt x="1217" y="1630"/>
                    </a:lnTo>
                    <a:lnTo>
                      <a:pt x="1208" y="1638"/>
                    </a:lnTo>
                    <a:lnTo>
                      <a:pt x="1200" y="1643"/>
                    </a:lnTo>
                    <a:lnTo>
                      <a:pt x="1192" y="1649"/>
                    </a:lnTo>
                    <a:lnTo>
                      <a:pt x="1174" y="1657"/>
                    </a:lnTo>
                    <a:lnTo>
                      <a:pt x="1158" y="1662"/>
                    </a:lnTo>
                    <a:lnTo>
                      <a:pt x="1142" y="1666"/>
                    </a:lnTo>
                    <a:lnTo>
                      <a:pt x="1128" y="1669"/>
                    </a:lnTo>
                    <a:lnTo>
                      <a:pt x="1113" y="1671"/>
                    </a:lnTo>
                    <a:lnTo>
                      <a:pt x="1100" y="1675"/>
                    </a:lnTo>
                    <a:lnTo>
                      <a:pt x="1086" y="1679"/>
                    </a:lnTo>
                    <a:lnTo>
                      <a:pt x="1074" y="1686"/>
                    </a:lnTo>
                    <a:lnTo>
                      <a:pt x="1068" y="1690"/>
                    </a:lnTo>
                    <a:lnTo>
                      <a:pt x="1062" y="1695"/>
                    </a:lnTo>
                    <a:lnTo>
                      <a:pt x="1057" y="1702"/>
                    </a:lnTo>
                    <a:lnTo>
                      <a:pt x="1053" y="1709"/>
                    </a:lnTo>
                    <a:lnTo>
                      <a:pt x="1048" y="1717"/>
                    </a:lnTo>
                    <a:lnTo>
                      <a:pt x="1044" y="1726"/>
                    </a:lnTo>
                    <a:lnTo>
                      <a:pt x="1040" y="1738"/>
                    </a:lnTo>
                    <a:lnTo>
                      <a:pt x="1037" y="1750"/>
                    </a:lnTo>
                    <a:lnTo>
                      <a:pt x="1020" y="1733"/>
                    </a:lnTo>
                    <a:lnTo>
                      <a:pt x="1001" y="1719"/>
                    </a:lnTo>
                    <a:lnTo>
                      <a:pt x="982" y="1709"/>
                    </a:lnTo>
                    <a:lnTo>
                      <a:pt x="965" y="1701"/>
                    </a:lnTo>
                    <a:lnTo>
                      <a:pt x="946" y="1693"/>
                    </a:lnTo>
                    <a:lnTo>
                      <a:pt x="928" y="1687"/>
                    </a:lnTo>
                    <a:lnTo>
                      <a:pt x="910" y="1683"/>
                    </a:lnTo>
                    <a:lnTo>
                      <a:pt x="894" y="1679"/>
                    </a:lnTo>
                    <a:lnTo>
                      <a:pt x="878" y="1675"/>
                    </a:lnTo>
                    <a:lnTo>
                      <a:pt x="865" y="1671"/>
                    </a:lnTo>
                    <a:lnTo>
                      <a:pt x="852" y="1666"/>
                    </a:lnTo>
                    <a:lnTo>
                      <a:pt x="841" y="1659"/>
                    </a:lnTo>
                    <a:lnTo>
                      <a:pt x="836" y="1657"/>
                    </a:lnTo>
                    <a:lnTo>
                      <a:pt x="832" y="1653"/>
                    </a:lnTo>
                    <a:lnTo>
                      <a:pt x="828" y="1647"/>
                    </a:lnTo>
                    <a:lnTo>
                      <a:pt x="825" y="1643"/>
                    </a:lnTo>
                    <a:lnTo>
                      <a:pt x="822" y="1638"/>
                    </a:lnTo>
                    <a:lnTo>
                      <a:pt x="821" y="1631"/>
                    </a:lnTo>
                    <a:lnTo>
                      <a:pt x="820" y="1625"/>
                    </a:lnTo>
                    <a:lnTo>
                      <a:pt x="820" y="1617"/>
                    </a:lnTo>
                    <a:lnTo>
                      <a:pt x="818" y="1609"/>
                    </a:lnTo>
                    <a:lnTo>
                      <a:pt x="816" y="1601"/>
                    </a:lnTo>
                    <a:lnTo>
                      <a:pt x="810" y="1593"/>
                    </a:lnTo>
                    <a:lnTo>
                      <a:pt x="805" y="1585"/>
                    </a:lnTo>
                    <a:lnTo>
                      <a:pt x="792" y="1570"/>
                    </a:lnTo>
                    <a:lnTo>
                      <a:pt x="781" y="1557"/>
                    </a:lnTo>
                    <a:lnTo>
                      <a:pt x="779" y="1551"/>
                    </a:lnTo>
                    <a:lnTo>
                      <a:pt x="777" y="1546"/>
                    </a:lnTo>
                    <a:lnTo>
                      <a:pt x="777" y="1543"/>
                    </a:lnTo>
                    <a:lnTo>
                      <a:pt x="777" y="1541"/>
                    </a:lnTo>
                    <a:lnTo>
                      <a:pt x="780" y="1539"/>
                    </a:lnTo>
                    <a:lnTo>
                      <a:pt x="781" y="1538"/>
                    </a:lnTo>
                    <a:lnTo>
                      <a:pt x="789" y="1535"/>
                    </a:lnTo>
                    <a:lnTo>
                      <a:pt x="801" y="1533"/>
                    </a:lnTo>
                    <a:lnTo>
                      <a:pt x="817" y="1533"/>
                    </a:lnTo>
                    <a:lnTo>
                      <a:pt x="837" y="1533"/>
                    </a:lnTo>
                    <a:lnTo>
                      <a:pt x="844" y="1534"/>
                    </a:lnTo>
                    <a:lnTo>
                      <a:pt x="850" y="1535"/>
                    </a:lnTo>
                    <a:lnTo>
                      <a:pt x="856" y="1538"/>
                    </a:lnTo>
                    <a:lnTo>
                      <a:pt x="860" y="1541"/>
                    </a:lnTo>
                    <a:lnTo>
                      <a:pt x="868" y="1547"/>
                    </a:lnTo>
                    <a:lnTo>
                      <a:pt x="874" y="1557"/>
                    </a:lnTo>
                    <a:lnTo>
                      <a:pt x="885" y="1579"/>
                    </a:lnTo>
                    <a:lnTo>
                      <a:pt x="893" y="1605"/>
                    </a:lnTo>
                    <a:lnTo>
                      <a:pt x="898" y="1617"/>
                    </a:lnTo>
                    <a:lnTo>
                      <a:pt x="904" y="1629"/>
                    </a:lnTo>
                    <a:lnTo>
                      <a:pt x="910" y="1641"/>
                    </a:lnTo>
                    <a:lnTo>
                      <a:pt x="918" y="1650"/>
                    </a:lnTo>
                    <a:lnTo>
                      <a:pt x="924" y="1655"/>
                    </a:lnTo>
                    <a:lnTo>
                      <a:pt x="929" y="1659"/>
                    </a:lnTo>
                    <a:lnTo>
                      <a:pt x="936" y="1662"/>
                    </a:lnTo>
                    <a:lnTo>
                      <a:pt x="942" y="1666"/>
                    </a:lnTo>
                    <a:lnTo>
                      <a:pt x="949" y="1669"/>
                    </a:lnTo>
                    <a:lnTo>
                      <a:pt x="957" y="1670"/>
                    </a:lnTo>
                    <a:lnTo>
                      <a:pt x="966" y="1671"/>
                    </a:lnTo>
                    <a:lnTo>
                      <a:pt x="976" y="1671"/>
                    </a:lnTo>
                    <a:lnTo>
                      <a:pt x="984" y="1670"/>
                    </a:lnTo>
                    <a:lnTo>
                      <a:pt x="992" y="1669"/>
                    </a:lnTo>
                    <a:lnTo>
                      <a:pt x="998" y="1665"/>
                    </a:lnTo>
                    <a:lnTo>
                      <a:pt x="1006" y="1661"/>
                    </a:lnTo>
                    <a:lnTo>
                      <a:pt x="1020" y="1650"/>
                    </a:lnTo>
                    <a:lnTo>
                      <a:pt x="1033" y="1637"/>
                    </a:lnTo>
                    <a:lnTo>
                      <a:pt x="1046" y="1619"/>
                    </a:lnTo>
                    <a:lnTo>
                      <a:pt x="1060" y="1601"/>
                    </a:lnTo>
                    <a:lnTo>
                      <a:pt x="1074" y="1581"/>
                    </a:lnTo>
                    <a:lnTo>
                      <a:pt x="1088" y="1558"/>
                    </a:lnTo>
                    <a:lnTo>
                      <a:pt x="1102" y="1535"/>
                    </a:lnTo>
                    <a:lnTo>
                      <a:pt x="1117" y="1511"/>
                    </a:lnTo>
                    <a:lnTo>
                      <a:pt x="1133" y="1489"/>
                    </a:lnTo>
                    <a:lnTo>
                      <a:pt x="1150" y="1465"/>
                    </a:lnTo>
                    <a:lnTo>
                      <a:pt x="1169" y="1442"/>
                    </a:lnTo>
                    <a:lnTo>
                      <a:pt x="1189" y="1421"/>
                    </a:lnTo>
                    <a:lnTo>
                      <a:pt x="1200" y="1410"/>
                    </a:lnTo>
                    <a:lnTo>
                      <a:pt x="1212" y="1401"/>
                    </a:lnTo>
                    <a:lnTo>
                      <a:pt x="1224" y="1391"/>
                    </a:lnTo>
                    <a:lnTo>
                      <a:pt x="1236" y="1382"/>
                    </a:lnTo>
                    <a:lnTo>
                      <a:pt x="1238" y="1366"/>
                    </a:lnTo>
                    <a:lnTo>
                      <a:pt x="1242" y="1351"/>
                    </a:lnTo>
                    <a:lnTo>
                      <a:pt x="1246" y="1339"/>
                    </a:lnTo>
                    <a:lnTo>
                      <a:pt x="1250" y="1329"/>
                    </a:lnTo>
                    <a:lnTo>
                      <a:pt x="1256" y="1319"/>
                    </a:lnTo>
                    <a:lnTo>
                      <a:pt x="1261" y="1311"/>
                    </a:lnTo>
                    <a:lnTo>
                      <a:pt x="1266" y="1305"/>
                    </a:lnTo>
                    <a:lnTo>
                      <a:pt x="1272" y="1301"/>
                    </a:lnTo>
                    <a:lnTo>
                      <a:pt x="1282" y="1293"/>
                    </a:lnTo>
                    <a:lnTo>
                      <a:pt x="1293" y="1288"/>
                    </a:lnTo>
                    <a:lnTo>
                      <a:pt x="1302" y="1285"/>
                    </a:lnTo>
                    <a:lnTo>
                      <a:pt x="1312" y="1281"/>
                    </a:lnTo>
                    <a:lnTo>
                      <a:pt x="1314" y="1280"/>
                    </a:lnTo>
                    <a:lnTo>
                      <a:pt x="1318" y="1277"/>
                    </a:lnTo>
                    <a:lnTo>
                      <a:pt x="1320" y="1274"/>
                    </a:lnTo>
                    <a:lnTo>
                      <a:pt x="1322" y="1272"/>
                    </a:lnTo>
                    <a:lnTo>
                      <a:pt x="1322" y="1266"/>
                    </a:lnTo>
                    <a:lnTo>
                      <a:pt x="1324" y="1261"/>
                    </a:lnTo>
                    <a:lnTo>
                      <a:pt x="1322" y="1254"/>
                    </a:lnTo>
                    <a:lnTo>
                      <a:pt x="1321" y="1246"/>
                    </a:lnTo>
                    <a:lnTo>
                      <a:pt x="1314" y="1226"/>
                    </a:lnTo>
                    <a:lnTo>
                      <a:pt x="1304" y="1198"/>
                    </a:lnTo>
                    <a:lnTo>
                      <a:pt x="1288" y="1164"/>
                    </a:lnTo>
                    <a:lnTo>
                      <a:pt x="1265" y="1117"/>
                    </a:lnTo>
                    <a:lnTo>
                      <a:pt x="1260" y="1106"/>
                    </a:lnTo>
                    <a:lnTo>
                      <a:pt x="1256" y="1094"/>
                    </a:lnTo>
                    <a:lnTo>
                      <a:pt x="1253" y="1082"/>
                    </a:lnTo>
                    <a:lnTo>
                      <a:pt x="1252" y="1069"/>
                    </a:lnTo>
                    <a:lnTo>
                      <a:pt x="1250" y="1056"/>
                    </a:lnTo>
                    <a:lnTo>
                      <a:pt x="1249" y="1041"/>
                    </a:lnTo>
                    <a:lnTo>
                      <a:pt x="1250" y="1026"/>
                    </a:lnTo>
                    <a:lnTo>
                      <a:pt x="1252" y="1012"/>
                    </a:lnTo>
                    <a:lnTo>
                      <a:pt x="1256" y="981"/>
                    </a:lnTo>
                    <a:lnTo>
                      <a:pt x="1262" y="949"/>
                    </a:lnTo>
                    <a:lnTo>
                      <a:pt x="1272" y="916"/>
                    </a:lnTo>
                    <a:lnTo>
                      <a:pt x="1282" y="884"/>
                    </a:lnTo>
                    <a:lnTo>
                      <a:pt x="1294" y="850"/>
                    </a:lnTo>
                    <a:lnTo>
                      <a:pt x="1308" y="818"/>
                    </a:lnTo>
                    <a:lnTo>
                      <a:pt x="1322" y="786"/>
                    </a:lnTo>
                    <a:lnTo>
                      <a:pt x="1336" y="756"/>
                    </a:lnTo>
                    <a:lnTo>
                      <a:pt x="1362" y="700"/>
                    </a:lnTo>
                    <a:lnTo>
                      <a:pt x="1386" y="653"/>
                    </a:lnTo>
                    <a:lnTo>
                      <a:pt x="1394" y="633"/>
                    </a:lnTo>
                    <a:lnTo>
                      <a:pt x="1398" y="617"/>
                    </a:lnTo>
                    <a:lnTo>
                      <a:pt x="1401" y="603"/>
                    </a:lnTo>
                    <a:lnTo>
                      <a:pt x="1400" y="589"/>
                    </a:lnTo>
                    <a:lnTo>
                      <a:pt x="1397" y="577"/>
                    </a:lnTo>
                    <a:lnTo>
                      <a:pt x="1393" y="568"/>
                    </a:lnTo>
                    <a:lnTo>
                      <a:pt x="1386" y="559"/>
                    </a:lnTo>
                    <a:lnTo>
                      <a:pt x="1381" y="548"/>
                    </a:lnTo>
                    <a:lnTo>
                      <a:pt x="1374" y="539"/>
                    </a:lnTo>
                    <a:lnTo>
                      <a:pt x="1368" y="528"/>
                    </a:lnTo>
                    <a:lnTo>
                      <a:pt x="1362" y="516"/>
                    </a:lnTo>
                    <a:lnTo>
                      <a:pt x="1358" y="503"/>
                    </a:lnTo>
                    <a:lnTo>
                      <a:pt x="1356" y="488"/>
                    </a:lnTo>
                    <a:lnTo>
                      <a:pt x="1354" y="469"/>
                    </a:lnTo>
                    <a:lnTo>
                      <a:pt x="1357" y="449"/>
                    </a:lnTo>
                    <a:lnTo>
                      <a:pt x="1362" y="425"/>
                    </a:lnTo>
                    <a:lnTo>
                      <a:pt x="1369" y="405"/>
                    </a:lnTo>
                    <a:lnTo>
                      <a:pt x="1376" y="389"/>
                    </a:lnTo>
                    <a:lnTo>
                      <a:pt x="1384" y="376"/>
                    </a:lnTo>
                    <a:lnTo>
                      <a:pt x="1392" y="367"/>
                    </a:lnTo>
                    <a:lnTo>
                      <a:pt x="1400" y="359"/>
                    </a:lnTo>
                    <a:lnTo>
                      <a:pt x="1409" y="353"/>
                    </a:lnTo>
                    <a:lnTo>
                      <a:pt x="1417" y="348"/>
                    </a:lnTo>
                    <a:lnTo>
                      <a:pt x="1426" y="343"/>
                    </a:lnTo>
                    <a:lnTo>
                      <a:pt x="1434" y="337"/>
                    </a:lnTo>
                    <a:lnTo>
                      <a:pt x="1444" y="329"/>
                    </a:lnTo>
                    <a:lnTo>
                      <a:pt x="1452" y="321"/>
                    </a:lnTo>
                    <a:lnTo>
                      <a:pt x="1461" y="309"/>
                    </a:lnTo>
                    <a:lnTo>
                      <a:pt x="1469" y="293"/>
                    </a:lnTo>
                    <a:lnTo>
                      <a:pt x="1478" y="275"/>
                    </a:lnTo>
                    <a:lnTo>
                      <a:pt x="1486" y="249"/>
                    </a:lnTo>
                    <a:lnTo>
                      <a:pt x="1494" y="220"/>
                    </a:lnTo>
                    <a:lnTo>
                      <a:pt x="1497" y="204"/>
                    </a:lnTo>
                    <a:lnTo>
                      <a:pt x="1498" y="189"/>
                    </a:lnTo>
                    <a:lnTo>
                      <a:pt x="1500" y="176"/>
                    </a:lnTo>
                    <a:lnTo>
                      <a:pt x="1500" y="164"/>
                    </a:lnTo>
                    <a:lnTo>
                      <a:pt x="1497" y="152"/>
                    </a:lnTo>
                    <a:lnTo>
                      <a:pt x="1494" y="143"/>
                    </a:lnTo>
                    <a:lnTo>
                      <a:pt x="1490" y="132"/>
                    </a:lnTo>
                    <a:lnTo>
                      <a:pt x="1485" y="124"/>
                    </a:lnTo>
                    <a:lnTo>
                      <a:pt x="1477" y="116"/>
                    </a:lnTo>
                    <a:lnTo>
                      <a:pt x="1469" y="108"/>
                    </a:lnTo>
                    <a:lnTo>
                      <a:pt x="1458" y="100"/>
                    </a:lnTo>
                    <a:lnTo>
                      <a:pt x="1446" y="94"/>
                    </a:lnTo>
                    <a:lnTo>
                      <a:pt x="1417" y="79"/>
                    </a:lnTo>
                    <a:lnTo>
                      <a:pt x="1380" y="64"/>
                    </a:lnTo>
                    <a:lnTo>
                      <a:pt x="1362" y="55"/>
                    </a:lnTo>
                    <a:lnTo>
                      <a:pt x="1346" y="46"/>
                    </a:lnTo>
                    <a:lnTo>
                      <a:pt x="1332" y="36"/>
                    </a:lnTo>
                    <a:lnTo>
                      <a:pt x="1320" y="27"/>
                    </a:lnTo>
                    <a:lnTo>
                      <a:pt x="1298" y="12"/>
                    </a:lnTo>
                    <a:lnTo>
                      <a:pt x="1282" y="3"/>
                    </a:lnTo>
                    <a:lnTo>
                      <a:pt x="1274" y="0"/>
                    </a:lnTo>
                    <a:lnTo>
                      <a:pt x="1266" y="0"/>
                    </a:lnTo>
                    <a:lnTo>
                      <a:pt x="1258" y="3"/>
                    </a:lnTo>
                    <a:lnTo>
                      <a:pt x="1252" y="8"/>
                    </a:lnTo>
                    <a:lnTo>
                      <a:pt x="1242" y="18"/>
                    </a:lnTo>
                    <a:lnTo>
                      <a:pt x="1233" y="30"/>
                    </a:lnTo>
                    <a:lnTo>
                      <a:pt x="1222" y="44"/>
                    </a:lnTo>
                    <a:lnTo>
                      <a:pt x="1212" y="64"/>
                    </a:lnTo>
                    <a:lnTo>
                      <a:pt x="1201" y="87"/>
                    </a:lnTo>
                    <a:lnTo>
                      <a:pt x="1185" y="126"/>
                    </a:lnTo>
                    <a:lnTo>
                      <a:pt x="1176" y="148"/>
                    </a:lnTo>
                    <a:lnTo>
                      <a:pt x="1165" y="173"/>
                    </a:lnTo>
                    <a:lnTo>
                      <a:pt x="1152" y="199"/>
                    </a:lnTo>
                    <a:lnTo>
                      <a:pt x="1137" y="225"/>
                    </a:lnTo>
                    <a:lnTo>
                      <a:pt x="1121" y="252"/>
                    </a:lnTo>
                    <a:lnTo>
                      <a:pt x="1101" y="276"/>
                    </a:lnTo>
                    <a:lnTo>
                      <a:pt x="1090" y="288"/>
                    </a:lnTo>
                    <a:lnTo>
                      <a:pt x="1080" y="300"/>
                    </a:lnTo>
                    <a:lnTo>
                      <a:pt x="1068" y="311"/>
                    </a:lnTo>
                    <a:lnTo>
                      <a:pt x="1056" y="320"/>
                    </a:lnTo>
                    <a:lnTo>
                      <a:pt x="1042" y="329"/>
                    </a:lnTo>
                    <a:lnTo>
                      <a:pt x="1028" y="337"/>
                    </a:lnTo>
                    <a:lnTo>
                      <a:pt x="1013" y="345"/>
                    </a:lnTo>
                    <a:lnTo>
                      <a:pt x="998" y="352"/>
                    </a:lnTo>
                    <a:lnTo>
                      <a:pt x="982" y="357"/>
                    </a:lnTo>
                    <a:lnTo>
                      <a:pt x="965" y="361"/>
                    </a:lnTo>
                    <a:lnTo>
                      <a:pt x="946" y="364"/>
                    </a:lnTo>
                    <a:lnTo>
                      <a:pt x="928" y="365"/>
                    </a:lnTo>
                    <a:lnTo>
                      <a:pt x="917" y="375"/>
                    </a:lnTo>
                    <a:lnTo>
                      <a:pt x="909" y="385"/>
                    </a:lnTo>
                    <a:lnTo>
                      <a:pt x="902" y="395"/>
                    </a:lnTo>
                    <a:lnTo>
                      <a:pt x="896" y="404"/>
                    </a:lnTo>
                    <a:lnTo>
                      <a:pt x="892" y="412"/>
                    </a:lnTo>
                    <a:lnTo>
                      <a:pt x="889" y="420"/>
                    </a:lnTo>
                    <a:lnTo>
                      <a:pt x="888" y="428"/>
                    </a:lnTo>
                    <a:lnTo>
                      <a:pt x="886" y="436"/>
                    </a:lnTo>
                    <a:lnTo>
                      <a:pt x="888" y="443"/>
                    </a:lnTo>
                    <a:lnTo>
                      <a:pt x="888" y="449"/>
                    </a:lnTo>
                    <a:lnTo>
                      <a:pt x="890" y="456"/>
                    </a:lnTo>
                    <a:lnTo>
                      <a:pt x="892" y="463"/>
                    </a:lnTo>
                    <a:lnTo>
                      <a:pt x="898" y="475"/>
                    </a:lnTo>
                    <a:lnTo>
                      <a:pt x="905" y="485"/>
                    </a:lnTo>
                    <a:lnTo>
                      <a:pt x="913" y="497"/>
                    </a:lnTo>
                    <a:lnTo>
                      <a:pt x="920" y="507"/>
                    </a:lnTo>
                    <a:lnTo>
                      <a:pt x="924" y="517"/>
                    </a:lnTo>
                    <a:lnTo>
                      <a:pt x="926" y="528"/>
                    </a:lnTo>
                    <a:lnTo>
                      <a:pt x="926" y="533"/>
                    </a:lnTo>
                    <a:lnTo>
                      <a:pt x="925" y="539"/>
                    </a:lnTo>
                    <a:lnTo>
                      <a:pt x="922" y="545"/>
                    </a:lnTo>
                    <a:lnTo>
                      <a:pt x="920" y="551"/>
                    </a:lnTo>
                    <a:lnTo>
                      <a:pt x="914" y="556"/>
                    </a:lnTo>
                    <a:lnTo>
                      <a:pt x="909" y="563"/>
                    </a:lnTo>
                    <a:lnTo>
                      <a:pt x="901" y="569"/>
                    </a:lnTo>
                    <a:lnTo>
                      <a:pt x="892" y="576"/>
                    </a:lnTo>
                    <a:lnTo>
                      <a:pt x="890" y="588"/>
                    </a:lnTo>
                    <a:lnTo>
                      <a:pt x="886" y="599"/>
                    </a:lnTo>
                    <a:lnTo>
                      <a:pt x="884" y="611"/>
                    </a:lnTo>
                    <a:lnTo>
                      <a:pt x="878" y="621"/>
                    </a:lnTo>
                    <a:lnTo>
                      <a:pt x="869" y="641"/>
                    </a:lnTo>
                    <a:lnTo>
                      <a:pt x="857" y="659"/>
                    </a:lnTo>
                    <a:lnTo>
                      <a:pt x="832" y="691"/>
                    </a:lnTo>
                    <a:lnTo>
                      <a:pt x="808" y="719"/>
                    </a:lnTo>
                    <a:lnTo>
                      <a:pt x="799" y="730"/>
                    </a:lnTo>
                    <a:lnTo>
                      <a:pt x="791" y="744"/>
                    </a:lnTo>
                    <a:lnTo>
                      <a:pt x="788" y="749"/>
                    </a:lnTo>
                    <a:lnTo>
                      <a:pt x="787" y="754"/>
                    </a:lnTo>
                    <a:lnTo>
                      <a:pt x="785" y="761"/>
                    </a:lnTo>
                    <a:lnTo>
                      <a:pt x="785" y="766"/>
                    </a:lnTo>
                    <a:lnTo>
                      <a:pt x="787" y="773"/>
                    </a:lnTo>
                    <a:lnTo>
                      <a:pt x="789" y="778"/>
                    </a:lnTo>
                    <a:lnTo>
                      <a:pt x="792" y="785"/>
                    </a:lnTo>
                    <a:lnTo>
                      <a:pt x="797" y="790"/>
                    </a:lnTo>
                    <a:lnTo>
                      <a:pt x="804" y="797"/>
                    </a:lnTo>
                    <a:lnTo>
                      <a:pt x="812" y="804"/>
                    </a:lnTo>
                    <a:lnTo>
                      <a:pt x="821" y="809"/>
                    </a:lnTo>
                    <a:lnTo>
                      <a:pt x="832" y="816"/>
                    </a:lnTo>
                    <a:lnTo>
                      <a:pt x="845" y="825"/>
                    </a:lnTo>
                    <a:lnTo>
                      <a:pt x="856" y="833"/>
                    </a:lnTo>
                    <a:lnTo>
                      <a:pt x="864" y="844"/>
                    </a:lnTo>
                    <a:lnTo>
                      <a:pt x="870" y="853"/>
                    </a:lnTo>
                    <a:lnTo>
                      <a:pt x="876" y="864"/>
                    </a:lnTo>
                    <a:lnTo>
                      <a:pt x="880" y="876"/>
                    </a:lnTo>
                    <a:lnTo>
                      <a:pt x="882" y="886"/>
                    </a:lnTo>
                    <a:lnTo>
                      <a:pt x="884" y="898"/>
                    </a:lnTo>
                    <a:lnTo>
                      <a:pt x="888" y="921"/>
                    </a:lnTo>
                    <a:lnTo>
                      <a:pt x="890" y="944"/>
                    </a:lnTo>
                    <a:lnTo>
                      <a:pt x="894" y="956"/>
                    </a:lnTo>
                    <a:lnTo>
                      <a:pt x="898" y="965"/>
                    </a:lnTo>
                    <a:lnTo>
                      <a:pt x="902" y="976"/>
                    </a:lnTo>
                    <a:lnTo>
                      <a:pt x="910" y="985"/>
                    </a:lnTo>
                    <a:lnTo>
                      <a:pt x="910" y="990"/>
                    </a:lnTo>
                    <a:lnTo>
                      <a:pt x="913" y="1004"/>
                    </a:lnTo>
                    <a:lnTo>
                      <a:pt x="914" y="1024"/>
                    </a:lnTo>
                    <a:lnTo>
                      <a:pt x="913" y="1046"/>
                    </a:lnTo>
                    <a:lnTo>
                      <a:pt x="912" y="1057"/>
                    </a:lnTo>
                    <a:lnTo>
                      <a:pt x="909" y="1069"/>
                    </a:lnTo>
                    <a:lnTo>
                      <a:pt x="905" y="1080"/>
                    </a:lnTo>
                    <a:lnTo>
                      <a:pt x="900" y="1089"/>
                    </a:lnTo>
                    <a:lnTo>
                      <a:pt x="893" y="1097"/>
                    </a:lnTo>
                    <a:lnTo>
                      <a:pt x="885" y="1104"/>
                    </a:lnTo>
                    <a:lnTo>
                      <a:pt x="880" y="1106"/>
                    </a:lnTo>
                    <a:lnTo>
                      <a:pt x="874" y="1109"/>
                    </a:lnTo>
                    <a:lnTo>
                      <a:pt x="868" y="1110"/>
                    </a:lnTo>
                    <a:lnTo>
                      <a:pt x="862" y="1112"/>
                    </a:lnTo>
                    <a:lnTo>
                      <a:pt x="854" y="1112"/>
                    </a:lnTo>
                    <a:lnTo>
                      <a:pt x="846" y="1112"/>
                    </a:lnTo>
                    <a:lnTo>
                      <a:pt x="838" y="1109"/>
                    </a:lnTo>
                    <a:lnTo>
                      <a:pt x="832" y="1106"/>
                    </a:lnTo>
                    <a:lnTo>
                      <a:pt x="824" y="1102"/>
                    </a:lnTo>
                    <a:lnTo>
                      <a:pt x="817" y="1097"/>
                    </a:lnTo>
                    <a:lnTo>
                      <a:pt x="809" y="1090"/>
                    </a:lnTo>
                    <a:lnTo>
                      <a:pt x="803" y="1084"/>
                    </a:lnTo>
                    <a:lnTo>
                      <a:pt x="788" y="1066"/>
                    </a:lnTo>
                    <a:lnTo>
                      <a:pt x="775" y="1046"/>
                    </a:lnTo>
                    <a:lnTo>
                      <a:pt x="761" y="1024"/>
                    </a:lnTo>
                    <a:lnTo>
                      <a:pt x="748" y="1000"/>
                    </a:lnTo>
                    <a:lnTo>
                      <a:pt x="720" y="945"/>
                    </a:lnTo>
                    <a:lnTo>
                      <a:pt x="692" y="886"/>
                    </a:lnTo>
                    <a:lnTo>
                      <a:pt x="679" y="858"/>
                    </a:lnTo>
                    <a:lnTo>
                      <a:pt x="664" y="829"/>
                    </a:lnTo>
                    <a:lnTo>
                      <a:pt x="649" y="801"/>
                    </a:lnTo>
                    <a:lnTo>
                      <a:pt x="633" y="774"/>
                    </a:lnTo>
                    <a:lnTo>
                      <a:pt x="625" y="786"/>
                    </a:lnTo>
                    <a:lnTo>
                      <a:pt x="615" y="798"/>
                    </a:lnTo>
                    <a:lnTo>
                      <a:pt x="604" y="809"/>
                    </a:lnTo>
                    <a:lnTo>
                      <a:pt x="593" y="820"/>
                    </a:lnTo>
                    <a:lnTo>
                      <a:pt x="583" y="830"/>
                    </a:lnTo>
                    <a:lnTo>
                      <a:pt x="575" y="842"/>
                    </a:lnTo>
                    <a:lnTo>
                      <a:pt x="572" y="849"/>
                    </a:lnTo>
                    <a:lnTo>
                      <a:pt x="569" y="856"/>
                    </a:lnTo>
                    <a:lnTo>
                      <a:pt x="568" y="862"/>
                    </a:lnTo>
                    <a:lnTo>
                      <a:pt x="567" y="870"/>
                    </a:lnTo>
                    <a:lnTo>
                      <a:pt x="568" y="878"/>
                    </a:lnTo>
                    <a:lnTo>
                      <a:pt x="569" y="885"/>
                    </a:lnTo>
                    <a:lnTo>
                      <a:pt x="572" y="893"/>
                    </a:lnTo>
                    <a:lnTo>
                      <a:pt x="575" y="900"/>
                    </a:lnTo>
                    <a:lnTo>
                      <a:pt x="583" y="913"/>
                    </a:lnTo>
                    <a:lnTo>
                      <a:pt x="591" y="926"/>
                    </a:lnTo>
                    <a:lnTo>
                      <a:pt x="600" y="940"/>
                    </a:lnTo>
                    <a:lnTo>
                      <a:pt x="608" y="956"/>
                    </a:lnTo>
                    <a:lnTo>
                      <a:pt x="611" y="964"/>
                    </a:lnTo>
                    <a:lnTo>
                      <a:pt x="613" y="972"/>
                    </a:lnTo>
                    <a:lnTo>
                      <a:pt x="615" y="981"/>
                    </a:lnTo>
                    <a:lnTo>
                      <a:pt x="615" y="990"/>
                    </a:lnTo>
                    <a:lnTo>
                      <a:pt x="615" y="1004"/>
                    </a:lnTo>
                    <a:lnTo>
                      <a:pt x="612" y="1014"/>
                    </a:lnTo>
                    <a:lnTo>
                      <a:pt x="609" y="1025"/>
                    </a:lnTo>
                    <a:lnTo>
                      <a:pt x="605" y="1033"/>
                    </a:lnTo>
                    <a:lnTo>
                      <a:pt x="595" y="1049"/>
                    </a:lnTo>
                    <a:lnTo>
                      <a:pt x="581" y="1062"/>
                    </a:lnTo>
                    <a:lnTo>
                      <a:pt x="569" y="1074"/>
                    </a:lnTo>
                    <a:lnTo>
                      <a:pt x="559" y="1088"/>
                    </a:lnTo>
                    <a:lnTo>
                      <a:pt x="555" y="1096"/>
                    </a:lnTo>
                    <a:lnTo>
                      <a:pt x="552" y="1104"/>
                    </a:lnTo>
                    <a:lnTo>
                      <a:pt x="549" y="1113"/>
                    </a:lnTo>
                    <a:lnTo>
                      <a:pt x="549" y="1124"/>
                    </a:lnTo>
                    <a:lnTo>
                      <a:pt x="549" y="1128"/>
                    </a:lnTo>
                    <a:lnTo>
                      <a:pt x="551" y="1132"/>
                    </a:lnTo>
                    <a:lnTo>
                      <a:pt x="553" y="1137"/>
                    </a:lnTo>
                    <a:lnTo>
                      <a:pt x="556" y="1141"/>
                    </a:lnTo>
                    <a:lnTo>
                      <a:pt x="563" y="1149"/>
                    </a:lnTo>
                    <a:lnTo>
                      <a:pt x="569" y="1158"/>
                    </a:lnTo>
                    <a:lnTo>
                      <a:pt x="577" y="1168"/>
                    </a:lnTo>
                    <a:lnTo>
                      <a:pt x="584" y="1177"/>
                    </a:lnTo>
                    <a:lnTo>
                      <a:pt x="587" y="1184"/>
                    </a:lnTo>
                    <a:lnTo>
                      <a:pt x="589" y="1189"/>
                    </a:lnTo>
                    <a:lnTo>
                      <a:pt x="591" y="1196"/>
                    </a:lnTo>
                    <a:lnTo>
                      <a:pt x="591" y="1202"/>
                    </a:lnTo>
                    <a:lnTo>
                      <a:pt x="591" y="1212"/>
                    </a:lnTo>
                    <a:lnTo>
                      <a:pt x="589" y="1221"/>
                    </a:lnTo>
                    <a:lnTo>
                      <a:pt x="587" y="1232"/>
                    </a:lnTo>
                    <a:lnTo>
                      <a:pt x="584" y="1240"/>
                    </a:lnTo>
                    <a:lnTo>
                      <a:pt x="579" y="1249"/>
                    </a:lnTo>
                    <a:lnTo>
                      <a:pt x="575" y="1258"/>
                    </a:lnTo>
                    <a:lnTo>
                      <a:pt x="569" y="1266"/>
                    </a:lnTo>
                    <a:lnTo>
                      <a:pt x="563" y="1274"/>
                    </a:lnTo>
                    <a:lnTo>
                      <a:pt x="548" y="1290"/>
                    </a:lnTo>
                    <a:lnTo>
                      <a:pt x="532" y="1304"/>
                    </a:lnTo>
                    <a:lnTo>
                      <a:pt x="513" y="1317"/>
                    </a:lnTo>
                    <a:lnTo>
                      <a:pt x="495" y="1330"/>
                    </a:lnTo>
                    <a:lnTo>
                      <a:pt x="475" y="1341"/>
                    </a:lnTo>
                    <a:lnTo>
                      <a:pt x="453" y="1351"/>
                    </a:lnTo>
                    <a:lnTo>
                      <a:pt x="433" y="1361"/>
                    </a:lnTo>
                    <a:lnTo>
                      <a:pt x="413" y="1369"/>
                    </a:lnTo>
                    <a:lnTo>
                      <a:pt x="376" y="1383"/>
                    </a:lnTo>
                    <a:lnTo>
                      <a:pt x="344" y="1394"/>
                    </a:lnTo>
                    <a:lnTo>
                      <a:pt x="321" y="1402"/>
                    </a:lnTo>
                    <a:lnTo>
                      <a:pt x="300" y="1411"/>
                    </a:lnTo>
                    <a:lnTo>
                      <a:pt x="279" y="1421"/>
                    </a:lnTo>
                    <a:lnTo>
                      <a:pt x="260" y="1430"/>
                    </a:lnTo>
                    <a:lnTo>
                      <a:pt x="224" y="1449"/>
                    </a:lnTo>
                    <a:lnTo>
                      <a:pt x="189" y="1470"/>
                    </a:lnTo>
                    <a:lnTo>
                      <a:pt x="156" y="1490"/>
                    </a:lnTo>
                    <a:lnTo>
                      <a:pt x="123" y="1510"/>
                    </a:lnTo>
                    <a:lnTo>
                      <a:pt x="105" y="1519"/>
                    </a:lnTo>
                    <a:lnTo>
                      <a:pt x="88" y="1527"/>
                    </a:lnTo>
                    <a:lnTo>
                      <a:pt x="68" y="1537"/>
                    </a:lnTo>
                    <a:lnTo>
                      <a:pt x="49" y="1545"/>
                    </a:lnTo>
                    <a:lnTo>
                      <a:pt x="53" y="1555"/>
                    </a:lnTo>
                    <a:lnTo>
                      <a:pt x="57" y="1563"/>
                    </a:lnTo>
                    <a:lnTo>
                      <a:pt x="60" y="1570"/>
                    </a:lnTo>
                    <a:lnTo>
                      <a:pt x="61" y="1581"/>
                    </a:lnTo>
                    <a:lnTo>
                      <a:pt x="61" y="1613"/>
                    </a:lnTo>
                    <a:lnTo>
                      <a:pt x="61" y="1630"/>
                    </a:lnTo>
                    <a:lnTo>
                      <a:pt x="61" y="1647"/>
                    </a:lnTo>
                    <a:lnTo>
                      <a:pt x="61" y="1671"/>
                    </a:lnTo>
                    <a:lnTo>
                      <a:pt x="60" y="1683"/>
                    </a:lnTo>
                    <a:lnTo>
                      <a:pt x="59" y="1694"/>
                    </a:lnTo>
                    <a:lnTo>
                      <a:pt x="55" y="1705"/>
                    </a:lnTo>
                    <a:lnTo>
                      <a:pt x="52" y="1714"/>
                    </a:lnTo>
                    <a:lnTo>
                      <a:pt x="42" y="1733"/>
                    </a:lnTo>
                    <a:lnTo>
                      <a:pt x="31" y="1749"/>
                    </a:lnTo>
                    <a:lnTo>
                      <a:pt x="20" y="1765"/>
                    </a:lnTo>
                    <a:lnTo>
                      <a:pt x="11" y="1782"/>
                    </a:lnTo>
                    <a:lnTo>
                      <a:pt x="7" y="1791"/>
                    </a:lnTo>
                    <a:lnTo>
                      <a:pt x="3" y="1801"/>
                    </a:lnTo>
                    <a:lnTo>
                      <a:pt x="2" y="1811"/>
                    </a:lnTo>
                    <a:lnTo>
                      <a:pt x="0" y="1822"/>
                    </a:lnTo>
                    <a:lnTo>
                      <a:pt x="2" y="1830"/>
                    </a:lnTo>
                    <a:lnTo>
                      <a:pt x="2" y="1837"/>
                    </a:lnTo>
                    <a:lnTo>
                      <a:pt x="4" y="1843"/>
                    </a:lnTo>
                    <a:lnTo>
                      <a:pt x="6" y="1849"/>
                    </a:lnTo>
                    <a:lnTo>
                      <a:pt x="12" y="1859"/>
                    </a:lnTo>
                    <a:lnTo>
                      <a:pt x="20" y="1869"/>
                    </a:lnTo>
                    <a:lnTo>
                      <a:pt x="28" y="1875"/>
                    </a:lnTo>
                    <a:lnTo>
                      <a:pt x="39" y="1881"/>
                    </a:lnTo>
                    <a:lnTo>
                      <a:pt x="49" y="1886"/>
                    </a:lnTo>
                    <a:lnTo>
                      <a:pt x="61" y="1889"/>
                    </a:lnTo>
                    <a:lnTo>
                      <a:pt x="61" y="1899"/>
                    </a:lnTo>
                    <a:lnTo>
                      <a:pt x="63" y="1908"/>
                    </a:lnTo>
                    <a:lnTo>
                      <a:pt x="65" y="1916"/>
                    </a:lnTo>
                    <a:lnTo>
                      <a:pt x="69" y="1923"/>
                    </a:lnTo>
                    <a:lnTo>
                      <a:pt x="73" y="1930"/>
                    </a:lnTo>
                    <a:lnTo>
                      <a:pt x="79" y="1935"/>
                    </a:lnTo>
                    <a:lnTo>
                      <a:pt x="85" y="1940"/>
                    </a:lnTo>
                    <a:lnTo>
                      <a:pt x="92" y="1943"/>
                    </a:lnTo>
                    <a:lnTo>
                      <a:pt x="99" y="1947"/>
                    </a:lnTo>
                    <a:lnTo>
                      <a:pt x="107" y="1950"/>
                    </a:lnTo>
                    <a:lnTo>
                      <a:pt x="116" y="1951"/>
                    </a:lnTo>
                    <a:lnTo>
                      <a:pt x="124" y="1952"/>
                    </a:lnTo>
                    <a:lnTo>
                      <a:pt x="143" y="1954"/>
                    </a:lnTo>
                    <a:lnTo>
                      <a:pt x="163" y="1954"/>
                    </a:lnTo>
                    <a:lnTo>
                      <a:pt x="207" y="1954"/>
                    </a:lnTo>
                    <a:lnTo>
                      <a:pt x="248" y="1954"/>
                    </a:lnTo>
                    <a:lnTo>
                      <a:pt x="284" y="1954"/>
                    </a:lnTo>
                    <a:lnTo>
                      <a:pt x="313" y="1954"/>
                    </a:lnTo>
                    <a:lnTo>
                      <a:pt x="321" y="1955"/>
                    </a:lnTo>
                    <a:lnTo>
                      <a:pt x="329" y="1956"/>
                    </a:lnTo>
                    <a:lnTo>
                      <a:pt x="336" y="1959"/>
                    </a:lnTo>
                    <a:lnTo>
                      <a:pt x="341" y="1963"/>
                    </a:lnTo>
                    <a:lnTo>
                      <a:pt x="347" y="1967"/>
                    </a:lnTo>
                    <a:lnTo>
                      <a:pt x="352" y="1974"/>
                    </a:lnTo>
                    <a:lnTo>
                      <a:pt x="356" y="1979"/>
                    </a:lnTo>
                    <a:lnTo>
                      <a:pt x="359" y="1986"/>
                    </a:lnTo>
                    <a:lnTo>
                      <a:pt x="365" y="2002"/>
                    </a:lnTo>
                    <a:lnTo>
                      <a:pt x="371" y="2019"/>
                    </a:lnTo>
                    <a:lnTo>
                      <a:pt x="375" y="2038"/>
                    </a:lnTo>
                    <a:lnTo>
                      <a:pt x="379" y="2056"/>
                    </a:lnTo>
                    <a:lnTo>
                      <a:pt x="383" y="2075"/>
                    </a:lnTo>
                    <a:lnTo>
                      <a:pt x="388" y="2094"/>
                    </a:lnTo>
                    <a:lnTo>
                      <a:pt x="393" y="2111"/>
                    </a:lnTo>
                    <a:lnTo>
                      <a:pt x="400" y="2127"/>
                    </a:lnTo>
                    <a:lnTo>
                      <a:pt x="404" y="2134"/>
                    </a:lnTo>
                    <a:lnTo>
                      <a:pt x="409" y="2140"/>
                    </a:lnTo>
                    <a:lnTo>
                      <a:pt x="415" y="2146"/>
                    </a:lnTo>
                    <a:lnTo>
                      <a:pt x="421" y="2150"/>
                    </a:lnTo>
                    <a:lnTo>
                      <a:pt x="428" y="2154"/>
                    </a:lnTo>
                    <a:lnTo>
                      <a:pt x="435" y="2156"/>
                    </a:lnTo>
                    <a:lnTo>
                      <a:pt x="443" y="2159"/>
                    </a:lnTo>
                    <a:lnTo>
                      <a:pt x="452" y="2159"/>
                    </a:lnTo>
                    <a:lnTo>
                      <a:pt x="464" y="2158"/>
                    </a:lnTo>
                    <a:lnTo>
                      <a:pt x="475" y="2155"/>
                    </a:lnTo>
                    <a:lnTo>
                      <a:pt x="484" y="2151"/>
                    </a:lnTo>
                    <a:lnTo>
                      <a:pt x="495" y="2146"/>
                    </a:lnTo>
                    <a:lnTo>
                      <a:pt x="505" y="2142"/>
                    </a:lnTo>
                    <a:lnTo>
                      <a:pt x="515" y="2136"/>
                    </a:lnTo>
                    <a:lnTo>
                      <a:pt x="525" y="2132"/>
                    </a:lnTo>
                    <a:lnTo>
                      <a:pt x="537" y="2128"/>
                    </a:lnTo>
                    <a:lnTo>
                      <a:pt x="541" y="2136"/>
                    </a:lnTo>
                    <a:lnTo>
                      <a:pt x="547" y="2143"/>
                    </a:lnTo>
                    <a:lnTo>
                      <a:pt x="551" y="2144"/>
                    </a:lnTo>
                    <a:lnTo>
                      <a:pt x="556" y="2146"/>
                    </a:lnTo>
                    <a:lnTo>
                      <a:pt x="560" y="2147"/>
                    </a:lnTo>
                    <a:lnTo>
                      <a:pt x="567" y="2147"/>
                    </a:lnTo>
                    <a:lnTo>
                      <a:pt x="576" y="2146"/>
                    </a:lnTo>
                    <a:lnTo>
                      <a:pt x="583" y="2142"/>
                    </a:lnTo>
                    <a:lnTo>
                      <a:pt x="589" y="2138"/>
                    </a:lnTo>
                    <a:lnTo>
                      <a:pt x="596" y="2132"/>
                    </a:lnTo>
                    <a:lnTo>
                      <a:pt x="603" y="2126"/>
                    </a:lnTo>
                    <a:lnTo>
                      <a:pt x="608" y="2122"/>
                    </a:lnTo>
                    <a:lnTo>
                      <a:pt x="615" y="2118"/>
                    </a:lnTo>
                    <a:lnTo>
                      <a:pt x="621" y="2116"/>
                    </a:lnTo>
                    <a:lnTo>
                      <a:pt x="627" y="2118"/>
                    </a:lnTo>
                    <a:lnTo>
                      <a:pt x="633" y="2120"/>
                    </a:lnTo>
                    <a:lnTo>
                      <a:pt x="643" y="2123"/>
                    </a:lnTo>
                    <a:lnTo>
                      <a:pt x="653" y="2128"/>
                    </a:lnTo>
                    <a:lnTo>
                      <a:pt x="676" y="2140"/>
                    </a:lnTo>
                    <a:lnTo>
                      <a:pt x="700" y="2156"/>
                    </a:lnTo>
                    <a:lnTo>
                      <a:pt x="723" y="2172"/>
                    </a:lnTo>
                    <a:lnTo>
                      <a:pt x="741" y="2188"/>
                    </a:lnTo>
                    <a:lnTo>
                      <a:pt x="749" y="2195"/>
                    </a:lnTo>
                    <a:lnTo>
                      <a:pt x="755" y="2202"/>
                    </a:lnTo>
                    <a:lnTo>
                      <a:pt x="759" y="2208"/>
                    </a:lnTo>
                    <a:lnTo>
                      <a:pt x="760" y="2214"/>
                    </a:lnTo>
                    <a:lnTo>
                      <a:pt x="760" y="2230"/>
                    </a:lnTo>
                    <a:lnTo>
                      <a:pt x="760" y="2242"/>
                    </a:lnTo>
                    <a:lnTo>
                      <a:pt x="760" y="2252"/>
                    </a:lnTo>
                    <a:lnTo>
                      <a:pt x="760" y="2262"/>
                    </a:lnTo>
                    <a:lnTo>
                      <a:pt x="761" y="2278"/>
                    </a:lnTo>
                    <a:lnTo>
                      <a:pt x="767" y="2298"/>
                    </a:lnTo>
                    <a:lnTo>
                      <a:pt x="775" y="2320"/>
                    </a:lnTo>
                    <a:lnTo>
                      <a:pt x="784" y="2339"/>
                    </a:lnTo>
                    <a:lnTo>
                      <a:pt x="789" y="2348"/>
                    </a:lnTo>
                    <a:lnTo>
                      <a:pt x="795" y="2358"/>
                    </a:lnTo>
                    <a:lnTo>
                      <a:pt x="799" y="2367"/>
                    </a:lnTo>
                    <a:lnTo>
                      <a:pt x="801" y="2376"/>
                    </a:lnTo>
                    <a:lnTo>
                      <a:pt x="805" y="2395"/>
                    </a:lnTo>
                    <a:lnTo>
                      <a:pt x="808" y="2414"/>
                    </a:lnTo>
                    <a:lnTo>
                      <a:pt x="812" y="2431"/>
                    </a:lnTo>
                    <a:lnTo>
                      <a:pt x="817" y="2448"/>
                    </a:lnTo>
                    <a:lnTo>
                      <a:pt x="820" y="2456"/>
                    </a:lnTo>
                    <a:lnTo>
                      <a:pt x="825" y="2464"/>
                    </a:lnTo>
                    <a:lnTo>
                      <a:pt x="830" y="2471"/>
                    </a:lnTo>
                    <a:lnTo>
                      <a:pt x="837" y="2478"/>
                    </a:lnTo>
                    <a:lnTo>
                      <a:pt x="952" y="2478"/>
                    </a:lnTo>
                    <a:lnTo>
                      <a:pt x="977" y="2508"/>
                    </a:lnTo>
                    <a:lnTo>
                      <a:pt x="1001" y="2533"/>
                    </a:lnTo>
                    <a:lnTo>
                      <a:pt x="1013" y="2544"/>
                    </a:lnTo>
                    <a:lnTo>
                      <a:pt x="1026" y="2555"/>
                    </a:lnTo>
                    <a:lnTo>
                      <a:pt x="1040" y="2565"/>
                    </a:lnTo>
                    <a:lnTo>
                      <a:pt x="1054" y="2575"/>
                    </a:lnTo>
                    <a:lnTo>
                      <a:pt x="1068" y="2580"/>
                    </a:lnTo>
                    <a:lnTo>
                      <a:pt x="1081" y="2587"/>
                    </a:lnTo>
                    <a:lnTo>
                      <a:pt x="1097" y="2591"/>
                    </a:lnTo>
                    <a:lnTo>
                      <a:pt x="1113" y="2596"/>
                    </a:lnTo>
                    <a:lnTo>
                      <a:pt x="1145" y="2603"/>
                    </a:lnTo>
                    <a:lnTo>
                      <a:pt x="1180" y="2609"/>
                    </a:lnTo>
                    <a:lnTo>
                      <a:pt x="1213" y="2615"/>
                    </a:lnTo>
                    <a:lnTo>
                      <a:pt x="1244" y="2620"/>
                    </a:lnTo>
                    <a:lnTo>
                      <a:pt x="1258" y="2623"/>
                    </a:lnTo>
                    <a:lnTo>
                      <a:pt x="1272" y="2627"/>
                    </a:lnTo>
                    <a:lnTo>
                      <a:pt x="1285" y="2631"/>
                    </a:lnTo>
                    <a:lnTo>
                      <a:pt x="1296" y="2635"/>
                    </a:lnTo>
                    <a:lnTo>
                      <a:pt x="1313" y="2645"/>
                    </a:lnTo>
                    <a:lnTo>
                      <a:pt x="1329" y="2657"/>
                    </a:lnTo>
                    <a:lnTo>
                      <a:pt x="1342" y="2671"/>
                    </a:lnTo>
                    <a:lnTo>
                      <a:pt x="1354" y="2685"/>
                    </a:lnTo>
                    <a:lnTo>
                      <a:pt x="1377" y="2713"/>
                    </a:lnTo>
                    <a:lnTo>
                      <a:pt x="1397" y="2743"/>
                    </a:lnTo>
                    <a:lnTo>
                      <a:pt x="1406" y="2756"/>
                    </a:lnTo>
                    <a:lnTo>
                      <a:pt x="1418" y="2768"/>
                    </a:lnTo>
                    <a:lnTo>
                      <a:pt x="1430" y="2780"/>
                    </a:lnTo>
                    <a:lnTo>
                      <a:pt x="1445" y="2789"/>
                    </a:lnTo>
                    <a:lnTo>
                      <a:pt x="1452" y="2793"/>
                    </a:lnTo>
                    <a:lnTo>
                      <a:pt x="1461" y="2797"/>
                    </a:lnTo>
                    <a:lnTo>
                      <a:pt x="1469" y="2801"/>
                    </a:lnTo>
                    <a:lnTo>
                      <a:pt x="1478" y="2804"/>
                    </a:lnTo>
                    <a:lnTo>
                      <a:pt x="1489" y="2807"/>
                    </a:lnTo>
                    <a:lnTo>
                      <a:pt x="1500" y="2808"/>
                    </a:lnTo>
                    <a:lnTo>
                      <a:pt x="1512" y="2809"/>
                    </a:lnTo>
                    <a:lnTo>
                      <a:pt x="1525" y="2809"/>
                    </a:lnTo>
                    <a:lnTo>
                      <a:pt x="1556" y="2811"/>
                    </a:lnTo>
                    <a:lnTo>
                      <a:pt x="1585" y="2815"/>
                    </a:lnTo>
                    <a:lnTo>
                      <a:pt x="1614" y="2820"/>
                    </a:lnTo>
                    <a:lnTo>
                      <a:pt x="1645" y="2821"/>
                    </a:lnTo>
                    <a:lnTo>
                      <a:pt x="1658" y="2820"/>
                    </a:lnTo>
                    <a:lnTo>
                      <a:pt x="1669" y="2817"/>
                    </a:lnTo>
                    <a:lnTo>
                      <a:pt x="1679" y="2812"/>
                    </a:lnTo>
                    <a:lnTo>
                      <a:pt x="1689" y="2805"/>
                    </a:lnTo>
                    <a:lnTo>
                      <a:pt x="1697" y="2797"/>
                    </a:lnTo>
                    <a:lnTo>
                      <a:pt x="1705" y="2789"/>
                    </a:lnTo>
                    <a:lnTo>
                      <a:pt x="1711" y="2780"/>
                    </a:lnTo>
                    <a:lnTo>
                      <a:pt x="1719" y="2771"/>
                    </a:lnTo>
                    <a:lnTo>
                      <a:pt x="1733" y="2751"/>
                    </a:lnTo>
                    <a:lnTo>
                      <a:pt x="1749" y="2735"/>
                    </a:lnTo>
                    <a:lnTo>
                      <a:pt x="1758" y="2728"/>
                    </a:lnTo>
                    <a:lnTo>
                      <a:pt x="1767" y="2723"/>
                    </a:lnTo>
                    <a:lnTo>
                      <a:pt x="1778" y="2720"/>
                    </a:lnTo>
                    <a:lnTo>
                      <a:pt x="1789" y="2719"/>
                    </a:lnTo>
                    <a:lnTo>
                      <a:pt x="1797" y="2720"/>
                    </a:lnTo>
                    <a:lnTo>
                      <a:pt x="1803" y="2721"/>
                    </a:lnTo>
                    <a:lnTo>
                      <a:pt x="1810" y="2725"/>
                    </a:lnTo>
                    <a:lnTo>
                      <a:pt x="1817" y="2731"/>
                    </a:lnTo>
                    <a:lnTo>
                      <a:pt x="1827" y="2743"/>
                    </a:lnTo>
                    <a:lnTo>
                      <a:pt x="1838" y="2757"/>
                    </a:lnTo>
                    <a:lnTo>
                      <a:pt x="1847" y="2773"/>
                    </a:lnTo>
                    <a:lnTo>
                      <a:pt x="1857" y="2788"/>
                    </a:lnTo>
                    <a:lnTo>
                      <a:pt x="1865" y="2800"/>
                    </a:lnTo>
                    <a:lnTo>
                      <a:pt x="1874" y="2809"/>
                    </a:lnTo>
                    <a:lnTo>
                      <a:pt x="1879" y="2816"/>
                    </a:lnTo>
                    <a:lnTo>
                      <a:pt x="1885" y="2821"/>
                    </a:lnTo>
                    <a:lnTo>
                      <a:pt x="1890" y="2824"/>
                    </a:lnTo>
                    <a:lnTo>
                      <a:pt x="1897" y="2827"/>
                    </a:lnTo>
                    <a:lnTo>
                      <a:pt x="1902" y="2827"/>
                    </a:lnTo>
                    <a:lnTo>
                      <a:pt x="1907" y="2827"/>
                    </a:lnTo>
                    <a:lnTo>
                      <a:pt x="1914" y="2825"/>
                    </a:lnTo>
                    <a:lnTo>
                      <a:pt x="1919" y="2824"/>
                    </a:lnTo>
                    <a:lnTo>
                      <a:pt x="1931" y="2819"/>
                    </a:lnTo>
                    <a:lnTo>
                      <a:pt x="1943" y="2815"/>
                    </a:lnTo>
                    <a:lnTo>
                      <a:pt x="1950" y="2813"/>
                    </a:lnTo>
                    <a:lnTo>
                      <a:pt x="1957" y="2813"/>
                    </a:lnTo>
                    <a:lnTo>
                      <a:pt x="1963" y="2813"/>
                    </a:lnTo>
                    <a:lnTo>
                      <a:pt x="1970" y="2815"/>
                    </a:lnTo>
                    <a:lnTo>
                      <a:pt x="1977" y="2819"/>
                    </a:lnTo>
                    <a:lnTo>
                      <a:pt x="1982" y="2823"/>
                    </a:lnTo>
                    <a:lnTo>
                      <a:pt x="1986" y="2827"/>
                    </a:lnTo>
                    <a:lnTo>
                      <a:pt x="1990" y="2832"/>
                    </a:lnTo>
                    <a:lnTo>
                      <a:pt x="1997" y="2841"/>
                    </a:lnTo>
                    <a:lnTo>
                      <a:pt x="2002" y="2852"/>
                    </a:lnTo>
                    <a:lnTo>
                      <a:pt x="2006" y="2861"/>
                    </a:lnTo>
                    <a:lnTo>
                      <a:pt x="2010" y="2871"/>
                    </a:lnTo>
                    <a:lnTo>
                      <a:pt x="2017" y="2880"/>
                    </a:lnTo>
                    <a:lnTo>
                      <a:pt x="2025" y="2888"/>
                    </a:lnTo>
                    <a:lnTo>
                      <a:pt x="2035" y="2895"/>
                    </a:lnTo>
                    <a:lnTo>
                      <a:pt x="2046" y="2899"/>
                    </a:lnTo>
                    <a:lnTo>
                      <a:pt x="2057" y="2900"/>
                    </a:lnTo>
                    <a:lnTo>
                      <a:pt x="2066" y="2901"/>
                    </a:lnTo>
                    <a:lnTo>
                      <a:pt x="2077" y="2901"/>
                    </a:lnTo>
                    <a:lnTo>
                      <a:pt x="2087" y="2901"/>
                    </a:lnTo>
                    <a:lnTo>
                      <a:pt x="2098" y="2903"/>
                    </a:lnTo>
                    <a:lnTo>
                      <a:pt x="2109" y="2905"/>
                    </a:lnTo>
                    <a:lnTo>
                      <a:pt x="2119" y="2911"/>
                    </a:lnTo>
                    <a:lnTo>
                      <a:pt x="2129" y="2917"/>
                    </a:lnTo>
                    <a:lnTo>
                      <a:pt x="2137" y="2925"/>
                    </a:lnTo>
                    <a:lnTo>
                      <a:pt x="2145" y="2933"/>
                    </a:lnTo>
                    <a:lnTo>
                      <a:pt x="2153" y="2940"/>
                    </a:lnTo>
                    <a:lnTo>
                      <a:pt x="2161" y="2948"/>
                    </a:lnTo>
                    <a:lnTo>
                      <a:pt x="2170" y="2955"/>
                    </a:lnTo>
                    <a:lnTo>
                      <a:pt x="2181" y="296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5" name="Group 39"/>
            <p:cNvGrpSpPr>
              <a:grpSpLocks/>
            </p:cNvGrpSpPr>
            <p:nvPr/>
          </p:nvGrpSpPr>
          <p:grpSpPr bwMode="auto">
            <a:xfrm>
              <a:off x="666981" y="3827914"/>
              <a:ext cx="1355725" cy="1122362"/>
              <a:chOff x="538" y="2330"/>
              <a:chExt cx="854" cy="707"/>
            </a:xfrm>
            <a:grpFill/>
          </p:grpSpPr>
          <p:sp>
            <p:nvSpPr>
              <p:cNvPr id="277" name="Freeform 40"/>
              <p:cNvSpPr>
                <a:spLocks/>
              </p:cNvSpPr>
              <p:nvPr/>
            </p:nvSpPr>
            <p:spPr bwMode="auto">
              <a:xfrm>
                <a:off x="1075" y="2503"/>
                <a:ext cx="317" cy="179"/>
              </a:xfrm>
              <a:custGeom>
                <a:avLst/>
                <a:gdLst>
                  <a:gd name="T0" fmla="*/ 301 w 1035"/>
                  <a:gd name="T1" fmla="*/ 84 h 584"/>
                  <a:gd name="T2" fmla="*/ 282 w 1035"/>
                  <a:gd name="T3" fmla="*/ 97 h 584"/>
                  <a:gd name="T4" fmla="*/ 269 w 1035"/>
                  <a:gd name="T5" fmla="*/ 101 h 584"/>
                  <a:gd name="T6" fmla="*/ 251 w 1035"/>
                  <a:gd name="T7" fmla="*/ 99 h 584"/>
                  <a:gd name="T8" fmla="*/ 234 w 1035"/>
                  <a:gd name="T9" fmla="*/ 92 h 584"/>
                  <a:gd name="T10" fmla="*/ 220 w 1035"/>
                  <a:gd name="T11" fmla="*/ 81 h 584"/>
                  <a:gd name="T12" fmla="*/ 206 w 1035"/>
                  <a:gd name="T13" fmla="*/ 65 h 584"/>
                  <a:gd name="T14" fmla="*/ 176 w 1035"/>
                  <a:gd name="T15" fmla="*/ 44 h 584"/>
                  <a:gd name="T16" fmla="*/ 158 w 1035"/>
                  <a:gd name="T17" fmla="*/ 27 h 584"/>
                  <a:gd name="T18" fmla="*/ 151 w 1035"/>
                  <a:gd name="T19" fmla="*/ 14 h 584"/>
                  <a:gd name="T20" fmla="*/ 148 w 1035"/>
                  <a:gd name="T21" fmla="*/ 3 h 584"/>
                  <a:gd name="T22" fmla="*/ 141 w 1035"/>
                  <a:gd name="T23" fmla="*/ 7 h 584"/>
                  <a:gd name="T24" fmla="*/ 136 w 1035"/>
                  <a:gd name="T25" fmla="*/ 14 h 584"/>
                  <a:gd name="T26" fmla="*/ 129 w 1035"/>
                  <a:gd name="T27" fmla="*/ 14 h 584"/>
                  <a:gd name="T28" fmla="*/ 117 w 1035"/>
                  <a:gd name="T29" fmla="*/ 9 h 584"/>
                  <a:gd name="T30" fmla="*/ 104 w 1035"/>
                  <a:gd name="T31" fmla="*/ 6 h 584"/>
                  <a:gd name="T32" fmla="*/ 96 w 1035"/>
                  <a:gd name="T33" fmla="*/ 9 h 584"/>
                  <a:gd name="T34" fmla="*/ 84 w 1035"/>
                  <a:gd name="T35" fmla="*/ 16 h 584"/>
                  <a:gd name="T36" fmla="*/ 76 w 1035"/>
                  <a:gd name="T37" fmla="*/ 20 h 584"/>
                  <a:gd name="T38" fmla="*/ 69 w 1035"/>
                  <a:gd name="T39" fmla="*/ 32 h 584"/>
                  <a:gd name="T40" fmla="*/ 57 w 1035"/>
                  <a:gd name="T41" fmla="*/ 40 h 584"/>
                  <a:gd name="T42" fmla="*/ 43 w 1035"/>
                  <a:gd name="T43" fmla="*/ 45 h 584"/>
                  <a:gd name="T44" fmla="*/ 31 w 1035"/>
                  <a:gd name="T45" fmla="*/ 51 h 584"/>
                  <a:gd name="T46" fmla="*/ 23 w 1035"/>
                  <a:gd name="T47" fmla="*/ 61 h 584"/>
                  <a:gd name="T48" fmla="*/ 9 w 1035"/>
                  <a:gd name="T49" fmla="*/ 66 h 584"/>
                  <a:gd name="T50" fmla="*/ 0 w 1035"/>
                  <a:gd name="T51" fmla="*/ 74 h 584"/>
                  <a:gd name="T52" fmla="*/ 2 w 1035"/>
                  <a:gd name="T53" fmla="*/ 82 h 584"/>
                  <a:gd name="T54" fmla="*/ 20 w 1035"/>
                  <a:gd name="T55" fmla="*/ 92 h 584"/>
                  <a:gd name="T56" fmla="*/ 37 w 1035"/>
                  <a:gd name="T57" fmla="*/ 96 h 584"/>
                  <a:gd name="T58" fmla="*/ 46 w 1035"/>
                  <a:gd name="T59" fmla="*/ 93 h 584"/>
                  <a:gd name="T60" fmla="*/ 57 w 1035"/>
                  <a:gd name="T61" fmla="*/ 87 h 584"/>
                  <a:gd name="T62" fmla="*/ 62 w 1035"/>
                  <a:gd name="T63" fmla="*/ 103 h 584"/>
                  <a:gd name="T64" fmla="*/ 73 w 1035"/>
                  <a:gd name="T65" fmla="*/ 113 h 584"/>
                  <a:gd name="T66" fmla="*/ 86 w 1035"/>
                  <a:gd name="T67" fmla="*/ 120 h 584"/>
                  <a:gd name="T68" fmla="*/ 88 w 1035"/>
                  <a:gd name="T69" fmla="*/ 127 h 584"/>
                  <a:gd name="T70" fmla="*/ 82 w 1035"/>
                  <a:gd name="T71" fmla="*/ 127 h 584"/>
                  <a:gd name="T72" fmla="*/ 86 w 1035"/>
                  <a:gd name="T73" fmla="*/ 141 h 584"/>
                  <a:gd name="T74" fmla="*/ 103 w 1035"/>
                  <a:gd name="T75" fmla="*/ 146 h 584"/>
                  <a:gd name="T76" fmla="*/ 112 w 1035"/>
                  <a:gd name="T77" fmla="*/ 150 h 584"/>
                  <a:gd name="T78" fmla="*/ 118 w 1035"/>
                  <a:gd name="T79" fmla="*/ 163 h 584"/>
                  <a:gd name="T80" fmla="*/ 142 w 1035"/>
                  <a:gd name="T81" fmla="*/ 166 h 584"/>
                  <a:gd name="T82" fmla="*/ 153 w 1035"/>
                  <a:gd name="T83" fmla="*/ 163 h 584"/>
                  <a:gd name="T84" fmla="*/ 168 w 1035"/>
                  <a:gd name="T85" fmla="*/ 151 h 584"/>
                  <a:gd name="T86" fmla="*/ 175 w 1035"/>
                  <a:gd name="T87" fmla="*/ 148 h 584"/>
                  <a:gd name="T88" fmla="*/ 183 w 1035"/>
                  <a:gd name="T89" fmla="*/ 151 h 584"/>
                  <a:gd name="T90" fmla="*/ 186 w 1035"/>
                  <a:gd name="T91" fmla="*/ 158 h 584"/>
                  <a:gd name="T92" fmla="*/ 189 w 1035"/>
                  <a:gd name="T93" fmla="*/ 169 h 584"/>
                  <a:gd name="T94" fmla="*/ 198 w 1035"/>
                  <a:gd name="T95" fmla="*/ 174 h 584"/>
                  <a:gd name="T96" fmla="*/ 221 w 1035"/>
                  <a:gd name="T97" fmla="*/ 179 h 584"/>
                  <a:gd name="T98" fmla="*/ 231 w 1035"/>
                  <a:gd name="T99" fmla="*/ 172 h 584"/>
                  <a:gd name="T100" fmla="*/ 236 w 1035"/>
                  <a:gd name="T101" fmla="*/ 164 h 584"/>
                  <a:gd name="T102" fmla="*/ 243 w 1035"/>
                  <a:gd name="T103" fmla="*/ 157 h 584"/>
                  <a:gd name="T104" fmla="*/ 285 w 1035"/>
                  <a:gd name="T105" fmla="*/ 158 h 584"/>
                  <a:gd name="T106" fmla="*/ 296 w 1035"/>
                  <a:gd name="T107" fmla="*/ 155 h 584"/>
                  <a:gd name="T108" fmla="*/ 300 w 1035"/>
                  <a:gd name="T109" fmla="*/ 150 h 584"/>
                  <a:gd name="T110" fmla="*/ 301 w 1035"/>
                  <a:gd name="T111" fmla="*/ 134 h 584"/>
                  <a:gd name="T112" fmla="*/ 307 w 1035"/>
                  <a:gd name="T113" fmla="*/ 105 h 584"/>
                  <a:gd name="T114" fmla="*/ 315 w 1035"/>
                  <a:gd name="T115" fmla="*/ 76 h 58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035"/>
                  <a:gd name="T175" fmla="*/ 0 h 584"/>
                  <a:gd name="T176" fmla="*/ 1035 w 1035"/>
                  <a:gd name="T177" fmla="*/ 584 h 58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035" h="584">
                    <a:moveTo>
                      <a:pt x="1030" y="223"/>
                    </a:moveTo>
                    <a:lnTo>
                      <a:pt x="1014" y="241"/>
                    </a:lnTo>
                    <a:lnTo>
                      <a:pt x="998" y="257"/>
                    </a:lnTo>
                    <a:lnTo>
                      <a:pt x="982" y="273"/>
                    </a:lnTo>
                    <a:lnTo>
                      <a:pt x="964" y="288"/>
                    </a:lnTo>
                    <a:lnTo>
                      <a:pt x="947" y="300"/>
                    </a:lnTo>
                    <a:lnTo>
                      <a:pt x="930" y="311"/>
                    </a:lnTo>
                    <a:lnTo>
                      <a:pt x="920" y="316"/>
                    </a:lnTo>
                    <a:lnTo>
                      <a:pt x="911" y="320"/>
                    </a:lnTo>
                    <a:lnTo>
                      <a:pt x="901" y="323"/>
                    </a:lnTo>
                    <a:lnTo>
                      <a:pt x="891" y="325"/>
                    </a:lnTo>
                    <a:lnTo>
                      <a:pt x="877" y="328"/>
                    </a:lnTo>
                    <a:lnTo>
                      <a:pt x="863" y="329"/>
                    </a:lnTo>
                    <a:lnTo>
                      <a:pt x="849" y="328"/>
                    </a:lnTo>
                    <a:lnTo>
                      <a:pt x="834" y="327"/>
                    </a:lnTo>
                    <a:lnTo>
                      <a:pt x="819" y="324"/>
                    </a:lnTo>
                    <a:lnTo>
                      <a:pt x="805" y="319"/>
                    </a:lnTo>
                    <a:lnTo>
                      <a:pt x="790" y="313"/>
                    </a:lnTo>
                    <a:lnTo>
                      <a:pt x="777" y="308"/>
                    </a:lnTo>
                    <a:lnTo>
                      <a:pt x="763" y="300"/>
                    </a:lnTo>
                    <a:lnTo>
                      <a:pt x="751" y="292"/>
                    </a:lnTo>
                    <a:lnTo>
                      <a:pt x="739" y="284"/>
                    </a:lnTo>
                    <a:lnTo>
                      <a:pt x="729" y="275"/>
                    </a:lnTo>
                    <a:lnTo>
                      <a:pt x="719" y="265"/>
                    </a:lnTo>
                    <a:lnTo>
                      <a:pt x="710" y="255"/>
                    </a:lnTo>
                    <a:lnTo>
                      <a:pt x="703" y="245"/>
                    </a:lnTo>
                    <a:lnTo>
                      <a:pt x="698" y="235"/>
                    </a:lnTo>
                    <a:lnTo>
                      <a:pt x="674" y="212"/>
                    </a:lnTo>
                    <a:lnTo>
                      <a:pt x="649" y="193"/>
                    </a:lnTo>
                    <a:lnTo>
                      <a:pt x="623" y="175"/>
                    </a:lnTo>
                    <a:lnTo>
                      <a:pt x="599" y="159"/>
                    </a:lnTo>
                    <a:lnTo>
                      <a:pt x="575" y="142"/>
                    </a:lnTo>
                    <a:lnTo>
                      <a:pt x="551" y="122"/>
                    </a:lnTo>
                    <a:lnTo>
                      <a:pt x="539" y="111"/>
                    </a:lnTo>
                    <a:lnTo>
                      <a:pt x="529" y="99"/>
                    </a:lnTo>
                    <a:lnTo>
                      <a:pt x="517" y="87"/>
                    </a:lnTo>
                    <a:lnTo>
                      <a:pt x="506" y="72"/>
                    </a:lnTo>
                    <a:lnTo>
                      <a:pt x="499" y="64"/>
                    </a:lnTo>
                    <a:lnTo>
                      <a:pt x="497" y="55"/>
                    </a:lnTo>
                    <a:lnTo>
                      <a:pt x="494" y="46"/>
                    </a:lnTo>
                    <a:lnTo>
                      <a:pt x="493" y="36"/>
                    </a:lnTo>
                    <a:lnTo>
                      <a:pt x="490" y="27"/>
                    </a:lnTo>
                    <a:lnTo>
                      <a:pt x="487" y="19"/>
                    </a:lnTo>
                    <a:lnTo>
                      <a:pt x="483" y="10"/>
                    </a:lnTo>
                    <a:lnTo>
                      <a:pt x="475" y="0"/>
                    </a:lnTo>
                    <a:lnTo>
                      <a:pt x="469" y="6"/>
                    </a:lnTo>
                    <a:lnTo>
                      <a:pt x="465" y="14"/>
                    </a:lnTo>
                    <a:lnTo>
                      <a:pt x="461" y="22"/>
                    </a:lnTo>
                    <a:lnTo>
                      <a:pt x="457" y="30"/>
                    </a:lnTo>
                    <a:lnTo>
                      <a:pt x="453" y="36"/>
                    </a:lnTo>
                    <a:lnTo>
                      <a:pt x="447" y="43"/>
                    </a:lnTo>
                    <a:lnTo>
                      <a:pt x="445" y="46"/>
                    </a:lnTo>
                    <a:lnTo>
                      <a:pt x="441" y="47"/>
                    </a:lnTo>
                    <a:lnTo>
                      <a:pt x="438" y="48"/>
                    </a:lnTo>
                    <a:lnTo>
                      <a:pt x="433" y="48"/>
                    </a:lnTo>
                    <a:lnTo>
                      <a:pt x="422" y="47"/>
                    </a:lnTo>
                    <a:lnTo>
                      <a:pt x="411" y="44"/>
                    </a:lnTo>
                    <a:lnTo>
                      <a:pt x="401" y="39"/>
                    </a:lnTo>
                    <a:lnTo>
                      <a:pt x="391" y="34"/>
                    </a:lnTo>
                    <a:lnTo>
                      <a:pt x="381" y="28"/>
                    </a:lnTo>
                    <a:lnTo>
                      <a:pt x="370" y="23"/>
                    </a:lnTo>
                    <a:lnTo>
                      <a:pt x="359" y="20"/>
                    </a:lnTo>
                    <a:lnTo>
                      <a:pt x="349" y="19"/>
                    </a:lnTo>
                    <a:lnTo>
                      <a:pt x="341" y="19"/>
                    </a:lnTo>
                    <a:lnTo>
                      <a:pt x="334" y="20"/>
                    </a:lnTo>
                    <a:lnTo>
                      <a:pt x="329" y="22"/>
                    </a:lnTo>
                    <a:lnTo>
                      <a:pt x="323" y="24"/>
                    </a:lnTo>
                    <a:lnTo>
                      <a:pt x="313" y="30"/>
                    </a:lnTo>
                    <a:lnTo>
                      <a:pt x="303" y="36"/>
                    </a:lnTo>
                    <a:lnTo>
                      <a:pt x="293" y="43"/>
                    </a:lnTo>
                    <a:lnTo>
                      <a:pt x="282" y="50"/>
                    </a:lnTo>
                    <a:lnTo>
                      <a:pt x="275" y="51"/>
                    </a:lnTo>
                    <a:lnTo>
                      <a:pt x="269" y="54"/>
                    </a:lnTo>
                    <a:lnTo>
                      <a:pt x="261" y="54"/>
                    </a:lnTo>
                    <a:lnTo>
                      <a:pt x="253" y="55"/>
                    </a:lnTo>
                    <a:lnTo>
                      <a:pt x="249" y="66"/>
                    </a:lnTo>
                    <a:lnTo>
                      <a:pt x="243" y="76"/>
                    </a:lnTo>
                    <a:lnTo>
                      <a:pt x="238" y="86"/>
                    </a:lnTo>
                    <a:lnTo>
                      <a:pt x="231" y="95"/>
                    </a:lnTo>
                    <a:lnTo>
                      <a:pt x="225" y="104"/>
                    </a:lnTo>
                    <a:lnTo>
                      <a:pt x="215" y="111"/>
                    </a:lnTo>
                    <a:lnTo>
                      <a:pt x="207" y="119"/>
                    </a:lnTo>
                    <a:lnTo>
                      <a:pt x="198" y="126"/>
                    </a:lnTo>
                    <a:lnTo>
                      <a:pt x="187" y="131"/>
                    </a:lnTo>
                    <a:lnTo>
                      <a:pt x="177" y="136"/>
                    </a:lnTo>
                    <a:lnTo>
                      <a:pt x="165" y="140"/>
                    </a:lnTo>
                    <a:lnTo>
                      <a:pt x="153" y="144"/>
                    </a:lnTo>
                    <a:lnTo>
                      <a:pt x="141" y="147"/>
                    </a:lnTo>
                    <a:lnTo>
                      <a:pt x="129" y="150"/>
                    </a:lnTo>
                    <a:lnTo>
                      <a:pt x="116" y="151"/>
                    </a:lnTo>
                    <a:lnTo>
                      <a:pt x="102" y="151"/>
                    </a:lnTo>
                    <a:lnTo>
                      <a:pt x="100" y="166"/>
                    </a:lnTo>
                    <a:lnTo>
                      <a:pt x="96" y="178"/>
                    </a:lnTo>
                    <a:lnTo>
                      <a:pt x="90" y="187"/>
                    </a:lnTo>
                    <a:lnTo>
                      <a:pt x="84" y="193"/>
                    </a:lnTo>
                    <a:lnTo>
                      <a:pt x="76" y="200"/>
                    </a:lnTo>
                    <a:lnTo>
                      <a:pt x="68" y="204"/>
                    </a:lnTo>
                    <a:lnTo>
                      <a:pt x="58" y="208"/>
                    </a:lnTo>
                    <a:lnTo>
                      <a:pt x="49" y="211"/>
                    </a:lnTo>
                    <a:lnTo>
                      <a:pt x="30" y="216"/>
                    </a:lnTo>
                    <a:lnTo>
                      <a:pt x="14" y="224"/>
                    </a:lnTo>
                    <a:lnTo>
                      <a:pt x="9" y="228"/>
                    </a:lnTo>
                    <a:lnTo>
                      <a:pt x="4" y="235"/>
                    </a:lnTo>
                    <a:lnTo>
                      <a:pt x="1" y="243"/>
                    </a:lnTo>
                    <a:lnTo>
                      <a:pt x="0" y="253"/>
                    </a:lnTo>
                    <a:lnTo>
                      <a:pt x="1" y="257"/>
                    </a:lnTo>
                    <a:lnTo>
                      <a:pt x="4" y="263"/>
                    </a:lnTo>
                    <a:lnTo>
                      <a:pt x="8" y="268"/>
                    </a:lnTo>
                    <a:lnTo>
                      <a:pt x="13" y="273"/>
                    </a:lnTo>
                    <a:lnTo>
                      <a:pt x="28" y="283"/>
                    </a:lnTo>
                    <a:lnTo>
                      <a:pt x="46" y="292"/>
                    </a:lnTo>
                    <a:lnTo>
                      <a:pt x="65" y="301"/>
                    </a:lnTo>
                    <a:lnTo>
                      <a:pt x="84" y="308"/>
                    </a:lnTo>
                    <a:lnTo>
                      <a:pt x="101" y="312"/>
                    </a:lnTo>
                    <a:lnTo>
                      <a:pt x="114" y="313"/>
                    </a:lnTo>
                    <a:lnTo>
                      <a:pt x="122" y="313"/>
                    </a:lnTo>
                    <a:lnTo>
                      <a:pt x="129" y="312"/>
                    </a:lnTo>
                    <a:lnTo>
                      <a:pt x="134" y="311"/>
                    </a:lnTo>
                    <a:lnTo>
                      <a:pt x="140" y="308"/>
                    </a:lnTo>
                    <a:lnTo>
                      <a:pt x="149" y="303"/>
                    </a:lnTo>
                    <a:lnTo>
                      <a:pt x="157" y="296"/>
                    </a:lnTo>
                    <a:lnTo>
                      <a:pt x="169" y="280"/>
                    </a:lnTo>
                    <a:lnTo>
                      <a:pt x="181" y="265"/>
                    </a:lnTo>
                    <a:lnTo>
                      <a:pt x="187" y="285"/>
                    </a:lnTo>
                    <a:lnTo>
                      <a:pt x="193" y="307"/>
                    </a:lnTo>
                    <a:lnTo>
                      <a:pt x="194" y="317"/>
                    </a:lnTo>
                    <a:lnTo>
                      <a:pt x="197" y="327"/>
                    </a:lnTo>
                    <a:lnTo>
                      <a:pt x="201" y="336"/>
                    </a:lnTo>
                    <a:lnTo>
                      <a:pt x="205" y="344"/>
                    </a:lnTo>
                    <a:lnTo>
                      <a:pt x="214" y="353"/>
                    </a:lnTo>
                    <a:lnTo>
                      <a:pt x="226" y="361"/>
                    </a:lnTo>
                    <a:lnTo>
                      <a:pt x="238" y="368"/>
                    </a:lnTo>
                    <a:lnTo>
                      <a:pt x="251" y="375"/>
                    </a:lnTo>
                    <a:lnTo>
                      <a:pt x="265" y="381"/>
                    </a:lnTo>
                    <a:lnTo>
                      <a:pt x="277" y="388"/>
                    </a:lnTo>
                    <a:lnTo>
                      <a:pt x="282" y="393"/>
                    </a:lnTo>
                    <a:lnTo>
                      <a:pt x="286" y="397"/>
                    </a:lnTo>
                    <a:lnTo>
                      <a:pt x="291" y="404"/>
                    </a:lnTo>
                    <a:lnTo>
                      <a:pt x="294" y="409"/>
                    </a:lnTo>
                    <a:lnTo>
                      <a:pt x="286" y="415"/>
                    </a:lnTo>
                    <a:lnTo>
                      <a:pt x="279" y="416"/>
                    </a:lnTo>
                    <a:lnTo>
                      <a:pt x="277" y="416"/>
                    </a:lnTo>
                    <a:lnTo>
                      <a:pt x="273" y="416"/>
                    </a:lnTo>
                    <a:lnTo>
                      <a:pt x="269" y="413"/>
                    </a:lnTo>
                    <a:lnTo>
                      <a:pt x="265" y="409"/>
                    </a:lnTo>
                    <a:lnTo>
                      <a:pt x="265" y="445"/>
                    </a:lnTo>
                    <a:lnTo>
                      <a:pt x="273" y="453"/>
                    </a:lnTo>
                    <a:lnTo>
                      <a:pt x="281" y="460"/>
                    </a:lnTo>
                    <a:lnTo>
                      <a:pt x="290" y="465"/>
                    </a:lnTo>
                    <a:lnTo>
                      <a:pt x="299" y="468"/>
                    </a:lnTo>
                    <a:lnTo>
                      <a:pt x="318" y="473"/>
                    </a:lnTo>
                    <a:lnTo>
                      <a:pt x="337" y="477"/>
                    </a:lnTo>
                    <a:lnTo>
                      <a:pt x="345" y="479"/>
                    </a:lnTo>
                    <a:lnTo>
                      <a:pt x="353" y="481"/>
                    </a:lnTo>
                    <a:lnTo>
                      <a:pt x="361" y="485"/>
                    </a:lnTo>
                    <a:lnTo>
                      <a:pt x="367" y="491"/>
                    </a:lnTo>
                    <a:lnTo>
                      <a:pt x="373" y="497"/>
                    </a:lnTo>
                    <a:lnTo>
                      <a:pt x="378" y="507"/>
                    </a:lnTo>
                    <a:lnTo>
                      <a:pt x="382" y="517"/>
                    </a:lnTo>
                    <a:lnTo>
                      <a:pt x="385" y="531"/>
                    </a:lnTo>
                    <a:lnTo>
                      <a:pt x="403" y="535"/>
                    </a:lnTo>
                    <a:lnTo>
                      <a:pt x="425" y="539"/>
                    </a:lnTo>
                    <a:lnTo>
                      <a:pt x="445" y="541"/>
                    </a:lnTo>
                    <a:lnTo>
                      <a:pt x="463" y="543"/>
                    </a:lnTo>
                    <a:lnTo>
                      <a:pt x="473" y="541"/>
                    </a:lnTo>
                    <a:lnTo>
                      <a:pt x="482" y="540"/>
                    </a:lnTo>
                    <a:lnTo>
                      <a:pt x="490" y="537"/>
                    </a:lnTo>
                    <a:lnTo>
                      <a:pt x="498" y="533"/>
                    </a:lnTo>
                    <a:lnTo>
                      <a:pt x="511" y="523"/>
                    </a:lnTo>
                    <a:lnTo>
                      <a:pt x="525" y="512"/>
                    </a:lnTo>
                    <a:lnTo>
                      <a:pt x="535" y="501"/>
                    </a:lnTo>
                    <a:lnTo>
                      <a:pt x="547" y="492"/>
                    </a:lnTo>
                    <a:lnTo>
                      <a:pt x="553" y="488"/>
                    </a:lnTo>
                    <a:lnTo>
                      <a:pt x="559" y="484"/>
                    </a:lnTo>
                    <a:lnTo>
                      <a:pt x="565" y="483"/>
                    </a:lnTo>
                    <a:lnTo>
                      <a:pt x="571" y="483"/>
                    </a:lnTo>
                    <a:lnTo>
                      <a:pt x="579" y="483"/>
                    </a:lnTo>
                    <a:lnTo>
                      <a:pt x="587" y="485"/>
                    </a:lnTo>
                    <a:lnTo>
                      <a:pt x="593" y="488"/>
                    </a:lnTo>
                    <a:lnTo>
                      <a:pt x="597" y="492"/>
                    </a:lnTo>
                    <a:lnTo>
                      <a:pt x="601" y="497"/>
                    </a:lnTo>
                    <a:lnTo>
                      <a:pt x="603" y="504"/>
                    </a:lnTo>
                    <a:lnTo>
                      <a:pt x="606" y="511"/>
                    </a:lnTo>
                    <a:lnTo>
                      <a:pt x="607" y="517"/>
                    </a:lnTo>
                    <a:lnTo>
                      <a:pt x="611" y="531"/>
                    </a:lnTo>
                    <a:lnTo>
                      <a:pt x="614" y="543"/>
                    </a:lnTo>
                    <a:lnTo>
                      <a:pt x="617" y="549"/>
                    </a:lnTo>
                    <a:lnTo>
                      <a:pt x="618" y="553"/>
                    </a:lnTo>
                    <a:lnTo>
                      <a:pt x="622" y="557"/>
                    </a:lnTo>
                    <a:lnTo>
                      <a:pt x="626" y="560"/>
                    </a:lnTo>
                    <a:lnTo>
                      <a:pt x="634" y="565"/>
                    </a:lnTo>
                    <a:lnTo>
                      <a:pt x="645" y="569"/>
                    </a:lnTo>
                    <a:lnTo>
                      <a:pt x="658" y="573"/>
                    </a:lnTo>
                    <a:lnTo>
                      <a:pt x="671" y="577"/>
                    </a:lnTo>
                    <a:lnTo>
                      <a:pt x="699" y="583"/>
                    </a:lnTo>
                    <a:lnTo>
                      <a:pt x="722" y="584"/>
                    </a:lnTo>
                    <a:lnTo>
                      <a:pt x="725" y="579"/>
                    </a:lnTo>
                    <a:lnTo>
                      <a:pt x="733" y="572"/>
                    </a:lnTo>
                    <a:lnTo>
                      <a:pt x="742" y="565"/>
                    </a:lnTo>
                    <a:lnTo>
                      <a:pt x="753" y="560"/>
                    </a:lnTo>
                    <a:lnTo>
                      <a:pt x="758" y="555"/>
                    </a:lnTo>
                    <a:lnTo>
                      <a:pt x="763" y="548"/>
                    </a:lnTo>
                    <a:lnTo>
                      <a:pt x="767" y="541"/>
                    </a:lnTo>
                    <a:lnTo>
                      <a:pt x="771" y="535"/>
                    </a:lnTo>
                    <a:lnTo>
                      <a:pt x="775" y="527"/>
                    </a:lnTo>
                    <a:lnTo>
                      <a:pt x="781" y="520"/>
                    </a:lnTo>
                    <a:lnTo>
                      <a:pt x="786" y="516"/>
                    </a:lnTo>
                    <a:lnTo>
                      <a:pt x="794" y="512"/>
                    </a:lnTo>
                    <a:lnTo>
                      <a:pt x="839" y="515"/>
                    </a:lnTo>
                    <a:lnTo>
                      <a:pt x="902" y="519"/>
                    </a:lnTo>
                    <a:lnTo>
                      <a:pt x="916" y="519"/>
                    </a:lnTo>
                    <a:lnTo>
                      <a:pt x="931" y="517"/>
                    </a:lnTo>
                    <a:lnTo>
                      <a:pt x="944" y="515"/>
                    </a:lnTo>
                    <a:lnTo>
                      <a:pt x="956" y="511"/>
                    </a:lnTo>
                    <a:lnTo>
                      <a:pt x="962" y="509"/>
                    </a:lnTo>
                    <a:lnTo>
                      <a:pt x="967" y="505"/>
                    </a:lnTo>
                    <a:lnTo>
                      <a:pt x="971" y="503"/>
                    </a:lnTo>
                    <a:lnTo>
                      <a:pt x="975" y="499"/>
                    </a:lnTo>
                    <a:lnTo>
                      <a:pt x="978" y="493"/>
                    </a:lnTo>
                    <a:lnTo>
                      <a:pt x="979" y="488"/>
                    </a:lnTo>
                    <a:lnTo>
                      <a:pt x="980" y="483"/>
                    </a:lnTo>
                    <a:lnTo>
                      <a:pt x="982" y="476"/>
                    </a:lnTo>
                    <a:lnTo>
                      <a:pt x="982" y="456"/>
                    </a:lnTo>
                    <a:lnTo>
                      <a:pt x="983" y="437"/>
                    </a:lnTo>
                    <a:lnTo>
                      <a:pt x="984" y="420"/>
                    </a:lnTo>
                    <a:lnTo>
                      <a:pt x="988" y="404"/>
                    </a:lnTo>
                    <a:lnTo>
                      <a:pt x="995" y="373"/>
                    </a:lnTo>
                    <a:lnTo>
                      <a:pt x="1003" y="344"/>
                    </a:lnTo>
                    <a:lnTo>
                      <a:pt x="1012" y="313"/>
                    </a:lnTo>
                    <a:lnTo>
                      <a:pt x="1022" y="283"/>
                    </a:lnTo>
                    <a:lnTo>
                      <a:pt x="1026" y="267"/>
                    </a:lnTo>
                    <a:lnTo>
                      <a:pt x="1030" y="249"/>
                    </a:lnTo>
                    <a:lnTo>
                      <a:pt x="1032" y="231"/>
                    </a:lnTo>
                    <a:lnTo>
                      <a:pt x="1035" y="211"/>
                    </a:lnTo>
                    <a:lnTo>
                      <a:pt x="1030" y="223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41"/>
              <p:cNvSpPr>
                <a:spLocks/>
              </p:cNvSpPr>
              <p:nvPr/>
            </p:nvSpPr>
            <p:spPr bwMode="auto">
              <a:xfrm>
                <a:off x="981" y="2437"/>
                <a:ext cx="171" cy="155"/>
              </a:xfrm>
              <a:custGeom>
                <a:avLst/>
                <a:gdLst>
                  <a:gd name="T0" fmla="*/ 95 w 560"/>
                  <a:gd name="T1" fmla="*/ 138 h 506"/>
                  <a:gd name="T2" fmla="*/ 103 w 560"/>
                  <a:gd name="T3" fmla="*/ 133 h 506"/>
                  <a:gd name="T4" fmla="*/ 115 w 560"/>
                  <a:gd name="T5" fmla="*/ 129 h 506"/>
                  <a:gd name="T6" fmla="*/ 121 w 560"/>
                  <a:gd name="T7" fmla="*/ 124 h 506"/>
                  <a:gd name="T8" fmla="*/ 125 w 560"/>
                  <a:gd name="T9" fmla="*/ 113 h 506"/>
                  <a:gd name="T10" fmla="*/ 137 w 560"/>
                  <a:gd name="T11" fmla="*/ 112 h 506"/>
                  <a:gd name="T12" fmla="*/ 148 w 560"/>
                  <a:gd name="T13" fmla="*/ 108 h 506"/>
                  <a:gd name="T14" fmla="*/ 157 w 560"/>
                  <a:gd name="T15" fmla="*/ 103 h 506"/>
                  <a:gd name="T16" fmla="*/ 164 w 560"/>
                  <a:gd name="T17" fmla="*/ 96 h 506"/>
                  <a:gd name="T18" fmla="*/ 170 w 560"/>
                  <a:gd name="T19" fmla="*/ 87 h 506"/>
                  <a:gd name="T20" fmla="*/ 165 w 560"/>
                  <a:gd name="T21" fmla="*/ 82 h 506"/>
                  <a:gd name="T22" fmla="*/ 159 w 560"/>
                  <a:gd name="T23" fmla="*/ 78 h 506"/>
                  <a:gd name="T24" fmla="*/ 154 w 560"/>
                  <a:gd name="T25" fmla="*/ 72 h 506"/>
                  <a:gd name="T26" fmla="*/ 148 w 560"/>
                  <a:gd name="T27" fmla="*/ 55 h 506"/>
                  <a:gd name="T28" fmla="*/ 143 w 560"/>
                  <a:gd name="T29" fmla="*/ 35 h 506"/>
                  <a:gd name="T30" fmla="*/ 137 w 560"/>
                  <a:gd name="T31" fmla="*/ 22 h 506"/>
                  <a:gd name="T32" fmla="*/ 133 w 560"/>
                  <a:gd name="T33" fmla="*/ 16 h 506"/>
                  <a:gd name="T34" fmla="*/ 126 w 560"/>
                  <a:gd name="T35" fmla="*/ 13 h 506"/>
                  <a:gd name="T36" fmla="*/ 121 w 560"/>
                  <a:gd name="T37" fmla="*/ 14 h 506"/>
                  <a:gd name="T38" fmla="*/ 117 w 560"/>
                  <a:gd name="T39" fmla="*/ 19 h 506"/>
                  <a:gd name="T40" fmla="*/ 111 w 560"/>
                  <a:gd name="T41" fmla="*/ 20 h 506"/>
                  <a:gd name="T42" fmla="*/ 104 w 560"/>
                  <a:gd name="T43" fmla="*/ 14 h 506"/>
                  <a:gd name="T44" fmla="*/ 94 w 560"/>
                  <a:gd name="T45" fmla="*/ 3 h 506"/>
                  <a:gd name="T46" fmla="*/ 87 w 560"/>
                  <a:gd name="T47" fmla="*/ 0 h 506"/>
                  <a:gd name="T48" fmla="*/ 77 w 560"/>
                  <a:gd name="T49" fmla="*/ 2 h 506"/>
                  <a:gd name="T50" fmla="*/ 72 w 560"/>
                  <a:gd name="T51" fmla="*/ 1 h 506"/>
                  <a:gd name="T52" fmla="*/ 66 w 560"/>
                  <a:gd name="T53" fmla="*/ 5 h 506"/>
                  <a:gd name="T54" fmla="*/ 58 w 560"/>
                  <a:gd name="T55" fmla="*/ 6 h 506"/>
                  <a:gd name="T56" fmla="*/ 48 w 560"/>
                  <a:gd name="T57" fmla="*/ 6 h 506"/>
                  <a:gd name="T58" fmla="*/ 46 w 560"/>
                  <a:gd name="T59" fmla="*/ 17 h 506"/>
                  <a:gd name="T60" fmla="*/ 42 w 560"/>
                  <a:gd name="T61" fmla="*/ 25 h 506"/>
                  <a:gd name="T62" fmla="*/ 35 w 560"/>
                  <a:gd name="T63" fmla="*/ 31 h 506"/>
                  <a:gd name="T64" fmla="*/ 30 w 560"/>
                  <a:gd name="T65" fmla="*/ 38 h 506"/>
                  <a:gd name="T66" fmla="*/ 30 w 560"/>
                  <a:gd name="T67" fmla="*/ 48 h 506"/>
                  <a:gd name="T68" fmla="*/ 33 w 560"/>
                  <a:gd name="T69" fmla="*/ 54 h 506"/>
                  <a:gd name="T70" fmla="*/ 39 w 560"/>
                  <a:gd name="T71" fmla="*/ 57 h 506"/>
                  <a:gd name="T72" fmla="*/ 42 w 560"/>
                  <a:gd name="T73" fmla="*/ 66 h 506"/>
                  <a:gd name="T74" fmla="*/ 41 w 560"/>
                  <a:gd name="T75" fmla="*/ 73 h 506"/>
                  <a:gd name="T76" fmla="*/ 35 w 560"/>
                  <a:gd name="T77" fmla="*/ 82 h 506"/>
                  <a:gd name="T78" fmla="*/ 25 w 560"/>
                  <a:gd name="T79" fmla="*/ 91 h 506"/>
                  <a:gd name="T80" fmla="*/ 13 w 560"/>
                  <a:gd name="T81" fmla="*/ 99 h 506"/>
                  <a:gd name="T82" fmla="*/ 4 w 560"/>
                  <a:gd name="T83" fmla="*/ 110 h 506"/>
                  <a:gd name="T84" fmla="*/ 0 w 560"/>
                  <a:gd name="T85" fmla="*/ 120 h 506"/>
                  <a:gd name="T86" fmla="*/ 0 w 560"/>
                  <a:gd name="T87" fmla="*/ 130 h 506"/>
                  <a:gd name="T88" fmla="*/ 6 w 560"/>
                  <a:gd name="T89" fmla="*/ 145 h 506"/>
                  <a:gd name="T90" fmla="*/ 11 w 560"/>
                  <a:gd name="T91" fmla="*/ 151 h 506"/>
                  <a:gd name="T92" fmla="*/ 16 w 560"/>
                  <a:gd name="T93" fmla="*/ 154 h 506"/>
                  <a:gd name="T94" fmla="*/ 23 w 560"/>
                  <a:gd name="T95" fmla="*/ 155 h 506"/>
                  <a:gd name="T96" fmla="*/ 29 w 560"/>
                  <a:gd name="T97" fmla="*/ 153 h 506"/>
                  <a:gd name="T98" fmla="*/ 39 w 560"/>
                  <a:gd name="T99" fmla="*/ 144 h 506"/>
                  <a:gd name="T100" fmla="*/ 47 w 560"/>
                  <a:gd name="T101" fmla="*/ 139 h 506"/>
                  <a:gd name="T102" fmla="*/ 56 w 560"/>
                  <a:gd name="T103" fmla="*/ 139 h 506"/>
                  <a:gd name="T104" fmla="*/ 72 w 560"/>
                  <a:gd name="T105" fmla="*/ 141 h 506"/>
                  <a:gd name="T106" fmla="*/ 86 w 560"/>
                  <a:gd name="T107" fmla="*/ 144 h 50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60"/>
                  <a:gd name="T163" fmla="*/ 0 h 506"/>
                  <a:gd name="T164" fmla="*/ 560 w 560"/>
                  <a:gd name="T165" fmla="*/ 506 h 50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60" h="506">
                    <a:moveTo>
                      <a:pt x="307" y="470"/>
                    </a:moveTo>
                    <a:lnTo>
                      <a:pt x="308" y="460"/>
                    </a:lnTo>
                    <a:lnTo>
                      <a:pt x="311" y="452"/>
                    </a:lnTo>
                    <a:lnTo>
                      <a:pt x="316" y="445"/>
                    </a:lnTo>
                    <a:lnTo>
                      <a:pt x="321" y="441"/>
                    </a:lnTo>
                    <a:lnTo>
                      <a:pt x="337" y="433"/>
                    </a:lnTo>
                    <a:lnTo>
                      <a:pt x="356" y="428"/>
                    </a:lnTo>
                    <a:lnTo>
                      <a:pt x="365" y="425"/>
                    </a:lnTo>
                    <a:lnTo>
                      <a:pt x="375" y="421"/>
                    </a:lnTo>
                    <a:lnTo>
                      <a:pt x="383" y="417"/>
                    </a:lnTo>
                    <a:lnTo>
                      <a:pt x="391" y="410"/>
                    </a:lnTo>
                    <a:lnTo>
                      <a:pt x="397" y="404"/>
                    </a:lnTo>
                    <a:lnTo>
                      <a:pt x="403" y="395"/>
                    </a:lnTo>
                    <a:lnTo>
                      <a:pt x="407" y="383"/>
                    </a:lnTo>
                    <a:lnTo>
                      <a:pt x="409" y="368"/>
                    </a:lnTo>
                    <a:lnTo>
                      <a:pt x="423" y="368"/>
                    </a:lnTo>
                    <a:lnTo>
                      <a:pt x="436" y="367"/>
                    </a:lnTo>
                    <a:lnTo>
                      <a:pt x="448" y="364"/>
                    </a:lnTo>
                    <a:lnTo>
                      <a:pt x="460" y="361"/>
                    </a:lnTo>
                    <a:lnTo>
                      <a:pt x="472" y="357"/>
                    </a:lnTo>
                    <a:lnTo>
                      <a:pt x="484" y="353"/>
                    </a:lnTo>
                    <a:lnTo>
                      <a:pt x="494" y="348"/>
                    </a:lnTo>
                    <a:lnTo>
                      <a:pt x="505" y="343"/>
                    </a:lnTo>
                    <a:lnTo>
                      <a:pt x="514" y="336"/>
                    </a:lnTo>
                    <a:lnTo>
                      <a:pt x="522" y="328"/>
                    </a:lnTo>
                    <a:lnTo>
                      <a:pt x="532" y="321"/>
                    </a:lnTo>
                    <a:lnTo>
                      <a:pt x="538" y="312"/>
                    </a:lnTo>
                    <a:lnTo>
                      <a:pt x="545" y="303"/>
                    </a:lnTo>
                    <a:lnTo>
                      <a:pt x="550" y="293"/>
                    </a:lnTo>
                    <a:lnTo>
                      <a:pt x="556" y="283"/>
                    </a:lnTo>
                    <a:lnTo>
                      <a:pt x="560" y="272"/>
                    </a:lnTo>
                    <a:lnTo>
                      <a:pt x="550" y="271"/>
                    </a:lnTo>
                    <a:lnTo>
                      <a:pt x="541" y="269"/>
                    </a:lnTo>
                    <a:lnTo>
                      <a:pt x="533" y="267"/>
                    </a:lnTo>
                    <a:lnTo>
                      <a:pt x="526" y="261"/>
                    </a:lnTo>
                    <a:lnTo>
                      <a:pt x="520" y="256"/>
                    </a:lnTo>
                    <a:lnTo>
                      <a:pt x="513" y="251"/>
                    </a:lnTo>
                    <a:lnTo>
                      <a:pt x="508" y="244"/>
                    </a:lnTo>
                    <a:lnTo>
                      <a:pt x="504" y="236"/>
                    </a:lnTo>
                    <a:lnTo>
                      <a:pt x="496" y="219"/>
                    </a:lnTo>
                    <a:lnTo>
                      <a:pt x="489" y="199"/>
                    </a:lnTo>
                    <a:lnTo>
                      <a:pt x="484" y="179"/>
                    </a:lnTo>
                    <a:lnTo>
                      <a:pt x="478" y="157"/>
                    </a:lnTo>
                    <a:lnTo>
                      <a:pt x="474" y="136"/>
                    </a:lnTo>
                    <a:lnTo>
                      <a:pt x="469" y="115"/>
                    </a:lnTo>
                    <a:lnTo>
                      <a:pt x="462" y="96"/>
                    </a:lnTo>
                    <a:lnTo>
                      <a:pt x="456" y="79"/>
                    </a:lnTo>
                    <a:lnTo>
                      <a:pt x="450" y="71"/>
                    </a:lnTo>
                    <a:lnTo>
                      <a:pt x="447" y="64"/>
                    </a:lnTo>
                    <a:lnTo>
                      <a:pt x="441" y="57"/>
                    </a:lnTo>
                    <a:lnTo>
                      <a:pt x="435" y="52"/>
                    </a:lnTo>
                    <a:lnTo>
                      <a:pt x="428" y="48"/>
                    </a:lnTo>
                    <a:lnTo>
                      <a:pt x="420" y="45"/>
                    </a:lnTo>
                    <a:lnTo>
                      <a:pt x="412" y="44"/>
                    </a:lnTo>
                    <a:lnTo>
                      <a:pt x="403" y="43"/>
                    </a:lnTo>
                    <a:lnTo>
                      <a:pt x="399" y="44"/>
                    </a:lnTo>
                    <a:lnTo>
                      <a:pt x="395" y="47"/>
                    </a:lnTo>
                    <a:lnTo>
                      <a:pt x="392" y="51"/>
                    </a:lnTo>
                    <a:lnTo>
                      <a:pt x="389" y="55"/>
                    </a:lnTo>
                    <a:lnTo>
                      <a:pt x="384" y="63"/>
                    </a:lnTo>
                    <a:lnTo>
                      <a:pt x="379" y="67"/>
                    </a:lnTo>
                    <a:lnTo>
                      <a:pt x="371" y="67"/>
                    </a:lnTo>
                    <a:lnTo>
                      <a:pt x="363" y="64"/>
                    </a:lnTo>
                    <a:lnTo>
                      <a:pt x="356" y="61"/>
                    </a:lnTo>
                    <a:lnTo>
                      <a:pt x="349" y="56"/>
                    </a:lnTo>
                    <a:lnTo>
                      <a:pt x="339" y="45"/>
                    </a:lnTo>
                    <a:lnTo>
                      <a:pt x="328" y="33"/>
                    </a:lnTo>
                    <a:lnTo>
                      <a:pt x="317" y="21"/>
                    </a:lnTo>
                    <a:lnTo>
                      <a:pt x="307" y="11"/>
                    </a:lnTo>
                    <a:lnTo>
                      <a:pt x="300" y="7"/>
                    </a:lnTo>
                    <a:lnTo>
                      <a:pt x="293" y="4"/>
                    </a:lnTo>
                    <a:lnTo>
                      <a:pt x="285" y="1"/>
                    </a:lnTo>
                    <a:lnTo>
                      <a:pt x="276" y="0"/>
                    </a:lnTo>
                    <a:lnTo>
                      <a:pt x="263" y="3"/>
                    </a:lnTo>
                    <a:lnTo>
                      <a:pt x="251" y="5"/>
                    </a:lnTo>
                    <a:lnTo>
                      <a:pt x="245" y="5"/>
                    </a:lnTo>
                    <a:lnTo>
                      <a:pt x="241" y="5"/>
                    </a:lnTo>
                    <a:lnTo>
                      <a:pt x="237" y="4"/>
                    </a:lnTo>
                    <a:lnTo>
                      <a:pt x="235" y="0"/>
                    </a:lnTo>
                    <a:lnTo>
                      <a:pt x="225" y="8"/>
                    </a:lnTo>
                    <a:lnTo>
                      <a:pt x="217" y="15"/>
                    </a:lnTo>
                    <a:lnTo>
                      <a:pt x="209" y="17"/>
                    </a:lnTo>
                    <a:lnTo>
                      <a:pt x="204" y="19"/>
                    </a:lnTo>
                    <a:lnTo>
                      <a:pt x="191" y="19"/>
                    </a:lnTo>
                    <a:lnTo>
                      <a:pt x="177" y="19"/>
                    </a:lnTo>
                    <a:lnTo>
                      <a:pt x="167" y="19"/>
                    </a:lnTo>
                    <a:lnTo>
                      <a:pt x="156" y="19"/>
                    </a:lnTo>
                    <a:lnTo>
                      <a:pt x="156" y="33"/>
                    </a:lnTo>
                    <a:lnTo>
                      <a:pt x="153" y="45"/>
                    </a:lnTo>
                    <a:lnTo>
                      <a:pt x="151" y="56"/>
                    </a:lnTo>
                    <a:lnTo>
                      <a:pt x="147" y="65"/>
                    </a:lnTo>
                    <a:lnTo>
                      <a:pt x="143" y="73"/>
                    </a:lnTo>
                    <a:lnTo>
                      <a:pt x="137" y="80"/>
                    </a:lnTo>
                    <a:lnTo>
                      <a:pt x="132" y="85"/>
                    </a:lnTo>
                    <a:lnTo>
                      <a:pt x="127" y="91"/>
                    </a:lnTo>
                    <a:lnTo>
                      <a:pt x="115" y="101"/>
                    </a:lnTo>
                    <a:lnTo>
                      <a:pt x="105" y="112"/>
                    </a:lnTo>
                    <a:lnTo>
                      <a:pt x="101" y="119"/>
                    </a:lnTo>
                    <a:lnTo>
                      <a:pt x="99" y="125"/>
                    </a:lnTo>
                    <a:lnTo>
                      <a:pt x="96" y="135"/>
                    </a:lnTo>
                    <a:lnTo>
                      <a:pt x="96" y="145"/>
                    </a:lnTo>
                    <a:lnTo>
                      <a:pt x="97" y="156"/>
                    </a:lnTo>
                    <a:lnTo>
                      <a:pt x="99" y="164"/>
                    </a:lnTo>
                    <a:lnTo>
                      <a:pt x="103" y="172"/>
                    </a:lnTo>
                    <a:lnTo>
                      <a:pt x="108" y="177"/>
                    </a:lnTo>
                    <a:lnTo>
                      <a:pt x="115" y="181"/>
                    </a:lnTo>
                    <a:lnTo>
                      <a:pt x="121" y="185"/>
                    </a:lnTo>
                    <a:lnTo>
                      <a:pt x="129" y="187"/>
                    </a:lnTo>
                    <a:lnTo>
                      <a:pt x="139" y="187"/>
                    </a:lnTo>
                    <a:lnTo>
                      <a:pt x="139" y="207"/>
                    </a:lnTo>
                    <a:lnTo>
                      <a:pt x="139" y="217"/>
                    </a:lnTo>
                    <a:lnTo>
                      <a:pt x="137" y="225"/>
                    </a:lnTo>
                    <a:lnTo>
                      <a:pt x="136" y="232"/>
                    </a:lnTo>
                    <a:lnTo>
                      <a:pt x="135" y="239"/>
                    </a:lnTo>
                    <a:lnTo>
                      <a:pt x="132" y="245"/>
                    </a:lnTo>
                    <a:lnTo>
                      <a:pt x="125" y="257"/>
                    </a:lnTo>
                    <a:lnTo>
                      <a:pt x="116" y="268"/>
                    </a:lnTo>
                    <a:lnTo>
                      <a:pt x="105" y="277"/>
                    </a:lnTo>
                    <a:lnTo>
                      <a:pt x="95" y="287"/>
                    </a:lnTo>
                    <a:lnTo>
                      <a:pt x="81" y="296"/>
                    </a:lnTo>
                    <a:lnTo>
                      <a:pt x="69" y="305"/>
                    </a:lnTo>
                    <a:lnTo>
                      <a:pt x="56" y="315"/>
                    </a:lnTo>
                    <a:lnTo>
                      <a:pt x="44" y="324"/>
                    </a:lnTo>
                    <a:lnTo>
                      <a:pt x="32" y="335"/>
                    </a:lnTo>
                    <a:lnTo>
                      <a:pt x="21" y="347"/>
                    </a:lnTo>
                    <a:lnTo>
                      <a:pt x="12" y="360"/>
                    </a:lnTo>
                    <a:lnTo>
                      <a:pt x="5" y="375"/>
                    </a:lnTo>
                    <a:lnTo>
                      <a:pt x="3" y="383"/>
                    </a:lnTo>
                    <a:lnTo>
                      <a:pt x="1" y="391"/>
                    </a:lnTo>
                    <a:lnTo>
                      <a:pt x="0" y="400"/>
                    </a:lnTo>
                    <a:lnTo>
                      <a:pt x="0" y="410"/>
                    </a:lnTo>
                    <a:lnTo>
                      <a:pt x="1" y="425"/>
                    </a:lnTo>
                    <a:lnTo>
                      <a:pt x="5" y="440"/>
                    </a:lnTo>
                    <a:lnTo>
                      <a:pt x="11" y="456"/>
                    </a:lnTo>
                    <a:lnTo>
                      <a:pt x="19" y="472"/>
                    </a:lnTo>
                    <a:lnTo>
                      <a:pt x="24" y="478"/>
                    </a:lnTo>
                    <a:lnTo>
                      <a:pt x="29" y="485"/>
                    </a:lnTo>
                    <a:lnTo>
                      <a:pt x="35" y="492"/>
                    </a:lnTo>
                    <a:lnTo>
                      <a:pt x="40" y="496"/>
                    </a:lnTo>
                    <a:lnTo>
                      <a:pt x="47" y="501"/>
                    </a:lnTo>
                    <a:lnTo>
                      <a:pt x="52" y="504"/>
                    </a:lnTo>
                    <a:lnTo>
                      <a:pt x="59" y="505"/>
                    </a:lnTo>
                    <a:lnTo>
                      <a:pt x="65" y="506"/>
                    </a:lnTo>
                    <a:lnTo>
                      <a:pt x="75" y="506"/>
                    </a:lnTo>
                    <a:lnTo>
                      <a:pt x="83" y="504"/>
                    </a:lnTo>
                    <a:lnTo>
                      <a:pt x="89" y="501"/>
                    </a:lnTo>
                    <a:lnTo>
                      <a:pt x="96" y="498"/>
                    </a:lnTo>
                    <a:lnTo>
                      <a:pt x="108" y="489"/>
                    </a:lnTo>
                    <a:lnTo>
                      <a:pt x="119" y="480"/>
                    </a:lnTo>
                    <a:lnTo>
                      <a:pt x="129" y="469"/>
                    </a:lnTo>
                    <a:lnTo>
                      <a:pt x="141" y="461"/>
                    </a:lnTo>
                    <a:lnTo>
                      <a:pt x="147" y="457"/>
                    </a:lnTo>
                    <a:lnTo>
                      <a:pt x="153" y="454"/>
                    </a:lnTo>
                    <a:lnTo>
                      <a:pt x="160" y="453"/>
                    </a:lnTo>
                    <a:lnTo>
                      <a:pt x="168" y="452"/>
                    </a:lnTo>
                    <a:lnTo>
                      <a:pt x="185" y="453"/>
                    </a:lnTo>
                    <a:lnTo>
                      <a:pt x="203" y="454"/>
                    </a:lnTo>
                    <a:lnTo>
                      <a:pt x="219" y="458"/>
                    </a:lnTo>
                    <a:lnTo>
                      <a:pt x="235" y="461"/>
                    </a:lnTo>
                    <a:lnTo>
                      <a:pt x="251" y="465"/>
                    </a:lnTo>
                    <a:lnTo>
                      <a:pt x="267" y="468"/>
                    </a:lnTo>
                    <a:lnTo>
                      <a:pt x="283" y="469"/>
                    </a:lnTo>
                    <a:lnTo>
                      <a:pt x="301" y="470"/>
                    </a:lnTo>
                    <a:lnTo>
                      <a:pt x="307" y="47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42"/>
              <p:cNvSpPr>
                <a:spLocks/>
              </p:cNvSpPr>
              <p:nvPr/>
            </p:nvSpPr>
            <p:spPr bwMode="auto">
              <a:xfrm>
                <a:off x="730" y="2330"/>
                <a:ext cx="323" cy="222"/>
              </a:xfrm>
              <a:custGeom>
                <a:avLst/>
                <a:gdLst>
                  <a:gd name="T0" fmla="*/ 9 w 1060"/>
                  <a:gd name="T1" fmla="*/ 67 h 727"/>
                  <a:gd name="T2" fmla="*/ 33 w 1060"/>
                  <a:gd name="T3" fmla="*/ 48 h 727"/>
                  <a:gd name="T4" fmla="*/ 35 w 1060"/>
                  <a:gd name="T5" fmla="*/ 35 h 727"/>
                  <a:gd name="T6" fmla="*/ 39 w 1060"/>
                  <a:gd name="T7" fmla="*/ 9 h 727"/>
                  <a:gd name="T8" fmla="*/ 48 w 1060"/>
                  <a:gd name="T9" fmla="*/ 0 h 727"/>
                  <a:gd name="T10" fmla="*/ 56 w 1060"/>
                  <a:gd name="T11" fmla="*/ 4 h 727"/>
                  <a:gd name="T12" fmla="*/ 64 w 1060"/>
                  <a:gd name="T13" fmla="*/ 15 h 727"/>
                  <a:gd name="T14" fmla="*/ 78 w 1060"/>
                  <a:gd name="T15" fmla="*/ 20 h 727"/>
                  <a:gd name="T16" fmla="*/ 113 w 1060"/>
                  <a:gd name="T17" fmla="*/ 24 h 727"/>
                  <a:gd name="T18" fmla="*/ 131 w 1060"/>
                  <a:gd name="T19" fmla="*/ 30 h 727"/>
                  <a:gd name="T20" fmla="*/ 140 w 1060"/>
                  <a:gd name="T21" fmla="*/ 40 h 727"/>
                  <a:gd name="T22" fmla="*/ 156 w 1060"/>
                  <a:gd name="T23" fmla="*/ 40 h 727"/>
                  <a:gd name="T24" fmla="*/ 182 w 1060"/>
                  <a:gd name="T25" fmla="*/ 26 h 727"/>
                  <a:gd name="T26" fmla="*/ 196 w 1060"/>
                  <a:gd name="T27" fmla="*/ 23 h 727"/>
                  <a:gd name="T28" fmla="*/ 208 w 1060"/>
                  <a:gd name="T29" fmla="*/ 32 h 727"/>
                  <a:gd name="T30" fmla="*/ 214 w 1060"/>
                  <a:gd name="T31" fmla="*/ 48 h 727"/>
                  <a:gd name="T32" fmla="*/ 221 w 1060"/>
                  <a:gd name="T33" fmla="*/ 50 h 727"/>
                  <a:gd name="T34" fmla="*/ 232 w 1060"/>
                  <a:gd name="T35" fmla="*/ 48 h 727"/>
                  <a:gd name="T36" fmla="*/ 238 w 1060"/>
                  <a:gd name="T37" fmla="*/ 57 h 727"/>
                  <a:gd name="T38" fmla="*/ 253 w 1060"/>
                  <a:gd name="T39" fmla="*/ 53 h 727"/>
                  <a:gd name="T40" fmla="*/ 265 w 1060"/>
                  <a:gd name="T41" fmla="*/ 60 h 727"/>
                  <a:gd name="T42" fmla="*/ 280 w 1060"/>
                  <a:gd name="T43" fmla="*/ 67 h 727"/>
                  <a:gd name="T44" fmla="*/ 285 w 1060"/>
                  <a:gd name="T45" fmla="*/ 76 h 727"/>
                  <a:gd name="T46" fmla="*/ 290 w 1060"/>
                  <a:gd name="T47" fmla="*/ 80 h 727"/>
                  <a:gd name="T48" fmla="*/ 303 w 1060"/>
                  <a:gd name="T49" fmla="*/ 74 h 727"/>
                  <a:gd name="T50" fmla="*/ 314 w 1060"/>
                  <a:gd name="T51" fmla="*/ 72 h 727"/>
                  <a:gd name="T52" fmla="*/ 318 w 1060"/>
                  <a:gd name="T53" fmla="*/ 80 h 727"/>
                  <a:gd name="T54" fmla="*/ 321 w 1060"/>
                  <a:gd name="T55" fmla="*/ 105 h 727"/>
                  <a:gd name="T56" fmla="*/ 320 w 1060"/>
                  <a:gd name="T57" fmla="*/ 110 h 727"/>
                  <a:gd name="T58" fmla="*/ 305 w 1060"/>
                  <a:gd name="T59" fmla="*/ 113 h 727"/>
                  <a:gd name="T60" fmla="*/ 297 w 1060"/>
                  <a:gd name="T61" fmla="*/ 125 h 727"/>
                  <a:gd name="T62" fmla="*/ 290 w 1060"/>
                  <a:gd name="T63" fmla="*/ 135 h 727"/>
                  <a:gd name="T64" fmla="*/ 281 w 1060"/>
                  <a:gd name="T65" fmla="*/ 149 h 727"/>
                  <a:gd name="T66" fmla="*/ 284 w 1060"/>
                  <a:gd name="T67" fmla="*/ 162 h 727"/>
                  <a:gd name="T68" fmla="*/ 294 w 1060"/>
                  <a:gd name="T69" fmla="*/ 171 h 727"/>
                  <a:gd name="T70" fmla="*/ 288 w 1060"/>
                  <a:gd name="T71" fmla="*/ 187 h 727"/>
                  <a:gd name="T72" fmla="*/ 269 w 1060"/>
                  <a:gd name="T73" fmla="*/ 202 h 727"/>
                  <a:gd name="T74" fmla="*/ 253 w 1060"/>
                  <a:gd name="T75" fmla="*/ 222 h 727"/>
                  <a:gd name="T76" fmla="*/ 243 w 1060"/>
                  <a:gd name="T77" fmla="*/ 202 h 727"/>
                  <a:gd name="T78" fmla="*/ 231 w 1060"/>
                  <a:gd name="T79" fmla="*/ 197 h 727"/>
                  <a:gd name="T80" fmla="*/ 216 w 1060"/>
                  <a:gd name="T81" fmla="*/ 198 h 727"/>
                  <a:gd name="T82" fmla="*/ 205 w 1060"/>
                  <a:gd name="T83" fmla="*/ 203 h 727"/>
                  <a:gd name="T84" fmla="*/ 197 w 1060"/>
                  <a:gd name="T85" fmla="*/ 198 h 727"/>
                  <a:gd name="T86" fmla="*/ 186 w 1060"/>
                  <a:gd name="T87" fmla="*/ 189 h 727"/>
                  <a:gd name="T88" fmla="*/ 169 w 1060"/>
                  <a:gd name="T89" fmla="*/ 185 h 727"/>
                  <a:gd name="T90" fmla="*/ 160 w 1060"/>
                  <a:gd name="T91" fmla="*/ 174 h 727"/>
                  <a:gd name="T92" fmla="*/ 151 w 1060"/>
                  <a:gd name="T93" fmla="*/ 169 h 727"/>
                  <a:gd name="T94" fmla="*/ 143 w 1060"/>
                  <a:gd name="T95" fmla="*/ 176 h 727"/>
                  <a:gd name="T96" fmla="*/ 124 w 1060"/>
                  <a:gd name="T97" fmla="*/ 176 h 727"/>
                  <a:gd name="T98" fmla="*/ 112 w 1060"/>
                  <a:gd name="T99" fmla="*/ 170 h 727"/>
                  <a:gd name="T100" fmla="*/ 102 w 1060"/>
                  <a:gd name="T101" fmla="*/ 153 h 727"/>
                  <a:gd name="T102" fmla="*/ 92 w 1060"/>
                  <a:gd name="T103" fmla="*/ 140 h 727"/>
                  <a:gd name="T104" fmla="*/ 82 w 1060"/>
                  <a:gd name="T105" fmla="*/ 137 h 727"/>
                  <a:gd name="T106" fmla="*/ 64 w 1060"/>
                  <a:gd name="T107" fmla="*/ 137 h 727"/>
                  <a:gd name="T108" fmla="*/ 50 w 1060"/>
                  <a:gd name="T109" fmla="*/ 133 h 727"/>
                  <a:gd name="T110" fmla="*/ 30 w 1060"/>
                  <a:gd name="T111" fmla="*/ 116 h 727"/>
                  <a:gd name="T112" fmla="*/ 1 w 1060"/>
                  <a:gd name="T113" fmla="*/ 74 h 72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060"/>
                  <a:gd name="T172" fmla="*/ 0 h 727"/>
                  <a:gd name="T173" fmla="*/ 1060 w 1060"/>
                  <a:gd name="T174" fmla="*/ 727 h 72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060" h="727">
                    <a:moveTo>
                      <a:pt x="0" y="232"/>
                    </a:moveTo>
                    <a:lnTo>
                      <a:pt x="5" y="232"/>
                    </a:lnTo>
                    <a:lnTo>
                      <a:pt x="13" y="229"/>
                    </a:lnTo>
                    <a:lnTo>
                      <a:pt x="21" y="225"/>
                    </a:lnTo>
                    <a:lnTo>
                      <a:pt x="31" y="221"/>
                    </a:lnTo>
                    <a:lnTo>
                      <a:pt x="49" y="209"/>
                    </a:lnTo>
                    <a:lnTo>
                      <a:pt x="68" y="195"/>
                    </a:lnTo>
                    <a:lnTo>
                      <a:pt x="85" y="180"/>
                    </a:lnTo>
                    <a:lnTo>
                      <a:pt x="100" y="164"/>
                    </a:lnTo>
                    <a:lnTo>
                      <a:pt x="107" y="156"/>
                    </a:lnTo>
                    <a:lnTo>
                      <a:pt x="111" y="148"/>
                    </a:lnTo>
                    <a:lnTo>
                      <a:pt x="113" y="142"/>
                    </a:lnTo>
                    <a:lnTo>
                      <a:pt x="115" y="136"/>
                    </a:lnTo>
                    <a:lnTo>
                      <a:pt x="115" y="124"/>
                    </a:lnTo>
                    <a:lnTo>
                      <a:pt x="115" y="115"/>
                    </a:lnTo>
                    <a:lnTo>
                      <a:pt x="115" y="106"/>
                    </a:lnTo>
                    <a:lnTo>
                      <a:pt x="115" y="94"/>
                    </a:lnTo>
                    <a:lnTo>
                      <a:pt x="116" y="75"/>
                    </a:lnTo>
                    <a:lnTo>
                      <a:pt x="121" y="54"/>
                    </a:lnTo>
                    <a:lnTo>
                      <a:pt x="127" y="30"/>
                    </a:lnTo>
                    <a:lnTo>
                      <a:pt x="132" y="3"/>
                    </a:lnTo>
                    <a:lnTo>
                      <a:pt x="141" y="3"/>
                    </a:lnTo>
                    <a:lnTo>
                      <a:pt x="151" y="2"/>
                    </a:lnTo>
                    <a:lnTo>
                      <a:pt x="155" y="0"/>
                    </a:lnTo>
                    <a:lnTo>
                      <a:pt x="159" y="0"/>
                    </a:lnTo>
                    <a:lnTo>
                      <a:pt x="164" y="2"/>
                    </a:lnTo>
                    <a:lnTo>
                      <a:pt x="168" y="3"/>
                    </a:lnTo>
                    <a:lnTo>
                      <a:pt x="175" y="6"/>
                    </a:lnTo>
                    <a:lnTo>
                      <a:pt x="180" y="10"/>
                    </a:lnTo>
                    <a:lnTo>
                      <a:pt x="184" y="12"/>
                    </a:lnTo>
                    <a:lnTo>
                      <a:pt x="188" y="16"/>
                    </a:lnTo>
                    <a:lnTo>
                      <a:pt x="195" y="24"/>
                    </a:lnTo>
                    <a:lnTo>
                      <a:pt x="200" y="32"/>
                    </a:lnTo>
                    <a:lnTo>
                      <a:pt x="204" y="42"/>
                    </a:lnTo>
                    <a:lnTo>
                      <a:pt x="209" y="48"/>
                    </a:lnTo>
                    <a:lnTo>
                      <a:pt x="212" y="51"/>
                    </a:lnTo>
                    <a:lnTo>
                      <a:pt x="215" y="54"/>
                    </a:lnTo>
                    <a:lnTo>
                      <a:pt x="219" y="56"/>
                    </a:lnTo>
                    <a:lnTo>
                      <a:pt x="223" y="58"/>
                    </a:lnTo>
                    <a:lnTo>
                      <a:pt x="256" y="67"/>
                    </a:lnTo>
                    <a:lnTo>
                      <a:pt x="283" y="72"/>
                    </a:lnTo>
                    <a:lnTo>
                      <a:pt x="307" y="75"/>
                    </a:lnTo>
                    <a:lnTo>
                      <a:pt x="328" y="76"/>
                    </a:lnTo>
                    <a:lnTo>
                      <a:pt x="349" y="78"/>
                    </a:lnTo>
                    <a:lnTo>
                      <a:pt x="371" y="80"/>
                    </a:lnTo>
                    <a:lnTo>
                      <a:pt x="383" y="82"/>
                    </a:lnTo>
                    <a:lnTo>
                      <a:pt x="395" y="84"/>
                    </a:lnTo>
                    <a:lnTo>
                      <a:pt x="407" y="88"/>
                    </a:lnTo>
                    <a:lnTo>
                      <a:pt x="421" y="94"/>
                    </a:lnTo>
                    <a:lnTo>
                      <a:pt x="429" y="99"/>
                    </a:lnTo>
                    <a:lnTo>
                      <a:pt x="436" y="106"/>
                    </a:lnTo>
                    <a:lnTo>
                      <a:pt x="443" y="112"/>
                    </a:lnTo>
                    <a:lnTo>
                      <a:pt x="448" y="119"/>
                    </a:lnTo>
                    <a:lnTo>
                      <a:pt x="455" y="126"/>
                    </a:lnTo>
                    <a:lnTo>
                      <a:pt x="460" y="131"/>
                    </a:lnTo>
                    <a:lnTo>
                      <a:pt x="467" y="135"/>
                    </a:lnTo>
                    <a:lnTo>
                      <a:pt x="476" y="136"/>
                    </a:lnTo>
                    <a:lnTo>
                      <a:pt x="488" y="135"/>
                    </a:lnTo>
                    <a:lnTo>
                      <a:pt x="500" y="134"/>
                    </a:lnTo>
                    <a:lnTo>
                      <a:pt x="511" y="131"/>
                    </a:lnTo>
                    <a:lnTo>
                      <a:pt x="521" y="127"/>
                    </a:lnTo>
                    <a:lnTo>
                      <a:pt x="542" y="116"/>
                    </a:lnTo>
                    <a:lnTo>
                      <a:pt x="562" y="106"/>
                    </a:lnTo>
                    <a:lnTo>
                      <a:pt x="581" y="95"/>
                    </a:lnTo>
                    <a:lnTo>
                      <a:pt x="598" y="86"/>
                    </a:lnTo>
                    <a:lnTo>
                      <a:pt x="608" y="82"/>
                    </a:lnTo>
                    <a:lnTo>
                      <a:pt x="616" y="79"/>
                    </a:lnTo>
                    <a:lnTo>
                      <a:pt x="624" y="76"/>
                    </a:lnTo>
                    <a:lnTo>
                      <a:pt x="632" y="76"/>
                    </a:lnTo>
                    <a:lnTo>
                      <a:pt x="644" y="76"/>
                    </a:lnTo>
                    <a:lnTo>
                      <a:pt x="654" y="80"/>
                    </a:lnTo>
                    <a:lnTo>
                      <a:pt x="664" y="84"/>
                    </a:lnTo>
                    <a:lnTo>
                      <a:pt x="670" y="90"/>
                    </a:lnTo>
                    <a:lnTo>
                      <a:pt x="676" y="96"/>
                    </a:lnTo>
                    <a:lnTo>
                      <a:pt x="681" y="104"/>
                    </a:lnTo>
                    <a:lnTo>
                      <a:pt x="685" y="112"/>
                    </a:lnTo>
                    <a:lnTo>
                      <a:pt x="688" y="120"/>
                    </a:lnTo>
                    <a:lnTo>
                      <a:pt x="693" y="138"/>
                    </a:lnTo>
                    <a:lnTo>
                      <a:pt x="698" y="152"/>
                    </a:lnTo>
                    <a:lnTo>
                      <a:pt x="701" y="158"/>
                    </a:lnTo>
                    <a:lnTo>
                      <a:pt x="705" y="162"/>
                    </a:lnTo>
                    <a:lnTo>
                      <a:pt x="710" y="166"/>
                    </a:lnTo>
                    <a:lnTo>
                      <a:pt x="716" y="166"/>
                    </a:lnTo>
                    <a:lnTo>
                      <a:pt x="721" y="166"/>
                    </a:lnTo>
                    <a:lnTo>
                      <a:pt x="726" y="163"/>
                    </a:lnTo>
                    <a:lnTo>
                      <a:pt x="732" y="160"/>
                    </a:lnTo>
                    <a:lnTo>
                      <a:pt x="737" y="158"/>
                    </a:lnTo>
                    <a:lnTo>
                      <a:pt x="748" y="151"/>
                    </a:lnTo>
                    <a:lnTo>
                      <a:pt x="758" y="148"/>
                    </a:lnTo>
                    <a:lnTo>
                      <a:pt x="761" y="156"/>
                    </a:lnTo>
                    <a:lnTo>
                      <a:pt x="764" y="164"/>
                    </a:lnTo>
                    <a:lnTo>
                      <a:pt x="768" y="172"/>
                    </a:lnTo>
                    <a:lnTo>
                      <a:pt x="772" y="177"/>
                    </a:lnTo>
                    <a:lnTo>
                      <a:pt x="777" y="183"/>
                    </a:lnTo>
                    <a:lnTo>
                      <a:pt x="782" y="187"/>
                    </a:lnTo>
                    <a:lnTo>
                      <a:pt x="788" y="189"/>
                    </a:lnTo>
                    <a:lnTo>
                      <a:pt x="794" y="189"/>
                    </a:lnTo>
                    <a:lnTo>
                      <a:pt x="809" y="181"/>
                    </a:lnTo>
                    <a:lnTo>
                      <a:pt x="825" y="172"/>
                    </a:lnTo>
                    <a:lnTo>
                      <a:pt x="830" y="172"/>
                    </a:lnTo>
                    <a:lnTo>
                      <a:pt x="836" y="173"/>
                    </a:lnTo>
                    <a:lnTo>
                      <a:pt x="841" y="176"/>
                    </a:lnTo>
                    <a:lnTo>
                      <a:pt x="846" y="180"/>
                    </a:lnTo>
                    <a:lnTo>
                      <a:pt x="857" y="187"/>
                    </a:lnTo>
                    <a:lnTo>
                      <a:pt x="869" y="196"/>
                    </a:lnTo>
                    <a:lnTo>
                      <a:pt x="881" y="205"/>
                    </a:lnTo>
                    <a:lnTo>
                      <a:pt x="894" y="212"/>
                    </a:lnTo>
                    <a:lnTo>
                      <a:pt x="902" y="216"/>
                    </a:lnTo>
                    <a:lnTo>
                      <a:pt x="910" y="217"/>
                    </a:lnTo>
                    <a:lnTo>
                      <a:pt x="918" y="220"/>
                    </a:lnTo>
                    <a:lnTo>
                      <a:pt x="926" y="220"/>
                    </a:lnTo>
                    <a:lnTo>
                      <a:pt x="933" y="232"/>
                    </a:lnTo>
                    <a:lnTo>
                      <a:pt x="933" y="239"/>
                    </a:lnTo>
                    <a:lnTo>
                      <a:pt x="934" y="244"/>
                    </a:lnTo>
                    <a:lnTo>
                      <a:pt x="936" y="249"/>
                    </a:lnTo>
                    <a:lnTo>
                      <a:pt x="937" y="253"/>
                    </a:lnTo>
                    <a:lnTo>
                      <a:pt x="940" y="257"/>
                    </a:lnTo>
                    <a:lnTo>
                      <a:pt x="944" y="260"/>
                    </a:lnTo>
                    <a:lnTo>
                      <a:pt x="946" y="261"/>
                    </a:lnTo>
                    <a:lnTo>
                      <a:pt x="952" y="263"/>
                    </a:lnTo>
                    <a:lnTo>
                      <a:pt x="961" y="261"/>
                    </a:lnTo>
                    <a:lnTo>
                      <a:pt x="970" y="257"/>
                    </a:lnTo>
                    <a:lnTo>
                      <a:pt x="978" y="253"/>
                    </a:lnTo>
                    <a:lnTo>
                      <a:pt x="986" y="247"/>
                    </a:lnTo>
                    <a:lnTo>
                      <a:pt x="993" y="241"/>
                    </a:lnTo>
                    <a:lnTo>
                      <a:pt x="1001" y="237"/>
                    </a:lnTo>
                    <a:lnTo>
                      <a:pt x="1009" y="233"/>
                    </a:lnTo>
                    <a:lnTo>
                      <a:pt x="1017" y="232"/>
                    </a:lnTo>
                    <a:lnTo>
                      <a:pt x="1025" y="233"/>
                    </a:lnTo>
                    <a:lnTo>
                      <a:pt x="1030" y="235"/>
                    </a:lnTo>
                    <a:lnTo>
                      <a:pt x="1036" y="239"/>
                    </a:lnTo>
                    <a:lnTo>
                      <a:pt x="1038" y="243"/>
                    </a:lnTo>
                    <a:lnTo>
                      <a:pt x="1042" y="248"/>
                    </a:lnTo>
                    <a:lnTo>
                      <a:pt x="1044" y="255"/>
                    </a:lnTo>
                    <a:lnTo>
                      <a:pt x="1045" y="261"/>
                    </a:lnTo>
                    <a:lnTo>
                      <a:pt x="1046" y="269"/>
                    </a:lnTo>
                    <a:lnTo>
                      <a:pt x="1046" y="301"/>
                    </a:lnTo>
                    <a:lnTo>
                      <a:pt x="1048" y="328"/>
                    </a:lnTo>
                    <a:lnTo>
                      <a:pt x="1049" y="337"/>
                    </a:lnTo>
                    <a:lnTo>
                      <a:pt x="1052" y="345"/>
                    </a:lnTo>
                    <a:lnTo>
                      <a:pt x="1053" y="348"/>
                    </a:lnTo>
                    <a:lnTo>
                      <a:pt x="1056" y="351"/>
                    </a:lnTo>
                    <a:lnTo>
                      <a:pt x="1057" y="352"/>
                    </a:lnTo>
                    <a:lnTo>
                      <a:pt x="1060" y="352"/>
                    </a:lnTo>
                    <a:lnTo>
                      <a:pt x="1050" y="360"/>
                    </a:lnTo>
                    <a:lnTo>
                      <a:pt x="1042" y="367"/>
                    </a:lnTo>
                    <a:lnTo>
                      <a:pt x="1034" y="369"/>
                    </a:lnTo>
                    <a:lnTo>
                      <a:pt x="1029" y="371"/>
                    </a:lnTo>
                    <a:lnTo>
                      <a:pt x="1016" y="371"/>
                    </a:lnTo>
                    <a:lnTo>
                      <a:pt x="1002" y="371"/>
                    </a:lnTo>
                    <a:lnTo>
                      <a:pt x="992" y="371"/>
                    </a:lnTo>
                    <a:lnTo>
                      <a:pt x="981" y="371"/>
                    </a:lnTo>
                    <a:lnTo>
                      <a:pt x="981" y="385"/>
                    </a:lnTo>
                    <a:lnTo>
                      <a:pt x="978" y="397"/>
                    </a:lnTo>
                    <a:lnTo>
                      <a:pt x="976" y="408"/>
                    </a:lnTo>
                    <a:lnTo>
                      <a:pt x="972" y="417"/>
                    </a:lnTo>
                    <a:lnTo>
                      <a:pt x="968" y="425"/>
                    </a:lnTo>
                    <a:lnTo>
                      <a:pt x="962" y="432"/>
                    </a:lnTo>
                    <a:lnTo>
                      <a:pt x="957" y="437"/>
                    </a:lnTo>
                    <a:lnTo>
                      <a:pt x="952" y="443"/>
                    </a:lnTo>
                    <a:lnTo>
                      <a:pt x="940" y="453"/>
                    </a:lnTo>
                    <a:lnTo>
                      <a:pt x="930" y="464"/>
                    </a:lnTo>
                    <a:lnTo>
                      <a:pt x="926" y="471"/>
                    </a:lnTo>
                    <a:lnTo>
                      <a:pt x="924" y="477"/>
                    </a:lnTo>
                    <a:lnTo>
                      <a:pt x="921" y="487"/>
                    </a:lnTo>
                    <a:lnTo>
                      <a:pt x="921" y="497"/>
                    </a:lnTo>
                    <a:lnTo>
                      <a:pt x="922" y="508"/>
                    </a:lnTo>
                    <a:lnTo>
                      <a:pt x="924" y="516"/>
                    </a:lnTo>
                    <a:lnTo>
                      <a:pt x="928" y="524"/>
                    </a:lnTo>
                    <a:lnTo>
                      <a:pt x="933" y="529"/>
                    </a:lnTo>
                    <a:lnTo>
                      <a:pt x="940" y="533"/>
                    </a:lnTo>
                    <a:lnTo>
                      <a:pt x="946" y="537"/>
                    </a:lnTo>
                    <a:lnTo>
                      <a:pt x="954" y="539"/>
                    </a:lnTo>
                    <a:lnTo>
                      <a:pt x="964" y="539"/>
                    </a:lnTo>
                    <a:lnTo>
                      <a:pt x="964" y="559"/>
                    </a:lnTo>
                    <a:lnTo>
                      <a:pt x="964" y="569"/>
                    </a:lnTo>
                    <a:lnTo>
                      <a:pt x="962" y="583"/>
                    </a:lnTo>
                    <a:lnTo>
                      <a:pt x="958" y="593"/>
                    </a:lnTo>
                    <a:lnTo>
                      <a:pt x="953" y="604"/>
                    </a:lnTo>
                    <a:lnTo>
                      <a:pt x="946" y="613"/>
                    </a:lnTo>
                    <a:lnTo>
                      <a:pt x="937" y="623"/>
                    </a:lnTo>
                    <a:lnTo>
                      <a:pt x="928" y="631"/>
                    </a:lnTo>
                    <a:lnTo>
                      <a:pt x="917" y="637"/>
                    </a:lnTo>
                    <a:lnTo>
                      <a:pt x="906" y="645"/>
                    </a:lnTo>
                    <a:lnTo>
                      <a:pt x="884" y="661"/>
                    </a:lnTo>
                    <a:lnTo>
                      <a:pt x="861" y="679"/>
                    </a:lnTo>
                    <a:lnTo>
                      <a:pt x="852" y="689"/>
                    </a:lnTo>
                    <a:lnTo>
                      <a:pt x="844" y="700"/>
                    </a:lnTo>
                    <a:lnTo>
                      <a:pt x="836" y="712"/>
                    </a:lnTo>
                    <a:lnTo>
                      <a:pt x="830" y="727"/>
                    </a:lnTo>
                    <a:lnTo>
                      <a:pt x="824" y="711"/>
                    </a:lnTo>
                    <a:lnTo>
                      <a:pt x="817" y="695"/>
                    </a:lnTo>
                    <a:lnTo>
                      <a:pt x="809" y="681"/>
                    </a:lnTo>
                    <a:lnTo>
                      <a:pt x="801" y="668"/>
                    </a:lnTo>
                    <a:lnTo>
                      <a:pt x="796" y="663"/>
                    </a:lnTo>
                    <a:lnTo>
                      <a:pt x="789" y="657"/>
                    </a:lnTo>
                    <a:lnTo>
                      <a:pt x="782" y="653"/>
                    </a:lnTo>
                    <a:lnTo>
                      <a:pt x="774" y="649"/>
                    </a:lnTo>
                    <a:lnTo>
                      <a:pt x="766" y="645"/>
                    </a:lnTo>
                    <a:lnTo>
                      <a:pt x="757" y="644"/>
                    </a:lnTo>
                    <a:lnTo>
                      <a:pt x="746" y="643"/>
                    </a:lnTo>
                    <a:lnTo>
                      <a:pt x="734" y="641"/>
                    </a:lnTo>
                    <a:lnTo>
                      <a:pt x="725" y="643"/>
                    </a:lnTo>
                    <a:lnTo>
                      <a:pt x="717" y="645"/>
                    </a:lnTo>
                    <a:lnTo>
                      <a:pt x="709" y="649"/>
                    </a:lnTo>
                    <a:lnTo>
                      <a:pt x="702" y="653"/>
                    </a:lnTo>
                    <a:lnTo>
                      <a:pt x="694" y="659"/>
                    </a:lnTo>
                    <a:lnTo>
                      <a:pt x="688" y="663"/>
                    </a:lnTo>
                    <a:lnTo>
                      <a:pt x="681" y="665"/>
                    </a:lnTo>
                    <a:lnTo>
                      <a:pt x="674" y="665"/>
                    </a:lnTo>
                    <a:lnTo>
                      <a:pt x="666" y="665"/>
                    </a:lnTo>
                    <a:lnTo>
                      <a:pt x="660" y="661"/>
                    </a:lnTo>
                    <a:lnTo>
                      <a:pt x="654" y="657"/>
                    </a:lnTo>
                    <a:lnTo>
                      <a:pt x="650" y="652"/>
                    </a:lnTo>
                    <a:lnTo>
                      <a:pt x="646" y="647"/>
                    </a:lnTo>
                    <a:lnTo>
                      <a:pt x="642" y="640"/>
                    </a:lnTo>
                    <a:lnTo>
                      <a:pt x="638" y="635"/>
                    </a:lnTo>
                    <a:lnTo>
                      <a:pt x="632" y="629"/>
                    </a:lnTo>
                    <a:lnTo>
                      <a:pt x="620" y="624"/>
                    </a:lnTo>
                    <a:lnTo>
                      <a:pt x="609" y="620"/>
                    </a:lnTo>
                    <a:lnTo>
                      <a:pt x="598" y="617"/>
                    </a:lnTo>
                    <a:lnTo>
                      <a:pt x="589" y="615"/>
                    </a:lnTo>
                    <a:lnTo>
                      <a:pt x="573" y="612"/>
                    </a:lnTo>
                    <a:lnTo>
                      <a:pt x="558" y="609"/>
                    </a:lnTo>
                    <a:lnTo>
                      <a:pt x="553" y="607"/>
                    </a:lnTo>
                    <a:lnTo>
                      <a:pt x="546" y="604"/>
                    </a:lnTo>
                    <a:lnTo>
                      <a:pt x="541" y="599"/>
                    </a:lnTo>
                    <a:lnTo>
                      <a:pt x="536" y="592"/>
                    </a:lnTo>
                    <a:lnTo>
                      <a:pt x="532" y="583"/>
                    </a:lnTo>
                    <a:lnTo>
                      <a:pt x="526" y="571"/>
                    </a:lnTo>
                    <a:lnTo>
                      <a:pt x="522" y="557"/>
                    </a:lnTo>
                    <a:lnTo>
                      <a:pt x="517" y="539"/>
                    </a:lnTo>
                    <a:lnTo>
                      <a:pt x="509" y="543"/>
                    </a:lnTo>
                    <a:lnTo>
                      <a:pt x="503" y="548"/>
                    </a:lnTo>
                    <a:lnTo>
                      <a:pt x="496" y="553"/>
                    </a:lnTo>
                    <a:lnTo>
                      <a:pt x="491" y="560"/>
                    </a:lnTo>
                    <a:lnTo>
                      <a:pt x="487" y="565"/>
                    </a:lnTo>
                    <a:lnTo>
                      <a:pt x="481" y="571"/>
                    </a:lnTo>
                    <a:lnTo>
                      <a:pt x="476" y="575"/>
                    </a:lnTo>
                    <a:lnTo>
                      <a:pt x="469" y="576"/>
                    </a:lnTo>
                    <a:lnTo>
                      <a:pt x="456" y="576"/>
                    </a:lnTo>
                    <a:lnTo>
                      <a:pt x="443" y="576"/>
                    </a:lnTo>
                    <a:lnTo>
                      <a:pt x="429" y="576"/>
                    </a:lnTo>
                    <a:lnTo>
                      <a:pt x="415" y="576"/>
                    </a:lnTo>
                    <a:lnTo>
                      <a:pt x="407" y="575"/>
                    </a:lnTo>
                    <a:lnTo>
                      <a:pt x="400" y="575"/>
                    </a:lnTo>
                    <a:lnTo>
                      <a:pt x="393" y="572"/>
                    </a:lnTo>
                    <a:lnTo>
                      <a:pt x="387" y="571"/>
                    </a:lnTo>
                    <a:lnTo>
                      <a:pt x="376" y="564"/>
                    </a:lnTo>
                    <a:lnTo>
                      <a:pt x="367" y="556"/>
                    </a:lnTo>
                    <a:lnTo>
                      <a:pt x="360" y="547"/>
                    </a:lnTo>
                    <a:lnTo>
                      <a:pt x="353" y="536"/>
                    </a:lnTo>
                    <a:lnTo>
                      <a:pt x="347" y="524"/>
                    </a:lnTo>
                    <a:lnTo>
                      <a:pt x="341" y="512"/>
                    </a:lnTo>
                    <a:lnTo>
                      <a:pt x="336" y="500"/>
                    </a:lnTo>
                    <a:lnTo>
                      <a:pt x="329" y="489"/>
                    </a:lnTo>
                    <a:lnTo>
                      <a:pt x="323" y="479"/>
                    </a:lnTo>
                    <a:lnTo>
                      <a:pt x="313" y="469"/>
                    </a:lnTo>
                    <a:lnTo>
                      <a:pt x="309" y="464"/>
                    </a:lnTo>
                    <a:lnTo>
                      <a:pt x="303" y="460"/>
                    </a:lnTo>
                    <a:lnTo>
                      <a:pt x="297" y="457"/>
                    </a:lnTo>
                    <a:lnTo>
                      <a:pt x="291" y="455"/>
                    </a:lnTo>
                    <a:lnTo>
                      <a:pt x="284" y="452"/>
                    </a:lnTo>
                    <a:lnTo>
                      <a:pt x="276" y="451"/>
                    </a:lnTo>
                    <a:lnTo>
                      <a:pt x="268" y="449"/>
                    </a:lnTo>
                    <a:lnTo>
                      <a:pt x="259" y="449"/>
                    </a:lnTo>
                    <a:lnTo>
                      <a:pt x="252" y="449"/>
                    </a:lnTo>
                    <a:lnTo>
                      <a:pt x="241" y="449"/>
                    </a:lnTo>
                    <a:lnTo>
                      <a:pt x="227" y="449"/>
                    </a:lnTo>
                    <a:lnTo>
                      <a:pt x="211" y="449"/>
                    </a:lnTo>
                    <a:lnTo>
                      <a:pt x="201" y="448"/>
                    </a:lnTo>
                    <a:lnTo>
                      <a:pt x="191" y="447"/>
                    </a:lnTo>
                    <a:lnTo>
                      <a:pt x="181" y="444"/>
                    </a:lnTo>
                    <a:lnTo>
                      <a:pt x="172" y="440"/>
                    </a:lnTo>
                    <a:lnTo>
                      <a:pt x="163" y="435"/>
                    </a:lnTo>
                    <a:lnTo>
                      <a:pt x="153" y="429"/>
                    </a:lnTo>
                    <a:lnTo>
                      <a:pt x="144" y="423"/>
                    </a:lnTo>
                    <a:lnTo>
                      <a:pt x="135" y="415"/>
                    </a:lnTo>
                    <a:lnTo>
                      <a:pt x="116" y="399"/>
                    </a:lnTo>
                    <a:lnTo>
                      <a:pt x="99" y="380"/>
                    </a:lnTo>
                    <a:lnTo>
                      <a:pt x="83" y="361"/>
                    </a:lnTo>
                    <a:lnTo>
                      <a:pt x="67" y="340"/>
                    </a:lnTo>
                    <a:lnTo>
                      <a:pt x="39" y="301"/>
                    </a:lnTo>
                    <a:lnTo>
                      <a:pt x="19" y="265"/>
                    </a:lnTo>
                    <a:lnTo>
                      <a:pt x="4" y="241"/>
                    </a:lnTo>
                    <a:lnTo>
                      <a:pt x="0" y="232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43"/>
              <p:cNvSpPr>
                <a:spLocks/>
              </p:cNvSpPr>
              <p:nvPr/>
            </p:nvSpPr>
            <p:spPr bwMode="auto">
              <a:xfrm>
                <a:off x="628" y="2391"/>
                <a:ext cx="220" cy="177"/>
              </a:xfrm>
              <a:custGeom>
                <a:avLst/>
                <a:gdLst>
                  <a:gd name="T0" fmla="*/ 97 w 723"/>
                  <a:gd name="T1" fmla="*/ 8 h 579"/>
                  <a:gd name="T2" fmla="*/ 94 w 723"/>
                  <a:gd name="T3" fmla="*/ 3 h 579"/>
                  <a:gd name="T4" fmla="*/ 90 w 723"/>
                  <a:gd name="T5" fmla="*/ 0 h 579"/>
                  <a:gd name="T6" fmla="*/ 79 w 723"/>
                  <a:gd name="T7" fmla="*/ 9 h 579"/>
                  <a:gd name="T8" fmla="*/ 73 w 723"/>
                  <a:gd name="T9" fmla="*/ 14 h 579"/>
                  <a:gd name="T10" fmla="*/ 60 w 723"/>
                  <a:gd name="T11" fmla="*/ 20 h 579"/>
                  <a:gd name="T12" fmla="*/ 56 w 723"/>
                  <a:gd name="T13" fmla="*/ 26 h 579"/>
                  <a:gd name="T14" fmla="*/ 50 w 723"/>
                  <a:gd name="T15" fmla="*/ 38 h 579"/>
                  <a:gd name="T16" fmla="*/ 44 w 723"/>
                  <a:gd name="T17" fmla="*/ 43 h 579"/>
                  <a:gd name="T18" fmla="*/ 33 w 723"/>
                  <a:gd name="T19" fmla="*/ 46 h 579"/>
                  <a:gd name="T20" fmla="*/ 24 w 723"/>
                  <a:gd name="T21" fmla="*/ 60 h 579"/>
                  <a:gd name="T22" fmla="*/ 18 w 723"/>
                  <a:gd name="T23" fmla="*/ 83 h 579"/>
                  <a:gd name="T24" fmla="*/ 15 w 723"/>
                  <a:gd name="T25" fmla="*/ 101 h 579"/>
                  <a:gd name="T26" fmla="*/ 17 w 723"/>
                  <a:gd name="T27" fmla="*/ 109 h 579"/>
                  <a:gd name="T28" fmla="*/ 17 w 723"/>
                  <a:gd name="T29" fmla="*/ 118 h 579"/>
                  <a:gd name="T30" fmla="*/ 11 w 723"/>
                  <a:gd name="T31" fmla="*/ 122 h 579"/>
                  <a:gd name="T32" fmla="*/ 0 w 723"/>
                  <a:gd name="T33" fmla="*/ 122 h 579"/>
                  <a:gd name="T34" fmla="*/ 2 w 723"/>
                  <a:gd name="T35" fmla="*/ 128 h 579"/>
                  <a:gd name="T36" fmla="*/ 7 w 723"/>
                  <a:gd name="T37" fmla="*/ 136 h 579"/>
                  <a:gd name="T38" fmla="*/ 13 w 723"/>
                  <a:gd name="T39" fmla="*/ 144 h 579"/>
                  <a:gd name="T40" fmla="*/ 15 w 723"/>
                  <a:gd name="T41" fmla="*/ 151 h 579"/>
                  <a:gd name="T42" fmla="*/ 12 w 723"/>
                  <a:gd name="T43" fmla="*/ 162 h 579"/>
                  <a:gd name="T44" fmla="*/ 12 w 723"/>
                  <a:gd name="T45" fmla="*/ 170 h 579"/>
                  <a:gd name="T46" fmla="*/ 13 w 723"/>
                  <a:gd name="T47" fmla="*/ 173 h 579"/>
                  <a:gd name="T48" fmla="*/ 17 w 723"/>
                  <a:gd name="T49" fmla="*/ 175 h 579"/>
                  <a:gd name="T50" fmla="*/ 35 w 723"/>
                  <a:gd name="T51" fmla="*/ 175 h 579"/>
                  <a:gd name="T52" fmla="*/ 52 w 723"/>
                  <a:gd name="T53" fmla="*/ 171 h 579"/>
                  <a:gd name="T54" fmla="*/ 68 w 723"/>
                  <a:gd name="T55" fmla="*/ 166 h 579"/>
                  <a:gd name="T56" fmla="*/ 91 w 723"/>
                  <a:gd name="T57" fmla="*/ 154 h 579"/>
                  <a:gd name="T58" fmla="*/ 110 w 723"/>
                  <a:gd name="T59" fmla="*/ 155 h 579"/>
                  <a:gd name="T60" fmla="*/ 117 w 723"/>
                  <a:gd name="T61" fmla="*/ 167 h 579"/>
                  <a:gd name="T62" fmla="*/ 123 w 723"/>
                  <a:gd name="T63" fmla="*/ 170 h 579"/>
                  <a:gd name="T64" fmla="*/ 128 w 723"/>
                  <a:gd name="T65" fmla="*/ 166 h 579"/>
                  <a:gd name="T66" fmla="*/ 135 w 723"/>
                  <a:gd name="T67" fmla="*/ 171 h 579"/>
                  <a:gd name="T68" fmla="*/ 140 w 723"/>
                  <a:gd name="T69" fmla="*/ 176 h 579"/>
                  <a:gd name="T70" fmla="*/ 146 w 723"/>
                  <a:gd name="T71" fmla="*/ 176 h 579"/>
                  <a:gd name="T72" fmla="*/ 150 w 723"/>
                  <a:gd name="T73" fmla="*/ 173 h 579"/>
                  <a:gd name="T74" fmla="*/ 154 w 723"/>
                  <a:gd name="T75" fmla="*/ 169 h 579"/>
                  <a:gd name="T76" fmla="*/ 169 w 723"/>
                  <a:gd name="T77" fmla="*/ 164 h 579"/>
                  <a:gd name="T78" fmla="*/ 183 w 723"/>
                  <a:gd name="T79" fmla="*/ 157 h 579"/>
                  <a:gd name="T80" fmla="*/ 194 w 723"/>
                  <a:gd name="T81" fmla="*/ 147 h 579"/>
                  <a:gd name="T82" fmla="*/ 208 w 723"/>
                  <a:gd name="T83" fmla="*/ 127 h 579"/>
                  <a:gd name="T84" fmla="*/ 220 w 723"/>
                  <a:gd name="T85" fmla="*/ 112 h 579"/>
                  <a:gd name="T86" fmla="*/ 212 w 723"/>
                  <a:gd name="T87" fmla="*/ 106 h 579"/>
                  <a:gd name="T88" fmla="*/ 203 w 723"/>
                  <a:gd name="T89" fmla="*/ 91 h 579"/>
                  <a:gd name="T90" fmla="*/ 197 w 723"/>
                  <a:gd name="T91" fmla="*/ 83 h 579"/>
                  <a:gd name="T92" fmla="*/ 189 w 723"/>
                  <a:gd name="T93" fmla="*/ 77 h 579"/>
                  <a:gd name="T94" fmla="*/ 178 w 723"/>
                  <a:gd name="T95" fmla="*/ 76 h 579"/>
                  <a:gd name="T96" fmla="*/ 165 w 723"/>
                  <a:gd name="T97" fmla="*/ 76 h 579"/>
                  <a:gd name="T98" fmla="*/ 157 w 723"/>
                  <a:gd name="T99" fmla="*/ 74 h 579"/>
                  <a:gd name="T100" fmla="*/ 149 w 723"/>
                  <a:gd name="T101" fmla="*/ 71 h 579"/>
                  <a:gd name="T102" fmla="*/ 140 w 723"/>
                  <a:gd name="T103" fmla="*/ 63 h 579"/>
                  <a:gd name="T104" fmla="*/ 127 w 723"/>
                  <a:gd name="T105" fmla="*/ 47 h 579"/>
                  <a:gd name="T106" fmla="*/ 108 w 723"/>
                  <a:gd name="T107" fmla="*/ 18 h 579"/>
                  <a:gd name="T108" fmla="*/ 97 w 723"/>
                  <a:gd name="T109" fmla="*/ 6 h 5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23"/>
                  <a:gd name="T166" fmla="*/ 0 h 579"/>
                  <a:gd name="T167" fmla="*/ 723 w 723"/>
                  <a:gd name="T168" fmla="*/ 579 h 5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23" h="579">
                    <a:moveTo>
                      <a:pt x="332" y="31"/>
                    </a:moveTo>
                    <a:lnTo>
                      <a:pt x="325" y="30"/>
                    </a:lnTo>
                    <a:lnTo>
                      <a:pt x="320" y="27"/>
                    </a:lnTo>
                    <a:lnTo>
                      <a:pt x="316" y="22"/>
                    </a:lnTo>
                    <a:lnTo>
                      <a:pt x="311" y="16"/>
                    </a:lnTo>
                    <a:lnTo>
                      <a:pt x="308" y="11"/>
                    </a:lnTo>
                    <a:lnTo>
                      <a:pt x="304" y="6"/>
                    </a:lnTo>
                    <a:lnTo>
                      <a:pt x="300" y="2"/>
                    </a:lnTo>
                    <a:lnTo>
                      <a:pt x="296" y="0"/>
                    </a:lnTo>
                    <a:lnTo>
                      <a:pt x="280" y="10"/>
                    </a:lnTo>
                    <a:lnTo>
                      <a:pt x="265" y="19"/>
                    </a:lnTo>
                    <a:lnTo>
                      <a:pt x="260" y="30"/>
                    </a:lnTo>
                    <a:lnTo>
                      <a:pt x="255" y="36"/>
                    </a:lnTo>
                    <a:lnTo>
                      <a:pt x="249" y="43"/>
                    </a:lnTo>
                    <a:lnTo>
                      <a:pt x="241" y="47"/>
                    </a:lnTo>
                    <a:lnTo>
                      <a:pt x="225" y="54"/>
                    </a:lnTo>
                    <a:lnTo>
                      <a:pt x="205" y="62"/>
                    </a:lnTo>
                    <a:lnTo>
                      <a:pt x="197" y="66"/>
                    </a:lnTo>
                    <a:lnTo>
                      <a:pt x="192" y="72"/>
                    </a:lnTo>
                    <a:lnTo>
                      <a:pt x="187" y="79"/>
                    </a:lnTo>
                    <a:lnTo>
                      <a:pt x="183" y="86"/>
                    </a:lnTo>
                    <a:lnTo>
                      <a:pt x="176" y="100"/>
                    </a:lnTo>
                    <a:lnTo>
                      <a:pt x="168" y="115"/>
                    </a:lnTo>
                    <a:lnTo>
                      <a:pt x="164" y="123"/>
                    </a:lnTo>
                    <a:lnTo>
                      <a:pt x="159" y="130"/>
                    </a:lnTo>
                    <a:lnTo>
                      <a:pt x="152" y="135"/>
                    </a:lnTo>
                    <a:lnTo>
                      <a:pt x="143" y="140"/>
                    </a:lnTo>
                    <a:lnTo>
                      <a:pt x="133" y="146"/>
                    </a:lnTo>
                    <a:lnTo>
                      <a:pt x="121" y="148"/>
                    </a:lnTo>
                    <a:lnTo>
                      <a:pt x="107" y="151"/>
                    </a:lnTo>
                    <a:lnTo>
                      <a:pt x="91" y="151"/>
                    </a:lnTo>
                    <a:lnTo>
                      <a:pt x="85" y="175"/>
                    </a:lnTo>
                    <a:lnTo>
                      <a:pt x="80" y="196"/>
                    </a:lnTo>
                    <a:lnTo>
                      <a:pt x="75" y="216"/>
                    </a:lnTo>
                    <a:lnTo>
                      <a:pt x="70" y="235"/>
                    </a:lnTo>
                    <a:lnTo>
                      <a:pt x="59" y="270"/>
                    </a:lnTo>
                    <a:lnTo>
                      <a:pt x="48" y="308"/>
                    </a:lnTo>
                    <a:lnTo>
                      <a:pt x="48" y="320"/>
                    </a:lnTo>
                    <a:lnTo>
                      <a:pt x="48" y="331"/>
                    </a:lnTo>
                    <a:lnTo>
                      <a:pt x="51" y="340"/>
                    </a:lnTo>
                    <a:lnTo>
                      <a:pt x="54" y="350"/>
                    </a:lnTo>
                    <a:lnTo>
                      <a:pt x="56" y="358"/>
                    </a:lnTo>
                    <a:lnTo>
                      <a:pt x="58" y="367"/>
                    </a:lnTo>
                    <a:lnTo>
                      <a:pt x="58" y="376"/>
                    </a:lnTo>
                    <a:lnTo>
                      <a:pt x="55" y="387"/>
                    </a:lnTo>
                    <a:lnTo>
                      <a:pt x="50" y="392"/>
                    </a:lnTo>
                    <a:lnTo>
                      <a:pt x="43" y="396"/>
                    </a:lnTo>
                    <a:lnTo>
                      <a:pt x="35" y="398"/>
                    </a:lnTo>
                    <a:lnTo>
                      <a:pt x="28" y="399"/>
                    </a:lnTo>
                    <a:lnTo>
                      <a:pt x="12" y="399"/>
                    </a:lnTo>
                    <a:lnTo>
                      <a:pt x="0" y="399"/>
                    </a:lnTo>
                    <a:lnTo>
                      <a:pt x="2" y="406"/>
                    </a:lnTo>
                    <a:lnTo>
                      <a:pt x="3" y="412"/>
                    </a:lnTo>
                    <a:lnTo>
                      <a:pt x="6" y="419"/>
                    </a:lnTo>
                    <a:lnTo>
                      <a:pt x="8" y="424"/>
                    </a:lnTo>
                    <a:lnTo>
                      <a:pt x="16" y="435"/>
                    </a:lnTo>
                    <a:lnTo>
                      <a:pt x="24" y="444"/>
                    </a:lnTo>
                    <a:lnTo>
                      <a:pt x="34" y="455"/>
                    </a:lnTo>
                    <a:lnTo>
                      <a:pt x="42" y="466"/>
                    </a:lnTo>
                    <a:lnTo>
                      <a:pt x="44" y="472"/>
                    </a:lnTo>
                    <a:lnTo>
                      <a:pt x="47" y="479"/>
                    </a:lnTo>
                    <a:lnTo>
                      <a:pt x="48" y="487"/>
                    </a:lnTo>
                    <a:lnTo>
                      <a:pt x="48" y="495"/>
                    </a:lnTo>
                    <a:lnTo>
                      <a:pt x="47" y="507"/>
                    </a:lnTo>
                    <a:lnTo>
                      <a:pt x="43" y="519"/>
                    </a:lnTo>
                    <a:lnTo>
                      <a:pt x="39" y="531"/>
                    </a:lnTo>
                    <a:lnTo>
                      <a:pt x="36" y="543"/>
                    </a:lnTo>
                    <a:lnTo>
                      <a:pt x="38" y="550"/>
                    </a:lnTo>
                    <a:lnTo>
                      <a:pt x="38" y="555"/>
                    </a:lnTo>
                    <a:lnTo>
                      <a:pt x="40" y="559"/>
                    </a:lnTo>
                    <a:lnTo>
                      <a:pt x="42" y="563"/>
                    </a:lnTo>
                    <a:lnTo>
                      <a:pt x="44" y="565"/>
                    </a:lnTo>
                    <a:lnTo>
                      <a:pt x="48" y="568"/>
                    </a:lnTo>
                    <a:lnTo>
                      <a:pt x="51" y="571"/>
                    </a:lnTo>
                    <a:lnTo>
                      <a:pt x="55" y="572"/>
                    </a:lnTo>
                    <a:lnTo>
                      <a:pt x="75" y="573"/>
                    </a:lnTo>
                    <a:lnTo>
                      <a:pt x="96" y="573"/>
                    </a:lnTo>
                    <a:lnTo>
                      <a:pt x="116" y="572"/>
                    </a:lnTo>
                    <a:lnTo>
                      <a:pt x="135" y="569"/>
                    </a:lnTo>
                    <a:lnTo>
                      <a:pt x="153" y="567"/>
                    </a:lnTo>
                    <a:lnTo>
                      <a:pt x="171" y="561"/>
                    </a:lnTo>
                    <a:lnTo>
                      <a:pt x="188" y="556"/>
                    </a:lnTo>
                    <a:lnTo>
                      <a:pt x="205" y="550"/>
                    </a:lnTo>
                    <a:lnTo>
                      <a:pt x="223" y="543"/>
                    </a:lnTo>
                    <a:lnTo>
                      <a:pt x="239" y="535"/>
                    </a:lnTo>
                    <a:lnTo>
                      <a:pt x="271" y="519"/>
                    </a:lnTo>
                    <a:lnTo>
                      <a:pt x="299" y="504"/>
                    </a:lnTo>
                    <a:lnTo>
                      <a:pt x="325" y="492"/>
                    </a:lnTo>
                    <a:lnTo>
                      <a:pt x="349" y="483"/>
                    </a:lnTo>
                    <a:lnTo>
                      <a:pt x="361" y="506"/>
                    </a:lnTo>
                    <a:lnTo>
                      <a:pt x="372" y="527"/>
                    </a:lnTo>
                    <a:lnTo>
                      <a:pt x="377" y="536"/>
                    </a:lnTo>
                    <a:lnTo>
                      <a:pt x="383" y="546"/>
                    </a:lnTo>
                    <a:lnTo>
                      <a:pt x="389" y="554"/>
                    </a:lnTo>
                    <a:lnTo>
                      <a:pt x="397" y="561"/>
                    </a:lnTo>
                    <a:lnTo>
                      <a:pt x="405" y="556"/>
                    </a:lnTo>
                    <a:lnTo>
                      <a:pt x="412" y="552"/>
                    </a:lnTo>
                    <a:lnTo>
                      <a:pt x="417" y="548"/>
                    </a:lnTo>
                    <a:lnTo>
                      <a:pt x="421" y="543"/>
                    </a:lnTo>
                    <a:lnTo>
                      <a:pt x="431" y="548"/>
                    </a:lnTo>
                    <a:lnTo>
                      <a:pt x="437" y="554"/>
                    </a:lnTo>
                    <a:lnTo>
                      <a:pt x="443" y="560"/>
                    </a:lnTo>
                    <a:lnTo>
                      <a:pt x="448" y="565"/>
                    </a:lnTo>
                    <a:lnTo>
                      <a:pt x="453" y="571"/>
                    </a:lnTo>
                    <a:lnTo>
                      <a:pt x="459" y="575"/>
                    </a:lnTo>
                    <a:lnTo>
                      <a:pt x="464" y="577"/>
                    </a:lnTo>
                    <a:lnTo>
                      <a:pt x="471" y="579"/>
                    </a:lnTo>
                    <a:lnTo>
                      <a:pt x="480" y="577"/>
                    </a:lnTo>
                    <a:lnTo>
                      <a:pt x="487" y="575"/>
                    </a:lnTo>
                    <a:lnTo>
                      <a:pt x="491" y="571"/>
                    </a:lnTo>
                    <a:lnTo>
                      <a:pt x="493" y="567"/>
                    </a:lnTo>
                    <a:lnTo>
                      <a:pt x="496" y="561"/>
                    </a:lnTo>
                    <a:lnTo>
                      <a:pt x="500" y="556"/>
                    </a:lnTo>
                    <a:lnTo>
                      <a:pt x="505" y="552"/>
                    </a:lnTo>
                    <a:lnTo>
                      <a:pt x="512" y="550"/>
                    </a:lnTo>
                    <a:lnTo>
                      <a:pt x="536" y="544"/>
                    </a:lnTo>
                    <a:lnTo>
                      <a:pt x="556" y="538"/>
                    </a:lnTo>
                    <a:lnTo>
                      <a:pt x="573" y="531"/>
                    </a:lnTo>
                    <a:lnTo>
                      <a:pt x="589" y="523"/>
                    </a:lnTo>
                    <a:lnTo>
                      <a:pt x="603" y="514"/>
                    </a:lnTo>
                    <a:lnTo>
                      <a:pt x="615" y="503"/>
                    </a:lnTo>
                    <a:lnTo>
                      <a:pt x="625" y="492"/>
                    </a:lnTo>
                    <a:lnTo>
                      <a:pt x="636" y="482"/>
                    </a:lnTo>
                    <a:lnTo>
                      <a:pt x="655" y="456"/>
                    </a:lnTo>
                    <a:lnTo>
                      <a:pt x="673" y="428"/>
                    </a:lnTo>
                    <a:lnTo>
                      <a:pt x="684" y="415"/>
                    </a:lnTo>
                    <a:lnTo>
                      <a:pt x="695" y="399"/>
                    </a:lnTo>
                    <a:lnTo>
                      <a:pt x="708" y="384"/>
                    </a:lnTo>
                    <a:lnTo>
                      <a:pt x="723" y="368"/>
                    </a:lnTo>
                    <a:lnTo>
                      <a:pt x="713" y="363"/>
                    </a:lnTo>
                    <a:lnTo>
                      <a:pt x="704" y="356"/>
                    </a:lnTo>
                    <a:lnTo>
                      <a:pt x="696" y="348"/>
                    </a:lnTo>
                    <a:lnTo>
                      <a:pt x="689" y="339"/>
                    </a:lnTo>
                    <a:lnTo>
                      <a:pt x="679" y="320"/>
                    </a:lnTo>
                    <a:lnTo>
                      <a:pt x="668" y="299"/>
                    </a:lnTo>
                    <a:lnTo>
                      <a:pt x="663" y="290"/>
                    </a:lnTo>
                    <a:lnTo>
                      <a:pt x="656" y="280"/>
                    </a:lnTo>
                    <a:lnTo>
                      <a:pt x="649" y="271"/>
                    </a:lnTo>
                    <a:lnTo>
                      <a:pt x="641" y="263"/>
                    </a:lnTo>
                    <a:lnTo>
                      <a:pt x="631" y="258"/>
                    </a:lnTo>
                    <a:lnTo>
                      <a:pt x="620" y="252"/>
                    </a:lnTo>
                    <a:lnTo>
                      <a:pt x="607" y="250"/>
                    </a:lnTo>
                    <a:lnTo>
                      <a:pt x="591" y="248"/>
                    </a:lnTo>
                    <a:lnTo>
                      <a:pt x="584" y="248"/>
                    </a:lnTo>
                    <a:lnTo>
                      <a:pt x="573" y="248"/>
                    </a:lnTo>
                    <a:lnTo>
                      <a:pt x="559" y="248"/>
                    </a:lnTo>
                    <a:lnTo>
                      <a:pt x="543" y="248"/>
                    </a:lnTo>
                    <a:lnTo>
                      <a:pt x="533" y="247"/>
                    </a:lnTo>
                    <a:lnTo>
                      <a:pt x="524" y="246"/>
                    </a:lnTo>
                    <a:lnTo>
                      <a:pt x="515" y="243"/>
                    </a:lnTo>
                    <a:lnTo>
                      <a:pt x="507" y="240"/>
                    </a:lnTo>
                    <a:lnTo>
                      <a:pt x="497" y="236"/>
                    </a:lnTo>
                    <a:lnTo>
                      <a:pt x="489" y="231"/>
                    </a:lnTo>
                    <a:lnTo>
                      <a:pt x="481" y="226"/>
                    </a:lnTo>
                    <a:lnTo>
                      <a:pt x="473" y="220"/>
                    </a:lnTo>
                    <a:lnTo>
                      <a:pt x="459" y="206"/>
                    </a:lnTo>
                    <a:lnTo>
                      <a:pt x="444" y="190"/>
                    </a:lnTo>
                    <a:lnTo>
                      <a:pt x="431" y="172"/>
                    </a:lnTo>
                    <a:lnTo>
                      <a:pt x="417" y="154"/>
                    </a:lnTo>
                    <a:lnTo>
                      <a:pt x="392" y="115"/>
                    </a:lnTo>
                    <a:lnTo>
                      <a:pt x="368" y="78"/>
                    </a:lnTo>
                    <a:lnTo>
                      <a:pt x="356" y="60"/>
                    </a:lnTo>
                    <a:lnTo>
                      <a:pt x="344" y="44"/>
                    </a:lnTo>
                    <a:lnTo>
                      <a:pt x="332" y="31"/>
                    </a:lnTo>
                    <a:lnTo>
                      <a:pt x="320" y="19"/>
                    </a:lnTo>
                    <a:lnTo>
                      <a:pt x="332" y="31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44"/>
              <p:cNvSpPr>
                <a:spLocks/>
              </p:cNvSpPr>
              <p:nvPr/>
            </p:nvSpPr>
            <p:spPr bwMode="auto">
              <a:xfrm>
                <a:off x="956" y="2552"/>
                <a:ext cx="149" cy="200"/>
              </a:xfrm>
              <a:custGeom>
                <a:avLst/>
                <a:gdLst>
                  <a:gd name="T0" fmla="*/ 60 w 488"/>
                  <a:gd name="T1" fmla="*/ 193 h 655"/>
                  <a:gd name="T2" fmla="*/ 65 w 488"/>
                  <a:gd name="T3" fmla="*/ 185 h 655"/>
                  <a:gd name="T4" fmla="*/ 72 w 488"/>
                  <a:gd name="T5" fmla="*/ 180 h 655"/>
                  <a:gd name="T6" fmla="*/ 94 w 488"/>
                  <a:gd name="T7" fmla="*/ 174 h 655"/>
                  <a:gd name="T8" fmla="*/ 118 w 488"/>
                  <a:gd name="T9" fmla="*/ 169 h 655"/>
                  <a:gd name="T10" fmla="*/ 129 w 488"/>
                  <a:gd name="T11" fmla="*/ 165 h 655"/>
                  <a:gd name="T12" fmla="*/ 139 w 488"/>
                  <a:gd name="T13" fmla="*/ 159 h 655"/>
                  <a:gd name="T14" fmla="*/ 146 w 488"/>
                  <a:gd name="T15" fmla="*/ 151 h 655"/>
                  <a:gd name="T16" fmla="*/ 149 w 488"/>
                  <a:gd name="T17" fmla="*/ 140 h 655"/>
                  <a:gd name="T18" fmla="*/ 136 w 488"/>
                  <a:gd name="T19" fmla="*/ 133 h 655"/>
                  <a:gd name="T20" fmla="*/ 125 w 488"/>
                  <a:gd name="T21" fmla="*/ 130 h 655"/>
                  <a:gd name="T22" fmla="*/ 124 w 488"/>
                  <a:gd name="T23" fmla="*/ 120 h 655"/>
                  <a:gd name="T24" fmla="*/ 120 w 488"/>
                  <a:gd name="T25" fmla="*/ 114 h 655"/>
                  <a:gd name="T26" fmla="*/ 112 w 488"/>
                  <a:gd name="T27" fmla="*/ 108 h 655"/>
                  <a:gd name="T28" fmla="*/ 104 w 488"/>
                  <a:gd name="T29" fmla="*/ 103 h 655"/>
                  <a:gd name="T30" fmla="*/ 100 w 488"/>
                  <a:gd name="T31" fmla="*/ 96 h 655"/>
                  <a:gd name="T32" fmla="*/ 98 w 488"/>
                  <a:gd name="T33" fmla="*/ 86 h 655"/>
                  <a:gd name="T34" fmla="*/ 96 w 488"/>
                  <a:gd name="T35" fmla="*/ 80 h 655"/>
                  <a:gd name="T36" fmla="*/ 90 w 488"/>
                  <a:gd name="T37" fmla="*/ 77 h 655"/>
                  <a:gd name="T38" fmla="*/ 79 w 488"/>
                  <a:gd name="T39" fmla="*/ 75 h 655"/>
                  <a:gd name="T40" fmla="*/ 72 w 488"/>
                  <a:gd name="T41" fmla="*/ 74 h 655"/>
                  <a:gd name="T42" fmla="*/ 68 w 488"/>
                  <a:gd name="T43" fmla="*/ 70 h 655"/>
                  <a:gd name="T44" fmla="*/ 66 w 488"/>
                  <a:gd name="T45" fmla="*/ 64 h 655"/>
                  <a:gd name="T46" fmla="*/ 68 w 488"/>
                  <a:gd name="T47" fmla="*/ 58 h 655"/>
                  <a:gd name="T48" fmla="*/ 71 w 488"/>
                  <a:gd name="T49" fmla="*/ 53 h 655"/>
                  <a:gd name="T50" fmla="*/ 71 w 488"/>
                  <a:gd name="T51" fmla="*/ 45 h 655"/>
                  <a:gd name="T52" fmla="*/ 69 w 488"/>
                  <a:gd name="T53" fmla="*/ 38 h 655"/>
                  <a:gd name="T54" fmla="*/ 60 w 488"/>
                  <a:gd name="T55" fmla="*/ 35 h 655"/>
                  <a:gd name="T56" fmla="*/ 52 w 488"/>
                  <a:gd name="T57" fmla="*/ 39 h 655"/>
                  <a:gd name="T58" fmla="*/ 44 w 488"/>
                  <a:gd name="T59" fmla="*/ 40 h 655"/>
                  <a:gd name="T60" fmla="*/ 38 w 488"/>
                  <a:gd name="T61" fmla="*/ 37 h 655"/>
                  <a:gd name="T62" fmla="*/ 33 w 488"/>
                  <a:gd name="T63" fmla="*/ 32 h 655"/>
                  <a:gd name="T64" fmla="*/ 27 w 488"/>
                  <a:gd name="T65" fmla="*/ 20 h 655"/>
                  <a:gd name="T66" fmla="*/ 26 w 488"/>
                  <a:gd name="T67" fmla="*/ 9 h 655"/>
                  <a:gd name="T68" fmla="*/ 27 w 488"/>
                  <a:gd name="T69" fmla="*/ 0 h 655"/>
                  <a:gd name="T70" fmla="*/ 23 w 488"/>
                  <a:gd name="T71" fmla="*/ 11 h 655"/>
                  <a:gd name="T72" fmla="*/ 15 w 488"/>
                  <a:gd name="T73" fmla="*/ 20 h 655"/>
                  <a:gd name="T74" fmla="*/ 6 w 488"/>
                  <a:gd name="T75" fmla="*/ 30 h 655"/>
                  <a:gd name="T76" fmla="*/ 2 w 488"/>
                  <a:gd name="T77" fmla="*/ 38 h 655"/>
                  <a:gd name="T78" fmla="*/ 0 w 488"/>
                  <a:gd name="T79" fmla="*/ 49 h 655"/>
                  <a:gd name="T80" fmla="*/ 3 w 488"/>
                  <a:gd name="T81" fmla="*/ 63 h 655"/>
                  <a:gd name="T82" fmla="*/ 9 w 488"/>
                  <a:gd name="T83" fmla="*/ 75 h 655"/>
                  <a:gd name="T84" fmla="*/ 20 w 488"/>
                  <a:gd name="T85" fmla="*/ 90 h 655"/>
                  <a:gd name="T86" fmla="*/ 28 w 488"/>
                  <a:gd name="T87" fmla="*/ 105 h 655"/>
                  <a:gd name="T88" fmla="*/ 29 w 488"/>
                  <a:gd name="T89" fmla="*/ 119 h 655"/>
                  <a:gd name="T90" fmla="*/ 26 w 488"/>
                  <a:gd name="T91" fmla="*/ 130 h 655"/>
                  <a:gd name="T92" fmla="*/ 26 w 488"/>
                  <a:gd name="T93" fmla="*/ 147 h 655"/>
                  <a:gd name="T94" fmla="*/ 27 w 488"/>
                  <a:gd name="T95" fmla="*/ 157 h 655"/>
                  <a:gd name="T96" fmla="*/ 33 w 488"/>
                  <a:gd name="T97" fmla="*/ 163 h 655"/>
                  <a:gd name="T98" fmla="*/ 41 w 488"/>
                  <a:gd name="T99" fmla="*/ 167 h 655"/>
                  <a:gd name="T100" fmla="*/ 47 w 488"/>
                  <a:gd name="T101" fmla="*/ 180 h 655"/>
                  <a:gd name="T102" fmla="*/ 55 w 488"/>
                  <a:gd name="T103" fmla="*/ 189 h 655"/>
                  <a:gd name="T104" fmla="*/ 59 w 488"/>
                  <a:gd name="T105" fmla="*/ 200 h 65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88"/>
                  <a:gd name="T160" fmla="*/ 0 h 655"/>
                  <a:gd name="T161" fmla="*/ 488 w 488"/>
                  <a:gd name="T162" fmla="*/ 655 h 65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88" h="655">
                    <a:moveTo>
                      <a:pt x="193" y="655"/>
                    </a:moveTo>
                    <a:lnTo>
                      <a:pt x="194" y="643"/>
                    </a:lnTo>
                    <a:lnTo>
                      <a:pt x="196" y="632"/>
                    </a:lnTo>
                    <a:lnTo>
                      <a:pt x="200" y="623"/>
                    </a:lnTo>
                    <a:lnTo>
                      <a:pt x="205" y="615"/>
                    </a:lnTo>
                    <a:lnTo>
                      <a:pt x="212" y="607"/>
                    </a:lnTo>
                    <a:lnTo>
                      <a:pt x="218" y="601"/>
                    </a:lnTo>
                    <a:lnTo>
                      <a:pt x="228" y="595"/>
                    </a:lnTo>
                    <a:lnTo>
                      <a:pt x="237" y="590"/>
                    </a:lnTo>
                    <a:lnTo>
                      <a:pt x="258" y="582"/>
                    </a:lnTo>
                    <a:lnTo>
                      <a:pt x="281" y="575"/>
                    </a:lnTo>
                    <a:lnTo>
                      <a:pt x="308" y="570"/>
                    </a:lnTo>
                    <a:lnTo>
                      <a:pt x="334" y="565"/>
                    </a:lnTo>
                    <a:lnTo>
                      <a:pt x="361" y="559"/>
                    </a:lnTo>
                    <a:lnTo>
                      <a:pt x="386" y="554"/>
                    </a:lnTo>
                    <a:lnTo>
                      <a:pt x="400" y="550"/>
                    </a:lnTo>
                    <a:lnTo>
                      <a:pt x="412" y="546"/>
                    </a:lnTo>
                    <a:lnTo>
                      <a:pt x="424" y="541"/>
                    </a:lnTo>
                    <a:lnTo>
                      <a:pt x="434" y="535"/>
                    </a:lnTo>
                    <a:lnTo>
                      <a:pt x="445" y="529"/>
                    </a:lnTo>
                    <a:lnTo>
                      <a:pt x="454" y="522"/>
                    </a:lnTo>
                    <a:lnTo>
                      <a:pt x="462" y="514"/>
                    </a:lnTo>
                    <a:lnTo>
                      <a:pt x="470" y="505"/>
                    </a:lnTo>
                    <a:lnTo>
                      <a:pt x="477" y="494"/>
                    </a:lnTo>
                    <a:lnTo>
                      <a:pt x="482" y="483"/>
                    </a:lnTo>
                    <a:lnTo>
                      <a:pt x="486" y="470"/>
                    </a:lnTo>
                    <a:lnTo>
                      <a:pt x="488" y="457"/>
                    </a:lnTo>
                    <a:lnTo>
                      <a:pt x="473" y="450"/>
                    </a:lnTo>
                    <a:lnTo>
                      <a:pt x="456" y="439"/>
                    </a:lnTo>
                    <a:lnTo>
                      <a:pt x="446" y="434"/>
                    </a:lnTo>
                    <a:lnTo>
                      <a:pt x="434" y="430"/>
                    </a:lnTo>
                    <a:lnTo>
                      <a:pt x="422" y="427"/>
                    </a:lnTo>
                    <a:lnTo>
                      <a:pt x="410" y="426"/>
                    </a:lnTo>
                    <a:lnTo>
                      <a:pt x="409" y="414"/>
                    </a:lnTo>
                    <a:lnTo>
                      <a:pt x="408" y="403"/>
                    </a:lnTo>
                    <a:lnTo>
                      <a:pt x="405" y="394"/>
                    </a:lnTo>
                    <a:lnTo>
                      <a:pt x="401" y="386"/>
                    </a:lnTo>
                    <a:lnTo>
                      <a:pt x="397" y="379"/>
                    </a:lnTo>
                    <a:lnTo>
                      <a:pt x="392" y="374"/>
                    </a:lnTo>
                    <a:lnTo>
                      <a:pt x="386" y="369"/>
                    </a:lnTo>
                    <a:lnTo>
                      <a:pt x="380" y="363"/>
                    </a:lnTo>
                    <a:lnTo>
                      <a:pt x="366" y="355"/>
                    </a:lnTo>
                    <a:lnTo>
                      <a:pt x="354" y="347"/>
                    </a:lnTo>
                    <a:lnTo>
                      <a:pt x="348" y="343"/>
                    </a:lnTo>
                    <a:lnTo>
                      <a:pt x="342" y="338"/>
                    </a:lnTo>
                    <a:lnTo>
                      <a:pt x="337" y="331"/>
                    </a:lnTo>
                    <a:lnTo>
                      <a:pt x="332" y="325"/>
                    </a:lnTo>
                    <a:lnTo>
                      <a:pt x="326" y="313"/>
                    </a:lnTo>
                    <a:lnTo>
                      <a:pt x="324" y="302"/>
                    </a:lnTo>
                    <a:lnTo>
                      <a:pt x="324" y="291"/>
                    </a:lnTo>
                    <a:lnTo>
                      <a:pt x="322" y="281"/>
                    </a:lnTo>
                    <a:lnTo>
                      <a:pt x="321" y="273"/>
                    </a:lnTo>
                    <a:lnTo>
                      <a:pt x="316" y="263"/>
                    </a:lnTo>
                    <a:lnTo>
                      <a:pt x="313" y="261"/>
                    </a:lnTo>
                    <a:lnTo>
                      <a:pt x="308" y="257"/>
                    </a:lnTo>
                    <a:lnTo>
                      <a:pt x="302" y="254"/>
                    </a:lnTo>
                    <a:lnTo>
                      <a:pt x="296" y="251"/>
                    </a:lnTo>
                    <a:lnTo>
                      <a:pt x="285" y="249"/>
                    </a:lnTo>
                    <a:lnTo>
                      <a:pt x="273" y="247"/>
                    </a:lnTo>
                    <a:lnTo>
                      <a:pt x="260" y="246"/>
                    </a:lnTo>
                    <a:lnTo>
                      <a:pt x="248" y="245"/>
                    </a:lnTo>
                    <a:lnTo>
                      <a:pt x="241" y="243"/>
                    </a:lnTo>
                    <a:lnTo>
                      <a:pt x="236" y="241"/>
                    </a:lnTo>
                    <a:lnTo>
                      <a:pt x="230" y="238"/>
                    </a:lnTo>
                    <a:lnTo>
                      <a:pt x="226" y="235"/>
                    </a:lnTo>
                    <a:lnTo>
                      <a:pt x="222" y="230"/>
                    </a:lnTo>
                    <a:lnTo>
                      <a:pt x="220" y="225"/>
                    </a:lnTo>
                    <a:lnTo>
                      <a:pt x="217" y="218"/>
                    </a:lnTo>
                    <a:lnTo>
                      <a:pt x="217" y="210"/>
                    </a:lnTo>
                    <a:lnTo>
                      <a:pt x="218" y="202"/>
                    </a:lnTo>
                    <a:lnTo>
                      <a:pt x="220" y="195"/>
                    </a:lnTo>
                    <a:lnTo>
                      <a:pt x="222" y="190"/>
                    </a:lnTo>
                    <a:lnTo>
                      <a:pt x="226" y="185"/>
                    </a:lnTo>
                    <a:lnTo>
                      <a:pt x="229" y="179"/>
                    </a:lnTo>
                    <a:lnTo>
                      <a:pt x="232" y="173"/>
                    </a:lnTo>
                    <a:lnTo>
                      <a:pt x="234" y="166"/>
                    </a:lnTo>
                    <a:lnTo>
                      <a:pt x="236" y="155"/>
                    </a:lnTo>
                    <a:lnTo>
                      <a:pt x="234" y="147"/>
                    </a:lnTo>
                    <a:lnTo>
                      <a:pt x="232" y="139"/>
                    </a:lnTo>
                    <a:lnTo>
                      <a:pt x="229" y="133"/>
                    </a:lnTo>
                    <a:lnTo>
                      <a:pt x="225" y="126"/>
                    </a:lnTo>
                    <a:lnTo>
                      <a:pt x="217" y="114"/>
                    </a:lnTo>
                    <a:lnTo>
                      <a:pt x="212" y="101"/>
                    </a:lnTo>
                    <a:lnTo>
                      <a:pt x="198" y="114"/>
                    </a:lnTo>
                    <a:lnTo>
                      <a:pt x="185" y="123"/>
                    </a:lnTo>
                    <a:lnTo>
                      <a:pt x="178" y="126"/>
                    </a:lnTo>
                    <a:lnTo>
                      <a:pt x="170" y="129"/>
                    </a:lnTo>
                    <a:lnTo>
                      <a:pt x="161" y="131"/>
                    </a:lnTo>
                    <a:lnTo>
                      <a:pt x="150" y="131"/>
                    </a:lnTo>
                    <a:lnTo>
                      <a:pt x="144" y="130"/>
                    </a:lnTo>
                    <a:lnTo>
                      <a:pt x="137" y="129"/>
                    </a:lnTo>
                    <a:lnTo>
                      <a:pt x="132" y="126"/>
                    </a:lnTo>
                    <a:lnTo>
                      <a:pt x="125" y="122"/>
                    </a:lnTo>
                    <a:lnTo>
                      <a:pt x="120" y="118"/>
                    </a:lnTo>
                    <a:lnTo>
                      <a:pt x="114" y="111"/>
                    </a:lnTo>
                    <a:lnTo>
                      <a:pt x="109" y="106"/>
                    </a:lnTo>
                    <a:lnTo>
                      <a:pt x="104" y="99"/>
                    </a:lnTo>
                    <a:lnTo>
                      <a:pt x="96" y="83"/>
                    </a:lnTo>
                    <a:lnTo>
                      <a:pt x="90" y="67"/>
                    </a:lnTo>
                    <a:lnTo>
                      <a:pt x="86" y="51"/>
                    </a:lnTo>
                    <a:lnTo>
                      <a:pt x="85" y="35"/>
                    </a:lnTo>
                    <a:lnTo>
                      <a:pt x="85" y="28"/>
                    </a:lnTo>
                    <a:lnTo>
                      <a:pt x="85" y="17"/>
                    </a:lnTo>
                    <a:lnTo>
                      <a:pt x="88" y="6"/>
                    </a:lnTo>
                    <a:lnTo>
                      <a:pt x="90" y="0"/>
                    </a:lnTo>
                    <a:lnTo>
                      <a:pt x="85" y="17"/>
                    </a:lnTo>
                    <a:lnTo>
                      <a:pt x="80" y="26"/>
                    </a:lnTo>
                    <a:lnTo>
                      <a:pt x="74" y="35"/>
                    </a:lnTo>
                    <a:lnTo>
                      <a:pt x="68" y="45"/>
                    </a:lnTo>
                    <a:lnTo>
                      <a:pt x="61" y="53"/>
                    </a:lnTo>
                    <a:lnTo>
                      <a:pt x="48" y="67"/>
                    </a:lnTo>
                    <a:lnTo>
                      <a:pt x="33" y="82"/>
                    </a:lnTo>
                    <a:lnTo>
                      <a:pt x="26" y="90"/>
                    </a:lnTo>
                    <a:lnTo>
                      <a:pt x="21" y="98"/>
                    </a:lnTo>
                    <a:lnTo>
                      <a:pt x="14" y="107"/>
                    </a:lnTo>
                    <a:lnTo>
                      <a:pt x="10" y="115"/>
                    </a:lnTo>
                    <a:lnTo>
                      <a:pt x="6" y="126"/>
                    </a:lnTo>
                    <a:lnTo>
                      <a:pt x="2" y="137"/>
                    </a:lnTo>
                    <a:lnTo>
                      <a:pt x="1" y="149"/>
                    </a:lnTo>
                    <a:lnTo>
                      <a:pt x="0" y="162"/>
                    </a:lnTo>
                    <a:lnTo>
                      <a:pt x="1" y="178"/>
                    </a:lnTo>
                    <a:lnTo>
                      <a:pt x="4" y="193"/>
                    </a:lnTo>
                    <a:lnTo>
                      <a:pt x="9" y="207"/>
                    </a:lnTo>
                    <a:lnTo>
                      <a:pt x="16" y="222"/>
                    </a:lnTo>
                    <a:lnTo>
                      <a:pt x="22" y="234"/>
                    </a:lnTo>
                    <a:lnTo>
                      <a:pt x="30" y="247"/>
                    </a:lnTo>
                    <a:lnTo>
                      <a:pt x="40" y="259"/>
                    </a:lnTo>
                    <a:lnTo>
                      <a:pt x="49" y="271"/>
                    </a:lnTo>
                    <a:lnTo>
                      <a:pt x="66" y="295"/>
                    </a:lnTo>
                    <a:lnTo>
                      <a:pt x="81" y="319"/>
                    </a:lnTo>
                    <a:lnTo>
                      <a:pt x="88" y="331"/>
                    </a:lnTo>
                    <a:lnTo>
                      <a:pt x="93" y="345"/>
                    </a:lnTo>
                    <a:lnTo>
                      <a:pt x="96" y="358"/>
                    </a:lnTo>
                    <a:lnTo>
                      <a:pt x="97" y="373"/>
                    </a:lnTo>
                    <a:lnTo>
                      <a:pt x="96" y="389"/>
                    </a:lnTo>
                    <a:lnTo>
                      <a:pt x="93" y="403"/>
                    </a:lnTo>
                    <a:lnTo>
                      <a:pt x="89" y="417"/>
                    </a:lnTo>
                    <a:lnTo>
                      <a:pt x="85" y="426"/>
                    </a:lnTo>
                    <a:lnTo>
                      <a:pt x="85" y="453"/>
                    </a:lnTo>
                    <a:lnTo>
                      <a:pt x="85" y="469"/>
                    </a:lnTo>
                    <a:lnTo>
                      <a:pt x="85" y="481"/>
                    </a:lnTo>
                    <a:lnTo>
                      <a:pt x="85" y="493"/>
                    </a:lnTo>
                    <a:lnTo>
                      <a:pt x="86" y="503"/>
                    </a:lnTo>
                    <a:lnTo>
                      <a:pt x="89" y="513"/>
                    </a:lnTo>
                    <a:lnTo>
                      <a:pt x="94" y="522"/>
                    </a:lnTo>
                    <a:lnTo>
                      <a:pt x="102" y="529"/>
                    </a:lnTo>
                    <a:lnTo>
                      <a:pt x="109" y="535"/>
                    </a:lnTo>
                    <a:lnTo>
                      <a:pt x="117" y="541"/>
                    </a:lnTo>
                    <a:lnTo>
                      <a:pt x="125" y="545"/>
                    </a:lnTo>
                    <a:lnTo>
                      <a:pt x="133" y="547"/>
                    </a:lnTo>
                    <a:lnTo>
                      <a:pt x="138" y="562"/>
                    </a:lnTo>
                    <a:lnTo>
                      <a:pt x="145" y="577"/>
                    </a:lnTo>
                    <a:lnTo>
                      <a:pt x="153" y="589"/>
                    </a:lnTo>
                    <a:lnTo>
                      <a:pt x="161" y="601"/>
                    </a:lnTo>
                    <a:lnTo>
                      <a:pt x="170" y="610"/>
                    </a:lnTo>
                    <a:lnTo>
                      <a:pt x="180" y="619"/>
                    </a:lnTo>
                    <a:lnTo>
                      <a:pt x="190" y="626"/>
                    </a:lnTo>
                    <a:lnTo>
                      <a:pt x="198" y="631"/>
                    </a:lnTo>
                    <a:lnTo>
                      <a:pt x="193" y="655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45"/>
              <p:cNvSpPr>
                <a:spLocks/>
              </p:cNvSpPr>
              <p:nvPr/>
            </p:nvSpPr>
            <p:spPr bwMode="auto">
              <a:xfrm>
                <a:off x="808" y="2495"/>
                <a:ext cx="177" cy="211"/>
              </a:xfrm>
              <a:custGeom>
                <a:avLst/>
                <a:gdLst>
                  <a:gd name="T0" fmla="*/ 168 w 578"/>
                  <a:gd name="T1" fmla="*/ 43 h 693"/>
                  <a:gd name="T2" fmla="*/ 160 w 578"/>
                  <a:gd name="T3" fmla="*/ 35 h 693"/>
                  <a:gd name="T4" fmla="*/ 149 w 578"/>
                  <a:gd name="T5" fmla="*/ 32 h 693"/>
                  <a:gd name="T6" fmla="*/ 138 w 578"/>
                  <a:gd name="T7" fmla="*/ 33 h 693"/>
                  <a:gd name="T8" fmla="*/ 129 w 578"/>
                  <a:gd name="T9" fmla="*/ 38 h 693"/>
                  <a:gd name="T10" fmla="*/ 121 w 578"/>
                  <a:gd name="T11" fmla="*/ 36 h 693"/>
                  <a:gd name="T12" fmla="*/ 116 w 578"/>
                  <a:gd name="T13" fmla="*/ 29 h 693"/>
                  <a:gd name="T14" fmla="*/ 104 w 578"/>
                  <a:gd name="T15" fmla="*/ 24 h 693"/>
                  <a:gd name="T16" fmla="*/ 90 w 578"/>
                  <a:gd name="T17" fmla="*/ 21 h 693"/>
                  <a:gd name="T18" fmla="*/ 84 w 578"/>
                  <a:gd name="T19" fmla="*/ 13 h 693"/>
                  <a:gd name="T20" fmla="*/ 77 w 578"/>
                  <a:gd name="T21" fmla="*/ 1 h 693"/>
                  <a:gd name="T22" fmla="*/ 70 w 578"/>
                  <a:gd name="T23" fmla="*/ 8 h 693"/>
                  <a:gd name="T24" fmla="*/ 60 w 578"/>
                  <a:gd name="T25" fmla="*/ 11 h 693"/>
                  <a:gd name="T26" fmla="*/ 45 w 578"/>
                  <a:gd name="T27" fmla="*/ 11 h 693"/>
                  <a:gd name="T28" fmla="*/ 32 w 578"/>
                  <a:gd name="T29" fmla="*/ 15 h 693"/>
                  <a:gd name="T30" fmla="*/ 15 w 578"/>
                  <a:gd name="T31" fmla="*/ 42 h 693"/>
                  <a:gd name="T32" fmla="*/ 3 w 578"/>
                  <a:gd name="T33" fmla="*/ 55 h 693"/>
                  <a:gd name="T34" fmla="*/ 14 w 578"/>
                  <a:gd name="T35" fmla="*/ 62 h 693"/>
                  <a:gd name="T36" fmla="*/ 22 w 578"/>
                  <a:gd name="T37" fmla="*/ 69 h 693"/>
                  <a:gd name="T38" fmla="*/ 31 w 578"/>
                  <a:gd name="T39" fmla="*/ 83 h 693"/>
                  <a:gd name="T40" fmla="*/ 41 w 578"/>
                  <a:gd name="T41" fmla="*/ 90 h 693"/>
                  <a:gd name="T42" fmla="*/ 52 w 578"/>
                  <a:gd name="T43" fmla="*/ 98 h 693"/>
                  <a:gd name="T44" fmla="*/ 57 w 578"/>
                  <a:gd name="T45" fmla="*/ 111 h 693"/>
                  <a:gd name="T46" fmla="*/ 55 w 578"/>
                  <a:gd name="T47" fmla="*/ 123 h 693"/>
                  <a:gd name="T48" fmla="*/ 50 w 578"/>
                  <a:gd name="T49" fmla="*/ 134 h 693"/>
                  <a:gd name="T50" fmla="*/ 52 w 578"/>
                  <a:gd name="T51" fmla="*/ 149 h 693"/>
                  <a:gd name="T52" fmla="*/ 59 w 578"/>
                  <a:gd name="T53" fmla="*/ 159 h 693"/>
                  <a:gd name="T54" fmla="*/ 68 w 578"/>
                  <a:gd name="T55" fmla="*/ 168 h 693"/>
                  <a:gd name="T56" fmla="*/ 73 w 578"/>
                  <a:gd name="T57" fmla="*/ 181 h 693"/>
                  <a:gd name="T58" fmla="*/ 73 w 578"/>
                  <a:gd name="T59" fmla="*/ 189 h 693"/>
                  <a:gd name="T60" fmla="*/ 66 w 578"/>
                  <a:gd name="T61" fmla="*/ 196 h 693"/>
                  <a:gd name="T62" fmla="*/ 63 w 578"/>
                  <a:gd name="T63" fmla="*/ 202 h 693"/>
                  <a:gd name="T64" fmla="*/ 64 w 578"/>
                  <a:gd name="T65" fmla="*/ 209 h 693"/>
                  <a:gd name="T66" fmla="*/ 69 w 578"/>
                  <a:gd name="T67" fmla="*/ 211 h 693"/>
                  <a:gd name="T68" fmla="*/ 75 w 578"/>
                  <a:gd name="T69" fmla="*/ 208 h 693"/>
                  <a:gd name="T70" fmla="*/ 81 w 578"/>
                  <a:gd name="T71" fmla="*/ 202 h 693"/>
                  <a:gd name="T72" fmla="*/ 97 w 578"/>
                  <a:gd name="T73" fmla="*/ 202 h 693"/>
                  <a:gd name="T74" fmla="*/ 108 w 578"/>
                  <a:gd name="T75" fmla="*/ 200 h 693"/>
                  <a:gd name="T76" fmla="*/ 121 w 578"/>
                  <a:gd name="T77" fmla="*/ 197 h 693"/>
                  <a:gd name="T78" fmla="*/ 134 w 578"/>
                  <a:gd name="T79" fmla="*/ 198 h 693"/>
                  <a:gd name="T80" fmla="*/ 145 w 578"/>
                  <a:gd name="T81" fmla="*/ 202 h 693"/>
                  <a:gd name="T82" fmla="*/ 160 w 578"/>
                  <a:gd name="T83" fmla="*/ 201 h 693"/>
                  <a:gd name="T84" fmla="*/ 169 w 578"/>
                  <a:gd name="T85" fmla="*/ 195 h 693"/>
                  <a:gd name="T86" fmla="*/ 175 w 578"/>
                  <a:gd name="T87" fmla="*/ 187 h 693"/>
                  <a:gd name="T88" fmla="*/ 177 w 578"/>
                  <a:gd name="T89" fmla="*/ 174 h 693"/>
                  <a:gd name="T90" fmla="*/ 174 w 578"/>
                  <a:gd name="T91" fmla="*/ 158 h 693"/>
                  <a:gd name="T92" fmla="*/ 160 w 578"/>
                  <a:gd name="T93" fmla="*/ 136 h 693"/>
                  <a:gd name="T94" fmla="*/ 150 w 578"/>
                  <a:gd name="T95" fmla="*/ 120 h 693"/>
                  <a:gd name="T96" fmla="*/ 148 w 578"/>
                  <a:gd name="T97" fmla="*/ 103 h 693"/>
                  <a:gd name="T98" fmla="*/ 152 w 578"/>
                  <a:gd name="T99" fmla="*/ 90 h 693"/>
                  <a:gd name="T100" fmla="*/ 162 w 578"/>
                  <a:gd name="T101" fmla="*/ 78 h 693"/>
                  <a:gd name="T102" fmla="*/ 172 w 578"/>
                  <a:gd name="T103" fmla="*/ 65 h 69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78"/>
                  <a:gd name="T157" fmla="*/ 0 h 693"/>
                  <a:gd name="T158" fmla="*/ 578 w 578"/>
                  <a:gd name="T159" fmla="*/ 693 h 69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78" h="693">
                    <a:moveTo>
                      <a:pt x="571" y="188"/>
                    </a:moveTo>
                    <a:lnTo>
                      <a:pt x="565" y="172"/>
                    </a:lnTo>
                    <a:lnTo>
                      <a:pt x="558" y="156"/>
                    </a:lnTo>
                    <a:lnTo>
                      <a:pt x="550" y="142"/>
                    </a:lnTo>
                    <a:lnTo>
                      <a:pt x="542" y="129"/>
                    </a:lnTo>
                    <a:lnTo>
                      <a:pt x="537" y="124"/>
                    </a:lnTo>
                    <a:lnTo>
                      <a:pt x="530" y="118"/>
                    </a:lnTo>
                    <a:lnTo>
                      <a:pt x="523" y="114"/>
                    </a:lnTo>
                    <a:lnTo>
                      <a:pt x="515" y="110"/>
                    </a:lnTo>
                    <a:lnTo>
                      <a:pt x="507" y="106"/>
                    </a:lnTo>
                    <a:lnTo>
                      <a:pt x="498" y="105"/>
                    </a:lnTo>
                    <a:lnTo>
                      <a:pt x="487" y="104"/>
                    </a:lnTo>
                    <a:lnTo>
                      <a:pt x="475" y="102"/>
                    </a:lnTo>
                    <a:lnTo>
                      <a:pt x="466" y="104"/>
                    </a:lnTo>
                    <a:lnTo>
                      <a:pt x="458" y="106"/>
                    </a:lnTo>
                    <a:lnTo>
                      <a:pt x="450" y="110"/>
                    </a:lnTo>
                    <a:lnTo>
                      <a:pt x="443" y="114"/>
                    </a:lnTo>
                    <a:lnTo>
                      <a:pt x="435" y="120"/>
                    </a:lnTo>
                    <a:lnTo>
                      <a:pt x="429" y="124"/>
                    </a:lnTo>
                    <a:lnTo>
                      <a:pt x="422" y="126"/>
                    </a:lnTo>
                    <a:lnTo>
                      <a:pt x="415" y="126"/>
                    </a:lnTo>
                    <a:lnTo>
                      <a:pt x="407" y="126"/>
                    </a:lnTo>
                    <a:lnTo>
                      <a:pt x="401" y="122"/>
                    </a:lnTo>
                    <a:lnTo>
                      <a:pt x="395" y="118"/>
                    </a:lnTo>
                    <a:lnTo>
                      <a:pt x="391" y="113"/>
                    </a:lnTo>
                    <a:lnTo>
                      <a:pt x="387" y="108"/>
                    </a:lnTo>
                    <a:lnTo>
                      <a:pt x="383" y="101"/>
                    </a:lnTo>
                    <a:lnTo>
                      <a:pt x="379" y="96"/>
                    </a:lnTo>
                    <a:lnTo>
                      <a:pt x="373" y="90"/>
                    </a:lnTo>
                    <a:lnTo>
                      <a:pt x="361" y="85"/>
                    </a:lnTo>
                    <a:lnTo>
                      <a:pt x="350" y="81"/>
                    </a:lnTo>
                    <a:lnTo>
                      <a:pt x="339" y="78"/>
                    </a:lnTo>
                    <a:lnTo>
                      <a:pt x="330" y="76"/>
                    </a:lnTo>
                    <a:lnTo>
                      <a:pt x="314" y="73"/>
                    </a:lnTo>
                    <a:lnTo>
                      <a:pt x="299" y="70"/>
                    </a:lnTo>
                    <a:lnTo>
                      <a:pt x="294" y="68"/>
                    </a:lnTo>
                    <a:lnTo>
                      <a:pt x="287" y="65"/>
                    </a:lnTo>
                    <a:lnTo>
                      <a:pt x="282" y="60"/>
                    </a:lnTo>
                    <a:lnTo>
                      <a:pt x="277" y="53"/>
                    </a:lnTo>
                    <a:lnTo>
                      <a:pt x="273" y="44"/>
                    </a:lnTo>
                    <a:lnTo>
                      <a:pt x="267" y="32"/>
                    </a:lnTo>
                    <a:lnTo>
                      <a:pt x="263" y="18"/>
                    </a:lnTo>
                    <a:lnTo>
                      <a:pt x="258" y="0"/>
                    </a:lnTo>
                    <a:lnTo>
                      <a:pt x="250" y="4"/>
                    </a:lnTo>
                    <a:lnTo>
                      <a:pt x="244" y="9"/>
                    </a:lnTo>
                    <a:lnTo>
                      <a:pt x="237" y="14"/>
                    </a:lnTo>
                    <a:lnTo>
                      <a:pt x="232" y="21"/>
                    </a:lnTo>
                    <a:lnTo>
                      <a:pt x="228" y="26"/>
                    </a:lnTo>
                    <a:lnTo>
                      <a:pt x="222" y="32"/>
                    </a:lnTo>
                    <a:lnTo>
                      <a:pt x="217" y="36"/>
                    </a:lnTo>
                    <a:lnTo>
                      <a:pt x="210" y="37"/>
                    </a:lnTo>
                    <a:lnTo>
                      <a:pt x="197" y="37"/>
                    </a:lnTo>
                    <a:lnTo>
                      <a:pt x="184" y="37"/>
                    </a:lnTo>
                    <a:lnTo>
                      <a:pt x="170" y="37"/>
                    </a:lnTo>
                    <a:lnTo>
                      <a:pt x="156" y="37"/>
                    </a:lnTo>
                    <a:lnTo>
                      <a:pt x="148" y="36"/>
                    </a:lnTo>
                    <a:lnTo>
                      <a:pt x="138" y="33"/>
                    </a:lnTo>
                    <a:lnTo>
                      <a:pt x="132" y="29"/>
                    </a:lnTo>
                    <a:lnTo>
                      <a:pt x="126" y="25"/>
                    </a:lnTo>
                    <a:lnTo>
                      <a:pt x="106" y="49"/>
                    </a:lnTo>
                    <a:lnTo>
                      <a:pt x="89" y="73"/>
                    </a:lnTo>
                    <a:lnTo>
                      <a:pt x="76" y="96"/>
                    </a:lnTo>
                    <a:lnTo>
                      <a:pt x="62" y="117"/>
                    </a:lnTo>
                    <a:lnTo>
                      <a:pt x="50" y="137"/>
                    </a:lnTo>
                    <a:lnTo>
                      <a:pt x="36" y="156"/>
                    </a:lnTo>
                    <a:lnTo>
                      <a:pt x="29" y="165"/>
                    </a:lnTo>
                    <a:lnTo>
                      <a:pt x="20" y="173"/>
                    </a:lnTo>
                    <a:lnTo>
                      <a:pt x="10" y="180"/>
                    </a:lnTo>
                    <a:lnTo>
                      <a:pt x="0" y="188"/>
                    </a:lnTo>
                    <a:lnTo>
                      <a:pt x="22" y="192"/>
                    </a:lnTo>
                    <a:lnTo>
                      <a:pt x="40" y="198"/>
                    </a:lnTo>
                    <a:lnTo>
                      <a:pt x="46" y="202"/>
                    </a:lnTo>
                    <a:lnTo>
                      <a:pt x="53" y="206"/>
                    </a:lnTo>
                    <a:lnTo>
                      <a:pt x="58" y="210"/>
                    </a:lnTo>
                    <a:lnTo>
                      <a:pt x="64" y="214"/>
                    </a:lnTo>
                    <a:lnTo>
                      <a:pt x="73" y="225"/>
                    </a:lnTo>
                    <a:lnTo>
                      <a:pt x="80" y="237"/>
                    </a:lnTo>
                    <a:lnTo>
                      <a:pt x="88" y="250"/>
                    </a:lnTo>
                    <a:lnTo>
                      <a:pt x="96" y="265"/>
                    </a:lnTo>
                    <a:lnTo>
                      <a:pt x="100" y="271"/>
                    </a:lnTo>
                    <a:lnTo>
                      <a:pt x="105" y="277"/>
                    </a:lnTo>
                    <a:lnTo>
                      <a:pt x="112" y="281"/>
                    </a:lnTo>
                    <a:lnTo>
                      <a:pt x="118" y="286"/>
                    </a:lnTo>
                    <a:lnTo>
                      <a:pt x="133" y="294"/>
                    </a:lnTo>
                    <a:lnTo>
                      <a:pt x="148" y="302"/>
                    </a:lnTo>
                    <a:lnTo>
                      <a:pt x="156" y="307"/>
                    </a:lnTo>
                    <a:lnTo>
                      <a:pt x="162" y="313"/>
                    </a:lnTo>
                    <a:lnTo>
                      <a:pt x="169" y="321"/>
                    </a:lnTo>
                    <a:lnTo>
                      <a:pt x="174" y="329"/>
                    </a:lnTo>
                    <a:lnTo>
                      <a:pt x="180" y="338"/>
                    </a:lnTo>
                    <a:lnTo>
                      <a:pt x="184" y="350"/>
                    </a:lnTo>
                    <a:lnTo>
                      <a:pt x="185" y="363"/>
                    </a:lnTo>
                    <a:lnTo>
                      <a:pt x="186" y="379"/>
                    </a:lnTo>
                    <a:lnTo>
                      <a:pt x="185" y="389"/>
                    </a:lnTo>
                    <a:lnTo>
                      <a:pt x="182" y="397"/>
                    </a:lnTo>
                    <a:lnTo>
                      <a:pt x="178" y="405"/>
                    </a:lnTo>
                    <a:lnTo>
                      <a:pt x="174" y="414"/>
                    </a:lnTo>
                    <a:lnTo>
                      <a:pt x="170" y="422"/>
                    </a:lnTo>
                    <a:lnTo>
                      <a:pt x="166" y="431"/>
                    </a:lnTo>
                    <a:lnTo>
                      <a:pt x="164" y="441"/>
                    </a:lnTo>
                    <a:lnTo>
                      <a:pt x="162" y="451"/>
                    </a:lnTo>
                    <a:lnTo>
                      <a:pt x="164" y="466"/>
                    </a:lnTo>
                    <a:lnTo>
                      <a:pt x="165" y="479"/>
                    </a:lnTo>
                    <a:lnTo>
                      <a:pt x="169" y="490"/>
                    </a:lnTo>
                    <a:lnTo>
                      <a:pt x="174" y="501"/>
                    </a:lnTo>
                    <a:lnTo>
                      <a:pt x="181" y="509"/>
                    </a:lnTo>
                    <a:lnTo>
                      <a:pt x="188" y="517"/>
                    </a:lnTo>
                    <a:lnTo>
                      <a:pt x="194" y="523"/>
                    </a:lnTo>
                    <a:lnTo>
                      <a:pt x="201" y="530"/>
                    </a:lnTo>
                    <a:lnTo>
                      <a:pt x="209" y="537"/>
                    </a:lnTo>
                    <a:lnTo>
                      <a:pt x="216" y="545"/>
                    </a:lnTo>
                    <a:lnTo>
                      <a:pt x="222" y="551"/>
                    </a:lnTo>
                    <a:lnTo>
                      <a:pt x="228" y="561"/>
                    </a:lnTo>
                    <a:lnTo>
                      <a:pt x="233" y="570"/>
                    </a:lnTo>
                    <a:lnTo>
                      <a:pt x="237" y="581"/>
                    </a:lnTo>
                    <a:lnTo>
                      <a:pt x="240" y="594"/>
                    </a:lnTo>
                    <a:lnTo>
                      <a:pt x="241" y="609"/>
                    </a:lnTo>
                    <a:lnTo>
                      <a:pt x="240" y="613"/>
                    </a:lnTo>
                    <a:lnTo>
                      <a:pt x="238" y="617"/>
                    </a:lnTo>
                    <a:lnTo>
                      <a:pt x="237" y="621"/>
                    </a:lnTo>
                    <a:lnTo>
                      <a:pt x="234" y="623"/>
                    </a:lnTo>
                    <a:lnTo>
                      <a:pt x="229" y="630"/>
                    </a:lnTo>
                    <a:lnTo>
                      <a:pt x="222" y="637"/>
                    </a:lnTo>
                    <a:lnTo>
                      <a:pt x="216" y="643"/>
                    </a:lnTo>
                    <a:lnTo>
                      <a:pt x="210" y="650"/>
                    </a:lnTo>
                    <a:lnTo>
                      <a:pt x="208" y="654"/>
                    </a:lnTo>
                    <a:lnTo>
                      <a:pt x="206" y="658"/>
                    </a:lnTo>
                    <a:lnTo>
                      <a:pt x="205" y="663"/>
                    </a:lnTo>
                    <a:lnTo>
                      <a:pt x="205" y="669"/>
                    </a:lnTo>
                    <a:lnTo>
                      <a:pt x="205" y="675"/>
                    </a:lnTo>
                    <a:lnTo>
                      <a:pt x="206" y="681"/>
                    </a:lnTo>
                    <a:lnTo>
                      <a:pt x="209" y="685"/>
                    </a:lnTo>
                    <a:lnTo>
                      <a:pt x="212" y="687"/>
                    </a:lnTo>
                    <a:lnTo>
                      <a:pt x="216" y="690"/>
                    </a:lnTo>
                    <a:lnTo>
                      <a:pt x="220" y="691"/>
                    </a:lnTo>
                    <a:lnTo>
                      <a:pt x="224" y="693"/>
                    </a:lnTo>
                    <a:lnTo>
                      <a:pt x="229" y="693"/>
                    </a:lnTo>
                    <a:lnTo>
                      <a:pt x="234" y="691"/>
                    </a:lnTo>
                    <a:lnTo>
                      <a:pt x="240" y="689"/>
                    </a:lnTo>
                    <a:lnTo>
                      <a:pt x="245" y="683"/>
                    </a:lnTo>
                    <a:lnTo>
                      <a:pt x="249" y="678"/>
                    </a:lnTo>
                    <a:lnTo>
                      <a:pt x="254" y="673"/>
                    </a:lnTo>
                    <a:lnTo>
                      <a:pt x="258" y="667"/>
                    </a:lnTo>
                    <a:lnTo>
                      <a:pt x="265" y="663"/>
                    </a:lnTo>
                    <a:lnTo>
                      <a:pt x="270" y="662"/>
                    </a:lnTo>
                    <a:lnTo>
                      <a:pt x="293" y="662"/>
                    </a:lnTo>
                    <a:lnTo>
                      <a:pt x="306" y="662"/>
                    </a:lnTo>
                    <a:lnTo>
                      <a:pt x="317" y="662"/>
                    </a:lnTo>
                    <a:lnTo>
                      <a:pt x="325" y="662"/>
                    </a:lnTo>
                    <a:lnTo>
                      <a:pt x="334" y="662"/>
                    </a:lnTo>
                    <a:lnTo>
                      <a:pt x="343" y="659"/>
                    </a:lnTo>
                    <a:lnTo>
                      <a:pt x="353" y="657"/>
                    </a:lnTo>
                    <a:lnTo>
                      <a:pt x="362" y="654"/>
                    </a:lnTo>
                    <a:lnTo>
                      <a:pt x="373" y="650"/>
                    </a:lnTo>
                    <a:lnTo>
                      <a:pt x="383" y="647"/>
                    </a:lnTo>
                    <a:lnTo>
                      <a:pt x="395" y="646"/>
                    </a:lnTo>
                    <a:lnTo>
                      <a:pt x="409" y="645"/>
                    </a:lnTo>
                    <a:lnTo>
                      <a:pt x="419" y="646"/>
                    </a:lnTo>
                    <a:lnTo>
                      <a:pt x="429" y="647"/>
                    </a:lnTo>
                    <a:lnTo>
                      <a:pt x="438" y="650"/>
                    </a:lnTo>
                    <a:lnTo>
                      <a:pt x="446" y="654"/>
                    </a:lnTo>
                    <a:lnTo>
                      <a:pt x="454" y="657"/>
                    </a:lnTo>
                    <a:lnTo>
                      <a:pt x="463" y="659"/>
                    </a:lnTo>
                    <a:lnTo>
                      <a:pt x="475" y="662"/>
                    </a:lnTo>
                    <a:lnTo>
                      <a:pt x="487" y="662"/>
                    </a:lnTo>
                    <a:lnTo>
                      <a:pt x="499" y="662"/>
                    </a:lnTo>
                    <a:lnTo>
                      <a:pt x="510" y="661"/>
                    </a:lnTo>
                    <a:lnTo>
                      <a:pt x="521" y="659"/>
                    </a:lnTo>
                    <a:lnTo>
                      <a:pt x="529" y="655"/>
                    </a:lnTo>
                    <a:lnTo>
                      <a:pt x="538" y="653"/>
                    </a:lnTo>
                    <a:lnTo>
                      <a:pt x="545" y="647"/>
                    </a:lnTo>
                    <a:lnTo>
                      <a:pt x="551" y="642"/>
                    </a:lnTo>
                    <a:lnTo>
                      <a:pt x="557" y="637"/>
                    </a:lnTo>
                    <a:lnTo>
                      <a:pt x="562" y="630"/>
                    </a:lnTo>
                    <a:lnTo>
                      <a:pt x="566" y="622"/>
                    </a:lnTo>
                    <a:lnTo>
                      <a:pt x="570" y="614"/>
                    </a:lnTo>
                    <a:lnTo>
                      <a:pt x="573" y="605"/>
                    </a:lnTo>
                    <a:lnTo>
                      <a:pt x="575" y="594"/>
                    </a:lnTo>
                    <a:lnTo>
                      <a:pt x="577" y="583"/>
                    </a:lnTo>
                    <a:lnTo>
                      <a:pt x="577" y="573"/>
                    </a:lnTo>
                    <a:lnTo>
                      <a:pt x="578" y="561"/>
                    </a:lnTo>
                    <a:lnTo>
                      <a:pt x="577" y="546"/>
                    </a:lnTo>
                    <a:lnTo>
                      <a:pt x="574" y="533"/>
                    </a:lnTo>
                    <a:lnTo>
                      <a:pt x="569" y="519"/>
                    </a:lnTo>
                    <a:lnTo>
                      <a:pt x="562" y="507"/>
                    </a:lnTo>
                    <a:lnTo>
                      <a:pt x="547" y="483"/>
                    </a:lnTo>
                    <a:lnTo>
                      <a:pt x="530" y="459"/>
                    </a:lnTo>
                    <a:lnTo>
                      <a:pt x="521" y="447"/>
                    </a:lnTo>
                    <a:lnTo>
                      <a:pt x="511" y="435"/>
                    </a:lnTo>
                    <a:lnTo>
                      <a:pt x="503" y="422"/>
                    </a:lnTo>
                    <a:lnTo>
                      <a:pt x="497" y="410"/>
                    </a:lnTo>
                    <a:lnTo>
                      <a:pt x="490" y="395"/>
                    </a:lnTo>
                    <a:lnTo>
                      <a:pt x="485" y="381"/>
                    </a:lnTo>
                    <a:lnTo>
                      <a:pt x="482" y="366"/>
                    </a:lnTo>
                    <a:lnTo>
                      <a:pt x="481" y="350"/>
                    </a:lnTo>
                    <a:lnTo>
                      <a:pt x="482" y="337"/>
                    </a:lnTo>
                    <a:lnTo>
                      <a:pt x="483" y="325"/>
                    </a:lnTo>
                    <a:lnTo>
                      <a:pt x="487" y="314"/>
                    </a:lnTo>
                    <a:lnTo>
                      <a:pt x="491" y="303"/>
                    </a:lnTo>
                    <a:lnTo>
                      <a:pt x="495" y="295"/>
                    </a:lnTo>
                    <a:lnTo>
                      <a:pt x="502" y="286"/>
                    </a:lnTo>
                    <a:lnTo>
                      <a:pt x="507" y="278"/>
                    </a:lnTo>
                    <a:lnTo>
                      <a:pt x="514" y="270"/>
                    </a:lnTo>
                    <a:lnTo>
                      <a:pt x="529" y="255"/>
                    </a:lnTo>
                    <a:lnTo>
                      <a:pt x="542" y="241"/>
                    </a:lnTo>
                    <a:lnTo>
                      <a:pt x="549" y="233"/>
                    </a:lnTo>
                    <a:lnTo>
                      <a:pt x="555" y="223"/>
                    </a:lnTo>
                    <a:lnTo>
                      <a:pt x="561" y="214"/>
                    </a:lnTo>
                    <a:lnTo>
                      <a:pt x="566" y="205"/>
                    </a:lnTo>
                    <a:lnTo>
                      <a:pt x="571" y="188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46"/>
              <p:cNvSpPr>
                <a:spLocks/>
              </p:cNvSpPr>
              <p:nvPr/>
            </p:nvSpPr>
            <p:spPr bwMode="auto">
              <a:xfrm>
                <a:off x="1020" y="2575"/>
                <a:ext cx="173" cy="116"/>
              </a:xfrm>
              <a:custGeom>
                <a:avLst/>
                <a:gdLst>
                  <a:gd name="T0" fmla="*/ 169 w 565"/>
                  <a:gd name="T1" fmla="*/ 90 h 380"/>
                  <a:gd name="T2" fmla="*/ 145 w 565"/>
                  <a:gd name="T3" fmla="*/ 90 h 380"/>
                  <a:gd name="T4" fmla="*/ 143 w 565"/>
                  <a:gd name="T5" fmla="*/ 103 h 380"/>
                  <a:gd name="T6" fmla="*/ 140 w 565"/>
                  <a:gd name="T7" fmla="*/ 108 h 380"/>
                  <a:gd name="T8" fmla="*/ 135 w 565"/>
                  <a:gd name="T9" fmla="*/ 112 h 380"/>
                  <a:gd name="T10" fmla="*/ 123 w 565"/>
                  <a:gd name="T11" fmla="*/ 114 h 380"/>
                  <a:gd name="T12" fmla="*/ 119 w 565"/>
                  <a:gd name="T13" fmla="*/ 113 h 380"/>
                  <a:gd name="T14" fmla="*/ 115 w 565"/>
                  <a:gd name="T15" fmla="*/ 108 h 380"/>
                  <a:gd name="T16" fmla="*/ 110 w 565"/>
                  <a:gd name="T17" fmla="*/ 103 h 380"/>
                  <a:gd name="T18" fmla="*/ 107 w 565"/>
                  <a:gd name="T19" fmla="*/ 101 h 380"/>
                  <a:gd name="T20" fmla="*/ 103 w 565"/>
                  <a:gd name="T21" fmla="*/ 103 h 380"/>
                  <a:gd name="T22" fmla="*/ 97 w 565"/>
                  <a:gd name="T23" fmla="*/ 109 h 380"/>
                  <a:gd name="T24" fmla="*/ 90 w 565"/>
                  <a:gd name="T25" fmla="*/ 115 h 380"/>
                  <a:gd name="T26" fmla="*/ 85 w 565"/>
                  <a:gd name="T27" fmla="*/ 116 h 380"/>
                  <a:gd name="T28" fmla="*/ 72 w 565"/>
                  <a:gd name="T29" fmla="*/ 109 h 380"/>
                  <a:gd name="T30" fmla="*/ 61 w 565"/>
                  <a:gd name="T31" fmla="*/ 107 h 380"/>
                  <a:gd name="T32" fmla="*/ 59 w 565"/>
                  <a:gd name="T33" fmla="*/ 97 h 380"/>
                  <a:gd name="T34" fmla="*/ 55 w 565"/>
                  <a:gd name="T35" fmla="*/ 91 h 380"/>
                  <a:gd name="T36" fmla="*/ 47 w 565"/>
                  <a:gd name="T37" fmla="*/ 85 h 380"/>
                  <a:gd name="T38" fmla="*/ 40 w 565"/>
                  <a:gd name="T39" fmla="*/ 80 h 380"/>
                  <a:gd name="T40" fmla="*/ 35 w 565"/>
                  <a:gd name="T41" fmla="*/ 72 h 380"/>
                  <a:gd name="T42" fmla="*/ 34 w 565"/>
                  <a:gd name="T43" fmla="*/ 62 h 380"/>
                  <a:gd name="T44" fmla="*/ 31 w 565"/>
                  <a:gd name="T45" fmla="*/ 56 h 380"/>
                  <a:gd name="T46" fmla="*/ 26 w 565"/>
                  <a:gd name="T47" fmla="*/ 53 h 380"/>
                  <a:gd name="T48" fmla="*/ 15 w 565"/>
                  <a:gd name="T49" fmla="*/ 52 h 380"/>
                  <a:gd name="T50" fmla="*/ 7 w 565"/>
                  <a:gd name="T51" fmla="*/ 50 h 380"/>
                  <a:gd name="T52" fmla="*/ 3 w 565"/>
                  <a:gd name="T53" fmla="*/ 47 h 380"/>
                  <a:gd name="T54" fmla="*/ 2 w 565"/>
                  <a:gd name="T55" fmla="*/ 41 h 380"/>
                  <a:gd name="T56" fmla="*/ 3 w 565"/>
                  <a:gd name="T57" fmla="*/ 34 h 380"/>
                  <a:gd name="T58" fmla="*/ 6 w 565"/>
                  <a:gd name="T59" fmla="*/ 29 h 380"/>
                  <a:gd name="T60" fmla="*/ 7 w 565"/>
                  <a:gd name="T61" fmla="*/ 21 h 380"/>
                  <a:gd name="T62" fmla="*/ 4 w 565"/>
                  <a:gd name="T63" fmla="*/ 15 h 380"/>
                  <a:gd name="T64" fmla="*/ 2 w 565"/>
                  <a:gd name="T65" fmla="*/ 5 h 380"/>
                  <a:gd name="T66" fmla="*/ 9 w 565"/>
                  <a:gd name="T67" fmla="*/ 1 h 380"/>
                  <a:gd name="T68" fmla="*/ 18 w 565"/>
                  <a:gd name="T69" fmla="*/ 0 h 380"/>
                  <a:gd name="T70" fmla="*/ 34 w 565"/>
                  <a:gd name="T71" fmla="*/ 3 h 380"/>
                  <a:gd name="T72" fmla="*/ 50 w 565"/>
                  <a:gd name="T73" fmla="*/ 5 h 380"/>
                  <a:gd name="T74" fmla="*/ 56 w 565"/>
                  <a:gd name="T75" fmla="*/ 9 h 380"/>
                  <a:gd name="T76" fmla="*/ 64 w 565"/>
                  <a:gd name="T77" fmla="*/ 15 h 380"/>
                  <a:gd name="T78" fmla="*/ 81 w 565"/>
                  <a:gd name="T79" fmla="*/ 22 h 380"/>
                  <a:gd name="T80" fmla="*/ 92 w 565"/>
                  <a:gd name="T81" fmla="*/ 24 h 380"/>
                  <a:gd name="T82" fmla="*/ 98 w 565"/>
                  <a:gd name="T83" fmla="*/ 22 h 380"/>
                  <a:gd name="T84" fmla="*/ 107 w 565"/>
                  <a:gd name="T85" fmla="*/ 14 h 380"/>
                  <a:gd name="T86" fmla="*/ 114 w 565"/>
                  <a:gd name="T87" fmla="*/ 22 h 380"/>
                  <a:gd name="T88" fmla="*/ 117 w 565"/>
                  <a:gd name="T89" fmla="*/ 31 h 380"/>
                  <a:gd name="T90" fmla="*/ 124 w 565"/>
                  <a:gd name="T91" fmla="*/ 38 h 380"/>
                  <a:gd name="T92" fmla="*/ 136 w 565"/>
                  <a:gd name="T93" fmla="*/ 45 h 380"/>
                  <a:gd name="T94" fmla="*/ 143 w 565"/>
                  <a:gd name="T95" fmla="*/ 49 h 380"/>
                  <a:gd name="T96" fmla="*/ 143 w 565"/>
                  <a:gd name="T97" fmla="*/ 55 h 380"/>
                  <a:gd name="T98" fmla="*/ 139 w 565"/>
                  <a:gd name="T99" fmla="*/ 55 h 380"/>
                  <a:gd name="T100" fmla="*/ 136 w 565"/>
                  <a:gd name="T101" fmla="*/ 64 h 380"/>
                  <a:gd name="T102" fmla="*/ 144 w 565"/>
                  <a:gd name="T103" fmla="*/ 70 h 380"/>
                  <a:gd name="T104" fmla="*/ 156 w 565"/>
                  <a:gd name="T105" fmla="*/ 74 h 380"/>
                  <a:gd name="T106" fmla="*/ 163 w 565"/>
                  <a:gd name="T107" fmla="*/ 76 h 380"/>
                  <a:gd name="T108" fmla="*/ 169 w 565"/>
                  <a:gd name="T109" fmla="*/ 82 h 380"/>
                  <a:gd name="T110" fmla="*/ 173 w 565"/>
                  <a:gd name="T111" fmla="*/ 92 h 3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565"/>
                  <a:gd name="T169" fmla="*/ 0 h 380"/>
                  <a:gd name="T170" fmla="*/ 565 w 565"/>
                  <a:gd name="T171" fmla="*/ 380 h 3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565" h="380">
                    <a:moveTo>
                      <a:pt x="565" y="301"/>
                    </a:moveTo>
                    <a:lnTo>
                      <a:pt x="559" y="298"/>
                    </a:lnTo>
                    <a:lnTo>
                      <a:pt x="553" y="296"/>
                    </a:lnTo>
                    <a:lnTo>
                      <a:pt x="546" y="296"/>
                    </a:lnTo>
                    <a:lnTo>
                      <a:pt x="541" y="296"/>
                    </a:lnTo>
                    <a:lnTo>
                      <a:pt x="474" y="296"/>
                    </a:lnTo>
                    <a:lnTo>
                      <a:pt x="474" y="314"/>
                    </a:lnTo>
                    <a:lnTo>
                      <a:pt x="470" y="330"/>
                    </a:lnTo>
                    <a:lnTo>
                      <a:pt x="467" y="337"/>
                    </a:lnTo>
                    <a:lnTo>
                      <a:pt x="465" y="344"/>
                    </a:lnTo>
                    <a:lnTo>
                      <a:pt x="461" y="349"/>
                    </a:lnTo>
                    <a:lnTo>
                      <a:pt x="457" y="354"/>
                    </a:lnTo>
                    <a:lnTo>
                      <a:pt x="451" y="360"/>
                    </a:lnTo>
                    <a:lnTo>
                      <a:pt x="446" y="364"/>
                    </a:lnTo>
                    <a:lnTo>
                      <a:pt x="441" y="366"/>
                    </a:lnTo>
                    <a:lnTo>
                      <a:pt x="434" y="369"/>
                    </a:lnTo>
                    <a:lnTo>
                      <a:pt x="419" y="373"/>
                    </a:lnTo>
                    <a:lnTo>
                      <a:pt x="402" y="373"/>
                    </a:lnTo>
                    <a:lnTo>
                      <a:pt x="398" y="373"/>
                    </a:lnTo>
                    <a:lnTo>
                      <a:pt x="394" y="372"/>
                    </a:lnTo>
                    <a:lnTo>
                      <a:pt x="390" y="370"/>
                    </a:lnTo>
                    <a:lnTo>
                      <a:pt x="387" y="366"/>
                    </a:lnTo>
                    <a:lnTo>
                      <a:pt x="381" y="360"/>
                    </a:lnTo>
                    <a:lnTo>
                      <a:pt x="375" y="353"/>
                    </a:lnTo>
                    <a:lnTo>
                      <a:pt x="370" y="345"/>
                    </a:lnTo>
                    <a:lnTo>
                      <a:pt x="363" y="338"/>
                    </a:lnTo>
                    <a:lnTo>
                      <a:pt x="359" y="336"/>
                    </a:lnTo>
                    <a:lnTo>
                      <a:pt x="357" y="333"/>
                    </a:lnTo>
                    <a:lnTo>
                      <a:pt x="353" y="332"/>
                    </a:lnTo>
                    <a:lnTo>
                      <a:pt x="349" y="332"/>
                    </a:lnTo>
                    <a:lnTo>
                      <a:pt x="343" y="332"/>
                    </a:lnTo>
                    <a:lnTo>
                      <a:pt x="339" y="333"/>
                    </a:lnTo>
                    <a:lnTo>
                      <a:pt x="335" y="336"/>
                    </a:lnTo>
                    <a:lnTo>
                      <a:pt x="331" y="338"/>
                    </a:lnTo>
                    <a:lnTo>
                      <a:pt x="325" y="346"/>
                    </a:lnTo>
                    <a:lnTo>
                      <a:pt x="317" y="356"/>
                    </a:lnTo>
                    <a:lnTo>
                      <a:pt x="309" y="365"/>
                    </a:lnTo>
                    <a:lnTo>
                      <a:pt x="300" y="372"/>
                    </a:lnTo>
                    <a:lnTo>
                      <a:pt x="294" y="376"/>
                    </a:lnTo>
                    <a:lnTo>
                      <a:pt x="289" y="377"/>
                    </a:lnTo>
                    <a:lnTo>
                      <a:pt x="282" y="380"/>
                    </a:lnTo>
                    <a:lnTo>
                      <a:pt x="276" y="380"/>
                    </a:lnTo>
                    <a:lnTo>
                      <a:pt x="261" y="373"/>
                    </a:lnTo>
                    <a:lnTo>
                      <a:pt x="244" y="362"/>
                    </a:lnTo>
                    <a:lnTo>
                      <a:pt x="234" y="357"/>
                    </a:lnTo>
                    <a:lnTo>
                      <a:pt x="222" y="353"/>
                    </a:lnTo>
                    <a:lnTo>
                      <a:pt x="210" y="350"/>
                    </a:lnTo>
                    <a:lnTo>
                      <a:pt x="198" y="349"/>
                    </a:lnTo>
                    <a:lnTo>
                      <a:pt x="197" y="337"/>
                    </a:lnTo>
                    <a:lnTo>
                      <a:pt x="196" y="326"/>
                    </a:lnTo>
                    <a:lnTo>
                      <a:pt x="193" y="317"/>
                    </a:lnTo>
                    <a:lnTo>
                      <a:pt x="189" y="309"/>
                    </a:lnTo>
                    <a:lnTo>
                      <a:pt x="185" y="302"/>
                    </a:lnTo>
                    <a:lnTo>
                      <a:pt x="180" y="297"/>
                    </a:lnTo>
                    <a:lnTo>
                      <a:pt x="174" y="292"/>
                    </a:lnTo>
                    <a:lnTo>
                      <a:pt x="168" y="286"/>
                    </a:lnTo>
                    <a:lnTo>
                      <a:pt x="154" y="278"/>
                    </a:lnTo>
                    <a:lnTo>
                      <a:pt x="142" y="270"/>
                    </a:lnTo>
                    <a:lnTo>
                      <a:pt x="136" y="266"/>
                    </a:lnTo>
                    <a:lnTo>
                      <a:pt x="130" y="261"/>
                    </a:lnTo>
                    <a:lnTo>
                      <a:pt x="125" y="254"/>
                    </a:lnTo>
                    <a:lnTo>
                      <a:pt x="120" y="248"/>
                    </a:lnTo>
                    <a:lnTo>
                      <a:pt x="114" y="236"/>
                    </a:lnTo>
                    <a:lnTo>
                      <a:pt x="112" y="225"/>
                    </a:lnTo>
                    <a:lnTo>
                      <a:pt x="112" y="214"/>
                    </a:lnTo>
                    <a:lnTo>
                      <a:pt x="110" y="204"/>
                    </a:lnTo>
                    <a:lnTo>
                      <a:pt x="109" y="196"/>
                    </a:lnTo>
                    <a:lnTo>
                      <a:pt x="104" y="186"/>
                    </a:lnTo>
                    <a:lnTo>
                      <a:pt x="101" y="184"/>
                    </a:lnTo>
                    <a:lnTo>
                      <a:pt x="96" y="180"/>
                    </a:lnTo>
                    <a:lnTo>
                      <a:pt x="90" y="177"/>
                    </a:lnTo>
                    <a:lnTo>
                      <a:pt x="84" y="174"/>
                    </a:lnTo>
                    <a:lnTo>
                      <a:pt x="73" y="172"/>
                    </a:lnTo>
                    <a:lnTo>
                      <a:pt x="61" y="170"/>
                    </a:lnTo>
                    <a:lnTo>
                      <a:pt x="48" y="169"/>
                    </a:lnTo>
                    <a:lnTo>
                      <a:pt x="36" y="168"/>
                    </a:lnTo>
                    <a:lnTo>
                      <a:pt x="29" y="166"/>
                    </a:lnTo>
                    <a:lnTo>
                      <a:pt x="24" y="164"/>
                    </a:lnTo>
                    <a:lnTo>
                      <a:pt x="18" y="161"/>
                    </a:lnTo>
                    <a:lnTo>
                      <a:pt x="14" y="158"/>
                    </a:lnTo>
                    <a:lnTo>
                      <a:pt x="10" y="153"/>
                    </a:lnTo>
                    <a:lnTo>
                      <a:pt x="8" y="148"/>
                    </a:lnTo>
                    <a:lnTo>
                      <a:pt x="5" y="141"/>
                    </a:lnTo>
                    <a:lnTo>
                      <a:pt x="5" y="133"/>
                    </a:lnTo>
                    <a:lnTo>
                      <a:pt x="6" y="125"/>
                    </a:lnTo>
                    <a:lnTo>
                      <a:pt x="8" y="118"/>
                    </a:lnTo>
                    <a:lnTo>
                      <a:pt x="10" y="113"/>
                    </a:lnTo>
                    <a:lnTo>
                      <a:pt x="14" y="108"/>
                    </a:lnTo>
                    <a:lnTo>
                      <a:pt x="17" y="102"/>
                    </a:lnTo>
                    <a:lnTo>
                      <a:pt x="20" y="96"/>
                    </a:lnTo>
                    <a:lnTo>
                      <a:pt x="22" y="89"/>
                    </a:lnTo>
                    <a:lnTo>
                      <a:pt x="24" y="78"/>
                    </a:lnTo>
                    <a:lnTo>
                      <a:pt x="22" y="70"/>
                    </a:lnTo>
                    <a:lnTo>
                      <a:pt x="20" y="62"/>
                    </a:lnTo>
                    <a:lnTo>
                      <a:pt x="17" y="56"/>
                    </a:lnTo>
                    <a:lnTo>
                      <a:pt x="13" y="49"/>
                    </a:lnTo>
                    <a:lnTo>
                      <a:pt x="5" y="37"/>
                    </a:lnTo>
                    <a:lnTo>
                      <a:pt x="0" y="24"/>
                    </a:lnTo>
                    <a:lnTo>
                      <a:pt x="8" y="16"/>
                    </a:lnTo>
                    <a:lnTo>
                      <a:pt x="18" y="8"/>
                    </a:lnTo>
                    <a:lnTo>
                      <a:pt x="24" y="5"/>
                    </a:lnTo>
                    <a:lnTo>
                      <a:pt x="29" y="2"/>
                    </a:lnTo>
                    <a:lnTo>
                      <a:pt x="34" y="1"/>
                    </a:lnTo>
                    <a:lnTo>
                      <a:pt x="41" y="0"/>
                    </a:lnTo>
                    <a:lnTo>
                      <a:pt x="58" y="1"/>
                    </a:lnTo>
                    <a:lnTo>
                      <a:pt x="77" y="2"/>
                    </a:lnTo>
                    <a:lnTo>
                      <a:pt x="93" y="6"/>
                    </a:lnTo>
                    <a:lnTo>
                      <a:pt x="110" y="9"/>
                    </a:lnTo>
                    <a:lnTo>
                      <a:pt x="128" y="13"/>
                    </a:lnTo>
                    <a:lnTo>
                      <a:pt x="145" y="16"/>
                    </a:lnTo>
                    <a:lnTo>
                      <a:pt x="162" y="17"/>
                    </a:lnTo>
                    <a:lnTo>
                      <a:pt x="180" y="18"/>
                    </a:lnTo>
                    <a:lnTo>
                      <a:pt x="181" y="22"/>
                    </a:lnTo>
                    <a:lnTo>
                      <a:pt x="184" y="28"/>
                    </a:lnTo>
                    <a:lnTo>
                      <a:pt x="188" y="33"/>
                    </a:lnTo>
                    <a:lnTo>
                      <a:pt x="193" y="38"/>
                    </a:lnTo>
                    <a:lnTo>
                      <a:pt x="208" y="48"/>
                    </a:lnTo>
                    <a:lnTo>
                      <a:pt x="226" y="57"/>
                    </a:lnTo>
                    <a:lnTo>
                      <a:pt x="245" y="66"/>
                    </a:lnTo>
                    <a:lnTo>
                      <a:pt x="264" y="73"/>
                    </a:lnTo>
                    <a:lnTo>
                      <a:pt x="281" y="77"/>
                    </a:lnTo>
                    <a:lnTo>
                      <a:pt x="294" y="78"/>
                    </a:lnTo>
                    <a:lnTo>
                      <a:pt x="302" y="78"/>
                    </a:lnTo>
                    <a:lnTo>
                      <a:pt x="309" y="77"/>
                    </a:lnTo>
                    <a:lnTo>
                      <a:pt x="314" y="76"/>
                    </a:lnTo>
                    <a:lnTo>
                      <a:pt x="320" y="73"/>
                    </a:lnTo>
                    <a:lnTo>
                      <a:pt x="329" y="68"/>
                    </a:lnTo>
                    <a:lnTo>
                      <a:pt x="337" y="61"/>
                    </a:lnTo>
                    <a:lnTo>
                      <a:pt x="349" y="45"/>
                    </a:lnTo>
                    <a:lnTo>
                      <a:pt x="361" y="30"/>
                    </a:lnTo>
                    <a:lnTo>
                      <a:pt x="367" y="50"/>
                    </a:lnTo>
                    <a:lnTo>
                      <a:pt x="373" y="72"/>
                    </a:lnTo>
                    <a:lnTo>
                      <a:pt x="374" y="82"/>
                    </a:lnTo>
                    <a:lnTo>
                      <a:pt x="377" y="92"/>
                    </a:lnTo>
                    <a:lnTo>
                      <a:pt x="381" y="101"/>
                    </a:lnTo>
                    <a:lnTo>
                      <a:pt x="385" y="109"/>
                    </a:lnTo>
                    <a:lnTo>
                      <a:pt x="394" y="118"/>
                    </a:lnTo>
                    <a:lnTo>
                      <a:pt x="406" y="126"/>
                    </a:lnTo>
                    <a:lnTo>
                      <a:pt x="418" y="133"/>
                    </a:lnTo>
                    <a:lnTo>
                      <a:pt x="431" y="140"/>
                    </a:lnTo>
                    <a:lnTo>
                      <a:pt x="445" y="146"/>
                    </a:lnTo>
                    <a:lnTo>
                      <a:pt x="457" y="153"/>
                    </a:lnTo>
                    <a:lnTo>
                      <a:pt x="462" y="158"/>
                    </a:lnTo>
                    <a:lnTo>
                      <a:pt x="466" y="162"/>
                    </a:lnTo>
                    <a:lnTo>
                      <a:pt x="471" y="169"/>
                    </a:lnTo>
                    <a:lnTo>
                      <a:pt x="474" y="174"/>
                    </a:lnTo>
                    <a:lnTo>
                      <a:pt x="466" y="180"/>
                    </a:lnTo>
                    <a:lnTo>
                      <a:pt x="459" y="181"/>
                    </a:lnTo>
                    <a:lnTo>
                      <a:pt x="457" y="181"/>
                    </a:lnTo>
                    <a:lnTo>
                      <a:pt x="453" y="181"/>
                    </a:lnTo>
                    <a:lnTo>
                      <a:pt x="449" y="178"/>
                    </a:lnTo>
                    <a:lnTo>
                      <a:pt x="445" y="174"/>
                    </a:lnTo>
                    <a:lnTo>
                      <a:pt x="445" y="210"/>
                    </a:lnTo>
                    <a:lnTo>
                      <a:pt x="453" y="218"/>
                    </a:lnTo>
                    <a:lnTo>
                      <a:pt x="461" y="225"/>
                    </a:lnTo>
                    <a:lnTo>
                      <a:pt x="469" y="230"/>
                    </a:lnTo>
                    <a:lnTo>
                      <a:pt x="477" y="233"/>
                    </a:lnTo>
                    <a:lnTo>
                      <a:pt x="493" y="238"/>
                    </a:lnTo>
                    <a:lnTo>
                      <a:pt x="509" y="241"/>
                    </a:lnTo>
                    <a:lnTo>
                      <a:pt x="517" y="242"/>
                    </a:lnTo>
                    <a:lnTo>
                      <a:pt x="525" y="245"/>
                    </a:lnTo>
                    <a:lnTo>
                      <a:pt x="533" y="249"/>
                    </a:lnTo>
                    <a:lnTo>
                      <a:pt x="539" y="253"/>
                    </a:lnTo>
                    <a:lnTo>
                      <a:pt x="546" y="260"/>
                    </a:lnTo>
                    <a:lnTo>
                      <a:pt x="553" y="268"/>
                    </a:lnTo>
                    <a:lnTo>
                      <a:pt x="559" y="277"/>
                    </a:lnTo>
                    <a:lnTo>
                      <a:pt x="565" y="289"/>
                    </a:lnTo>
                    <a:lnTo>
                      <a:pt x="565" y="301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47"/>
              <p:cNvSpPr>
                <a:spLocks/>
              </p:cNvSpPr>
              <p:nvPr/>
            </p:nvSpPr>
            <p:spPr bwMode="auto">
              <a:xfrm>
                <a:off x="844" y="2684"/>
                <a:ext cx="185" cy="149"/>
              </a:xfrm>
              <a:custGeom>
                <a:avLst/>
                <a:gdLst>
                  <a:gd name="T0" fmla="*/ 28 w 602"/>
                  <a:gd name="T1" fmla="*/ 19 h 487"/>
                  <a:gd name="T2" fmla="*/ 30 w 602"/>
                  <a:gd name="T3" fmla="*/ 21 h 487"/>
                  <a:gd name="T4" fmla="*/ 33 w 602"/>
                  <a:gd name="T5" fmla="*/ 22 h 487"/>
                  <a:gd name="T6" fmla="*/ 38 w 602"/>
                  <a:gd name="T7" fmla="*/ 19 h 487"/>
                  <a:gd name="T8" fmla="*/ 42 w 602"/>
                  <a:gd name="T9" fmla="*/ 14 h 487"/>
                  <a:gd name="T10" fmla="*/ 53 w 602"/>
                  <a:gd name="T11" fmla="*/ 13 h 487"/>
                  <a:gd name="T12" fmla="*/ 63 w 602"/>
                  <a:gd name="T13" fmla="*/ 13 h 487"/>
                  <a:gd name="T14" fmla="*/ 72 w 602"/>
                  <a:gd name="T15" fmla="*/ 11 h 487"/>
                  <a:gd name="T16" fmla="*/ 81 w 602"/>
                  <a:gd name="T17" fmla="*/ 8 h 487"/>
                  <a:gd name="T18" fmla="*/ 92 w 602"/>
                  <a:gd name="T19" fmla="*/ 8 h 487"/>
                  <a:gd name="T20" fmla="*/ 100 w 602"/>
                  <a:gd name="T21" fmla="*/ 10 h 487"/>
                  <a:gd name="T22" fmla="*/ 109 w 602"/>
                  <a:gd name="T23" fmla="*/ 13 h 487"/>
                  <a:gd name="T24" fmla="*/ 121 w 602"/>
                  <a:gd name="T25" fmla="*/ 12 h 487"/>
                  <a:gd name="T26" fmla="*/ 131 w 602"/>
                  <a:gd name="T27" fmla="*/ 7 h 487"/>
                  <a:gd name="T28" fmla="*/ 137 w 602"/>
                  <a:gd name="T29" fmla="*/ 0 h 487"/>
                  <a:gd name="T30" fmla="*/ 137 w 602"/>
                  <a:gd name="T31" fmla="*/ 15 h 487"/>
                  <a:gd name="T32" fmla="*/ 138 w 602"/>
                  <a:gd name="T33" fmla="*/ 24 h 487"/>
                  <a:gd name="T34" fmla="*/ 144 w 602"/>
                  <a:gd name="T35" fmla="*/ 31 h 487"/>
                  <a:gd name="T36" fmla="*/ 152 w 602"/>
                  <a:gd name="T37" fmla="*/ 35 h 487"/>
                  <a:gd name="T38" fmla="*/ 158 w 602"/>
                  <a:gd name="T39" fmla="*/ 48 h 487"/>
                  <a:gd name="T40" fmla="*/ 166 w 602"/>
                  <a:gd name="T41" fmla="*/ 57 h 487"/>
                  <a:gd name="T42" fmla="*/ 170 w 602"/>
                  <a:gd name="T43" fmla="*/ 68 h 487"/>
                  <a:gd name="T44" fmla="*/ 172 w 602"/>
                  <a:gd name="T45" fmla="*/ 79 h 487"/>
                  <a:gd name="T46" fmla="*/ 179 w 602"/>
                  <a:gd name="T47" fmla="*/ 83 h 487"/>
                  <a:gd name="T48" fmla="*/ 185 w 602"/>
                  <a:gd name="T49" fmla="*/ 92 h 487"/>
                  <a:gd name="T50" fmla="*/ 181 w 602"/>
                  <a:gd name="T51" fmla="*/ 98 h 487"/>
                  <a:gd name="T52" fmla="*/ 180 w 602"/>
                  <a:gd name="T53" fmla="*/ 101 h 487"/>
                  <a:gd name="T54" fmla="*/ 179 w 602"/>
                  <a:gd name="T55" fmla="*/ 108 h 487"/>
                  <a:gd name="T56" fmla="*/ 175 w 602"/>
                  <a:gd name="T57" fmla="*/ 118 h 487"/>
                  <a:gd name="T58" fmla="*/ 164 w 602"/>
                  <a:gd name="T59" fmla="*/ 128 h 487"/>
                  <a:gd name="T60" fmla="*/ 140 w 602"/>
                  <a:gd name="T61" fmla="*/ 141 h 487"/>
                  <a:gd name="T62" fmla="*/ 119 w 602"/>
                  <a:gd name="T63" fmla="*/ 147 h 487"/>
                  <a:gd name="T64" fmla="*/ 112 w 602"/>
                  <a:gd name="T65" fmla="*/ 139 h 487"/>
                  <a:gd name="T66" fmla="*/ 104 w 602"/>
                  <a:gd name="T67" fmla="*/ 134 h 487"/>
                  <a:gd name="T68" fmla="*/ 98 w 602"/>
                  <a:gd name="T69" fmla="*/ 132 h 487"/>
                  <a:gd name="T70" fmla="*/ 93 w 602"/>
                  <a:gd name="T71" fmla="*/ 134 h 487"/>
                  <a:gd name="T72" fmla="*/ 89 w 602"/>
                  <a:gd name="T73" fmla="*/ 138 h 487"/>
                  <a:gd name="T74" fmla="*/ 84 w 602"/>
                  <a:gd name="T75" fmla="*/ 143 h 487"/>
                  <a:gd name="T76" fmla="*/ 78 w 602"/>
                  <a:gd name="T77" fmla="*/ 143 h 487"/>
                  <a:gd name="T78" fmla="*/ 72 w 602"/>
                  <a:gd name="T79" fmla="*/ 141 h 487"/>
                  <a:gd name="T80" fmla="*/ 64 w 602"/>
                  <a:gd name="T81" fmla="*/ 132 h 487"/>
                  <a:gd name="T82" fmla="*/ 58 w 602"/>
                  <a:gd name="T83" fmla="*/ 123 h 487"/>
                  <a:gd name="T84" fmla="*/ 53 w 602"/>
                  <a:gd name="T85" fmla="*/ 121 h 487"/>
                  <a:gd name="T86" fmla="*/ 49 w 602"/>
                  <a:gd name="T87" fmla="*/ 123 h 487"/>
                  <a:gd name="T88" fmla="*/ 44 w 602"/>
                  <a:gd name="T89" fmla="*/ 126 h 487"/>
                  <a:gd name="T90" fmla="*/ 39 w 602"/>
                  <a:gd name="T91" fmla="*/ 127 h 487"/>
                  <a:gd name="T92" fmla="*/ 36 w 602"/>
                  <a:gd name="T93" fmla="*/ 125 h 487"/>
                  <a:gd name="T94" fmla="*/ 32 w 602"/>
                  <a:gd name="T95" fmla="*/ 119 h 487"/>
                  <a:gd name="T96" fmla="*/ 31 w 602"/>
                  <a:gd name="T97" fmla="*/ 110 h 487"/>
                  <a:gd name="T98" fmla="*/ 29 w 602"/>
                  <a:gd name="T99" fmla="*/ 97 h 487"/>
                  <a:gd name="T100" fmla="*/ 26 w 602"/>
                  <a:gd name="T101" fmla="*/ 94 h 487"/>
                  <a:gd name="T102" fmla="*/ 22 w 602"/>
                  <a:gd name="T103" fmla="*/ 94 h 487"/>
                  <a:gd name="T104" fmla="*/ 11 w 602"/>
                  <a:gd name="T105" fmla="*/ 94 h 487"/>
                  <a:gd name="T106" fmla="*/ 4 w 602"/>
                  <a:gd name="T107" fmla="*/ 92 h 487"/>
                  <a:gd name="T108" fmla="*/ 1 w 602"/>
                  <a:gd name="T109" fmla="*/ 88 h 487"/>
                  <a:gd name="T110" fmla="*/ 0 w 602"/>
                  <a:gd name="T111" fmla="*/ 77 h 487"/>
                  <a:gd name="T112" fmla="*/ 4 w 602"/>
                  <a:gd name="T113" fmla="*/ 60 h 487"/>
                  <a:gd name="T114" fmla="*/ 11 w 602"/>
                  <a:gd name="T115" fmla="*/ 43 h 487"/>
                  <a:gd name="T116" fmla="*/ 23 w 602"/>
                  <a:gd name="T117" fmla="*/ 21 h 48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02"/>
                  <a:gd name="T178" fmla="*/ 0 h 487"/>
                  <a:gd name="T179" fmla="*/ 602 w 602"/>
                  <a:gd name="T180" fmla="*/ 487 h 48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02" h="487">
                    <a:moveTo>
                      <a:pt x="90" y="48"/>
                    </a:moveTo>
                    <a:lnTo>
                      <a:pt x="90" y="56"/>
                    </a:lnTo>
                    <a:lnTo>
                      <a:pt x="92" y="61"/>
                    </a:lnTo>
                    <a:lnTo>
                      <a:pt x="93" y="66"/>
                    </a:lnTo>
                    <a:lnTo>
                      <a:pt x="94" y="69"/>
                    </a:lnTo>
                    <a:lnTo>
                      <a:pt x="97" y="70"/>
                    </a:lnTo>
                    <a:lnTo>
                      <a:pt x="101" y="72"/>
                    </a:lnTo>
                    <a:lnTo>
                      <a:pt x="104" y="72"/>
                    </a:lnTo>
                    <a:lnTo>
                      <a:pt x="109" y="72"/>
                    </a:lnTo>
                    <a:lnTo>
                      <a:pt x="114" y="70"/>
                    </a:lnTo>
                    <a:lnTo>
                      <a:pt x="120" y="68"/>
                    </a:lnTo>
                    <a:lnTo>
                      <a:pt x="125" y="62"/>
                    </a:lnTo>
                    <a:lnTo>
                      <a:pt x="129" y="57"/>
                    </a:lnTo>
                    <a:lnTo>
                      <a:pt x="134" y="52"/>
                    </a:lnTo>
                    <a:lnTo>
                      <a:pt x="138" y="46"/>
                    </a:lnTo>
                    <a:lnTo>
                      <a:pt x="145" y="42"/>
                    </a:lnTo>
                    <a:lnTo>
                      <a:pt x="150" y="41"/>
                    </a:lnTo>
                    <a:lnTo>
                      <a:pt x="173" y="41"/>
                    </a:lnTo>
                    <a:lnTo>
                      <a:pt x="186" y="41"/>
                    </a:lnTo>
                    <a:lnTo>
                      <a:pt x="197" y="41"/>
                    </a:lnTo>
                    <a:lnTo>
                      <a:pt x="205" y="41"/>
                    </a:lnTo>
                    <a:lnTo>
                      <a:pt x="214" y="41"/>
                    </a:lnTo>
                    <a:lnTo>
                      <a:pt x="223" y="38"/>
                    </a:lnTo>
                    <a:lnTo>
                      <a:pt x="233" y="36"/>
                    </a:lnTo>
                    <a:lnTo>
                      <a:pt x="242" y="33"/>
                    </a:lnTo>
                    <a:lnTo>
                      <a:pt x="253" y="29"/>
                    </a:lnTo>
                    <a:lnTo>
                      <a:pt x="263" y="26"/>
                    </a:lnTo>
                    <a:lnTo>
                      <a:pt x="275" y="25"/>
                    </a:lnTo>
                    <a:lnTo>
                      <a:pt x="289" y="24"/>
                    </a:lnTo>
                    <a:lnTo>
                      <a:pt x="299" y="25"/>
                    </a:lnTo>
                    <a:lnTo>
                      <a:pt x="309" y="26"/>
                    </a:lnTo>
                    <a:lnTo>
                      <a:pt x="318" y="29"/>
                    </a:lnTo>
                    <a:lnTo>
                      <a:pt x="326" y="33"/>
                    </a:lnTo>
                    <a:lnTo>
                      <a:pt x="334" y="36"/>
                    </a:lnTo>
                    <a:lnTo>
                      <a:pt x="343" y="38"/>
                    </a:lnTo>
                    <a:lnTo>
                      <a:pt x="355" y="41"/>
                    </a:lnTo>
                    <a:lnTo>
                      <a:pt x="367" y="41"/>
                    </a:lnTo>
                    <a:lnTo>
                      <a:pt x="382" y="41"/>
                    </a:lnTo>
                    <a:lnTo>
                      <a:pt x="395" y="38"/>
                    </a:lnTo>
                    <a:lnTo>
                      <a:pt x="407" y="34"/>
                    </a:lnTo>
                    <a:lnTo>
                      <a:pt x="418" y="29"/>
                    </a:lnTo>
                    <a:lnTo>
                      <a:pt x="426" y="24"/>
                    </a:lnTo>
                    <a:lnTo>
                      <a:pt x="434" y="16"/>
                    </a:lnTo>
                    <a:lnTo>
                      <a:pt x="441" y="8"/>
                    </a:lnTo>
                    <a:lnTo>
                      <a:pt x="446" y="0"/>
                    </a:lnTo>
                    <a:lnTo>
                      <a:pt x="446" y="21"/>
                    </a:lnTo>
                    <a:lnTo>
                      <a:pt x="446" y="37"/>
                    </a:lnTo>
                    <a:lnTo>
                      <a:pt x="446" y="48"/>
                    </a:lnTo>
                    <a:lnTo>
                      <a:pt x="446" y="60"/>
                    </a:lnTo>
                    <a:lnTo>
                      <a:pt x="447" y="70"/>
                    </a:lnTo>
                    <a:lnTo>
                      <a:pt x="450" y="80"/>
                    </a:lnTo>
                    <a:lnTo>
                      <a:pt x="455" y="89"/>
                    </a:lnTo>
                    <a:lnTo>
                      <a:pt x="463" y="96"/>
                    </a:lnTo>
                    <a:lnTo>
                      <a:pt x="470" y="102"/>
                    </a:lnTo>
                    <a:lnTo>
                      <a:pt x="478" y="108"/>
                    </a:lnTo>
                    <a:lnTo>
                      <a:pt x="486" y="112"/>
                    </a:lnTo>
                    <a:lnTo>
                      <a:pt x="494" y="114"/>
                    </a:lnTo>
                    <a:lnTo>
                      <a:pt x="499" y="129"/>
                    </a:lnTo>
                    <a:lnTo>
                      <a:pt x="506" y="144"/>
                    </a:lnTo>
                    <a:lnTo>
                      <a:pt x="514" y="156"/>
                    </a:lnTo>
                    <a:lnTo>
                      <a:pt x="522" y="168"/>
                    </a:lnTo>
                    <a:lnTo>
                      <a:pt x="531" y="177"/>
                    </a:lnTo>
                    <a:lnTo>
                      <a:pt x="541" y="186"/>
                    </a:lnTo>
                    <a:lnTo>
                      <a:pt x="551" y="193"/>
                    </a:lnTo>
                    <a:lnTo>
                      <a:pt x="559" y="198"/>
                    </a:lnTo>
                    <a:lnTo>
                      <a:pt x="554" y="222"/>
                    </a:lnTo>
                    <a:lnTo>
                      <a:pt x="555" y="237"/>
                    </a:lnTo>
                    <a:lnTo>
                      <a:pt x="557" y="247"/>
                    </a:lnTo>
                    <a:lnTo>
                      <a:pt x="561" y="257"/>
                    </a:lnTo>
                    <a:lnTo>
                      <a:pt x="567" y="263"/>
                    </a:lnTo>
                    <a:lnTo>
                      <a:pt x="574" y="267"/>
                    </a:lnTo>
                    <a:lnTo>
                      <a:pt x="582" y="271"/>
                    </a:lnTo>
                    <a:lnTo>
                      <a:pt x="591" y="274"/>
                    </a:lnTo>
                    <a:lnTo>
                      <a:pt x="602" y="277"/>
                    </a:lnTo>
                    <a:lnTo>
                      <a:pt x="602" y="301"/>
                    </a:lnTo>
                    <a:lnTo>
                      <a:pt x="597" y="309"/>
                    </a:lnTo>
                    <a:lnTo>
                      <a:pt x="591" y="315"/>
                    </a:lnTo>
                    <a:lnTo>
                      <a:pt x="589" y="319"/>
                    </a:lnTo>
                    <a:lnTo>
                      <a:pt x="586" y="322"/>
                    </a:lnTo>
                    <a:lnTo>
                      <a:pt x="585" y="326"/>
                    </a:lnTo>
                    <a:lnTo>
                      <a:pt x="585" y="330"/>
                    </a:lnTo>
                    <a:lnTo>
                      <a:pt x="585" y="338"/>
                    </a:lnTo>
                    <a:lnTo>
                      <a:pt x="585" y="346"/>
                    </a:lnTo>
                    <a:lnTo>
                      <a:pt x="583" y="353"/>
                    </a:lnTo>
                    <a:lnTo>
                      <a:pt x="582" y="361"/>
                    </a:lnTo>
                    <a:lnTo>
                      <a:pt x="577" y="374"/>
                    </a:lnTo>
                    <a:lnTo>
                      <a:pt x="569" y="386"/>
                    </a:lnTo>
                    <a:lnTo>
                      <a:pt x="558" y="398"/>
                    </a:lnTo>
                    <a:lnTo>
                      <a:pt x="546" y="409"/>
                    </a:lnTo>
                    <a:lnTo>
                      <a:pt x="533" y="419"/>
                    </a:lnTo>
                    <a:lnTo>
                      <a:pt x="518" y="429"/>
                    </a:lnTo>
                    <a:lnTo>
                      <a:pt x="486" y="446"/>
                    </a:lnTo>
                    <a:lnTo>
                      <a:pt x="454" y="462"/>
                    </a:lnTo>
                    <a:lnTo>
                      <a:pt x="423" y="475"/>
                    </a:lnTo>
                    <a:lnTo>
                      <a:pt x="397" y="487"/>
                    </a:lnTo>
                    <a:lnTo>
                      <a:pt x="387" y="479"/>
                    </a:lnTo>
                    <a:lnTo>
                      <a:pt x="378" y="471"/>
                    </a:lnTo>
                    <a:lnTo>
                      <a:pt x="370" y="462"/>
                    </a:lnTo>
                    <a:lnTo>
                      <a:pt x="363" y="453"/>
                    </a:lnTo>
                    <a:lnTo>
                      <a:pt x="354" y="445"/>
                    </a:lnTo>
                    <a:lnTo>
                      <a:pt x="345" y="439"/>
                    </a:lnTo>
                    <a:lnTo>
                      <a:pt x="339" y="437"/>
                    </a:lnTo>
                    <a:lnTo>
                      <a:pt x="333" y="434"/>
                    </a:lnTo>
                    <a:lnTo>
                      <a:pt x="326" y="433"/>
                    </a:lnTo>
                    <a:lnTo>
                      <a:pt x="319" y="433"/>
                    </a:lnTo>
                    <a:lnTo>
                      <a:pt x="311" y="433"/>
                    </a:lnTo>
                    <a:lnTo>
                      <a:pt x="306" y="434"/>
                    </a:lnTo>
                    <a:lnTo>
                      <a:pt x="302" y="437"/>
                    </a:lnTo>
                    <a:lnTo>
                      <a:pt x="298" y="438"/>
                    </a:lnTo>
                    <a:lnTo>
                      <a:pt x="293" y="445"/>
                    </a:lnTo>
                    <a:lnTo>
                      <a:pt x="289" y="451"/>
                    </a:lnTo>
                    <a:lnTo>
                      <a:pt x="283" y="458"/>
                    </a:lnTo>
                    <a:lnTo>
                      <a:pt x="278" y="463"/>
                    </a:lnTo>
                    <a:lnTo>
                      <a:pt x="273" y="466"/>
                    </a:lnTo>
                    <a:lnTo>
                      <a:pt x="267" y="467"/>
                    </a:lnTo>
                    <a:lnTo>
                      <a:pt x="261" y="469"/>
                    </a:lnTo>
                    <a:lnTo>
                      <a:pt x="253" y="469"/>
                    </a:lnTo>
                    <a:lnTo>
                      <a:pt x="245" y="469"/>
                    </a:lnTo>
                    <a:lnTo>
                      <a:pt x="238" y="466"/>
                    </a:lnTo>
                    <a:lnTo>
                      <a:pt x="233" y="462"/>
                    </a:lnTo>
                    <a:lnTo>
                      <a:pt x="227" y="458"/>
                    </a:lnTo>
                    <a:lnTo>
                      <a:pt x="218" y="446"/>
                    </a:lnTo>
                    <a:lnTo>
                      <a:pt x="209" y="433"/>
                    </a:lnTo>
                    <a:lnTo>
                      <a:pt x="201" y="419"/>
                    </a:lnTo>
                    <a:lnTo>
                      <a:pt x="194" y="409"/>
                    </a:lnTo>
                    <a:lnTo>
                      <a:pt x="189" y="403"/>
                    </a:lnTo>
                    <a:lnTo>
                      <a:pt x="185" y="399"/>
                    </a:lnTo>
                    <a:lnTo>
                      <a:pt x="179" y="398"/>
                    </a:lnTo>
                    <a:lnTo>
                      <a:pt x="174" y="397"/>
                    </a:lnTo>
                    <a:lnTo>
                      <a:pt x="169" y="398"/>
                    </a:lnTo>
                    <a:lnTo>
                      <a:pt x="163" y="399"/>
                    </a:lnTo>
                    <a:lnTo>
                      <a:pt x="158" y="402"/>
                    </a:lnTo>
                    <a:lnTo>
                      <a:pt x="154" y="406"/>
                    </a:lnTo>
                    <a:lnTo>
                      <a:pt x="149" y="409"/>
                    </a:lnTo>
                    <a:lnTo>
                      <a:pt x="143" y="413"/>
                    </a:lnTo>
                    <a:lnTo>
                      <a:pt x="138" y="414"/>
                    </a:lnTo>
                    <a:lnTo>
                      <a:pt x="133" y="415"/>
                    </a:lnTo>
                    <a:lnTo>
                      <a:pt x="128" y="414"/>
                    </a:lnTo>
                    <a:lnTo>
                      <a:pt x="124" y="414"/>
                    </a:lnTo>
                    <a:lnTo>
                      <a:pt x="120" y="413"/>
                    </a:lnTo>
                    <a:lnTo>
                      <a:pt x="117" y="410"/>
                    </a:lnTo>
                    <a:lnTo>
                      <a:pt x="112" y="405"/>
                    </a:lnTo>
                    <a:lnTo>
                      <a:pt x="108" y="398"/>
                    </a:lnTo>
                    <a:lnTo>
                      <a:pt x="105" y="390"/>
                    </a:lnTo>
                    <a:lnTo>
                      <a:pt x="102" y="381"/>
                    </a:lnTo>
                    <a:lnTo>
                      <a:pt x="101" y="371"/>
                    </a:lnTo>
                    <a:lnTo>
                      <a:pt x="101" y="361"/>
                    </a:lnTo>
                    <a:lnTo>
                      <a:pt x="100" y="341"/>
                    </a:lnTo>
                    <a:lnTo>
                      <a:pt x="97" y="323"/>
                    </a:lnTo>
                    <a:lnTo>
                      <a:pt x="94" y="317"/>
                    </a:lnTo>
                    <a:lnTo>
                      <a:pt x="90" y="311"/>
                    </a:lnTo>
                    <a:lnTo>
                      <a:pt x="88" y="309"/>
                    </a:lnTo>
                    <a:lnTo>
                      <a:pt x="85" y="307"/>
                    </a:lnTo>
                    <a:lnTo>
                      <a:pt x="82" y="307"/>
                    </a:lnTo>
                    <a:lnTo>
                      <a:pt x="78" y="306"/>
                    </a:lnTo>
                    <a:lnTo>
                      <a:pt x="73" y="306"/>
                    </a:lnTo>
                    <a:lnTo>
                      <a:pt x="64" y="306"/>
                    </a:lnTo>
                    <a:lnTo>
                      <a:pt x="52" y="306"/>
                    </a:lnTo>
                    <a:lnTo>
                      <a:pt x="36" y="306"/>
                    </a:lnTo>
                    <a:lnTo>
                      <a:pt x="28" y="306"/>
                    </a:lnTo>
                    <a:lnTo>
                      <a:pt x="21" y="305"/>
                    </a:lnTo>
                    <a:lnTo>
                      <a:pt x="14" y="301"/>
                    </a:lnTo>
                    <a:lnTo>
                      <a:pt x="9" y="298"/>
                    </a:lnTo>
                    <a:lnTo>
                      <a:pt x="5" y="293"/>
                    </a:lnTo>
                    <a:lnTo>
                      <a:pt x="2" y="286"/>
                    </a:lnTo>
                    <a:lnTo>
                      <a:pt x="1" y="279"/>
                    </a:lnTo>
                    <a:lnTo>
                      <a:pt x="0" y="270"/>
                    </a:lnTo>
                    <a:lnTo>
                      <a:pt x="1" y="251"/>
                    </a:lnTo>
                    <a:lnTo>
                      <a:pt x="4" y="233"/>
                    </a:lnTo>
                    <a:lnTo>
                      <a:pt x="9" y="214"/>
                    </a:lnTo>
                    <a:lnTo>
                      <a:pt x="14" y="195"/>
                    </a:lnTo>
                    <a:lnTo>
                      <a:pt x="21" y="176"/>
                    </a:lnTo>
                    <a:lnTo>
                      <a:pt x="29" y="158"/>
                    </a:lnTo>
                    <a:lnTo>
                      <a:pt x="37" y="140"/>
                    </a:lnTo>
                    <a:lnTo>
                      <a:pt x="45" y="122"/>
                    </a:lnTo>
                    <a:lnTo>
                      <a:pt x="62" y="93"/>
                    </a:lnTo>
                    <a:lnTo>
                      <a:pt x="76" y="69"/>
                    </a:lnTo>
                    <a:lnTo>
                      <a:pt x="86" y="53"/>
                    </a:lnTo>
                    <a:lnTo>
                      <a:pt x="90" y="48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48"/>
              <p:cNvSpPr>
                <a:spLocks/>
              </p:cNvSpPr>
              <p:nvPr/>
            </p:nvSpPr>
            <p:spPr bwMode="auto">
              <a:xfrm>
                <a:off x="698" y="2539"/>
                <a:ext cx="167" cy="119"/>
              </a:xfrm>
              <a:custGeom>
                <a:avLst/>
                <a:gdLst>
                  <a:gd name="T0" fmla="*/ 151 w 548"/>
                  <a:gd name="T1" fmla="*/ 98 h 392"/>
                  <a:gd name="T2" fmla="*/ 144 w 548"/>
                  <a:gd name="T3" fmla="*/ 102 h 392"/>
                  <a:gd name="T4" fmla="*/ 130 w 548"/>
                  <a:gd name="T5" fmla="*/ 97 h 392"/>
                  <a:gd name="T6" fmla="*/ 127 w 548"/>
                  <a:gd name="T7" fmla="*/ 98 h 392"/>
                  <a:gd name="T8" fmla="*/ 124 w 548"/>
                  <a:gd name="T9" fmla="*/ 103 h 392"/>
                  <a:gd name="T10" fmla="*/ 120 w 548"/>
                  <a:gd name="T11" fmla="*/ 108 h 392"/>
                  <a:gd name="T12" fmla="*/ 115 w 548"/>
                  <a:gd name="T13" fmla="*/ 110 h 392"/>
                  <a:gd name="T14" fmla="*/ 110 w 548"/>
                  <a:gd name="T15" fmla="*/ 108 h 392"/>
                  <a:gd name="T16" fmla="*/ 104 w 548"/>
                  <a:gd name="T17" fmla="*/ 102 h 392"/>
                  <a:gd name="T18" fmla="*/ 96 w 548"/>
                  <a:gd name="T19" fmla="*/ 96 h 392"/>
                  <a:gd name="T20" fmla="*/ 90 w 548"/>
                  <a:gd name="T21" fmla="*/ 95 h 392"/>
                  <a:gd name="T22" fmla="*/ 80 w 548"/>
                  <a:gd name="T23" fmla="*/ 97 h 392"/>
                  <a:gd name="T24" fmla="*/ 69 w 548"/>
                  <a:gd name="T25" fmla="*/ 107 h 392"/>
                  <a:gd name="T26" fmla="*/ 58 w 548"/>
                  <a:gd name="T27" fmla="*/ 117 h 392"/>
                  <a:gd name="T28" fmla="*/ 48 w 548"/>
                  <a:gd name="T29" fmla="*/ 119 h 392"/>
                  <a:gd name="T30" fmla="*/ 34 w 548"/>
                  <a:gd name="T31" fmla="*/ 118 h 392"/>
                  <a:gd name="T32" fmla="*/ 23 w 548"/>
                  <a:gd name="T33" fmla="*/ 114 h 392"/>
                  <a:gd name="T34" fmla="*/ 14 w 548"/>
                  <a:gd name="T35" fmla="*/ 109 h 392"/>
                  <a:gd name="T36" fmla="*/ 9 w 548"/>
                  <a:gd name="T37" fmla="*/ 100 h 392"/>
                  <a:gd name="T38" fmla="*/ 6 w 548"/>
                  <a:gd name="T39" fmla="*/ 89 h 392"/>
                  <a:gd name="T40" fmla="*/ 7 w 548"/>
                  <a:gd name="T41" fmla="*/ 78 h 392"/>
                  <a:gd name="T42" fmla="*/ 12 w 548"/>
                  <a:gd name="T43" fmla="*/ 70 h 392"/>
                  <a:gd name="T44" fmla="*/ 15 w 548"/>
                  <a:gd name="T45" fmla="*/ 60 h 392"/>
                  <a:gd name="T46" fmla="*/ 13 w 548"/>
                  <a:gd name="T47" fmla="*/ 56 h 392"/>
                  <a:gd name="T48" fmla="*/ 7 w 548"/>
                  <a:gd name="T49" fmla="*/ 50 h 392"/>
                  <a:gd name="T50" fmla="*/ 1 w 548"/>
                  <a:gd name="T51" fmla="*/ 44 h 392"/>
                  <a:gd name="T52" fmla="*/ 0 w 548"/>
                  <a:gd name="T53" fmla="*/ 40 h 392"/>
                  <a:gd name="T54" fmla="*/ 4 w 548"/>
                  <a:gd name="T55" fmla="*/ 29 h 392"/>
                  <a:gd name="T56" fmla="*/ 2 w 548"/>
                  <a:gd name="T57" fmla="*/ 22 h 392"/>
                  <a:gd name="T58" fmla="*/ 10 w 548"/>
                  <a:gd name="T59" fmla="*/ 13 h 392"/>
                  <a:gd name="T60" fmla="*/ 37 w 548"/>
                  <a:gd name="T61" fmla="*/ 0 h 392"/>
                  <a:gd name="T62" fmla="*/ 45 w 548"/>
                  <a:gd name="T63" fmla="*/ 16 h 392"/>
                  <a:gd name="T64" fmla="*/ 51 w 548"/>
                  <a:gd name="T65" fmla="*/ 24 h 392"/>
                  <a:gd name="T66" fmla="*/ 57 w 548"/>
                  <a:gd name="T67" fmla="*/ 20 h 392"/>
                  <a:gd name="T68" fmla="*/ 63 w 548"/>
                  <a:gd name="T69" fmla="*/ 22 h 392"/>
                  <a:gd name="T70" fmla="*/ 68 w 548"/>
                  <a:gd name="T71" fmla="*/ 27 h 392"/>
                  <a:gd name="T72" fmla="*/ 74 w 548"/>
                  <a:gd name="T73" fmla="*/ 29 h 392"/>
                  <a:gd name="T74" fmla="*/ 80 w 548"/>
                  <a:gd name="T75" fmla="*/ 27 h 392"/>
                  <a:gd name="T76" fmla="*/ 83 w 548"/>
                  <a:gd name="T77" fmla="*/ 22 h 392"/>
                  <a:gd name="T78" fmla="*/ 94 w 548"/>
                  <a:gd name="T79" fmla="*/ 19 h 392"/>
                  <a:gd name="T80" fmla="*/ 110 w 548"/>
                  <a:gd name="T81" fmla="*/ 13 h 392"/>
                  <a:gd name="T82" fmla="*/ 124 w 548"/>
                  <a:gd name="T83" fmla="*/ 17 h 392"/>
                  <a:gd name="T84" fmla="*/ 130 w 548"/>
                  <a:gd name="T85" fmla="*/ 21 h 392"/>
                  <a:gd name="T86" fmla="*/ 137 w 548"/>
                  <a:gd name="T87" fmla="*/ 32 h 392"/>
                  <a:gd name="T88" fmla="*/ 142 w 548"/>
                  <a:gd name="T89" fmla="*/ 40 h 392"/>
                  <a:gd name="T90" fmla="*/ 151 w 548"/>
                  <a:gd name="T91" fmla="*/ 45 h 392"/>
                  <a:gd name="T92" fmla="*/ 160 w 548"/>
                  <a:gd name="T93" fmla="*/ 51 h 392"/>
                  <a:gd name="T94" fmla="*/ 165 w 548"/>
                  <a:gd name="T95" fmla="*/ 59 h 392"/>
                  <a:gd name="T96" fmla="*/ 167 w 548"/>
                  <a:gd name="T97" fmla="*/ 71 h 392"/>
                  <a:gd name="T98" fmla="*/ 165 w 548"/>
                  <a:gd name="T99" fmla="*/ 79 h 392"/>
                  <a:gd name="T100" fmla="*/ 161 w 548"/>
                  <a:gd name="T101" fmla="*/ 87 h 392"/>
                  <a:gd name="T102" fmla="*/ 158 w 548"/>
                  <a:gd name="T103" fmla="*/ 93 h 39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8"/>
                  <a:gd name="T157" fmla="*/ 0 h 392"/>
                  <a:gd name="T158" fmla="*/ 548 w 548"/>
                  <a:gd name="T159" fmla="*/ 392 h 39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8" h="392">
                    <a:moveTo>
                      <a:pt x="518" y="306"/>
                    </a:moveTo>
                    <a:lnTo>
                      <a:pt x="510" y="314"/>
                    </a:lnTo>
                    <a:lnTo>
                      <a:pt x="495" y="324"/>
                    </a:lnTo>
                    <a:lnTo>
                      <a:pt x="487" y="329"/>
                    </a:lnTo>
                    <a:lnTo>
                      <a:pt x="479" y="333"/>
                    </a:lnTo>
                    <a:lnTo>
                      <a:pt x="471" y="336"/>
                    </a:lnTo>
                    <a:lnTo>
                      <a:pt x="464" y="337"/>
                    </a:lnTo>
                    <a:lnTo>
                      <a:pt x="446" y="328"/>
                    </a:lnTo>
                    <a:lnTo>
                      <a:pt x="428" y="318"/>
                    </a:lnTo>
                    <a:lnTo>
                      <a:pt x="424" y="320"/>
                    </a:lnTo>
                    <a:lnTo>
                      <a:pt x="420" y="321"/>
                    </a:lnTo>
                    <a:lnTo>
                      <a:pt x="418" y="322"/>
                    </a:lnTo>
                    <a:lnTo>
                      <a:pt x="415" y="325"/>
                    </a:lnTo>
                    <a:lnTo>
                      <a:pt x="410" y="332"/>
                    </a:lnTo>
                    <a:lnTo>
                      <a:pt x="406" y="340"/>
                    </a:lnTo>
                    <a:lnTo>
                      <a:pt x="402" y="348"/>
                    </a:lnTo>
                    <a:lnTo>
                      <a:pt x="396" y="354"/>
                    </a:lnTo>
                    <a:lnTo>
                      <a:pt x="394" y="357"/>
                    </a:lnTo>
                    <a:lnTo>
                      <a:pt x="390" y="360"/>
                    </a:lnTo>
                    <a:lnTo>
                      <a:pt x="384" y="361"/>
                    </a:lnTo>
                    <a:lnTo>
                      <a:pt x="379" y="361"/>
                    </a:lnTo>
                    <a:lnTo>
                      <a:pt x="374" y="361"/>
                    </a:lnTo>
                    <a:lnTo>
                      <a:pt x="367" y="358"/>
                    </a:lnTo>
                    <a:lnTo>
                      <a:pt x="362" y="357"/>
                    </a:lnTo>
                    <a:lnTo>
                      <a:pt x="358" y="353"/>
                    </a:lnTo>
                    <a:lnTo>
                      <a:pt x="348" y="346"/>
                    </a:lnTo>
                    <a:lnTo>
                      <a:pt x="340" y="337"/>
                    </a:lnTo>
                    <a:lnTo>
                      <a:pt x="331" y="328"/>
                    </a:lnTo>
                    <a:lnTo>
                      <a:pt x="322" y="321"/>
                    </a:lnTo>
                    <a:lnTo>
                      <a:pt x="315" y="317"/>
                    </a:lnTo>
                    <a:lnTo>
                      <a:pt x="310" y="314"/>
                    </a:lnTo>
                    <a:lnTo>
                      <a:pt x="303" y="313"/>
                    </a:lnTo>
                    <a:lnTo>
                      <a:pt x="295" y="313"/>
                    </a:lnTo>
                    <a:lnTo>
                      <a:pt x="283" y="314"/>
                    </a:lnTo>
                    <a:lnTo>
                      <a:pt x="274" y="316"/>
                    </a:lnTo>
                    <a:lnTo>
                      <a:pt x="264" y="320"/>
                    </a:lnTo>
                    <a:lnTo>
                      <a:pt x="256" y="325"/>
                    </a:lnTo>
                    <a:lnTo>
                      <a:pt x="242" y="337"/>
                    </a:lnTo>
                    <a:lnTo>
                      <a:pt x="228" y="352"/>
                    </a:lnTo>
                    <a:lnTo>
                      <a:pt x="215" y="366"/>
                    </a:lnTo>
                    <a:lnTo>
                      <a:pt x="199" y="378"/>
                    </a:lnTo>
                    <a:lnTo>
                      <a:pt x="191" y="384"/>
                    </a:lnTo>
                    <a:lnTo>
                      <a:pt x="180" y="388"/>
                    </a:lnTo>
                    <a:lnTo>
                      <a:pt x="170" y="390"/>
                    </a:lnTo>
                    <a:lnTo>
                      <a:pt x="156" y="392"/>
                    </a:lnTo>
                    <a:lnTo>
                      <a:pt x="142" y="390"/>
                    </a:lnTo>
                    <a:lnTo>
                      <a:pt x="127" y="390"/>
                    </a:lnTo>
                    <a:lnTo>
                      <a:pt x="112" y="388"/>
                    </a:lnTo>
                    <a:lnTo>
                      <a:pt x="99" y="385"/>
                    </a:lnTo>
                    <a:lnTo>
                      <a:pt x="87" y="381"/>
                    </a:lnTo>
                    <a:lnTo>
                      <a:pt x="76" y="377"/>
                    </a:lnTo>
                    <a:lnTo>
                      <a:pt x="66" y="372"/>
                    </a:lnTo>
                    <a:lnTo>
                      <a:pt x="56" y="365"/>
                    </a:lnTo>
                    <a:lnTo>
                      <a:pt x="47" y="358"/>
                    </a:lnTo>
                    <a:lnTo>
                      <a:pt x="40" y="350"/>
                    </a:lnTo>
                    <a:lnTo>
                      <a:pt x="34" y="341"/>
                    </a:lnTo>
                    <a:lnTo>
                      <a:pt x="28" y="330"/>
                    </a:lnTo>
                    <a:lnTo>
                      <a:pt x="24" y="318"/>
                    </a:lnTo>
                    <a:lnTo>
                      <a:pt x="20" y="306"/>
                    </a:lnTo>
                    <a:lnTo>
                      <a:pt x="19" y="292"/>
                    </a:lnTo>
                    <a:lnTo>
                      <a:pt x="18" y="277"/>
                    </a:lnTo>
                    <a:lnTo>
                      <a:pt x="19" y="266"/>
                    </a:lnTo>
                    <a:lnTo>
                      <a:pt x="23" y="256"/>
                    </a:lnTo>
                    <a:lnTo>
                      <a:pt x="28" y="246"/>
                    </a:lnTo>
                    <a:lnTo>
                      <a:pt x="34" y="237"/>
                    </a:lnTo>
                    <a:lnTo>
                      <a:pt x="39" y="229"/>
                    </a:lnTo>
                    <a:lnTo>
                      <a:pt x="43" y="220"/>
                    </a:lnTo>
                    <a:lnTo>
                      <a:pt x="47" y="209"/>
                    </a:lnTo>
                    <a:lnTo>
                      <a:pt x="48" y="198"/>
                    </a:lnTo>
                    <a:lnTo>
                      <a:pt x="48" y="193"/>
                    </a:lnTo>
                    <a:lnTo>
                      <a:pt x="46" y="188"/>
                    </a:lnTo>
                    <a:lnTo>
                      <a:pt x="44" y="184"/>
                    </a:lnTo>
                    <a:lnTo>
                      <a:pt x="40" y="180"/>
                    </a:lnTo>
                    <a:lnTo>
                      <a:pt x="34" y="172"/>
                    </a:lnTo>
                    <a:lnTo>
                      <a:pt x="24" y="165"/>
                    </a:lnTo>
                    <a:lnTo>
                      <a:pt x="15" y="158"/>
                    </a:lnTo>
                    <a:lnTo>
                      <a:pt x="8" y="150"/>
                    </a:lnTo>
                    <a:lnTo>
                      <a:pt x="4" y="146"/>
                    </a:lnTo>
                    <a:lnTo>
                      <a:pt x="2" y="142"/>
                    </a:lnTo>
                    <a:lnTo>
                      <a:pt x="0" y="137"/>
                    </a:lnTo>
                    <a:lnTo>
                      <a:pt x="0" y="132"/>
                    </a:lnTo>
                    <a:lnTo>
                      <a:pt x="4" y="118"/>
                    </a:lnTo>
                    <a:lnTo>
                      <a:pt x="11" y="102"/>
                    </a:lnTo>
                    <a:lnTo>
                      <a:pt x="14" y="94"/>
                    </a:lnTo>
                    <a:lnTo>
                      <a:pt x="12" y="84"/>
                    </a:lnTo>
                    <a:lnTo>
                      <a:pt x="11" y="78"/>
                    </a:lnTo>
                    <a:lnTo>
                      <a:pt x="8" y="73"/>
                    </a:lnTo>
                    <a:lnTo>
                      <a:pt x="6" y="67"/>
                    </a:lnTo>
                    <a:lnTo>
                      <a:pt x="0" y="60"/>
                    </a:lnTo>
                    <a:lnTo>
                      <a:pt x="34" y="43"/>
                    </a:lnTo>
                    <a:lnTo>
                      <a:pt x="64" y="25"/>
                    </a:lnTo>
                    <a:lnTo>
                      <a:pt x="94" y="11"/>
                    </a:lnTo>
                    <a:lnTo>
                      <a:pt x="120" y="0"/>
                    </a:lnTo>
                    <a:lnTo>
                      <a:pt x="132" y="23"/>
                    </a:lnTo>
                    <a:lnTo>
                      <a:pt x="143" y="44"/>
                    </a:lnTo>
                    <a:lnTo>
                      <a:pt x="148" y="53"/>
                    </a:lnTo>
                    <a:lnTo>
                      <a:pt x="154" y="63"/>
                    </a:lnTo>
                    <a:lnTo>
                      <a:pt x="160" y="71"/>
                    </a:lnTo>
                    <a:lnTo>
                      <a:pt x="168" y="78"/>
                    </a:lnTo>
                    <a:lnTo>
                      <a:pt x="176" y="73"/>
                    </a:lnTo>
                    <a:lnTo>
                      <a:pt x="183" y="69"/>
                    </a:lnTo>
                    <a:lnTo>
                      <a:pt x="188" y="65"/>
                    </a:lnTo>
                    <a:lnTo>
                      <a:pt x="192" y="60"/>
                    </a:lnTo>
                    <a:lnTo>
                      <a:pt x="202" y="65"/>
                    </a:lnTo>
                    <a:lnTo>
                      <a:pt x="208" y="71"/>
                    </a:lnTo>
                    <a:lnTo>
                      <a:pt x="214" y="77"/>
                    </a:lnTo>
                    <a:lnTo>
                      <a:pt x="219" y="82"/>
                    </a:lnTo>
                    <a:lnTo>
                      <a:pt x="224" y="88"/>
                    </a:lnTo>
                    <a:lnTo>
                      <a:pt x="230" y="92"/>
                    </a:lnTo>
                    <a:lnTo>
                      <a:pt x="235" y="94"/>
                    </a:lnTo>
                    <a:lnTo>
                      <a:pt x="242" y="96"/>
                    </a:lnTo>
                    <a:lnTo>
                      <a:pt x="251" y="94"/>
                    </a:lnTo>
                    <a:lnTo>
                      <a:pt x="258" y="92"/>
                    </a:lnTo>
                    <a:lnTo>
                      <a:pt x="262" y="88"/>
                    </a:lnTo>
                    <a:lnTo>
                      <a:pt x="264" y="84"/>
                    </a:lnTo>
                    <a:lnTo>
                      <a:pt x="267" y="78"/>
                    </a:lnTo>
                    <a:lnTo>
                      <a:pt x="271" y="73"/>
                    </a:lnTo>
                    <a:lnTo>
                      <a:pt x="276" y="69"/>
                    </a:lnTo>
                    <a:lnTo>
                      <a:pt x="283" y="67"/>
                    </a:lnTo>
                    <a:lnTo>
                      <a:pt x="307" y="61"/>
                    </a:lnTo>
                    <a:lnTo>
                      <a:pt x="327" y="56"/>
                    </a:lnTo>
                    <a:lnTo>
                      <a:pt x="344" y="51"/>
                    </a:lnTo>
                    <a:lnTo>
                      <a:pt x="362" y="43"/>
                    </a:lnTo>
                    <a:lnTo>
                      <a:pt x="384" y="47"/>
                    </a:lnTo>
                    <a:lnTo>
                      <a:pt x="402" y="53"/>
                    </a:lnTo>
                    <a:lnTo>
                      <a:pt x="408" y="57"/>
                    </a:lnTo>
                    <a:lnTo>
                      <a:pt x="415" y="61"/>
                    </a:lnTo>
                    <a:lnTo>
                      <a:pt x="420" y="65"/>
                    </a:lnTo>
                    <a:lnTo>
                      <a:pt x="426" y="69"/>
                    </a:lnTo>
                    <a:lnTo>
                      <a:pt x="435" y="80"/>
                    </a:lnTo>
                    <a:lnTo>
                      <a:pt x="442" y="92"/>
                    </a:lnTo>
                    <a:lnTo>
                      <a:pt x="450" y="105"/>
                    </a:lnTo>
                    <a:lnTo>
                      <a:pt x="458" y="120"/>
                    </a:lnTo>
                    <a:lnTo>
                      <a:pt x="462" y="126"/>
                    </a:lnTo>
                    <a:lnTo>
                      <a:pt x="467" y="132"/>
                    </a:lnTo>
                    <a:lnTo>
                      <a:pt x="474" y="136"/>
                    </a:lnTo>
                    <a:lnTo>
                      <a:pt x="480" y="141"/>
                    </a:lnTo>
                    <a:lnTo>
                      <a:pt x="495" y="149"/>
                    </a:lnTo>
                    <a:lnTo>
                      <a:pt x="510" y="157"/>
                    </a:lnTo>
                    <a:lnTo>
                      <a:pt x="518" y="162"/>
                    </a:lnTo>
                    <a:lnTo>
                      <a:pt x="524" y="168"/>
                    </a:lnTo>
                    <a:lnTo>
                      <a:pt x="531" y="176"/>
                    </a:lnTo>
                    <a:lnTo>
                      <a:pt x="536" y="184"/>
                    </a:lnTo>
                    <a:lnTo>
                      <a:pt x="542" y="193"/>
                    </a:lnTo>
                    <a:lnTo>
                      <a:pt x="546" y="205"/>
                    </a:lnTo>
                    <a:lnTo>
                      <a:pt x="547" y="218"/>
                    </a:lnTo>
                    <a:lnTo>
                      <a:pt x="548" y="234"/>
                    </a:lnTo>
                    <a:lnTo>
                      <a:pt x="547" y="244"/>
                    </a:lnTo>
                    <a:lnTo>
                      <a:pt x="544" y="252"/>
                    </a:lnTo>
                    <a:lnTo>
                      <a:pt x="540" y="260"/>
                    </a:lnTo>
                    <a:lnTo>
                      <a:pt x="536" y="269"/>
                    </a:lnTo>
                    <a:lnTo>
                      <a:pt x="532" y="277"/>
                    </a:lnTo>
                    <a:lnTo>
                      <a:pt x="528" y="286"/>
                    </a:lnTo>
                    <a:lnTo>
                      <a:pt x="526" y="296"/>
                    </a:lnTo>
                    <a:lnTo>
                      <a:pt x="524" y="306"/>
                    </a:lnTo>
                    <a:lnTo>
                      <a:pt x="518" y="306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49"/>
              <p:cNvSpPr>
                <a:spLocks/>
              </p:cNvSpPr>
              <p:nvPr/>
            </p:nvSpPr>
            <p:spPr bwMode="auto">
              <a:xfrm>
                <a:off x="822" y="2804"/>
                <a:ext cx="146" cy="168"/>
              </a:xfrm>
              <a:custGeom>
                <a:avLst/>
                <a:gdLst>
                  <a:gd name="T0" fmla="*/ 140 w 475"/>
                  <a:gd name="T1" fmla="*/ 33 h 553"/>
                  <a:gd name="T2" fmla="*/ 133 w 475"/>
                  <a:gd name="T3" fmla="*/ 40 h 553"/>
                  <a:gd name="T4" fmla="*/ 131 w 475"/>
                  <a:gd name="T5" fmla="*/ 50 h 553"/>
                  <a:gd name="T6" fmla="*/ 131 w 475"/>
                  <a:gd name="T7" fmla="*/ 91 h 553"/>
                  <a:gd name="T8" fmla="*/ 131 w 475"/>
                  <a:gd name="T9" fmla="*/ 114 h 553"/>
                  <a:gd name="T10" fmla="*/ 126 w 475"/>
                  <a:gd name="T11" fmla="*/ 121 h 553"/>
                  <a:gd name="T12" fmla="*/ 120 w 475"/>
                  <a:gd name="T13" fmla="*/ 127 h 553"/>
                  <a:gd name="T14" fmla="*/ 110 w 475"/>
                  <a:gd name="T15" fmla="*/ 134 h 553"/>
                  <a:gd name="T16" fmla="*/ 105 w 475"/>
                  <a:gd name="T17" fmla="*/ 139 h 553"/>
                  <a:gd name="T18" fmla="*/ 98 w 475"/>
                  <a:gd name="T19" fmla="*/ 140 h 553"/>
                  <a:gd name="T20" fmla="*/ 87 w 475"/>
                  <a:gd name="T21" fmla="*/ 144 h 553"/>
                  <a:gd name="T22" fmla="*/ 52 w 475"/>
                  <a:gd name="T23" fmla="*/ 162 h 553"/>
                  <a:gd name="T24" fmla="*/ 50 w 475"/>
                  <a:gd name="T25" fmla="*/ 157 h 553"/>
                  <a:gd name="T26" fmla="*/ 45 w 475"/>
                  <a:gd name="T27" fmla="*/ 156 h 553"/>
                  <a:gd name="T28" fmla="*/ 36 w 475"/>
                  <a:gd name="T29" fmla="*/ 154 h 553"/>
                  <a:gd name="T30" fmla="*/ 31 w 475"/>
                  <a:gd name="T31" fmla="*/ 150 h 553"/>
                  <a:gd name="T32" fmla="*/ 22 w 475"/>
                  <a:gd name="T33" fmla="*/ 124 h 553"/>
                  <a:gd name="T34" fmla="*/ 9 w 475"/>
                  <a:gd name="T35" fmla="*/ 102 h 553"/>
                  <a:gd name="T36" fmla="*/ 3 w 475"/>
                  <a:gd name="T37" fmla="*/ 86 h 553"/>
                  <a:gd name="T38" fmla="*/ 10 w 475"/>
                  <a:gd name="T39" fmla="*/ 84 h 553"/>
                  <a:gd name="T40" fmla="*/ 14 w 475"/>
                  <a:gd name="T41" fmla="*/ 81 h 553"/>
                  <a:gd name="T42" fmla="*/ 16 w 475"/>
                  <a:gd name="T43" fmla="*/ 72 h 553"/>
                  <a:gd name="T44" fmla="*/ 17 w 475"/>
                  <a:gd name="T45" fmla="*/ 53 h 553"/>
                  <a:gd name="T46" fmla="*/ 17 w 475"/>
                  <a:gd name="T47" fmla="*/ 36 h 553"/>
                  <a:gd name="T48" fmla="*/ 19 w 475"/>
                  <a:gd name="T49" fmla="*/ 29 h 553"/>
                  <a:gd name="T50" fmla="*/ 30 w 475"/>
                  <a:gd name="T51" fmla="*/ 16 h 553"/>
                  <a:gd name="T52" fmla="*/ 48 w 475"/>
                  <a:gd name="T53" fmla="*/ 3 h 553"/>
                  <a:gd name="T54" fmla="*/ 57 w 475"/>
                  <a:gd name="T55" fmla="*/ 5 h 553"/>
                  <a:gd name="T56" fmla="*/ 61 w 475"/>
                  <a:gd name="T57" fmla="*/ 7 h 553"/>
                  <a:gd name="T58" fmla="*/ 66 w 475"/>
                  <a:gd name="T59" fmla="*/ 7 h 553"/>
                  <a:gd name="T60" fmla="*/ 71 w 475"/>
                  <a:gd name="T61" fmla="*/ 3 h 553"/>
                  <a:gd name="T62" fmla="*/ 76 w 475"/>
                  <a:gd name="T63" fmla="*/ 2 h 553"/>
                  <a:gd name="T64" fmla="*/ 80 w 475"/>
                  <a:gd name="T65" fmla="*/ 4 h 553"/>
                  <a:gd name="T66" fmla="*/ 86 w 475"/>
                  <a:gd name="T67" fmla="*/ 13 h 553"/>
                  <a:gd name="T68" fmla="*/ 94 w 475"/>
                  <a:gd name="T69" fmla="*/ 22 h 553"/>
                  <a:gd name="T70" fmla="*/ 100 w 475"/>
                  <a:gd name="T71" fmla="*/ 24 h 553"/>
                  <a:gd name="T72" fmla="*/ 106 w 475"/>
                  <a:gd name="T73" fmla="*/ 23 h 553"/>
                  <a:gd name="T74" fmla="*/ 111 w 475"/>
                  <a:gd name="T75" fmla="*/ 18 h 553"/>
                  <a:gd name="T76" fmla="*/ 115 w 475"/>
                  <a:gd name="T77" fmla="*/ 14 h 553"/>
                  <a:gd name="T78" fmla="*/ 120 w 475"/>
                  <a:gd name="T79" fmla="*/ 13 h 553"/>
                  <a:gd name="T80" fmla="*/ 126 w 475"/>
                  <a:gd name="T81" fmla="*/ 14 h 553"/>
                  <a:gd name="T82" fmla="*/ 134 w 475"/>
                  <a:gd name="T83" fmla="*/ 19 h 553"/>
                  <a:gd name="T84" fmla="*/ 141 w 475"/>
                  <a:gd name="T85" fmla="*/ 27 h 55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75"/>
                  <a:gd name="T130" fmla="*/ 0 h 553"/>
                  <a:gd name="T131" fmla="*/ 475 w 475"/>
                  <a:gd name="T132" fmla="*/ 553 h 55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75" h="553">
                    <a:moveTo>
                      <a:pt x="475" y="96"/>
                    </a:moveTo>
                    <a:lnTo>
                      <a:pt x="465" y="102"/>
                    </a:lnTo>
                    <a:lnTo>
                      <a:pt x="455" y="107"/>
                    </a:lnTo>
                    <a:lnTo>
                      <a:pt x="447" y="115"/>
                    </a:lnTo>
                    <a:lnTo>
                      <a:pt x="439" y="123"/>
                    </a:lnTo>
                    <a:lnTo>
                      <a:pt x="434" y="131"/>
                    </a:lnTo>
                    <a:lnTo>
                      <a:pt x="430" y="142"/>
                    </a:lnTo>
                    <a:lnTo>
                      <a:pt x="427" y="151"/>
                    </a:lnTo>
                    <a:lnTo>
                      <a:pt x="427" y="163"/>
                    </a:lnTo>
                    <a:lnTo>
                      <a:pt x="427" y="211"/>
                    </a:lnTo>
                    <a:lnTo>
                      <a:pt x="427" y="254"/>
                    </a:lnTo>
                    <a:lnTo>
                      <a:pt x="427" y="299"/>
                    </a:lnTo>
                    <a:lnTo>
                      <a:pt x="427" y="355"/>
                    </a:lnTo>
                    <a:lnTo>
                      <a:pt x="426" y="366"/>
                    </a:lnTo>
                    <a:lnTo>
                      <a:pt x="425" y="375"/>
                    </a:lnTo>
                    <a:lnTo>
                      <a:pt x="421" y="384"/>
                    </a:lnTo>
                    <a:lnTo>
                      <a:pt x="417" y="392"/>
                    </a:lnTo>
                    <a:lnTo>
                      <a:pt x="411" y="399"/>
                    </a:lnTo>
                    <a:lnTo>
                      <a:pt x="405" y="405"/>
                    </a:lnTo>
                    <a:lnTo>
                      <a:pt x="399" y="412"/>
                    </a:lnTo>
                    <a:lnTo>
                      <a:pt x="391" y="417"/>
                    </a:lnTo>
                    <a:lnTo>
                      <a:pt x="378" y="428"/>
                    </a:lnTo>
                    <a:lnTo>
                      <a:pt x="363" y="437"/>
                    </a:lnTo>
                    <a:lnTo>
                      <a:pt x="357" y="441"/>
                    </a:lnTo>
                    <a:lnTo>
                      <a:pt x="351" y="447"/>
                    </a:lnTo>
                    <a:lnTo>
                      <a:pt x="347" y="452"/>
                    </a:lnTo>
                    <a:lnTo>
                      <a:pt x="343" y="457"/>
                    </a:lnTo>
                    <a:lnTo>
                      <a:pt x="334" y="457"/>
                    </a:lnTo>
                    <a:lnTo>
                      <a:pt x="326" y="459"/>
                    </a:lnTo>
                    <a:lnTo>
                      <a:pt x="319" y="461"/>
                    </a:lnTo>
                    <a:lnTo>
                      <a:pt x="313" y="464"/>
                    </a:lnTo>
                    <a:lnTo>
                      <a:pt x="299" y="469"/>
                    </a:lnTo>
                    <a:lnTo>
                      <a:pt x="282" y="475"/>
                    </a:lnTo>
                    <a:lnTo>
                      <a:pt x="169" y="553"/>
                    </a:lnTo>
                    <a:lnTo>
                      <a:pt x="170" y="541"/>
                    </a:lnTo>
                    <a:lnTo>
                      <a:pt x="170" y="532"/>
                    </a:lnTo>
                    <a:lnTo>
                      <a:pt x="169" y="525"/>
                    </a:lnTo>
                    <a:lnTo>
                      <a:pt x="166" y="520"/>
                    </a:lnTo>
                    <a:lnTo>
                      <a:pt x="162" y="516"/>
                    </a:lnTo>
                    <a:lnTo>
                      <a:pt x="157" y="513"/>
                    </a:lnTo>
                    <a:lnTo>
                      <a:pt x="153" y="513"/>
                    </a:lnTo>
                    <a:lnTo>
                      <a:pt x="146" y="512"/>
                    </a:lnTo>
                    <a:lnTo>
                      <a:pt x="134" y="512"/>
                    </a:lnTo>
                    <a:lnTo>
                      <a:pt x="122" y="511"/>
                    </a:lnTo>
                    <a:lnTo>
                      <a:pt x="116" y="508"/>
                    </a:lnTo>
                    <a:lnTo>
                      <a:pt x="110" y="505"/>
                    </a:lnTo>
                    <a:lnTo>
                      <a:pt x="106" y="500"/>
                    </a:lnTo>
                    <a:lnTo>
                      <a:pt x="102" y="493"/>
                    </a:lnTo>
                    <a:lnTo>
                      <a:pt x="93" y="461"/>
                    </a:lnTo>
                    <a:lnTo>
                      <a:pt x="82" y="433"/>
                    </a:lnTo>
                    <a:lnTo>
                      <a:pt x="70" y="408"/>
                    </a:lnTo>
                    <a:lnTo>
                      <a:pt x="58" y="384"/>
                    </a:lnTo>
                    <a:lnTo>
                      <a:pt x="45" y="360"/>
                    </a:lnTo>
                    <a:lnTo>
                      <a:pt x="30" y="336"/>
                    </a:lnTo>
                    <a:lnTo>
                      <a:pt x="16" y="311"/>
                    </a:lnTo>
                    <a:lnTo>
                      <a:pt x="0" y="283"/>
                    </a:lnTo>
                    <a:lnTo>
                      <a:pt x="9" y="283"/>
                    </a:lnTo>
                    <a:lnTo>
                      <a:pt x="18" y="282"/>
                    </a:lnTo>
                    <a:lnTo>
                      <a:pt x="25" y="280"/>
                    </a:lnTo>
                    <a:lnTo>
                      <a:pt x="32" y="278"/>
                    </a:lnTo>
                    <a:lnTo>
                      <a:pt x="37" y="275"/>
                    </a:lnTo>
                    <a:lnTo>
                      <a:pt x="41" y="271"/>
                    </a:lnTo>
                    <a:lnTo>
                      <a:pt x="45" y="267"/>
                    </a:lnTo>
                    <a:lnTo>
                      <a:pt x="48" y="262"/>
                    </a:lnTo>
                    <a:lnTo>
                      <a:pt x="52" y="251"/>
                    </a:lnTo>
                    <a:lnTo>
                      <a:pt x="53" y="238"/>
                    </a:lnTo>
                    <a:lnTo>
                      <a:pt x="54" y="222"/>
                    </a:lnTo>
                    <a:lnTo>
                      <a:pt x="54" y="204"/>
                    </a:lnTo>
                    <a:lnTo>
                      <a:pt x="54" y="175"/>
                    </a:lnTo>
                    <a:lnTo>
                      <a:pt x="54" y="154"/>
                    </a:lnTo>
                    <a:lnTo>
                      <a:pt x="54" y="136"/>
                    </a:lnTo>
                    <a:lnTo>
                      <a:pt x="54" y="120"/>
                    </a:lnTo>
                    <a:lnTo>
                      <a:pt x="54" y="112"/>
                    </a:lnTo>
                    <a:lnTo>
                      <a:pt x="57" y="104"/>
                    </a:lnTo>
                    <a:lnTo>
                      <a:pt x="61" y="95"/>
                    </a:lnTo>
                    <a:lnTo>
                      <a:pt x="66" y="87"/>
                    </a:lnTo>
                    <a:lnTo>
                      <a:pt x="81" y="70"/>
                    </a:lnTo>
                    <a:lnTo>
                      <a:pt x="98" y="54"/>
                    </a:lnTo>
                    <a:lnTo>
                      <a:pt x="118" y="38"/>
                    </a:lnTo>
                    <a:lnTo>
                      <a:pt x="138" y="23"/>
                    </a:lnTo>
                    <a:lnTo>
                      <a:pt x="157" y="10"/>
                    </a:lnTo>
                    <a:lnTo>
                      <a:pt x="174" y="0"/>
                    </a:lnTo>
                    <a:lnTo>
                      <a:pt x="180" y="8"/>
                    </a:lnTo>
                    <a:lnTo>
                      <a:pt x="185" y="16"/>
                    </a:lnTo>
                    <a:lnTo>
                      <a:pt x="189" y="19"/>
                    </a:lnTo>
                    <a:lnTo>
                      <a:pt x="193" y="22"/>
                    </a:lnTo>
                    <a:lnTo>
                      <a:pt x="198" y="23"/>
                    </a:lnTo>
                    <a:lnTo>
                      <a:pt x="205" y="24"/>
                    </a:lnTo>
                    <a:lnTo>
                      <a:pt x="210" y="23"/>
                    </a:lnTo>
                    <a:lnTo>
                      <a:pt x="215" y="22"/>
                    </a:lnTo>
                    <a:lnTo>
                      <a:pt x="221" y="18"/>
                    </a:lnTo>
                    <a:lnTo>
                      <a:pt x="226" y="15"/>
                    </a:lnTo>
                    <a:lnTo>
                      <a:pt x="230" y="11"/>
                    </a:lnTo>
                    <a:lnTo>
                      <a:pt x="235" y="8"/>
                    </a:lnTo>
                    <a:lnTo>
                      <a:pt x="241" y="7"/>
                    </a:lnTo>
                    <a:lnTo>
                      <a:pt x="246" y="6"/>
                    </a:lnTo>
                    <a:lnTo>
                      <a:pt x="251" y="7"/>
                    </a:lnTo>
                    <a:lnTo>
                      <a:pt x="257" y="8"/>
                    </a:lnTo>
                    <a:lnTo>
                      <a:pt x="261" y="12"/>
                    </a:lnTo>
                    <a:lnTo>
                      <a:pt x="266" y="18"/>
                    </a:lnTo>
                    <a:lnTo>
                      <a:pt x="273" y="28"/>
                    </a:lnTo>
                    <a:lnTo>
                      <a:pt x="281" y="42"/>
                    </a:lnTo>
                    <a:lnTo>
                      <a:pt x="290" y="55"/>
                    </a:lnTo>
                    <a:lnTo>
                      <a:pt x="299" y="67"/>
                    </a:lnTo>
                    <a:lnTo>
                      <a:pt x="305" y="71"/>
                    </a:lnTo>
                    <a:lnTo>
                      <a:pt x="310" y="75"/>
                    </a:lnTo>
                    <a:lnTo>
                      <a:pt x="317" y="78"/>
                    </a:lnTo>
                    <a:lnTo>
                      <a:pt x="325" y="78"/>
                    </a:lnTo>
                    <a:lnTo>
                      <a:pt x="333" y="78"/>
                    </a:lnTo>
                    <a:lnTo>
                      <a:pt x="339" y="76"/>
                    </a:lnTo>
                    <a:lnTo>
                      <a:pt x="345" y="75"/>
                    </a:lnTo>
                    <a:lnTo>
                      <a:pt x="350" y="72"/>
                    </a:lnTo>
                    <a:lnTo>
                      <a:pt x="355" y="67"/>
                    </a:lnTo>
                    <a:lnTo>
                      <a:pt x="361" y="60"/>
                    </a:lnTo>
                    <a:lnTo>
                      <a:pt x="365" y="54"/>
                    </a:lnTo>
                    <a:lnTo>
                      <a:pt x="370" y="47"/>
                    </a:lnTo>
                    <a:lnTo>
                      <a:pt x="374" y="46"/>
                    </a:lnTo>
                    <a:lnTo>
                      <a:pt x="378" y="43"/>
                    </a:lnTo>
                    <a:lnTo>
                      <a:pt x="383" y="42"/>
                    </a:lnTo>
                    <a:lnTo>
                      <a:pt x="391" y="42"/>
                    </a:lnTo>
                    <a:lnTo>
                      <a:pt x="398" y="42"/>
                    </a:lnTo>
                    <a:lnTo>
                      <a:pt x="405" y="43"/>
                    </a:lnTo>
                    <a:lnTo>
                      <a:pt x="411" y="46"/>
                    </a:lnTo>
                    <a:lnTo>
                      <a:pt x="417" y="48"/>
                    </a:lnTo>
                    <a:lnTo>
                      <a:pt x="426" y="54"/>
                    </a:lnTo>
                    <a:lnTo>
                      <a:pt x="435" y="62"/>
                    </a:lnTo>
                    <a:lnTo>
                      <a:pt x="442" y="71"/>
                    </a:lnTo>
                    <a:lnTo>
                      <a:pt x="450" y="80"/>
                    </a:lnTo>
                    <a:lnTo>
                      <a:pt x="459" y="88"/>
                    </a:lnTo>
                    <a:lnTo>
                      <a:pt x="469" y="96"/>
                    </a:lnTo>
                    <a:lnTo>
                      <a:pt x="475" y="96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50"/>
              <p:cNvSpPr>
                <a:spLocks/>
              </p:cNvSpPr>
              <p:nvPr/>
            </p:nvSpPr>
            <p:spPr bwMode="auto">
              <a:xfrm>
                <a:off x="672" y="2823"/>
                <a:ext cx="203" cy="214"/>
              </a:xfrm>
              <a:custGeom>
                <a:avLst/>
                <a:gdLst>
                  <a:gd name="T0" fmla="*/ 203 w 664"/>
                  <a:gd name="T1" fmla="*/ 155 h 698"/>
                  <a:gd name="T2" fmla="*/ 203 w 664"/>
                  <a:gd name="T3" fmla="*/ 141 h 698"/>
                  <a:gd name="T4" fmla="*/ 198 w 664"/>
                  <a:gd name="T5" fmla="*/ 137 h 698"/>
                  <a:gd name="T6" fmla="*/ 186 w 664"/>
                  <a:gd name="T7" fmla="*/ 136 h 698"/>
                  <a:gd name="T8" fmla="*/ 179 w 664"/>
                  <a:gd name="T9" fmla="*/ 121 h 698"/>
                  <a:gd name="T10" fmla="*/ 165 w 664"/>
                  <a:gd name="T11" fmla="*/ 90 h 698"/>
                  <a:gd name="T12" fmla="*/ 149 w 664"/>
                  <a:gd name="T13" fmla="*/ 67 h 698"/>
                  <a:gd name="T14" fmla="*/ 135 w 664"/>
                  <a:gd name="T15" fmla="*/ 62 h 698"/>
                  <a:gd name="T16" fmla="*/ 120 w 664"/>
                  <a:gd name="T17" fmla="*/ 49 h 698"/>
                  <a:gd name="T18" fmla="*/ 115 w 664"/>
                  <a:gd name="T19" fmla="*/ 39 h 698"/>
                  <a:gd name="T20" fmla="*/ 116 w 664"/>
                  <a:gd name="T21" fmla="*/ 28 h 698"/>
                  <a:gd name="T22" fmla="*/ 114 w 664"/>
                  <a:gd name="T23" fmla="*/ 24 h 698"/>
                  <a:gd name="T24" fmla="*/ 105 w 664"/>
                  <a:gd name="T25" fmla="*/ 19 h 698"/>
                  <a:gd name="T26" fmla="*/ 95 w 664"/>
                  <a:gd name="T27" fmla="*/ 8 h 698"/>
                  <a:gd name="T28" fmla="*/ 88 w 664"/>
                  <a:gd name="T29" fmla="*/ 2 h 698"/>
                  <a:gd name="T30" fmla="*/ 77 w 664"/>
                  <a:gd name="T31" fmla="*/ 2 h 698"/>
                  <a:gd name="T32" fmla="*/ 67 w 664"/>
                  <a:gd name="T33" fmla="*/ 1 h 698"/>
                  <a:gd name="T34" fmla="*/ 62 w 664"/>
                  <a:gd name="T35" fmla="*/ 8 h 698"/>
                  <a:gd name="T36" fmla="*/ 47 w 664"/>
                  <a:gd name="T37" fmla="*/ 30 h 698"/>
                  <a:gd name="T38" fmla="*/ 41 w 664"/>
                  <a:gd name="T39" fmla="*/ 45 h 698"/>
                  <a:gd name="T40" fmla="*/ 36 w 664"/>
                  <a:gd name="T41" fmla="*/ 55 h 698"/>
                  <a:gd name="T42" fmla="*/ 37 w 664"/>
                  <a:gd name="T43" fmla="*/ 61 h 698"/>
                  <a:gd name="T44" fmla="*/ 46 w 664"/>
                  <a:gd name="T45" fmla="*/ 73 h 698"/>
                  <a:gd name="T46" fmla="*/ 39 w 664"/>
                  <a:gd name="T47" fmla="*/ 80 h 698"/>
                  <a:gd name="T48" fmla="*/ 37 w 664"/>
                  <a:gd name="T49" fmla="*/ 90 h 698"/>
                  <a:gd name="T50" fmla="*/ 38 w 664"/>
                  <a:gd name="T51" fmla="*/ 103 h 698"/>
                  <a:gd name="T52" fmla="*/ 29 w 664"/>
                  <a:gd name="T53" fmla="*/ 117 h 698"/>
                  <a:gd name="T54" fmla="*/ 16 w 664"/>
                  <a:gd name="T55" fmla="*/ 130 h 698"/>
                  <a:gd name="T56" fmla="*/ 3 w 664"/>
                  <a:gd name="T57" fmla="*/ 145 h 698"/>
                  <a:gd name="T58" fmla="*/ 0 w 664"/>
                  <a:gd name="T59" fmla="*/ 158 h 698"/>
                  <a:gd name="T60" fmla="*/ 3 w 664"/>
                  <a:gd name="T61" fmla="*/ 174 h 698"/>
                  <a:gd name="T62" fmla="*/ 11 w 664"/>
                  <a:gd name="T63" fmla="*/ 198 h 698"/>
                  <a:gd name="T64" fmla="*/ 14 w 664"/>
                  <a:gd name="T65" fmla="*/ 197 h 698"/>
                  <a:gd name="T66" fmla="*/ 22 w 664"/>
                  <a:gd name="T67" fmla="*/ 196 h 698"/>
                  <a:gd name="T68" fmla="*/ 34 w 664"/>
                  <a:gd name="T69" fmla="*/ 201 h 698"/>
                  <a:gd name="T70" fmla="*/ 49 w 664"/>
                  <a:gd name="T71" fmla="*/ 212 h 698"/>
                  <a:gd name="T72" fmla="*/ 63 w 664"/>
                  <a:gd name="T73" fmla="*/ 214 h 698"/>
                  <a:gd name="T74" fmla="*/ 76 w 664"/>
                  <a:gd name="T75" fmla="*/ 210 h 698"/>
                  <a:gd name="T76" fmla="*/ 88 w 664"/>
                  <a:gd name="T77" fmla="*/ 209 h 698"/>
                  <a:gd name="T78" fmla="*/ 94 w 664"/>
                  <a:gd name="T79" fmla="*/ 209 h 698"/>
                  <a:gd name="T80" fmla="*/ 102 w 664"/>
                  <a:gd name="T81" fmla="*/ 193 h 698"/>
                  <a:gd name="T82" fmla="*/ 119 w 664"/>
                  <a:gd name="T83" fmla="*/ 170 h 698"/>
                  <a:gd name="T84" fmla="*/ 135 w 664"/>
                  <a:gd name="T85" fmla="*/ 159 h 698"/>
                  <a:gd name="T86" fmla="*/ 164 w 664"/>
                  <a:gd name="T87" fmla="*/ 159 h 698"/>
                  <a:gd name="T88" fmla="*/ 173 w 664"/>
                  <a:gd name="T89" fmla="*/ 166 h 698"/>
                  <a:gd name="T90" fmla="*/ 189 w 664"/>
                  <a:gd name="T91" fmla="*/ 181 h 698"/>
                  <a:gd name="T92" fmla="*/ 198 w 664"/>
                  <a:gd name="T93" fmla="*/ 182 h 698"/>
                  <a:gd name="T94" fmla="*/ 202 w 664"/>
                  <a:gd name="T95" fmla="*/ 167 h 69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64"/>
                  <a:gd name="T145" fmla="*/ 0 h 698"/>
                  <a:gd name="T146" fmla="*/ 664 w 664"/>
                  <a:gd name="T147" fmla="*/ 698 h 69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64" h="698">
                    <a:moveTo>
                      <a:pt x="663" y="535"/>
                    </a:moveTo>
                    <a:lnTo>
                      <a:pt x="663" y="531"/>
                    </a:lnTo>
                    <a:lnTo>
                      <a:pt x="663" y="521"/>
                    </a:lnTo>
                    <a:lnTo>
                      <a:pt x="663" y="505"/>
                    </a:lnTo>
                    <a:lnTo>
                      <a:pt x="663" y="487"/>
                    </a:lnTo>
                    <a:lnTo>
                      <a:pt x="664" y="475"/>
                    </a:lnTo>
                    <a:lnTo>
                      <a:pt x="664" y="466"/>
                    </a:lnTo>
                    <a:lnTo>
                      <a:pt x="663" y="459"/>
                    </a:lnTo>
                    <a:lnTo>
                      <a:pt x="660" y="454"/>
                    </a:lnTo>
                    <a:lnTo>
                      <a:pt x="656" y="450"/>
                    </a:lnTo>
                    <a:lnTo>
                      <a:pt x="651" y="447"/>
                    </a:lnTo>
                    <a:lnTo>
                      <a:pt x="647" y="447"/>
                    </a:lnTo>
                    <a:lnTo>
                      <a:pt x="640" y="446"/>
                    </a:lnTo>
                    <a:lnTo>
                      <a:pt x="628" y="446"/>
                    </a:lnTo>
                    <a:lnTo>
                      <a:pt x="616" y="445"/>
                    </a:lnTo>
                    <a:lnTo>
                      <a:pt x="610" y="442"/>
                    </a:lnTo>
                    <a:lnTo>
                      <a:pt x="604" y="439"/>
                    </a:lnTo>
                    <a:lnTo>
                      <a:pt x="600" y="434"/>
                    </a:lnTo>
                    <a:lnTo>
                      <a:pt x="596" y="427"/>
                    </a:lnTo>
                    <a:lnTo>
                      <a:pt x="587" y="395"/>
                    </a:lnTo>
                    <a:lnTo>
                      <a:pt x="576" y="367"/>
                    </a:lnTo>
                    <a:lnTo>
                      <a:pt x="564" y="342"/>
                    </a:lnTo>
                    <a:lnTo>
                      <a:pt x="552" y="318"/>
                    </a:lnTo>
                    <a:lnTo>
                      <a:pt x="539" y="294"/>
                    </a:lnTo>
                    <a:lnTo>
                      <a:pt x="524" y="270"/>
                    </a:lnTo>
                    <a:lnTo>
                      <a:pt x="510" y="245"/>
                    </a:lnTo>
                    <a:lnTo>
                      <a:pt x="494" y="217"/>
                    </a:lnTo>
                    <a:lnTo>
                      <a:pt x="486" y="217"/>
                    </a:lnTo>
                    <a:lnTo>
                      <a:pt x="478" y="214"/>
                    </a:lnTo>
                    <a:lnTo>
                      <a:pt x="468" y="213"/>
                    </a:lnTo>
                    <a:lnTo>
                      <a:pt x="460" y="210"/>
                    </a:lnTo>
                    <a:lnTo>
                      <a:pt x="442" y="201"/>
                    </a:lnTo>
                    <a:lnTo>
                      <a:pt x="426" y="192"/>
                    </a:lnTo>
                    <a:lnTo>
                      <a:pt x="410" y="180"/>
                    </a:lnTo>
                    <a:lnTo>
                      <a:pt x="396" y="166"/>
                    </a:lnTo>
                    <a:lnTo>
                      <a:pt x="391" y="160"/>
                    </a:lnTo>
                    <a:lnTo>
                      <a:pt x="386" y="152"/>
                    </a:lnTo>
                    <a:lnTo>
                      <a:pt x="382" y="145"/>
                    </a:lnTo>
                    <a:lnTo>
                      <a:pt x="379" y="138"/>
                    </a:lnTo>
                    <a:lnTo>
                      <a:pt x="376" y="126"/>
                    </a:lnTo>
                    <a:lnTo>
                      <a:pt x="376" y="114"/>
                    </a:lnTo>
                    <a:lnTo>
                      <a:pt x="378" y="105"/>
                    </a:lnTo>
                    <a:lnTo>
                      <a:pt x="379" y="96"/>
                    </a:lnTo>
                    <a:lnTo>
                      <a:pt x="379" y="92"/>
                    </a:lnTo>
                    <a:lnTo>
                      <a:pt x="378" y="88"/>
                    </a:lnTo>
                    <a:lnTo>
                      <a:pt x="378" y="84"/>
                    </a:lnTo>
                    <a:lnTo>
                      <a:pt x="375" y="80"/>
                    </a:lnTo>
                    <a:lnTo>
                      <a:pt x="372" y="77"/>
                    </a:lnTo>
                    <a:lnTo>
                      <a:pt x="368" y="73"/>
                    </a:lnTo>
                    <a:lnTo>
                      <a:pt x="362" y="69"/>
                    </a:lnTo>
                    <a:lnTo>
                      <a:pt x="355" y="66"/>
                    </a:lnTo>
                    <a:lnTo>
                      <a:pt x="344" y="61"/>
                    </a:lnTo>
                    <a:lnTo>
                      <a:pt x="335" y="53"/>
                    </a:lnTo>
                    <a:lnTo>
                      <a:pt x="327" y="44"/>
                    </a:lnTo>
                    <a:lnTo>
                      <a:pt x="319" y="34"/>
                    </a:lnTo>
                    <a:lnTo>
                      <a:pt x="311" y="25"/>
                    </a:lnTo>
                    <a:lnTo>
                      <a:pt x="303" y="16"/>
                    </a:lnTo>
                    <a:lnTo>
                      <a:pt x="298" y="13"/>
                    </a:lnTo>
                    <a:lnTo>
                      <a:pt x="294" y="10"/>
                    </a:lnTo>
                    <a:lnTo>
                      <a:pt x="288" y="8"/>
                    </a:lnTo>
                    <a:lnTo>
                      <a:pt x="283" y="6"/>
                    </a:lnTo>
                    <a:lnTo>
                      <a:pt x="271" y="5"/>
                    </a:lnTo>
                    <a:lnTo>
                      <a:pt x="260" y="4"/>
                    </a:lnTo>
                    <a:lnTo>
                      <a:pt x="252" y="5"/>
                    </a:lnTo>
                    <a:lnTo>
                      <a:pt x="244" y="5"/>
                    </a:lnTo>
                    <a:lnTo>
                      <a:pt x="238" y="5"/>
                    </a:lnTo>
                    <a:lnTo>
                      <a:pt x="230" y="5"/>
                    </a:lnTo>
                    <a:lnTo>
                      <a:pt x="220" y="4"/>
                    </a:lnTo>
                    <a:lnTo>
                      <a:pt x="211" y="0"/>
                    </a:lnTo>
                    <a:lnTo>
                      <a:pt x="208" y="8"/>
                    </a:lnTo>
                    <a:lnTo>
                      <a:pt x="206" y="17"/>
                    </a:lnTo>
                    <a:lnTo>
                      <a:pt x="202" y="26"/>
                    </a:lnTo>
                    <a:lnTo>
                      <a:pt x="196" y="37"/>
                    </a:lnTo>
                    <a:lnTo>
                      <a:pt x="183" y="57"/>
                    </a:lnTo>
                    <a:lnTo>
                      <a:pt x="170" y="77"/>
                    </a:lnTo>
                    <a:lnTo>
                      <a:pt x="155" y="97"/>
                    </a:lnTo>
                    <a:lnTo>
                      <a:pt x="144" y="113"/>
                    </a:lnTo>
                    <a:lnTo>
                      <a:pt x="135" y="125"/>
                    </a:lnTo>
                    <a:lnTo>
                      <a:pt x="132" y="133"/>
                    </a:lnTo>
                    <a:lnTo>
                      <a:pt x="135" y="148"/>
                    </a:lnTo>
                    <a:lnTo>
                      <a:pt x="139" y="162"/>
                    </a:lnTo>
                    <a:lnTo>
                      <a:pt x="130" y="170"/>
                    </a:lnTo>
                    <a:lnTo>
                      <a:pt x="122" y="176"/>
                    </a:lnTo>
                    <a:lnTo>
                      <a:pt x="119" y="178"/>
                    </a:lnTo>
                    <a:lnTo>
                      <a:pt x="116" y="182"/>
                    </a:lnTo>
                    <a:lnTo>
                      <a:pt x="115" y="186"/>
                    </a:lnTo>
                    <a:lnTo>
                      <a:pt x="114" y="193"/>
                    </a:lnTo>
                    <a:lnTo>
                      <a:pt x="120" y="198"/>
                    </a:lnTo>
                    <a:lnTo>
                      <a:pt x="134" y="210"/>
                    </a:lnTo>
                    <a:lnTo>
                      <a:pt x="147" y="224"/>
                    </a:lnTo>
                    <a:lnTo>
                      <a:pt x="156" y="229"/>
                    </a:lnTo>
                    <a:lnTo>
                      <a:pt x="152" y="237"/>
                    </a:lnTo>
                    <a:lnTo>
                      <a:pt x="147" y="245"/>
                    </a:lnTo>
                    <a:lnTo>
                      <a:pt x="140" y="252"/>
                    </a:lnTo>
                    <a:lnTo>
                      <a:pt x="134" y="257"/>
                    </a:lnTo>
                    <a:lnTo>
                      <a:pt x="126" y="262"/>
                    </a:lnTo>
                    <a:lnTo>
                      <a:pt x="120" y="268"/>
                    </a:lnTo>
                    <a:lnTo>
                      <a:pt x="116" y="273"/>
                    </a:lnTo>
                    <a:lnTo>
                      <a:pt x="114" y="277"/>
                    </a:lnTo>
                    <a:lnTo>
                      <a:pt x="120" y="293"/>
                    </a:lnTo>
                    <a:lnTo>
                      <a:pt x="126" y="313"/>
                    </a:lnTo>
                    <a:lnTo>
                      <a:pt x="126" y="321"/>
                    </a:lnTo>
                    <a:lnTo>
                      <a:pt x="124" y="329"/>
                    </a:lnTo>
                    <a:lnTo>
                      <a:pt x="123" y="337"/>
                    </a:lnTo>
                    <a:lnTo>
                      <a:pt x="120" y="343"/>
                    </a:lnTo>
                    <a:lnTo>
                      <a:pt x="115" y="357"/>
                    </a:lnTo>
                    <a:lnTo>
                      <a:pt x="107" y="370"/>
                    </a:lnTo>
                    <a:lnTo>
                      <a:pt x="96" y="381"/>
                    </a:lnTo>
                    <a:lnTo>
                      <a:pt x="86" y="393"/>
                    </a:lnTo>
                    <a:lnTo>
                      <a:pt x="75" y="403"/>
                    </a:lnTo>
                    <a:lnTo>
                      <a:pt x="63" y="414"/>
                    </a:lnTo>
                    <a:lnTo>
                      <a:pt x="51" y="425"/>
                    </a:lnTo>
                    <a:lnTo>
                      <a:pt x="40" y="435"/>
                    </a:lnTo>
                    <a:lnTo>
                      <a:pt x="30" y="447"/>
                    </a:lnTo>
                    <a:lnTo>
                      <a:pt x="19" y="461"/>
                    </a:lnTo>
                    <a:lnTo>
                      <a:pt x="11" y="474"/>
                    </a:lnTo>
                    <a:lnTo>
                      <a:pt x="6" y="489"/>
                    </a:lnTo>
                    <a:lnTo>
                      <a:pt x="3" y="497"/>
                    </a:lnTo>
                    <a:lnTo>
                      <a:pt x="2" y="506"/>
                    </a:lnTo>
                    <a:lnTo>
                      <a:pt x="0" y="514"/>
                    </a:lnTo>
                    <a:lnTo>
                      <a:pt x="0" y="523"/>
                    </a:lnTo>
                    <a:lnTo>
                      <a:pt x="2" y="534"/>
                    </a:lnTo>
                    <a:lnTo>
                      <a:pt x="4" y="550"/>
                    </a:lnTo>
                    <a:lnTo>
                      <a:pt x="10" y="569"/>
                    </a:lnTo>
                    <a:lnTo>
                      <a:pt x="16" y="590"/>
                    </a:lnTo>
                    <a:lnTo>
                      <a:pt x="23" y="611"/>
                    </a:lnTo>
                    <a:lnTo>
                      <a:pt x="30" y="630"/>
                    </a:lnTo>
                    <a:lnTo>
                      <a:pt x="36" y="646"/>
                    </a:lnTo>
                    <a:lnTo>
                      <a:pt x="42" y="657"/>
                    </a:lnTo>
                    <a:lnTo>
                      <a:pt x="42" y="649"/>
                    </a:lnTo>
                    <a:lnTo>
                      <a:pt x="44" y="643"/>
                    </a:lnTo>
                    <a:lnTo>
                      <a:pt x="47" y="641"/>
                    </a:lnTo>
                    <a:lnTo>
                      <a:pt x="50" y="639"/>
                    </a:lnTo>
                    <a:lnTo>
                      <a:pt x="54" y="638"/>
                    </a:lnTo>
                    <a:lnTo>
                      <a:pt x="60" y="638"/>
                    </a:lnTo>
                    <a:lnTo>
                      <a:pt x="71" y="639"/>
                    </a:lnTo>
                    <a:lnTo>
                      <a:pt x="80" y="641"/>
                    </a:lnTo>
                    <a:lnTo>
                      <a:pt x="88" y="643"/>
                    </a:lnTo>
                    <a:lnTo>
                      <a:pt x="96" y="647"/>
                    </a:lnTo>
                    <a:lnTo>
                      <a:pt x="111" y="657"/>
                    </a:lnTo>
                    <a:lnTo>
                      <a:pt x="124" y="669"/>
                    </a:lnTo>
                    <a:lnTo>
                      <a:pt x="138" y="679"/>
                    </a:lnTo>
                    <a:lnTo>
                      <a:pt x="152" y="689"/>
                    </a:lnTo>
                    <a:lnTo>
                      <a:pt x="160" y="693"/>
                    </a:lnTo>
                    <a:lnTo>
                      <a:pt x="170" y="695"/>
                    </a:lnTo>
                    <a:lnTo>
                      <a:pt x="180" y="698"/>
                    </a:lnTo>
                    <a:lnTo>
                      <a:pt x="192" y="698"/>
                    </a:lnTo>
                    <a:lnTo>
                      <a:pt x="206" y="698"/>
                    </a:lnTo>
                    <a:lnTo>
                      <a:pt x="216" y="695"/>
                    </a:lnTo>
                    <a:lnTo>
                      <a:pt x="227" y="693"/>
                    </a:lnTo>
                    <a:lnTo>
                      <a:pt x="238" y="690"/>
                    </a:lnTo>
                    <a:lnTo>
                      <a:pt x="247" y="686"/>
                    </a:lnTo>
                    <a:lnTo>
                      <a:pt x="256" y="683"/>
                    </a:lnTo>
                    <a:lnTo>
                      <a:pt x="266" y="681"/>
                    </a:lnTo>
                    <a:lnTo>
                      <a:pt x="276" y="681"/>
                    </a:lnTo>
                    <a:lnTo>
                      <a:pt x="287" y="682"/>
                    </a:lnTo>
                    <a:lnTo>
                      <a:pt x="296" y="686"/>
                    </a:lnTo>
                    <a:lnTo>
                      <a:pt x="304" y="690"/>
                    </a:lnTo>
                    <a:lnTo>
                      <a:pt x="307" y="693"/>
                    </a:lnTo>
                    <a:lnTo>
                      <a:pt x="308" y="682"/>
                    </a:lnTo>
                    <a:lnTo>
                      <a:pt x="311" y="673"/>
                    </a:lnTo>
                    <a:lnTo>
                      <a:pt x="315" y="662"/>
                    </a:lnTo>
                    <a:lnTo>
                      <a:pt x="320" y="651"/>
                    </a:lnTo>
                    <a:lnTo>
                      <a:pt x="335" y="631"/>
                    </a:lnTo>
                    <a:lnTo>
                      <a:pt x="351" y="610"/>
                    </a:lnTo>
                    <a:lnTo>
                      <a:pt x="367" y="587"/>
                    </a:lnTo>
                    <a:lnTo>
                      <a:pt x="383" y="566"/>
                    </a:lnTo>
                    <a:lnTo>
                      <a:pt x="390" y="554"/>
                    </a:lnTo>
                    <a:lnTo>
                      <a:pt x="396" y="542"/>
                    </a:lnTo>
                    <a:lnTo>
                      <a:pt x="400" y="530"/>
                    </a:lnTo>
                    <a:lnTo>
                      <a:pt x="403" y="518"/>
                    </a:lnTo>
                    <a:lnTo>
                      <a:pt x="443" y="518"/>
                    </a:lnTo>
                    <a:lnTo>
                      <a:pt x="474" y="518"/>
                    </a:lnTo>
                    <a:lnTo>
                      <a:pt x="500" y="518"/>
                    </a:lnTo>
                    <a:lnTo>
                      <a:pt x="530" y="518"/>
                    </a:lnTo>
                    <a:lnTo>
                      <a:pt x="535" y="518"/>
                    </a:lnTo>
                    <a:lnTo>
                      <a:pt x="542" y="521"/>
                    </a:lnTo>
                    <a:lnTo>
                      <a:pt x="547" y="525"/>
                    </a:lnTo>
                    <a:lnTo>
                      <a:pt x="554" y="529"/>
                    </a:lnTo>
                    <a:lnTo>
                      <a:pt x="567" y="541"/>
                    </a:lnTo>
                    <a:lnTo>
                      <a:pt x="580" y="555"/>
                    </a:lnTo>
                    <a:lnTo>
                      <a:pt x="595" y="570"/>
                    </a:lnTo>
                    <a:lnTo>
                      <a:pt x="611" y="583"/>
                    </a:lnTo>
                    <a:lnTo>
                      <a:pt x="619" y="590"/>
                    </a:lnTo>
                    <a:lnTo>
                      <a:pt x="627" y="595"/>
                    </a:lnTo>
                    <a:lnTo>
                      <a:pt x="635" y="599"/>
                    </a:lnTo>
                    <a:lnTo>
                      <a:pt x="644" y="602"/>
                    </a:lnTo>
                    <a:lnTo>
                      <a:pt x="647" y="595"/>
                    </a:lnTo>
                    <a:lnTo>
                      <a:pt x="654" y="578"/>
                    </a:lnTo>
                    <a:lnTo>
                      <a:pt x="656" y="567"/>
                    </a:lnTo>
                    <a:lnTo>
                      <a:pt x="659" y="557"/>
                    </a:lnTo>
                    <a:lnTo>
                      <a:pt x="662" y="546"/>
                    </a:lnTo>
                    <a:lnTo>
                      <a:pt x="663" y="535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51"/>
              <p:cNvSpPr>
                <a:spLocks/>
              </p:cNvSpPr>
              <p:nvPr/>
            </p:nvSpPr>
            <p:spPr bwMode="auto">
              <a:xfrm>
                <a:off x="651" y="2649"/>
                <a:ext cx="135" cy="158"/>
              </a:xfrm>
              <a:custGeom>
                <a:avLst/>
                <a:gdLst>
                  <a:gd name="T0" fmla="*/ 106 w 440"/>
                  <a:gd name="T1" fmla="*/ 19 h 518"/>
                  <a:gd name="T2" fmla="*/ 107 w 440"/>
                  <a:gd name="T3" fmla="*/ 34 h 518"/>
                  <a:gd name="T4" fmla="*/ 111 w 440"/>
                  <a:gd name="T5" fmla="*/ 50 h 518"/>
                  <a:gd name="T6" fmla="*/ 115 w 440"/>
                  <a:gd name="T7" fmla="*/ 55 h 518"/>
                  <a:gd name="T8" fmla="*/ 124 w 440"/>
                  <a:gd name="T9" fmla="*/ 63 h 518"/>
                  <a:gd name="T10" fmla="*/ 131 w 440"/>
                  <a:gd name="T11" fmla="*/ 73 h 518"/>
                  <a:gd name="T12" fmla="*/ 133 w 440"/>
                  <a:gd name="T13" fmla="*/ 81 h 518"/>
                  <a:gd name="T14" fmla="*/ 133 w 440"/>
                  <a:gd name="T15" fmla="*/ 85 h 518"/>
                  <a:gd name="T16" fmla="*/ 133 w 440"/>
                  <a:gd name="T17" fmla="*/ 93 h 518"/>
                  <a:gd name="T18" fmla="*/ 130 w 440"/>
                  <a:gd name="T19" fmla="*/ 103 h 518"/>
                  <a:gd name="T20" fmla="*/ 119 w 440"/>
                  <a:gd name="T21" fmla="*/ 114 h 518"/>
                  <a:gd name="T22" fmla="*/ 112 w 440"/>
                  <a:gd name="T23" fmla="*/ 129 h 518"/>
                  <a:gd name="T24" fmla="*/ 109 w 440"/>
                  <a:gd name="T25" fmla="*/ 142 h 518"/>
                  <a:gd name="T26" fmla="*/ 102 w 440"/>
                  <a:gd name="T27" fmla="*/ 146 h 518"/>
                  <a:gd name="T28" fmla="*/ 95 w 440"/>
                  <a:gd name="T29" fmla="*/ 148 h 518"/>
                  <a:gd name="T30" fmla="*/ 86 w 440"/>
                  <a:gd name="T31" fmla="*/ 149 h 518"/>
                  <a:gd name="T32" fmla="*/ 80 w 440"/>
                  <a:gd name="T33" fmla="*/ 153 h 518"/>
                  <a:gd name="T34" fmla="*/ 75 w 440"/>
                  <a:gd name="T35" fmla="*/ 156 h 518"/>
                  <a:gd name="T36" fmla="*/ 66 w 440"/>
                  <a:gd name="T37" fmla="*/ 145 h 518"/>
                  <a:gd name="T38" fmla="*/ 61 w 440"/>
                  <a:gd name="T39" fmla="*/ 133 h 518"/>
                  <a:gd name="T40" fmla="*/ 58 w 440"/>
                  <a:gd name="T41" fmla="*/ 117 h 518"/>
                  <a:gd name="T42" fmla="*/ 55 w 440"/>
                  <a:gd name="T43" fmla="*/ 99 h 518"/>
                  <a:gd name="T44" fmla="*/ 51 w 440"/>
                  <a:gd name="T45" fmla="*/ 89 h 518"/>
                  <a:gd name="T46" fmla="*/ 47 w 440"/>
                  <a:gd name="T47" fmla="*/ 86 h 518"/>
                  <a:gd name="T48" fmla="*/ 36 w 440"/>
                  <a:gd name="T49" fmla="*/ 82 h 518"/>
                  <a:gd name="T50" fmla="*/ 30 w 440"/>
                  <a:gd name="T51" fmla="*/ 80 h 518"/>
                  <a:gd name="T52" fmla="*/ 28 w 440"/>
                  <a:gd name="T53" fmla="*/ 72 h 518"/>
                  <a:gd name="T54" fmla="*/ 25 w 440"/>
                  <a:gd name="T55" fmla="*/ 60 h 518"/>
                  <a:gd name="T56" fmla="*/ 20 w 440"/>
                  <a:gd name="T57" fmla="*/ 52 h 518"/>
                  <a:gd name="T58" fmla="*/ 14 w 440"/>
                  <a:gd name="T59" fmla="*/ 47 h 518"/>
                  <a:gd name="T60" fmla="*/ 4 w 440"/>
                  <a:gd name="T61" fmla="*/ 44 h 518"/>
                  <a:gd name="T62" fmla="*/ 10 w 440"/>
                  <a:gd name="T63" fmla="*/ 39 h 518"/>
                  <a:gd name="T64" fmla="*/ 21 w 440"/>
                  <a:gd name="T65" fmla="*/ 32 h 518"/>
                  <a:gd name="T66" fmla="*/ 26 w 440"/>
                  <a:gd name="T67" fmla="*/ 25 h 518"/>
                  <a:gd name="T68" fmla="*/ 29 w 440"/>
                  <a:gd name="T69" fmla="*/ 17 h 518"/>
                  <a:gd name="T70" fmla="*/ 37 w 440"/>
                  <a:gd name="T71" fmla="*/ 15 h 518"/>
                  <a:gd name="T72" fmla="*/ 43 w 440"/>
                  <a:gd name="T73" fmla="*/ 16 h 518"/>
                  <a:gd name="T74" fmla="*/ 48 w 440"/>
                  <a:gd name="T75" fmla="*/ 16 h 518"/>
                  <a:gd name="T76" fmla="*/ 52 w 440"/>
                  <a:gd name="T77" fmla="*/ 12 h 518"/>
                  <a:gd name="T78" fmla="*/ 56 w 440"/>
                  <a:gd name="T79" fmla="*/ 4 h 518"/>
                  <a:gd name="T80" fmla="*/ 64 w 440"/>
                  <a:gd name="T81" fmla="*/ 2 h 518"/>
                  <a:gd name="T82" fmla="*/ 75 w 440"/>
                  <a:gd name="T83" fmla="*/ 7 h 518"/>
                  <a:gd name="T84" fmla="*/ 89 w 440"/>
                  <a:gd name="T85" fmla="*/ 9 h 518"/>
                  <a:gd name="T86" fmla="*/ 99 w 440"/>
                  <a:gd name="T87" fmla="*/ 9 h 518"/>
                  <a:gd name="T88" fmla="*/ 103 w 440"/>
                  <a:gd name="T89" fmla="*/ 9 h 5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40"/>
                  <a:gd name="T136" fmla="*/ 0 h 518"/>
                  <a:gd name="T137" fmla="*/ 440 w 440"/>
                  <a:gd name="T138" fmla="*/ 518 h 51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40" h="518">
                    <a:moveTo>
                      <a:pt x="337" y="31"/>
                    </a:moveTo>
                    <a:lnTo>
                      <a:pt x="342" y="47"/>
                    </a:lnTo>
                    <a:lnTo>
                      <a:pt x="346" y="63"/>
                    </a:lnTo>
                    <a:lnTo>
                      <a:pt x="348" y="80"/>
                    </a:lnTo>
                    <a:lnTo>
                      <a:pt x="349" y="96"/>
                    </a:lnTo>
                    <a:lnTo>
                      <a:pt x="350" y="113"/>
                    </a:lnTo>
                    <a:lnTo>
                      <a:pt x="352" y="131"/>
                    </a:lnTo>
                    <a:lnTo>
                      <a:pt x="356" y="147"/>
                    </a:lnTo>
                    <a:lnTo>
                      <a:pt x="361" y="163"/>
                    </a:lnTo>
                    <a:lnTo>
                      <a:pt x="365" y="169"/>
                    </a:lnTo>
                    <a:lnTo>
                      <a:pt x="369" y="175"/>
                    </a:lnTo>
                    <a:lnTo>
                      <a:pt x="374" y="181"/>
                    </a:lnTo>
                    <a:lnTo>
                      <a:pt x="380" y="187"/>
                    </a:lnTo>
                    <a:lnTo>
                      <a:pt x="392" y="197"/>
                    </a:lnTo>
                    <a:lnTo>
                      <a:pt x="404" y="207"/>
                    </a:lnTo>
                    <a:lnTo>
                      <a:pt x="416" y="219"/>
                    </a:lnTo>
                    <a:lnTo>
                      <a:pt x="425" y="231"/>
                    </a:lnTo>
                    <a:lnTo>
                      <a:pt x="428" y="239"/>
                    </a:lnTo>
                    <a:lnTo>
                      <a:pt x="430" y="247"/>
                    </a:lnTo>
                    <a:lnTo>
                      <a:pt x="433" y="256"/>
                    </a:lnTo>
                    <a:lnTo>
                      <a:pt x="433" y="265"/>
                    </a:lnTo>
                    <a:lnTo>
                      <a:pt x="433" y="276"/>
                    </a:lnTo>
                    <a:lnTo>
                      <a:pt x="433" y="277"/>
                    </a:lnTo>
                    <a:lnTo>
                      <a:pt x="433" y="279"/>
                    </a:lnTo>
                    <a:lnTo>
                      <a:pt x="433" y="289"/>
                    </a:lnTo>
                    <a:lnTo>
                      <a:pt x="433" y="298"/>
                    </a:lnTo>
                    <a:lnTo>
                      <a:pt x="434" y="306"/>
                    </a:lnTo>
                    <a:lnTo>
                      <a:pt x="436" y="316"/>
                    </a:lnTo>
                    <a:lnTo>
                      <a:pt x="440" y="325"/>
                    </a:lnTo>
                    <a:lnTo>
                      <a:pt x="424" y="337"/>
                    </a:lnTo>
                    <a:lnTo>
                      <a:pt x="410" y="348"/>
                    </a:lnTo>
                    <a:lnTo>
                      <a:pt x="400" y="361"/>
                    </a:lnTo>
                    <a:lnTo>
                      <a:pt x="389" y="374"/>
                    </a:lnTo>
                    <a:lnTo>
                      <a:pt x="380" y="389"/>
                    </a:lnTo>
                    <a:lnTo>
                      <a:pt x="373" y="405"/>
                    </a:lnTo>
                    <a:lnTo>
                      <a:pt x="366" y="424"/>
                    </a:lnTo>
                    <a:lnTo>
                      <a:pt x="361" y="445"/>
                    </a:lnTo>
                    <a:lnTo>
                      <a:pt x="358" y="457"/>
                    </a:lnTo>
                    <a:lnTo>
                      <a:pt x="354" y="465"/>
                    </a:lnTo>
                    <a:lnTo>
                      <a:pt x="349" y="472"/>
                    </a:lnTo>
                    <a:lnTo>
                      <a:pt x="342" y="476"/>
                    </a:lnTo>
                    <a:lnTo>
                      <a:pt x="334" y="480"/>
                    </a:lnTo>
                    <a:lnTo>
                      <a:pt x="326" y="481"/>
                    </a:lnTo>
                    <a:lnTo>
                      <a:pt x="317" y="482"/>
                    </a:lnTo>
                    <a:lnTo>
                      <a:pt x="308" y="484"/>
                    </a:lnTo>
                    <a:lnTo>
                      <a:pt x="298" y="485"/>
                    </a:lnTo>
                    <a:lnTo>
                      <a:pt x="289" y="486"/>
                    </a:lnTo>
                    <a:lnTo>
                      <a:pt x="281" y="488"/>
                    </a:lnTo>
                    <a:lnTo>
                      <a:pt x="274" y="490"/>
                    </a:lnTo>
                    <a:lnTo>
                      <a:pt x="268" y="494"/>
                    </a:lnTo>
                    <a:lnTo>
                      <a:pt x="262" y="500"/>
                    </a:lnTo>
                    <a:lnTo>
                      <a:pt x="260" y="508"/>
                    </a:lnTo>
                    <a:lnTo>
                      <a:pt x="258" y="518"/>
                    </a:lnTo>
                    <a:lnTo>
                      <a:pt x="246" y="512"/>
                    </a:lnTo>
                    <a:lnTo>
                      <a:pt x="234" y="500"/>
                    </a:lnTo>
                    <a:lnTo>
                      <a:pt x="224" y="489"/>
                    </a:lnTo>
                    <a:lnTo>
                      <a:pt x="216" y="476"/>
                    </a:lnTo>
                    <a:lnTo>
                      <a:pt x="209" y="464"/>
                    </a:lnTo>
                    <a:lnTo>
                      <a:pt x="204" y="450"/>
                    </a:lnTo>
                    <a:lnTo>
                      <a:pt x="200" y="437"/>
                    </a:lnTo>
                    <a:lnTo>
                      <a:pt x="196" y="424"/>
                    </a:lnTo>
                    <a:lnTo>
                      <a:pt x="194" y="410"/>
                    </a:lnTo>
                    <a:lnTo>
                      <a:pt x="190" y="382"/>
                    </a:lnTo>
                    <a:lnTo>
                      <a:pt x="185" y="353"/>
                    </a:lnTo>
                    <a:lnTo>
                      <a:pt x="182" y="338"/>
                    </a:lnTo>
                    <a:lnTo>
                      <a:pt x="178" y="324"/>
                    </a:lnTo>
                    <a:lnTo>
                      <a:pt x="174" y="309"/>
                    </a:lnTo>
                    <a:lnTo>
                      <a:pt x="168" y="295"/>
                    </a:lnTo>
                    <a:lnTo>
                      <a:pt x="165" y="291"/>
                    </a:lnTo>
                    <a:lnTo>
                      <a:pt x="161" y="287"/>
                    </a:lnTo>
                    <a:lnTo>
                      <a:pt x="157" y="284"/>
                    </a:lnTo>
                    <a:lnTo>
                      <a:pt x="152" y="281"/>
                    </a:lnTo>
                    <a:lnTo>
                      <a:pt x="140" y="276"/>
                    </a:lnTo>
                    <a:lnTo>
                      <a:pt x="128" y="272"/>
                    </a:lnTo>
                    <a:lnTo>
                      <a:pt x="116" y="269"/>
                    </a:lnTo>
                    <a:lnTo>
                      <a:pt x="105" y="267"/>
                    </a:lnTo>
                    <a:lnTo>
                      <a:pt x="101" y="265"/>
                    </a:lnTo>
                    <a:lnTo>
                      <a:pt x="98" y="263"/>
                    </a:lnTo>
                    <a:lnTo>
                      <a:pt x="97" y="261"/>
                    </a:lnTo>
                    <a:lnTo>
                      <a:pt x="96" y="259"/>
                    </a:lnTo>
                    <a:lnTo>
                      <a:pt x="92" y="237"/>
                    </a:lnTo>
                    <a:lnTo>
                      <a:pt x="86" y="216"/>
                    </a:lnTo>
                    <a:lnTo>
                      <a:pt x="82" y="205"/>
                    </a:lnTo>
                    <a:lnTo>
                      <a:pt x="80" y="196"/>
                    </a:lnTo>
                    <a:lnTo>
                      <a:pt x="76" y="188"/>
                    </a:lnTo>
                    <a:lnTo>
                      <a:pt x="70" y="179"/>
                    </a:lnTo>
                    <a:lnTo>
                      <a:pt x="65" y="172"/>
                    </a:lnTo>
                    <a:lnTo>
                      <a:pt x="58" y="165"/>
                    </a:lnTo>
                    <a:lnTo>
                      <a:pt x="52" y="159"/>
                    </a:lnTo>
                    <a:lnTo>
                      <a:pt x="44" y="155"/>
                    </a:lnTo>
                    <a:lnTo>
                      <a:pt x="34" y="151"/>
                    </a:lnTo>
                    <a:lnTo>
                      <a:pt x="24" y="147"/>
                    </a:lnTo>
                    <a:lnTo>
                      <a:pt x="13" y="145"/>
                    </a:lnTo>
                    <a:lnTo>
                      <a:pt x="0" y="144"/>
                    </a:lnTo>
                    <a:lnTo>
                      <a:pt x="17" y="136"/>
                    </a:lnTo>
                    <a:lnTo>
                      <a:pt x="34" y="128"/>
                    </a:lnTo>
                    <a:lnTo>
                      <a:pt x="49" y="119"/>
                    </a:lnTo>
                    <a:lnTo>
                      <a:pt x="64" y="109"/>
                    </a:lnTo>
                    <a:lnTo>
                      <a:pt x="70" y="104"/>
                    </a:lnTo>
                    <a:lnTo>
                      <a:pt x="76" y="97"/>
                    </a:lnTo>
                    <a:lnTo>
                      <a:pt x="81" y="91"/>
                    </a:lnTo>
                    <a:lnTo>
                      <a:pt x="85" y="83"/>
                    </a:lnTo>
                    <a:lnTo>
                      <a:pt x="89" y="75"/>
                    </a:lnTo>
                    <a:lnTo>
                      <a:pt x="92" y="64"/>
                    </a:lnTo>
                    <a:lnTo>
                      <a:pt x="94" y="55"/>
                    </a:lnTo>
                    <a:lnTo>
                      <a:pt x="96" y="43"/>
                    </a:lnTo>
                    <a:lnTo>
                      <a:pt x="109" y="44"/>
                    </a:lnTo>
                    <a:lnTo>
                      <a:pt x="121" y="48"/>
                    </a:lnTo>
                    <a:lnTo>
                      <a:pt x="128" y="51"/>
                    </a:lnTo>
                    <a:lnTo>
                      <a:pt x="134" y="52"/>
                    </a:lnTo>
                    <a:lnTo>
                      <a:pt x="141" y="53"/>
                    </a:lnTo>
                    <a:lnTo>
                      <a:pt x="150" y="55"/>
                    </a:lnTo>
                    <a:lnTo>
                      <a:pt x="154" y="53"/>
                    </a:lnTo>
                    <a:lnTo>
                      <a:pt x="158" y="52"/>
                    </a:lnTo>
                    <a:lnTo>
                      <a:pt x="161" y="51"/>
                    </a:lnTo>
                    <a:lnTo>
                      <a:pt x="165" y="48"/>
                    </a:lnTo>
                    <a:lnTo>
                      <a:pt x="169" y="40"/>
                    </a:lnTo>
                    <a:lnTo>
                      <a:pt x="174" y="32"/>
                    </a:lnTo>
                    <a:lnTo>
                      <a:pt x="178" y="23"/>
                    </a:lnTo>
                    <a:lnTo>
                      <a:pt x="184" y="13"/>
                    </a:lnTo>
                    <a:lnTo>
                      <a:pt x="190" y="5"/>
                    </a:lnTo>
                    <a:lnTo>
                      <a:pt x="198" y="0"/>
                    </a:lnTo>
                    <a:lnTo>
                      <a:pt x="208" y="8"/>
                    </a:lnTo>
                    <a:lnTo>
                      <a:pt x="218" y="15"/>
                    </a:lnTo>
                    <a:lnTo>
                      <a:pt x="230" y="20"/>
                    </a:lnTo>
                    <a:lnTo>
                      <a:pt x="244" y="24"/>
                    </a:lnTo>
                    <a:lnTo>
                      <a:pt x="257" y="27"/>
                    </a:lnTo>
                    <a:lnTo>
                      <a:pt x="273" y="29"/>
                    </a:lnTo>
                    <a:lnTo>
                      <a:pt x="289" y="29"/>
                    </a:lnTo>
                    <a:lnTo>
                      <a:pt x="306" y="31"/>
                    </a:lnTo>
                    <a:lnTo>
                      <a:pt x="314" y="31"/>
                    </a:lnTo>
                    <a:lnTo>
                      <a:pt x="322" y="29"/>
                    </a:lnTo>
                    <a:lnTo>
                      <a:pt x="329" y="28"/>
                    </a:lnTo>
                    <a:lnTo>
                      <a:pt x="337" y="24"/>
                    </a:lnTo>
                    <a:lnTo>
                      <a:pt x="337" y="31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52"/>
              <p:cNvSpPr>
                <a:spLocks/>
              </p:cNvSpPr>
              <p:nvPr/>
            </p:nvSpPr>
            <p:spPr bwMode="auto">
              <a:xfrm>
                <a:off x="538" y="2539"/>
                <a:ext cx="175" cy="167"/>
              </a:xfrm>
              <a:custGeom>
                <a:avLst/>
                <a:gdLst>
                  <a:gd name="T0" fmla="*/ 96 w 571"/>
                  <a:gd name="T1" fmla="*/ 26 h 548"/>
                  <a:gd name="T2" fmla="*/ 94 w 571"/>
                  <a:gd name="T3" fmla="*/ 30 h 548"/>
                  <a:gd name="T4" fmla="*/ 90 w 571"/>
                  <a:gd name="T5" fmla="*/ 33 h 548"/>
                  <a:gd name="T6" fmla="*/ 78 w 571"/>
                  <a:gd name="T7" fmla="*/ 30 h 548"/>
                  <a:gd name="T8" fmla="*/ 69 w 571"/>
                  <a:gd name="T9" fmla="*/ 23 h 548"/>
                  <a:gd name="T10" fmla="*/ 59 w 571"/>
                  <a:gd name="T11" fmla="*/ 11 h 548"/>
                  <a:gd name="T12" fmla="*/ 48 w 571"/>
                  <a:gd name="T13" fmla="*/ 1 h 548"/>
                  <a:gd name="T14" fmla="*/ 41 w 571"/>
                  <a:gd name="T15" fmla="*/ 0 h 548"/>
                  <a:gd name="T16" fmla="*/ 37 w 571"/>
                  <a:gd name="T17" fmla="*/ 2 h 548"/>
                  <a:gd name="T18" fmla="*/ 36 w 571"/>
                  <a:gd name="T19" fmla="*/ 14 h 548"/>
                  <a:gd name="T20" fmla="*/ 36 w 571"/>
                  <a:gd name="T21" fmla="*/ 22 h 548"/>
                  <a:gd name="T22" fmla="*/ 33 w 571"/>
                  <a:gd name="T23" fmla="*/ 27 h 548"/>
                  <a:gd name="T24" fmla="*/ 18 w 571"/>
                  <a:gd name="T25" fmla="*/ 38 h 548"/>
                  <a:gd name="T26" fmla="*/ 9 w 571"/>
                  <a:gd name="T27" fmla="*/ 46 h 548"/>
                  <a:gd name="T28" fmla="*/ 2 w 571"/>
                  <a:gd name="T29" fmla="*/ 55 h 548"/>
                  <a:gd name="T30" fmla="*/ 0 w 571"/>
                  <a:gd name="T31" fmla="*/ 62 h 548"/>
                  <a:gd name="T32" fmla="*/ 1 w 571"/>
                  <a:gd name="T33" fmla="*/ 72 h 548"/>
                  <a:gd name="T34" fmla="*/ 6 w 571"/>
                  <a:gd name="T35" fmla="*/ 79 h 548"/>
                  <a:gd name="T36" fmla="*/ 15 w 571"/>
                  <a:gd name="T37" fmla="*/ 81 h 548"/>
                  <a:gd name="T38" fmla="*/ 21 w 571"/>
                  <a:gd name="T39" fmla="*/ 79 h 548"/>
                  <a:gd name="T40" fmla="*/ 26 w 571"/>
                  <a:gd name="T41" fmla="*/ 76 h 548"/>
                  <a:gd name="T42" fmla="*/ 32 w 571"/>
                  <a:gd name="T43" fmla="*/ 81 h 548"/>
                  <a:gd name="T44" fmla="*/ 46 w 571"/>
                  <a:gd name="T45" fmla="*/ 103 h 548"/>
                  <a:gd name="T46" fmla="*/ 53 w 571"/>
                  <a:gd name="T47" fmla="*/ 107 h 548"/>
                  <a:gd name="T48" fmla="*/ 68 w 571"/>
                  <a:gd name="T49" fmla="*/ 110 h 548"/>
                  <a:gd name="T50" fmla="*/ 75 w 571"/>
                  <a:gd name="T51" fmla="*/ 114 h 548"/>
                  <a:gd name="T52" fmla="*/ 80 w 571"/>
                  <a:gd name="T53" fmla="*/ 120 h 548"/>
                  <a:gd name="T54" fmla="*/ 81 w 571"/>
                  <a:gd name="T55" fmla="*/ 130 h 548"/>
                  <a:gd name="T56" fmla="*/ 77 w 571"/>
                  <a:gd name="T57" fmla="*/ 140 h 548"/>
                  <a:gd name="T58" fmla="*/ 74 w 571"/>
                  <a:gd name="T59" fmla="*/ 167 h 548"/>
                  <a:gd name="T60" fmla="*/ 81 w 571"/>
                  <a:gd name="T61" fmla="*/ 159 h 548"/>
                  <a:gd name="T62" fmla="*/ 85 w 571"/>
                  <a:gd name="T63" fmla="*/ 157 h 548"/>
                  <a:gd name="T64" fmla="*/ 89 w 571"/>
                  <a:gd name="T65" fmla="*/ 159 h 548"/>
                  <a:gd name="T66" fmla="*/ 103 w 571"/>
                  <a:gd name="T67" fmla="*/ 158 h 548"/>
                  <a:gd name="T68" fmla="*/ 125 w 571"/>
                  <a:gd name="T69" fmla="*/ 150 h 548"/>
                  <a:gd name="T70" fmla="*/ 137 w 571"/>
                  <a:gd name="T71" fmla="*/ 140 h 548"/>
                  <a:gd name="T72" fmla="*/ 142 w 571"/>
                  <a:gd name="T73" fmla="*/ 133 h 548"/>
                  <a:gd name="T74" fmla="*/ 144 w 571"/>
                  <a:gd name="T75" fmla="*/ 123 h 548"/>
                  <a:gd name="T76" fmla="*/ 154 w 571"/>
                  <a:gd name="T77" fmla="*/ 126 h 548"/>
                  <a:gd name="T78" fmla="*/ 160 w 571"/>
                  <a:gd name="T79" fmla="*/ 127 h 548"/>
                  <a:gd name="T80" fmla="*/ 164 w 571"/>
                  <a:gd name="T81" fmla="*/ 126 h 548"/>
                  <a:gd name="T82" fmla="*/ 168 w 571"/>
                  <a:gd name="T83" fmla="*/ 120 h 548"/>
                  <a:gd name="T84" fmla="*/ 173 w 571"/>
                  <a:gd name="T85" fmla="*/ 112 h 548"/>
                  <a:gd name="T86" fmla="*/ 171 w 571"/>
                  <a:gd name="T87" fmla="*/ 105 h 548"/>
                  <a:gd name="T88" fmla="*/ 167 w 571"/>
                  <a:gd name="T89" fmla="*/ 96 h 548"/>
                  <a:gd name="T90" fmla="*/ 166 w 571"/>
                  <a:gd name="T91" fmla="*/ 84 h 548"/>
                  <a:gd name="T92" fmla="*/ 169 w 571"/>
                  <a:gd name="T93" fmla="*/ 75 h 548"/>
                  <a:gd name="T94" fmla="*/ 173 w 571"/>
                  <a:gd name="T95" fmla="*/ 67 h 548"/>
                  <a:gd name="T96" fmla="*/ 175 w 571"/>
                  <a:gd name="T97" fmla="*/ 59 h 548"/>
                  <a:gd name="T98" fmla="*/ 173 w 571"/>
                  <a:gd name="T99" fmla="*/ 55 h 548"/>
                  <a:gd name="T100" fmla="*/ 165 w 571"/>
                  <a:gd name="T101" fmla="*/ 48 h 548"/>
                  <a:gd name="T102" fmla="*/ 161 w 571"/>
                  <a:gd name="T103" fmla="*/ 43 h 548"/>
                  <a:gd name="T104" fmla="*/ 162 w 571"/>
                  <a:gd name="T105" fmla="*/ 36 h 548"/>
                  <a:gd name="T106" fmla="*/ 166 w 571"/>
                  <a:gd name="T107" fmla="*/ 27 h 548"/>
                  <a:gd name="T108" fmla="*/ 165 w 571"/>
                  <a:gd name="T109" fmla="*/ 22 h 548"/>
                  <a:gd name="T110" fmla="*/ 162 w 571"/>
                  <a:gd name="T111" fmla="*/ 17 h 548"/>
                  <a:gd name="T112" fmla="*/ 137 w 571"/>
                  <a:gd name="T113" fmla="*/ 26 h 548"/>
                  <a:gd name="T114" fmla="*/ 120 w 571"/>
                  <a:gd name="T115" fmla="*/ 27 h 548"/>
                  <a:gd name="T116" fmla="*/ 106 w 571"/>
                  <a:gd name="T117" fmla="*/ 27 h 548"/>
                  <a:gd name="T118" fmla="*/ 103 w 571"/>
                  <a:gd name="T119" fmla="*/ 24 h 548"/>
                  <a:gd name="T120" fmla="*/ 102 w 571"/>
                  <a:gd name="T121" fmla="*/ 20 h 54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71"/>
                  <a:gd name="T184" fmla="*/ 0 h 548"/>
                  <a:gd name="T185" fmla="*/ 571 w 571"/>
                  <a:gd name="T186" fmla="*/ 548 h 54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71" h="548">
                    <a:moveTo>
                      <a:pt x="325" y="78"/>
                    </a:moveTo>
                    <a:lnTo>
                      <a:pt x="318" y="81"/>
                    </a:lnTo>
                    <a:lnTo>
                      <a:pt x="314" y="85"/>
                    </a:lnTo>
                    <a:lnTo>
                      <a:pt x="312" y="90"/>
                    </a:lnTo>
                    <a:lnTo>
                      <a:pt x="309" y="96"/>
                    </a:lnTo>
                    <a:lnTo>
                      <a:pt x="308" y="100"/>
                    </a:lnTo>
                    <a:lnTo>
                      <a:pt x="305" y="104"/>
                    </a:lnTo>
                    <a:lnTo>
                      <a:pt x="300" y="106"/>
                    </a:lnTo>
                    <a:lnTo>
                      <a:pt x="294" y="108"/>
                    </a:lnTo>
                    <a:lnTo>
                      <a:pt x="281" y="106"/>
                    </a:lnTo>
                    <a:lnTo>
                      <a:pt x="268" y="104"/>
                    </a:lnTo>
                    <a:lnTo>
                      <a:pt x="256" y="98"/>
                    </a:lnTo>
                    <a:lnTo>
                      <a:pt x="245" y="92"/>
                    </a:lnTo>
                    <a:lnTo>
                      <a:pt x="236" y="82"/>
                    </a:lnTo>
                    <a:lnTo>
                      <a:pt x="226" y="74"/>
                    </a:lnTo>
                    <a:lnTo>
                      <a:pt x="218" y="64"/>
                    </a:lnTo>
                    <a:lnTo>
                      <a:pt x="209" y="55"/>
                    </a:lnTo>
                    <a:lnTo>
                      <a:pt x="193" y="35"/>
                    </a:lnTo>
                    <a:lnTo>
                      <a:pt x="177" y="17"/>
                    </a:lnTo>
                    <a:lnTo>
                      <a:pt x="168" y="9"/>
                    </a:lnTo>
                    <a:lnTo>
                      <a:pt x="158" y="4"/>
                    </a:lnTo>
                    <a:lnTo>
                      <a:pt x="149" y="1"/>
                    </a:lnTo>
                    <a:lnTo>
                      <a:pt x="138" y="0"/>
                    </a:lnTo>
                    <a:lnTo>
                      <a:pt x="133" y="0"/>
                    </a:lnTo>
                    <a:lnTo>
                      <a:pt x="129" y="3"/>
                    </a:lnTo>
                    <a:lnTo>
                      <a:pt x="125" y="4"/>
                    </a:lnTo>
                    <a:lnTo>
                      <a:pt x="122" y="8"/>
                    </a:lnTo>
                    <a:lnTo>
                      <a:pt x="118" y="16"/>
                    </a:lnTo>
                    <a:lnTo>
                      <a:pt x="117" y="25"/>
                    </a:lnTo>
                    <a:lnTo>
                      <a:pt x="118" y="45"/>
                    </a:lnTo>
                    <a:lnTo>
                      <a:pt x="120" y="60"/>
                    </a:lnTo>
                    <a:lnTo>
                      <a:pt x="120" y="65"/>
                    </a:lnTo>
                    <a:lnTo>
                      <a:pt x="118" y="71"/>
                    </a:lnTo>
                    <a:lnTo>
                      <a:pt x="117" y="76"/>
                    </a:lnTo>
                    <a:lnTo>
                      <a:pt x="114" y="80"/>
                    </a:lnTo>
                    <a:lnTo>
                      <a:pt x="109" y="89"/>
                    </a:lnTo>
                    <a:lnTo>
                      <a:pt x="101" y="97"/>
                    </a:lnTo>
                    <a:lnTo>
                      <a:pt x="82" y="112"/>
                    </a:lnTo>
                    <a:lnTo>
                      <a:pt x="60" y="126"/>
                    </a:lnTo>
                    <a:lnTo>
                      <a:pt x="49" y="133"/>
                    </a:lnTo>
                    <a:lnTo>
                      <a:pt x="37" y="141"/>
                    </a:lnTo>
                    <a:lnTo>
                      <a:pt x="28" y="150"/>
                    </a:lnTo>
                    <a:lnTo>
                      <a:pt x="18" y="160"/>
                    </a:lnTo>
                    <a:lnTo>
                      <a:pt x="10" y="170"/>
                    </a:lnTo>
                    <a:lnTo>
                      <a:pt x="5" y="182"/>
                    </a:lnTo>
                    <a:lnTo>
                      <a:pt x="2" y="189"/>
                    </a:lnTo>
                    <a:lnTo>
                      <a:pt x="1" y="196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0" y="225"/>
                    </a:lnTo>
                    <a:lnTo>
                      <a:pt x="2" y="237"/>
                    </a:lnTo>
                    <a:lnTo>
                      <a:pt x="6" y="246"/>
                    </a:lnTo>
                    <a:lnTo>
                      <a:pt x="12" y="253"/>
                    </a:lnTo>
                    <a:lnTo>
                      <a:pt x="20" y="258"/>
                    </a:lnTo>
                    <a:lnTo>
                      <a:pt x="28" y="262"/>
                    </a:lnTo>
                    <a:lnTo>
                      <a:pt x="37" y="264"/>
                    </a:lnTo>
                    <a:lnTo>
                      <a:pt x="48" y="265"/>
                    </a:lnTo>
                    <a:lnTo>
                      <a:pt x="56" y="264"/>
                    </a:lnTo>
                    <a:lnTo>
                      <a:pt x="64" y="262"/>
                    </a:lnTo>
                    <a:lnTo>
                      <a:pt x="70" y="260"/>
                    </a:lnTo>
                    <a:lnTo>
                      <a:pt x="76" y="257"/>
                    </a:lnTo>
                    <a:lnTo>
                      <a:pt x="80" y="253"/>
                    </a:lnTo>
                    <a:lnTo>
                      <a:pt x="84" y="249"/>
                    </a:lnTo>
                    <a:lnTo>
                      <a:pt x="88" y="245"/>
                    </a:lnTo>
                    <a:lnTo>
                      <a:pt x="90" y="241"/>
                    </a:lnTo>
                    <a:lnTo>
                      <a:pt x="106" y="265"/>
                    </a:lnTo>
                    <a:lnTo>
                      <a:pt x="122" y="290"/>
                    </a:lnTo>
                    <a:lnTo>
                      <a:pt x="137" y="316"/>
                    </a:lnTo>
                    <a:lnTo>
                      <a:pt x="150" y="337"/>
                    </a:lnTo>
                    <a:lnTo>
                      <a:pt x="157" y="342"/>
                    </a:lnTo>
                    <a:lnTo>
                      <a:pt x="165" y="346"/>
                    </a:lnTo>
                    <a:lnTo>
                      <a:pt x="174" y="350"/>
                    </a:lnTo>
                    <a:lnTo>
                      <a:pt x="184" y="353"/>
                    </a:lnTo>
                    <a:lnTo>
                      <a:pt x="202" y="357"/>
                    </a:lnTo>
                    <a:lnTo>
                      <a:pt x="221" y="362"/>
                    </a:lnTo>
                    <a:lnTo>
                      <a:pt x="229" y="365"/>
                    </a:lnTo>
                    <a:lnTo>
                      <a:pt x="238" y="369"/>
                    </a:lnTo>
                    <a:lnTo>
                      <a:pt x="245" y="374"/>
                    </a:lnTo>
                    <a:lnTo>
                      <a:pt x="252" y="380"/>
                    </a:lnTo>
                    <a:lnTo>
                      <a:pt x="257" y="386"/>
                    </a:lnTo>
                    <a:lnTo>
                      <a:pt x="261" y="394"/>
                    </a:lnTo>
                    <a:lnTo>
                      <a:pt x="264" y="404"/>
                    </a:lnTo>
                    <a:lnTo>
                      <a:pt x="265" y="416"/>
                    </a:lnTo>
                    <a:lnTo>
                      <a:pt x="264" y="426"/>
                    </a:lnTo>
                    <a:lnTo>
                      <a:pt x="261" y="437"/>
                    </a:lnTo>
                    <a:lnTo>
                      <a:pt x="257" y="449"/>
                    </a:lnTo>
                    <a:lnTo>
                      <a:pt x="252" y="458"/>
                    </a:lnTo>
                    <a:lnTo>
                      <a:pt x="241" y="478"/>
                    </a:lnTo>
                    <a:lnTo>
                      <a:pt x="234" y="493"/>
                    </a:lnTo>
                    <a:lnTo>
                      <a:pt x="241" y="548"/>
                    </a:lnTo>
                    <a:lnTo>
                      <a:pt x="246" y="538"/>
                    </a:lnTo>
                    <a:lnTo>
                      <a:pt x="254" y="530"/>
                    </a:lnTo>
                    <a:lnTo>
                      <a:pt x="264" y="521"/>
                    </a:lnTo>
                    <a:lnTo>
                      <a:pt x="277" y="512"/>
                    </a:lnTo>
                    <a:lnTo>
                      <a:pt x="277" y="514"/>
                    </a:lnTo>
                    <a:lnTo>
                      <a:pt x="278" y="516"/>
                    </a:lnTo>
                    <a:lnTo>
                      <a:pt x="280" y="518"/>
                    </a:lnTo>
                    <a:lnTo>
                      <a:pt x="282" y="520"/>
                    </a:lnTo>
                    <a:lnTo>
                      <a:pt x="289" y="522"/>
                    </a:lnTo>
                    <a:lnTo>
                      <a:pt x="301" y="524"/>
                    </a:lnTo>
                    <a:lnTo>
                      <a:pt x="318" y="522"/>
                    </a:lnTo>
                    <a:lnTo>
                      <a:pt x="337" y="517"/>
                    </a:lnTo>
                    <a:lnTo>
                      <a:pt x="357" y="513"/>
                    </a:lnTo>
                    <a:lnTo>
                      <a:pt x="378" y="512"/>
                    </a:lnTo>
                    <a:lnTo>
                      <a:pt x="407" y="492"/>
                    </a:lnTo>
                    <a:lnTo>
                      <a:pt x="435" y="470"/>
                    </a:lnTo>
                    <a:lnTo>
                      <a:pt x="442" y="465"/>
                    </a:lnTo>
                    <a:lnTo>
                      <a:pt x="447" y="458"/>
                    </a:lnTo>
                    <a:lnTo>
                      <a:pt x="453" y="452"/>
                    </a:lnTo>
                    <a:lnTo>
                      <a:pt x="458" y="444"/>
                    </a:lnTo>
                    <a:lnTo>
                      <a:pt x="462" y="436"/>
                    </a:lnTo>
                    <a:lnTo>
                      <a:pt x="465" y="425"/>
                    </a:lnTo>
                    <a:lnTo>
                      <a:pt x="467" y="416"/>
                    </a:lnTo>
                    <a:lnTo>
                      <a:pt x="469" y="404"/>
                    </a:lnTo>
                    <a:lnTo>
                      <a:pt x="482" y="405"/>
                    </a:lnTo>
                    <a:lnTo>
                      <a:pt x="494" y="409"/>
                    </a:lnTo>
                    <a:lnTo>
                      <a:pt x="501" y="412"/>
                    </a:lnTo>
                    <a:lnTo>
                      <a:pt x="507" y="413"/>
                    </a:lnTo>
                    <a:lnTo>
                      <a:pt x="514" y="414"/>
                    </a:lnTo>
                    <a:lnTo>
                      <a:pt x="523" y="416"/>
                    </a:lnTo>
                    <a:lnTo>
                      <a:pt x="527" y="414"/>
                    </a:lnTo>
                    <a:lnTo>
                      <a:pt x="531" y="413"/>
                    </a:lnTo>
                    <a:lnTo>
                      <a:pt x="534" y="412"/>
                    </a:lnTo>
                    <a:lnTo>
                      <a:pt x="538" y="409"/>
                    </a:lnTo>
                    <a:lnTo>
                      <a:pt x="542" y="401"/>
                    </a:lnTo>
                    <a:lnTo>
                      <a:pt x="547" y="393"/>
                    </a:lnTo>
                    <a:lnTo>
                      <a:pt x="551" y="384"/>
                    </a:lnTo>
                    <a:lnTo>
                      <a:pt x="557" y="374"/>
                    </a:lnTo>
                    <a:lnTo>
                      <a:pt x="563" y="366"/>
                    </a:lnTo>
                    <a:lnTo>
                      <a:pt x="571" y="361"/>
                    </a:lnTo>
                    <a:lnTo>
                      <a:pt x="565" y="354"/>
                    </a:lnTo>
                    <a:lnTo>
                      <a:pt x="559" y="345"/>
                    </a:lnTo>
                    <a:lnTo>
                      <a:pt x="554" y="336"/>
                    </a:lnTo>
                    <a:lnTo>
                      <a:pt x="550" y="325"/>
                    </a:lnTo>
                    <a:lnTo>
                      <a:pt x="546" y="314"/>
                    </a:lnTo>
                    <a:lnTo>
                      <a:pt x="543" y="302"/>
                    </a:lnTo>
                    <a:lnTo>
                      <a:pt x="542" y="290"/>
                    </a:lnTo>
                    <a:lnTo>
                      <a:pt x="541" y="277"/>
                    </a:lnTo>
                    <a:lnTo>
                      <a:pt x="542" y="266"/>
                    </a:lnTo>
                    <a:lnTo>
                      <a:pt x="546" y="256"/>
                    </a:lnTo>
                    <a:lnTo>
                      <a:pt x="551" y="246"/>
                    </a:lnTo>
                    <a:lnTo>
                      <a:pt x="557" y="237"/>
                    </a:lnTo>
                    <a:lnTo>
                      <a:pt x="562" y="229"/>
                    </a:lnTo>
                    <a:lnTo>
                      <a:pt x="566" y="220"/>
                    </a:lnTo>
                    <a:lnTo>
                      <a:pt x="570" y="209"/>
                    </a:lnTo>
                    <a:lnTo>
                      <a:pt x="571" y="198"/>
                    </a:lnTo>
                    <a:lnTo>
                      <a:pt x="571" y="193"/>
                    </a:lnTo>
                    <a:lnTo>
                      <a:pt x="569" y="188"/>
                    </a:lnTo>
                    <a:lnTo>
                      <a:pt x="567" y="184"/>
                    </a:lnTo>
                    <a:lnTo>
                      <a:pt x="563" y="180"/>
                    </a:lnTo>
                    <a:lnTo>
                      <a:pt x="557" y="172"/>
                    </a:lnTo>
                    <a:lnTo>
                      <a:pt x="547" y="165"/>
                    </a:lnTo>
                    <a:lnTo>
                      <a:pt x="538" y="158"/>
                    </a:lnTo>
                    <a:lnTo>
                      <a:pt x="531" y="150"/>
                    </a:lnTo>
                    <a:lnTo>
                      <a:pt x="527" y="146"/>
                    </a:lnTo>
                    <a:lnTo>
                      <a:pt x="525" y="142"/>
                    </a:lnTo>
                    <a:lnTo>
                      <a:pt x="523" y="137"/>
                    </a:lnTo>
                    <a:lnTo>
                      <a:pt x="523" y="132"/>
                    </a:lnTo>
                    <a:lnTo>
                      <a:pt x="529" y="117"/>
                    </a:lnTo>
                    <a:lnTo>
                      <a:pt x="538" y="100"/>
                    </a:lnTo>
                    <a:lnTo>
                      <a:pt x="539" y="94"/>
                    </a:lnTo>
                    <a:lnTo>
                      <a:pt x="541" y="90"/>
                    </a:lnTo>
                    <a:lnTo>
                      <a:pt x="541" y="85"/>
                    </a:lnTo>
                    <a:lnTo>
                      <a:pt x="541" y="78"/>
                    </a:lnTo>
                    <a:lnTo>
                      <a:pt x="539" y="73"/>
                    </a:lnTo>
                    <a:lnTo>
                      <a:pt x="538" y="67"/>
                    </a:lnTo>
                    <a:lnTo>
                      <a:pt x="534" y="61"/>
                    </a:lnTo>
                    <a:lnTo>
                      <a:pt x="529" y="55"/>
                    </a:lnTo>
                    <a:lnTo>
                      <a:pt x="498" y="68"/>
                    </a:lnTo>
                    <a:lnTo>
                      <a:pt x="465" y="78"/>
                    </a:lnTo>
                    <a:lnTo>
                      <a:pt x="447" y="84"/>
                    </a:lnTo>
                    <a:lnTo>
                      <a:pt x="429" y="86"/>
                    </a:lnTo>
                    <a:lnTo>
                      <a:pt x="410" y="89"/>
                    </a:lnTo>
                    <a:lnTo>
                      <a:pt x="390" y="90"/>
                    </a:lnTo>
                    <a:lnTo>
                      <a:pt x="369" y="90"/>
                    </a:lnTo>
                    <a:lnTo>
                      <a:pt x="349" y="89"/>
                    </a:lnTo>
                    <a:lnTo>
                      <a:pt x="345" y="88"/>
                    </a:lnTo>
                    <a:lnTo>
                      <a:pt x="342" y="85"/>
                    </a:lnTo>
                    <a:lnTo>
                      <a:pt x="338" y="82"/>
                    </a:lnTo>
                    <a:lnTo>
                      <a:pt x="336" y="80"/>
                    </a:lnTo>
                    <a:lnTo>
                      <a:pt x="334" y="76"/>
                    </a:lnTo>
                    <a:lnTo>
                      <a:pt x="332" y="72"/>
                    </a:lnTo>
                    <a:lnTo>
                      <a:pt x="332" y="67"/>
                    </a:lnTo>
                    <a:lnTo>
                      <a:pt x="330" y="60"/>
                    </a:lnTo>
                    <a:lnTo>
                      <a:pt x="325" y="78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53"/>
              <p:cNvSpPr>
                <a:spLocks/>
              </p:cNvSpPr>
              <p:nvPr/>
            </p:nvSpPr>
            <p:spPr bwMode="auto">
              <a:xfrm>
                <a:off x="731" y="2749"/>
                <a:ext cx="145" cy="140"/>
              </a:xfrm>
              <a:custGeom>
                <a:avLst/>
                <a:gdLst>
                  <a:gd name="T0" fmla="*/ 59 w 476"/>
                  <a:gd name="T1" fmla="*/ 8 h 464"/>
                  <a:gd name="T2" fmla="*/ 65 w 476"/>
                  <a:gd name="T3" fmla="*/ 17 h 464"/>
                  <a:gd name="T4" fmla="*/ 74 w 476"/>
                  <a:gd name="T5" fmla="*/ 22 h 464"/>
                  <a:gd name="T6" fmla="*/ 87 w 476"/>
                  <a:gd name="T7" fmla="*/ 15 h 464"/>
                  <a:gd name="T8" fmla="*/ 91 w 476"/>
                  <a:gd name="T9" fmla="*/ 9 h 464"/>
                  <a:gd name="T10" fmla="*/ 96 w 476"/>
                  <a:gd name="T11" fmla="*/ 5 h 464"/>
                  <a:gd name="T12" fmla="*/ 112 w 476"/>
                  <a:gd name="T13" fmla="*/ 4 h 464"/>
                  <a:gd name="T14" fmla="*/ 115 w 476"/>
                  <a:gd name="T15" fmla="*/ 11 h 464"/>
                  <a:gd name="T16" fmla="*/ 114 w 476"/>
                  <a:gd name="T17" fmla="*/ 21 h 464"/>
                  <a:gd name="T18" fmla="*/ 117 w 476"/>
                  <a:gd name="T19" fmla="*/ 27 h 464"/>
                  <a:gd name="T20" fmla="*/ 122 w 476"/>
                  <a:gd name="T21" fmla="*/ 29 h 464"/>
                  <a:gd name="T22" fmla="*/ 133 w 476"/>
                  <a:gd name="T23" fmla="*/ 29 h 464"/>
                  <a:gd name="T24" fmla="*/ 140 w 476"/>
                  <a:gd name="T25" fmla="*/ 29 h 464"/>
                  <a:gd name="T26" fmla="*/ 143 w 476"/>
                  <a:gd name="T27" fmla="*/ 31 h 464"/>
                  <a:gd name="T28" fmla="*/ 145 w 476"/>
                  <a:gd name="T29" fmla="*/ 46 h 464"/>
                  <a:gd name="T30" fmla="*/ 134 w 476"/>
                  <a:gd name="T31" fmla="*/ 62 h 464"/>
                  <a:gd name="T32" fmla="*/ 117 w 476"/>
                  <a:gd name="T33" fmla="*/ 76 h 464"/>
                  <a:gd name="T34" fmla="*/ 109 w 476"/>
                  <a:gd name="T35" fmla="*/ 86 h 464"/>
                  <a:gd name="T36" fmla="*/ 108 w 476"/>
                  <a:gd name="T37" fmla="*/ 96 h 464"/>
                  <a:gd name="T38" fmla="*/ 108 w 476"/>
                  <a:gd name="T39" fmla="*/ 116 h 464"/>
                  <a:gd name="T40" fmla="*/ 108 w 476"/>
                  <a:gd name="T41" fmla="*/ 130 h 464"/>
                  <a:gd name="T42" fmla="*/ 104 w 476"/>
                  <a:gd name="T43" fmla="*/ 136 h 464"/>
                  <a:gd name="T44" fmla="*/ 100 w 476"/>
                  <a:gd name="T45" fmla="*/ 139 h 464"/>
                  <a:gd name="T46" fmla="*/ 92 w 476"/>
                  <a:gd name="T47" fmla="*/ 140 h 464"/>
                  <a:gd name="T48" fmla="*/ 84 w 476"/>
                  <a:gd name="T49" fmla="*/ 139 h 464"/>
                  <a:gd name="T50" fmla="*/ 71 w 476"/>
                  <a:gd name="T51" fmla="*/ 132 h 464"/>
                  <a:gd name="T52" fmla="*/ 61 w 476"/>
                  <a:gd name="T53" fmla="*/ 123 h 464"/>
                  <a:gd name="T54" fmla="*/ 57 w 476"/>
                  <a:gd name="T55" fmla="*/ 116 h 464"/>
                  <a:gd name="T56" fmla="*/ 57 w 476"/>
                  <a:gd name="T57" fmla="*/ 106 h 464"/>
                  <a:gd name="T58" fmla="*/ 57 w 476"/>
                  <a:gd name="T59" fmla="*/ 101 h 464"/>
                  <a:gd name="T60" fmla="*/ 55 w 476"/>
                  <a:gd name="T61" fmla="*/ 98 h 464"/>
                  <a:gd name="T62" fmla="*/ 50 w 476"/>
                  <a:gd name="T63" fmla="*/ 94 h 464"/>
                  <a:gd name="T64" fmla="*/ 41 w 476"/>
                  <a:gd name="T65" fmla="*/ 88 h 464"/>
                  <a:gd name="T66" fmla="*/ 34 w 476"/>
                  <a:gd name="T67" fmla="*/ 79 h 464"/>
                  <a:gd name="T68" fmla="*/ 29 w 476"/>
                  <a:gd name="T69" fmla="*/ 77 h 464"/>
                  <a:gd name="T70" fmla="*/ 14 w 476"/>
                  <a:gd name="T71" fmla="*/ 76 h 464"/>
                  <a:gd name="T72" fmla="*/ 6 w 476"/>
                  <a:gd name="T73" fmla="*/ 73 h 464"/>
                  <a:gd name="T74" fmla="*/ 1 w 476"/>
                  <a:gd name="T75" fmla="*/ 65 h 464"/>
                  <a:gd name="T76" fmla="*/ 1 w 476"/>
                  <a:gd name="T77" fmla="*/ 55 h 464"/>
                  <a:gd name="T78" fmla="*/ 5 w 476"/>
                  <a:gd name="T79" fmla="*/ 50 h 464"/>
                  <a:gd name="T80" fmla="*/ 12 w 476"/>
                  <a:gd name="T81" fmla="*/ 48 h 464"/>
                  <a:gd name="T82" fmla="*/ 21 w 476"/>
                  <a:gd name="T83" fmla="*/ 47 h 464"/>
                  <a:gd name="T84" fmla="*/ 28 w 476"/>
                  <a:gd name="T85" fmla="*/ 44 h 464"/>
                  <a:gd name="T86" fmla="*/ 31 w 476"/>
                  <a:gd name="T87" fmla="*/ 36 h 464"/>
                  <a:gd name="T88" fmla="*/ 37 w 476"/>
                  <a:gd name="T89" fmla="*/ 19 h 464"/>
                  <a:gd name="T90" fmla="*/ 46 w 476"/>
                  <a:gd name="T91" fmla="*/ 7 h 464"/>
                  <a:gd name="T92" fmla="*/ 57 w 476"/>
                  <a:gd name="T93" fmla="*/ 2 h 46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76"/>
                  <a:gd name="T142" fmla="*/ 0 h 464"/>
                  <a:gd name="T143" fmla="*/ 476 w 476"/>
                  <a:gd name="T144" fmla="*/ 464 h 46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76" h="464">
                    <a:moveTo>
                      <a:pt x="187" y="7"/>
                    </a:moveTo>
                    <a:lnTo>
                      <a:pt x="191" y="16"/>
                    </a:lnTo>
                    <a:lnTo>
                      <a:pt x="195" y="25"/>
                    </a:lnTo>
                    <a:lnTo>
                      <a:pt x="200" y="36"/>
                    </a:lnTo>
                    <a:lnTo>
                      <a:pt x="207" y="45"/>
                    </a:lnTo>
                    <a:lnTo>
                      <a:pt x="215" y="55"/>
                    </a:lnTo>
                    <a:lnTo>
                      <a:pt x="224" y="63"/>
                    </a:lnTo>
                    <a:lnTo>
                      <a:pt x="232" y="69"/>
                    </a:lnTo>
                    <a:lnTo>
                      <a:pt x="242" y="72"/>
                    </a:lnTo>
                    <a:lnTo>
                      <a:pt x="284" y="72"/>
                    </a:lnTo>
                    <a:lnTo>
                      <a:pt x="284" y="61"/>
                    </a:lnTo>
                    <a:lnTo>
                      <a:pt x="286" y="51"/>
                    </a:lnTo>
                    <a:lnTo>
                      <a:pt x="290" y="43"/>
                    </a:lnTo>
                    <a:lnTo>
                      <a:pt x="292" y="35"/>
                    </a:lnTo>
                    <a:lnTo>
                      <a:pt x="298" y="29"/>
                    </a:lnTo>
                    <a:lnTo>
                      <a:pt x="303" y="24"/>
                    </a:lnTo>
                    <a:lnTo>
                      <a:pt x="310" y="20"/>
                    </a:lnTo>
                    <a:lnTo>
                      <a:pt x="316" y="17"/>
                    </a:lnTo>
                    <a:lnTo>
                      <a:pt x="332" y="13"/>
                    </a:lnTo>
                    <a:lnTo>
                      <a:pt x="350" y="12"/>
                    </a:lnTo>
                    <a:lnTo>
                      <a:pt x="368" y="12"/>
                    </a:lnTo>
                    <a:lnTo>
                      <a:pt x="386" y="12"/>
                    </a:lnTo>
                    <a:lnTo>
                      <a:pt x="382" y="25"/>
                    </a:lnTo>
                    <a:lnTo>
                      <a:pt x="378" y="36"/>
                    </a:lnTo>
                    <a:lnTo>
                      <a:pt x="375" y="48"/>
                    </a:lnTo>
                    <a:lnTo>
                      <a:pt x="374" y="60"/>
                    </a:lnTo>
                    <a:lnTo>
                      <a:pt x="375" y="69"/>
                    </a:lnTo>
                    <a:lnTo>
                      <a:pt x="376" y="76"/>
                    </a:lnTo>
                    <a:lnTo>
                      <a:pt x="379" y="83"/>
                    </a:lnTo>
                    <a:lnTo>
                      <a:pt x="383" y="88"/>
                    </a:lnTo>
                    <a:lnTo>
                      <a:pt x="388" y="91"/>
                    </a:lnTo>
                    <a:lnTo>
                      <a:pt x="395" y="95"/>
                    </a:lnTo>
                    <a:lnTo>
                      <a:pt x="402" y="96"/>
                    </a:lnTo>
                    <a:lnTo>
                      <a:pt x="410" y="96"/>
                    </a:lnTo>
                    <a:lnTo>
                      <a:pt x="426" y="96"/>
                    </a:lnTo>
                    <a:lnTo>
                      <a:pt x="438" y="96"/>
                    </a:lnTo>
                    <a:lnTo>
                      <a:pt x="447" y="96"/>
                    </a:lnTo>
                    <a:lnTo>
                      <a:pt x="452" y="96"/>
                    </a:lnTo>
                    <a:lnTo>
                      <a:pt x="458" y="97"/>
                    </a:lnTo>
                    <a:lnTo>
                      <a:pt x="462" y="99"/>
                    </a:lnTo>
                    <a:lnTo>
                      <a:pt x="466" y="101"/>
                    </a:lnTo>
                    <a:lnTo>
                      <a:pt x="468" y="104"/>
                    </a:lnTo>
                    <a:lnTo>
                      <a:pt x="471" y="113"/>
                    </a:lnTo>
                    <a:lnTo>
                      <a:pt x="474" y="125"/>
                    </a:lnTo>
                    <a:lnTo>
                      <a:pt x="475" y="152"/>
                    </a:lnTo>
                    <a:lnTo>
                      <a:pt x="476" y="181"/>
                    </a:lnTo>
                    <a:lnTo>
                      <a:pt x="459" y="191"/>
                    </a:lnTo>
                    <a:lnTo>
                      <a:pt x="440" y="204"/>
                    </a:lnTo>
                    <a:lnTo>
                      <a:pt x="420" y="219"/>
                    </a:lnTo>
                    <a:lnTo>
                      <a:pt x="400" y="235"/>
                    </a:lnTo>
                    <a:lnTo>
                      <a:pt x="383" y="251"/>
                    </a:lnTo>
                    <a:lnTo>
                      <a:pt x="368" y="268"/>
                    </a:lnTo>
                    <a:lnTo>
                      <a:pt x="363" y="276"/>
                    </a:lnTo>
                    <a:lnTo>
                      <a:pt x="359" y="285"/>
                    </a:lnTo>
                    <a:lnTo>
                      <a:pt x="356" y="293"/>
                    </a:lnTo>
                    <a:lnTo>
                      <a:pt x="356" y="301"/>
                    </a:lnTo>
                    <a:lnTo>
                      <a:pt x="356" y="317"/>
                    </a:lnTo>
                    <a:lnTo>
                      <a:pt x="356" y="335"/>
                    </a:lnTo>
                    <a:lnTo>
                      <a:pt x="356" y="356"/>
                    </a:lnTo>
                    <a:lnTo>
                      <a:pt x="356" y="385"/>
                    </a:lnTo>
                    <a:lnTo>
                      <a:pt x="356" y="403"/>
                    </a:lnTo>
                    <a:lnTo>
                      <a:pt x="355" y="419"/>
                    </a:lnTo>
                    <a:lnTo>
                      <a:pt x="354" y="432"/>
                    </a:lnTo>
                    <a:lnTo>
                      <a:pt x="350" y="443"/>
                    </a:lnTo>
                    <a:lnTo>
                      <a:pt x="347" y="448"/>
                    </a:lnTo>
                    <a:lnTo>
                      <a:pt x="343" y="452"/>
                    </a:lnTo>
                    <a:lnTo>
                      <a:pt x="339" y="456"/>
                    </a:lnTo>
                    <a:lnTo>
                      <a:pt x="334" y="459"/>
                    </a:lnTo>
                    <a:lnTo>
                      <a:pt x="327" y="461"/>
                    </a:lnTo>
                    <a:lnTo>
                      <a:pt x="320" y="463"/>
                    </a:lnTo>
                    <a:lnTo>
                      <a:pt x="311" y="464"/>
                    </a:lnTo>
                    <a:lnTo>
                      <a:pt x="302" y="464"/>
                    </a:lnTo>
                    <a:lnTo>
                      <a:pt x="294" y="464"/>
                    </a:lnTo>
                    <a:lnTo>
                      <a:pt x="286" y="461"/>
                    </a:lnTo>
                    <a:lnTo>
                      <a:pt x="276" y="460"/>
                    </a:lnTo>
                    <a:lnTo>
                      <a:pt x="268" y="457"/>
                    </a:lnTo>
                    <a:lnTo>
                      <a:pt x="250" y="448"/>
                    </a:lnTo>
                    <a:lnTo>
                      <a:pt x="234" y="439"/>
                    </a:lnTo>
                    <a:lnTo>
                      <a:pt x="218" y="427"/>
                    </a:lnTo>
                    <a:lnTo>
                      <a:pt x="204" y="413"/>
                    </a:lnTo>
                    <a:lnTo>
                      <a:pt x="199" y="407"/>
                    </a:lnTo>
                    <a:lnTo>
                      <a:pt x="194" y="399"/>
                    </a:lnTo>
                    <a:lnTo>
                      <a:pt x="190" y="392"/>
                    </a:lnTo>
                    <a:lnTo>
                      <a:pt x="187" y="385"/>
                    </a:lnTo>
                    <a:lnTo>
                      <a:pt x="184" y="373"/>
                    </a:lnTo>
                    <a:lnTo>
                      <a:pt x="184" y="361"/>
                    </a:lnTo>
                    <a:lnTo>
                      <a:pt x="186" y="352"/>
                    </a:lnTo>
                    <a:lnTo>
                      <a:pt x="187" y="343"/>
                    </a:lnTo>
                    <a:lnTo>
                      <a:pt x="187" y="339"/>
                    </a:lnTo>
                    <a:lnTo>
                      <a:pt x="186" y="335"/>
                    </a:lnTo>
                    <a:lnTo>
                      <a:pt x="186" y="331"/>
                    </a:lnTo>
                    <a:lnTo>
                      <a:pt x="183" y="327"/>
                    </a:lnTo>
                    <a:lnTo>
                      <a:pt x="180" y="324"/>
                    </a:lnTo>
                    <a:lnTo>
                      <a:pt x="176" y="320"/>
                    </a:lnTo>
                    <a:lnTo>
                      <a:pt x="170" y="316"/>
                    </a:lnTo>
                    <a:lnTo>
                      <a:pt x="163" y="313"/>
                    </a:lnTo>
                    <a:lnTo>
                      <a:pt x="152" y="308"/>
                    </a:lnTo>
                    <a:lnTo>
                      <a:pt x="143" y="300"/>
                    </a:lnTo>
                    <a:lnTo>
                      <a:pt x="135" y="291"/>
                    </a:lnTo>
                    <a:lnTo>
                      <a:pt x="127" y="281"/>
                    </a:lnTo>
                    <a:lnTo>
                      <a:pt x="119" y="272"/>
                    </a:lnTo>
                    <a:lnTo>
                      <a:pt x="111" y="263"/>
                    </a:lnTo>
                    <a:lnTo>
                      <a:pt x="106" y="260"/>
                    </a:lnTo>
                    <a:lnTo>
                      <a:pt x="102" y="257"/>
                    </a:lnTo>
                    <a:lnTo>
                      <a:pt x="96" y="255"/>
                    </a:lnTo>
                    <a:lnTo>
                      <a:pt x="91" y="253"/>
                    </a:lnTo>
                    <a:lnTo>
                      <a:pt x="66" y="251"/>
                    </a:lnTo>
                    <a:lnTo>
                      <a:pt x="46" y="251"/>
                    </a:lnTo>
                    <a:lnTo>
                      <a:pt x="36" y="249"/>
                    </a:lnTo>
                    <a:lnTo>
                      <a:pt x="27" y="247"/>
                    </a:lnTo>
                    <a:lnTo>
                      <a:pt x="20" y="243"/>
                    </a:lnTo>
                    <a:lnTo>
                      <a:pt x="12" y="235"/>
                    </a:lnTo>
                    <a:lnTo>
                      <a:pt x="6" y="224"/>
                    </a:lnTo>
                    <a:lnTo>
                      <a:pt x="2" y="216"/>
                    </a:lnTo>
                    <a:lnTo>
                      <a:pt x="0" y="207"/>
                    </a:lnTo>
                    <a:lnTo>
                      <a:pt x="0" y="193"/>
                    </a:lnTo>
                    <a:lnTo>
                      <a:pt x="2" y="183"/>
                    </a:lnTo>
                    <a:lnTo>
                      <a:pt x="4" y="175"/>
                    </a:lnTo>
                    <a:lnTo>
                      <a:pt x="10" y="169"/>
                    </a:lnTo>
                    <a:lnTo>
                      <a:pt x="16" y="165"/>
                    </a:lnTo>
                    <a:lnTo>
                      <a:pt x="23" y="163"/>
                    </a:lnTo>
                    <a:lnTo>
                      <a:pt x="31" y="161"/>
                    </a:lnTo>
                    <a:lnTo>
                      <a:pt x="40" y="160"/>
                    </a:lnTo>
                    <a:lnTo>
                      <a:pt x="50" y="159"/>
                    </a:lnTo>
                    <a:lnTo>
                      <a:pt x="59" y="157"/>
                    </a:lnTo>
                    <a:lnTo>
                      <a:pt x="68" y="156"/>
                    </a:lnTo>
                    <a:lnTo>
                      <a:pt x="76" y="155"/>
                    </a:lnTo>
                    <a:lnTo>
                      <a:pt x="84" y="151"/>
                    </a:lnTo>
                    <a:lnTo>
                      <a:pt x="91" y="147"/>
                    </a:lnTo>
                    <a:lnTo>
                      <a:pt x="96" y="140"/>
                    </a:lnTo>
                    <a:lnTo>
                      <a:pt x="100" y="132"/>
                    </a:lnTo>
                    <a:lnTo>
                      <a:pt x="103" y="120"/>
                    </a:lnTo>
                    <a:lnTo>
                      <a:pt x="108" y="99"/>
                    </a:lnTo>
                    <a:lnTo>
                      <a:pt x="114" y="80"/>
                    </a:lnTo>
                    <a:lnTo>
                      <a:pt x="122" y="64"/>
                    </a:lnTo>
                    <a:lnTo>
                      <a:pt x="130" y="49"/>
                    </a:lnTo>
                    <a:lnTo>
                      <a:pt x="140" y="36"/>
                    </a:lnTo>
                    <a:lnTo>
                      <a:pt x="151" y="23"/>
                    </a:lnTo>
                    <a:lnTo>
                      <a:pt x="162" y="12"/>
                    </a:lnTo>
                    <a:lnTo>
                      <a:pt x="175" y="0"/>
                    </a:lnTo>
                    <a:lnTo>
                      <a:pt x="187" y="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54"/>
              <p:cNvSpPr>
                <a:spLocks/>
              </p:cNvSpPr>
              <p:nvPr/>
            </p:nvSpPr>
            <p:spPr bwMode="auto">
              <a:xfrm>
                <a:off x="755" y="2633"/>
                <a:ext cx="127" cy="138"/>
              </a:xfrm>
              <a:custGeom>
                <a:avLst/>
                <a:gdLst>
                  <a:gd name="T0" fmla="*/ 3 w 416"/>
                  <a:gd name="T1" fmla="*/ 36 h 452"/>
                  <a:gd name="T2" fmla="*/ 4 w 416"/>
                  <a:gd name="T3" fmla="*/ 51 h 452"/>
                  <a:gd name="T4" fmla="*/ 7 w 416"/>
                  <a:gd name="T5" fmla="*/ 67 h 452"/>
                  <a:gd name="T6" fmla="*/ 11 w 416"/>
                  <a:gd name="T7" fmla="*/ 72 h 452"/>
                  <a:gd name="T8" fmla="*/ 20 w 416"/>
                  <a:gd name="T9" fmla="*/ 80 h 452"/>
                  <a:gd name="T10" fmla="*/ 28 w 416"/>
                  <a:gd name="T11" fmla="*/ 90 h 452"/>
                  <a:gd name="T12" fmla="*/ 29 w 416"/>
                  <a:gd name="T13" fmla="*/ 98 h 452"/>
                  <a:gd name="T14" fmla="*/ 29 w 416"/>
                  <a:gd name="T15" fmla="*/ 102 h 452"/>
                  <a:gd name="T16" fmla="*/ 31 w 416"/>
                  <a:gd name="T17" fmla="*/ 114 h 452"/>
                  <a:gd name="T18" fmla="*/ 38 w 416"/>
                  <a:gd name="T19" fmla="*/ 128 h 452"/>
                  <a:gd name="T20" fmla="*/ 45 w 416"/>
                  <a:gd name="T21" fmla="*/ 136 h 452"/>
                  <a:gd name="T22" fmla="*/ 63 w 416"/>
                  <a:gd name="T23" fmla="*/ 138 h 452"/>
                  <a:gd name="T24" fmla="*/ 64 w 416"/>
                  <a:gd name="T25" fmla="*/ 129 h 452"/>
                  <a:gd name="T26" fmla="*/ 68 w 416"/>
                  <a:gd name="T27" fmla="*/ 123 h 452"/>
                  <a:gd name="T28" fmla="*/ 77 w 416"/>
                  <a:gd name="T29" fmla="*/ 120 h 452"/>
                  <a:gd name="T30" fmla="*/ 94 w 416"/>
                  <a:gd name="T31" fmla="*/ 120 h 452"/>
                  <a:gd name="T32" fmla="*/ 100 w 416"/>
                  <a:gd name="T33" fmla="*/ 98 h 452"/>
                  <a:gd name="T34" fmla="*/ 107 w 416"/>
                  <a:gd name="T35" fmla="*/ 85 h 452"/>
                  <a:gd name="T36" fmla="*/ 118 w 416"/>
                  <a:gd name="T37" fmla="*/ 72 h 452"/>
                  <a:gd name="T38" fmla="*/ 118 w 416"/>
                  <a:gd name="T39" fmla="*/ 64 h 452"/>
                  <a:gd name="T40" fmla="*/ 122 w 416"/>
                  <a:gd name="T41" fmla="*/ 57 h 452"/>
                  <a:gd name="T42" fmla="*/ 127 w 416"/>
                  <a:gd name="T43" fmla="*/ 51 h 452"/>
                  <a:gd name="T44" fmla="*/ 126 w 416"/>
                  <a:gd name="T45" fmla="*/ 40 h 452"/>
                  <a:gd name="T46" fmla="*/ 121 w 416"/>
                  <a:gd name="T47" fmla="*/ 31 h 452"/>
                  <a:gd name="T48" fmla="*/ 115 w 416"/>
                  <a:gd name="T49" fmla="*/ 24 h 452"/>
                  <a:gd name="T50" fmla="*/ 109 w 416"/>
                  <a:gd name="T51" fmla="*/ 18 h 452"/>
                  <a:gd name="T52" fmla="*/ 104 w 416"/>
                  <a:gd name="T53" fmla="*/ 9 h 452"/>
                  <a:gd name="T54" fmla="*/ 101 w 416"/>
                  <a:gd name="T55" fmla="*/ 0 h 452"/>
                  <a:gd name="T56" fmla="*/ 92 w 416"/>
                  <a:gd name="T57" fmla="*/ 7 h 452"/>
                  <a:gd name="T58" fmla="*/ 85 w 416"/>
                  <a:gd name="T59" fmla="*/ 9 h 452"/>
                  <a:gd name="T60" fmla="*/ 72 w 416"/>
                  <a:gd name="T61" fmla="*/ 4 h 452"/>
                  <a:gd name="T62" fmla="*/ 70 w 416"/>
                  <a:gd name="T63" fmla="*/ 6 h 452"/>
                  <a:gd name="T64" fmla="*/ 66 w 416"/>
                  <a:gd name="T65" fmla="*/ 13 h 452"/>
                  <a:gd name="T66" fmla="*/ 62 w 416"/>
                  <a:gd name="T67" fmla="*/ 16 h 452"/>
                  <a:gd name="T68" fmla="*/ 57 w 416"/>
                  <a:gd name="T69" fmla="*/ 17 h 452"/>
                  <a:gd name="T70" fmla="*/ 52 w 416"/>
                  <a:gd name="T71" fmla="*/ 14 h 452"/>
                  <a:gd name="T72" fmla="*/ 44 w 416"/>
                  <a:gd name="T73" fmla="*/ 7 h 452"/>
                  <a:gd name="T74" fmla="*/ 38 w 416"/>
                  <a:gd name="T75" fmla="*/ 2 h 452"/>
                  <a:gd name="T76" fmla="*/ 30 w 416"/>
                  <a:gd name="T77" fmla="*/ 2 h 452"/>
                  <a:gd name="T78" fmla="*/ 23 w 416"/>
                  <a:gd name="T79" fmla="*/ 5 h 452"/>
                  <a:gd name="T80" fmla="*/ 12 w 416"/>
                  <a:gd name="T81" fmla="*/ 15 h 452"/>
                  <a:gd name="T82" fmla="*/ 5 w 416"/>
                  <a:gd name="T83" fmla="*/ 22 h 452"/>
                  <a:gd name="T84" fmla="*/ 0 w 416"/>
                  <a:gd name="T85" fmla="*/ 26 h 4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16"/>
                  <a:gd name="T130" fmla="*/ 0 h 452"/>
                  <a:gd name="T131" fmla="*/ 416 w 416"/>
                  <a:gd name="T132" fmla="*/ 452 h 4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16" h="452">
                    <a:moveTo>
                      <a:pt x="0" y="86"/>
                    </a:moveTo>
                    <a:lnTo>
                      <a:pt x="5" y="102"/>
                    </a:lnTo>
                    <a:lnTo>
                      <a:pt x="9" y="118"/>
                    </a:lnTo>
                    <a:lnTo>
                      <a:pt x="11" y="135"/>
                    </a:lnTo>
                    <a:lnTo>
                      <a:pt x="12" y="151"/>
                    </a:lnTo>
                    <a:lnTo>
                      <a:pt x="13" y="168"/>
                    </a:lnTo>
                    <a:lnTo>
                      <a:pt x="15" y="186"/>
                    </a:lnTo>
                    <a:lnTo>
                      <a:pt x="19" y="202"/>
                    </a:lnTo>
                    <a:lnTo>
                      <a:pt x="24" y="218"/>
                    </a:lnTo>
                    <a:lnTo>
                      <a:pt x="28" y="224"/>
                    </a:lnTo>
                    <a:lnTo>
                      <a:pt x="32" y="230"/>
                    </a:lnTo>
                    <a:lnTo>
                      <a:pt x="37" y="236"/>
                    </a:lnTo>
                    <a:lnTo>
                      <a:pt x="43" y="242"/>
                    </a:lnTo>
                    <a:lnTo>
                      <a:pt x="55" y="252"/>
                    </a:lnTo>
                    <a:lnTo>
                      <a:pt x="67" y="262"/>
                    </a:lnTo>
                    <a:lnTo>
                      <a:pt x="79" y="274"/>
                    </a:lnTo>
                    <a:lnTo>
                      <a:pt x="88" y="286"/>
                    </a:lnTo>
                    <a:lnTo>
                      <a:pt x="91" y="294"/>
                    </a:lnTo>
                    <a:lnTo>
                      <a:pt x="93" y="302"/>
                    </a:lnTo>
                    <a:lnTo>
                      <a:pt x="96" y="311"/>
                    </a:lnTo>
                    <a:lnTo>
                      <a:pt x="96" y="320"/>
                    </a:lnTo>
                    <a:lnTo>
                      <a:pt x="96" y="331"/>
                    </a:lnTo>
                    <a:lnTo>
                      <a:pt x="96" y="332"/>
                    </a:lnTo>
                    <a:lnTo>
                      <a:pt x="96" y="334"/>
                    </a:lnTo>
                    <a:lnTo>
                      <a:pt x="96" y="344"/>
                    </a:lnTo>
                    <a:lnTo>
                      <a:pt x="97" y="359"/>
                    </a:lnTo>
                    <a:lnTo>
                      <a:pt x="101" y="373"/>
                    </a:lnTo>
                    <a:lnTo>
                      <a:pt x="108" y="389"/>
                    </a:lnTo>
                    <a:lnTo>
                      <a:pt x="116" y="405"/>
                    </a:lnTo>
                    <a:lnTo>
                      <a:pt x="125" y="420"/>
                    </a:lnTo>
                    <a:lnTo>
                      <a:pt x="137" y="433"/>
                    </a:lnTo>
                    <a:lnTo>
                      <a:pt x="143" y="439"/>
                    </a:lnTo>
                    <a:lnTo>
                      <a:pt x="149" y="444"/>
                    </a:lnTo>
                    <a:lnTo>
                      <a:pt x="156" y="448"/>
                    </a:lnTo>
                    <a:lnTo>
                      <a:pt x="163" y="452"/>
                    </a:lnTo>
                    <a:lnTo>
                      <a:pt x="205" y="452"/>
                    </a:lnTo>
                    <a:lnTo>
                      <a:pt x="205" y="441"/>
                    </a:lnTo>
                    <a:lnTo>
                      <a:pt x="207" y="431"/>
                    </a:lnTo>
                    <a:lnTo>
                      <a:pt x="211" y="423"/>
                    </a:lnTo>
                    <a:lnTo>
                      <a:pt x="213" y="415"/>
                    </a:lnTo>
                    <a:lnTo>
                      <a:pt x="219" y="409"/>
                    </a:lnTo>
                    <a:lnTo>
                      <a:pt x="224" y="404"/>
                    </a:lnTo>
                    <a:lnTo>
                      <a:pt x="231" y="400"/>
                    </a:lnTo>
                    <a:lnTo>
                      <a:pt x="237" y="397"/>
                    </a:lnTo>
                    <a:lnTo>
                      <a:pt x="253" y="393"/>
                    </a:lnTo>
                    <a:lnTo>
                      <a:pt x="271" y="392"/>
                    </a:lnTo>
                    <a:lnTo>
                      <a:pt x="289" y="392"/>
                    </a:lnTo>
                    <a:lnTo>
                      <a:pt x="307" y="392"/>
                    </a:lnTo>
                    <a:lnTo>
                      <a:pt x="315" y="364"/>
                    </a:lnTo>
                    <a:lnTo>
                      <a:pt x="321" y="342"/>
                    </a:lnTo>
                    <a:lnTo>
                      <a:pt x="328" y="322"/>
                    </a:lnTo>
                    <a:lnTo>
                      <a:pt x="335" y="306"/>
                    </a:lnTo>
                    <a:lnTo>
                      <a:pt x="345" y="284"/>
                    </a:lnTo>
                    <a:lnTo>
                      <a:pt x="349" y="278"/>
                    </a:lnTo>
                    <a:lnTo>
                      <a:pt x="385" y="218"/>
                    </a:lnTo>
                    <a:lnTo>
                      <a:pt x="385" y="231"/>
                    </a:lnTo>
                    <a:lnTo>
                      <a:pt x="385" y="236"/>
                    </a:lnTo>
                    <a:lnTo>
                      <a:pt x="385" y="231"/>
                    </a:lnTo>
                    <a:lnTo>
                      <a:pt x="385" y="218"/>
                    </a:lnTo>
                    <a:lnTo>
                      <a:pt x="387" y="210"/>
                    </a:lnTo>
                    <a:lnTo>
                      <a:pt x="391" y="202"/>
                    </a:lnTo>
                    <a:lnTo>
                      <a:pt x="395" y="195"/>
                    </a:lnTo>
                    <a:lnTo>
                      <a:pt x="400" y="187"/>
                    </a:lnTo>
                    <a:lnTo>
                      <a:pt x="407" y="180"/>
                    </a:lnTo>
                    <a:lnTo>
                      <a:pt x="411" y="174"/>
                    </a:lnTo>
                    <a:lnTo>
                      <a:pt x="415" y="166"/>
                    </a:lnTo>
                    <a:lnTo>
                      <a:pt x="416" y="158"/>
                    </a:lnTo>
                    <a:lnTo>
                      <a:pt x="415" y="143"/>
                    </a:lnTo>
                    <a:lnTo>
                      <a:pt x="412" y="130"/>
                    </a:lnTo>
                    <a:lnTo>
                      <a:pt x="408" y="119"/>
                    </a:lnTo>
                    <a:lnTo>
                      <a:pt x="403" y="110"/>
                    </a:lnTo>
                    <a:lnTo>
                      <a:pt x="397" y="100"/>
                    </a:lnTo>
                    <a:lnTo>
                      <a:pt x="391" y="94"/>
                    </a:lnTo>
                    <a:lnTo>
                      <a:pt x="384" y="86"/>
                    </a:lnTo>
                    <a:lnTo>
                      <a:pt x="376" y="79"/>
                    </a:lnTo>
                    <a:lnTo>
                      <a:pt x="369" y="72"/>
                    </a:lnTo>
                    <a:lnTo>
                      <a:pt x="363" y="66"/>
                    </a:lnTo>
                    <a:lnTo>
                      <a:pt x="356" y="58"/>
                    </a:lnTo>
                    <a:lnTo>
                      <a:pt x="349" y="50"/>
                    </a:lnTo>
                    <a:lnTo>
                      <a:pt x="344" y="39"/>
                    </a:lnTo>
                    <a:lnTo>
                      <a:pt x="340" y="28"/>
                    </a:lnTo>
                    <a:lnTo>
                      <a:pt x="339" y="15"/>
                    </a:lnTo>
                    <a:lnTo>
                      <a:pt x="337" y="0"/>
                    </a:lnTo>
                    <a:lnTo>
                      <a:pt x="331" y="0"/>
                    </a:lnTo>
                    <a:lnTo>
                      <a:pt x="323" y="8"/>
                    </a:lnTo>
                    <a:lnTo>
                      <a:pt x="308" y="18"/>
                    </a:lnTo>
                    <a:lnTo>
                      <a:pt x="300" y="23"/>
                    </a:lnTo>
                    <a:lnTo>
                      <a:pt x="292" y="27"/>
                    </a:lnTo>
                    <a:lnTo>
                      <a:pt x="284" y="30"/>
                    </a:lnTo>
                    <a:lnTo>
                      <a:pt x="277" y="31"/>
                    </a:lnTo>
                    <a:lnTo>
                      <a:pt x="259" y="22"/>
                    </a:lnTo>
                    <a:lnTo>
                      <a:pt x="241" y="12"/>
                    </a:lnTo>
                    <a:lnTo>
                      <a:pt x="237" y="14"/>
                    </a:lnTo>
                    <a:lnTo>
                      <a:pt x="233" y="15"/>
                    </a:lnTo>
                    <a:lnTo>
                      <a:pt x="231" y="16"/>
                    </a:lnTo>
                    <a:lnTo>
                      <a:pt x="228" y="19"/>
                    </a:lnTo>
                    <a:lnTo>
                      <a:pt x="223" y="26"/>
                    </a:lnTo>
                    <a:lnTo>
                      <a:pt x="219" y="34"/>
                    </a:lnTo>
                    <a:lnTo>
                      <a:pt x="215" y="42"/>
                    </a:lnTo>
                    <a:lnTo>
                      <a:pt x="209" y="48"/>
                    </a:lnTo>
                    <a:lnTo>
                      <a:pt x="207" y="51"/>
                    </a:lnTo>
                    <a:lnTo>
                      <a:pt x="203" y="54"/>
                    </a:lnTo>
                    <a:lnTo>
                      <a:pt x="197" y="55"/>
                    </a:lnTo>
                    <a:lnTo>
                      <a:pt x="192" y="55"/>
                    </a:lnTo>
                    <a:lnTo>
                      <a:pt x="187" y="55"/>
                    </a:lnTo>
                    <a:lnTo>
                      <a:pt x="180" y="52"/>
                    </a:lnTo>
                    <a:lnTo>
                      <a:pt x="175" y="51"/>
                    </a:lnTo>
                    <a:lnTo>
                      <a:pt x="171" y="47"/>
                    </a:lnTo>
                    <a:lnTo>
                      <a:pt x="161" y="40"/>
                    </a:lnTo>
                    <a:lnTo>
                      <a:pt x="153" y="31"/>
                    </a:lnTo>
                    <a:lnTo>
                      <a:pt x="144" y="22"/>
                    </a:lnTo>
                    <a:lnTo>
                      <a:pt x="135" y="15"/>
                    </a:lnTo>
                    <a:lnTo>
                      <a:pt x="128" y="11"/>
                    </a:lnTo>
                    <a:lnTo>
                      <a:pt x="123" y="8"/>
                    </a:lnTo>
                    <a:lnTo>
                      <a:pt x="116" y="7"/>
                    </a:lnTo>
                    <a:lnTo>
                      <a:pt x="108" y="7"/>
                    </a:lnTo>
                    <a:lnTo>
                      <a:pt x="99" y="7"/>
                    </a:lnTo>
                    <a:lnTo>
                      <a:pt x="89" y="10"/>
                    </a:lnTo>
                    <a:lnTo>
                      <a:pt x="81" y="12"/>
                    </a:lnTo>
                    <a:lnTo>
                      <a:pt x="75" y="15"/>
                    </a:lnTo>
                    <a:lnTo>
                      <a:pt x="61" y="24"/>
                    </a:lnTo>
                    <a:lnTo>
                      <a:pt x="49" y="36"/>
                    </a:lnTo>
                    <a:lnTo>
                      <a:pt x="39" y="48"/>
                    </a:lnTo>
                    <a:lnTo>
                      <a:pt x="27" y="60"/>
                    </a:lnTo>
                    <a:lnTo>
                      <a:pt x="21" y="66"/>
                    </a:lnTo>
                    <a:lnTo>
                      <a:pt x="15" y="71"/>
                    </a:lnTo>
                    <a:lnTo>
                      <a:pt x="8" y="75"/>
                    </a:lnTo>
                    <a:lnTo>
                      <a:pt x="0" y="79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55"/>
              <p:cNvSpPr>
                <a:spLocks/>
              </p:cNvSpPr>
              <p:nvPr/>
            </p:nvSpPr>
            <p:spPr bwMode="auto">
              <a:xfrm>
                <a:off x="571" y="2782"/>
                <a:ext cx="153" cy="201"/>
              </a:xfrm>
              <a:custGeom>
                <a:avLst/>
                <a:gdLst>
                  <a:gd name="T0" fmla="*/ 102 w 499"/>
                  <a:gd name="T1" fmla="*/ 196 h 662"/>
                  <a:gd name="T2" fmla="*/ 105 w 499"/>
                  <a:gd name="T3" fmla="*/ 186 h 662"/>
                  <a:gd name="T4" fmla="*/ 114 w 499"/>
                  <a:gd name="T5" fmla="*/ 174 h 662"/>
                  <a:gd name="T6" fmla="*/ 124 w 499"/>
                  <a:gd name="T7" fmla="*/ 165 h 662"/>
                  <a:gd name="T8" fmla="*/ 134 w 499"/>
                  <a:gd name="T9" fmla="*/ 155 h 662"/>
                  <a:gd name="T10" fmla="*/ 139 w 499"/>
                  <a:gd name="T11" fmla="*/ 145 h 662"/>
                  <a:gd name="T12" fmla="*/ 140 w 499"/>
                  <a:gd name="T13" fmla="*/ 137 h 662"/>
                  <a:gd name="T14" fmla="*/ 137 w 499"/>
                  <a:gd name="T15" fmla="*/ 125 h 662"/>
                  <a:gd name="T16" fmla="*/ 143 w 499"/>
                  <a:gd name="T17" fmla="*/ 120 h 662"/>
                  <a:gd name="T18" fmla="*/ 148 w 499"/>
                  <a:gd name="T19" fmla="*/ 114 h 662"/>
                  <a:gd name="T20" fmla="*/ 143 w 499"/>
                  <a:gd name="T21" fmla="*/ 106 h 662"/>
                  <a:gd name="T22" fmla="*/ 137 w 499"/>
                  <a:gd name="T23" fmla="*/ 99 h 662"/>
                  <a:gd name="T24" fmla="*/ 139 w 499"/>
                  <a:gd name="T25" fmla="*/ 96 h 662"/>
                  <a:gd name="T26" fmla="*/ 143 w 499"/>
                  <a:gd name="T27" fmla="*/ 87 h 662"/>
                  <a:gd name="T28" fmla="*/ 145 w 499"/>
                  <a:gd name="T29" fmla="*/ 76 h 662"/>
                  <a:gd name="T30" fmla="*/ 145 w 499"/>
                  <a:gd name="T31" fmla="*/ 59 h 662"/>
                  <a:gd name="T32" fmla="*/ 120 w 499"/>
                  <a:gd name="T33" fmla="*/ 51 h 662"/>
                  <a:gd name="T34" fmla="*/ 93 w 499"/>
                  <a:gd name="T35" fmla="*/ 44 h 662"/>
                  <a:gd name="T36" fmla="*/ 79 w 499"/>
                  <a:gd name="T37" fmla="*/ 38 h 662"/>
                  <a:gd name="T38" fmla="*/ 73 w 499"/>
                  <a:gd name="T39" fmla="*/ 30 h 662"/>
                  <a:gd name="T40" fmla="*/ 64 w 499"/>
                  <a:gd name="T41" fmla="*/ 17 h 662"/>
                  <a:gd name="T42" fmla="*/ 58 w 499"/>
                  <a:gd name="T43" fmla="*/ 13 h 662"/>
                  <a:gd name="T44" fmla="*/ 47 w 499"/>
                  <a:gd name="T45" fmla="*/ 13 h 662"/>
                  <a:gd name="T46" fmla="*/ 40 w 499"/>
                  <a:gd name="T47" fmla="*/ 12 h 662"/>
                  <a:gd name="T48" fmla="*/ 34 w 499"/>
                  <a:gd name="T49" fmla="*/ 9 h 662"/>
                  <a:gd name="T50" fmla="*/ 25 w 499"/>
                  <a:gd name="T51" fmla="*/ 2 h 662"/>
                  <a:gd name="T52" fmla="*/ 21 w 499"/>
                  <a:gd name="T53" fmla="*/ 10 h 662"/>
                  <a:gd name="T54" fmla="*/ 15 w 499"/>
                  <a:gd name="T55" fmla="*/ 23 h 662"/>
                  <a:gd name="T56" fmla="*/ 7 w 499"/>
                  <a:gd name="T57" fmla="*/ 29 h 662"/>
                  <a:gd name="T58" fmla="*/ 1 w 499"/>
                  <a:gd name="T59" fmla="*/ 34 h 662"/>
                  <a:gd name="T60" fmla="*/ 0 w 499"/>
                  <a:gd name="T61" fmla="*/ 39 h 662"/>
                  <a:gd name="T62" fmla="*/ 2 w 499"/>
                  <a:gd name="T63" fmla="*/ 46 h 662"/>
                  <a:gd name="T64" fmla="*/ 5 w 499"/>
                  <a:gd name="T65" fmla="*/ 51 h 662"/>
                  <a:gd name="T66" fmla="*/ 11 w 499"/>
                  <a:gd name="T67" fmla="*/ 54 h 662"/>
                  <a:gd name="T68" fmla="*/ 18 w 499"/>
                  <a:gd name="T69" fmla="*/ 56 h 662"/>
                  <a:gd name="T70" fmla="*/ 21 w 499"/>
                  <a:gd name="T71" fmla="*/ 61 h 662"/>
                  <a:gd name="T72" fmla="*/ 24 w 499"/>
                  <a:gd name="T73" fmla="*/ 68 h 662"/>
                  <a:gd name="T74" fmla="*/ 25 w 499"/>
                  <a:gd name="T75" fmla="*/ 80 h 662"/>
                  <a:gd name="T76" fmla="*/ 27 w 499"/>
                  <a:gd name="T77" fmla="*/ 87 h 662"/>
                  <a:gd name="T78" fmla="*/ 33 w 499"/>
                  <a:gd name="T79" fmla="*/ 91 h 662"/>
                  <a:gd name="T80" fmla="*/ 48 w 499"/>
                  <a:gd name="T81" fmla="*/ 96 h 662"/>
                  <a:gd name="T82" fmla="*/ 59 w 499"/>
                  <a:gd name="T83" fmla="*/ 100 h 662"/>
                  <a:gd name="T84" fmla="*/ 61 w 499"/>
                  <a:gd name="T85" fmla="*/ 104 h 662"/>
                  <a:gd name="T86" fmla="*/ 61 w 499"/>
                  <a:gd name="T87" fmla="*/ 121 h 662"/>
                  <a:gd name="T88" fmla="*/ 59 w 499"/>
                  <a:gd name="T89" fmla="*/ 136 h 662"/>
                  <a:gd name="T90" fmla="*/ 61 w 499"/>
                  <a:gd name="T91" fmla="*/ 145 h 662"/>
                  <a:gd name="T92" fmla="*/ 64 w 499"/>
                  <a:gd name="T93" fmla="*/ 151 h 662"/>
                  <a:gd name="T94" fmla="*/ 69 w 499"/>
                  <a:gd name="T95" fmla="*/ 154 h 662"/>
                  <a:gd name="T96" fmla="*/ 77 w 499"/>
                  <a:gd name="T97" fmla="*/ 157 h 662"/>
                  <a:gd name="T98" fmla="*/ 80 w 499"/>
                  <a:gd name="T99" fmla="*/ 159 h 662"/>
                  <a:gd name="T100" fmla="*/ 94 w 499"/>
                  <a:gd name="T101" fmla="*/ 186 h 66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9"/>
                  <a:gd name="T154" fmla="*/ 0 h 662"/>
                  <a:gd name="T155" fmla="*/ 499 w 499"/>
                  <a:gd name="T156" fmla="*/ 662 h 66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9" h="662">
                    <a:moveTo>
                      <a:pt x="331" y="662"/>
                    </a:moveTo>
                    <a:lnTo>
                      <a:pt x="331" y="653"/>
                    </a:lnTo>
                    <a:lnTo>
                      <a:pt x="333" y="645"/>
                    </a:lnTo>
                    <a:lnTo>
                      <a:pt x="334" y="636"/>
                    </a:lnTo>
                    <a:lnTo>
                      <a:pt x="337" y="628"/>
                    </a:lnTo>
                    <a:lnTo>
                      <a:pt x="342" y="613"/>
                    </a:lnTo>
                    <a:lnTo>
                      <a:pt x="350" y="600"/>
                    </a:lnTo>
                    <a:lnTo>
                      <a:pt x="361" y="586"/>
                    </a:lnTo>
                    <a:lnTo>
                      <a:pt x="371" y="574"/>
                    </a:lnTo>
                    <a:lnTo>
                      <a:pt x="382" y="564"/>
                    </a:lnTo>
                    <a:lnTo>
                      <a:pt x="394" y="553"/>
                    </a:lnTo>
                    <a:lnTo>
                      <a:pt x="406" y="542"/>
                    </a:lnTo>
                    <a:lnTo>
                      <a:pt x="417" y="532"/>
                    </a:lnTo>
                    <a:lnTo>
                      <a:pt x="427" y="520"/>
                    </a:lnTo>
                    <a:lnTo>
                      <a:pt x="438" y="509"/>
                    </a:lnTo>
                    <a:lnTo>
                      <a:pt x="446" y="496"/>
                    </a:lnTo>
                    <a:lnTo>
                      <a:pt x="451" y="482"/>
                    </a:lnTo>
                    <a:lnTo>
                      <a:pt x="454" y="476"/>
                    </a:lnTo>
                    <a:lnTo>
                      <a:pt x="455" y="468"/>
                    </a:lnTo>
                    <a:lnTo>
                      <a:pt x="457" y="460"/>
                    </a:lnTo>
                    <a:lnTo>
                      <a:pt x="457" y="452"/>
                    </a:lnTo>
                    <a:lnTo>
                      <a:pt x="451" y="432"/>
                    </a:lnTo>
                    <a:lnTo>
                      <a:pt x="445" y="416"/>
                    </a:lnTo>
                    <a:lnTo>
                      <a:pt x="447" y="412"/>
                    </a:lnTo>
                    <a:lnTo>
                      <a:pt x="451" y="407"/>
                    </a:lnTo>
                    <a:lnTo>
                      <a:pt x="457" y="401"/>
                    </a:lnTo>
                    <a:lnTo>
                      <a:pt x="465" y="396"/>
                    </a:lnTo>
                    <a:lnTo>
                      <a:pt x="471" y="391"/>
                    </a:lnTo>
                    <a:lnTo>
                      <a:pt x="478" y="384"/>
                    </a:lnTo>
                    <a:lnTo>
                      <a:pt x="483" y="376"/>
                    </a:lnTo>
                    <a:lnTo>
                      <a:pt x="487" y="368"/>
                    </a:lnTo>
                    <a:lnTo>
                      <a:pt x="478" y="363"/>
                    </a:lnTo>
                    <a:lnTo>
                      <a:pt x="465" y="349"/>
                    </a:lnTo>
                    <a:lnTo>
                      <a:pt x="451" y="337"/>
                    </a:lnTo>
                    <a:lnTo>
                      <a:pt x="445" y="332"/>
                    </a:lnTo>
                    <a:lnTo>
                      <a:pt x="446" y="325"/>
                    </a:lnTo>
                    <a:lnTo>
                      <a:pt x="447" y="321"/>
                    </a:lnTo>
                    <a:lnTo>
                      <a:pt x="450" y="317"/>
                    </a:lnTo>
                    <a:lnTo>
                      <a:pt x="453" y="315"/>
                    </a:lnTo>
                    <a:lnTo>
                      <a:pt x="461" y="309"/>
                    </a:lnTo>
                    <a:lnTo>
                      <a:pt x="470" y="301"/>
                    </a:lnTo>
                    <a:lnTo>
                      <a:pt x="466" y="287"/>
                    </a:lnTo>
                    <a:lnTo>
                      <a:pt x="463" y="272"/>
                    </a:lnTo>
                    <a:lnTo>
                      <a:pt x="466" y="264"/>
                    </a:lnTo>
                    <a:lnTo>
                      <a:pt x="474" y="249"/>
                    </a:lnTo>
                    <a:lnTo>
                      <a:pt x="486" y="231"/>
                    </a:lnTo>
                    <a:lnTo>
                      <a:pt x="499" y="205"/>
                    </a:lnTo>
                    <a:lnTo>
                      <a:pt x="473" y="193"/>
                    </a:lnTo>
                    <a:lnTo>
                      <a:pt x="445" y="184"/>
                    </a:lnTo>
                    <a:lnTo>
                      <a:pt x="418" y="176"/>
                    </a:lnTo>
                    <a:lnTo>
                      <a:pt x="390" y="169"/>
                    </a:lnTo>
                    <a:lnTo>
                      <a:pt x="361" y="163"/>
                    </a:lnTo>
                    <a:lnTo>
                      <a:pt x="331" y="155"/>
                    </a:lnTo>
                    <a:lnTo>
                      <a:pt x="302" y="145"/>
                    </a:lnTo>
                    <a:lnTo>
                      <a:pt x="270" y="133"/>
                    </a:lnTo>
                    <a:lnTo>
                      <a:pt x="264" y="129"/>
                    </a:lnTo>
                    <a:lnTo>
                      <a:pt x="257" y="125"/>
                    </a:lnTo>
                    <a:lnTo>
                      <a:pt x="252" y="120"/>
                    </a:lnTo>
                    <a:lnTo>
                      <a:pt x="246" y="113"/>
                    </a:lnTo>
                    <a:lnTo>
                      <a:pt x="237" y="99"/>
                    </a:lnTo>
                    <a:lnTo>
                      <a:pt x="228" y="83"/>
                    </a:lnTo>
                    <a:lnTo>
                      <a:pt x="220" y="68"/>
                    </a:lnTo>
                    <a:lnTo>
                      <a:pt x="209" y="55"/>
                    </a:lnTo>
                    <a:lnTo>
                      <a:pt x="204" y="49"/>
                    </a:lnTo>
                    <a:lnTo>
                      <a:pt x="197" y="47"/>
                    </a:lnTo>
                    <a:lnTo>
                      <a:pt x="189" y="44"/>
                    </a:lnTo>
                    <a:lnTo>
                      <a:pt x="181" y="43"/>
                    </a:lnTo>
                    <a:lnTo>
                      <a:pt x="165" y="43"/>
                    </a:lnTo>
                    <a:lnTo>
                      <a:pt x="153" y="43"/>
                    </a:lnTo>
                    <a:lnTo>
                      <a:pt x="144" y="43"/>
                    </a:lnTo>
                    <a:lnTo>
                      <a:pt x="138" y="43"/>
                    </a:lnTo>
                    <a:lnTo>
                      <a:pt x="129" y="41"/>
                    </a:lnTo>
                    <a:lnTo>
                      <a:pt x="121" y="39"/>
                    </a:lnTo>
                    <a:lnTo>
                      <a:pt x="114" y="35"/>
                    </a:lnTo>
                    <a:lnTo>
                      <a:pt x="110" y="28"/>
                    </a:lnTo>
                    <a:lnTo>
                      <a:pt x="101" y="15"/>
                    </a:lnTo>
                    <a:lnTo>
                      <a:pt x="90" y="0"/>
                    </a:lnTo>
                    <a:lnTo>
                      <a:pt x="82" y="8"/>
                    </a:lnTo>
                    <a:lnTo>
                      <a:pt x="76" y="16"/>
                    </a:lnTo>
                    <a:lnTo>
                      <a:pt x="72" y="24"/>
                    </a:lnTo>
                    <a:lnTo>
                      <a:pt x="68" y="33"/>
                    </a:lnTo>
                    <a:lnTo>
                      <a:pt x="61" y="51"/>
                    </a:lnTo>
                    <a:lnTo>
                      <a:pt x="54" y="67"/>
                    </a:lnTo>
                    <a:lnTo>
                      <a:pt x="48" y="75"/>
                    </a:lnTo>
                    <a:lnTo>
                      <a:pt x="41" y="83"/>
                    </a:lnTo>
                    <a:lnTo>
                      <a:pt x="32" y="88"/>
                    </a:lnTo>
                    <a:lnTo>
                      <a:pt x="22" y="95"/>
                    </a:lnTo>
                    <a:lnTo>
                      <a:pt x="14" y="101"/>
                    </a:lnTo>
                    <a:lnTo>
                      <a:pt x="6" y="108"/>
                    </a:lnTo>
                    <a:lnTo>
                      <a:pt x="4" y="112"/>
                    </a:lnTo>
                    <a:lnTo>
                      <a:pt x="1" y="117"/>
                    </a:lnTo>
                    <a:lnTo>
                      <a:pt x="0" y="121"/>
                    </a:lnTo>
                    <a:lnTo>
                      <a:pt x="0" y="127"/>
                    </a:lnTo>
                    <a:lnTo>
                      <a:pt x="1" y="137"/>
                    </a:lnTo>
                    <a:lnTo>
                      <a:pt x="2" y="147"/>
                    </a:lnTo>
                    <a:lnTo>
                      <a:pt x="5" y="153"/>
                    </a:lnTo>
                    <a:lnTo>
                      <a:pt x="8" y="159"/>
                    </a:lnTo>
                    <a:lnTo>
                      <a:pt x="12" y="164"/>
                    </a:lnTo>
                    <a:lnTo>
                      <a:pt x="16" y="168"/>
                    </a:lnTo>
                    <a:lnTo>
                      <a:pt x="21" y="171"/>
                    </a:lnTo>
                    <a:lnTo>
                      <a:pt x="26" y="173"/>
                    </a:lnTo>
                    <a:lnTo>
                      <a:pt x="37" y="177"/>
                    </a:lnTo>
                    <a:lnTo>
                      <a:pt x="48" y="181"/>
                    </a:lnTo>
                    <a:lnTo>
                      <a:pt x="53" y="183"/>
                    </a:lnTo>
                    <a:lnTo>
                      <a:pt x="58" y="185"/>
                    </a:lnTo>
                    <a:lnTo>
                      <a:pt x="62" y="189"/>
                    </a:lnTo>
                    <a:lnTo>
                      <a:pt x="66" y="193"/>
                    </a:lnTo>
                    <a:lnTo>
                      <a:pt x="70" y="201"/>
                    </a:lnTo>
                    <a:lnTo>
                      <a:pt x="73" y="209"/>
                    </a:lnTo>
                    <a:lnTo>
                      <a:pt x="76" y="216"/>
                    </a:lnTo>
                    <a:lnTo>
                      <a:pt x="77" y="224"/>
                    </a:lnTo>
                    <a:lnTo>
                      <a:pt x="78" y="237"/>
                    </a:lnTo>
                    <a:lnTo>
                      <a:pt x="78" y="251"/>
                    </a:lnTo>
                    <a:lnTo>
                      <a:pt x="80" y="264"/>
                    </a:lnTo>
                    <a:lnTo>
                      <a:pt x="82" y="276"/>
                    </a:lnTo>
                    <a:lnTo>
                      <a:pt x="84" y="281"/>
                    </a:lnTo>
                    <a:lnTo>
                      <a:pt x="88" y="287"/>
                    </a:lnTo>
                    <a:lnTo>
                      <a:pt x="92" y="291"/>
                    </a:lnTo>
                    <a:lnTo>
                      <a:pt x="96" y="296"/>
                    </a:lnTo>
                    <a:lnTo>
                      <a:pt x="108" y="301"/>
                    </a:lnTo>
                    <a:lnTo>
                      <a:pt x="122" y="307"/>
                    </a:lnTo>
                    <a:lnTo>
                      <a:pt x="140" y="311"/>
                    </a:lnTo>
                    <a:lnTo>
                      <a:pt x="157" y="315"/>
                    </a:lnTo>
                    <a:lnTo>
                      <a:pt x="173" y="320"/>
                    </a:lnTo>
                    <a:lnTo>
                      <a:pt x="186" y="327"/>
                    </a:lnTo>
                    <a:lnTo>
                      <a:pt x="192" y="329"/>
                    </a:lnTo>
                    <a:lnTo>
                      <a:pt x="196" y="333"/>
                    </a:lnTo>
                    <a:lnTo>
                      <a:pt x="198" y="339"/>
                    </a:lnTo>
                    <a:lnTo>
                      <a:pt x="198" y="344"/>
                    </a:lnTo>
                    <a:lnTo>
                      <a:pt x="198" y="360"/>
                    </a:lnTo>
                    <a:lnTo>
                      <a:pt x="198" y="379"/>
                    </a:lnTo>
                    <a:lnTo>
                      <a:pt x="198" y="397"/>
                    </a:lnTo>
                    <a:lnTo>
                      <a:pt x="198" y="411"/>
                    </a:lnTo>
                    <a:lnTo>
                      <a:pt x="197" y="431"/>
                    </a:lnTo>
                    <a:lnTo>
                      <a:pt x="194" y="449"/>
                    </a:lnTo>
                    <a:lnTo>
                      <a:pt x="194" y="458"/>
                    </a:lnTo>
                    <a:lnTo>
                      <a:pt x="196" y="468"/>
                    </a:lnTo>
                    <a:lnTo>
                      <a:pt x="200" y="477"/>
                    </a:lnTo>
                    <a:lnTo>
                      <a:pt x="205" y="488"/>
                    </a:lnTo>
                    <a:lnTo>
                      <a:pt x="208" y="493"/>
                    </a:lnTo>
                    <a:lnTo>
                      <a:pt x="210" y="497"/>
                    </a:lnTo>
                    <a:lnTo>
                      <a:pt x="213" y="501"/>
                    </a:lnTo>
                    <a:lnTo>
                      <a:pt x="217" y="504"/>
                    </a:lnTo>
                    <a:lnTo>
                      <a:pt x="226" y="506"/>
                    </a:lnTo>
                    <a:lnTo>
                      <a:pt x="234" y="509"/>
                    </a:lnTo>
                    <a:lnTo>
                      <a:pt x="244" y="512"/>
                    </a:lnTo>
                    <a:lnTo>
                      <a:pt x="252" y="516"/>
                    </a:lnTo>
                    <a:lnTo>
                      <a:pt x="256" y="518"/>
                    </a:lnTo>
                    <a:lnTo>
                      <a:pt x="260" y="521"/>
                    </a:lnTo>
                    <a:lnTo>
                      <a:pt x="262" y="525"/>
                    </a:lnTo>
                    <a:lnTo>
                      <a:pt x="265" y="530"/>
                    </a:lnTo>
                    <a:lnTo>
                      <a:pt x="285" y="572"/>
                    </a:lnTo>
                    <a:lnTo>
                      <a:pt x="307" y="614"/>
                    </a:lnTo>
                    <a:lnTo>
                      <a:pt x="323" y="649"/>
                    </a:lnTo>
                    <a:lnTo>
                      <a:pt x="331" y="662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56"/>
              <p:cNvSpPr>
                <a:spLocks/>
              </p:cNvSpPr>
              <p:nvPr/>
            </p:nvSpPr>
            <p:spPr bwMode="auto">
              <a:xfrm>
                <a:off x="575" y="2695"/>
                <a:ext cx="162" cy="150"/>
              </a:xfrm>
              <a:custGeom>
                <a:avLst/>
                <a:gdLst>
                  <a:gd name="T0" fmla="*/ 157 w 530"/>
                  <a:gd name="T1" fmla="*/ 119 h 493"/>
                  <a:gd name="T2" fmla="*/ 161 w 530"/>
                  <a:gd name="T3" fmla="*/ 126 h 493"/>
                  <a:gd name="T4" fmla="*/ 161 w 530"/>
                  <a:gd name="T5" fmla="*/ 133 h 493"/>
                  <a:gd name="T6" fmla="*/ 155 w 530"/>
                  <a:gd name="T7" fmla="*/ 144 h 493"/>
                  <a:gd name="T8" fmla="*/ 133 w 530"/>
                  <a:gd name="T9" fmla="*/ 143 h 493"/>
                  <a:gd name="T10" fmla="*/ 107 w 530"/>
                  <a:gd name="T11" fmla="*/ 136 h 493"/>
                  <a:gd name="T12" fmla="*/ 79 w 530"/>
                  <a:gd name="T13" fmla="*/ 126 h 493"/>
                  <a:gd name="T14" fmla="*/ 73 w 530"/>
                  <a:gd name="T15" fmla="*/ 122 h 493"/>
                  <a:gd name="T16" fmla="*/ 66 w 530"/>
                  <a:gd name="T17" fmla="*/ 111 h 493"/>
                  <a:gd name="T18" fmla="*/ 59 w 530"/>
                  <a:gd name="T19" fmla="*/ 101 h 493"/>
                  <a:gd name="T20" fmla="*/ 52 w 530"/>
                  <a:gd name="T21" fmla="*/ 99 h 493"/>
                  <a:gd name="T22" fmla="*/ 40 w 530"/>
                  <a:gd name="T23" fmla="*/ 99 h 493"/>
                  <a:gd name="T24" fmla="*/ 33 w 530"/>
                  <a:gd name="T25" fmla="*/ 98 h 493"/>
                  <a:gd name="T26" fmla="*/ 26 w 530"/>
                  <a:gd name="T27" fmla="*/ 92 h 493"/>
                  <a:gd name="T28" fmla="*/ 22 w 530"/>
                  <a:gd name="T29" fmla="*/ 82 h 493"/>
                  <a:gd name="T30" fmla="*/ 22 w 530"/>
                  <a:gd name="T31" fmla="*/ 73 h 493"/>
                  <a:gd name="T32" fmla="*/ 21 w 530"/>
                  <a:gd name="T33" fmla="*/ 67 h 493"/>
                  <a:gd name="T34" fmla="*/ 13 w 530"/>
                  <a:gd name="T35" fmla="*/ 59 h 493"/>
                  <a:gd name="T36" fmla="*/ 2 w 530"/>
                  <a:gd name="T37" fmla="*/ 47 h 493"/>
                  <a:gd name="T38" fmla="*/ 0 w 530"/>
                  <a:gd name="T39" fmla="*/ 41 h 493"/>
                  <a:gd name="T40" fmla="*/ 1 w 530"/>
                  <a:gd name="T41" fmla="*/ 35 h 493"/>
                  <a:gd name="T42" fmla="*/ 5 w 530"/>
                  <a:gd name="T43" fmla="*/ 27 h 493"/>
                  <a:gd name="T44" fmla="*/ 16 w 530"/>
                  <a:gd name="T45" fmla="*/ 17 h 493"/>
                  <a:gd name="T46" fmla="*/ 24 w 530"/>
                  <a:gd name="T47" fmla="*/ 14 h 493"/>
                  <a:gd name="T48" fmla="*/ 29 w 530"/>
                  <a:gd name="T49" fmla="*/ 18 h 493"/>
                  <a:gd name="T50" fmla="*/ 32 w 530"/>
                  <a:gd name="T51" fmla="*/ 17 h 493"/>
                  <a:gd name="T52" fmla="*/ 38 w 530"/>
                  <a:gd name="T53" fmla="*/ 11 h 493"/>
                  <a:gd name="T54" fmla="*/ 45 w 530"/>
                  <a:gd name="T55" fmla="*/ 2 h 493"/>
                  <a:gd name="T56" fmla="*/ 48 w 530"/>
                  <a:gd name="T57" fmla="*/ 1 h 493"/>
                  <a:gd name="T58" fmla="*/ 52 w 530"/>
                  <a:gd name="T59" fmla="*/ 3 h 493"/>
                  <a:gd name="T60" fmla="*/ 66 w 530"/>
                  <a:gd name="T61" fmla="*/ 2 h 493"/>
                  <a:gd name="T62" fmla="*/ 81 w 530"/>
                  <a:gd name="T63" fmla="*/ 0 h 493"/>
                  <a:gd name="T64" fmla="*/ 91 w 530"/>
                  <a:gd name="T65" fmla="*/ 2 h 493"/>
                  <a:gd name="T66" fmla="*/ 98 w 530"/>
                  <a:gd name="T67" fmla="*/ 7 h 493"/>
                  <a:gd name="T68" fmla="*/ 102 w 530"/>
                  <a:gd name="T69" fmla="*/ 14 h 493"/>
                  <a:gd name="T70" fmla="*/ 105 w 530"/>
                  <a:gd name="T71" fmla="*/ 26 h 493"/>
                  <a:gd name="T72" fmla="*/ 107 w 530"/>
                  <a:gd name="T73" fmla="*/ 34 h 493"/>
                  <a:gd name="T74" fmla="*/ 113 w 530"/>
                  <a:gd name="T75" fmla="*/ 36 h 493"/>
                  <a:gd name="T76" fmla="*/ 124 w 530"/>
                  <a:gd name="T77" fmla="*/ 40 h 493"/>
                  <a:gd name="T78" fmla="*/ 128 w 530"/>
                  <a:gd name="T79" fmla="*/ 43 h 493"/>
                  <a:gd name="T80" fmla="*/ 132 w 530"/>
                  <a:gd name="T81" fmla="*/ 53 h 493"/>
                  <a:gd name="T82" fmla="*/ 135 w 530"/>
                  <a:gd name="T83" fmla="*/ 70 h 493"/>
                  <a:gd name="T84" fmla="*/ 138 w 530"/>
                  <a:gd name="T85" fmla="*/ 87 h 493"/>
                  <a:gd name="T86" fmla="*/ 143 w 530"/>
                  <a:gd name="T87" fmla="*/ 99 h 493"/>
                  <a:gd name="T88" fmla="*/ 153 w 530"/>
                  <a:gd name="T89" fmla="*/ 110 h 49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30"/>
                  <a:gd name="T136" fmla="*/ 0 h 493"/>
                  <a:gd name="T137" fmla="*/ 530 w 530"/>
                  <a:gd name="T138" fmla="*/ 493 h 49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30" h="493">
                    <a:moveTo>
                      <a:pt x="511" y="367"/>
                    </a:moveTo>
                    <a:lnTo>
                      <a:pt x="511" y="381"/>
                    </a:lnTo>
                    <a:lnTo>
                      <a:pt x="513" y="390"/>
                    </a:lnTo>
                    <a:lnTo>
                      <a:pt x="517" y="398"/>
                    </a:lnTo>
                    <a:lnTo>
                      <a:pt x="523" y="409"/>
                    </a:lnTo>
                    <a:lnTo>
                      <a:pt x="526" y="415"/>
                    </a:lnTo>
                    <a:lnTo>
                      <a:pt x="530" y="421"/>
                    </a:lnTo>
                    <a:lnTo>
                      <a:pt x="529" y="429"/>
                    </a:lnTo>
                    <a:lnTo>
                      <a:pt x="526" y="437"/>
                    </a:lnTo>
                    <a:lnTo>
                      <a:pt x="523" y="446"/>
                    </a:lnTo>
                    <a:lnTo>
                      <a:pt x="518" y="455"/>
                    </a:lnTo>
                    <a:lnTo>
                      <a:pt x="507" y="474"/>
                    </a:lnTo>
                    <a:lnTo>
                      <a:pt x="494" y="493"/>
                    </a:lnTo>
                    <a:lnTo>
                      <a:pt x="465" y="481"/>
                    </a:lnTo>
                    <a:lnTo>
                      <a:pt x="435" y="471"/>
                    </a:lnTo>
                    <a:lnTo>
                      <a:pt x="407" y="462"/>
                    </a:lnTo>
                    <a:lnTo>
                      <a:pt x="378" y="454"/>
                    </a:lnTo>
                    <a:lnTo>
                      <a:pt x="349" y="446"/>
                    </a:lnTo>
                    <a:lnTo>
                      <a:pt x="319" y="438"/>
                    </a:lnTo>
                    <a:lnTo>
                      <a:pt x="290" y="427"/>
                    </a:lnTo>
                    <a:lnTo>
                      <a:pt x="258" y="415"/>
                    </a:lnTo>
                    <a:lnTo>
                      <a:pt x="252" y="411"/>
                    </a:lnTo>
                    <a:lnTo>
                      <a:pt x="245" y="407"/>
                    </a:lnTo>
                    <a:lnTo>
                      <a:pt x="240" y="402"/>
                    </a:lnTo>
                    <a:lnTo>
                      <a:pt x="234" y="395"/>
                    </a:lnTo>
                    <a:lnTo>
                      <a:pt x="225" y="381"/>
                    </a:lnTo>
                    <a:lnTo>
                      <a:pt x="216" y="365"/>
                    </a:lnTo>
                    <a:lnTo>
                      <a:pt x="208" y="350"/>
                    </a:lnTo>
                    <a:lnTo>
                      <a:pt x="197" y="337"/>
                    </a:lnTo>
                    <a:lnTo>
                      <a:pt x="192" y="331"/>
                    </a:lnTo>
                    <a:lnTo>
                      <a:pt x="185" y="329"/>
                    </a:lnTo>
                    <a:lnTo>
                      <a:pt x="177" y="326"/>
                    </a:lnTo>
                    <a:lnTo>
                      <a:pt x="169" y="325"/>
                    </a:lnTo>
                    <a:lnTo>
                      <a:pt x="153" y="325"/>
                    </a:lnTo>
                    <a:lnTo>
                      <a:pt x="141" y="325"/>
                    </a:lnTo>
                    <a:lnTo>
                      <a:pt x="132" y="325"/>
                    </a:lnTo>
                    <a:lnTo>
                      <a:pt x="126" y="325"/>
                    </a:lnTo>
                    <a:lnTo>
                      <a:pt x="116" y="323"/>
                    </a:lnTo>
                    <a:lnTo>
                      <a:pt x="108" y="322"/>
                    </a:lnTo>
                    <a:lnTo>
                      <a:pt x="101" y="318"/>
                    </a:lnTo>
                    <a:lnTo>
                      <a:pt x="94" y="313"/>
                    </a:lnTo>
                    <a:lnTo>
                      <a:pt x="84" y="302"/>
                    </a:lnTo>
                    <a:lnTo>
                      <a:pt x="72" y="289"/>
                    </a:lnTo>
                    <a:lnTo>
                      <a:pt x="70" y="281"/>
                    </a:lnTo>
                    <a:lnTo>
                      <a:pt x="72" y="271"/>
                    </a:lnTo>
                    <a:lnTo>
                      <a:pt x="72" y="262"/>
                    </a:lnTo>
                    <a:lnTo>
                      <a:pt x="73" y="251"/>
                    </a:lnTo>
                    <a:lnTo>
                      <a:pt x="73" y="241"/>
                    </a:lnTo>
                    <a:lnTo>
                      <a:pt x="72" y="230"/>
                    </a:lnTo>
                    <a:lnTo>
                      <a:pt x="69" y="225"/>
                    </a:lnTo>
                    <a:lnTo>
                      <a:pt x="68" y="219"/>
                    </a:lnTo>
                    <a:lnTo>
                      <a:pt x="64" y="215"/>
                    </a:lnTo>
                    <a:lnTo>
                      <a:pt x="60" y="210"/>
                    </a:lnTo>
                    <a:lnTo>
                      <a:pt x="44" y="194"/>
                    </a:lnTo>
                    <a:lnTo>
                      <a:pt x="24" y="177"/>
                    </a:lnTo>
                    <a:lnTo>
                      <a:pt x="14" y="167"/>
                    </a:lnTo>
                    <a:lnTo>
                      <a:pt x="6" y="155"/>
                    </a:lnTo>
                    <a:lnTo>
                      <a:pt x="4" y="150"/>
                    </a:lnTo>
                    <a:lnTo>
                      <a:pt x="2" y="142"/>
                    </a:lnTo>
                    <a:lnTo>
                      <a:pt x="1" y="134"/>
                    </a:lnTo>
                    <a:lnTo>
                      <a:pt x="0" y="126"/>
                    </a:lnTo>
                    <a:lnTo>
                      <a:pt x="1" y="121"/>
                    </a:lnTo>
                    <a:lnTo>
                      <a:pt x="2" y="114"/>
                    </a:lnTo>
                    <a:lnTo>
                      <a:pt x="5" y="108"/>
                    </a:lnTo>
                    <a:lnTo>
                      <a:pt x="8" y="102"/>
                    </a:lnTo>
                    <a:lnTo>
                      <a:pt x="17" y="89"/>
                    </a:lnTo>
                    <a:lnTo>
                      <a:pt x="28" y="77"/>
                    </a:lnTo>
                    <a:lnTo>
                      <a:pt x="40" y="66"/>
                    </a:lnTo>
                    <a:lnTo>
                      <a:pt x="53" y="56"/>
                    </a:lnTo>
                    <a:lnTo>
                      <a:pt x="66" y="48"/>
                    </a:lnTo>
                    <a:lnTo>
                      <a:pt x="78" y="42"/>
                    </a:lnTo>
                    <a:lnTo>
                      <a:pt x="80" y="45"/>
                    </a:lnTo>
                    <a:lnTo>
                      <a:pt x="85" y="50"/>
                    </a:lnTo>
                    <a:lnTo>
                      <a:pt x="90" y="57"/>
                    </a:lnTo>
                    <a:lnTo>
                      <a:pt x="96" y="60"/>
                    </a:lnTo>
                    <a:lnTo>
                      <a:pt x="100" y="60"/>
                    </a:lnTo>
                    <a:lnTo>
                      <a:pt x="104" y="58"/>
                    </a:lnTo>
                    <a:lnTo>
                      <a:pt x="106" y="56"/>
                    </a:lnTo>
                    <a:lnTo>
                      <a:pt x="110" y="53"/>
                    </a:lnTo>
                    <a:lnTo>
                      <a:pt x="117" y="45"/>
                    </a:lnTo>
                    <a:lnTo>
                      <a:pt x="124" y="37"/>
                    </a:lnTo>
                    <a:lnTo>
                      <a:pt x="132" y="26"/>
                    </a:lnTo>
                    <a:lnTo>
                      <a:pt x="140" y="17"/>
                    </a:lnTo>
                    <a:lnTo>
                      <a:pt x="148" y="8"/>
                    </a:lnTo>
                    <a:lnTo>
                      <a:pt x="157" y="0"/>
                    </a:lnTo>
                    <a:lnTo>
                      <a:pt x="157" y="2"/>
                    </a:lnTo>
                    <a:lnTo>
                      <a:pt x="158" y="4"/>
                    </a:lnTo>
                    <a:lnTo>
                      <a:pt x="160" y="6"/>
                    </a:lnTo>
                    <a:lnTo>
                      <a:pt x="162" y="8"/>
                    </a:lnTo>
                    <a:lnTo>
                      <a:pt x="169" y="10"/>
                    </a:lnTo>
                    <a:lnTo>
                      <a:pt x="181" y="12"/>
                    </a:lnTo>
                    <a:lnTo>
                      <a:pt x="198" y="10"/>
                    </a:lnTo>
                    <a:lnTo>
                      <a:pt x="217" y="5"/>
                    </a:lnTo>
                    <a:lnTo>
                      <a:pt x="234" y="1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290" y="4"/>
                    </a:lnTo>
                    <a:lnTo>
                      <a:pt x="299" y="8"/>
                    </a:lnTo>
                    <a:lnTo>
                      <a:pt x="307" y="12"/>
                    </a:lnTo>
                    <a:lnTo>
                      <a:pt x="314" y="17"/>
                    </a:lnTo>
                    <a:lnTo>
                      <a:pt x="321" y="22"/>
                    </a:lnTo>
                    <a:lnTo>
                      <a:pt x="326" y="29"/>
                    </a:lnTo>
                    <a:lnTo>
                      <a:pt x="330" y="37"/>
                    </a:lnTo>
                    <a:lnTo>
                      <a:pt x="334" y="45"/>
                    </a:lnTo>
                    <a:lnTo>
                      <a:pt x="337" y="53"/>
                    </a:lnTo>
                    <a:lnTo>
                      <a:pt x="339" y="64"/>
                    </a:lnTo>
                    <a:lnTo>
                      <a:pt x="345" y="85"/>
                    </a:lnTo>
                    <a:lnTo>
                      <a:pt x="349" y="108"/>
                    </a:lnTo>
                    <a:lnTo>
                      <a:pt x="350" y="110"/>
                    </a:lnTo>
                    <a:lnTo>
                      <a:pt x="351" y="112"/>
                    </a:lnTo>
                    <a:lnTo>
                      <a:pt x="354" y="114"/>
                    </a:lnTo>
                    <a:lnTo>
                      <a:pt x="358" y="116"/>
                    </a:lnTo>
                    <a:lnTo>
                      <a:pt x="369" y="118"/>
                    </a:lnTo>
                    <a:lnTo>
                      <a:pt x="381" y="121"/>
                    </a:lnTo>
                    <a:lnTo>
                      <a:pt x="393" y="125"/>
                    </a:lnTo>
                    <a:lnTo>
                      <a:pt x="405" y="130"/>
                    </a:lnTo>
                    <a:lnTo>
                      <a:pt x="410" y="133"/>
                    </a:lnTo>
                    <a:lnTo>
                      <a:pt x="414" y="136"/>
                    </a:lnTo>
                    <a:lnTo>
                      <a:pt x="418" y="140"/>
                    </a:lnTo>
                    <a:lnTo>
                      <a:pt x="421" y="144"/>
                    </a:lnTo>
                    <a:lnTo>
                      <a:pt x="427" y="158"/>
                    </a:lnTo>
                    <a:lnTo>
                      <a:pt x="431" y="173"/>
                    </a:lnTo>
                    <a:lnTo>
                      <a:pt x="435" y="187"/>
                    </a:lnTo>
                    <a:lnTo>
                      <a:pt x="438" y="202"/>
                    </a:lnTo>
                    <a:lnTo>
                      <a:pt x="443" y="231"/>
                    </a:lnTo>
                    <a:lnTo>
                      <a:pt x="447" y="259"/>
                    </a:lnTo>
                    <a:lnTo>
                      <a:pt x="449" y="273"/>
                    </a:lnTo>
                    <a:lnTo>
                      <a:pt x="453" y="286"/>
                    </a:lnTo>
                    <a:lnTo>
                      <a:pt x="457" y="299"/>
                    </a:lnTo>
                    <a:lnTo>
                      <a:pt x="462" y="313"/>
                    </a:lnTo>
                    <a:lnTo>
                      <a:pt x="469" y="325"/>
                    </a:lnTo>
                    <a:lnTo>
                      <a:pt x="477" y="338"/>
                    </a:lnTo>
                    <a:lnTo>
                      <a:pt x="487" y="349"/>
                    </a:lnTo>
                    <a:lnTo>
                      <a:pt x="499" y="361"/>
                    </a:lnTo>
                    <a:lnTo>
                      <a:pt x="511" y="36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57"/>
              <p:cNvSpPr>
                <a:spLocks/>
              </p:cNvSpPr>
              <p:nvPr/>
            </p:nvSpPr>
            <p:spPr bwMode="auto">
              <a:xfrm>
                <a:off x="882" y="2578"/>
                <a:ext cx="35" cy="34"/>
              </a:xfrm>
              <a:custGeom>
                <a:avLst/>
                <a:gdLst>
                  <a:gd name="T0" fmla="*/ 18 w 114"/>
                  <a:gd name="T1" fmla="*/ 34 h 115"/>
                  <a:gd name="T2" fmla="*/ 21 w 114"/>
                  <a:gd name="T3" fmla="*/ 34 h 115"/>
                  <a:gd name="T4" fmla="*/ 25 w 114"/>
                  <a:gd name="T5" fmla="*/ 33 h 115"/>
                  <a:gd name="T6" fmla="*/ 28 w 114"/>
                  <a:gd name="T7" fmla="*/ 31 h 115"/>
                  <a:gd name="T8" fmla="*/ 30 w 114"/>
                  <a:gd name="T9" fmla="*/ 29 h 115"/>
                  <a:gd name="T10" fmla="*/ 32 w 114"/>
                  <a:gd name="T11" fmla="*/ 27 h 115"/>
                  <a:gd name="T12" fmla="*/ 33 w 114"/>
                  <a:gd name="T13" fmla="*/ 24 h 115"/>
                  <a:gd name="T14" fmla="*/ 35 w 114"/>
                  <a:gd name="T15" fmla="*/ 21 h 115"/>
                  <a:gd name="T16" fmla="*/ 35 w 114"/>
                  <a:gd name="T17" fmla="*/ 18 h 115"/>
                  <a:gd name="T18" fmla="*/ 35 w 114"/>
                  <a:gd name="T19" fmla="*/ 14 h 115"/>
                  <a:gd name="T20" fmla="*/ 33 w 114"/>
                  <a:gd name="T21" fmla="*/ 11 h 115"/>
                  <a:gd name="T22" fmla="*/ 32 w 114"/>
                  <a:gd name="T23" fmla="*/ 8 h 115"/>
                  <a:gd name="T24" fmla="*/ 30 w 114"/>
                  <a:gd name="T25" fmla="*/ 5 h 115"/>
                  <a:gd name="T26" fmla="*/ 28 w 114"/>
                  <a:gd name="T27" fmla="*/ 3 h 115"/>
                  <a:gd name="T28" fmla="*/ 25 w 114"/>
                  <a:gd name="T29" fmla="*/ 1 h 115"/>
                  <a:gd name="T30" fmla="*/ 21 w 114"/>
                  <a:gd name="T31" fmla="*/ 1 h 115"/>
                  <a:gd name="T32" fmla="*/ 18 w 114"/>
                  <a:gd name="T33" fmla="*/ 0 h 115"/>
                  <a:gd name="T34" fmla="*/ 15 w 114"/>
                  <a:gd name="T35" fmla="*/ 1 h 115"/>
                  <a:gd name="T36" fmla="*/ 11 w 114"/>
                  <a:gd name="T37" fmla="*/ 1 h 115"/>
                  <a:gd name="T38" fmla="*/ 9 w 114"/>
                  <a:gd name="T39" fmla="*/ 3 h 115"/>
                  <a:gd name="T40" fmla="*/ 6 w 114"/>
                  <a:gd name="T41" fmla="*/ 5 h 115"/>
                  <a:gd name="T42" fmla="*/ 3 w 114"/>
                  <a:gd name="T43" fmla="*/ 8 h 115"/>
                  <a:gd name="T44" fmla="*/ 2 w 114"/>
                  <a:gd name="T45" fmla="*/ 11 h 115"/>
                  <a:gd name="T46" fmla="*/ 1 w 114"/>
                  <a:gd name="T47" fmla="*/ 12 h 115"/>
                  <a:gd name="T48" fmla="*/ 0 w 114"/>
                  <a:gd name="T49" fmla="*/ 14 h 115"/>
                  <a:gd name="T50" fmla="*/ 0 w 114"/>
                  <a:gd name="T51" fmla="*/ 16 h 115"/>
                  <a:gd name="T52" fmla="*/ 0 w 114"/>
                  <a:gd name="T53" fmla="*/ 18 h 115"/>
                  <a:gd name="T54" fmla="*/ 0 w 114"/>
                  <a:gd name="T55" fmla="*/ 21 h 115"/>
                  <a:gd name="T56" fmla="*/ 2 w 114"/>
                  <a:gd name="T57" fmla="*/ 24 h 115"/>
                  <a:gd name="T58" fmla="*/ 3 w 114"/>
                  <a:gd name="T59" fmla="*/ 27 h 115"/>
                  <a:gd name="T60" fmla="*/ 6 w 114"/>
                  <a:gd name="T61" fmla="*/ 29 h 115"/>
                  <a:gd name="T62" fmla="*/ 9 w 114"/>
                  <a:gd name="T63" fmla="*/ 31 h 115"/>
                  <a:gd name="T64" fmla="*/ 11 w 114"/>
                  <a:gd name="T65" fmla="*/ 33 h 115"/>
                  <a:gd name="T66" fmla="*/ 15 w 114"/>
                  <a:gd name="T67" fmla="*/ 34 h 115"/>
                  <a:gd name="T68" fmla="*/ 18 w 114"/>
                  <a:gd name="T69" fmla="*/ 34 h 1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4"/>
                  <a:gd name="T106" fmla="*/ 0 h 115"/>
                  <a:gd name="T107" fmla="*/ 114 w 114"/>
                  <a:gd name="T108" fmla="*/ 115 h 1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4" h="115">
                    <a:moveTo>
                      <a:pt x="60" y="115"/>
                    </a:moveTo>
                    <a:lnTo>
                      <a:pt x="70" y="114"/>
                    </a:lnTo>
                    <a:lnTo>
                      <a:pt x="81" y="110"/>
                    </a:lnTo>
                    <a:lnTo>
                      <a:pt x="90" y="106"/>
                    </a:lnTo>
                    <a:lnTo>
                      <a:pt x="98" y="99"/>
                    </a:lnTo>
                    <a:lnTo>
                      <a:pt x="105" y="91"/>
                    </a:lnTo>
                    <a:lnTo>
                      <a:pt x="109" y="82"/>
                    </a:lnTo>
                    <a:lnTo>
                      <a:pt x="113" y="71"/>
                    </a:lnTo>
                    <a:lnTo>
                      <a:pt x="114" y="60"/>
                    </a:lnTo>
                    <a:lnTo>
                      <a:pt x="113" y="47"/>
                    </a:lnTo>
                    <a:lnTo>
                      <a:pt x="109" y="36"/>
                    </a:lnTo>
                    <a:lnTo>
                      <a:pt x="105" y="26"/>
                    </a:lnTo>
                    <a:lnTo>
                      <a:pt x="98" y="16"/>
                    </a:lnTo>
                    <a:lnTo>
                      <a:pt x="90" y="10"/>
                    </a:lnTo>
                    <a:lnTo>
                      <a:pt x="81" y="4"/>
                    </a:lnTo>
                    <a:lnTo>
                      <a:pt x="70" y="2"/>
                    </a:lnTo>
                    <a:lnTo>
                      <a:pt x="60" y="0"/>
                    </a:lnTo>
                    <a:lnTo>
                      <a:pt x="48" y="2"/>
                    </a:lnTo>
                    <a:lnTo>
                      <a:pt x="37" y="4"/>
                    </a:lnTo>
                    <a:lnTo>
                      <a:pt x="28" y="10"/>
                    </a:lnTo>
                    <a:lnTo>
                      <a:pt x="18" y="16"/>
                    </a:lnTo>
                    <a:lnTo>
                      <a:pt x="11" y="26"/>
                    </a:lnTo>
                    <a:lnTo>
                      <a:pt x="5" y="36"/>
                    </a:lnTo>
                    <a:lnTo>
                      <a:pt x="3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71"/>
                    </a:lnTo>
                    <a:lnTo>
                      <a:pt x="5" y="82"/>
                    </a:lnTo>
                    <a:lnTo>
                      <a:pt x="11" y="91"/>
                    </a:lnTo>
                    <a:lnTo>
                      <a:pt x="18" y="99"/>
                    </a:lnTo>
                    <a:lnTo>
                      <a:pt x="28" y="106"/>
                    </a:lnTo>
                    <a:lnTo>
                      <a:pt x="37" y="110"/>
                    </a:lnTo>
                    <a:lnTo>
                      <a:pt x="48" y="114"/>
                    </a:lnTo>
                    <a:lnTo>
                      <a:pt x="60" y="115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58"/>
              <p:cNvSpPr>
                <a:spLocks/>
              </p:cNvSpPr>
              <p:nvPr/>
            </p:nvSpPr>
            <p:spPr bwMode="auto">
              <a:xfrm>
                <a:off x="887" y="2581"/>
                <a:ext cx="26" cy="26"/>
              </a:xfrm>
              <a:custGeom>
                <a:avLst/>
                <a:gdLst>
                  <a:gd name="T0" fmla="*/ 4 w 84"/>
                  <a:gd name="T1" fmla="*/ 26 h 84"/>
                  <a:gd name="T2" fmla="*/ 7 w 84"/>
                  <a:gd name="T3" fmla="*/ 17 h 84"/>
                  <a:gd name="T4" fmla="*/ 0 w 84"/>
                  <a:gd name="T5" fmla="*/ 11 h 84"/>
                  <a:gd name="T6" fmla="*/ 10 w 84"/>
                  <a:gd name="T7" fmla="*/ 11 h 84"/>
                  <a:gd name="T8" fmla="*/ 13 w 84"/>
                  <a:gd name="T9" fmla="*/ 0 h 84"/>
                  <a:gd name="T10" fmla="*/ 17 w 84"/>
                  <a:gd name="T11" fmla="*/ 11 h 84"/>
                  <a:gd name="T12" fmla="*/ 26 w 84"/>
                  <a:gd name="T13" fmla="*/ 11 h 84"/>
                  <a:gd name="T14" fmla="*/ 17 w 84"/>
                  <a:gd name="T15" fmla="*/ 17 h 84"/>
                  <a:gd name="T16" fmla="*/ 21 w 84"/>
                  <a:gd name="T17" fmla="*/ 26 h 84"/>
                  <a:gd name="T18" fmla="*/ 13 w 84"/>
                  <a:gd name="T19" fmla="*/ 21 h 84"/>
                  <a:gd name="T20" fmla="*/ 4 w 84"/>
                  <a:gd name="T21" fmla="*/ 26 h 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4"/>
                  <a:gd name="T34" fmla="*/ 0 h 84"/>
                  <a:gd name="T35" fmla="*/ 84 w 84"/>
                  <a:gd name="T36" fmla="*/ 84 h 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4" h="84">
                    <a:moveTo>
                      <a:pt x="12" y="84"/>
                    </a:moveTo>
                    <a:lnTo>
                      <a:pt x="24" y="55"/>
                    </a:lnTo>
                    <a:lnTo>
                      <a:pt x="0" y="36"/>
                    </a:lnTo>
                    <a:lnTo>
                      <a:pt x="31" y="36"/>
                    </a:lnTo>
                    <a:lnTo>
                      <a:pt x="43" y="0"/>
                    </a:lnTo>
                    <a:lnTo>
                      <a:pt x="55" y="36"/>
                    </a:lnTo>
                    <a:lnTo>
                      <a:pt x="84" y="36"/>
                    </a:lnTo>
                    <a:lnTo>
                      <a:pt x="55" y="55"/>
                    </a:lnTo>
                    <a:lnTo>
                      <a:pt x="67" y="84"/>
                    </a:lnTo>
                    <a:lnTo>
                      <a:pt x="43" y="67"/>
                    </a:lnTo>
                    <a:lnTo>
                      <a:pt x="12" y="84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6" name="Group 59"/>
            <p:cNvGrpSpPr>
              <a:grpSpLocks/>
            </p:cNvGrpSpPr>
            <p:nvPr/>
          </p:nvGrpSpPr>
          <p:grpSpPr bwMode="auto">
            <a:xfrm>
              <a:off x="387581" y="2748414"/>
              <a:ext cx="3460750" cy="1671637"/>
              <a:chOff x="363" y="1651"/>
              <a:chExt cx="2180" cy="1053"/>
            </a:xfrm>
            <a:grpFill/>
          </p:grpSpPr>
          <p:sp>
            <p:nvSpPr>
              <p:cNvPr id="255" name="Freeform 60"/>
              <p:cNvSpPr>
                <a:spLocks/>
              </p:cNvSpPr>
              <p:nvPr/>
            </p:nvSpPr>
            <p:spPr bwMode="auto">
              <a:xfrm>
                <a:off x="1283" y="1651"/>
                <a:ext cx="306" cy="400"/>
              </a:xfrm>
              <a:custGeom>
                <a:avLst/>
                <a:gdLst>
                  <a:gd name="T0" fmla="*/ 48 w 1004"/>
                  <a:gd name="T1" fmla="*/ 214 h 1313"/>
                  <a:gd name="T2" fmla="*/ 52 w 1004"/>
                  <a:gd name="T3" fmla="*/ 222 h 1313"/>
                  <a:gd name="T4" fmla="*/ 69 w 1004"/>
                  <a:gd name="T5" fmla="*/ 227 h 1313"/>
                  <a:gd name="T6" fmla="*/ 80 w 1004"/>
                  <a:gd name="T7" fmla="*/ 216 h 1313"/>
                  <a:gd name="T8" fmla="*/ 86 w 1004"/>
                  <a:gd name="T9" fmla="*/ 184 h 1313"/>
                  <a:gd name="T10" fmla="*/ 90 w 1004"/>
                  <a:gd name="T11" fmla="*/ 183 h 1313"/>
                  <a:gd name="T12" fmla="*/ 101 w 1004"/>
                  <a:gd name="T13" fmla="*/ 235 h 1313"/>
                  <a:gd name="T14" fmla="*/ 112 w 1004"/>
                  <a:gd name="T15" fmla="*/ 266 h 1313"/>
                  <a:gd name="T16" fmla="*/ 129 w 1004"/>
                  <a:gd name="T17" fmla="*/ 320 h 1313"/>
                  <a:gd name="T18" fmla="*/ 150 w 1004"/>
                  <a:gd name="T19" fmla="*/ 357 h 1313"/>
                  <a:gd name="T20" fmla="*/ 169 w 1004"/>
                  <a:gd name="T21" fmla="*/ 377 h 1313"/>
                  <a:gd name="T22" fmla="*/ 191 w 1004"/>
                  <a:gd name="T23" fmla="*/ 392 h 1313"/>
                  <a:gd name="T24" fmla="*/ 216 w 1004"/>
                  <a:gd name="T25" fmla="*/ 399 h 1313"/>
                  <a:gd name="T26" fmla="*/ 243 w 1004"/>
                  <a:gd name="T27" fmla="*/ 399 h 1313"/>
                  <a:gd name="T28" fmla="*/ 266 w 1004"/>
                  <a:gd name="T29" fmla="*/ 391 h 1313"/>
                  <a:gd name="T30" fmla="*/ 284 w 1004"/>
                  <a:gd name="T31" fmla="*/ 378 h 1313"/>
                  <a:gd name="T32" fmla="*/ 297 w 1004"/>
                  <a:gd name="T33" fmla="*/ 361 h 1313"/>
                  <a:gd name="T34" fmla="*/ 304 w 1004"/>
                  <a:gd name="T35" fmla="*/ 339 h 1313"/>
                  <a:gd name="T36" fmla="*/ 306 w 1004"/>
                  <a:gd name="T37" fmla="*/ 313 h 1313"/>
                  <a:gd name="T38" fmla="*/ 301 w 1004"/>
                  <a:gd name="T39" fmla="*/ 274 h 1313"/>
                  <a:gd name="T40" fmla="*/ 285 w 1004"/>
                  <a:gd name="T41" fmla="*/ 227 h 1313"/>
                  <a:gd name="T42" fmla="*/ 280 w 1004"/>
                  <a:gd name="T43" fmla="*/ 174 h 1313"/>
                  <a:gd name="T44" fmla="*/ 269 w 1004"/>
                  <a:gd name="T45" fmla="*/ 144 h 1313"/>
                  <a:gd name="T46" fmla="*/ 258 w 1004"/>
                  <a:gd name="T47" fmla="*/ 116 h 1313"/>
                  <a:gd name="T48" fmla="*/ 221 w 1004"/>
                  <a:gd name="T49" fmla="*/ 99 h 1313"/>
                  <a:gd name="T50" fmla="*/ 208 w 1004"/>
                  <a:gd name="T51" fmla="*/ 95 h 1313"/>
                  <a:gd name="T52" fmla="*/ 225 w 1004"/>
                  <a:gd name="T53" fmla="*/ 89 h 1313"/>
                  <a:gd name="T54" fmla="*/ 236 w 1004"/>
                  <a:gd name="T55" fmla="*/ 82 h 1313"/>
                  <a:gd name="T56" fmla="*/ 227 w 1004"/>
                  <a:gd name="T57" fmla="*/ 73 h 1313"/>
                  <a:gd name="T58" fmla="*/ 227 w 1004"/>
                  <a:gd name="T59" fmla="*/ 44 h 1313"/>
                  <a:gd name="T60" fmla="*/ 231 w 1004"/>
                  <a:gd name="T61" fmla="*/ 42 h 1313"/>
                  <a:gd name="T62" fmla="*/ 248 w 1004"/>
                  <a:gd name="T63" fmla="*/ 68 h 1313"/>
                  <a:gd name="T64" fmla="*/ 255 w 1004"/>
                  <a:gd name="T65" fmla="*/ 68 h 1313"/>
                  <a:gd name="T66" fmla="*/ 247 w 1004"/>
                  <a:gd name="T67" fmla="*/ 45 h 1313"/>
                  <a:gd name="T68" fmla="*/ 237 w 1004"/>
                  <a:gd name="T69" fmla="*/ 27 h 1313"/>
                  <a:gd name="T70" fmla="*/ 220 w 1004"/>
                  <a:gd name="T71" fmla="*/ 24 h 1313"/>
                  <a:gd name="T72" fmla="*/ 209 w 1004"/>
                  <a:gd name="T73" fmla="*/ 25 h 1313"/>
                  <a:gd name="T74" fmla="*/ 186 w 1004"/>
                  <a:gd name="T75" fmla="*/ 13 h 1313"/>
                  <a:gd name="T76" fmla="*/ 165 w 1004"/>
                  <a:gd name="T77" fmla="*/ 2 h 1313"/>
                  <a:gd name="T78" fmla="*/ 121 w 1004"/>
                  <a:gd name="T79" fmla="*/ 2 h 1313"/>
                  <a:gd name="T80" fmla="*/ 105 w 1004"/>
                  <a:gd name="T81" fmla="*/ 8 h 1313"/>
                  <a:gd name="T82" fmla="*/ 93 w 1004"/>
                  <a:gd name="T83" fmla="*/ 19 h 1313"/>
                  <a:gd name="T84" fmla="*/ 86 w 1004"/>
                  <a:gd name="T85" fmla="*/ 35 h 1313"/>
                  <a:gd name="T86" fmla="*/ 82 w 1004"/>
                  <a:gd name="T87" fmla="*/ 74 h 1313"/>
                  <a:gd name="T88" fmla="*/ 80 w 1004"/>
                  <a:gd name="T89" fmla="*/ 91 h 1313"/>
                  <a:gd name="T90" fmla="*/ 72 w 1004"/>
                  <a:gd name="T91" fmla="*/ 100 h 1313"/>
                  <a:gd name="T92" fmla="*/ 38 w 1004"/>
                  <a:gd name="T93" fmla="*/ 108 h 1313"/>
                  <a:gd name="T94" fmla="*/ 14 w 1004"/>
                  <a:gd name="T95" fmla="*/ 117 h 1313"/>
                  <a:gd name="T96" fmla="*/ 0 w 1004"/>
                  <a:gd name="T97" fmla="*/ 143 h 1313"/>
                  <a:gd name="T98" fmla="*/ 28 w 1004"/>
                  <a:gd name="T99" fmla="*/ 165 h 1313"/>
                  <a:gd name="T100" fmla="*/ 45 w 1004"/>
                  <a:gd name="T101" fmla="*/ 187 h 131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04"/>
                  <a:gd name="T154" fmla="*/ 0 h 1313"/>
                  <a:gd name="T155" fmla="*/ 1004 w 1004"/>
                  <a:gd name="T156" fmla="*/ 1313 h 131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04" h="1313">
                    <a:moveTo>
                      <a:pt x="156" y="644"/>
                    </a:moveTo>
                    <a:lnTo>
                      <a:pt x="156" y="664"/>
                    </a:lnTo>
                    <a:lnTo>
                      <a:pt x="156" y="678"/>
                    </a:lnTo>
                    <a:lnTo>
                      <a:pt x="156" y="692"/>
                    </a:lnTo>
                    <a:lnTo>
                      <a:pt x="156" y="704"/>
                    </a:lnTo>
                    <a:lnTo>
                      <a:pt x="157" y="710"/>
                    </a:lnTo>
                    <a:lnTo>
                      <a:pt x="158" y="716"/>
                    </a:lnTo>
                    <a:lnTo>
                      <a:pt x="161" y="721"/>
                    </a:lnTo>
                    <a:lnTo>
                      <a:pt x="165" y="726"/>
                    </a:lnTo>
                    <a:lnTo>
                      <a:pt x="170" y="730"/>
                    </a:lnTo>
                    <a:lnTo>
                      <a:pt x="176" y="733"/>
                    </a:lnTo>
                    <a:lnTo>
                      <a:pt x="182" y="736"/>
                    </a:lnTo>
                    <a:lnTo>
                      <a:pt x="189" y="738"/>
                    </a:lnTo>
                    <a:lnTo>
                      <a:pt x="206" y="742"/>
                    </a:lnTo>
                    <a:lnTo>
                      <a:pt x="225" y="745"/>
                    </a:lnTo>
                    <a:lnTo>
                      <a:pt x="243" y="746"/>
                    </a:lnTo>
                    <a:lnTo>
                      <a:pt x="263" y="746"/>
                    </a:lnTo>
                    <a:lnTo>
                      <a:pt x="263" y="733"/>
                    </a:lnTo>
                    <a:lnTo>
                      <a:pt x="263" y="720"/>
                    </a:lnTo>
                    <a:lnTo>
                      <a:pt x="263" y="708"/>
                    </a:lnTo>
                    <a:lnTo>
                      <a:pt x="263" y="698"/>
                    </a:lnTo>
                    <a:lnTo>
                      <a:pt x="271" y="653"/>
                    </a:lnTo>
                    <a:lnTo>
                      <a:pt x="278" y="623"/>
                    </a:lnTo>
                    <a:lnTo>
                      <a:pt x="281" y="612"/>
                    </a:lnTo>
                    <a:lnTo>
                      <a:pt x="283" y="604"/>
                    </a:lnTo>
                    <a:lnTo>
                      <a:pt x="286" y="599"/>
                    </a:lnTo>
                    <a:lnTo>
                      <a:pt x="289" y="596"/>
                    </a:lnTo>
                    <a:lnTo>
                      <a:pt x="291" y="595"/>
                    </a:lnTo>
                    <a:lnTo>
                      <a:pt x="293" y="597"/>
                    </a:lnTo>
                    <a:lnTo>
                      <a:pt x="295" y="601"/>
                    </a:lnTo>
                    <a:lnTo>
                      <a:pt x="298" y="607"/>
                    </a:lnTo>
                    <a:lnTo>
                      <a:pt x="302" y="624"/>
                    </a:lnTo>
                    <a:lnTo>
                      <a:pt x="307" y="646"/>
                    </a:lnTo>
                    <a:lnTo>
                      <a:pt x="317" y="705"/>
                    </a:lnTo>
                    <a:lnTo>
                      <a:pt x="331" y="770"/>
                    </a:lnTo>
                    <a:lnTo>
                      <a:pt x="339" y="804"/>
                    </a:lnTo>
                    <a:lnTo>
                      <a:pt x="349" y="834"/>
                    </a:lnTo>
                    <a:lnTo>
                      <a:pt x="354" y="849"/>
                    </a:lnTo>
                    <a:lnTo>
                      <a:pt x="359" y="862"/>
                    </a:lnTo>
                    <a:lnTo>
                      <a:pt x="366" y="874"/>
                    </a:lnTo>
                    <a:lnTo>
                      <a:pt x="373" y="885"/>
                    </a:lnTo>
                    <a:lnTo>
                      <a:pt x="382" y="928"/>
                    </a:lnTo>
                    <a:lnTo>
                      <a:pt x="394" y="970"/>
                    </a:lnTo>
                    <a:lnTo>
                      <a:pt x="407" y="1012"/>
                    </a:lnTo>
                    <a:lnTo>
                      <a:pt x="423" y="1050"/>
                    </a:lnTo>
                    <a:lnTo>
                      <a:pt x="441" y="1088"/>
                    </a:lnTo>
                    <a:lnTo>
                      <a:pt x="459" y="1124"/>
                    </a:lnTo>
                    <a:lnTo>
                      <a:pt x="470" y="1140"/>
                    </a:lnTo>
                    <a:lnTo>
                      <a:pt x="481" y="1157"/>
                    </a:lnTo>
                    <a:lnTo>
                      <a:pt x="491" y="1172"/>
                    </a:lnTo>
                    <a:lnTo>
                      <a:pt x="502" y="1186"/>
                    </a:lnTo>
                    <a:lnTo>
                      <a:pt x="514" y="1201"/>
                    </a:lnTo>
                    <a:lnTo>
                      <a:pt x="527" y="1214"/>
                    </a:lnTo>
                    <a:lnTo>
                      <a:pt x="539" y="1228"/>
                    </a:lnTo>
                    <a:lnTo>
                      <a:pt x="553" y="1239"/>
                    </a:lnTo>
                    <a:lnTo>
                      <a:pt x="566" y="1250"/>
                    </a:lnTo>
                    <a:lnTo>
                      <a:pt x="581" y="1261"/>
                    </a:lnTo>
                    <a:lnTo>
                      <a:pt x="595" y="1270"/>
                    </a:lnTo>
                    <a:lnTo>
                      <a:pt x="610" y="1278"/>
                    </a:lnTo>
                    <a:lnTo>
                      <a:pt x="626" y="1286"/>
                    </a:lnTo>
                    <a:lnTo>
                      <a:pt x="642" y="1293"/>
                    </a:lnTo>
                    <a:lnTo>
                      <a:pt x="658" y="1298"/>
                    </a:lnTo>
                    <a:lnTo>
                      <a:pt x="674" y="1303"/>
                    </a:lnTo>
                    <a:lnTo>
                      <a:pt x="691" y="1307"/>
                    </a:lnTo>
                    <a:lnTo>
                      <a:pt x="710" y="1310"/>
                    </a:lnTo>
                    <a:lnTo>
                      <a:pt x="727" y="1311"/>
                    </a:lnTo>
                    <a:lnTo>
                      <a:pt x="746" y="1313"/>
                    </a:lnTo>
                    <a:lnTo>
                      <a:pt x="765" y="1311"/>
                    </a:lnTo>
                    <a:lnTo>
                      <a:pt x="782" y="1310"/>
                    </a:lnTo>
                    <a:lnTo>
                      <a:pt x="798" y="1309"/>
                    </a:lnTo>
                    <a:lnTo>
                      <a:pt x="815" y="1305"/>
                    </a:lnTo>
                    <a:lnTo>
                      <a:pt x="830" y="1301"/>
                    </a:lnTo>
                    <a:lnTo>
                      <a:pt x="846" y="1297"/>
                    </a:lnTo>
                    <a:lnTo>
                      <a:pt x="859" y="1291"/>
                    </a:lnTo>
                    <a:lnTo>
                      <a:pt x="874" y="1285"/>
                    </a:lnTo>
                    <a:lnTo>
                      <a:pt x="886" y="1278"/>
                    </a:lnTo>
                    <a:lnTo>
                      <a:pt x="898" y="1270"/>
                    </a:lnTo>
                    <a:lnTo>
                      <a:pt x="910" y="1261"/>
                    </a:lnTo>
                    <a:lnTo>
                      <a:pt x="921" y="1253"/>
                    </a:lnTo>
                    <a:lnTo>
                      <a:pt x="931" y="1242"/>
                    </a:lnTo>
                    <a:lnTo>
                      <a:pt x="941" y="1231"/>
                    </a:lnTo>
                    <a:lnTo>
                      <a:pt x="950" y="1221"/>
                    </a:lnTo>
                    <a:lnTo>
                      <a:pt x="958" y="1209"/>
                    </a:lnTo>
                    <a:lnTo>
                      <a:pt x="966" y="1197"/>
                    </a:lnTo>
                    <a:lnTo>
                      <a:pt x="973" y="1184"/>
                    </a:lnTo>
                    <a:lnTo>
                      <a:pt x="979" y="1170"/>
                    </a:lnTo>
                    <a:lnTo>
                      <a:pt x="985" y="1157"/>
                    </a:lnTo>
                    <a:lnTo>
                      <a:pt x="988" y="1142"/>
                    </a:lnTo>
                    <a:lnTo>
                      <a:pt x="994" y="1128"/>
                    </a:lnTo>
                    <a:lnTo>
                      <a:pt x="996" y="1112"/>
                    </a:lnTo>
                    <a:lnTo>
                      <a:pt x="999" y="1097"/>
                    </a:lnTo>
                    <a:lnTo>
                      <a:pt x="1002" y="1080"/>
                    </a:lnTo>
                    <a:lnTo>
                      <a:pt x="1003" y="1064"/>
                    </a:lnTo>
                    <a:lnTo>
                      <a:pt x="1004" y="1046"/>
                    </a:lnTo>
                    <a:lnTo>
                      <a:pt x="1004" y="1029"/>
                    </a:lnTo>
                    <a:lnTo>
                      <a:pt x="1003" y="994"/>
                    </a:lnTo>
                    <a:lnTo>
                      <a:pt x="999" y="957"/>
                    </a:lnTo>
                    <a:lnTo>
                      <a:pt x="995" y="937"/>
                    </a:lnTo>
                    <a:lnTo>
                      <a:pt x="991" y="918"/>
                    </a:lnTo>
                    <a:lnTo>
                      <a:pt x="986" y="898"/>
                    </a:lnTo>
                    <a:lnTo>
                      <a:pt x="979" y="880"/>
                    </a:lnTo>
                    <a:lnTo>
                      <a:pt x="963" y="841"/>
                    </a:lnTo>
                    <a:lnTo>
                      <a:pt x="949" y="797"/>
                    </a:lnTo>
                    <a:lnTo>
                      <a:pt x="941" y="772"/>
                    </a:lnTo>
                    <a:lnTo>
                      <a:pt x="934" y="746"/>
                    </a:lnTo>
                    <a:lnTo>
                      <a:pt x="929" y="717"/>
                    </a:lnTo>
                    <a:lnTo>
                      <a:pt x="923" y="685"/>
                    </a:lnTo>
                    <a:lnTo>
                      <a:pt x="919" y="650"/>
                    </a:lnTo>
                    <a:lnTo>
                      <a:pt x="918" y="612"/>
                    </a:lnTo>
                    <a:lnTo>
                      <a:pt x="918" y="571"/>
                    </a:lnTo>
                    <a:lnTo>
                      <a:pt x="921" y="524"/>
                    </a:lnTo>
                    <a:lnTo>
                      <a:pt x="907" y="509"/>
                    </a:lnTo>
                    <a:lnTo>
                      <a:pt x="897" y="495"/>
                    </a:lnTo>
                    <a:lnTo>
                      <a:pt x="887" y="483"/>
                    </a:lnTo>
                    <a:lnTo>
                      <a:pt x="881" y="472"/>
                    </a:lnTo>
                    <a:lnTo>
                      <a:pt x="871" y="452"/>
                    </a:lnTo>
                    <a:lnTo>
                      <a:pt x="865" y="432"/>
                    </a:lnTo>
                    <a:lnTo>
                      <a:pt x="859" y="413"/>
                    </a:lnTo>
                    <a:lnTo>
                      <a:pt x="851" y="392"/>
                    </a:lnTo>
                    <a:lnTo>
                      <a:pt x="846" y="380"/>
                    </a:lnTo>
                    <a:lnTo>
                      <a:pt x="838" y="368"/>
                    </a:lnTo>
                    <a:lnTo>
                      <a:pt x="829" y="353"/>
                    </a:lnTo>
                    <a:lnTo>
                      <a:pt x="818" y="337"/>
                    </a:lnTo>
                    <a:lnTo>
                      <a:pt x="765" y="331"/>
                    </a:lnTo>
                    <a:lnTo>
                      <a:pt x="725" y="325"/>
                    </a:lnTo>
                    <a:lnTo>
                      <a:pt x="699" y="321"/>
                    </a:lnTo>
                    <a:lnTo>
                      <a:pt x="686" y="317"/>
                    </a:lnTo>
                    <a:lnTo>
                      <a:pt x="682" y="315"/>
                    </a:lnTo>
                    <a:lnTo>
                      <a:pt x="681" y="313"/>
                    </a:lnTo>
                    <a:lnTo>
                      <a:pt x="682" y="312"/>
                    </a:lnTo>
                    <a:lnTo>
                      <a:pt x="685" y="309"/>
                    </a:lnTo>
                    <a:lnTo>
                      <a:pt x="694" y="307"/>
                    </a:lnTo>
                    <a:lnTo>
                      <a:pt x="707" y="303"/>
                    </a:lnTo>
                    <a:lnTo>
                      <a:pt x="723" y="299"/>
                    </a:lnTo>
                    <a:lnTo>
                      <a:pt x="739" y="293"/>
                    </a:lnTo>
                    <a:lnTo>
                      <a:pt x="754" y="288"/>
                    </a:lnTo>
                    <a:lnTo>
                      <a:pt x="766" y="281"/>
                    </a:lnTo>
                    <a:lnTo>
                      <a:pt x="770" y="277"/>
                    </a:lnTo>
                    <a:lnTo>
                      <a:pt x="773" y="273"/>
                    </a:lnTo>
                    <a:lnTo>
                      <a:pt x="774" y="269"/>
                    </a:lnTo>
                    <a:lnTo>
                      <a:pt x="774" y="264"/>
                    </a:lnTo>
                    <a:lnTo>
                      <a:pt x="770" y="259"/>
                    </a:lnTo>
                    <a:lnTo>
                      <a:pt x="765" y="253"/>
                    </a:lnTo>
                    <a:lnTo>
                      <a:pt x="757" y="247"/>
                    </a:lnTo>
                    <a:lnTo>
                      <a:pt x="746" y="240"/>
                    </a:lnTo>
                    <a:lnTo>
                      <a:pt x="743" y="199"/>
                    </a:lnTo>
                    <a:lnTo>
                      <a:pt x="743" y="169"/>
                    </a:lnTo>
                    <a:lnTo>
                      <a:pt x="743" y="159"/>
                    </a:lnTo>
                    <a:lnTo>
                      <a:pt x="745" y="149"/>
                    </a:lnTo>
                    <a:lnTo>
                      <a:pt x="746" y="143"/>
                    </a:lnTo>
                    <a:lnTo>
                      <a:pt x="749" y="139"/>
                    </a:lnTo>
                    <a:lnTo>
                      <a:pt x="750" y="136"/>
                    </a:lnTo>
                    <a:lnTo>
                      <a:pt x="753" y="135"/>
                    </a:lnTo>
                    <a:lnTo>
                      <a:pt x="755" y="136"/>
                    </a:lnTo>
                    <a:lnTo>
                      <a:pt x="758" y="137"/>
                    </a:lnTo>
                    <a:lnTo>
                      <a:pt x="765" y="145"/>
                    </a:lnTo>
                    <a:lnTo>
                      <a:pt x="773" y="157"/>
                    </a:lnTo>
                    <a:lnTo>
                      <a:pt x="790" y="185"/>
                    </a:lnTo>
                    <a:lnTo>
                      <a:pt x="807" y="212"/>
                    </a:lnTo>
                    <a:lnTo>
                      <a:pt x="815" y="223"/>
                    </a:lnTo>
                    <a:lnTo>
                      <a:pt x="823" y="228"/>
                    </a:lnTo>
                    <a:lnTo>
                      <a:pt x="826" y="229"/>
                    </a:lnTo>
                    <a:lnTo>
                      <a:pt x="830" y="229"/>
                    </a:lnTo>
                    <a:lnTo>
                      <a:pt x="833" y="227"/>
                    </a:lnTo>
                    <a:lnTo>
                      <a:pt x="837" y="223"/>
                    </a:lnTo>
                    <a:lnTo>
                      <a:pt x="830" y="209"/>
                    </a:lnTo>
                    <a:lnTo>
                      <a:pt x="825" y="197"/>
                    </a:lnTo>
                    <a:lnTo>
                      <a:pt x="821" y="184"/>
                    </a:lnTo>
                    <a:lnTo>
                      <a:pt x="817" y="171"/>
                    </a:lnTo>
                    <a:lnTo>
                      <a:pt x="810" y="147"/>
                    </a:lnTo>
                    <a:lnTo>
                      <a:pt x="802" y="123"/>
                    </a:lnTo>
                    <a:lnTo>
                      <a:pt x="798" y="113"/>
                    </a:lnTo>
                    <a:lnTo>
                      <a:pt x="793" y="104"/>
                    </a:lnTo>
                    <a:lnTo>
                      <a:pt x="786" y="96"/>
                    </a:lnTo>
                    <a:lnTo>
                      <a:pt x="778" y="88"/>
                    </a:lnTo>
                    <a:lnTo>
                      <a:pt x="769" y="83"/>
                    </a:lnTo>
                    <a:lnTo>
                      <a:pt x="757" y="80"/>
                    </a:lnTo>
                    <a:lnTo>
                      <a:pt x="743" y="77"/>
                    </a:lnTo>
                    <a:lnTo>
                      <a:pt x="727" y="77"/>
                    </a:lnTo>
                    <a:lnTo>
                      <a:pt x="723" y="80"/>
                    </a:lnTo>
                    <a:lnTo>
                      <a:pt x="718" y="83"/>
                    </a:lnTo>
                    <a:lnTo>
                      <a:pt x="713" y="84"/>
                    </a:lnTo>
                    <a:lnTo>
                      <a:pt x="707" y="84"/>
                    </a:lnTo>
                    <a:lnTo>
                      <a:pt x="697" y="84"/>
                    </a:lnTo>
                    <a:lnTo>
                      <a:pt x="685" y="81"/>
                    </a:lnTo>
                    <a:lnTo>
                      <a:pt x="673" y="77"/>
                    </a:lnTo>
                    <a:lnTo>
                      <a:pt x="661" y="72"/>
                    </a:lnTo>
                    <a:lnTo>
                      <a:pt x="647" y="65"/>
                    </a:lnTo>
                    <a:lnTo>
                      <a:pt x="634" y="58"/>
                    </a:lnTo>
                    <a:lnTo>
                      <a:pt x="609" y="42"/>
                    </a:lnTo>
                    <a:lnTo>
                      <a:pt x="583" y="27"/>
                    </a:lnTo>
                    <a:lnTo>
                      <a:pt x="571" y="20"/>
                    </a:lnTo>
                    <a:lnTo>
                      <a:pt x="561" y="14"/>
                    </a:lnTo>
                    <a:lnTo>
                      <a:pt x="550" y="10"/>
                    </a:lnTo>
                    <a:lnTo>
                      <a:pt x="541" y="6"/>
                    </a:lnTo>
                    <a:lnTo>
                      <a:pt x="505" y="2"/>
                    </a:lnTo>
                    <a:lnTo>
                      <a:pt x="470" y="0"/>
                    </a:lnTo>
                    <a:lnTo>
                      <a:pt x="439" y="0"/>
                    </a:lnTo>
                    <a:lnTo>
                      <a:pt x="411" y="3"/>
                    </a:lnTo>
                    <a:lnTo>
                      <a:pt x="398" y="6"/>
                    </a:lnTo>
                    <a:lnTo>
                      <a:pt x="386" y="10"/>
                    </a:lnTo>
                    <a:lnTo>
                      <a:pt x="374" y="12"/>
                    </a:lnTo>
                    <a:lnTo>
                      <a:pt x="363" y="18"/>
                    </a:lnTo>
                    <a:lnTo>
                      <a:pt x="353" y="22"/>
                    </a:lnTo>
                    <a:lnTo>
                      <a:pt x="343" y="27"/>
                    </a:lnTo>
                    <a:lnTo>
                      <a:pt x="335" y="34"/>
                    </a:lnTo>
                    <a:lnTo>
                      <a:pt x="326" y="40"/>
                    </a:lnTo>
                    <a:lnTo>
                      <a:pt x="318" y="48"/>
                    </a:lnTo>
                    <a:lnTo>
                      <a:pt x="311" y="56"/>
                    </a:lnTo>
                    <a:lnTo>
                      <a:pt x="305" y="64"/>
                    </a:lnTo>
                    <a:lnTo>
                      <a:pt x="299" y="73"/>
                    </a:lnTo>
                    <a:lnTo>
                      <a:pt x="294" y="83"/>
                    </a:lnTo>
                    <a:lnTo>
                      <a:pt x="289" y="93"/>
                    </a:lnTo>
                    <a:lnTo>
                      <a:pt x="285" y="104"/>
                    </a:lnTo>
                    <a:lnTo>
                      <a:pt x="281" y="116"/>
                    </a:lnTo>
                    <a:lnTo>
                      <a:pt x="275" y="140"/>
                    </a:lnTo>
                    <a:lnTo>
                      <a:pt x="271" y="168"/>
                    </a:lnTo>
                    <a:lnTo>
                      <a:pt x="270" y="197"/>
                    </a:lnTo>
                    <a:lnTo>
                      <a:pt x="270" y="228"/>
                    </a:lnTo>
                    <a:lnTo>
                      <a:pt x="270" y="243"/>
                    </a:lnTo>
                    <a:lnTo>
                      <a:pt x="270" y="256"/>
                    </a:lnTo>
                    <a:lnTo>
                      <a:pt x="269" y="268"/>
                    </a:lnTo>
                    <a:lnTo>
                      <a:pt x="267" y="280"/>
                    </a:lnTo>
                    <a:lnTo>
                      <a:pt x="265" y="289"/>
                    </a:lnTo>
                    <a:lnTo>
                      <a:pt x="262" y="299"/>
                    </a:lnTo>
                    <a:lnTo>
                      <a:pt x="258" y="305"/>
                    </a:lnTo>
                    <a:lnTo>
                      <a:pt x="253" y="313"/>
                    </a:lnTo>
                    <a:lnTo>
                      <a:pt x="247" y="319"/>
                    </a:lnTo>
                    <a:lnTo>
                      <a:pt x="242" y="324"/>
                    </a:lnTo>
                    <a:lnTo>
                      <a:pt x="235" y="329"/>
                    </a:lnTo>
                    <a:lnTo>
                      <a:pt x="229" y="333"/>
                    </a:lnTo>
                    <a:lnTo>
                      <a:pt x="214" y="339"/>
                    </a:lnTo>
                    <a:lnTo>
                      <a:pt x="198" y="344"/>
                    </a:lnTo>
                    <a:lnTo>
                      <a:pt x="162" y="349"/>
                    </a:lnTo>
                    <a:lnTo>
                      <a:pt x="125" y="353"/>
                    </a:lnTo>
                    <a:lnTo>
                      <a:pt x="106" y="356"/>
                    </a:lnTo>
                    <a:lnTo>
                      <a:pt x="88" y="360"/>
                    </a:lnTo>
                    <a:lnTo>
                      <a:pt x="70" y="365"/>
                    </a:lnTo>
                    <a:lnTo>
                      <a:pt x="53" y="373"/>
                    </a:lnTo>
                    <a:lnTo>
                      <a:pt x="45" y="383"/>
                    </a:lnTo>
                    <a:lnTo>
                      <a:pt x="37" y="393"/>
                    </a:lnTo>
                    <a:lnTo>
                      <a:pt x="29" y="404"/>
                    </a:lnTo>
                    <a:lnTo>
                      <a:pt x="22" y="417"/>
                    </a:lnTo>
                    <a:lnTo>
                      <a:pt x="9" y="443"/>
                    </a:lnTo>
                    <a:lnTo>
                      <a:pt x="0" y="469"/>
                    </a:lnTo>
                    <a:lnTo>
                      <a:pt x="6" y="473"/>
                    </a:lnTo>
                    <a:lnTo>
                      <a:pt x="24" y="485"/>
                    </a:lnTo>
                    <a:lnTo>
                      <a:pt x="49" y="504"/>
                    </a:lnTo>
                    <a:lnTo>
                      <a:pt x="77" y="528"/>
                    </a:lnTo>
                    <a:lnTo>
                      <a:pt x="92" y="540"/>
                    </a:lnTo>
                    <a:lnTo>
                      <a:pt x="106" y="555"/>
                    </a:lnTo>
                    <a:lnTo>
                      <a:pt x="120" y="569"/>
                    </a:lnTo>
                    <a:lnTo>
                      <a:pt x="132" y="584"/>
                    </a:lnTo>
                    <a:lnTo>
                      <a:pt x="141" y="599"/>
                    </a:lnTo>
                    <a:lnTo>
                      <a:pt x="149" y="615"/>
                    </a:lnTo>
                    <a:lnTo>
                      <a:pt x="152" y="621"/>
                    </a:lnTo>
                    <a:lnTo>
                      <a:pt x="154" y="629"/>
                    </a:lnTo>
                    <a:lnTo>
                      <a:pt x="156" y="637"/>
                    </a:lnTo>
                    <a:lnTo>
                      <a:pt x="156" y="644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61"/>
              <p:cNvSpPr>
                <a:spLocks/>
              </p:cNvSpPr>
              <p:nvPr/>
            </p:nvSpPr>
            <p:spPr bwMode="auto">
              <a:xfrm>
                <a:off x="1989" y="1811"/>
                <a:ext cx="157" cy="228"/>
              </a:xfrm>
              <a:custGeom>
                <a:avLst/>
                <a:gdLst>
                  <a:gd name="T0" fmla="*/ 105 w 517"/>
                  <a:gd name="T1" fmla="*/ 2 h 746"/>
                  <a:gd name="T2" fmla="*/ 96 w 517"/>
                  <a:gd name="T3" fmla="*/ 7 h 746"/>
                  <a:gd name="T4" fmla="*/ 89 w 517"/>
                  <a:gd name="T5" fmla="*/ 26 h 746"/>
                  <a:gd name="T6" fmla="*/ 78 w 517"/>
                  <a:gd name="T7" fmla="*/ 20 h 746"/>
                  <a:gd name="T8" fmla="*/ 71 w 517"/>
                  <a:gd name="T9" fmla="*/ 18 h 746"/>
                  <a:gd name="T10" fmla="*/ 61 w 517"/>
                  <a:gd name="T11" fmla="*/ 33 h 746"/>
                  <a:gd name="T12" fmla="*/ 71 w 517"/>
                  <a:gd name="T13" fmla="*/ 44 h 746"/>
                  <a:gd name="T14" fmla="*/ 56 w 517"/>
                  <a:gd name="T15" fmla="*/ 47 h 746"/>
                  <a:gd name="T16" fmla="*/ 51 w 517"/>
                  <a:gd name="T17" fmla="*/ 50 h 746"/>
                  <a:gd name="T18" fmla="*/ 47 w 517"/>
                  <a:gd name="T19" fmla="*/ 54 h 746"/>
                  <a:gd name="T20" fmla="*/ 45 w 517"/>
                  <a:gd name="T21" fmla="*/ 64 h 746"/>
                  <a:gd name="T22" fmla="*/ 41 w 517"/>
                  <a:gd name="T23" fmla="*/ 69 h 746"/>
                  <a:gd name="T24" fmla="*/ 36 w 517"/>
                  <a:gd name="T25" fmla="*/ 70 h 746"/>
                  <a:gd name="T26" fmla="*/ 33 w 517"/>
                  <a:gd name="T27" fmla="*/ 69 h 746"/>
                  <a:gd name="T28" fmla="*/ 28 w 517"/>
                  <a:gd name="T29" fmla="*/ 64 h 746"/>
                  <a:gd name="T30" fmla="*/ 23 w 517"/>
                  <a:gd name="T31" fmla="*/ 59 h 746"/>
                  <a:gd name="T32" fmla="*/ 17 w 517"/>
                  <a:gd name="T33" fmla="*/ 59 h 746"/>
                  <a:gd name="T34" fmla="*/ 10 w 517"/>
                  <a:gd name="T35" fmla="*/ 64 h 746"/>
                  <a:gd name="T36" fmla="*/ 5 w 517"/>
                  <a:gd name="T37" fmla="*/ 70 h 746"/>
                  <a:gd name="T38" fmla="*/ 0 w 517"/>
                  <a:gd name="T39" fmla="*/ 86 h 746"/>
                  <a:gd name="T40" fmla="*/ 1 w 517"/>
                  <a:gd name="T41" fmla="*/ 99 h 746"/>
                  <a:gd name="T42" fmla="*/ 6 w 517"/>
                  <a:gd name="T43" fmla="*/ 108 h 746"/>
                  <a:gd name="T44" fmla="*/ 14 w 517"/>
                  <a:gd name="T45" fmla="*/ 115 h 746"/>
                  <a:gd name="T46" fmla="*/ 30 w 517"/>
                  <a:gd name="T47" fmla="*/ 124 h 746"/>
                  <a:gd name="T48" fmla="*/ 33 w 517"/>
                  <a:gd name="T49" fmla="*/ 134 h 746"/>
                  <a:gd name="T50" fmla="*/ 34 w 517"/>
                  <a:gd name="T51" fmla="*/ 138 h 746"/>
                  <a:gd name="T52" fmla="*/ 34 w 517"/>
                  <a:gd name="T53" fmla="*/ 147 h 746"/>
                  <a:gd name="T54" fmla="*/ 33 w 517"/>
                  <a:gd name="T55" fmla="*/ 152 h 746"/>
                  <a:gd name="T56" fmla="*/ 27 w 517"/>
                  <a:gd name="T57" fmla="*/ 158 h 746"/>
                  <a:gd name="T58" fmla="*/ 22 w 517"/>
                  <a:gd name="T59" fmla="*/ 164 h 746"/>
                  <a:gd name="T60" fmla="*/ 20 w 517"/>
                  <a:gd name="T61" fmla="*/ 169 h 746"/>
                  <a:gd name="T62" fmla="*/ 21 w 517"/>
                  <a:gd name="T63" fmla="*/ 178 h 746"/>
                  <a:gd name="T64" fmla="*/ 27 w 517"/>
                  <a:gd name="T65" fmla="*/ 190 h 746"/>
                  <a:gd name="T66" fmla="*/ 39 w 517"/>
                  <a:gd name="T67" fmla="*/ 202 h 746"/>
                  <a:gd name="T68" fmla="*/ 66 w 517"/>
                  <a:gd name="T69" fmla="*/ 218 h 746"/>
                  <a:gd name="T70" fmla="*/ 95 w 517"/>
                  <a:gd name="T71" fmla="*/ 228 h 746"/>
                  <a:gd name="T72" fmla="*/ 90 w 517"/>
                  <a:gd name="T73" fmla="*/ 204 h 746"/>
                  <a:gd name="T74" fmla="*/ 87 w 517"/>
                  <a:gd name="T75" fmla="*/ 181 h 746"/>
                  <a:gd name="T76" fmla="*/ 86 w 517"/>
                  <a:gd name="T77" fmla="*/ 150 h 746"/>
                  <a:gd name="T78" fmla="*/ 90 w 517"/>
                  <a:gd name="T79" fmla="*/ 122 h 746"/>
                  <a:gd name="T80" fmla="*/ 99 w 517"/>
                  <a:gd name="T81" fmla="*/ 102 h 746"/>
                  <a:gd name="T82" fmla="*/ 112 w 517"/>
                  <a:gd name="T83" fmla="*/ 87 h 746"/>
                  <a:gd name="T84" fmla="*/ 131 w 517"/>
                  <a:gd name="T85" fmla="*/ 69 h 746"/>
                  <a:gd name="T86" fmla="*/ 138 w 517"/>
                  <a:gd name="T87" fmla="*/ 56 h 746"/>
                  <a:gd name="T88" fmla="*/ 143 w 517"/>
                  <a:gd name="T89" fmla="*/ 52 h 746"/>
                  <a:gd name="T90" fmla="*/ 157 w 517"/>
                  <a:gd name="T91" fmla="*/ 46 h 746"/>
                  <a:gd name="T92" fmla="*/ 141 w 517"/>
                  <a:gd name="T93" fmla="*/ 27 h 746"/>
                  <a:gd name="T94" fmla="*/ 135 w 517"/>
                  <a:gd name="T95" fmla="*/ 13 h 746"/>
                  <a:gd name="T96" fmla="*/ 123 w 517"/>
                  <a:gd name="T97" fmla="*/ 11 h 746"/>
                  <a:gd name="T98" fmla="*/ 114 w 517"/>
                  <a:gd name="T99" fmla="*/ 7 h 74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17"/>
                  <a:gd name="T151" fmla="*/ 0 h 746"/>
                  <a:gd name="T152" fmla="*/ 517 w 517"/>
                  <a:gd name="T153" fmla="*/ 746 h 74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17" h="746">
                    <a:moveTo>
                      <a:pt x="366" y="17"/>
                    </a:moveTo>
                    <a:lnTo>
                      <a:pt x="354" y="11"/>
                    </a:lnTo>
                    <a:lnTo>
                      <a:pt x="345" y="7"/>
                    </a:lnTo>
                    <a:lnTo>
                      <a:pt x="336" y="4"/>
                    </a:lnTo>
                    <a:lnTo>
                      <a:pt x="325" y="0"/>
                    </a:lnTo>
                    <a:lnTo>
                      <a:pt x="316" y="23"/>
                    </a:lnTo>
                    <a:lnTo>
                      <a:pt x="309" y="44"/>
                    </a:lnTo>
                    <a:lnTo>
                      <a:pt x="302" y="65"/>
                    </a:lnTo>
                    <a:lnTo>
                      <a:pt x="294" y="84"/>
                    </a:lnTo>
                    <a:lnTo>
                      <a:pt x="278" y="77"/>
                    </a:lnTo>
                    <a:lnTo>
                      <a:pt x="264" y="69"/>
                    </a:lnTo>
                    <a:lnTo>
                      <a:pt x="257" y="65"/>
                    </a:lnTo>
                    <a:lnTo>
                      <a:pt x="250" y="63"/>
                    </a:lnTo>
                    <a:lnTo>
                      <a:pt x="242" y="61"/>
                    </a:lnTo>
                    <a:lnTo>
                      <a:pt x="234" y="60"/>
                    </a:lnTo>
                    <a:lnTo>
                      <a:pt x="192" y="60"/>
                    </a:lnTo>
                    <a:lnTo>
                      <a:pt x="192" y="91"/>
                    </a:lnTo>
                    <a:lnTo>
                      <a:pt x="201" y="107"/>
                    </a:lnTo>
                    <a:lnTo>
                      <a:pt x="210" y="120"/>
                    </a:lnTo>
                    <a:lnTo>
                      <a:pt x="221" y="132"/>
                    </a:lnTo>
                    <a:lnTo>
                      <a:pt x="234" y="144"/>
                    </a:lnTo>
                    <a:lnTo>
                      <a:pt x="218" y="145"/>
                    </a:lnTo>
                    <a:lnTo>
                      <a:pt x="196" y="149"/>
                    </a:lnTo>
                    <a:lnTo>
                      <a:pt x="184" y="153"/>
                    </a:lnTo>
                    <a:lnTo>
                      <a:pt x="175" y="157"/>
                    </a:lnTo>
                    <a:lnTo>
                      <a:pt x="169" y="160"/>
                    </a:lnTo>
                    <a:lnTo>
                      <a:pt x="167" y="162"/>
                    </a:lnTo>
                    <a:lnTo>
                      <a:pt x="164" y="165"/>
                    </a:lnTo>
                    <a:lnTo>
                      <a:pt x="163" y="168"/>
                    </a:lnTo>
                    <a:lnTo>
                      <a:pt x="156" y="177"/>
                    </a:lnTo>
                    <a:lnTo>
                      <a:pt x="153" y="188"/>
                    </a:lnTo>
                    <a:lnTo>
                      <a:pt x="151" y="198"/>
                    </a:lnTo>
                    <a:lnTo>
                      <a:pt x="148" y="208"/>
                    </a:lnTo>
                    <a:lnTo>
                      <a:pt x="144" y="216"/>
                    </a:lnTo>
                    <a:lnTo>
                      <a:pt x="139" y="222"/>
                    </a:lnTo>
                    <a:lnTo>
                      <a:pt x="136" y="225"/>
                    </a:lnTo>
                    <a:lnTo>
                      <a:pt x="131" y="226"/>
                    </a:lnTo>
                    <a:lnTo>
                      <a:pt x="127" y="228"/>
                    </a:lnTo>
                    <a:lnTo>
                      <a:pt x="120" y="228"/>
                    </a:lnTo>
                    <a:lnTo>
                      <a:pt x="116" y="228"/>
                    </a:lnTo>
                    <a:lnTo>
                      <a:pt x="112" y="226"/>
                    </a:lnTo>
                    <a:lnTo>
                      <a:pt x="108" y="225"/>
                    </a:lnTo>
                    <a:lnTo>
                      <a:pt x="105" y="222"/>
                    </a:lnTo>
                    <a:lnTo>
                      <a:pt x="99" y="217"/>
                    </a:lnTo>
                    <a:lnTo>
                      <a:pt x="93" y="210"/>
                    </a:lnTo>
                    <a:lnTo>
                      <a:pt x="88" y="204"/>
                    </a:lnTo>
                    <a:lnTo>
                      <a:pt x="84" y="198"/>
                    </a:lnTo>
                    <a:lnTo>
                      <a:pt x="77" y="194"/>
                    </a:lnTo>
                    <a:lnTo>
                      <a:pt x="72" y="192"/>
                    </a:lnTo>
                    <a:lnTo>
                      <a:pt x="63" y="193"/>
                    </a:lnTo>
                    <a:lnTo>
                      <a:pt x="55" y="194"/>
                    </a:lnTo>
                    <a:lnTo>
                      <a:pt x="47" y="198"/>
                    </a:lnTo>
                    <a:lnTo>
                      <a:pt x="40" y="202"/>
                    </a:lnTo>
                    <a:lnTo>
                      <a:pt x="33" y="208"/>
                    </a:lnTo>
                    <a:lnTo>
                      <a:pt x="28" y="214"/>
                    </a:lnTo>
                    <a:lnTo>
                      <a:pt x="23" y="221"/>
                    </a:lnTo>
                    <a:lnTo>
                      <a:pt x="17" y="228"/>
                    </a:lnTo>
                    <a:lnTo>
                      <a:pt x="9" y="245"/>
                    </a:lnTo>
                    <a:lnTo>
                      <a:pt x="4" y="264"/>
                    </a:lnTo>
                    <a:lnTo>
                      <a:pt x="0" y="282"/>
                    </a:lnTo>
                    <a:lnTo>
                      <a:pt x="0" y="301"/>
                    </a:lnTo>
                    <a:lnTo>
                      <a:pt x="0" y="313"/>
                    </a:lnTo>
                    <a:lnTo>
                      <a:pt x="3" y="324"/>
                    </a:lnTo>
                    <a:lnTo>
                      <a:pt x="8" y="334"/>
                    </a:lnTo>
                    <a:lnTo>
                      <a:pt x="13" y="345"/>
                    </a:lnTo>
                    <a:lnTo>
                      <a:pt x="20" y="354"/>
                    </a:lnTo>
                    <a:lnTo>
                      <a:pt x="28" y="362"/>
                    </a:lnTo>
                    <a:lnTo>
                      <a:pt x="36" y="370"/>
                    </a:lnTo>
                    <a:lnTo>
                      <a:pt x="45" y="377"/>
                    </a:lnTo>
                    <a:lnTo>
                      <a:pt x="64" y="389"/>
                    </a:lnTo>
                    <a:lnTo>
                      <a:pt x="83" y="398"/>
                    </a:lnTo>
                    <a:lnTo>
                      <a:pt x="100" y="405"/>
                    </a:lnTo>
                    <a:lnTo>
                      <a:pt x="113" y="409"/>
                    </a:lnTo>
                    <a:lnTo>
                      <a:pt x="111" y="426"/>
                    </a:lnTo>
                    <a:lnTo>
                      <a:pt x="109" y="437"/>
                    </a:lnTo>
                    <a:lnTo>
                      <a:pt x="108" y="442"/>
                    </a:lnTo>
                    <a:lnTo>
                      <a:pt x="109" y="448"/>
                    </a:lnTo>
                    <a:lnTo>
                      <a:pt x="111" y="452"/>
                    </a:lnTo>
                    <a:lnTo>
                      <a:pt x="112" y="457"/>
                    </a:lnTo>
                    <a:lnTo>
                      <a:pt x="113" y="466"/>
                    </a:lnTo>
                    <a:lnTo>
                      <a:pt x="113" y="481"/>
                    </a:lnTo>
                    <a:lnTo>
                      <a:pt x="113" y="488"/>
                    </a:lnTo>
                    <a:lnTo>
                      <a:pt x="112" y="493"/>
                    </a:lnTo>
                    <a:lnTo>
                      <a:pt x="109" y="498"/>
                    </a:lnTo>
                    <a:lnTo>
                      <a:pt x="107" y="502"/>
                    </a:lnTo>
                    <a:lnTo>
                      <a:pt x="99" y="510"/>
                    </a:lnTo>
                    <a:lnTo>
                      <a:pt x="89" y="517"/>
                    </a:lnTo>
                    <a:lnTo>
                      <a:pt x="81" y="525"/>
                    </a:lnTo>
                    <a:lnTo>
                      <a:pt x="73" y="532"/>
                    </a:lnTo>
                    <a:lnTo>
                      <a:pt x="71" y="537"/>
                    </a:lnTo>
                    <a:lnTo>
                      <a:pt x="68" y="541"/>
                    </a:lnTo>
                    <a:lnTo>
                      <a:pt x="67" y="548"/>
                    </a:lnTo>
                    <a:lnTo>
                      <a:pt x="65" y="553"/>
                    </a:lnTo>
                    <a:lnTo>
                      <a:pt x="67" y="564"/>
                    </a:lnTo>
                    <a:lnTo>
                      <a:pt x="67" y="572"/>
                    </a:lnTo>
                    <a:lnTo>
                      <a:pt x="69" y="581"/>
                    </a:lnTo>
                    <a:lnTo>
                      <a:pt x="72" y="589"/>
                    </a:lnTo>
                    <a:lnTo>
                      <a:pt x="80" y="606"/>
                    </a:lnTo>
                    <a:lnTo>
                      <a:pt x="89" y="621"/>
                    </a:lnTo>
                    <a:lnTo>
                      <a:pt x="101" y="636"/>
                    </a:lnTo>
                    <a:lnTo>
                      <a:pt x="115" y="649"/>
                    </a:lnTo>
                    <a:lnTo>
                      <a:pt x="129" y="661"/>
                    </a:lnTo>
                    <a:lnTo>
                      <a:pt x="147" y="673"/>
                    </a:lnTo>
                    <a:lnTo>
                      <a:pt x="180" y="694"/>
                    </a:lnTo>
                    <a:lnTo>
                      <a:pt x="216" y="713"/>
                    </a:lnTo>
                    <a:lnTo>
                      <a:pt x="248" y="730"/>
                    </a:lnTo>
                    <a:lnTo>
                      <a:pt x="276" y="746"/>
                    </a:lnTo>
                    <a:lnTo>
                      <a:pt x="312" y="746"/>
                    </a:lnTo>
                    <a:lnTo>
                      <a:pt x="308" y="718"/>
                    </a:lnTo>
                    <a:lnTo>
                      <a:pt x="302" y="693"/>
                    </a:lnTo>
                    <a:lnTo>
                      <a:pt x="297" y="669"/>
                    </a:lnTo>
                    <a:lnTo>
                      <a:pt x="293" y="645"/>
                    </a:lnTo>
                    <a:lnTo>
                      <a:pt x="289" y="620"/>
                    </a:lnTo>
                    <a:lnTo>
                      <a:pt x="285" y="593"/>
                    </a:lnTo>
                    <a:lnTo>
                      <a:pt x="282" y="564"/>
                    </a:lnTo>
                    <a:lnTo>
                      <a:pt x="282" y="529"/>
                    </a:lnTo>
                    <a:lnTo>
                      <a:pt x="284" y="492"/>
                    </a:lnTo>
                    <a:lnTo>
                      <a:pt x="286" y="457"/>
                    </a:lnTo>
                    <a:lnTo>
                      <a:pt x="292" y="426"/>
                    </a:lnTo>
                    <a:lnTo>
                      <a:pt x="298" y="398"/>
                    </a:lnTo>
                    <a:lnTo>
                      <a:pt x="306" y="374"/>
                    </a:lnTo>
                    <a:lnTo>
                      <a:pt x="316" y="353"/>
                    </a:lnTo>
                    <a:lnTo>
                      <a:pt x="326" y="333"/>
                    </a:lnTo>
                    <a:lnTo>
                      <a:pt x="340" y="316"/>
                    </a:lnTo>
                    <a:lnTo>
                      <a:pt x="353" y="300"/>
                    </a:lnTo>
                    <a:lnTo>
                      <a:pt x="368" y="284"/>
                    </a:lnTo>
                    <a:lnTo>
                      <a:pt x="382" y="269"/>
                    </a:lnTo>
                    <a:lnTo>
                      <a:pt x="400" y="254"/>
                    </a:lnTo>
                    <a:lnTo>
                      <a:pt x="433" y="225"/>
                    </a:lnTo>
                    <a:lnTo>
                      <a:pt x="469" y="192"/>
                    </a:lnTo>
                    <a:lnTo>
                      <a:pt x="461" y="188"/>
                    </a:lnTo>
                    <a:lnTo>
                      <a:pt x="456" y="184"/>
                    </a:lnTo>
                    <a:lnTo>
                      <a:pt x="452" y="178"/>
                    </a:lnTo>
                    <a:lnTo>
                      <a:pt x="450" y="174"/>
                    </a:lnTo>
                    <a:lnTo>
                      <a:pt x="470" y="169"/>
                    </a:lnTo>
                    <a:lnTo>
                      <a:pt x="490" y="162"/>
                    </a:lnTo>
                    <a:lnTo>
                      <a:pt x="508" y="156"/>
                    </a:lnTo>
                    <a:lnTo>
                      <a:pt x="517" y="150"/>
                    </a:lnTo>
                    <a:lnTo>
                      <a:pt x="494" y="122"/>
                    </a:lnTo>
                    <a:lnTo>
                      <a:pt x="474" y="100"/>
                    </a:lnTo>
                    <a:lnTo>
                      <a:pt x="465" y="89"/>
                    </a:lnTo>
                    <a:lnTo>
                      <a:pt x="457" y="76"/>
                    </a:lnTo>
                    <a:lnTo>
                      <a:pt x="450" y="60"/>
                    </a:lnTo>
                    <a:lnTo>
                      <a:pt x="445" y="41"/>
                    </a:lnTo>
                    <a:lnTo>
                      <a:pt x="433" y="41"/>
                    </a:lnTo>
                    <a:lnTo>
                      <a:pt x="420" y="39"/>
                    </a:lnTo>
                    <a:lnTo>
                      <a:pt x="406" y="36"/>
                    </a:lnTo>
                    <a:lnTo>
                      <a:pt x="394" y="32"/>
                    </a:lnTo>
                    <a:lnTo>
                      <a:pt x="384" y="28"/>
                    </a:lnTo>
                    <a:lnTo>
                      <a:pt x="374" y="24"/>
                    </a:lnTo>
                    <a:lnTo>
                      <a:pt x="369" y="20"/>
                    </a:lnTo>
                    <a:lnTo>
                      <a:pt x="366" y="17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62"/>
              <p:cNvSpPr>
                <a:spLocks/>
              </p:cNvSpPr>
              <p:nvPr/>
            </p:nvSpPr>
            <p:spPr bwMode="auto">
              <a:xfrm>
                <a:off x="2117" y="1651"/>
                <a:ext cx="381" cy="199"/>
              </a:xfrm>
              <a:custGeom>
                <a:avLst/>
                <a:gdLst>
                  <a:gd name="T0" fmla="*/ 336 w 1246"/>
                  <a:gd name="T1" fmla="*/ 7 h 648"/>
                  <a:gd name="T2" fmla="*/ 326 w 1246"/>
                  <a:gd name="T3" fmla="*/ 23 h 648"/>
                  <a:gd name="T4" fmla="*/ 317 w 1246"/>
                  <a:gd name="T5" fmla="*/ 25 h 648"/>
                  <a:gd name="T6" fmla="*/ 298 w 1246"/>
                  <a:gd name="T7" fmla="*/ 24 h 648"/>
                  <a:gd name="T8" fmla="*/ 276 w 1246"/>
                  <a:gd name="T9" fmla="*/ 31 h 648"/>
                  <a:gd name="T10" fmla="*/ 256 w 1246"/>
                  <a:gd name="T11" fmla="*/ 31 h 648"/>
                  <a:gd name="T12" fmla="*/ 231 w 1246"/>
                  <a:gd name="T13" fmla="*/ 17 h 648"/>
                  <a:gd name="T14" fmla="*/ 217 w 1246"/>
                  <a:gd name="T15" fmla="*/ 23 h 648"/>
                  <a:gd name="T16" fmla="*/ 151 w 1246"/>
                  <a:gd name="T17" fmla="*/ 37 h 648"/>
                  <a:gd name="T18" fmla="*/ 141 w 1246"/>
                  <a:gd name="T19" fmla="*/ 45 h 648"/>
                  <a:gd name="T20" fmla="*/ 136 w 1246"/>
                  <a:gd name="T21" fmla="*/ 53 h 648"/>
                  <a:gd name="T22" fmla="*/ 119 w 1246"/>
                  <a:gd name="T23" fmla="*/ 50 h 648"/>
                  <a:gd name="T24" fmla="*/ 107 w 1246"/>
                  <a:gd name="T25" fmla="*/ 57 h 648"/>
                  <a:gd name="T26" fmla="*/ 99 w 1246"/>
                  <a:gd name="T27" fmla="*/ 51 h 648"/>
                  <a:gd name="T28" fmla="*/ 100 w 1246"/>
                  <a:gd name="T29" fmla="*/ 69 h 648"/>
                  <a:gd name="T30" fmla="*/ 85 w 1246"/>
                  <a:gd name="T31" fmla="*/ 72 h 648"/>
                  <a:gd name="T32" fmla="*/ 91 w 1246"/>
                  <a:gd name="T33" fmla="*/ 86 h 648"/>
                  <a:gd name="T34" fmla="*/ 85 w 1246"/>
                  <a:gd name="T35" fmla="*/ 89 h 648"/>
                  <a:gd name="T36" fmla="*/ 72 w 1246"/>
                  <a:gd name="T37" fmla="*/ 84 h 648"/>
                  <a:gd name="T38" fmla="*/ 72 w 1246"/>
                  <a:gd name="T39" fmla="*/ 99 h 648"/>
                  <a:gd name="T40" fmla="*/ 66 w 1246"/>
                  <a:gd name="T41" fmla="*/ 102 h 648"/>
                  <a:gd name="T42" fmla="*/ 58 w 1246"/>
                  <a:gd name="T43" fmla="*/ 103 h 648"/>
                  <a:gd name="T44" fmla="*/ 54 w 1246"/>
                  <a:gd name="T45" fmla="*/ 117 h 648"/>
                  <a:gd name="T46" fmla="*/ 41 w 1246"/>
                  <a:gd name="T47" fmla="*/ 116 h 648"/>
                  <a:gd name="T48" fmla="*/ 24 w 1246"/>
                  <a:gd name="T49" fmla="*/ 116 h 648"/>
                  <a:gd name="T50" fmla="*/ 2 w 1246"/>
                  <a:gd name="T51" fmla="*/ 127 h 648"/>
                  <a:gd name="T52" fmla="*/ 1 w 1246"/>
                  <a:gd name="T53" fmla="*/ 134 h 648"/>
                  <a:gd name="T54" fmla="*/ 20 w 1246"/>
                  <a:gd name="T55" fmla="*/ 148 h 648"/>
                  <a:gd name="T56" fmla="*/ 13 w 1246"/>
                  <a:gd name="T57" fmla="*/ 153 h 648"/>
                  <a:gd name="T58" fmla="*/ 1 w 1246"/>
                  <a:gd name="T59" fmla="*/ 156 h 648"/>
                  <a:gd name="T60" fmla="*/ 0 w 1246"/>
                  <a:gd name="T61" fmla="*/ 163 h 648"/>
                  <a:gd name="T62" fmla="*/ 8 w 1246"/>
                  <a:gd name="T63" fmla="*/ 167 h 648"/>
                  <a:gd name="T64" fmla="*/ 19 w 1246"/>
                  <a:gd name="T65" fmla="*/ 173 h 648"/>
                  <a:gd name="T66" fmla="*/ 22 w 1246"/>
                  <a:gd name="T67" fmla="*/ 189 h 648"/>
                  <a:gd name="T68" fmla="*/ 34 w 1246"/>
                  <a:gd name="T69" fmla="*/ 196 h 648"/>
                  <a:gd name="T70" fmla="*/ 54 w 1246"/>
                  <a:gd name="T71" fmla="*/ 199 h 648"/>
                  <a:gd name="T72" fmla="*/ 58 w 1246"/>
                  <a:gd name="T73" fmla="*/ 193 h 648"/>
                  <a:gd name="T74" fmla="*/ 62 w 1246"/>
                  <a:gd name="T75" fmla="*/ 175 h 648"/>
                  <a:gd name="T76" fmla="*/ 74 w 1246"/>
                  <a:gd name="T77" fmla="*/ 179 h 648"/>
                  <a:gd name="T78" fmla="*/ 71 w 1246"/>
                  <a:gd name="T79" fmla="*/ 164 h 648"/>
                  <a:gd name="T80" fmla="*/ 76 w 1246"/>
                  <a:gd name="T81" fmla="*/ 165 h 648"/>
                  <a:gd name="T82" fmla="*/ 85 w 1246"/>
                  <a:gd name="T83" fmla="*/ 169 h 648"/>
                  <a:gd name="T84" fmla="*/ 90 w 1246"/>
                  <a:gd name="T85" fmla="*/ 158 h 648"/>
                  <a:gd name="T86" fmla="*/ 88 w 1246"/>
                  <a:gd name="T87" fmla="*/ 148 h 648"/>
                  <a:gd name="T88" fmla="*/ 94 w 1246"/>
                  <a:gd name="T89" fmla="*/ 150 h 648"/>
                  <a:gd name="T90" fmla="*/ 104 w 1246"/>
                  <a:gd name="T91" fmla="*/ 150 h 648"/>
                  <a:gd name="T92" fmla="*/ 119 w 1246"/>
                  <a:gd name="T93" fmla="*/ 130 h 648"/>
                  <a:gd name="T94" fmla="*/ 129 w 1246"/>
                  <a:gd name="T95" fmla="*/ 129 h 648"/>
                  <a:gd name="T96" fmla="*/ 137 w 1246"/>
                  <a:gd name="T97" fmla="*/ 129 h 648"/>
                  <a:gd name="T98" fmla="*/ 142 w 1246"/>
                  <a:gd name="T99" fmla="*/ 122 h 648"/>
                  <a:gd name="T100" fmla="*/ 164 w 1246"/>
                  <a:gd name="T101" fmla="*/ 120 h 648"/>
                  <a:gd name="T102" fmla="*/ 174 w 1246"/>
                  <a:gd name="T103" fmla="*/ 112 h 648"/>
                  <a:gd name="T104" fmla="*/ 178 w 1246"/>
                  <a:gd name="T105" fmla="*/ 104 h 648"/>
                  <a:gd name="T106" fmla="*/ 208 w 1246"/>
                  <a:gd name="T107" fmla="*/ 93 h 648"/>
                  <a:gd name="T108" fmla="*/ 260 w 1246"/>
                  <a:gd name="T109" fmla="*/ 83 h 648"/>
                  <a:gd name="T110" fmla="*/ 351 w 1246"/>
                  <a:gd name="T111" fmla="*/ 70 h 648"/>
                  <a:gd name="T112" fmla="*/ 372 w 1246"/>
                  <a:gd name="T113" fmla="*/ 53 h 648"/>
                  <a:gd name="T114" fmla="*/ 381 w 1246"/>
                  <a:gd name="T115" fmla="*/ 32 h 648"/>
                  <a:gd name="T116" fmla="*/ 380 w 1246"/>
                  <a:gd name="T117" fmla="*/ 19 h 648"/>
                  <a:gd name="T118" fmla="*/ 369 w 1246"/>
                  <a:gd name="T119" fmla="*/ 5 h 648"/>
                  <a:gd name="T120" fmla="*/ 353 w 1246"/>
                  <a:gd name="T121" fmla="*/ 0 h 648"/>
                  <a:gd name="T122" fmla="*/ 344 w 1246"/>
                  <a:gd name="T123" fmla="*/ 1 h 64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246"/>
                  <a:gd name="T187" fmla="*/ 0 h 648"/>
                  <a:gd name="T188" fmla="*/ 1246 w 1246"/>
                  <a:gd name="T189" fmla="*/ 648 h 64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246" h="648">
                    <a:moveTo>
                      <a:pt x="1126" y="4"/>
                    </a:moveTo>
                    <a:lnTo>
                      <a:pt x="1118" y="8"/>
                    </a:lnTo>
                    <a:lnTo>
                      <a:pt x="1112" y="12"/>
                    </a:lnTo>
                    <a:lnTo>
                      <a:pt x="1105" y="17"/>
                    </a:lnTo>
                    <a:lnTo>
                      <a:pt x="1100" y="22"/>
                    </a:lnTo>
                    <a:lnTo>
                      <a:pt x="1090" y="36"/>
                    </a:lnTo>
                    <a:lnTo>
                      <a:pt x="1082" y="48"/>
                    </a:lnTo>
                    <a:lnTo>
                      <a:pt x="1076" y="60"/>
                    </a:lnTo>
                    <a:lnTo>
                      <a:pt x="1069" y="70"/>
                    </a:lnTo>
                    <a:lnTo>
                      <a:pt x="1065" y="74"/>
                    </a:lnTo>
                    <a:lnTo>
                      <a:pt x="1062" y="78"/>
                    </a:lnTo>
                    <a:lnTo>
                      <a:pt x="1058" y="81"/>
                    </a:lnTo>
                    <a:lnTo>
                      <a:pt x="1053" y="82"/>
                    </a:lnTo>
                    <a:lnTo>
                      <a:pt x="1046" y="83"/>
                    </a:lnTo>
                    <a:lnTo>
                      <a:pt x="1038" y="83"/>
                    </a:lnTo>
                    <a:lnTo>
                      <a:pt x="1030" y="82"/>
                    </a:lnTo>
                    <a:lnTo>
                      <a:pt x="1021" y="81"/>
                    </a:lnTo>
                    <a:lnTo>
                      <a:pt x="1005" y="78"/>
                    </a:lnTo>
                    <a:lnTo>
                      <a:pt x="993" y="75"/>
                    </a:lnTo>
                    <a:lnTo>
                      <a:pt x="976" y="77"/>
                    </a:lnTo>
                    <a:lnTo>
                      <a:pt x="960" y="81"/>
                    </a:lnTo>
                    <a:lnTo>
                      <a:pt x="945" y="86"/>
                    </a:lnTo>
                    <a:lnTo>
                      <a:pt x="930" y="91"/>
                    </a:lnTo>
                    <a:lnTo>
                      <a:pt x="917" y="97"/>
                    </a:lnTo>
                    <a:lnTo>
                      <a:pt x="902" y="101"/>
                    </a:lnTo>
                    <a:lnTo>
                      <a:pt x="888" y="105"/>
                    </a:lnTo>
                    <a:lnTo>
                      <a:pt x="873" y="106"/>
                    </a:lnTo>
                    <a:lnTo>
                      <a:pt x="861" y="105"/>
                    </a:lnTo>
                    <a:lnTo>
                      <a:pt x="849" y="103"/>
                    </a:lnTo>
                    <a:lnTo>
                      <a:pt x="838" y="101"/>
                    </a:lnTo>
                    <a:lnTo>
                      <a:pt x="829" y="97"/>
                    </a:lnTo>
                    <a:lnTo>
                      <a:pt x="810" y="87"/>
                    </a:lnTo>
                    <a:lnTo>
                      <a:pt x="792" y="75"/>
                    </a:lnTo>
                    <a:lnTo>
                      <a:pt x="773" y="65"/>
                    </a:lnTo>
                    <a:lnTo>
                      <a:pt x="754" y="56"/>
                    </a:lnTo>
                    <a:lnTo>
                      <a:pt x="744" y="52"/>
                    </a:lnTo>
                    <a:lnTo>
                      <a:pt x="733" y="49"/>
                    </a:lnTo>
                    <a:lnTo>
                      <a:pt x="722" y="46"/>
                    </a:lnTo>
                    <a:lnTo>
                      <a:pt x="710" y="46"/>
                    </a:lnTo>
                    <a:lnTo>
                      <a:pt x="710" y="75"/>
                    </a:lnTo>
                    <a:lnTo>
                      <a:pt x="572" y="75"/>
                    </a:lnTo>
                    <a:lnTo>
                      <a:pt x="542" y="90"/>
                    </a:lnTo>
                    <a:lnTo>
                      <a:pt x="519" y="105"/>
                    </a:lnTo>
                    <a:lnTo>
                      <a:pt x="507" y="113"/>
                    </a:lnTo>
                    <a:lnTo>
                      <a:pt x="495" y="119"/>
                    </a:lnTo>
                    <a:lnTo>
                      <a:pt x="483" y="125"/>
                    </a:lnTo>
                    <a:lnTo>
                      <a:pt x="469" y="130"/>
                    </a:lnTo>
                    <a:lnTo>
                      <a:pt x="465" y="134"/>
                    </a:lnTo>
                    <a:lnTo>
                      <a:pt x="463" y="139"/>
                    </a:lnTo>
                    <a:lnTo>
                      <a:pt x="460" y="146"/>
                    </a:lnTo>
                    <a:lnTo>
                      <a:pt x="457" y="154"/>
                    </a:lnTo>
                    <a:lnTo>
                      <a:pt x="453" y="161"/>
                    </a:lnTo>
                    <a:lnTo>
                      <a:pt x="451" y="166"/>
                    </a:lnTo>
                    <a:lnTo>
                      <a:pt x="448" y="169"/>
                    </a:lnTo>
                    <a:lnTo>
                      <a:pt x="445" y="171"/>
                    </a:lnTo>
                    <a:lnTo>
                      <a:pt x="443" y="171"/>
                    </a:lnTo>
                    <a:lnTo>
                      <a:pt x="440" y="173"/>
                    </a:lnTo>
                    <a:lnTo>
                      <a:pt x="419" y="161"/>
                    </a:lnTo>
                    <a:lnTo>
                      <a:pt x="404" y="149"/>
                    </a:lnTo>
                    <a:lnTo>
                      <a:pt x="388" y="163"/>
                    </a:lnTo>
                    <a:lnTo>
                      <a:pt x="376" y="173"/>
                    </a:lnTo>
                    <a:lnTo>
                      <a:pt x="371" y="177"/>
                    </a:lnTo>
                    <a:lnTo>
                      <a:pt x="364" y="179"/>
                    </a:lnTo>
                    <a:lnTo>
                      <a:pt x="357" y="182"/>
                    </a:lnTo>
                    <a:lnTo>
                      <a:pt x="349" y="185"/>
                    </a:lnTo>
                    <a:lnTo>
                      <a:pt x="347" y="177"/>
                    </a:lnTo>
                    <a:lnTo>
                      <a:pt x="344" y="171"/>
                    </a:lnTo>
                    <a:lnTo>
                      <a:pt x="340" y="169"/>
                    </a:lnTo>
                    <a:lnTo>
                      <a:pt x="335" y="166"/>
                    </a:lnTo>
                    <a:lnTo>
                      <a:pt x="323" y="166"/>
                    </a:lnTo>
                    <a:lnTo>
                      <a:pt x="307" y="166"/>
                    </a:lnTo>
                    <a:lnTo>
                      <a:pt x="307" y="209"/>
                    </a:lnTo>
                    <a:lnTo>
                      <a:pt x="315" y="213"/>
                    </a:lnTo>
                    <a:lnTo>
                      <a:pt x="321" y="218"/>
                    </a:lnTo>
                    <a:lnTo>
                      <a:pt x="327" y="225"/>
                    </a:lnTo>
                    <a:lnTo>
                      <a:pt x="331" y="233"/>
                    </a:lnTo>
                    <a:lnTo>
                      <a:pt x="317" y="233"/>
                    </a:lnTo>
                    <a:lnTo>
                      <a:pt x="304" y="233"/>
                    </a:lnTo>
                    <a:lnTo>
                      <a:pt x="291" y="233"/>
                    </a:lnTo>
                    <a:lnTo>
                      <a:pt x="277" y="233"/>
                    </a:lnTo>
                    <a:lnTo>
                      <a:pt x="280" y="243"/>
                    </a:lnTo>
                    <a:lnTo>
                      <a:pt x="283" y="251"/>
                    </a:lnTo>
                    <a:lnTo>
                      <a:pt x="285" y="259"/>
                    </a:lnTo>
                    <a:lnTo>
                      <a:pt x="289" y="266"/>
                    </a:lnTo>
                    <a:lnTo>
                      <a:pt x="299" y="279"/>
                    </a:lnTo>
                    <a:lnTo>
                      <a:pt x="307" y="299"/>
                    </a:lnTo>
                    <a:lnTo>
                      <a:pt x="299" y="298"/>
                    </a:lnTo>
                    <a:lnTo>
                      <a:pt x="291" y="297"/>
                    </a:lnTo>
                    <a:lnTo>
                      <a:pt x="284" y="294"/>
                    </a:lnTo>
                    <a:lnTo>
                      <a:pt x="279" y="291"/>
                    </a:lnTo>
                    <a:lnTo>
                      <a:pt x="275" y="287"/>
                    </a:lnTo>
                    <a:lnTo>
                      <a:pt x="271" y="283"/>
                    </a:lnTo>
                    <a:lnTo>
                      <a:pt x="267" y="279"/>
                    </a:lnTo>
                    <a:lnTo>
                      <a:pt x="265" y="275"/>
                    </a:lnTo>
                    <a:lnTo>
                      <a:pt x="235" y="275"/>
                    </a:lnTo>
                    <a:lnTo>
                      <a:pt x="236" y="293"/>
                    </a:lnTo>
                    <a:lnTo>
                      <a:pt x="237" y="306"/>
                    </a:lnTo>
                    <a:lnTo>
                      <a:pt x="237" y="311"/>
                    </a:lnTo>
                    <a:lnTo>
                      <a:pt x="237" y="317"/>
                    </a:lnTo>
                    <a:lnTo>
                      <a:pt x="236" y="322"/>
                    </a:lnTo>
                    <a:lnTo>
                      <a:pt x="235" y="329"/>
                    </a:lnTo>
                    <a:lnTo>
                      <a:pt x="229" y="330"/>
                    </a:lnTo>
                    <a:lnTo>
                      <a:pt x="225" y="331"/>
                    </a:lnTo>
                    <a:lnTo>
                      <a:pt x="220" y="331"/>
                    </a:lnTo>
                    <a:lnTo>
                      <a:pt x="215" y="331"/>
                    </a:lnTo>
                    <a:lnTo>
                      <a:pt x="208" y="330"/>
                    </a:lnTo>
                    <a:lnTo>
                      <a:pt x="204" y="329"/>
                    </a:lnTo>
                    <a:lnTo>
                      <a:pt x="199" y="330"/>
                    </a:lnTo>
                    <a:lnTo>
                      <a:pt x="193" y="331"/>
                    </a:lnTo>
                    <a:lnTo>
                      <a:pt x="189" y="334"/>
                    </a:lnTo>
                    <a:lnTo>
                      <a:pt x="187" y="337"/>
                    </a:lnTo>
                    <a:lnTo>
                      <a:pt x="181" y="346"/>
                    </a:lnTo>
                    <a:lnTo>
                      <a:pt x="180" y="357"/>
                    </a:lnTo>
                    <a:lnTo>
                      <a:pt x="179" y="369"/>
                    </a:lnTo>
                    <a:lnTo>
                      <a:pt x="176" y="382"/>
                    </a:lnTo>
                    <a:lnTo>
                      <a:pt x="173" y="395"/>
                    </a:lnTo>
                    <a:lnTo>
                      <a:pt x="168" y="407"/>
                    </a:lnTo>
                    <a:lnTo>
                      <a:pt x="155" y="394"/>
                    </a:lnTo>
                    <a:lnTo>
                      <a:pt x="141" y="382"/>
                    </a:lnTo>
                    <a:lnTo>
                      <a:pt x="135" y="378"/>
                    </a:lnTo>
                    <a:lnTo>
                      <a:pt x="128" y="374"/>
                    </a:lnTo>
                    <a:lnTo>
                      <a:pt x="121" y="371"/>
                    </a:lnTo>
                    <a:lnTo>
                      <a:pt x="115" y="371"/>
                    </a:lnTo>
                    <a:lnTo>
                      <a:pt x="97" y="373"/>
                    </a:lnTo>
                    <a:lnTo>
                      <a:pt x="79" y="377"/>
                    </a:lnTo>
                    <a:lnTo>
                      <a:pt x="60" y="382"/>
                    </a:lnTo>
                    <a:lnTo>
                      <a:pt x="41" y="390"/>
                    </a:lnTo>
                    <a:lnTo>
                      <a:pt x="25" y="399"/>
                    </a:lnTo>
                    <a:lnTo>
                      <a:pt x="12" y="409"/>
                    </a:lnTo>
                    <a:lnTo>
                      <a:pt x="7" y="414"/>
                    </a:lnTo>
                    <a:lnTo>
                      <a:pt x="3" y="421"/>
                    </a:lnTo>
                    <a:lnTo>
                      <a:pt x="0" y="426"/>
                    </a:lnTo>
                    <a:lnTo>
                      <a:pt x="0" y="431"/>
                    </a:lnTo>
                    <a:lnTo>
                      <a:pt x="0" y="434"/>
                    </a:lnTo>
                    <a:lnTo>
                      <a:pt x="3" y="437"/>
                    </a:lnTo>
                    <a:lnTo>
                      <a:pt x="7" y="441"/>
                    </a:lnTo>
                    <a:lnTo>
                      <a:pt x="11" y="445"/>
                    </a:lnTo>
                    <a:lnTo>
                      <a:pt x="23" y="454"/>
                    </a:lnTo>
                    <a:lnTo>
                      <a:pt x="37" y="465"/>
                    </a:lnTo>
                    <a:lnTo>
                      <a:pt x="65" y="483"/>
                    </a:lnTo>
                    <a:lnTo>
                      <a:pt x="84" y="498"/>
                    </a:lnTo>
                    <a:lnTo>
                      <a:pt x="69" y="498"/>
                    </a:lnTo>
                    <a:lnTo>
                      <a:pt x="56" y="498"/>
                    </a:lnTo>
                    <a:lnTo>
                      <a:pt x="45" y="498"/>
                    </a:lnTo>
                    <a:lnTo>
                      <a:pt x="41" y="498"/>
                    </a:lnTo>
                    <a:lnTo>
                      <a:pt x="31" y="497"/>
                    </a:lnTo>
                    <a:lnTo>
                      <a:pt x="16" y="498"/>
                    </a:lnTo>
                    <a:lnTo>
                      <a:pt x="9" y="501"/>
                    </a:lnTo>
                    <a:lnTo>
                      <a:pt x="4" y="505"/>
                    </a:lnTo>
                    <a:lnTo>
                      <a:pt x="3" y="509"/>
                    </a:lnTo>
                    <a:lnTo>
                      <a:pt x="1" y="511"/>
                    </a:lnTo>
                    <a:lnTo>
                      <a:pt x="0" y="517"/>
                    </a:lnTo>
                    <a:lnTo>
                      <a:pt x="0" y="522"/>
                    </a:lnTo>
                    <a:lnTo>
                      <a:pt x="0" y="527"/>
                    </a:lnTo>
                    <a:lnTo>
                      <a:pt x="1" y="531"/>
                    </a:lnTo>
                    <a:lnTo>
                      <a:pt x="3" y="534"/>
                    </a:lnTo>
                    <a:lnTo>
                      <a:pt x="5" y="538"/>
                    </a:lnTo>
                    <a:lnTo>
                      <a:pt x="11" y="541"/>
                    </a:lnTo>
                    <a:lnTo>
                      <a:pt x="17" y="543"/>
                    </a:lnTo>
                    <a:lnTo>
                      <a:pt x="25" y="545"/>
                    </a:lnTo>
                    <a:lnTo>
                      <a:pt x="33" y="546"/>
                    </a:lnTo>
                    <a:lnTo>
                      <a:pt x="40" y="549"/>
                    </a:lnTo>
                    <a:lnTo>
                      <a:pt x="48" y="551"/>
                    </a:lnTo>
                    <a:lnTo>
                      <a:pt x="56" y="557"/>
                    </a:lnTo>
                    <a:lnTo>
                      <a:pt x="61" y="563"/>
                    </a:lnTo>
                    <a:lnTo>
                      <a:pt x="64" y="570"/>
                    </a:lnTo>
                    <a:lnTo>
                      <a:pt x="67" y="578"/>
                    </a:lnTo>
                    <a:lnTo>
                      <a:pt x="69" y="594"/>
                    </a:lnTo>
                    <a:lnTo>
                      <a:pt x="72" y="613"/>
                    </a:lnTo>
                    <a:lnTo>
                      <a:pt x="73" y="617"/>
                    </a:lnTo>
                    <a:lnTo>
                      <a:pt x="76" y="621"/>
                    </a:lnTo>
                    <a:lnTo>
                      <a:pt x="80" y="625"/>
                    </a:lnTo>
                    <a:lnTo>
                      <a:pt x="85" y="627"/>
                    </a:lnTo>
                    <a:lnTo>
                      <a:pt x="97" y="634"/>
                    </a:lnTo>
                    <a:lnTo>
                      <a:pt x="111" y="639"/>
                    </a:lnTo>
                    <a:lnTo>
                      <a:pt x="127" y="643"/>
                    </a:lnTo>
                    <a:lnTo>
                      <a:pt x="141" y="646"/>
                    </a:lnTo>
                    <a:lnTo>
                      <a:pt x="156" y="647"/>
                    </a:lnTo>
                    <a:lnTo>
                      <a:pt x="168" y="648"/>
                    </a:lnTo>
                    <a:lnTo>
                      <a:pt x="175" y="647"/>
                    </a:lnTo>
                    <a:lnTo>
                      <a:pt x="180" y="646"/>
                    </a:lnTo>
                    <a:lnTo>
                      <a:pt x="184" y="643"/>
                    </a:lnTo>
                    <a:lnTo>
                      <a:pt x="187" y="639"/>
                    </a:lnTo>
                    <a:lnTo>
                      <a:pt x="188" y="635"/>
                    </a:lnTo>
                    <a:lnTo>
                      <a:pt x="189" y="630"/>
                    </a:lnTo>
                    <a:lnTo>
                      <a:pt x="191" y="623"/>
                    </a:lnTo>
                    <a:lnTo>
                      <a:pt x="191" y="617"/>
                    </a:lnTo>
                    <a:lnTo>
                      <a:pt x="189" y="590"/>
                    </a:lnTo>
                    <a:lnTo>
                      <a:pt x="187" y="563"/>
                    </a:lnTo>
                    <a:lnTo>
                      <a:pt x="203" y="569"/>
                    </a:lnTo>
                    <a:lnTo>
                      <a:pt x="216" y="575"/>
                    </a:lnTo>
                    <a:lnTo>
                      <a:pt x="221" y="578"/>
                    </a:lnTo>
                    <a:lnTo>
                      <a:pt x="228" y="579"/>
                    </a:lnTo>
                    <a:lnTo>
                      <a:pt x="235" y="582"/>
                    </a:lnTo>
                    <a:lnTo>
                      <a:pt x="241" y="582"/>
                    </a:lnTo>
                    <a:lnTo>
                      <a:pt x="241" y="571"/>
                    </a:lnTo>
                    <a:lnTo>
                      <a:pt x="240" y="561"/>
                    </a:lnTo>
                    <a:lnTo>
                      <a:pt x="237" y="550"/>
                    </a:lnTo>
                    <a:lnTo>
                      <a:pt x="235" y="541"/>
                    </a:lnTo>
                    <a:lnTo>
                      <a:pt x="232" y="533"/>
                    </a:lnTo>
                    <a:lnTo>
                      <a:pt x="229" y="525"/>
                    </a:lnTo>
                    <a:lnTo>
                      <a:pt x="228" y="517"/>
                    </a:lnTo>
                    <a:lnTo>
                      <a:pt x="228" y="510"/>
                    </a:lnTo>
                    <a:lnTo>
                      <a:pt x="237" y="523"/>
                    </a:lnTo>
                    <a:lnTo>
                      <a:pt x="248" y="538"/>
                    </a:lnTo>
                    <a:lnTo>
                      <a:pt x="253" y="543"/>
                    </a:lnTo>
                    <a:lnTo>
                      <a:pt x="259" y="547"/>
                    </a:lnTo>
                    <a:lnTo>
                      <a:pt x="264" y="551"/>
                    </a:lnTo>
                    <a:lnTo>
                      <a:pt x="271" y="551"/>
                    </a:lnTo>
                    <a:lnTo>
                      <a:pt x="279" y="551"/>
                    </a:lnTo>
                    <a:lnTo>
                      <a:pt x="285" y="547"/>
                    </a:lnTo>
                    <a:lnTo>
                      <a:pt x="289" y="543"/>
                    </a:lnTo>
                    <a:lnTo>
                      <a:pt x="292" y="538"/>
                    </a:lnTo>
                    <a:lnTo>
                      <a:pt x="295" y="526"/>
                    </a:lnTo>
                    <a:lnTo>
                      <a:pt x="295" y="515"/>
                    </a:lnTo>
                    <a:lnTo>
                      <a:pt x="295" y="506"/>
                    </a:lnTo>
                    <a:lnTo>
                      <a:pt x="292" y="498"/>
                    </a:lnTo>
                    <a:lnTo>
                      <a:pt x="291" y="491"/>
                    </a:lnTo>
                    <a:lnTo>
                      <a:pt x="288" y="487"/>
                    </a:lnTo>
                    <a:lnTo>
                      <a:pt x="287" y="483"/>
                    </a:lnTo>
                    <a:lnTo>
                      <a:pt x="287" y="478"/>
                    </a:lnTo>
                    <a:lnTo>
                      <a:pt x="289" y="474"/>
                    </a:lnTo>
                    <a:lnTo>
                      <a:pt x="295" y="467"/>
                    </a:lnTo>
                    <a:lnTo>
                      <a:pt x="301" y="477"/>
                    </a:lnTo>
                    <a:lnTo>
                      <a:pt x="309" y="487"/>
                    </a:lnTo>
                    <a:lnTo>
                      <a:pt x="319" y="494"/>
                    </a:lnTo>
                    <a:lnTo>
                      <a:pt x="325" y="498"/>
                    </a:lnTo>
                    <a:lnTo>
                      <a:pt x="331" y="497"/>
                    </a:lnTo>
                    <a:lnTo>
                      <a:pt x="336" y="494"/>
                    </a:lnTo>
                    <a:lnTo>
                      <a:pt x="341" y="490"/>
                    </a:lnTo>
                    <a:lnTo>
                      <a:pt x="348" y="485"/>
                    </a:lnTo>
                    <a:lnTo>
                      <a:pt x="359" y="470"/>
                    </a:lnTo>
                    <a:lnTo>
                      <a:pt x="369" y="454"/>
                    </a:lnTo>
                    <a:lnTo>
                      <a:pt x="379" y="437"/>
                    </a:lnTo>
                    <a:lnTo>
                      <a:pt x="388" y="422"/>
                    </a:lnTo>
                    <a:lnTo>
                      <a:pt x="396" y="409"/>
                    </a:lnTo>
                    <a:lnTo>
                      <a:pt x="404" y="401"/>
                    </a:lnTo>
                    <a:lnTo>
                      <a:pt x="412" y="410"/>
                    </a:lnTo>
                    <a:lnTo>
                      <a:pt x="419" y="418"/>
                    </a:lnTo>
                    <a:lnTo>
                      <a:pt x="423" y="421"/>
                    </a:lnTo>
                    <a:lnTo>
                      <a:pt x="428" y="423"/>
                    </a:lnTo>
                    <a:lnTo>
                      <a:pt x="433" y="425"/>
                    </a:lnTo>
                    <a:lnTo>
                      <a:pt x="440" y="425"/>
                    </a:lnTo>
                    <a:lnTo>
                      <a:pt x="445" y="423"/>
                    </a:lnTo>
                    <a:lnTo>
                      <a:pt x="449" y="421"/>
                    </a:lnTo>
                    <a:lnTo>
                      <a:pt x="452" y="415"/>
                    </a:lnTo>
                    <a:lnTo>
                      <a:pt x="455" y="410"/>
                    </a:lnTo>
                    <a:lnTo>
                      <a:pt x="457" y="405"/>
                    </a:lnTo>
                    <a:lnTo>
                      <a:pt x="460" y="399"/>
                    </a:lnTo>
                    <a:lnTo>
                      <a:pt x="464" y="397"/>
                    </a:lnTo>
                    <a:lnTo>
                      <a:pt x="469" y="395"/>
                    </a:lnTo>
                    <a:lnTo>
                      <a:pt x="485" y="395"/>
                    </a:lnTo>
                    <a:lnTo>
                      <a:pt x="511" y="394"/>
                    </a:lnTo>
                    <a:lnTo>
                      <a:pt x="524" y="393"/>
                    </a:lnTo>
                    <a:lnTo>
                      <a:pt x="537" y="390"/>
                    </a:lnTo>
                    <a:lnTo>
                      <a:pt x="549" y="387"/>
                    </a:lnTo>
                    <a:lnTo>
                      <a:pt x="560" y="383"/>
                    </a:lnTo>
                    <a:lnTo>
                      <a:pt x="565" y="378"/>
                    </a:lnTo>
                    <a:lnTo>
                      <a:pt x="569" y="371"/>
                    </a:lnTo>
                    <a:lnTo>
                      <a:pt x="570" y="365"/>
                    </a:lnTo>
                    <a:lnTo>
                      <a:pt x="573" y="357"/>
                    </a:lnTo>
                    <a:lnTo>
                      <a:pt x="574" y="350"/>
                    </a:lnTo>
                    <a:lnTo>
                      <a:pt x="577" y="343"/>
                    </a:lnTo>
                    <a:lnTo>
                      <a:pt x="580" y="341"/>
                    </a:lnTo>
                    <a:lnTo>
                      <a:pt x="582" y="338"/>
                    </a:lnTo>
                    <a:lnTo>
                      <a:pt x="585" y="337"/>
                    </a:lnTo>
                    <a:lnTo>
                      <a:pt x="590" y="335"/>
                    </a:lnTo>
                    <a:lnTo>
                      <a:pt x="622" y="321"/>
                    </a:lnTo>
                    <a:lnTo>
                      <a:pt x="652" y="310"/>
                    </a:lnTo>
                    <a:lnTo>
                      <a:pt x="680" y="302"/>
                    </a:lnTo>
                    <a:lnTo>
                      <a:pt x="708" y="295"/>
                    </a:lnTo>
                    <a:lnTo>
                      <a:pt x="738" y="289"/>
                    </a:lnTo>
                    <a:lnTo>
                      <a:pt x="770" y="283"/>
                    </a:lnTo>
                    <a:lnTo>
                      <a:pt x="806" y="277"/>
                    </a:lnTo>
                    <a:lnTo>
                      <a:pt x="849" y="269"/>
                    </a:lnTo>
                    <a:lnTo>
                      <a:pt x="1048" y="269"/>
                    </a:lnTo>
                    <a:lnTo>
                      <a:pt x="1080" y="255"/>
                    </a:lnTo>
                    <a:lnTo>
                      <a:pt x="1114" y="242"/>
                    </a:lnTo>
                    <a:lnTo>
                      <a:pt x="1132" y="235"/>
                    </a:lnTo>
                    <a:lnTo>
                      <a:pt x="1148" y="227"/>
                    </a:lnTo>
                    <a:lnTo>
                      <a:pt x="1164" y="218"/>
                    </a:lnTo>
                    <a:lnTo>
                      <a:pt x="1178" y="209"/>
                    </a:lnTo>
                    <a:lnTo>
                      <a:pt x="1193" y="199"/>
                    </a:lnTo>
                    <a:lnTo>
                      <a:pt x="1206" y="187"/>
                    </a:lnTo>
                    <a:lnTo>
                      <a:pt x="1217" y="174"/>
                    </a:lnTo>
                    <a:lnTo>
                      <a:pt x="1228" y="159"/>
                    </a:lnTo>
                    <a:lnTo>
                      <a:pt x="1236" y="143"/>
                    </a:lnTo>
                    <a:lnTo>
                      <a:pt x="1241" y="125"/>
                    </a:lnTo>
                    <a:lnTo>
                      <a:pt x="1244" y="115"/>
                    </a:lnTo>
                    <a:lnTo>
                      <a:pt x="1245" y="105"/>
                    </a:lnTo>
                    <a:lnTo>
                      <a:pt x="1246" y="94"/>
                    </a:lnTo>
                    <a:lnTo>
                      <a:pt x="1246" y="82"/>
                    </a:lnTo>
                    <a:lnTo>
                      <a:pt x="1246" y="74"/>
                    </a:lnTo>
                    <a:lnTo>
                      <a:pt x="1245" y="67"/>
                    </a:lnTo>
                    <a:lnTo>
                      <a:pt x="1244" y="61"/>
                    </a:lnTo>
                    <a:lnTo>
                      <a:pt x="1241" y="54"/>
                    </a:lnTo>
                    <a:lnTo>
                      <a:pt x="1236" y="42"/>
                    </a:lnTo>
                    <a:lnTo>
                      <a:pt x="1228" y="33"/>
                    </a:lnTo>
                    <a:lnTo>
                      <a:pt x="1218" y="24"/>
                    </a:lnTo>
                    <a:lnTo>
                      <a:pt x="1208" y="17"/>
                    </a:lnTo>
                    <a:lnTo>
                      <a:pt x="1197" y="12"/>
                    </a:lnTo>
                    <a:lnTo>
                      <a:pt x="1186" y="6"/>
                    </a:lnTo>
                    <a:lnTo>
                      <a:pt x="1174" y="4"/>
                    </a:lnTo>
                    <a:lnTo>
                      <a:pt x="1164" y="1"/>
                    </a:lnTo>
                    <a:lnTo>
                      <a:pt x="1154" y="0"/>
                    </a:lnTo>
                    <a:lnTo>
                      <a:pt x="1145" y="0"/>
                    </a:lnTo>
                    <a:lnTo>
                      <a:pt x="1137" y="0"/>
                    </a:lnTo>
                    <a:lnTo>
                      <a:pt x="1132" y="1"/>
                    </a:lnTo>
                    <a:lnTo>
                      <a:pt x="1128" y="2"/>
                    </a:lnTo>
                    <a:lnTo>
                      <a:pt x="112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63"/>
              <p:cNvSpPr>
                <a:spLocks/>
              </p:cNvSpPr>
              <p:nvPr/>
            </p:nvSpPr>
            <p:spPr bwMode="auto">
              <a:xfrm>
                <a:off x="822" y="2048"/>
                <a:ext cx="313" cy="283"/>
              </a:xfrm>
              <a:custGeom>
                <a:avLst/>
                <a:gdLst>
                  <a:gd name="T0" fmla="*/ 129 w 1023"/>
                  <a:gd name="T1" fmla="*/ 6 h 926"/>
                  <a:gd name="T2" fmla="*/ 99 w 1023"/>
                  <a:gd name="T3" fmla="*/ 12 h 926"/>
                  <a:gd name="T4" fmla="*/ 90 w 1023"/>
                  <a:gd name="T5" fmla="*/ 48 h 926"/>
                  <a:gd name="T6" fmla="*/ 96 w 1023"/>
                  <a:gd name="T7" fmla="*/ 69 h 926"/>
                  <a:gd name="T8" fmla="*/ 108 w 1023"/>
                  <a:gd name="T9" fmla="*/ 88 h 926"/>
                  <a:gd name="T10" fmla="*/ 106 w 1023"/>
                  <a:gd name="T11" fmla="*/ 104 h 926"/>
                  <a:gd name="T12" fmla="*/ 99 w 1023"/>
                  <a:gd name="T13" fmla="*/ 113 h 926"/>
                  <a:gd name="T14" fmla="*/ 94 w 1023"/>
                  <a:gd name="T15" fmla="*/ 106 h 926"/>
                  <a:gd name="T16" fmla="*/ 87 w 1023"/>
                  <a:gd name="T17" fmla="*/ 77 h 926"/>
                  <a:gd name="T18" fmla="*/ 69 w 1023"/>
                  <a:gd name="T19" fmla="*/ 66 h 926"/>
                  <a:gd name="T20" fmla="*/ 53 w 1023"/>
                  <a:gd name="T21" fmla="*/ 61 h 926"/>
                  <a:gd name="T22" fmla="*/ 39 w 1023"/>
                  <a:gd name="T23" fmla="*/ 53 h 926"/>
                  <a:gd name="T24" fmla="*/ 28 w 1023"/>
                  <a:gd name="T25" fmla="*/ 59 h 926"/>
                  <a:gd name="T26" fmla="*/ 24 w 1023"/>
                  <a:gd name="T27" fmla="*/ 77 h 926"/>
                  <a:gd name="T28" fmla="*/ 4 w 1023"/>
                  <a:gd name="T29" fmla="*/ 79 h 926"/>
                  <a:gd name="T30" fmla="*/ 0 w 1023"/>
                  <a:gd name="T31" fmla="*/ 94 h 926"/>
                  <a:gd name="T32" fmla="*/ 4 w 1023"/>
                  <a:gd name="T33" fmla="*/ 109 h 926"/>
                  <a:gd name="T34" fmla="*/ 12 w 1023"/>
                  <a:gd name="T35" fmla="*/ 125 h 926"/>
                  <a:gd name="T36" fmla="*/ 11 w 1023"/>
                  <a:gd name="T37" fmla="*/ 141 h 926"/>
                  <a:gd name="T38" fmla="*/ 7 w 1023"/>
                  <a:gd name="T39" fmla="*/ 158 h 926"/>
                  <a:gd name="T40" fmla="*/ 11 w 1023"/>
                  <a:gd name="T41" fmla="*/ 177 h 926"/>
                  <a:gd name="T42" fmla="*/ 17 w 1023"/>
                  <a:gd name="T43" fmla="*/ 178 h 926"/>
                  <a:gd name="T44" fmla="*/ 26 w 1023"/>
                  <a:gd name="T45" fmla="*/ 171 h 926"/>
                  <a:gd name="T46" fmla="*/ 36 w 1023"/>
                  <a:gd name="T47" fmla="*/ 168 h 926"/>
                  <a:gd name="T48" fmla="*/ 41 w 1023"/>
                  <a:gd name="T49" fmla="*/ 175 h 926"/>
                  <a:gd name="T50" fmla="*/ 59 w 1023"/>
                  <a:gd name="T51" fmla="*/ 178 h 926"/>
                  <a:gd name="T52" fmla="*/ 79 w 1023"/>
                  <a:gd name="T53" fmla="*/ 180 h 926"/>
                  <a:gd name="T54" fmla="*/ 94 w 1023"/>
                  <a:gd name="T55" fmla="*/ 187 h 926"/>
                  <a:gd name="T56" fmla="*/ 102 w 1023"/>
                  <a:gd name="T57" fmla="*/ 184 h 926"/>
                  <a:gd name="T58" fmla="*/ 111 w 1023"/>
                  <a:gd name="T59" fmla="*/ 182 h 926"/>
                  <a:gd name="T60" fmla="*/ 121 w 1023"/>
                  <a:gd name="T61" fmla="*/ 190 h 926"/>
                  <a:gd name="T62" fmla="*/ 125 w 1023"/>
                  <a:gd name="T63" fmla="*/ 206 h 926"/>
                  <a:gd name="T64" fmla="*/ 132 w 1023"/>
                  <a:gd name="T65" fmla="*/ 216 h 926"/>
                  <a:gd name="T66" fmla="*/ 140 w 1023"/>
                  <a:gd name="T67" fmla="*/ 216 h 926"/>
                  <a:gd name="T68" fmla="*/ 144 w 1023"/>
                  <a:gd name="T69" fmla="*/ 216 h 926"/>
                  <a:gd name="T70" fmla="*/ 152 w 1023"/>
                  <a:gd name="T71" fmla="*/ 220 h 926"/>
                  <a:gd name="T72" fmla="*/ 158 w 1023"/>
                  <a:gd name="T73" fmla="*/ 240 h 926"/>
                  <a:gd name="T74" fmla="*/ 166 w 1023"/>
                  <a:gd name="T75" fmla="*/ 268 h 926"/>
                  <a:gd name="T76" fmla="*/ 179 w 1023"/>
                  <a:gd name="T77" fmla="*/ 279 h 926"/>
                  <a:gd name="T78" fmla="*/ 206 w 1023"/>
                  <a:gd name="T79" fmla="*/ 283 h 926"/>
                  <a:gd name="T80" fmla="*/ 227 w 1023"/>
                  <a:gd name="T81" fmla="*/ 274 h 926"/>
                  <a:gd name="T82" fmla="*/ 237 w 1023"/>
                  <a:gd name="T83" fmla="*/ 262 h 926"/>
                  <a:gd name="T84" fmla="*/ 234 w 1023"/>
                  <a:gd name="T85" fmla="*/ 247 h 926"/>
                  <a:gd name="T86" fmla="*/ 238 w 1023"/>
                  <a:gd name="T87" fmla="*/ 237 h 926"/>
                  <a:gd name="T88" fmla="*/ 263 w 1023"/>
                  <a:gd name="T89" fmla="*/ 218 h 926"/>
                  <a:gd name="T90" fmla="*/ 313 w 1023"/>
                  <a:gd name="T91" fmla="*/ 191 h 926"/>
                  <a:gd name="T92" fmla="*/ 293 w 1023"/>
                  <a:gd name="T93" fmla="*/ 170 h 926"/>
                  <a:gd name="T94" fmla="*/ 267 w 1023"/>
                  <a:gd name="T95" fmla="*/ 140 h 926"/>
                  <a:gd name="T96" fmla="*/ 257 w 1023"/>
                  <a:gd name="T97" fmla="*/ 150 h 926"/>
                  <a:gd name="T98" fmla="*/ 254 w 1023"/>
                  <a:gd name="T99" fmla="*/ 154 h 926"/>
                  <a:gd name="T100" fmla="*/ 218 w 1023"/>
                  <a:gd name="T101" fmla="*/ 146 h 926"/>
                  <a:gd name="T102" fmla="*/ 202 w 1023"/>
                  <a:gd name="T103" fmla="*/ 134 h 926"/>
                  <a:gd name="T104" fmla="*/ 195 w 1023"/>
                  <a:gd name="T105" fmla="*/ 113 h 926"/>
                  <a:gd name="T106" fmla="*/ 188 w 1023"/>
                  <a:gd name="T107" fmla="*/ 86 h 926"/>
                  <a:gd name="T108" fmla="*/ 170 w 1023"/>
                  <a:gd name="T109" fmla="*/ 46 h 926"/>
                  <a:gd name="T110" fmla="*/ 162 w 1023"/>
                  <a:gd name="T111" fmla="*/ 19 h 92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23"/>
                  <a:gd name="T169" fmla="*/ 0 h 926"/>
                  <a:gd name="T170" fmla="*/ 1023 w 1023"/>
                  <a:gd name="T171" fmla="*/ 926 h 92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23" h="926">
                    <a:moveTo>
                      <a:pt x="523" y="24"/>
                    </a:moveTo>
                    <a:lnTo>
                      <a:pt x="497" y="22"/>
                    </a:lnTo>
                    <a:lnTo>
                      <a:pt x="471" y="22"/>
                    </a:lnTo>
                    <a:lnTo>
                      <a:pt x="447" y="21"/>
                    </a:lnTo>
                    <a:lnTo>
                      <a:pt x="423" y="18"/>
                    </a:lnTo>
                    <a:lnTo>
                      <a:pt x="401" y="14"/>
                    </a:lnTo>
                    <a:lnTo>
                      <a:pt x="379" y="10"/>
                    </a:lnTo>
                    <a:lnTo>
                      <a:pt x="358" y="5"/>
                    </a:lnTo>
                    <a:lnTo>
                      <a:pt x="337" y="0"/>
                    </a:lnTo>
                    <a:lnTo>
                      <a:pt x="322" y="40"/>
                    </a:lnTo>
                    <a:lnTo>
                      <a:pt x="309" y="80"/>
                    </a:lnTo>
                    <a:lnTo>
                      <a:pt x="303" y="100"/>
                    </a:lnTo>
                    <a:lnTo>
                      <a:pt x="299" y="118"/>
                    </a:lnTo>
                    <a:lnTo>
                      <a:pt x="295" y="137"/>
                    </a:lnTo>
                    <a:lnTo>
                      <a:pt x="294" y="156"/>
                    </a:lnTo>
                    <a:lnTo>
                      <a:pt x="293" y="170"/>
                    </a:lnTo>
                    <a:lnTo>
                      <a:pt x="294" y="182"/>
                    </a:lnTo>
                    <a:lnTo>
                      <a:pt x="297" y="194"/>
                    </a:lnTo>
                    <a:lnTo>
                      <a:pt x="301" y="205"/>
                    </a:lnTo>
                    <a:lnTo>
                      <a:pt x="314" y="226"/>
                    </a:lnTo>
                    <a:lnTo>
                      <a:pt x="330" y="245"/>
                    </a:lnTo>
                    <a:lnTo>
                      <a:pt x="338" y="256"/>
                    </a:lnTo>
                    <a:lnTo>
                      <a:pt x="343" y="266"/>
                    </a:lnTo>
                    <a:lnTo>
                      <a:pt x="350" y="277"/>
                    </a:lnTo>
                    <a:lnTo>
                      <a:pt x="353" y="289"/>
                    </a:lnTo>
                    <a:lnTo>
                      <a:pt x="355" y="302"/>
                    </a:lnTo>
                    <a:lnTo>
                      <a:pt x="354" y="316"/>
                    </a:lnTo>
                    <a:lnTo>
                      <a:pt x="353" y="324"/>
                    </a:lnTo>
                    <a:lnTo>
                      <a:pt x="350" y="332"/>
                    </a:lnTo>
                    <a:lnTo>
                      <a:pt x="347" y="340"/>
                    </a:lnTo>
                    <a:lnTo>
                      <a:pt x="343" y="349"/>
                    </a:lnTo>
                    <a:lnTo>
                      <a:pt x="335" y="361"/>
                    </a:lnTo>
                    <a:lnTo>
                      <a:pt x="329" y="368"/>
                    </a:lnTo>
                    <a:lnTo>
                      <a:pt x="326" y="369"/>
                    </a:lnTo>
                    <a:lnTo>
                      <a:pt x="323" y="370"/>
                    </a:lnTo>
                    <a:lnTo>
                      <a:pt x="321" y="370"/>
                    </a:lnTo>
                    <a:lnTo>
                      <a:pt x="318" y="369"/>
                    </a:lnTo>
                    <a:lnTo>
                      <a:pt x="314" y="364"/>
                    </a:lnTo>
                    <a:lnTo>
                      <a:pt x="310" y="356"/>
                    </a:lnTo>
                    <a:lnTo>
                      <a:pt x="306" y="346"/>
                    </a:lnTo>
                    <a:lnTo>
                      <a:pt x="303" y="334"/>
                    </a:lnTo>
                    <a:lnTo>
                      <a:pt x="297" y="306"/>
                    </a:lnTo>
                    <a:lnTo>
                      <a:pt x="291" y="278"/>
                    </a:lnTo>
                    <a:lnTo>
                      <a:pt x="287" y="265"/>
                    </a:lnTo>
                    <a:lnTo>
                      <a:pt x="285" y="253"/>
                    </a:lnTo>
                    <a:lnTo>
                      <a:pt x="281" y="242"/>
                    </a:lnTo>
                    <a:lnTo>
                      <a:pt x="277" y="234"/>
                    </a:lnTo>
                    <a:lnTo>
                      <a:pt x="257" y="226"/>
                    </a:lnTo>
                    <a:lnTo>
                      <a:pt x="241" y="220"/>
                    </a:lnTo>
                    <a:lnTo>
                      <a:pt x="225" y="216"/>
                    </a:lnTo>
                    <a:lnTo>
                      <a:pt x="211" y="212"/>
                    </a:lnTo>
                    <a:lnTo>
                      <a:pt x="201" y="208"/>
                    </a:lnTo>
                    <a:lnTo>
                      <a:pt x="190" y="205"/>
                    </a:lnTo>
                    <a:lnTo>
                      <a:pt x="182" y="202"/>
                    </a:lnTo>
                    <a:lnTo>
                      <a:pt x="174" y="198"/>
                    </a:lnTo>
                    <a:lnTo>
                      <a:pt x="162" y="188"/>
                    </a:lnTo>
                    <a:lnTo>
                      <a:pt x="152" y="181"/>
                    </a:lnTo>
                    <a:lnTo>
                      <a:pt x="142" y="177"/>
                    </a:lnTo>
                    <a:lnTo>
                      <a:pt x="134" y="174"/>
                    </a:lnTo>
                    <a:lnTo>
                      <a:pt x="126" y="173"/>
                    </a:lnTo>
                    <a:lnTo>
                      <a:pt x="120" y="174"/>
                    </a:lnTo>
                    <a:lnTo>
                      <a:pt x="113" y="177"/>
                    </a:lnTo>
                    <a:lnTo>
                      <a:pt x="108" y="180"/>
                    </a:lnTo>
                    <a:lnTo>
                      <a:pt x="100" y="188"/>
                    </a:lnTo>
                    <a:lnTo>
                      <a:pt x="92" y="194"/>
                    </a:lnTo>
                    <a:lnTo>
                      <a:pt x="88" y="197"/>
                    </a:lnTo>
                    <a:lnTo>
                      <a:pt x="85" y="198"/>
                    </a:lnTo>
                    <a:lnTo>
                      <a:pt x="81" y="200"/>
                    </a:lnTo>
                    <a:lnTo>
                      <a:pt x="78" y="198"/>
                    </a:lnTo>
                    <a:lnTo>
                      <a:pt x="78" y="252"/>
                    </a:lnTo>
                    <a:lnTo>
                      <a:pt x="57" y="252"/>
                    </a:lnTo>
                    <a:lnTo>
                      <a:pt x="41" y="252"/>
                    </a:lnTo>
                    <a:lnTo>
                      <a:pt x="26" y="253"/>
                    </a:lnTo>
                    <a:lnTo>
                      <a:pt x="17" y="257"/>
                    </a:lnTo>
                    <a:lnTo>
                      <a:pt x="12" y="260"/>
                    </a:lnTo>
                    <a:lnTo>
                      <a:pt x="9" y="262"/>
                    </a:lnTo>
                    <a:lnTo>
                      <a:pt x="6" y="268"/>
                    </a:lnTo>
                    <a:lnTo>
                      <a:pt x="4" y="273"/>
                    </a:lnTo>
                    <a:lnTo>
                      <a:pt x="1" y="286"/>
                    </a:lnTo>
                    <a:lnTo>
                      <a:pt x="0" y="306"/>
                    </a:lnTo>
                    <a:lnTo>
                      <a:pt x="0" y="318"/>
                    </a:lnTo>
                    <a:lnTo>
                      <a:pt x="1" y="328"/>
                    </a:lnTo>
                    <a:lnTo>
                      <a:pt x="4" y="337"/>
                    </a:lnTo>
                    <a:lnTo>
                      <a:pt x="6" y="345"/>
                    </a:lnTo>
                    <a:lnTo>
                      <a:pt x="13" y="358"/>
                    </a:lnTo>
                    <a:lnTo>
                      <a:pt x="21" y="369"/>
                    </a:lnTo>
                    <a:lnTo>
                      <a:pt x="29" y="380"/>
                    </a:lnTo>
                    <a:lnTo>
                      <a:pt x="36" y="392"/>
                    </a:lnTo>
                    <a:lnTo>
                      <a:pt x="38" y="400"/>
                    </a:lnTo>
                    <a:lnTo>
                      <a:pt x="40" y="408"/>
                    </a:lnTo>
                    <a:lnTo>
                      <a:pt x="41" y="416"/>
                    </a:lnTo>
                    <a:lnTo>
                      <a:pt x="42" y="426"/>
                    </a:lnTo>
                    <a:lnTo>
                      <a:pt x="41" y="440"/>
                    </a:lnTo>
                    <a:lnTo>
                      <a:pt x="40" y="452"/>
                    </a:lnTo>
                    <a:lnTo>
                      <a:pt x="36" y="462"/>
                    </a:lnTo>
                    <a:lnTo>
                      <a:pt x="33" y="472"/>
                    </a:lnTo>
                    <a:lnTo>
                      <a:pt x="29" y="482"/>
                    </a:lnTo>
                    <a:lnTo>
                      <a:pt x="26" y="493"/>
                    </a:lnTo>
                    <a:lnTo>
                      <a:pt x="25" y="505"/>
                    </a:lnTo>
                    <a:lnTo>
                      <a:pt x="24" y="517"/>
                    </a:lnTo>
                    <a:lnTo>
                      <a:pt x="24" y="539"/>
                    </a:lnTo>
                    <a:lnTo>
                      <a:pt x="26" y="561"/>
                    </a:lnTo>
                    <a:lnTo>
                      <a:pt x="30" y="570"/>
                    </a:lnTo>
                    <a:lnTo>
                      <a:pt x="34" y="577"/>
                    </a:lnTo>
                    <a:lnTo>
                      <a:pt x="37" y="579"/>
                    </a:lnTo>
                    <a:lnTo>
                      <a:pt x="40" y="582"/>
                    </a:lnTo>
                    <a:lnTo>
                      <a:pt x="44" y="583"/>
                    </a:lnTo>
                    <a:lnTo>
                      <a:pt x="48" y="583"/>
                    </a:lnTo>
                    <a:lnTo>
                      <a:pt x="53" y="583"/>
                    </a:lnTo>
                    <a:lnTo>
                      <a:pt x="57" y="582"/>
                    </a:lnTo>
                    <a:lnTo>
                      <a:pt x="61" y="579"/>
                    </a:lnTo>
                    <a:lnTo>
                      <a:pt x="64" y="578"/>
                    </a:lnTo>
                    <a:lnTo>
                      <a:pt x="70" y="571"/>
                    </a:lnTo>
                    <a:lnTo>
                      <a:pt x="77" y="565"/>
                    </a:lnTo>
                    <a:lnTo>
                      <a:pt x="84" y="558"/>
                    </a:lnTo>
                    <a:lnTo>
                      <a:pt x="89" y="553"/>
                    </a:lnTo>
                    <a:lnTo>
                      <a:pt x="96" y="549"/>
                    </a:lnTo>
                    <a:lnTo>
                      <a:pt x="102" y="547"/>
                    </a:lnTo>
                    <a:lnTo>
                      <a:pt x="112" y="549"/>
                    </a:lnTo>
                    <a:lnTo>
                      <a:pt x="118" y="551"/>
                    </a:lnTo>
                    <a:lnTo>
                      <a:pt x="124" y="555"/>
                    </a:lnTo>
                    <a:lnTo>
                      <a:pt x="128" y="559"/>
                    </a:lnTo>
                    <a:lnTo>
                      <a:pt x="129" y="565"/>
                    </a:lnTo>
                    <a:lnTo>
                      <a:pt x="132" y="570"/>
                    </a:lnTo>
                    <a:lnTo>
                      <a:pt x="134" y="574"/>
                    </a:lnTo>
                    <a:lnTo>
                      <a:pt x="138" y="577"/>
                    </a:lnTo>
                    <a:lnTo>
                      <a:pt x="152" y="581"/>
                    </a:lnTo>
                    <a:lnTo>
                      <a:pt x="165" y="582"/>
                    </a:lnTo>
                    <a:lnTo>
                      <a:pt x="178" y="581"/>
                    </a:lnTo>
                    <a:lnTo>
                      <a:pt x="193" y="581"/>
                    </a:lnTo>
                    <a:lnTo>
                      <a:pt x="206" y="579"/>
                    </a:lnTo>
                    <a:lnTo>
                      <a:pt x="219" y="579"/>
                    </a:lnTo>
                    <a:lnTo>
                      <a:pt x="233" y="579"/>
                    </a:lnTo>
                    <a:lnTo>
                      <a:pt x="246" y="583"/>
                    </a:lnTo>
                    <a:lnTo>
                      <a:pt x="259" y="590"/>
                    </a:lnTo>
                    <a:lnTo>
                      <a:pt x="273" y="601"/>
                    </a:lnTo>
                    <a:lnTo>
                      <a:pt x="279" y="605"/>
                    </a:lnTo>
                    <a:lnTo>
                      <a:pt x="287" y="610"/>
                    </a:lnTo>
                    <a:lnTo>
                      <a:pt x="297" y="613"/>
                    </a:lnTo>
                    <a:lnTo>
                      <a:pt x="307" y="613"/>
                    </a:lnTo>
                    <a:lnTo>
                      <a:pt x="313" y="613"/>
                    </a:lnTo>
                    <a:lnTo>
                      <a:pt x="319" y="610"/>
                    </a:lnTo>
                    <a:lnTo>
                      <a:pt x="325" y="607"/>
                    </a:lnTo>
                    <a:lnTo>
                      <a:pt x="330" y="605"/>
                    </a:lnTo>
                    <a:lnTo>
                      <a:pt x="335" y="601"/>
                    </a:lnTo>
                    <a:lnTo>
                      <a:pt x="339" y="598"/>
                    </a:lnTo>
                    <a:lnTo>
                      <a:pt x="345" y="595"/>
                    </a:lnTo>
                    <a:lnTo>
                      <a:pt x="349" y="595"/>
                    </a:lnTo>
                    <a:lnTo>
                      <a:pt x="357" y="595"/>
                    </a:lnTo>
                    <a:lnTo>
                      <a:pt x="363" y="597"/>
                    </a:lnTo>
                    <a:lnTo>
                      <a:pt x="369" y="598"/>
                    </a:lnTo>
                    <a:lnTo>
                      <a:pt x="374" y="601"/>
                    </a:lnTo>
                    <a:lnTo>
                      <a:pt x="383" y="606"/>
                    </a:lnTo>
                    <a:lnTo>
                      <a:pt x="390" y="613"/>
                    </a:lnTo>
                    <a:lnTo>
                      <a:pt x="395" y="622"/>
                    </a:lnTo>
                    <a:lnTo>
                      <a:pt x="399" y="631"/>
                    </a:lnTo>
                    <a:lnTo>
                      <a:pt x="402" y="642"/>
                    </a:lnTo>
                    <a:lnTo>
                      <a:pt x="403" y="653"/>
                    </a:lnTo>
                    <a:lnTo>
                      <a:pt x="406" y="663"/>
                    </a:lnTo>
                    <a:lnTo>
                      <a:pt x="407" y="674"/>
                    </a:lnTo>
                    <a:lnTo>
                      <a:pt x="410" y="683"/>
                    </a:lnTo>
                    <a:lnTo>
                      <a:pt x="414" y="691"/>
                    </a:lnTo>
                    <a:lnTo>
                      <a:pt x="419" y="699"/>
                    </a:lnTo>
                    <a:lnTo>
                      <a:pt x="426" y="705"/>
                    </a:lnTo>
                    <a:lnTo>
                      <a:pt x="430" y="707"/>
                    </a:lnTo>
                    <a:lnTo>
                      <a:pt x="434" y="709"/>
                    </a:lnTo>
                    <a:lnTo>
                      <a:pt x="439" y="709"/>
                    </a:lnTo>
                    <a:lnTo>
                      <a:pt x="445" y="710"/>
                    </a:lnTo>
                    <a:lnTo>
                      <a:pt x="453" y="709"/>
                    </a:lnTo>
                    <a:lnTo>
                      <a:pt x="458" y="707"/>
                    </a:lnTo>
                    <a:lnTo>
                      <a:pt x="461" y="706"/>
                    </a:lnTo>
                    <a:lnTo>
                      <a:pt x="462" y="705"/>
                    </a:lnTo>
                    <a:lnTo>
                      <a:pt x="465" y="705"/>
                    </a:lnTo>
                    <a:lnTo>
                      <a:pt x="466" y="705"/>
                    </a:lnTo>
                    <a:lnTo>
                      <a:pt x="470" y="706"/>
                    </a:lnTo>
                    <a:lnTo>
                      <a:pt x="475" y="710"/>
                    </a:lnTo>
                    <a:lnTo>
                      <a:pt x="482" y="710"/>
                    </a:lnTo>
                    <a:lnTo>
                      <a:pt x="487" y="713"/>
                    </a:lnTo>
                    <a:lnTo>
                      <a:pt x="493" y="717"/>
                    </a:lnTo>
                    <a:lnTo>
                      <a:pt x="497" y="721"/>
                    </a:lnTo>
                    <a:lnTo>
                      <a:pt x="501" y="726"/>
                    </a:lnTo>
                    <a:lnTo>
                      <a:pt x="503" y="733"/>
                    </a:lnTo>
                    <a:lnTo>
                      <a:pt x="506" y="741"/>
                    </a:lnTo>
                    <a:lnTo>
                      <a:pt x="509" y="749"/>
                    </a:lnTo>
                    <a:lnTo>
                      <a:pt x="517" y="786"/>
                    </a:lnTo>
                    <a:lnTo>
                      <a:pt x="523" y="825"/>
                    </a:lnTo>
                    <a:lnTo>
                      <a:pt x="527" y="841"/>
                    </a:lnTo>
                    <a:lnTo>
                      <a:pt x="531" y="854"/>
                    </a:lnTo>
                    <a:lnTo>
                      <a:pt x="538" y="867"/>
                    </a:lnTo>
                    <a:lnTo>
                      <a:pt x="543" y="878"/>
                    </a:lnTo>
                    <a:lnTo>
                      <a:pt x="551" y="887"/>
                    </a:lnTo>
                    <a:lnTo>
                      <a:pt x="558" y="897"/>
                    </a:lnTo>
                    <a:lnTo>
                      <a:pt x="567" y="903"/>
                    </a:lnTo>
                    <a:lnTo>
                      <a:pt x="577" y="909"/>
                    </a:lnTo>
                    <a:lnTo>
                      <a:pt x="586" y="914"/>
                    </a:lnTo>
                    <a:lnTo>
                      <a:pt x="597" y="918"/>
                    </a:lnTo>
                    <a:lnTo>
                      <a:pt x="609" y="921"/>
                    </a:lnTo>
                    <a:lnTo>
                      <a:pt x="621" y="923"/>
                    </a:lnTo>
                    <a:lnTo>
                      <a:pt x="646" y="926"/>
                    </a:lnTo>
                    <a:lnTo>
                      <a:pt x="674" y="926"/>
                    </a:lnTo>
                    <a:lnTo>
                      <a:pt x="682" y="925"/>
                    </a:lnTo>
                    <a:lnTo>
                      <a:pt x="694" y="919"/>
                    </a:lnTo>
                    <a:lnTo>
                      <a:pt x="709" y="913"/>
                    </a:lnTo>
                    <a:lnTo>
                      <a:pt x="725" y="903"/>
                    </a:lnTo>
                    <a:lnTo>
                      <a:pt x="741" y="895"/>
                    </a:lnTo>
                    <a:lnTo>
                      <a:pt x="754" y="886"/>
                    </a:lnTo>
                    <a:lnTo>
                      <a:pt x="765" y="878"/>
                    </a:lnTo>
                    <a:lnTo>
                      <a:pt x="770" y="873"/>
                    </a:lnTo>
                    <a:lnTo>
                      <a:pt x="773" y="865"/>
                    </a:lnTo>
                    <a:lnTo>
                      <a:pt x="773" y="857"/>
                    </a:lnTo>
                    <a:lnTo>
                      <a:pt x="773" y="850"/>
                    </a:lnTo>
                    <a:lnTo>
                      <a:pt x="773" y="843"/>
                    </a:lnTo>
                    <a:lnTo>
                      <a:pt x="770" y="831"/>
                    </a:lnTo>
                    <a:lnTo>
                      <a:pt x="767" y="819"/>
                    </a:lnTo>
                    <a:lnTo>
                      <a:pt x="765" y="809"/>
                    </a:lnTo>
                    <a:lnTo>
                      <a:pt x="765" y="798"/>
                    </a:lnTo>
                    <a:lnTo>
                      <a:pt x="766" y="793"/>
                    </a:lnTo>
                    <a:lnTo>
                      <a:pt x="769" y="787"/>
                    </a:lnTo>
                    <a:lnTo>
                      <a:pt x="771" y="782"/>
                    </a:lnTo>
                    <a:lnTo>
                      <a:pt x="777" y="775"/>
                    </a:lnTo>
                    <a:lnTo>
                      <a:pt x="787" y="766"/>
                    </a:lnTo>
                    <a:lnTo>
                      <a:pt x="799" y="755"/>
                    </a:lnTo>
                    <a:lnTo>
                      <a:pt x="813" y="745"/>
                    </a:lnTo>
                    <a:lnTo>
                      <a:pt x="827" y="734"/>
                    </a:lnTo>
                    <a:lnTo>
                      <a:pt x="859" y="713"/>
                    </a:lnTo>
                    <a:lnTo>
                      <a:pt x="893" y="691"/>
                    </a:lnTo>
                    <a:lnTo>
                      <a:pt x="927" y="671"/>
                    </a:lnTo>
                    <a:lnTo>
                      <a:pt x="962" y="654"/>
                    </a:lnTo>
                    <a:lnTo>
                      <a:pt x="994" y="638"/>
                    </a:lnTo>
                    <a:lnTo>
                      <a:pt x="1023" y="625"/>
                    </a:lnTo>
                    <a:lnTo>
                      <a:pt x="1012" y="615"/>
                    </a:lnTo>
                    <a:lnTo>
                      <a:pt x="1002" y="605"/>
                    </a:lnTo>
                    <a:lnTo>
                      <a:pt x="991" y="594"/>
                    </a:lnTo>
                    <a:lnTo>
                      <a:pt x="980" y="582"/>
                    </a:lnTo>
                    <a:lnTo>
                      <a:pt x="959" y="557"/>
                    </a:lnTo>
                    <a:lnTo>
                      <a:pt x="938" y="530"/>
                    </a:lnTo>
                    <a:lnTo>
                      <a:pt x="918" y="504"/>
                    </a:lnTo>
                    <a:lnTo>
                      <a:pt x="895" y="480"/>
                    </a:lnTo>
                    <a:lnTo>
                      <a:pt x="885" y="468"/>
                    </a:lnTo>
                    <a:lnTo>
                      <a:pt x="873" y="457"/>
                    </a:lnTo>
                    <a:lnTo>
                      <a:pt x="861" y="448"/>
                    </a:lnTo>
                    <a:lnTo>
                      <a:pt x="849" y="438"/>
                    </a:lnTo>
                    <a:lnTo>
                      <a:pt x="845" y="460"/>
                    </a:lnTo>
                    <a:lnTo>
                      <a:pt x="842" y="481"/>
                    </a:lnTo>
                    <a:lnTo>
                      <a:pt x="841" y="490"/>
                    </a:lnTo>
                    <a:lnTo>
                      <a:pt x="838" y="498"/>
                    </a:lnTo>
                    <a:lnTo>
                      <a:pt x="837" y="501"/>
                    </a:lnTo>
                    <a:lnTo>
                      <a:pt x="835" y="504"/>
                    </a:lnTo>
                    <a:lnTo>
                      <a:pt x="833" y="505"/>
                    </a:lnTo>
                    <a:lnTo>
                      <a:pt x="831" y="505"/>
                    </a:lnTo>
                    <a:lnTo>
                      <a:pt x="809" y="504"/>
                    </a:lnTo>
                    <a:lnTo>
                      <a:pt x="782" y="500"/>
                    </a:lnTo>
                    <a:lnTo>
                      <a:pt x="754" y="493"/>
                    </a:lnTo>
                    <a:lnTo>
                      <a:pt x="727" y="484"/>
                    </a:lnTo>
                    <a:lnTo>
                      <a:pt x="714" y="477"/>
                    </a:lnTo>
                    <a:lnTo>
                      <a:pt x="701" y="472"/>
                    </a:lnTo>
                    <a:lnTo>
                      <a:pt x="689" y="465"/>
                    </a:lnTo>
                    <a:lnTo>
                      <a:pt x="678" y="457"/>
                    </a:lnTo>
                    <a:lnTo>
                      <a:pt x="669" y="449"/>
                    </a:lnTo>
                    <a:lnTo>
                      <a:pt x="661" y="440"/>
                    </a:lnTo>
                    <a:lnTo>
                      <a:pt x="654" y="430"/>
                    </a:lnTo>
                    <a:lnTo>
                      <a:pt x="650" y="421"/>
                    </a:lnTo>
                    <a:lnTo>
                      <a:pt x="645" y="404"/>
                    </a:lnTo>
                    <a:lnTo>
                      <a:pt x="641" y="385"/>
                    </a:lnTo>
                    <a:lnTo>
                      <a:pt x="637" y="369"/>
                    </a:lnTo>
                    <a:lnTo>
                      <a:pt x="634" y="352"/>
                    </a:lnTo>
                    <a:lnTo>
                      <a:pt x="631" y="334"/>
                    </a:lnTo>
                    <a:lnTo>
                      <a:pt x="627" y="317"/>
                    </a:lnTo>
                    <a:lnTo>
                      <a:pt x="622" y="300"/>
                    </a:lnTo>
                    <a:lnTo>
                      <a:pt x="614" y="282"/>
                    </a:lnTo>
                    <a:lnTo>
                      <a:pt x="602" y="256"/>
                    </a:lnTo>
                    <a:lnTo>
                      <a:pt x="589" y="228"/>
                    </a:lnTo>
                    <a:lnTo>
                      <a:pt x="574" y="198"/>
                    </a:lnTo>
                    <a:lnTo>
                      <a:pt x="561" y="166"/>
                    </a:lnTo>
                    <a:lnTo>
                      <a:pt x="554" y="150"/>
                    </a:lnTo>
                    <a:lnTo>
                      <a:pt x="549" y="133"/>
                    </a:lnTo>
                    <a:lnTo>
                      <a:pt x="543" y="116"/>
                    </a:lnTo>
                    <a:lnTo>
                      <a:pt x="538" y="97"/>
                    </a:lnTo>
                    <a:lnTo>
                      <a:pt x="535" y="80"/>
                    </a:lnTo>
                    <a:lnTo>
                      <a:pt x="531" y="61"/>
                    </a:lnTo>
                    <a:lnTo>
                      <a:pt x="530" y="42"/>
                    </a:lnTo>
                    <a:lnTo>
                      <a:pt x="530" y="24"/>
                    </a:lnTo>
                    <a:lnTo>
                      <a:pt x="523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64"/>
              <p:cNvSpPr>
                <a:spLocks/>
              </p:cNvSpPr>
              <p:nvPr/>
            </p:nvSpPr>
            <p:spPr bwMode="auto">
              <a:xfrm>
                <a:off x="665" y="2128"/>
                <a:ext cx="171" cy="273"/>
              </a:xfrm>
              <a:custGeom>
                <a:avLst/>
                <a:gdLst>
                  <a:gd name="T0" fmla="*/ 123 w 560"/>
                  <a:gd name="T1" fmla="*/ 6 h 891"/>
                  <a:gd name="T2" fmla="*/ 111 w 560"/>
                  <a:gd name="T3" fmla="*/ 19 h 891"/>
                  <a:gd name="T4" fmla="*/ 95 w 560"/>
                  <a:gd name="T5" fmla="*/ 33 h 891"/>
                  <a:gd name="T6" fmla="*/ 90 w 560"/>
                  <a:gd name="T7" fmla="*/ 45 h 891"/>
                  <a:gd name="T8" fmla="*/ 83 w 560"/>
                  <a:gd name="T9" fmla="*/ 57 h 891"/>
                  <a:gd name="T10" fmla="*/ 70 w 560"/>
                  <a:gd name="T11" fmla="*/ 58 h 891"/>
                  <a:gd name="T12" fmla="*/ 58 w 560"/>
                  <a:gd name="T13" fmla="*/ 59 h 891"/>
                  <a:gd name="T14" fmla="*/ 53 w 560"/>
                  <a:gd name="T15" fmla="*/ 64 h 891"/>
                  <a:gd name="T16" fmla="*/ 52 w 560"/>
                  <a:gd name="T17" fmla="*/ 74 h 891"/>
                  <a:gd name="T18" fmla="*/ 55 w 560"/>
                  <a:gd name="T19" fmla="*/ 86 h 891"/>
                  <a:gd name="T20" fmla="*/ 43 w 560"/>
                  <a:gd name="T21" fmla="*/ 96 h 891"/>
                  <a:gd name="T22" fmla="*/ 29 w 560"/>
                  <a:gd name="T23" fmla="*/ 104 h 891"/>
                  <a:gd name="T24" fmla="*/ 21 w 560"/>
                  <a:gd name="T25" fmla="*/ 123 h 891"/>
                  <a:gd name="T26" fmla="*/ 13 w 560"/>
                  <a:gd name="T27" fmla="*/ 148 h 891"/>
                  <a:gd name="T28" fmla="*/ 5 w 560"/>
                  <a:gd name="T29" fmla="*/ 155 h 891"/>
                  <a:gd name="T30" fmla="*/ 1 w 560"/>
                  <a:gd name="T31" fmla="*/ 162 h 891"/>
                  <a:gd name="T32" fmla="*/ 1 w 560"/>
                  <a:gd name="T33" fmla="*/ 172 h 891"/>
                  <a:gd name="T34" fmla="*/ 8 w 560"/>
                  <a:gd name="T35" fmla="*/ 185 h 891"/>
                  <a:gd name="T36" fmla="*/ 16 w 560"/>
                  <a:gd name="T37" fmla="*/ 195 h 891"/>
                  <a:gd name="T38" fmla="*/ 16 w 560"/>
                  <a:gd name="T39" fmla="*/ 203 h 891"/>
                  <a:gd name="T40" fmla="*/ 10 w 560"/>
                  <a:gd name="T41" fmla="*/ 209 h 891"/>
                  <a:gd name="T42" fmla="*/ 4 w 560"/>
                  <a:gd name="T43" fmla="*/ 216 h 891"/>
                  <a:gd name="T44" fmla="*/ 5 w 560"/>
                  <a:gd name="T45" fmla="*/ 221 h 891"/>
                  <a:gd name="T46" fmla="*/ 18 w 560"/>
                  <a:gd name="T47" fmla="*/ 229 h 891"/>
                  <a:gd name="T48" fmla="*/ 31 w 560"/>
                  <a:gd name="T49" fmla="*/ 237 h 891"/>
                  <a:gd name="T50" fmla="*/ 36 w 560"/>
                  <a:gd name="T51" fmla="*/ 259 h 891"/>
                  <a:gd name="T52" fmla="*/ 38 w 560"/>
                  <a:gd name="T53" fmla="*/ 267 h 891"/>
                  <a:gd name="T54" fmla="*/ 44 w 560"/>
                  <a:gd name="T55" fmla="*/ 269 h 891"/>
                  <a:gd name="T56" fmla="*/ 56 w 560"/>
                  <a:gd name="T57" fmla="*/ 265 h 891"/>
                  <a:gd name="T58" fmla="*/ 61 w 560"/>
                  <a:gd name="T59" fmla="*/ 272 h 891"/>
                  <a:gd name="T60" fmla="*/ 68 w 560"/>
                  <a:gd name="T61" fmla="*/ 272 h 891"/>
                  <a:gd name="T62" fmla="*/ 85 w 560"/>
                  <a:gd name="T63" fmla="*/ 262 h 891"/>
                  <a:gd name="T64" fmla="*/ 98 w 560"/>
                  <a:gd name="T65" fmla="*/ 247 h 891"/>
                  <a:gd name="T66" fmla="*/ 100 w 560"/>
                  <a:gd name="T67" fmla="*/ 237 h 891"/>
                  <a:gd name="T68" fmla="*/ 101 w 560"/>
                  <a:gd name="T69" fmla="*/ 218 h 891"/>
                  <a:gd name="T70" fmla="*/ 111 w 560"/>
                  <a:gd name="T71" fmla="*/ 203 h 891"/>
                  <a:gd name="T72" fmla="*/ 116 w 560"/>
                  <a:gd name="T73" fmla="*/ 203 h 891"/>
                  <a:gd name="T74" fmla="*/ 116 w 560"/>
                  <a:gd name="T75" fmla="*/ 190 h 891"/>
                  <a:gd name="T76" fmla="*/ 122 w 560"/>
                  <a:gd name="T77" fmla="*/ 177 h 891"/>
                  <a:gd name="T78" fmla="*/ 150 w 560"/>
                  <a:gd name="T79" fmla="*/ 150 h 891"/>
                  <a:gd name="T80" fmla="*/ 156 w 560"/>
                  <a:gd name="T81" fmla="*/ 137 h 891"/>
                  <a:gd name="T82" fmla="*/ 153 w 560"/>
                  <a:gd name="T83" fmla="*/ 127 h 891"/>
                  <a:gd name="T84" fmla="*/ 149 w 560"/>
                  <a:gd name="T85" fmla="*/ 116 h 891"/>
                  <a:gd name="T86" fmla="*/ 151 w 560"/>
                  <a:gd name="T87" fmla="*/ 102 h 891"/>
                  <a:gd name="T88" fmla="*/ 156 w 560"/>
                  <a:gd name="T89" fmla="*/ 97 h 891"/>
                  <a:gd name="T90" fmla="*/ 167 w 560"/>
                  <a:gd name="T91" fmla="*/ 94 h 891"/>
                  <a:gd name="T92" fmla="*/ 166 w 560"/>
                  <a:gd name="T93" fmla="*/ 78 h 891"/>
                  <a:gd name="T94" fmla="*/ 168 w 560"/>
                  <a:gd name="T95" fmla="*/ 64 h 891"/>
                  <a:gd name="T96" fmla="*/ 171 w 560"/>
                  <a:gd name="T97" fmla="*/ 50 h 891"/>
                  <a:gd name="T98" fmla="*/ 169 w 560"/>
                  <a:gd name="T99" fmla="*/ 39 h 891"/>
                  <a:gd name="T100" fmla="*/ 160 w 560"/>
                  <a:gd name="T101" fmla="*/ 25 h 891"/>
                  <a:gd name="T102" fmla="*/ 158 w 560"/>
                  <a:gd name="T103" fmla="*/ 13 h 891"/>
                  <a:gd name="T104" fmla="*/ 160 w 560"/>
                  <a:gd name="T105" fmla="*/ 0 h 89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60"/>
                  <a:gd name="T160" fmla="*/ 0 h 891"/>
                  <a:gd name="T161" fmla="*/ 560 w 560"/>
                  <a:gd name="T162" fmla="*/ 891 h 89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60" h="891">
                    <a:moveTo>
                      <a:pt x="518" y="0"/>
                    </a:moveTo>
                    <a:lnTo>
                      <a:pt x="415" y="0"/>
                    </a:lnTo>
                    <a:lnTo>
                      <a:pt x="410" y="10"/>
                    </a:lnTo>
                    <a:lnTo>
                      <a:pt x="403" y="21"/>
                    </a:lnTo>
                    <a:lnTo>
                      <a:pt x="398" y="29"/>
                    </a:lnTo>
                    <a:lnTo>
                      <a:pt x="391" y="37"/>
                    </a:lnTo>
                    <a:lnTo>
                      <a:pt x="378" y="50"/>
                    </a:lnTo>
                    <a:lnTo>
                      <a:pt x="364" y="61"/>
                    </a:lnTo>
                    <a:lnTo>
                      <a:pt x="351" y="72"/>
                    </a:lnTo>
                    <a:lnTo>
                      <a:pt x="338" y="82"/>
                    </a:lnTo>
                    <a:lnTo>
                      <a:pt x="324" y="94"/>
                    </a:lnTo>
                    <a:lnTo>
                      <a:pt x="312" y="109"/>
                    </a:lnTo>
                    <a:lnTo>
                      <a:pt x="307" y="118"/>
                    </a:lnTo>
                    <a:lnTo>
                      <a:pt x="302" y="128"/>
                    </a:lnTo>
                    <a:lnTo>
                      <a:pt x="298" y="137"/>
                    </a:lnTo>
                    <a:lnTo>
                      <a:pt x="294" y="148"/>
                    </a:lnTo>
                    <a:lnTo>
                      <a:pt x="290" y="158"/>
                    </a:lnTo>
                    <a:lnTo>
                      <a:pt x="286" y="168"/>
                    </a:lnTo>
                    <a:lnTo>
                      <a:pt x="279" y="177"/>
                    </a:lnTo>
                    <a:lnTo>
                      <a:pt x="271" y="186"/>
                    </a:lnTo>
                    <a:lnTo>
                      <a:pt x="263" y="190"/>
                    </a:lnTo>
                    <a:lnTo>
                      <a:pt x="252" y="192"/>
                    </a:lnTo>
                    <a:lnTo>
                      <a:pt x="240" y="192"/>
                    </a:lnTo>
                    <a:lnTo>
                      <a:pt x="228" y="190"/>
                    </a:lnTo>
                    <a:lnTo>
                      <a:pt x="215" y="190"/>
                    </a:lnTo>
                    <a:lnTo>
                      <a:pt x="202" y="192"/>
                    </a:lnTo>
                    <a:lnTo>
                      <a:pt x="196" y="192"/>
                    </a:lnTo>
                    <a:lnTo>
                      <a:pt x="191" y="194"/>
                    </a:lnTo>
                    <a:lnTo>
                      <a:pt x="186" y="196"/>
                    </a:lnTo>
                    <a:lnTo>
                      <a:pt x="180" y="198"/>
                    </a:lnTo>
                    <a:lnTo>
                      <a:pt x="175" y="204"/>
                    </a:lnTo>
                    <a:lnTo>
                      <a:pt x="172" y="209"/>
                    </a:lnTo>
                    <a:lnTo>
                      <a:pt x="170" y="214"/>
                    </a:lnTo>
                    <a:lnTo>
                      <a:pt x="168" y="220"/>
                    </a:lnTo>
                    <a:lnTo>
                      <a:pt x="168" y="230"/>
                    </a:lnTo>
                    <a:lnTo>
                      <a:pt x="171" y="242"/>
                    </a:lnTo>
                    <a:lnTo>
                      <a:pt x="175" y="255"/>
                    </a:lnTo>
                    <a:lnTo>
                      <a:pt x="179" y="269"/>
                    </a:lnTo>
                    <a:lnTo>
                      <a:pt x="180" y="275"/>
                    </a:lnTo>
                    <a:lnTo>
                      <a:pt x="180" y="282"/>
                    </a:lnTo>
                    <a:lnTo>
                      <a:pt x="182" y="289"/>
                    </a:lnTo>
                    <a:lnTo>
                      <a:pt x="180" y="295"/>
                    </a:lnTo>
                    <a:lnTo>
                      <a:pt x="167" y="302"/>
                    </a:lnTo>
                    <a:lnTo>
                      <a:pt x="142" y="313"/>
                    </a:lnTo>
                    <a:lnTo>
                      <a:pt x="119" y="321"/>
                    </a:lnTo>
                    <a:lnTo>
                      <a:pt x="108" y="325"/>
                    </a:lnTo>
                    <a:lnTo>
                      <a:pt x="100" y="333"/>
                    </a:lnTo>
                    <a:lnTo>
                      <a:pt x="94" y="341"/>
                    </a:lnTo>
                    <a:lnTo>
                      <a:pt x="88" y="350"/>
                    </a:lnTo>
                    <a:lnTo>
                      <a:pt x="83" y="359"/>
                    </a:lnTo>
                    <a:lnTo>
                      <a:pt x="75" y="379"/>
                    </a:lnTo>
                    <a:lnTo>
                      <a:pt x="68" y="401"/>
                    </a:lnTo>
                    <a:lnTo>
                      <a:pt x="62" y="423"/>
                    </a:lnTo>
                    <a:lnTo>
                      <a:pt x="56" y="445"/>
                    </a:lnTo>
                    <a:lnTo>
                      <a:pt x="50" y="465"/>
                    </a:lnTo>
                    <a:lnTo>
                      <a:pt x="42" y="482"/>
                    </a:lnTo>
                    <a:lnTo>
                      <a:pt x="36" y="490"/>
                    </a:lnTo>
                    <a:lnTo>
                      <a:pt x="30" y="497"/>
                    </a:lnTo>
                    <a:lnTo>
                      <a:pt x="23" y="502"/>
                    </a:lnTo>
                    <a:lnTo>
                      <a:pt x="16" y="507"/>
                    </a:lnTo>
                    <a:lnTo>
                      <a:pt x="10" y="514"/>
                    </a:lnTo>
                    <a:lnTo>
                      <a:pt x="4" y="521"/>
                    </a:lnTo>
                    <a:lnTo>
                      <a:pt x="3" y="525"/>
                    </a:lnTo>
                    <a:lnTo>
                      <a:pt x="2" y="530"/>
                    </a:lnTo>
                    <a:lnTo>
                      <a:pt x="0" y="535"/>
                    </a:lnTo>
                    <a:lnTo>
                      <a:pt x="0" y="542"/>
                    </a:lnTo>
                    <a:lnTo>
                      <a:pt x="0" y="553"/>
                    </a:lnTo>
                    <a:lnTo>
                      <a:pt x="2" y="562"/>
                    </a:lnTo>
                    <a:lnTo>
                      <a:pt x="4" y="571"/>
                    </a:lnTo>
                    <a:lnTo>
                      <a:pt x="8" y="578"/>
                    </a:lnTo>
                    <a:lnTo>
                      <a:pt x="16" y="591"/>
                    </a:lnTo>
                    <a:lnTo>
                      <a:pt x="27" y="603"/>
                    </a:lnTo>
                    <a:lnTo>
                      <a:pt x="36" y="614"/>
                    </a:lnTo>
                    <a:lnTo>
                      <a:pt x="46" y="625"/>
                    </a:lnTo>
                    <a:lnTo>
                      <a:pt x="48" y="630"/>
                    </a:lnTo>
                    <a:lnTo>
                      <a:pt x="51" y="637"/>
                    </a:lnTo>
                    <a:lnTo>
                      <a:pt x="54" y="643"/>
                    </a:lnTo>
                    <a:lnTo>
                      <a:pt x="54" y="650"/>
                    </a:lnTo>
                    <a:lnTo>
                      <a:pt x="54" y="655"/>
                    </a:lnTo>
                    <a:lnTo>
                      <a:pt x="52" y="661"/>
                    </a:lnTo>
                    <a:lnTo>
                      <a:pt x="50" y="665"/>
                    </a:lnTo>
                    <a:lnTo>
                      <a:pt x="47" y="669"/>
                    </a:lnTo>
                    <a:lnTo>
                      <a:pt x="40" y="677"/>
                    </a:lnTo>
                    <a:lnTo>
                      <a:pt x="32" y="683"/>
                    </a:lnTo>
                    <a:lnTo>
                      <a:pt x="26" y="690"/>
                    </a:lnTo>
                    <a:lnTo>
                      <a:pt x="19" y="698"/>
                    </a:lnTo>
                    <a:lnTo>
                      <a:pt x="15" y="702"/>
                    </a:lnTo>
                    <a:lnTo>
                      <a:pt x="14" y="706"/>
                    </a:lnTo>
                    <a:lnTo>
                      <a:pt x="12" y="711"/>
                    </a:lnTo>
                    <a:lnTo>
                      <a:pt x="12" y="717"/>
                    </a:lnTo>
                    <a:lnTo>
                      <a:pt x="12" y="719"/>
                    </a:lnTo>
                    <a:lnTo>
                      <a:pt x="15" y="722"/>
                    </a:lnTo>
                    <a:lnTo>
                      <a:pt x="20" y="725"/>
                    </a:lnTo>
                    <a:lnTo>
                      <a:pt x="26" y="729"/>
                    </a:lnTo>
                    <a:lnTo>
                      <a:pt x="40" y="737"/>
                    </a:lnTo>
                    <a:lnTo>
                      <a:pt x="58" y="746"/>
                    </a:lnTo>
                    <a:lnTo>
                      <a:pt x="75" y="754"/>
                    </a:lnTo>
                    <a:lnTo>
                      <a:pt x="91" y="765"/>
                    </a:lnTo>
                    <a:lnTo>
                      <a:pt x="98" y="769"/>
                    </a:lnTo>
                    <a:lnTo>
                      <a:pt x="102" y="774"/>
                    </a:lnTo>
                    <a:lnTo>
                      <a:pt x="106" y="778"/>
                    </a:lnTo>
                    <a:lnTo>
                      <a:pt x="108" y="783"/>
                    </a:lnTo>
                    <a:lnTo>
                      <a:pt x="114" y="813"/>
                    </a:lnTo>
                    <a:lnTo>
                      <a:pt x="118" y="844"/>
                    </a:lnTo>
                    <a:lnTo>
                      <a:pt x="119" y="851"/>
                    </a:lnTo>
                    <a:lnTo>
                      <a:pt x="120" y="858"/>
                    </a:lnTo>
                    <a:lnTo>
                      <a:pt x="122" y="864"/>
                    </a:lnTo>
                    <a:lnTo>
                      <a:pt x="126" y="870"/>
                    </a:lnTo>
                    <a:lnTo>
                      <a:pt x="128" y="874"/>
                    </a:lnTo>
                    <a:lnTo>
                      <a:pt x="132" y="876"/>
                    </a:lnTo>
                    <a:lnTo>
                      <a:pt x="138" y="879"/>
                    </a:lnTo>
                    <a:lnTo>
                      <a:pt x="144" y="879"/>
                    </a:lnTo>
                    <a:lnTo>
                      <a:pt x="159" y="870"/>
                    </a:lnTo>
                    <a:lnTo>
                      <a:pt x="175" y="860"/>
                    </a:lnTo>
                    <a:lnTo>
                      <a:pt x="179" y="862"/>
                    </a:lnTo>
                    <a:lnTo>
                      <a:pt x="183" y="866"/>
                    </a:lnTo>
                    <a:lnTo>
                      <a:pt x="187" y="871"/>
                    </a:lnTo>
                    <a:lnTo>
                      <a:pt x="190" y="876"/>
                    </a:lnTo>
                    <a:lnTo>
                      <a:pt x="195" y="882"/>
                    </a:lnTo>
                    <a:lnTo>
                      <a:pt x="199" y="887"/>
                    </a:lnTo>
                    <a:lnTo>
                      <a:pt x="204" y="890"/>
                    </a:lnTo>
                    <a:lnTo>
                      <a:pt x="211" y="891"/>
                    </a:lnTo>
                    <a:lnTo>
                      <a:pt x="216" y="891"/>
                    </a:lnTo>
                    <a:lnTo>
                      <a:pt x="224" y="888"/>
                    </a:lnTo>
                    <a:lnTo>
                      <a:pt x="232" y="884"/>
                    </a:lnTo>
                    <a:lnTo>
                      <a:pt x="242" y="880"/>
                    </a:lnTo>
                    <a:lnTo>
                      <a:pt x="260" y="868"/>
                    </a:lnTo>
                    <a:lnTo>
                      <a:pt x="279" y="854"/>
                    </a:lnTo>
                    <a:lnTo>
                      <a:pt x="296" y="839"/>
                    </a:lnTo>
                    <a:lnTo>
                      <a:pt x="311" y="823"/>
                    </a:lnTo>
                    <a:lnTo>
                      <a:pt x="318" y="815"/>
                    </a:lnTo>
                    <a:lnTo>
                      <a:pt x="322" y="807"/>
                    </a:lnTo>
                    <a:lnTo>
                      <a:pt x="324" y="801"/>
                    </a:lnTo>
                    <a:lnTo>
                      <a:pt x="326" y="795"/>
                    </a:lnTo>
                    <a:lnTo>
                      <a:pt x="326" y="783"/>
                    </a:lnTo>
                    <a:lnTo>
                      <a:pt x="326" y="774"/>
                    </a:lnTo>
                    <a:lnTo>
                      <a:pt x="326" y="765"/>
                    </a:lnTo>
                    <a:lnTo>
                      <a:pt x="326" y="753"/>
                    </a:lnTo>
                    <a:lnTo>
                      <a:pt x="327" y="734"/>
                    </a:lnTo>
                    <a:lnTo>
                      <a:pt x="332" y="713"/>
                    </a:lnTo>
                    <a:lnTo>
                      <a:pt x="338" y="689"/>
                    </a:lnTo>
                    <a:lnTo>
                      <a:pt x="343" y="662"/>
                    </a:lnTo>
                    <a:lnTo>
                      <a:pt x="352" y="662"/>
                    </a:lnTo>
                    <a:lnTo>
                      <a:pt x="362" y="661"/>
                    </a:lnTo>
                    <a:lnTo>
                      <a:pt x="366" y="659"/>
                    </a:lnTo>
                    <a:lnTo>
                      <a:pt x="370" y="659"/>
                    </a:lnTo>
                    <a:lnTo>
                      <a:pt x="375" y="661"/>
                    </a:lnTo>
                    <a:lnTo>
                      <a:pt x="379" y="662"/>
                    </a:lnTo>
                    <a:lnTo>
                      <a:pt x="379" y="649"/>
                    </a:lnTo>
                    <a:lnTo>
                      <a:pt x="379" y="634"/>
                    </a:lnTo>
                    <a:lnTo>
                      <a:pt x="379" y="625"/>
                    </a:lnTo>
                    <a:lnTo>
                      <a:pt x="379" y="621"/>
                    </a:lnTo>
                    <a:lnTo>
                      <a:pt x="380" y="610"/>
                    </a:lnTo>
                    <a:lnTo>
                      <a:pt x="384" y="599"/>
                    </a:lnTo>
                    <a:lnTo>
                      <a:pt x="391" y="589"/>
                    </a:lnTo>
                    <a:lnTo>
                      <a:pt x="400" y="578"/>
                    </a:lnTo>
                    <a:lnTo>
                      <a:pt x="422" y="557"/>
                    </a:lnTo>
                    <a:lnTo>
                      <a:pt x="446" y="535"/>
                    </a:lnTo>
                    <a:lnTo>
                      <a:pt x="470" y="513"/>
                    </a:lnTo>
                    <a:lnTo>
                      <a:pt x="491" y="491"/>
                    </a:lnTo>
                    <a:lnTo>
                      <a:pt x="499" y="479"/>
                    </a:lnTo>
                    <a:lnTo>
                      <a:pt x="506" y="469"/>
                    </a:lnTo>
                    <a:lnTo>
                      <a:pt x="510" y="457"/>
                    </a:lnTo>
                    <a:lnTo>
                      <a:pt x="512" y="446"/>
                    </a:lnTo>
                    <a:lnTo>
                      <a:pt x="511" y="437"/>
                    </a:lnTo>
                    <a:lnTo>
                      <a:pt x="508" y="430"/>
                    </a:lnTo>
                    <a:lnTo>
                      <a:pt x="504" y="422"/>
                    </a:lnTo>
                    <a:lnTo>
                      <a:pt x="500" y="415"/>
                    </a:lnTo>
                    <a:lnTo>
                      <a:pt x="495" y="407"/>
                    </a:lnTo>
                    <a:lnTo>
                      <a:pt x="491" y="399"/>
                    </a:lnTo>
                    <a:lnTo>
                      <a:pt x="488" y="390"/>
                    </a:lnTo>
                    <a:lnTo>
                      <a:pt x="487" y="379"/>
                    </a:lnTo>
                    <a:lnTo>
                      <a:pt x="488" y="361"/>
                    </a:lnTo>
                    <a:lnTo>
                      <a:pt x="491" y="345"/>
                    </a:lnTo>
                    <a:lnTo>
                      <a:pt x="494" y="338"/>
                    </a:lnTo>
                    <a:lnTo>
                      <a:pt x="495" y="333"/>
                    </a:lnTo>
                    <a:lnTo>
                      <a:pt x="499" y="327"/>
                    </a:lnTo>
                    <a:lnTo>
                      <a:pt x="502" y="323"/>
                    </a:lnTo>
                    <a:lnTo>
                      <a:pt x="506" y="319"/>
                    </a:lnTo>
                    <a:lnTo>
                      <a:pt x="510" y="315"/>
                    </a:lnTo>
                    <a:lnTo>
                      <a:pt x="515" y="313"/>
                    </a:lnTo>
                    <a:lnTo>
                      <a:pt x="520" y="311"/>
                    </a:lnTo>
                    <a:lnTo>
                      <a:pt x="534" y="307"/>
                    </a:lnTo>
                    <a:lnTo>
                      <a:pt x="548" y="307"/>
                    </a:lnTo>
                    <a:lnTo>
                      <a:pt x="544" y="297"/>
                    </a:lnTo>
                    <a:lnTo>
                      <a:pt x="543" y="282"/>
                    </a:lnTo>
                    <a:lnTo>
                      <a:pt x="542" y="267"/>
                    </a:lnTo>
                    <a:lnTo>
                      <a:pt x="542" y="253"/>
                    </a:lnTo>
                    <a:lnTo>
                      <a:pt x="543" y="241"/>
                    </a:lnTo>
                    <a:lnTo>
                      <a:pt x="544" y="229"/>
                    </a:lnTo>
                    <a:lnTo>
                      <a:pt x="547" y="218"/>
                    </a:lnTo>
                    <a:lnTo>
                      <a:pt x="551" y="208"/>
                    </a:lnTo>
                    <a:lnTo>
                      <a:pt x="554" y="198"/>
                    </a:lnTo>
                    <a:lnTo>
                      <a:pt x="558" y="188"/>
                    </a:lnTo>
                    <a:lnTo>
                      <a:pt x="559" y="176"/>
                    </a:lnTo>
                    <a:lnTo>
                      <a:pt x="560" y="162"/>
                    </a:lnTo>
                    <a:lnTo>
                      <a:pt x="559" y="152"/>
                    </a:lnTo>
                    <a:lnTo>
                      <a:pt x="558" y="144"/>
                    </a:lnTo>
                    <a:lnTo>
                      <a:pt x="556" y="136"/>
                    </a:lnTo>
                    <a:lnTo>
                      <a:pt x="554" y="128"/>
                    </a:lnTo>
                    <a:lnTo>
                      <a:pt x="547" y="116"/>
                    </a:lnTo>
                    <a:lnTo>
                      <a:pt x="539" y="105"/>
                    </a:lnTo>
                    <a:lnTo>
                      <a:pt x="531" y="94"/>
                    </a:lnTo>
                    <a:lnTo>
                      <a:pt x="524" y="81"/>
                    </a:lnTo>
                    <a:lnTo>
                      <a:pt x="522" y="73"/>
                    </a:lnTo>
                    <a:lnTo>
                      <a:pt x="519" y="64"/>
                    </a:lnTo>
                    <a:lnTo>
                      <a:pt x="518" y="54"/>
                    </a:lnTo>
                    <a:lnTo>
                      <a:pt x="518" y="42"/>
                    </a:lnTo>
                    <a:lnTo>
                      <a:pt x="518" y="26"/>
                    </a:lnTo>
                    <a:lnTo>
                      <a:pt x="519" y="14"/>
                    </a:lnTo>
                    <a:lnTo>
                      <a:pt x="520" y="6"/>
                    </a:lnTo>
                    <a:lnTo>
                      <a:pt x="524" y="0"/>
                    </a:lnTo>
                    <a:lnTo>
                      <a:pt x="5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65"/>
              <p:cNvSpPr>
                <a:spLocks/>
              </p:cNvSpPr>
              <p:nvPr/>
            </p:nvSpPr>
            <p:spPr bwMode="auto">
              <a:xfrm>
                <a:off x="781" y="2215"/>
                <a:ext cx="237" cy="186"/>
              </a:xfrm>
              <a:custGeom>
                <a:avLst/>
                <a:gdLst>
                  <a:gd name="T0" fmla="*/ 237 w 776"/>
                  <a:gd name="T1" fmla="*/ 163 h 608"/>
                  <a:gd name="T2" fmla="*/ 235 w 776"/>
                  <a:gd name="T3" fmla="*/ 151 h 608"/>
                  <a:gd name="T4" fmla="*/ 221 w 776"/>
                  <a:gd name="T5" fmla="*/ 145 h 608"/>
                  <a:gd name="T6" fmla="*/ 215 w 776"/>
                  <a:gd name="T7" fmla="*/ 141 h 608"/>
                  <a:gd name="T8" fmla="*/ 217 w 776"/>
                  <a:gd name="T9" fmla="*/ 131 h 608"/>
                  <a:gd name="T10" fmla="*/ 222 w 776"/>
                  <a:gd name="T11" fmla="*/ 116 h 608"/>
                  <a:gd name="T12" fmla="*/ 213 w 776"/>
                  <a:gd name="T13" fmla="*/ 103 h 608"/>
                  <a:gd name="T14" fmla="*/ 204 w 776"/>
                  <a:gd name="T15" fmla="*/ 89 h 608"/>
                  <a:gd name="T16" fmla="*/ 196 w 776"/>
                  <a:gd name="T17" fmla="*/ 57 h 608"/>
                  <a:gd name="T18" fmla="*/ 190 w 776"/>
                  <a:gd name="T19" fmla="*/ 50 h 608"/>
                  <a:gd name="T20" fmla="*/ 184 w 776"/>
                  <a:gd name="T21" fmla="*/ 48 h 608"/>
                  <a:gd name="T22" fmla="*/ 181 w 776"/>
                  <a:gd name="T23" fmla="*/ 50 h 608"/>
                  <a:gd name="T24" fmla="*/ 174 w 776"/>
                  <a:gd name="T25" fmla="*/ 49 h 608"/>
                  <a:gd name="T26" fmla="*/ 168 w 776"/>
                  <a:gd name="T27" fmla="*/ 42 h 608"/>
                  <a:gd name="T28" fmla="*/ 165 w 776"/>
                  <a:gd name="T29" fmla="*/ 29 h 608"/>
                  <a:gd name="T30" fmla="*/ 159 w 776"/>
                  <a:gd name="T31" fmla="*/ 18 h 608"/>
                  <a:gd name="T32" fmla="*/ 151 w 776"/>
                  <a:gd name="T33" fmla="*/ 15 h 608"/>
                  <a:gd name="T34" fmla="*/ 145 w 776"/>
                  <a:gd name="T35" fmla="*/ 17 h 608"/>
                  <a:gd name="T36" fmla="*/ 138 w 776"/>
                  <a:gd name="T37" fmla="*/ 20 h 608"/>
                  <a:gd name="T38" fmla="*/ 128 w 776"/>
                  <a:gd name="T39" fmla="*/ 18 h 608"/>
                  <a:gd name="T40" fmla="*/ 114 w 776"/>
                  <a:gd name="T41" fmla="*/ 10 h 608"/>
                  <a:gd name="T42" fmla="*/ 97 w 776"/>
                  <a:gd name="T43" fmla="*/ 10 h 608"/>
                  <a:gd name="T44" fmla="*/ 83 w 776"/>
                  <a:gd name="T45" fmla="*/ 8 h 608"/>
                  <a:gd name="T46" fmla="*/ 80 w 776"/>
                  <a:gd name="T47" fmla="*/ 2 h 608"/>
                  <a:gd name="T48" fmla="*/ 72 w 776"/>
                  <a:gd name="T49" fmla="*/ 1 h 608"/>
                  <a:gd name="T50" fmla="*/ 66 w 776"/>
                  <a:gd name="T51" fmla="*/ 7 h 608"/>
                  <a:gd name="T52" fmla="*/ 60 w 776"/>
                  <a:gd name="T53" fmla="*/ 11 h 608"/>
                  <a:gd name="T54" fmla="*/ 53 w 776"/>
                  <a:gd name="T55" fmla="*/ 9 h 608"/>
                  <a:gd name="T56" fmla="*/ 42 w 776"/>
                  <a:gd name="T57" fmla="*/ 9 h 608"/>
                  <a:gd name="T58" fmla="*/ 37 w 776"/>
                  <a:gd name="T59" fmla="*/ 13 h 608"/>
                  <a:gd name="T60" fmla="*/ 33 w 776"/>
                  <a:gd name="T61" fmla="*/ 24 h 608"/>
                  <a:gd name="T62" fmla="*/ 35 w 776"/>
                  <a:gd name="T63" fmla="*/ 38 h 608"/>
                  <a:gd name="T64" fmla="*/ 40 w 776"/>
                  <a:gd name="T65" fmla="*/ 47 h 608"/>
                  <a:gd name="T66" fmla="*/ 37 w 776"/>
                  <a:gd name="T67" fmla="*/ 60 h 608"/>
                  <a:gd name="T68" fmla="*/ 13 w 776"/>
                  <a:gd name="T69" fmla="*/ 84 h 608"/>
                  <a:gd name="T70" fmla="*/ 0 w 776"/>
                  <a:gd name="T71" fmla="*/ 100 h 608"/>
                  <a:gd name="T72" fmla="*/ 2 w 776"/>
                  <a:gd name="T73" fmla="*/ 115 h 608"/>
                  <a:gd name="T74" fmla="*/ 8 w 776"/>
                  <a:gd name="T75" fmla="*/ 121 h 608"/>
                  <a:gd name="T76" fmla="*/ 13 w 776"/>
                  <a:gd name="T77" fmla="*/ 131 h 608"/>
                  <a:gd name="T78" fmla="*/ 27 w 776"/>
                  <a:gd name="T79" fmla="*/ 136 h 608"/>
                  <a:gd name="T80" fmla="*/ 55 w 776"/>
                  <a:gd name="T81" fmla="*/ 139 h 608"/>
                  <a:gd name="T82" fmla="*/ 73 w 776"/>
                  <a:gd name="T83" fmla="*/ 142 h 608"/>
                  <a:gd name="T84" fmla="*/ 84 w 776"/>
                  <a:gd name="T85" fmla="*/ 149 h 608"/>
                  <a:gd name="T86" fmla="*/ 91 w 776"/>
                  <a:gd name="T87" fmla="*/ 156 h 608"/>
                  <a:gd name="T88" fmla="*/ 105 w 776"/>
                  <a:gd name="T89" fmla="*/ 155 h 608"/>
                  <a:gd name="T90" fmla="*/ 126 w 776"/>
                  <a:gd name="T91" fmla="*/ 144 h 608"/>
                  <a:gd name="T92" fmla="*/ 139 w 776"/>
                  <a:gd name="T93" fmla="*/ 138 h 608"/>
                  <a:gd name="T94" fmla="*/ 151 w 776"/>
                  <a:gd name="T95" fmla="*/ 141 h 608"/>
                  <a:gd name="T96" fmla="*/ 158 w 776"/>
                  <a:gd name="T97" fmla="*/ 149 h 608"/>
                  <a:gd name="T98" fmla="*/ 163 w 776"/>
                  <a:gd name="T99" fmla="*/ 163 h 608"/>
                  <a:gd name="T100" fmla="*/ 169 w 776"/>
                  <a:gd name="T101" fmla="*/ 166 h 608"/>
                  <a:gd name="T102" fmla="*/ 177 w 776"/>
                  <a:gd name="T103" fmla="*/ 161 h 608"/>
                  <a:gd name="T104" fmla="*/ 183 w 776"/>
                  <a:gd name="T105" fmla="*/ 168 h 608"/>
                  <a:gd name="T106" fmla="*/ 189 w 776"/>
                  <a:gd name="T107" fmla="*/ 173 h 608"/>
                  <a:gd name="T108" fmla="*/ 202 w 776"/>
                  <a:gd name="T109" fmla="*/ 168 h 608"/>
                  <a:gd name="T110" fmla="*/ 210 w 776"/>
                  <a:gd name="T111" fmla="*/ 172 h 608"/>
                  <a:gd name="T112" fmla="*/ 224 w 776"/>
                  <a:gd name="T113" fmla="*/ 181 h 608"/>
                  <a:gd name="T114" fmla="*/ 234 w 776"/>
                  <a:gd name="T115" fmla="*/ 186 h 60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76"/>
                  <a:gd name="T175" fmla="*/ 0 h 608"/>
                  <a:gd name="T176" fmla="*/ 776 w 776"/>
                  <a:gd name="T177" fmla="*/ 608 h 60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76" h="608">
                    <a:moveTo>
                      <a:pt x="765" y="608"/>
                    </a:moveTo>
                    <a:lnTo>
                      <a:pt x="769" y="581"/>
                    </a:lnTo>
                    <a:lnTo>
                      <a:pt x="774" y="551"/>
                    </a:lnTo>
                    <a:lnTo>
                      <a:pt x="776" y="534"/>
                    </a:lnTo>
                    <a:lnTo>
                      <a:pt x="776" y="518"/>
                    </a:lnTo>
                    <a:lnTo>
                      <a:pt x="774" y="510"/>
                    </a:lnTo>
                    <a:lnTo>
                      <a:pt x="772" y="502"/>
                    </a:lnTo>
                    <a:lnTo>
                      <a:pt x="769" y="495"/>
                    </a:lnTo>
                    <a:lnTo>
                      <a:pt x="765" y="488"/>
                    </a:lnTo>
                    <a:lnTo>
                      <a:pt x="756" y="483"/>
                    </a:lnTo>
                    <a:lnTo>
                      <a:pt x="734" y="478"/>
                    </a:lnTo>
                    <a:lnTo>
                      <a:pt x="724" y="474"/>
                    </a:lnTo>
                    <a:lnTo>
                      <a:pt x="714" y="470"/>
                    </a:lnTo>
                    <a:lnTo>
                      <a:pt x="710" y="467"/>
                    </a:lnTo>
                    <a:lnTo>
                      <a:pt x="708" y="464"/>
                    </a:lnTo>
                    <a:lnTo>
                      <a:pt x="705" y="462"/>
                    </a:lnTo>
                    <a:lnTo>
                      <a:pt x="705" y="458"/>
                    </a:lnTo>
                    <a:lnTo>
                      <a:pt x="706" y="447"/>
                    </a:lnTo>
                    <a:lnTo>
                      <a:pt x="709" y="436"/>
                    </a:lnTo>
                    <a:lnTo>
                      <a:pt x="712" y="427"/>
                    </a:lnTo>
                    <a:lnTo>
                      <a:pt x="717" y="416"/>
                    </a:lnTo>
                    <a:lnTo>
                      <a:pt x="721" y="406"/>
                    </a:lnTo>
                    <a:lnTo>
                      <a:pt x="725" y="392"/>
                    </a:lnTo>
                    <a:lnTo>
                      <a:pt x="728" y="378"/>
                    </a:lnTo>
                    <a:lnTo>
                      <a:pt x="729" y="362"/>
                    </a:lnTo>
                    <a:lnTo>
                      <a:pt x="716" y="354"/>
                    </a:lnTo>
                    <a:lnTo>
                      <a:pt x="705" y="346"/>
                    </a:lnTo>
                    <a:lnTo>
                      <a:pt x="696" y="336"/>
                    </a:lnTo>
                    <a:lnTo>
                      <a:pt x="686" y="326"/>
                    </a:lnTo>
                    <a:lnTo>
                      <a:pt x="680" y="315"/>
                    </a:lnTo>
                    <a:lnTo>
                      <a:pt x="673" y="303"/>
                    </a:lnTo>
                    <a:lnTo>
                      <a:pt x="668" y="291"/>
                    </a:lnTo>
                    <a:lnTo>
                      <a:pt x="662" y="278"/>
                    </a:lnTo>
                    <a:lnTo>
                      <a:pt x="653" y="239"/>
                    </a:lnTo>
                    <a:lnTo>
                      <a:pt x="645" y="202"/>
                    </a:lnTo>
                    <a:lnTo>
                      <a:pt x="641" y="186"/>
                    </a:lnTo>
                    <a:lnTo>
                      <a:pt x="634" y="174"/>
                    </a:lnTo>
                    <a:lnTo>
                      <a:pt x="630" y="170"/>
                    </a:lnTo>
                    <a:lnTo>
                      <a:pt x="626" y="166"/>
                    </a:lnTo>
                    <a:lnTo>
                      <a:pt x="621" y="163"/>
                    </a:lnTo>
                    <a:lnTo>
                      <a:pt x="614" y="163"/>
                    </a:lnTo>
                    <a:lnTo>
                      <a:pt x="609" y="159"/>
                    </a:lnTo>
                    <a:lnTo>
                      <a:pt x="605" y="158"/>
                    </a:lnTo>
                    <a:lnTo>
                      <a:pt x="604" y="158"/>
                    </a:lnTo>
                    <a:lnTo>
                      <a:pt x="601" y="158"/>
                    </a:lnTo>
                    <a:lnTo>
                      <a:pt x="600" y="159"/>
                    </a:lnTo>
                    <a:lnTo>
                      <a:pt x="597" y="160"/>
                    </a:lnTo>
                    <a:lnTo>
                      <a:pt x="592" y="162"/>
                    </a:lnTo>
                    <a:lnTo>
                      <a:pt x="584" y="163"/>
                    </a:lnTo>
                    <a:lnTo>
                      <a:pt x="578" y="162"/>
                    </a:lnTo>
                    <a:lnTo>
                      <a:pt x="573" y="162"/>
                    </a:lnTo>
                    <a:lnTo>
                      <a:pt x="569" y="160"/>
                    </a:lnTo>
                    <a:lnTo>
                      <a:pt x="565" y="158"/>
                    </a:lnTo>
                    <a:lnTo>
                      <a:pt x="558" y="152"/>
                    </a:lnTo>
                    <a:lnTo>
                      <a:pt x="553" y="144"/>
                    </a:lnTo>
                    <a:lnTo>
                      <a:pt x="549" y="136"/>
                    </a:lnTo>
                    <a:lnTo>
                      <a:pt x="546" y="127"/>
                    </a:lnTo>
                    <a:lnTo>
                      <a:pt x="545" y="116"/>
                    </a:lnTo>
                    <a:lnTo>
                      <a:pt x="542" y="106"/>
                    </a:lnTo>
                    <a:lnTo>
                      <a:pt x="541" y="95"/>
                    </a:lnTo>
                    <a:lnTo>
                      <a:pt x="538" y="84"/>
                    </a:lnTo>
                    <a:lnTo>
                      <a:pt x="534" y="75"/>
                    </a:lnTo>
                    <a:lnTo>
                      <a:pt x="529" y="66"/>
                    </a:lnTo>
                    <a:lnTo>
                      <a:pt x="522" y="59"/>
                    </a:lnTo>
                    <a:lnTo>
                      <a:pt x="513" y="54"/>
                    </a:lnTo>
                    <a:lnTo>
                      <a:pt x="508" y="51"/>
                    </a:lnTo>
                    <a:lnTo>
                      <a:pt x="502" y="50"/>
                    </a:lnTo>
                    <a:lnTo>
                      <a:pt x="496" y="48"/>
                    </a:lnTo>
                    <a:lnTo>
                      <a:pt x="488" y="48"/>
                    </a:lnTo>
                    <a:lnTo>
                      <a:pt x="484" y="48"/>
                    </a:lnTo>
                    <a:lnTo>
                      <a:pt x="478" y="51"/>
                    </a:lnTo>
                    <a:lnTo>
                      <a:pt x="474" y="54"/>
                    </a:lnTo>
                    <a:lnTo>
                      <a:pt x="469" y="58"/>
                    </a:lnTo>
                    <a:lnTo>
                      <a:pt x="464" y="60"/>
                    </a:lnTo>
                    <a:lnTo>
                      <a:pt x="458" y="63"/>
                    </a:lnTo>
                    <a:lnTo>
                      <a:pt x="452" y="66"/>
                    </a:lnTo>
                    <a:lnTo>
                      <a:pt x="446" y="66"/>
                    </a:lnTo>
                    <a:lnTo>
                      <a:pt x="436" y="66"/>
                    </a:lnTo>
                    <a:lnTo>
                      <a:pt x="426" y="63"/>
                    </a:lnTo>
                    <a:lnTo>
                      <a:pt x="418" y="58"/>
                    </a:lnTo>
                    <a:lnTo>
                      <a:pt x="412" y="54"/>
                    </a:lnTo>
                    <a:lnTo>
                      <a:pt x="398" y="43"/>
                    </a:lnTo>
                    <a:lnTo>
                      <a:pt x="385" y="36"/>
                    </a:lnTo>
                    <a:lnTo>
                      <a:pt x="372" y="32"/>
                    </a:lnTo>
                    <a:lnTo>
                      <a:pt x="358" y="32"/>
                    </a:lnTo>
                    <a:lnTo>
                      <a:pt x="345" y="32"/>
                    </a:lnTo>
                    <a:lnTo>
                      <a:pt x="332" y="34"/>
                    </a:lnTo>
                    <a:lnTo>
                      <a:pt x="317" y="34"/>
                    </a:lnTo>
                    <a:lnTo>
                      <a:pt x="304" y="35"/>
                    </a:lnTo>
                    <a:lnTo>
                      <a:pt x="291" y="34"/>
                    </a:lnTo>
                    <a:lnTo>
                      <a:pt x="277" y="30"/>
                    </a:lnTo>
                    <a:lnTo>
                      <a:pt x="273" y="27"/>
                    </a:lnTo>
                    <a:lnTo>
                      <a:pt x="271" y="23"/>
                    </a:lnTo>
                    <a:lnTo>
                      <a:pt x="268" y="18"/>
                    </a:lnTo>
                    <a:lnTo>
                      <a:pt x="267" y="12"/>
                    </a:lnTo>
                    <a:lnTo>
                      <a:pt x="263" y="8"/>
                    </a:lnTo>
                    <a:lnTo>
                      <a:pt x="257" y="4"/>
                    </a:lnTo>
                    <a:lnTo>
                      <a:pt x="251" y="2"/>
                    </a:lnTo>
                    <a:lnTo>
                      <a:pt x="241" y="0"/>
                    </a:lnTo>
                    <a:lnTo>
                      <a:pt x="235" y="2"/>
                    </a:lnTo>
                    <a:lnTo>
                      <a:pt x="229" y="6"/>
                    </a:lnTo>
                    <a:lnTo>
                      <a:pt x="224" y="11"/>
                    </a:lnTo>
                    <a:lnTo>
                      <a:pt x="220" y="18"/>
                    </a:lnTo>
                    <a:lnTo>
                      <a:pt x="215" y="24"/>
                    </a:lnTo>
                    <a:lnTo>
                      <a:pt x="208" y="31"/>
                    </a:lnTo>
                    <a:lnTo>
                      <a:pt x="205" y="32"/>
                    </a:lnTo>
                    <a:lnTo>
                      <a:pt x="201" y="35"/>
                    </a:lnTo>
                    <a:lnTo>
                      <a:pt x="197" y="36"/>
                    </a:lnTo>
                    <a:lnTo>
                      <a:pt x="193" y="36"/>
                    </a:lnTo>
                    <a:lnTo>
                      <a:pt x="188" y="35"/>
                    </a:lnTo>
                    <a:lnTo>
                      <a:pt x="181" y="32"/>
                    </a:lnTo>
                    <a:lnTo>
                      <a:pt x="175" y="28"/>
                    </a:lnTo>
                    <a:lnTo>
                      <a:pt x="169" y="24"/>
                    </a:lnTo>
                    <a:lnTo>
                      <a:pt x="155" y="24"/>
                    </a:lnTo>
                    <a:lnTo>
                      <a:pt x="141" y="28"/>
                    </a:lnTo>
                    <a:lnTo>
                      <a:pt x="136" y="30"/>
                    </a:lnTo>
                    <a:lnTo>
                      <a:pt x="131" y="32"/>
                    </a:lnTo>
                    <a:lnTo>
                      <a:pt x="127" y="36"/>
                    </a:lnTo>
                    <a:lnTo>
                      <a:pt x="123" y="40"/>
                    </a:lnTo>
                    <a:lnTo>
                      <a:pt x="120" y="44"/>
                    </a:lnTo>
                    <a:lnTo>
                      <a:pt x="116" y="50"/>
                    </a:lnTo>
                    <a:lnTo>
                      <a:pt x="115" y="55"/>
                    </a:lnTo>
                    <a:lnTo>
                      <a:pt x="112" y="62"/>
                    </a:lnTo>
                    <a:lnTo>
                      <a:pt x="109" y="78"/>
                    </a:lnTo>
                    <a:lnTo>
                      <a:pt x="108" y="96"/>
                    </a:lnTo>
                    <a:lnTo>
                      <a:pt x="109" y="107"/>
                    </a:lnTo>
                    <a:lnTo>
                      <a:pt x="112" y="116"/>
                    </a:lnTo>
                    <a:lnTo>
                      <a:pt x="116" y="124"/>
                    </a:lnTo>
                    <a:lnTo>
                      <a:pt x="121" y="132"/>
                    </a:lnTo>
                    <a:lnTo>
                      <a:pt x="125" y="139"/>
                    </a:lnTo>
                    <a:lnTo>
                      <a:pt x="129" y="147"/>
                    </a:lnTo>
                    <a:lnTo>
                      <a:pt x="132" y="154"/>
                    </a:lnTo>
                    <a:lnTo>
                      <a:pt x="133" y="163"/>
                    </a:lnTo>
                    <a:lnTo>
                      <a:pt x="131" y="174"/>
                    </a:lnTo>
                    <a:lnTo>
                      <a:pt x="127" y="186"/>
                    </a:lnTo>
                    <a:lnTo>
                      <a:pt x="120" y="196"/>
                    </a:lnTo>
                    <a:lnTo>
                      <a:pt x="112" y="208"/>
                    </a:lnTo>
                    <a:lnTo>
                      <a:pt x="91" y="230"/>
                    </a:lnTo>
                    <a:lnTo>
                      <a:pt x="67" y="252"/>
                    </a:lnTo>
                    <a:lnTo>
                      <a:pt x="43" y="274"/>
                    </a:lnTo>
                    <a:lnTo>
                      <a:pt x="21" y="295"/>
                    </a:lnTo>
                    <a:lnTo>
                      <a:pt x="12" y="306"/>
                    </a:lnTo>
                    <a:lnTo>
                      <a:pt x="5" y="316"/>
                    </a:lnTo>
                    <a:lnTo>
                      <a:pt x="1" y="327"/>
                    </a:lnTo>
                    <a:lnTo>
                      <a:pt x="0" y="338"/>
                    </a:lnTo>
                    <a:lnTo>
                      <a:pt x="0" y="348"/>
                    </a:lnTo>
                    <a:lnTo>
                      <a:pt x="0" y="374"/>
                    </a:lnTo>
                    <a:lnTo>
                      <a:pt x="7" y="375"/>
                    </a:lnTo>
                    <a:lnTo>
                      <a:pt x="12" y="378"/>
                    </a:lnTo>
                    <a:lnTo>
                      <a:pt x="16" y="380"/>
                    </a:lnTo>
                    <a:lnTo>
                      <a:pt x="20" y="384"/>
                    </a:lnTo>
                    <a:lnTo>
                      <a:pt x="27" y="394"/>
                    </a:lnTo>
                    <a:lnTo>
                      <a:pt x="32" y="403"/>
                    </a:lnTo>
                    <a:lnTo>
                      <a:pt x="36" y="414"/>
                    </a:lnTo>
                    <a:lnTo>
                      <a:pt x="41" y="423"/>
                    </a:lnTo>
                    <a:lnTo>
                      <a:pt x="44" y="427"/>
                    </a:lnTo>
                    <a:lnTo>
                      <a:pt x="47" y="430"/>
                    </a:lnTo>
                    <a:lnTo>
                      <a:pt x="51" y="432"/>
                    </a:lnTo>
                    <a:lnTo>
                      <a:pt x="55" y="434"/>
                    </a:lnTo>
                    <a:lnTo>
                      <a:pt x="88" y="443"/>
                    </a:lnTo>
                    <a:lnTo>
                      <a:pt x="115" y="448"/>
                    </a:lnTo>
                    <a:lnTo>
                      <a:pt x="139" y="451"/>
                    </a:lnTo>
                    <a:lnTo>
                      <a:pt x="160" y="452"/>
                    </a:lnTo>
                    <a:lnTo>
                      <a:pt x="181" y="454"/>
                    </a:lnTo>
                    <a:lnTo>
                      <a:pt x="203" y="456"/>
                    </a:lnTo>
                    <a:lnTo>
                      <a:pt x="215" y="458"/>
                    </a:lnTo>
                    <a:lnTo>
                      <a:pt x="227" y="460"/>
                    </a:lnTo>
                    <a:lnTo>
                      <a:pt x="239" y="464"/>
                    </a:lnTo>
                    <a:lnTo>
                      <a:pt x="253" y="470"/>
                    </a:lnTo>
                    <a:lnTo>
                      <a:pt x="261" y="475"/>
                    </a:lnTo>
                    <a:lnTo>
                      <a:pt x="268" y="482"/>
                    </a:lnTo>
                    <a:lnTo>
                      <a:pt x="275" y="488"/>
                    </a:lnTo>
                    <a:lnTo>
                      <a:pt x="280" y="495"/>
                    </a:lnTo>
                    <a:lnTo>
                      <a:pt x="287" y="502"/>
                    </a:lnTo>
                    <a:lnTo>
                      <a:pt x="292" y="507"/>
                    </a:lnTo>
                    <a:lnTo>
                      <a:pt x="299" y="511"/>
                    </a:lnTo>
                    <a:lnTo>
                      <a:pt x="308" y="512"/>
                    </a:lnTo>
                    <a:lnTo>
                      <a:pt x="320" y="511"/>
                    </a:lnTo>
                    <a:lnTo>
                      <a:pt x="332" y="510"/>
                    </a:lnTo>
                    <a:lnTo>
                      <a:pt x="343" y="507"/>
                    </a:lnTo>
                    <a:lnTo>
                      <a:pt x="353" y="503"/>
                    </a:lnTo>
                    <a:lnTo>
                      <a:pt x="374" y="492"/>
                    </a:lnTo>
                    <a:lnTo>
                      <a:pt x="394" y="482"/>
                    </a:lnTo>
                    <a:lnTo>
                      <a:pt x="413" y="471"/>
                    </a:lnTo>
                    <a:lnTo>
                      <a:pt x="430" y="462"/>
                    </a:lnTo>
                    <a:lnTo>
                      <a:pt x="440" y="458"/>
                    </a:lnTo>
                    <a:lnTo>
                      <a:pt x="448" y="455"/>
                    </a:lnTo>
                    <a:lnTo>
                      <a:pt x="456" y="452"/>
                    </a:lnTo>
                    <a:lnTo>
                      <a:pt x="464" y="452"/>
                    </a:lnTo>
                    <a:lnTo>
                      <a:pt x="476" y="452"/>
                    </a:lnTo>
                    <a:lnTo>
                      <a:pt x="486" y="456"/>
                    </a:lnTo>
                    <a:lnTo>
                      <a:pt x="496" y="460"/>
                    </a:lnTo>
                    <a:lnTo>
                      <a:pt x="502" y="466"/>
                    </a:lnTo>
                    <a:lnTo>
                      <a:pt x="508" y="472"/>
                    </a:lnTo>
                    <a:lnTo>
                      <a:pt x="513" y="480"/>
                    </a:lnTo>
                    <a:lnTo>
                      <a:pt x="517" y="488"/>
                    </a:lnTo>
                    <a:lnTo>
                      <a:pt x="520" y="496"/>
                    </a:lnTo>
                    <a:lnTo>
                      <a:pt x="525" y="514"/>
                    </a:lnTo>
                    <a:lnTo>
                      <a:pt x="530" y="528"/>
                    </a:lnTo>
                    <a:lnTo>
                      <a:pt x="533" y="534"/>
                    </a:lnTo>
                    <a:lnTo>
                      <a:pt x="537" y="538"/>
                    </a:lnTo>
                    <a:lnTo>
                      <a:pt x="542" y="542"/>
                    </a:lnTo>
                    <a:lnTo>
                      <a:pt x="548" y="542"/>
                    </a:lnTo>
                    <a:lnTo>
                      <a:pt x="553" y="542"/>
                    </a:lnTo>
                    <a:lnTo>
                      <a:pt x="558" y="539"/>
                    </a:lnTo>
                    <a:lnTo>
                      <a:pt x="564" y="536"/>
                    </a:lnTo>
                    <a:lnTo>
                      <a:pt x="569" y="534"/>
                    </a:lnTo>
                    <a:lnTo>
                      <a:pt x="580" y="527"/>
                    </a:lnTo>
                    <a:lnTo>
                      <a:pt x="590" y="524"/>
                    </a:lnTo>
                    <a:lnTo>
                      <a:pt x="593" y="532"/>
                    </a:lnTo>
                    <a:lnTo>
                      <a:pt x="596" y="540"/>
                    </a:lnTo>
                    <a:lnTo>
                      <a:pt x="600" y="548"/>
                    </a:lnTo>
                    <a:lnTo>
                      <a:pt x="604" y="553"/>
                    </a:lnTo>
                    <a:lnTo>
                      <a:pt x="609" y="559"/>
                    </a:lnTo>
                    <a:lnTo>
                      <a:pt x="614" y="563"/>
                    </a:lnTo>
                    <a:lnTo>
                      <a:pt x="620" y="565"/>
                    </a:lnTo>
                    <a:lnTo>
                      <a:pt x="626" y="565"/>
                    </a:lnTo>
                    <a:lnTo>
                      <a:pt x="641" y="557"/>
                    </a:lnTo>
                    <a:lnTo>
                      <a:pt x="657" y="548"/>
                    </a:lnTo>
                    <a:lnTo>
                      <a:pt x="662" y="548"/>
                    </a:lnTo>
                    <a:lnTo>
                      <a:pt x="668" y="549"/>
                    </a:lnTo>
                    <a:lnTo>
                      <a:pt x="673" y="552"/>
                    </a:lnTo>
                    <a:lnTo>
                      <a:pt x="678" y="556"/>
                    </a:lnTo>
                    <a:lnTo>
                      <a:pt x="689" y="563"/>
                    </a:lnTo>
                    <a:lnTo>
                      <a:pt x="701" y="572"/>
                    </a:lnTo>
                    <a:lnTo>
                      <a:pt x="713" y="581"/>
                    </a:lnTo>
                    <a:lnTo>
                      <a:pt x="726" y="588"/>
                    </a:lnTo>
                    <a:lnTo>
                      <a:pt x="734" y="592"/>
                    </a:lnTo>
                    <a:lnTo>
                      <a:pt x="742" y="593"/>
                    </a:lnTo>
                    <a:lnTo>
                      <a:pt x="750" y="596"/>
                    </a:lnTo>
                    <a:lnTo>
                      <a:pt x="758" y="596"/>
                    </a:lnTo>
                    <a:lnTo>
                      <a:pt x="765" y="608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66"/>
              <p:cNvSpPr>
                <a:spLocks/>
              </p:cNvSpPr>
              <p:nvPr/>
            </p:nvSpPr>
            <p:spPr bwMode="auto">
              <a:xfrm>
                <a:off x="996" y="2238"/>
                <a:ext cx="437" cy="367"/>
              </a:xfrm>
              <a:custGeom>
                <a:avLst/>
                <a:gdLst>
                  <a:gd name="T0" fmla="*/ 196 w 1433"/>
                  <a:gd name="T1" fmla="*/ 67 h 1196"/>
                  <a:gd name="T2" fmla="*/ 193 w 1433"/>
                  <a:gd name="T3" fmla="*/ 96 h 1196"/>
                  <a:gd name="T4" fmla="*/ 205 w 1433"/>
                  <a:gd name="T5" fmla="*/ 114 h 1196"/>
                  <a:gd name="T6" fmla="*/ 221 w 1433"/>
                  <a:gd name="T7" fmla="*/ 126 h 1196"/>
                  <a:gd name="T8" fmla="*/ 225 w 1433"/>
                  <a:gd name="T9" fmla="*/ 142 h 1196"/>
                  <a:gd name="T10" fmla="*/ 236 w 1433"/>
                  <a:gd name="T11" fmla="*/ 145 h 1196"/>
                  <a:gd name="T12" fmla="*/ 250 w 1433"/>
                  <a:gd name="T13" fmla="*/ 149 h 1196"/>
                  <a:gd name="T14" fmla="*/ 256 w 1433"/>
                  <a:gd name="T15" fmla="*/ 168 h 1196"/>
                  <a:gd name="T16" fmla="*/ 273 w 1433"/>
                  <a:gd name="T17" fmla="*/ 170 h 1196"/>
                  <a:gd name="T18" fmla="*/ 288 w 1433"/>
                  <a:gd name="T19" fmla="*/ 176 h 1196"/>
                  <a:gd name="T20" fmla="*/ 310 w 1433"/>
                  <a:gd name="T21" fmla="*/ 192 h 1196"/>
                  <a:gd name="T22" fmla="*/ 317 w 1433"/>
                  <a:gd name="T23" fmla="*/ 208 h 1196"/>
                  <a:gd name="T24" fmla="*/ 363 w 1433"/>
                  <a:gd name="T25" fmla="*/ 223 h 1196"/>
                  <a:gd name="T26" fmla="*/ 378 w 1433"/>
                  <a:gd name="T27" fmla="*/ 245 h 1196"/>
                  <a:gd name="T28" fmla="*/ 389 w 1433"/>
                  <a:gd name="T29" fmla="*/ 244 h 1196"/>
                  <a:gd name="T30" fmla="*/ 399 w 1433"/>
                  <a:gd name="T31" fmla="*/ 235 h 1196"/>
                  <a:gd name="T32" fmla="*/ 412 w 1433"/>
                  <a:gd name="T33" fmla="*/ 239 h 1196"/>
                  <a:gd name="T34" fmla="*/ 413 w 1433"/>
                  <a:gd name="T35" fmla="*/ 249 h 1196"/>
                  <a:gd name="T36" fmla="*/ 413 w 1433"/>
                  <a:gd name="T37" fmla="*/ 263 h 1196"/>
                  <a:gd name="T38" fmla="*/ 431 w 1433"/>
                  <a:gd name="T39" fmla="*/ 276 h 1196"/>
                  <a:gd name="T40" fmla="*/ 427 w 1433"/>
                  <a:gd name="T41" fmla="*/ 292 h 1196"/>
                  <a:gd name="T42" fmla="*/ 387 w 1433"/>
                  <a:gd name="T43" fmla="*/ 341 h 1196"/>
                  <a:gd name="T44" fmla="*/ 357 w 1433"/>
                  <a:gd name="T45" fmla="*/ 364 h 1196"/>
                  <a:gd name="T46" fmla="*/ 333 w 1433"/>
                  <a:gd name="T47" fmla="*/ 366 h 1196"/>
                  <a:gd name="T48" fmla="*/ 308 w 1433"/>
                  <a:gd name="T49" fmla="*/ 356 h 1196"/>
                  <a:gd name="T50" fmla="*/ 292 w 1433"/>
                  <a:gd name="T51" fmla="*/ 338 h 1196"/>
                  <a:gd name="T52" fmla="*/ 247 w 1433"/>
                  <a:gd name="T53" fmla="*/ 303 h 1196"/>
                  <a:gd name="T54" fmla="*/ 231 w 1433"/>
                  <a:gd name="T55" fmla="*/ 283 h 1196"/>
                  <a:gd name="T56" fmla="*/ 224 w 1433"/>
                  <a:gd name="T57" fmla="*/ 266 h 1196"/>
                  <a:gd name="T58" fmla="*/ 215 w 1433"/>
                  <a:gd name="T59" fmla="*/ 279 h 1196"/>
                  <a:gd name="T60" fmla="*/ 204 w 1433"/>
                  <a:gd name="T61" fmla="*/ 280 h 1196"/>
                  <a:gd name="T62" fmla="*/ 185 w 1433"/>
                  <a:gd name="T63" fmla="*/ 272 h 1196"/>
                  <a:gd name="T64" fmla="*/ 171 w 1433"/>
                  <a:gd name="T65" fmla="*/ 277 h 1196"/>
                  <a:gd name="T66" fmla="*/ 156 w 1433"/>
                  <a:gd name="T67" fmla="*/ 283 h 1196"/>
                  <a:gd name="T68" fmla="*/ 142 w 1433"/>
                  <a:gd name="T69" fmla="*/ 276 h 1196"/>
                  <a:gd name="T70" fmla="*/ 131 w 1433"/>
                  <a:gd name="T71" fmla="*/ 248 h 1196"/>
                  <a:gd name="T72" fmla="*/ 122 w 1433"/>
                  <a:gd name="T73" fmla="*/ 219 h 1196"/>
                  <a:gd name="T74" fmla="*/ 108 w 1433"/>
                  <a:gd name="T75" fmla="*/ 213 h 1196"/>
                  <a:gd name="T76" fmla="*/ 101 w 1433"/>
                  <a:gd name="T77" fmla="*/ 220 h 1196"/>
                  <a:gd name="T78" fmla="*/ 85 w 1433"/>
                  <a:gd name="T79" fmla="*/ 210 h 1196"/>
                  <a:gd name="T80" fmla="*/ 70 w 1433"/>
                  <a:gd name="T81" fmla="*/ 199 h 1196"/>
                  <a:gd name="T82" fmla="*/ 55 w 1433"/>
                  <a:gd name="T83" fmla="*/ 198 h 1196"/>
                  <a:gd name="T84" fmla="*/ 53 w 1433"/>
                  <a:gd name="T85" fmla="*/ 174 h 1196"/>
                  <a:gd name="T86" fmla="*/ 48 w 1433"/>
                  <a:gd name="T87" fmla="*/ 164 h 1196"/>
                  <a:gd name="T88" fmla="*/ 34 w 1433"/>
                  <a:gd name="T89" fmla="*/ 167 h 1196"/>
                  <a:gd name="T90" fmla="*/ 22 w 1433"/>
                  <a:gd name="T91" fmla="*/ 171 h 1196"/>
                  <a:gd name="T92" fmla="*/ 18 w 1433"/>
                  <a:gd name="T93" fmla="*/ 163 h 1196"/>
                  <a:gd name="T94" fmla="*/ 20 w 1433"/>
                  <a:gd name="T95" fmla="*/ 130 h 1196"/>
                  <a:gd name="T96" fmla="*/ 3 w 1433"/>
                  <a:gd name="T97" fmla="*/ 120 h 1196"/>
                  <a:gd name="T98" fmla="*/ 1 w 1433"/>
                  <a:gd name="T99" fmla="*/ 110 h 1196"/>
                  <a:gd name="T100" fmla="*/ 7 w 1433"/>
                  <a:gd name="T101" fmla="*/ 87 h 1196"/>
                  <a:gd name="T102" fmla="*/ 33 w 1433"/>
                  <a:gd name="T103" fmla="*/ 92 h 1196"/>
                  <a:gd name="T104" fmla="*/ 57 w 1433"/>
                  <a:gd name="T105" fmla="*/ 80 h 1196"/>
                  <a:gd name="T106" fmla="*/ 63 w 1433"/>
                  <a:gd name="T107" fmla="*/ 67 h 1196"/>
                  <a:gd name="T108" fmla="*/ 62 w 1433"/>
                  <a:gd name="T109" fmla="*/ 50 h 1196"/>
                  <a:gd name="T110" fmla="*/ 80 w 1433"/>
                  <a:gd name="T111" fmla="*/ 33 h 1196"/>
                  <a:gd name="T112" fmla="*/ 139 w 1433"/>
                  <a:gd name="T113" fmla="*/ 0 h 1196"/>
                  <a:gd name="T114" fmla="*/ 165 w 1433"/>
                  <a:gd name="T115" fmla="*/ 6 h 1196"/>
                  <a:gd name="T116" fmla="*/ 191 w 1433"/>
                  <a:gd name="T117" fmla="*/ 9 h 1196"/>
                  <a:gd name="T118" fmla="*/ 204 w 1433"/>
                  <a:gd name="T119" fmla="*/ 30 h 119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433"/>
                  <a:gd name="T181" fmla="*/ 0 h 1196"/>
                  <a:gd name="T182" fmla="*/ 1433 w 1433"/>
                  <a:gd name="T183" fmla="*/ 1196 h 119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433" h="1196">
                    <a:moveTo>
                      <a:pt x="692" y="121"/>
                    </a:moveTo>
                    <a:lnTo>
                      <a:pt x="681" y="138"/>
                    </a:lnTo>
                    <a:lnTo>
                      <a:pt x="670" y="157"/>
                    </a:lnTo>
                    <a:lnTo>
                      <a:pt x="660" y="177"/>
                    </a:lnTo>
                    <a:lnTo>
                      <a:pt x="650" y="197"/>
                    </a:lnTo>
                    <a:lnTo>
                      <a:pt x="644" y="218"/>
                    </a:lnTo>
                    <a:lnTo>
                      <a:pt x="637" y="242"/>
                    </a:lnTo>
                    <a:lnTo>
                      <a:pt x="634" y="254"/>
                    </a:lnTo>
                    <a:lnTo>
                      <a:pt x="633" y="268"/>
                    </a:lnTo>
                    <a:lnTo>
                      <a:pt x="632" y="281"/>
                    </a:lnTo>
                    <a:lnTo>
                      <a:pt x="632" y="296"/>
                    </a:lnTo>
                    <a:lnTo>
                      <a:pt x="633" y="313"/>
                    </a:lnTo>
                    <a:lnTo>
                      <a:pt x="636" y="328"/>
                    </a:lnTo>
                    <a:lnTo>
                      <a:pt x="641" y="340"/>
                    </a:lnTo>
                    <a:lnTo>
                      <a:pt x="648" y="350"/>
                    </a:lnTo>
                    <a:lnTo>
                      <a:pt x="656" y="358"/>
                    </a:lnTo>
                    <a:lnTo>
                      <a:pt x="664" y="366"/>
                    </a:lnTo>
                    <a:lnTo>
                      <a:pt x="673" y="372"/>
                    </a:lnTo>
                    <a:lnTo>
                      <a:pt x="684" y="377"/>
                    </a:lnTo>
                    <a:lnTo>
                      <a:pt x="693" y="382"/>
                    </a:lnTo>
                    <a:lnTo>
                      <a:pt x="702" y="389"/>
                    </a:lnTo>
                    <a:lnTo>
                      <a:pt x="710" y="394"/>
                    </a:lnTo>
                    <a:lnTo>
                      <a:pt x="718" y="401"/>
                    </a:lnTo>
                    <a:lnTo>
                      <a:pt x="725" y="409"/>
                    </a:lnTo>
                    <a:lnTo>
                      <a:pt x="730" y="420"/>
                    </a:lnTo>
                    <a:lnTo>
                      <a:pt x="733" y="432"/>
                    </a:lnTo>
                    <a:lnTo>
                      <a:pt x="734" y="446"/>
                    </a:lnTo>
                    <a:lnTo>
                      <a:pt x="734" y="453"/>
                    </a:lnTo>
                    <a:lnTo>
                      <a:pt x="737" y="460"/>
                    </a:lnTo>
                    <a:lnTo>
                      <a:pt x="738" y="464"/>
                    </a:lnTo>
                    <a:lnTo>
                      <a:pt x="742" y="466"/>
                    </a:lnTo>
                    <a:lnTo>
                      <a:pt x="746" y="469"/>
                    </a:lnTo>
                    <a:lnTo>
                      <a:pt x="750" y="470"/>
                    </a:lnTo>
                    <a:lnTo>
                      <a:pt x="756" y="471"/>
                    </a:lnTo>
                    <a:lnTo>
                      <a:pt x="761" y="473"/>
                    </a:lnTo>
                    <a:lnTo>
                      <a:pt x="773" y="473"/>
                    </a:lnTo>
                    <a:lnTo>
                      <a:pt x="785" y="473"/>
                    </a:lnTo>
                    <a:lnTo>
                      <a:pt x="797" y="473"/>
                    </a:lnTo>
                    <a:lnTo>
                      <a:pt x="806" y="475"/>
                    </a:lnTo>
                    <a:lnTo>
                      <a:pt x="812" y="479"/>
                    </a:lnTo>
                    <a:lnTo>
                      <a:pt x="816" y="483"/>
                    </a:lnTo>
                    <a:lnTo>
                      <a:pt x="820" y="487"/>
                    </a:lnTo>
                    <a:lnTo>
                      <a:pt x="822" y="493"/>
                    </a:lnTo>
                    <a:lnTo>
                      <a:pt x="825" y="506"/>
                    </a:lnTo>
                    <a:lnTo>
                      <a:pt x="829" y="519"/>
                    </a:lnTo>
                    <a:lnTo>
                      <a:pt x="832" y="533"/>
                    </a:lnTo>
                    <a:lnTo>
                      <a:pt x="836" y="543"/>
                    </a:lnTo>
                    <a:lnTo>
                      <a:pt x="840" y="549"/>
                    </a:lnTo>
                    <a:lnTo>
                      <a:pt x="844" y="551"/>
                    </a:lnTo>
                    <a:lnTo>
                      <a:pt x="849" y="554"/>
                    </a:lnTo>
                    <a:lnTo>
                      <a:pt x="854" y="554"/>
                    </a:lnTo>
                    <a:lnTo>
                      <a:pt x="873" y="554"/>
                    </a:lnTo>
                    <a:lnTo>
                      <a:pt x="885" y="554"/>
                    </a:lnTo>
                    <a:lnTo>
                      <a:pt x="894" y="554"/>
                    </a:lnTo>
                    <a:lnTo>
                      <a:pt x="902" y="554"/>
                    </a:lnTo>
                    <a:lnTo>
                      <a:pt x="910" y="555"/>
                    </a:lnTo>
                    <a:lnTo>
                      <a:pt x="918" y="557"/>
                    </a:lnTo>
                    <a:lnTo>
                      <a:pt x="925" y="561"/>
                    </a:lnTo>
                    <a:lnTo>
                      <a:pt x="932" y="565"/>
                    </a:lnTo>
                    <a:lnTo>
                      <a:pt x="945" y="575"/>
                    </a:lnTo>
                    <a:lnTo>
                      <a:pt x="960" y="589"/>
                    </a:lnTo>
                    <a:lnTo>
                      <a:pt x="974" y="601"/>
                    </a:lnTo>
                    <a:lnTo>
                      <a:pt x="990" y="613"/>
                    </a:lnTo>
                    <a:lnTo>
                      <a:pt x="1000" y="618"/>
                    </a:lnTo>
                    <a:lnTo>
                      <a:pt x="1009" y="622"/>
                    </a:lnTo>
                    <a:lnTo>
                      <a:pt x="1018" y="625"/>
                    </a:lnTo>
                    <a:lnTo>
                      <a:pt x="1029" y="626"/>
                    </a:lnTo>
                    <a:lnTo>
                      <a:pt x="1030" y="639"/>
                    </a:lnTo>
                    <a:lnTo>
                      <a:pt x="1030" y="650"/>
                    </a:lnTo>
                    <a:lnTo>
                      <a:pt x="1032" y="658"/>
                    </a:lnTo>
                    <a:lnTo>
                      <a:pt x="1034" y="666"/>
                    </a:lnTo>
                    <a:lnTo>
                      <a:pt x="1040" y="679"/>
                    </a:lnTo>
                    <a:lnTo>
                      <a:pt x="1048" y="693"/>
                    </a:lnTo>
                    <a:lnTo>
                      <a:pt x="1150" y="693"/>
                    </a:lnTo>
                    <a:lnTo>
                      <a:pt x="1162" y="702"/>
                    </a:lnTo>
                    <a:lnTo>
                      <a:pt x="1173" y="710"/>
                    </a:lnTo>
                    <a:lnTo>
                      <a:pt x="1182" y="718"/>
                    </a:lnTo>
                    <a:lnTo>
                      <a:pt x="1190" y="726"/>
                    </a:lnTo>
                    <a:lnTo>
                      <a:pt x="1206" y="742"/>
                    </a:lnTo>
                    <a:lnTo>
                      <a:pt x="1222" y="759"/>
                    </a:lnTo>
                    <a:lnTo>
                      <a:pt x="1226" y="775"/>
                    </a:lnTo>
                    <a:lnTo>
                      <a:pt x="1230" y="789"/>
                    </a:lnTo>
                    <a:lnTo>
                      <a:pt x="1234" y="794"/>
                    </a:lnTo>
                    <a:lnTo>
                      <a:pt x="1238" y="798"/>
                    </a:lnTo>
                    <a:lnTo>
                      <a:pt x="1245" y="801"/>
                    </a:lnTo>
                    <a:lnTo>
                      <a:pt x="1253" y="801"/>
                    </a:lnTo>
                    <a:lnTo>
                      <a:pt x="1259" y="801"/>
                    </a:lnTo>
                    <a:lnTo>
                      <a:pt x="1266" y="799"/>
                    </a:lnTo>
                    <a:lnTo>
                      <a:pt x="1271" y="798"/>
                    </a:lnTo>
                    <a:lnTo>
                      <a:pt x="1275" y="795"/>
                    </a:lnTo>
                    <a:lnTo>
                      <a:pt x="1283" y="790"/>
                    </a:lnTo>
                    <a:lnTo>
                      <a:pt x="1290" y="783"/>
                    </a:lnTo>
                    <a:lnTo>
                      <a:pt x="1295" y="777"/>
                    </a:lnTo>
                    <a:lnTo>
                      <a:pt x="1301" y="771"/>
                    </a:lnTo>
                    <a:lnTo>
                      <a:pt x="1305" y="769"/>
                    </a:lnTo>
                    <a:lnTo>
                      <a:pt x="1309" y="766"/>
                    </a:lnTo>
                    <a:lnTo>
                      <a:pt x="1313" y="766"/>
                    </a:lnTo>
                    <a:lnTo>
                      <a:pt x="1318" y="765"/>
                    </a:lnTo>
                    <a:lnTo>
                      <a:pt x="1329" y="767"/>
                    </a:lnTo>
                    <a:lnTo>
                      <a:pt x="1341" y="771"/>
                    </a:lnTo>
                    <a:lnTo>
                      <a:pt x="1346" y="775"/>
                    </a:lnTo>
                    <a:lnTo>
                      <a:pt x="1350" y="778"/>
                    </a:lnTo>
                    <a:lnTo>
                      <a:pt x="1354" y="781"/>
                    </a:lnTo>
                    <a:lnTo>
                      <a:pt x="1354" y="783"/>
                    </a:lnTo>
                    <a:lnTo>
                      <a:pt x="1358" y="791"/>
                    </a:lnTo>
                    <a:lnTo>
                      <a:pt x="1358" y="799"/>
                    </a:lnTo>
                    <a:lnTo>
                      <a:pt x="1358" y="806"/>
                    </a:lnTo>
                    <a:lnTo>
                      <a:pt x="1355" y="813"/>
                    </a:lnTo>
                    <a:lnTo>
                      <a:pt x="1354" y="821"/>
                    </a:lnTo>
                    <a:lnTo>
                      <a:pt x="1351" y="827"/>
                    </a:lnTo>
                    <a:lnTo>
                      <a:pt x="1349" y="835"/>
                    </a:lnTo>
                    <a:lnTo>
                      <a:pt x="1349" y="843"/>
                    </a:lnTo>
                    <a:lnTo>
                      <a:pt x="1350" y="851"/>
                    </a:lnTo>
                    <a:lnTo>
                      <a:pt x="1353" y="858"/>
                    </a:lnTo>
                    <a:lnTo>
                      <a:pt x="1357" y="863"/>
                    </a:lnTo>
                    <a:lnTo>
                      <a:pt x="1362" y="869"/>
                    </a:lnTo>
                    <a:lnTo>
                      <a:pt x="1373" y="877"/>
                    </a:lnTo>
                    <a:lnTo>
                      <a:pt x="1386" y="885"/>
                    </a:lnTo>
                    <a:lnTo>
                      <a:pt x="1399" y="893"/>
                    </a:lnTo>
                    <a:lnTo>
                      <a:pt x="1413" y="901"/>
                    </a:lnTo>
                    <a:lnTo>
                      <a:pt x="1419" y="905"/>
                    </a:lnTo>
                    <a:lnTo>
                      <a:pt x="1425" y="910"/>
                    </a:lnTo>
                    <a:lnTo>
                      <a:pt x="1429" y="915"/>
                    </a:lnTo>
                    <a:lnTo>
                      <a:pt x="1433" y="922"/>
                    </a:lnTo>
                    <a:lnTo>
                      <a:pt x="1417" y="937"/>
                    </a:lnTo>
                    <a:lnTo>
                      <a:pt x="1399" y="953"/>
                    </a:lnTo>
                    <a:lnTo>
                      <a:pt x="1383" y="971"/>
                    </a:lnTo>
                    <a:lnTo>
                      <a:pt x="1367" y="990"/>
                    </a:lnTo>
                    <a:lnTo>
                      <a:pt x="1335" y="1031"/>
                    </a:lnTo>
                    <a:lnTo>
                      <a:pt x="1302" y="1072"/>
                    </a:lnTo>
                    <a:lnTo>
                      <a:pt x="1286" y="1094"/>
                    </a:lnTo>
                    <a:lnTo>
                      <a:pt x="1269" y="1112"/>
                    </a:lnTo>
                    <a:lnTo>
                      <a:pt x="1250" y="1131"/>
                    </a:lnTo>
                    <a:lnTo>
                      <a:pt x="1231" y="1147"/>
                    </a:lnTo>
                    <a:lnTo>
                      <a:pt x="1213" y="1163"/>
                    </a:lnTo>
                    <a:lnTo>
                      <a:pt x="1193" y="1175"/>
                    </a:lnTo>
                    <a:lnTo>
                      <a:pt x="1182" y="1180"/>
                    </a:lnTo>
                    <a:lnTo>
                      <a:pt x="1171" y="1186"/>
                    </a:lnTo>
                    <a:lnTo>
                      <a:pt x="1161" y="1190"/>
                    </a:lnTo>
                    <a:lnTo>
                      <a:pt x="1150" y="1192"/>
                    </a:lnTo>
                    <a:lnTo>
                      <a:pt x="1136" y="1195"/>
                    </a:lnTo>
                    <a:lnTo>
                      <a:pt x="1122" y="1196"/>
                    </a:lnTo>
                    <a:lnTo>
                      <a:pt x="1108" y="1195"/>
                    </a:lnTo>
                    <a:lnTo>
                      <a:pt x="1093" y="1194"/>
                    </a:lnTo>
                    <a:lnTo>
                      <a:pt x="1078" y="1191"/>
                    </a:lnTo>
                    <a:lnTo>
                      <a:pt x="1064" y="1186"/>
                    </a:lnTo>
                    <a:lnTo>
                      <a:pt x="1049" y="1180"/>
                    </a:lnTo>
                    <a:lnTo>
                      <a:pt x="1036" y="1175"/>
                    </a:lnTo>
                    <a:lnTo>
                      <a:pt x="1022" y="1167"/>
                    </a:lnTo>
                    <a:lnTo>
                      <a:pt x="1010" y="1159"/>
                    </a:lnTo>
                    <a:lnTo>
                      <a:pt x="998" y="1151"/>
                    </a:lnTo>
                    <a:lnTo>
                      <a:pt x="988" y="1142"/>
                    </a:lnTo>
                    <a:lnTo>
                      <a:pt x="978" y="1132"/>
                    </a:lnTo>
                    <a:lnTo>
                      <a:pt x="969" y="1122"/>
                    </a:lnTo>
                    <a:lnTo>
                      <a:pt x="962" y="1112"/>
                    </a:lnTo>
                    <a:lnTo>
                      <a:pt x="957" y="1102"/>
                    </a:lnTo>
                    <a:lnTo>
                      <a:pt x="933" y="1079"/>
                    </a:lnTo>
                    <a:lnTo>
                      <a:pt x="908" y="1060"/>
                    </a:lnTo>
                    <a:lnTo>
                      <a:pt x="882" y="1042"/>
                    </a:lnTo>
                    <a:lnTo>
                      <a:pt x="858" y="1026"/>
                    </a:lnTo>
                    <a:lnTo>
                      <a:pt x="834" y="1009"/>
                    </a:lnTo>
                    <a:lnTo>
                      <a:pt x="810" y="989"/>
                    </a:lnTo>
                    <a:lnTo>
                      <a:pt x="798" y="978"/>
                    </a:lnTo>
                    <a:lnTo>
                      <a:pt x="788" y="966"/>
                    </a:lnTo>
                    <a:lnTo>
                      <a:pt x="776" y="954"/>
                    </a:lnTo>
                    <a:lnTo>
                      <a:pt x="765" y="939"/>
                    </a:lnTo>
                    <a:lnTo>
                      <a:pt x="758" y="931"/>
                    </a:lnTo>
                    <a:lnTo>
                      <a:pt x="756" y="922"/>
                    </a:lnTo>
                    <a:lnTo>
                      <a:pt x="753" y="913"/>
                    </a:lnTo>
                    <a:lnTo>
                      <a:pt x="752" y="903"/>
                    </a:lnTo>
                    <a:lnTo>
                      <a:pt x="749" y="894"/>
                    </a:lnTo>
                    <a:lnTo>
                      <a:pt x="746" y="886"/>
                    </a:lnTo>
                    <a:lnTo>
                      <a:pt x="742" y="877"/>
                    </a:lnTo>
                    <a:lnTo>
                      <a:pt x="734" y="867"/>
                    </a:lnTo>
                    <a:lnTo>
                      <a:pt x="728" y="873"/>
                    </a:lnTo>
                    <a:lnTo>
                      <a:pt x="724" y="881"/>
                    </a:lnTo>
                    <a:lnTo>
                      <a:pt x="720" y="889"/>
                    </a:lnTo>
                    <a:lnTo>
                      <a:pt x="716" y="897"/>
                    </a:lnTo>
                    <a:lnTo>
                      <a:pt x="712" y="903"/>
                    </a:lnTo>
                    <a:lnTo>
                      <a:pt x="706" y="910"/>
                    </a:lnTo>
                    <a:lnTo>
                      <a:pt x="704" y="913"/>
                    </a:lnTo>
                    <a:lnTo>
                      <a:pt x="700" y="914"/>
                    </a:lnTo>
                    <a:lnTo>
                      <a:pt x="697" y="915"/>
                    </a:lnTo>
                    <a:lnTo>
                      <a:pt x="692" y="915"/>
                    </a:lnTo>
                    <a:lnTo>
                      <a:pt x="681" y="914"/>
                    </a:lnTo>
                    <a:lnTo>
                      <a:pt x="670" y="911"/>
                    </a:lnTo>
                    <a:lnTo>
                      <a:pt x="660" y="906"/>
                    </a:lnTo>
                    <a:lnTo>
                      <a:pt x="650" y="901"/>
                    </a:lnTo>
                    <a:lnTo>
                      <a:pt x="640" y="895"/>
                    </a:lnTo>
                    <a:lnTo>
                      <a:pt x="629" y="890"/>
                    </a:lnTo>
                    <a:lnTo>
                      <a:pt x="618" y="887"/>
                    </a:lnTo>
                    <a:lnTo>
                      <a:pt x="608" y="886"/>
                    </a:lnTo>
                    <a:lnTo>
                      <a:pt x="600" y="886"/>
                    </a:lnTo>
                    <a:lnTo>
                      <a:pt x="593" y="887"/>
                    </a:lnTo>
                    <a:lnTo>
                      <a:pt x="588" y="889"/>
                    </a:lnTo>
                    <a:lnTo>
                      <a:pt x="582" y="891"/>
                    </a:lnTo>
                    <a:lnTo>
                      <a:pt x="572" y="897"/>
                    </a:lnTo>
                    <a:lnTo>
                      <a:pt x="562" y="903"/>
                    </a:lnTo>
                    <a:lnTo>
                      <a:pt x="552" y="910"/>
                    </a:lnTo>
                    <a:lnTo>
                      <a:pt x="541" y="917"/>
                    </a:lnTo>
                    <a:lnTo>
                      <a:pt x="534" y="918"/>
                    </a:lnTo>
                    <a:lnTo>
                      <a:pt x="528" y="921"/>
                    </a:lnTo>
                    <a:lnTo>
                      <a:pt x="520" y="921"/>
                    </a:lnTo>
                    <a:lnTo>
                      <a:pt x="512" y="922"/>
                    </a:lnTo>
                    <a:lnTo>
                      <a:pt x="502" y="921"/>
                    </a:lnTo>
                    <a:lnTo>
                      <a:pt x="493" y="919"/>
                    </a:lnTo>
                    <a:lnTo>
                      <a:pt x="485" y="917"/>
                    </a:lnTo>
                    <a:lnTo>
                      <a:pt x="478" y="911"/>
                    </a:lnTo>
                    <a:lnTo>
                      <a:pt x="472" y="906"/>
                    </a:lnTo>
                    <a:lnTo>
                      <a:pt x="465" y="901"/>
                    </a:lnTo>
                    <a:lnTo>
                      <a:pt x="460" y="894"/>
                    </a:lnTo>
                    <a:lnTo>
                      <a:pt x="456" y="886"/>
                    </a:lnTo>
                    <a:lnTo>
                      <a:pt x="448" y="869"/>
                    </a:lnTo>
                    <a:lnTo>
                      <a:pt x="441" y="849"/>
                    </a:lnTo>
                    <a:lnTo>
                      <a:pt x="436" y="829"/>
                    </a:lnTo>
                    <a:lnTo>
                      <a:pt x="430" y="807"/>
                    </a:lnTo>
                    <a:lnTo>
                      <a:pt x="426" y="786"/>
                    </a:lnTo>
                    <a:lnTo>
                      <a:pt x="421" y="765"/>
                    </a:lnTo>
                    <a:lnTo>
                      <a:pt x="414" y="746"/>
                    </a:lnTo>
                    <a:lnTo>
                      <a:pt x="408" y="729"/>
                    </a:lnTo>
                    <a:lnTo>
                      <a:pt x="402" y="721"/>
                    </a:lnTo>
                    <a:lnTo>
                      <a:pt x="399" y="714"/>
                    </a:lnTo>
                    <a:lnTo>
                      <a:pt x="393" y="707"/>
                    </a:lnTo>
                    <a:lnTo>
                      <a:pt x="387" y="702"/>
                    </a:lnTo>
                    <a:lnTo>
                      <a:pt x="380" y="698"/>
                    </a:lnTo>
                    <a:lnTo>
                      <a:pt x="372" y="695"/>
                    </a:lnTo>
                    <a:lnTo>
                      <a:pt x="364" y="694"/>
                    </a:lnTo>
                    <a:lnTo>
                      <a:pt x="355" y="693"/>
                    </a:lnTo>
                    <a:lnTo>
                      <a:pt x="351" y="694"/>
                    </a:lnTo>
                    <a:lnTo>
                      <a:pt x="347" y="697"/>
                    </a:lnTo>
                    <a:lnTo>
                      <a:pt x="344" y="701"/>
                    </a:lnTo>
                    <a:lnTo>
                      <a:pt x="341" y="705"/>
                    </a:lnTo>
                    <a:lnTo>
                      <a:pt x="336" y="713"/>
                    </a:lnTo>
                    <a:lnTo>
                      <a:pt x="331" y="717"/>
                    </a:lnTo>
                    <a:lnTo>
                      <a:pt x="323" y="717"/>
                    </a:lnTo>
                    <a:lnTo>
                      <a:pt x="315" y="714"/>
                    </a:lnTo>
                    <a:lnTo>
                      <a:pt x="308" y="711"/>
                    </a:lnTo>
                    <a:lnTo>
                      <a:pt x="301" y="706"/>
                    </a:lnTo>
                    <a:lnTo>
                      <a:pt x="291" y="695"/>
                    </a:lnTo>
                    <a:lnTo>
                      <a:pt x="280" y="683"/>
                    </a:lnTo>
                    <a:lnTo>
                      <a:pt x="269" y="671"/>
                    </a:lnTo>
                    <a:lnTo>
                      <a:pt x="259" y="661"/>
                    </a:lnTo>
                    <a:lnTo>
                      <a:pt x="252" y="657"/>
                    </a:lnTo>
                    <a:lnTo>
                      <a:pt x="245" y="654"/>
                    </a:lnTo>
                    <a:lnTo>
                      <a:pt x="237" y="651"/>
                    </a:lnTo>
                    <a:lnTo>
                      <a:pt x="228" y="650"/>
                    </a:lnTo>
                    <a:lnTo>
                      <a:pt x="208" y="651"/>
                    </a:lnTo>
                    <a:lnTo>
                      <a:pt x="191" y="653"/>
                    </a:lnTo>
                    <a:lnTo>
                      <a:pt x="187" y="651"/>
                    </a:lnTo>
                    <a:lnTo>
                      <a:pt x="184" y="650"/>
                    </a:lnTo>
                    <a:lnTo>
                      <a:pt x="181" y="649"/>
                    </a:lnTo>
                    <a:lnTo>
                      <a:pt x="179" y="646"/>
                    </a:lnTo>
                    <a:lnTo>
                      <a:pt x="177" y="642"/>
                    </a:lnTo>
                    <a:lnTo>
                      <a:pt x="176" y="638"/>
                    </a:lnTo>
                    <a:lnTo>
                      <a:pt x="175" y="633"/>
                    </a:lnTo>
                    <a:lnTo>
                      <a:pt x="175" y="626"/>
                    </a:lnTo>
                    <a:lnTo>
                      <a:pt x="173" y="599"/>
                    </a:lnTo>
                    <a:lnTo>
                      <a:pt x="173" y="567"/>
                    </a:lnTo>
                    <a:lnTo>
                      <a:pt x="172" y="559"/>
                    </a:lnTo>
                    <a:lnTo>
                      <a:pt x="171" y="553"/>
                    </a:lnTo>
                    <a:lnTo>
                      <a:pt x="169" y="546"/>
                    </a:lnTo>
                    <a:lnTo>
                      <a:pt x="165" y="541"/>
                    </a:lnTo>
                    <a:lnTo>
                      <a:pt x="163" y="537"/>
                    </a:lnTo>
                    <a:lnTo>
                      <a:pt x="157" y="533"/>
                    </a:lnTo>
                    <a:lnTo>
                      <a:pt x="152" y="531"/>
                    </a:lnTo>
                    <a:lnTo>
                      <a:pt x="144" y="530"/>
                    </a:lnTo>
                    <a:lnTo>
                      <a:pt x="136" y="531"/>
                    </a:lnTo>
                    <a:lnTo>
                      <a:pt x="128" y="535"/>
                    </a:lnTo>
                    <a:lnTo>
                      <a:pt x="120" y="539"/>
                    </a:lnTo>
                    <a:lnTo>
                      <a:pt x="113" y="545"/>
                    </a:lnTo>
                    <a:lnTo>
                      <a:pt x="105" y="551"/>
                    </a:lnTo>
                    <a:lnTo>
                      <a:pt x="97" y="555"/>
                    </a:lnTo>
                    <a:lnTo>
                      <a:pt x="88" y="559"/>
                    </a:lnTo>
                    <a:lnTo>
                      <a:pt x="79" y="561"/>
                    </a:lnTo>
                    <a:lnTo>
                      <a:pt x="73" y="559"/>
                    </a:lnTo>
                    <a:lnTo>
                      <a:pt x="71" y="558"/>
                    </a:lnTo>
                    <a:lnTo>
                      <a:pt x="67" y="555"/>
                    </a:lnTo>
                    <a:lnTo>
                      <a:pt x="64" y="551"/>
                    </a:lnTo>
                    <a:lnTo>
                      <a:pt x="63" y="547"/>
                    </a:lnTo>
                    <a:lnTo>
                      <a:pt x="61" y="542"/>
                    </a:lnTo>
                    <a:lnTo>
                      <a:pt x="60" y="537"/>
                    </a:lnTo>
                    <a:lnTo>
                      <a:pt x="60" y="530"/>
                    </a:lnTo>
                    <a:lnTo>
                      <a:pt x="64" y="503"/>
                    </a:lnTo>
                    <a:lnTo>
                      <a:pt x="69" y="473"/>
                    </a:lnTo>
                    <a:lnTo>
                      <a:pt x="71" y="456"/>
                    </a:lnTo>
                    <a:lnTo>
                      <a:pt x="71" y="440"/>
                    </a:lnTo>
                    <a:lnTo>
                      <a:pt x="69" y="432"/>
                    </a:lnTo>
                    <a:lnTo>
                      <a:pt x="67" y="424"/>
                    </a:lnTo>
                    <a:lnTo>
                      <a:pt x="64" y="417"/>
                    </a:lnTo>
                    <a:lnTo>
                      <a:pt x="60" y="410"/>
                    </a:lnTo>
                    <a:lnTo>
                      <a:pt x="51" y="405"/>
                    </a:lnTo>
                    <a:lnTo>
                      <a:pt x="29" y="400"/>
                    </a:lnTo>
                    <a:lnTo>
                      <a:pt x="19" y="396"/>
                    </a:lnTo>
                    <a:lnTo>
                      <a:pt x="9" y="392"/>
                    </a:lnTo>
                    <a:lnTo>
                      <a:pt x="5" y="389"/>
                    </a:lnTo>
                    <a:lnTo>
                      <a:pt x="3" y="386"/>
                    </a:lnTo>
                    <a:lnTo>
                      <a:pt x="0" y="384"/>
                    </a:lnTo>
                    <a:lnTo>
                      <a:pt x="0" y="380"/>
                    </a:lnTo>
                    <a:lnTo>
                      <a:pt x="1" y="369"/>
                    </a:lnTo>
                    <a:lnTo>
                      <a:pt x="4" y="358"/>
                    </a:lnTo>
                    <a:lnTo>
                      <a:pt x="7" y="349"/>
                    </a:lnTo>
                    <a:lnTo>
                      <a:pt x="12" y="338"/>
                    </a:lnTo>
                    <a:lnTo>
                      <a:pt x="16" y="328"/>
                    </a:lnTo>
                    <a:lnTo>
                      <a:pt x="20" y="314"/>
                    </a:lnTo>
                    <a:lnTo>
                      <a:pt x="23" y="300"/>
                    </a:lnTo>
                    <a:lnTo>
                      <a:pt x="24" y="284"/>
                    </a:lnTo>
                    <a:lnTo>
                      <a:pt x="33" y="289"/>
                    </a:lnTo>
                    <a:lnTo>
                      <a:pt x="43" y="294"/>
                    </a:lnTo>
                    <a:lnTo>
                      <a:pt x="53" y="297"/>
                    </a:lnTo>
                    <a:lnTo>
                      <a:pt x="64" y="300"/>
                    </a:lnTo>
                    <a:lnTo>
                      <a:pt x="85" y="301"/>
                    </a:lnTo>
                    <a:lnTo>
                      <a:pt x="108" y="301"/>
                    </a:lnTo>
                    <a:lnTo>
                      <a:pt x="116" y="300"/>
                    </a:lnTo>
                    <a:lnTo>
                      <a:pt x="128" y="294"/>
                    </a:lnTo>
                    <a:lnTo>
                      <a:pt x="143" y="288"/>
                    </a:lnTo>
                    <a:lnTo>
                      <a:pt x="159" y="278"/>
                    </a:lnTo>
                    <a:lnTo>
                      <a:pt x="175" y="270"/>
                    </a:lnTo>
                    <a:lnTo>
                      <a:pt x="188" y="261"/>
                    </a:lnTo>
                    <a:lnTo>
                      <a:pt x="199" y="253"/>
                    </a:lnTo>
                    <a:lnTo>
                      <a:pt x="204" y="248"/>
                    </a:lnTo>
                    <a:lnTo>
                      <a:pt x="207" y="240"/>
                    </a:lnTo>
                    <a:lnTo>
                      <a:pt x="207" y="232"/>
                    </a:lnTo>
                    <a:lnTo>
                      <a:pt x="207" y="225"/>
                    </a:lnTo>
                    <a:lnTo>
                      <a:pt x="207" y="218"/>
                    </a:lnTo>
                    <a:lnTo>
                      <a:pt x="204" y="206"/>
                    </a:lnTo>
                    <a:lnTo>
                      <a:pt x="201" y="194"/>
                    </a:lnTo>
                    <a:lnTo>
                      <a:pt x="199" y="184"/>
                    </a:lnTo>
                    <a:lnTo>
                      <a:pt x="199" y="173"/>
                    </a:lnTo>
                    <a:lnTo>
                      <a:pt x="200" y="168"/>
                    </a:lnTo>
                    <a:lnTo>
                      <a:pt x="203" y="162"/>
                    </a:lnTo>
                    <a:lnTo>
                      <a:pt x="205" y="157"/>
                    </a:lnTo>
                    <a:lnTo>
                      <a:pt x="211" y="150"/>
                    </a:lnTo>
                    <a:lnTo>
                      <a:pt x="221" y="141"/>
                    </a:lnTo>
                    <a:lnTo>
                      <a:pt x="233" y="130"/>
                    </a:lnTo>
                    <a:lnTo>
                      <a:pt x="247" y="120"/>
                    </a:lnTo>
                    <a:lnTo>
                      <a:pt x="261" y="109"/>
                    </a:lnTo>
                    <a:lnTo>
                      <a:pt x="293" y="88"/>
                    </a:lnTo>
                    <a:lnTo>
                      <a:pt x="327" y="66"/>
                    </a:lnTo>
                    <a:lnTo>
                      <a:pt x="361" y="46"/>
                    </a:lnTo>
                    <a:lnTo>
                      <a:pt x="396" y="29"/>
                    </a:lnTo>
                    <a:lnTo>
                      <a:pt x="428" y="13"/>
                    </a:lnTo>
                    <a:lnTo>
                      <a:pt x="457" y="0"/>
                    </a:lnTo>
                    <a:lnTo>
                      <a:pt x="468" y="6"/>
                    </a:lnTo>
                    <a:lnTo>
                      <a:pt x="477" y="10"/>
                    </a:lnTo>
                    <a:lnTo>
                      <a:pt x="488" y="14"/>
                    </a:lnTo>
                    <a:lnTo>
                      <a:pt x="498" y="17"/>
                    </a:lnTo>
                    <a:lnTo>
                      <a:pt x="518" y="20"/>
                    </a:lnTo>
                    <a:lnTo>
                      <a:pt x="540" y="20"/>
                    </a:lnTo>
                    <a:lnTo>
                      <a:pt x="560" y="20"/>
                    </a:lnTo>
                    <a:lnTo>
                      <a:pt x="582" y="21"/>
                    </a:lnTo>
                    <a:lnTo>
                      <a:pt x="593" y="22"/>
                    </a:lnTo>
                    <a:lnTo>
                      <a:pt x="604" y="24"/>
                    </a:lnTo>
                    <a:lnTo>
                      <a:pt x="614" y="26"/>
                    </a:lnTo>
                    <a:lnTo>
                      <a:pt x="626" y="30"/>
                    </a:lnTo>
                    <a:lnTo>
                      <a:pt x="633" y="37"/>
                    </a:lnTo>
                    <a:lnTo>
                      <a:pt x="640" y="46"/>
                    </a:lnTo>
                    <a:lnTo>
                      <a:pt x="646" y="60"/>
                    </a:lnTo>
                    <a:lnTo>
                      <a:pt x="654" y="73"/>
                    </a:lnTo>
                    <a:lnTo>
                      <a:pt x="661" y="86"/>
                    </a:lnTo>
                    <a:lnTo>
                      <a:pt x="669" y="98"/>
                    </a:lnTo>
                    <a:lnTo>
                      <a:pt x="673" y="104"/>
                    </a:lnTo>
                    <a:lnTo>
                      <a:pt x="677" y="108"/>
                    </a:lnTo>
                    <a:lnTo>
                      <a:pt x="682" y="112"/>
                    </a:lnTo>
                    <a:lnTo>
                      <a:pt x="686" y="114"/>
                    </a:lnTo>
                    <a:lnTo>
                      <a:pt x="692" y="121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67"/>
              <p:cNvSpPr>
                <a:spLocks/>
              </p:cNvSpPr>
              <p:nvPr/>
            </p:nvSpPr>
            <p:spPr bwMode="auto">
              <a:xfrm>
                <a:off x="1807" y="2006"/>
                <a:ext cx="62" cy="53"/>
              </a:xfrm>
              <a:custGeom>
                <a:avLst/>
                <a:gdLst>
                  <a:gd name="T0" fmla="*/ 53 w 205"/>
                  <a:gd name="T1" fmla="*/ 27 h 175"/>
                  <a:gd name="T2" fmla="*/ 52 w 205"/>
                  <a:gd name="T3" fmla="*/ 27 h 175"/>
                  <a:gd name="T4" fmla="*/ 51 w 205"/>
                  <a:gd name="T5" fmla="*/ 26 h 175"/>
                  <a:gd name="T6" fmla="*/ 50 w 205"/>
                  <a:gd name="T7" fmla="*/ 25 h 175"/>
                  <a:gd name="T8" fmla="*/ 49 w 205"/>
                  <a:gd name="T9" fmla="*/ 23 h 175"/>
                  <a:gd name="T10" fmla="*/ 47 w 205"/>
                  <a:gd name="T11" fmla="*/ 19 h 175"/>
                  <a:gd name="T12" fmla="*/ 45 w 205"/>
                  <a:gd name="T13" fmla="*/ 15 h 175"/>
                  <a:gd name="T14" fmla="*/ 41 w 205"/>
                  <a:gd name="T15" fmla="*/ 6 h 175"/>
                  <a:gd name="T16" fmla="*/ 38 w 205"/>
                  <a:gd name="T17" fmla="*/ 0 h 175"/>
                  <a:gd name="T18" fmla="*/ 35 w 205"/>
                  <a:gd name="T19" fmla="*/ 1 h 175"/>
                  <a:gd name="T20" fmla="*/ 32 w 205"/>
                  <a:gd name="T21" fmla="*/ 1 h 175"/>
                  <a:gd name="T22" fmla="*/ 28 w 205"/>
                  <a:gd name="T23" fmla="*/ 2 h 175"/>
                  <a:gd name="T24" fmla="*/ 25 w 205"/>
                  <a:gd name="T25" fmla="*/ 3 h 175"/>
                  <a:gd name="T26" fmla="*/ 22 w 205"/>
                  <a:gd name="T27" fmla="*/ 5 h 175"/>
                  <a:gd name="T28" fmla="*/ 19 w 205"/>
                  <a:gd name="T29" fmla="*/ 6 h 175"/>
                  <a:gd name="T30" fmla="*/ 16 w 205"/>
                  <a:gd name="T31" fmla="*/ 8 h 175"/>
                  <a:gd name="T32" fmla="*/ 13 w 205"/>
                  <a:gd name="T33" fmla="*/ 10 h 175"/>
                  <a:gd name="T34" fmla="*/ 10 w 205"/>
                  <a:gd name="T35" fmla="*/ 12 h 175"/>
                  <a:gd name="T36" fmla="*/ 8 w 205"/>
                  <a:gd name="T37" fmla="*/ 15 h 175"/>
                  <a:gd name="T38" fmla="*/ 6 w 205"/>
                  <a:gd name="T39" fmla="*/ 18 h 175"/>
                  <a:gd name="T40" fmla="*/ 4 w 205"/>
                  <a:gd name="T41" fmla="*/ 21 h 175"/>
                  <a:gd name="T42" fmla="*/ 2 w 205"/>
                  <a:gd name="T43" fmla="*/ 24 h 175"/>
                  <a:gd name="T44" fmla="*/ 1 w 205"/>
                  <a:gd name="T45" fmla="*/ 28 h 175"/>
                  <a:gd name="T46" fmla="*/ 0 w 205"/>
                  <a:gd name="T47" fmla="*/ 32 h 175"/>
                  <a:gd name="T48" fmla="*/ 0 w 205"/>
                  <a:gd name="T49" fmla="*/ 36 h 175"/>
                  <a:gd name="T50" fmla="*/ 0 w 205"/>
                  <a:gd name="T51" fmla="*/ 40 h 175"/>
                  <a:gd name="T52" fmla="*/ 0 w 205"/>
                  <a:gd name="T53" fmla="*/ 44 h 175"/>
                  <a:gd name="T54" fmla="*/ 0 w 205"/>
                  <a:gd name="T55" fmla="*/ 46 h 175"/>
                  <a:gd name="T56" fmla="*/ 1 w 205"/>
                  <a:gd name="T57" fmla="*/ 49 h 175"/>
                  <a:gd name="T58" fmla="*/ 2 w 205"/>
                  <a:gd name="T59" fmla="*/ 51 h 175"/>
                  <a:gd name="T60" fmla="*/ 4 w 205"/>
                  <a:gd name="T61" fmla="*/ 52 h 175"/>
                  <a:gd name="T62" fmla="*/ 6 w 205"/>
                  <a:gd name="T63" fmla="*/ 52 h 175"/>
                  <a:gd name="T64" fmla="*/ 9 w 205"/>
                  <a:gd name="T65" fmla="*/ 53 h 175"/>
                  <a:gd name="T66" fmla="*/ 13 w 205"/>
                  <a:gd name="T67" fmla="*/ 52 h 175"/>
                  <a:gd name="T68" fmla="*/ 16 w 205"/>
                  <a:gd name="T69" fmla="*/ 52 h 175"/>
                  <a:gd name="T70" fmla="*/ 20 w 205"/>
                  <a:gd name="T71" fmla="*/ 51 h 175"/>
                  <a:gd name="T72" fmla="*/ 22 w 205"/>
                  <a:gd name="T73" fmla="*/ 50 h 175"/>
                  <a:gd name="T74" fmla="*/ 25 w 205"/>
                  <a:gd name="T75" fmla="*/ 49 h 175"/>
                  <a:gd name="T76" fmla="*/ 28 w 205"/>
                  <a:gd name="T77" fmla="*/ 48 h 175"/>
                  <a:gd name="T78" fmla="*/ 30 w 205"/>
                  <a:gd name="T79" fmla="*/ 48 h 175"/>
                  <a:gd name="T80" fmla="*/ 33 w 205"/>
                  <a:gd name="T81" fmla="*/ 47 h 175"/>
                  <a:gd name="T82" fmla="*/ 40 w 205"/>
                  <a:gd name="T83" fmla="*/ 47 h 175"/>
                  <a:gd name="T84" fmla="*/ 45 w 205"/>
                  <a:gd name="T85" fmla="*/ 47 h 175"/>
                  <a:gd name="T86" fmla="*/ 49 w 205"/>
                  <a:gd name="T87" fmla="*/ 47 h 175"/>
                  <a:gd name="T88" fmla="*/ 53 w 205"/>
                  <a:gd name="T89" fmla="*/ 47 h 175"/>
                  <a:gd name="T90" fmla="*/ 55 w 205"/>
                  <a:gd name="T91" fmla="*/ 47 h 175"/>
                  <a:gd name="T92" fmla="*/ 58 w 205"/>
                  <a:gd name="T93" fmla="*/ 46 h 175"/>
                  <a:gd name="T94" fmla="*/ 60 w 205"/>
                  <a:gd name="T95" fmla="*/ 46 h 175"/>
                  <a:gd name="T96" fmla="*/ 61 w 205"/>
                  <a:gd name="T97" fmla="*/ 45 h 175"/>
                  <a:gd name="T98" fmla="*/ 62 w 205"/>
                  <a:gd name="T99" fmla="*/ 42 h 175"/>
                  <a:gd name="T100" fmla="*/ 62 w 205"/>
                  <a:gd name="T101" fmla="*/ 40 h 175"/>
                  <a:gd name="T102" fmla="*/ 62 w 205"/>
                  <a:gd name="T103" fmla="*/ 38 h 175"/>
                  <a:gd name="T104" fmla="*/ 61 w 205"/>
                  <a:gd name="T105" fmla="*/ 35 h 175"/>
                  <a:gd name="T106" fmla="*/ 60 w 205"/>
                  <a:gd name="T107" fmla="*/ 34 h 175"/>
                  <a:gd name="T108" fmla="*/ 59 w 205"/>
                  <a:gd name="T109" fmla="*/ 31 h 175"/>
                  <a:gd name="T110" fmla="*/ 57 w 205"/>
                  <a:gd name="T111" fmla="*/ 30 h 175"/>
                  <a:gd name="T112" fmla="*/ 56 w 205"/>
                  <a:gd name="T113" fmla="*/ 28 h 175"/>
                  <a:gd name="T114" fmla="*/ 54 w 205"/>
                  <a:gd name="T115" fmla="*/ 28 h 175"/>
                  <a:gd name="T116" fmla="*/ 53 w 205"/>
                  <a:gd name="T117" fmla="*/ 27 h 17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5"/>
                  <a:gd name="T178" fmla="*/ 0 h 175"/>
                  <a:gd name="T179" fmla="*/ 205 w 205"/>
                  <a:gd name="T180" fmla="*/ 175 h 17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5" h="175">
                    <a:moveTo>
                      <a:pt x="174" y="89"/>
                    </a:moveTo>
                    <a:lnTo>
                      <a:pt x="172" y="89"/>
                    </a:lnTo>
                    <a:lnTo>
                      <a:pt x="169" y="87"/>
                    </a:lnTo>
                    <a:lnTo>
                      <a:pt x="166" y="83"/>
                    </a:lnTo>
                    <a:lnTo>
                      <a:pt x="162" y="77"/>
                    </a:lnTo>
                    <a:lnTo>
                      <a:pt x="156" y="64"/>
                    </a:lnTo>
                    <a:lnTo>
                      <a:pt x="148" y="50"/>
                    </a:lnTo>
                    <a:lnTo>
                      <a:pt x="134" y="19"/>
                    </a:lnTo>
                    <a:lnTo>
                      <a:pt x="126" y="0"/>
                    </a:lnTo>
                    <a:lnTo>
                      <a:pt x="116" y="2"/>
                    </a:lnTo>
                    <a:lnTo>
                      <a:pt x="105" y="3"/>
                    </a:lnTo>
                    <a:lnTo>
                      <a:pt x="94" y="7"/>
                    </a:lnTo>
                    <a:lnTo>
                      <a:pt x="84" y="10"/>
                    </a:lnTo>
                    <a:lnTo>
                      <a:pt x="73" y="15"/>
                    </a:lnTo>
                    <a:lnTo>
                      <a:pt x="62" y="20"/>
                    </a:lnTo>
                    <a:lnTo>
                      <a:pt x="53" y="26"/>
                    </a:lnTo>
                    <a:lnTo>
                      <a:pt x="42" y="34"/>
                    </a:lnTo>
                    <a:lnTo>
                      <a:pt x="34" y="40"/>
                    </a:lnTo>
                    <a:lnTo>
                      <a:pt x="27" y="50"/>
                    </a:lnTo>
                    <a:lnTo>
                      <a:pt x="19" y="59"/>
                    </a:lnTo>
                    <a:lnTo>
                      <a:pt x="12" y="69"/>
                    </a:lnTo>
                    <a:lnTo>
                      <a:pt x="8" y="80"/>
                    </a:lnTo>
                    <a:lnTo>
                      <a:pt x="4" y="92"/>
                    </a:lnTo>
                    <a:lnTo>
                      <a:pt x="1" y="105"/>
                    </a:lnTo>
                    <a:lnTo>
                      <a:pt x="0" y="120"/>
                    </a:lnTo>
                    <a:lnTo>
                      <a:pt x="0" y="133"/>
                    </a:lnTo>
                    <a:lnTo>
                      <a:pt x="1" y="144"/>
                    </a:lnTo>
                    <a:lnTo>
                      <a:pt x="1" y="153"/>
                    </a:lnTo>
                    <a:lnTo>
                      <a:pt x="4" y="161"/>
                    </a:lnTo>
                    <a:lnTo>
                      <a:pt x="8" y="167"/>
                    </a:lnTo>
                    <a:lnTo>
                      <a:pt x="13" y="171"/>
                    </a:lnTo>
                    <a:lnTo>
                      <a:pt x="20" y="173"/>
                    </a:lnTo>
                    <a:lnTo>
                      <a:pt x="31" y="175"/>
                    </a:lnTo>
                    <a:lnTo>
                      <a:pt x="42" y="173"/>
                    </a:lnTo>
                    <a:lnTo>
                      <a:pt x="54" y="172"/>
                    </a:lnTo>
                    <a:lnTo>
                      <a:pt x="65" y="168"/>
                    </a:lnTo>
                    <a:lnTo>
                      <a:pt x="74" y="165"/>
                    </a:lnTo>
                    <a:lnTo>
                      <a:pt x="82" y="161"/>
                    </a:lnTo>
                    <a:lnTo>
                      <a:pt x="92" y="159"/>
                    </a:lnTo>
                    <a:lnTo>
                      <a:pt x="100" y="157"/>
                    </a:lnTo>
                    <a:lnTo>
                      <a:pt x="109" y="156"/>
                    </a:lnTo>
                    <a:lnTo>
                      <a:pt x="132" y="156"/>
                    </a:lnTo>
                    <a:lnTo>
                      <a:pt x="148" y="156"/>
                    </a:lnTo>
                    <a:lnTo>
                      <a:pt x="162" y="156"/>
                    </a:lnTo>
                    <a:lnTo>
                      <a:pt x="174" y="156"/>
                    </a:lnTo>
                    <a:lnTo>
                      <a:pt x="182" y="156"/>
                    </a:lnTo>
                    <a:lnTo>
                      <a:pt x="192" y="153"/>
                    </a:lnTo>
                    <a:lnTo>
                      <a:pt x="197" y="151"/>
                    </a:lnTo>
                    <a:lnTo>
                      <a:pt x="201" y="147"/>
                    </a:lnTo>
                    <a:lnTo>
                      <a:pt x="204" y="140"/>
                    </a:lnTo>
                    <a:lnTo>
                      <a:pt x="205" y="132"/>
                    </a:lnTo>
                    <a:lnTo>
                      <a:pt x="204" y="125"/>
                    </a:lnTo>
                    <a:lnTo>
                      <a:pt x="202" y="117"/>
                    </a:lnTo>
                    <a:lnTo>
                      <a:pt x="198" y="111"/>
                    </a:lnTo>
                    <a:lnTo>
                      <a:pt x="194" y="104"/>
                    </a:lnTo>
                    <a:lnTo>
                      <a:pt x="189" y="99"/>
                    </a:lnTo>
                    <a:lnTo>
                      <a:pt x="185" y="93"/>
                    </a:lnTo>
                    <a:lnTo>
                      <a:pt x="180" y="91"/>
                    </a:lnTo>
                    <a:lnTo>
                      <a:pt x="174" y="89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68"/>
              <p:cNvSpPr>
                <a:spLocks/>
              </p:cNvSpPr>
              <p:nvPr/>
            </p:nvSpPr>
            <p:spPr bwMode="auto">
              <a:xfrm>
                <a:off x="363" y="2055"/>
                <a:ext cx="92" cy="110"/>
              </a:xfrm>
              <a:custGeom>
                <a:avLst/>
                <a:gdLst>
                  <a:gd name="T0" fmla="*/ 92 w 303"/>
                  <a:gd name="T1" fmla="*/ 73 h 361"/>
                  <a:gd name="T2" fmla="*/ 92 w 303"/>
                  <a:gd name="T3" fmla="*/ 77 h 361"/>
                  <a:gd name="T4" fmla="*/ 91 w 303"/>
                  <a:gd name="T5" fmla="*/ 81 h 361"/>
                  <a:gd name="T6" fmla="*/ 90 w 303"/>
                  <a:gd name="T7" fmla="*/ 84 h 361"/>
                  <a:gd name="T8" fmla="*/ 88 w 303"/>
                  <a:gd name="T9" fmla="*/ 87 h 361"/>
                  <a:gd name="T10" fmla="*/ 86 w 303"/>
                  <a:gd name="T11" fmla="*/ 90 h 361"/>
                  <a:gd name="T12" fmla="*/ 84 w 303"/>
                  <a:gd name="T13" fmla="*/ 92 h 361"/>
                  <a:gd name="T14" fmla="*/ 82 w 303"/>
                  <a:gd name="T15" fmla="*/ 94 h 361"/>
                  <a:gd name="T16" fmla="*/ 79 w 303"/>
                  <a:gd name="T17" fmla="*/ 95 h 361"/>
                  <a:gd name="T18" fmla="*/ 74 w 303"/>
                  <a:gd name="T19" fmla="*/ 98 h 361"/>
                  <a:gd name="T20" fmla="*/ 68 w 303"/>
                  <a:gd name="T21" fmla="*/ 101 h 361"/>
                  <a:gd name="T22" fmla="*/ 66 w 303"/>
                  <a:gd name="T23" fmla="*/ 102 h 361"/>
                  <a:gd name="T24" fmla="*/ 63 w 303"/>
                  <a:gd name="T25" fmla="*/ 103 h 361"/>
                  <a:gd name="T26" fmla="*/ 61 w 303"/>
                  <a:gd name="T27" fmla="*/ 105 h 361"/>
                  <a:gd name="T28" fmla="*/ 59 w 303"/>
                  <a:gd name="T29" fmla="*/ 106 h 361"/>
                  <a:gd name="T30" fmla="*/ 56 w 303"/>
                  <a:gd name="T31" fmla="*/ 110 h 361"/>
                  <a:gd name="T32" fmla="*/ 49 w 303"/>
                  <a:gd name="T33" fmla="*/ 100 h 361"/>
                  <a:gd name="T34" fmla="*/ 43 w 303"/>
                  <a:gd name="T35" fmla="*/ 90 h 361"/>
                  <a:gd name="T36" fmla="*/ 36 w 303"/>
                  <a:gd name="T37" fmla="*/ 81 h 361"/>
                  <a:gd name="T38" fmla="*/ 29 w 303"/>
                  <a:gd name="T39" fmla="*/ 71 h 361"/>
                  <a:gd name="T40" fmla="*/ 21 w 303"/>
                  <a:gd name="T41" fmla="*/ 60 h 361"/>
                  <a:gd name="T42" fmla="*/ 14 w 303"/>
                  <a:gd name="T43" fmla="*/ 49 h 361"/>
                  <a:gd name="T44" fmla="*/ 11 w 303"/>
                  <a:gd name="T45" fmla="*/ 43 h 361"/>
                  <a:gd name="T46" fmla="*/ 8 w 303"/>
                  <a:gd name="T47" fmla="*/ 38 h 361"/>
                  <a:gd name="T48" fmla="*/ 5 w 303"/>
                  <a:gd name="T49" fmla="*/ 32 h 361"/>
                  <a:gd name="T50" fmla="*/ 2 w 303"/>
                  <a:gd name="T51" fmla="*/ 26 h 361"/>
                  <a:gd name="T52" fmla="*/ 1 w 303"/>
                  <a:gd name="T53" fmla="*/ 22 h 361"/>
                  <a:gd name="T54" fmla="*/ 1 w 303"/>
                  <a:gd name="T55" fmla="*/ 20 h 361"/>
                  <a:gd name="T56" fmla="*/ 0 w 303"/>
                  <a:gd name="T57" fmla="*/ 17 h 361"/>
                  <a:gd name="T58" fmla="*/ 0 w 303"/>
                  <a:gd name="T59" fmla="*/ 15 h 361"/>
                  <a:gd name="T60" fmla="*/ 1 w 303"/>
                  <a:gd name="T61" fmla="*/ 13 h 361"/>
                  <a:gd name="T62" fmla="*/ 1 w 303"/>
                  <a:gd name="T63" fmla="*/ 12 h 361"/>
                  <a:gd name="T64" fmla="*/ 2 w 303"/>
                  <a:gd name="T65" fmla="*/ 10 h 361"/>
                  <a:gd name="T66" fmla="*/ 3 w 303"/>
                  <a:gd name="T67" fmla="*/ 10 h 361"/>
                  <a:gd name="T68" fmla="*/ 9 w 303"/>
                  <a:gd name="T69" fmla="*/ 7 h 361"/>
                  <a:gd name="T70" fmla="*/ 15 w 303"/>
                  <a:gd name="T71" fmla="*/ 4 h 361"/>
                  <a:gd name="T72" fmla="*/ 19 w 303"/>
                  <a:gd name="T73" fmla="*/ 2 h 361"/>
                  <a:gd name="T74" fmla="*/ 21 w 303"/>
                  <a:gd name="T75" fmla="*/ 1 h 361"/>
                  <a:gd name="T76" fmla="*/ 24 w 303"/>
                  <a:gd name="T77" fmla="*/ 0 h 361"/>
                  <a:gd name="T78" fmla="*/ 26 w 303"/>
                  <a:gd name="T79" fmla="*/ 0 h 361"/>
                  <a:gd name="T80" fmla="*/ 28 w 303"/>
                  <a:gd name="T81" fmla="*/ 0 h 361"/>
                  <a:gd name="T82" fmla="*/ 30 w 303"/>
                  <a:gd name="T83" fmla="*/ 1 h 361"/>
                  <a:gd name="T84" fmla="*/ 32 w 303"/>
                  <a:gd name="T85" fmla="*/ 2 h 361"/>
                  <a:gd name="T86" fmla="*/ 34 w 303"/>
                  <a:gd name="T87" fmla="*/ 3 h 361"/>
                  <a:gd name="T88" fmla="*/ 39 w 303"/>
                  <a:gd name="T89" fmla="*/ 5 h 361"/>
                  <a:gd name="T90" fmla="*/ 46 w 303"/>
                  <a:gd name="T91" fmla="*/ 8 h 361"/>
                  <a:gd name="T92" fmla="*/ 50 w 303"/>
                  <a:gd name="T93" fmla="*/ 9 h 361"/>
                  <a:gd name="T94" fmla="*/ 55 w 303"/>
                  <a:gd name="T95" fmla="*/ 10 h 361"/>
                  <a:gd name="T96" fmla="*/ 60 w 303"/>
                  <a:gd name="T97" fmla="*/ 10 h 361"/>
                  <a:gd name="T98" fmla="*/ 66 w 303"/>
                  <a:gd name="T99" fmla="*/ 11 h 361"/>
                  <a:gd name="T100" fmla="*/ 68 w 303"/>
                  <a:gd name="T101" fmla="*/ 12 h 361"/>
                  <a:gd name="T102" fmla="*/ 70 w 303"/>
                  <a:gd name="T103" fmla="*/ 17 h 361"/>
                  <a:gd name="T104" fmla="*/ 74 w 303"/>
                  <a:gd name="T105" fmla="*/ 24 h 361"/>
                  <a:gd name="T106" fmla="*/ 79 w 303"/>
                  <a:gd name="T107" fmla="*/ 33 h 361"/>
                  <a:gd name="T108" fmla="*/ 83 w 303"/>
                  <a:gd name="T109" fmla="*/ 41 h 361"/>
                  <a:gd name="T110" fmla="*/ 87 w 303"/>
                  <a:gd name="T111" fmla="*/ 51 h 361"/>
                  <a:gd name="T112" fmla="*/ 89 w 303"/>
                  <a:gd name="T113" fmla="*/ 56 h 361"/>
                  <a:gd name="T114" fmla="*/ 90 w 303"/>
                  <a:gd name="T115" fmla="*/ 62 h 361"/>
                  <a:gd name="T116" fmla="*/ 91 w 303"/>
                  <a:gd name="T117" fmla="*/ 67 h 361"/>
                  <a:gd name="T118" fmla="*/ 92 w 303"/>
                  <a:gd name="T119" fmla="*/ 73 h 36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03"/>
                  <a:gd name="T181" fmla="*/ 0 h 361"/>
                  <a:gd name="T182" fmla="*/ 303 w 303"/>
                  <a:gd name="T183" fmla="*/ 361 h 36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03" h="361">
                    <a:moveTo>
                      <a:pt x="303" y="240"/>
                    </a:moveTo>
                    <a:lnTo>
                      <a:pt x="303" y="254"/>
                    </a:lnTo>
                    <a:lnTo>
                      <a:pt x="300" y="266"/>
                    </a:lnTo>
                    <a:lnTo>
                      <a:pt x="296" y="277"/>
                    </a:lnTo>
                    <a:lnTo>
                      <a:pt x="291" y="286"/>
                    </a:lnTo>
                    <a:lnTo>
                      <a:pt x="284" y="294"/>
                    </a:lnTo>
                    <a:lnTo>
                      <a:pt x="277" y="301"/>
                    </a:lnTo>
                    <a:lnTo>
                      <a:pt x="269" y="308"/>
                    </a:lnTo>
                    <a:lnTo>
                      <a:pt x="260" y="313"/>
                    </a:lnTo>
                    <a:lnTo>
                      <a:pt x="243" y="322"/>
                    </a:lnTo>
                    <a:lnTo>
                      <a:pt x="224" y="330"/>
                    </a:lnTo>
                    <a:lnTo>
                      <a:pt x="216" y="334"/>
                    </a:lnTo>
                    <a:lnTo>
                      <a:pt x="208" y="338"/>
                    </a:lnTo>
                    <a:lnTo>
                      <a:pt x="201" y="344"/>
                    </a:lnTo>
                    <a:lnTo>
                      <a:pt x="195" y="349"/>
                    </a:lnTo>
                    <a:lnTo>
                      <a:pt x="183" y="361"/>
                    </a:lnTo>
                    <a:lnTo>
                      <a:pt x="163" y="329"/>
                    </a:lnTo>
                    <a:lnTo>
                      <a:pt x="142" y="297"/>
                    </a:lnTo>
                    <a:lnTo>
                      <a:pt x="118" y="265"/>
                    </a:lnTo>
                    <a:lnTo>
                      <a:pt x="94" y="232"/>
                    </a:lnTo>
                    <a:lnTo>
                      <a:pt x="70" y="197"/>
                    </a:lnTo>
                    <a:lnTo>
                      <a:pt x="47" y="161"/>
                    </a:lnTo>
                    <a:lnTo>
                      <a:pt x="36" y="142"/>
                    </a:lnTo>
                    <a:lnTo>
                      <a:pt x="26" y="124"/>
                    </a:lnTo>
                    <a:lnTo>
                      <a:pt x="16" y="104"/>
                    </a:lnTo>
                    <a:lnTo>
                      <a:pt x="8" y="84"/>
                    </a:lnTo>
                    <a:lnTo>
                      <a:pt x="4" y="73"/>
                    </a:lnTo>
                    <a:lnTo>
                      <a:pt x="2" y="64"/>
                    </a:lnTo>
                    <a:lnTo>
                      <a:pt x="0" y="56"/>
                    </a:lnTo>
                    <a:lnTo>
                      <a:pt x="0" y="49"/>
                    </a:lnTo>
                    <a:lnTo>
                      <a:pt x="2" y="44"/>
                    </a:lnTo>
                    <a:lnTo>
                      <a:pt x="3" y="38"/>
                    </a:lnTo>
                    <a:lnTo>
                      <a:pt x="6" y="34"/>
                    </a:lnTo>
                    <a:lnTo>
                      <a:pt x="10" y="32"/>
                    </a:lnTo>
                    <a:lnTo>
                      <a:pt x="28" y="22"/>
                    </a:lnTo>
                    <a:lnTo>
                      <a:pt x="51" y="12"/>
                    </a:lnTo>
                    <a:lnTo>
                      <a:pt x="62" y="5"/>
                    </a:lnTo>
                    <a:lnTo>
                      <a:pt x="70" y="2"/>
                    </a:lnTo>
                    <a:lnTo>
                      <a:pt x="78" y="0"/>
                    </a:lnTo>
                    <a:lnTo>
                      <a:pt x="86" y="0"/>
                    </a:lnTo>
                    <a:lnTo>
                      <a:pt x="92" y="1"/>
                    </a:lnTo>
                    <a:lnTo>
                      <a:pt x="99" y="4"/>
                    </a:lnTo>
                    <a:lnTo>
                      <a:pt x="106" y="6"/>
                    </a:lnTo>
                    <a:lnTo>
                      <a:pt x="112" y="10"/>
                    </a:lnTo>
                    <a:lnTo>
                      <a:pt x="128" y="18"/>
                    </a:lnTo>
                    <a:lnTo>
                      <a:pt x="151" y="26"/>
                    </a:lnTo>
                    <a:lnTo>
                      <a:pt x="164" y="30"/>
                    </a:lnTo>
                    <a:lnTo>
                      <a:pt x="180" y="33"/>
                    </a:lnTo>
                    <a:lnTo>
                      <a:pt x="197" y="34"/>
                    </a:lnTo>
                    <a:lnTo>
                      <a:pt x="219" y="36"/>
                    </a:lnTo>
                    <a:lnTo>
                      <a:pt x="223" y="41"/>
                    </a:lnTo>
                    <a:lnTo>
                      <a:pt x="231" y="56"/>
                    </a:lnTo>
                    <a:lnTo>
                      <a:pt x="244" y="78"/>
                    </a:lnTo>
                    <a:lnTo>
                      <a:pt x="261" y="108"/>
                    </a:lnTo>
                    <a:lnTo>
                      <a:pt x="275" y="136"/>
                    </a:lnTo>
                    <a:lnTo>
                      <a:pt x="287" y="168"/>
                    </a:lnTo>
                    <a:lnTo>
                      <a:pt x="292" y="184"/>
                    </a:lnTo>
                    <a:lnTo>
                      <a:pt x="297" y="202"/>
                    </a:lnTo>
                    <a:lnTo>
                      <a:pt x="300" y="221"/>
                    </a:lnTo>
                    <a:lnTo>
                      <a:pt x="303" y="24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69"/>
              <p:cNvSpPr>
                <a:spLocks/>
              </p:cNvSpPr>
              <p:nvPr/>
            </p:nvSpPr>
            <p:spPr bwMode="auto">
              <a:xfrm>
                <a:off x="2087" y="2079"/>
                <a:ext cx="45" cy="63"/>
              </a:xfrm>
              <a:custGeom>
                <a:avLst/>
                <a:gdLst>
                  <a:gd name="T0" fmla="*/ 32 w 151"/>
                  <a:gd name="T1" fmla="*/ 26 h 205"/>
                  <a:gd name="T2" fmla="*/ 32 w 151"/>
                  <a:gd name="T3" fmla="*/ 26 h 205"/>
                  <a:gd name="T4" fmla="*/ 32 w 151"/>
                  <a:gd name="T5" fmla="*/ 26 h 205"/>
                  <a:gd name="T6" fmla="*/ 31 w 151"/>
                  <a:gd name="T7" fmla="*/ 25 h 205"/>
                  <a:gd name="T8" fmla="*/ 31 w 151"/>
                  <a:gd name="T9" fmla="*/ 24 h 205"/>
                  <a:gd name="T10" fmla="*/ 31 w 151"/>
                  <a:gd name="T11" fmla="*/ 22 h 205"/>
                  <a:gd name="T12" fmla="*/ 31 w 151"/>
                  <a:gd name="T13" fmla="*/ 20 h 205"/>
                  <a:gd name="T14" fmla="*/ 32 w 151"/>
                  <a:gd name="T15" fmla="*/ 15 h 205"/>
                  <a:gd name="T16" fmla="*/ 32 w 151"/>
                  <a:gd name="T17" fmla="*/ 13 h 205"/>
                  <a:gd name="T18" fmla="*/ 32 w 151"/>
                  <a:gd name="T19" fmla="*/ 11 h 205"/>
                  <a:gd name="T20" fmla="*/ 31 w 151"/>
                  <a:gd name="T21" fmla="*/ 10 h 205"/>
                  <a:gd name="T22" fmla="*/ 29 w 151"/>
                  <a:gd name="T23" fmla="*/ 7 h 205"/>
                  <a:gd name="T24" fmla="*/ 27 w 151"/>
                  <a:gd name="T25" fmla="*/ 6 h 205"/>
                  <a:gd name="T26" fmla="*/ 22 w 151"/>
                  <a:gd name="T27" fmla="*/ 3 h 205"/>
                  <a:gd name="T28" fmla="*/ 18 w 151"/>
                  <a:gd name="T29" fmla="*/ 0 h 205"/>
                  <a:gd name="T30" fmla="*/ 18 w 151"/>
                  <a:gd name="T31" fmla="*/ 2 h 205"/>
                  <a:gd name="T32" fmla="*/ 17 w 151"/>
                  <a:gd name="T33" fmla="*/ 3 h 205"/>
                  <a:gd name="T34" fmla="*/ 15 w 151"/>
                  <a:gd name="T35" fmla="*/ 4 h 205"/>
                  <a:gd name="T36" fmla="*/ 14 w 151"/>
                  <a:gd name="T37" fmla="*/ 5 h 205"/>
                  <a:gd name="T38" fmla="*/ 12 w 151"/>
                  <a:gd name="T39" fmla="*/ 8 h 205"/>
                  <a:gd name="T40" fmla="*/ 8 w 151"/>
                  <a:gd name="T41" fmla="*/ 11 h 205"/>
                  <a:gd name="T42" fmla="*/ 5 w 151"/>
                  <a:gd name="T43" fmla="*/ 13 h 205"/>
                  <a:gd name="T44" fmla="*/ 2 w 151"/>
                  <a:gd name="T45" fmla="*/ 16 h 205"/>
                  <a:gd name="T46" fmla="*/ 2 w 151"/>
                  <a:gd name="T47" fmla="*/ 18 h 205"/>
                  <a:gd name="T48" fmla="*/ 1 w 151"/>
                  <a:gd name="T49" fmla="*/ 19 h 205"/>
                  <a:gd name="T50" fmla="*/ 0 w 151"/>
                  <a:gd name="T51" fmla="*/ 21 h 205"/>
                  <a:gd name="T52" fmla="*/ 0 w 151"/>
                  <a:gd name="T53" fmla="*/ 22 h 205"/>
                  <a:gd name="T54" fmla="*/ 1 w 151"/>
                  <a:gd name="T55" fmla="*/ 25 h 205"/>
                  <a:gd name="T56" fmla="*/ 4 w 151"/>
                  <a:gd name="T57" fmla="*/ 30 h 205"/>
                  <a:gd name="T58" fmla="*/ 9 w 151"/>
                  <a:gd name="T59" fmla="*/ 37 h 205"/>
                  <a:gd name="T60" fmla="*/ 14 w 151"/>
                  <a:gd name="T61" fmla="*/ 44 h 205"/>
                  <a:gd name="T62" fmla="*/ 19 w 151"/>
                  <a:gd name="T63" fmla="*/ 51 h 205"/>
                  <a:gd name="T64" fmla="*/ 24 w 151"/>
                  <a:gd name="T65" fmla="*/ 57 h 205"/>
                  <a:gd name="T66" fmla="*/ 27 w 151"/>
                  <a:gd name="T67" fmla="*/ 61 h 205"/>
                  <a:gd name="T68" fmla="*/ 29 w 151"/>
                  <a:gd name="T69" fmla="*/ 63 h 205"/>
                  <a:gd name="T70" fmla="*/ 32 w 151"/>
                  <a:gd name="T71" fmla="*/ 63 h 205"/>
                  <a:gd name="T72" fmla="*/ 35 w 151"/>
                  <a:gd name="T73" fmla="*/ 61 h 205"/>
                  <a:gd name="T74" fmla="*/ 38 w 151"/>
                  <a:gd name="T75" fmla="*/ 60 h 205"/>
                  <a:gd name="T76" fmla="*/ 40 w 151"/>
                  <a:gd name="T77" fmla="*/ 57 h 205"/>
                  <a:gd name="T78" fmla="*/ 42 w 151"/>
                  <a:gd name="T79" fmla="*/ 54 h 205"/>
                  <a:gd name="T80" fmla="*/ 44 w 151"/>
                  <a:gd name="T81" fmla="*/ 51 h 205"/>
                  <a:gd name="T82" fmla="*/ 45 w 151"/>
                  <a:gd name="T83" fmla="*/ 48 h 205"/>
                  <a:gd name="T84" fmla="*/ 45 w 151"/>
                  <a:gd name="T85" fmla="*/ 45 h 205"/>
                  <a:gd name="T86" fmla="*/ 45 w 151"/>
                  <a:gd name="T87" fmla="*/ 43 h 205"/>
                  <a:gd name="T88" fmla="*/ 44 w 151"/>
                  <a:gd name="T89" fmla="*/ 40 h 205"/>
                  <a:gd name="T90" fmla="*/ 42 w 151"/>
                  <a:gd name="T91" fmla="*/ 37 h 205"/>
                  <a:gd name="T92" fmla="*/ 41 w 151"/>
                  <a:gd name="T93" fmla="*/ 34 h 205"/>
                  <a:gd name="T94" fmla="*/ 39 w 151"/>
                  <a:gd name="T95" fmla="*/ 31 h 205"/>
                  <a:gd name="T96" fmla="*/ 37 w 151"/>
                  <a:gd name="T97" fmla="*/ 28 h 205"/>
                  <a:gd name="T98" fmla="*/ 35 w 151"/>
                  <a:gd name="T99" fmla="*/ 27 h 205"/>
                  <a:gd name="T100" fmla="*/ 35 w 151"/>
                  <a:gd name="T101" fmla="*/ 27 h 205"/>
                  <a:gd name="T102" fmla="*/ 33 w 151"/>
                  <a:gd name="T103" fmla="*/ 26 h 205"/>
                  <a:gd name="T104" fmla="*/ 32 w 151"/>
                  <a:gd name="T105" fmla="*/ 26 h 20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51"/>
                  <a:gd name="T160" fmla="*/ 0 h 205"/>
                  <a:gd name="T161" fmla="*/ 151 w 151"/>
                  <a:gd name="T162" fmla="*/ 205 h 20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51" h="205">
                    <a:moveTo>
                      <a:pt x="108" y="85"/>
                    </a:moveTo>
                    <a:lnTo>
                      <a:pt x="107" y="84"/>
                    </a:lnTo>
                    <a:lnTo>
                      <a:pt x="106" y="83"/>
                    </a:lnTo>
                    <a:lnTo>
                      <a:pt x="104" y="81"/>
                    </a:lnTo>
                    <a:lnTo>
                      <a:pt x="103" y="79"/>
                    </a:lnTo>
                    <a:lnTo>
                      <a:pt x="103" y="72"/>
                    </a:lnTo>
                    <a:lnTo>
                      <a:pt x="104" y="64"/>
                    </a:lnTo>
                    <a:lnTo>
                      <a:pt x="107" y="49"/>
                    </a:lnTo>
                    <a:lnTo>
                      <a:pt x="108" y="43"/>
                    </a:lnTo>
                    <a:lnTo>
                      <a:pt x="107" y="36"/>
                    </a:lnTo>
                    <a:lnTo>
                      <a:pt x="103" y="31"/>
                    </a:lnTo>
                    <a:lnTo>
                      <a:pt x="96" y="24"/>
                    </a:lnTo>
                    <a:lnTo>
                      <a:pt x="90" y="20"/>
                    </a:lnTo>
                    <a:lnTo>
                      <a:pt x="74" y="9"/>
                    </a:lnTo>
                    <a:lnTo>
                      <a:pt x="60" y="0"/>
                    </a:lnTo>
                    <a:lnTo>
                      <a:pt x="59" y="5"/>
                    </a:lnTo>
                    <a:lnTo>
                      <a:pt x="56" y="9"/>
                    </a:lnTo>
                    <a:lnTo>
                      <a:pt x="52" y="13"/>
                    </a:lnTo>
                    <a:lnTo>
                      <a:pt x="48" y="17"/>
                    </a:lnTo>
                    <a:lnTo>
                      <a:pt x="39" y="27"/>
                    </a:lnTo>
                    <a:lnTo>
                      <a:pt x="28" y="35"/>
                    </a:lnTo>
                    <a:lnTo>
                      <a:pt x="18" y="43"/>
                    </a:lnTo>
                    <a:lnTo>
                      <a:pt x="8" y="52"/>
                    </a:lnTo>
                    <a:lnTo>
                      <a:pt x="6" y="57"/>
                    </a:lnTo>
                    <a:lnTo>
                      <a:pt x="3" y="63"/>
                    </a:lnTo>
                    <a:lnTo>
                      <a:pt x="0" y="67"/>
                    </a:lnTo>
                    <a:lnTo>
                      <a:pt x="0" y="73"/>
                    </a:lnTo>
                    <a:lnTo>
                      <a:pt x="4" y="81"/>
                    </a:lnTo>
                    <a:lnTo>
                      <a:pt x="15" y="99"/>
                    </a:lnTo>
                    <a:lnTo>
                      <a:pt x="30" y="120"/>
                    </a:lnTo>
                    <a:lnTo>
                      <a:pt x="46" y="144"/>
                    </a:lnTo>
                    <a:lnTo>
                      <a:pt x="63" y="167"/>
                    </a:lnTo>
                    <a:lnTo>
                      <a:pt x="79" y="187"/>
                    </a:lnTo>
                    <a:lnTo>
                      <a:pt x="91" y="200"/>
                    </a:lnTo>
                    <a:lnTo>
                      <a:pt x="96" y="205"/>
                    </a:lnTo>
                    <a:lnTo>
                      <a:pt x="108" y="204"/>
                    </a:lnTo>
                    <a:lnTo>
                      <a:pt x="118" y="200"/>
                    </a:lnTo>
                    <a:lnTo>
                      <a:pt x="127" y="195"/>
                    </a:lnTo>
                    <a:lnTo>
                      <a:pt x="135" y="187"/>
                    </a:lnTo>
                    <a:lnTo>
                      <a:pt x="142" y="177"/>
                    </a:lnTo>
                    <a:lnTo>
                      <a:pt x="147" y="167"/>
                    </a:lnTo>
                    <a:lnTo>
                      <a:pt x="150" y="156"/>
                    </a:lnTo>
                    <a:lnTo>
                      <a:pt x="151" y="145"/>
                    </a:lnTo>
                    <a:lnTo>
                      <a:pt x="150" y="139"/>
                    </a:lnTo>
                    <a:lnTo>
                      <a:pt x="147" y="131"/>
                    </a:lnTo>
                    <a:lnTo>
                      <a:pt x="142" y="121"/>
                    </a:lnTo>
                    <a:lnTo>
                      <a:pt x="136" y="111"/>
                    </a:lnTo>
                    <a:lnTo>
                      <a:pt x="130" y="101"/>
                    </a:lnTo>
                    <a:lnTo>
                      <a:pt x="123" y="92"/>
                    </a:lnTo>
                    <a:lnTo>
                      <a:pt x="119" y="89"/>
                    </a:lnTo>
                    <a:lnTo>
                      <a:pt x="116" y="87"/>
                    </a:lnTo>
                    <a:lnTo>
                      <a:pt x="112" y="85"/>
                    </a:lnTo>
                    <a:lnTo>
                      <a:pt x="108" y="85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70"/>
              <p:cNvSpPr>
                <a:spLocks/>
              </p:cNvSpPr>
              <p:nvPr/>
            </p:nvSpPr>
            <p:spPr bwMode="auto">
              <a:xfrm>
                <a:off x="1985" y="1930"/>
                <a:ext cx="19" cy="38"/>
              </a:xfrm>
              <a:custGeom>
                <a:avLst/>
                <a:gdLst>
                  <a:gd name="T0" fmla="*/ 0 w 61"/>
                  <a:gd name="T1" fmla="*/ 8 h 127"/>
                  <a:gd name="T2" fmla="*/ 0 w 61"/>
                  <a:gd name="T3" fmla="*/ 5 h 127"/>
                  <a:gd name="T4" fmla="*/ 0 w 61"/>
                  <a:gd name="T5" fmla="*/ 3 h 127"/>
                  <a:gd name="T6" fmla="*/ 0 w 61"/>
                  <a:gd name="T7" fmla="*/ 2 h 127"/>
                  <a:gd name="T8" fmla="*/ 1 w 61"/>
                  <a:gd name="T9" fmla="*/ 1 h 127"/>
                  <a:gd name="T10" fmla="*/ 2 w 61"/>
                  <a:gd name="T11" fmla="*/ 1 h 127"/>
                  <a:gd name="T12" fmla="*/ 3 w 61"/>
                  <a:gd name="T13" fmla="*/ 1 h 127"/>
                  <a:gd name="T14" fmla="*/ 5 w 61"/>
                  <a:gd name="T15" fmla="*/ 0 h 127"/>
                  <a:gd name="T16" fmla="*/ 8 w 61"/>
                  <a:gd name="T17" fmla="*/ 0 h 127"/>
                  <a:gd name="T18" fmla="*/ 11 w 61"/>
                  <a:gd name="T19" fmla="*/ 1 h 127"/>
                  <a:gd name="T20" fmla="*/ 13 w 61"/>
                  <a:gd name="T21" fmla="*/ 2 h 127"/>
                  <a:gd name="T22" fmla="*/ 15 w 61"/>
                  <a:gd name="T23" fmla="*/ 3 h 127"/>
                  <a:gd name="T24" fmla="*/ 17 w 61"/>
                  <a:gd name="T25" fmla="*/ 5 h 127"/>
                  <a:gd name="T26" fmla="*/ 18 w 61"/>
                  <a:gd name="T27" fmla="*/ 7 h 127"/>
                  <a:gd name="T28" fmla="*/ 19 w 61"/>
                  <a:gd name="T29" fmla="*/ 10 h 127"/>
                  <a:gd name="T30" fmla="*/ 19 w 61"/>
                  <a:gd name="T31" fmla="*/ 13 h 127"/>
                  <a:gd name="T32" fmla="*/ 19 w 61"/>
                  <a:gd name="T33" fmla="*/ 16 h 127"/>
                  <a:gd name="T34" fmla="*/ 19 w 61"/>
                  <a:gd name="T35" fmla="*/ 22 h 127"/>
                  <a:gd name="T36" fmla="*/ 19 w 61"/>
                  <a:gd name="T37" fmla="*/ 26 h 127"/>
                  <a:gd name="T38" fmla="*/ 19 w 61"/>
                  <a:gd name="T39" fmla="*/ 29 h 127"/>
                  <a:gd name="T40" fmla="*/ 19 w 61"/>
                  <a:gd name="T41" fmla="*/ 34 h 127"/>
                  <a:gd name="T42" fmla="*/ 19 w 61"/>
                  <a:gd name="T43" fmla="*/ 36 h 127"/>
                  <a:gd name="T44" fmla="*/ 18 w 61"/>
                  <a:gd name="T45" fmla="*/ 37 h 127"/>
                  <a:gd name="T46" fmla="*/ 17 w 61"/>
                  <a:gd name="T47" fmla="*/ 37 h 127"/>
                  <a:gd name="T48" fmla="*/ 16 w 61"/>
                  <a:gd name="T49" fmla="*/ 38 h 127"/>
                  <a:gd name="T50" fmla="*/ 13 w 61"/>
                  <a:gd name="T51" fmla="*/ 38 h 127"/>
                  <a:gd name="T52" fmla="*/ 12 w 61"/>
                  <a:gd name="T53" fmla="*/ 38 h 127"/>
                  <a:gd name="T54" fmla="*/ 9 w 61"/>
                  <a:gd name="T55" fmla="*/ 38 h 127"/>
                  <a:gd name="T56" fmla="*/ 8 w 61"/>
                  <a:gd name="T57" fmla="*/ 38 h 127"/>
                  <a:gd name="T58" fmla="*/ 7 w 61"/>
                  <a:gd name="T59" fmla="*/ 37 h 127"/>
                  <a:gd name="T60" fmla="*/ 7 w 61"/>
                  <a:gd name="T61" fmla="*/ 36 h 127"/>
                  <a:gd name="T62" fmla="*/ 7 w 61"/>
                  <a:gd name="T63" fmla="*/ 33 h 127"/>
                  <a:gd name="T64" fmla="*/ 8 w 61"/>
                  <a:gd name="T65" fmla="*/ 29 h 127"/>
                  <a:gd name="T66" fmla="*/ 7 w 61"/>
                  <a:gd name="T67" fmla="*/ 26 h 127"/>
                  <a:gd name="T68" fmla="*/ 7 w 61"/>
                  <a:gd name="T69" fmla="*/ 24 h 127"/>
                  <a:gd name="T70" fmla="*/ 5 w 61"/>
                  <a:gd name="T71" fmla="*/ 22 h 127"/>
                  <a:gd name="T72" fmla="*/ 4 w 61"/>
                  <a:gd name="T73" fmla="*/ 19 h 127"/>
                  <a:gd name="T74" fmla="*/ 2 w 61"/>
                  <a:gd name="T75" fmla="*/ 16 h 127"/>
                  <a:gd name="T76" fmla="*/ 1 w 61"/>
                  <a:gd name="T77" fmla="*/ 14 h 127"/>
                  <a:gd name="T78" fmla="*/ 0 w 61"/>
                  <a:gd name="T79" fmla="*/ 11 h 127"/>
                  <a:gd name="T80" fmla="*/ 0 w 61"/>
                  <a:gd name="T81" fmla="*/ 8 h 12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1"/>
                  <a:gd name="T124" fmla="*/ 0 h 127"/>
                  <a:gd name="T125" fmla="*/ 61 w 61"/>
                  <a:gd name="T126" fmla="*/ 127 h 12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1" h="127">
                    <a:moveTo>
                      <a:pt x="0" y="26"/>
                    </a:moveTo>
                    <a:lnTo>
                      <a:pt x="1" y="18"/>
                    </a:lnTo>
                    <a:lnTo>
                      <a:pt x="1" y="11"/>
                    </a:lnTo>
                    <a:lnTo>
                      <a:pt x="1" y="7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25" y="0"/>
                    </a:lnTo>
                    <a:lnTo>
                      <a:pt x="34" y="2"/>
                    </a:lnTo>
                    <a:lnTo>
                      <a:pt x="42" y="6"/>
                    </a:lnTo>
                    <a:lnTo>
                      <a:pt x="49" y="10"/>
                    </a:lnTo>
                    <a:lnTo>
                      <a:pt x="54" y="16"/>
                    </a:lnTo>
                    <a:lnTo>
                      <a:pt x="57" y="24"/>
                    </a:lnTo>
                    <a:lnTo>
                      <a:pt x="60" y="34"/>
                    </a:lnTo>
                    <a:lnTo>
                      <a:pt x="60" y="44"/>
                    </a:lnTo>
                    <a:lnTo>
                      <a:pt x="61" y="55"/>
                    </a:lnTo>
                    <a:lnTo>
                      <a:pt x="61" y="74"/>
                    </a:lnTo>
                    <a:lnTo>
                      <a:pt x="61" y="86"/>
                    </a:lnTo>
                    <a:lnTo>
                      <a:pt x="61" y="98"/>
                    </a:lnTo>
                    <a:lnTo>
                      <a:pt x="61" y="115"/>
                    </a:lnTo>
                    <a:lnTo>
                      <a:pt x="60" y="119"/>
                    </a:lnTo>
                    <a:lnTo>
                      <a:pt x="57" y="123"/>
                    </a:lnTo>
                    <a:lnTo>
                      <a:pt x="54" y="124"/>
                    </a:lnTo>
                    <a:lnTo>
                      <a:pt x="50" y="126"/>
                    </a:lnTo>
                    <a:lnTo>
                      <a:pt x="42" y="127"/>
                    </a:lnTo>
                    <a:lnTo>
                      <a:pt x="37" y="127"/>
                    </a:lnTo>
                    <a:lnTo>
                      <a:pt x="29" y="127"/>
                    </a:lnTo>
                    <a:lnTo>
                      <a:pt x="25" y="126"/>
                    </a:lnTo>
                    <a:lnTo>
                      <a:pt x="22" y="123"/>
                    </a:lnTo>
                    <a:lnTo>
                      <a:pt x="21" y="119"/>
                    </a:lnTo>
                    <a:lnTo>
                      <a:pt x="22" y="110"/>
                    </a:lnTo>
                    <a:lnTo>
                      <a:pt x="25" y="98"/>
                    </a:lnTo>
                    <a:lnTo>
                      <a:pt x="24" y="88"/>
                    </a:lnTo>
                    <a:lnTo>
                      <a:pt x="21" y="80"/>
                    </a:lnTo>
                    <a:lnTo>
                      <a:pt x="17" y="72"/>
                    </a:lnTo>
                    <a:lnTo>
                      <a:pt x="13" y="63"/>
                    </a:lnTo>
                    <a:lnTo>
                      <a:pt x="8" y="55"/>
                    </a:lnTo>
                    <a:lnTo>
                      <a:pt x="4" y="46"/>
                    </a:lnTo>
                    <a:lnTo>
                      <a:pt x="1" y="36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71"/>
              <p:cNvSpPr>
                <a:spLocks/>
              </p:cNvSpPr>
              <p:nvPr/>
            </p:nvSpPr>
            <p:spPr bwMode="auto">
              <a:xfrm>
                <a:off x="2433" y="1952"/>
                <a:ext cx="41" cy="30"/>
              </a:xfrm>
              <a:custGeom>
                <a:avLst/>
                <a:gdLst>
                  <a:gd name="T0" fmla="*/ 35 w 132"/>
                  <a:gd name="T1" fmla="*/ 9 h 96"/>
                  <a:gd name="T2" fmla="*/ 35 w 132"/>
                  <a:gd name="T3" fmla="*/ 0 h 96"/>
                  <a:gd name="T4" fmla="*/ 29 w 132"/>
                  <a:gd name="T5" fmla="*/ 0 h 96"/>
                  <a:gd name="T6" fmla="*/ 24 w 132"/>
                  <a:gd name="T7" fmla="*/ 0 h 96"/>
                  <a:gd name="T8" fmla="*/ 21 w 132"/>
                  <a:gd name="T9" fmla="*/ 0 h 96"/>
                  <a:gd name="T10" fmla="*/ 16 w 132"/>
                  <a:gd name="T11" fmla="*/ 1 h 96"/>
                  <a:gd name="T12" fmla="*/ 12 w 132"/>
                  <a:gd name="T13" fmla="*/ 3 h 96"/>
                  <a:gd name="T14" fmla="*/ 9 w 132"/>
                  <a:gd name="T15" fmla="*/ 5 h 96"/>
                  <a:gd name="T16" fmla="*/ 7 w 132"/>
                  <a:gd name="T17" fmla="*/ 7 h 96"/>
                  <a:gd name="T18" fmla="*/ 5 w 132"/>
                  <a:gd name="T19" fmla="*/ 8 h 96"/>
                  <a:gd name="T20" fmla="*/ 4 w 132"/>
                  <a:gd name="T21" fmla="*/ 10 h 96"/>
                  <a:gd name="T22" fmla="*/ 2 w 132"/>
                  <a:gd name="T23" fmla="*/ 12 h 96"/>
                  <a:gd name="T24" fmla="*/ 1 w 132"/>
                  <a:gd name="T25" fmla="*/ 14 h 96"/>
                  <a:gd name="T26" fmla="*/ 0 w 132"/>
                  <a:gd name="T27" fmla="*/ 16 h 96"/>
                  <a:gd name="T28" fmla="*/ 0 w 132"/>
                  <a:gd name="T29" fmla="*/ 18 h 96"/>
                  <a:gd name="T30" fmla="*/ 0 w 132"/>
                  <a:gd name="T31" fmla="*/ 20 h 96"/>
                  <a:gd name="T32" fmla="*/ 0 w 132"/>
                  <a:gd name="T33" fmla="*/ 23 h 96"/>
                  <a:gd name="T34" fmla="*/ 2 w 132"/>
                  <a:gd name="T35" fmla="*/ 24 h 96"/>
                  <a:gd name="T36" fmla="*/ 3 w 132"/>
                  <a:gd name="T37" fmla="*/ 26 h 96"/>
                  <a:gd name="T38" fmla="*/ 5 w 132"/>
                  <a:gd name="T39" fmla="*/ 28 h 96"/>
                  <a:gd name="T40" fmla="*/ 7 w 132"/>
                  <a:gd name="T41" fmla="*/ 28 h 96"/>
                  <a:gd name="T42" fmla="*/ 9 w 132"/>
                  <a:gd name="T43" fmla="*/ 29 h 96"/>
                  <a:gd name="T44" fmla="*/ 11 w 132"/>
                  <a:gd name="T45" fmla="*/ 30 h 96"/>
                  <a:gd name="T46" fmla="*/ 13 w 132"/>
                  <a:gd name="T47" fmla="*/ 30 h 96"/>
                  <a:gd name="T48" fmla="*/ 21 w 132"/>
                  <a:gd name="T49" fmla="*/ 29 h 96"/>
                  <a:gd name="T50" fmla="*/ 27 w 132"/>
                  <a:gd name="T51" fmla="*/ 29 h 96"/>
                  <a:gd name="T52" fmla="*/ 30 w 132"/>
                  <a:gd name="T53" fmla="*/ 28 h 96"/>
                  <a:gd name="T54" fmla="*/ 34 w 132"/>
                  <a:gd name="T55" fmla="*/ 28 h 96"/>
                  <a:gd name="T56" fmla="*/ 37 w 132"/>
                  <a:gd name="T57" fmla="*/ 29 h 96"/>
                  <a:gd name="T58" fmla="*/ 41 w 132"/>
                  <a:gd name="T59" fmla="*/ 30 h 96"/>
                  <a:gd name="T60" fmla="*/ 41 w 132"/>
                  <a:gd name="T61" fmla="*/ 20 h 96"/>
                  <a:gd name="T62" fmla="*/ 39 w 132"/>
                  <a:gd name="T63" fmla="*/ 20 h 96"/>
                  <a:gd name="T64" fmla="*/ 37 w 132"/>
                  <a:gd name="T65" fmla="*/ 20 h 96"/>
                  <a:gd name="T66" fmla="*/ 35 w 132"/>
                  <a:gd name="T67" fmla="*/ 19 h 96"/>
                  <a:gd name="T68" fmla="*/ 34 w 132"/>
                  <a:gd name="T69" fmla="*/ 19 h 96"/>
                  <a:gd name="T70" fmla="*/ 31 w 132"/>
                  <a:gd name="T71" fmla="*/ 17 h 96"/>
                  <a:gd name="T72" fmla="*/ 30 w 132"/>
                  <a:gd name="T73" fmla="*/ 17 h 96"/>
                  <a:gd name="T74" fmla="*/ 32 w 132"/>
                  <a:gd name="T75" fmla="*/ 15 h 96"/>
                  <a:gd name="T76" fmla="*/ 34 w 132"/>
                  <a:gd name="T77" fmla="*/ 13 h 96"/>
                  <a:gd name="T78" fmla="*/ 35 w 132"/>
                  <a:gd name="T79" fmla="*/ 11 h 96"/>
                  <a:gd name="T80" fmla="*/ 35 w 132"/>
                  <a:gd name="T81" fmla="*/ 9 h 9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32"/>
                  <a:gd name="T124" fmla="*/ 0 h 96"/>
                  <a:gd name="T125" fmla="*/ 132 w 132"/>
                  <a:gd name="T126" fmla="*/ 96 h 9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32" h="96">
                    <a:moveTo>
                      <a:pt x="114" y="29"/>
                    </a:moveTo>
                    <a:lnTo>
                      <a:pt x="114" y="0"/>
                    </a:lnTo>
                    <a:lnTo>
                      <a:pt x="92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53" y="4"/>
                    </a:lnTo>
                    <a:lnTo>
                      <a:pt x="40" y="9"/>
                    </a:lnTo>
                    <a:lnTo>
                      <a:pt x="28" y="17"/>
                    </a:lnTo>
                    <a:lnTo>
                      <a:pt x="21" y="21"/>
                    </a:lnTo>
                    <a:lnTo>
                      <a:pt x="17" y="26"/>
                    </a:lnTo>
                    <a:lnTo>
                      <a:pt x="12" y="32"/>
                    </a:lnTo>
                    <a:lnTo>
                      <a:pt x="8" y="37"/>
                    </a:lnTo>
                    <a:lnTo>
                      <a:pt x="4" y="44"/>
                    </a:lnTo>
                    <a:lnTo>
                      <a:pt x="1" y="50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2"/>
                    </a:lnTo>
                    <a:lnTo>
                      <a:pt x="5" y="78"/>
                    </a:lnTo>
                    <a:lnTo>
                      <a:pt x="10" y="82"/>
                    </a:lnTo>
                    <a:lnTo>
                      <a:pt x="16" y="88"/>
                    </a:lnTo>
                    <a:lnTo>
                      <a:pt x="24" y="90"/>
                    </a:lnTo>
                    <a:lnTo>
                      <a:pt x="30" y="93"/>
                    </a:lnTo>
                    <a:lnTo>
                      <a:pt x="37" y="96"/>
                    </a:lnTo>
                    <a:lnTo>
                      <a:pt x="42" y="96"/>
                    </a:lnTo>
                    <a:lnTo>
                      <a:pt x="66" y="94"/>
                    </a:lnTo>
                    <a:lnTo>
                      <a:pt x="86" y="92"/>
                    </a:lnTo>
                    <a:lnTo>
                      <a:pt x="97" y="90"/>
                    </a:lnTo>
                    <a:lnTo>
                      <a:pt x="108" y="90"/>
                    </a:lnTo>
                    <a:lnTo>
                      <a:pt x="120" y="92"/>
                    </a:lnTo>
                    <a:lnTo>
                      <a:pt x="132" y="96"/>
                    </a:lnTo>
                    <a:lnTo>
                      <a:pt x="132" y="65"/>
                    </a:lnTo>
                    <a:lnTo>
                      <a:pt x="125" y="65"/>
                    </a:lnTo>
                    <a:lnTo>
                      <a:pt x="120" y="64"/>
                    </a:lnTo>
                    <a:lnTo>
                      <a:pt x="114" y="61"/>
                    </a:lnTo>
                    <a:lnTo>
                      <a:pt x="109" y="60"/>
                    </a:lnTo>
                    <a:lnTo>
                      <a:pt x="101" y="56"/>
                    </a:lnTo>
                    <a:lnTo>
                      <a:pt x="96" y="53"/>
                    </a:lnTo>
                    <a:lnTo>
                      <a:pt x="104" y="48"/>
                    </a:lnTo>
                    <a:lnTo>
                      <a:pt x="109" y="41"/>
                    </a:lnTo>
                    <a:lnTo>
                      <a:pt x="113" y="34"/>
                    </a:lnTo>
                    <a:lnTo>
                      <a:pt x="114" y="29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72"/>
              <p:cNvSpPr>
                <a:spLocks/>
              </p:cNvSpPr>
              <p:nvPr/>
            </p:nvSpPr>
            <p:spPr bwMode="auto">
              <a:xfrm>
                <a:off x="2525" y="2000"/>
                <a:ext cx="18" cy="13"/>
              </a:xfrm>
              <a:custGeom>
                <a:avLst/>
                <a:gdLst>
                  <a:gd name="T0" fmla="*/ 0 w 60"/>
                  <a:gd name="T1" fmla="*/ 0 h 44"/>
                  <a:gd name="T2" fmla="*/ 0 w 60"/>
                  <a:gd name="T3" fmla="*/ 11 h 44"/>
                  <a:gd name="T4" fmla="*/ 2 w 60"/>
                  <a:gd name="T5" fmla="*/ 12 h 44"/>
                  <a:gd name="T6" fmla="*/ 4 w 60"/>
                  <a:gd name="T7" fmla="*/ 12 h 44"/>
                  <a:gd name="T8" fmla="*/ 6 w 60"/>
                  <a:gd name="T9" fmla="*/ 13 h 44"/>
                  <a:gd name="T10" fmla="*/ 9 w 60"/>
                  <a:gd name="T11" fmla="*/ 12 h 44"/>
                  <a:gd name="T12" fmla="*/ 11 w 60"/>
                  <a:gd name="T13" fmla="*/ 12 h 44"/>
                  <a:gd name="T14" fmla="*/ 14 w 60"/>
                  <a:gd name="T15" fmla="*/ 11 h 44"/>
                  <a:gd name="T16" fmla="*/ 15 w 60"/>
                  <a:gd name="T17" fmla="*/ 9 h 44"/>
                  <a:gd name="T18" fmla="*/ 16 w 60"/>
                  <a:gd name="T19" fmla="*/ 8 h 44"/>
                  <a:gd name="T20" fmla="*/ 17 w 60"/>
                  <a:gd name="T21" fmla="*/ 7 h 44"/>
                  <a:gd name="T22" fmla="*/ 18 w 60"/>
                  <a:gd name="T23" fmla="*/ 5 h 44"/>
                  <a:gd name="T24" fmla="*/ 15 w 60"/>
                  <a:gd name="T25" fmla="*/ 5 h 44"/>
                  <a:gd name="T26" fmla="*/ 12 w 60"/>
                  <a:gd name="T27" fmla="*/ 5 h 44"/>
                  <a:gd name="T28" fmla="*/ 10 w 60"/>
                  <a:gd name="T29" fmla="*/ 4 h 44"/>
                  <a:gd name="T30" fmla="*/ 8 w 60"/>
                  <a:gd name="T31" fmla="*/ 4 h 44"/>
                  <a:gd name="T32" fmla="*/ 4 w 60"/>
                  <a:gd name="T33" fmla="*/ 1 h 44"/>
                  <a:gd name="T34" fmla="*/ 0 w 60"/>
                  <a:gd name="T35" fmla="*/ 0 h 4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0"/>
                  <a:gd name="T55" fmla="*/ 0 h 44"/>
                  <a:gd name="T56" fmla="*/ 60 w 60"/>
                  <a:gd name="T57" fmla="*/ 44 h 4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0" h="44">
                    <a:moveTo>
                      <a:pt x="0" y="0"/>
                    </a:moveTo>
                    <a:lnTo>
                      <a:pt x="0" y="36"/>
                    </a:lnTo>
                    <a:lnTo>
                      <a:pt x="5" y="40"/>
                    </a:lnTo>
                    <a:lnTo>
                      <a:pt x="12" y="42"/>
                    </a:lnTo>
                    <a:lnTo>
                      <a:pt x="21" y="44"/>
                    </a:lnTo>
                    <a:lnTo>
                      <a:pt x="29" y="42"/>
                    </a:lnTo>
                    <a:lnTo>
                      <a:pt x="38" y="40"/>
                    </a:lnTo>
                    <a:lnTo>
                      <a:pt x="46" y="36"/>
                    </a:lnTo>
                    <a:lnTo>
                      <a:pt x="50" y="32"/>
                    </a:lnTo>
                    <a:lnTo>
                      <a:pt x="54" y="28"/>
                    </a:lnTo>
                    <a:lnTo>
                      <a:pt x="57" y="24"/>
                    </a:lnTo>
                    <a:lnTo>
                      <a:pt x="60" y="18"/>
                    </a:lnTo>
                    <a:lnTo>
                      <a:pt x="49" y="17"/>
                    </a:lnTo>
                    <a:lnTo>
                      <a:pt x="41" y="16"/>
                    </a:lnTo>
                    <a:lnTo>
                      <a:pt x="34" y="14"/>
                    </a:lnTo>
                    <a:lnTo>
                      <a:pt x="28" y="12"/>
                    </a:lnTo>
                    <a:lnTo>
                      <a:pt x="1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73"/>
              <p:cNvSpPr>
                <a:spLocks/>
              </p:cNvSpPr>
              <p:nvPr/>
            </p:nvSpPr>
            <p:spPr bwMode="auto">
              <a:xfrm>
                <a:off x="1189" y="1969"/>
                <a:ext cx="1039" cy="590"/>
              </a:xfrm>
              <a:custGeom>
                <a:avLst/>
                <a:gdLst>
                  <a:gd name="T0" fmla="*/ 629 w 3402"/>
                  <a:gd name="T1" fmla="*/ 253 h 1931"/>
                  <a:gd name="T2" fmla="*/ 684 w 3402"/>
                  <a:gd name="T3" fmla="*/ 285 h 1931"/>
                  <a:gd name="T4" fmla="*/ 913 w 3402"/>
                  <a:gd name="T5" fmla="*/ 387 h 1931"/>
                  <a:gd name="T6" fmla="*/ 1015 w 3402"/>
                  <a:gd name="T7" fmla="*/ 326 h 1931"/>
                  <a:gd name="T8" fmla="*/ 1021 w 3402"/>
                  <a:gd name="T9" fmla="*/ 288 h 1931"/>
                  <a:gd name="T10" fmla="*/ 1035 w 3402"/>
                  <a:gd name="T11" fmla="*/ 242 h 1931"/>
                  <a:gd name="T12" fmla="*/ 943 w 3402"/>
                  <a:gd name="T13" fmla="*/ 172 h 1931"/>
                  <a:gd name="T14" fmla="*/ 923 w 3402"/>
                  <a:gd name="T15" fmla="*/ 212 h 1931"/>
                  <a:gd name="T16" fmla="*/ 891 w 3402"/>
                  <a:gd name="T17" fmla="*/ 239 h 1931"/>
                  <a:gd name="T18" fmla="*/ 870 w 3402"/>
                  <a:gd name="T19" fmla="*/ 272 h 1931"/>
                  <a:gd name="T20" fmla="*/ 867 w 3402"/>
                  <a:gd name="T21" fmla="*/ 241 h 1931"/>
                  <a:gd name="T22" fmla="*/ 833 w 3402"/>
                  <a:gd name="T23" fmla="*/ 218 h 1931"/>
                  <a:gd name="T24" fmla="*/ 751 w 3402"/>
                  <a:gd name="T25" fmla="*/ 211 h 1931"/>
                  <a:gd name="T26" fmla="*/ 709 w 3402"/>
                  <a:gd name="T27" fmla="*/ 186 h 1931"/>
                  <a:gd name="T28" fmla="*/ 755 w 3402"/>
                  <a:gd name="T29" fmla="*/ 155 h 1931"/>
                  <a:gd name="T30" fmla="*/ 712 w 3402"/>
                  <a:gd name="T31" fmla="*/ 145 h 1931"/>
                  <a:gd name="T32" fmla="*/ 653 w 3402"/>
                  <a:gd name="T33" fmla="*/ 147 h 1931"/>
                  <a:gd name="T34" fmla="*/ 547 w 3402"/>
                  <a:gd name="T35" fmla="*/ 149 h 1931"/>
                  <a:gd name="T36" fmla="*/ 476 w 3402"/>
                  <a:gd name="T37" fmla="*/ 163 h 1931"/>
                  <a:gd name="T38" fmla="*/ 490 w 3402"/>
                  <a:gd name="T39" fmla="*/ 97 h 1931"/>
                  <a:gd name="T40" fmla="*/ 542 w 3402"/>
                  <a:gd name="T41" fmla="*/ 99 h 1931"/>
                  <a:gd name="T42" fmla="*/ 522 w 3402"/>
                  <a:gd name="T43" fmla="*/ 29 h 1931"/>
                  <a:gd name="T44" fmla="*/ 491 w 3402"/>
                  <a:gd name="T45" fmla="*/ 43 h 1931"/>
                  <a:gd name="T46" fmla="*/ 434 w 3402"/>
                  <a:gd name="T47" fmla="*/ 96 h 1931"/>
                  <a:gd name="T48" fmla="*/ 437 w 3402"/>
                  <a:gd name="T49" fmla="*/ 135 h 1931"/>
                  <a:gd name="T50" fmla="*/ 393 w 3402"/>
                  <a:gd name="T51" fmla="*/ 167 h 1931"/>
                  <a:gd name="T52" fmla="*/ 380 w 3402"/>
                  <a:gd name="T53" fmla="*/ 148 h 1931"/>
                  <a:gd name="T54" fmla="*/ 351 w 3402"/>
                  <a:gd name="T55" fmla="*/ 115 h 1931"/>
                  <a:gd name="T56" fmla="*/ 262 w 3402"/>
                  <a:gd name="T57" fmla="*/ 112 h 1931"/>
                  <a:gd name="T58" fmla="*/ 239 w 3402"/>
                  <a:gd name="T59" fmla="*/ 184 h 1931"/>
                  <a:gd name="T60" fmla="*/ 193 w 3402"/>
                  <a:gd name="T61" fmla="*/ 104 h 1931"/>
                  <a:gd name="T62" fmla="*/ 159 w 3402"/>
                  <a:gd name="T63" fmla="*/ 81 h 1931"/>
                  <a:gd name="T64" fmla="*/ 159 w 3402"/>
                  <a:gd name="T65" fmla="*/ 140 h 1931"/>
                  <a:gd name="T66" fmla="*/ 133 w 3402"/>
                  <a:gd name="T67" fmla="*/ 166 h 1931"/>
                  <a:gd name="T68" fmla="*/ 101 w 3402"/>
                  <a:gd name="T69" fmla="*/ 148 h 1931"/>
                  <a:gd name="T70" fmla="*/ 59 w 3402"/>
                  <a:gd name="T71" fmla="*/ 188 h 1931"/>
                  <a:gd name="T72" fmla="*/ 62 w 3402"/>
                  <a:gd name="T73" fmla="*/ 231 h 1931"/>
                  <a:gd name="T74" fmla="*/ 41 w 3402"/>
                  <a:gd name="T75" fmla="*/ 274 h 1931"/>
                  <a:gd name="T76" fmla="*/ 3 w 3402"/>
                  <a:gd name="T77" fmla="*/ 373 h 1931"/>
                  <a:gd name="T78" fmla="*/ 32 w 3402"/>
                  <a:gd name="T79" fmla="*/ 411 h 1931"/>
                  <a:gd name="T80" fmla="*/ 61 w 3402"/>
                  <a:gd name="T81" fmla="*/ 432 h 1931"/>
                  <a:gd name="T82" fmla="*/ 104 w 3402"/>
                  <a:gd name="T83" fmla="*/ 453 h 1931"/>
                  <a:gd name="T84" fmla="*/ 170 w 3402"/>
                  <a:gd name="T85" fmla="*/ 491 h 1931"/>
                  <a:gd name="T86" fmla="*/ 204 w 3402"/>
                  <a:gd name="T87" fmla="*/ 505 h 1931"/>
                  <a:gd name="T88" fmla="*/ 220 w 3402"/>
                  <a:gd name="T89" fmla="*/ 522 h 1931"/>
                  <a:gd name="T90" fmla="*/ 246 w 3402"/>
                  <a:gd name="T91" fmla="*/ 554 h 1931"/>
                  <a:gd name="T92" fmla="*/ 277 w 3402"/>
                  <a:gd name="T93" fmla="*/ 574 h 1931"/>
                  <a:gd name="T94" fmla="*/ 304 w 3402"/>
                  <a:gd name="T95" fmla="*/ 578 h 1931"/>
                  <a:gd name="T96" fmla="*/ 340 w 3402"/>
                  <a:gd name="T97" fmla="*/ 550 h 1931"/>
                  <a:gd name="T98" fmla="*/ 383 w 3402"/>
                  <a:gd name="T99" fmla="*/ 505 h 1931"/>
                  <a:gd name="T100" fmla="*/ 370 w 3402"/>
                  <a:gd name="T101" fmla="*/ 472 h 1931"/>
                  <a:gd name="T102" fmla="*/ 330 w 3402"/>
                  <a:gd name="T103" fmla="*/ 489 h 1931"/>
                  <a:gd name="T104" fmla="*/ 330 w 3402"/>
                  <a:gd name="T105" fmla="*/ 439 h 1931"/>
                  <a:gd name="T106" fmla="*/ 353 w 3402"/>
                  <a:gd name="T107" fmla="*/ 416 h 1931"/>
                  <a:gd name="T108" fmla="*/ 356 w 3402"/>
                  <a:gd name="T109" fmla="*/ 354 h 1931"/>
                  <a:gd name="T110" fmla="*/ 373 w 3402"/>
                  <a:gd name="T111" fmla="*/ 329 h 1931"/>
                  <a:gd name="T112" fmla="*/ 440 w 3402"/>
                  <a:gd name="T113" fmla="*/ 367 h 1931"/>
                  <a:gd name="T114" fmla="*/ 469 w 3402"/>
                  <a:gd name="T115" fmla="*/ 372 h 1931"/>
                  <a:gd name="T116" fmla="*/ 501 w 3402"/>
                  <a:gd name="T117" fmla="*/ 384 h 1931"/>
                  <a:gd name="T118" fmla="*/ 489 w 3402"/>
                  <a:gd name="T119" fmla="*/ 325 h 1931"/>
                  <a:gd name="T120" fmla="*/ 516 w 3402"/>
                  <a:gd name="T121" fmla="*/ 271 h 193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402"/>
                  <a:gd name="T184" fmla="*/ 0 h 1931"/>
                  <a:gd name="T185" fmla="*/ 3402 w 3402"/>
                  <a:gd name="T186" fmla="*/ 1931 h 193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402" h="1931">
                    <a:moveTo>
                      <a:pt x="1704" y="846"/>
                    </a:moveTo>
                    <a:lnTo>
                      <a:pt x="1714" y="850"/>
                    </a:lnTo>
                    <a:lnTo>
                      <a:pt x="1722" y="854"/>
                    </a:lnTo>
                    <a:lnTo>
                      <a:pt x="1731" y="855"/>
                    </a:lnTo>
                    <a:lnTo>
                      <a:pt x="1740" y="856"/>
                    </a:lnTo>
                    <a:lnTo>
                      <a:pt x="1760" y="858"/>
                    </a:lnTo>
                    <a:lnTo>
                      <a:pt x="1783" y="858"/>
                    </a:lnTo>
                    <a:lnTo>
                      <a:pt x="1824" y="858"/>
                    </a:lnTo>
                    <a:lnTo>
                      <a:pt x="1864" y="858"/>
                    </a:lnTo>
                    <a:lnTo>
                      <a:pt x="1902" y="856"/>
                    </a:lnTo>
                    <a:lnTo>
                      <a:pt x="1939" y="854"/>
                    </a:lnTo>
                    <a:lnTo>
                      <a:pt x="1975" y="850"/>
                    </a:lnTo>
                    <a:lnTo>
                      <a:pt x="2010" y="843"/>
                    </a:lnTo>
                    <a:lnTo>
                      <a:pt x="2027" y="839"/>
                    </a:lnTo>
                    <a:lnTo>
                      <a:pt x="2043" y="834"/>
                    </a:lnTo>
                    <a:lnTo>
                      <a:pt x="2060" y="828"/>
                    </a:lnTo>
                    <a:lnTo>
                      <a:pt x="2077" y="822"/>
                    </a:lnTo>
                    <a:lnTo>
                      <a:pt x="2085" y="820"/>
                    </a:lnTo>
                    <a:lnTo>
                      <a:pt x="2092" y="818"/>
                    </a:lnTo>
                    <a:lnTo>
                      <a:pt x="2100" y="818"/>
                    </a:lnTo>
                    <a:lnTo>
                      <a:pt x="2107" y="818"/>
                    </a:lnTo>
                    <a:lnTo>
                      <a:pt x="2113" y="819"/>
                    </a:lnTo>
                    <a:lnTo>
                      <a:pt x="2121" y="820"/>
                    </a:lnTo>
                    <a:lnTo>
                      <a:pt x="2127" y="823"/>
                    </a:lnTo>
                    <a:lnTo>
                      <a:pt x="2133" y="826"/>
                    </a:lnTo>
                    <a:lnTo>
                      <a:pt x="2147" y="832"/>
                    </a:lnTo>
                    <a:lnTo>
                      <a:pt x="2159" y="842"/>
                    </a:lnTo>
                    <a:lnTo>
                      <a:pt x="2171" y="852"/>
                    </a:lnTo>
                    <a:lnTo>
                      <a:pt x="2181" y="864"/>
                    </a:lnTo>
                    <a:lnTo>
                      <a:pt x="2205" y="892"/>
                    </a:lnTo>
                    <a:lnTo>
                      <a:pt x="2229" y="919"/>
                    </a:lnTo>
                    <a:lnTo>
                      <a:pt x="2241" y="932"/>
                    </a:lnTo>
                    <a:lnTo>
                      <a:pt x="2255" y="946"/>
                    </a:lnTo>
                    <a:lnTo>
                      <a:pt x="2268" y="956"/>
                    </a:lnTo>
                    <a:lnTo>
                      <a:pt x="2283" y="967"/>
                    </a:lnTo>
                    <a:lnTo>
                      <a:pt x="2351" y="1006"/>
                    </a:lnTo>
                    <a:lnTo>
                      <a:pt x="2437" y="1051"/>
                    </a:lnTo>
                    <a:lnTo>
                      <a:pt x="2535" y="1100"/>
                    </a:lnTo>
                    <a:lnTo>
                      <a:pt x="2635" y="1150"/>
                    </a:lnTo>
                    <a:lnTo>
                      <a:pt x="2729" y="1195"/>
                    </a:lnTo>
                    <a:lnTo>
                      <a:pt x="2812" y="1234"/>
                    </a:lnTo>
                    <a:lnTo>
                      <a:pt x="2872" y="1260"/>
                    </a:lnTo>
                    <a:lnTo>
                      <a:pt x="2902" y="1274"/>
                    </a:lnTo>
                    <a:lnTo>
                      <a:pt x="2921" y="1275"/>
                    </a:lnTo>
                    <a:lnTo>
                      <a:pt x="2938" y="1275"/>
                    </a:lnTo>
                    <a:lnTo>
                      <a:pt x="2954" y="1274"/>
                    </a:lnTo>
                    <a:lnTo>
                      <a:pt x="2972" y="1272"/>
                    </a:lnTo>
                    <a:lnTo>
                      <a:pt x="2988" y="1268"/>
                    </a:lnTo>
                    <a:lnTo>
                      <a:pt x="3002" y="1263"/>
                    </a:lnTo>
                    <a:lnTo>
                      <a:pt x="3017" y="1258"/>
                    </a:lnTo>
                    <a:lnTo>
                      <a:pt x="3032" y="1251"/>
                    </a:lnTo>
                    <a:lnTo>
                      <a:pt x="3060" y="1235"/>
                    </a:lnTo>
                    <a:lnTo>
                      <a:pt x="3086" y="1218"/>
                    </a:lnTo>
                    <a:lnTo>
                      <a:pt x="3112" y="1198"/>
                    </a:lnTo>
                    <a:lnTo>
                      <a:pt x="3138" y="1178"/>
                    </a:lnTo>
                    <a:lnTo>
                      <a:pt x="3164" y="1156"/>
                    </a:lnTo>
                    <a:lnTo>
                      <a:pt x="3190" y="1136"/>
                    </a:lnTo>
                    <a:lnTo>
                      <a:pt x="3217" y="1116"/>
                    </a:lnTo>
                    <a:lnTo>
                      <a:pt x="3245" y="1099"/>
                    </a:lnTo>
                    <a:lnTo>
                      <a:pt x="3260" y="1091"/>
                    </a:lnTo>
                    <a:lnTo>
                      <a:pt x="3276" y="1084"/>
                    </a:lnTo>
                    <a:lnTo>
                      <a:pt x="3290" y="1079"/>
                    </a:lnTo>
                    <a:lnTo>
                      <a:pt x="3306" y="1074"/>
                    </a:lnTo>
                    <a:lnTo>
                      <a:pt x="3324" y="1068"/>
                    </a:lnTo>
                    <a:lnTo>
                      <a:pt x="3341" y="1066"/>
                    </a:lnTo>
                    <a:lnTo>
                      <a:pt x="3360" y="1064"/>
                    </a:lnTo>
                    <a:lnTo>
                      <a:pt x="3378" y="1063"/>
                    </a:lnTo>
                    <a:lnTo>
                      <a:pt x="3372" y="1075"/>
                    </a:lnTo>
                    <a:lnTo>
                      <a:pt x="3377" y="1066"/>
                    </a:lnTo>
                    <a:lnTo>
                      <a:pt x="3380" y="1056"/>
                    </a:lnTo>
                    <a:lnTo>
                      <a:pt x="3384" y="1046"/>
                    </a:lnTo>
                    <a:lnTo>
                      <a:pt x="3384" y="1032"/>
                    </a:lnTo>
                    <a:lnTo>
                      <a:pt x="3384" y="1023"/>
                    </a:lnTo>
                    <a:lnTo>
                      <a:pt x="3382" y="1014"/>
                    </a:lnTo>
                    <a:lnTo>
                      <a:pt x="3380" y="1006"/>
                    </a:lnTo>
                    <a:lnTo>
                      <a:pt x="3377" y="998"/>
                    </a:lnTo>
                    <a:lnTo>
                      <a:pt x="3369" y="982"/>
                    </a:lnTo>
                    <a:lnTo>
                      <a:pt x="3360" y="968"/>
                    </a:lnTo>
                    <a:lnTo>
                      <a:pt x="3352" y="955"/>
                    </a:lnTo>
                    <a:lnTo>
                      <a:pt x="3344" y="942"/>
                    </a:lnTo>
                    <a:lnTo>
                      <a:pt x="3341" y="935"/>
                    </a:lnTo>
                    <a:lnTo>
                      <a:pt x="3338" y="927"/>
                    </a:lnTo>
                    <a:lnTo>
                      <a:pt x="3337" y="920"/>
                    </a:lnTo>
                    <a:lnTo>
                      <a:pt x="3336" y="912"/>
                    </a:lnTo>
                    <a:lnTo>
                      <a:pt x="3337" y="904"/>
                    </a:lnTo>
                    <a:lnTo>
                      <a:pt x="3338" y="898"/>
                    </a:lnTo>
                    <a:lnTo>
                      <a:pt x="3341" y="891"/>
                    </a:lnTo>
                    <a:lnTo>
                      <a:pt x="3344" y="884"/>
                    </a:lnTo>
                    <a:lnTo>
                      <a:pt x="3352" y="872"/>
                    </a:lnTo>
                    <a:lnTo>
                      <a:pt x="3362" y="862"/>
                    </a:lnTo>
                    <a:lnTo>
                      <a:pt x="3373" y="851"/>
                    </a:lnTo>
                    <a:lnTo>
                      <a:pt x="3384" y="840"/>
                    </a:lnTo>
                    <a:lnTo>
                      <a:pt x="3394" y="828"/>
                    </a:lnTo>
                    <a:lnTo>
                      <a:pt x="3402" y="816"/>
                    </a:lnTo>
                    <a:lnTo>
                      <a:pt x="3397" y="806"/>
                    </a:lnTo>
                    <a:lnTo>
                      <a:pt x="3390" y="792"/>
                    </a:lnTo>
                    <a:lnTo>
                      <a:pt x="3384" y="779"/>
                    </a:lnTo>
                    <a:lnTo>
                      <a:pt x="3378" y="769"/>
                    </a:lnTo>
                    <a:lnTo>
                      <a:pt x="3366" y="753"/>
                    </a:lnTo>
                    <a:lnTo>
                      <a:pt x="3353" y="739"/>
                    </a:lnTo>
                    <a:lnTo>
                      <a:pt x="3338" y="726"/>
                    </a:lnTo>
                    <a:lnTo>
                      <a:pt x="3322" y="713"/>
                    </a:lnTo>
                    <a:lnTo>
                      <a:pt x="3286" y="690"/>
                    </a:lnTo>
                    <a:lnTo>
                      <a:pt x="3248" y="669"/>
                    </a:lnTo>
                    <a:lnTo>
                      <a:pt x="3208" y="646"/>
                    </a:lnTo>
                    <a:lnTo>
                      <a:pt x="3170" y="622"/>
                    </a:lnTo>
                    <a:lnTo>
                      <a:pt x="3152" y="609"/>
                    </a:lnTo>
                    <a:lnTo>
                      <a:pt x="3136" y="594"/>
                    </a:lnTo>
                    <a:lnTo>
                      <a:pt x="3121" y="579"/>
                    </a:lnTo>
                    <a:lnTo>
                      <a:pt x="3106" y="563"/>
                    </a:lnTo>
                    <a:lnTo>
                      <a:pt x="3102" y="563"/>
                    </a:lnTo>
                    <a:lnTo>
                      <a:pt x="3088" y="563"/>
                    </a:lnTo>
                    <a:lnTo>
                      <a:pt x="3077" y="565"/>
                    </a:lnTo>
                    <a:lnTo>
                      <a:pt x="3064" y="569"/>
                    </a:lnTo>
                    <a:lnTo>
                      <a:pt x="3048" y="574"/>
                    </a:lnTo>
                    <a:lnTo>
                      <a:pt x="3029" y="582"/>
                    </a:lnTo>
                    <a:lnTo>
                      <a:pt x="3022" y="585"/>
                    </a:lnTo>
                    <a:lnTo>
                      <a:pt x="3018" y="590"/>
                    </a:lnTo>
                    <a:lnTo>
                      <a:pt x="3016" y="595"/>
                    </a:lnTo>
                    <a:lnTo>
                      <a:pt x="3016" y="602"/>
                    </a:lnTo>
                    <a:lnTo>
                      <a:pt x="3016" y="617"/>
                    </a:lnTo>
                    <a:lnTo>
                      <a:pt x="3018" y="631"/>
                    </a:lnTo>
                    <a:lnTo>
                      <a:pt x="3022" y="649"/>
                    </a:lnTo>
                    <a:lnTo>
                      <a:pt x="3026" y="665"/>
                    </a:lnTo>
                    <a:lnTo>
                      <a:pt x="3026" y="674"/>
                    </a:lnTo>
                    <a:lnTo>
                      <a:pt x="3026" y="682"/>
                    </a:lnTo>
                    <a:lnTo>
                      <a:pt x="3025" y="689"/>
                    </a:lnTo>
                    <a:lnTo>
                      <a:pt x="3022" y="695"/>
                    </a:lnTo>
                    <a:lnTo>
                      <a:pt x="3028" y="729"/>
                    </a:lnTo>
                    <a:lnTo>
                      <a:pt x="3029" y="754"/>
                    </a:lnTo>
                    <a:lnTo>
                      <a:pt x="3029" y="763"/>
                    </a:lnTo>
                    <a:lnTo>
                      <a:pt x="3028" y="772"/>
                    </a:lnTo>
                    <a:lnTo>
                      <a:pt x="3026" y="779"/>
                    </a:lnTo>
                    <a:lnTo>
                      <a:pt x="3024" y="786"/>
                    </a:lnTo>
                    <a:lnTo>
                      <a:pt x="3020" y="790"/>
                    </a:lnTo>
                    <a:lnTo>
                      <a:pt x="3017" y="794"/>
                    </a:lnTo>
                    <a:lnTo>
                      <a:pt x="3013" y="796"/>
                    </a:lnTo>
                    <a:lnTo>
                      <a:pt x="3009" y="798"/>
                    </a:lnTo>
                    <a:lnTo>
                      <a:pt x="2998" y="799"/>
                    </a:lnTo>
                    <a:lnTo>
                      <a:pt x="2988" y="798"/>
                    </a:lnTo>
                    <a:lnTo>
                      <a:pt x="2964" y="791"/>
                    </a:lnTo>
                    <a:lnTo>
                      <a:pt x="2938" y="783"/>
                    </a:lnTo>
                    <a:lnTo>
                      <a:pt x="2928" y="782"/>
                    </a:lnTo>
                    <a:lnTo>
                      <a:pt x="2917" y="782"/>
                    </a:lnTo>
                    <a:lnTo>
                      <a:pt x="2913" y="783"/>
                    </a:lnTo>
                    <a:lnTo>
                      <a:pt x="2909" y="786"/>
                    </a:lnTo>
                    <a:lnTo>
                      <a:pt x="2905" y="788"/>
                    </a:lnTo>
                    <a:lnTo>
                      <a:pt x="2902" y="792"/>
                    </a:lnTo>
                    <a:lnTo>
                      <a:pt x="2904" y="800"/>
                    </a:lnTo>
                    <a:lnTo>
                      <a:pt x="2905" y="807"/>
                    </a:lnTo>
                    <a:lnTo>
                      <a:pt x="2905" y="815"/>
                    </a:lnTo>
                    <a:lnTo>
                      <a:pt x="2905" y="823"/>
                    </a:lnTo>
                    <a:lnTo>
                      <a:pt x="2902" y="836"/>
                    </a:lnTo>
                    <a:lnTo>
                      <a:pt x="2898" y="850"/>
                    </a:lnTo>
                    <a:lnTo>
                      <a:pt x="2892" y="862"/>
                    </a:lnTo>
                    <a:lnTo>
                      <a:pt x="2885" y="872"/>
                    </a:lnTo>
                    <a:lnTo>
                      <a:pt x="2877" y="880"/>
                    </a:lnTo>
                    <a:lnTo>
                      <a:pt x="2868" y="886"/>
                    </a:lnTo>
                    <a:lnTo>
                      <a:pt x="2858" y="890"/>
                    </a:lnTo>
                    <a:lnTo>
                      <a:pt x="2850" y="891"/>
                    </a:lnTo>
                    <a:lnTo>
                      <a:pt x="2845" y="890"/>
                    </a:lnTo>
                    <a:lnTo>
                      <a:pt x="2841" y="888"/>
                    </a:lnTo>
                    <a:lnTo>
                      <a:pt x="2838" y="886"/>
                    </a:lnTo>
                    <a:lnTo>
                      <a:pt x="2834" y="883"/>
                    </a:lnTo>
                    <a:lnTo>
                      <a:pt x="2832" y="879"/>
                    </a:lnTo>
                    <a:lnTo>
                      <a:pt x="2829" y="874"/>
                    </a:lnTo>
                    <a:lnTo>
                      <a:pt x="2826" y="867"/>
                    </a:lnTo>
                    <a:lnTo>
                      <a:pt x="2825" y="860"/>
                    </a:lnTo>
                    <a:lnTo>
                      <a:pt x="2824" y="852"/>
                    </a:lnTo>
                    <a:lnTo>
                      <a:pt x="2824" y="843"/>
                    </a:lnTo>
                    <a:lnTo>
                      <a:pt x="2824" y="834"/>
                    </a:lnTo>
                    <a:lnTo>
                      <a:pt x="2824" y="822"/>
                    </a:lnTo>
                    <a:lnTo>
                      <a:pt x="2825" y="811"/>
                    </a:lnTo>
                    <a:lnTo>
                      <a:pt x="2829" y="803"/>
                    </a:lnTo>
                    <a:lnTo>
                      <a:pt x="2833" y="795"/>
                    </a:lnTo>
                    <a:lnTo>
                      <a:pt x="2840" y="788"/>
                    </a:lnTo>
                    <a:lnTo>
                      <a:pt x="2856" y="775"/>
                    </a:lnTo>
                    <a:lnTo>
                      <a:pt x="2872" y="765"/>
                    </a:lnTo>
                    <a:lnTo>
                      <a:pt x="2878" y="758"/>
                    </a:lnTo>
                    <a:lnTo>
                      <a:pt x="2885" y="751"/>
                    </a:lnTo>
                    <a:lnTo>
                      <a:pt x="2889" y="743"/>
                    </a:lnTo>
                    <a:lnTo>
                      <a:pt x="2893" y="735"/>
                    </a:lnTo>
                    <a:lnTo>
                      <a:pt x="2893" y="725"/>
                    </a:lnTo>
                    <a:lnTo>
                      <a:pt x="2892" y="713"/>
                    </a:lnTo>
                    <a:lnTo>
                      <a:pt x="2886" y="699"/>
                    </a:lnTo>
                    <a:lnTo>
                      <a:pt x="2878" y="683"/>
                    </a:lnTo>
                    <a:lnTo>
                      <a:pt x="2846" y="693"/>
                    </a:lnTo>
                    <a:lnTo>
                      <a:pt x="2817" y="699"/>
                    </a:lnTo>
                    <a:lnTo>
                      <a:pt x="2791" y="705"/>
                    </a:lnTo>
                    <a:lnTo>
                      <a:pt x="2768" y="710"/>
                    </a:lnTo>
                    <a:lnTo>
                      <a:pt x="2745" y="713"/>
                    </a:lnTo>
                    <a:lnTo>
                      <a:pt x="2727" y="714"/>
                    </a:lnTo>
                    <a:lnTo>
                      <a:pt x="2708" y="714"/>
                    </a:lnTo>
                    <a:lnTo>
                      <a:pt x="2691" y="711"/>
                    </a:lnTo>
                    <a:lnTo>
                      <a:pt x="2675" y="709"/>
                    </a:lnTo>
                    <a:lnTo>
                      <a:pt x="2659" y="703"/>
                    </a:lnTo>
                    <a:lnTo>
                      <a:pt x="2643" y="697"/>
                    </a:lnTo>
                    <a:lnTo>
                      <a:pt x="2627" y="689"/>
                    </a:lnTo>
                    <a:lnTo>
                      <a:pt x="2611" y="678"/>
                    </a:lnTo>
                    <a:lnTo>
                      <a:pt x="2592" y="666"/>
                    </a:lnTo>
                    <a:lnTo>
                      <a:pt x="2573" y="651"/>
                    </a:lnTo>
                    <a:lnTo>
                      <a:pt x="2553" y="635"/>
                    </a:lnTo>
                    <a:lnTo>
                      <a:pt x="2531" y="653"/>
                    </a:lnTo>
                    <a:lnTo>
                      <a:pt x="2511" y="666"/>
                    </a:lnTo>
                    <a:lnTo>
                      <a:pt x="2495" y="677"/>
                    </a:lnTo>
                    <a:lnTo>
                      <a:pt x="2480" y="683"/>
                    </a:lnTo>
                    <a:lnTo>
                      <a:pt x="2469" y="687"/>
                    </a:lnTo>
                    <a:lnTo>
                      <a:pt x="2460" y="690"/>
                    </a:lnTo>
                    <a:lnTo>
                      <a:pt x="2453" y="690"/>
                    </a:lnTo>
                    <a:lnTo>
                      <a:pt x="2448" y="687"/>
                    </a:lnTo>
                    <a:lnTo>
                      <a:pt x="2443" y="685"/>
                    </a:lnTo>
                    <a:lnTo>
                      <a:pt x="2439" y="681"/>
                    </a:lnTo>
                    <a:lnTo>
                      <a:pt x="2436" y="675"/>
                    </a:lnTo>
                    <a:lnTo>
                      <a:pt x="2433" y="670"/>
                    </a:lnTo>
                    <a:lnTo>
                      <a:pt x="2429" y="665"/>
                    </a:lnTo>
                    <a:lnTo>
                      <a:pt x="2425" y="661"/>
                    </a:lnTo>
                    <a:lnTo>
                      <a:pt x="2420" y="657"/>
                    </a:lnTo>
                    <a:lnTo>
                      <a:pt x="2415" y="654"/>
                    </a:lnTo>
                    <a:lnTo>
                      <a:pt x="2381" y="642"/>
                    </a:lnTo>
                    <a:lnTo>
                      <a:pt x="2353" y="631"/>
                    </a:lnTo>
                    <a:lnTo>
                      <a:pt x="2341" y="626"/>
                    </a:lnTo>
                    <a:lnTo>
                      <a:pt x="2332" y="621"/>
                    </a:lnTo>
                    <a:lnTo>
                      <a:pt x="2325" y="615"/>
                    </a:lnTo>
                    <a:lnTo>
                      <a:pt x="2320" y="610"/>
                    </a:lnTo>
                    <a:lnTo>
                      <a:pt x="2319" y="605"/>
                    </a:lnTo>
                    <a:lnTo>
                      <a:pt x="2319" y="601"/>
                    </a:lnTo>
                    <a:lnTo>
                      <a:pt x="2321" y="595"/>
                    </a:lnTo>
                    <a:lnTo>
                      <a:pt x="2327" y="591"/>
                    </a:lnTo>
                    <a:lnTo>
                      <a:pt x="2336" y="587"/>
                    </a:lnTo>
                    <a:lnTo>
                      <a:pt x="2349" y="583"/>
                    </a:lnTo>
                    <a:lnTo>
                      <a:pt x="2365" y="579"/>
                    </a:lnTo>
                    <a:lnTo>
                      <a:pt x="2384" y="575"/>
                    </a:lnTo>
                    <a:lnTo>
                      <a:pt x="2384" y="570"/>
                    </a:lnTo>
                    <a:lnTo>
                      <a:pt x="2385" y="563"/>
                    </a:lnTo>
                    <a:lnTo>
                      <a:pt x="2387" y="558"/>
                    </a:lnTo>
                    <a:lnTo>
                      <a:pt x="2391" y="553"/>
                    </a:lnTo>
                    <a:lnTo>
                      <a:pt x="2400" y="543"/>
                    </a:lnTo>
                    <a:lnTo>
                      <a:pt x="2413" y="534"/>
                    </a:lnTo>
                    <a:lnTo>
                      <a:pt x="2443" y="518"/>
                    </a:lnTo>
                    <a:lnTo>
                      <a:pt x="2473" y="506"/>
                    </a:lnTo>
                    <a:lnTo>
                      <a:pt x="2485" y="501"/>
                    </a:lnTo>
                    <a:lnTo>
                      <a:pt x="2495" y="495"/>
                    </a:lnTo>
                    <a:lnTo>
                      <a:pt x="2497" y="494"/>
                    </a:lnTo>
                    <a:lnTo>
                      <a:pt x="2500" y="491"/>
                    </a:lnTo>
                    <a:lnTo>
                      <a:pt x="2500" y="489"/>
                    </a:lnTo>
                    <a:lnTo>
                      <a:pt x="2500" y="487"/>
                    </a:lnTo>
                    <a:lnTo>
                      <a:pt x="2497" y="486"/>
                    </a:lnTo>
                    <a:lnTo>
                      <a:pt x="2493" y="483"/>
                    </a:lnTo>
                    <a:lnTo>
                      <a:pt x="2488" y="482"/>
                    </a:lnTo>
                    <a:lnTo>
                      <a:pt x="2480" y="479"/>
                    </a:lnTo>
                    <a:lnTo>
                      <a:pt x="2457" y="477"/>
                    </a:lnTo>
                    <a:lnTo>
                      <a:pt x="2427" y="473"/>
                    </a:lnTo>
                    <a:lnTo>
                      <a:pt x="2400" y="473"/>
                    </a:lnTo>
                    <a:lnTo>
                      <a:pt x="2376" y="473"/>
                    </a:lnTo>
                    <a:lnTo>
                      <a:pt x="2353" y="473"/>
                    </a:lnTo>
                    <a:lnTo>
                      <a:pt x="2331" y="473"/>
                    </a:lnTo>
                    <a:lnTo>
                      <a:pt x="2320" y="495"/>
                    </a:lnTo>
                    <a:lnTo>
                      <a:pt x="2309" y="515"/>
                    </a:lnTo>
                    <a:lnTo>
                      <a:pt x="2303" y="523"/>
                    </a:lnTo>
                    <a:lnTo>
                      <a:pt x="2297" y="531"/>
                    </a:lnTo>
                    <a:lnTo>
                      <a:pt x="2291" y="537"/>
                    </a:lnTo>
                    <a:lnTo>
                      <a:pt x="2284" y="541"/>
                    </a:lnTo>
                    <a:lnTo>
                      <a:pt x="2277" y="542"/>
                    </a:lnTo>
                    <a:lnTo>
                      <a:pt x="2269" y="542"/>
                    </a:lnTo>
                    <a:lnTo>
                      <a:pt x="2263" y="538"/>
                    </a:lnTo>
                    <a:lnTo>
                      <a:pt x="2256" y="533"/>
                    </a:lnTo>
                    <a:lnTo>
                      <a:pt x="2248" y="523"/>
                    </a:lnTo>
                    <a:lnTo>
                      <a:pt x="2241" y="510"/>
                    </a:lnTo>
                    <a:lnTo>
                      <a:pt x="2235" y="494"/>
                    </a:lnTo>
                    <a:lnTo>
                      <a:pt x="2228" y="473"/>
                    </a:lnTo>
                    <a:lnTo>
                      <a:pt x="2191" y="478"/>
                    </a:lnTo>
                    <a:lnTo>
                      <a:pt x="2139" y="481"/>
                    </a:lnTo>
                    <a:lnTo>
                      <a:pt x="2085" y="485"/>
                    </a:lnTo>
                    <a:lnTo>
                      <a:pt x="2042" y="485"/>
                    </a:lnTo>
                    <a:lnTo>
                      <a:pt x="2010" y="485"/>
                    </a:lnTo>
                    <a:lnTo>
                      <a:pt x="1982" y="482"/>
                    </a:lnTo>
                    <a:lnTo>
                      <a:pt x="1955" y="479"/>
                    </a:lnTo>
                    <a:lnTo>
                      <a:pt x="1931" y="475"/>
                    </a:lnTo>
                    <a:lnTo>
                      <a:pt x="1910" y="473"/>
                    </a:lnTo>
                    <a:lnTo>
                      <a:pt x="1888" y="470"/>
                    </a:lnTo>
                    <a:lnTo>
                      <a:pt x="1868" y="470"/>
                    </a:lnTo>
                    <a:lnTo>
                      <a:pt x="1848" y="470"/>
                    </a:lnTo>
                    <a:lnTo>
                      <a:pt x="1839" y="471"/>
                    </a:lnTo>
                    <a:lnTo>
                      <a:pt x="1830" y="473"/>
                    </a:lnTo>
                    <a:lnTo>
                      <a:pt x="1820" y="475"/>
                    </a:lnTo>
                    <a:lnTo>
                      <a:pt x="1810" y="478"/>
                    </a:lnTo>
                    <a:lnTo>
                      <a:pt x="1800" y="482"/>
                    </a:lnTo>
                    <a:lnTo>
                      <a:pt x="1791" y="487"/>
                    </a:lnTo>
                    <a:lnTo>
                      <a:pt x="1780" y="494"/>
                    </a:lnTo>
                    <a:lnTo>
                      <a:pt x="1770" y="501"/>
                    </a:lnTo>
                    <a:lnTo>
                      <a:pt x="1748" y="518"/>
                    </a:lnTo>
                    <a:lnTo>
                      <a:pt x="1726" y="539"/>
                    </a:lnTo>
                    <a:lnTo>
                      <a:pt x="1700" y="566"/>
                    </a:lnTo>
                    <a:lnTo>
                      <a:pt x="1674" y="599"/>
                    </a:lnTo>
                    <a:lnTo>
                      <a:pt x="1668" y="606"/>
                    </a:lnTo>
                    <a:lnTo>
                      <a:pt x="1662" y="610"/>
                    </a:lnTo>
                    <a:lnTo>
                      <a:pt x="1656" y="611"/>
                    </a:lnTo>
                    <a:lnTo>
                      <a:pt x="1650" y="611"/>
                    </a:lnTo>
                    <a:lnTo>
                      <a:pt x="1643" y="609"/>
                    </a:lnTo>
                    <a:lnTo>
                      <a:pt x="1635" y="605"/>
                    </a:lnTo>
                    <a:lnTo>
                      <a:pt x="1628" y="599"/>
                    </a:lnTo>
                    <a:lnTo>
                      <a:pt x="1622" y="594"/>
                    </a:lnTo>
                    <a:lnTo>
                      <a:pt x="1591" y="562"/>
                    </a:lnTo>
                    <a:lnTo>
                      <a:pt x="1559" y="533"/>
                    </a:lnTo>
                    <a:lnTo>
                      <a:pt x="1562" y="518"/>
                    </a:lnTo>
                    <a:lnTo>
                      <a:pt x="1563" y="503"/>
                    </a:lnTo>
                    <a:lnTo>
                      <a:pt x="1564" y="489"/>
                    </a:lnTo>
                    <a:lnTo>
                      <a:pt x="1563" y="473"/>
                    </a:lnTo>
                    <a:lnTo>
                      <a:pt x="1560" y="443"/>
                    </a:lnTo>
                    <a:lnTo>
                      <a:pt x="1554" y="417"/>
                    </a:lnTo>
                    <a:lnTo>
                      <a:pt x="1542" y="375"/>
                    </a:lnTo>
                    <a:lnTo>
                      <a:pt x="1535" y="358"/>
                    </a:lnTo>
                    <a:lnTo>
                      <a:pt x="1543" y="355"/>
                    </a:lnTo>
                    <a:lnTo>
                      <a:pt x="1551" y="351"/>
                    </a:lnTo>
                    <a:lnTo>
                      <a:pt x="1556" y="347"/>
                    </a:lnTo>
                    <a:lnTo>
                      <a:pt x="1562" y="342"/>
                    </a:lnTo>
                    <a:lnTo>
                      <a:pt x="1572" y="331"/>
                    </a:lnTo>
                    <a:lnTo>
                      <a:pt x="1586" y="323"/>
                    </a:lnTo>
                    <a:lnTo>
                      <a:pt x="1594" y="319"/>
                    </a:lnTo>
                    <a:lnTo>
                      <a:pt x="1604" y="318"/>
                    </a:lnTo>
                    <a:lnTo>
                      <a:pt x="1616" y="318"/>
                    </a:lnTo>
                    <a:lnTo>
                      <a:pt x="1631" y="319"/>
                    </a:lnTo>
                    <a:lnTo>
                      <a:pt x="1648" y="322"/>
                    </a:lnTo>
                    <a:lnTo>
                      <a:pt x="1670" y="327"/>
                    </a:lnTo>
                    <a:lnTo>
                      <a:pt x="1694" y="335"/>
                    </a:lnTo>
                    <a:lnTo>
                      <a:pt x="1722" y="346"/>
                    </a:lnTo>
                    <a:lnTo>
                      <a:pt x="1730" y="349"/>
                    </a:lnTo>
                    <a:lnTo>
                      <a:pt x="1738" y="350"/>
                    </a:lnTo>
                    <a:lnTo>
                      <a:pt x="1744" y="350"/>
                    </a:lnTo>
                    <a:lnTo>
                      <a:pt x="1751" y="349"/>
                    </a:lnTo>
                    <a:lnTo>
                      <a:pt x="1756" y="347"/>
                    </a:lnTo>
                    <a:lnTo>
                      <a:pt x="1762" y="343"/>
                    </a:lnTo>
                    <a:lnTo>
                      <a:pt x="1766" y="341"/>
                    </a:lnTo>
                    <a:lnTo>
                      <a:pt x="1770" y="335"/>
                    </a:lnTo>
                    <a:lnTo>
                      <a:pt x="1774" y="330"/>
                    </a:lnTo>
                    <a:lnTo>
                      <a:pt x="1776" y="325"/>
                    </a:lnTo>
                    <a:lnTo>
                      <a:pt x="1779" y="318"/>
                    </a:lnTo>
                    <a:lnTo>
                      <a:pt x="1782" y="311"/>
                    </a:lnTo>
                    <a:lnTo>
                      <a:pt x="1784" y="295"/>
                    </a:lnTo>
                    <a:lnTo>
                      <a:pt x="1786" y="278"/>
                    </a:lnTo>
                    <a:lnTo>
                      <a:pt x="1786" y="259"/>
                    </a:lnTo>
                    <a:lnTo>
                      <a:pt x="1786" y="241"/>
                    </a:lnTo>
                    <a:lnTo>
                      <a:pt x="1783" y="222"/>
                    </a:lnTo>
                    <a:lnTo>
                      <a:pt x="1780" y="203"/>
                    </a:lnTo>
                    <a:lnTo>
                      <a:pt x="1778" y="186"/>
                    </a:lnTo>
                    <a:lnTo>
                      <a:pt x="1774" y="169"/>
                    </a:lnTo>
                    <a:lnTo>
                      <a:pt x="1768" y="154"/>
                    </a:lnTo>
                    <a:lnTo>
                      <a:pt x="1764" y="142"/>
                    </a:lnTo>
                    <a:lnTo>
                      <a:pt x="1750" y="132"/>
                    </a:lnTo>
                    <a:lnTo>
                      <a:pt x="1735" y="121"/>
                    </a:lnTo>
                    <a:lnTo>
                      <a:pt x="1722" y="108"/>
                    </a:lnTo>
                    <a:lnTo>
                      <a:pt x="1708" y="94"/>
                    </a:lnTo>
                    <a:lnTo>
                      <a:pt x="1684" y="66"/>
                    </a:lnTo>
                    <a:lnTo>
                      <a:pt x="1663" y="40"/>
                    </a:lnTo>
                    <a:lnTo>
                      <a:pt x="1644" y="17"/>
                    </a:lnTo>
                    <a:lnTo>
                      <a:pt x="1631" y="4"/>
                    </a:lnTo>
                    <a:lnTo>
                      <a:pt x="1626" y="0"/>
                    </a:lnTo>
                    <a:lnTo>
                      <a:pt x="1623" y="0"/>
                    </a:lnTo>
                    <a:lnTo>
                      <a:pt x="1620" y="2"/>
                    </a:lnTo>
                    <a:lnTo>
                      <a:pt x="1620" y="9"/>
                    </a:lnTo>
                    <a:lnTo>
                      <a:pt x="1620" y="44"/>
                    </a:lnTo>
                    <a:lnTo>
                      <a:pt x="1622" y="72"/>
                    </a:lnTo>
                    <a:lnTo>
                      <a:pt x="1623" y="85"/>
                    </a:lnTo>
                    <a:lnTo>
                      <a:pt x="1623" y="97"/>
                    </a:lnTo>
                    <a:lnTo>
                      <a:pt x="1622" y="108"/>
                    </a:lnTo>
                    <a:lnTo>
                      <a:pt x="1619" y="118"/>
                    </a:lnTo>
                    <a:lnTo>
                      <a:pt x="1614" y="130"/>
                    </a:lnTo>
                    <a:lnTo>
                      <a:pt x="1607" y="141"/>
                    </a:lnTo>
                    <a:lnTo>
                      <a:pt x="1596" y="153"/>
                    </a:lnTo>
                    <a:lnTo>
                      <a:pt x="1583" y="166"/>
                    </a:lnTo>
                    <a:lnTo>
                      <a:pt x="1566" y="180"/>
                    </a:lnTo>
                    <a:lnTo>
                      <a:pt x="1544" y="195"/>
                    </a:lnTo>
                    <a:lnTo>
                      <a:pt x="1519" y="213"/>
                    </a:lnTo>
                    <a:lnTo>
                      <a:pt x="1487" y="233"/>
                    </a:lnTo>
                    <a:lnTo>
                      <a:pt x="1472" y="242"/>
                    </a:lnTo>
                    <a:lnTo>
                      <a:pt x="1459" y="251"/>
                    </a:lnTo>
                    <a:lnTo>
                      <a:pt x="1448" y="261"/>
                    </a:lnTo>
                    <a:lnTo>
                      <a:pt x="1440" y="269"/>
                    </a:lnTo>
                    <a:lnTo>
                      <a:pt x="1434" y="277"/>
                    </a:lnTo>
                    <a:lnTo>
                      <a:pt x="1428" y="285"/>
                    </a:lnTo>
                    <a:lnTo>
                      <a:pt x="1424" y="293"/>
                    </a:lnTo>
                    <a:lnTo>
                      <a:pt x="1423" y="299"/>
                    </a:lnTo>
                    <a:lnTo>
                      <a:pt x="1422" y="306"/>
                    </a:lnTo>
                    <a:lnTo>
                      <a:pt x="1422" y="313"/>
                    </a:lnTo>
                    <a:lnTo>
                      <a:pt x="1423" y="319"/>
                    </a:lnTo>
                    <a:lnTo>
                      <a:pt x="1426" y="325"/>
                    </a:lnTo>
                    <a:lnTo>
                      <a:pt x="1431" y="337"/>
                    </a:lnTo>
                    <a:lnTo>
                      <a:pt x="1439" y="349"/>
                    </a:lnTo>
                    <a:lnTo>
                      <a:pt x="1447" y="361"/>
                    </a:lnTo>
                    <a:lnTo>
                      <a:pt x="1454" y="373"/>
                    </a:lnTo>
                    <a:lnTo>
                      <a:pt x="1456" y="378"/>
                    </a:lnTo>
                    <a:lnTo>
                      <a:pt x="1459" y="385"/>
                    </a:lnTo>
                    <a:lnTo>
                      <a:pt x="1460" y="391"/>
                    </a:lnTo>
                    <a:lnTo>
                      <a:pt x="1460" y="397"/>
                    </a:lnTo>
                    <a:lnTo>
                      <a:pt x="1459" y="405"/>
                    </a:lnTo>
                    <a:lnTo>
                      <a:pt x="1458" y="411"/>
                    </a:lnTo>
                    <a:lnTo>
                      <a:pt x="1454" y="418"/>
                    </a:lnTo>
                    <a:lnTo>
                      <a:pt x="1448" y="426"/>
                    </a:lnTo>
                    <a:lnTo>
                      <a:pt x="1442" y="434"/>
                    </a:lnTo>
                    <a:lnTo>
                      <a:pt x="1432" y="443"/>
                    </a:lnTo>
                    <a:lnTo>
                      <a:pt x="1422" y="451"/>
                    </a:lnTo>
                    <a:lnTo>
                      <a:pt x="1408" y="461"/>
                    </a:lnTo>
                    <a:lnTo>
                      <a:pt x="1406" y="462"/>
                    </a:lnTo>
                    <a:lnTo>
                      <a:pt x="1395" y="462"/>
                    </a:lnTo>
                    <a:lnTo>
                      <a:pt x="1386" y="463"/>
                    </a:lnTo>
                    <a:lnTo>
                      <a:pt x="1376" y="467"/>
                    </a:lnTo>
                    <a:lnTo>
                      <a:pt x="1363" y="474"/>
                    </a:lnTo>
                    <a:lnTo>
                      <a:pt x="1348" y="485"/>
                    </a:lnTo>
                    <a:lnTo>
                      <a:pt x="1338" y="501"/>
                    </a:lnTo>
                    <a:lnTo>
                      <a:pt x="1323" y="521"/>
                    </a:lnTo>
                    <a:lnTo>
                      <a:pt x="1306" y="546"/>
                    </a:lnTo>
                    <a:lnTo>
                      <a:pt x="1289" y="575"/>
                    </a:lnTo>
                    <a:lnTo>
                      <a:pt x="1290" y="567"/>
                    </a:lnTo>
                    <a:lnTo>
                      <a:pt x="1290" y="559"/>
                    </a:lnTo>
                    <a:lnTo>
                      <a:pt x="1289" y="551"/>
                    </a:lnTo>
                    <a:lnTo>
                      <a:pt x="1287" y="546"/>
                    </a:lnTo>
                    <a:lnTo>
                      <a:pt x="1285" y="539"/>
                    </a:lnTo>
                    <a:lnTo>
                      <a:pt x="1281" y="535"/>
                    </a:lnTo>
                    <a:lnTo>
                      <a:pt x="1277" y="530"/>
                    </a:lnTo>
                    <a:lnTo>
                      <a:pt x="1273" y="526"/>
                    </a:lnTo>
                    <a:lnTo>
                      <a:pt x="1263" y="519"/>
                    </a:lnTo>
                    <a:lnTo>
                      <a:pt x="1253" y="514"/>
                    </a:lnTo>
                    <a:lnTo>
                      <a:pt x="1242" y="511"/>
                    </a:lnTo>
                    <a:lnTo>
                      <a:pt x="1233" y="507"/>
                    </a:lnTo>
                    <a:lnTo>
                      <a:pt x="1226" y="505"/>
                    </a:lnTo>
                    <a:lnTo>
                      <a:pt x="1221" y="502"/>
                    </a:lnTo>
                    <a:lnTo>
                      <a:pt x="1219" y="501"/>
                    </a:lnTo>
                    <a:lnTo>
                      <a:pt x="1219" y="499"/>
                    </a:lnTo>
                    <a:lnTo>
                      <a:pt x="1221" y="498"/>
                    </a:lnTo>
                    <a:lnTo>
                      <a:pt x="1222" y="495"/>
                    </a:lnTo>
                    <a:lnTo>
                      <a:pt x="1231" y="491"/>
                    </a:lnTo>
                    <a:lnTo>
                      <a:pt x="1245" y="485"/>
                    </a:lnTo>
                    <a:lnTo>
                      <a:pt x="1266" y="477"/>
                    </a:lnTo>
                    <a:lnTo>
                      <a:pt x="1295" y="467"/>
                    </a:lnTo>
                    <a:lnTo>
                      <a:pt x="1285" y="446"/>
                    </a:lnTo>
                    <a:lnTo>
                      <a:pt x="1274" y="426"/>
                    </a:lnTo>
                    <a:lnTo>
                      <a:pt x="1261" y="406"/>
                    </a:lnTo>
                    <a:lnTo>
                      <a:pt x="1249" y="387"/>
                    </a:lnTo>
                    <a:lnTo>
                      <a:pt x="1241" y="379"/>
                    </a:lnTo>
                    <a:lnTo>
                      <a:pt x="1234" y="371"/>
                    </a:lnTo>
                    <a:lnTo>
                      <a:pt x="1227" y="366"/>
                    </a:lnTo>
                    <a:lnTo>
                      <a:pt x="1221" y="361"/>
                    </a:lnTo>
                    <a:lnTo>
                      <a:pt x="1213" y="357"/>
                    </a:lnTo>
                    <a:lnTo>
                      <a:pt x="1206" y="354"/>
                    </a:lnTo>
                    <a:lnTo>
                      <a:pt x="1199" y="353"/>
                    </a:lnTo>
                    <a:lnTo>
                      <a:pt x="1193" y="353"/>
                    </a:lnTo>
                    <a:lnTo>
                      <a:pt x="1170" y="366"/>
                    </a:lnTo>
                    <a:lnTo>
                      <a:pt x="1149" y="375"/>
                    </a:lnTo>
                    <a:lnTo>
                      <a:pt x="1127" y="382"/>
                    </a:lnTo>
                    <a:lnTo>
                      <a:pt x="1106" y="386"/>
                    </a:lnTo>
                    <a:lnTo>
                      <a:pt x="1086" y="389"/>
                    </a:lnTo>
                    <a:lnTo>
                      <a:pt x="1067" y="389"/>
                    </a:lnTo>
                    <a:lnTo>
                      <a:pt x="1049" y="387"/>
                    </a:lnTo>
                    <a:lnTo>
                      <a:pt x="1030" y="385"/>
                    </a:lnTo>
                    <a:lnTo>
                      <a:pt x="997" y="377"/>
                    </a:lnTo>
                    <a:lnTo>
                      <a:pt x="965" y="369"/>
                    </a:lnTo>
                    <a:lnTo>
                      <a:pt x="950" y="365"/>
                    </a:lnTo>
                    <a:lnTo>
                      <a:pt x="935" y="362"/>
                    </a:lnTo>
                    <a:lnTo>
                      <a:pt x="922" y="359"/>
                    </a:lnTo>
                    <a:lnTo>
                      <a:pt x="909" y="358"/>
                    </a:lnTo>
                    <a:lnTo>
                      <a:pt x="895" y="359"/>
                    </a:lnTo>
                    <a:lnTo>
                      <a:pt x="882" y="361"/>
                    </a:lnTo>
                    <a:lnTo>
                      <a:pt x="870" y="363"/>
                    </a:lnTo>
                    <a:lnTo>
                      <a:pt x="859" y="367"/>
                    </a:lnTo>
                    <a:lnTo>
                      <a:pt x="850" y="373"/>
                    </a:lnTo>
                    <a:lnTo>
                      <a:pt x="842" y="378"/>
                    </a:lnTo>
                    <a:lnTo>
                      <a:pt x="834" y="385"/>
                    </a:lnTo>
                    <a:lnTo>
                      <a:pt x="829" y="391"/>
                    </a:lnTo>
                    <a:lnTo>
                      <a:pt x="823" y="399"/>
                    </a:lnTo>
                    <a:lnTo>
                      <a:pt x="818" y="407"/>
                    </a:lnTo>
                    <a:lnTo>
                      <a:pt x="814" y="417"/>
                    </a:lnTo>
                    <a:lnTo>
                      <a:pt x="811" y="426"/>
                    </a:lnTo>
                    <a:lnTo>
                      <a:pt x="807" y="446"/>
                    </a:lnTo>
                    <a:lnTo>
                      <a:pt x="803" y="467"/>
                    </a:lnTo>
                    <a:lnTo>
                      <a:pt x="801" y="510"/>
                    </a:lnTo>
                    <a:lnTo>
                      <a:pt x="798" y="551"/>
                    </a:lnTo>
                    <a:lnTo>
                      <a:pt x="794" y="570"/>
                    </a:lnTo>
                    <a:lnTo>
                      <a:pt x="789" y="587"/>
                    </a:lnTo>
                    <a:lnTo>
                      <a:pt x="786" y="594"/>
                    </a:lnTo>
                    <a:lnTo>
                      <a:pt x="782" y="601"/>
                    </a:lnTo>
                    <a:lnTo>
                      <a:pt x="777" y="606"/>
                    </a:lnTo>
                    <a:lnTo>
                      <a:pt x="770" y="611"/>
                    </a:lnTo>
                    <a:lnTo>
                      <a:pt x="757" y="602"/>
                    </a:lnTo>
                    <a:lnTo>
                      <a:pt x="743" y="589"/>
                    </a:lnTo>
                    <a:lnTo>
                      <a:pt x="730" y="574"/>
                    </a:lnTo>
                    <a:lnTo>
                      <a:pt x="717" y="558"/>
                    </a:lnTo>
                    <a:lnTo>
                      <a:pt x="705" y="541"/>
                    </a:lnTo>
                    <a:lnTo>
                      <a:pt x="691" y="522"/>
                    </a:lnTo>
                    <a:lnTo>
                      <a:pt x="681" y="501"/>
                    </a:lnTo>
                    <a:lnTo>
                      <a:pt x="670" y="479"/>
                    </a:lnTo>
                    <a:lnTo>
                      <a:pt x="661" y="458"/>
                    </a:lnTo>
                    <a:lnTo>
                      <a:pt x="651" y="435"/>
                    </a:lnTo>
                    <a:lnTo>
                      <a:pt x="645" y="411"/>
                    </a:lnTo>
                    <a:lnTo>
                      <a:pt x="638" y="389"/>
                    </a:lnTo>
                    <a:lnTo>
                      <a:pt x="634" y="366"/>
                    </a:lnTo>
                    <a:lnTo>
                      <a:pt x="631" y="342"/>
                    </a:lnTo>
                    <a:lnTo>
                      <a:pt x="631" y="321"/>
                    </a:lnTo>
                    <a:lnTo>
                      <a:pt x="633" y="298"/>
                    </a:lnTo>
                    <a:lnTo>
                      <a:pt x="633" y="295"/>
                    </a:lnTo>
                    <a:lnTo>
                      <a:pt x="631" y="293"/>
                    </a:lnTo>
                    <a:lnTo>
                      <a:pt x="630" y="289"/>
                    </a:lnTo>
                    <a:lnTo>
                      <a:pt x="627" y="285"/>
                    </a:lnTo>
                    <a:lnTo>
                      <a:pt x="619" y="278"/>
                    </a:lnTo>
                    <a:lnTo>
                      <a:pt x="609" y="271"/>
                    </a:lnTo>
                    <a:lnTo>
                      <a:pt x="597" y="265"/>
                    </a:lnTo>
                    <a:lnTo>
                      <a:pt x="583" y="261"/>
                    </a:lnTo>
                    <a:lnTo>
                      <a:pt x="567" y="258"/>
                    </a:lnTo>
                    <a:lnTo>
                      <a:pt x="553" y="257"/>
                    </a:lnTo>
                    <a:lnTo>
                      <a:pt x="545" y="258"/>
                    </a:lnTo>
                    <a:lnTo>
                      <a:pt x="537" y="259"/>
                    </a:lnTo>
                    <a:lnTo>
                      <a:pt x="529" y="262"/>
                    </a:lnTo>
                    <a:lnTo>
                      <a:pt x="521" y="265"/>
                    </a:lnTo>
                    <a:lnTo>
                      <a:pt x="514" y="270"/>
                    </a:lnTo>
                    <a:lnTo>
                      <a:pt x="506" y="275"/>
                    </a:lnTo>
                    <a:lnTo>
                      <a:pt x="500" y="281"/>
                    </a:lnTo>
                    <a:lnTo>
                      <a:pt x="493" y="289"/>
                    </a:lnTo>
                    <a:lnTo>
                      <a:pt x="488" y="298"/>
                    </a:lnTo>
                    <a:lnTo>
                      <a:pt x="482" y="309"/>
                    </a:lnTo>
                    <a:lnTo>
                      <a:pt x="477" y="319"/>
                    </a:lnTo>
                    <a:lnTo>
                      <a:pt x="473" y="333"/>
                    </a:lnTo>
                    <a:lnTo>
                      <a:pt x="469" y="347"/>
                    </a:lnTo>
                    <a:lnTo>
                      <a:pt x="466" y="363"/>
                    </a:lnTo>
                    <a:lnTo>
                      <a:pt x="465" y="381"/>
                    </a:lnTo>
                    <a:lnTo>
                      <a:pt x="464" y="401"/>
                    </a:lnTo>
                    <a:lnTo>
                      <a:pt x="485" y="417"/>
                    </a:lnTo>
                    <a:lnTo>
                      <a:pt x="501" y="431"/>
                    </a:lnTo>
                    <a:lnTo>
                      <a:pt x="514" y="445"/>
                    </a:lnTo>
                    <a:lnTo>
                      <a:pt x="522" y="458"/>
                    </a:lnTo>
                    <a:lnTo>
                      <a:pt x="525" y="465"/>
                    </a:lnTo>
                    <a:lnTo>
                      <a:pt x="526" y="470"/>
                    </a:lnTo>
                    <a:lnTo>
                      <a:pt x="528" y="477"/>
                    </a:lnTo>
                    <a:lnTo>
                      <a:pt x="529" y="482"/>
                    </a:lnTo>
                    <a:lnTo>
                      <a:pt x="528" y="493"/>
                    </a:lnTo>
                    <a:lnTo>
                      <a:pt x="524" y="502"/>
                    </a:lnTo>
                    <a:lnTo>
                      <a:pt x="518" y="511"/>
                    </a:lnTo>
                    <a:lnTo>
                      <a:pt x="512" y="519"/>
                    </a:lnTo>
                    <a:lnTo>
                      <a:pt x="504" y="526"/>
                    </a:lnTo>
                    <a:lnTo>
                      <a:pt x="494" y="533"/>
                    </a:lnTo>
                    <a:lnTo>
                      <a:pt x="485" y="537"/>
                    </a:lnTo>
                    <a:lnTo>
                      <a:pt x="476" y="541"/>
                    </a:lnTo>
                    <a:lnTo>
                      <a:pt x="466" y="543"/>
                    </a:lnTo>
                    <a:lnTo>
                      <a:pt x="458" y="545"/>
                    </a:lnTo>
                    <a:lnTo>
                      <a:pt x="446" y="543"/>
                    </a:lnTo>
                    <a:lnTo>
                      <a:pt x="434" y="542"/>
                    </a:lnTo>
                    <a:lnTo>
                      <a:pt x="424" y="539"/>
                    </a:lnTo>
                    <a:lnTo>
                      <a:pt x="414" y="537"/>
                    </a:lnTo>
                    <a:lnTo>
                      <a:pt x="406" y="533"/>
                    </a:lnTo>
                    <a:lnTo>
                      <a:pt x="398" y="529"/>
                    </a:lnTo>
                    <a:lnTo>
                      <a:pt x="390" y="525"/>
                    </a:lnTo>
                    <a:lnTo>
                      <a:pt x="384" y="519"/>
                    </a:lnTo>
                    <a:lnTo>
                      <a:pt x="378" y="514"/>
                    </a:lnTo>
                    <a:lnTo>
                      <a:pt x="373" y="509"/>
                    </a:lnTo>
                    <a:lnTo>
                      <a:pt x="369" y="502"/>
                    </a:lnTo>
                    <a:lnTo>
                      <a:pt x="365" y="497"/>
                    </a:lnTo>
                    <a:lnTo>
                      <a:pt x="361" y="490"/>
                    </a:lnTo>
                    <a:lnTo>
                      <a:pt x="358" y="482"/>
                    </a:lnTo>
                    <a:lnTo>
                      <a:pt x="357" y="475"/>
                    </a:lnTo>
                    <a:lnTo>
                      <a:pt x="356" y="467"/>
                    </a:lnTo>
                    <a:lnTo>
                      <a:pt x="342" y="477"/>
                    </a:lnTo>
                    <a:lnTo>
                      <a:pt x="330" y="486"/>
                    </a:lnTo>
                    <a:lnTo>
                      <a:pt x="324" y="491"/>
                    </a:lnTo>
                    <a:lnTo>
                      <a:pt x="317" y="494"/>
                    </a:lnTo>
                    <a:lnTo>
                      <a:pt x="309" y="497"/>
                    </a:lnTo>
                    <a:lnTo>
                      <a:pt x="301" y="497"/>
                    </a:lnTo>
                    <a:lnTo>
                      <a:pt x="294" y="493"/>
                    </a:lnTo>
                    <a:lnTo>
                      <a:pt x="286" y="485"/>
                    </a:lnTo>
                    <a:lnTo>
                      <a:pt x="277" y="474"/>
                    </a:lnTo>
                    <a:lnTo>
                      <a:pt x="270" y="467"/>
                    </a:lnTo>
                    <a:lnTo>
                      <a:pt x="241" y="467"/>
                    </a:lnTo>
                    <a:lnTo>
                      <a:pt x="240" y="487"/>
                    </a:lnTo>
                    <a:lnTo>
                      <a:pt x="238" y="506"/>
                    </a:lnTo>
                    <a:lnTo>
                      <a:pt x="234" y="522"/>
                    </a:lnTo>
                    <a:lnTo>
                      <a:pt x="229" y="538"/>
                    </a:lnTo>
                    <a:lnTo>
                      <a:pt x="218" y="565"/>
                    </a:lnTo>
                    <a:lnTo>
                      <a:pt x="205" y="590"/>
                    </a:lnTo>
                    <a:lnTo>
                      <a:pt x="192" y="614"/>
                    </a:lnTo>
                    <a:lnTo>
                      <a:pt x="180" y="641"/>
                    </a:lnTo>
                    <a:lnTo>
                      <a:pt x="176" y="655"/>
                    </a:lnTo>
                    <a:lnTo>
                      <a:pt x="172" y="671"/>
                    </a:lnTo>
                    <a:lnTo>
                      <a:pt x="169" y="689"/>
                    </a:lnTo>
                    <a:lnTo>
                      <a:pt x="169" y="707"/>
                    </a:lnTo>
                    <a:lnTo>
                      <a:pt x="169" y="714"/>
                    </a:lnTo>
                    <a:lnTo>
                      <a:pt x="170" y="719"/>
                    </a:lnTo>
                    <a:lnTo>
                      <a:pt x="172" y="723"/>
                    </a:lnTo>
                    <a:lnTo>
                      <a:pt x="174" y="727"/>
                    </a:lnTo>
                    <a:lnTo>
                      <a:pt x="180" y="733"/>
                    </a:lnTo>
                    <a:lnTo>
                      <a:pt x="186" y="737"/>
                    </a:lnTo>
                    <a:lnTo>
                      <a:pt x="193" y="741"/>
                    </a:lnTo>
                    <a:lnTo>
                      <a:pt x="200" y="746"/>
                    </a:lnTo>
                    <a:lnTo>
                      <a:pt x="201" y="749"/>
                    </a:lnTo>
                    <a:lnTo>
                      <a:pt x="204" y="753"/>
                    </a:lnTo>
                    <a:lnTo>
                      <a:pt x="204" y="757"/>
                    </a:lnTo>
                    <a:lnTo>
                      <a:pt x="205" y="762"/>
                    </a:lnTo>
                    <a:lnTo>
                      <a:pt x="204" y="770"/>
                    </a:lnTo>
                    <a:lnTo>
                      <a:pt x="202" y="775"/>
                    </a:lnTo>
                    <a:lnTo>
                      <a:pt x="201" y="780"/>
                    </a:lnTo>
                    <a:lnTo>
                      <a:pt x="198" y="784"/>
                    </a:lnTo>
                    <a:lnTo>
                      <a:pt x="192" y="792"/>
                    </a:lnTo>
                    <a:lnTo>
                      <a:pt x="182" y="798"/>
                    </a:lnTo>
                    <a:lnTo>
                      <a:pt x="174" y="803"/>
                    </a:lnTo>
                    <a:lnTo>
                      <a:pt x="166" y="808"/>
                    </a:lnTo>
                    <a:lnTo>
                      <a:pt x="164" y="812"/>
                    </a:lnTo>
                    <a:lnTo>
                      <a:pt x="160" y="816"/>
                    </a:lnTo>
                    <a:lnTo>
                      <a:pt x="158" y="822"/>
                    </a:lnTo>
                    <a:lnTo>
                      <a:pt x="157" y="828"/>
                    </a:lnTo>
                    <a:lnTo>
                      <a:pt x="150" y="852"/>
                    </a:lnTo>
                    <a:lnTo>
                      <a:pt x="142" y="876"/>
                    </a:lnTo>
                    <a:lnTo>
                      <a:pt x="133" y="898"/>
                    </a:lnTo>
                    <a:lnTo>
                      <a:pt x="122" y="918"/>
                    </a:lnTo>
                    <a:lnTo>
                      <a:pt x="97" y="955"/>
                    </a:lnTo>
                    <a:lnTo>
                      <a:pt x="69" y="991"/>
                    </a:lnTo>
                    <a:lnTo>
                      <a:pt x="56" y="1010"/>
                    </a:lnTo>
                    <a:lnTo>
                      <a:pt x="44" y="1030"/>
                    </a:lnTo>
                    <a:lnTo>
                      <a:pt x="32" y="1050"/>
                    </a:lnTo>
                    <a:lnTo>
                      <a:pt x="21" y="1071"/>
                    </a:lnTo>
                    <a:lnTo>
                      <a:pt x="12" y="1095"/>
                    </a:lnTo>
                    <a:lnTo>
                      <a:pt x="5" y="1120"/>
                    </a:lnTo>
                    <a:lnTo>
                      <a:pt x="4" y="1134"/>
                    </a:lnTo>
                    <a:lnTo>
                      <a:pt x="1" y="1147"/>
                    </a:lnTo>
                    <a:lnTo>
                      <a:pt x="0" y="1162"/>
                    </a:lnTo>
                    <a:lnTo>
                      <a:pt x="0" y="1178"/>
                    </a:lnTo>
                    <a:lnTo>
                      <a:pt x="1" y="1195"/>
                    </a:lnTo>
                    <a:lnTo>
                      <a:pt x="4" y="1210"/>
                    </a:lnTo>
                    <a:lnTo>
                      <a:pt x="9" y="1222"/>
                    </a:lnTo>
                    <a:lnTo>
                      <a:pt x="16" y="1232"/>
                    </a:lnTo>
                    <a:lnTo>
                      <a:pt x="24" y="1240"/>
                    </a:lnTo>
                    <a:lnTo>
                      <a:pt x="32" y="1248"/>
                    </a:lnTo>
                    <a:lnTo>
                      <a:pt x="41" y="1254"/>
                    </a:lnTo>
                    <a:lnTo>
                      <a:pt x="52" y="1259"/>
                    </a:lnTo>
                    <a:lnTo>
                      <a:pt x="61" y="1264"/>
                    </a:lnTo>
                    <a:lnTo>
                      <a:pt x="70" y="1271"/>
                    </a:lnTo>
                    <a:lnTo>
                      <a:pt x="78" y="1276"/>
                    </a:lnTo>
                    <a:lnTo>
                      <a:pt x="86" y="1283"/>
                    </a:lnTo>
                    <a:lnTo>
                      <a:pt x="93" y="1291"/>
                    </a:lnTo>
                    <a:lnTo>
                      <a:pt x="98" y="1302"/>
                    </a:lnTo>
                    <a:lnTo>
                      <a:pt x="101" y="1314"/>
                    </a:lnTo>
                    <a:lnTo>
                      <a:pt x="102" y="1328"/>
                    </a:lnTo>
                    <a:lnTo>
                      <a:pt x="102" y="1335"/>
                    </a:lnTo>
                    <a:lnTo>
                      <a:pt x="105" y="1342"/>
                    </a:lnTo>
                    <a:lnTo>
                      <a:pt x="106" y="1346"/>
                    </a:lnTo>
                    <a:lnTo>
                      <a:pt x="110" y="1348"/>
                    </a:lnTo>
                    <a:lnTo>
                      <a:pt x="114" y="1351"/>
                    </a:lnTo>
                    <a:lnTo>
                      <a:pt x="118" y="1352"/>
                    </a:lnTo>
                    <a:lnTo>
                      <a:pt x="124" y="1353"/>
                    </a:lnTo>
                    <a:lnTo>
                      <a:pt x="129" y="1355"/>
                    </a:lnTo>
                    <a:lnTo>
                      <a:pt x="141" y="1355"/>
                    </a:lnTo>
                    <a:lnTo>
                      <a:pt x="153" y="1355"/>
                    </a:lnTo>
                    <a:lnTo>
                      <a:pt x="165" y="1355"/>
                    </a:lnTo>
                    <a:lnTo>
                      <a:pt x="174" y="1357"/>
                    </a:lnTo>
                    <a:lnTo>
                      <a:pt x="180" y="1361"/>
                    </a:lnTo>
                    <a:lnTo>
                      <a:pt x="184" y="1365"/>
                    </a:lnTo>
                    <a:lnTo>
                      <a:pt x="188" y="1369"/>
                    </a:lnTo>
                    <a:lnTo>
                      <a:pt x="190" y="1375"/>
                    </a:lnTo>
                    <a:lnTo>
                      <a:pt x="193" y="1388"/>
                    </a:lnTo>
                    <a:lnTo>
                      <a:pt x="197" y="1401"/>
                    </a:lnTo>
                    <a:lnTo>
                      <a:pt x="200" y="1415"/>
                    </a:lnTo>
                    <a:lnTo>
                      <a:pt x="204" y="1425"/>
                    </a:lnTo>
                    <a:lnTo>
                      <a:pt x="208" y="1431"/>
                    </a:lnTo>
                    <a:lnTo>
                      <a:pt x="212" y="1433"/>
                    </a:lnTo>
                    <a:lnTo>
                      <a:pt x="217" y="1436"/>
                    </a:lnTo>
                    <a:lnTo>
                      <a:pt x="222" y="1436"/>
                    </a:lnTo>
                    <a:lnTo>
                      <a:pt x="241" y="1436"/>
                    </a:lnTo>
                    <a:lnTo>
                      <a:pt x="253" y="1436"/>
                    </a:lnTo>
                    <a:lnTo>
                      <a:pt x="262" y="1436"/>
                    </a:lnTo>
                    <a:lnTo>
                      <a:pt x="270" y="1436"/>
                    </a:lnTo>
                    <a:lnTo>
                      <a:pt x="278" y="1437"/>
                    </a:lnTo>
                    <a:lnTo>
                      <a:pt x="286" y="1439"/>
                    </a:lnTo>
                    <a:lnTo>
                      <a:pt x="293" y="1443"/>
                    </a:lnTo>
                    <a:lnTo>
                      <a:pt x="300" y="1447"/>
                    </a:lnTo>
                    <a:lnTo>
                      <a:pt x="313" y="1457"/>
                    </a:lnTo>
                    <a:lnTo>
                      <a:pt x="328" y="1471"/>
                    </a:lnTo>
                    <a:lnTo>
                      <a:pt x="342" y="1483"/>
                    </a:lnTo>
                    <a:lnTo>
                      <a:pt x="358" y="1495"/>
                    </a:lnTo>
                    <a:lnTo>
                      <a:pt x="368" y="1500"/>
                    </a:lnTo>
                    <a:lnTo>
                      <a:pt x="377" y="1504"/>
                    </a:lnTo>
                    <a:lnTo>
                      <a:pt x="386" y="1507"/>
                    </a:lnTo>
                    <a:lnTo>
                      <a:pt x="397" y="1508"/>
                    </a:lnTo>
                    <a:lnTo>
                      <a:pt x="398" y="1521"/>
                    </a:lnTo>
                    <a:lnTo>
                      <a:pt x="398" y="1532"/>
                    </a:lnTo>
                    <a:lnTo>
                      <a:pt x="400" y="1540"/>
                    </a:lnTo>
                    <a:lnTo>
                      <a:pt x="402" y="1548"/>
                    </a:lnTo>
                    <a:lnTo>
                      <a:pt x="408" y="1561"/>
                    </a:lnTo>
                    <a:lnTo>
                      <a:pt x="416" y="1575"/>
                    </a:lnTo>
                    <a:lnTo>
                      <a:pt x="518" y="1575"/>
                    </a:lnTo>
                    <a:lnTo>
                      <a:pt x="530" y="1584"/>
                    </a:lnTo>
                    <a:lnTo>
                      <a:pt x="541" y="1592"/>
                    </a:lnTo>
                    <a:lnTo>
                      <a:pt x="550" y="1600"/>
                    </a:lnTo>
                    <a:lnTo>
                      <a:pt x="558" y="1608"/>
                    </a:lnTo>
                    <a:lnTo>
                      <a:pt x="574" y="1624"/>
                    </a:lnTo>
                    <a:lnTo>
                      <a:pt x="590" y="1641"/>
                    </a:lnTo>
                    <a:lnTo>
                      <a:pt x="594" y="1657"/>
                    </a:lnTo>
                    <a:lnTo>
                      <a:pt x="598" y="1671"/>
                    </a:lnTo>
                    <a:lnTo>
                      <a:pt x="602" y="1676"/>
                    </a:lnTo>
                    <a:lnTo>
                      <a:pt x="606" y="1680"/>
                    </a:lnTo>
                    <a:lnTo>
                      <a:pt x="613" y="1683"/>
                    </a:lnTo>
                    <a:lnTo>
                      <a:pt x="621" y="1683"/>
                    </a:lnTo>
                    <a:lnTo>
                      <a:pt x="627" y="1683"/>
                    </a:lnTo>
                    <a:lnTo>
                      <a:pt x="634" y="1681"/>
                    </a:lnTo>
                    <a:lnTo>
                      <a:pt x="639" y="1680"/>
                    </a:lnTo>
                    <a:lnTo>
                      <a:pt x="643" y="1677"/>
                    </a:lnTo>
                    <a:lnTo>
                      <a:pt x="651" y="1672"/>
                    </a:lnTo>
                    <a:lnTo>
                      <a:pt x="658" y="1665"/>
                    </a:lnTo>
                    <a:lnTo>
                      <a:pt x="663" y="1659"/>
                    </a:lnTo>
                    <a:lnTo>
                      <a:pt x="669" y="1653"/>
                    </a:lnTo>
                    <a:lnTo>
                      <a:pt x="673" y="1651"/>
                    </a:lnTo>
                    <a:lnTo>
                      <a:pt x="677" y="1648"/>
                    </a:lnTo>
                    <a:lnTo>
                      <a:pt x="681" y="1648"/>
                    </a:lnTo>
                    <a:lnTo>
                      <a:pt x="686" y="1647"/>
                    </a:lnTo>
                    <a:lnTo>
                      <a:pt x="697" y="1649"/>
                    </a:lnTo>
                    <a:lnTo>
                      <a:pt x="709" y="1653"/>
                    </a:lnTo>
                    <a:lnTo>
                      <a:pt x="714" y="1657"/>
                    </a:lnTo>
                    <a:lnTo>
                      <a:pt x="718" y="1660"/>
                    </a:lnTo>
                    <a:lnTo>
                      <a:pt x="722" y="1663"/>
                    </a:lnTo>
                    <a:lnTo>
                      <a:pt x="722" y="1665"/>
                    </a:lnTo>
                    <a:lnTo>
                      <a:pt x="726" y="1673"/>
                    </a:lnTo>
                    <a:lnTo>
                      <a:pt x="726" y="1681"/>
                    </a:lnTo>
                    <a:lnTo>
                      <a:pt x="726" y="1688"/>
                    </a:lnTo>
                    <a:lnTo>
                      <a:pt x="723" y="1695"/>
                    </a:lnTo>
                    <a:lnTo>
                      <a:pt x="722" y="1703"/>
                    </a:lnTo>
                    <a:lnTo>
                      <a:pt x="719" y="1709"/>
                    </a:lnTo>
                    <a:lnTo>
                      <a:pt x="717" y="1717"/>
                    </a:lnTo>
                    <a:lnTo>
                      <a:pt x="717" y="1725"/>
                    </a:lnTo>
                    <a:lnTo>
                      <a:pt x="718" y="1733"/>
                    </a:lnTo>
                    <a:lnTo>
                      <a:pt x="721" y="1740"/>
                    </a:lnTo>
                    <a:lnTo>
                      <a:pt x="725" y="1745"/>
                    </a:lnTo>
                    <a:lnTo>
                      <a:pt x="730" y="1751"/>
                    </a:lnTo>
                    <a:lnTo>
                      <a:pt x="741" y="1759"/>
                    </a:lnTo>
                    <a:lnTo>
                      <a:pt x="754" y="1767"/>
                    </a:lnTo>
                    <a:lnTo>
                      <a:pt x="767" y="1775"/>
                    </a:lnTo>
                    <a:lnTo>
                      <a:pt x="781" y="1783"/>
                    </a:lnTo>
                    <a:lnTo>
                      <a:pt x="787" y="1787"/>
                    </a:lnTo>
                    <a:lnTo>
                      <a:pt x="793" y="1792"/>
                    </a:lnTo>
                    <a:lnTo>
                      <a:pt x="797" y="1797"/>
                    </a:lnTo>
                    <a:lnTo>
                      <a:pt x="801" y="1804"/>
                    </a:lnTo>
                    <a:lnTo>
                      <a:pt x="803" y="1809"/>
                    </a:lnTo>
                    <a:lnTo>
                      <a:pt x="807" y="1813"/>
                    </a:lnTo>
                    <a:lnTo>
                      <a:pt x="813" y="1816"/>
                    </a:lnTo>
                    <a:lnTo>
                      <a:pt x="818" y="1817"/>
                    </a:lnTo>
                    <a:lnTo>
                      <a:pt x="830" y="1817"/>
                    </a:lnTo>
                    <a:lnTo>
                      <a:pt x="843" y="1815"/>
                    </a:lnTo>
                    <a:lnTo>
                      <a:pt x="858" y="1812"/>
                    </a:lnTo>
                    <a:lnTo>
                      <a:pt x="871" y="1811"/>
                    </a:lnTo>
                    <a:lnTo>
                      <a:pt x="877" y="1812"/>
                    </a:lnTo>
                    <a:lnTo>
                      <a:pt x="882" y="1813"/>
                    </a:lnTo>
                    <a:lnTo>
                      <a:pt x="887" y="1817"/>
                    </a:lnTo>
                    <a:lnTo>
                      <a:pt x="891" y="1821"/>
                    </a:lnTo>
                    <a:lnTo>
                      <a:pt x="897" y="1828"/>
                    </a:lnTo>
                    <a:lnTo>
                      <a:pt x="901" y="1836"/>
                    </a:lnTo>
                    <a:lnTo>
                      <a:pt x="903" y="1843"/>
                    </a:lnTo>
                    <a:lnTo>
                      <a:pt x="905" y="1851"/>
                    </a:lnTo>
                    <a:lnTo>
                      <a:pt x="907" y="1865"/>
                    </a:lnTo>
                    <a:lnTo>
                      <a:pt x="907" y="1880"/>
                    </a:lnTo>
                    <a:lnTo>
                      <a:pt x="907" y="1895"/>
                    </a:lnTo>
                    <a:lnTo>
                      <a:pt x="909" y="1908"/>
                    </a:lnTo>
                    <a:lnTo>
                      <a:pt x="909" y="1915"/>
                    </a:lnTo>
                    <a:lnTo>
                      <a:pt x="910" y="1920"/>
                    </a:lnTo>
                    <a:lnTo>
                      <a:pt x="913" y="1925"/>
                    </a:lnTo>
                    <a:lnTo>
                      <a:pt x="915" y="1931"/>
                    </a:lnTo>
                    <a:lnTo>
                      <a:pt x="915" y="1924"/>
                    </a:lnTo>
                    <a:lnTo>
                      <a:pt x="921" y="1917"/>
                    </a:lnTo>
                    <a:lnTo>
                      <a:pt x="926" y="1912"/>
                    </a:lnTo>
                    <a:lnTo>
                      <a:pt x="934" y="1907"/>
                    </a:lnTo>
                    <a:lnTo>
                      <a:pt x="942" y="1903"/>
                    </a:lnTo>
                    <a:lnTo>
                      <a:pt x="950" y="1899"/>
                    </a:lnTo>
                    <a:lnTo>
                      <a:pt x="961" y="1896"/>
                    </a:lnTo>
                    <a:lnTo>
                      <a:pt x="970" y="1895"/>
                    </a:lnTo>
                    <a:lnTo>
                      <a:pt x="982" y="1895"/>
                    </a:lnTo>
                    <a:lnTo>
                      <a:pt x="995" y="1893"/>
                    </a:lnTo>
                    <a:lnTo>
                      <a:pt x="1011" y="1892"/>
                    </a:lnTo>
                    <a:lnTo>
                      <a:pt x="1027" y="1889"/>
                    </a:lnTo>
                    <a:lnTo>
                      <a:pt x="1045" y="1885"/>
                    </a:lnTo>
                    <a:lnTo>
                      <a:pt x="1062" y="1881"/>
                    </a:lnTo>
                    <a:lnTo>
                      <a:pt x="1078" y="1876"/>
                    </a:lnTo>
                    <a:lnTo>
                      <a:pt x="1094" y="1871"/>
                    </a:lnTo>
                    <a:lnTo>
                      <a:pt x="1109" y="1864"/>
                    </a:lnTo>
                    <a:lnTo>
                      <a:pt x="1117" y="1860"/>
                    </a:lnTo>
                    <a:lnTo>
                      <a:pt x="1123" y="1855"/>
                    </a:lnTo>
                    <a:lnTo>
                      <a:pt x="1126" y="1849"/>
                    </a:lnTo>
                    <a:lnTo>
                      <a:pt x="1129" y="1844"/>
                    </a:lnTo>
                    <a:lnTo>
                      <a:pt x="1129" y="1837"/>
                    </a:lnTo>
                    <a:lnTo>
                      <a:pt x="1127" y="1831"/>
                    </a:lnTo>
                    <a:lnTo>
                      <a:pt x="1125" y="1823"/>
                    </a:lnTo>
                    <a:lnTo>
                      <a:pt x="1122" y="1816"/>
                    </a:lnTo>
                    <a:lnTo>
                      <a:pt x="1114" y="1801"/>
                    </a:lnTo>
                    <a:lnTo>
                      <a:pt x="1107" y="1788"/>
                    </a:lnTo>
                    <a:lnTo>
                      <a:pt x="1106" y="1781"/>
                    </a:lnTo>
                    <a:lnTo>
                      <a:pt x="1105" y="1776"/>
                    </a:lnTo>
                    <a:lnTo>
                      <a:pt x="1106" y="1772"/>
                    </a:lnTo>
                    <a:lnTo>
                      <a:pt x="1109" y="1768"/>
                    </a:lnTo>
                    <a:lnTo>
                      <a:pt x="1119" y="1760"/>
                    </a:lnTo>
                    <a:lnTo>
                      <a:pt x="1135" y="1752"/>
                    </a:lnTo>
                    <a:lnTo>
                      <a:pt x="1143" y="1748"/>
                    </a:lnTo>
                    <a:lnTo>
                      <a:pt x="1150" y="1743"/>
                    </a:lnTo>
                    <a:lnTo>
                      <a:pt x="1157" y="1737"/>
                    </a:lnTo>
                    <a:lnTo>
                      <a:pt x="1162" y="1732"/>
                    </a:lnTo>
                    <a:lnTo>
                      <a:pt x="1174" y="1719"/>
                    </a:lnTo>
                    <a:lnTo>
                      <a:pt x="1193" y="1703"/>
                    </a:lnTo>
                    <a:lnTo>
                      <a:pt x="1213" y="1687"/>
                    </a:lnTo>
                    <a:lnTo>
                      <a:pt x="1234" y="1669"/>
                    </a:lnTo>
                    <a:lnTo>
                      <a:pt x="1255" y="1652"/>
                    </a:lnTo>
                    <a:lnTo>
                      <a:pt x="1273" y="1636"/>
                    </a:lnTo>
                    <a:lnTo>
                      <a:pt x="1279" y="1628"/>
                    </a:lnTo>
                    <a:lnTo>
                      <a:pt x="1285" y="1621"/>
                    </a:lnTo>
                    <a:lnTo>
                      <a:pt x="1287" y="1616"/>
                    </a:lnTo>
                    <a:lnTo>
                      <a:pt x="1289" y="1611"/>
                    </a:lnTo>
                    <a:lnTo>
                      <a:pt x="1289" y="1607"/>
                    </a:lnTo>
                    <a:lnTo>
                      <a:pt x="1286" y="1601"/>
                    </a:lnTo>
                    <a:lnTo>
                      <a:pt x="1285" y="1596"/>
                    </a:lnTo>
                    <a:lnTo>
                      <a:pt x="1281" y="1591"/>
                    </a:lnTo>
                    <a:lnTo>
                      <a:pt x="1271" y="1580"/>
                    </a:lnTo>
                    <a:lnTo>
                      <a:pt x="1261" y="1569"/>
                    </a:lnTo>
                    <a:lnTo>
                      <a:pt x="1247" y="1559"/>
                    </a:lnTo>
                    <a:lnTo>
                      <a:pt x="1233" y="1552"/>
                    </a:lnTo>
                    <a:lnTo>
                      <a:pt x="1226" y="1549"/>
                    </a:lnTo>
                    <a:lnTo>
                      <a:pt x="1218" y="1547"/>
                    </a:lnTo>
                    <a:lnTo>
                      <a:pt x="1211" y="1545"/>
                    </a:lnTo>
                    <a:lnTo>
                      <a:pt x="1205" y="1544"/>
                    </a:lnTo>
                    <a:lnTo>
                      <a:pt x="1198" y="1545"/>
                    </a:lnTo>
                    <a:lnTo>
                      <a:pt x="1193" y="1548"/>
                    </a:lnTo>
                    <a:lnTo>
                      <a:pt x="1187" y="1551"/>
                    </a:lnTo>
                    <a:lnTo>
                      <a:pt x="1182" y="1555"/>
                    </a:lnTo>
                    <a:lnTo>
                      <a:pt x="1174" y="1565"/>
                    </a:lnTo>
                    <a:lnTo>
                      <a:pt x="1166" y="1577"/>
                    </a:lnTo>
                    <a:lnTo>
                      <a:pt x="1159" y="1589"/>
                    </a:lnTo>
                    <a:lnTo>
                      <a:pt x="1151" y="1600"/>
                    </a:lnTo>
                    <a:lnTo>
                      <a:pt x="1147" y="1605"/>
                    </a:lnTo>
                    <a:lnTo>
                      <a:pt x="1142" y="1608"/>
                    </a:lnTo>
                    <a:lnTo>
                      <a:pt x="1138" y="1611"/>
                    </a:lnTo>
                    <a:lnTo>
                      <a:pt x="1133" y="1611"/>
                    </a:lnTo>
                    <a:lnTo>
                      <a:pt x="1117" y="1609"/>
                    </a:lnTo>
                    <a:lnTo>
                      <a:pt x="1099" y="1605"/>
                    </a:lnTo>
                    <a:lnTo>
                      <a:pt x="1082" y="1600"/>
                    </a:lnTo>
                    <a:lnTo>
                      <a:pt x="1065" y="1593"/>
                    </a:lnTo>
                    <a:lnTo>
                      <a:pt x="1049" y="1584"/>
                    </a:lnTo>
                    <a:lnTo>
                      <a:pt x="1035" y="1575"/>
                    </a:lnTo>
                    <a:lnTo>
                      <a:pt x="1030" y="1571"/>
                    </a:lnTo>
                    <a:lnTo>
                      <a:pt x="1027" y="1565"/>
                    </a:lnTo>
                    <a:lnTo>
                      <a:pt x="1025" y="1561"/>
                    </a:lnTo>
                    <a:lnTo>
                      <a:pt x="1023" y="1557"/>
                    </a:lnTo>
                    <a:lnTo>
                      <a:pt x="1025" y="1548"/>
                    </a:lnTo>
                    <a:lnTo>
                      <a:pt x="1026" y="1540"/>
                    </a:lnTo>
                    <a:lnTo>
                      <a:pt x="1029" y="1529"/>
                    </a:lnTo>
                    <a:lnTo>
                      <a:pt x="1031" y="1520"/>
                    </a:lnTo>
                    <a:lnTo>
                      <a:pt x="1041" y="1500"/>
                    </a:lnTo>
                    <a:lnTo>
                      <a:pt x="1051" y="1479"/>
                    </a:lnTo>
                    <a:lnTo>
                      <a:pt x="1062" y="1460"/>
                    </a:lnTo>
                    <a:lnTo>
                      <a:pt x="1074" y="1444"/>
                    </a:lnTo>
                    <a:lnTo>
                      <a:pt x="1081" y="1437"/>
                    </a:lnTo>
                    <a:lnTo>
                      <a:pt x="1086" y="1432"/>
                    </a:lnTo>
                    <a:lnTo>
                      <a:pt x="1091" y="1427"/>
                    </a:lnTo>
                    <a:lnTo>
                      <a:pt x="1095" y="1424"/>
                    </a:lnTo>
                    <a:lnTo>
                      <a:pt x="1113" y="1420"/>
                    </a:lnTo>
                    <a:lnTo>
                      <a:pt x="1137" y="1415"/>
                    </a:lnTo>
                    <a:lnTo>
                      <a:pt x="1149" y="1411"/>
                    </a:lnTo>
                    <a:lnTo>
                      <a:pt x="1158" y="1405"/>
                    </a:lnTo>
                    <a:lnTo>
                      <a:pt x="1162" y="1403"/>
                    </a:lnTo>
                    <a:lnTo>
                      <a:pt x="1166" y="1397"/>
                    </a:lnTo>
                    <a:lnTo>
                      <a:pt x="1167" y="1393"/>
                    </a:lnTo>
                    <a:lnTo>
                      <a:pt x="1169" y="1388"/>
                    </a:lnTo>
                    <a:lnTo>
                      <a:pt x="1167" y="1381"/>
                    </a:lnTo>
                    <a:lnTo>
                      <a:pt x="1166" y="1376"/>
                    </a:lnTo>
                    <a:lnTo>
                      <a:pt x="1162" y="1371"/>
                    </a:lnTo>
                    <a:lnTo>
                      <a:pt x="1159" y="1367"/>
                    </a:lnTo>
                    <a:lnTo>
                      <a:pt x="1155" y="1361"/>
                    </a:lnTo>
                    <a:lnTo>
                      <a:pt x="1153" y="1355"/>
                    </a:lnTo>
                    <a:lnTo>
                      <a:pt x="1151" y="1348"/>
                    </a:lnTo>
                    <a:lnTo>
                      <a:pt x="1150" y="1340"/>
                    </a:lnTo>
                    <a:lnTo>
                      <a:pt x="1151" y="1323"/>
                    </a:lnTo>
                    <a:lnTo>
                      <a:pt x="1155" y="1308"/>
                    </a:lnTo>
                    <a:lnTo>
                      <a:pt x="1159" y="1295"/>
                    </a:lnTo>
                    <a:lnTo>
                      <a:pt x="1165" y="1282"/>
                    </a:lnTo>
                    <a:lnTo>
                      <a:pt x="1171" y="1268"/>
                    </a:lnTo>
                    <a:lnTo>
                      <a:pt x="1175" y="1255"/>
                    </a:lnTo>
                    <a:lnTo>
                      <a:pt x="1179" y="1239"/>
                    </a:lnTo>
                    <a:lnTo>
                      <a:pt x="1181" y="1219"/>
                    </a:lnTo>
                    <a:lnTo>
                      <a:pt x="1179" y="1207"/>
                    </a:lnTo>
                    <a:lnTo>
                      <a:pt x="1178" y="1196"/>
                    </a:lnTo>
                    <a:lnTo>
                      <a:pt x="1177" y="1186"/>
                    </a:lnTo>
                    <a:lnTo>
                      <a:pt x="1174" y="1176"/>
                    </a:lnTo>
                    <a:lnTo>
                      <a:pt x="1167" y="1158"/>
                    </a:lnTo>
                    <a:lnTo>
                      <a:pt x="1159" y="1142"/>
                    </a:lnTo>
                    <a:lnTo>
                      <a:pt x="1151" y="1126"/>
                    </a:lnTo>
                    <a:lnTo>
                      <a:pt x="1145" y="1111"/>
                    </a:lnTo>
                    <a:lnTo>
                      <a:pt x="1142" y="1104"/>
                    </a:lnTo>
                    <a:lnTo>
                      <a:pt x="1139" y="1096"/>
                    </a:lnTo>
                    <a:lnTo>
                      <a:pt x="1138" y="1088"/>
                    </a:lnTo>
                    <a:lnTo>
                      <a:pt x="1138" y="1082"/>
                    </a:lnTo>
                    <a:lnTo>
                      <a:pt x="1137" y="1068"/>
                    </a:lnTo>
                    <a:lnTo>
                      <a:pt x="1134" y="1060"/>
                    </a:lnTo>
                    <a:lnTo>
                      <a:pt x="1133" y="1058"/>
                    </a:lnTo>
                    <a:lnTo>
                      <a:pt x="1133" y="1055"/>
                    </a:lnTo>
                    <a:lnTo>
                      <a:pt x="1134" y="1051"/>
                    </a:lnTo>
                    <a:lnTo>
                      <a:pt x="1138" y="1044"/>
                    </a:lnTo>
                    <a:lnTo>
                      <a:pt x="1167" y="1056"/>
                    </a:lnTo>
                    <a:lnTo>
                      <a:pt x="1194" y="1066"/>
                    </a:lnTo>
                    <a:lnTo>
                      <a:pt x="1221" y="1076"/>
                    </a:lnTo>
                    <a:lnTo>
                      <a:pt x="1246" y="1087"/>
                    </a:lnTo>
                    <a:lnTo>
                      <a:pt x="1271" y="1098"/>
                    </a:lnTo>
                    <a:lnTo>
                      <a:pt x="1296" y="1110"/>
                    </a:lnTo>
                    <a:lnTo>
                      <a:pt x="1322" y="1124"/>
                    </a:lnTo>
                    <a:lnTo>
                      <a:pt x="1348" y="1142"/>
                    </a:lnTo>
                    <a:lnTo>
                      <a:pt x="1366" y="1163"/>
                    </a:lnTo>
                    <a:lnTo>
                      <a:pt x="1376" y="1183"/>
                    </a:lnTo>
                    <a:lnTo>
                      <a:pt x="1380" y="1187"/>
                    </a:lnTo>
                    <a:lnTo>
                      <a:pt x="1383" y="1191"/>
                    </a:lnTo>
                    <a:lnTo>
                      <a:pt x="1388" y="1194"/>
                    </a:lnTo>
                    <a:lnTo>
                      <a:pt x="1394" y="1196"/>
                    </a:lnTo>
                    <a:lnTo>
                      <a:pt x="1400" y="1199"/>
                    </a:lnTo>
                    <a:lnTo>
                      <a:pt x="1407" y="1200"/>
                    </a:lnTo>
                    <a:lnTo>
                      <a:pt x="1416" y="1202"/>
                    </a:lnTo>
                    <a:lnTo>
                      <a:pt x="1427" y="1202"/>
                    </a:lnTo>
                    <a:lnTo>
                      <a:pt x="1440" y="1202"/>
                    </a:lnTo>
                    <a:lnTo>
                      <a:pt x="1452" y="1202"/>
                    </a:lnTo>
                    <a:lnTo>
                      <a:pt x="1467" y="1202"/>
                    </a:lnTo>
                    <a:lnTo>
                      <a:pt x="1487" y="1202"/>
                    </a:lnTo>
                    <a:lnTo>
                      <a:pt x="1488" y="1207"/>
                    </a:lnTo>
                    <a:lnTo>
                      <a:pt x="1490" y="1211"/>
                    </a:lnTo>
                    <a:lnTo>
                      <a:pt x="1491" y="1216"/>
                    </a:lnTo>
                    <a:lnTo>
                      <a:pt x="1495" y="1222"/>
                    </a:lnTo>
                    <a:lnTo>
                      <a:pt x="1499" y="1226"/>
                    </a:lnTo>
                    <a:lnTo>
                      <a:pt x="1503" y="1228"/>
                    </a:lnTo>
                    <a:lnTo>
                      <a:pt x="1507" y="1231"/>
                    </a:lnTo>
                    <a:lnTo>
                      <a:pt x="1511" y="1232"/>
                    </a:lnTo>
                    <a:lnTo>
                      <a:pt x="1516" y="1231"/>
                    </a:lnTo>
                    <a:lnTo>
                      <a:pt x="1520" y="1230"/>
                    </a:lnTo>
                    <a:lnTo>
                      <a:pt x="1524" y="1227"/>
                    </a:lnTo>
                    <a:lnTo>
                      <a:pt x="1528" y="1224"/>
                    </a:lnTo>
                    <a:lnTo>
                      <a:pt x="1536" y="1216"/>
                    </a:lnTo>
                    <a:lnTo>
                      <a:pt x="1542" y="1207"/>
                    </a:lnTo>
                    <a:lnTo>
                      <a:pt x="1556" y="1228"/>
                    </a:lnTo>
                    <a:lnTo>
                      <a:pt x="1568" y="1250"/>
                    </a:lnTo>
                    <a:lnTo>
                      <a:pt x="1572" y="1255"/>
                    </a:lnTo>
                    <a:lnTo>
                      <a:pt x="1576" y="1259"/>
                    </a:lnTo>
                    <a:lnTo>
                      <a:pt x="1580" y="1263"/>
                    </a:lnTo>
                    <a:lnTo>
                      <a:pt x="1586" y="1267"/>
                    </a:lnTo>
                    <a:lnTo>
                      <a:pt x="1591" y="1270"/>
                    </a:lnTo>
                    <a:lnTo>
                      <a:pt x="1598" y="1272"/>
                    </a:lnTo>
                    <a:lnTo>
                      <a:pt x="1606" y="1274"/>
                    </a:lnTo>
                    <a:lnTo>
                      <a:pt x="1614" y="1274"/>
                    </a:lnTo>
                    <a:lnTo>
                      <a:pt x="1620" y="1274"/>
                    </a:lnTo>
                    <a:lnTo>
                      <a:pt x="1626" y="1271"/>
                    </a:lnTo>
                    <a:lnTo>
                      <a:pt x="1631" y="1268"/>
                    </a:lnTo>
                    <a:lnTo>
                      <a:pt x="1635" y="1264"/>
                    </a:lnTo>
                    <a:lnTo>
                      <a:pt x="1639" y="1258"/>
                    </a:lnTo>
                    <a:lnTo>
                      <a:pt x="1642" y="1251"/>
                    </a:lnTo>
                    <a:lnTo>
                      <a:pt x="1643" y="1242"/>
                    </a:lnTo>
                    <a:lnTo>
                      <a:pt x="1644" y="1232"/>
                    </a:lnTo>
                    <a:lnTo>
                      <a:pt x="1644" y="1199"/>
                    </a:lnTo>
                    <a:lnTo>
                      <a:pt x="1644" y="1164"/>
                    </a:lnTo>
                    <a:lnTo>
                      <a:pt x="1643" y="1146"/>
                    </a:lnTo>
                    <a:lnTo>
                      <a:pt x="1642" y="1127"/>
                    </a:lnTo>
                    <a:lnTo>
                      <a:pt x="1638" y="1107"/>
                    </a:lnTo>
                    <a:lnTo>
                      <a:pt x="1632" y="1087"/>
                    </a:lnTo>
                    <a:lnTo>
                      <a:pt x="1630" y="1082"/>
                    </a:lnTo>
                    <a:lnTo>
                      <a:pt x="1628" y="1078"/>
                    </a:lnTo>
                    <a:lnTo>
                      <a:pt x="1626" y="1075"/>
                    </a:lnTo>
                    <a:lnTo>
                      <a:pt x="1623" y="1072"/>
                    </a:lnTo>
                    <a:lnTo>
                      <a:pt x="1616" y="1070"/>
                    </a:lnTo>
                    <a:lnTo>
                      <a:pt x="1608" y="1067"/>
                    </a:lnTo>
                    <a:lnTo>
                      <a:pt x="1602" y="1063"/>
                    </a:lnTo>
                    <a:lnTo>
                      <a:pt x="1595" y="1058"/>
                    </a:lnTo>
                    <a:lnTo>
                      <a:pt x="1592" y="1054"/>
                    </a:lnTo>
                    <a:lnTo>
                      <a:pt x="1591" y="1048"/>
                    </a:lnTo>
                    <a:lnTo>
                      <a:pt x="1590" y="1042"/>
                    </a:lnTo>
                    <a:lnTo>
                      <a:pt x="1590" y="1032"/>
                    </a:lnTo>
                    <a:lnTo>
                      <a:pt x="1591" y="1019"/>
                    </a:lnTo>
                    <a:lnTo>
                      <a:pt x="1594" y="1006"/>
                    </a:lnTo>
                    <a:lnTo>
                      <a:pt x="1598" y="994"/>
                    </a:lnTo>
                    <a:lnTo>
                      <a:pt x="1604" y="982"/>
                    </a:lnTo>
                    <a:lnTo>
                      <a:pt x="1611" y="971"/>
                    </a:lnTo>
                    <a:lnTo>
                      <a:pt x="1620" y="960"/>
                    </a:lnTo>
                    <a:lnTo>
                      <a:pt x="1628" y="950"/>
                    </a:lnTo>
                    <a:lnTo>
                      <a:pt x="1639" y="939"/>
                    </a:lnTo>
                    <a:lnTo>
                      <a:pt x="1659" y="919"/>
                    </a:lnTo>
                    <a:lnTo>
                      <a:pt x="1679" y="898"/>
                    </a:lnTo>
                    <a:lnTo>
                      <a:pt x="1688" y="886"/>
                    </a:lnTo>
                    <a:lnTo>
                      <a:pt x="1696" y="874"/>
                    </a:lnTo>
                    <a:lnTo>
                      <a:pt x="1704" y="860"/>
                    </a:lnTo>
                    <a:lnTo>
                      <a:pt x="1710" y="846"/>
                    </a:lnTo>
                    <a:lnTo>
                      <a:pt x="1704" y="846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74"/>
              <p:cNvSpPr>
                <a:spLocks/>
              </p:cNvSpPr>
              <p:nvPr/>
            </p:nvSpPr>
            <p:spPr bwMode="auto">
              <a:xfrm>
                <a:off x="985" y="1794"/>
                <a:ext cx="381" cy="482"/>
              </a:xfrm>
              <a:custGeom>
                <a:avLst/>
                <a:gdLst>
                  <a:gd name="T0" fmla="*/ 215 w 1247"/>
                  <a:gd name="T1" fmla="*/ 475 h 1578"/>
                  <a:gd name="T2" fmla="*/ 204 w 1247"/>
                  <a:gd name="T3" fmla="*/ 456 h 1578"/>
                  <a:gd name="T4" fmla="*/ 189 w 1247"/>
                  <a:gd name="T5" fmla="*/ 451 h 1578"/>
                  <a:gd name="T6" fmla="*/ 160 w 1247"/>
                  <a:gd name="T7" fmla="*/ 449 h 1578"/>
                  <a:gd name="T8" fmla="*/ 144 w 1247"/>
                  <a:gd name="T9" fmla="*/ 439 h 1578"/>
                  <a:gd name="T10" fmla="*/ 119 w 1247"/>
                  <a:gd name="T11" fmla="*/ 408 h 1578"/>
                  <a:gd name="T12" fmla="*/ 97 w 1247"/>
                  <a:gd name="T13" fmla="*/ 388 h 1578"/>
                  <a:gd name="T14" fmla="*/ 94 w 1247"/>
                  <a:gd name="T15" fmla="*/ 407 h 1578"/>
                  <a:gd name="T16" fmla="*/ 77 w 1247"/>
                  <a:gd name="T17" fmla="*/ 407 h 1578"/>
                  <a:gd name="T18" fmla="*/ 49 w 1247"/>
                  <a:gd name="T19" fmla="*/ 396 h 1578"/>
                  <a:gd name="T20" fmla="*/ 37 w 1247"/>
                  <a:gd name="T21" fmla="*/ 383 h 1578"/>
                  <a:gd name="T22" fmla="*/ 31 w 1247"/>
                  <a:gd name="T23" fmla="*/ 356 h 1578"/>
                  <a:gd name="T24" fmla="*/ 18 w 1247"/>
                  <a:gd name="T25" fmla="*/ 324 h 1578"/>
                  <a:gd name="T26" fmla="*/ 4 w 1247"/>
                  <a:gd name="T27" fmla="*/ 290 h 1578"/>
                  <a:gd name="T28" fmla="*/ 0 w 1247"/>
                  <a:gd name="T29" fmla="*/ 261 h 1578"/>
                  <a:gd name="T30" fmla="*/ 68 w 1247"/>
                  <a:gd name="T31" fmla="*/ 257 h 1578"/>
                  <a:gd name="T32" fmla="*/ 130 w 1247"/>
                  <a:gd name="T33" fmla="*/ 248 h 1578"/>
                  <a:gd name="T34" fmla="*/ 139 w 1247"/>
                  <a:gd name="T35" fmla="*/ 242 h 1578"/>
                  <a:gd name="T36" fmla="*/ 147 w 1247"/>
                  <a:gd name="T37" fmla="*/ 219 h 1578"/>
                  <a:gd name="T38" fmla="*/ 148 w 1247"/>
                  <a:gd name="T39" fmla="*/ 174 h 1578"/>
                  <a:gd name="T40" fmla="*/ 172 w 1247"/>
                  <a:gd name="T41" fmla="*/ 160 h 1578"/>
                  <a:gd name="T42" fmla="*/ 184 w 1247"/>
                  <a:gd name="T43" fmla="*/ 149 h 1578"/>
                  <a:gd name="T44" fmla="*/ 188 w 1247"/>
                  <a:gd name="T45" fmla="*/ 120 h 1578"/>
                  <a:gd name="T46" fmla="*/ 203 w 1247"/>
                  <a:gd name="T47" fmla="*/ 115 h 1578"/>
                  <a:gd name="T48" fmla="*/ 209 w 1247"/>
                  <a:gd name="T49" fmla="*/ 102 h 1578"/>
                  <a:gd name="T50" fmla="*/ 214 w 1247"/>
                  <a:gd name="T51" fmla="*/ 81 h 1578"/>
                  <a:gd name="T52" fmla="*/ 227 w 1247"/>
                  <a:gd name="T53" fmla="*/ 72 h 1578"/>
                  <a:gd name="T54" fmla="*/ 234 w 1247"/>
                  <a:gd name="T55" fmla="*/ 57 h 1578"/>
                  <a:gd name="T56" fmla="*/ 249 w 1247"/>
                  <a:gd name="T57" fmla="*/ 56 h 1578"/>
                  <a:gd name="T58" fmla="*/ 271 w 1247"/>
                  <a:gd name="T59" fmla="*/ 45 h 1578"/>
                  <a:gd name="T60" fmla="*/ 287 w 1247"/>
                  <a:gd name="T61" fmla="*/ 22 h 1578"/>
                  <a:gd name="T62" fmla="*/ 313 w 1247"/>
                  <a:gd name="T63" fmla="*/ 11 h 1578"/>
                  <a:gd name="T64" fmla="*/ 339 w 1247"/>
                  <a:gd name="T65" fmla="*/ 35 h 1578"/>
                  <a:gd name="T66" fmla="*/ 346 w 1247"/>
                  <a:gd name="T67" fmla="*/ 51 h 1578"/>
                  <a:gd name="T68" fmla="*/ 346 w 1247"/>
                  <a:gd name="T69" fmla="*/ 72 h 1578"/>
                  <a:gd name="T70" fmla="*/ 350 w 1247"/>
                  <a:gd name="T71" fmla="*/ 79 h 1578"/>
                  <a:gd name="T72" fmla="*/ 367 w 1247"/>
                  <a:gd name="T73" fmla="*/ 83 h 1578"/>
                  <a:gd name="T74" fmla="*/ 381 w 1247"/>
                  <a:gd name="T75" fmla="*/ 129 h 1578"/>
                  <a:gd name="T76" fmla="*/ 378 w 1247"/>
                  <a:gd name="T77" fmla="*/ 155 h 1578"/>
                  <a:gd name="T78" fmla="*/ 371 w 1247"/>
                  <a:gd name="T79" fmla="*/ 169 h 1578"/>
                  <a:gd name="T80" fmla="*/ 357 w 1247"/>
                  <a:gd name="T81" fmla="*/ 180 h 1578"/>
                  <a:gd name="T82" fmla="*/ 322 w 1247"/>
                  <a:gd name="T83" fmla="*/ 222 h 1578"/>
                  <a:gd name="T84" fmla="*/ 314 w 1247"/>
                  <a:gd name="T85" fmla="*/ 245 h 1578"/>
                  <a:gd name="T86" fmla="*/ 314 w 1247"/>
                  <a:gd name="T87" fmla="*/ 271 h 1578"/>
                  <a:gd name="T88" fmla="*/ 314 w 1247"/>
                  <a:gd name="T89" fmla="*/ 318 h 1578"/>
                  <a:gd name="T90" fmla="*/ 299 w 1247"/>
                  <a:gd name="T91" fmla="*/ 327 h 1578"/>
                  <a:gd name="T92" fmla="*/ 287 w 1247"/>
                  <a:gd name="T93" fmla="*/ 318 h 1578"/>
                  <a:gd name="T94" fmla="*/ 274 w 1247"/>
                  <a:gd name="T95" fmla="*/ 340 h 1578"/>
                  <a:gd name="T96" fmla="*/ 258 w 1247"/>
                  <a:gd name="T97" fmla="*/ 376 h 1578"/>
                  <a:gd name="T98" fmla="*/ 256 w 1247"/>
                  <a:gd name="T99" fmla="*/ 395 h 1578"/>
                  <a:gd name="T100" fmla="*/ 263 w 1247"/>
                  <a:gd name="T101" fmla="*/ 402 h 1578"/>
                  <a:gd name="T102" fmla="*/ 267 w 1247"/>
                  <a:gd name="T103" fmla="*/ 408 h 1578"/>
                  <a:gd name="T104" fmla="*/ 263 w 1247"/>
                  <a:gd name="T105" fmla="*/ 418 h 1578"/>
                  <a:gd name="T106" fmla="*/ 253 w 1247"/>
                  <a:gd name="T107" fmla="*/ 425 h 1578"/>
                  <a:gd name="T108" fmla="*/ 249 w 1247"/>
                  <a:gd name="T109" fmla="*/ 441 h 1578"/>
                  <a:gd name="T110" fmla="*/ 222 w 1247"/>
                  <a:gd name="T111" fmla="*/ 482 h 157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247"/>
                  <a:gd name="T169" fmla="*/ 0 h 1578"/>
                  <a:gd name="T170" fmla="*/ 1247 w 1247"/>
                  <a:gd name="T171" fmla="*/ 1578 h 157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247" h="1578">
                    <a:moveTo>
                      <a:pt x="722" y="1571"/>
                    </a:moveTo>
                    <a:lnTo>
                      <a:pt x="718" y="1569"/>
                    </a:lnTo>
                    <a:lnTo>
                      <a:pt x="713" y="1565"/>
                    </a:lnTo>
                    <a:lnTo>
                      <a:pt x="709" y="1561"/>
                    </a:lnTo>
                    <a:lnTo>
                      <a:pt x="705" y="1555"/>
                    </a:lnTo>
                    <a:lnTo>
                      <a:pt x="697" y="1543"/>
                    </a:lnTo>
                    <a:lnTo>
                      <a:pt x="690" y="1530"/>
                    </a:lnTo>
                    <a:lnTo>
                      <a:pt x="682" y="1517"/>
                    </a:lnTo>
                    <a:lnTo>
                      <a:pt x="676" y="1503"/>
                    </a:lnTo>
                    <a:lnTo>
                      <a:pt x="669" y="1494"/>
                    </a:lnTo>
                    <a:lnTo>
                      <a:pt x="662" y="1487"/>
                    </a:lnTo>
                    <a:lnTo>
                      <a:pt x="650" y="1483"/>
                    </a:lnTo>
                    <a:lnTo>
                      <a:pt x="640" y="1481"/>
                    </a:lnTo>
                    <a:lnTo>
                      <a:pt x="629" y="1479"/>
                    </a:lnTo>
                    <a:lnTo>
                      <a:pt x="618" y="1478"/>
                    </a:lnTo>
                    <a:lnTo>
                      <a:pt x="596" y="1477"/>
                    </a:lnTo>
                    <a:lnTo>
                      <a:pt x="576" y="1477"/>
                    </a:lnTo>
                    <a:lnTo>
                      <a:pt x="554" y="1477"/>
                    </a:lnTo>
                    <a:lnTo>
                      <a:pt x="534" y="1474"/>
                    </a:lnTo>
                    <a:lnTo>
                      <a:pt x="524" y="1471"/>
                    </a:lnTo>
                    <a:lnTo>
                      <a:pt x="513" y="1467"/>
                    </a:lnTo>
                    <a:lnTo>
                      <a:pt x="504" y="1463"/>
                    </a:lnTo>
                    <a:lnTo>
                      <a:pt x="493" y="1457"/>
                    </a:lnTo>
                    <a:lnTo>
                      <a:pt x="482" y="1447"/>
                    </a:lnTo>
                    <a:lnTo>
                      <a:pt x="472" y="1437"/>
                    </a:lnTo>
                    <a:lnTo>
                      <a:pt x="461" y="1426"/>
                    </a:lnTo>
                    <a:lnTo>
                      <a:pt x="450" y="1414"/>
                    </a:lnTo>
                    <a:lnTo>
                      <a:pt x="429" y="1389"/>
                    </a:lnTo>
                    <a:lnTo>
                      <a:pt x="408" y="1362"/>
                    </a:lnTo>
                    <a:lnTo>
                      <a:pt x="388" y="1336"/>
                    </a:lnTo>
                    <a:lnTo>
                      <a:pt x="365" y="1312"/>
                    </a:lnTo>
                    <a:lnTo>
                      <a:pt x="355" y="1300"/>
                    </a:lnTo>
                    <a:lnTo>
                      <a:pt x="343" y="1289"/>
                    </a:lnTo>
                    <a:lnTo>
                      <a:pt x="331" y="1280"/>
                    </a:lnTo>
                    <a:lnTo>
                      <a:pt x="319" y="1270"/>
                    </a:lnTo>
                    <a:lnTo>
                      <a:pt x="315" y="1292"/>
                    </a:lnTo>
                    <a:lnTo>
                      <a:pt x="312" y="1313"/>
                    </a:lnTo>
                    <a:lnTo>
                      <a:pt x="311" y="1322"/>
                    </a:lnTo>
                    <a:lnTo>
                      <a:pt x="308" y="1330"/>
                    </a:lnTo>
                    <a:lnTo>
                      <a:pt x="307" y="1333"/>
                    </a:lnTo>
                    <a:lnTo>
                      <a:pt x="305" y="1336"/>
                    </a:lnTo>
                    <a:lnTo>
                      <a:pt x="303" y="1337"/>
                    </a:lnTo>
                    <a:lnTo>
                      <a:pt x="301" y="1337"/>
                    </a:lnTo>
                    <a:lnTo>
                      <a:pt x="279" y="1336"/>
                    </a:lnTo>
                    <a:lnTo>
                      <a:pt x="252" y="1332"/>
                    </a:lnTo>
                    <a:lnTo>
                      <a:pt x="224" y="1325"/>
                    </a:lnTo>
                    <a:lnTo>
                      <a:pt x="197" y="1316"/>
                    </a:lnTo>
                    <a:lnTo>
                      <a:pt x="184" y="1309"/>
                    </a:lnTo>
                    <a:lnTo>
                      <a:pt x="171" y="1304"/>
                    </a:lnTo>
                    <a:lnTo>
                      <a:pt x="159" y="1297"/>
                    </a:lnTo>
                    <a:lnTo>
                      <a:pt x="148" y="1289"/>
                    </a:lnTo>
                    <a:lnTo>
                      <a:pt x="139" y="1281"/>
                    </a:lnTo>
                    <a:lnTo>
                      <a:pt x="131" y="1272"/>
                    </a:lnTo>
                    <a:lnTo>
                      <a:pt x="124" y="1262"/>
                    </a:lnTo>
                    <a:lnTo>
                      <a:pt x="120" y="1253"/>
                    </a:lnTo>
                    <a:lnTo>
                      <a:pt x="115" y="1236"/>
                    </a:lnTo>
                    <a:lnTo>
                      <a:pt x="111" y="1217"/>
                    </a:lnTo>
                    <a:lnTo>
                      <a:pt x="107" y="1201"/>
                    </a:lnTo>
                    <a:lnTo>
                      <a:pt x="104" y="1184"/>
                    </a:lnTo>
                    <a:lnTo>
                      <a:pt x="101" y="1166"/>
                    </a:lnTo>
                    <a:lnTo>
                      <a:pt x="97" y="1149"/>
                    </a:lnTo>
                    <a:lnTo>
                      <a:pt x="92" y="1132"/>
                    </a:lnTo>
                    <a:lnTo>
                      <a:pt x="84" y="1114"/>
                    </a:lnTo>
                    <a:lnTo>
                      <a:pt x="72" y="1088"/>
                    </a:lnTo>
                    <a:lnTo>
                      <a:pt x="59" y="1060"/>
                    </a:lnTo>
                    <a:lnTo>
                      <a:pt x="44" y="1030"/>
                    </a:lnTo>
                    <a:lnTo>
                      <a:pt x="31" y="998"/>
                    </a:lnTo>
                    <a:lnTo>
                      <a:pt x="24" y="982"/>
                    </a:lnTo>
                    <a:lnTo>
                      <a:pt x="19" y="965"/>
                    </a:lnTo>
                    <a:lnTo>
                      <a:pt x="13" y="948"/>
                    </a:lnTo>
                    <a:lnTo>
                      <a:pt x="8" y="929"/>
                    </a:lnTo>
                    <a:lnTo>
                      <a:pt x="5" y="912"/>
                    </a:lnTo>
                    <a:lnTo>
                      <a:pt x="1" y="893"/>
                    </a:lnTo>
                    <a:lnTo>
                      <a:pt x="0" y="874"/>
                    </a:lnTo>
                    <a:lnTo>
                      <a:pt x="0" y="856"/>
                    </a:lnTo>
                    <a:lnTo>
                      <a:pt x="37" y="854"/>
                    </a:lnTo>
                    <a:lnTo>
                      <a:pt x="75" y="853"/>
                    </a:lnTo>
                    <a:lnTo>
                      <a:pt x="113" y="852"/>
                    </a:lnTo>
                    <a:lnTo>
                      <a:pt x="151" y="849"/>
                    </a:lnTo>
                    <a:lnTo>
                      <a:pt x="223" y="842"/>
                    </a:lnTo>
                    <a:lnTo>
                      <a:pt x="288" y="834"/>
                    </a:lnTo>
                    <a:lnTo>
                      <a:pt x="344" y="826"/>
                    </a:lnTo>
                    <a:lnTo>
                      <a:pt x="388" y="820"/>
                    </a:lnTo>
                    <a:lnTo>
                      <a:pt x="417" y="814"/>
                    </a:lnTo>
                    <a:lnTo>
                      <a:pt x="427" y="813"/>
                    </a:lnTo>
                    <a:lnTo>
                      <a:pt x="432" y="812"/>
                    </a:lnTo>
                    <a:lnTo>
                      <a:pt x="437" y="810"/>
                    </a:lnTo>
                    <a:lnTo>
                      <a:pt x="442" y="806"/>
                    </a:lnTo>
                    <a:lnTo>
                      <a:pt x="449" y="800"/>
                    </a:lnTo>
                    <a:lnTo>
                      <a:pt x="456" y="792"/>
                    </a:lnTo>
                    <a:lnTo>
                      <a:pt x="461" y="782"/>
                    </a:lnTo>
                    <a:lnTo>
                      <a:pt x="466" y="770"/>
                    </a:lnTo>
                    <a:lnTo>
                      <a:pt x="472" y="756"/>
                    </a:lnTo>
                    <a:lnTo>
                      <a:pt x="477" y="737"/>
                    </a:lnTo>
                    <a:lnTo>
                      <a:pt x="481" y="717"/>
                    </a:lnTo>
                    <a:lnTo>
                      <a:pt x="484" y="695"/>
                    </a:lnTo>
                    <a:lnTo>
                      <a:pt x="486" y="668"/>
                    </a:lnTo>
                    <a:lnTo>
                      <a:pt x="488" y="639"/>
                    </a:lnTo>
                    <a:lnTo>
                      <a:pt x="486" y="607"/>
                    </a:lnTo>
                    <a:lnTo>
                      <a:pt x="485" y="571"/>
                    </a:lnTo>
                    <a:lnTo>
                      <a:pt x="481" y="531"/>
                    </a:lnTo>
                    <a:lnTo>
                      <a:pt x="513" y="531"/>
                    </a:lnTo>
                    <a:lnTo>
                      <a:pt x="540" y="529"/>
                    </a:lnTo>
                    <a:lnTo>
                      <a:pt x="552" y="527"/>
                    </a:lnTo>
                    <a:lnTo>
                      <a:pt x="562" y="524"/>
                    </a:lnTo>
                    <a:lnTo>
                      <a:pt x="573" y="520"/>
                    </a:lnTo>
                    <a:lnTo>
                      <a:pt x="581" y="515"/>
                    </a:lnTo>
                    <a:lnTo>
                      <a:pt x="589" y="508"/>
                    </a:lnTo>
                    <a:lnTo>
                      <a:pt x="596" y="499"/>
                    </a:lnTo>
                    <a:lnTo>
                      <a:pt x="601" y="488"/>
                    </a:lnTo>
                    <a:lnTo>
                      <a:pt x="606" y="475"/>
                    </a:lnTo>
                    <a:lnTo>
                      <a:pt x="609" y="459"/>
                    </a:lnTo>
                    <a:lnTo>
                      <a:pt x="612" y="439"/>
                    </a:lnTo>
                    <a:lnTo>
                      <a:pt x="613" y="417"/>
                    </a:lnTo>
                    <a:lnTo>
                      <a:pt x="614" y="392"/>
                    </a:lnTo>
                    <a:lnTo>
                      <a:pt x="630" y="391"/>
                    </a:lnTo>
                    <a:lnTo>
                      <a:pt x="646" y="388"/>
                    </a:lnTo>
                    <a:lnTo>
                      <a:pt x="653" y="385"/>
                    </a:lnTo>
                    <a:lnTo>
                      <a:pt x="660" y="381"/>
                    </a:lnTo>
                    <a:lnTo>
                      <a:pt x="665" y="377"/>
                    </a:lnTo>
                    <a:lnTo>
                      <a:pt x="670" y="372"/>
                    </a:lnTo>
                    <a:lnTo>
                      <a:pt x="674" y="364"/>
                    </a:lnTo>
                    <a:lnTo>
                      <a:pt x="678" y="356"/>
                    </a:lnTo>
                    <a:lnTo>
                      <a:pt x="681" y="345"/>
                    </a:lnTo>
                    <a:lnTo>
                      <a:pt x="684" y="333"/>
                    </a:lnTo>
                    <a:lnTo>
                      <a:pt x="685" y="320"/>
                    </a:lnTo>
                    <a:lnTo>
                      <a:pt x="686" y="304"/>
                    </a:lnTo>
                    <a:lnTo>
                      <a:pt x="686" y="285"/>
                    </a:lnTo>
                    <a:lnTo>
                      <a:pt x="686" y="265"/>
                    </a:lnTo>
                    <a:lnTo>
                      <a:pt x="700" y="264"/>
                    </a:lnTo>
                    <a:lnTo>
                      <a:pt x="712" y="261"/>
                    </a:lnTo>
                    <a:lnTo>
                      <a:pt x="721" y="257"/>
                    </a:lnTo>
                    <a:lnTo>
                      <a:pt x="730" y="251"/>
                    </a:lnTo>
                    <a:lnTo>
                      <a:pt x="737" y="244"/>
                    </a:lnTo>
                    <a:lnTo>
                      <a:pt x="742" y="237"/>
                    </a:lnTo>
                    <a:lnTo>
                      <a:pt x="748" y="229"/>
                    </a:lnTo>
                    <a:lnTo>
                      <a:pt x="752" y="221"/>
                    </a:lnTo>
                    <a:lnTo>
                      <a:pt x="758" y="205"/>
                    </a:lnTo>
                    <a:lnTo>
                      <a:pt x="764" y="192"/>
                    </a:lnTo>
                    <a:lnTo>
                      <a:pt x="766" y="187"/>
                    </a:lnTo>
                    <a:lnTo>
                      <a:pt x="769" y="183"/>
                    </a:lnTo>
                    <a:lnTo>
                      <a:pt x="772" y="181"/>
                    </a:lnTo>
                    <a:lnTo>
                      <a:pt x="777" y="181"/>
                    </a:lnTo>
                    <a:lnTo>
                      <a:pt x="796" y="183"/>
                    </a:lnTo>
                    <a:lnTo>
                      <a:pt x="814" y="183"/>
                    </a:lnTo>
                    <a:lnTo>
                      <a:pt x="830" y="179"/>
                    </a:lnTo>
                    <a:lnTo>
                      <a:pt x="846" y="174"/>
                    </a:lnTo>
                    <a:lnTo>
                      <a:pt x="861" y="167"/>
                    </a:lnTo>
                    <a:lnTo>
                      <a:pt x="874" y="158"/>
                    </a:lnTo>
                    <a:lnTo>
                      <a:pt x="886" y="146"/>
                    </a:lnTo>
                    <a:lnTo>
                      <a:pt x="898" y="134"/>
                    </a:lnTo>
                    <a:lnTo>
                      <a:pt x="909" y="120"/>
                    </a:lnTo>
                    <a:lnTo>
                      <a:pt x="920" y="104"/>
                    </a:lnTo>
                    <a:lnTo>
                      <a:pt x="929" y="88"/>
                    </a:lnTo>
                    <a:lnTo>
                      <a:pt x="938" y="72"/>
                    </a:lnTo>
                    <a:lnTo>
                      <a:pt x="957" y="36"/>
                    </a:lnTo>
                    <a:lnTo>
                      <a:pt x="976" y="0"/>
                    </a:lnTo>
                    <a:lnTo>
                      <a:pt x="982" y="4"/>
                    </a:lnTo>
                    <a:lnTo>
                      <a:pt x="1000" y="16"/>
                    </a:lnTo>
                    <a:lnTo>
                      <a:pt x="1025" y="35"/>
                    </a:lnTo>
                    <a:lnTo>
                      <a:pt x="1053" y="59"/>
                    </a:lnTo>
                    <a:lnTo>
                      <a:pt x="1068" y="71"/>
                    </a:lnTo>
                    <a:lnTo>
                      <a:pt x="1082" y="86"/>
                    </a:lnTo>
                    <a:lnTo>
                      <a:pt x="1096" y="100"/>
                    </a:lnTo>
                    <a:lnTo>
                      <a:pt x="1108" y="115"/>
                    </a:lnTo>
                    <a:lnTo>
                      <a:pt x="1117" y="130"/>
                    </a:lnTo>
                    <a:lnTo>
                      <a:pt x="1125" y="146"/>
                    </a:lnTo>
                    <a:lnTo>
                      <a:pt x="1128" y="152"/>
                    </a:lnTo>
                    <a:lnTo>
                      <a:pt x="1130" y="160"/>
                    </a:lnTo>
                    <a:lnTo>
                      <a:pt x="1132" y="168"/>
                    </a:lnTo>
                    <a:lnTo>
                      <a:pt x="1132" y="175"/>
                    </a:lnTo>
                    <a:lnTo>
                      <a:pt x="1132" y="195"/>
                    </a:lnTo>
                    <a:lnTo>
                      <a:pt x="1132" y="209"/>
                    </a:lnTo>
                    <a:lnTo>
                      <a:pt x="1132" y="223"/>
                    </a:lnTo>
                    <a:lnTo>
                      <a:pt x="1132" y="235"/>
                    </a:lnTo>
                    <a:lnTo>
                      <a:pt x="1133" y="241"/>
                    </a:lnTo>
                    <a:lnTo>
                      <a:pt x="1134" y="247"/>
                    </a:lnTo>
                    <a:lnTo>
                      <a:pt x="1137" y="252"/>
                    </a:lnTo>
                    <a:lnTo>
                      <a:pt x="1141" y="256"/>
                    </a:lnTo>
                    <a:lnTo>
                      <a:pt x="1146" y="260"/>
                    </a:lnTo>
                    <a:lnTo>
                      <a:pt x="1152" y="263"/>
                    </a:lnTo>
                    <a:lnTo>
                      <a:pt x="1158" y="265"/>
                    </a:lnTo>
                    <a:lnTo>
                      <a:pt x="1165" y="267"/>
                    </a:lnTo>
                    <a:lnTo>
                      <a:pt x="1182" y="269"/>
                    </a:lnTo>
                    <a:lnTo>
                      <a:pt x="1201" y="271"/>
                    </a:lnTo>
                    <a:lnTo>
                      <a:pt x="1219" y="271"/>
                    </a:lnTo>
                    <a:lnTo>
                      <a:pt x="1239" y="271"/>
                    </a:lnTo>
                    <a:lnTo>
                      <a:pt x="1243" y="339"/>
                    </a:lnTo>
                    <a:lnTo>
                      <a:pt x="1246" y="397"/>
                    </a:lnTo>
                    <a:lnTo>
                      <a:pt x="1247" y="423"/>
                    </a:lnTo>
                    <a:lnTo>
                      <a:pt x="1247" y="447"/>
                    </a:lnTo>
                    <a:lnTo>
                      <a:pt x="1246" y="469"/>
                    </a:lnTo>
                    <a:lnTo>
                      <a:pt x="1242" y="491"/>
                    </a:lnTo>
                    <a:lnTo>
                      <a:pt x="1239" y="500"/>
                    </a:lnTo>
                    <a:lnTo>
                      <a:pt x="1237" y="509"/>
                    </a:lnTo>
                    <a:lnTo>
                      <a:pt x="1233" y="519"/>
                    </a:lnTo>
                    <a:lnTo>
                      <a:pt x="1229" y="528"/>
                    </a:lnTo>
                    <a:lnTo>
                      <a:pt x="1225" y="536"/>
                    </a:lnTo>
                    <a:lnTo>
                      <a:pt x="1218" y="544"/>
                    </a:lnTo>
                    <a:lnTo>
                      <a:pt x="1213" y="552"/>
                    </a:lnTo>
                    <a:lnTo>
                      <a:pt x="1205" y="560"/>
                    </a:lnTo>
                    <a:lnTo>
                      <a:pt x="1197" y="568"/>
                    </a:lnTo>
                    <a:lnTo>
                      <a:pt x="1189" y="575"/>
                    </a:lnTo>
                    <a:lnTo>
                      <a:pt x="1178" y="581"/>
                    </a:lnTo>
                    <a:lnTo>
                      <a:pt x="1168" y="589"/>
                    </a:lnTo>
                    <a:lnTo>
                      <a:pt x="1142" y="601"/>
                    </a:lnTo>
                    <a:lnTo>
                      <a:pt x="1114" y="615"/>
                    </a:lnTo>
                    <a:lnTo>
                      <a:pt x="1090" y="660"/>
                    </a:lnTo>
                    <a:lnTo>
                      <a:pt x="1070" y="697"/>
                    </a:lnTo>
                    <a:lnTo>
                      <a:pt x="1054" y="728"/>
                    </a:lnTo>
                    <a:lnTo>
                      <a:pt x="1042" y="755"/>
                    </a:lnTo>
                    <a:lnTo>
                      <a:pt x="1037" y="766"/>
                    </a:lnTo>
                    <a:lnTo>
                      <a:pt x="1033" y="778"/>
                    </a:lnTo>
                    <a:lnTo>
                      <a:pt x="1030" y="789"/>
                    </a:lnTo>
                    <a:lnTo>
                      <a:pt x="1028" y="801"/>
                    </a:lnTo>
                    <a:lnTo>
                      <a:pt x="1026" y="812"/>
                    </a:lnTo>
                    <a:lnTo>
                      <a:pt x="1026" y="824"/>
                    </a:lnTo>
                    <a:lnTo>
                      <a:pt x="1028" y="836"/>
                    </a:lnTo>
                    <a:lnTo>
                      <a:pt x="1029" y="849"/>
                    </a:lnTo>
                    <a:lnTo>
                      <a:pt x="1028" y="888"/>
                    </a:lnTo>
                    <a:lnTo>
                      <a:pt x="1025" y="937"/>
                    </a:lnTo>
                    <a:lnTo>
                      <a:pt x="1024" y="962"/>
                    </a:lnTo>
                    <a:lnTo>
                      <a:pt x="1024" y="990"/>
                    </a:lnTo>
                    <a:lnTo>
                      <a:pt x="1026" y="1017"/>
                    </a:lnTo>
                    <a:lnTo>
                      <a:pt x="1029" y="1042"/>
                    </a:lnTo>
                    <a:lnTo>
                      <a:pt x="1016" y="1052"/>
                    </a:lnTo>
                    <a:lnTo>
                      <a:pt x="1001" y="1061"/>
                    </a:lnTo>
                    <a:lnTo>
                      <a:pt x="994" y="1066"/>
                    </a:lnTo>
                    <a:lnTo>
                      <a:pt x="986" y="1069"/>
                    </a:lnTo>
                    <a:lnTo>
                      <a:pt x="978" y="1072"/>
                    </a:lnTo>
                    <a:lnTo>
                      <a:pt x="969" y="1072"/>
                    </a:lnTo>
                    <a:lnTo>
                      <a:pt x="962" y="1068"/>
                    </a:lnTo>
                    <a:lnTo>
                      <a:pt x="954" y="1060"/>
                    </a:lnTo>
                    <a:lnTo>
                      <a:pt x="945" y="1049"/>
                    </a:lnTo>
                    <a:lnTo>
                      <a:pt x="938" y="1042"/>
                    </a:lnTo>
                    <a:lnTo>
                      <a:pt x="909" y="1042"/>
                    </a:lnTo>
                    <a:lnTo>
                      <a:pt x="908" y="1062"/>
                    </a:lnTo>
                    <a:lnTo>
                      <a:pt x="906" y="1081"/>
                    </a:lnTo>
                    <a:lnTo>
                      <a:pt x="902" y="1097"/>
                    </a:lnTo>
                    <a:lnTo>
                      <a:pt x="897" y="1113"/>
                    </a:lnTo>
                    <a:lnTo>
                      <a:pt x="886" y="1140"/>
                    </a:lnTo>
                    <a:lnTo>
                      <a:pt x="873" y="1165"/>
                    </a:lnTo>
                    <a:lnTo>
                      <a:pt x="860" y="1189"/>
                    </a:lnTo>
                    <a:lnTo>
                      <a:pt x="848" y="1216"/>
                    </a:lnTo>
                    <a:lnTo>
                      <a:pt x="844" y="1230"/>
                    </a:lnTo>
                    <a:lnTo>
                      <a:pt x="840" y="1246"/>
                    </a:lnTo>
                    <a:lnTo>
                      <a:pt x="837" y="1264"/>
                    </a:lnTo>
                    <a:lnTo>
                      <a:pt x="837" y="1282"/>
                    </a:lnTo>
                    <a:lnTo>
                      <a:pt x="837" y="1289"/>
                    </a:lnTo>
                    <a:lnTo>
                      <a:pt x="838" y="1294"/>
                    </a:lnTo>
                    <a:lnTo>
                      <a:pt x="840" y="1298"/>
                    </a:lnTo>
                    <a:lnTo>
                      <a:pt x="842" y="1302"/>
                    </a:lnTo>
                    <a:lnTo>
                      <a:pt x="848" y="1308"/>
                    </a:lnTo>
                    <a:lnTo>
                      <a:pt x="854" y="1312"/>
                    </a:lnTo>
                    <a:lnTo>
                      <a:pt x="861" y="1316"/>
                    </a:lnTo>
                    <a:lnTo>
                      <a:pt x="868" y="1321"/>
                    </a:lnTo>
                    <a:lnTo>
                      <a:pt x="869" y="1324"/>
                    </a:lnTo>
                    <a:lnTo>
                      <a:pt x="872" y="1328"/>
                    </a:lnTo>
                    <a:lnTo>
                      <a:pt x="872" y="1332"/>
                    </a:lnTo>
                    <a:lnTo>
                      <a:pt x="873" y="1337"/>
                    </a:lnTo>
                    <a:lnTo>
                      <a:pt x="872" y="1345"/>
                    </a:lnTo>
                    <a:lnTo>
                      <a:pt x="870" y="1350"/>
                    </a:lnTo>
                    <a:lnTo>
                      <a:pt x="869" y="1355"/>
                    </a:lnTo>
                    <a:lnTo>
                      <a:pt x="866" y="1359"/>
                    </a:lnTo>
                    <a:lnTo>
                      <a:pt x="860" y="1367"/>
                    </a:lnTo>
                    <a:lnTo>
                      <a:pt x="850" y="1373"/>
                    </a:lnTo>
                    <a:lnTo>
                      <a:pt x="842" y="1378"/>
                    </a:lnTo>
                    <a:lnTo>
                      <a:pt x="834" y="1383"/>
                    </a:lnTo>
                    <a:lnTo>
                      <a:pt x="832" y="1387"/>
                    </a:lnTo>
                    <a:lnTo>
                      <a:pt x="828" y="1391"/>
                    </a:lnTo>
                    <a:lnTo>
                      <a:pt x="826" y="1397"/>
                    </a:lnTo>
                    <a:lnTo>
                      <a:pt x="825" y="1403"/>
                    </a:lnTo>
                    <a:lnTo>
                      <a:pt x="822" y="1418"/>
                    </a:lnTo>
                    <a:lnTo>
                      <a:pt x="818" y="1431"/>
                    </a:lnTo>
                    <a:lnTo>
                      <a:pt x="814" y="1443"/>
                    </a:lnTo>
                    <a:lnTo>
                      <a:pt x="809" y="1455"/>
                    </a:lnTo>
                    <a:lnTo>
                      <a:pt x="798" y="1478"/>
                    </a:lnTo>
                    <a:lnTo>
                      <a:pt x="785" y="1499"/>
                    </a:lnTo>
                    <a:lnTo>
                      <a:pt x="757" y="1538"/>
                    </a:lnTo>
                    <a:lnTo>
                      <a:pt x="728" y="1578"/>
                    </a:lnTo>
                    <a:lnTo>
                      <a:pt x="722" y="1571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75"/>
              <p:cNvSpPr>
                <a:spLocks/>
              </p:cNvSpPr>
              <p:nvPr/>
            </p:nvSpPr>
            <p:spPr bwMode="auto">
              <a:xfrm>
                <a:off x="1433" y="2219"/>
                <a:ext cx="788" cy="485"/>
              </a:xfrm>
              <a:custGeom>
                <a:avLst/>
                <a:gdLst>
                  <a:gd name="T0" fmla="*/ 442 w 2577"/>
                  <a:gd name="T1" fmla="*/ 434 h 1584"/>
                  <a:gd name="T2" fmla="*/ 468 w 2577"/>
                  <a:gd name="T3" fmla="*/ 358 h 1584"/>
                  <a:gd name="T4" fmla="*/ 501 w 2577"/>
                  <a:gd name="T5" fmla="*/ 310 h 1584"/>
                  <a:gd name="T6" fmla="*/ 526 w 2577"/>
                  <a:gd name="T7" fmla="*/ 264 h 1584"/>
                  <a:gd name="T8" fmla="*/ 550 w 2577"/>
                  <a:gd name="T9" fmla="*/ 268 h 1584"/>
                  <a:gd name="T10" fmla="*/ 581 w 2577"/>
                  <a:gd name="T11" fmla="*/ 259 h 1584"/>
                  <a:gd name="T12" fmla="*/ 634 w 2577"/>
                  <a:gd name="T13" fmla="*/ 227 h 1584"/>
                  <a:gd name="T14" fmla="*/ 717 w 2577"/>
                  <a:gd name="T15" fmla="*/ 186 h 1584"/>
                  <a:gd name="T16" fmla="*/ 776 w 2577"/>
                  <a:gd name="T17" fmla="*/ 150 h 1584"/>
                  <a:gd name="T18" fmla="*/ 781 w 2577"/>
                  <a:gd name="T19" fmla="*/ 125 h 1584"/>
                  <a:gd name="T20" fmla="*/ 770 w 2577"/>
                  <a:gd name="T21" fmla="*/ 103 h 1584"/>
                  <a:gd name="T22" fmla="*/ 785 w 2577"/>
                  <a:gd name="T23" fmla="*/ 81 h 1584"/>
                  <a:gd name="T24" fmla="*/ 747 w 2577"/>
                  <a:gd name="T25" fmla="*/ 86 h 1584"/>
                  <a:gd name="T26" fmla="*/ 673 w 2577"/>
                  <a:gd name="T27" fmla="*/ 136 h 1584"/>
                  <a:gd name="T28" fmla="*/ 561 w 2577"/>
                  <a:gd name="T29" fmla="*/ 102 h 1584"/>
                  <a:gd name="T30" fmla="*/ 422 w 2577"/>
                  <a:gd name="T31" fmla="*/ 14 h 1584"/>
                  <a:gd name="T32" fmla="*/ 395 w 2577"/>
                  <a:gd name="T33" fmla="*/ 0 h 1584"/>
                  <a:gd name="T34" fmla="*/ 325 w 2577"/>
                  <a:gd name="T35" fmla="*/ 12 h 1584"/>
                  <a:gd name="T36" fmla="*/ 268 w 2577"/>
                  <a:gd name="T37" fmla="*/ 24 h 1584"/>
                  <a:gd name="T38" fmla="*/ 241 w 2577"/>
                  <a:gd name="T39" fmla="*/ 66 h 1584"/>
                  <a:gd name="T40" fmla="*/ 253 w 2577"/>
                  <a:gd name="T41" fmla="*/ 80 h 1584"/>
                  <a:gd name="T42" fmla="*/ 257 w 2577"/>
                  <a:gd name="T43" fmla="*/ 133 h 1584"/>
                  <a:gd name="T44" fmla="*/ 240 w 2577"/>
                  <a:gd name="T45" fmla="*/ 137 h 1584"/>
                  <a:gd name="T46" fmla="*/ 220 w 2577"/>
                  <a:gd name="T47" fmla="*/ 126 h 1584"/>
                  <a:gd name="T48" fmla="*/ 210 w 2577"/>
                  <a:gd name="T49" fmla="*/ 118 h 1584"/>
                  <a:gd name="T50" fmla="*/ 178 w 2577"/>
                  <a:gd name="T51" fmla="*/ 114 h 1584"/>
                  <a:gd name="T52" fmla="*/ 120 w 2577"/>
                  <a:gd name="T53" fmla="*/ 76 h 1584"/>
                  <a:gd name="T54" fmla="*/ 103 w 2577"/>
                  <a:gd name="T55" fmla="*/ 85 h 1584"/>
                  <a:gd name="T56" fmla="*/ 116 w 2577"/>
                  <a:gd name="T57" fmla="*/ 123 h 1584"/>
                  <a:gd name="T58" fmla="*/ 108 w 2577"/>
                  <a:gd name="T59" fmla="*/ 164 h 1584"/>
                  <a:gd name="T60" fmla="*/ 109 w 2577"/>
                  <a:gd name="T61" fmla="*/ 180 h 1584"/>
                  <a:gd name="T62" fmla="*/ 76 w 2577"/>
                  <a:gd name="T63" fmla="*/ 202 h 1584"/>
                  <a:gd name="T64" fmla="*/ 72 w 2577"/>
                  <a:gd name="T65" fmla="*/ 232 h 1584"/>
                  <a:gd name="T66" fmla="*/ 107 w 2577"/>
                  <a:gd name="T67" fmla="*/ 239 h 1584"/>
                  <a:gd name="T68" fmla="*/ 128 w 2577"/>
                  <a:gd name="T69" fmla="*/ 223 h 1584"/>
                  <a:gd name="T70" fmla="*/ 149 w 2577"/>
                  <a:gd name="T71" fmla="*/ 243 h 1584"/>
                  <a:gd name="T72" fmla="*/ 110 w 2577"/>
                  <a:gd name="T73" fmla="*/ 280 h 1584"/>
                  <a:gd name="T74" fmla="*/ 94 w 2577"/>
                  <a:gd name="T75" fmla="*/ 297 h 1584"/>
                  <a:gd name="T76" fmla="*/ 94 w 2577"/>
                  <a:gd name="T77" fmla="*/ 320 h 1584"/>
                  <a:gd name="T78" fmla="*/ 49 w 2577"/>
                  <a:gd name="T79" fmla="*/ 330 h 1584"/>
                  <a:gd name="T80" fmla="*/ 26 w 2577"/>
                  <a:gd name="T81" fmla="*/ 354 h 1584"/>
                  <a:gd name="T82" fmla="*/ 5 w 2577"/>
                  <a:gd name="T83" fmla="*/ 400 h 1584"/>
                  <a:gd name="T84" fmla="*/ 5 w 2577"/>
                  <a:gd name="T85" fmla="*/ 418 h 1584"/>
                  <a:gd name="T86" fmla="*/ 13 w 2577"/>
                  <a:gd name="T87" fmla="*/ 463 h 1584"/>
                  <a:gd name="T88" fmla="*/ 32 w 2577"/>
                  <a:gd name="T89" fmla="*/ 463 h 1584"/>
                  <a:gd name="T90" fmla="*/ 68 w 2577"/>
                  <a:gd name="T91" fmla="*/ 450 h 1584"/>
                  <a:gd name="T92" fmla="*/ 96 w 2577"/>
                  <a:gd name="T93" fmla="*/ 448 h 1584"/>
                  <a:gd name="T94" fmla="*/ 107 w 2577"/>
                  <a:gd name="T95" fmla="*/ 462 h 1584"/>
                  <a:gd name="T96" fmla="*/ 127 w 2577"/>
                  <a:gd name="T97" fmla="*/ 451 h 1584"/>
                  <a:gd name="T98" fmla="*/ 145 w 2577"/>
                  <a:gd name="T99" fmla="*/ 444 h 1584"/>
                  <a:gd name="T100" fmla="*/ 142 w 2577"/>
                  <a:gd name="T101" fmla="*/ 414 h 1584"/>
                  <a:gd name="T102" fmla="*/ 161 w 2577"/>
                  <a:gd name="T103" fmla="*/ 414 h 1584"/>
                  <a:gd name="T104" fmla="*/ 200 w 2577"/>
                  <a:gd name="T105" fmla="*/ 425 h 1584"/>
                  <a:gd name="T106" fmla="*/ 209 w 2577"/>
                  <a:gd name="T107" fmla="*/ 442 h 1584"/>
                  <a:gd name="T108" fmla="*/ 236 w 2577"/>
                  <a:gd name="T109" fmla="*/ 460 h 1584"/>
                  <a:gd name="T110" fmla="*/ 304 w 2577"/>
                  <a:gd name="T111" fmla="*/ 460 h 1584"/>
                  <a:gd name="T112" fmla="*/ 335 w 2577"/>
                  <a:gd name="T113" fmla="*/ 459 h 1584"/>
                  <a:gd name="T114" fmla="*/ 396 w 2577"/>
                  <a:gd name="T115" fmla="*/ 485 h 158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577"/>
                  <a:gd name="T175" fmla="*/ 0 h 1584"/>
                  <a:gd name="T176" fmla="*/ 2577 w 2577"/>
                  <a:gd name="T177" fmla="*/ 1584 h 158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577" h="1584">
                    <a:moveTo>
                      <a:pt x="1396" y="1503"/>
                    </a:moveTo>
                    <a:lnTo>
                      <a:pt x="1398" y="1496"/>
                    </a:lnTo>
                    <a:lnTo>
                      <a:pt x="1399" y="1490"/>
                    </a:lnTo>
                    <a:lnTo>
                      <a:pt x="1400" y="1484"/>
                    </a:lnTo>
                    <a:lnTo>
                      <a:pt x="1403" y="1478"/>
                    </a:lnTo>
                    <a:lnTo>
                      <a:pt x="1411" y="1464"/>
                    </a:lnTo>
                    <a:lnTo>
                      <a:pt x="1419" y="1452"/>
                    </a:lnTo>
                    <a:lnTo>
                      <a:pt x="1428" y="1442"/>
                    </a:lnTo>
                    <a:lnTo>
                      <a:pt x="1438" y="1430"/>
                    </a:lnTo>
                    <a:lnTo>
                      <a:pt x="1446" y="1419"/>
                    </a:lnTo>
                    <a:lnTo>
                      <a:pt x="1451" y="1407"/>
                    </a:lnTo>
                    <a:lnTo>
                      <a:pt x="1463" y="1371"/>
                    </a:lnTo>
                    <a:lnTo>
                      <a:pt x="1472" y="1338"/>
                    </a:lnTo>
                    <a:lnTo>
                      <a:pt x="1479" y="1304"/>
                    </a:lnTo>
                    <a:lnTo>
                      <a:pt x="1487" y="1271"/>
                    </a:lnTo>
                    <a:lnTo>
                      <a:pt x="1496" y="1240"/>
                    </a:lnTo>
                    <a:lnTo>
                      <a:pt x="1507" y="1211"/>
                    </a:lnTo>
                    <a:lnTo>
                      <a:pt x="1514" y="1196"/>
                    </a:lnTo>
                    <a:lnTo>
                      <a:pt x="1522" y="1182"/>
                    </a:lnTo>
                    <a:lnTo>
                      <a:pt x="1531" y="1168"/>
                    </a:lnTo>
                    <a:lnTo>
                      <a:pt x="1542" y="1154"/>
                    </a:lnTo>
                    <a:lnTo>
                      <a:pt x="1563" y="1130"/>
                    </a:lnTo>
                    <a:lnTo>
                      <a:pt x="1594" y="1101"/>
                    </a:lnTo>
                    <a:lnTo>
                      <a:pt x="1608" y="1085"/>
                    </a:lnTo>
                    <a:lnTo>
                      <a:pt x="1620" y="1070"/>
                    </a:lnTo>
                    <a:lnTo>
                      <a:pt x="1624" y="1063"/>
                    </a:lnTo>
                    <a:lnTo>
                      <a:pt x="1628" y="1057"/>
                    </a:lnTo>
                    <a:lnTo>
                      <a:pt x="1631" y="1051"/>
                    </a:lnTo>
                    <a:lnTo>
                      <a:pt x="1631" y="1046"/>
                    </a:lnTo>
                    <a:lnTo>
                      <a:pt x="1639" y="1014"/>
                    </a:lnTo>
                    <a:lnTo>
                      <a:pt x="1647" y="981"/>
                    </a:lnTo>
                    <a:lnTo>
                      <a:pt x="1652" y="963"/>
                    </a:lnTo>
                    <a:lnTo>
                      <a:pt x="1658" y="947"/>
                    </a:lnTo>
                    <a:lnTo>
                      <a:pt x="1664" y="933"/>
                    </a:lnTo>
                    <a:lnTo>
                      <a:pt x="1671" y="918"/>
                    </a:lnTo>
                    <a:lnTo>
                      <a:pt x="1679" y="905"/>
                    </a:lnTo>
                    <a:lnTo>
                      <a:pt x="1687" y="891"/>
                    </a:lnTo>
                    <a:lnTo>
                      <a:pt x="1698" y="881"/>
                    </a:lnTo>
                    <a:lnTo>
                      <a:pt x="1708" y="871"/>
                    </a:lnTo>
                    <a:lnTo>
                      <a:pt x="1720" y="863"/>
                    </a:lnTo>
                    <a:lnTo>
                      <a:pt x="1734" y="858"/>
                    </a:lnTo>
                    <a:lnTo>
                      <a:pt x="1748" y="854"/>
                    </a:lnTo>
                    <a:lnTo>
                      <a:pt x="1764" y="853"/>
                    </a:lnTo>
                    <a:lnTo>
                      <a:pt x="1771" y="853"/>
                    </a:lnTo>
                    <a:lnTo>
                      <a:pt x="1775" y="853"/>
                    </a:lnTo>
                    <a:lnTo>
                      <a:pt x="1782" y="853"/>
                    </a:lnTo>
                    <a:lnTo>
                      <a:pt x="1794" y="853"/>
                    </a:lnTo>
                    <a:lnTo>
                      <a:pt x="1795" y="861"/>
                    </a:lnTo>
                    <a:lnTo>
                      <a:pt x="1798" y="870"/>
                    </a:lnTo>
                    <a:lnTo>
                      <a:pt x="1800" y="875"/>
                    </a:lnTo>
                    <a:lnTo>
                      <a:pt x="1802" y="879"/>
                    </a:lnTo>
                    <a:lnTo>
                      <a:pt x="1804" y="882"/>
                    </a:lnTo>
                    <a:lnTo>
                      <a:pt x="1806" y="883"/>
                    </a:lnTo>
                    <a:lnTo>
                      <a:pt x="1823" y="882"/>
                    </a:lnTo>
                    <a:lnTo>
                      <a:pt x="1838" y="879"/>
                    </a:lnTo>
                    <a:lnTo>
                      <a:pt x="1851" y="875"/>
                    </a:lnTo>
                    <a:lnTo>
                      <a:pt x="1864" y="869"/>
                    </a:lnTo>
                    <a:lnTo>
                      <a:pt x="1878" y="862"/>
                    </a:lnTo>
                    <a:lnTo>
                      <a:pt x="1888" y="854"/>
                    </a:lnTo>
                    <a:lnTo>
                      <a:pt x="1900" y="845"/>
                    </a:lnTo>
                    <a:lnTo>
                      <a:pt x="1912" y="835"/>
                    </a:lnTo>
                    <a:lnTo>
                      <a:pt x="1935" y="815"/>
                    </a:lnTo>
                    <a:lnTo>
                      <a:pt x="1959" y="797"/>
                    </a:lnTo>
                    <a:lnTo>
                      <a:pt x="1972" y="789"/>
                    </a:lnTo>
                    <a:lnTo>
                      <a:pt x="1986" y="781"/>
                    </a:lnTo>
                    <a:lnTo>
                      <a:pt x="2000" y="774"/>
                    </a:lnTo>
                    <a:lnTo>
                      <a:pt x="2017" y="769"/>
                    </a:lnTo>
                    <a:lnTo>
                      <a:pt x="2036" y="761"/>
                    </a:lnTo>
                    <a:lnTo>
                      <a:pt x="2056" y="751"/>
                    </a:lnTo>
                    <a:lnTo>
                      <a:pt x="2073" y="743"/>
                    </a:lnTo>
                    <a:lnTo>
                      <a:pt x="2091" y="734"/>
                    </a:lnTo>
                    <a:lnTo>
                      <a:pt x="2124" y="714"/>
                    </a:lnTo>
                    <a:lnTo>
                      <a:pt x="2157" y="694"/>
                    </a:lnTo>
                    <a:lnTo>
                      <a:pt x="2192" y="673"/>
                    </a:lnTo>
                    <a:lnTo>
                      <a:pt x="2228" y="654"/>
                    </a:lnTo>
                    <a:lnTo>
                      <a:pt x="2247" y="645"/>
                    </a:lnTo>
                    <a:lnTo>
                      <a:pt x="2268" y="635"/>
                    </a:lnTo>
                    <a:lnTo>
                      <a:pt x="2289" y="626"/>
                    </a:lnTo>
                    <a:lnTo>
                      <a:pt x="2312" y="618"/>
                    </a:lnTo>
                    <a:lnTo>
                      <a:pt x="2344" y="607"/>
                    </a:lnTo>
                    <a:lnTo>
                      <a:pt x="2381" y="593"/>
                    </a:lnTo>
                    <a:lnTo>
                      <a:pt x="2401" y="585"/>
                    </a:lnTo>
                    <a:lnTo>
                      <a:pt x="2421" y="575"/>
                    </a:lnTo>
                    <a:lnTo>
                      <a:pt x="2443" y="565"/>
                    </a:lnTo>
                    <a:lnTo>
                      <a:pt x="2463" y="554"/>
                    </a:lnTo>
                    <a:lnTo>
                      <a:pt x="2481" y="541"/>
                    </a:lnTo>
                    <a:lnTo>
                      <a:pt x="2500" y="528"/>
                    </a:lnTo>
                    <a:lnTo>
                      <a:pt x="2516" y="514"/>
                    </a:lnTo>
                    <a:lnTo>
                      <a:pt x="2531" y="498"/>
                    </a:lnTo>
                    <a:lnTo>
                      <a:pt x="2537" y="490"/>
                    </a:lnTo>
                    <a:lnTo>
                      <a:pt x="2543" y="482"/>
                    </a:lnTo>
                    <a:lnTo>
                      <a:pt x="2547" y="473"/>
                    </a:lnTo>
                    <a:lnTo>
                      <a:pt x="2552" y="464"/>
                    </a:lnTo>
                    <a:lnTo>
                      <a:pt x="2555" y="456"/>
                    </a:lnTo>
                    <a:lnTo>
                      <a:pt x="2557" y="445"/>
                    </a:lnTo>
                    <a:lnTo>
                      <a:pt x="2559" y="436"/>
                    </a:lnTo>
                    <a:lnTo>
                      <a:pt x="2559" y="426"/>
                    </a:lnTo>
                    <a:lnTo>
                      <a:pt x="2559" y="420"/>
                    </a:lnTo>
                    <a:lnTo>
                      <a:pt x="2557" y="413"/>
                    </a:lnTo>
                    <a:lnTo>
                      <a:pt x="2555" y="408"/>
                    </a:lnTo>
                    <a:lnTo>
                      <a:pt x="2552" y="401"/>
                    </a:lnTo>
                    <a:lnTo>
                      <a:pt x="2545" y="392"/>
                    </a:lnTo>
                    <a:lnTo>
                      <a:pt x="2537" y="382"/>
                    </a:lnTo>
                    <a:lnTo>
                      <a:pt x="2531" y="373"/>
                    </a:lnTo>
                    <a:lnTo>
                      <a:pt x="2524" y="365"/>
                    </a:lnTo>
                    <a:lnTo>
                      <a:pt x="2521" y="361"/>
                    </a:lnTo>
                    <a:lnTo>
                      <a:pt x="2519" y="356"/>
                    </a:lnTo>
                    <a:lnTo>
                      <a:pt x="2517" y="352"/>
                    </a:lnTo>
                    <a:lnTo>
                      <a:pt x="2517" y="348"/>
                    </a:lnTo>
                    <a:lnTo>
                      <a:pt x="2517" y="338"/>
                    </a:lnTo>
                    <a:lnTo>
                      <a:pt x="2519" y="332"/>
                    </a:lnTo>
                    <a:lnTo>
                      <a:pt x="2521" y="324"/>
                    </a:lnTo>
                    <a:lnTo>
                      <a:pt x="2524" y="318"/>
                    </a:lnTo>
                    <a:lnTo>
                      <a:pt x="2531" y="308"/>
                    </a:lnTo>
                    <a:lnTo>
                      <a:pt x="2540" y="298"/>
                    </a:lnTo>
                    <a:lnTo>
                      <a:pt x="2548" y="289"/>
                    </a:lnTo>
                    <a:lnTo>
                      <a:pt x="2557" y="280"/>
                    </a:lnTo>
                    <a:lnTo>
                      <a:pt x="2561" y="274"/>
                    </a:lnTo>
                    <a:lnTo>
                      <a:pt x="2565" y="269"/>
                    </a:lnTo>
                    <a:lnTo>
                      <a:pt x="2568" y="264"/>
                    </a:lnTo>
                    <a:lnTo>
                      <a:pt x="2571" y="257"/>
                    </a:lnTo>
                    <a:lnTo>
                      <a:pt x="2577" y="245"/>
                    </a:lnTo>
                    <a:lnTo>
                      <a:pt x="2559" y="246"/>
                    </a:lnTo>
                    <a:lnTo>
                      <a:pt x="2540" y="248"/>
                    </a:lnTo>
                    <a:lnTo>
                      <a:pt x="2523" y="250"/>
                    </a:lnTo>
                    <a:lnTo>
                      <a:pt x="2505" y="256"/>
                    </a:lnTo>
                    <a:lnTo>
                      <a:pt x="2489" y="261"/>
                    </a:lnTo>
                    <a:lnTo>
                      <a:pt x="2475" y="266"/>
                    </a:lnTo>
                    <a:lnTo>
                      <a:pt x="2459" y="273"/>
                    </a:lnTo>
                    <a:lnTo>
                      <a:pt x="2444" y="281"/>
                    </a:lnTo>
                    <a:lnTo>
                      <a:pt x="2416" y="298"/>
                    </a:lnTo>
                    <a:lnTo>
                      <a:pt x="2389" y="318"/>
                    </a:lnTo>
                    <a:lnTo>
                      <a:pt x="2363" y="338"/>
                    </a:lnTo>
                    <a:lnTo>
                      <a:pt x="2337" y="360"/>
                    </a:lnTo>
                    <a:lnTo>
                      <a:pt x="2311" y="380"/>
                    </a:lnTo>
                    <a:lnTo>
                      <a:pt x="2285" y="400"/>
                    </a:lnTo>
                    <a:lnTo>
                      <a:pt x="2259" y="417"/>
                    </a:lnTo>
                    <a:lnTo>
                      <a:pt x="2231" y="433"/>
                    </a:lnTo>
                    <a:lnTo>
                      <a:pt x="2216" y="440"/>
                    </a:lnTo>
                    <a:lnTo>
                      <a:pt x="2201" y="445"/>
                    </a:lnTo>
                    <a:lnTo>
                      <a:pt x="2187" y="450"/>
                    </a:lnTo>
                    <a:lnTo>
                      <a:pt x="2171" y="454"/>
                    </a:lnTo>
                    <a:lnTo>
                      <a:pt x="2153" y="456"/>
                    </a:lnTo>
                    <a:lnTo>
                      <a:pt x="2137" y="457"/>
                    </a:lnTo>
                    <a:lnTo>
                      <a:pt x="2120" y="457"/>
                    </a:lnTo>
                    <a:lnTo>
                      <a:pt x="2101" y="456"/>
                    </a:lnTo>
                    <a:lnTo>
                      <a:pt x="2071" y="442"/>
                    </a:lnTo>
                    <a:lnTo>
                      <a:pt x="2011" y="416"/>
                    </a:lnTo>
                    <a:lnTo>
                      <a:pt x="1928" y="377"/>
                    </a:lnTo>
                    <a:lnTo>
                      <a:pt x="1834" y="332"/>
                    </a:lnTo>
                    <a:lnTo>
                      <a:pt x="1734" y="282"/>
                    </a:lnTo>
                    <a:lnTo>
                      <a:pt x="1636" y="233"/>
                    </a:lnTo>
                    <a:lnTo>
                      <a:pt x="1550" y="188"/>
                    </a:lnTo>
                    <a:lnTo>
                      <a:pt x="1482" y="149"/>
                    </a:lnTo>
                    <a:lnTo>
                      <a:pt x="1467" y="138"/>
                    </a:lnTo>
                    <a:lnTo>
                      <a:pt x="1454" y="128"/>
                    </a:lnTo>
                    <a:lnTo>
                      <a:pt x="1440" y="114"/>
                    </a:lnTo>
                    <a:lnTo>
                      <a:pt x="1428" y="101"/>
                    </a:lnTo>
                    <a:lnTo>
                      <a:pt x="1404" y="74"/>
                    </a:lnTo>
                    <a:lnTo>
                      <a:pt x="1380" y="46"/>
                    </a:lnTo>
                    <a:lnTo>
                      <a:pt x="1370" y="34"/>
                    </a:lnTo>
                    <a:lnTo>
                      <a:pt x="1358" y="24"/>
                    </a:lnTo>
                    <a:lnTo>
                      <a:pt x="1346" y="14"/>
                    </a:lnTo>
                    <a:lnTo>
                      <a:pt x="1332" y="8"/>
                    </a:lnTo>
                    <a:lnTo>
                      <a:pt x="1326" y="5"/>
                    </a:lnTo>
                    <a:lnTo>
                      <a:pt x="1320" y="2"/>
                    </a:lnTo>
                    <a:lnTo>
                      <a:pt x="1312" y="1"/>
                    </a:lnTo>
                    <a:lnTo>
                      <a:pt x="1306" y="0"/>
                    </a:lnTo>
                    <a:lnTo>
                      <a:pt x="1299" y="0"/>
                    </a:lnTo>
                    <a:lnTo>
                      <a:pt x="1291" y="0"/>
                    </a:lnTo>
                    <a:lnTo>
                      <a:pt x="1284" y="2"/>
                    </a:lnTo>
                    <a:lnTo>
                      <a:pt x="1276" y="4"/>
                    </a:lnTo>
                    <a:lnTo>
                      <a:pt x="1259" y="10"/>
                    </a:lnTo>
                    <a:lnTo>
                      <a:pt x="1242" y="16"/>
                    </a:lnTo>
                    <a:lnTo>
                      <a:pt x="1226" y="21"/>
                    </a:lnTo>
                    <a:lnTo>
                      <a:pt x="1209" y="25"/>
                    </a:lnTo>
                    <a:lnTo>
                      <a:pt x="1174" y="32"/>
                    </a:lnTo>
                    <a:lnTo>
                      <a:pt x="1138" y="36"/>
                    </a:lnTo>
                    <a:lnTo>
                      <a:pt x="1101" y="38"/>
                    </a:lnTo>
                    <a:lnTo>
                      <a:pt x="1063" y="40"/>
                    </a:lnTo>
                    <a:lnTo>
                      <a:pt x="1023" y="40"/>
                    </a:lnTo>
                    <a:lnTo>
                      <a:pt x="982" y="40"/>
                    </a:lnTo>
                    <a:lnTo>
                      <a:pt x="961" y="40"/>
                    </a:lnTo>
                    <a:lnTo>
                      <a:pt x="943" y="37"/>
                    </a:lnTo>
                    <a:lnTo>
                      <a:pt x="926" y="33"/>
                    </a:lnTo>
                    <a:lnTo>
                      <a:pt x="909" y="28"/>
                    </a:lnTo>
                    <a:lnTo>
                      <a:pt x="903" y="42"/>
                    </a:lnTo>
                    <a:lnTo>
                      <a:pt x="895" y="56"/>
                    </a:lnTo>
                    <a:lnTo>
                      <a:pt x="887" y="68"/>
                    </a:lnTo>
                    <a:lnTo>
                      <a:pt x="878" y="80"/>
                    </a:lnTo>
                    <a:lnTo>
                      <a:pt x="858" y="101"/>
                    </a:lnTo>
                    <a:lnTo>
                      <a:pt x="838" y="121"/>
                    </a:lnTo>
                    <a:lnTo>
                      <a:pt x="827" y="132"/>
                    </a:lnTo>
                    <a:lnTo>
                      <a:pt x="819" y="142"/>
                    </a:lnTo>
                    <a:lnTo>
                      <a:pt x="810" y="153"/>
                    </a:lnTo>
                    <a:lnTo>
                      <a:pt x="803" y="164"/>
                    </a:lnTo>
                    <a:lnTo>
                      <a:pt x="797" y="176"/>
                    </a:lnTo>
                    <a:lnTo>
                      <a:pt x="793" y="188"/>
                    </a:lnTo>
                    <a:lnTo>
                      <a:pt x="790" y="201"/>
                    </a:lnTo>
                    <a:lnTo>
                      <a:pt x="789" y="214"/>
                    </a:lnTo>
                    <a:lnTo>
                      <a:pt x="789" y="224"/>
                    </a:lnTo>
                    <a:lnTo>
                      <a:pt x="790" y="230"/>
                    </a:lnTo>
                    <a:lnTo>
                      <a:pt x="791" y="236"/>
                    </a:lnTo>
                    <a:lnTo>
                      <a:pt x="794" y="240"/>
                    </a:lnTo>
                    <a:lnTo>
                      <a:pt x="801" y="245"/>
                    </a:lnTo>
                    <a:lnTo>
                      <a:pt x="807" y="249"/>
                    </a:lnTo>
                    <a:lnTo>
                      <a:pt x="815" y="252"/>
                    </a:lnTo>
                    <a:lnTo>
                      <a:pt x="822" y="254"/>
                    </a:lnTo>
                    <a:lnTo>
                      <a:pt x="825" y="257"/>
                    </a:lnTo>
                    <a:lnTo>
                      <a:pt x="827" y="260"/>
                    </a:lnTo>
                    <a:lnTo>
                      <a:pt x="829" y="264"/>
                    </a:lnTo>
                    <a:lnTo>
                      <a:pt x="831" y="269"/>
                    </a:lnTo>
                    <a:lnTo>
                      <a:pt x="837" y="289"/>
                    </a:lnTo>
                    <a:lnTo>
                      <a:pt x="841" y="309"/>
                    </a:lnTo>
                    <a:lnTo>
                      <a:pt x="842" y="328"/>
                    </a:lnTo>
                    <a:lnTo>
                      <a:pt x="843" y="346"/>
                    </a:lnTo>
                    <a:lnTo>
                      <a:pt x="843" y="381"/>
                    </a:lnTo>
                    <a:lnTo>
                      <a:pt x="843" y="414"/>
                    </a:lnTo>
                    <a:lnTo>
                      <a:pt x="842" y="424"/>
                    </a:lnTo>
                    <a:lnTo>
                      <a:pt x="841" y="433"/>
                    </a:lnTo>
                    <a:lnTo>
                      <a:pt x="838" y="440"/>
                    </a:lnTo>
                    <a:lnTo>
                      <a:pt x="834" y="446"/>
                    </a:lnTo>
                    <a:lnTo>
                      <a:pt x="830" y="450"/>
                    </a:lnTo>
                    <a:lnTo>
                      <a:pt x="825" y="453"/>
                    </a:lnTo>
                    <a:lnTo>
                      <a:pt x="819" y="456"/>
                    </a:lnTo>
                    <a:lnTo>
                      <a:pt x="813" y="456"/>
                    </a:lnTo>
                    <a:lnTo>
                      <a:pt x="805" y="456"/>
                    </a:lnTo>
                    <a:lnTo>
                      <a:pt x="797" y="454"/>
                    </a:lnTo>
                    <a:lnTo>
                      <a:pt x="790" y="452"/>
                    </a:lnTo>
                    <a:lnTo>
                      <a:pt x="785" y="449"/>
                    </a:lnTo>
                    <a:lnTo>
                      <a:pt x="779" y="445"/>
                    </a:lnTo>
                    <a:lnTo>
                      <a:pt x="775" y="441"/>
                    </a:lnTo>
                    <a:lnTo>
                      <a:pt x="771" y="437"/>
                    </a:lnTo>
                    <a:lnTo>
                      <a:pt x="767" y="432"/>
                    </a:lnTo>
                    <a:lnTo>
                      <a:pt x="755" y="410"/>
                    </a:lnTo>
                    <a:lnTo>
                      <a:pt x="741" y="389"/>
                    </a:lnTo>
                    <a:lnTo>
                      <a:pt x="735" y="398"/>
                    </a:lnTo>
                    <a:lnTo>
                      <a:pt x="727" y="406"/>
                    </a:lnTo>
                    <a:lnTo>
                      <a:pt x="723" y="409"/>
                    </a:lnTo>
                    <a:lnTo>
                      <a:pt x="719" y="412"/>
                    </a:lnTo>
                    <a:lnTo>
                      <a:pt x="715" y="413"/>
                    </a:lnTo>
                    <a:lnTo>
                      <a:pt x="710" y="414"/>
                    </a:lnTo>
                    <a:lnTo>
                      <a:pt x="706" y="413"/>
                    </a:lnTo>
                    <a:lnTo>
                      <a:pt x="702" y="410"/>
                    </a:lnTo>
                    <a:lnTo>
                      <a:pt x="698" y="408"/>
                    </a:lnTo>
                    <a:lnTo>
                      <a:pt x="694" y="404"/>
                    </a:lnTo>
                    <a:lnTo>
                      <a:pt x="690" y="398"/>
                    </a:lnTo>
                    <a:lnTo>
                      <a:pt x="689" y="393"/>
                    </a:lnTo>
                    <a:lnTo>
                      <a:pt x="687" y="389"/>
                    </a:lnTo>
                    <a:lnTo>
                      <a:pt x="686" y="384"/>
                    </a:lnTo>
                    <a:lnTo>
                      <a:pt x="666" y="384"/>
                    </a:lnTo>
                    <a:lnTo>
                      <a:pt x="651" y="384"/>
                    </a:lnTo>
                    <a:lnTo>
                      <a:pt x="639" y="384"/>
                    </a:lnTo>
                    <a:lnTo>
                      <a:pt x="626" y="384"/>
                    </a:lnTo>
                    <a:lnTo>
                      <a:pt x="615" y="384"/>
                    </a:lnTo>
                    <a:lnTo>
                      <a:pt x="606" y="382"/>
                    </a:lnTo>
                    <a:lnTo>
                      <a:pt x="599" y="381"/>
                    </a:lnTo>
                    <a:lnTo>
                      <a:pt x="593" y="378"/>
                    </a:lnTo>
                    <a:lnTo>
                      <a:pt x="587" y="376"/>
                    </a:lnTo>
                    <a:lnTo>
                      <a:pt x="582" y="373"/>
                    </a:lnTo>
                    <a:lnTo>
                      <a:pt x="579" y="369"/>
                    </a:lnTo>
                    <a:lnTo>
                      <a:pt x="575" y="365"/>
                    </a:lnTo>
                    <a:lnTo>
                      <a:pt x="565" y="345"/>
                    </a:lnTo>
                    <a:lnTo>
                      <a:pt x="547" y="324"/>
                    </a:lnTo>
                    <a:lnTo>
                      <a:pt x="521" y="306"/>
                    </a:lnTo>
                    <a:lnTo>
                      <a:pt x="495" y="292"/>
                    </a:lnTo>
                    <a:lnTo>
                      <a:pt x="470" y="280"/>
                    </a:lnTo>
                    <a:lnTo>
                      <a:pt x="445" y="269"/>
                    </a:lnTo>
                    <a:lnTo>
                      <a:pt x="420" y="258"/>
                    </a:lnTo>
                    <a:lnTo>
                      <a:pt x="393" y="248"/>
                    </a:lnTo>
                    <a:lnTo>
                      <a:pt x="366" y="238"/>
                    </a:lnTo>
                    <a:lnTo>
                      <a:pt x="337" y="226"/>
                    </a:lnTo>
                    <a:lnTo>
                      <a:pt x="333" y="233"/>
                    </a:lnTo>
                    <a:lnTo>
                      <a:pt x="332" y="237"/>
                    </a:lnTo>
                    <a:lnTo>
                      <a:pt x="332" y="240"/>
                    </a:lnTo>
                    <a:lnTo>
                      <a:pt x="333" y="242"/>
                    </a:lnTo>
                    <a:lnTo>
                      <a:pt x="336" y="250"/>
                    </a:lnTo>
                    <a:lnTo>
                      <a:pt x="337" y="264"/>
                    </a:lnTo>
                    <a:lnTo>
                      <a:pt x="337" y="270"/>
                    </a:lnTo>
                    <a:lnTo>
                      <a:pt x="338" y="278"/>
                    </a:lnTo>
                    <a:lnTo>
                      <a:pt x="341" y="286"/>
                    </a:lnTo>
                    <a:lnTo>
                      <a:pt x="344" y="293"/>
                    </a:lnTo>
                    <a:lnTo>
                      <a:pt x="350" y="308"/>
                    </a:lnTo>
                    <a:lnTo>
                      <a:pt x="358" y="324"/>
                    </a:lnTo>
                    <a:lnTo>
                      <a:pt x="366" y="340"/>
                    </a:lnTo>
                    <a:lnTo>
                      <a:pt x="373" y="358"/>
                    </a:lnTo>
                    <a:lnTo>
                      <a:pt x="376" y="368"/>
                    </a:lnTo>
                    <a:lnTo>
                      <a:pt x="377" y="378"/>
                    </a:lnTo>
                    <a:lnTo>
                      <a:pt x="378" y="389"/>
                    </a:lnTo>
                    <a:lnTo>
                      <a:pt x="380" y="401"/>
                    </a:lnTo>
                    <a:lnTo>
                      <a:pt x="378" y="421"/>
                    </a:lnTo>
                    <a:lnTo>
                      <a:pt x="374" y="437"/>
                    </a:lnTo>
                    <a:lnTo>
                      <a:pt x="370" y="450"/>
                    </a:lnTo>
                    <a:lnTo>
                      <a:pt x="364" y="464"/>
                    </a:lnTo>
                    <a:lnTo>
                      <a:pt x="358" y="477"/>
                    </a:lnTo>
                    <a:lnTo>
                      <a:pt x="354" y="490"/>
                    </a:lnTo>
                    <a:lnTo>
                      <a:pt x="350" y="505"/>
                    </a:lnTo>
                    <a:lnTo>
                      <a:pt x="349" y="522"/>
                    </a:lnTo>
                    <a:lnTo>
                      <a:pt x="350" y="530"/>
                    </a:lnTo>
                    <a:lnTo>
                      <a:pt x="352" y="537"/>
                    </a:lnTo>
                    <a:lnTo>
                      <a:pt x="354" y="543"/>
                    </a:lnTo>
                    <a:lnTo>
                      <a:pt x="358" y="549"/>
                    </a:lnTo>
                    <a:lnTo>
                      <a:pt x="361" y="553"/>
                    </a:lnTo>
                    <a:lnTo>
                      <a:pt x="365" y="558"/>
                    </a:lnTo>
                    <a:lnTo>
                      <a:pt x="366" y="563"/>
                    </a:lnTo>
                    <a:lnTo>
                      <a:pt x="368" y="570"/>
                    </a:lnTo>
                    <a:lnTo>
                      <a:pt x="366" y="575"/>
                    </a:lnTo>
                    <a:lnTo>
                      <a:pt x="365" y="579"/>
                    </a:lnTo>
                    <a:lnTo>
                      <a:pt x="361" y="585"/>
                    </a:lnTo>
                    <a:lnTo>
                      <a:pt x="357" y="587"/>
                    </a:lnTo>
                    <a:lnTo>
                      <a:pt x="348" y="593"/>
                    </a:lnTo>
                    <a:lnTo>
                      <a:pt x="336" y="597"/>
                    </a:lnTo>
                    <a:lnTo>
                      <a:pt x="312" y="602"/>
                    </a:lnTo>
                    <a:lnTo>
                      <a:pt x="294" y="606"/>
                    </a:lnTo>
                    <a:lnTo>
                      <a:pt x="290" y="609"/>
                    </a:lnTo>
                    <a:lnTo>
                      <a:pt x="285" y="614"/>
                    </a:lnTo>
                    <a:lnTo>
                      <a:pt x="280" y="619"/>
                    </a:lnTo>
                    <a:lnTo>
                      <a:pt x="273" y="626"/>
                    </a:lnTo>
                    <a:lnTo>
                      <a:pt x="261" y="642"/>
                    </a:lnTo>
                    <a:lnTo>
                      <a:pt x="250" y="661"/>
                    </a:lnTo>
                    <a:lnTo>
                      <a:pt x="240" y="682"/>
                    </a:lnTo>
                    <a:lnTo>
                      <a:pt x="230" y="702"/>
                    </a:lnTo>
                    <a:lnTo>
                      <a:pt x="228" y="711"/>
                    </a:lnTo>
                    <a:lnTo>
                      <a:pt x="225" y="722"/>
                    </a:lnTo>
                    <a:lnTo>
                      <a:pt x="224" y="730"/>
                    </a:lnTo>
                    <a:lnTo>
                      <a:pt x="222" y="739"/>
                    </a:lnTo>
                    <a:lnTo>
                      <a:pt x="224" y="743"/>
                    </a:lnTo>
                    <a:lnTo>
                      <a:pt x="226" y="747"/>
                    </a:lnTo>
                    <a:lnTo>
                      <a:pt x="229" y="753"/>
                    </a:lnTo>
                    <a:lnTo>
                      <a:pt x="234" y="757"/>
                    </a:lnTo>
                    <a:lnTo>
                      <a:pt x="248" y="766"/>
                    </a:lnTo>
                    <a:lnTo>
                      <a:pt x="264" y="775"/>
                    </a:lnTo>
                    <a:lnTo>
                      <a:pt x="281" y="782"/>
                    </a:lnTo>
                    <a:lnTo>
                      <a:pt x="298" y="787"/>
                    </a:lnTo>
                    <a:lnTo>
                      <a:pt x="316" y="791"/>
                    </a:lnTo>
                    <a:lnTo>
                      <a:pt x="332" y="793"/>
                    </a:lnTo>
                    <a:lnTo>
                      <a:pt x="337" y="793"/>
                    </a:lnTo>
                    <a:lnTo>
                      <a:pt x="341" y="790"/>
                    </a:lnTo>
                    <a:lnTo>
                      <a:pt x="346" y="787"/>
                    </a:lnTo>
                    <a:lnTo>
                      <a:pt x="350" y="782"/>
                    </a:lnTo>
                    <a:lnTo>
                      <a:pt x="358" y="771"/>
                    </a:lnTo>
                    <a:lnTo>
                      <a:pt x="365" y="759"/>
                    </a:lnTo>
                    <a:lnTo>
                      <a:pt x="373" y="747"/>
                    </a:lnTo>
                    <a:lnTo>
                      <a:pt x="381" y="737"/>
                    </a:lnTo>
                    <a:lnTo>
                      <a:pt x="386" y="733"/>
                    </a:lnTo>
                    <a:lnTo>
                      <a:pt x="392" y="730"/>
                    </a:lnTo>
                    <a:lnTo>
                      <a:pt x="397" y="727"/>
                    </a:lnTo>
                    <a:lnTo>
                      <a:pt x="404" y="726"/>
                    </a:lnTo>
                    <a:lnTo>
                      <a:pt x="410" y="727"/>
                    </a:lnTo>
                    <a:lnTo>
                      <a:pt x="417" y="729"/>
                    </a:lnTo>
                    <a:lnTo>
                      <a:pt x="425" y="731"/>
                    </a:lnTo>
                    <a:lnTo>
                      <a:pt x="432" y="734"/>
                    </a:lnTo>
                    <a:lnTo>
                      <a:pt x="446" y="741"/>
                    </a:lnTo>
                    <a:lnTo>
                      <a:pt x="460" y="751"/>
                    </a:lnTo>
                    <a:lnTo>
                      <a:pt x="470" y="762"/>
                    </a:lnTo>
                    <a:lnTo>
                      <a:pt x="480" y="773"/>
                    </a:lnTo>
                    <a:lnTo>
                      <a:pt x="484" y="778"/>
                    </a:lnTo>
                    <a:lnTo>
                      <a:pt x="485" y="783"/>
                    </a:lnTo>
                    <a:lnTo>
                      <a:pt x="488" y="789"/>
                    </a:lnTo>
                    <a:lnTo>
                      <a:pt x="488" y="793"/>
                    </a:lnTo>
                    <a:lnTo>
                      <a:pt x="486" y="798"/>
                    </a:lnTo>
                    <a:lnTo>
                      <a:pt x="484" y="803"/>
                    </a:lnTo>
                    <a:lnTo>
                      <a:pt x="478" y="810"/>
                    </a:lnTo>
                    <a:lnTo>
                      <a:pt x="472" y="818"/>
                    </a:lnTo>
                    <a:lnTo>
                      <a:pt x="454" y="834"/>
                    </a:lnTo>
                    <a:lnTo>
                      <a:pt x="433" y="851"/>
                    </a:lnTo>
                    <a:lnTo>
                      <a:pt x="412" y="869"/>
                    </a:lnTo>
                    <a:lnTo>
                      <a:pt x="392" y="885"/>
                    </a:lnTo>
                    <a:lnTo>
                      <a:pt x="373" y="901"/>
                    </a:lnTo>
                    <a:lnTo>
                      <a:pt x="361" y="914"/>
                    </a:lnTo>
                    <a:lnTo>
                      <a:pt x="356" y="919"/>
                    </a:lnTo>
                    <a:lnTo>
                      <a:pt x="349" y="925"/>
                    </a:lnTo>
                    <a:lnTo>
                      <a:pt x="342" y="930"/>
                    </a:lnTo>
                    <a:lnTo>
                      <a:pt x="334" y="934"/>
                    </a:lnTo>
                    <a:lnTo>
                      <a:pt x="318" y="942"/>
                    </a:lnTo>
                    <a:lnTo>
                      <a:pt x="308" y="950"/>
                    </a:lnTo>
                    <a:lnTo>
                      <a:pt x="305" y="954"/>
                    </a:lnTo>
                    <a:lnTo>
                      <a:pt x="304" y="958"/>
                    </a:lnTo>
                    <a:lnTo>
                      <a:pt x="305" y="963"/>
                    </a:lnTo>
                    <a:lnTo>
                      <a:pt x="306" y="970"/>
                    </a:lnTo>
                    <a:lnTo>
                      <a:pt x="313" y="983"/>
                    </a:lnTo>
                    <a:lnTo>
                      <a:pt x="321" y="998"/>
                    </a:lnTo>
                    <a:lnTo>
                      <a:pt x="324" y="1005"/>
                    </a:lnTo>
                    <a:lnTo>
                      <a:pt x="326" y="1013"/>
                    </a:lnTo>
                    <a:lnTo>
                      <a:pt x="328" y="1019"/>
                    </a:lnTo>
                    <a:lnTo>
                      <a:pt x="328" y="1026"/>
                    </a:lnTo>
                    <a:lnTo>
                      <a:pt x="325" y="1031"/>
                    </a:lnTo>
                    <a:lnTo>
                      <a:pt x="322" y="1037"/>
                    </a:lnTo>
                    <a:lnTo>
                      <a:pt x="316" y="1042"/>
                    </a:lnTo>
                    <a:lnTo>
                      <a:pt x="308" y="1046"/>
                    </a:lnTo>
                    <a:lnTo>
                      <a:pt x="293" y="1053"/>
                    </a:lnTo>
                    <a:lnTo>
                      <a:pt x="277" y="1058"/>
                    </a:lnTo>
                    <a:lnTo>
                      <a:pt x="261" y="1063"/>
                    </a:lnTo>
                    <a:lnTo>
                      <a:pt x="244" y="1067"/>
                    </a:lnTo>
                    <a:lnTo>
                      <a:pt x="226" y="1071"/>
                    </a:lnTo>
                    <a:lnTo>
                      <a:pt x="210" y="1074"/>
                    </a:lnTo>
                    <a:lnTo>
                      <a:pt x="194" y="1075"/>
                    </a:lnTo>
                    <a:lnTo>
                      <a:pt x="181" y="1077"/>
                    </a:lnTo>
                    <a:lnTo>
                      <a:pt x="170" y="1077"/>
                    </a:lnTo>
                    <a:lnTo>
                      <a:pt x="161" y="1078"/>
                    </a:lnTo>
                    <a:lnTo>
                      <a:pt x="153" y="1079"/>
                    </a:lnTo>
                    <a:lnTo>
                      <a:pt x="145" y="1082"/>
                    </a:lnTo>
                    <a:lnTo>
                      <a:pt x="137" y="1086"/>
                    </a:lnTo>
                    <a:lnTo>
                      <a:pt x="130" y="1090"/>
                    </a:lnTo>
                    <a:lnTo>
                      <a:pt x="124" y="1094"/>
                    </a:lnTo>
                    <a:lnTo>
                      <a:pt x="118" y="1099"/>
                    </a:lnTo>
                    <a:lnTo>
                      <a:pt x="108" y="1111"/>
                    </a:lnTo>
                    <a:lnTo>
                      <a:pt x="98" y="1124"/>
                    </a:lnTo>
                    <a:lnTo>
                      <a:pt x="90" y="1139"/>
                    </a:lnTo>
                    <a:lnTo>
                      <a:pt x="84" y="1155"/>
                    </a:lnTo>
                    <a:lnTo>
                      <a:pt x="73" y="1190"/>
                    </a:lnTo>
                    <a:lnTo>
                      <a:pt x="64" y="1223"/>
                    </a:lnTo>
                    <a:lnTo>
                      <a:pt x="58" y="1239"/>
                    </a:lnTo>
                    <a:lnTo>
                      <a:pt x="54" y="1255"/>
                    </a:lnTo>
                    <a:lnTo>
                      <a:pt x="48" y="1268"/>
                    </a:lnTo>
                    <a:lnTo>
                      <a:pt x="42" y="1280"/>
                    </a:lnTo>
                    <a:lnTo>
                      <a:pt x="37" y="1288"/>
                    </a:lnTo>
                    <a:lnTo>
                      <a:pt x="30" y="1295"/>
                    </a:lnTo>
                    <a:lnTo>
                      <a:pt x="24" y="1300"/>
                    </a:lnTo>
                    <a:lnTo>
                      <a:pt x="17" y="1306"/>
                    </a:lnTo>
                    <a:lnTo>
                      <a:pt x="10" y="1312"/>
                    </a:lnTo>
                    <a:lnTo>
                      <a:pt x="5" y="1319"/>
                    </a:lnTo>
                    <a:lnTo>
                      <a:pt x="2" y="1324"/>
                    </a:lnTo>
                    <a:lnTo>
                      <a:pt x="1" y="1328"/>
                    </a:lnTo>
                    <a:lnTo>
                      <a:pt x="0" y="1335"/>
                    </a:lnTo>
                    <a:lnTo>
                      <a:pt x="0" y="1340"/>
                    </a:lnTo>
                    <a:lnTo>
                      <a:pt x="1" y="1348"/>
                    </a:lnTo>
                    <a:lnTo>
                      <a:pt x="5" y="1356"/>
                    </a:lnTo>
                    <a:lnTo>
                      <a:pt x="10" y="1362"/>
                    </a:lnTo>
                    <a:lnTo>
                      <a:pt x="17" y="1366"/>
                    </a:lnTo>
                    <a:lnTo>
                      <a:pt x="30" y="1372"/>
                    </a:lnTo>
                    <a:lnTo>
                      <a:pt x="42" y="1376"/>
                    </a:lnTo>
                    <a:lnTo>
                      <a:pt x="12" y="1450"/>
                    </a:lnTo>
                    <a:lnTo>
                      <a:pt x="17" y="1454"/>
                    </a:lnTo>
                    <a:lnTo>
                      <a:pt x="21" y="1458"/>
                    </a:lnTo>
                    <a:lnTo>
                      <a:pt x="25" y="1464"/>
                    </a:lnTo>
                    <a:lnTo>
                      <a:pt x="28" y="1470"/>
                    </a:lnTo>
                    <a:lnTo>
                      <a:pt x="33" y="1484"/>
                    </a:lnTo>
                    <a:lnTo>
                      <a:pt x="37" y="1498"/>
                    </a:lnTo>
                    <a:lnTo>
                      <a:pt x="42" y="1511"/>
                    </a:lnTo>
                    <a:lnTo>
                      <a:pt x="49" y="1523"/>
                    </a:lnTo>
                    <a:lnTo>
                      <a:pt x="53" y="1527"/>
                    </a:lnTo>
                    <a:lnTo>
                      <a:pt x="58" y="1531"/>
                    </a:lnTo>
                    <a:lnTo>
                      <a:pt x="65" y="1532"/>
                    </a:lnTo>
                    <a:lnTo>
                      <a:pt x="72" y="1534"/>
                    </a:lnTo>
                    <a:lnTo>
                      <a:pt x="78" y="1532"/>
                    </a:lnTo>
                    <a:lnTo>
                      <a:pt x="85" y="1531"/>
                    </a:lnTo>
                    <a:lnTo>
                      <a:pt x="90" y="1527"/>
                    </a:lnTo>
                    <a:lnTo>
                      <a:pt x="96" y="1522"/>
                    </a:lnTo>
                    <a:lnTo>
                      <a:pt x="106" y="1511"/>
                    </a:lnTo>
                    <a:lnTo>
                      <a:pt x="117" y="1498"/>
                    </a:lnTo>
                    <a:lnTo>
                      <a:pt x="129" y="1484"/>
                    </a:lnTo>
                    <a:lnTo>
                      <a:pt x="144" y="1472"/>
                    </a:lnTo>
                    <a:lnTo>
                      <a:pt x="152" y="1468"/>
                    </a:lnTo>
                    <a:lnTo>
                      <a:pt x="160" y="1464"/>
                    </a:lnTo>
                    <a:lnTo>
                      <a:pt x="170" y="1462"/>
                    </a:lnTo>
                    <a:lnTo>
                      <a:pt x="181" y="1462"/>
                    </a:lnTo>
                    <a:lnTo>
                      <a:pt x="198" y="1463"/>
                    </a:lnTo>
                    <a:lnTo>
                      <a:pt x="214" y="1467"/>
                    </a:lnTo>
                    <a:lnTo>
                      <a:pt x="224" y="1470"/>
                    </a:lnTo>
                    <a:lnTo>
                      <a:pt x="232" y="1471"/>
                    </a:lnTo>
                    <a:lnTo>
                      <a:pt x="242" y="1472"/>
                    </a:lnTo>
                    <a:lnTo>
                      <a:pt x="253" y="1474"/>
                    </a:lnTo>
                    <a:lnTo>
                      <a:pt x="264" y="1472"/>
                    </a:lnTo>
                    <a:lnTo>
                      <a:pt x="272" y="1471"/>
                    </a:lnTo>
                    <a:lnTo>
                      <a:pt x="278" y="1470"/>
                    </a:lnTo>
                    <a:lnTo>
                      <a:pt x="285" y="1467"/>
                    </a:lnTo>
                    <a:lnTo>
                      <a:pt x="298" y="1460"/>
                    </a:lnTo>
                    <a:lnTo>
                      <a:pt x="313" y="1455"/>
                    </a:lnTo>
                    <a:lnTo>
                      <a:pt x="313" y="1464"/>
                    </a:lnTo>
                    <a:lnTo>
                      <a:pt x="314" y="1474"/>
                    </a:lnTo>
                    <a:lnTo>
                      <a:pt x="316" y="1483"/>
                    </a:lnTo>
                    <a:lnTo>
                      <a:pt x="320" y="1491"/>
                    </a:lnTo>
                    <a:lnTo>
                      <a:pt x="324" y="1499"/>
                    </a:lnTo>
                    <a:lnTo>
                      <a:pt x="328" y="1504"/>
                    </a:lnTo>
                    <a:lnTo>
                      <a:pt x="332" y="1507"/>
                    </a:lnTo>
                    <a:lnTo>
                      <a:pt x="334" y="1508"/>
                    </a:lnTo>
                    <a:lnTo>
                      <a:pt x="338" y="1510"/>
                    </a:lnTo>
                    <a:lnTo>
                      <a:pt x="344" y="1510"/>
                    </a:lnTo>
                    <a:lnTo>
                      <a:pt x="349" y="1510"/>
                    </a:lnTo>
                    <a:lnTo>
                      <a:pt x="354" y="1508"/>
                    </a:lnTo>
                    <a:lnTo>
                      <a:pt x="358" y="1506"/>
                    </a:lnTo>
                    <a:lnTo>
                      <a:pt x="362" y="1504"/>
                    </a:lnTo>
                    <a:lnTo>
                      <a:pt x="372" y="1498"/>
                    </a:lnTo>
                    <a:lnTo>
                      <a:pt x="380" y="1491"/>
                    </a:lnTo>
                    <a:lnTo>
                      <a:pt x="389" y="1484"/>
                    </a:lnTo>
                    <a:lnTo>
                      <a:pt x="398" y="1479"/>
                    </a:lnTo>
                    <a:lnTo>
                      <a:pt x="404" y="1476"/>
                    </a:lnTo>
                    <a:lnTo>
                      <a:pt x="409" y="1475"/>
                    </a:lnTo>
                    <a:lnTo>
                      <a:pt x="414" y="1474"/>
                    </a:lnTo>
                    <a:lnTo>
                      <a:pt x="421" y="1474"/>
                    </a:lnTo>
                    <a:lnTo>
                      <a:pt x="430" y="1474"/>
                    </a:lnTo>
                    <a:lnTo>
                      <a:pt x="440" y="1474"/>
                    </a:lnTo>
                    <a:lnTo>
                      <a:pt x="445" y="1472"/>
                    </a:lnTo>
                    <a:lnTo>
                      <a:pt x="450" y="1472"/>
                    </a:lnTo>
                    <a:lnTo>
                      <a:pt x="456" y="1470"/>
                    </a:lnTo>
                    <a:lnTo>
                      <a:pt x="462" y="1467"/>
                    </a:lnTo>
                    <a:lnTo>
                      <a:pt x="468" y="1463"/>
                    </a:lnTo>
                    <a:lnTo>
                      <a:pt x="472" y="1458"/>
                    </a:lnTo>
                    <a:lnTo>
                      <a:pt x="474" y="1451"/>
                    </a:lnTo>
                    <a:lnTo>
                      <a:pt x="476" y="1443"/>
                    </a:lnTo>
                    <a:lnTo>
                      <a:pt x="476" y="1428"/>
                    </a:lnTo>
                    <a:lnTo>
                      <a:pt x="474" y="1416"/>
                    </a:lnTo>
                    <a:lnTo>
                      <a:pt x="472" y="1406"/>
                    </a:lnTo>
                    <a:lnTo>
                      <a:pt x="469" y="1396"/>
                    </a:lnTo>
                    <a:lnTo>
                      <a:pt x="468" y="1386"/>
                    </a:lnTo>
                    <a:lnTo>
                      <a:pt x="465" y="1376"/>
                    </a:lnTo>
                    <a:lnTo>
                      <a:pt x="464" y="1366"/>
                    </a:lnTo>
                    <a:lnTo>
                      <a:pt x="464" y="1352"/>
                    </a:lnTo>
                    <a:lnTo>
                      <a:pt x="464" y="1351"/>
                    </a:lnTo>
                    <a:lnTo>
                      <a:pt x="465" y="1350"/>
                    </a:lnTo>
                    <a:lnTo>
                      <a:pt x="466" y="1348"/>
                    </a:lnTo>
                    <a:lnTo>
                      <a:pt x="469" y="1348"/>
                    </a:lnTo>
                    <a:lnTo>
                      <a:pt x="474" y="1347"/>
                    </a:lnTo>
                    <a:lnTo>
                      <a:pt x="480" y="1348"/>
                    </a:lnTo>
                    <a:lnTo>
                      <a:pt x="494" y="1351"/>
                    </a:lnTo>
                    <a:lnTo>
                      <a:pt x="506" y="1352"/>
                    </a:lnTo>
                    <a:lnTo>
                      <a:pt x="515" y="1352"/>
                    </a:lnTo>
                    <a:lnTo>
                      <a:pt x="521" y="1352"/>
                    </a:lnTo>
                    <a:lnTo>
                      <a:pt x="526" y="1352"/>
                    </a:lnTo>
                    <a:lnTo>
                      <a:pt x="535" y="1352"/>
                    </a:lnTo>
                    <a:lnTo>
                      <a:pt x="575" y="1350"/>
                    </a:lnTo>
                    <a:lnTo>
                      <a:pt x="614" y="1350"/>
                    </a:lnTo>
                    <a:lnTo>
                      <a:pt x="622" y="1351"/>
                    </a:lnTo>
                    <a:lnTo>
                      <a:pt x="630" y="1354"/>
                    </a:lnTo>
                    <a:lnTo>
                      <a:pt x="638" y="1358"/>
                    </a:lnTo>
                    <a:lnTo>
                      <a:pt x="645" y="1363"/>
                    </a:lnTo>
                    <a:lnTo>
                      <a:pt x="649" y="1370"/>
                    </a:lnTo>
                    <a:lnTo>
                      <a:pt x="653" y="1378"/>
                    </a:lnTo>
                    <a:lnTo>
                      <a:pt x="655" y="1388"/>
                    </a:lnTo>
                    <a:lnTo>
                      <a:pt x="657" y="1402"/>
                    </a:lnTo>
                    <a:lnTo>
                      <a:pt x="657" y="1412"/>
                    </a:lnTo>
                    <a:lnTo>
                      <a:pt x="658" y="1427"/>
                    </a:lnTo>
                    <a:lnTo>
                      <a:pt x="659" y="1434"/>
                    </a:lnTo>
                    <a:lnTo>
                      <a:pt x="661" y="1438"/>
                    </a:lnTo>
                    <a:lnTo>
                      <a:pt x="665" y="1442"/>
                    </a:lnTo>
                    <a:lnTo>
                      <a:pt x="669" y="1443"/>
                    </a:lnTo>
                    <a:lnTo>
                      <a:pt x="679" y="1443"/>
                    </a:lnTo>
                    <a:lnTo>
                      <a:pt x="682" y="1443"/>
                    </a:lnTo>
                    <a:lnTo>
                      <a:pt x="685" y="1443"/>
                    </a:lnTo>
                    <a:lnTo>
                      <a:pt x="693" y="1443"/>
                    </a:lnTo>
                    <a:lnTo>
                      <a:pt x="699" y="1444"/>
                    </a:lnTo>
                    <a:lnTo>
                      <a:pt x="706" y="1446"/>
                    </a:lnTo>
                    <a:lnTo>
                      <a:pt x="713" y="1450"/>
                    </a:lnTo>
                    <a:lnTo>
                      <a:pt x="718" y="1454"/>
                    </a:lnTo>
                    <a:lnTo>
                      <a:pt x="729" y="1464"/>
                    </a:lnTo>
                    <a:lnTo>
                      <a:pt x="739" y="1476"/>
                    </a:lnTo>
                    <a:lnTo>
                      <a:pt x="751" y="1488"/>
                    </a:lnTo>
                    <a:lnTo>
                      <a:pt x="765" y="1499"/>
                    </a:lnTo>
                    <a:lnTo>
                      <a:pt x="771" y="1503"/>
                    </a:lnTo>
                    <a:lnTo>
                      <a:pt x="781" y="1507"/>
                    </a:lnTo>
                    <a:lnTo>
                      <a:pt x="790" y="1508"/>
                    </a:lnTo>
                    <a:lnTo>
                      <a:pt x="801" y="1510"/>
                    </a:lnTo>
                    <a:lnTo>
                      <a:pt x="842" y="1510"/>
                    </a:lnTo>
                    <a:lnTo>
                      <a:pt x="879" y="1510"/>
                    </a:lnTo>
                    <a:lnTo>
                      <a:pt x="918" y="1510"/>
                    </a:lnTo>
                    <a:lnTo>
                      <a:pt x="963" y="1510"/>
                    </a:lnTo>
                    <a:lnTo>
                      <a:pt x="975" y="1508"/>
                    </a:lnTo>
                    <a:lnTo>
                      <a:pt x="986" y="1506"/>
                    </a:lnTo>
                    <a:lnTo>
                      <a:pt x="994" y="1502"/>
                    </a:lnTo>
                    <a:lnTo>
                      <a:pt x="1002" y="1498"/>
                    </a:lnTo>
                    <a:lnTo>
                      <a:pt x="1009" y="1492"/>
                    </a:lnTo>
                    <a:lnTo>
                      <a:pt x="1017" y="1490"/>
                    </a:lnTo>
                    <a:lnTo>
                      <a:pt x="1025" y="1487"/>
                    </a:lnTo>
                    <a:lnTo>
                      <a:pt x="1035" y="1486"/>
                    </a:lnTo>
                    <a:lnTo>
                      <a:pt x="1046" y="1486"/>
                    </a:lnTo>
                    <a:lnTo>
                      <a:pt x="1057" y="1487"/>
                    </a:lnTo>
                    <a:lnTo>
                      <a:pt x="1067" y="1488"/>
                    </a:lnTo>
                    <a:lnTo>
                      <a:pt x="1078" y="1491"/>
                    </a:lnTo>
                    <a:lnTo>
                      <a:pt x="1097" y="1498"/>
                    </a:lnTo>
                    <a:lnTo>
                      <a:pt x="1114" y="1506"/>
                    </a:lnTo>
                    <a:lnTo>
                      <a:pt x="1149" y="1526"/>
                    </a:lnTo>
                    <a:lnTo>
                      <a:pt x="1183" y="1547"/>
                    </a:lnTo>
                    <a:lnTo>
                      <a:pt x="1201" y="1556"/>
                    </a:lnTo>
                    <a:lnTo>
                      <a:pt x="1219" y="1566"/>
                    </a:lnTo>
                    <a:lnTo>
                      <a:pt x="1239" y="1574"/>
                    </a:lnTo>
                    <a:lnTo>
                      <a:pt x="1260" y="1579"/>
                    </a:lnTo>
                    <a:lnTo>
                      <a:pt x="1272" y="1582"/>
                    </a:lnTo>
                    <a:lnTo>
                      <a:pt x="1284" y="1583"/>
                    </a:lnTo>
                    <a:lnTo>
                      <a:pt x="1296" y="1584"/>
                    </a:lnTo>
                    <a:lnTo>
                      <a:pt x="1308" y="1584"/>
                    </a:lnTo>
                    <a:lnTo>
                      <a:pt x="1322" y="1583"/>
                    </a:lnTo>
                    <a:lnTo>
                      <a:pt x="1336" y="1582"/>
                    </a:lnTo>
                    <a:lnTo>
                      <a:pt x="1351" y="1579"/>
                    </a:lnTo>
                    <a:lnTo>
                      <a:pt x="1367" y="1576"/>
                    </a:lnTo>
                    <a:lnTo>
                      <a:pt x="1396" y="1503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76"/>
              <p:cNvSpPr>
                <a:spLocks/>
              </p:cNvSpPr>
              <p:nvPr/>
            </p:nvSpPr>
            <p:spPr bwMode="auto">
              <a:xfrm>
                <a:off x="1600" y="1969"/>
                <a:ext cx="628" cy="390"/>
              </a:xfrm>
              <a:custGeom>
                <a:avLst/>
                <a:gdLst>
                  <a:gd name="T0" fmla="*/ 589 w 2054"/>
                  <a:gd name="T1" fmla="*/ 332 h 1275"/>
                  <a:gd name="T2" fmla="*/ 539 w 2054"/>
                  <a:gd name="T3" fmla="*/ 366 h 1275"/>
                  <a:gd name="T4" fmla="*/ 497 w 2054"/>
                  <a:gd name="T5" fmla="*/ 389 h 1275"/>
                  <a:gd name="T6" fmla="*/ 422 w 2054"/>
                  <a:gd name="T7" fmla="*/ 366 h 1275"/>
                  <a:gd name="T8" fmla="*/ 277 w 2054"/>
                  <a:gd name="T9" fmla="*/ 289 h 1275"/>
                  <a:gd name="T10" fmla="*/ 244 w 2054"/>
                  <a:gd name="T11" fmla="*/ 254 h 1275"/>
                  <a:gd name="T12" fmla="*/ 227 w 2054"/>
                  <a:gd name="T13" fmla="*/ 250 h 1275"/>
                  <a:gd name="T14" fmla="*/ 192 w 2054"/>
                  <a:gd name="T15" fmla="*/ 260 h 1275"/>
                  <a:gd name="T16" fmla="*/ 120 w 2054"/>
                  <a:gd name="T17" fmla="*/ 262 h 1275"/>
                  <a:gd name="T18" fmla="*/ 99 w 2054"/>
                  <a:gd name="T19" fmla="*/ 253 h 1275"/>
                  <a:gd name="T20" fmla="*/ 78 w 2054"/>
                  <a:gd name="T21" fmla="*/ 251 h 1275"/>
                  <a:gd name="T22" fmla="*/ 57 w 2054"/>
                  <a:gd name="T23" fmla="*/ 253 h 1275"/>
                  <a:gd name="T24" fmla="*/ 42 w 2054"/>
                  <a:gd name="T25" fmla="*/ 226 h 1275"/>
                  <a:gd name="T26" fmla="*/ 15 w 2054"/>
                  <a:gd name="T27" fmla="*/ 188 h 1275"/>
                  <a:gd name="T28" fmla="*/ 0 w 2054"/>
                  <a:gd name="T29" fmla="*/ 148 h 1275"/>
                  <a:gd name="T30" fmla="*/ 23 w 2054"/>
                  <a:gd name="T31" fmla="*/ 138 h 1275"/>
                  <a:gd name="T32" fmla="*/ 34 w 2054"/>
                  <a:gd name="T33" fmla="*/ 121 h 1275"/>
                  <a:gd name="T34" fmla="*/ 25 w 2054"/>
                  <a:gd name="T35" fmla="*/ 103 h 1275"/>
                  <a:gd name="T36" fmla="*/ 24 w 2054"/>
                  <a:gd name="T37" fmla="*/ 87 h 1275"/>
                  <a:gd name="T38" fmla="*/ 52 w 2054"/>
                  <a:gd name="T39" fmla="*/ 65 h 1275"/>
                  <a:gd name="T40" fmla="*/ 83 w 2054"/>
                  <a:gd name="T41" fmla="*/ 36 h 1275"/>
                  <a:gd name="T42" fmla="*/ 83 w 2054"/>
                  <a:gd name="T43" fmla="*/ 1 h 1275"/>
                  <a:gd name="T44" fmla="*/ 110 w 2054"/>
                  <a:gd name="T45" fmla="*/ 29 h 1275"/>
                  <a:gd name="T46" fmla="*/ 131 w 2054"/>
                  <a:gd name="T47" fmla="*/ 57 h 1275"/>
                  <a:gd name="T48" fmla="*/ 133 w 2054"/>
                  <a:gd name="T49" fmla="*/ 95 h 1275"/>
                  <a:gd name="T50" fmla="*/ 125 w 2054"/>
                  <a:gd name="T51" fmla="*/ 106 h 1275"/>
                  <a:gd name="T52" fmla="*/ 98 w 2054"/>
                  <a:gd name="T53" fmla="*/ 100 h 1275"/>
                  <a:gd name="T54" fmla="*/ 68 w 2054"/>
                  <a:gd name="T55" fmla="*/ 101 h 1275"/>
                  <a:gd name="T56" fmla="*/ 63 w 2054"/>
                  <a:gd name="T57" fmla="*/ 128 h 1275"/>
                  <a:gd name="T58" fmla="*/ 74 w 2054"/>
                  <a:gd name="T59" fmla="*/ 172 h 1275"/>
                  <a:gd name="T60" fmla="*/ 96 w 2054"/>
                  <a:gd name="T61" fmla="*/ 187 h 1275"/>
                  <a:gd name="T62" fmla="*/ 132 w 2054"/>
                  <a:gd name="T63" fmla="*/ 151 h 1275"/>
                  <a:gd name="T64" fmla="*/ 153 w 2054"/>
                  <a:gd name="T65" fmla="*/ 144 h 1275"/>
                  <a:gd name="T66" fmla="*/ 202 w 2054"/>
                  <a:gd name="T67" fmla="*/ 148 h 1275"/>
                  <a:gd name="T68" fmla="*/ 273 w 2054"/>
                  <a:gd name="T69" fmla="*/ 156 h 1275"/>
                  <a:gd name="T70" fmla="*/ 288 w 2054"/>
                  <a:gd name="T71" fmla="*/ 164 h 1275"/>
                  <a:gd name="T72" fmla="*/ 314 w 2054"/>
                  <a:gd name="T73" fmla="*/ 145 h 1275"/>
                  <a:gd name="T74" fmla="*/ 351 w 2054"/>
                  <a:gd name="T75" fmla="*/ 149 h 1275"/>
                  <a:gd name="T76" fmla="*/ 344 w 2054"/>
                  <a:gd name="T77" fmla="*/ 155 h 1275"/>
                  <a:gd name="T78" fmla="*/ 317 w 2054"/>
                  <a:gd name="T79" fmla="*/ 174 h 1275"/>
                  <a:gd name="T80" fmla="*/ 297 w 2054"/>
                  <a:gd name="T81" fmla="*/ 184 h 1275"/>
                  <a:gd name="T82" fmla="*/ 316 w 2054"/>
                  <a:gd name="T83" fmla="*/ 196 h 1275"/>
                  <a:gd name="T84" fmla="*/ 334 w 2054"/>
                  <a:gd name="T85" fmla="*/ 208 h 1275"/>
                  <a:gd name="T86" fmla="*/ 351 w 2054"/>
                  <a:gd name="T87" fmla="*/ 207 h 1275"/>
                  <a:gd name="T88" fmla="*/ 391 w 2054"/>
                  <a:gd name="T89" fmla="*/ 211 h 1275"/>
                  <a:gd name="T90" fmla="*/ 427 w 2054"/>
                  <a:gd name="T91" fmla="*/ 218 h 1275"/>
                  <a:gd name="T92" fmla="*/ 472 w 2054"/>
                  <a:gd name="T93" fmla="*/ 218 h 1275"/>
                  <a:gd name="T94" fmla="*/ 461 w 2054"/>
                  <a:gd name="T95" fmla="*/ 237 h 1275"/>
                  <a:gd name="T96" fmla="*/ 451 w 2054"/>
                  <a:gd name="T97" fmla="*/ 258 h 1275"/>
                  <a:gd name="T98" fmla="*/ 456 w 2054"/>
                  <a:gd name="T99" fmla="*/ 271 h 1275"/>
                  <a:gd name="T100" fmla="*/ 470 w 2054"/>
                  <a:gd name="T101" fmla="*/ 267 h 1275"/>
                  <a:gd name="T102" fmla="*/ 476 w 2054"/>
                  <a:gd name="T103" fmla="*/ 245 h 1275"/>
                  <a:gd name="T104" fmla="*/ 486 w 2054"/>
                  <a:gd name="T105" fmla="*/ 240 h 1275"/>
                  <a:gd name="T106" fmla="*/ 511 w 2054"/>
                  <a:gd name="T107" fmla="*/ 242 h 1275"/>
                  <a:gd name="T108" fmla="*/ 512 w 2054"/>
                  <a:gd name="T109" fmla="*/ 213 h 1275"/>
                  <a:gd name="T110" fmla="*/ 510 w 2054"/>
                  <a:gd name="T111" fmla="*/ 189 h 1275"/>
                  <a:gd name="T112" fmla="*/ 525 w 2054"/>
                  <a:gd name="T113" fmla="*/ 174 h 1275"/>
                  <a:gd name="T114" fmla="*/ 552 w 2054"/>
                  <a:gd name="T115" fmla="*/ 186 h 1275"/>
                  <a:gd name="T116" fmla="*/ 613 w 2054"/>
                  <a:gd name="T117" fmla="*/ 226 h 1275"/>
                  <a:gd name="T118" fmla="*/ 626 w 2054"/>
                  <a:gd name="T119" fmla="*/ 253 h 1275"/>
                  <a:gd name="T120" fmla="*/ 608 w 2054"/>
                  <a:gd name="T121" fmla="*/ 275 h 1275"/>
                  <a:gd name="T122" fmla="*/ 613 w 2054"/>
                  <a:gd name="T123" fmla="*/ 292 h 1275"/>
                  <a:gd name="T124" fmla="*/ 622 w 2054"/>
                  <a:gd name="T125" fmla="*/ 316 h 127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054"/>
                  <a:gd name="T190" fmla="*/ 0 h 1275"/>
                  <a:gd name="T191" fmla="*/ 2054 w 2054"/>
                  <a:gd name="T192" fmla="*/ 1275 h 127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054" h="1275">
                    <a:moveTo>
                      <a:pt x="2030" y="1063"/>
                    </a:moveTo>
                    <a:lnTo>
                      <a:pt x="2012" y="1064"/>
                    </a:lnTo>
                    <a:lnTo>
                      <a:pt x="1993" y="1066"/>
                    </a:lnTo>
                    <a:lnTo>
                      <a:pt x="1976" y="1068"/>
                    </a:lnTo>
                    <a:lnTo>
                      <a:pt x="1958" y="1074"/>
                    </a:lnTo>
                    <a:lnTo>
                      <a:pt x="1942" y="1079"/>
                    </a:lnTo>
                    <a:lnTo>
                      <a:pt x="1928" y="1084"/>
                    </a:lnTo>
                    <a:lnTo>
                      <a:pt x="1912" y="1091"/>
                    </a:lnTo>
                    <a:lnTo>
                      <a:pt x="1897" y="1099"/>
                    </a:lnTo>
                    <a:lnTo>
                      <a:pt x="1869" y="1116"/>
                    </a:lnTo>
                    <a:lnTo>
                      <a:pt x="1842" y="1136"/>
                    </a:lnTo>
                    <a:lnTo>
                      <a:pt x="1816" y="1156"/>
                    </a:lnTo>
                    <a:lnTo>
                      <a:pt x="1790" y="1178"/>
                    </a:lnTo>
                    <a:lnTo>
                      <a:pt x="1764" y="1198"/>
                    </a:lnTo>
                    <a:lnTo>
                      <a:pt x="1738" y="1218"/>
                    </a:lnTo>
                    <a:lnTo>
                      <a:pt x="1712" y="1235"/>
                    </a:lnTo>
                    <a:lnTo>
                      <a:pt x="1684" y="1251"/>
                    </a:lnTo>
                    <a:lnTo>
                      <a:pt x="1669" y="1258"/>
                    </a:lnTo>
                    <a:lnTo>
                      <a:pt x="1654" y="1263"/>
                    </a:lnTo>
                    <a:lnTo>
                      <a:pt x="1640" y="1268"/>
                    </a:lnTo>
                    <a:lnTo>
                      <a:pt x="1624" y="1272"/>
                    </a:lnTo>
                    <a:lnTo>
                      <a:pt x="1606" y="1274"/>
                    </a:lnTo>
                    <a:lnTo>
                      <a:pt x="1590" y="1275"/>
                    </a:lnTo>
                    <a:lnTo>
                      <a:pt x="1573" y="1275"/>
                    </a:lnTo>
                    <a:lnTo>
                      <a:pt x="1554" y="1274"/>
                    </a:lnTo>
                    <a:lnTo>
                      <a:pt x="1524" y="1260"/>
                    </a:lnTo>
                    <a:lnTo>
                      <a:pt x="1464" y="1234"/>
                    </a:lnTo>
                    <a:lnTo>
                      <a:pt x="1381" y="1195"/>
                    </a:lnTo>
                    <a:lnTo>
                      <a:pt x="1287" y="1150"/>
                    </a:lnTo>
                    <a:lnTo>
                      <a:pt x="1187" y="1100"/>
                    </a:lnTo>
                    <a:lnTo>
                      <a:pt x="1089" y="1051"/>
                    </a:lnTo>
                    <a:lnTo>
                      <a:pt x="1003" y="1006"/>
                    </a:lnTo>
                    <a:lnTo>
                      <a:pt x="935" y="967"/>
                    </a:lnTo>
                    <a:lnTo>
                      <a:pt x="920" y="956"/>
                    </a:lnTo>
                    <a:lnTo>
                      <a:pt x="907" y="946"/>
                    </a:lnTo>
                    <a:lnTo>
                      <a:pt x="893" y="932"/>
                    </a:lnTo>
                    <a:lnTo>
                      <a:pt x="881" y="919"/>
                    </a:lnTo>
                    <a:lnTo>
                      <a:pt x="857" y="892"/>
                    </a:lnTo>
                    <a:lnTo>
                      <a:pt x="833" y="864"/>
                    </a:lnTo>
                    <a:lnTo>
                      <a:pt x="823" y="852"/>
                    </a:lnTo>
                    <a:lnTo>
                      <a:pt x="811" y="842"/>
                    </a:lnTo>
                    <a:lnTo>
                      <a:pt x="799" y="832"/>
                    </a:lnTo>
                    <a:lnTo>
                      <a:pt x="785" y="826"/>
                    </a:lnTo>
                    <a:lnTo>
                      <a:pt x="779" y="823"/>
                    </a:lnTo>
                    <a:lnTo>
                      <a:pt x="773" y="820"/>
                    </a:lnTo>
                    <a:lnTo>
                      <a:pt x="765" y="819"/>
                    </a:lnTo>
                    <a:lnTo>
                      <a:pt x="759" y="818"/>
                    </a:lnTo>
                    <a:lnTo>
                      <a:pt x="752" y="818"/>
                    </a:lnTo>
                    <a:lnTo>
                      <a:pt x="744" y="818"/>
                    </a:lnTo>
                    <a:lnTo>
                      <a:pt x="737" y="820"/>
                    </a:lnTo>
                    <a:lnTo>
                      <a:pt x="729" y="822"/>
                    </a:lnTo>
                    <a:lnTo>
                      <a:pt x="712" y="828"/>
                    </a:lnTo>
                    <a:lnTo>
                      <a:pt x="695" y="834"/>
                    </a:lnTo>
                    <a:lnTo>
                      <a:pt x="679" y="839"/>
                    </a:lnTo>
                    <a:lnTo>
                      <a:pt x="662" y="843"/>
                    </a:lnTo>
                    <a:lnTo>
                      <a:pt x="627" y="850"/>
                    </a:lnTo>
                    <a:lnTo>
                      <a:pt x="591" y="854"/>
                    </a:lnTo>
                    <a:lnTo>
                      <a:pt x="554" y="856"/>
                    </a:lnTo>
                    <a:lnTo>
                      <a:pt x="516" y="858"/>
                    </a:lnTo>
                    <a:lnTo>
                      <a:pt x="476" y="858"/>
                    </a:lnTo>
                    <a:lnTo>
                      <a:pt x="435" y="858"/>
                    </a:lnTo>
                    <a:lnTo>
                      <a:pt x="412" y="858"/>
                    </a:lnTo>
                    <a:lnTo>
                      <a:pt x="392" y="856"/>
                    </a:lnTo>
                    <a:lnTo>
                      <a:pt x="374" y="854"/>
                    </a:lnTo>
                    <a:lnTo>
                      <a:pt x="358" y="850"/>
                    </a:lnTo>
                    <a:lnTo>
                      <a:pt x="350" y="846"/>
                    </a:lnTo>
                    <a:lnTo>
                      <a:pt x="343" y="843"/>
                    </a:lnTo>
                    <a:lnTo>
                      <a:pt x="336" y="838"/>
                    </a:lnTo>
                    <a:lnTo>
                      <a:pt x="330" y="832"/>
                    </a:lnTo>
                    <a:lnTo>
                      <a:pt x="323" y="827"/>
                    </a:lnTo>
                    <a:lnTo>
                      <a:pt x="318" y="820"/>
                    </a:lnTo>
                    <a:lnTo>
                      <a:pt x="312" y="812"/>
                    </a:lnTo>
                    <a:lnTo>
                      <a:pt x="308" y="804"/>
                    </a:lnTo>
                    <a:lnTo>
                      <a:pt x="295" y="806"/>
                    </a:lnTo>
                    <a:lnTo>
                      <a:pt x="282" y="808"/>
                    </a:lnTo>
                    <a:lnTo>
                      <a:pt x="270" y="814"/>
                    </a:lnTo>
                    <a:lnTo>
                      <a:pt x="256" y="819"/>
                    </a:lnTo>
                    <a:lnTo>
                      <a:pt x="244" y="824"/>
                    </a:lnTo>
                    <a:lnTo>
                      <a:pt x="231" y="830"/>
                    </a:lnTo>
                    <a:lnTo>
                      <a:pt x="219" y="832"/>
                    </a:lnTo>
                    <a:lnTo>
                      <a:pt x="206" y="834"/>
                    </a:lnTo>
                    <a:lnTo>
                      <a:pt x="198" y="834"/>
                    </a:lnTo>
                    <a:lnTo>
                      <a:pt x="191" y="831"/>
                    </a:lnTo>
                    <a:lnTo>
                      <a:pt x="186" y="828"/>
                    </a:lnTo>
                    <a:lnTo>
                      <a:pt x="180" y="824"/>
                    </a:lnTo>
                    <a:lnTo>
                      <a:pt x="175" y="819"/>
                    </a:lnTo>
                    <a:lnTo>
                      <a:pt x="171" y="814"/>
                    </a:lnTo>
                    <a:lnTo>
                      <a:pt x="167" y="807"/>
                    </a:lnTo>
                    <a:lnTo>
                      <a:pt x="163" y="799"/>
                    </a:lnTo>
                    <a:lnTo>
                      <a:pt x="151" y="769"/>
                    </a:lnTo>
                    <a:lnTo>
                      <a:pt x="139" y="738"/>
                    </a:lnTo>
                    <a:lnTo>
                      <a:pt x="132" y="722"/>
                    </a:lnTo>
                    <a:lnTo>
                      <a:pt x="123" y="707"/>
                    </a:lnTo>
                    <a:lnTo>
                      <a:pt x="114" y="693"/>
                    </a:lnTo>
                    <a:lnTo>
                      <a:pt x="103" y="679"/>
                    </a:lnTo>
                    <a:lnTo>
                      <a:pt x="82" y="653"/>
                    </a:lnTo>
                    <a:lnTo>
                      <a:pt x="59" y="627"/>
                    </a:lnTo>
                    <a:lnTo>
                      <a:pt x="48" y="614"/>
                    </a:lnTo>
                    <a:lnTo>
                      <a:pt x="38" y="599"/>
                    </a:lnTo>
                    <a:lnTo>
                      <a:pt x="28" y="585"/>
                    </a:lnTo>
                    <a:lnTo>
                      <a:pt x="20" y="567"/>
                    </a:lnTo>
                    <a:lnTo>
                      <a:pt x="12" y="550"/>
                    </a:lnTo>
                    <a:lnTo>
                      <a:pt x="7" y="530"/>
                    </a:lnTo>
                    <a:lnTo>
                      <a:pt x="3" y="509"/>
                    </a:lnTo>
                    <a:lnTo>
                      <a:pt x="0" y="485"/>
                    </a:lnTo>
                    <a:lnTo>
                      <a:pt x="15" y="474"/>
                    </a:lnTo>
                    <a:lnTo>
                      <a:pt x="28" y="467"/>
                    </a:lnTo>
                    <a:lnTo>
                      <a:pt x="38" y="463"/>
                    </a:lnTo>
                    <a:lnTo>
                      <a:pt x="47" y="462"/>
                    </a:lnTo>
                    <a:lnTo>
                      <a:pt x="58" y="462"/>
                    </a:lnTo>
                    <a:lnTo>
                      <a:pt x="60" y="461"/>
                    </a:lnTo>
                    <a:lnTo>
                      <a:pt x="74" y="451"/>
                    </a:lnTo>
                    <a:lnTo>
                      <a:pt x="84" y="443"/>
                    </a:lnTo>
                    <a:lnTo>
                      <a:pt x="94" y="434"/>
                    </a:lnTo>
                    <a:lnTo>
                      <a:pt x="100" y="426"/>
                    </a:lnTo>
                    <a:lnTo>
                      <a:pt x="106" y="418"/>
                    </a:lnTo>
                    <a:lnTo>
                      <a:pt x="110" y="411"/>
                    </a:lnTo>
                    <a:lnTo>
                      <a:pt x="111" y="405"/>
                    </a:lnTo>
                    <a:lnTo>
                      <a:pt x="112" y="397"/>
                    </a:lnTo>
                    <a:lnTo>
                      <a:pt x="112" y="391"/>
                    </a:lnTo>
                    <a:lnTo>
                      <a:pt x="111" y="385"/>
                    </a:lnTo>
                    <a:lnTo>
                      <a:pt x="108" y="378"/>
                    </a:lnTo>
                    <a:lnTo>
                      <a:pt x="106" y="373"/>
                    </a:lnTo>
                    <a:lnTo>
                      <a:pt x="99" y="361"/>
                    </a:lnTo>
                    <a:lnTo>
                      <a:pt x="91" y="349"/>
                    </a:lnTo>
                    <a:lnTo>
                      <a:pt x="83" y="337"/>
                    </a:lnTo>
                    <a:lnTo>
                      <a:pt x="78" y="325"/>
                    </a:lnTo>
                    <a:lnTo>
                      <a:pt x="75" y="319"/>
                    </a:lnTo>
                    <a:lnTo>
                      <a:pt x="74" y="313"/>
                    </a:lnTo>
                    <a:lnTo>
                      <a:pt x="74" y="306"/>
                    </a:lnTo>
                    <a:lnTo>
                      <a:pt x="75" y="299"/>
                    </a:lnTo>
                    <a:lnTo>
                      <a:pt x="76" y="293"/>
                    </a:lnTo>
                    <a:lnTo>
                      <a:pt x="80" y="285"/>
                    </a:lnTo>
                    <a:lnTo>
                      <a:pt x="86" y="277"/>
                    </a:lnTo>
                    <a:lnTo>
                      <a:pt x="92" y="269"/>
                    </a:lnTo>
                    <a:lnTo>
                      <a:pt x="100" y="261"/>
                    </a:lnTo>
                    <a:lnTo>
                      <a:pt x="111" y="251"/>
                    </a:lnTo>
                    <a:lnTo>
                      <a:pt x="124" y="242"/>
                    </a:lnTo>
                    <a:lnTo>
                      <a:pt x="139" y="233"/>
                    </a:lnTo>
                    <a:lnTo>
                      <a:pt x="171" y="213"/>
                    </a:lnTo>
                    <a:lnTo>
                      <a:pt x="196" y="195"/>
                    </a:lnTo>
                    <a:lnTo>
                      <a:pt x="218" y="180"/>
                    </a:lnTo>
                    <a:lnTo>
                      <a:pt x="235" y="166"/>
                    </a:lnTo>
                    <a:lnTo>
                      <a:pt x="248" y="153"/>
                    </a:lnTo>
                    <a:lnTo>
                      <a:pt x="259" y="141"/>
                    </a:lnTo>
                    <a:lnTo>
                      <a:pt x="266" y="130"/>
                    </a:lnTo>
                    <a:lnTo>
                      <a:pt x="271" y="118"/>
                    </a:lnTo>
                    <a:lnTo>
                      <a:pt x="274" y="108"/>
                    </a:lnTo>
                    <a:lnTo>
                      <a:pt x="275" y="97"/>
                    </a:lnTo>
                    <a:lnTo>
                      <a:pt x="275" y="85"/>
                    </a:lnTo>
                    <a:lnTo>
                      <a:pt x="274" y="72"/>
                    </a:lnTo>
                    <a:lnTo>
                      <a:pt x="272" y="44"/>
                    </a:lnTo>
                    <a:lnTo>
                      <a:pt x="272" y="9"/>
                    </a:lnTo>
                    <a:lnTo>
                      <a:pt x="272" y="2"/>
                    </a:lnTo>
                    <a:lnTo>
                      <a:pt x="275" y="0"/>
                    </a:lnTo>
                    <a:lnTo>
                      <a:pt x="278" y="0"/>
                    </a:lnTo>
                    <a:lnTo>
                      <a:pt x="283" y="4"/>
                    </a:lnTo>
                    <a:lnTo>
                      <a:pt x="296" y="17"/>
                    </a:lnTo>
                    <a:lnTo>
                      <a:pt x="315" y="40"/>
                    </a:lnTo>
                    <a:lnTo>
                      <a:pt x="336" y="66"/>
                    </a:lnTo>
                    <a:lnTo>
                      <a:pt x="360" y="94"/>
                    </a:lnTo>
                    <a:lnTo>
                      <a:pt x="374" y="108"/>
                    </a:lnTo>
                    <a:lnTo>
                      <a:pt x="387" y="121"/>
                    </a:lnTo>
                    <a:lnTo>
                      <a:pt x="402" y="132"/>
                    </a:lnTo>
                    <a:lnTo>
                      <a:pt x="416" y="142"/>
                    </a:lnTo>
                    <a:lnTo>
                      <a:pt x="420" y="154"/>
                    </a:lnTo>
                    <a:lnTo>
                      <a:pt x="426" y="169"/>
                    </a:lnTo>
                    <a:lnTo>
                      <a:pt x="430" y="186"/>
                    </a:lnTo>
                    <a:lnTo>
                      <a:pt x="432" y="203"/>
                    </a:lnTo>
                    <a:lnTo>
                      <a:pt x="435" y="222"/>
                    </a:lnTo>
                    <a:lnTo>
                      <a:pt x="438" y="241"/>
                    </a:lnTo>
                    <a:lnTo>
                      <a:pt x="438" y="259"/>
                    </a:lnTo>
                    <a:lnTo>
                      <a:pt x="438" y="278"/>
                    </a:lnTo>
                    <a:lnTo>
                      <a:pt x="436" y="295"/>
                    </a:lnTo>
                    <a:lnTo>
                      <a:pt x="434" y="311"/>
                    </a:lnTo>
                    <a:lnTo>
                      <a:pt x="431" y="318"/>
                    </a:lnTo>
                    <a:lnTo>
                      <a:pt x="428" y="325"/>
                    </a:lnTo>
                    <a:lnTo>
                      <a:pt x="426" y="330"/>
                    </a:lnTo>
                    <a:lnTo>
                      <a:pt x="422" y="335"/>
                    </a:lnTo>
                    <a:lnTo>
                      <a:pt x="418" y="341"/>
                    </a:lnTo>
                    <a:lnTo>
                      <a:pt x="414" y="343"/>
                    </a:lnTo>
                    <a:lnTo>
                      <a:pt x="408" y="347"/>
                    </a:lnTo>
                    <a:lnTo>
                      <a:pt x="403" y="349"/>
                    </a:lnTo>
                    <a:lnTo>
                      <a:pt x="396" y="350"/>
                    </a:lnTo>
                    <a:lnTo>
                      <a:pt x="390" y="350"/>
                    </a:lnTo>
                    <a:lnTo>
                      <a:pt x="382" y="349"/>
                    </a:lnTo>
                    <a:lnTo>
                      <a:pt x="374" y="346"/>
                    </a:lnTo>
                    <a:lnTo>
                      <a:pt x="346" y="335"/>
                    </a:lnTo>
                    <a:lnTo>
                      <a:pt x="322" y="327"/>
                    </a:lnTo>
                    <a:lnTo>
                      <a:pt x="300" y="322"/>
                    </a:lnTo>
                    <a:lnTo>
                      <a:pt x="283" y="319"/>
                    </a:lnTo>
                    <a:lnTo>
                      <a:pt x="268" y="318"/>
                    </a:lnTo>
                    <a:lnTo>
                      <a:pt x="256" y="318"/>
                    </a:lnTo>
                    <a:lnTo>
                      <a:pt x="246" y="319"/>
                    </a:lnTo>
                    <a:lnTo>
                      <a:pt x="238" y="323"/>
                    </a:lnTo>
                    <a:lnTo>
                      <a:pt x="224" y="331"/>
                    </a:lnTo>
                    <a:lnTo>
                      <a:pt x="214" y="342"/>
                    </a:lnTo>
                    <a:lnTo>
                      <a:pt x="208" y="347"/>
                    </a:lnTo>
                    <a:lnTo>
                      <a:pt x="203" y="351"/>
                    </a:lnTo>
                    <a:lnTo>
                      <a:pt x="195" y="355"/>
                    </a:lnTo>
                    <a:lnTo>
                      <a:pt x="187" y="358"/>
                    </a:lnTo>
                    <a:lnTo>
                      <a:pt x="194" y="375"/>
                    </a:lnTo>
                    <a:lnTo>
                      <a:pt x="206" y="417"/>
                    </a:lnTo>
                    <a:lnTo>
                      <a:pt x="212" y="443"/>
                    </a:lnTo>
                    <a:lnTo>
                      <a:pt x="215" y="473"/>
                    </a:lnTo>
                    <a:lnTo>
                      <a:pt x="216" y="489"/>
                    </a:lnTo>
                    <a:lnTo>
                      <a:pt x="215" y="503"/>
                    </a:lnTo>
                    <a:lnTo>
                      <a:pt x="214" y="518"/>
                    </a:lnTo>
                    <a:lnTo>
                      <a:pt x="211" y="533"/>
                    </a:lnTo>
                    <a:lnTo>
                      <a:pt x="243" y="562"/>
                    </a:lnTo>
                    <a:lnTo>
                      <a:pt x="274" y="594"/>
                    </a:lnTo>
                    <a:lnTo>
                      <a:pt x="280" y="599"/>
                    </a:lnTo>
                    <a:lnTo>
                      <a:pt x="287" y="605"/>
                    </a:lnTo>
                    <a:lnTo>
                      <a:pt x="295" y="609"/>
                    </a:lnTo>
                    <a:lnTo>
                      <a:pt x="302" y="611"/>
                    </a:lnTo>
                    <a:lnTo>
                      <a:pt x="308" y="611"/>
                    </a:lnTo>
                    <a:lnTo>
                      <a:pt x="314" y="610"/>
                    </a:lnTo>
                    <a:lnTo>
                      <a:pt x="320" y="606"/>
                    </a:lnTo>
                    <a:lnTo>
                      <a:pt x="326" y="599"/>
                    </a:lnTo>
                    <a:lnTo>
                      <a:pt x="352" y="566"/>
                    </a:lnTo>
                    <a:lnTo>
                      <a:pt x="378" y="539"/>
                    </a:lnTo>
                    <a:lnTo>
                      <a:pt x="400" y="518"/>
                    </a:lnTo>
                    <a:lnTo>
                      <a:pt x="422" y="501"/>
                    </a:lnTo>
                    <a:lnTo>
                      <a:pt x="432" y="494"/>
                    </a:lnTo>
                    <a:lnTo>
                      <a:pt x="443" y="487"/>
                    </a:lnTo>
                    <a:lnTo>
                      <a:pt x="452" y="482"/>
                    </a:lnTo>
                    <a:lnTo>
                      <a:pt x="462" y="478"/>
                    </a:lnTo>
                    <a:lnTo>
                      <a:pt x="472" y="475"/>
                    </a:lnTo>
                    <a:lnTo>
                      <a:pt x="482" y="473"/>
                    </a:lnTo>
                    <a:lnTo>
                      <a:pt x="491" y="471"/>
                    </a:lnTo>
                    <a:lnTo>
                      <a:pt x="500" y="470"/>
                    </a:lnTo>
                    <a:lnTo>
                      <a:pt x="520" y="470"/>
                    </a:lnTo>
                    <a:lnTo>
                      <a:pt x="540" y="470"/>
                    </a:lnTo>
                    <a:lnTo>
                      <a:pt x="562" y="473"/>
                    </a:lnTo>
                    <a:lnTo>
                      <a:pt x="583" y="475"/>
                    </a:lnTo>
                    <a:lnTo>
                      <a:pt x="607" y="479"/>
                    </a:lnTo>
                    <a:lnTo>
                      <a:pt x="634" y="482"/>
                    </a:lnTo>
                    <a:lnTo>
                      <a:pt x="662" y="485"/>
                    </a:lnTo>
                    <a:lnTo>
                      <a:pt x="694" y="485"/>
                    </a:lnTo>
                    <a:lnTo>
                      <a:pt x="737" y="485"/>
                    </a:lnTo>
                    <a:lnTo>
                      <a:pt x="791" y="481"/>
                    </a:lnTo>
                    <a:lnTo>
                      <a:pt x="843" y="478"/>
                    </a:lnTo>
                    <a:lnTo>
                      <a:pt x="880" y="473"/>
                    </a:lnTo>
                    <a:lnTo>
                      <a:pt x="887" y="494"/>
                    </a:lnTo>
                    <a:lnTo>
                      <a:pt x="893" y="510"/>
                    </a:lnTo>
                    <a:lnTo>
                      <a:pt x="900" y="523"/>
                    </a:lnTo>
                    <a:lnTo>
                      <a:pt x="908" y="533"/>
                    </a:lnTo>
                    <a:lnTo>
                      <a:pt x="915" y="538"/>
                    </a:lnTo>
                    <a:lnTo>
                      <a:pt x="921" y="542"/>
                    </a:lnTo>
                    <a:lnTo>
                      <a:pt x="929" y="542"/>
                    </a:lnTo>
                    <a:lnTo>
                      <a:pt x="936" y="541"/>
                    </a:lnTo>
                    <a:lnTo>
                      <a:pt x="943" y="537"/>
                    </a:lnTo>
                    <a:lnTo>
                      <a:pt x="949" y="531"/>
                    </a:lnTo>
                    <a:lnTo>
                      <a:pt x="955" y="523"/>
                    </a:lnTo>
                    <a:lnTo>
                      <a:pt x="961" y="515"/>
                    </a:lnTo>
                    <a:lnTo>
                      <a:pt x="972" y="495"/>
                    </a:lnTo>
                    <a:lnTo>
                      <a:pt x="983" y="473"/>
                    </a:lnTo>
                    <a:lnTo>
                      <a:pt x="1005" y="473"/>
                    </a:lnTo>
                    <a:lnTo>
                      <a:pt x="1028" y="473"/>
                    </a:lnTo>
                    <a:lnTo>
                      <a:pt x="1052" y="473"/>
                    </a:lnTo>
                    <a:lnTo>
                      <a:pt x="1079" y="473"/>
                    </a:lnTo>
                    <a:lnTo>
                      <a:pt x="1109" y="477"/>
                    </a:lnTo>
                    <a:lnTo>
                      <a:pt x="1132" y="479"/>
                    </a:lnTo>
                    <a:lnTo>
                      <a:pt x="1140" y="482"/>
                    </a:lnTo>
                    <a:lnTo>
                      <a:pt x="1145" y="483"/>
                    </a:lnTo>
                    <a:lnTo>
                      <a:pt x="1149" y="486"/>
                    </a:lnTo>
                    <a:lnTo>
                      <a:pt x="1152" y="487"/>
                    </a:lnTo>
                    <a:lnTo>
                      <a:pt x="1152" y="489"/>
                    </a:lnTo>
                    <a:lnTo>
                      <a:pt x="1152" y="491"/>
                    </a:lnTo>
                    <a:lnTo>
                      <a:pt x="1149" y="494"/>
                    </a:lnTo>
                    <a:lnTo>
                      <a:pt x="1147" y="495"/>
                    </a:lnTo>
                    <a:lnTo>
                      <a:pt x="1137" y="501"/>
                    </a:lnTo>
                    <a:lnTo>
                      <a:pt x="1125" y="506"/>
                    </a:lnTo>
                    <a:lnTo>
                      <a:pt x="1095" y="518"/>
                    </a:lnTo>
                    <a:lnTo>
                      <a:pt x="1065" y="534"/>
                    </a:lnTo>
                    <a:lnTo>
                      <a:pt x="1052" y="543"/>
                    </a:lnTo>
                    <a:lnTo>
                      <a:pt x="1043" y="553"/>
                    </a:lnTo>
                    <a:lnTo>
                      <a:pt x="1039" y="558"/>
                    </a:lnTo>
                    <a:lnTo>
                      <a:pt x="1037" y="563"/>
                    </a:lnTo>
                    <a:lnTo>
                      <a:pt x="1036" y="570"/>
                    </a:lnTo>
                    <a:lnTo>
                      <a:pt x="1036" y="575"/>
                    </a:lnTo>
                    <a:lnTo>
                      <a:pt x="1017" y="579"/>
                    </a:lnTo>
                    <a:lnTo>
                      <a:pt x="1001" y="583"/>
                    </a:lnTo>
                    <a:lnTo>
                      <a:pt x="988" y="587"/>
                    </a:lnTo>
                    <a:lnTo>
                      <a:pt x="979" y="591"/>
                    </a:lnTo>
                    <a:lnTo>
                      <a:pt x="973" y="595"/>
                    </a:lnTo>
                    <a:lnTo>
                      <a:pt x="971" y="601"/>
                    </a:lnTo>
                    <a:lnTo>
                      <a:pt x="971" y="605"/>
                    </a:lnTo>
                    <a:lnTo>
                      <a:pt x="972" y="610"/>
                    </a:lnTo>
                    <a:lnTo>
                      <a:pt x="977" y="615"/>
                    </a:lnTo>
                    <a:lnTo>
                      <a:pt x="984" y="621"/>
                    </a:lnTo>
                    <a:lnTo>
                      <a:pt x="993" y="626"/>
                    </a:lnTo>
                    <a:lnTo>
                      <a:pt x="1005" y="631"/>
                    </a:lnTo>
                    <a:lnTo>
                      <a:pt x="1033" y="642"/>
                    </a:lnTo>
                    <a:lnTo>
                      <a:pt x="1067" y="654"/>
                    </a:lnTo>
                    <a:lnTo>
                      <a:pt x="1072" y="657"/>
                    </a:lnTo>
                    <a:lnTo>
                      <a:pt x="1077" y="661"/>
                    </a:lnTo>
                    <a:lnTo>
                      <a:pt x="1081" y="665"/>
                    </a:lnTo>
                    <a:lnTo>
                      <a:pt x="1085" y="670"/>
                    </a:lnTo>
                    <a:lnTo>
                      <a:pt x="1088" y="675"/>
                    </a:lnTo>
                    <a:lnTo>
                      <a:pt x="1091" y="681"/>
                    </a:lnTo>
                    <a:lnTo>
                      <a:pt x="1095" y="685"/>
                    </a:lnTo>
                    <a:lnTo>
                      <a:pt x="1100" y="687"/>
                    </a:lnTo>
                    <a:lnTo>
                      <a:pt x="1105" y="690"/>
                    </a:lnTo>
                    <a:lnTo>
                      <a:pt x="1112" y="690"/>
                    </a:lnTo>
                    <a:lnTo>
                      <a:pt x="1121" y="687"/>
                    </a:lnTo>
                    <a:lnTo>
                      <a:pt x="1132" y="683"/>
                    </a:lnTo>
                    <a:lnTo>
                      <a:pt x="1147" y="677"/>
                    </a:lnTo>
                    <a:lnTo>
                      <a:pt x="1163" y="666"/>
                    </a:lnTo>
                    <a:lnTo>
                      <a:pt x="1183" y="653"/>
                    </a:lnTo>
                    <a:lnTo>
                      <a:pt x="1205" y="635"/>
                    </a:lnTo>
                    <a:lnTo>
                      <a:pt x="1225" y="651"/>
                    </a:lnTo>
                    <a:lnTo>
                      <a:pt x="1244" y="666"/>
                    </a:lnTo>
                    <a:lnTo>
                      <a:pt x="1263" y="678"/>
                    </a:lnTo>
                    <a:lnTo>
                      <a:pt x="1279" y="689"/>
                    </a:lnTo>
                    <a:lnTo>
                      <a:pt x="1295" y="697"/>
                    </a:lnTo>
                    <a:lnTo>
                      <a:pt x="1311" y="703"/>
                    </a:lnTo>
                    <a:lnTo>
                      <a:pt x="1327" y="709"/>
                    </a:lnTo>
                    <a:lnTo>
                      <a:pt x="1343" y="711"/>
                    </a:lnTo>
                    <a:lnTo>
                      <a:pt x="1360" y="714"/>
                    </a:lnTo>
                    <a:lnTo>
                      <a:pt x="1379" y="714"/>
                    </a:lnTo>
                    <a:lnTo>
                      <a:pt x="1397" y="713"/>
                    </a:lnTo>
                    <a:lnTo>
                      <a:pt x="1420" y="710"/>
                    </a:lnTo>
                    <a:lnTo>
                      <a:pt x="1443" y="705"/>
                    </a:lnTo>
                    <a:lnTo>
                      <a:pt x="1469" y="699"/>
                    </a:lnTo>
                    <a:lnTo>
                      <a:pt x="1498" y="693"/>
                    </a:lnTo>
                    <a:lnTo>
                      <a:pt x="1530" y="683"/>
                    </a:lnTo>
                    <a:lnTo>
                      <a:pt x="1538" y="699"/>
                    </a:lnTo>
                    <a:lnTo>
                      <a:pt x="1544" y="713"/>
                    </a:lnTo>
                    <a:lnTo>
                      <a:pt x="1545" y="725"/>
                    </a:lnTo>
                    <a:lnTo>
                      <a:pt x="1545" y="735"/>
                    </a:lnTo>
                    <a:lnTo>
                      <a:pt x="1541" y="743"/>
                    </a:lnTo>
                    <a:lnTo>
                      <a:pt x="1537" y="751"/>
                    </a:lnTo>
                    <a:lnTo>
                      <a:pt x="1530" y="758"/>
                    </a:lnTo>
                    <a:lnTo>
                      <a:pt x="1524" y="765"/>
                    </a:lnTo>
                    <a:lnTo>
                      <a:pt x="1508" y="775"/>
                    </a:lnTo>
                    <a:lnTo>
                      <a:pt x="1492" y="788"/>
                    </a:lnTo>
                    <a:lnTo>
                      <a:pt x="1485" y="795"/>
                    </a:lnTo>
                    <a:lnTo>
                      <a:pt x="1481" y="803"/>
                    </a:lnTo>
                    <a:lnTo>
                      <a:pt x="1477" y="811"/>
                    </a:lnTo>
                    <a:lnTo>
                      <a:pt x="1476" y="822"/>
                    </a:lnTo>
                    <a:lnTo>
                      <a:pt x="1476" y="834"/>
                    </a:lnTo>
                    <a:lnTo>
                      <a:pt x="1476" y="843"/>
                    </a:lnTo>
                    <a:lnTo>
                      <a:pt x="1476" y="852"/>
                    </a:lnTo>
                    <a:lnTo>
                      <a:pt x="1477" y="860"/>
                    </a:lnTo>
                    <a:lnTo>
                      <a:pt x="1478" y="867"/>
                    </a:lnTo>
                    <a:lnTo>
                      <a:pt x="1481" y="874"/>
                    </a:lnTo>
                    <a:lnTo>
                      <a:pt x="1484" y="879"/>
                    </a:lnTo>
                    <a:lnTo>
                      <a:pt x="1486" y="883"/>
                    </a:lnTo>
                    <a:lnTo>
                      <a:pt x="1490" y="886"/>
                    </a:lnTo>
                    <a:lnTo>
                      <a:pt x="1493" y="888"/>
                    </a:lnTo>
                    <a:lnTo>
                      <a:pt x="1497" y="890"/>
                    </a:lnTo>
                    <a:lnTo>
                      <a:pt x="1502" y="891"/>
                    </a:lnTo>
                    <a:lnTo>
                      <a:pt x="1510" y="890"/>
                    </a:lnTo>
                    <a:lnTo>
                      <a:pt x="1520" y="886"/>
                    </a:lnTo>
                    <a:lnTo>
                      <a:pt x="1529" y="880"/>
                    </a:lnTo>
                    <a:lnTo>
                      <a:pt x="1537" y="872"/>
                    </a:lnTo>
                    <a:lnTo>
                      <a:pt x="1544" y="862"/>
                    </a:lnTo>
                    <a:lnTo>
                      <a:pt x="1550" y="850"/>
                    </a:lnTo>
                    <a:lnTo>
                      <a:pt x="1554" y="836"/>
                    </a:lnTo>
                    <a:lnTo>
                      <a:pt x="1557" y="823"/>
                    </a:lnTo>
                    <a:lnTo>
                      <a:pt x="1557" y="815"/>
                    </a:lnTo>
                    <a:lnTo>
                      <a:pt x="1557" y="807"/>
                    </a:lnTo>
                    <a:lnTo>
                      <a:pt x="1556" y="800"/>
                    </a:lnTo>
                    <a:lnTo>
                      <a:pt x="1554" y="792"/>
                    </a:lnTo>
                    <a:lnTo>
                      <a:pt x="1557" y="788"/>
                    </a:lnTo>
                    <a:lnTo>
                      <a:pt x="1561" y="786"/>
                    </a:lnTo>
                    <a:lnTo>
                      <a:pt x="1565" y="783"/>
                    </a:lnTo>
                    <a:lnTo>
                      <a:pt x="1569" y="782"/>
                    </a:lnTo>
                    <a:lnTo>
                      <a:pt x="1580" y="782"/>
                    </a:lnTo>
                    <a:lnTo>
                      <a:pt x="1590" y="783"/>
                    </a:lnTo>
                    <a:lnTo>
                      <a:pt x="1616" y="791"/>
                    </a:lnTo>
                    <a:lnTo>
                      <a:pt x="1640" y="798"/>
                    </a:lnTo>
                    <a:lnTo>
                      <a:pt x="1650" y="799"/>
                    </a:lnTo>
                    <a:lnTo>
                      <a:pt x="1661" y="798"/>
                    </a:lnTo>
                    <a:lnTo>
                      <a:pt x="1665" y="796"/>
                    </a:lnTo>
                    <a:lnTo>
                      <a:pt x="1669" y="794"/>
                    </a:lnTo>
                    <a:lnTo>
                      <a:pt x="1672" y="790"/>
                    </a:lnTo>
                    <a:lnTo>
                      <a:pt x="1676" y="786"/>
                    </a:lnTo>
                    <a:lnTo>
                      <a:pt x="1678" y="779"/>
                    </a:lnTo>
                    <a:lnTo>
                      <a:pt x="1680" y="772"/>
                    </a:lnTo>
                    <a:lnTo>
                      <a:pt x="1681" y="763"/>
                    </a:lnTo>
                    <a:lnTo>
                      <a:pt x="1681" y="754"/>
                    </a:lnTo>
                    <a:lnTo>
                      <a:pt x="1680" y="729"/>
                    </a:lnTo>
                    <a:lnTo>
                      <a:pt x="1674" y="695"/>
                    </a:lnTo>
                    <a:lnTo>
                      <a:pt x="1677" y="689"/>
                    </a:lnTo>
                    <a:lnTo>
                      <a:pt x="1678" y="682"/>
                    </a:lnTo>
                    <a:lnTo>
                      <a:pt x="1678" y="674"/>
                    </a:lnTo>
                    <a:lnTo>
                      <a:pt x="1678" y="665"/>
                    </a:lnTo>
                    <a:lnTo>
                      <a:pt x="1674" y="649"/>
                    </a:lnTo>
                    <a:lnTo>
                      <a:pt x="1670" y="631"/>
                    </a:lnTo>
                    <a:lnTo>
                      <a:pt x="1668" y="617"/>
                    </a:lnTo>
                    <a:lnTo>
                      <a:pt x="1668" y="602"/>
                    </a:lnTo>
                    <a:lnTo>
                      <a:pt x="1668" y="595"/>
                    </a:lnTo>
                    <a:lnTo>
                      <a:pt x="1670" y="590"/>
                    </a:lnTo>
                    <a:lnTo>
                      <a:pt x="1674" y="585"/>
                    </a:lnTo>
                    <a:lnTo>
                      <a:pt x="1681" y="582"/>
                    </a:lnTo>
                    <a:lnTo>
                      <a:pt x="1700" y="574"/>
                    </a:lnTo>
                    <a:lnTo>
                      <a:pt x="1716" y="569"/>
                    </a:lnTo>
                    <a:lnTo>
                      <a:pt x="1729" y="565"/>
                    </a:lnTo>
                    <a:lnTo>
                      <a:pt x="1740" y="563"/>
                    </a:lnTo>
                    <a:lnTo>
                      <a:pt x="1754" y="563"/>
                    </a:lnTo>
                    <a:lnTo>
                      <a:pt x="1758" y="563"/>
                    </a:lnTo>
                    <a:lnTo>
                      <a:pt x="1773" y="579"/>
                    </a:lnTo>
                    <a:lnTo>
                      <a:pt x="1788" y="594"/>
                    </a:lnTo>
                    <a:lnTo>
                      <a:pt x="1804" y="609"/>
                    </a:lnTo>
                    <a:lnTo>
                      <a:pt x="1822" y="622"/>
                    </a:lnTo>
                    <a:lnTo>
                      <a:pt x="1860" y="646"/>
                    </a:lnTo>
                    <a:lnTo>
                      <a:pt x="1900" y="669"/>
                    </a:lnTo>
                    <a:lnTo>
                      <a:pt x="1938" y="690"/>
                    </a:lnTo>
                    <a:lnTo>
                      <a:pt x="1974" y="713"/>
                    </a:lnTo>
                    <a:lnTo>
                      <a:pt x="1990" y="726"/>
                    </a:lnTo>
                    <a:lnTo>
                      <a:pt x="2005" y="739"/>
                    </a:lnTo>
                    <a:lnTo>
                      <a:pt x="2018" y="753"/>
                    </a:lnTo>
                    <a:lnTo>
                      <a:pt x="2030" y="769"/>
                    </a:lnTo>
                    <a:lnTo>
                      <a:pt x="2036" y="779"/>
                    </a:lnTo>
                    <a:lnTo>
                      <a:pt x="2042" y="792"/>
                    </a:lnTo>
                    <a:lnTo>
                      <a:pt x="2049" y="806"/>
                    </a:lnTo>
                    <a:lnTo>
                      <a:pt x="2054" y="816"/>
                    </a:lnTo>
                    <a:lnTo>
                      <a:pt x="2046" y="828"/>
                    </a:lnTo>
                    <a:lnTo>
                      <a:pt x="2036" y="840"/>
                    </a:lnTo>
                    <a:lnTo>
                      <a:pt x="2025" y="851"/>
                    </a:lnTo>
                    <a:lnTo>
                      <a:pt x="2014" y="862"/>
                    </a:lnTo>
                    <a:lnTo>
                      <a:pt x="2004" y="872"/>
                    </a:lnTo>
                    <a:lnTo>
                      <a:pt x="1996" y="884"/>
                    </a:lnTo>
                    <a:lnTo>
                      <a:pt x="1993" y="891"/>
                    </a:lnTo>
                    <a:lnTo>
                      <a:pt x="1990" y="898"/>
                    </a:lnTo>
                    <a:lnTo>
                      <a:pt x="1989" y="904"/>
                    </a:lnTo>
                    <a:lnTo>
                      <a:pt x="1988" y="912"/>
                    </a:lnTo>
                    <a:lnTo>
                      <a:pt x="1989" y="920"/>
                    </a:lnTo>
                    <a:lnTo>
                      <a:pt x="1990" y="927"/>
                    </a:lnTo>
                    <a:lnTo>
                      <a:pt x="1993" y="935"/>
                    </a:lnTo>
                    <a:lnTo>
                      <a:pt x="1996" y="942"/>
                    </a:lnTo>
                    <a:lnTo>
                      <a:pt x="2004" y="955"/>
                    </a:lnTo>
                    <a:lnTo>
                      <a:pt x="2012" y="968"/>
                    </a:lnTo>
                    <a:lnTo>
                      <a:pt x="2021" y="982"/>
                    </a:lnTo>
                    <a:lnTo>
                      <a:pt x="2029" y="998"/>
                    </a:lnTo>
                    <a:lnTo>
                      <a:pt x="2032" y="1006"/>
                    </a:lnTo>
                    <a:lnTo>
                      <a:pt x="2034" y="1014"/>
                    </a:lnTo>
                    <a:lnTo>
                      <a:pt x="2036" y="1023"/>
                    </a:lnTo>
                    <a:lnTo>
                      <a:pt x="2036" y="1032"/>
                    </a:lnTo>
                    <a:lnTo>
                      <a:pt x="2036" y="1046"/>
                    </a:lnTo>
                    <a:lnTo>
                      <a:pt x="2032" y="1056"/>
                    </a:lnTo>
                    <a:lnTo>
                      <a:pt x="2029" y="1066"/>
                    </a:lnTo>
                    <a:lnTo>
                      <a:pt x="2024" y="1075"/>
                    </a:lnTo>
                    <a:lnTo>
                      <a:pt x="2030" y="1063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77"/>
              <p:cNvSpPr>
                <a:spLocks/>
              </p:cNvSpPr>
              <p:nvPr/>
            </p:nvSpPr>
            <p:spPr bwMode="auto">
              <a:xfrm>
                <a:off x="919" y="2156"/>
                <a:ext cx="19" cy="20"/>
              </a:xfrm>
              <a:custGeom>
                <a:avLst/>
                <a:gdLst>
                  <a:gd name="T0" fmla="*/ 0 w 66"/>
                  <a:gd name="T1" fmla="*/ 9 h 67"/>
                  <a:gd name="T2" fmla="*/ 0 w 66"/>
                  <a:gd name="T3" fmla="*/ 7 h 67"/>
                  <a:gd name="T4" fmla="*/ 1 w 66"/>
                  <a:gd name="T5" fmla="*/ 6 h 67"/>
                  <a:gd name="T6" fmla="*/ 2 w 66"/>
                  <a:gd name="T7" fmla="*/ 4 h 67"/>
                  <a:gd name="T8" fmla="*/ 3 w 66"/>
                  <a:gd name="T9" fmla="*/ 2 h 67"/>
                  <a:gd name="T10" fmla="*/ 5 w 66"/>
                  <a:gd name="T11" fmla="*/ 2 h 67"/>
                  <a:gd name="T12" fmla="*/ 6 w 66"/>
                  <a:gd name="T13" fmla="*/ 1 h 67"/>
                  <a:gd name="T14" fmla="*/ 8 w 66"/>
                  <a:gd name="T15" fmla="*/ 1 h 67"/>
                  <a:gd name="T16" fmla="*/ 10 w 66"/>
                  <a:gd name="T17" fmla="*/ 0 h 67"/>
                  <a:gd name="T18" fmla="*/ 12 w 66"/>
                  <a:gd name="T19" fmla="*/ 1 h 67"/>
                  <a:gd name="T20" fmla="*/ 14 w 66"/>
                  <a:gd name="T21" fmla="*/ 1 h 67"/>
                  <a:gd name="T22" fmla="*/ 15 w 66"/>
                  <a:gd name="T23" fmla="*/ 2 h 67"/>
                  <a:gd name="T24" fmla="*/ 17 w 66"/>
                  <a:gd name="T25" fmla="*/ 2 h 67"/>
                  <a:gd name="T26" fmla="*/ 18 w 66"/>
                  <a:gd name="T27" fmla="*/ 4 h 67"/>
                  <a:gd name="T28" fmla="*/ 18 w 66"/>
                  <a:gd name="T29" fmla="*/ 6 h 67"/>
                  <a:gd name="T30" fmla="*/ 19 w 66"/>
                  <a:gd name="T31" fmla="*/ 7 h 67"/>
                  <a:gd name="T32" fmla="*/ 19 w 66"/>
                  <a:gd name="T33" fmla="*/ 9 h 67"/>
                  <a:gd name="T34" fmla="*/ 19 w 66"/>
                  <a:gd name="T35" fmla="*/ 12 h 67"/>
                  <a:gd name="T36" fmla="*/ 18 w 66"/>
                  <a:gd name="T37" fmla="*/ 14 h 67"/>
                  <a:gd name="T38" fmla="*/ 18 w 66"/>
                  <a:gd name="T39" fmla="*/ 16 h 67"/>
                  <a:gd name="T40" fmla="*/ 17 w 66"/>
                  <a:gd name="T41" fmla="*/ 17 h 67"/>
                  <a:gd name="T42" fmla="*/ 15 w 66"/>
                  <a:gd name="T43" fmla="*/ 19 h 67"/>
                  <a:gd name="T44" fmla="*/ 14 w 66"/>
                  <a:gd name="T45" fmla="*/ 19 h 67"/>
                  <a:gd name="T46" fmla="*/ 12 w 66"/>
                  <a:gd name="T47" fmla="*/ 20 h 67"/>
                  <a:gd name="T48" fmla="*/ 10 w 66"/>
                  <a:gd name="T49" fmla="*/ 20 h 67"/>
                  <a:gd name="T50" fmla="*/ 8 w 66"/>
                  <a:gd name="T51" fmla="*/ 20 h 67"/>
                  <a:gd name="T52" fmla="*/ 6 w 66"/>
                  <a:gd name="T53" fmla="*/ 19 h 67"/>
                  <a:gd name="T54" fmla="*/ 5 w 66"/>
                  <a:gd name="T55" fmla="*/ 19 h 67"/>
                  <a:gd name="T56" fmla="*/ 3 w 66"/>
                  <a:gd name="T57" fmla="*/ 17 h 67"/>
                  <a:gd name="T58" fmla="*/ 2 w 66"/>
                  <a:gd name="T59" fmla="*/ 16 h 67"/>
                  <a:gd name="T60" fmla="*/ 1 w 66"/>
                  <a:gd name="T61" fmla="*/ 14 h 67"/>
                  <a:gd name="T62" fmla="*/ 0 w 66"/>
                  <a:gd name="T63" fmla="*/ 12 h 67"/>
                  <a:gd name="T64" fmla="*/ 0 w 66"/>
                  <a:gd name="T65" fmla="*/ 9 h 6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6"/>
                  <a:gd name="T100" fmla="*/ 0 h 67"/>
                  <a:gd name="T101" fmla="*/ 66 w 66"/>
                  <a:gd name="T102" fmla="*/ 67 h 6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6" h="67">
                    <a:moveTo>
                      <a:pt x="0" y="31"/>
                    </a:moveTo>
                    <a:lnTo>
                      <a:pt x="1" y="24"/>
                    </a:lnTo>
                    <a:lnTo>
                      <a:pt x="2" y="19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7" y="6"/>
                    </a:lnTo>
                    <a:lnTo>
                      <a:pt x="22" y="3"/>
                    </a:lnTo>
                    <a:lnTo>
                      <a:pt x="29" y="2"/>
                    </a:lnTo>
                    <a:lnTo>
                      <a:pt x="36" y="0"/>
                    </a:lnTo>
                    <a:lnTo>
                      <a:pt x="42" y="2"/>
                    </a:lnTo>
                    <a:lnTo>
                      <a:pt x="48" y="3"/>
                    </a:lnTo>
                    <a:lnTo>
                      <a:pt x="53" y="6"/>
                    </a:lnTo>
                    <a:lnTo>
                      <a:pt x="58" y="8"/>
                    </a:lnTo>
                    <a:lnTo>
                      <a:pt x="61" y="14"/>
                    </a:lnTo>
                    <a:lnTo>
                      <a:pt x="64" y="19"/>
                    </a:lnTo>
                    <a:lnTo>
                      <a:pt x="65" y="24"/>
                    </a:lnTo>
                    <a:lnTo>
                      <a:pt x="66" y="31"/>
                    </a:lnTo>
                    <a:lnTo>
                      <a:pt x="65" y="39"/>
                    </a:lnTo>
                    <a:lnTo>
                      <a:pt x="64" y="47"/>
                    </a:lnTo>
                    <a:lnTo>
                      <a:pt x="61" y="52"/>
                    </a:lnTo>
                    <a:lnTo>
                      <a:pt x="58" y="58"/>
                    </a:lnTo>
                    <a:lnTo>
                      <a:pt x="53" y="62"/>
                    </a:lnTo>
                    <a:lnTo>
                      <a:pt x="48" y="64"/>
                    </a:lnTo>
                    <a:lnTo>
                      <a:pt x="42" y="66"/>
                    </a:lnTo>
                    <a:lnTo>
                      <a:pt x="36" y="67"/>
                    </a:lnTo>
                    <a:lnTo>
                      <a:pt x="29" y="66"/>
                    </a:lnTo>
                    <a:lnTo>
                      <a:pt x="22" y="64"/>
                    </a:lnTo>
                    <a:lnTo>
                      <a:pt x="17" y="62"/>
                    </a:lnTo>
                    <a:lnTo>
                      <a:pt x="10" y="58"/>
                    </a:lnTo>
                    <a:lnTo>
                      <a:pt x="6" y="52"/>
                    </a:lnTo>
                    <a:lnTo>
                      <a:pt x="2" y="47"/>
                    </a:lnTo>
                    <a:lnTo>
                      <a:pt x="1" y="39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78"/>
              <p:cNvSpPr>
                <a:spLocks/>
              </p:cNvSpPr>
              <p:nvPr/>
            </p:nvSpPr>
            <p:spPr bwMode="auto">
              <a:xfrm>
                <a:off x="913" y="2149"/>
                <a:ext cx="33" cy="34"/>
              </a:xfrm>
              <a:custGeom>
                <a:avLst/>
                <a:gdLst>
                  <a:gd name="T0" fmla="*/ 0 w 109"/>
                  <a:gd name="T1" fmla="*/ 16 h 115"/>
                  <a:gd name="T2" fmla="*/ 0 w 109"/>
                  <a:gd name="T3" fmla="*/ 13 h 115"/>
                  <a:gd name="T4" fmla="*/ 2 w 109"/>
                  <a:gd name="T5" fmla="*/ 10 h 115"/>
                  <a:gd name="T6" fmla="*/ 3 w 109"/>
                  <a:gd name="T7" fmla="*/ 7 h 115"/>
                  <a:gd name="T8" fmla="*/ 5 w 109"/>
                  <a:gd name="T9" fmla="*/ 5 h 115"/>
                  <a:gd name="T10" fmla="*/ 7 w 109"/>
                  <a:gd name="T11" fmla="*/ 3 h 115"/>
                  <a:gd name="T12" fmla="*/ 10 w 109"/>
                  <a:gd name="T13" fmla="*/ 1 h 115"/>
                  <a:gd name="T14" fmla="*/ 13 w 109"/>
                  <a:gd name="T15" fmla="*/ 1 h 115"/>
                  <a:gd name="T16" fmla="*/ 17 w 109"/>
                  <a:gd name="T17" fmla="*/ 0 h 115"/>
                  <a:gd name="T18" fmla="*/ 20 w 109"/>
                  <a:gd name="T19" fmla="*/ 1 h 115"/>
                  <a:gd name="T20" fmla="*/ 23 w 109"/>
                  <a:gd name="T21" fmla="*/ 1 h 115"/>
                  <a:gd name="T22" fmla="*/ 26 w 109"/>
                  <a:gd name="T23" fmla="*/ 3 h 115"/>
                  <a:gd name="T24" fmla="*/ 28 w 109"/>
                  <a:gd name="T25" fmla="*/ 5 h 115"/>
                  <a:gd name="T26" fmla="*/ 30 w 109"/>
                  <a:gd name="T27" fmla="*/ 7 h 115"/>
                  <a:gd name="T28" fmla="*/ 32 w 109"/>
                  <a:gd name="T29" fmla="*/ 10 h 115"/>
                  <a:gd name="T30" fmla="*/ 33 w 109"/>
                  <a:gd name="T31" fmla="*/ 13 h 115"/>
                  <a:gd name="T32" fmla="*/ 33 w 109"/>
                  <a:gd name="T33" fmla="*/ 16 h 115"/>
                  <a:gd name="T34" fmla="*/ 33 w 109"/>
                  <a:gd name="T35" fmla="*/ 20 h 115"/>
                  <a:gd name="T36" fmla="*/ 32 w 109"/>
                  <a:gd name="T37" fmla="*/ 22 h 115"/>
                  <a:gd name="T38" fmla="*/ 30 w 109"/>
                  <a:gd name="T39" fmla="*/ 26 h 115"/>
                  <a:gd name="T40" fmla="*/ 28 w 109"/>
                  <a:gd name="T41" fmla="*/ 28 h 115"/>
                  <a:gd name="T42" fmla="*/ 26 w 109"/>
                  <a:gd name="T43" fmla="*/ 31 h 115"/>
                  <a:gd name="T44" fmla="*/ 23 w 109"/>
                  <a:gd name="T45" fmla="*/ 33 h 115"/>
                  <a:gd name="T46" fmla="*/ 20 w 109"/>
                  <a:gd name="T47" fmla="*/ 34 h 115"/>
                  <a:gd name="T48" fmla="*/ 17 w 109"/>
                  <a:gd name="T49" fmla="*/ 34 h 115"/>
                  <a:gd name="T50" fmla="*/ 13 w 109"/>
                  <a:gd name="T51" fmla="*/ 34 h 115"/>
                  <a:gd name="T52" fmla="*/ 10 w 109"/>
                  <a:gd name="T53" fmla="*/ 33 h 115"/>
                  <a:gd name="T54" fmla="*/ 7 w 109"/>
                  <a:gd name="T55" fmla="*/ 31 h 115"/>
                  <a:gd name="T56" fmla="*/ 5 w 109"/>
                  <a:gd name="T57" fmla="*/ 28 h 115"/>
                  <a:gd name="T58" fmla="*/ 3 w 109"/>
                  <a:gd name="T59" fmla="*/ 26 h 115"/>
                  <a:gd name="T60" fmla="*/ 2 w 109"/>
                  <a:gd name="T61" fmla="*/ 22 h 115"/>
                  <a:gd name="T62" fmla="*/ 0 w 109"/>
                  <a:gd name="T63" fmla="*/ 20 h 115"/>
                  <a:gd name="T64" fmla="*/ 0 w 109"/>
                  <a:gd name="T65" fmla="*/ 16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9"/>
                  <a:gd name="T100" fmla="*/ 0 h 115"/>
                  <a:gd name="T101" fmla="*/ 109 w 109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9" h="115">
                    <a:moveTo>
                      <a:pt x="0" y="55"/>
                    </a:moveTo>
                    <a:lnTo>
                      <a:pt x="1" y="44"/>
                    </a:lnTo>
                    <a:lnTo>
                      <a:pt x="5" y="34"/>
                    </a:lnTo>
                    <a:lnTo>
                      <a:pt x="9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3" y="4"/>
                    </a:lnTo>
                    <a:lnTo>
                      <a:pt x="44" y="2"/>
                    </a:lnTo>
                    <a:lnTo>
                      <a:pt x="55" y="0"/>
                    </a:lnTo>
                    <a:lnTo>
                      <a:pt x="65" y="2"/>
                    </a:lnTo>
                    <a:lnTo>
                      <a:pt x="76" y="4"/>
                    </a:lnTo>
                    <a:lnTo>
                      <a:pt x="85" y="10"/>
                    </a:lnTo>
                    <a:lnTo>
                      <a:pt x="93" y="16"/>
                    </a:lnTo>
                    <a:lnTo>
                      <a:pt x="100" y="24"/>
                    </a:lnTo>
                    <a:lnTo>
                      <a:pt x="105" y="34"/>
                    </a:lnTo>
                    <a:lnTo>
                      <a:pt x="108" y="44"/>
                    </a:lnTo>
                    <a:lnTo>
                      <a:pt x="109" y="55"/>
                    </a:lnTo>
                    <a:lnTo>
                      <a:pt x="108" y="66"/>
                    </a:lnTo>
                    <a:lnTo>
                      <a:pt x="105" y="76"/>
                    </a:lnTo>
                    <a:lnTo>
                      <a:pt x="100" y="87"/>
                    </a:lnTo>
                    <a:lnTo>
                      <a:pt x="93" y="96"/>
                    </a:lnTo>
                    <a:lnTo>
                      <a:pt x="85" y="104"/>
                    </a:lnTo>
                    <a:lnTo>
                      <a:pt x="76" y="110"/>
                    </a:lnTo>
                    <a:lnTo>
                      <a:pt x="65" y="114"/>
                    </a:lnTo>
                    <a:lnTo>
                      <a:pt x="55" y="115"/>
                    </a:lnTo>
                    <a:lnTo>
                      <a:pt x="44" y="114"/>
                    </a:lnTo>
                    <a:lnTo>
                      <a:pt x="33" y="110"/>
                    </a:lnTo>
                    <a:lnTo>
                      <a:pt x="24" y="104"/>
                    </a:lnTo>
                    <a:lnTo>
                      <a:pt x="16" y="96"/>
                    </a:lnTo>
                    <a:lnTo>
                      <a:pt x="9" y="87"/>
                    </a:lnTo>
                    <a:lnTo>
                      <a:pt x="5" y="76"/>
                    </a:lnTo>
                    <a:lnTo>
                      <a:pt x="1" y="66"/>
                    </a:lnTo>
                    <a:lnTo>
                      <a:pt x="0" y="55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79"/>
              <p:cNvSpPr>
                <a:spLocks/>
              </p:cNvSpPr>
              <p:nvPr/>
            </p:nvSpPr>
            <p:spPr bwMode="auto">
              <a:xfrm>
                <a:off x="952" y="2076"/>
                <a:ext cx="94" cy="129"/>
              </a:xfrm>
              <a:custGeom>
                <a:avLst/>
                <a:gdLst>
                  <a:gd name="T0" fmla="*/ 74 w 308"/>
                  <a:gd name="T1" fmla="*/ 6 h 428"/>
                  <a:gd name="T2" fmla="*/ 68 w 308"/>
                  <a:gd name="T3" fmla="*/ 9 h 428"/>
                  <a:gd name="T4" fmla="*/ 65 w 308"/>
                  <a:gd name="T5" fmla="*/ 7 h 428"/>
                  <a:gd name="T6" fmla="*/ 62 w 308"/>
                  <a:gd name="T7" fmla="*/ 3 h 428"/>
                  <a:gd name="T8" fmla="*/ 58 w 308"/>
                  <a:gd name="T9" fmla="*/ 2 h 428"/>
                  <a:gd name="T10" fmla="*/ 51 w 308"/>
                  <a:gd name="T11" fmla="*/ 4 h 428"/>
                  <a:gd name="T12" fmla="*/ 40 w 308"/>
                  <a:gd name="T13" fmla="*/ 5 h 428"/>
                  <a:gd name="T14" fmla="*/ 35 w 308"/>
                  <a:gd name="T15" fmla="*/ 10 h 428"/>
                  <a:gd name="T16" fmla="*/ 34 w 308"/>
                  <a:gd name="T17" fmla="*/ 18 h 428"/>
                  <a:gd name="T18" fmla="*/ 34 w 308"/>
                  <a:gd name="T19" fmla="*/ 27 h 428"/>
                  <a:gd name="T20" fmla="*/ 34 w 308"/>
                  <a:gd name="T21" fmla="*/ 35 h 428"/>
                  <a:gd name="T22" fmla="*/ 31 w 308"/>
                  <a:gd name="T23" fmla="*/ 42 h 428"/>
                  <a:gd name="T24" fmla="*/ 27 w 308"/>
                  <a:gd name="T25" fmla="*/ 51 h 428"/>
                  <a:gd name="T26" fmla="*/ 19 w 308"/>
                  <a:gd name="T27" fmla="*/ 62 h 428"/>
                  <a:gd name="T28" fmla="*/ 10 w 308"/>
                  <a:gd name="T29" fmla="*/ 74 h 428"/>
                  <a:gd name="T30" fmla="*/ 6 w 308"/>
                  <a:gd name="T31" fmla="*/ 82 h 428"/>
                  <a:gd name="T32" fmla="*/ 2 w 308"/>
                  <a:gd name="T33" fmla="*/ 90 h 428"/>
                  <a:gd name="T34" fmla="*/ 0 w 308"/>
                  <a:gd name="T35" fmla="*/ 100 h 428"/>
                  <a:gd name="T36" fmla="*/ 0 w 308"/>
                  <a:gd name="T37" fmla="*/ 106 h 428"/>
                  <a:gd name="T38" fmla="*/ 4 w 308"/>
                  <a:gd name="T39" fmla="*/ 109 h 428"/>
                  <a:gd name="T40" fmla="*/ 13 w 308"/>
                  <a:gd name="T41" fmla="*/ 114 h 428"/>
                  <a:gd name="T42" fmla="*/ 35 w 308"/>
                  <a:gd name="T43" fmla="*/ 125 h 428"/>
                  <a:gd name="T44" fmla="*/ 53 w 308"/>
                  <a:gd name="T45" fmla="*/ 129 h 428"/>
                  <a:gd name="T46" fmla="*/ 54 w 308"/>
                  <a:gd name="T47" fmla="*/ 124 h 428"/>
                  <a:gd name="T48" fmla="*/ 56 w 308"/>
                  <a:gd name="T49" fmla="*/ 122 h 428"/>
                  <a:gd name="T50" fmla="*/ 58 w 308"/>
                  <a:gd name="T51" fmla="*/ 120 h 428"/>
                  <a:gd name="T52" fmla="*/ 61 w 308"/>
                  <a:gd name="T53" fmla="*/ 119 h 428"/>
                  <a:gd name="T54" fmla="*/ 67 w 308"/>
                  <a:gd name="T55" fmla="*/ 118 h 428"/>
                  <a:gd name="T56" fmla="*/ 76 w 308"/>
                  <a:gd name="T57" fmla="*/ 117 h 428"/>
                  <a:gd name="T58" fmla="*/ 79 w 308"/>
                  <a:gd name="T59" fmla="*/ 114 h 428"/>
                  <a:gd name="T60" fmla="*/ 82 w 308"/>
                  <a:gd name="T61" fmla="*/ 110 h 428"/>
                  <a:gd name="T62" fmla="*/ 88 w 308"/>
                  <a:gd name="T63" fmla="*/ 99 h 428"/>
                  <a:gd name="T64" fmla="*/ 92 w 308"/>
                  <a:gd name="T65" fmla="*/ 86 h 428"/>
                  <a:gd name="T66" fmla="*/ 94 w 308"/>
                  <a:gd name="T67" fmla="*/ 73 h 428"/>
                  <a:gd name="T68" fmla="*/ 93 w 308"/>
                  <a:gd name="T69" fmla="*/ 64 h 428"/>
                  <a:gd name="T70" fmla="*/ 91 w 308"/>
                  <a:gd name="T71" fmla="*/ 55 h 428"/>
                  <a:gd name="T72" fmla="*/ 89 w 308"/>
                  <a:gd name="T73" fmla="*/ 46 h 428"/>
                  <a:gd name="T74" fmla="*/ 88 w 308"/>
                  <a:gd name="T75" fmla="*/ 36 h 428"/>
                  <a:gd name="T76" fmla="*/ 89 w 308"/>
                  <a:gd name="T77" fmla="*/ 30 h 428"/>
                  <a:gd name="T78" fmla="*/ 91 w 308"/>
                  <a:gd name="T79" fmla="*/ 24 h 428"/>
                  <a:gd name="T80" fmla="*/ 93 w 308"/>
                  <a:gd name="T81" fmla="*/ 19 h 428"/>
                  <a:gd name="T82" fmla="*/ 94 w 308"/>
                  <a:gd name="T83" fmla="*/ 13 h 428"/>
                  <a:gd name="T84" fmla="*/ 93 w 308"/>
                  <a:gd name="T85" fmla="*/ 9 h 428"/>
                  <a:gd name="T86" fmla="*/ 93 w 308"/>
                  <a:gd name="T87" fmla="*/ 6 h 428"/>
                  <a:gd name="T88" fmla="*/ 94 w 308"/>
                  <a:gd name="T89" fmla="*/ 4 h 428"/>
                  <a:gd name="T90" fmla="*/ 86 w 308"/>
                  <a:gd name="T91" fmla="*/ 4 h 428"/>
                  <a:gd name="T92" fmla="*/ 79 w 308"/>
                  <a:gd name="T93" fmla="*/ 4 h 42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8"/>
                  <a:gd name="T142" fmla="*/ 0 h 428"/>
                  <a:gd name="T143" fmla="*/ 308 w 308"/>
                  <a:gd name="T144" fmla="*/ 428 h 42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8" h="428">
                    <a:moveTo>
                      <a:pt x="260" y="12"/>
                    </a:moveTo>
                    <a:lnTo>
                      <a:pt x="244" y="21"/>
                    </a:lnTo>
                    <a:lnTo>
                      <a:pt x="229" y="31"/>
                    </a:lnTo>
                    <a:lnTo>
                      <a:pt x="222" y="29"/>
                    </a:lnTo>
                    <a:lnTo>
                      <a:pt x="217" y="28"/>
                    </a:lnTo>
                    <a:lnTo>
                      <a:pt x="213" y="24"/>
                    </a:lnTo>
                    <a:lnTo>
                      <a:pt x="209" y="20"/>
                    </a:lnTo>
                    <a:lnTo>
                      <a:pt x="204" y="11"/>
                    </a:lnTo>
                    <a:lnTo>
                      <a:pt x="198" y="0"/>
                    </a:lnTo>
                    <a:lnTo>
                      <a:pt x="190" y="5"/>
                    </a:lnTo>
                    <a:lnTo>
                      <a:pt x="180" y="8"/>
                    </a:lnTo>
                    <a:lnTo>
                      <a:pt x="166" y="12"/>
                    </a:lnTo>
                    <a:lnTo>
                      <a:pt x="153" y="15"/>
                    </a:lnTo>
                    <a:lnTo>
                      <a:pt x="130" y="17"/>
                    </a:lnTo>
                    <a:lnTo>
                      <a:pt x="121" y="19"/>
                    </a:lnTo>
                    <a:lnTo>
                      <a:pt x="116" y="32"/>
                    </a:lnTo>
                    <a:lnTo>
                      <a:pt x="113" y="47"/>
                    </a:lnTo>
                    <a:lnTo>
                      <a:pt x="112" y="61"/>
                    </a:lnTo>
                    <a:lnTo>
                      <a:pt x="112" y="75"/>
                    </a:lnTo>
                    <a:lnTo>
                      <a:pt x="113" y="89"/>
                    </a:lnTo>
                    <a:lnTo>
                      <a:pt x="113" y="103"/>
                    </a:lnTo>
                    <a:lnTo>
                      <a:pt x="112" y="115"/>
                    </a:lnTo>
                    <a:lnTo>
                      <a:pt x="109" y="127"/>
                    </a:lnTo>
                    <a:lnTo>
                      <a:pt x="102" y="141"/>
                    </a:lnTo>
                    <a:lnTo>
                      <a:pt x="96" y="155"/>
                    </a:lnTo>
                    <a:lnTo>
                      <a:pt x="88" y="168"/>
                    </a:lnTo>
                    <a:lnTo>
                      <a:pt x="78" y="181"/>
                    </a:lnTo>
                    <a:lnTo>
                      <a:pt x="61" y="207"/>
                    </a:lnTo>
                    <a:lnTo>
                      <a:pt x="44" y="232"/>
                    </a:lnTo>
                    <a:lnTo>
                      <a:pt x="34" y="244"/>
                    </a:lnTo>
                    <a:lnTo>
                      <a:pt x="26" y="257"/>
                    </a:lnTo>
                    <a:lnTo>
                      <a:pt x="20" y="271"/>
                    </a:lnTo>
                    <a:lnTo>
                      <a:pt x="13" y="285"/>
                    </a:lnTo>
                    <a:lnTo>
                      <a:pt x="8" y="300"/>
                    </a:lnTo>
                    <a:lnTo>
                      <a:pt x="4" y="316"/>
                    </a:lnTo>
                    <a:lnTo>
                      <a:pt x="1" y="332"/>
                    </a:lnTo>
                    <a:lnTo>
                      <a:pt x="0" y="349"/>
                    </a:lnTo>
                    <a:lnTo>
                      <a:pt x="1" y="353"/>
                    </a:lnTo>
                    <a:lnTo>
                      <a:pt x="6" y="356"/>
                    </a:lnTo>
                    <a:lnTo>
                      <a:pt x="13" y="361"/>
                    </a:lnTo>
                    <a:lnTo>
                      <a:pt x="21" y="367"/>
                    </a:lnTo>
                    <a:lnTo>
                      <a:pt x="42" y="379"/>
                    </a:lnTo>
                    <a:lnTo>
                      <a:pt x="68" y="391"/>
                    </a:lnTo>
                    <a:lnTo>
                      <a:pt x="114" y="415"/>
                    </a:lnTo>
                    <a:lnTo>
                      <a:pt x="138" y="428"/>
                    </a:lnTo>
                    <a:lnTo>
                      <a:pt x="174" y="428"/>
                    </a:lnTo>
                    <a:lnTo>
                      <a:pt x="176" y="420"/>
                    </a:lnTo>
                    <a:lnTo>
                      <a:pt x="178" y="413"/>
                    </a:lnTo>
                    <a:lnTo>
                      <a:pt x="181" y="408"/>
                    </a:lnTo>
                    <a:lnTo>
                      <a:pt x="184" y="404"/>
                    </a:lnTo>
                    <a:lnTo>
                      <a:pt x="186" y="401"/>
                    </a:lnTo>
                    <a:lnTo>
                      <a:pt x="190" y="399"/>
                    </a:lnTo>
                    <a:lnTo>
                      <a:pt x="196" y="397"/>
                    </a:lnTo>
                    <a:lnTo>
                      <a:pt x="200" y="396"/>
                    </a:lnTo>
                    <a:lnTo>
                      <a:pt x="210" y="395"/>
                    </a:lnTo>
                    <a:lnTo>
                      <a:pt x="221" y="393"/>
                    </a:lnTo>
                    <a:lnTo>
                      <a:pt x="234" y="391"/>
                    </a:lnTo>
                    <a:lnTo>
                      <a:pt x="248" y="387"/>
                    </a:lnTo>
                    <a:lnTo>
                      <a:pt x="253" y="383"/>
                    </a:lnTo>
                    <a:lnTo>
                      <a:pt x="258" y="377"/>
                    </a:lnTo>
                    <a:lnTo>
                      <a:pt x="264" y="371"/>
                    </a:lnTo>
                    <a:lnTo>
                      <a:pt x="269" y="364"/>
                    </a:lnTo>
                    <a:lnTo>
                      <a:pt x="280" y="347"/>
                    </a:lnTo>
                    <a:lnTo>
                      <a:pt x="289" y="327"/>
                    </a:lnTo>
                    <a:lnTo>
                      <a:pt x="296" y="307"/>
                    </a:lnTo>
                    <a:lnTo>
                      <a:pt x="302" y="284"/>
                    </a:lnTo>
                    <a:lnTo>
                      <a:pt x="306" y="263"/>
                    </a:lnTo>
                    <a:lnTo>
                      <a:pt x="308" y="241"/>
                    </a:lnTo>
                    <a:lnTo>
                      <a:pt x="306" y="225"/>
                    </a:lnTo>
                    <a:lnTo>
                      <a:pt x="305" y="211"/>
                    </a:lnTo>
                    <a:lnTo>
                      <a:pt x="301" y="196"/>
                    </a:lnTo>
                    <a:lnTo>
                      <a:pt x="298" y="181"/>
                    </a:lnTo>
                    <a:lnTo>
                      <a:pt x="294" y="167"/>
                    </a:lnTo>
                    <a:lnTo>
                      <a:pt x="292" y="152"/>
                    </a:lnTo>
                    <a:lnTo>
                      <a:pt x="290" y="136"/>
                    </a:lnTo>
                    <a:lnTo>
                      <a:pt x="289" y="121"/>
                    </a:lnTo>
                    <a:lnTo>
                      <a:pt x="290" y="111"/>
                    </a:lnTo>
                    <a:lnTo>
                      <a:pt x="292" y="100"/>
                    </a:lnTo>
                    <a:lnTo>
                      <a:pt x="294" y="91"/>
                    </a:lnTo>
                    <a:lnTo>
                      <a:pt x="298" y="81"/>
                    </a:lnTo>
                    <a:lnTo>
                      <a:pt x="301" y="73"/>
                    </a:lnTo>
                    <a:lnTo>
                      <a:pt x="305" y="64"/>
                    </a:lnTo>
                    <a:lnTo>
                      <a:pt x="306" y="53"/>
                    </a:lnTo>
                    <a:lnTo>
                      <a:pt x="308" y="43"/>
                    </a:lnTo>
                    <a:lnTo>
                      <a:pt x="306" y="37"/>
                    </a:lnTo>
                    <a:lnTo>
                      <a:pt x="305" y="29"/>
                    </a:lnTo>
                    <a:lnTo>
                      <a:pt x="305" y="25"/>
                    </a:lnTo>
                    <a:lnTo>
                      <a:pt x="305" y="21"/>
                    </a:lnTo>
                    <a:lnTo>
                      <a:pt x="305" y="17"/>
                    </a:lnTo>
                    <a:lnTo>
                      <a:pt x="308" y="12"/>
                    </a:lnTo>
                    <a:lnTo>
                      <a:pt x="292" y="12"/>
                    </a:lnTo>
                    <a:lnTo>
                      <a:pt x="281" y="12"/>
                    </a:lnTo>
                    <a:lnTo>
                      <a:pt x="270" y="12"/>
                    </a:lnTo>
                    <a:lnTo>
                      <a:pt x="26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80"/>
              <p:cNvSpPr>
                <a:spLocks/>
              </p:cNvSpPr>
              <p:nvPr/>
            </p:nvSpPr>
            <p:spPr bwMode="auto">
              <a:xfrm>
                <a:off x="1112" y="2121"/>
                <a:ext cx="95" cy="140"/>
              </a:xfrm>
              <a:custGeom>
                <a:avLst/>
                <a:gdLst>
                  <a:gd name="T0" fmla="*/ 58 w 313"/>
                  <a:gd name="T1" fmla="*/ 93 h 458"/>
                  <a:gd name="T2" fmla="*/ 60 w 313"/>
                  <a:gd name="T3" fmla="*/ 87 h 458"/>
                  <a:gd name="T4" fmla="*/ 64 w 313"/>
                  <a:gd name="T5" fmla="*/ 74 h 458"/>
                  <a:gd name="T6" fmla="*/ 69 w 313"/>
                  <a:gd name="T7" fmla="*/ 65 h 458"/>
                  <a:gd name="T8" fmla="*/ 82 w 313"/>
                  <a:gd name="T9" fmla="*/ 54 h 458"/>
                  <a:gd name="T10" fmla="*/ 89 w 313"/>
                  <a:gd name="T11" fmla="*/ 48 h 458"/>
                  <a:gd name="T12" fmla="*/ 94 w 313"/>
                  <a:gd name="T13" fmla="*/ 39 h 458"/>
                  <a:gd name="T14" fmla="*/ 95 w 313"/>
                  <a:gd name="T15" fmla="*/ 27 h 458"/>
                  <a:gd name="T16" fmla="*/ 90 w 313"/>
                  <a:gd name="T17" fmla="*/ 12 h 458"/>
                  <a:gd name="T18" fmla="*/ 83 w 313"/>
                  <a:gd name="T19" fmla="*/ 2 h 458"/>
                  <a:gd name="T20" fmla="*/ 79 w 313"/>
                  <a:gd name="T21" fmla="*/ 0 h 458"/>
                  <a:gd name="T22" fmla="*/ 74 w 313"/>
                  <a:gd name="T23" fmla="*/ 4 h 458"/>
                  <a:gd name="T24" fmla="*/ 70 w 313"/>
                  <a:gd name="T25" fmla="*/ 11 h 458"/>
                  <a:gd name="T26" fmla="*/ 70 w 313"/>
                  <a:gd name="T27" fmla="*/ 17 h 458"/>
                  <a:gd name="T28" fmla="*/ 73 w 313"/>
                  <a:gd name="T29" fmla="*/ 23 h 458"/>
                  <a:gd name="T30" fmla="*/ 76 w 313"/>
                  <a:gd name="T31" fmla="*/ 31 h 458"/>
                  <a:gd name="T32" fmla="*/ 76 w 313"/>
                  <a:gd name="T33" fmla="*/ 43 h 458"/>
                  <a:gd name="T34" fmla="*/ 73 w 313"/>
                  <a:gd name="T35" fmla="*/ 50 h 458"/>
                  <a:gd name="T36" fmla="*/ 66 w 313"/>
                  <a:gd name="T37" fmla="*/ 53 h 458"/>
                  <a:gd name="T38" fmla="*/ 62 w 313"/>
                  <a:gd name="T39" fmla="*/ 53 h 458"/>
                  <a:gd name="T40" fmla="*/ 60 w 313"/>
                  <a:gd name="T41" fmla="*/ 46 h 458"/>
                  <a:gd name="T42" fmla="*/ 51 w 313"/>
                  <a:gd name="T43" fmla="*/ 48 h 458"/>
                  <a:gd name="T44" fmla="*/ 48 w 313"/>
                  <a:gd name="T45" fmla="*/ 46 h 458"/>
                  <a:gd name="T46" fmla="*/ 51 w 313"/>
                  <a:gd name="T47" fmla="*/ 36 h 458"/>
                  <a:gd name="T48" fmla="*/ 56 w 313"/>
                  <a:gd name="T49" fmla="*/ 24 h 458"/>
                  <a:gd name="T50" fmla="*/ 53 w 313"/>
                  <a:gd name="T51" fmla="*/ 18 h 458"/>
                  <a:gd name="T52" fmla="*/ 48 w 313"/>
                  <a:gd name="T53" fmla="*/ 23 h 458"/>
                  <a:gd name="T54" fmla="*/ 43 w 313"/>
                  <a:gd name="T55" fmla="*/ 31 h 458"/>
                  <a:gd name="T56" fmla="*/ 40 w 313"/>
                  <a:gd name="T57" fmla="*/ 34 h 458"/>
                  <a:gd name="T58" fmla="*/ 41 w 313"/>
                  <a:gd name="T59" fmla="*/ 22 h 458"/>
                  <a:gd name="T60" fmla="*/ 43 w 313"/>
                  <a:gd name="T61" fmla="*/ 16 h 458"/>
                  <a:gd name="T62" fmla="*/ 42 w 313"/>
                  <a:gd name="T63" fmla="*/ 8 h 458"/>
                  <a:gd name="T64" fmla="*/ 37 w 313"/>
                  <a:gd name="T65" fmla="*/ 13 h 458"/>
                  <a:gd name="T66" fmla="*/ 32 w 313"/>
                  <a:gd name="T67" fmla="*/ 32 h 458"/>
                  <a:gd name="T68" fmla="*/ 31 w 313"/>
                  <a:gd name="T69" fmla="*/ 50 h 458"/>
                  <a:gd name="T70" fmla="*/ 23 w 313"/>
                  <a:gd name="T71" fmla="*/ 49 h 458"/>
                  <a:gd name="T72" fmla="*/ 20 w 313"/>
                  <a:gd name="T73" fmla="*/ 46 h 458"/>
                  <a:gd name="T74" fmla="*/ 17 w 313"/>
                  <a:gd name="T75" fmla="*/ 54 h 458"/>
                  <a:gd name="T76" fmla="*/ 17 w 313"/>
                  <a:gd name="T77" fmla="*/ 68 h 458"/>
                  <a:gd name="T78" fmla="*/ 19 w 313"/>
                  <a:gd name="T79" fmla="*/ 82 h 458"/>
                  <a:gd name="T80" fmla="*/ 20 w 313"/>
                  <a:gd name="T81" fmla="*/ 98 h 458"/>
                  <a:gd name="T82" fmla="*/ 19 w 313"/>
                  <a:gd name="T83" fmla="*/ 108 h 458"/>
                  <a:gd name="T84" fmla="*/ 14 w 313"/>
                  <a:gd name="T85" fmla="*/ 114 h 458"/>
                  <a:gd name="T86" fmla="*/ 6 w 313"/>
                  <a:gd name="T87" fmla="*/ 120 h 458"/>
                  <a:gd name="T88" fmla="*/ 1 w 313"/>
                  <a:gd name="T89" fmla="*/ 127 h 458"/>
                  <a:gd name="T90" fmla="*/ 0 w 313"/>
                  <a:gd name="T91" fmla="*/ 132 h 458"/>
                  <a:gd name="T92" fmla="*/ 4 w 313"/>
                  <a:gd name="T93" fmla="*/ 135 h 458"/>
                  <a:gd name="T94" fmla="*/ 21 w 313"/>
                  <a:gd name="T95" fmla="*/ 140 h 458"/>
                  <a:gd name="T96" fmla="*/ 32 w 313"/>
                  <a:gd name="T97" fmla="*/ 139 h 458"/>
                  <a:gd name="T98" fmla="*/ 37 w 313"/>
                  <a:gd name="T99" fmla="*/ 137 h 458"/>
                  <a:gd name="T100" fmla="*/ 41 w 313"/>
                  <a:gd name="T101" fmla="*/ 133 h 458"/>
                  <a:gd name="T102" fmla="*/ 46 w 313"/>
                  <a:gd name="T103" fmla="*/ 121 h 458"/>
                  <a:gd name="T104" fmla="*/ 49 w 313"/>
                  <a:gd name="T105" fmla="*/ 101 h 458"/>
                  <a:gd name="T106" fmla="*/ 53 w 313"/>
                  <a:gd name="T107" fmla="*/ 95 h 458"/>
                  <a:gd name="T108" fmla="*/ 56 w 313"/>
                  <a:gd name="T109" fmla="*/ 94 h 45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13"/>
                  <a:gd name="T166" fmla="*/ 0 h 458"/>
                  <a:gd name="T167" fmla="*/ 313 w 313"/>
                  <a:gd name="T168" fmla="*/ 458 h 45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13" h="458">
                    <a:moveTo>
                      <a:pt x="186" y="307"/>
                    </a:moveTo>
                    <a:lnTo>
                      <a:pt x="189" y="306"/>
                    </a:lnTo>
                    <a:lnTo>
                      <a:pt x="191" y="305"/>
                    </a:lnTo>
                    <a:lnTo>
                      <a:pt x="193" y="301"/>
                    </a:lnTo>
                    <a:lnTo>
                      <a:pt x="195" y="297"/>
                    </a:lnTo>
                    <a:lnTo>
                      <a:pt x="199" y="286"/>
                    </a:lnTo>
                    <a:lnTo>
                      <a:pt x="203" y="274"/>
                    </a:lnTo>
                    <a:lnTo>
                      <a:pt x="209" y="252"/>
                    </a:lnTo>
                    <a:lnTo>
                      <a:pt x="211" y="241"/>
                    </a:lnTo>
                    <a:lnTo>
                      <a:pt x="215" y="232"/>
                    </a:lnTo>
                    <a:lnTo>
                      <a:pt x="221" y="222"/>
                    </a:lnTo>
                    <a:lnTo>
                      <a:pt x="227" y="214"/>
                    </a:lnTo>
                    <a:lnTo>
                      <a:pt x="234" y="206"/>
                    </a:lnTo>
                    <a:lnTo>
                      <a:pt x="251" y="193"/>
                    </a:lnTo>
                    <a:lnTo>
                      <a:pt x="269" y="178"/>
                    </a:lnTo>
                    <a:lnTo>
                      <a:pt x="277" y="172"/>
                    </a:lnTo>
                    <a:lnTo>
                      <a:pt x="286" y="164"/>
                    </a:lnTo>
                    <a:lnTo>
                      <a:pt x="293" y="156"/>
                    </a:lnTo>
                    <a:lnTo>
                      <a:pt x="299" y="148"/>
                    </a:lnTo>
                    <a:lnTo>
                      <a:pt x="305" y="137"/>
                    </a:lnTo>
                    <a:lnTo>
                      <a:pt x="310" y="126"/>
                    </a:lnTo>
                    <a:lnTo>
                      <a:pt x="313" y="116"/>
                    </a:lnTo>
                    <a:lnTo>
                      <a:pt x="313" y="102"/>
                    </a:lnTo>
                    <a:lnTo>
                      <a:pt x="313" y="89"/>
                    </a:lnTo>
                    <a:lnTo>
                      <a:pt x="309" y="74"/>
                    </a:lnTo>
                    <a:lnTo>
                      <a:pt x="303" y="57"/>
                    </a:lnTo>
                    <a:lnTo>
                      <a:pt x="297" y="40"/>
                    </a:lnTo>
                    <a:lnTo>
                      <a:pt x="289" y="25"/>
                    </a:lnTo>
                    <a:lnTo>
                      <a:pt x="281" y="12"/>
                    </a:lnTo>
                    <a:lnTo>
                      <a:pt x="275" y="6"/>
                    </a:lnTo>
                    <a:lnTo>
                      <a:pt x="270" y="4"/>
                    </a:lnTo>
                    <a:lnTo>
                      <a:pt x="265" y="1"/>
                    </a:lnTo>
                    <a:lnTo>
                      <a:pt x="259" y="0"/>
                    </a:lnTo>
                    <a:lnTo>
                      <a:pt x="254" y="2"/>
                    </a:lnTo>
                    <a:lnTo>
                      <a:pt x="249" y="6"/>
                    </a:lnTo>
                    <a:lnTo>
                      <a:pt x="245" y="12"/>
                    </a:lnTo>
                    <a:lnTo>
                      <a:pt x="239" y="20"/>
                    </a:lnTo>
                    <a:lnTo>
                      <a:pt x="235" y="28"/>
                    </a:lnTo>
                    <a:lnTo>
                      <a:pt x="231" y="36"/>
                    </a:lnTo>
                    <a:lnTo>
                      <a:pt x="230" y="42"/>
                    </a:lnTo>
                    <a:lnTo>
                      <a:pt x="229" y="48"/>
                    </a:lnTo>
                    <a:lnTo>
                      <a:pt x="230" y="54"/>
                    </a:lnTo>
                    <a:lnTo>
                      <a:pt x="233" y="61"/>
                    </a:lnTo>
                    <a:lnTo>
                      <a:pt x="237" y="68"/>
                    </a:lnTo>
                    <a:lnTo>
                      <a:pt x="241" y="74"/>
                    </a:lnTo>
                    <a:lnTo>
                      <a:pt x="245" y="82"/>
                    </a:lnTo>
                    <a:lnTo>
                      <a:pt x="249" y="92"/>
                    </a:lnTo>
                    <a:lnTo>
                      <a:pt x="251" y="102"/>
                    </a:lnTo>
                    <a:lnTo>
                      <a:pt x="253" y="114"/>
                    </a:lnTo>
                    <a:lnTo>
                      <a:pt x="253" y="128"/>
                    </a:lnTo>
                    <a:lnTo>
                      <a:pt x="251" y="140"/>
                    </a:lnTo>
                    <a:lnTo>
                      <a:pt x="250" y="149"/>
                    </a:lnTo>
                    <a:lnTo>
                      <a:pt x="246" y="158"/>
                    </a:lnTo>
                    <a:lnTo>
                      <a:pt x="242" y="165"/>
                    </a:lnTo>
                    <a:lnTo>
                      <a:pt x="235" y="170"/>
                    </a:lnTo>
                    <a:lnTo>
                      <a:pt x="227" y="174"/>
                    </a:lnTo>
                    <a:lnTo>
                      <a:pt x="217" y="174"/>
                    </a:lnTo>
                    <a:lnTo>
                      <a:pt x="211" y="174"/>
                    </a:lnTo>
                    <a:lnTo>
                      <a:pt x="206" y="173"/>
                    </a:lnTo>
                    <a:lnTo>
                      <a:pt x="203" y="172"/>
                    </a:lnTo>
                    <a:lnTo>
                      <a:pt x="201" y="169"/>
                    </a:lnTo>
                    <a:lnTo>
                      <a:pt x="199" y="162"/>
                    </a:lnTo>
                    <a:lnTo>
                      <a:pt x="199" y="150"/>
                    </a:lnTo>
                    <a:lnTo>
                      <a:pt x="179" y="154"/>
                    </a:lnTo>
                    <a:lnTo>
                      <a:pt x="171" y="157"/>
                    </a:lnTo>
                    <a:lnTo>
                      <a:pt x="169" y="157"/>
                    </a:lnTo>
                    <a:lnTo>
                      <a:pt x="166" y="157"/>
                    </a:lnTo>
                    <a:lnTo>
                      <a:pt x="162" y="154"/>
                    </a:lnTo>
                    <a:lnTo>
                      <a:pt x="157" y="150"/>
                    </a:lnTo>
                    <a:lnTo>
                      <a:pt x="159" y="140"/>
                    </a:lnTo>
                    <a:lnTo>
                      <a:pt x="163" y="129"/>
                    </a:lnTo>
                    <a:lnTo>
                      <a:pt x="167" y="118"/>
                    </a:lnTo>
                    <a:lnTo>
                      <a:pt x="171" y="108"/>
                    </a:lnTo>
                    <a:lnTo>
                      <a:pt x="181" y="90"/>
                    </a:lnTo>
                    <a:lnTo>
                      <a:pt x="186" y="78"/>
                    </a:lnTo>
                    <a:lnTo>
                      <a:pt x="186" y="54"/>
                    </a:lnTo>
                    <a:lnTo>
                      <a:pt x="181" y="57"/>
                    </a:lnTo>
                    <a:lnTo>
                      <a:pt x="175" y="60"/>
                    </a:lnTo>
                    <a:lnTo>
                      <a:pt x="170" y="64"/>
                    </a:lnTo>
                    <a:lnTo>
                      <a:pt x="166" y="68"/>
                    </a:lnTo>
                    <a:lnTo>
                      <a:pt x="159" y="76"/>
                    </a:lnTo>
                    <a:lnTo>
                      <a:pt x="154" y="85"/>
                    </a:lnTo>
                    <a:lnTo>
                      <a:pt x="149" y="93"/>
                    </a:lnTo>
                    <a:lnTo>
                      <a:pt x="143" y="102"/>
                    </a:lnTo>
                    <a:lnTo>
                      <a:pt x="141" y="105"/>
                    </a:lnTo>
                    <a:lnTo>
                      <a:pt x="137" y="109"/>
                    </a:lnTo>
                    <a:lnTo>
                      <a:pt x="131" y="112"/>
                    </a:lnTo>
                    <a:lnTo>
                      <a:pt x="126" y="114"/>
                    </a:lnTo>
                    <a:lnTo>
                      <a:pt x="126" y="78"/>
                    </a:lnTo>
                    <a:lnTo>
                      <a:pt x="134" y="72"/>
                    </a:lnTo>
                    <a:lnTo>
                      <a:pt x="139" y="65"/>
                    </a:lnTo>
                    <a:lnTo>
                      <a:pt x="142" y="60"/>
                    </a:lnTo>
                    <a:lnTo>
                      <a:pt x="143" y="52"/>
                    </a:lnTo>
                    <a:lnTo>
                      <a:pt x="142" y="44"/>
                    </a:lnTo>
                    <a:lnTo>
                      <a:pt x="139" y="36"/>
                    </a:lnTo>
                    <a:lnTo>
                      <a:pt x="137" y="25"/>
                    </a:lnTo>
                    <a:lnTo>
                      <a:pt x="133" y="12"/>
                    </a:lnTo>
                    <a:lnTo>
                      <a:pt x="126" y="25"/>
                    </a:lnTo>
                    <a:lnTo>
                      <a:pt x="121" y="42"/>
                    </a:lnTo>
                    <a:lnTo>
                      <a:pt x="115" y="62"/>
                    </a:lnTo>
                    <a:lnTo>
                      <a:pt x="110" y="82"/>
                    </a:lnTo>
                    <a:lnTo>
                      <a:pt x="107" y="105"/>
                    </a:lnTo>
                    <a:lnTo>
                      <a:pt x="105" y="125"/>
                    </a:lnTo>
                    <a:lnTo>
                      <a:pt x="103" y="145"/>
                    </a:lnTo>
                    <a:lnTo>
                      <a:pt x="102" y="162"/>
                    </a:lnTo>
                    <a:lnTo>
                      <a:pt x="90" y="162"/>
                    </a:lnTo>
                    <a:lnTo>
                      <a:pt x="79" y="161"/>
                    </a:lnTo>
                    <a:lnTo>
                      <a:pt x="75" y="160"/>
                    </a:lnTo>
                    <a:lnTo>
                      <a:pt x="71" y="157"/>
                    </a:lnTo>
                    <a:lnTo>
                      <a:pt x="69" y="154"/>
                    </a:lnTo>
                    <a:lnTo>
                      <a:pt x="66" y="150"/>
                    </a:lnTo>
                    <a:lnTo>
                      <a:pt x="62" y="160"/>
                    </a:lnTo>
                    <a:lnTo>
                      <a:pt x="58" y="169"/>
                    </a:lnTo>
                    <a:lnTo>
                      <a:pt x="55" y="178"/>
                    </a:lnTo>
                    <a:lnTo>
                      <a:pt x="54" y="186"/>
                    </a:lnTo>
                    <a:lnTo>
                      <a:pt x="54" y="206"/>
                    </a:lnTo>
                    <a:lnTo>
                      <a:pt x="55" y="222"/>
                    </a:lnTo>
                    <a:lnTo>
                      <a:pt x="58" y="238"/>
                    </a:lnTo>
                    <a:lnTo>
                      <a:pt x="61" y="253"/>
                    </a:lnTo>
                    <a:lnTo>
                      <a:pt x="62" y="268"/>
                    </a:lnTo>
                    <a:lnTo>
                      <a:pt x="65" y="283"/>
                    </a:lnTo>
                    <a:lnTo>
                      <a:pt x="66" y="301"/>
                    </a:lnTo>
                    <a:lnTo>
                      <a:pt x="66" y="319"/>
                    </a:lnTo>
                    <a:lnTo>
                      <a:pt x="66" y="331"/>
                    </a:lnTo>
                    <a:lnTo>
                      <a:pt x="63" y="343"/>
                    </a:lnTo>
                    <a:lnTo>
                      <a:pt x="61" y="353"/>
                    </a:lnTo>
                    <a:lnTo>
                      <a:pt x="55" y="361"/>
                    </a:lnTo>
                    <a:lnTo>
                      <a:pt x="51" y="367"/>
                    </a:lnTo>
                    <a:lnTo>
                      <a:pt x="45" y="374"/>
                    </a:lnTo>
                    <a:lnTo>
                      <a:pt x="39" y="379"/>
                    </a:lnTo>
                    <a:lnTo>
                      <a:pt x="33" y="385"/>
                    </a:lnTo>
                    <a:lnTo>
                      <a:pt x="21" y="394"/>
                    </a:lnTo>
                    <a:lnTo>
                      <a:pt x="10" y="403"/>
                    </a:lnTo>
                    <a:lnTo>
                      <a:pt x="6" y="409"/>
                    </a:lnTo>
                    <a:lnTo>
                      <a:pt x="4" y="414"/>
                    </a:lnTo>
                    <a:lnTo>
                      <a:pt x="1" y="421"/>
                    </a:lnTo>
                    <a:lnTo>
                      <a:pt x="0" y="427"/>
                    </a:lnTo>
                    <a:lnTo>
                      <a:pt x="1" y="431"/>
                    </a:lnTo>
                    <a:lnTo>
                      <a:pt x="4" y="435"/>
                    </a:lnTo>
                    <a:lnTo>
                      <a:pt x="8" y="439"/>
                    </a:lnTo>
                    <a:lnTo>
                      <a:pt x="12" y="442"/>
                    </a:lnTo>
                    <a:lnTo>
                      <a:pt x="23" y="447"/>
                    </a:lnTo>
                    <a:lnTo>
                      <a:pt x="38" y="451"/>
                    </a:lnTo>
                    <a:lnTo>
                      <a:pt x="69" y="457"/>
                    </a:lnTo>
                    <a:lnTo>
                      <a:pt x="90" y="458"/>
                    </a:lnTo>
                    <a:lnTo>
                      <a:pt x="98" y="457"/>
                    </a:lnTo>
                    <a:lnTo>
                      <a:pt x="106" y="455"/>
                    </a:lnTo>
                    <a:lnTo>
                      <a:pt x="113" y="454"/>
                    </a:lnTo>
                    <a:lnTo>
                      <a:pt x="118" y="451"/>
                    </a:lnTo>
                    <a:lnTo>
                      <a:pt x="123" y="447"/>
                    </a:lnTo>
                    <a:lnTo>
                      <a:pt x="129" y="443"/>
                    </a:lnTo>
                    <a:lnTo>
                      <a:pt x="133" y="439"/>
                    </a:lnTo>
                    <a:lnTo>
                      <a:pt x="135" y="434"/>
                    </a:lnTo>
                    <a:lnTo>
                      <a:pt x="142" y="423"/>
                    </a:lnTo>
                    <a:lnTo>
                      <a:pt x="146" y="410"/>
                    </a:lnTo>
                    <a:lnTo>
                      <a:pt x="150" y="397"/>
                    </a:lnTo>
                    <a:lnTo>
                      <a:pt x="151" y="382"/>
                    </a:lnTo>
                    <a:lnTo>
                      <a:pt x="157" y="354"/>
                    </a:lnTo>
                    <a:lnTo>
                      <a:pt x="162" y="330"/>
                    </a:lnTo>
                    <a:lnTo>
                      <a:pt x="166" y="321"/>
                    </a:lnTo>
                    <a:lnTo>
                      <a:pt x="170" y="314"/>
                    </a:lnTo>
                    <a:lnTo>
                      <a:pt x="174" y="311"/>
                    </a:lnTo>
                    <a:lnTo>
                      <a:pt x="178" y="309"/>
                    </a:lnTo>
                    <a:lnTo>
                      <a:pt x="182" y="307"/>
                    </a:lnTo>
                    <a:lnTo>
                      <a:pt x="186" y="307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81"/>
              <p:cNvSpPr>
                <a:spLocks/>
              </p:cNvSpPr>
              <p:nvPr/>
            </p:nvSpPr>
            <p:spPr bwMode="auto">
              <a:xfrm>
                <a:off x="406" y="2061"/>
                <a:ext cx="40" cy="27"/>
              </a:xfrm>
              <a:custGeom>
                <a:avLst/>
                <a:gdLst>
                  <a:gd name="T0" fmla="*/ 24 w 133"/>
                  <a:gd name="T1" fmla="*/ 6 h 91"/>
                  <a:gd name="T2" fmla="*/ 17 w 133"/>
                  <a:gd name="T3" fmla="*/ 6 h 91"/>
                  <a:gd name="T4" fmla="*/ 10 w 133"/>
                  <a:gd name="T5" fmla="*/ 5 h 91"/>
                  <a:gd name="T6" fmla="*/ 7 w 133"/>
                  <a:gd name="T7" fmla="*/ 4 h 91"/>
                  <a:gd name="T8" fmla="*/ 5 w 133"/>
                  <a:gd name="T9" fmla="*/ 3 h 91"/>
                  <a:gd name="T10" fmla="*/ 2 w 133"/>
                  <a:gd name="T11" fmla="*/ 2 h 91"/>
                  <a:gd name="T12" fmla="*/ 0 w 133"/>
                  <a:gd name="T13" fmla="*/ 0 h 91"/>
                  <a:gd name="T14" fmla="*/ 1 w 133"/>
                  <a:gd name="T15" fmla="*/ 6 h 91"/>
                  <a:gd name="T16" fmla="*/ 1 w 133"/>
                  <a:gd name="T17" fmla="*/ 10 h 91"/>
                  <a:gd name="T18" fmla="*/ 2 w 133"/>
                  <a:gd name="T19" fmla="*/ 15 h 91"/>
                  <a:gd name="T20" fmla="*/ 3 w 133"/>
                  <a:gd name="T21" fmla="*/ 19 h 91"/>
                  <a:gd name="T22" fmla="*/ 4 w 133"/>
                  <a:gd name="T23" fmla="*/ 20 h 91"/>
                  <a:gd name="T24" fmla="*/ 5 w 133"/>
                  <a:gd name="T25" fmla="*/ 22 h 91"/>
                  <a:gd name="T26" fmla="*/ 6 w 133"/>
                  <a:gd name="T27" fmla="*/ 24 h 91"/>
                  <a:gd name="T28" fmla="*/ 7 w 133"/>
                  <a:gd name="T29" fmla="*/ 25 h 91"/>
                  <a:gd name="T30" fmla="*/ 8 w 133"/>
                  <a:gd name="T31" fmla="*/ 26 h 91"/>
                  <a:gd name="T32" fmla="*/ 10 w 133"/>
                  <a:gd name="T33" fmla="*/ 26 h 91"/>
                  <a:gd name="T34" fmla="*/ 11 w 133"/>
                  <a:gd name="T35" fmla="*/ 27 h 91"/>
                  <a:gd name="T36" fmla="*/ 13 w 133"/>
                  <a:gd name="T37" fmla="*/ 27 h 91"/>
                  <a:gd name="T38" fmla="*/ 14 w 133"/>
                  <a:gd name="T39" fmla="*/ 27 h 91"/>
                  <a:gd name="T40" fmla="*/ 17 w 133"/>
                  <a:gd name="T41" fmla="*/ 26 h 91"/>
                  <a:gd name="T42" fmla="*/ 18 w 133"/>
                  <a:gd name="T43" fmla="*/ 26 h 91"/>
                  <a:gd name="T44" fmla="*/ 20 w 133"/>
                  <a:gd name="T45" fmla="*/ 25 h 91"/>
                  <a:gd name="T46" fmla="*/ 24 w 133"/>
                  <a:gd name="T47" fmla="*/ 23 h 91"/>
                  <a:gd name="T48" fmla="*/ 29 w 133"/>
                  <a:gd name="T49" fmla="*/ 19 h 91"/>
                  <a:gd name="T50" fmla="*/ 32 w 133"/>
                  <a:gd name="T51" fmla="*/ 16 h 91"/>
                  <a:gd name="T52" fmla="*/ 36 w 133"/>
                  <a:gd name="T53" fmla="*/ 13 h 91"/>
                  <a:gd name="T54" fmla="*/ 38 w 133"/>
                  <a:gd name="T55" fmla="*/ 9 h 91"/>
                  <a:gd name="T56" fmla="*/ 40 w 133"/>
                  <a:gd name="T57" fmla="*/ 6 h 91"/>
                  <a:gd name="T58" fmla="*/ 35 w 133"/>
                  <a:gd name="T59" fmla="*/ 6 h 91"/>
                  <a:gd name="T60" fmla="*/ 30 w 133"/>
                  <a:gd name="T61" fmla="*/ 6 h 91"/>
                  <a:gd name="T62" fmla="*/ 26 w 133"/>
                  <a:gd name="T63" fmla="*/ 6 h 91"/>
                  <a:gd name="T64" fmla="*/ 24 w 133"/>
                  <a:gd name="T65" fmla="*/ 6 h 9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33"/>
                  <a:gd name="T100" fmla="*/ 0 h 91"/>
                  <a:gd name="T101" fmla="*/ 133 w 133"/>
                  <a:gd name="T102" fmla="*/ 91 h 9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33" h="91">
                    <a:moveTo>
                      <a:pt x="79" y="19"/>
                    </a:moveTo>
                    <a:lnTo>
                      <a:pt x="55" y="19"/>
                    </a:lnTo>
                    <a:lnTo>
                      <a:pt x="34" y="16"/>
                    </a:lnTo>
                    <a:lnTo>
                      <a:pt x="24" y="13"/>
                    </a:lnTo>
                    <a:lnTo>
                      <a:pt x="16" y="11"/>
                    </a:lnTo>
                    <a:lnTo>
                      <a:pt x="8" y="7"/>
                    </a:lnTo>
                    <a:lnTo>
                      <a:pt x="0" y="0"/>
                    </a:lnTo>
                    <a:lnTo>
                      <a:pt x="2" y="19"/>
                    </a:lnTo>
                    <a:lnTo>
                      <a:pt x="3" y="35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4" y="69"/>
                    </a:lnTo>
                    <a:lnTo>
                      <a:pt x="16" y="75"/>
                    </a:lnTo>
                    <a:lnTo>
                      <a:pt x="20" y="80"/>
                    </a:lnTo>
                    <a:lnTo>
                      <a:pt x="24" y="83"/>
                    </a:lnTo>
                    <a:lnTo>
                      <a:pt x="28" y="87"/>
                    </a:lnTo>
                    <a:lnTo>
                      <a:pt x="32" y="89"/>
                    </a:lnTo>
                    <a:lnTo>
                      <a:pt x="38" y="91"/>
                    </a:lnTo>
                    <a:lnTo>
                      <a:pt x="43" y="91"/>
                    </a:lnTo>
                    <a:lnTo>
                      <a:pt x="48" y="91"/>
                    </a:lnTo>
                    <a:lnTo>
                      <a:pt x="55" y="89"/>
                    </a:lnTo>
                    <a:lnTo>
                      <a:pt x="61" y="87"/>
                    </a:lnTo>
                    <a:lnTo>
                      <a:pt x="68" y="84"/>
                    </a:lnTo>
                    <a:lnTo>
                      <a:pt x="81" y="76"/>
                    </a:lnTo>
                    <a:lnTo>
                      <a:pt x="95" y="65"/>
                    </a:lnTo>
                    <a:lnTo>
                      <a:pt x="107" y="55"/>
                    </a:lnTo>
                    <a:lnTo>
                      <a:pt x="119" y="43"/>
                    </a:lnTo>
                    <a:lnTo>
                      <a:pt x="127" y="31"/>
                    </a:lnTo>
                    <a:lnTo>
                      <a:pt x="133" y="19"/>
                    </a:lnTo>
                    <a:lnTo>
                      <a:pt x="117" y="19"/>
                    </a:lnTo>
                    <a:lnTo>
                      <a:pt x="99" y="19"/>
                    </a:lnTo>
                    <a:lnTo>
                      <a:pt x="85" y="19"/>
                    </a:lnTo>
                    <a:lnTo>
                      <a:pt x="79" y="19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8" name="Group 82"/>
            <p:cNvGrpSpPr>
              <a:grpSpLocks/>
            </p:cNvGrpSpPr>
            <p:nvPr/>
          </p:nvGrpSpPr>
          <p:grpSpPr bwMode="auto">
            <a:xfrm>
              <a:off x="5083406" y="1256164"/>
              <a:ext cx="3692525" cy="4859337"/>
              <a:chOff x="3321" y="709"/>
              <a:chExt cx="2326" cy="3061"/>
            </a:xfrm>
            <a:grpFill/>
          </p:grpSpPr>
          <p:sp>
            <p:nvSpPr>
              <p:cNvPr id="219" name="Freeform 83"/>
              <p:cNvSpPr>
                <a:spLocks/>
              </p:cNvSpPr>
              <p:nvPr/>
            </p:nvSpPr>
            <p:spPr bwMode="auto">
              <a:xfrm>
                <a:off x="4748" y="2757"/>
                <a:ext cx="33" cy="41"/>
              </a:xfrm>
              <a:custGeom>
                <a:avLst/>
                <a:gdLst>
                  <a:gd name="T0" fmla="*/ 20 w 108"/>
                  <a:gd name="T1" fmla="*/ 0 h 132"/>
                  <a:gd name="T2" fmla="*/ 0 w 108"/>
                  <a:gd name="T3" fmla="*/ 28 h 132"/>
                  <a:gd name="T4" fmla="*/ 1 w 108"/>
                  <a:gd name="T5" fmla="*/ 29 h 132"/>
                  <a:gd name="T6" fmla="*/ 2 w 108"/>
                  <a:gd name="T7" fmla="*/ 30 h 132"/>
                  <a:gd name="T8" fmla="*/ 2 w 108"/>
                  <a:gd name="T9" fmla="*/ 32 h 132"/>
                  <a:gd name="T10" fmla="*/ 2 w 108"/>
                  <a:gd name="T11" fmla="*/ 34 h 132"/>
                  <a:gd name="T12" fmla="*/ 1 w 108"/>
                  <a:gd name="T13" fmla="*/ 38 h 132"/>
                  <a:gd name="T14" fmla="*/ 0 w 108"/>
                  <a:gd name="T15" fmla="*/ 41 h 132"/>
                  <a:gd name="T16" fmla="*/ 33 w 108"/>
                  <a:gd name="T17" fmla="*/ 41 h 132"/>
                  <a:gd name="T18" fmla="*/ 20 w 108"/>
                  <a:gd name="T19" fmla="*/ 0 h 13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8"/>
                  <a:gd name="T31" fmla="*/ 0 h 132"/>
                  <a:gd name="T32" fmla="*/ 108 w 108"/>
                  <a:gd name="T33" fmla="*/ 132 h 13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8" h="132">
                    <a:moveTo>
                      <a:pt x="67" y="0"/>
                    </a:moveTo>
                    <a:lnTo>
                      <a:pt x="0" y="89"/>
                    </a:lnTo>
                    <a:lnTo>
                      <a:pt x="4" y="93"/>
                    </a:lnTo>
                    <a:lnTo>
                      <a:pt x="7" y="97"/>
                    </a:lnTo>
                    <a:lnTo>
                      <a:pt x="7" y="102"/>
                    </a:lnTo>
                    <a:lnTo>
                      <a:pt x="7" y="108"/>
                    </a:lnTo>
                    <a:lnTo>
                      <a:pt x="4" y="121"/>
                    </a:lnTo>
                    <a:lnTo>
                      <a:pt x="0" y="132"/>
                    </a:lnTo>
                    <a:lnTo>
                      <a:pt x="108" y="132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84"/>
              <p:cNvSpPr>
                <a:spLocks/>
              </p:cNvSpPr>
              <p:nvPr/>
            </p:nvSpPr>
            <p:spPr bwMode="auto">
              <a:xfrm>
                <a:off x="4719" y="2785"/>
                <a:ext cx="13" cy="20"/>
              </a:xfrm>
              <a:custGeom>
                <a:avLst/>
                <a:gdLst>
                  <a:gd name="T0" fmla="*/ 0 w 42"/>
                  <a:gd name="T1" fmla="*/ 18 h 67"/>
                  <a:gd name="T2" fmla="*/ 2 w 42"/>
                  <a:gd name="T3" fmla="*/ 18 h 67"/>
                  <a:gd name="T4" fmla="*/ 4 w 42"/>
                  <a:gd name="T5" fmla="*/ 18 h 67"/>
                  <a:gd name="T6" fmla="*/ 6 w 42"/>
                  <a:gd name="T7" fmla="*/ 18 h 67"/>
                  <a:gd name="T8" fmla="*/ 8 w 42"/>
                  <a:gd name="T9" fmla="*/ 18 h 67"/>
                  <a:gd name="T10" fmla="*/ 11 w 42"/>
                  <a:gd name="T11" fmla="*/ 19 h 67"/>
                  <a:gd name="T12" fmla="*/ 13 w 42"/>
                  <a:gd name="T13" fmla="*/ 20 h 67"/>
                  <a:gd name="T14" fmla="*/ 13 w 42"/>
                  <a:gd name="T15" fmla="*/ 0 h 67"/>
                  <a:gd name="T16" fmla="*/ 9 w 42"/>
                  <a:gd name="T17" fmla="*/ 4 h 67"/>
                  <a:gd name="T18" fmla="*/ 6 w 42"/>
                  <a:gd name="T19" fmla="*/ 8 h 67"/>
                  <a:gd name="T20" fmla="*/ 3 w 42"/>
                  <a:gd name="T21" fmla="*/ 13 h 67"/>
                  <a:gd name="T22" fmla="*/ 0 w 42"/>
                  <a:gd name="T23" fmla="*/ 18 h 6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2"/>
                  <a:gd name="T37" fmla="*/ 0 h 67"/>
                  <a:gd name="T38" fmla="*/ 42 w 42"/>
                  <a:gd name="T39" fmla="*/ 67 h 6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2" h="67">
                    <a:moveTo>
                      <a:pt x="0" y="61"/>
                    </a:moveTo>
                    <a:lnTo>
                      <a:pt x="7" y="59"/>
                    </a:lnTo>
                    <a:lnTo>
                      <a:pt x="14" y="59"/>
                    </a:lnTo>
                    <a:lnTo>
                      <a:pt x="20" y="59"/>
                    </a:lnTo>
                    <a:lnTo>
                      <a:pt x="26" y="59"/>
                    </a:lnTo>
                    <a:lnTo>
                      <a:pt x="36" y="63"/>
                    </a:lnTo>
                    <a:lnTo>
                      <a:pt x="42" y="67"/>
                    </a:lnTo>
                    <a:lnTo>
                      <a:pt x="42" y="0"/>
                    </a:lnTo>
                    <a:lnTo>
                      <a:pt x="30" y="15"/>
                    </a:lnTo>
                    <a:lnTo>
                      <a:pt x="19" y="28"/>
                    </a:lnTo>
                    <a:lnTo>
                      <a:pt x="10" y="44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85"/>
              <p:cNvSpPr>
                <a:spLocks/>
              </p:cNvSpPr>
              <p:nvPr/>
            </p:nvSpPr>
            <p:spPr bwMode="auto">
              <a:xfrm>
                <a:off x="4947" y="3149"/>
                <a:ext cx="237" cy="621"/>
              </a:xfrm>
              <a:custGeom>
                <a:avLst/>
                <a:gdLst>
                  <a:gd name="T0" fmla="*/ 56 w 774"/>
                  <a:gd name="T1" fmla="*/ 237 h 2035"/>
                  <a:gd name="T2" fmla="*/ 62 w 774"/>
                  <a:gd name="T3" fmla="*/ 233 h 2035"/>
                  <a:gd name="T4" fmla="*/ 62 w 774"/>
                  <a:gd name="T5" fmla="*/ 222 h 2035"/>
                  <a:gd name="T6" fmla="*/ 55 w 774"/>
                  <a:gd name="T7" fmla="*/ 207 h 2035"/>
                  <a:gd name="T8" fmla="*/ 58 w 774"/>
                  <a:gd name="T9" fmla="*/ 193 h 2035"/>
                  <a:gd name="T10" fmla="*/ 72 w 774"/>
                  <a:gd name="T11" fmla="*/ 174 h 2035"/>
                  <a:gd name="T12" fmla="*/ 102 w 774"/>
                  <a:gd name="T13" fmla="*/ 172 h 2035"/>
                  <a:gd name="T14" fmla="*/ 134 w 774"/>
                  <a:gd name="T15" fmla="*/ 165 h 2035"/>
                  <a:gd name="T16" fmla="*/ 149 w 774"/>
                  <a:gd name="T17" fmla="*/ 157 h 2035"/>
                  <a:gd name="T18" fmla="*/ 155 w 774"/>
                  <a:gd name="T19" fmla="*/ 145 h 2035"/>
                  <a:gd name="T20" fmla="*/ 156 w 774"/>
                  <a:gd name="T21" fmla="*/ 132 h 2035"/>
                  <a:gd name="T22" fmla="*/ 148 w 774"/>
                  <a:gd name="T23" fmla="*/ 120 h 2035"/>
                  <a:gd name="T24" fmla="*/ 144 w 774"/>
                  <a:gd name="T25" fmla="*/ 110 h 2035"/>
                  <a:gd name="T26" fmla="*/ 150 w 774"/>
                  <a:gd name="T27" fmla="*/ 103 h 2035"/>
                  <a:gd name="T28" fmla="*/ 167 w 774"/>
                  <a:gd name="T29" fmla="*/ 92 h 2035"/>
                  <a:gd name="T30" fmla="*/ 163 w 774"/>
                  <a:gd name="T31" fmla="*/ 56 h 2035"/>
                  <a:gd name="T32" fmla="*/ 152 w 774"/>
                  <a:gd name="T33" fmla="*/ 59 h 2035"/>
                  <a:gd name="T34" fmla="*/ 129 w 774"/>
                  <a:gd name="T35" fmla="*/ 51 h 2035"/>
                  <a:gd name="T36" fmla="*/ 153 w 774"/>
                  <a:gd name="T37" fmla="*/ 2 h 2035"/>
                  <a:gd name="T38" fmla="*/ 181 w 774"/>
                  <a:gd name="T39" fmla="*/ 17 h 2035"/>
                  <a:gd name="T40" fmla="*/ 186 w 774"/>
                  <a:gd name="T41" fmla="*/ 26 h 2035"/>
                  <a:gd name="T42" fmla="*/ 188 w 774"/>
                  <a:gd name="T43" fmla="*/ 44 h 2035"/>
                  <a:gd name="T44" fmla="*/ 195 w 774"/>
                  <a:gd name="T45" fmla="*/ 45 h 2035"/>
                  <a:gd name="T46" fmla="*/ 205 w 774"/>
                  <a:gd name="T47" fmla="*/ 39 h 2035"/>
                  <a:gd name="T48" fmla="*/ 215 w 774"/>
                  <a:gd name="T49" fmla="*/ 74 h 2035"/>
                  <a:gd name="T50" fmla="*/ 232 w 774"/>
                  <a:gd name="T51" fmla="*/ 141 h 2035"/>
                  <a:gd name="T52" fmla="*/ 235 w 774"/>
                  <a:gd name="T53" fmla="*/ 249 h 2035"/>
                  <a:gd name="T54" fmla="*/ 237 w 774"/>
                  <a:gd name="T55" fmla="*/ 346 h 2035"/>
                  <a:gd name="T56" fmla="*/ 232 w 774"/>
                  <a:gd name="T57" fmla="*/ 415 h 2035"/>
                  <a:gd name="T58" fmla="*/ 212 w 774"/>
                  <a:gd name="T59" fmla="*/ 473 h 2035"/>
                  <a:gd name="T60" fmla="*/ 189 w 774"/>
                  <a:gd name="T61" fmla="*/ 508 h 2035"/>
                  <a:gd name="T62" fmla="*/ 171 w 774"/>
                  <a:gd name="T63" fmla="*/ 523 h 2035"/>
                  <a:gd name="T64" fmla="*/ 148 w 774"/>
                  <a:gd name="T65" fmla="*/ 529 h 2035"/>
                  <a:gd name="T66" fmla="*/ 133 w 774"/>
                  <a:gd name="T67" fmla="*/ 520 h 2035"/>
                  <a:gd name="T68" fmla="*/ 123 w 774"/>
                  <a:gd name="T69" fmla="*/ 509 h 2035"/>
                  <a:gd name="T70" fmla="*/ 108 w 774"/>
                  <a:gd name="T71" fmla="*/ 516 h 2035"/>
                  <a:gd name="T72" fmla="*/ 101 w 774"/>
                  <a:gd name="T73" fmla="*/ 529 h 2035"/>
                  <a:gd name="T74" fmla="*/ 100 w 774"/>
                  <a:gd name="T75" fmla="*/ 567 h 2035"/>
                  <a:gd name="T76" fmla="*/ 77 w 774"/>
                  <a:gd name="T77" fmla="*/ 593 h 2035"/>
                  <a:gd name="T78" fmla="*/ 76 w 774"/>
                  <a:gd name="T79" fmla="*/ 603 h 2035"/>
                  <a:gd name="T80" fmla="*/ 80 w 774"/>
                  <a:gd name="T81" fmla="*/ 615 h 2035"/>
                  <a:gd name="T82" fmla="*/ 65 w 774"/>
                  <a:gd name="T83" fmla="*/ 598 h 2035"/>
                  <a:gd name="T84" fmla="*/ 65 w 774"/>
                  <a:gd name="T85" fmla="*/ 581 h 2035"/>
                  <a:gd name="T86" fmla="*/ 81 w 774"/>
                  <a:gd name="T87" fmla="*/ 563 h 2035"/>
                  <a:gd name="T88" fmla="*/ 68 w 774"/>
                  <a:gd name="T89" fmla="*/ 525 h 2035"/>
                  <a:gd name="T90" fmla="*/ 42 w 774"/>
                  <a:gd name="T91" fmla="*/ 484 h 2035"/>
                  <a:gd name="T92" fmla="*/ 15 w 774"/>
                  <a:gd name="T93" fmla="*/ 458 h 2035"/>
                  <a:gd name="T94" fmla="*/ 3 w 774"/>
                  <a:gd name="T95" fmla="*/ 431 h 2035"/>
                  <a:gd name="T96" fmla="*/ 10 w 774"/>
                  <a:gd name="T97" fmla="*/ 394 h 2035"/>
                  <a:gd name="T98" fmla="*/ 35 w 774"/>
                  <a:gd name="T99" fmla="*/ 379 h 2035"/>
                  <a:gd name="T100" fmla="*/ 77 w 774"/>
                  <a:gd name="T101" fmla="*/ 373 h 2035"/>
                  <a:gd name="T102" fmla="*/ 70 w 774"/>
                  <a:gd name="T103" fmla="*/ 322 h 2035"/>
                  <a:gd name="T104" fmla="*/ 53 w 774"/>
                  <a:gd name="T105" fmla="*/ 265 h 203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74"/>
                  <a:gd name="T160" fmla="*/ 0 h 2035"/>
                  <a:gd name="T161" fmla="*/ 774 w 774"/>
                  <a:gd name="T162" fmla="*/ 2035 h 203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74" h="2035">
                    <a:moveTo>
                      <a:pt x="138" y="782"/>
                    </a:moveTo>
                    <a:lnTo>
                      <a:pt x="150" y="782"/>
                    </a:lnTo>
                    <a:lnTo>
                      <a:pt x="161" y="782"/>
                    </a:lnTo>
                    <a:lnTo>
                      <a:pt x="173" y="781"/>
                    </a:lnTo>
                    <a:lnTo>
                      <a:pt x="182" y="778"/>
                    </a:lnTo>
                    <a:lnTo>
                      <a:pt x="188" y="775"/>
                    </a:lnTo>
                    <a:lnTo>
                      <a:pt x="192" y="774"/>
                    </a:lnTo>
                    <a:lnTo>
                      <a:pt x="196" y="771"/>
                    </a:lnTo>
                    <a:lnTo>
                      <a:pt x="198" y="767"/>
                    </a:lnTo>
                    <a:lnTo>
                      <a:pt x="201" y="763"/>
                    </a:lnTo>
                    <a:lnTo>
                      <a:pt x="202" y="758"/>
                    </a:lnTo>
                    <a:lnTo>
                      <a:pt x="204" y="753"/>
                    </a:lnTo>
                    <a:lnTo>
                      <a:pt x="205" y="746"/>
                    </a:lnTo>
                    <a:lnTo>
                      <a:pt x="204" y="735"/>
                    </a:lnTo>
                    <a:lnTo>
                      <a:pt x="201" y="726"/>
                    </a:lnTo>
                    <a:lnTo>
                      <a:pt x="197" y="718"/>
                    </a:lnTo>
                    <a:lnTo>
                      <a:pt x="193" y="709"/>
                    </a:lnTo>
                    <a:lnTo>
                      <a:pt x="188" y="699"/>
                    </a:lnTo>
                    <a:lnTo>
                      <a:pt x="184" y="689"/>
                    </a:lnTo>
                    <a:lnTo>
                      <a:pt x="181" y="677"/>
                    </a:lnTo>
                    <a:lnTo>
                      <a:pt x="181" y="662"/>
                    </a:lnTo>
                    <a:lnTo>
                      <a:pt x="181" y="655"/>
                    </a:lnTo>
                    <a:lnTo>
                      <a:pt x="182" y="649"/>
                    </a:lnTo>
                    <a:lnTo>
                      <a:pt x="185" y="642"/>
                    </a:lnTo>
                    <a:lnTo>
                      <a:pt x="188" y="634"/>
                    </a:lnTo>
                    <a:lnTo>
                      <a:pt x="196" y="618"/>
                    </a:lnTo>
                    <a:lnTo>
                      <a:pt x="205" y="602"/>
                    </a:lnTo>
                    <a:lnTo>
                      <a:pt x="217" y="589"/>
                    </a:lnTo>
                    <a:lnTo>
                      <a:pt x="229" y="577"/>
                    </a:lnTo>
                    <a:lnTo>
                      <a:pt x="234" y="571"/>
                    </a:lnTo>
                    <a:lnTo>
                      <a:pt x="241" y="569"/>
                    </a:lnTo>
                    <a:lnTo>
                      <a:pt x="246" y="566"/>
                    </a:lnTo>
                    <a:lnTo>
                      <a:pt x="253" y="566"/>
                    </a:lnTo>
                    <a:lnTo>
                      <a:pt x="292" y="565"/>
                    </a:lnTo>
                    <a:lnTo>
                      <a:pt x="334" y="563"/>
                    </a:lnTo>
                    <a:lnTo>
                      <a:pt x="356" y="561"/>
                    </a:lnTo>
                    <a:lnTo>
                      <a:pt x="377" y="558"/>
                    </a:lnTo>
                    <a:lnTo>
                      <a:pt x="398" y="554"/>
                    </a:lnTo>
                    <a:lnTo>
                      <a:pt x="418" y="549"/>
                    </a:lnTo>
                    <a:lnTo>
                      <a:pt x="437" y="542"/>
                    </a:lnTo>
                    <a:lnTo>
                      <a:pt x="455" y="534"/>
                    </a:lnTo>
                    <a:lnTo>
                      <a:pt x="463" y="529"/>
                    </a:lnTo>
                    <a:lnTo>
                      <a:pt x="471" y="523"/>
                    </a:lnTo>
                    <a:lnTo>
                      <a:pt x="478" y="518"/>
                    </a:lnTo>
                    <a:lnTo>
                      <a:pt x="485" y="513"/>
                    </a:lnTo>
                    <a:lnTo>
                      <a:pt x="490" y="506"/>
                    </a:lnTo>
                    <a:lnTo>
                      <a:pt x="495" y="499"/>
                    </a:lnTo>
                    <a:lnTo>
                      <a:pt x="501" y="491"/>
                    </a:lnTo>
                    <a:lnTo>
                      <a:pt x="505" y="483"/>
                    </a:lnTo>
                    <a:lnTo>
                      <a:pt x="507" y="474"/>
                    </a:lnTo>
                    <a:lnTo>
                      <a:pt x="510" y="465"/>
                    </a:lnTo>
                    <a:lnTo>
                      <a:pt x="511" y="455"/>
                    </a:lnTo>
                    <a:lnTo>
                      <a:pt x="511" y="445"/>
                    </a:lnTo>
                    <a:lnTo>
                      <a:pt x="511" y="439"/>
                    </a:lnTo>
                    <a:lnTo>
                      <a:pt x="510" y="434"/>
                    </a:lnTo>
                    <a:lnTo>
                      <a:pt x="507" y="429"/>
                    </a:lnTo>
                    <a:lnTo>
                      <a:pt x="505" y="423"/>
                    </a:lnTo>
                    <a:lnTo>
                      <a:pt x="498" y="413"/>
                    </a:lnTo>
                    <a:lnTo>
                      <a:pt x="490" y="404"/>
                    </a:lnTo>
                    <a:lnTo>
                      <a:pt x="482" y="393"/>
                    </a:lnTo>
                    <a:lnTo>
                      <a:pt x="475" y="382"/>
                    </a:lnTo>
                    <a:lnTo>
                      <a:pt x="473" y="377"/>
                    </a:lnTo>
                    <a:lnTo>
                      <a:pt x="471" y="372"/>
                    </a:lnTo>
                    <a:lnTo>
                      <a:pt x="470" y="366"/>
                    </a:lnTo>
                    <a:lnTo>
                      <a:pt x="469" y="361"/>
                    </a:lnTo>
                    <a:lnTo>
                      <a:pt x="470" y="357"/>
                    </a:lnTo>
                    <a:lnTo>
                      <a:pt x="473" y="353"/>
                    </a:lnTo>
                    <a:lnTo>
                      <a:pt x="475" y="349"/>
                    </a:lnTo>
                    <a:lnTo>
                      <a:pt x="479" y="345"/>
                    </a:lnTo>
                    <a:lnTo>
                      <a:pt x="491" y="337"/>
                    </a:lnTo>
                    <a:lnTo>
                      <a:pt x="505" y="329"/>
                    </a:lnTo>
                    <a:lnTo>
                      <a:pt x="519" y="321"/>
                    </a:lnTo>
                    <a:lnTo>
                      <a:pt x="533" y="312"/>
                    </a:lnTo>
                    <a:lnTo>
                      <a:pt x="539" y="306"/>
                    </a:lnTo>
                    <a:lnTo>
                      <a:pt x="545" y="301"/>
                    </a:lnTo>
                    <a:lnTo>
                      <a:pt x="550" y="296"/>
                    </a:lnTo>
                    <a:lnTo>
                      <a:pt x="554" y="289"/>
                    </a:lnTo>
                    <a:lnTo>
                      <a:pt x="554" y="193"/>
                    </a:lnTo>
                    <a:lnTo>
                      <a:pt x="542" y="188"/>
                    </a:lnTo>
                    <a:lnTo>
                      <a:pt x="533" y="185"/>
                    </a:lnTo>
                    <a:lnTo>
                      <a:pt x="526" y="185"/>
                    </a:lnTo>
                    <a:lnTo>
                      <a:pt x="519" y="185"/>
                    </a:lnTo>
                    <a:lnTo>
                      <a:pt x="513" y="188"/>
                    </a:lnTo>
                    <a:lnTo>
                      <a:pt x="506" y="190"/>
                    </a:lnTo>
                    <a:lnTo>
                      <a:pt x="495" y="192"/>
                    </a:lnTo>
                    <a:lnTo>
                      <a:pt x="482" y="193"/>
                    </a:lnTo>
                    <a:lnTo>
                      <a:pt x="473" y="190"/>
                    </a:lnTo>
                    <a:lnTo>
                      <a:pt x="459" y="185"/>
                    </a:lnTo>
                    <a:lnTo>
                      <a:pt x="442" y="177"/>
                    </a:lnTo>
                    <a:lnTo>
                      <a:pt x="422" y="168"/>
                    </a:lnTo>
                    <a:lnTo>
                      <a:pt x="389" y="152"/>
                    </a:lnTo>
                    <a:lnTo>
                      <a:pt x="373" y="144"/>
                    </a:lnTo>
                    <a:lnTo>
                      <a:pt x="475" y="0"/>
                    </a:lnTo>
                    <a:lnTo>
                      <a:pt x="485" y="2"/>
                    </a:lnTo>
                    <a:lnTo>
                      <a:pt x="501" y="8"/>
                    </a:lnTo>
                    <a:lnTo>
                      <a:pt x="521" y="17"/>
                    </a:lnTo>
                    <a:lnTo>
                      <a:pt x="543" y="28"/>
                    </a:lnTo>
                    <a:lnTo>
                      <a:pt x="565" y="40"/>
                    </a:lnTo>
                    <a:lnTo>
                      <a:pt x="583" y="50"/>
                    </a:lnTo>
                    <a:lnTo>
                      <a:pt x="591" y="56"/>
                    </a:lnTo>
                    <a:lnTo>
                      <a:pt x="597" y="60"/>
                    </a:lnTo>
                    <a:lnTo>
                      <a:pt x="601" y="64"/>
                    </a:lnTo>
                    <a:lnTo>
                      <a:pt x="602" y="66"/>
                    </a:lnTo>
                    <a:lnTo>
                      <a:pt x="605" y="74"/>
                    </a:lnTo>
                    <a:lnTo>
                      <a:pt x="606" y="86"/>
                    </a:lnTo>
                    <a:lnTo>
                      <a:pt x="607" y="101"/>
                    </a:lnTo>
                    <a:lnTo>
                      <a:pt x="607" y="114"/>
                    </a:lnTo>
                    <a:lnTo>
                      <a:pt x="609" y="128"/>
                    </a:lnTo>
                    <a:lnTo>
                      <a:pt x="611" y="140"/>
                    </a:lnTo>
                    <a:lnTo>
                      <a:pt x="614" y="144"/>
                    </a:lnTo>
                    <a:lnTo>
                      <a:pt x="617" y="148"/>
                    </a:lnTo>
                    <a:lnTo>
                      <a:pt x="621" y="149"/>
                    </a:lnTo>
                    <a:lnTo>
                      <a:pt x="626" y="150"/>
                    </a:lnTo>
                    <a:lnTo>
                      <a:pt x="633" y="149"/>
                    </a:lnTo>
                    <a:lnTo>
                      <a:pt x="638" y="148"/>
                    </a:lnTo>
                    <a:lnTo>
                      <a:pt x="645" y="144"/>
                    </a:lnTo>
                    <a:lnTo>
                      <a:pt x="651" y="141"/>
                    </a:lnTo>
                    <a:lnTo>
                      <a:pt x="657" y="137"/>
                    </a:lnTo>
                    <a:lnTo>
                      <a:pt x="665" y="133"/>
                    </a:lnTo>
                    <a:lnTo>
                      <a:pt x="671" y="129"/>
                    </a:lnTo>
                    <a:lnTo>
                      <a:pt x="681" y="126"/>
                    </a:lnTo>
                    <a:lnTo>
                      <a:pt x="683" y="152"/>
                    </a:lnTo>
                    <a:lnTo>
                      <a:pt x="689" y="180"/>
                    </a:lnTo>
                    <a:lnTo>
                      <a:pt x="695" y="210"/>
                    </a:lnTo>
                    <a:lnTo>
                      <a:pt x="703" y="242"/>
                    </a:lnTo>
                    <a:lnTo>
                      <a:pt x="714" y="277"/>
                    </a:lnTo>
                    <a:lnTo>
                      <a:pt x="727" y="313"/>
                    </a:lnTo>
                    <a:lnTo>
                      <a:pt x="742" y="352"/>
                    </a:lnTo>
                    <a:lnTo>
                      <a:pt x="758" y="392"/>
                    </a:lnTo>
                    <a:lnTo>
                      <a:pt x="759" y="461"/>
                    </a:lnTo>
                    <a:lnTo>
                      <a:pt x="759" y="531"/>
                    </a:lnTo>
                    <a:lnTo>
                      <a:pt x="762" y="602"/>
                    </a:lnTo>
                    <a:lnTo>
                      <a:pt x="763" y="674"/>
                    </a:lnTo>
                    <a:lnTo>
                      <a:pt x="766" y="745"/>
                    </a:lnTo>
                    <a:lnTo>
                      <a:pt x="767" y="815"/>
                    </a:lnTo>
                    <a:lnTo>
                      <a:pt x="770" y="883"/>
                    </a:lnTo>
                    <a:lnTo>
                      <a:pt x="773" y="950"/>
                    </a:lnTo>
                    <a:lnTo>
                      <a:pt x="774" y="1015"/>
                    </a:lnTo>
                    <a:lnTo>
                      <a:pt x="774" y="1076"/>
                    </a:lnTo>
                    <a:lnTo>
                      <a:pt x="774" y="1135"/>
                    </a:lnTo>
                    <a:lnTo>
                      <a:pt x="774" y="1190"/>
                    </a:lnTo>
                    <a:lnTo>
                      <a:pt x="771" y="1240"/>
                    </a:lnTo>
                    <a:lnTo>
                      <a:pt x="769" y="1286"/>
                    </a:lnTo>
                    <a:lnTo>
                      <a:pt x="765" y="1326"/>
                    </a:lnTo>
                    <a:lnTo>
                      <a:pt x="758" y="1360"/>
                    </a:lnTo>
                    <a:lnTo>
                      <a:pt x="747" y="1403"/>
                    </a:lnTo>
                    <a:lnTo>
                      <a:pt x="730" y="1456"/>
                    </a:lnTo>
                    <a:lnTo>
                      <a:pt x="719" y="1487"/>
                    </a:lnTo>
                    <a:lnTo>
                      <a:pt x="706" y="1518"/>
                    </a:lnTo>
                    <a:lnTo>
                      <a:pt x="693" y="1550"/>
                    </a:lnTo>
                    <a:lnTo>
                      <a:pt x="677" y="1581"/>
                    </a:lnTo>
                    <a:lnTo>
                      <a:pt x="659" y="1611"/>
                    </a:lnTo>
                    <a:lnTo>
                      <a:pt x="639" y="1639"/>
                    </a:lnTo>
                    <a:lnTo>
                      <a:pt x="629" y="1652"/>
                    </a:lnTo>
                    <a:lnTo>
                      <a:pt x="618" y="1665"/>
                    </a:lnTo>
                    <a:lnTo>
                      <a:pt x="607" y="1677"/>
                    </a:lnTo>
                    <a:lnTo>
                      <a:pt x="595" y="1688"/>
                    </a:lnTo>
                    <a:lnTo>
                      <a:pt x="582" y="1697"/>
                    </a:lnTo>
                    <a:lnTo>
                      <a:pt x="570" y="1707"/>
                    </a:lnTo>
                    <a:lnTo>
                      <a:pt x="557" y="1715"/>
                    </a:lnTo>
                    <a:lnTo>
                      <a:pt x="542" y="1721"/>
                    </a:lnTo>
                    <a:lnTo>
                      <a:pt x="527" y="1727"/>
                    </a:lnTo>
                    <a:lnTo>
                      <a:pt x="513" y="1731"/>
                    </a:lnTo>
                    <a:lnTo>
                      <a:pt x="498" y="1733"/>
                    </a:lnTo>
                    <a:lnTo>
                      <a:pt x="482" y="1733"/>
                    </a:lnTo>
                    <a:lnTo>
                      <a:pt x="469" y="1732"/>
                    </a:lnTo>
                    <a:lnTo>
                      <a:pt x="458" y="1729"/>
                    </a:lnTo>
                    <a:lnTo>
                      <a:pt x="450" y="1724"/>
                    </a:lnTo>
                    <a:lnTo>
                      <a:pt x="443" y="1717"/>
                    </a:lnTo>
                    <a:lnTo>
                      <a:pt x="433" y="1703"/>
                    </a:lnTo>
                    <a:lnTo>
                      <a:pt x="423" y="1687"/>
                    </a:lnTo>
                    <a:lnTo>
                      <a:pt x="419" y="1680"/>
                    </a:lnTo>
                    <a:lnTo>
                      <a:pt x="414" y="1675"/>
                    </a:lnTo>
                    <a:lnTo>
                      <a:pt x="409" y="1669"/>
                    </a:lnTo>
                    <a:lnTo>
                      <a:pt x="402" y="1668"/>
                    </a:lnTo>
                    <a:lnTo>
                      <a:pt x="396" y="1668"/>
                    </a:lnTo>
                    <a:lnTo>
                      <a:pt x="386" y="1671"/>
                    </a:lnTo>
                    <a:lnTo>
                      <a:pt x="374" y="1676"/>
                    </a:lnTo>
                    <a:lnTo>
                      <a:pt x="361" y="1685"/>
                    </a:lnTo>
                    <a:lnTo>
                      <a:pt x="353" y="1692"/>
                    </a:lnTo>
                    <a:lnTo>
                      <a:pt x="346" y="1700"/>
                    </a:lnTo>
                    <a:lnTo>
                      <a:pt x="341" y="1707"/>
                    </a:lnTo>
                    <a:lnTo>
                      <a:pt x="336" y="1715"/>
                    </a:lnTo>
                    <a:lnTo>
                      <a:pt x="333" y="1724"/>
                    </a:lnTo>
                    <a:lnTo>
                      <a:pt x="330" y="1733"/>
                    </a:lnTo>
                    <a:lnTo>
                      <a:pt x="329" y="1744"/>
                    </a:lnTo>
                    <a:lnTo>
                      <a:pt x="328" y="1756"/>
                    </a:lnTo>
                    <a:lnTo>
                      <a:pt x="326" y="1784"/>
                    </a:lnTo>
                    <a:lnTo>
                      <a:pt x="326" y="1817"/>
                    </a:lnTo>
                    <a:lnTo>
                      <a:pt x="326" y="1859"/>
                    </a:lnTo>
                    <a:lnTo>
                      <a:pt x="325" y="1908"/>
                    </a:lnTo>
                    <a:lnTo>
                      <a:pt x="292" y="1923"/>
                    </a:lnTo>
                    <a:lnTo>
                      <a:pt x="266" y="1933"/>
                    </a:lnTo>
                    <a:lnTo>
                      <a:pt x="258" y="1939"/>
                    </a:lnTo>
                    <a:lnTo>
                      <a:pt x="252" y="1944"/>
                    </a:lnTo>
                    <a:lnTo>
                      <a:pt x="246" y="1949"/>
                    </a:lnTo>
                    <a:lnTo>
                      <a:pt x="244" y="1956"/>
                    </a:lnTo>
                    <a:lnTo>
                      <a:pt x="244" y="1961"/>
                    </a:lnTo>
                    <a:lnTo>
                      <a:pt x="244" y="1969"/>
                    </a:lnTo>
                    <a:lnTo>
                      <a:pt x="248" y="1976"/>
                    </a:lnTo>
                    <a:lnTo>
                      <a:pt x="252" y="1985"/>
                    </a:lnTo>
                    <a:lnTo>
                      <a:pt x="268" y="2007"/>
                    </a:lnTo>
                    <a:lnTo>
                      <a:pt x="289" y="2035"/>
                    </a:lnTo>
                    <a:lnTo>
                      <a:pt x="274" y="2024"/>
                    </a:lnTo>
                    <a:lnTo>
                      <a:pt x="261" y="2015"/>
                    </a:lnTo>
                    <a:lnTo>
                      <a:pt x="248" y="2004"/>
                    </a:lnTo>
                    <a:lnTo>
                      <a:pt x="237" y="1993"/>
                    </a:lnTo>
                    <a:lnTo>
                      <a:pt x="226" y="1983"/>
                    </a:lnTo>
                    <a:lnTo>
                      <a:pt x="218" y="1972"/>
                    </a:lnTo>
                    <a:lnTo>
                      <a:pt x="212" y="1961"/>
                    </a:lnTo>
                    <a:lnTo>
                      <a:pt x="206" y="1949"/>
                    </a:lnTo>
                    <a:lnTo>
                      <a:pt x="204" y="1939"/>
                    </a:lnTo>
                    <a:lnTo>
                      <a:pt x="204" y="1928"/>
                    </a:lnTo>
                    <a:lnTo>
                      <a:pt x="206" y="1916"/>
                    </a:lnTo>
                    <a:lnTo>
                      <a:pt x="212" y="1905"/>
                    </a:lnTo>
                    <a:lnTo>
                      <a:pt x="220" y="1893"/>
                    </a:lnTo>
                    <a:lnTo>
                      <a:pt x="232" y="1883"/>
                    </a:lnTo>
                    <a:lnTo>
                      <a:pt x="246" y="1872"/>
                    </a:lnTo>
                    <a:lnTo>
                      <a:pt x="265" y="1860"/>
                    </a:lnTo>
                    <a:lnTo>
                      <a:pt x="264" y="1844"/>
                    </a:lnTo>
                    <a:lnTo>
                      <a:pt x="260" y="1825"/>
                    </a:lnTo>
                    <a:lnTo>
                      <a:pt x="253" y="1804"/>
                    </a:lnTo>
                    <a:lnTo>
                      <a:pt x="246" y="1781"/>
                    </a:lnTo>
                    <a:lnTo>
                      <a:pt x="232" y="1743"/>
                    </a:lnTo>
                    <a:lnTo>
                      <a:pt x="222" y="1721"/>
                    </a:lnTo>
                    <a:lnTo>
                      <a:pt x="202" y="1687"/>
                    </a:lnTo>
                    <a:lnTo>
                      <a:pt x="185" y="1656"/>
                    </a:lnTo>
                    <a:lnTo>
                      <a:pt x="168" y="1629"/>
                    </a:lnTo>
                    <a:lnTo>
                      <a:pt x="152" y="1607"/>
                    </a:lnTo>
                    <a:lnTo>
                      <a:pt x="136" y="1587"/>
                    </a:lnTo>
                    <a:lnTo>
                      <a:pt x="122" y="1570"/>
                    </a:lnTo>
                    <a:lnTo>
                      <a:pt x="109" y="1555"/>
                    </a:lnTo>
                    <a:lnTo>
                      <a:pt x="96" y="1542"/>
                    </a:lnTo>
                    <a:lnTo>
                      <a:pt x="70" y="1520"/>
                    </a:lnTo>
                    <a:lnTo>
                      <a:pt x="48" y="1500"/>
                    </a:lnTo>
                    <a:lnTo>
                      <a:pt x="24" y="1480"/>
                    </a:lnTo>
                    <a:lnTo>
                      <a:pt x="0" y="1456"/>
                    </a:lnTo>
                    <a:lnTo>
                      <a:pt x="0" y="1450"/>
                    </a:lnTo>
                    <a:lnTo>
                      <a:pt x="2" y="1435"/>
                    </a:lnTo>
                    <a:lnTo>
                      <a:pt x="9" y="1414"/>
                    </a:lnTo>
                    <a:lnTo>
                      <a:pt x="16" y="1387"/>
                    </a:lnTo>
                    <a:lnTo>
                      <a:pt x="22" y="1356"/>
                    </a:lnTo>
                    <a:lnTo>
                      <a:pt x="29" y="1324"/>
                    </a:lnTo>
                    <a:lnTo>
                      <a:pt x="32" y="1307"/>
                    </a:lnTo>
                    <a:lnTo>
                      <a:pt x="34" y="1291"/>
                    </a:lnTo>
                    <a:lnTo>
                      <a:pt x="36" y="1274"/>
                    </a:lnTo>
                    <a:lnTo>
                      <a:pt x="36" y="1258"/>
                    </a:lnTo>
                    <a:lnTo>
                      <a:pt x="58" y="1252"/>
                    </a:lnTo>
                    <a:lnTo>
                      <a:pt x="85" y="1247"/>
                    </a:lnTo>
                    <a:lnTo>
                      <a:pt x="114" y="1243"/>
                    </a:lnTo>
                    <a:lnTo>
                      <a:pt x="144" y="1240"/>
                    </a:lnTo>
                    <a:lnTo>
                      <a:pt x="174" y="1236"/>
                    </a:lnTo>
                    <a:lnTo>
                      <a:pt x="204" y="1232"/>
                    </a:lnTo>
                    <a:lnTo>
                      <a:pt x="230" y="1228"/>
                    </a:lnTo>
                    <a:lnTo>
                      <a:pt x="253" y="1222"/>
                    </a:lnTo>
                    <a:lnTo>
                      <a:pt x="250" y="1186"/>
                    </a:lnTo>
                    <a:lnTo>
                      <a:pt x="246" y="1151"/>
                    </a:lnTo>
                    <a:lnTo>
                      <a:pt x="241" y="1118"/>
                    </a:lnTo>
                    <a:lnTo>
                      <a:pt x="236" y="1086"/>
                    </a:lnTo>
                    <a:lnTo>
                      <a:pt x="229" y="1055"/>
                    </a:lnTo>
                    <a:lnTo>
                      <a:pt x="222" y="1026"/>
                    </a:lnTo>
                    <a:lnTo>
                      <a:pt x="214" y="996"/>
                    </a:lnTo>
                    <a:lnTo>
                      <a:pt x="206" y="970"/>
                    </a:lnTo>
                    <a:lnTo>
                      <a:pt x="190" y="918"/>
                    </a:lnTo>
                    <a:lnTo>
                      <a:pt x="172" y="869"/>
                    </a:lnTo>
                    <a:lnTo>
                      <a:pt x="154" y="822"/>
                    </a:lnTo>
                    <a:lnTo>
                      <a:pt x="138" y="777"/>
                    </a:lnTo>
                    <a:lnTo>
                      <a:pt x="138" y="782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86"/>
              <p:cNvSpPr>
                <a:spLocks/>
              </p:cNvSpPr>
              <p:nvPr/>
            </p:nvSpPr>
            <p:spPr bwMode="auto">
              <a:xfrm>
                <a:off x="4413" y="2158"/>
                <a:ext cx="743" cy="1254"/>
              </a:xfrm>
              <a:custGeom>
                <a:avLst/>
                <a:gdLst>
                  <a:gd name="T0" fmla="*/ 334 w 2429"/>
                  <a:gd name="T1" fmla="*/ 1097 h 4104"/>
                  <a:gd name="T2" fmla="*/ 296 w 2429"/>
                  <a:gd name="T3" fmla="*/ 1081 h 4104"/>
                  <a:gd name="T4" fmla="*/ 269 w 2429"/>
                  <a:gd name="T5" fmla="*/ 1034 h 4104"/>
                  <a:gd name="T6" fmla="*/ 271 w 2429"/>
                  <a:gd name="T7" fmla="*/ 984 h 4104"/>
                  <a:gd name="T8" fmla="*/ 305 w 2429"/>
                  <a:gd name="T9" fmla="*/ 918 h 4104"/>
                  <a:gd name="T10" fmla="*/ 290 w 2429"/>
                  <a:gd name="T11" fmla="*/ 889 h 4104"/>
                  <a:gd name="T12" fmla="*/ 347 w 2429"/>
                  <a:gd name="T13" fmla="*/ 859 h 4104"/>
                  <a:gd name="T14" fmla="*/ 310 w 2429"/>
                  <a:gd name="T15" fmla="*/ 789 h 4104"/>
                  <a:gd name="T16" fmla="*/ 268 w 2429"/>
                  <a:gd name="T17" fmla="*/ 819 h 4104"/>
                  <a:gd name="T18" fmla="*/ 235 w 2429"/>
                  <a:gd name="T19" fmla="*/ 866 h 4104"/>
                  <a:gd name="T20" fmla="*/ 201 w 2429"/>
                  <a:gd name="T21" fmla="*/ 881 h 4104"/>
                  <a:gd name="T22" fmla="*/ 147 w 2429"/>
                  <a:gd name="T23" fmla="*/ 872 h 4104"/>
                  <a:gd name="T24" fmla="*/ 143 w 2429"/>
                  <a:gd name="T25" fmla="*/ 834 h 4104"/>
                  <a:gd name="T26" fmla="*/ 143 w 2429"/>
                  <a:gd name="T27" fmla="*/ 800 h 4104"/>
                  <a:gd name="T28" fmla="*/ 154 w 2429"/>
                  <a:gd name="T29" fmla="*/ 718 h 4104"/>
                  <a:gd name="T30" fmla="*/ 79 w 2429"/>
                  <a:gd name="T31" fmla="*/ 747 h 4104"/>
                  <a:gd name="T32" fmla="*/ 63 w 2429"/>
                  <a:gd name="T33" fmla="*/ 658 h 4104"/>
                  <a:gd name="T34" fmla="*/ 39 w 2429"/>
                  <a:gd name="T35" fmla="*/ 623 h 4104"/>
                  <a:gd name="T36" fmla="*/ 17 w 2429"/>
                  <a:gd name="T37" fmla="*/ 544 h 4104"/>
                  <a:gd name="T38" fmla="*/ 26 w 2429"/>
                  <a:gd name="T39" fmla="*/ 462 h 4104"/>
                  <a:gd name="T40" fmla="*/ 70 w 2429"/>
                  <a:gd name="T41" fmla="*/ 410 h 4104"/>
                  <a:gd name="T42" fmla="*/ 112 w 2429"/>
                  <a:gd name="T43" fmla="*/ 388 h 4104"/>
                  <a:gd name="T44" fmla="*/ 130 w 2429"/>
                  <a:gd name="T45" fmla="*/ 335 h 4104"/>
                  <a:gd name="T46" fmla="*/ 97 w 2429"/>
                  <a:gd name="T47" fmla="*/ 280 h 4104"/>
                  <a:gd name="T48" fmla="*/ 74 w 2429"/>
                  <a:gd name="T49" fmla="*/ 226 h 4104"/>
                  <a:gd name="T50" fmla="*/ 65 w 2429"/>
                  <a:gd name="T51" fmla="*/ 117 h 4104"/>
                  <a:gd name="T52" fmla="*/ 116 w 2429"/>
                  <a:gd name="T53" fmla="*/ 97 h 4104"/>
                  <a:gd name="T54" fmla="*/ 164 w 2429"/>
                  <a:gd name="T55" fmla="*/ 68 h 4104"/>
                  <a:gd name="T56" fmla="*/ 206 w 2429"/>
                  <a:gd name="T57" fmla="*/ 55 h 4104"/>
                  <a:gd name="T58" fmla="*/ 240 w 2429"/>
                  <a:gd name="T59" fmla="*/ 0 h 4104"/>
                  <a:gd name="T60" fmla="*/ 304 w 2429"/>
                  <a:gd name="T61" fmla="*/ 57 h 4104"/>
                  <a:gd name="T62" fmla="*/ 305 w 2429"/>
                  <a:gd name="T63" fmla="*/ 97 h 4104"/>
                  <a:gd name="T64" fmla="*/ 343 w 2429"/>
                  <a:gd name="T65" fmla="*/ 87 h 4104"/>
                  <a:gd name="T66" fmla="*/ 385 w 2429"/>
                  <a:gd name="T67" fmla="*/ 104 h 4104"/>
                  <a:gd name="T68" fmla="*/ 383 w 2429"/>
                  <a:gd name="T69" fmla="*/ 145 h 4104"/>
                  <a:gd name="T70" fmla="*/ 326 w 2429"/>
                  <a:gd name="T71" fmla="*/ 187 h 4104"/>
                  <a:gd name="T72" fmla="*/ 281 w 2429"/>
                  <a:gd name="T73" fmla="*/ 240 h 4104"/>
                  <a:gd name="T74" fmla="*/ 284 w 2429"/>
                  <a:gd name="T75" fmla="*/ 417 h 4104"/>
                  <a:gd name="T76" fmla="*/ 282 w 2429"/>
                  <a:gd name="T77" fmla="*/ 579 h 4104"/>
                  <a:gd name="T78" fmla="*/ 276 w 2429"/>
                  <a:gd name="T79" fmla="*/ 698 h 4104"/>
                  <a:gd name="T80" fmla="*/ 343 w 2429"/>
                  <a:gd name="T81" fmla="*/ 672 h 4104"/>
                  <a:gd name="T82" fmla="*/ 365 w 2429"/>
                  <a:gd name="T83" fmla="*/ 691 h 4104"/>
                  <a:gd name="T84" fmla="*/ 386 w 2429"/>
                  <a:gd name="T85" fmla="*/ 702 h 4104"/>
                  <a:gd name="T86" fmla="*/ 424 w 2429"/>
                  <a:gd name="T87" fmla="*/ 681 h 4104"/>
                  <a:gd name="T88" fmla="*/ 444 w 2429"/>
                  <a:gd name="T89" fmla="*/ 600 h 4104"/>
                  <a:gd name="T90" fmla="*/ 515 w 2429"/>
                  <a:gd name="T91" fmla="*/ 611 h 4104"/>
                  <a:gd name="T92" fmla="*/ 540 w 2429"/>
                  <a:gd name="T93" fmla="*/ 638 h 4104"/>
                  <a:gd name="T94" fmla="*/ 584 w 2429"/>
                  <a:gd name="T95" fmla="*/ 665 h 4104"/>
                  <a:gd name="T96" fmla="*/ 685 w 2429"/>
                  <a:gd name="T97" fmla="*/ 838 h 4104"/>
                  <a:gd name="T98" fmla="*/ 740 w 2429"/>
                  <a:gd name="T99" fmla="*/ 978 h 4104"/>
                  <a:gd name="T100" fmla="*/ 720 w 2429"/>
                  <a:gd name="T101" fmla="*/ 1026 h 4104"/>
                  <a:gd name="T102" fmla="*/ 663 w 2429"/>
                  <a:gd name="T103" fmla="*/ 1043 h 4104"/>
                  <a:gd name="T104" fmla="*/ 697 w 2429"/>
                  <a:gd name="T105" fmla="*/ 1087 h 4104"/>
                  <a:gd name="T106" fmla="*/ 689 w 2429"/>
                  <a:gd name="T107" fmla="*/ 1123 h 4104"/>
                  <a:gd name="T108" fmla="*/ 662 w 2429"/>
                  <a:gd name="T109" fmla="*/ 1159 h 4104"/>
                  <a:gd name="T110" fmla="*/ 589 w 2429"/>
                  <a:gd name="T111" fmla="*/ 1192 h 4104"/>
                  <a:gd name="T112" fmla="*/ 590 w 2429"/>
                  <a:gd name="T113" fmla="*/ 1229 h 4104"/>
                  <a:gd name="T114" fmla="*/ 569 w 2429"/>
                  <a:gd name="T115" fmla="*/ 1138 h 4104"/>
                  <a:gd name="T116" fmla="*/ 521 w 2429"/>
                  <a:gd name="T117" fmla="*/ 1107 h 4104"/>
                  <a:gd name="T118" fmla="*/ 428 w 2429"/>
                  <a:gd name="T119" fmla="*/ 1245 h 4104"/>
                  <a:gd name="T120" fmla="*/ 374 w 2429"/>
                  <a:gd name="T121" fmla="*/ 1219 h 4104"/>
                  <a:gd name="T122" fmla="*/ 357 w 2429"/>
                  <a:gd name="T123" fmla="*/ 1168 h 4104"/>
                  <a:gd name="T124" fmla="*/ 368 w 2429"/>
                  <a:gd name="T125" fmla="*/ 1138 h 41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429"/>
                  <a:gd name="T190" fmla="*/ 0 h 4104"/>
                  <a:gd name="T191" fmla="*/ 2429 w 2429"/>
                  <a:gd name="T192" fmla="*/ 4104 h 410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429" h="4104">
                    <a:moveTo>
                      <a:pt x="1203" y="3720"/>
                    </a:moveTo>
                    <a:lnTo>
                      <a:pt x="1210" y="3720"/>
                    </a:lnTo>
                    <a:lnTo>
                      <a:pt x="1201" y="3720"/>
                    </a:lnTo>
                    <a:lnTo>
                      <a:pt x="1193" y="3718"/>
                    </a:lnTo>
                    <a:lnTo>
                      <a:pt x="1186" y="3716"/>
                    </a:lnTo>
                    <a:lnTo>
                      <a:pt x="1178" y="3712"/>
                    </a:lnTo>
                    <a:lnTo>
                      <a:pt x="1171" y="3710"/>
                    </a:lnTo>
                    <a:lnTo>
                      <a:pt x="1165" y="3704"/>
                    </a:lnTo>
                    <a:lnTo>
                      <a:pt x="1159" y="3699"/>
                    </a:lnTo>
                    <a:lnTo>
                      <a:pt x="1154" y="3694"/>
                    </a:lnTo>
                    <a:lnTo>
                      <a:pt x="1143" y="3682"/>
                    </a:lnTo>
                    <a:lnTo>
                      <a:pt x="1134" y="3667"/>
                    </a:lnTo>
                    <a:lnTo>
                      <a:pt x="1126" y="3651"/>
                    </a:lnTo>
                    <a:lnTo>
                      <a:pt x="1117" y="3637"/>
                    </a:lnTo>
                    <a:lnTo>
                      <a:pt x="1109" y="3621"/>
                    </a:lnTo>
                    <a:lnTo>
                      <a:pt x="1101" y="3605"/>
                    </a:lnTo>
                    <a:lnTo>
                      <a:pt x="1091" y="3591"/>
                    </a:lnTo>
                    <a:lnTo>
                      <a:pt x="1082" y="3578"/>
                    </a:lnTo>
                    <a:lnTo>
                      <a:pt x="1077" y="3573"/>
                    </a:lnTo>
                    <a:lnTo>
                      <a:pt x="1071" y="3567"/>
                    </a:lnTo>
                    <a:lnTo>
                      <a:pt x="1065" y="3563"/>
                    </a:lnTo>
                    <a:lnTo>
                      <a:pt x="1059" y="3559"/>
                    </a:lnTo>
                    <a:lnTo>
                      <a:pt x="1053" y="3557"/>
                    </a:lnTo>
                    <a:lnTo>
                      <a:pt x="1045" y="3554"/>
                    </a:lnTo>
                    <a:lnTo>
                      <a:pt x="1038" y="3553"/>
                    </a:lnTo>
                    <a:lnTo>
                      <a:pt x="1029" y="3551"/>
                    </a:lnTo>
                    <a:lnTo>
                      <a:pt x="1019" y="3551"/>
                    </a:lnTo>
                    <a:lnTo>
                      <a:pt x="1014" y="3551"/>
                    </a:lnTo>
                    <a:lnTo>
                      <a:pt x="1006" y="3551"/>
                    </a:lnTo>
                    <a:lnTo>
                      <a:pt x="993" y="3551"/>
                    </a:lnTo>
                    <a:lnTo>
                      <a:pt x="985" y="3551"/>
                    </a:lnTo>
                    <a:lnTo>
                      <a:pt x="978" y="3547"/>
                    </a:lnTo>
                    <a:lnTo>
                      <a:pt x="973" y="3543"/>
                    </a:lnTo>
                    <a:lnTo>
                      <a:pt x="969" y="3538"/>
                    </a:lnTo>
                    <a:lnTo>
                      <a:pt x="962" y="3523"/>
                    </a:lnTo>
                    <a:lnTo>
                      <a:pt x="957" y="3510"/>
                    </a:lnTo>
                    <a:lnTo>
                      <a:pt x="945" y="3513"/>
                    </a:lnTo>
                    <a:lnTo>
                      <a:pt x="934" y="3513"/>
                    </a:lnTo>
                    <a:lnTo>
                      <a:pt x="925" y="3513"/>
                    </a:lnTo>
                    <a:lnTo>
                      <a:pt x="917" y="3510"/>
                    </a:lnTo>
                    <a:lnTo>
                      <a:pt x="910" y="3506"/>
                    </a:lnTo>
                    <a:lnTo>
                      <a:pt x="903" y="3501"/>
                    </a:lnTo>
                    <a:lnTo>
                      <a:pt x="898" y="3494"/>
                    </a:lnTo>
                    <a:lnTo>
                      <a:pt x="893" y="3487"/>
                    </a:lnTo>
                    <a:lnTo>
                      <a:pt x="889" y="3479"/>
                    </a:lnTo>
                    <a:lnTo>
                      <a:pt x="886" y="3470"/>
                    </a:lnTo>
                    <a:lnTo>
                      <a:pt x="883" y="3459"/>
                    </a:lnTo>
                    <a:lnTo>
                      <a:pt x="882" y="3449"/>
                    </a:lnTo>
                    <a:lnTo>
                      <a:pt x="879" y="3426"/>
                    </a:lnTo>
                    <a:lnTo>
                      <a:pt x="878" y="3401"/>
                    </a:lnTo>
                    <a:lnTo>
                      <a:pt x="879" y="3385"/>
                    </a:lnTo>
                    <a:lnTo>
                      <a:pt x="882" y="3369"/>
                    </a:lnTo>
                    <a:lnTo>
                      <a:pt x="887" y="3355"/>
                    </a:lnTo>
                    <a:lnTo>
                      <a:pt x="893" y="3343"/>
                    </a:lnTo>
                    <a:lnTo>
                      <a:pt x="905" y="3321"/>
                    </a:lnTo>
                    <a:lnTo>
                      <a:pt x="915" y="3299"/>
                    </a:lnTo>
                    <a:lnTo>
                      <a:pt x="907" y="3297"/>
                    </a:lnTo>
                    <a:lnTo>
                      <a:pt x="901" y="3293"/>
                    </a:lnTo>
                    <a:lnTo>
                      <a:pt x="894" y="3289"/>
                    </a:lnTo>
                    <a:lnTo>
                      <a:pt x="887" y="3283"/>
                    </a:lnTo>
                    <a:lnTo>
                      <a:pt x="881" y="3278"/>
                    </a:lnTo>
                    <a:lnTo>
                      <a:pt x="877" y="3270"/>
                    </a:lnTo>
                    <a:lnTo>
                      <a:pt x="874" y="3261"/>
                    </a:lnTo>
                    <a:lnTo>
                      <a:pt x="873" y="3250"/>
                    </a:lnTo>
                    <a:lnTo>
                      <a:pt x="874" y="3243"/>
                    </a:lnTo>
                    <a:lnTo>
                      <a:pt x="875" y="3237"/>
                    </a:lnTo>
                    <a:lnTo>
                      <a:pt x="879" y="3230"/>
                    </a:lnTo>
                    <a:lnTo>
                      <a:pt x="885" y="3222"/>
                    </a:lnTo>
                    <a:lnTo>
                      <a:pt x="898" y="3207"/>
                    </a:lnTo>
                    <a:lnTo>
                      <a:pt x="913" y="3190"/>
                    </a:lnTo>
                    <a:lnTo>
                      <a:pt x="927" y="3173"/>
                    </a:lnTo>
                    <a:lnTo>
                      <a:pt x="941" y="3154"/>
                    </a:lnTo>
                    <a:lnTo>
                      <a:pt x="947" y="3145"/>
                    </a:lnTo>
                    <a:lnTo>
                      <a:pt x="951" y="3134"/>
                    </a:lnTo>
                    <a:lnTo>
                      <a:pt x="955" y="3123"/>
                    </a:lnTo>
                    <a:lnTo>
                      <a:pt x="957" y="3113"/>
                    </a:lnTo>
                    <a:lnTo>
                      <a:pt x="957" y="3098"/>
                    </a:lnTo>
                    <a:lnTo>
                      <a:pt x="957" y="3075"/>
                    </a:lnTo>
                    <a:lnTo>
                      <a:pt x="958" y="3066"/>
                    </a:lnTo>
                    <a:lnTo>
                      <a:pt x="959" y="3058"/>
                    </a:lnTo>
                    <a:lnTo>
                      <a:pt x="962" y="3050"/>
                    </a:lnTo>
                    <a:lnTo>
                      <a:pt x="966" y="3042"/>
                    </a:lnTo>
                    <a:lnTo>
                      <a:pt x="975" y="3029"/>
                    </a:lnTo>
                    <a:lnTo>
                      <a:pt x="987" y="3017"/>
                    </a:lnTo>
                    <a:lnTo>
                      <a:pt x="998" y="3006"/>
                    </a:lnTo>
                    <a:lnTo>
                      <a:pt x="1007" y="2994"/>
                    </a:lnTo>
                    <a:lnTo>
                      <a:pt x="1011" y="2989"/>
                    </a:lnTo>
                    <a:lnTo>
                      <a:pt x="1014" y="2982"/>
                    </a:lnTo>
                    <a:lnTo>
                      <a:pt x="1017" y="2976"/>
                    </a:lnTo>
                    <a:lnTo>
                      <a:pt x="1017" y="2968"/>
                    </a:lnTo>
                    <a:lnTo>
                      <a:pt x="1017" y="2960"/>
                    </a:lnTo>
                    <a:lnTo>
                      <a:pt x="1014" y="2953"/>
                    </a:lnTo>
                    <a:lnTo>
                      <a:pt x="1010" y="2948"/>
                    </a:lnTo>
                    <a:lnTo>
                      <a:pt x="1006" y="2944"/>
                    </a:lnTo>
                    <a:lnTo>
                      <a:pt x="994" y="2938"/>
                    </a:lnTo>
                    <a:lnTo>
                      <a:pt x="981" y="2933"/>
                    </a:lnTo>
                    <a:lnTo>
                      <a:pt x="974" y="2930"/>
                    </a:lnTo>
                    <a:lnTo>
                      <a:pt x="967" y="2928"/>
                    </a:lnTo>
                    <a:lnTo>
                      <a:pt x="962" y="2925"/>
                    </a:lnTo>
                    <a:lnTo>
                      <a:pt x="957" y="2921"/>
                    </a:lnTo>
                    <a:lnTo>
                      <a:pt x="951" y="2914"/>
                    </a:lnTo>
                    <a:lnTo>
                      <a:pt x="947" y="2908"/>
                    </a:lnTo>
                    <a:lnTo>
                      <a:pt x="946" y="2900"/>
                    </a:lnTo>
                    <a:lnTo>
                      <a:pt x="945" y="2889"/>
                    </a:lnTo>
                    <a:lnTo>
                      <a:pt x="946" y="2885"/>
                    </a:lnTo>
                    <a:lnTo>
                      <a:pt x="947" y="2880"/>
                    </a:lnTo>
                    <a:lnTo>
                      <a:pt x="949" y="2874"/>
                    </a:lnTo>
                    <a:lnTo>
                      <a:pt x="953" y="2869"/>
                    </a:lnTo>
                    <a:lnTo>
                      <a:pt x="957" y="2864"/>
                    </a:lnTo>
                    <a:lnTo>
                      <a:pt x="961" y="2860"/>
                    </a:lnTo>
                    <a:lnTo>
                      <a:pt x="965" y="2856"/>
                    </a:lnTo>
                    <a:lnTo>
                      <a:pt x="969" y="2853"/>
                    </a:lnTo>
                    <a:lnTo>
                      <a:pt x="1066" y="2853"/>
                    </a:lnTo>
                    <a:lnTo>
                      <a:pt x="1087" y="2845"/>
                    </a:lnTo>
                    <a:lnTo>
                      <a:pt x="1110" y="2836"/>
                    </a:lnTo>
                    <a:lnTo>
                      <a:pt x="1121" y="2829"/>
                    </a:lnTo>
                    <a:lnTo>
                      <a:pt x="1130" y="2821"/>
                    </a:lnTo>
                    <a:lnTo>
                      <a:pt x="1133" y="2817"/>
                    </a:lnTo>
                    <a:lnTo>
                      <a:pt x="1135" y="2812"/>
                    </a:lnTo>
                    <a:lnTo>
                      <a:pt x="1137" y="2805"/>
                    </a:lnTo>
                    <a:lnTo>
                      <a:pt x="1138" y="2800"/>
                    </a:lnTo>
                    <a:lnTo>
                      <a:pt x="1137" y="2789"/>
                    </a:lnTo>
                    <a:lnTo>
                      <a:pt x="1134" y="2776"/>
                    </a:lnTo>
                    <a:lnTo>
                      <a:pt x="1129" y="2761"/>
                    </a:lnTo>
                    <a:lnTo>
                      <a:pt x="1123" y="2745"/>
                    </a:lnTo>
                    <a:lnTo>
                      <a:pt x="1107" y="2709"/>
                    </a:lnTo>
                    <a:lnTo>
                      <a:pt x="1087" y="2673"/>
                    </a:lnTo>
                    <a:lnTo>
                      <a:pt x="1078" y="2654"/>
                    </a:lnTo>
                    <a:lnTo>
                      <a:pt x="1067" y="2638"/>
                    </a:lnTo>
                    <a:lnTo>
                      <a:pt x="1057" y="2622"/>
                    </a:lnTo>
                    <a:lnTo>
                      <a:pt x="1046" y="2609"/>
                    </a:lnTo>
                    <a:lnTo>
                      <a:pt x="1037" y="2598"/>
                    </a:lnTo>
                    <a:lnTo>
                      <a:pt x="1027" y="2589"/>
                    </a:lnTo>
                    <a:lnTo>
                      <a:pt x="1022" y="2586"/>
                    </a:lnTo>
                    <a:lnTo>
                      <a:pt x="1018" y="2584"/>
                    </a:lnTo>
                    <a:lnTo>
                      <a:pt x="1015" y="2582"/>
                    </a:lnTo>
                    <a:lnTo>
                      <a:pt x="1011" y="2582"/>
                    </a:lnTo>
                    <a:lnTo>
                      <a:pt x="1003" y="2582"/>
                    </a:lnTo>
                    <a:lnTo>
                      <a:pt x="997" y="2585"/>
                    </a:lnTo>
                    <a:lnTo>
                      <a:pt x="990" y="2586"/>
                    </a:lnTo>
                    <a:lnTo>
                      <a:pt x="985" y="2590"/>
                    </a:lnTo>
                    <a:lnTo>
                      <a:pt x="974" y="2598"/>
                    </a:lnTo>
                    <a:lnTo>
                      <a:pt x="965" y="2609"/>
                    </a:lnTo>
                    <a:lnTo>
                      <a:pt x="957" y="2620"/>
                    </a:lnTo>
                    <a:lnTo>
                      <a:pt x="949" y="2630"/>
                    </a:lnTo>
                    <a:lnTo>
                      <a:pt x="942" y="2641"/>
                    </a:lnTo>
                    <a:lnTo>
                      <a:pt x="933" y="2649"/>
                    </a:lnTo>
                    <a:lnTo>
                      <a:pt x="923" y="2656"/>
                    </a:lnTo>
                    <a:lnTo>
                      <a:pt x="914" y="2662"/>
                    </a:lnTo>
                    <a:lnTo>
                      <a:pt x="905" y="2666"/>
                    </a:lnTo>
                    <a:lnTo>
                      <a:pt x="894" y="2670"/>
                    </a:lnTo>
                    <a:lnTo>
                      <a:pt x="885" y="2674"/>
                    </a:lnTo>
                    <a:lnTo>
                      <a:pt x="877" y="2680"/>
                    </a:lnTo>
                    <a:lnTo>
                      <a:pt x="867" y="2688"/>
                    </a:lnTo>
                    <a:lnTo>
                      <a:pt x="861" y="2697"/>
                    </a:lnTo>
                    <a:lnTo>
                      <a:pt x="857" y="2702"/>
                    </a:lnTo>
                    <a:lnTo>
                      <a:pt x="853" y="2709"/>
                    </a:lnTo>
                    <a:lnTo>
                      <a:pt x="850" y="2717"/>
                    </a:lnTo>
                    <a:lnTo>
                      <a:pt x="847" y="2724"/>
                    </a:lnTo>
                    <a:lnTo>
                      <a:pt x="842" y="2740"/>
                    </a:lnTo>
                    <a:lnTo>
                      <a:pt x="838" y="2757"/>
                    </a:lnTo>
                    <a:lnTo>
                      <a:pt x="833" y="2774"/>
                    </a:lnTo>
                    <a:lnTo>
                      <a:pt x="826" y="2790"/>
                    </a:lnTo>
                    <a:lnTo>
                      <a:pt x="823" y="2797"/>
                    </a:lnTo>
                    <a:lnTo>
                      <a:pt x="818" y="2805"/>
                    </a:lnTo>
                    <a:lnTo>
                      <a:pt x="813" y="2812"/>
                    </a:lnTo>
                    <a:lnTo>
                      <a:pt x="806" y="2817"/>
                    </a:lnTo>
                    <a:lnTo>
                      <a:pt x="791" y="2825"/>
                    </a:lnTo>
                    <a:lnTo>
                      <a:pt x="777" y="2830"/>
                    </a:lnTo>
                    <a:lnTo>
                      <a:pt x="769" y="2834"/>
                    </a:lnTo>
                    <a:lnTo>
                      <a:pt x="761" y="2840"/>
                    </a:lnTo>
                    <a:lnTo>
                      <a:pt x="753" y="2845"/>
                    </a:lnTo>
                    <a:lnTo>
                      <a:pt x="746" y="2853"/>
                    </a:lnTo>
                    <a:lnTo>
                      <a:pt x="741" y="2858"/>
                    </a:lnTo>
                    <a:lnTo>
                      <a:pt x="735" y="2865"/>
                    </a:lnTo>
                    <a:lnTo>
                      <a:pt x="731" y="2872"/>
                    </a:lnTo>
                    <a:lnTo>
                      <a:pt x="726" y="2878"/>
                    </a:lnTo>
                    <a:lnTo>
                      <a:pt x="722" y="2885"/>
                    </a:lnTo>
                    <a:lnTo>
                      <a:pt x="715" y="2890"/>
                    </a:lnTo>
                    <a:lnTo>
                      <a:pt x="711" y="2893"/>
                    </a:lnTo>
                    <a:lnTo>
                      <a:pt x="707" y="2894"/>
                    </a:lnTo>
                    <a:lnTo>
                      <a:pt x="703" y="2896"/>
                    </a:lnTo>
                    <a:lnTo>
                      <a:pt x="698" y="2896"/>
                    </a:lnTo>
                    <a:lnTo>
                      <a:pt x="685" y="2894"/>
                    </a:lnTo>
                    <a:lnTo>
                      <a:pt x="674" y="2893"/>
                    </a:lnTo>
                    <a:lnTo>
                      <a:pt x="665" y="2889"/>
                    </a:lnTo>
                    <a:lnTo>
                      <a:pt x="657" y="2884"/>
                    </a:lnTo>
                    <a:lnTo>
                      <a:pt x="643" y="2873"/>
                    </a:lnTo>
                    <a:lnTo>
                      <a:pt x="631" y="2860"/>
                    </a:lnTo>
                    <a:lnTo>
                      <a:pt x="621" y="2846"/>
                    </a:lnTo>
                    <a:lnTo>
                      <a:pt x="606" y="2834"/>
                    </a:lnTo>
                    <a:lnTo>
                      <a:pt x="598" y="2830"/>
                    </a:lnTo>
                    <a:lnTo>
                      <a:pt x="589" y="2826"/>
                    </a:lnTo>
                    <a:lnTo>
                      <a:pt x="578" y="2824"/>
                    </a:lnTo>
                    <a:lnTo>
                      <a:pt x="566" y="2824"/>
                    </a:lnTo>
                    <a:lnTo>
                      <a:pt x="556" y="2825"/>
                    </a:lnTo>
                    <a:lnTo>
                      <a:pt x="546" y="2828"/>
                    </a:lnTo>
                    <a:lnTo>
                      <a:pt x="540" y="2833"/>
                    </a:lnTo>
                    <a:lnTo>
                      <a:pt x="532" y="2838"/>
                    </a:lnTo>
                    <a:lnTo>
                      <a:pt x="524" y="2844"/>
                    </a:lnTo>
                    <a:lnTo>
                      <a:pt x="516" y="2849"/>
                    </a:lnTo>
                    <a:lnTo>
                      <a:pt x="505" y="2852"/>
                    </a:lnTo>
                    <a:lnTo>
                      <a:pt x="493" y="2853"/>
                    </a:lnTo>
                    <a:lnTo>
                      <a:pt x="482" y="2853"/>
                    </a:lnTo>
                    <a:lnTo>
                      <a:pt x="472" y="2850"/>
                    </a:lnTo>
                    <a:lnTo>
                      <a:pt x="461" y="2846"/>
                    </a:lnTo>
                    <a:lnTo>
                      <a:pt x="452" y="2841"/>
                    </a:lnTo>
                    <a:lnTo>
                      <a:pt x="444" y="2833"/>
                    </a:lnTo>
                    <a:lnTo>
                      <a:pt x="438" y="2825"/>
                    </a:lnTo>
                    <a:lnTo>
                      <a:pt x="436" y="2821"/>
                    </a:lnTo>
                    <a:lnTo>
                      <a:pt x="434" y="2816"/>
                    </a:lnTo>
                    <a:lnTo>
                      <a:pt x="433" y="2810"/>
                    </a:lnTo>
                    <a:lnTo>
                      <a:pt x="433" y="2805"/>
                    </a:lnTo>
                    <a:lnTo>
                      <a:pt x="433" y="2797"/>
                    </a:lnTo>
                    <a:lnTo>
                      <a:pt x="434" y="2790"/>
                    </a:lnTo>
                    <a:lnTo>
                      <a:pt x="437" y="2784"/>
                    </a:lnTo>
                    <a:lnTo>
                      <a:pt x="440" y="2777"/>
                    </a:lnTo>
                    <a:lnTo>
                      <a:pt x="446" y="2765"/>
                    </a:lnTo>
                    <a:lnTo>
                      <a:pt x="454" y="2754"/>
                    </a:lnTo>
                    <a:lnTo>
                      <a:pt x="462" y="2742"/>
                    </a:lnTo>
                    <a:lnTo>
                      <a:pt x="469" y="2730"/>
                    </a:lnTo>
                    <a:lnTo>
                      <a:pt x="472" y="2724"/>
                    </a:lnTo>
                    <a:lnTo>
                      <a:pt x="473" y="2717"/>
                    </a:lnTo>
                    <a:lnTo>
                      <a:pt x="474" y="2710"/>
                    </a:lnTo>
                    <a:lnTo>
                      <a:pt x="476" y="2702"/>
                    </a:lnTo>
                    <a:lnTo>
                      <a:pt x="474" y="2694"/>
                    </a:lnTo>
                    <a:lnTo>
                      <a:pt x="472" y="2688"/>
                    </a:lnTo>
                    <a:lnTo>
                      <a:pt x="468" y="2681"/>
                    </a:lnTo>
                    <a:lnTo>
                      <a:pt x="464" y="2674"/>
                    </a:lnTo>
                    <a:lnTo>
                      <a:pt x="458" y="2669"/>
                    </a:lnTo>
                    <a:lnTo>
                      <a:pt x="456" y="2661"/>
                    </a:lnTo>
                    <a:lnTo>
                      <a:pt x="452" y="2653"/>
                    </a:lnTo>
                    <a:lnTo>
                      <a:pt x="452" y="2642"/>
                    </a:lnTo>
                    <a:lnTo>
                      <a:pt x="452" y="2636"/>
                    </a:lnTo>
                    <a:lnTo>
                      <a:pt x="456" y="2630"/>
                    </a:lnTo>
                    <a:lnTo>
                      <a:pt x="460" y="2626"/>
                    </a:lnTo>
                    <a:lnTo>
                      <a:pt x="464" y="2621"/>
                    </a:lnTo>
                    <a:lnTo>
                      <a:pt x="469" y="2617"/>
                    </a:lnTo>
                    <a:lnTo>
                      <a:pt x="474" y="2612"/>
                    </a:lnTo>
                    <a:lnTo>
                      <a:pt x="478" y="2606"/>
                    </a:lnTo>
                    <a:lnTo>
                      <a:pt x="481" y="2601"/>
                    </a:lnTo>
                    <a:lnTo>
                      <a:pt x="496" y="2554"/>
                    </a:lnTo>
                    <a:lnTo>
                      <a:pt x="509" y="2506"/>
                    </a:lnTo>
                    <a:lnTo>
                      <a:pt x="514" y="2483"/>
                    </a:lnTo>
                    <a:lnTo>
                      <a:pt x="520" y="2457"/>
                    </a:lnTo>
                    <a:lnTo>
                      <a:pt x="522" y="2433"/>
                    </a:lnTo>
                    <a:lnTo>
                      <a:pt x="524" y="2408"/>
                    </a:lnTo>
                    <a:lnTo>
                      <a:pt x="522" y="2391"/>
                    </a:lnTo>
                    <a:lnTo>
                      <a:pt x="521" y="2377"/>
                    </a:lnTo>
                    <a:lnTo>
                      <a:pt x="520" y="2371"/>
                    </a:lnTo>
                    <a:lnTo>
                      <a:pt x="517" y="2365"/>
                    </a:lnTo>
                    <a:lnTo>
                      <a:pt x="514" y="2361"/>
                    </a:lnTo>
                    <a:lnTo>
                      <a:pt x="510" y="2357"/>
                    </a:lnTo>
                    <a:lnTo>
                      <a:pt x="506" y="2353"/>
                    </a:lnTo>
                    <a:lnTo>
                      <a:pt x="502" y="2349"/>
                    </a:lnTo>
                    <a:lnTo>
                      <a:pt x="497" y="2347"/>
                    </a:lnTo>
                    <a:lnTo>
                      <a:pt x="490" y="2345"/>
                    </a:lnTo>
                    <a:lnTo>
                      <a:pt x="476" y="2343"/>
                    </a:lnTo>
                    <a:lnTo>
                      <a:pt x="457" y="2341"/>
                    </a:lnTo>
                    <a:lnTo>
                      <a:pt x="444" y="2343"/>
                    </a:lnTo>
                    <a:lnTo>
                      <a:pt x="430" y="2344"/>
                    </a:lnTo>
                    <a:lnTo>
                      <a:pt x="417" y="2347"/>
                    </a:lnTo>
                    <a:lnTo>
                      <a:pt x="406" y="2351"/>
                    </a:lnTo>
                    <a:lnTo>
                      <a:pt x="394" y="2356"/>
                    </a:lnTo>
                    <a:lnTo>
                      <a:pt x="385" y="2361"/>
                    </a:lnTo>
                    <a:lnTo>
                      <a:pt x="374" y="2368"/>
                    </a:lnTo>
                    <a:lnTo>
                      <a:pt x="365" y="2375"/>
                    </a:lnTo>
                    <a:lnTo>
                      <a:pt x="348" y="2391"/>
                    </a:lnTo>
                    <a:lnTo>
                      <a:pt x="332" y="2408"/>
                    </a:lnTo>
                    <a:lnTo>
                      <a:pt x="316" y="2425"/>
                    </a:lnTo>
                    <a:lnTo>
                      <a:pt x="301" y="2444"/>
                    </a:lnTo>
                    <a:lnTo>
                      <a:pt x="258" y="2444"/>
                    </a:lnTo>
                    <a:lnTo>
                      <a:pt x="253" y="2411"/>
                    </a:lnTo>
                    <a:lnTo>
                      <a:pt x="248" y="2377"/>
                    </a:lnTo>
                    <a:lnTo>
                      <a:pt x="245" y="2345"/>
                    </a:lnTo>
                    <a:lnTo>
                      <a:pt x="242" y="2315"/>
                    </a:lnTo>
                    <a:lnTo>
                      <a:pt x="241" y="2284"/>
                    </a:lnTo>
                    <a:lnTo>
                      <a:pt x="241" y="2256"/>
                    </a:lnTo>
                    <a:lnTo>
                      <a:pt x="241" y="2229"/>
                    </a:lnTo>
                    <a:lnTo>
                      <a:pt x="241" y="2203"/>
                    </a:lnTo>
                    <a:lnTo>
                      <a:pt x="240" y="2196"/>
                    </a:lnTo>
                    <a:lnTo>
                      <a:pt x="238" y="2188"/>
                    </a:lnTo>
                    <a:lnTo>
                      <a:pt x="237" y="2183"/>
                    </a:lnTo>
                    <a:lnTo>
                      <a:pt x="234" y="2176"/>
                    </a:lnTo>
                    <a:lnTo>
                      <a:pt x="230" y="2171"/>
                    </a:lnTo>
                    <a:lnTo>
                      <a:pt x="228" y="2167"/>
                    </a:lnTo>
                    <a:lnTo>
                      <a:pt x="222" y="2163"/>
                    </a:lnTo>
                    <a:lnTo>
                      <a:pt x="218" y="2159"/>
                    </a:lnTo>
                    <a:lnTo>
                      <a:pt x="206" y="2152"/>
                    </a:lnTo>
                    <a:lnTo>
                      <a:pt x="194" y="2147"/>
                    </a:lnTo>
                    <a:lnTo>
                      <a:pt x="181" y="2141"/>
                    </a:lnTo>
                    <a:lnTo>
                      <a:pt x="168" y="2137"/>
                    </a:lnTo>
                    <a:lnTo>
                      <a:pt x="141" y="2131"/>
                    </a:lnTo>
                    <a:lnTo>
                      <a:pt x="118" y="2123"/>
                    </a:lnTo>
                    <a:lnTo>
                      <a:pt x="109" y="2117"/>
                    </a:lnTo>
                    <a:lnTo>
                      <a:pt x="102" y="2112"/>
                    </a:lnTo>
                    <a:lnTo>
                      <a:pt x="100" y="2108"/>
                    </a:lnTo>
                    <a:lnTo>
                      <a:pt x="97" y="2104"/>
                    </a:lnTo>
                    <a:lnTo>
                      <a:pt x="96" y="2100"/>
                    </a:lnTo>
                    <a:lnTo>
                      <a:pt x="96" y="2095"/>
                    </a:lnTo>
                    <a:lnTo>
                      <a:pt x="97" y="2087"/>
                    </a:lnTo>
                    <a:lnTo>
                      <a:pt x="98" y="2079"/>
                    </a:lnTo>
                    <a:lnTo>
                      <a:pt x="102" y="2072"/>
                    </a:lnTo>
                    <a:lnTo>
                      <a:pt x="106" y="2065"/>
                    </a:lnTo>
                    <a:lnTo>
                      <a:pt x="116" y="2053"/>
                    </a:lnTo>
                    <a:lnTo>
                      <a:pt x="126" y="2040"/>
                    </a:lnTo>
                    <a:lnTo>
                      <a:pt x="126" y="1951"/>
                    </a:lnTo>
                    <a:lnTo>
                      <a:pt x="81" y="1943"/>
                    </a:lnTo>
                    <a:lnTo>
                      <a:pt x="49" y="1936"/>
                    </a:lnTo>
                    <a:lnTo>
                      <a:pt x="36" y="1931"/>
                    </a:lnTo>
                    <a:lnTo>
                      <a:pt x="24" y="1923"/>
                    </a:lnTo>
                    <a:lnTo>
                      <a:pt x="12" y="1912"/>
                    </a:lnTo>
                    <a:lnTo>
                      <a:pt x="0" y="1896"/>
                    </a:lnTo>
                    <a:lnTo>
                      <a:pt x="17" y="1883"/>
                    </a:lnTo>
                    <a:lnTo>
                      <a:pt x="37" y="1867"/>
                    </a:lnTo>
                    <a:lnTo>
                      <a:pt x="45" y="1858"/>
                    </a:lnTo>
                    <a:lnTo>
                      <a:pt x="53" y="1848"/>
                    </a:lnTo>
                    <a:lnTo>
                      <a:pt x="56" y="1843"/>
                    </a:lnTo>
                    <a:lnTo>
                      <a:pt x="58" y="1836"/>
                    </a:lnTo>
                    <a:lnTo>
                      <a:pt x="60" y="1831"/>
                    </a:lnTo>
                    <a:lnTo>
                      <a:pt x="60" y="1824"/>
                    </a:lnTo>
                    <a:lnTo>
                      <a:pt x="58" y="1802"/>
                    </a:lnTo>
                    <a:lnTo>
                      <a:pt x="54" y="1780"/>
                    </a:lnTo>
                    <a:lnTo>
                      <a:pt x="50" y="1759"/>
                    </a:lnTo>
                    <a:lnTo>
                      <a:pt x="45" y="1739"/>
                    </a:lnTo>
                    <a:lnTo>
                      <a:pt x="40" y="1718"/>
                    </a:lnTo>
                    <a:lnTo>
                      <a:pt x="34" y="1696"/>
                    </a:lnTo>
                    <a:lnTo>
                      <a:pt x="30" y="1674"/>
                    </a:lnTo>
                    <a:lnTo>
                      <a:pt x="29" y="1650"/>
                    </a:lnTo>
                    <a:lnTo>
                      <a:pt x="30" y="1630"/>
                    </a:lnTo>
                    <a:lnTo>
                      <a:pt x="32" y="1612"/>
                    </a:lnTo>
                    <a:lnTo>
                      <a:pt x="34" y="1596"/>
                    </a:lnTo>
                    <a:lnTo>
                      <a:pt x="38" y="1582"/>
                    </a:lnTo>
                    <a:lnTo>
                      <a:pt x="42" y="1568"/>
                    </a:lnTo>
                    <a:lnTo>
                      <a:pt x="48" y="1556"/>
                    </a:lnTo>
                    <a:lnTo>
                      <a:pt x="54" y="1544"/>
                    </a:lnTo>
                    <a:lnTo>
                      <a:pt x="61" y="1535"/>
                    </a:lnTo>
                    <a:lnTo>
                      <a:pt x="68" y="1526"/>
                    </a:lnTo>
                    <a:lnTo>
                      <a:pt x="76" y="1518"/>
                    </a:lnTo>
                    <a:lnTo>
                      <a:pt x="84" y="1511"/>
                    </a:lnTo>
                    <a:lnTo>
                      <a:pt x="93" y="1504"/>
                    </a:lnTo>
                    <a:lnTo>
                      <a:pt x="110" y="1492"/>
                    </a:lnTo>
                    <a:lnTo>
                      <a:pt x="129" y="1482"/>
                    </a:lnTo>
                    <a:lnTo>
                      <a:pt x="148" y="1472"/>
                    </a:lnTo>
                    <a:lnTo>
                      <a:pt x="165" y="1462"/>
                    </a:lnTo>
                    <a:lnTo>
                      <a:pt x="174" y="1456"/>
                    </a:lnTo>
                    <a:lnTo>
                      <a:pt x="182" y="1450"/>
                    </a:lnTo>
                    <a:lnTo>
                      <a:pt x="190" y="1443"/>
                    </a:lnTo>
                    <a:lnTo>
                      <a:pt x="197" y="1436"/>
                    </a:lnTo>
                    <a:lnTo>
                      <a:pt x="204" y="1428"/>
                    </a:lnTo>
                    <a:lnTo>
                      <a:pt x="210" y="1419"/>
                    </a:lnTo>
                    <a:lnTo>
                      <a:pt x="216" y="1410"/>
                    </a:lnTo>
                    <a:lnTo>
                      <a:pt x="220" y="1398"/>
                    </a:lnTo>
                    <a:lnTo>
                      <a:pt x="224" y="1386"/>
                    </a:lnTo>
                    <a:lnTo>
                      <a:pt x="226" y="1372"/>
                    </a:lnTo>
                    <a:lnTo>
                      <a:pt x="228" y="1358"/>
                    </a:lnTo>
                    <a:lnTo>
                      <a:pt x="229" y="1342"/>
                    </a:lnTo>
                    <a:lnTo>
                      <a:pt x="229" y="1331"/>
                    </a:lnTo>
                    <a:lnTo>
                      <a:pt x="232" y="1322"/>
                    </a:lnTo>
                    <a:lnTo>
                      <a:pt x="234" y="1314"/>
                    </a:lnTo>
                    <a:lnTo>
                      <a:pt x="240" y="1309"/>
                    </a:lnTo>
                    <a:lnTo>
                      <a:pt x="245" y="1305"/>
                    </a:lnTo>
                    <a:lnTo>
                      <a:pt x="252" y="1301"/>
                    </a:lnTo>
                    <a:lnTo>
                      <a:pt x="258" y="1298"/>
                    </a:lnTo>
                    <a:lnTo>
                      <a:pt x="266" y="1297"/>
                    </a:lnTo>
                    <a:lnTo>
                      <a:pt x="284" y="1295"/>
                    </a:lnTo>
                    <a:lnTo>
                      <a:pt x="302" y="1295"/>
                    </a:lnTo>
                    <a:lnTo>
                      <a:pt x="312" y="1294"/>
                    </a:lnTo>
                    <a:lnTo>
                      <a:pt x="320" y="1293"/>
                    </a:lnTo>
                    <a:lnTo>
                      <a:pt x="329" y="1291"/>
                    </a:lnTo>
                    <a:lnTo>
                      <a:pt x="337" y="1289"/>
                    </a:lnTo>
                    <a:lnTo>
                      <a:pt x="348" y="1283"/>
                    </a:lnTo>
                    <a:lnTo>
                      <a:pt x="358" y="1277"/>
                    </a:lnTo>
                    <a:lnTo>
                      <a:pt x="366" y="1270"/>
                    </a:lnTo>
                    <a:lnTo>
                      <a:pt x="373" y="1263"/>
                    </a:lnTo>
                    <a:lnTo>
                      <a:pt x="378" y="1254"/>
                    </a:lnTo>
                    <a:lnTo>
                      <a:pt x="384" y="1246"/>
                    </a:lnTo>
                    <a:lnTo>
                      <a:pt x="386" y="1237"/>
                    </a:lnTo>
                    <a:lnTo>
                      <a:pt x="389" y="1226"/>
                    </a:lnTo>
                    <a:lnTo>
                      <a:pt x="392" y="1205"/>
                    </a:lnTo>
                    <a:lnTo>
                      <a:pt x="392" y="1183"/>
                    </a:lnTo>
                    <a:lnTo>
                      <a:pt x="392" y="1161"/>
                    </a:lnTo>
                    <a:lnTo>
                      <a:pt x="392" y="1138"/>
                    </a:lnTo>
                    <a:lnTo>
                      <a:pt x="392" y="1133"/>
                    </a:lnTo>
                    <a:lnTo>
                      <a:pt x="393" y="1127"/>
                    </a:lnTo>
                    <a:lnTo>
                      <a:pt x="394" y="1123"/>
                    </a:lnTo>
                    <a:lnTo>
                      <a:pt x="397" y="1119"/>
                    </a:lnTo>
                    <a:lnTo>
                      <a:pt x="405" y="1114"/>
                    </a:lnTo>
                    <a:lnTo>
                      <a:pt x="412" y="1109"/>
                    </a:lnTo>
                    <a:lnTo>
                      <a:pt x="420" y="1103"/>
                    </a:lnTo>
                    <a:lnTo>
                      <a:pt x="426" y="1098"/>
                    </a:lnTo>
                    <a:lnTo>
                      <a:pt x="429" y="1094"/>
                    </a:lnTo>
                    <a:lnTo>
                      <a:pt x="432" y="1091"/>
                    </a:lnTo>
                    <a:lnTo>
                      <a:pt x="433" y="1087"/>
                    </a:lnTo>
                    <a:lnTo>
                      <a:pt x="433" y="1083"/>
                    </a:lnTo>
                    <a:lnTo>
                      <a:pt x="433" y="1070"/>
                    </a:lnTo>
                    <a:lnTo>
                      <a:pt x="432" y="1058"/>
                    </a:lnTo>
                    <a:lnTo>
                      <a:pt x="429" y="1046"/>
                    </a:lnTo>
                    <a:lnTo>
                      <a:pt x="425" y="1034"/>
                    </a:lnTo>
                    <a:lnTo>
                      <a:pt x="421" y="1023"/>
                    </a:lnTo>
                    <a:lnTo>
                      <a:pt x="416" y="1014"/>
                    </a:lnTo>
                    <a:lnTo>
                      <a:pt x="409" y="1003"/>
                    </a:lnTo>
                    <a:lnTo>
                      <a:pt x="404" y="995"/>
                    </a:lnTo>
                    <a:lnTo>
                      <a:pt x="389" y="977"/>
                    </a:lnTo>
                    <a:lnTo>
                      <a:pt x="372" y="961"/>
                    </a:lnTo>
                    <a:lnTo>
                      <a:pt x="354" y="946"/>
                    </a:lnTo>
                    <a:lnTo>
                      <a:pt x="337" y="930"/>
                    </a:lnTo>
                    <a:lnTo>
                      <a:pt x="318" y="915"/>
                    </a:lnTo>
                    <a:lnTo>
                      <a:pt x="301" y="901"/>
                    </a:lnTo>
                    <a:lnTo>
                      <a:pt x="285" y="885"/>
                    </a:lnTo>
                    <a:lnTo>
                      <a:pt x="270" y="867"/>
                    </a:lnTo>
                    <a:lnTo>
                      <a:pt x="264" y="858"/>
                    </a:lnTo>
                    <a:lnTo>
                      <a:pt x="258" y="849"/>
                    </a:lnTo>
                    <a:lnTo>
                      <a:pt x="253" y="839"/>
                    </a:lnTo>
                    <a:lnTo>
                      <a:pt x="249" y="829"/>
                    </a:lnTo>
                    <a:lnTo>
                      <a:pt x="245" y="818"/>
                    </a:lnTo>
                    <a:lnTo>
                      <a:pt x="242" y="807"/>
                    </a:lnTo>
                    <a:lnTo>
                      <a:pt x="241" y="795"/>
                    </a:lnTo>
                    <a:lnTo>
                      <a:pt x="241" y="782"/>
                    </a:lnTo>
                    <a:lnTo>
                      <a:pt x="241" y="770"/>
                    </a:lnTo>
                    <a:lnTo>
                      <a:pt x="242" y="759"/>
                    </a:lnTo>
                    <a:lnTo>
                      <a:pt x="244" y="754"/>
                    </a:lnTo>
                    <a:lnTo>
                      <a:pt x="242" y="749"/>
                    </a:lnTo>
                    <a:lnTo>
                      <a:pt x="242" y="745"/>
                    </a:lnTo>
                    <a:lnTo>
                      <a:pt x="241" y="739"/>
                    </a:lnTo>
                    <a:lnTo>
                      <a:pt x="254" y="706"/>
                    </a:lnTo>
                    <a:lnTo>
                      <a:pt x="268" y="676"/>
                    </a:lnTo>
                    <a:lnTo>
                      <a:pt x="274" y="661"/>
                    </a:lnTo>
                    <a:lnTo>
                      <a:pt x="278" y="645"/>
                    </a:lnTo>
                    <a:lnTo>
                      <a:pt x="281" y="626"/>
                    </a:lnTo>
                    <a:lnTo>
                      <a:pt x="282" y="608"/>
                    </a:lnTo>
                    <a:lnTo>
                      <a:pt x="282" y="593"/>
                    </a:lnTo>
                    <a:lnTo>
                      <a:pt x="280" y="578"/>
                    </a:lnTo>
                    <a:lnTo>
                      <a:pt x="276" y="564"/>
                    </a:lnTo>
                    <a:lnTo>
                      <a:pt x="272" y="548"/>
                    </a:lnTo>
                    <a:lnTo>
                      <a:pt x="260" y="514"/>
                    </a:lnTo>
                    <a:lnTo>
                      <a:pt x="246" y="481"/>
                    </a:lnTo>
                    <a:lnTo>
                      <a:pt x="233" y="449"/>
                    </a:lnTo>
                    <a:lnTo>
                      <a:pt x="221" y="420"/>
                    </a:lnTo>
                    <a:lnTo>
                      <a:pt x="217" y="406"/>
                    </a:lnTo>
                    <a:lnTo>
                      <a:pt x="213" y="394"/>
                    </a:lnTo>
                    <a:lnTo>
                      <a:pt x="212" y="382"/>
                    </a:lnTo>
                    <a:lnTo>
                      <a:pt x="210" y="373"/>
                    </a:lnTo>
                    <a:lnTo>
                      <a:pt x="210" y="365"/>
                    </a:lnTo>
                    <a:lnTo>
                      <a:pt x="213" y="358"/>
                    </a:lnTo>
                    <a:lnTo>
                      <a:pt x="214" y="352"/>
                    </a:lnTo>
                    <a:lnTo>
                      <a:pt x="218" y="346"/>
                    </a:lnTo>
                    <a:lnTo>
                      <a:pt x="222" y="341"/>
                    </a:lnTo>
                    <a:lnTo>
                      <a:pt x="228" y="337"/>
                    </a:lnTo>
                    <a:lnTo>
                      <a:pt x="233" y="333"/>
                    </a:lnTo>
                    <a:lnTo>
                      <a:pt x="238" y="330"/>
                    </a:lnTo>
                    <a:lnTo>
                      <a:pt x="252" y="325"/>
                    </a:lnTo>
                    <a:lnTo>
                      <a:pt x="266" y="321"/>
                    </a:lnTo>
                    <a:lnTo>
                      <a:pt x="281" y="320"/>
                    </a:lnTo>
                    <a:lnTo>
                      <a:pt x="294" y="318"/>
                    </a:lnTo>
                    <a:lnTo>
                      <a:pt x="322" y="318"/>
                    </a:lnTo>
                    <a:lnTo>
                      <a:pt x="344" y="318"/>
                    </a:lnTo>
                    <a:lnTo>
                      <a:pt x="361" y="318"/>
                    </a:lnTo>
                    <a:lnTo>
                      <a:pt x="378" y="318"/>
                    </a:lnTo>
                    <a:lnTo>
                      <a:pt x="389" y="322"/>
                    </a:lnTo>
                    <a:lnTo>
                      <a:pt x="410" y="328"/>
                    </a:lnTo>
                    <a:lnTo>
                      <a:pt x="422" y="330"/>
                    </a:lnTo>
                    <a:lnTo>
                      <a:pt x="436" y="332"/>
                    </a:lnTo>
                    <a:lnTo>
                      <a:pt x="442" y="330"/>
                    </a:lnTo>
                    <a:lnTo>
                      <a:pt x="449" y="329"/>
                    </a:lnTo>
                    <a:lnTo>
                      <a:pt x="457" y="328"/>
                    </a:lnTo>
                    <a:lnTo>
                      <a:pt x="464" y="325"/>
                    </a:lnTo>
                    <a:lnTo>
                      <a:pt x="472" y="320"/>
                    </a:lnTo>
                    <a:lnTo>
                      <a:pt x="480" y="312"/>
                    </a:lnTo>
                    <a:lnTo>
                      <a:pt x="486" y="304"/>
                    </a:lnTo>
                    <a:lnTo>
                      <a:pt x="492" y="294"/>
                    </a:lnTo>
                    <a:lnTo>
                      <a:pt x="502" y="274"/>
                    </a:lnTo>
                    <a:lnTo>
                      <a:pt x="514" y="252"/>
                    </a:lnTo>
                    <a:lnTo>
                      <a:pt x="521" y="242"/>
                    </a:lnTo>
                    <a:lnTo>
                      <a:pt x="529" y="232"/>
                    </a:lnTo>
                    <a:lnTo>
                      <a:pt x="537" y="222"/>
                    </a:lnTo>
                    <a:lnTo>
                      <a:pt x="546" y="214"/>
                    </a:lnTo>
                    <a:lnTo>
                      <a:pt x="557" y="208"/>
                    </a:lnTo>
                    <a:lnTo>
                      <a:pt x="570" y="202"/>
                    </a:lnTo>
                    <a:lnTo>
                      <a:pt x="585" y="200"/>
                    </a:lnTo>
                    <a:lnTo>
                      <a:pt x="602" y="198"/>
                    </a:lnTo>
                    <a:lnTo>
                      <a:pt x="617" y="198"/>
                    </a:lnTo>
                    <a:lnTo>
                      <a:pt x="626" y="201"/>
                    </a:lnTo>
                    <a:lnTo>
                      <a:pt x="633" y="202"/>
                    </a:lnTo>
                    <a:lnTo>
                      <a:pt x="637" y="205"/>
                    </a:lnTo>
                    <a:lnTo>
                      <a:pt x="639" y="206"/>
                    </a:lnTo>
                    <a:lnTo>
                      <a:pt x="643" y="205"/>
                    </a:lnTo>
                    <a:lnTo>
                      <a:pt x="651" y="204"/>
                    </a:lnTo>
                    <a:lnTo>
                      <a:pt x="662" y="198"/>
                    </a:lnTo>
                    <a:lnTo>
                      <a:pt x="667" y="196"/>
                    </a:lnTo>
                    <a:lnTo>
                      <a:pt x="670" y="190"/>
                    </a:lnTo>
                    <a:lnTo>
                      <a:pt x="673" y="185"/>
                    </a:lnTo>
                    <a:lnTo>
                      <a:pt x="674" y="180"/>
                    </a:lnTo>
                    <a:lnTo>
                      <a:pt x="675" y="165"/>
                    </a:lnTo>
                    <a:lnTo>
                      <a:pt x="674" y="148"/>
                    </a:lnTo>
                    <a:lnTo>
                      <a:pt x="673" y="131"/>
                    </a:lnTo>
                    <a:lnTo>
                      <a:pt x="671" y="113"/>
                    </a:lnTo>
                    <a:lnTo>
                      <a:pt x="671" y="104"/>
                    </a:lnTo>
                    <a:lnTo>
                      <a:pt x="671" y="97"/>
                    </a:lnTo>
                    <a:lnTo>
                      <a:pt x="673" y="91"/>
                    </a:lnTo>
                    <a:lnTo>
                      <a:pt x="674" y="84"/>
                    </a:lnTo>
                    <a:lnTo>
                      <a:pt x="695" y="63"/>
                    </a:lnTo>
                    <a:lnTo>
                      <a:pt x="722" y="35"/>
                    </a:lnTo>
                    <a:lnTo>
                      <a:pt x="735" y="21"/>
                    </a:lnTo>
                    <a:lnTo>
                      <a:pt x="749" y="11"/>
                    </a:lnTo>
                    <a:lnTo>
                      <a:pt x="754" y="5"/>
                    </a:lnTo>
                    <a:lnTo>
                      <a:pt x="761" y="3"/>
                    </a:lnTo>
                    <a:lnTo>
                      <a:pt x="766" y="0"/>
                    </a:lnTo>
                    <a:lnTo>
                      <a:pt x="770" y="0"/>
                    </a:lnTo>
                    <a:lnTo>
                      <a:pt x="786" y="0"/>
                    </a:lnTo>
                    <a:lnTo>
                      <a:pt x="803" y="4"/>
                    </a:lnTo>
                    <a:lnTo>
                      <a:pt x="822" y="8"/>
                    </a:lnTo>
                    <a:lnTo>
                      <a:pt x="841" y="15"/>
                    </a:lnTo>
                    <a:lnTo>
                      <a:pt x="859" y="24"/>
                    </a:lnTo>
                    <a:lnTo>
                      <a:pt x="878" y="33"/>
                    </a:lnTo>
                    <a:lnTo>
                      <a:pt x="895" y="44"/>
                    </a:lnTo>
                    <a:lnTo>
                      <a:pt x="913" y="57"/>
                    </a:lnTo>
                    <a:lnTo>
                      <a:pt x="930" y="71"/>
                    </a:lnTo>
                    <a:lnTo>
                      <a:pt x="945" y="85"/>
                    </a:lnTo>
                    <a:lnTo>
                      <a:pt x="958" y="100"/>
                    </a:lnTo>
                    <a:lnTo>
                      <a:pt x="970" y="116"/>
                    </a:lnTo>
                    <a:lnTo>
                      <a:pt x="979" y="133"/>
                    </a:lnTo>
                    <a:lnTo>
                      <a:pt x="987" y="151"/>
                    </a:lnTo>
                    <a:lnTo>
                      <a:pt x="990" y="160"/>
                    </a:lnTo>
                    <a:lnTo>
                      <a:pt x="991" y="168"/>
                    </a:lnTo>
                    <a:lnTo>
                      <a:pt x="993" y="177"/>
                    </a:lnTo>
                    <a:lnTo>
                      <a:pt x="993" y="186"/>
                    </a:lnTo>
                    <a:lnTo>
                      <a:pt x="993" y="194"/>
                    </a:lnTo>
                    <a:lnTo>
                      <a:pt x="989" y="202"/>
                    </a:lnTo>
                    <a:lnTo>
                      <a:pt x="986" y="209"/>
                    </a:lnTo>
                    <a:lnTo>
                      <a:pt x="981" y="217"/>
                    </a:lnTo>
                    <a:lnTo>
                      <a:pt x="977" y="225"/>
                    </a:lnTo>
                    <a:lnTo>
                      <a:pt x="973" y="233"/>
                    </a:lnTo>
                    <a:lnTo>
                      <a:pt x="970" y="242"/>
                    </a:lnTo>
                    <a:lnTo>
                      <a:pt x="969" y="252"/>
                    </a:lnTo>
                    <a:lnTo>
                      <a:pt x="970" y="269"/>
                    </a:lnTo>
                    <a:lnTo>
                      <a:pt x="973" y="284"/>
                    </a:lnTo>
                    <a:lnTo>
                      <a:pt x="974" y="290"/>
                    </a:lnTo>
                    <a:lnTo>
                      <a:pt x="977" y="296"/>
                    </a:lnTo>
                    <a:lnTo>
                      <a:pt x="979" y="302"/>
                    </a:lnTo>
                    <a:lnTo>
                      <a:pt x="983" y="306"/>
                    </a:lnTo>
                    <a:lnTo>
                      <a:pt x="987" y="310"/>
                    </a:lnTo>
                    <a:lnTo>
                      <a:pt x="991" y="314"/>
                    </a:lnTo>
                    <a:lnTo>
                      <a:pt x="997" y="317"/>
                    </a:lnTo>
                    <a:lnTo>
                      <a:pt x="1002" y="320"/>
                    </a:lnTo>
                    <a:lnTo>
                      <a:pt x="1014" y="324"/>
                    </a:lnTo>
                    <a:lnTo>
                      <a:pt x="1029" y="325"/>
                    </a:lnTo>
                    <a:lnTo>
                      <a:pt x="1038" y="324"/>
                    </a:lnTo>
                    <a:lnTo>
                      <a:pt x="1045" y="322"/>
                    </a:lnTo>
                    <a:lnTo>
                      <a:pt x="1051" y="321"/>
                    </a:lnTo>
                    <a:lnTo>
                      <a:pt x="1055" y="318"/>
                    </a:lnTo>
                    <a:lnTo>
                      <a:pt x="1063" y="312"/>
                    </a:lnTo>
                    <a:lnTo>
                      <a:pt x="1070" y="304"/>
                    </a:lnTo>
                    <a:lnTo>
                      <a:pt x="1075" y="296"/>
                    </a:lnTo>
                    <a:lnTo>
                      <a:pt x="1082" y="289"/>
                    </a:lnTo>
                    <a:lnTo>
                      <a:pt x="1086" y="286"/>
                    </a:lnTo>
                    <a:lnTo>
                      <a:pt x="1090" y="284"/>
                    </a:lnTo>
                    <a:lnTo>
                      <a:pt x="1095" y="282"/>
                    </a:lnTo>
                    <a:lnTo>
                      <a:pt x="1102" y="282"/>
                    </a:lnTo>
                    <a:lnTo>
                      <a:pt x="1111" y="282"/>
                    </a:lnTo>
                    <a:lnTo>
                      <a:pt x="1121" y="284"/>
                    </a:lnTo>
                    <a:lnTo>
                      <a:pt x="1127" y="286"/>
                    </a:lnTo>
                    <a:lnTo>
                      <a:pt x="1134" y="289"/>
                    </a:lnTo>
                    <a:lnTo>
                      <a:pt x="1141" y="290"/>
                    </a:lnTo>
                    <a:lnTo>
                      <a:pt x="1146" y="293"/>
                    </a:lnTo>
                    <a:lnTo>
                      <a:pt x="1154" y="294"/>
                    </a:lnTo>
                    <a:lnTo>
                      <a:pt x="1162" y="294"/>
                    </a:lnTo>
                    <a:lnTo>
                      <a:pt x="1181" y="294"/>
                    </a:lnTo>
                    <a:lnTo>
                      <a:pt x="1194" y="294"/>
                    </a:lnTo>
                    <a:lnTo>
                      <a:pt x="1205" y="294"/>
                    </a:lnTo>
                    <a:lnTo>
                      <a:pt x="1215" y="294"/>
                    </a:lnTo>
                    <a:lnTo>
                      <a:pt x="1222" y="296"/>
                    </a:lnTo>
                    <a:lnTo>
                      <a:pt x="1227" y="297"/>
                    </a:lnTo>
                    <a:lnTo>
                      <a:pt x="1233" y="301"/>
                    </a:lnTo>
                    <a:lnTo>
                      <a:pt x="1237" y="305"/>
                    </a:lnTo>
                    <a:lnTo>
                      <a:pt x="1243" y="316"/>
                    </a:lnTo>
                    <a:lnTo>
                      <a:pt x="1250" y="329"/>
                    </a:lnTo>
                    <a:lnTo>
                      <a:pt x="1257" y="342"/>
                    </a:lnTo>
                    <a:lnTo>
                      <a:pt x="1265" y="356"/>
                    </a:lnTo>
                    <a:lnTo>
                      <a:pt x="1269" y="361"/>
                    </a:lnTo>
                    <a:lnTo>
                      <a:pt x="1274" y="366"/>
                    </a:lnTo>
                    <a:lnTo>
                      <a:pt x="1281" y="370"/>
                    </a:lnTo>
                    <a:lnTo>
                      <a:pt x="1289" y="373"/>
                    </a:lnTo>
                    <a:lnTo>
                      <a:pt x="1274" y="386"/>
                    </a:lnTo>
                    <a:lnTo>
                      <a:pt x="1262" y="400"/>
                    </a:lnTo>
                    <a:lnTo>
                      <a:pt x="1257" y="406"/>
                    </a:lnTo>
                    <a:lnTo>
                      <a:pt x="1253" y="413"/>
                    </a:lnTo>
                    <a:lnTo>
                      <a:pt x="1249" y="420"/>
                    </a:lnTo>
                    <a:lnTo>
                      <a:pt x="1247" y="426"/>
                    </a:lnTo>
                    <a:lnTo>
                      <a:pt x="1245" y="433"/>
                    </a:lnTo>
                    <a:lnTo>
                      <a:pt x="1245" y="441"/>
                    </a:lnTo>
                    <a:lnTo>
                      <a:pt x="1245" y="449"/>
                    </a:lnTo>
                    <a:lnTo>
                      <a:pt x="1247" y="457"/>
                    </a:lnTo>
                    <a:lnTo>
                      <a:pt x="1250" y="465"/>
                    </a:lnTo>
                    <a:lnTo>
                      <a:pt x="1253" y="474"/>
                    </a:lnTo>
                    <a:lnTo>
                      <a:pt x="1258" y="484"/>
                    </a:lnTo>
                    <a:lnTo>
                      <a:pt x="1265" y="493"/>
                    </a:lnTo>
                    <a:lnTo>
                      <a:pt x="1254" y="493"/>
                    </a:lnTo>
                    <a:lnTo>
                      <a:pt x="1245" y="493"/>
                    </a:lnTo>
                    <a:lnTo>
                      <a:pt x="1234" y="493"/>
                    </a:lnTo>
                    <a:lnTo>
                      <a:pt x="1225" y="494"/>
                    </a:lnTo>
                    <a:lnTo>
                      <a:pt x="1206" y="498"/>
                    </a:lnTo>
                    <a:lnTo>
                      <a:pt x="1189" y="505"/>
                    </a:lnTo>
                    <a:lnTo>
                      <a:pt x="1171" y="513"/>
                    </a:lnTo>
                    <a:lnTo>
                      <a:pt x="1155" y="522"/>
                    </a:lnTo>
                    <a:lnTo>
                      <a:pt x="1141" y="533"/>
                    </a:lnTo>
                    <a:lnTo>
                      <a:pt x="1127" y="542"/>
                    </a:lnTo>
                    <a:lnTo>
                      <a:pt x="1103" y="564"/>
                    </a:lnTo>
                    <a:lnTo>
                      <a:pt x="1086" y="584"/>
                    </a:lnTo>
                    <a:lnTo>
                      <a:pt x="1075" y="597"/>
                    </a:lnTo>
                    <a:lnTo>
                      <a:pt x="1071" y="601"/>
                    </a:lnTo>
                    <a:lnTo>
                      <a:pt x="1067" y="613"/>
                    </a:lnTo>
                    <a:lnTo>
                      <a:pt x="1062" y="625"/>
                    </a:lnTo>
                    <a:lnTo>
                      <a:pt x="1057" y="634"/>
                    </a:lnTo>
                    <a:lnTo>
                      <a:pt x="1051" y="644"/>
                    </a:lnTo>
                    <a:lnTo>
                      <a:pt x="1039" y="658"/>
                    </a:lnTo>
                    <a:lnTo>
                      <a:pt x="1026" y="672"/>
                    </a:lnTo>
                    <a:lnTo>
                      <a:pt x="1014" y="682"/>
                    </a:lnTo>
                    <a:lnTo>
                      <a:pt x="1001" y="692"/>
                    </a:lnTo>
                    <a:lnTo>
                      <a:pt x="987" y="700"/>
                    </a:lnTo>
                    <a:lnTo>
                      <a:pt x="975" y="708"/>
                    </a:lnTo>
                    <a:lnTo>
                      <a:pt x="963" y="716"/>
                    </a:lnTo>
                    <a:lnTo>
                      <a:pt x="951" y="726"/>
                    </a:lnTo>
                    <a:lnTo>
                      <a:pt x="942" y="737"/>
                    </a:lnTo>
                    <a:lnTo>
                      <a:pt x="933" y="750"/>
                    </a:lnTo>
                    <a:lnTo>
                      <a:pt x="929" y="757"/>
                    </a:lnTo>
                    <a:lnTo>
                      <a:pt x="925" y="766"/>
                    </a:lnTo>
                    <a:lnTo>
                      <a:pt x="922" y="775"/>
                    </a:lnTo>
                    <a:lnTo>
                      <a:pt x="919" y="785"/>
                    </a:lnTo>
                    <a:lnTo>
                      <a:pt x="918" y="797"/>
                    </a:lnTo>
                    <a:lnTo>
                      <a:pt x="915" y="809"/>
                    </a:lnTo>
                    <a:lnTo>
                      <a:pt x="915" y="822"/>
                    </a:lnTo>
                    <a:lnTo>
                      <a:pt x="915" y="837"/>
                    </a:lnTo>
                    <a:lnTo>
                      <a:pt x="915" y="879"/>
                    </a:lnTo>
                    <a:lnTo>
                      <a:pt x="918" y="921"/>
                    </a:lnTo>
                    <a:lnTo>
                      <a:pt x="921" y="961"/>
                    </a:lnTo>
                    <a:lnTo>
                      <a:pt x="925" y="1001"/>
                    </a:lnTo>
                    <a:lnTo>
                      <a:pt x="933" y="1078"/>
                    </a:lnTo>
                    <a:lnTo>
                      <a:pt x="939" y="1151"/>
                    </a:lnTo>
                    <a:lnTo>
                      <a:pt x="942" y="1187"/>
                    </a:lnTo>
                    <a:lnTo>
                      <a:pt x="943" y="1222"/>
                    </a:lnTo>
                    <a:lnTo>
                      <a:pt x="945" y="1255"/>
                    </a:lnTo>
                    <a:lnTo>
                      <a:pt x="943" y="1287"/>
                    </a:lnTo>
                    <a:lnTo>
                      <a:pt x="939" y="1319"/>
                    </a:lnTo>
                    <a:lnTo>
                      <a:pt x="934" y="1350"/>
                    </a:lnTo>
                    <a:lnTo>
                      <a:pt x="930" y="1364"/>
                    </a:lnTo>
                    <a:lnTo>
                      <a:pt x="926" y="1379"/>
                    </a:lnTo>
                    <a:lnTo>
                      <a:pt x="921" y="1394"/>
                    </a:lnTo>
                    <a:lnTo>
                      <a:pt x="915" y="1408"/>
                    </a:lnTo>
                    <a:lnTo>
                      <a:pt x="913" y="1414"/>
                    </a:lnTo>
                    <a:lnTo>
                      <a:pt x="913" y="1422"/>
                    </a:lnTo>
                    <a:lnTo>
                      <a:pt x="914" y="1432"/>
                    </a:lnTo>
                    <a:lnTo>
                      <a:pt x="915" y="1447"/>
                    </a:lnTo>
                    <a:lnTo>
                      <a:pt x="919" y="1484"/>
                    </a:lnTo>
                    <a:lnTo>
                      <a:pt x="926" y="1532"/>
                    </a:lnTo>
                    <a:lnTo>
                      <a:pt x="931" y="1590"/>
                    </a:lnTo>
                    <a:lnTo>
                      <a:pt x="935" y="1658"/>
                    </a:lnTo>
                    <a:lnTo>
                      <a:pt x="937" y="1695"/>
                    </a:lnTo>
                    <a:lnTo>
                      <a:pt x="937" y="1734"/>
                    </a:lnTo>
                    <a:lnTo>
                      <a:pt x="935" y="1775"/>
                    </a:lnTo>
                    <a:lnTo>
                      <a:pt x="933" y="1818"/>
                    </a:lnTo>
                    <a:lnTo>
                      <a:pt x="929" y="1856"/>
                    </a:lnTo>
                    <a:lnTo>
                      <a:pt x="923" y="1895"/>
                    </a:lnTo>
                    <a:lnTo>
                      <a:pt x="914" y="1936"/>
                    </a:lnTo>
                    <a:lnTo>
                      <a:pt x="905" y="1976"/>
                    </a:lnTo>
                    <a:lnTo>
                      <a:pt x="883" y="2056"/>
                    </a:lnTo>
                    <a:lnTo>
                      <a:pt x="865" y="2131"/>
                    </a:lnTo>
                    <a:lnTo>
                      <a:pt x="858" y="2164"/>
                    </a:lnTo>
                    <a:lnTo>
                      <a:pt x="854" y="2195"/>
                    </a:lnTo>
                    <a:lnTo>
                      <a:pt x="853" y="2209"/>
                    </a:lnTo>
                    <a:lnTo>
                      <a:pt x="853" y="2221"/>
                    </a:lnTo>
                    <a:lnTo>
                      <a:pt x="853" y="2233"/>
                    </a:lnTo>
                    <a:lnTo>
                      <a:pt x="855" y="2244"/>
                    </a:lnTo>
                    <a:lnTo>
                      <a:pt x="858" y="2255"/>
                    </a:lnTo>
                    <a:lnTo>
                      <a:pt x="862" y="2263"/>
                    </a:lnTo>
                    <a:lnTo>
                      <a:pt x="867" y="2269"/>
                    </a:lnTo>
                    <a:lnTo>
                      <a:pt x="874" y="2275"/>
                    </a:lnTo>
                    <a:lnTo>
                      <a:pt x="882" y="2279"/>
                    </a:lnTo>
                    <a:lnTo>
                      <a:pt x="891" y="2281"/>
                    </a:lnTo>
                    <a:lnTo>
                      <a:pt x="902" y="2283"/>
                    </a:lnTo>
                    <a:lnTo>
                      <a:pt x="915" y="2281"/>
                    </a:lnTo>
                    <a:lnTo>
                      <a:pt x="938" y="2260"/>
                    </a:lnTo>
                    <a:lnTo>
                      <a:pt x="961" y="2241"/>
                    </a:lnTo>
                    <a:lnTo>
                      <a:pt x="981" y="2224"/>
                    </a:lnTo>
                    <a:lnTo>
                      <a:pt x="999" y="2211"/>
                    </a:lnTo>
                    <a:lnTo>
                      <a:pt x="1017" y="2200"/>
                    </a:lnTo>
                    <a:lnTo>
                      <a:pt x="1033" y="2191"/>
                    </a:lnTo>
                    <a:lnTo>
                      <a:pt x="1046" y="2184"/>
                    </a:lnTo>
                    <a:lnTo>
                      <a:pt x="1059" y="2179"/>
                    </a:lnTo>
                    <a:lnTo>
                      <a:pt x="1070" y="2176"/>
                    </a:lnTo>
                    <a:lnTo>
                      <a:pt x="1081" y="2176"/>
                    </a:lnTo>
                    <a:lnTo>
                      <a:pt x="1090" y="2176"/>
                    </a:lnTo>
                    <a:lnTo>
                      <a:pt x="1098" y="2179"/>
                    </a:lnTo>
                    <a:lnTo>
                      <a:pt x="1105" y="2181"/>
                    </a:lnTo>
                    <a:lnTo>
                      <a:pt x="1111" y="2187"/>
                    </a:lnTo>
                    <a:lnTo>
                      <a:pt x="1118" y="2193"/>
                    </a:lnTo>
                    <a:lnTo>
                      <a:pt x="1122" y="2200"/>
                    </a:lnTo>
                    <a:lnTo>
                      <a:pt x="1131" y="2217"/>
                    </a:lnTo>
                    <a:lnTo>
                      <a:pt x="1138" y="2236"/>
                    </a:lnTo>
                    <a:lnTo>
                      <a:pt x="1145" y="2257"/>
                    </a:lnTo>
                    <a:lnTo>
                      <a:pt x="1150" y="2280"/>
                    </a:lnTo>
                    <a:lnTo>
                      <a:pt x="1157" y="2301"/>
                    </a:lnTo>
                    <a:lnTo>
                      <a:pt x="1165" y="2321"/>
                    </a:lnTo>
                    <a:lnTo>
                      <a:pt x="1169" y="2331"/>
                    </a:lnTo>
                    <a:lnTo>
                      <a:pt x="1174" y="2339"/>
                    </a:lnTo>
                    <a:lnTo>
                      <a:pt x="1179" y="2347"/>
                    </a:lnTo>
                    <a:lnTo>
                      <a:pt x="1186" y="2353"/>
                    </a:lnTo>
                    <a:lnTo>
                      <a:pt x="1191" y="2348"/>
                    </a:lnTo>
                    <a:lnTo>
                      <a:pt x="1195" y="2340"/>
                    </a:lnTo>
                    <a:lnTo>
                      <a:pt x="1198" y="2332"/>
                    </a:lnTo>
                    <a:lnTo>
                      <a:pt x="1199" y="2324"/>
                    </a:lnTo>
                    <a:lnTo>
                      <a:pt x="1199" y="2304"/>
                    </a:lnTo>
                    <a:lnTo>
                      <a:pt x="1197" y="2284"/>
                    </a:lnTo>
                    <a:lnTo>
                      <a:pt x="1193" y="2263"/>
                    </a:lnTo>
                    <a:lnTo>
                      <a:pt x="1191" y="2243"/>
                    </a:lnTo>
                    <a:lnTo>
                      <a:pt x="1191" y="2233"/>
                    </a:lnTo>
                    <a:lnTo>
                      <a:pt x="1191" y="2224"/>
                    </a:lnTo>
                    <a:lnTo>
                      <a:pt x="1194" y="2216"/>
                    </a:lnTo>
                    <a:lnTo>
                      <a:pt x="1198" y="2209"/>
                    </a:lnTo>
                    <a:lnTo>
                      <a:pt x="1198" y="2201"/>
                    </a:lnTo>
                    <a:lnTo>
                      <a:pt x="1199" y="2196"/>
                    </a:lnTo>
                    <a:lnTo>
                      <a:pt x="1201" y="2192"/>
                    </a:lnTo>
                    <a:lnTo>
                      <a:pt x="1202" y="2191"/>
                    </a:lnTo>
                    <a:lnTo>
                      <a:pt x="1203" y="2192"/>
                    </a:lnTo>
                    <a:lnTo>
                      <a:pt x="1206" y="2193"/>
                    </a:lnTo>
                    <a:lnTo>
                      <a:pt x="1209" y="2197"/>
                    </a:lnTo>
                    <a:lnTo>
                      <a:pt x="1210" y="2201"/>
                    </a:lnTo>
                    <a:lnTo>
                      <a:pt x="1223" y="2231"/>
                    </a:lnTo>
                    <a:lnTo>
                      <a:pt x="1241" y="2267"/>
                    </a:lnTo>
                    <a:lnTo>
                      <a:pt x="1251" y="2284"/>
                    </a:lnTo>
                    <a:lnTo>
                      <a:pt x="1263" y="2299"/>
                    </a:lnTo>
                    <a:lnTo>
                      <a:pt x="1269" y="2305"/>
                    </a:lnTo>
                    <a:lnTo>
                      <a:pt x="1275" y="2311"/>
                    </a:lnTo>
                    <a:lnTo>
                      <a:pt x="1283" y="2315"/>
                    </a:lnTo>
                    <a:lnTo>
                      <a:pt x="1290" y="2317"/>
                    </a:lnTo>
                    <a:lnTo>
                      <a:pt x="1298" y="2319"/>
                    </a:lnTo>
                    <a:lnTo>
                      <a:pt x="1306" y="2319"/>
                    </a:lnTo>
                    <a:lnTo>
                      <a:pt x="1314" y="2316"/>
                    </a:lnTo>
                    <a:lnTo>
                      <a:pt x="1323" y="2311"/>
                    </a:lnTo>
                    <a:lnTo>
                      <a:pt x="1331" y="2304"/>
                    </a:lnTo>
                    <a:lnTo>
                      <a:pt x="1341" y="2296"/>
                    </a:lnTo>
                    <a:lnTo>
                      <a:pt x="1350" y="2284"/>
                    </a:lnTo>
                    <a:lnTo>
                      <a:pt x="1361" y="2269"/>
                    </a:lnTo>
                    <a:lnTo>
                      <a:pt x="1371" y="2263"/>
                    </a:lnTo>
                    <a:lnTo>
                      <a:pt x="1379" y="2255"/>
                    </a:lnTo>
                    <a:lnTo>
                      <a:pt x="1383" y="2247"/>
                    </a:lnTo>
                    <a:lnTo>
                      <a:pt x="1386" y="2237"/>
                    </a:lnTo>
                    <a:lnTo>
                      <a:pt x="1386" y="2228"/>
                    </a:lnTo>
                    <a:lnTo>
                      <a:pt x="1383" y="2217"/>
                    </a:lnTo>
                    <a:lnTo>
                      <a:pt x="1381" y="2207"/>
                    </a:lnTo>
                    <a:lnTo>
                      <a:pt x="1377" y="2195"/>
                    </a:lnTo>
                    <a:lnTo>
                      <a:pt x="1366" y="2165"/>
                    </a:lnTo>
                    <a:lnTo>
                      <a:pt x="1354" y="2132"/>
                    </a:lnTo>
                    <a:lnTo>
                      <a:pt x="1350" y="2113"/>
                    </a:lnTo>
                    <a:lnTo>
                      <a:pt x="1346" y="2092"/>
                    </a:lnTo>
                    <a:lnTo>
                      <a:pt x="1343" y="2071"/>
                    </a:lnTo>
                    <a:lnTo>
                      <a:pt x="1342" y="2047"/>
                    </a:lnTo>
                    <a:lnTo>
                      <a:pt x="1358" y="2031"/>
                    </a:lnTo>
                    <a:lnTo>
                      <a:pt x="1373" y="2016"/>
                    </a:lnTo>
                    <a:lnTo>
                      <a:pt x="1386" y="2004"/>
                    </a:lnTo>
                    <a:lnTo>
                      <a:pt x="1400" y="1993"/>
                    </a:lnTo>
                    <a:lnTo>
                      <a:pt x="1414" y="1984"/>
                    </a:lnTo>
                    <a:lnTo>
                      <a:pt x="1426" y="1976"/>
                    </a:lnTo>
                    <a:lnTo>
                      <a:pt x="1439" y="1969"/>
                    </a:lnTo>
                    <a:lnTo>
                      <a:pt x="1451" y="1964"/>
                    </a:lnTo>
                    <a:lnTo>
                      <a:pt x="1463" y="1960"/>
                    </a:lnTo>
                    <a:lnTo>
                      <a:pt x="1475" y="1956"/>
                    </a:lnTo>
                    <a:lnTo>
                      <a:pt x="1486" y="1955"/>
                    </a:lnTo>
                    <a:lnTo>
                      <a:pt x="1496" y="1953"/>
                    </a:lnTo>
                    <a:lnTo>
                      <a:pt x="1507" y="1953"/>
                    </a:lnTo>
                    <a:lnTo>
                      <a:pt x="1518" y="1955"/>
                    </a:lnTo>
                    <a:lnTo>
                      <a:pt x="1527" y="1956"/>
                    </a:lnTo>
                    <a:lnTo>
                      <a:pt x="1538" y="1957"/>
                    </a:lnTo>
                    <a:lnTo>
                      <a:pt x="1555" y="1963"/>
                    </a:lnTo>
                    <a:lnTo>
                      <a:pt x="1572" y="1969"/>
                    </a:lnTo>
                    <a:lnTo>
                      <a:pt x="1588" y="1977"/>
                    </a:lnTo>
                    <a:lnTo>
                      <a:pt x="1604" y="1985"/>
                    </a:lnTo>
                    <a:lnTo>
                      <a:pt x="1618" y="1993"/>
                    </a:lnTo>
                    <a:lnTo>
                      <a:pt x="1631" y="1999"/>
                    </a:lnTo>
                    <a:lnTo>
                      <a:pt x="1644" y="2003"/>
                    </a:lnTo>
                    <a:lnTo>
                      <a:pt x="1655" y="2004"/>
                    </a:lnTo>
                    <a:lnTo>
                      <a:pt x="1683" y="2001"/>
                    </a:lnTo>
                    <a:lnTo>
                      <a:pt x="1708" y="1999"/>
                    </a:lnTo>
                    <a:lnTo>
                      <a:pt x="1730" y="1997"/>
                    </a:lnTo>
                    <a:lnTo>
                      <a:pt x="1748" y="1996"/>
                    </a:lnTo>
                    <a:lnTo>
                      <a:pt x="1763" y="1997"/>
                    </a:lnTo>
                    <a:lnTo>
                      <a:pt x="1776" y="1999"/>
                    </a:lnTo>
                    <a:lnTo>
                      <a:pt x="1787" y="2000"/>
                    </a:lnTo>
                    <a:lnTo>
                      <a:pt x="1795" y="2003"/>
                    </a:lnTo>
                    <a:lnTo>
                      <a:pt x="1800" y="2005"/>
                    </a:lnTo>
                    <a:lnTo>
                      <a:pt x="1804" y="2009"/>
                    </a:lnTo>
                    <a:lnTo>
                      <a:pt x="1807" y="2013"/>
                    </a:lnTo>
                    <a:lnTo>
                      <a:pt x="1807" y="2019"/>
                    </a:lnTo>
                    <a:lnTo>
                      <a:pt x="1807" y="2024"/>
                    </a:lnTo>
                    <a:lnTo>
                      <a:pt x="1804" y="2029"/>
                    </a:lnTo>
                    <a:lnTo>
                      <a:pt x="1802" y="2035"/>
                    </a:lnTo>
                    <a:lnTo>
                      <a:pt x="1799" y="2040"/>
                    </a:lnTo>
                    <a:lnTo>
                      <a:pt x="1780" y="2064"/>
                    </a:lnTo>
                    <a:lnTo>
                      <a:pt x="1764" y="2087"/>
                    </a:lnTo>
                    <a:lnTo>
                      <a:pt x="1762" y="2092"/>
                    </a:lnTo>
                    <a:lnTo>
                      <a:pt x="1760" y="2097"/>
                    </a:lnTo>
                    <a:lnTo>
                      <a:pt x="1760" y="2101"/>
                    </a:lnTo>
                    <a:lnTo>
                      <a:pt x="1763" y="2104"/>
                    </a:lnTo>
                    <a:lnTo>
                      <a:pt x="1766" y="2108"/>
                    </a:lnTo>
                    <a:lnTo>
                      <a:pt x="1771" y="2111"/>
                    </a:lnTo>
                    <a:lnTo>
                      <a:pt x="1779" y="2112"/>
                    </a:lnTo>
                    <a:lnTo>
                      <a:pt x="1788" y="2113"/>
                    </a:lnTo>
                    <a:lnTo>
                      <a:pt x="1804" y="2116"/>
                    </a:lnTo>
                    <a:lnTo>
                      <a:pt x="1820" y="2120"/>
                    </a:lnTo>
                    <a:lnTo>
                      <a:pt x="1835" y="2125"/>
                    </a:lnTo>
                    <a:lnTo>
                      <a:pt x="1848" y="2132"/>
                    </a:lnTo>
                    <a:lnTo>
                      <a:pt x="1862" y="2139"/>
                    </a:lnTo>
                    <a:lnTo>
                      <a:pt x="1875" y="2147"/>
                    </a:lnTo>
                    <a:lnTo>
                      <a:pt x="1887" y="2156"/>
                    </a:lnTo>
                    <a:lnTo>
                      <a:pt x="1898" y="2165"/>
                    </a:lnTo>
                    <a:lnTo>
                      <a:pt x="1908" y="2176"/>
                    </a:lnTo>
                    <a:lnTo>
                      <a:pt x="1919" y="2187"/>
                    </a:lnTo>
                    <a:lnTo>
                      <a:pt x="1928" y="2197"/>
                    </a:lnTo>
                    <a:lnTo>
                      <a:pt x="1938" y="2209"/>
                    </a:lnTo>
                    <a:lnTo>
                      <a:pt x="1954" y="2236"/>
                    </a:lnTo>
                    <a:lnTo>
                      <a:pt x="1970" y="2263"/>
                    </a:lnTo>
                    <a:lnTo>
                      <a:pt x="1983" y="2291"/>
                    </a:lnTo>
                    <a:lnTo>
                      <a:pt x="1996" y="2321"/>
                    </a:lnTo>
                    <a:lnTo>
                      <a:pt x="2008" y="2351"/>
                    </a:lnTo>
                    <a:lnTo>
                      <a:pt x="2019" y="2381"/>
                    </a:lnTo>
                    <a:lnTo>
                      <a:pt x="2042" y="2441"/>
                    </a:lnTo>
                    <a:lnTo>
                      <a:pt x="2066" y="2498"/>
                    </a:lnTo>
                    <a:lnTo>
                      <a:pt x="2083" y="2532"/>
                    </a:lnTo>
                    <a:lnTo>
                      <a:pt x="2102" y="2565"/>
                    </a:lnTo>
                    <a:lnTo>
                      <a:pt x="2123" y="2597"/>
                    </a:lnTo>
                    <a:lnTo>
                      <a:pt x="2144" y="2626"/>
                    </a:lnTo>
                    <a:lnTo>
                      <a:pt x="2191" y="2686"/>
                    </a:lnTo>
                    <a:lnTo>
                      <a:pt x="2239" y="2744"/>
                    </a:lnTo>
                    <a:lnTo>
                      <a:pt x="2263" y="2773"/>
                    </a:lnTo>
                    <a:lnTo>
                      <a:pt x="2287" y="2801"/>
                    </a:lnTo>
                    <a:lnTo>
                      <a:pt x="2309" y="2832"/>
                    </a:lnTo>
                    <a:lnTo>
                      <a:pt x="2332" y="2862"/>
                    </a:lnTo>
                    <a:lnTo>
                      <a:pt x="2353" y="2894"/>
                    </a:lnTo>
                    <a:lnTo>
                      <a:pt x="2373" y="2928"/>
                    </a:lnTo>
                    <a:lnTo>
                      <a:pt x="2391" y="2961"/>
                    </a:lnTo>
                    <a:lnTo>
                      <a:pt x="2408" y="2998"/>
                    </a:lnTo>
                    <a:lnTo>
                      <a:pt x="2417" y="3020"/>
                    </a:lnTo>
                    <a:lnTo>
                      <a:pt x="2423" y="3041"/>
                    </a:lnTo>
                    <a:lnTo>
                      <a:pt x="2427" y="3061"/>
                    </a:lnTo>
                    <a:lnTo>
                      <a:pt x="2429" y="3079"/>
                    </a:lnTo>
                    <a:lnTo>
                      <a:pt x="2429" y="3099"/>
                    </a:lnTo>
                    <a:lnTo>
                      <a:pt x="2428" y="3118"/>
                    </a:lnTo>
                    <a:lnTo>
                      <a:pt x="2427" y="3138"/>
                    </a:lnTo>
                    <a:lnTo>
                      <a:pt x="2424" y="3158"/>
                    </a:lnTo>
                    <a:lnTo>
                      <a:pt x="2419" y="3202"/>
                    </a:lnTo>
                    <a:lnTo>
                      <a:pt x="2416" y="3251"/>
                    </a:lnTo>
                    <a:lnTo>
                      <a:pt x="2416" y="3278"/>
                    </a:lnTo>
                    <a:lnTo>
                      <a:pt x="2417" y="3309"/>
                    </a:lnTo>
                    <a:lnTo>
                      <a:pt x="2420" y="3342"/>
                    </a:lnTo>
                    <a:lnTo>
                      <a:pt x="2427" y="3377"/>
                    </a:lnTo>
                    <a:lnTo>
                      <a:pt x="2411" y="3382"/>
                    </a:lnTo>
                    <a:lnTo>
                      <a:pt x="2397" y="3389"/>
                    </a:lnTo>
                    <a:lnTo>
                      <a:pt x="2391" y="3391"/>
                    </a:lnTo>
                    <a:lnTo>
                      <a:pt x="2384" y="3393"/>
                    </a:lnTo>
                    <a:lnTo>
                      <a:pt x="2379" y="3395"/>
                    </a:lnTo>
                    <a:lnTo>
                      <a:pt x="2372" y="3395"/>
                    </a:lnTo>
                    <a:lnTo>
                      <a:pt x="2367" y="3394"/>
                    </a:lnTo>
                    <a:lnTo>
                      <a:pt x="2363" y="3393"/>
                    </a:lnTo>
                    <a:lnTo>
                      <a:pt x="2360" y="3389"/>
                    </a:lnTo>
                    <a:lnTo>
                      <a:pt x="2357" y="3385"/>
                    </a:lnTo>
                    <a:lnTo>
                      <a:pt x="2355" y="3373"/>
                    </a:lnTo>
                    <a:lnTo>
                      <a:pt x="2353" y="3359"/>
                    </a:lnTo>
                    <a:lnTo>
                      <a:pt x="2353" y="3346"/>
                    </a:lnTo>
                    <a:lnTo>
                      <a:pt x="2352" y="3331"/>
                    </a:lnTo>
                    <a:lnTo>
                      <a:pt x="2351" y="3319"/>
                    </a:lnTo>
                    <a:lnTo>
                      <a:pt x="2348" y="3311"/>
                    </a:lnTo>
                    <a:lnTo>
                      <a:pt x="2347" y="3309"/>
                    </a:lnTo>
                    <a:lnTo>
                      <a:pt x="2343" y="3305"/>
                    </a:lnTo>
                    <a:lnTo>
                      <a:pt x="2337" y="3301"/>
                    </a:lnTo>
                    <a:lnTo>
                      <a:pt x="2329" y="3295"/>
                    </a:lnTo>
                    <a:lnTo>
                      <a:pt x="2311" y="3285"/>
                    </a:lnTo>
                    <a:lnTo>
                      <a:pt x="2289" y="3273"/>
                    </a:lnTo>
                    <a:lnTo>
                      <a:pt x="2267" y="3262"/>
                    </a:lnTo>
                    <a:lnTo>
                      <a:pt x="2247" y="3253"/>
                    </a:lnTo>
                    <a:lnTo>
                      <a:pt x="2231" y="3247"/>
                    </a:lnTo>
                    <a:lnTo>
                      <a:pt x="2221" y="3245"/>
                    </a:lnTo>
                    <a:lnTo>
                      <a:pt x="2119" y="3389"/>
                    </a:lnTo>
                    <a:lnTo>
                      <a:pt x="2135" y="3397"/>
                    </a:lnTo>
                    <a:lnTo>
                      <a:pt x="2168" y="3413"/>
                    </a:lnTo>
                    <a:lnTo>
                      <a:pt x="2188" y="3422"/>
                    </a:lnTo>
                    <a:lnTo>
                      <a:pt x="2205" y="3430"/>
                    </a:lnTo>
                    <a:lnTo>
                      <a:pt x="2219" y="3435"/>
                    </a:lnTo>
                    <a:lnTo>
                      <a:pt x="2228" y="3438"/>
                    </a:lnTo>
                    <a:lnTo>
                      <a:pt x="2241" y="3437"/>
                    </a:lnTo>
                    <a:lnTo>
                      <a:pt x="2252" y="3435"/>
                    </a:lnTo>
                    <a:lnTo>
                      <a:pt x="2259" y="3433"/>
                    </a:lnTo>
                    <a:lnTo>
                      <a:pt x="2265" y="3430"/>
                    </a:lnTo>
                    <a:lnTo>
                      <a:pt x="2272" y="3430"/>
                    </a:lnTo>
                    <a:lnTo>
                      <a:pt x="2279" y="3430"/>
                    </a:lnTo>
                    <a:lnTo>
                      <a:pt x="2288" y="3433"/>
                    </a:lnTo>
                    <a:lnTo>
                      <a:pt x="2300" y="3438"/>
                    </a:lnTo>
                    <a:lnTo>
                      <a:pt x="2300" y="3534"/>
                    </a:lnTo>
                    <a:lnTo>
                      <a:pt x="2296" y="3541"/>
                    </a:lnTo>
                    <a:lnTo>
                      <a:pt x="2291" y="3546"/>
                    </a:lnTo>
                    <a:lnTo>
                      <a:pt x="2285" y="3551"/>
                    </a:lnTo>
                    <a:lnTo>
                      <a:pt x="2279" y="3557"/>
                    </a:lnTo>
                    <a:lnTo>
                      <a:pt x="2265" y="3566"/>
                    </a:lnTo>
                    <a:lnTo>
                      <a:pt x="2251" y="3574"/>
                    </a:lnTo>
                    <a:lnTo>
                      <a:pt x="2237" y="3582"/>
                    </a:lnTo>
                    <a:lnTo>
                      <a:pt x="2225" y="3590"/>
                    </a:lnTo>
                    <a:lnTo>
                      <a:pt x="2221" y="3594"/>
                    </a:lnTo>
                    <a:lnTo>
                      <a:pt x="2219" y="3598"/>
                    </a:lnTo>
                    <a:lnTo>
                      <a:pt x="2216" y="3602"/>
                    </a:lnTo>
                    <a:lnTo>
                      <a:pt x="2215" y="3606"/>
                    </a:lnTo>
                    <a:lnTo>
                      <a:pt x="2216" y="3611"/>
                    </a:lnTo>
                    <a:lnTo>
                      <a:pt x="2217" y="3617"/>
                    </a:lnTo>
                    <a:lnTo>
                      <a:pt x="2219" y="3622"/>
                    </a:lnTo>
                    <a:lnTo>
                      <a:pt x="2221" y="3627"/>
                    </a:lnTo>
                    <a:lnTo>
                      <a:pt x="2228" y="3638"/>
                    </a:lnTo>
                    <a:lnTo>
                      <a:pt x="2236" y="3649"/>
                    </a:lnTo>
                    <a:lnTo>
                      <a:pt x="2244" y="3658"/>
                    </a:lnTo>
                    <a:lnTo>
                      <a:pt x="2251" y="3668"/>
                    </a:lnTo>
                    <a:lnTo>
                      <a:pt x="2253" y="3674"/>
                    </a:lnTo>
                    <a:lnTo>
                      <a:pt x="2256" y="3679"/>
                    </a:lnTo>
                    <a:lnTo>
                      <a:pt x="2257" y="3684"/>
                    </a:lnTo>
                    <a:lnTo>
                      <a:pt x="2257" y="3690"/>
                    </a:lnTo>
                    <a:lnTo>
                      <a:pt x="2257" y="3700"/>
                    </a:lnTo>
                    <a:lnTo>
                      <a:pt x="2256" y="3710"/>
                    </a:lnTo>
                    <a:lnTo>
                      <a:pt x="2253" y="3719"/>
                    </a:lnTo>
                    <a:lnTo>
                      <a:pt x="2251" y="3728"/>
                    </a:lnTo>
                    <a:lnTo>
                      <a:pt x="2247" y="3736"/>
                    </a:lnTo>
                    <a:lnTo>
                      <a:pt x="2241" y="3744"/>
                    </a:lnTo>
                    <a:lnTo>
                      <a:pt x="2236" y="3751"/>
                    </a:lnTo>
                    <a:lnTo>
                      <a:pt x="2231" y="3758"/>
                    </a:lnTo>
                    <a:lnTo>
                      <a:pt x="2224" y="3763"/>
                    </a:lnTo>
                    <a:lnTo>
                      <a:pt x="2217" y="3768"/>
                    </a:lnTo>
                    <a:lnTo>
                      <a:pt x="2209" y="3774"/>
                    </a:lnTo>
                    <a:lnTo>
                      <a:pt x="2201" y="3779"/>
                    </a:lnTo>
                    <a:lnTo>
                      <a:pt x="2183" y="3787"/>
                    </a:lnTo>
                    <a:lnTo>
                      <a:pt x="2164" y="3794"/>
                    </a:lnTo>
                    <a:lnTo>
                      <a:pt x="2144" y="3799"/>
                    </a:lnTo>
                    <a:lnTo>
                      <a:pt x="2123" y="3803"/>
                    </a:lnTo>
                    <a:lnTo>
                      <a:pt x="2102" y="3806"/>
                    </a:lnTo>
                    <a:lnTo>
                      <a:pt x="2080" y="3808"/>
                    </a:lnTo>
                    <a:lnTo>
                      <a:pt x="2038" y="3810"/>
                    </a:lnTo>
                    <a:lnTo>
                      <a:pt x="1999" y="3811"/>
                    </a:lnTo>
                    <a:lnTo>
                      <a:pt x="1992" y="3811"/>
                    </a:lnTo>
                    <a:lnTo>
                      <a:pt x="1987" y="3814"/>
                    </a:lnTo>
                    <a:lnTo>
                      <a:pt x="1980" y="3816"/>
                    </a:lnTo>
                    <a:lnTo>
                      <a:pt x="1975" y="3822"/>
                    </a:lnTo>
                    <a:lnTo>
                      <a:pt x="1963" y="3834"/>
                    </a:lnTo>
                    <a:lnTo>
                      <a:pt x="1951" y="3847"/>
                    </a:lnTo>
                    <a:lnTo>
                      <a:pt x="1942" y="3863"/>
                    </a:lnTo>
                    <a:lnTo>
                      <a:pt x="1934" y="3879"/>
                    </a:lnTo>
                    <a:lnTo>
                      <a:pt x="1931" y="3887"/>
                    </a:lnTo>
                    <a:lnTo>
                      <a:pt x="1928" y="3894"/>
                    </a:lnTo>
                    <a:lnTo>
                      <a:pt x="1927" y="3900"/>
                    </a:lnTo>
                    <a:lnTo>
                      <a:pt x="1927" y="3907"/>
                    </a:lnTo>
                    <a:lnTo>
                      <a:pt x="1927" y="3922"/>
                    </a:lnTo>
                    <a:lnTo>
                      <a:pt x="1930" y="3934"/>
                    </a:lnTo>
                    <a:lnTo>
                      <a:pt x="1934" y="3944"/>
                    </a:lnTo>
                    <a:lnTo>
                      <a:pt x="1939" y="3954"/>
                    </a:lnTo>
                    <a:lnTo>
                      <a:pt x="1943" y="3963"/>
                    </a:lnTo>
                    <a:lnTo>
                      <a:pt x="1947" y="3971"/>
                    </a:lnTo>
                    <a:lnTo>
                      <a:pt x="1950" y="3980"/>
                    </a:lnTo>
                    <a:lnTo>
                      <a:pt x="1951" y="3991"/>
                    </a:lnTo>
                    <a:lnTo>
                      <a:pt x="1950" y="3998"/>
                    </a:lnTo>
                    <a:lnTo>
                      <a:pt x="1948" y="4003"/>
                    </a:lnTo>
                    <a:lnTo>
                      <a:pt x="1947" y="4008"/>
                    </a:lnTo>
                    <a:lnTo>
                      <a:pt x="1944" y="4012"/>
                    </a:lnTo>
                    <a:lnTo>
                      <a:pt x="1942" y="4016"/>
                    </a:lnTo>
                    <a:lnTo>
                      <a:pt x="1938" y="4019"/>
                    </a:lnTo>
                    <a:lnTo>
                      <a:pt x="1934" y="4020"/>
                    </a:lnTo>
                    <a:lnTo>
                      <a:pt x="1928" y="4023"/>
                    </a:lnTo>
                    <a:lnTo>
                      <a:pt x="1919" y="4026"/>
                    </a:lnTo>
                    <a:lnTo>
                      <a:pt x="1907" y="4027"/>
                    </a:lnTo>
                    <a:lnTo>
                      <a:pt x="1896" y="4027"/>
                    </a:lnTo>
                    <a:lnTo>
                      <a:pt x="1884" y="4027"/>
                    </a:lnTo>
                    <a:lnTo>
                      <a:pt x="1884" y="4022"/>
                    </a:lnTo>
                    <a:lnTo>
                      <a:pt x="1874" y="3987"/>
                    </a:lnTo>
                    <a:lnTo>
                      <a:pt x="1864" y="3954"/>
                    </a:lnTo>
                    <a:lnTo>
                      <a:pt x="1858" y="3919"/>
                    </a:lnTo>
                    <a:lnTo>
                      <a:pt x="1852" y="3883"/>
                    </a:lnTo>
                    <a:lnTo>
                      <a:pt x="1850" y="3864"/>
                    </a:lnTo>
                    <a:lnTo>
                      <a:pt x="1850" y="3846"/>
                    </a:lnTo>
                    <a:lnTo>
                      <a:pt x="1850" y="3827"/>
                    </a:lnTo>
                    <a:lnTo>
                      <a:pt x="1850" y="3808"/>
                    </a:lnTo>
                    <a:lnTo>
                      <a:pt x="1851" y="3788"/>
                    </a:lnTo>
                    <a:lnTo>
                      <a:pt x="1854" y="3768"/>
                    </a:lnTo>
                    <a:lnTo>
                      <a:pt x="1856" y="3747"/>
                    </a:lnTo>
                    <a:lnTo>
                      <a:pt x="1860" y="3726"/>
                    </a:lnTo>
                    <a:lnTo>
                      <a:pt x="1848" y="3724"/>
                    </a:lnTo>
                    <a:lnTo>
                      <a:pt x="1838" y="3722"/>
                    </a:lnTo>
                    <a:lnTo>
                      <a:pt x="1828" y="3718"/>
                    </a:lnTo>
                    <a:lnTo>
                      <a:pt x="1819" y="3714"/>
                    </a:lnTo>
                    <a:lnTo>
                      <a:pt x="1812" y="3708"/>
                    </a:lnTo>
                    <a:lnTo>
                      <a:pt x="1804" y="3703"/>
                    </a:lnTo>
                    <a:lnTo>
                      <a:pt x="1798" y="3696"/>
                    </a:lnTo>
                    <a:lnTo>
                      <a:pt x="1792" y="3690"/>
                    </a:lnTo>
                    <a:lnTo>
                      <a:pt x="1772" y="3662"/>
                    </a:lnTo>
                    <a:lnTo>
                      <a:pt x="1752" y="3637"/>
                    </a:lnTo>
                    <a:lnTo>
                      <a:pt x="1746" y="3627"/>
                    </a:lnTo>
                    <a:lnTo>
                      <a:pt x="1738" y="3619"/>
                    </a:lnTo>
                    <a:lnTo>
                      <a:pt x="1734" y="3617"/>
                    </a:lnTo>
                    <a:lnTo>
                      <a:pt x="1728" y="3614"/>
                    </a:lnTo>
                    <a:lnTo>
                      <a:pt x="1722" y="3613"/>
                    </a:lnTo>
                    <a:lnTo>
                      <a:pt x="1715" y="3613"/>
                    </a:lnTo>
                    <a:lnTo>
                      <a:pt x="1703" y="3623"/>
                    </a:lnTo>
                    <a:lnTo>
                      <a:pt x="1692" y="3635"/>
                    </a:lnTo>
                    <a:lnTo>
                      <a:pt x="1682" y="3650"/>
                    </a:lnTo>
                    <a:lnTo>
                      <a:pt x="1672" y="3664"/>
                    </a:lnTo>
                    <a:lnTo>
                      <a:pt x="1654" y="3698"/>
                    </a:lnTo>
                    <a:lnTo>
                      <a:pt x="1636" y="3735"/>
                    </a:lnTo>
                    <a:lnTo>
                      <a:pt x="1619" y="3774"/>
                    </a:lnTo>
                    <a:lnTo>
                      <a:pt x="1602" y="3812"/>
                    </a:lnTo>
                    <a:lnTo>
                      <a:pt x="1584" y="3851"/>
                    </a:lnTo>
                    <a:lnTo>
                      <a:pt x="1566" y="3888"/>
                    </a:lnTo>
                    <a:lnTo>
                      <a:pt x="1548" y="3918"/>
                    </a:lnTo>
                    <a:lnTo>
                      <a:pt x="1530" y="3946"/>
                    </a:lnTo>
                    <a:lnTo>
                      <a:pt x="1510" y="3972"/>
                    </a:lnTo>
                    <a:lnTo>
                      <a:pt x="1490" y="3998"/>
                    </a:lnTo>
                    <a:lnTo>
                      <a:pt x="1467" y="4020"/>
                    </a:lnTo>
                    <a:lnTo>
                      <a:pt x="1446" y="4042"/>
                    </a:lnTo>
                    <a:lnTo>
                      <a:pt x="1423" y="4060"/>
                    </a:lnTo>
                    <a:lnTo>
                      <a:pt x="1400" y="4075"/>
                    </a:lnTo>
                    <a:lnTo>
                      <a:pt x="1390" y="4082"/>
                    </a:lnTo>
                    <a:lnTo>
                      <a:pt x="1378" y="4088"/>
                    </a:lnTo>
                    <a:lnTo>
                      <a:pt x="1367" y="4094"/>
                    </a:lnTo>
                    <a:lnTo>
                      <a:pt x="1357" y="4098"/>
                    </a:lnTo>
                    <a:lnTo>
                      <a:pt x="1346" y="4100"/>
                    </a:lnTo>
                    <a:lnTo>
                      <a:pt x="1337" y="4103"/>
                    </a:lnTo>
                    <a:lnTo>
                      <a:pt x="1326" y="4104"/>
                    </a:lnTo>
                    <a:lnTo>
                      <a:pt x="1317" y="4104"/>
                    </a:lnTo>
                    <a:lnTo>
                      <a:pt x="1309" y="4103"/>
                    </a:lnTo>
                    <a:lnTo>
                      <a:pt x="1299" y="4102"/>
                    </a:lnTo>
                    <a:lnTo>
                      <a:pt x="1291" y="4098"/>
                    </a:lnTo>
                    <a:lnTo>
                      <a:pt x="1283" y="4094"/>
                    </a:lnTo>
                    <a:lnTo>
                      <a:pt x="1277" y="4088"/>
                    </a:lnTo>
                    <a:lnTo>
                      <a:pt x="1270" y="4082"/>
                    </a:lnTo>
                    <a:lnTo>
                      <a:pt x="1263" y="4074"/>
                    </a:lnTo>
                    <a:lnTo>
                      <a:pt x="1258" y="4063"/>
                    </a:lnTo>
                    <a:lnTo>
                      <a:pt x="1222" y="3990"/>
                    </a:lnTo>
                    <a:lnTo>
                      <a:pt x="1202" y="3944"/>
                    </a:lnTo>
                    <a:lnTo>
                      <a:pt x="1198" y="3936"/>
                    </a:lnTo>
                    <a:lnTo>
                      <a:pt x="1193" y="3930"/>
                    </a:lnTo>
                    <a:lnTo>
                      <a:pt x="1187" y="3924"/>
                    </a:lnTo>
                    <a:lnTo>
                      <a:pt x="1181" y="3919"/>
                    </a:lnTo>
                    <a:lnTo>
                      <a:pt x="1173" y="3915"/>
                    </a:lnTo>
                    <a:lnTo>
                      <a:pt x="1162" y="3912"/>
                    </a:lnTo>
                    <a:lnTo>
                      <a:pt x="1151" y="3910"/>
                    </a:lnTo>
                    <a:lnTo>
                      <a:pt x="1138" y="3907"/>
                    </a:lnTo>
                    <a:lnTo>
                      <a:pt x="1146" y="3896"/>
                    </a:lnTo>
                    <a:lnTo>
                      <a:pt x="1153" y="3886"/>
                    </a:lnTo>
                    <a:lnTo>
                      <a:pt x="1158" y="3876"/>
                    </a:lnTo>
                    <a:lnTo>
                      <a:pt x="1162" y="3867"/>
                    </a:lnTo>
                    <a:lnTo>
                      <a:pt x="1165" y="3858"/>
                    </a:lnTo>
                    <a:lnTo>
                      <a:pt x="1166" y="3847"/>
                    </a:lnTo>
                    <a:lnTo>
                      <a:pt x="1167" y="3835"/>
                    </a:lnTo>
                    <a:lnTo>
                      <a:pt x="1167" y="3823"/>
                    </a:lnTo>
                    <a:lnTo>
                      <a:pt x="1167" y="3812"/>
                    </a:lnTo>
                    <a:lnTo>
                      <a:pt x="1167" y="3807"/>
                    </a:lnTo>
                    <a:lnTo>
                      <a:pt x="1167" y="3802"/>
                    </a:lnTo>
                    <a:lnTo>
                      <a:pt x="1167" y="3792"/>
                    </a:lnTo>
                    <a:lnTo>
                      <a:pt x="1169" y="3786"/>
                    </a:lnTo>
                    <a:lnTo>
                      <a:pt x="1169" y="3779"/>
                    </a:lnTo>
                    <a:lnTo>
                      <a:pt x="1170" y="3774"/>
                    </a:lnTo>
                    <a:lnTo>
                      <a:pt x="1173" y="3770"/>
                    </a:lnTo>
                    <a:lnTo>
                      <a:pt x="1178" y="3762"/>
                    </a:lnTo>
                    <a:lnTo>
                      <a:pt x="1183" y="3756"/>
                    </a:lnTo>
                    <a:lnTo>
                      <a:pt x="1190" y="3751"/>
                    </a:lnTo>
                    <a:lnTo>
                      <a:pt x="1195" y="3743"/>
                    </a:lnTo>
                    <a:lnTo>
                      <a:pt x="1198" y="3739"/>
                    </a:lnTo>
                    <a:lnTo>
                      <a:pt x="1201" y="3734"/>
                    </a:lnTo>
                    <a:lnTo>
                      <a:pt x="1202" y="3727"/>
                    </a:lnTo>
                    <a:lnTo>
                      <a:pt x="1203" y="3720"/>
                    </a:lnTo>
                    <a:lnTo>
                      <a:pt x="1203" y="3726"/>
                    </a:lnTo>
                    <a:lnTo>
                      <a:pt x="1203" y="372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87"/>
              <p:cNvSpPr>
                <a:spLocks/>
              </p:cNvSpPr>
              <p:nvPr/>
            </p:nvSpPr>
            <p:spPr bwMode="auto">
              <a:xfrm>
                <a:off x="5572" y="3074"/>
                <a:ext cx="31" cy="88"/>
              </a:xfrm>
              <a:custGeom>
                <a:avLst/>
                <a:gdLst>
                  <a:gd name="T0" fmla="*/ 0 w 102"/>
                  <a:gd name="T1" fmla="*/ 33 h 289"/>
                  <a:gd name="T2" fmla="*/ 0 w 102"/>
                  <a:gd name="T3" fmla="*/ 37 h 289"/>
                  <a:gd name="T4" fmla="*/ 1 w 102"/>
                  <a:gd name="T5" fmla="*/ 40 h 289"/>
                  <a:gd name="T6" fmla="*/ 2 w 102"/>
                  <a:gd name="T7" fmla="*/ 43 h 289"/>
                  <a:gd name="T8" fmla="*/ 4 w 102"/>
                  <a:gd name="T9" fmla="*/ 46 h 289"/>
                  <a:gd name="T10" fmla="*/ 7 w 102"/>
                  <a:gd name="T11" fmla="*/ 60 h 289"/>
                  <a:gd name="T12" fmla="*/ 10 w 102"/>
                  <a:gd name="T13" fmla="*/ 74 h 289"/>
                  <a:gd name="T14" fmla="*/ 12 w 102"/>
                  <a:gd name="T15" fmla="*/ 77 h 289"/>
                  <a:gd name="T16" fmla="*/ 13 w 102"/>
                  <a:gd name="T17" fmla="*/ 79 h 289"/>
                  <a:gd name="T18" fmla="*/ 15 w 102"/>
                  <a:gd name="T19" fmla="*/ 82 h 289"/>
                  <a:gd name="T20" fmla="*/ 18 w 102"/>
                  <a:gd name="T21" fmla="*/ 84 h 289"/>
                  <a:gd name="T22" fmla="*/ 20 w 102"/>
                  <a:gd name="T23" fmla="*/ 86 h 289"/>
                  <a:gd name="T24" fmla="*/ 23 w 102"/>
                  <a:gd name="T25" fmla="*/ 87 h 289"/>
                  <a:gd name="T26" fmla="*/ 27 w 102"/>
                  <a:gd name="T27" fmla="*/ 88 h 289"/>
                  <a:gd name="T28" fmla="*/ 31 w 102"/>
                  <a:gd name="T29" fmla="*/ 88 h 289"/>
                  <a:gd name="T30" fmla="*/ 31 w 102"/>
                  <a:gd name="T31" fmla="*/ 83 h 289"/>
                  <a:gd name="T32" fmla="*/ 28 w 102"/>
                  <a:gd name="T33" fmla="*/ 78 h 289"/>
                  <a:gd name="T34" fmla="*/ 24 w 102"/>
                  <a:gd name="T35" fmla="*/ 73 h 289"/>
                  <a:gd name="T36" fmla="*/ 22 w 102"/>
                  <a:gd name="T37" fmla="*/ 70 h 289"/>
                  <a:gd name="T38" fmla="*/ 21 w 102"/>
                  <a:gd name="T39" fmla="*/ 67 h 289"/>
                  <a:gd name="T40" fmla="*/ 21 w 102"/>
                  <a:gd name="T41" fmla="*/ 63 h 289"/>
                  <a:gd name="T42" fmla="*/ 20 w 102"/>
                  <a:gd name="T43" fmla="*/ 61 h 289"/>
                  <a:gd name="T44" fmla="*/ 20 w 102"/>
                  <a:gd name="T45" fmla="*/ 53 h 289"/>
                  <a:gd name="T46" fmla="*/ 20 w 102"/>
                  <a:gd name="T47" fmla="*/ 48 h 289"/>
                  <a:gd name="T48" fmla="*/ 20 w 102"/>
                  <a:gd name="T49" fmla="*/ 42 h 289"/>
                  <a:gd name="T50" fmla="*/ 20 w 102"/>
                  <a:gd name="T51" fmla="*/ 35 h 289"/>
                  <a:gd name="T52" fmla="*/ 20 w 102"/>
                  <a:gd name="T53" fmla="*/ 33 h 289"/>
                  <a:gd name="T54" fmla="*/ 21 w 102"/>
                  <a:gd name="T55" fmla="*/ 30 h 289"/>
                  <a:gd name="T56" fmla="*/ 22 w 102"/>
                  <a:gd name="T57" fmla="*/ 26 h 289"/>
                  <a:gd name="T58" fmla="*/ 23 w 102"/>
                  <a:gd name="T59" fmla="*/ 23 h 289"/>
                  <a:gd name="T60" fmla="*/ 26 w 102"/>
                  <a:gd name="T61" fmla="*/ 17 h 289"/>
                  <a:gd name="T62" fmla="*/ 27 w 102"/>
                  <a:gd name="T63" fmla="*/ 13 h 289"/>
                  <a:gd name="T64" fmla="*/ 27 w 102"/>
                  <a:gd name="T65" fmla="*/ 0 h 289"/>
                  <a:gd name="T66" fmla="*/ 22 w 102"/>
                  <a:gd name="T67" fmla="*/ 2 h 289"/>
                  <a:gd name="T68" fmla="*/ 17 w 102"/>
                  <a:gd name="T69" fmla="*/ 4 h 289"/>
                  <a:gd name="T70" fmla="*/ 15 w 102"/>
                  <a:gd name="T71" fmla="*/ 5 h 289"/>
                  <a:gd name="T72" fmla="*/ 12 w 102"/>
                  <a:gd name="T73" fmla="*/ 7 h 289"/>
                  <a:gd name="T74" fmla="*/ 10 w 102"/>
                  <a:gd name="T75" fmla="*/ 9 h 289"/>
                  <a:gd name="T76" fmla="*/ 9 w 102"/>
                  <a:gd name="T77" fmla="*/ 11 h 289"/>
                  <a:gd name="T78" fmla="*/ 6 w 102"/>
                  <a:gd name="T79" fmla="*/ 13 h 289"/>
                  <a:gd name="T80" fmla="*/ 5 w 102"/>
                  <a:gd name="T81" fmla="*/ 16 h 289"/>
                  <a:gd name="T82" fmla="*/ 4 w 102"/>
                  <a:gd name="T83" fmla="*/ 18 h 289"/>
                  <a:gd name="T84" fmla="*/ 2 w 102"/>
                  <a:gd name="T85" fmla="*/ 21 h 289"/>
                  <a:gd name="T86" fmla="*/ 1 w 102"/>
                  <a:gd name="T87" fmla="*/ 23 h 289"/>
                  <a:gd name="T88" fmla="*/ 1 w 102"/>
                  <a:gd name="T89" fmla="*/ 26 h 289"/>
                  <a:gd name="T90" fmla="*/ 0 w 102"/>
                  <a:gd name="T91" fmla="*/ 30 h 289"/>
                  <a:gd name="T92" fmla="*/ 0 w 102"/>
                  <a:gd name="T93" fmla="*/ 33 h 28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02"/>
                  <a:gd name="T142" fmla="*/ 0 h 289"/>
                  <a:gd name="T143" fmla="*/ 102 w 102"/>
                  <a:gd name="T144" fmla="*/ 289 h 28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02" h="289">
                    <a:moveTo>
                      <a:pt x="0" y="108"/>
                    </a:moveTo>
                    <a:lnTo>
                      <a:pt x="1" y="123"/>
                    </a:lnTo>
                    <a:lnTo>
                      <a:pt x="4" y="133"/>
                    </a:lnTo>
                    <a:lnTo>
                      <a:pt x="8" y="141"/>
                    </a:lnTo>
                    <a:lnTo>
                      <a:pt x="12" y="151"/>
                    </a:lnTo>
                    <a:lnTo>
                      <a:pt x="22" y="197"/>
                    </a:lnTo>
                    <a:lnTo>
                      <a:pt x="34" y="243"/>
                    </a:lnTo>
                    <a:lnTo>
                      <a:pt x="38" y="252"/>
                    </a:lnTo>
                    <a:lnTo>
                      <a:pt x="44" y="261"/>
                    </a:lnTo>
                    <a:lnTo>
                      <a:pt x="50" y="269"/>
                    </a:lnTo>
                    <a:lnTo>
                      <a:pt x="58" y="276"/>
                    </a:lnTo>
                    <a:lnTo>
                      <a:pt x="66" y="281"/>
                    </a:lnTo>
                    <a:lnTo>
                      <a:pt x="77" y="285"/>
                    </a:lnTo>
                    <a:lnTo>
                      <a:pt x="89" y="288"/>
                    </a:lnTo>
                    <a:lnTo>
                      <a:pt x="102" y="289"/>
                    </a:lnTo>
                    <a:lnTo>
                      <a:pt x="102" y="271"/>
                    </a:lnTo>
                    <a:lnTo>
                      <a:pt x="92" y="257"/>
                    </a:lnTo>
                    <a:lnTo>
                      <a:pt x="80" y="239"/>
                    </a:lnTo>
                    <a:lnTo>
                      <a:pt x="74" y="229"/>
                    </a:lnTo>
                    <a:lnTo>
                      <a:pt x="70" y="219"/>
                    </a:lnTo>
                    <a:lnTo>
                      <a:pt x="68" y="208"/>
                    </a:lnTo>
                    <a:lnTo>
                      <a:pt x="66" y="199"/>
                    </a:lnTo>
                    <a:lnTo>
                      <a:pt x="66" y="173"/>
                    </a:lnTo>
                    <a:lnTo>
                      <a:pt x="66" y="156"/>
                    </a:lnTo>
                    <a:lnTo>
                      <a:pt x="66" y="139"/>
                    </a:lnTo>
                    <a:lnTo>
                      <a:pt x="66" y="115"/>
                    </a:lnTo>
                    <a:lnTo>
                      <a:pt x="66" y="107"/>
                    </a:lnTo>
                    <a:lnTo>
                      <a:pt x="69" y="97"/>
                    </a:lnTo>
                    <a:lnTo>
                      <a:pt x="72" y="87"/>
                    </a:lnTo>
                    <a:lnTo>
                      <a:pt x="76" y="76"/>
                    </a:lnTo>
                    <a:lnTo>
                      <a:pt x="84" y="56"/>
                    </a:lnTo>
                    <a:lnTo>
                      <a:pt x="90" y="42"/>
                    </a:lnTo>
                    <a:lnTo>
                      <a:pt x="90" y="0"/>
                    </a:lnTo>
                    <a:lnTo>
                      <a:pt x="73" y="6"/>
                    </a:lnTo>
                    <a:lnTo>
                      <a:pt x="56" y="14"/>
                    </a:lnTo>
                    <a:lnTo>
                      <a:pt x="48" y="18"/>
                    </a:lnTo>
                    <a:lnTo>
                      <a:pt x="41" y="24"/>
                    </a:lnTo>
                    <a:lnTo>
                      <a:pt x="33" y="30"/>
                    </a:lnTo>
                    <a:lnTo>
                      <a:pt x="28" y="36"/>
                    </a:lnTo>
                    <a:lnTo>
                      <a:pt x="21" y="43"/>
                    </a:lnTo>
                    <a:lnTo>
                      <a:pt x="16" y="51"/>
                    </a:lnTo>
                    <a:lnTo>
                      <a:pt x="12" y="59"/>
                    </a:lnTo>
                    <a:lnTo>
                      <a:pt x="8" y="68"/>
                    </a:lnTo>
                    <a:lnTo>
                      <a:pt x="4" y="77"/>
                    </a:lnTo>
                    <a:lnTo>
                      <a:pt x="2" y="87"/>
                    </a:lnTo>
                    <a:lnTo>
                      <a:pt x="1" y="97"/>
                    </a:lnTo>
                    <a:lnTo>
                      <a:pt x="0" y="108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88"/>
              <p:cNvSpPr>
                <a:spLocks/>
              </p:cNvSpPr>
              <p:nvPr/>
            </p:nvSpPr>
            <p:spPr bwMode="auto">
              <a:xfrm>
                <a:off x="5591" y="2933"/>
                <a:ext cx="33" cy="133"/>
              </a:xfrm>
              <a:custGeom>
                <a:avLst/>
                <a:gdLst>
                  <a:gd name="T0" fmla="*/ 4 w 109"/>
                  <a:gd name="T1" fmla="*/ 77 h 434"/>
                  <a:gd name="T2" fmla="*/ 4 w 109"/>
                  <a:gd name="T3" fmla="*/ 62 h 434"/>
                  <a:gd name="T4" fmla="*/ 3 w 109"/>
                  <a:gd name="T5" fmla="*/ 51 h 434"/>
                  <a:gd name="T6" fmla="*/ 1 w 109"/>
                  <a:gd name="T7" fmla="*/ 46 h 434"/>
                  <a:gd name="T8" fmla="*/ 0 w 109"/>
                  <a:gd name="T9" fmla="*/ 42 h 434"/>
                  <a:gd name="T10" fmla="*/ 0 w 109"/>
                  <a:gd name="T11" fmla="*/ 36 h 434"/>
                  <a:gd name="T12" fmla="*/ 4 w 109"/>
                  <a:gd name="T13" fmla="*/ 33 h 434"/>
                  <a:gd name="T14" fmla="*/ 9 w 109"/>
                  <a:gd name="T15" fmla="*/ 30 h 434"/>
                  <a:gd name="T16" fmla="*/ 13 w 109"/>
                  <a:gd name="T17" fmla="*/ 26 h 434"/>
                  <a:gd name="T18" fmla="*/ 15 w 109"/>
                  <a:gd name="T19" fmla="*/ 20 h 434"/>
                  <a:gd name="T20" fmla="*/ 17 w 109"/>
                  <a:gd name="T21" fmla="*/ 10 h 434"/>
                  <a:gd name="T22" fmla="*/ 20 w 109"/>
                  <a:gd name="T23" fmla="*/ 3 h 434"/>
                  <a:gd name="T24" fmla="*/ 23 w 109"/>
                  <a:gd name="T25" fmla="*/ 0 h 434"/>
                  <a:gd name="T26" fmla="*/ 27 w 109"/>
                  <a:gd name="T27" fmla="*/ 0 h 434"/>
                  <a:gd name="T28" fmla="*/ 29 w 109"/>
                  <a:gd name="T29" fmla="*/ 3 h 434"/>
                  <a:gd name="T30" fmla="*/ 31 w 109"/>
                  <a:gd name="T31" fmla="*/ 6 h 434"/>
                  <a:gd name="T32" fmla="*/ 33 w 109"/>
                  <a:gd name="T33" fmla="*/ 10 h 434"/>
                  <a:gd name="T34" fmla="*/ 33 w 109"/>
                  <a:gd name="T35" fmla="*/ 15 h 434"/>
                  <a:gd name="T36" fmla="*/ 31 w 109"/>
                  <a:gd name="T37" fmla="*/ 22 h 434"/>
                  <a:gd name="T38" fmla="*/ 28 w 109"/>
                  <a:gd name="T39" fmla="*/ 27 h 434"/>
                  <a:gd name="T40" fmla="*/ 26 w 109"/>
                  <a:gd name="T41" fmla="*/ 33 h 434"/>
                  <a:gd name="T42" fmla="*/ 26 w 109"/>
                  <a:gd name="T43" fmla="*/ 42 h 434"/>
                  <a:gd name="T44" fmla="*/ 27 w 109"/>
                  <a:gd name="T45" fmla="*/ 48 h 434"/>
                  <a:gd name="T46" fmla="*/ 28 w 109"/>
                  <a:gd name="T47" fmla="*/ 54 h 434"/>
                  <a:gd name="T48" fmla="*/ 29 w 109"/>
                  <a:gd name="T49" fmla="*/ 61 h 434"/>
                  <a:gd name="T50" fmla="*/ 29 w 109"/>
                  <a:gd name="T51" fmla="*/ 67 h 434"/>
                  <a:gd name="T52" fmla="*/ 28 w 109"/>
                  <a:gd name="T53" fmla="*/ 69 h 434"/>
                  <a:gd name="T54" fmla="*/ 26 w 109"/>
                  <a:gd name="T55" fmla="*/ 73 h 434"/>
                  <a:gd name="T56" fmla="*/ 22 w 109"/>
                  <a:gd name="T57" fmla="*/ 76 h 434"/>
                  <a:gd name="T58" fmla="*/ 19 w 109"/>
                  <a:gd name="T59" fmla="*/ 80 h 434"/>
                  <a:gd name="T60" fmla="*/ 18 w 109"/>
                  <a:gd name="T61" fmla="*/ 82 h 434"/>
                  <a:gd name="T62" fmla="*/ 18 w 109"/>
                  <a:gd name="T63" fmla="*/ 86 h 434"/>
                  <a:gd name="T64" fmla="*/ 21 w 109"/>
                  <a:gd name="T65" fmla="*/ 93 h 434"/>
                  <a:gd name="T66" fmla="*/ 23 w 109"/>
                  <a:gd name="T67" fmla="*/ 99 h 434"/>
                  <a:gd name="T68" fmla="*/ 25 w 109"/>
                  <a:gd name="T69" fmla="*/ 106 h 434"/>
                  <a:gd name="T70" fmla="*/ 25 w 109"/>
                  <a:gd name="T71" fmla="*/ 113 h 434"/>
                  <a:gd name="T72" fmla="*/ 24 w 109"/>
                  <a:gd name="T73" fmla="*/ 119 h 434"/>
                  <a:gd name="T74" fmla="*/ 22 w 109"/>
                  <a:gd name="T75" fmla="*/ 124 h 434"/>
                  <a:gd name="T76" fmla="*/ 21 w 109"/>
                  <a:gd name="T77" fmla="*/ 130 h 434"/>
                  <a:gd name="T78" fmla="*/ 18 w 109"/>
                  <a:gd name="T79" fmla="*/ 131 h 434"/>
                  <a:gd name="T80" fmla="*/ 15 w 109"/>
                  <a:gd name="T81" fmla="*/ 127 h 434"/>
                  <a:gd name="T82" fmla="*/ 15 w 109"/>
                  <a:gd name="T83" fmla="*/ 119 h 434"/>
                  <a:gd name="T84" fmla="*/ 15 w 109"/>
                  <a:gd name="T85" fmla="*/ 111 h 434"/>
                  <a:gd name="T86" fmla="*/ 13 w 109"/>
                  <a:gd name="T87" fmla="*/ 109 h 434"/>
                  <a:gd name="T88" fmla="*/ 9 w 109"/>
                  <a:gd name="T89" fmla="*/ 108 h 434"/>
                  <a:gd name="T90" fmla="*/ 6 w 109"/>
                  <a:gd name="T91" fmla="*/ 106 h 434"/>
                  <a:gd name="T92" fmla="*/ 5 w 109"/>
                  <a:gd name="T93" fmla="*/ 103 h 434"/>
                  <a:gd name="T94" fmla="*/ 4 w 109"/>
                  <a:gd name="T95" fmla="*/ 99 h 434"/>
                  <a:gd name="T96" fmla="*/ 4 w 109"/>
                  <a:gd name="T97" fmla="*/ 89 h 43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9"/>
                  <a:gd name="T148" fmla="*/ 0 h 434"/>
                  <a:gd name="T149" fmla="*/ 109 w 109"/>
                  <a:gd name="T150" fmla="*/ 434 h 43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9" h="434">
                    <a:moveTo>
                      <a:pt x="12" y="277"/>
                    </a:moveTo>
                    <a:lnTo>
                      <a:pt x="12" y="250"/>
                    </a:lnTo>
                    <a:lnTo>
                      <a:pt x="12" y="225"/>
                    </a:lnTo>
                    <a:lnTo>
                      <a:pt x="12" y="201"/>
                    </a:lnTo>
                    <a:lnTo>
                      <a:pt x="12" y="181"/>
                    </a:lnTo>
                    <a:lnTo>
                      <a:pt x="10" y="168"/>
                    </a:lnTo>
                    <a:lnTo>
                      <a:pt x="6" y="156"/>
                    </a:lnTo>
                    <a:lnTo>
                      <a:pt x="4" y="149"/>
                    </a:lnTo>
                    <a:lnTo>
                      <a:pt x="2" y="142"/>
                    </a:lnTo>
                    <a:lnTo>
                      <a:pt x="1" y="136"/>
                    </a:lnTo>
                    <a:lnTo>
                      <a:pt x="0" y="126"/>
                    </a:lnTo>
                    <a:lnTo>
                      <a:pt x="0" y="117"/>
                    </a:lnTo>
                    <a:lnTo>
                      <a:pt x="0" y="109"/>
                    </a:lnTo>
                    <a:lnTo>
                      <a:pt x="13" y="108"/>
                    </a:lnTo>
                    <a:lnTo>
                      <a:pt x="22" y="104"/>
                    </a:lnTo>
                    <a:lnTo>
                      <a:pt x="30" y="98"/>
                    </a:lnTo>
                    <a:lnTo>
                      <a:pt x="37" y="92"/>
                    </a:lnTo>
                    <a:lnTo>
                      <a:pt x="42" y="84"/>
                    </a:lnTo>
                    <a:lnTo>
                      <a:pt x="46" y="74"/>
                    </a:lnTo>
                    <a:lnTo>
                      <a:pt x="49" y="65"/>
                    </a:lnTo>
                    <a:lnTo>
                      <a:pt x="52" y="54"/>
                    </a:lnTo>
                    <a:lnTo>
                      <a:pt x="56" y="34"/>
                    </a:lnTo>
                    <a:lnTo>
                      <a:pt x="61" y="17"/>
                    </a:lnTo>
                    <a:lnTo>
                      <a:pt x="65" y="10"/>
                    </a:lnTo>
                    <a:lnTo>
                      <a:pt x="70" y="5"/>
                    </a:lnTo>
                    <a:lnTo>
                      <a:pt x="77" y="1"/>
                    </a:lnTo>
                    <a:lnTo>
                      <a:pt x="85" y="0"/>
                    </a:lnTo>
                    <a:lnTo>
                      <a:pt x="89" y="1"/>
                    </a:lnTo>
                    <a:lnTo>
                      <a:pt x="93" y="4"/>
                    </a:lnTo>
                    <a:lnTo>
                      <a:pt x="97" y="9"/>
                    </a:lnTo>
                    <a:lnTo>
                      <a:pt x="101" y="13"/>
                    </a:lnTo>
                    <a:lnTo>
                      <a:pt x="104" y="20"/>
                    </a:lnTo>
                    <a:lnTo>
                      <a:pt x="106" y="25"/>
                    </a:lnTo>
                    <a:lnTo>
                      <a:pt x="108" y="32"/>
                    </a:lnTo>
                    <a:lnTo>
                      <a:pt x="109" y="36"/>
                    </a:lnTo>
                    <a:lnTo>
                      <a:pt x="108" y="50"/>
                    </a:lnTo>
                    <a:lnTo>
                      <a:pt x="105" y="62"/>
                    </a:lnTo>
                    <a:lnTo>
                      <a:pt x="101" y="72"/>
                    </a:lnTo>
                    <a:lnTo>
                      <a:pt x="97" y="81"/>
                    </a:lnTo>
                    <a:lnTo>
                      <a:pt x="92" y="89"/>
                    </a:lnTo>
                    <a:lnTo>
                      <a:pt x="88" y="98"/>
                    </a:lnTo>
                    <a:lnTo>
                      <a:pt x="85" y="108"/>
                    </a:lnTo>
                    <a:lnTo>
                      <a:pt x="85" y="121"/>
                    </a:lnTo>
                    <a:lnTo>
                      <a:pt x="85" y="136"/>
                    </a:lnTo>
                    <a:lnTo>
                      <a:pt x="86" y="148"/>
                    </a:lnTo>
                    <a:lnTo>
                      <a:pt x="88" y="158"/>
                    </a:lnTo>
                    <a:lnTo>
                      <a:pt x="90" y="168"/>
                    </a:lnTo>
                    <a:lnTo>
                      <a:pt x="93" y="177"/>
                    </a:lnTo>
                    <a:lnTo>
                      <a:pt x="94" y="188"/>
                    </a:lnTo>
                    <a:lnTo>
                      <a:pt x="96" y="198"/>
                    </a:lnTo>
                    <a:lnTo>
                      <a:pt x="97" y="210"/>
                    </a:lnTo>
                    <a:lnTo>
                      <a:pt x="96" y="217"/>
                    </a:lnTo>
                    <a:lnTo>
                      <a:pt x="96" y="221"/>
                    </a:lnTo>
                    <a:lnTo>
                      <a:pt x="93" y="225"/>
                    </a:lnTo>
                    <a:lnTo>
                      <a:pt x="90" y="230"/>
                    </a:lnTo>
                    <a:lnTo>
                      <a:pt x="85" y="237"/>
                    </a:lnTo>
                    <a:lnTo>
                      <a:pt x="78" y="244"/>
                    </a:lnTo>
                    <a:lnTo>
                      <a:pt x="72" y="249"/>
                    </a:lnTo>
                    <a:lnTo>
                      <a:pt x="66" y="256"/>
                    </a:lnTo>
                    <a:lnTo>
                      <a:pt x="64" y="260"/>
                    </a:lnTo>
                    <a:lnTo>
                      <a:pt x="62" y="262"/>
                    </a:lnTo>
                    <a:lnTo>
                      <a:pt x="61" y="266"/>
                    </a:lnTo>
                    <a:lnTo>
                      <a:pt x="61" y="272"/>
                    </a:lnTo>
                    <a:lnTo>
                      <a:pt x="61" y="282"/>
                    </a:lnTo>
                    <a:lnTo>
                      <a:pt x="64" y="293"/>
                    </a:lnTo>
                    <a:lnTo>
                      <a:pt x="68" y="304"/>
                    </a:lnTo>
                    <a:lnTo>
                      <a:pt x="73" y="313"/>
                    </a:lnTo>
                    <a:lnTo>
                      <a:pt x="77" y="324"/>
                    </a:lnTo>
                    <a:lnTo>
                      <a:pt x="81" y="334"/>
                    </a:lnTo>
                    <a:lnTo>
                      <a:pt x="84" y="345"/>
                    </a:lnTo>
                    <a:lnTo>
                      <a:pt x="85" y="356"/>
                    </a:lnTo>
                    <a:lnTo>
                      <a:pt x="84" y="368"/>
                    </a:lnTo>
                    <a:lnTo>
                      <a:pt x="82" y="378"/>
                    </a:lnTo>
                    <a:lnTo>
                      <a:pt x="78" y="388"/>
                    </a:lnTo>
                    <a:lnTo>
                      <a:pt x="76" y="397"/>
                    </a:lnTo>
                    <a:lnTo>
                      <a:pt x="72" y="405"/>
                    </a:lnTo>
                    <a:lnTo>
                      <a:pt x="69" y="414"/>
                    </a:lnTo>
                    <a:lnTo>
                      <a:pt x="68" y="424"/>
                    </a:lnTo>
                    <a:lnTo>
                      <a:pt x="66" y="434"/>
                    </a:lnTo>
                    <a:lnTo>
                      <a:pt x="58" y="429"/>
                    </a:lnTo>
                    <a:lnTo>
                      <a:pt x="53" y="422"/>
                    </a:lnTo>
                    <a:lnTo>
                      <a:pt x="50" y="416"/>
                    </a:lnTo>
                    <a:lnTo>
                      <a:pt x="49" y="408"/>
                    </a:lnTo>
                    <a:lnTo>
                      <a:pt x="48" y="389"/>
                    </a:lnTo>
                    <a:lnTo>
                      <a:pt x="49" y="368"/>
                    </a:lnTo>
                    <a:lnTo>
                      <a:pt x="48" y="362"/>
                    </a:lnTo>
                    <a:lnTo>
                      <a:pt x="45" y="358"/>
                    </a:lnTo>
                    <a:lnTo>
                      <a:pt x="42" y="356"/>
                    </a:lnTo>
                    <a:lnTo>
                      <a:pt x="38" y="354"/>
                    </a:lnTo>
                    <a:lnTo>
                      <a:pt x="30" y="353"/>
                    </a:lnTo>
                    <a:lnTo>
                      <a:pt x="24" y="349"/>
                    </a:lnTo>
                    <a:lnTo>
                      <a:pt x="21" y="346"/>
                    </a:lnTo>
                    <a:lnTo>
                      <a:pt x="18" y="342"/>
                    </a:lnTo>
                    <a:lnTo>
                      <a:pt x="17" y="337"/>
                    </a:lnTo>
                    <a:lnTo>
                      <a:pt x="16" y="332"/>
                    </a:lnTo>
                    <a:lnTo>
                      <a:pt x="14" y="322"/>
                    </a:lnTo>
                    <a:lnTo>
                      <a:pt x="14" y="312"/>
                    </a:lnTo>
                    <a:lnTo>
                      <a:pt x="14" y="292"/>
                    </a:lnTo>
                    <a:lnTo>
                      <a:pt x="12" y="27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89"/>
              <p:cNvSpPr>
                <a:spLocks/>
              </p:cNvSpPr>
              <p:nvPr/>
            </p:nvSpPr>
            <p:spPr bwMode="auto">
              <a:xfrm>
                <a:off x="5629" y="3092"/>
                <a:ext cx="13" cy="22"/>
              </a:xfrm>
              <a:custGeom>
                <a:avLst/>
                <a:gdLst>
                  <a:gd name="T0" fmla="*/ 13 w 44"/>
                  <a:gd name="T1" fmla="*/ 5 h 72"/>
                  <a:gd name="T2" fmla="*/ 12 w 44"/>
                  <a:gd name="T3" fmla="*/ 5 h 72"/>
                  <a:gd name="T4" fmla="*/ 11 w 44"/>
                  <a:gd name="T5" fmla="*/ 5 h 72"/>
                  <a:gd name="T6" fmla="*/ 10 w 44"/>
                  <a:gd name="T7" fmla="*/ 4 h 72"/>
                  <a:gd name="T8" fmla="*/ 9 w 44"/>
                  <a:gd name="T9" fmla="*/ 3 h 72"/>
                  <a:gd name="T10" fmla="*/ 8 w 44"/>
                  <a:gd name="T11" fmla="*/ 1 h 72"/>
                  <a:gd name="T12" fmla="*/ 7 w 44"/>
                  <a:gd name="T13" fmla="*/ 0 h 72"/>
                  <a:gd name="T14" fmla="*/ 6 w 44"/>
                  <a:gd name="T15" fmla="*/ 1 h 72"/>
                  <a:gd name="T16" fmla="*/ 4 w 44"/>
                  <a:gd name="T17" fmla="*/ 2 h 72"/>
                  <a:gd name="T18" fmla="*/ 3 w 44"/>
                  <a:gd name="T19" fmla="*/ 3 h 72"/>
                  <a:gd name="T20" fmla="*/ 2 w 44"/>
                  <a:gd name="T21" fmla="*/ 5 h 72"/>
                  <a:gd name="T22" fmla="*/ 1 w 44"/>
                  <a:gd name="T23" fmla="*/ 8 h 72"/>
                  <a:gd name="T24" fmla="*/ 1 w 44"/>
                  <a:gd name="T25" fmla="*/ 11 h 72"/>
                  <a:gd name="T26" fmla="*/ 0 w 44"/>
                  <a:gd name="T27" fmla="*/ 14 h 72"/>
                  <a:gd name="T28" fmla="*/ 0 w 44"/>
                  <a:gd name="T29" fmla="*/ 17 h 72"/>
                  <a:gd name="T30" fmla="*/ 1 w 44"/>
                  <a:gd name="T31" fmla="*/ 18 h 72"/>
                  <a:gd name="T32" fmla="*/ 1 w 44"/>
                  <a:gd name="T33" fmla="*/ 19 h 72"/>
                  <a:gd name="T34" fmla="*/ 1 w 44"/>
                  <a:gd name="T35" fmla="*/ 20 h 72"/>
                  <a:gd name="T36" fmla="*/ 2 w 44"/>
                  <a:gd name="T37" fmla="*/ 20 h 72"/>
                  <a:gd name="T38" fmla="*/ 4 w 44"/>
                  <a:gd name="T39" fmla="*/ 21 h 72"/>
                  <a:gd name="T40" fmla="*/ 6 w 44"/>
                  <a:gd name="T41" fmla="*/ 22 h 72"/>
                  <a:gd name="T42" fmla="*/ 8 w 44"/>
                  <a:gd name="T43" fmla="*/ 18 h 72"/>
                  <a:gd name="T44" fmla="*/ 10 w 44"/>
                  <a:gd name="T45" fmla="*/ 12 h 72"/>
                  <a:gd name="T46" fmla="*/ 12 w 44"/>
                  <a:gd name="T47" fmla="*/ 10 h 72"/>
                  <a:gd name="T48" fmla="*/ 13 w 44"/>
                  <a:gd name="T49" fmla="*/ 8 h 72"/>
                  <a:gd name="T50" fmla="*/ 13 w 44"/>
                  <a:gd name="T51" fmla="*/ 6 h 72"/>
                  <a:gd name="T52" fmla="*/ 13 w 44"/>
                  <a:gd name="T53" fmla="*/ 5 h 7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4"/>
                  <a:gd name="T82" fmla="*/ 0 h 72"/>
                  <a:gd name="T83" fmla="*/ 44 w 44"/>
                  <a:gd name="T84" fmla="*/ 72 h 7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4" h="72">
                    <a:moveTo>
                      <a:pt x="43" y="17"/>
                    </a:moveTo>
                    <a:lnTo>
                      <a:pt x="39" y="17"/>
                    </a:lnTo>
                    <a:lnTo>
                      <a:pt x="36" y="15"/>
                    </a:lnTo>
                    <a:lnTo>
                      <a:pt x="34" y="12"/>
                    </a:lnTo>
                    <a:lnTo>
                      <a:pt x="31" y="10"/>
                    </a:lnTo>
                    <a:lnTo>
                      <a:pt x="28" y="3"/>
                    </a:lnTo>
                    <a:lnTo>
                      <a:pt x="24" y="0"/>
                    </a:lnTo>
                    <a:lnTo>
                      <a:pt x="19" y="2"/>
                    </a:lnTo>
                    <a:lnTo>
                      <a:pt x="14" y="6"/>
                    </a:lnTo>
                    <a:lnTo>
                      <a:pt x="10" y="11"/>
                    </a:lnTo>
                    <a:lnTo>
                      <a:pt x="6" y="17"/>
                    </a:lnTo>
                    <a:lnTo>
                      <a:pt x="3" y="27"/>
                    </a:lnTo>
                    <a:lnTo>
                      <a:pt x="2" y="36"/>
                    </a:lnTo>
                    <a:lnTo>
                      <a:pt x="0" y="45"/>
                    </a:lnTo>
                    <a:lnTo>
                      <a:pt x="0" y="55"/>
                    </a:lnTo>
                    <a:lnTo>
                      <a:pt x="2" y="59"/>
                    </a:lnTo>
                    <a:lnTo>
                      <a:pt x="3" y="61"/>
                    </a:lnTo>
                    <a:lnTo>
                      <a:pt x="4" y="64"/>
                    </a:lnTo>
                    <a:lnTo>
                      <a:pt x="7" y="65"/>
                    </a:lnTo>
                    <a:lnTo>
                      <a:pt x="14" y="68"/>
                    </a:lnTo>
                    <a:lnTo>
                      <a:pt x="19" y="72"/>
                    </a:lnTo>
                    <a:lnTo>
                      <a:pt x="26" y="59"/>
                    </a:lnTo>
                    <a:lnTo>
                      <a:pt x="35" y="40"/>
                    </a:lnTo>
                    <a:lnTo>
                      <a:pt x="39" y="32"/>
                    </a:lnTo>
                    <a:lnTo>
                      <a:pt x="43" y="25"/>
                    </a:lnTo>
                    <a:lnTo>
                      <a:pt x="44" y="20"/>
                    </a:lnTo>
                    <a:lnTo>
                      <a:pt x="43" y="1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90"/>
              <p:cNvSpPr>
                <a:spLocks/>
              </p:cNvSpPr>
              <p:nvPr/>
            </p:nvSpPr>
            <p:spPr bwMode="auto">
              <a:xfrm>
                <a:off x="5621" y="2828"/>
                <a:ext cx="21" cy="72"/>
              </a:xfrm>
              <a:custGeom>
                <a:avLst/>
                <a:gdLst>
                  <a:gd name="T0" fmla="*/ 21 w 67"/>
                  <a:gd name="T1" fmla="*/ 15 h 237"/>
                  <a:gd name="T2" fmla="*/ 21 w 67"/>
                  <a:gd name="T3" fmla="*/ 25 h 237"/>
                  <a:gd name="T4" fmla="*/ 21 w 67"/>
                  <a:gd name="T5" fmla="*/ 34 h 237"/>
                  <a:gd name="T6" fmla="*/ 21 w 67"/>
                  <a:gd name="T7" fmla="*/ 43 h 237"/>
                  <a:gd name="T8" fmla="*/ 21 w 67"/>
                  <a:gd name="T9" fmla="*/ 48 h 237"/>
                  <a:gd name="T10" fmla="*/ 20 w 67"/>
                  <a:gd name="T11" fmla="*/ 53 h 237"/>
                  <a:gd name="T12" fmla="*/ 18 w 67"/>
                  <a:gd name="T13" fmla="*/ 61 h 237"/>
                  <a:gd name="T14" fmla="*/ 17 w 67"/>
                  <a:gd name="T15" fmla="*/ 65 h 237"/>
                  <a:gd name="T16" fmla="*/ 16 w 67"/>
                  <a:gd name="T17" fmla="*/ 68 h 237"/>
                  <a:gd name="T18" fmla="*/ 14 w 67"/>
                  <a:gd name="T19" fmla="*/ 71 h 237"/>
                  <a:gd name="T20" fmla="*/ 13 w 67"/>
                  <a:gd name="T21" fmla="*/ 72 h 237"/>
                  <a:gd name="T22" fmla="*/ 9 w 67"/>
                  <a:gd name="T23" fmla="*/ 64 h 237"/>
                  <a:gd name="T24" fmla="*/ 5 w 67"/>
                  <a:gd name="T25" fmla="*/ 56 h 237"/>
                  <a:gd name="T26" fmla="*/ 3 w 67"/>
                  <a:gd name="T27" fmla="*/ 51 h 237"/>
                  <a:gd name="T28" fmla="*/ 1 w 67"/>
                  <a:gd name="T29" fmla="*/ 46 h 237"/>
                  <a:gd name="T30" fmla="*/ 1 w 67"/>
                  <a:gd name="T31" fmla="*/ 41 h 237"/>
                  <a:gd name="T32" fmla="*/ 0 w 67"/>
                  <a:gd name="T33" fmla="*/ 36 h 237"/>
                  <a:gd name="T34" fmla="*/ 1 w 67"/>
                  <a:gd name="T35" fmla="*/ 28 h 237"/>
                  <a:gd name="T36" fmla="*/ 1 w 67"/>
                  <a:gd name="T37" fmla="*/ 21 h 237"/>
                  <a:gd name="T38" fmla="*/ 2 w 67"/>
                  <a:gd name="T39" fmla="*/ 14 h 237"/>
                  <a:gd name="T40" fmla="*/ 2 w 67"/>
                  <a:gd name="T41" fmla="*/ 6 h 237"/>
                  <a:gd name="T42" fmla="*/ 2 w 67"/>
                  <a:gd name="T43" fmla="*/ 4 h 237"/>
                  <a:gd name="T44" fmla="*/ 3 w 67"/>
                  <a:gd name="T45" fmla="*/ 2 h 237"/>
                  <a:gd name="T46" fmla="*/ 4 w 67"/>
                  <a:gd name="T47" fmla="*/ 1 h 237"/>
                  <a:gd name="T48" fmla="*/ 5 w 67"/>
                  <a:gd name="T49" fmla="*/ 0 h 237"/>
                  <a:gd name="T50" fmla="*/ 6 w 67"/>
                  <a:gd name="T51" fmla="*/ 0 h 237"/>
                  <a:gd name="T52" fmla="*/ 8 w 67"/>
                  <a:gd name="T53" fmla="*/ 0 h 237"/>
                  <a:gd name="T54" fmla="*/ 10 w 67"/>
                  <a:gd name="T55" fmla="*/ 0 h 237"/>
                  <a:gd name="T56" fmla="*/ 11 w 67"/>
                  <a:gd name="T57" fmla="*/ 1 h 237"/>
                  <a:gd name="T58" fmla="*/ 13 w 67"/>
                  <a:gd name="T59" fmla="*/ 2 h 237"/>
                  <a:gd name="T60" fmla="*/ 15 w 67"/>
                  <a:gd name="T61" fmla="*/ 4 h 237"/>
                  <a:gd name="T62" fmla="*/ 16 w 67"/>
                  <a:gd name="T63" fmla="*/ 5 h 237"/>
                  <a:gd name="T64" fmla="*/ 18 w 67"/>
                  <a:gd name="T65" fmla="*/ 7 h 237"/>
                  <a:gd name="T66" fmla="*/ 19 w 67"/>
                  <a:gd name="T67" fmla="*/ 9 h 237"/>
                  <a:gd name="T68" fmla="*/ 20 w 67"/>
                  <a:gd name="T69" fmla="*/ 11 h 237"/>
                  <a:gd name="T70" fmla="*/ 21 w 67"/>
                  <a:gd name="T71" fmla="*/ 13 h 237"/>
                  <a:gd name="T72" fmla="*/ 21 w 67"/>
                  <a:gd name="T73" fmla="*/ 15 h 23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"/>
                  <a:gd name="T112" fmla="*/ 0 h 237"/>
                  <a:gd name="T113" fmla="*/ 67 w 67"/>
                  <a:gd name="T114" fmla="*/ 237 h 23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" h="237">
                    <a:moveTo>
                      <a:pt x="67" y="50"/>
                    </a:moveTo>
                    <a:lnTo>
                      <a:pt x="67" y="82"/>
                    </a:lnTo>
                    <a:lnTo>
                      <a:pt x="67" y="113"/>
                    </a:lnTo>
                    <a:lnTo>
                      <a:pt x="67" y="140"/>
                    </a:lnTo>
                    <a:lnTo>
                      <a:pt x="67" y="158"/>
                    </a:lnTo>
                    <a:lnTo>
                      <a:pt x="64" y="173"/>
                    </a:lnTo>
                    <a:lnTo>
                      <a:pt x="58" y="200"/>
                    </a:lnTo>
                    <a:lnTo>
                      <a:pt x="54" y="214"/>
                    </a:lnTo>
                    <a:lnTo>
                      <a:pt x="50" y="225"/>
                    </a:lnTo>
                    <a:lnTo>
                      <a:pt x="46" y="234"/>
                    </a:lnTo>
                    <a:lnTo>
                      <a:pt x="43" y="237"/>
                    </a:lnTo>
                    <a:lnTo>
                      <a:pt x="28" y="210"/>
                    </a:lnTo>
                    <a:lnTo>
                      <a:pt x="15" y="184"/>
                    </a:lnTo>
                    <a:lnTo>
                      <a:pt x="10" y="169"/>
                    </a:lnTo>
                    <a:lnTo>
                      <a:pt x="4" y="153"/>
                    </a:lnTo>
                    <a:lnTo>
                      <a:pt x="2" y="136"/>
                    </a:lnTo>
                    <a:lnTo>
                      <a:pt x="0" y="117"/>
                    </a:lnTo>
                    <a:lnTo>
                      <a:pt x="2" y="92"/>
                    </a:lnTo>
                    <a:lnTo>
                      <a:pt x="3" y="68"/>
                    </a:lnTo>
                    <a:lnTo>
                      <a:pt x="6" y="45"/>
                    </a:lnTo>
                    <a:lnTo>
                      <a:pt x="7" y="20"/>
                    </a:lnTo>
                    <a:lnTo>
                      <a:pt x="7" y="13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6" y="1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31" y="1"/>
                    </a:lnTo>
                    <a:lnTo>
                      <a:pt x="36" y="4"/>
                    </a:lnTo>
                    <a:lnTo>
                      <a:pt x="43" y="6"/>
                    </a:lnTo>
                    <a:lnTo>
                      <a:pt x="48" y="12"/>
                    </a:lnTo>
                    <a:lnTo>
                      <a:pt x="52" y="16"/>
                    </a:lnTo>
                    <a:lnTo>
                      <a:pt x="58" y="22"/>
                    </a:lnTo>
                    <a:lnTo>
                      <a:pt x="62" y="28"/>
                    </a:lnTo>
                    <a:lnTo>
                      <a:pt x="64" y="36"/>
                    </a:lnTo>
                    <a:lnTo>
                      <a:pt x="66" y="42"/>
                    </a:lnTo>
                    <a:lnTo>
                      <a:pt x="67" y="5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91"/>
              <p:cNvSpPr>
                <a:spLocks/>
              </p:cNvSpPr>
              <p:nvPr/>
            </p:nvSpPr>
            <p:spPr bwMode="auto">
              <a:xfrm>
                <a:off x="5629" y="2712"/>
                <a:ext cx="18" cy="40"/>
              </a:xfrm>
              <a:custGeom>
                <a:avLst/>
                <a:gdLst>
                  <a:gd name="T0" fmla="*/ 9 w 60"/>
                  <a:gd name="T1" fmla="*/ 36 h 132"/>
                  <a:gd name="T2" fmla="*/ 9 w 60"/>
                  <a:gd name="T3" fmla="*/ 25 h 132"/>
                  <a:gd name="T4" fmla="*/ 9 w 60"/>
                  <a:gd name="T5" fmla="*/ 24 h 132"/>
                  <a:gd name="T6" fmla="*/ 8 w 60"/>
                  <a:gd name="T7" fmla="*/ 22 h 132"/>
                  <a:gd name="T8" fmla="*/ 7 w 60"/>
                  <a:gd name="T9" fmla="*/ 20 h 132"/>
                  <a:gd name="T10" fmla="*/ 5 w 60"/>
                  <a:gd name="T11" fmla="*/ 18 h 132"/>
                  <a:gd name="T12" fmla="*/ 3 w 60"/>
                  <a:gd name="T13" fmla="*/ 15 h 132"/>
                  <a:gd name="T14" fmla="*/ 2 w 60"/>
                  <a:gd name="T15" fmla="*/ 13 h 132"/>
                  <a:gd name="T16" fmla="*/ 1 w 60"/>
                  <a:gd name="T17" fmla="*/ 11 h 132"/>
                  <a:gd name="T18" fmla="*/ 0 w 60"/>
                  <a:gd name="T19" fmla="*/ 7 h 132"/>
                  <a:gd name="T20" fmla="*/ 1 w 60"/>
                  <a:gd name="T21" fmla="*/ 6 h 132"/>
                  <a:gd name="T22" fmla="*/ 1 w 60"/>
                  <a:gd name="T23" fmla="*/ 5 h 132"/>
                  <a:gd name="T24" fmla="*/ 1 w 60"/>
                  <a:gd name="T25" fmla="*/ 3 h 132"/>
                  <a:gd name="T26" fmla="*/ 2 w 60"/>
                  <a:gd name="T27" fmla="*/ 2 h 132"/>
                  <a:gd name="T28" fmla="*/ 4 w 60"/>
                  <a:gd name="T29" fmla="*/ 1 h 132"/>
                  <a:gd name="T30" fmla="*/ 6 w 60"/>
                  <a:gd name="T31" fmla="*/ 0 h 132"/>
                  <a:gd name="T32" fmla="*/ 10 w 60"/>
                  <a:gd name="T33" fmla="*/ 6 h 132"/>
                  <a:gd name="T34" fmla="*/ 14 w 60"/>
                  <a:gd name="T35" fmla="*/ 13 h 132"/>
                  <a:gd name="T36" fmla="*/ 16 w 60"/>
                  <a:gd name="T37" fmla="*/ 16 h 132"/>
                  <a:gd name="T38" fmla="*/ 17 w 60"/>
                  <a:gd name="T39" fmla="*/ 20 h 132"/>
                  <a:gd name="T40" fmla="*/ 18 w 60"/>
                  <a:gd name="T41" fmla="*/ 25 h 132"/>
                  <a:gd name="T42" fmla="*/ 18 w 60"/>
                  <a:gd name="T43" fmla="*/ 31 h 132"/>
                  <a:gd name="T44" fmla="*/ 18 w 60"/>
                  <a:gd name="T45" fmla="*/ 35 h 132"/>
                  <a:gd name="T46" fmla="*/ 18 w 60"/>
                  <a:gd name="T47" fmla="*/ 38 h 132"/>
                  <a:gd name="T48" fmla="*/ 17 w 60"/>
                  <a:gd name="T49" fmla="*/ 38 h 132"/>
                  <a:gd name="T50" fmla="*/ 17 w 60"/>
                  <a:gd name="T51" fmla="*/ 39 h 132"/>
                  <a:gd name="T52" fmla="*/ 16 w 60"/>
                  <a:gd name="T53" fmla="*/ 40 h 132"/>
                  <a:gd name="T54" fmla="*/ 14 w 60"/>
                  <a:gd name="T55" fmla="*/ 40 h 132"/>
                  <a:gd name="T56" fmla="*/ 11 w 60"/>
                  <a:gd name="T57" fmla="*/ 38 h 132"/>
                  <a:gd name="T58" fmla="*/ 9 w 60"/>
                  <a:gd name="T59" fmla="*/ 36 h 13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0"/>
                  <a:gd name="T91" fmla="*/ 0 h 132"/>
                  <a:gd name="T92" fmla="*/ 60 w 60"/>
                  <a:gd name="T93" fmla="*/ 132 h 13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0" h="132">
                    <a:moveTo>
                      <a:pt x="31" y="120"/>
                    </a:moveTo>
                    <a:lnTo>
                      <a:pt x="31" y="84"/>
                    </a:lnTo>
                    <a:lnTo>
                      <a:pt x="30" y="78"/>
                    </a:lnTo>
                    <a:lnTo>
                      <a:pt x="26" y="71"/>
                    </a:lnTo>
                    <a:lnTo>
                      <a:pt x="22" y="66"/>
                    </a:lnTo>
                    <a:lnTo>
                      <a:pt x="16" y="59"/>
                    </a:lnTo>
                    <a:lnTo>
                      <a:pt x="10" y="51"/>
                    </a:lnTo>
                    <a:lnTo>
                      <a:pt x="6" y="43"/>
                    </a:lnTo>
                    <a:lnTo>
                      <a:pt x="2" y="35"/>
                    </a:lnTo>
                    <a:lnTo>
                      <a:pt x="0" y="24"/>
                    </a:lnTo>
                    <a:lnTo>
                      <a:pt x="2" y="19"/>
                    </a:lnTo>
                    <a:lnTo>
                      <a:pt x="3" y="15"/>
                    </a:lnTo>
                    <a:lnTo>
                      <a:pt x="4" y="11"/>
                    </a:lnTo>
                    <a:lnTo>
                      <a:pt x="7" y="7"/>
                    </a:lnTo>
                    <a:lnTo>
                      <a:pt x="14" y="2"/>
                    </a:lnTo>
                    <a:lnTo>
                      <a:pt x="19" y="0"/>
                    </a:lnTo>
                    <a:lnTo>
                      <a:pt x="32" y="20"/>
                    </a:lnTo>
                    <a:lnTo>
                      <a:pt x="47" y="42"/>
                    </a:lnTo>
                    <a:lnTo>
                      <a:pt x="52" y="54"/>
                    </a:lnTo>
                    <a:lnTo>
                      <a:pt x="56" y="67"/>
                    </a:lnTo>
                    <a:lnTo>
                      <a:pt x="60" y="83"/>
                    </a:lnTo>
                    <a:lnTo>
                      <a:pt x="60" y="101"/>
                    </a:lnTo>
                    <a:lnTo>
                      <a:pt x="60" y="115"/>
                    </a:lnTo>
                    <a:lnTo>
                      <a:pt x="59" y="124"/>
                    </a:lnTo>
                    <a:lnTo>
                      <a:pt x="58" y="127"/>
                    </a:lnTo>
                    <a:lnTo>
                      <a:pt x="56" y="129"/>
                    </a:lnTo>
                    <a:lnTo>
                      <a:pt x="52" y="132"/>
                    </a:lnTo>
                    <a:lnTo>
                      <a:pt x="48" y="132"/>
                    </a:lnTo>
                    <a:lnTo>
                      <a:pt x="38" y="127"/>
                    </a:lnTo>
                    <a:lnTo>
                      <a:pt x="31" y="12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92"/>
              <p:cNvSpPr>
                <a:spLocks/>
              </p:cNvSpPr>
              <p:nvPr/>
            </p:nvSpPr>
            <p:spPr bwMode="auto">
              <a:xfrm>
                <a:off x="5627" y="2685"/>
                <a:ext cx="8" cy="16"/>
              </a:xfrm>
              <a:custGeom>
                <a:avLst/>
                <a:gdLst>
                  <a:gd name="T0" fmla="*/ 6 w 24"/>
                  <a:gd name="T1" fmla="*/ 16 h 49"/>
                  <a:gd name="T2" fmla="*/ 4 w 24"/>
                  <a:gd name="T3" fmla="*/ 16 h 49"/>
                  <a:gd name="T4" fmla="*/ 3 w 24"/>
                  <a:gd name="T5" fmla="*/ 16 h 49"/>
                  <a:gd name="T6" fmla="*/ 2 w 24"/>
                  <a:gd name="T7" fmla="*/ 15 h 49"/>
                  <a:gd name="T8" fmla="*/ 1 w 24"/>
                  <a:gd name="T9" fmla="*/ 14 h 49"/>
                  <a:gd name="T10" fmla="*/ 1 w 24"/>
                  <a:gd name="T11" fmla="*/ 13 h 49"/>
                  <a:gd name="T12" fmla="*/ 0 w 24"/>
                  <a:gd name="T13" fmla="*/ 13 h 49"/>
                  <a:gd name="T14" fmla="*/ 0 w 24"/>
                  <a:gd name="T15" fmla="*/ 11 h 49"/>
                  <a:gd name="T16" fmla="*/ 0 w 24"/>
                  <a:gd name="T17" fmla="*/ 10 h 49"/>
                  <a:gd name="T18" fmla="*/ 0 w 24"/>
                  <a:gd name="T19" fmla="*/ 7 h 49"/>
                  <a:gd name="T20" fmla="*/ 0 w 24"/>
                  <a:gd name="T21" fmla="*/ 4 h 49"/>
                  <a:gd name="T22" fmla="*/ 1 w 24"/>
                  <a:gd name="T23" fmla="*/ 3 h 49"/>
                  <a:gd name="T24" fmla="*/ 2 w 24"/>
                  <a:gd name="T25" fmla="*/ 0 h 49"/>
                  <a:gd name="T26" fmla="*/ 5 w 24"/>
                  <a:gd name="T27" fmla="*/ 2 h 49"/>
                  <a:gd name="T28" fmla="*/ 8 w 24"/>
                  <a:gd name="T29" fmla="*/ 4 h 49"/>
                  <a:gd name="T30" fmla="*/ 8 w 24"/>
                  <a:gd name="T31" fmla="*/ 9 h 49"/>
                  <a:gd name="T32" fmla="*/ 8 w 24"/>
                  <a:gd name="T33" fmla="*/ 14 h 49"/>
                  <a:gd name="T34" fmla="*/ 6 w 24"/>
                  <a:gd name="T35" fmla="*/ 16 h 4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4"/>
                  <a:gd name="T55" fmla="*/ 0 h 49"/>
                  <a:gd name="T56" fmla="*/ 24 w 24"/>
                  <a:gd name="T57" fmla="*/ 49 h 4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4" h="49">
                    <a:moveTo>
                      <a:pt x="17" y="49"/>
                    </a:moveTo>
                    <a:lnTo>
                      <a:pt x="13" y="48"/>
                    </a:lnTo>
                    <a:lnTo>
                      <a:pt x="9" y="48"/>
                    </a:lnTo>
                    <a:lnTo>
                      <a:pt x="7" y="47"/>
                    </a:lnTo>
                    <a:lnTo>
                      <a:pt x="4" y="44"/>
                    </a:lnTo>
                    <a:lnTo>
                      <a:pt x="3" y="41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5" y="0"/>
                    </a:lnTo>
                    <a:lnTo>
                      <a:pt x="15" y="7"/>
                    </a:lnTo>
                    <a:lnTo>
                      <a:pt x="24" y="12"/>
                    </a:lnTo>
                    <a:lnTo>
                      <a:pt x="24" y="29"/>
                    </a:lnTo>
                    <a:lnTo>
                      <a:pt x="24" y="43"/>
                    </a:lnTo>
                    <a:lnTo>
                      <a:pt x="17" y="49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93"/>
              <p:cNvSpPr>
                <a:spLocks/>
              </p:cNvSpPr>
              <p:nvPr/>
            </p:nvSpPr>
            <p:spPr bwMode="auto">
              <a:xfrm>
                <a:off x="5624" y="2645"/>
                <a:ext cx="11" cy="13"/>
              </a:xfrm>
              <a:custGeom>
                <a:avLst/>
                <a:gdLst>
                  <a:gd name="T0" fmla="*/ 9 w 36"/>
                  <a:gd name="T1" fmla="*/ 6 h 43"/>
                  <a:gd name="T2" fmla="*/ 5 w 36"/>
                  <a:gd name="T3" fmla="*/ 3 h 43"/>
                  <a:gd name="T4" fmla="*/ 0 w 36"/>
                  <a:gd name="T5" fmla="*/ 0 h 43"/>
                  <a:gd name="T6" fmla="*/ 0 w 36"/>
                  <a:gd name="T7" fmla="*/ 4 h 43"/>
                  <a:gd name="T8" fmla="*/ 0 w 36"/>
                  <a:gd name="T9" fmla="*/ 7 h 43"/>
                  <a:gd name="T10" fmla="*/ 0 w 36"/>
                  <a:gd name="T11" fmla="*/ 9 h 43"/>
                  <a:gd name="T12" fmla="*/ 1 w 36"/>
                  <a:gd name="T13" fmla="*/ 11 h 43"/>
                  <a:gd name="T14" fmla="*/ 2 w 36"/>
                  <a:gd name="T15" fmla="*/ 12 h 43"/>
                  <a:gd name="T16" fmla="*/ 4 w 36"/>
                  <a:gd name="T17" fmla="*/ 13 h 43"/>
                  <a:gd name="T18" fmla="*/ 5 w 36"/>
                  <a:gd name="T19" fmla="*/ 12 h 43"/>
                  <a:gd name="T20" fmla="*/ 7 w 36"/>
                  <a:gd name="T21" fmla="*/ 11 h 43"/>
                  <a:gd name="T22" fmla="*/ 9 w 36"/>
                  <a:gd name="T23" fmla="*/ 9 h 43"/>
                  <a:gd name="T24" fmla="*/ 11 w 36"/>
                  <a:gd name="T25" fmla="*/ 7 h 43"/>
                  <a:gd name="T26" fmla="*/ 10 w 36"/>
                  <a:gd name="T27" fmla="*/ 6 h 43"/>
                  <a:gd name="T28" fmla="*/ 9 w 36"/>
                  <a:gd name="T29" fmla="*/ 6 h 4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6"/>
                  <a:gd name="T46" fmla="*/ 0 h 43"/>
                  <a:gd name="T47" fmla="*/ 36 w 36"/>
                  <a:gd name="T48" fmla="*/ 43 h 4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6" h="43">
                    <a:moveTo>
                      <a:pt x="29" y="19"/>
                    </a:moveTo>
                    <a:lnTo>
                      <a:pt x="15" y="9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4" y="36"/>
                    </a:lnTo>
                    <a:lnTo>
                      <a:pt x="7" y="40"/>
                    </a:lnTo>
                    <a:lnTo>
                      <a:pt x="12" y="43"/>
                    </a:lnTo>
                    <a:lnTo>
                      <a:pt x="17" y="40"/>
                    </a:lnTo>
                    <a:lnTo>
                      <a:pt x="24" y="36"/>
                    </a:lnTo>
                    <a:lnTo>
                      <a:pt x="31" y="29"/>
                    </a:lnTo>
                    <a:lnTo>
                      <a:pt x="36" y="24"/>
                    </a:lnTo>
                    <a:lnTo>
                      <a:pt x="33" y="21"/>
                    </a:lnTo>
                    <a:lnTo>
                      <a:pt x="29" y="19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94"/>
              <p:cNvSpPr>
                <a:spLocks/>
              </p:cNvSpPr>
              <p:nvPr/>
            </p:nvSpPr>
            <p:spPr bwMode="auto">
              <a:xfrm>
                <a:off x="5610" y="2622"/>
                <a:ext cx="11" cy="11"/>
              </a:xfrm>
              <a:custGeom>
                <a:avLst/>
                <a:gdLst>
                  <a:gd name="T0" fmla="*/ 6 w 36"/>
                  <a:gd name="T1" fmla="*/ 11 h 36"/>
                  <a:gd name="T2" fmla="*/ 3 w 36"/>
                  <a:gd name="T3" fmla="*/ 9 h 36"/>
                  <a:gd name="T4" fmla="*/ 0 w 36"/>
                  <a:gd name="T5" fmla="*/ 7 h 36"/>
                  <a:gd name="T6" fmla="*/ 0 w 36"/>
                  <a:gd name="T7" fmla="*/ 0 h 36"/>
                  <a:gd name="T8" fmla="*/ 2 w 36"/>
                  <a:gd name="T9" fmla="*/ 1 h 36"/>
                  <a:gd name="T10" fmla="*/ 4 w 36"/>
                  <a:gd name="T11" fmla="*/ 1 h 36"/>
                  <a:gd name="T12" fmla="*/ 6 w 36"/>
                  <a:gd name="T13" fmla="*/ 2 h 36"/>
                  <a:gd name="T14" fmla="*/ 7 w 36"/>
                  <a:gd name="T15" fmla="*/ 2 h 36"/>
                  <a:gd name="T16" fmla="*/ 9 w 36"/>
                  <a:gd name="T17" fmla="*/ 5 h 36"/>
                  <a:gd name="T18" fmla="*/ 11 w 36"/>
                  <a:gd name="T19" fmla="*/ 7 h 36"/>
                  <a:gd name="T20" fmla="*/ 8 w 36"/>
                  <a:gd name="T21" fmla="*/ 9 h 36"/>
                  <a:gd name="T22" fmla="*/ 6 w 36"/>
                  <a:gd name="T23" fmla="*/ 11 h 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6"/>
                  <a:gd name="T37" fmla="*/ 0 h 36"/>
                  <a:gd name="T38" fmla="*/ 36 w 36"/>
                  <a:gd name="T39" fmla="*/ 36 h 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6" h="36">
                    <a:moveTo>
                      <a:pt x="19" y="36"/>
                    </a:moveTo>
                    <a:lnTo>
                      <a:pt x="10" y="31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7" y="2"/>
                    </a:lnTo>
                    <a:lnTo>
                      <a:pt x="12" y="3"/>
                    </a:lnTo>
                    <a:lnTo>
                      <a:pt x="18" y="6"/>
                    </a:lnTo>
                    <a:lnTo>
                      <a:pt x="23" y="8"/>
                    </a:lnTo>
                    <a:lnTo>
                      <a:pt x="31" y="16"/>
                    </a:lnTo>
                    <a:lnTo>
                      <a:pt x="36" y="24"/>
                    </a:lnTo>
                    <a:lnTo>
                      <a:pt x="27" y="31"/>
                    </a:lnTo>
                    <a:lnTo>
                      <a:pt x="19" y="36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95"/>
              <p:cNvSpPr>
                <a:spLocks/>
              </p:cNvSpPr>
              <p:nvPr/>
            </p:nvSpPr>
            <p:spPr bwMode="auto">
              <a:xfrm>
                <a:off x="5591" y="2552"/>
                <a:ext cx="12" cy="20"/>
              </a:xfrm>
              <a:custGeom>
                <a:avLst/>
                <a:gdLst>
                  <a:gd name="T0" fmla="*/ 7 w 42"/>
                  <a:gd name="T1" fmla="*/ 0 h 65"/>
                  <a:gd name="T2" fmla="*/ 5 w 42"/>
                  <a:gd name="T3" fmla="*/ 0 h 65"/>
                  <a:gd name="T4" fmla="*/ 3 w 42"/>
                  <a:gd name="T5" fmla="*/ 1 h 65"/>
                  <a:gd name="T6" fmla="*/ 2 w 42"/>
                  <a:gd name="T7" fmla="*/ 2 h 65"/>
                  <a:gd name="T8" fmla="*/ 1 w 42"/>
                  <a:gd name="T9" fmla="*/ 4 h 65"/>
                  <a:gd name="T10" fmla="*/ 0 w 42"/>
                  <a:gd name="T11" fmla="*/ 8 h 65"/>
                  <a:gd name="T12" fmla="*/ 0 w 42"/>
                  <a:gd name="T13" fmla="*/ 11 h 65"/>
                  <a:gd name="T14" fmla="*/ 0 w 42"/>
                  <a:gd name="T15" fmla="*/ 13 h 65"/>
                  <a:gd name="T16" fmla="*/ 1 w 42"/>
                  <a:gd name="T17" fmla="*/ 15 h 65"/>
                  <a:gd name="T18" fmla="*/ 1 w 42"/>
                  <a:gd name="T19" fmla="*/ 17 h 65"/>
                  <a:gd name="T20" fmla="*/ 2 w 42"/>
                  <a:gd name="T21" fmla="*/ 18 h 65"/>
                  <a:gd name="T22" fmla="*/ 3 w 42"/>
                  <a:gd name="T23" fmla="*/ 19 h 65"/>
                  <a:gd name="T24" fmla="*/ 5 w 42"/>
                  <a:gd name="T25" fmla="*/ 19 h 65"/>
                  <a:gd name="T26" fmla="*/ 6 w 42"/>
                  <a:gd name="T27" fmla="*/ 20 h 65"/>
                  <a:gd name="T28" fmla="*/ 7 w 42"/>
                  <a:gd name="T29" fmla="*/ 20 h 65"/>
                  <a:gd name="T30" fmla="*/ 8 w 42"/>
                  <a:gd name="T31" fmla="*/ 19 h 65"/>
                  <a:gd name="T32" fmla="*/ 9 w 42"/>
                  <a:gd name="T33" fmla="*/ 19 h 65"/>
                  <a:gd name="T34" fmla="*/ 10 w 42"/>
                  <a:gd name="T35" fmla="*/ 18 h 65"/>
                  <a:gd name="T36" fmla="*/ 11 w 42"/>
                  <a:gd name="T37" fmla="*/ 16 h 65"/>
                  <a:gd name="T38" fmla="*/ 12 w 42"/>
                  <a:gd name="T39" fmla="*/ 13 h 65"/>
                  <a:gd name="T40" fmla="*/ 12 w 42"/>
                  <a:gd name="T41" fmla="*/ 11 h 65"/>
                  <a:gd name="T42" fmla="*/ 12 w 42"/>
                  <a:gd name="T43" fmla="*/ 6 h 65"/>
                  <a:gd name="T44" fmla="*/ 12 w 42"/>
                  <a:gd name="T45" fmla="*/ 4 h 65"/>
                  <a:gd name="T46" fmla="*/ 11 w 42"/>
                  <a:gd name="T47" fmla="*/ 2 h 65"/>
                  <a:gd name="T48" fmla="*/ 9 w 42"/>
                  <a:gd name="T49" fmla="*/ 1 h 65"/>
                  <a:gd name="T50" fmla="*/ 8 w 42"/>
                  <a:gd name="T51" fmla="*/ 0 h 65"/>
                  <a:gd name="T52" fmla="*/ 7 w 42"/>
                  <a:gd name="T53" fmla="*/ 0 h 6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2"/>
                  <a:gd name="T82" fmla="*/ 0 h 65"/>
                  <a:gd name="T83" fmla="*/ 42 w 42"/>
                  <a:gd name="T84" fmla="*/ 65 h 6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2" h="65">
                    <a:moveTo>
                      <a:pt x="24" y="0"/>
                    </a:moveTo>
                    <a:lnTo>
                      <a:pt x="16" y="0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4" y="13"/>
                    </a:lnTo>
                    <a:lnTo>
                      <a:pt x="1" y="25"/>
                    </a:lnTo>
                    <a:lnTo>
                      <a:pt x="0" y="35"/>
                    </a:lnTo>
                    <a:lnTo>
                      <a:pt x="1" y="43"/>
                    </a:lnTo>
                    <a:lnTo>
                      <a:pt x="2" y="50"/>
                    </a:lnTo>
                    <a:lnTo>
                      <a:pt x="5" y="55"/>
                    </a:lnTo>
                    <a:lnTo>
                      <a:pt x="8" y="59"/>
                    </a:lnTo>
                    <a:lnTo>
                      <a:pt x="12" y="62"/>
                    </a:lnTo>
                    <a:lnTo>
                      <a:pt x="16" y="63"/>
                    </a:lnTo>
                    <a:lnTo>
                      <a:pt x="20" y="65"/>
                    </a:lnTo>
                    <a:lnTo>
                      <a:pt x="24" y="65"/>
                    </a:lnTo>
                    <a:lnTo>
                      <a:pt x="29" y="63"/>
                    </a:lnTo>
                    <a:lnTo>
                      <a:pt x="32" y="61"/>
                    </a:lnTo>
                    <a:lnTo>
                      <a:pt x="36" y="57"/>
                    </a:lnTo>
                    <a:lnTo>
                      <a:pt x="38" y="53"/>
                    </a:lnTo>
                    <a:lnTo>
                      <a:pt x="41" y="42"/>
                    </a:lnTo>
                    <a:lnTo>
                      <a:pt x="42" y="35"/>
                    </a:lnTo>
                    <a:lnTo>
                      <a:pt x="42" y="18"/>
                    </a:lnTo>
                    <a:lnTo>
                      <a:pt x="42" y="12"/>
                    </a:lnTo>
                    <a:lnTo>
                      <a:pt x="38" y="6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96"/>
              <p:cNvSpPr>
                <a:spLocks/>
              </p:cNvSpPr>
              <p:nvPr/>
            </p:nvSpPr>
            <p:spPr bwMode="auto">
              <a:xfrm>
                <a:off x="5585" y="2524"/>
                <a:ext cx="11" cy="9"/>
              </a:xfrm>
              <a:custGeom>
                <a:avLst/>
                <a:gdLst>
                  <a:gd name="T0" fmla="*/ 11 w 36"/>
                  <a:gd name="T1" fmla="*/ 5 h 29"/>
                  <a:gd name="T2" fmla="*/ 6 w 36"/>
                  <a:gd name="T3" fmla="*/ 0 h 29"/>
                  <a:gd name="T4" fmla="*/ 4 w 36"/>
                  <a:gd name="T5" fmla="*/ 0 h 29"/>
                  <a:gd name="T6" fmla="*/ 2 w 36"/>
                  <a:gd name="T7" fmla="*/ 1 h 29"/>
                  <a:gd name="T8" fmla="*/ 1 w 36"/>
                  <a:gd name="T9" fmla="*/ 2 h 29"/>
                  <a:gd name="T10" fmla="*/ 1 w 36"/>
                  <a:gd name="T11" fmla="*/ 3 h 29"/>
                  <a:gd name="T12" fmla="*/ 0 w 36"/>
                  <a:gd name="T13" fmla="*/ 4 h 29"/>
                  <a:gd name="T14" fmla="*/ 0 w 36"/>
                  <a:gd name="T15" fmla="*/ 5 h 29"/>
                  <a:gd name="T16" fmla="*/ 1 w 36"/>
                  <a:gd name="T17" fmla="*/ 7 h 29"/>
                  <a:gd name="T18" fmla="*/ 1 w 36"/>
                  <a:gd name="T19" fmla="*/ 8 h 29"/>
                  <a:gd name="T20" fmla="*/ 2 w 36"/>
                  <a:gd name="T21" fmla="*/ 8 h 29"/>
                  <a:gd name="T22" fmla="*/ 4 w 36"/>
                  <a:gd name="T23" fmla="*/ 9 h 29"/>
                  <a:gd name="T24" fmla="*/ 7 w 36"/>
                  <a:gd name="T25" fmla="*/ 9 h 29"/>
                  <a:gd name="T26" fmla="*/ 9 w 36"/>
                  <a:gd name="T27" fmla="*/ 9 h 29"/>
                  <a:gd name="T28" fmla="*/ 10 w 36"/>
                  <a:gd name="T29" fmla="*/ 9 h 29"/>
                  <a:gd name="T30" fmla="*/ 11 w 36"/>
                  <a:gd name="T31" fmla="*/ 8 h 29"/>
                  <a:gd name="T32" fmla="*/ 11 w 36"/>
                  <a:gd name="T33" fmla="*/ 7 h 29"/>
                  <a:gd name="T34" fmla="*/ 11 w 36"/>
                  <a:gd name="T35" fmla="*/ 5 h 2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6"/>
                  <a:gd name="T55" fmla="*/ 0 h 29"/>
                  <a:gd name="T56" fmla="*/ 36 w 36"/>
                  <a:gd name="T57" fmla="*/ 29 h 2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6" h="29">
                    <a:moveTo>
                      <a:pt x="36" y="17"/>
                    </a:moveTo>
                    <a:lnTo>
                      <a:pt x="18" y="0"/>
                    </a:lnTo>
                    <a:lnTo>
                      <a:pt x="12" y="1"/>
                    </a:lnTo>
                    <a:lnTo>
                      <a:pt x="7" y="4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2" y="21"/>
                    </a:lnTo>
                    <a:lnTo>
                      <a:pt x="4" y="25"/>
                    </a:lnTo>
                    <a:lnTo>
                      <a:pt x="8" y="27"/>
                    </a:lnTo>
                    <a:lnTo>
                      <a:pt x="12" y="28"/>
                    </a:lnTo>
                    <a:lnTo>
                      <a:pt x="23" y="29"/>
                    </a:lnTo>
                    <a:lnTo>
                      <a:pt x="30" y="29"/>
                    </a:lnTo>
                    <a:lnTo>
                      <a:pt x="34" y="29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6" y="1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97"/>
              <p:cNvSpPr>
                <a:spLocks/>
              </p:cNvSpPr>
              <p:nvPr/>
            </p:nvSpPr>
            <p:spPr bwMode="auto">
              <a:xfrm>
                <a:off x="5569" y="2489"/>
                <a:ext cx="23" cy="25"/>
              </a:xfrm>
              <a:custGeom>
                <a:avLst/>
                <a:gdLst>
                  <a:gd name="T0" fmla="*/ 23 w 78"/>
                  <a:gd name="T1" fmla="*/ 16 h 84"/>
                  <a:gd name="T2" fmla="*/ 19 w 78"/>
                  <a:gd name="T3" fmla="*/ 12 h 84"/>
                  <a:gd name="T4" fmla="*/ 14 w 78"/>
                  <a:gd name="T5" fmla="*/ 6 h 84"/>
                  <a:gd name="T6" fmla="*/ 12 w 78"/>
                  <a:gd name="T7" fmla="*/ 4 h 84"/>
                  <a:gd name="T8" fmla="*/ 9 w 78"/>
                  <a:gd name="T9" fmla="*/ 2 h 84"/>
                  <a:gd name="T10" fmla="*/ 6 w 78"/>
                  <a:gd name="T11" fmla="*/ 1 h 84"/>
                  <a:gd name="T12" fmla="*/ 4 w 78"/>
                  <a:gd name="T13" fmla="*/ 0 h 84"/>
                  <a:gd name="T14" fmla="*/ 1 w 78"/>
                  <a:gd name="T15" fmla="*/ 1 h 84"/>
                  <a:gd name="T16" fmla="*/ 0 w 78"/>
                  <a:gd name="T17" fmla="*/ 2 h 84"/>
                  <a:gd name="T18" fmla="*/ 1 w 78"/>
                  <a:gd name="T19" fmla="*/ 4 h 84"/>
                  <a:gd name="T20" fmla="*/ 1 w 78"/>
                  <a:gd name="T21" fmla="*/ 7 h 84"/>
                  <a:gd name="T22" fmla="*/ 2 w 78"/>
                  <a:gd name="T23" fmla="*/ 9 h 84"/>
                  <a:gd name="T24" fmla="*/ 2 w 78"/>
                  <a:gd name="T25" fmla="*/ 11 h 84"/>
                  <a:gd name="T26" fmla="*/ 3 w 78"/>
                  <a:gd name="T27" fmla="*/ 13 h 84"/>
                  <a:gd name="T28" fmla="*/ 4 w 78"/>
                  <a:gd name="T29" fmla="*/ 15 h 84"/>
                  <a:gd name="T30" fmla="*/ 4 w 78"/>
                  <a:gd name="T31" fmla="*/ 15 h 84"/>
                  <a:gd name="T32" fmla="*/ 5 w 78"/>
                  <a:gd name="T33" fmla="*/ 16 h 84"/>
                  <a:gd name="T34" fmla="*/ 6 w 78"/>
                  <a:gd name="T35" fmla="*/ 16 h 84"/>
                  <a:gd name="T36" fmla="*/ 7 w 78"/>
                  <a:gd name="T37" fmla="*/ 16 h 84"/>
                  <a:gd name="T38" fmla="*/ 7 w 78"/>
                  <a:gd name="T39" fmla="*/ 19 h 84"/>
                  <a:gd name="T40" fmla="*/ 8 w 78"/>
                  <a:gd name="T41" fmla="*/ 21 h 84"/>
                  <a:gd name="T42" fmla="*/ 9 w 78"/>
                  <a:gd name="T43" fmla="*/ 23 h 84"/>
                  <a:gd name="T44" fmla="*/ 9 w 78"/>
                  <a:gd name="T45" fmla="*/ 24 h 84"/>
                  <a:gd name="T46" fmla="*/ 11 w 78"/>
                  <a:gd name="T47" fmla="*/ 25 h 84"/>
                  <a:gd name="T48" fmla="*/ 12 w 78"/>
                  <a:gd name="T49" fmla="*/ 25 h 84"/>
                  <a:gd name="T50" fmla="*/ 14 w 78"/>
                  <a:gd name="T51" fmla="*/ 25 h 84"/>
                  <a:gd name="T52" fmla="*/ 16 w 78"/>
                  <a:gd name="T53" fmla="*/ 25 h 84"/>
                  <a:gd name="T54" fmla="*/ 18 w 78"/>
                  <a:gd name="T55" fmla="*/ 25 h 84"/>
                  <a:gd name="T56" fmla="*/ 19 w 78"/>
                  <a:gd name="T57" fmla="*/ 25 h 84"/>
                  <a:gd name="T58" fmla="*/ 20 w 78"/>
                  <a:gd name="T59" fmla="*/ 24 h 84"/>
                  <a:gd name="T60" fmla="*/ 22 w 78"/>
                  <a:gd name="T61" fmla="*/ 23 h 84"/>
                  <a:gd name="T62" fmla="*/ 22 w 78"/>
                  <a:gd name="T63" fmla="*/ 21 h 84"/>
                  <a:gd name="T64" fmla="*/ 23 w 78"/>
                  <a:gd name="T65" fmla="*/ 20 h 84"/>
                  <a:gd name="T66" fmla="*/ 23 w 78"/>
                  <a:gd name="T67" fmla="*/ 18 h 84"/>
                  <a:gd name="T68" fmla="*/ 23 w 78"/>
                  <a:gd name="T69" fmla="*/ 16 h 8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8"/>
                  <a:gd name="T106" fmla="*/ 0 h 84"/>
                  <a:gd name="T107" fmla="*/ 78 w 78"/>
                  <a:gd name="T108" fmla="*/ 84 h 8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8" h="84">
                    <a:moveTo>
                      <a:pt x="78" y="55"/>
                    </a:moveTo>
                    <a:lnTo>
                      <a:pt x="66" y="39"/>
                    </a:lnTo>
                    <a:lnTo>
                      <a:pt x="49" y="20"/>
                    </a:lnTo>
                    <a:lnTo>
                      <a:pt x="40" y="12"/>
                    </a:lnTo>
                    <a:lnTo>
                      <a:pt x="30" y="6"/>
                    </a:lnTo>
                    <a:lnTo>
                      <a:pt x="21" y="2"/>
                    </a:lnTo>
                    <a:lnTo>
                      <a:pt x="12" y="0"/>
                    </a:lnTo>
                    <a:lnTo>
                      <a:pt x="4" y="3"/>
                    </a:lnTo>
                    <a:lnTo>
                      <a:pt x="0" y="6"/>
                    </a:lnTo>
                    <a:lnTo>
                      <a:pt x="4" y="14"/>
                    </a:lnTo>
                    <a:lnTo>
                      <a:pt x="5" y="22"/>
                    </a:lnTo>
                    <a:lnTo>
                      <a:pt x="6" y="30"/>
                    </a:lnTo>
                    <a:lnTo>
                      <a:pt x="8" y="38"/>
                    </a:lnTo>
                    <a:lnTo>
                      <a:pt x="9" y="44"/>
                    </a:lnTo>
                    <a:lnTo>
                      <a:pt x="12" y="50"/>
                    </a:lnTo>
                    <a:lnTo>
                      <a:pt x="14" y="51"/>
                    </a:lnTo>
                    <a:lnTo>
                      <a:pt x="17" y="54"/>
                    </a:lnTo>
                    <a:lnTo>
                      <a:pt x="20" y="54"/>
                    </a:lnTo>
                    <a:lnTo>
                      <a:pt x="24" y="55"/>
                    </a:lnTo>
                    <a:lnTo>
                      <a:pt x="25" y="64"/>
                    </a:lnTo>
                    <a:lnTo>
                      <a:pt x="26" y="72"/>
                    </a:lnTo>
                    <a:lnTo>
                      <a:pt x="29" y="78"/>
                    </a:lnTo>
                    <a:lnTo>
                      <a:pt x="32" y="80"/>
                    </a:lnTo>
                    <a:lnTo>
                      <a:pt x="37" y="83"/>
                    </a:lnTo>
                    <a:lnTo>
                      <a:pt x="42" y="84"/>
                    </a:lnTo>
                    <a:lnTo>
                      <a:pt x="48" y="84"/>
                    </a:lnTo>
                    <a:lnTo>
                      <a:pt x="54" y="84"/>
                    </a:lnTo>
                    <a:lnTo>
                      <a:pt x="60" y="84"/>
                    </a:lnTo>
                    <a:lnTo>
                      <a:pt x="65" y="83"/>
                    </a:lnTo>
                    <a:lnTo>
                      <a:pt x="69" y="80"/>
                    </a:lnTo>
                    <a:lnTo>
                      <a:pt x="73" y="76"/>
                    </a:lnTo>
                    <a:lnTo>
                      <a:pt x="76" y="72"/>
                    </a:lnTo>
                    <a:lnTo>
                      <a:pt x="77" y="67"/>
                    </a:lnTo>
                    <a:lnTo>
                      <a:pt x="78" y="60"/>
                    </a:lnTo>
                    <a:lnTo>
                      <a:pt x="78" y="55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98"/>
              <p:cNvSpPr>
                <a:spLocks/>
              </p:cNvSpPr>
              <p:nvPr/>
            </p:nvSpPr>
            <p:spPr bwMode="auto">
              <a:xfrm>
                <a:off x="5541" y="2391"/>
                <a:ext cx="22" cy="67"/>
              </a:xfrm>
              <a:custGeom>
                <a:avLst/>
                <a:gdLst>
                  <a:gd name="T0" fmla="*/ 0 w 73"/>
                  <a:gd name="T1" fmla="*/ 0 h 218"/>
                  <a:gd name="T2" fmla="*/ 6 w 73"/>
                  <a:gd name="T3" fmla="*/ 2 h 218"/>
                  <a:gd name="T4" fmla="*/ 11 w 73"/>
                  <a:gd name="T5" fmla="*/ 4 h 218"/>
                  <a:gd name="T6" fmla="*/ 13 w 73"/>
                  <a:gd name="T7" fmla="*/ 4 h 218"/>
                  <a:gd name="T8" fmla="*/ 14 w 73"/>
                  <a:gd name="T9" fmla="*/ 5 h 218"/>
                  <a:gd name="T10" fmla="*/ 16 w 73"/>
                  <a:gd name="T11" fmla="*/ 6 h 218"/>
                  <a:gd name="T12" fmla="*/ 17 w 73"/>
                  <a:gd name="T13" fmla="*/ 7 h 218"/>
                  <a:gd name="T14" fmla="*/ 17 w 73"/>
                  <a:gd name="T15" fmla="*/ 9 h 218"/>
                  <a:gd name="T16" fmla="*/ 18 w 73"/>
                  <a:gd name="T17" fmla="*/ 13 h 218"/>
                  <a:gd name="T18" fmla="*/ 18 w 73"/>
                  <a:gd name="T19" fmla="*/ 17 h 218"/>
                  <a:gd name="T20" fmla="*/ 19 w 73"/>
                  <a:gd name="T21" fmla="*/ 21 h 218"/>
                  <a:gd name="T22" fmla="*/ 19 w 73"/>
                  <a:gd name="T23" fmla="*/ 23 h 218"/>
                  <a:gd name="T24" fmla="*/ 20 w 73"/>
                  <a:gd name="T25" fmla="*/ 26 h 218"/>
                  <a:gd name="T26" fmla="*/ 21 w 73"/>
                  <a:gd name="T27" fmla="*/ 28 h 218"/>
                  <a:gd name="T28" fmla="*/ 22 w 73"/>
                  <a:gd name="T29" fmla="*/ 30 h 218"/>
                  <a:gd name="T30" fmla="*/ 22 w 73"/>
                  <a:gd name="T31" fmla="*/ 39 h 218"/>
                  <a:gd name="T32" fmla="*/ 22 w 73"/>
                  <a:gd name="T33" fmla="*/ 47 h 218"/>
                  <a:gd name="T34" fmla="*/ 22 w 73"/>
                  <a:gd name="T35" fmla="*/ 54 h 218"/>
                  <a:gd name="T36" fmla="*/ 22 w 73"/>
                  <a:gd name="T37" fmla="*/ 60 h 218"/>
                  <a:gd name="T38" fmla="*/ 22 w 73"/>
                  <a:gd name="T39" fmla="*/ 61 h 218"/>
                  <a:gd name="T40" fmla="*/ 20 w 73"/>
                  <a:gd name="T41" fmla="*/ 64 h 218"/>
                  <a:gd name="T42" fmla="*/ 19 w 73"/>
                  <a:gd name="T43" fmla="*/ 65 h 218"/>
                  <a:gd name="T44" fmla="*/ 18 w 73"/>
                  <a:gd name="T45" fmla="*/ 66 h 218"/>
                  <a:gd name="T46" fmla="*/ 17 w 73"/>
                  <a:gd name="T47" fmla="*/ 67 h 218"/>
                  <a:gd name="T48" fmla="*/ 15 w 73"/>
                  <a:gd name="T49" fmla="*/ 67 h 218"/>
                  <a:gd name="T50" fmla="*/ 13 w 73"/>
                  <a:gd name="T51" fmla="*/ 66 h 218"/>
                  <a:gd name="T52" fmla="*/ 11 w 73"/>
                  <a:gd name="T53" fmla="*/ 65 h 218"/>
                  <a:gd name="T54" fmla="*/ 8 w 73"/>
                  <a:gd name="T55" fmla="*/ 63 h 218"/>
                  <a:gd name="T56" fmla="*/ 6 w 73"/>
                  <a:gd name="T57" fmla="*/ 61 h 218"/>
                  <a:gd name="T58" fmla="*/ 4 w 73"/>
                  <a:gd name="T59" fmla="*/ 58 h 218"/>
                  <a:gd name="T60" fmla="*/ 2 w 73"/>
                  <a:gd name="T61" fmla="*/ 55 h 218"/>
                  <a:gd name="T62" fmla="*/ 1 w 73"/>
                  <a:gd name="T63" fmla="*/ 53 h 218"/>
                  <a:gd name="T64" fmla="*/ 0 w 73"/>
                  <a:gd name="T65" fmla="*/ 50 h 218"/>
                  <a:gd name="T66" fmla="*/ 0 w 73"/>
                  <a:gd name="T67" fmla="*/ 47 h 218"/>
                  <a:gd name="T68" fmla="*/ 1 w 73"/>
                  <a:gd name="T69" fmla="*/ 44 h 218"/>
                  <a:gd name="T70" fmla="*/ 2 w 73"/>
                  <a:gd name="T71" fmla="*/ 42 h 218"/>
                  <a:gd name="T72" fmla="*/ 3 w 73"/>
                  <a:gd name="T73" fmla="*/ 40 h 218"/>
                  <a:gd name="T74" fmla="*/ 4 w 73"/>
                  <a:gd name="T75" fmla="*/ 39 h 218"/>
                  <a:gd name="T76" fmla="*/ 5 w 73"/>
                  <a:gd name="T77" fmla="*/ 37 h 218"/>
                  <a:gd name="T78" fmla="*/ 5 w 73"/>
                  <a:gd name="T79" fmla="*/ 34 h 218"/>
                  <a:gd name="T80" fmla="*/ 6 w 73"/>
                  <a:gd name="T81" fmla="*/ 32 h 218"/>
                  <a:gd name="T82" fmla="*/ 5 w 73"/>
                  <a:gd name="T83" fmla="*/ 28 h 218"/>
                  <a:gd name="T84" fmla="*/ 5 w 73"/>
                  <a:gd name="T85" fmla="*/ 26 h 218"/>
                  <a:gd name="T86" fmla="*/ 4 w 73"/>
                  <a:gd name="T87" fmla="*/ 23 h 218"/>
                  <a:gd name="T88" fmla="*/ 3 w 73"/>
                  <a:gd name="T89" fmla="*/ 22 h 218"/>
                  <a:gd name="T90" fmla="*/ 2 w 73"/>
                  <a:gd name="T91" fmla="*/ 20 h 218"/>
                  <a:gd name="T92" fmla="*/ 1 w 73"/>
                  <a:gd name="T93" fmla="*/ 18 h 218"/>
                  <a:gd name="T94" fmla="*/ 0 w 73"/>
                  <a:gd name="T95" fmla="*/ 16 h 218"/>
                  <a:gd name="T96" fmla="*/ 0 w 73"/>
                  <a:gd name="T97" fmla="*/ 13 h 218"/>
                  <a:gd name="T98" fmla="*/ 0 w 73"/>
                  <a:gd name="T99" fmla="*/ 12 h 218"/>
                  <a:gd name="T100" fmla="*/ 0 w 73"/>
                  <a:gd name="T101" fmla="*/ 7 h 218"/>
                  <a:gd name="T102" fmla="*/ 0 w 73"/>
                  <a:gd name="T103" fmla="*/ 3 h 218"/>
                  <a:gd name="T104" fmla="*/ 0 w 73"/>
                  <a:gd name="T105" fmla="*/ 0 h 21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3"/>
                  <a:gd name="T160" fmla="*/ 0 h 218"/>
                  <a:gd name="T161" fmla="*/ 73 w 73"/>
                  <a:gd name="T162" fmla="*/ 218 h 21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3" h="218">
                    <a:moveTo>
                      <a:pt x="0" y="0"/>
                    </a:moveTo>
                    <a:lnTo>
                      <a:pt x="21" y="7"/>
                    </a:lnTo>
                    <a:lnTo>
                      <a:pt x="37" y="14"/>
                    </a:lnTo>
                    <a:lnTo>
                      <a:pt x="43" y="14"/>
                    </a:lnTo>
                    <a:lnTo>
                      <a:pt x="48" y="15"/>
                    </a:lnTo>
                    <a:lnTo>
                      <a:pt x="52" y="18"/>
                    </a:lnTo>
                    <a:lnTo>
                      <a:pt x="55" y="22"/>
                    </a:lnTo>
                    <a:lnTo>
                      <a:pt x="57" y="30"/>
                    </a:lnTo>
                    <a:lnTo>
                      <a:pt x="59" y="42"/>
                    </a:lnTo>
                    <a:lnTo>
                      <a:pt x="60" y="55"/>
                    </a:lnTo>
                    <a:lnTo>
                      <a:pt x="63" y="68"/>
                    </a:lnTo>
                    <a:lnTo>
                      <a:pt x="64" y="76"/>
                    </a:lnTo>
                    <a:lnTo>
                      <a:pt x="65" y="83"/>
                    </a:lnTo>
                    <a:lnTo>
                      <a:pt x="69" y="91"/>
                    </a:lnTo>
                    <a:lnTo>
                      <a:pt x="73" y="98"/>
                    </a:lnTo>
                    <a:lnTo>
                      <a:pt x="73" y="126"/>
                    </a:lnTo>
                    <a:lnTo>
                      <a:pt x="73" y="152"/>
                    </a:lnTo>
                    <a:lnTo>
                      <a:pt x="73" y="176"/>
                    </a:lnTo>
                    <a:lnTo>
                      <a:pt x="73" y="194"/>
                    </a:lnTo>
                    <a:lnTo>
                      <a:pt x="72" y="200"/>
                    </a:lnTo>
                    <a:lnTo>
                      <a:pt x="68" y="208"/>
                    </a:lnTo>
                    <a:lnTo>
                      <a:pt x="64" y="212"/>
                    </a:lnTo>
                    <a:lnTo>
                      <a:pt x="60" y="215"/>
                    </a:lnTo>
                    <a:lnTo>
                      <a:pt x="55" y="218"/>
                    </a:lnTo>
                    <a:lnTo>
                      <a:pt x="49" y="218"/>
                    </a:lnTo>
                    <a:lnTo>
                      <a:pt x="43" y="216"/>
                    </a:lnTo>
                    <a:lnTo>
                      <a:pt x="36" y="212"/>
                    </a:lnTo>
                    <a:lnTo>
                      <a:pt x="28" y="206"/>
                    </a:lnTo>
                    <a:lnTo>
                      <a:pt x="20" y="198"/>
                    </a:lnTo>
                    <a:lnTo>
                      <a:pt x="12" y="188"/>
                    </a:lnTo>
                    <a:lnTo>
                      <a:pt x="7" y="180"/>
                    </a:lnTo>
                    <a:lnTo>
                      <a:pt x="3" y="171"/>
                    </a:lnTo>
                    <a:lnTo>
                      <a:pt x="0" y="163"/>
                    </a:lnTo>
                    <a:lnTo>
                      <a:pt x="1" y="154"/>
                    </a:lnTo>
                    <a:lnTo>
                      <a:pt x="4" y="144"/>
                    </a:lnTo>
                    <a:lnTo>
                      <a:pt x="7" y="138"/>
                    </a:lnTo>
                    <a:lnTo>
                      <a:pt x="9" y="131"/>
                    </a:lnTo>
                    <a:lnTo>
                      <a:pt x="13" y="126"/>
                    </a:lnTo>
                    <a:lnTo>
                      <a:pt x="16" y="119"/>
                    </a:lnTo>
                    <a:lnTo>
                      <a:pt x="17" y="112"/>
                    </a:lnTo>
                    <a:lnTo>
                      <a:pt x="19" y="103"/>
                    </a:lnTo>
                    <a:lnTo>
                      <a:pt x="17" y="91"/>
                    </a:lnTo>
                    <a:lnTo>
                      <a:pt x="16" y="83"/>
                    </a:lnTo>
                    <a:lnTo>
                      <a:pt x="13" y="76"/>
                    </a:lnTo>
                    <a:lnTo>
                      <a:pt x="9" y="71"/>
                    </a:lnTo>
                    <a:lnTo>
                      <a:pt x="7" y="66"/>
                    </a:lnTo>
                    <a:lnTo>
                      <a:pt x="4" y="60"/>
                    </a:lnTo>
                    <a:lnTo>
                      <a:pt x="1" y="52"/>
                    </a:lnTo>
                    <a:lnTo>
                      <a:pt x="0" y="43"/>
                    </a:lnTo>
                    <a:lnTo>
                      <a:pt x="0" y="38"/>
                    </a:lnTo>
                    <a:lnTo>
                      <a:pt x="0" y="24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99"/>
              <p:cNvSpPr>
                <a:spLocks/>
              </p:cNvSpPr>
              <p:nvPr/>
            </p:nvSpPr>
            <p:spPr bwMode="auto">
              <a:xfrm>
                <a:off x="5540" y="2368"/>
                <a:ext cx="19" cy="18"/>
              </a:xfrm>
              <a:custGeom>
                <a:avLst/>
                <a:gdLst>
                  <a:gd name="T0" fmla="*/ 8 w 66"/>
                  <a:gd name="T1" fmla="*/ 4 h 60"/>
                  <a:gd name="T2" fmla="*/ 5 w 66"/>
                  <a:gd name="T3" fmla="*/ 3 h 60"/>
                  <a:gd name="T4" fmla="*/ 3 w 66"/>
                  <a:gd name="T5" fmla="*/ 2 h 60"/>
                  <a:gd name="T6" fmla="*/ 2 w 66"/>
                  <a:gd name="T7" fmla="*/ 1 h 60"/>
                  <a:gd name="T8" fmla="*/ 0 w 66"/>
                  <a:gd name="T9" fmla="*/ 0 h 60"/>
                  <a:gd name="T10" fmla="*/ 0 w 66"/>
                  <a:gd name="T11" fmla="*/ 7 h 60"/>
                  <a:gd name="T12" fmla="*/ 0 w 66"/>
                  <a:gd name="T13" fmla="*/ 11 h 60"/>
                  <a:gd name="T14" fmla="*/ 0 w 66"/>
                  <a:gd name="T15" fmla="*/ 12 h 60"/>
                  <a:gd name="T16" fmla="*/ 0 w 66"/>
                  <a:gd name="T17" fmla="*/ 13 h 60"/>
                  <a:gd name="T18" fmla="*/ 1 w 66"/>
                  <a:gd name="T19" fmla="*/ 15 h 60"/>
                  <a:gd name="T20" fmla="*/ 2 w 66"/>
                  <a:gd name="T21" fmla="*/ 16 h 60"/>
                  <a:gd name="T22" fmla="*/ 3 w 66"/>
                  <a:gd name="T23" fmla="*/ 17 h 60"/>
                  <a:gd name="T24" fmla="*/ 5 w 66"/>
                  <a:gd name="T25" fmla="*/ 17 h 60"/>
                  <a:gd name="T26" fmla="*/ 7 w 66"/>
                  <a:gd name="T27" fmla="*/ 18 h 60"/>
                  <a:gd name="T28" fmla="*/ 8 w 66"/>
                  <a:gd name="T29" fmla="*/ 18 h 60"/>
                  <a:gd name="T30" fmla="*/ 11 w 66"/>
                  <a:gd name="T31" fmla="*/ 18 h 60"/>
                  <a:gd name="T32" fmla="*/ 13 w 66"/>
                  <a:gd name="T33" fmla="*/ 18 h 60"/>
                  <a:gd name="T34" fmla="*/ 14 w 66"/>
                  <a:gd name="T35" fmla="*/ 17 h 60"/>
                  <a:gd name="T36" fmla="*/ 16 w 66"/>
                  <a:gd name="T37" fmla="*/ 17 h 60"/>
                  <a:gd name="T38" fmla="*/ 17 w 66"/>
                  <a:gd name="T39" fmla="*/ 16 h 60"/>
                  <a:gd name="T40" fmla="*/ 18 w 66"/>
                  <a:gd name="T41" fmla="*/ 14 h 60"/>
                  <a:gd name="T42" fmla="*/ 18 w 66"/>
                  <a:gd name="T43" fmla="*/ 13 h 60"/>
                  <a:gd name="T44" fmla="*/ 19 w 66"/>
                  <a:gd name="T45" fmla="*/ 11 h 60"/>
                  <a:gd name="T46" fmla="*/ 8 w 66"/>
                  <a:gd name="T47" fmla="*/ 4 h 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66"/>
                  <a:gd name="T73" fmla="*/ 0 h 60"/>
                  <a:gd name="T74" fmla="*/ 66 w 66"/>
                  <a:gd name="T75" fmla="*/ 60 h 6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66" h="60">
                    <a:moveTo>
                      <a:pt x="29" y="12"/>
                    </a:moveTo>
                    <a:lnTo>
                      <a:pt x="18" y="11"/>
                    </a:lnTo>
                    <a:lnTo>
                      <a:pt x="12" y="8"/>
                    </a:lnTo>
                    <a:lnTo>
                      <a:pt x="6" y="4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0" y="36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4" y="49"/>
                    </a:lnTo>
                    <a:lnTo>
                      <a:pt x="8" y="52"/>
                    </a:lnTo>
                    <a:lnTo>
                      <a:pt x="12" y="56"/>
                    </a:lnTo>
                    <a:lnTo>
                      <a:pt x="17" y="57"/>
                    </a:lnTo>
                    <a:lnTo>
                      <a:pt x="24" y="60"/>
                    </a:lnTo>
                    <a:lnTo>
                      <a:pt x="29" y="60"/>
                    </a:lnTo>
                    <a:lnTo>
                      <a:pt x="38" y="60"/>
                    </a:lnTo>
                    <a:lnTo>
                      <a:pt x="45" y="59"/>
                    </a:lnTo>
                    <a:lnTo>
                      <a:pt x="50" y="57"/>
                    </a:lnTo>
                    <a:lnTo>
                      <a:pt x="54" y="55"/>
                    </a:lnTo>
                    <a:lnTo>
                      <a:pt x="58" y="52"/>
                    </a:lnTo>
                    <a:lnTo>
                      <a:pt x="61" y="47"/>
                    </a:lnTo>
                    <a:lnTo>
                      <a:pt x="64" y="43"/>
                    </a:lnTo>
                    <a:lnTo>
                      <a:pt x="66" y="36"/>
                    </a:lnTo>
                    <a:lnTo>
                      <a:pt x="29" y="12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100"/>
              <p:cNvSpPr>
                <a:spLocks/>
              </p:cNvSpPr>
              <p:nvPr/>
            </p:nvSpPr>
            <p:spPr bwMode="auto">
              <a:xfrm>
                <a:off x="5510" y="2399"/>
                <a:ext cx="16" cy="15"/>
              </a:xfrm>
              <a:custGeom>
                <a:avLst/>
                <a:gdLst>
                  <a:gd name="T0" fmla="*/ 16 w 53"/>
                  <a:gd name="T1" fmla="*/ 2 h 48"/>
                  <a:gd name="T2" fmla="*/ 11 w 53"/>
                  <a:gd name="T3" fmla="*/ 1 h 48"/>
                  <a:gd name="T4" fmla="*/ 7 w 53"/>
                  <a:gd name="T5" fmla="*/ 0 h 48"/>
                  <a:gd name="T6" fmla="*/ 5 w 53"/>
                  <a:gd name="T7" fmla="*/ 1 h 48"/>
                  <a:gd name="T8" fmla="*/ 3 w 53"/>
                  <a:gd name="T9" fmla="*/ 3 h 48"/>
                  <a:gd name="T10" fmla="*/ 2 w 53"/>
                  <a:gd name="T11" fmla="*/ 4 h 48"/>
                  <a:gd name="T12" fmla="*/ 1 w 53"/>
                  <a:gd name="T13" fmla="*/ 6 h 48"/>
                  <a:gd name="T14" fmla="*/ 0 w 53"/>
                  <a:gd name="T15" fmla="*/ 8 h 48"/>
                  <a:gd name="T16" fmla="*/ 0 w 53"/>
                  <a:gd name="T17" fmla="*/ 9 h 48"/>
                  <a:gd name="T18" fmla="*/ 0 w 53"/>
                  <a:gd name="T19" fmla="*/ 10 h 48"/>
                  <a:gd name="T20" fmla="*/ 1 w 53"/>
                  <a:gd name="T21" fmla="*/ 11 h 48"/>
                  <a:gd name="T22" fmla="*/ 3 w 53"/>
                  <a:gd name="T23" fmla="*/ 12 h 48"/>
                  <a:gd name="T24" fmla="*/ 5 w 53"/>
                  <a:gd name="T25" fmla="*/ 13 h 48"/>
                  <a:gd name="T26" fmla="*/ 8 w 53"/>
                  <a:gd name="T27" fmla="*/ 14 h 48"/>
                  <a:gd name="T28" fmla="*/ 11 w 53"/>
                  <a:gd name="T29" fmla="*/ 15 h 48"/>
                  <a:gd name="T30" fmla="*/ 13 w 53"/>
                  <a:gd name="T31" fmla="*/ 15 h 48"/>
                  <a:gd name="T32" fmla="*/ 16 w 53"/>
                  <a:gd name="T33" fmla="*/ 15 h 48"/>
                  <a:gd name="T34" fmla="*/ 16 w 53"/>
                  <a:gd name="T35" fmla="*/ 12 h 48"/>
                  <a:gd name="T36" fmla="*/ 16 w 53"/>
                  <a:gd name="T37" fmla="*/ 9 h 48"/>
                  <a:gd name="T38" fmla="*/ 16 w 53"/>
                  <a:gd name="T39" fmla="*/ 6 h 48"/>
                  <a:gd name="T40" fmla="*/ 16 w 53"/>
                  <a:gd name="T41" fmla="*/ 2 h 4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3"/>
                  <a:gd name="T64" fmla="*/ 0 h 48"/>
                  <a:gd name="T65" fmla="*/ 53 w 53"/>
                  <a:gd name="T66" fmla="*/ 48 h 4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3" h="48">
                    <a:moveTo>
                      <a:pt x="53" y="5"/>
                    </a:moveTo>
                    <a:lnTo>
                      <a:pt x="36" y="2"/>
                    </a:lnTo>
                    <a:lnTo>
                      <a:pt x="24" y="0"/>
                    </a:lnTo>
                    <a:lnTo>
                      <a:pt x="17" y="2"/>
                    </a:lnTo>
                    <a:lnTo>
                      <a:pt x="9" y="9"/>
                    </a:lnTo>
                    <a:lnTo>
                      <a:pt x="5" y="14"/>
                    </a:lnTo>
                    <a:lnTo>
                      <a:pt x="3" y="20"/>
                    </a:lnTo>
                    <a:lnTo>
                      <a:pt x="0" y="25"/>
                    </a:lnTo>
                    <a:lnTo>
                      <a:pt x="0" y="29"/>
                    </a:lnTo>
                    <a:lnTo>
                      <a:pt x="1" y="32"/>
                    </a:lnTo>
                    <a:lnTo>
                      <a:pt x="4" y="34"/>
                    </a:lnTo>
                    <a:lnTo>
                      <a:pt x="9" y="37"/>
                    </a:lnTo>
                    <a:lnTo>
                      <a:pt x="15" y="41"/>
                    </a:lnTo>
                    <a:lnTo>
                      <a:pt x="28" y="45"/>
                    </a:lnTo>
                    <a:lnTo>
                      <a:pt x="36" y="48"/>
                    </a:lnTo>
                    <a:lnTo>
                      <a:pt x="44" y="48"/>
                    </a:lnTo>
                    <a:lnTo>
                      <a:pt x="53" y="48"/>
                    </a:lnTo>
                    <a:lnTo>
                      <a:pt x="53" y="37"/>
                    </a:lnTo>
                    <a:lnTo>
                      <a:pt x="53" y="29"/>
                    </a:lnTo>
                    <a:lnTo>
                      <a:pt x="53" y="20"/>
                    </a:lnTo>
                    <a:lnTo>
                      <a:pt x="53" y="5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101"/>
              <p:cNvSpPr>
                <a:spLocks/>
              </p:cNvSpPr>
              <p:nvPr/>
            </p:nvSpPr>
            <p:spPr bwMode="auto">
              <a:xfrm>
                <a:off x="5486" y="1807"/>
                <a:ext cx="44" cy="20"/>
              </a:xfrm>
              <a:custGeom>
                <a:avLst/>
                <a:gdLst>
                  <a:gd name="T0" fmla="*/ 33 w 144"/>
                  <a:gd name="T1" fmla="*/ 5 h 63"/>
                  <a:gd name="T2" fmla="*/ 26 w 144"/>
                  <a:gd name="T3" fmla="*/ 5 h 63"/>
                  <a:gd name="T4" fmla="*/ 19 w 144"/>
                  <a:gd name="T5" fmla="*/ 5 h 63"/>
                  <a:gd name="T6" fmla="*/ 16 w 144"/>
                  <a:gd name="T7" fmla="*/ 4 h 63"/>
                  <a:gd name="T8" fmla="*/ 12 w 144"/>
                  <a:gd name="T9" fmla="*/ 3 h 63"/>
                  <a:gd name="T10" fmla="*/ 10 w 144"/>
                  <a:gd name="T11" fmla="*/ 2 h 63"/>
                  <a:gd name="T12" fmla="*/ 7 w 144"/>
                  <a:gd name="T13" fmla="*/ 0 h 63"/>
                  <a:gd name="T14" fmla="*/ 6 w 144"/>
                  <a:gd name="T15" fmla="*/ 0 h 63"/>
                  <a:gd name="T16" fmla="*/ 5 w 144"/>
                  <a:gd name="T17" fmla="*/ 1 h 63"/>
                  <a:gd name="T18" fmla="*/ 4 w 144"/>
                  <a:gd name="T19" fmla="*/ 2 h 63"/>
                  <a:gd name="T20" fmla="*/ 3 w 144"/>
                  <a:gd name="T21" fmla="*/ 3 h 63"/>
                  <a:gd name="T22" fmla="*/ 2 w 144"/>
                  <a:gd name="T23" fmla="*/ 5 h 63"/>
                  <a:gd name="T24" fmla="*/ 0 w 144"/>
                  <a:gd name="T25" fmla="*/ 8 h 63"/>
                  <a:gd name="T26" fmla="*/ 0 w 144"/>
                  <a:gd name="T27" fmla="*/ 19 h 63"/>
                  <a:gd name="T28" fmla="*/ 3 w 144"/>
                  <a:gd name="T29" fmla="*/ 19 h 63"/>
                  <a:gd name="T30" fmla="*/ 7 w 144"/>
                  <a:gd name="T31" fmla="*/ 20 h 63"/>
                  <a:gd name="T32" fmla="*/ 9 w 144"/>
                  <a:gd name="T33" fmla="*/ 20 h 63"/>
                  <a:gd name="T34" fmla="*/ 13 w 144"/>
                  <a:gd name="T35" fmla="*/ 20 h 63"/>
                  <a:gd name="T36" fmla="*/ 21 w 144"/>
                  <a:gd name="T37" fmla="*/ 19 h 63"/>
                  <a:gd name="T38" fmla="*/ 31 w 144"/>
                  <a:gd name="T39" fmla="*/ 19 h 63"/>
                  <a:gd name="T40" fmla="*/ 35 w 144"/>
                  <a:gd name="T41" fmla="*/ 19 h 63"/>
                  <a:gd name="T42" fmla="*/ 38 w 144"/>
                  <a:gd name="T43" fmla="*/ 18 h 63"/>
                  <a:gd name="T44" fmla="*/ 40 w 144"/>
                  <a:gd name="T45" fmla="*/ 17 h 63"/>
                  <a:gd name="T46" fmla="*/ 41 w 144"/>
                  <a:gd name="T47" fmla="*/ 15 h 63"/>
                  <a:gd name="T48" fmla="*/ 43 w 144"/>
                  <a:gd name="T49" fmla="*/ 11 h 63"/>
                  <a:gd name="T50" fmla="*/ 44 w 144"/>
                  <a:gd name="T51" fmla="*/ 5 h 63"/>
                  <a:gd name="T52" fmla="*/ 39 w 144"/>
                  <a:gd name="T53" fmla="*/ 5 h 63"/>
                  <a:gd name="T54" fmla="*/ 33 w 144"/>
                  <a:gd name="T55" fmla="*/ 5 h 6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44"/>
                  <a:gd name="T85" fmla="*/ 0 h 63"/>
                  <a:gd name="T86" fmla="*/ 144 w 144"/>
                  <a:gd name="T87" fmla="*/ 63 h 6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44" h="63">
                    <a:moveTo>
                      <a:pt x="108" y="17"/>
                    </a:moveTo>
                    <a:lnTo>
                      <a:pt x="86" y="17"/>
                    </a:lnTo>
                    <a:lnTo>
                      <a:pt x="62" y="16"/>
                    </a:lnTo>
                    <a:lnTo>
                      <a:pt x="51" y="13"/>
                    </a:lnTo>
                    <a:lnTo>
                      <a:pt x="40" y="11"/>
                    </a:lnTo>
                    <a:lnTo>
                      <a:pt x="32" y="5"/>
                    </a:lnTo>
                    <a:lnTo>
                      <a:pt x="24" y="0"/>
                    </a:lnTo>
                    <a:lnTo>
                      <a:pt x="19" y="1"/>
                    </a:lnTo>
                    <a:lnTo>
                      <a:pt x="15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16"/>
                    </a:lnTo>
                    <a:lnTo>
                      <a:pt x="0" y="24"/>
                    </a:lnTo>
                    <a:lnTo>
                      <a:pt x="0" y="60"/>
                    </a:lnTo>
                    <a:lnTo>
                      <a:pt x="11" y="61"/>
                    </a:lnTo>
                    <a:lnTo>
                      <a:pt x="22" y="63"/>
                    </a:lnTo>
                    <a:lnTo>
                      <a:pt x="31" y="63"/>
                    </a:lnTo>
                    <a:lnTo>
                      <a:pt x="42" y="63"/>
                    </a:lnTo>
                    <a:lnTo>
                      <a:pt x="68" y="61"/>
                    </a:lnTo>
                    <a:lnTo>
                      <a:pt x="103" y="60"/>
                    </a:lnTo>
                    <a:lnTo>
                      <a:pt x="115" y="59"/>
                    </a:lnTo>
                    <a:lnTo>
                      <a:pt x="123" y="57"/>
                    </a:lnTo>
                    <a:lnTo>
                      <a:pt x="130" y="53"/>
                    </a:lnTo>
                    <a:lnTo>
                      <a:pt x="135" y="48"/>
                    </a:lnTo>
                    <a:lnTo>
                      <a:pt x="140" y="35"/>
                    </a:lnTo>
                    <a:lnTo>
                      <a:pt x="144" y="17"/>
                    </a:lnTo>
                    <a:lnTo>
                      <a:pt x="127" y="17"/>
                    </a:lnTo>
                    <a:lnTo>
                      <a:pt x="108" y="1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102"/>
              <p:cNvSpPr>
                <a:spLocks/>
              </p:cNvSpPr>
              <p:nvPr/>
            </p:nvSpPr>
            <p:spPr bwMode="auto">
              <a:xfrm>
                <a:off x="5547" y="1767"/>
                <a:ext cx="33" cy="18"/>
              </a:xfrm>
              <a:custGeom>
                <a:avLst/>
                <a:gdLst>
                  <a:gd name="T0" fmla="*/ 13 w 108"/>
                  <a:gd name="T1" fmla="*/ 16 h 60"/>
                  <a:gd name="T2" fmla="*/ 4 w 108"/>
                  <a:gd name="T3" fmla="*/ 18 h 60"/>
                  <a:gd name="T4" fmla="*/ 2 w 108"/>
                  <a:gd name="T5" fmla="*/ 15 h 60"/>
                  <a:gd name="T6" fmla="*/ 0 w 108"/>
                  <a:gd name="T7" fmla="*/ 13 h 60"/>
                  <a:gd name="T8" fmla="*/ 0 w 108"/>
                  <a:gd name="T9" fmla="*/ 10 h 60"/>
                  <a:gd name="T10" fmla="*/ 2 w 108"/>
                  <a:gd name="T11" fmla="*/ 8 h 60"/>
                  <a:gd name="T12" fmla="*/ 4 w 108"/>
                  <a:gd name="T13" fmla="*/ 5 h 60"/>
                  <a:gd name="T14" fmla="*/ 6 w 108"/>
                  <a:gd name="T15" fmla="*/ 4 h 60"/>
                  <a:gd name="T16" fmla="*/ 9 w 108"/>
                  <a:gd name="T17" fmla="*/ 2 h 60"/>
                  <a:gd name="T18" fmla="*/ 12 w 108"/>
                  <a:gd name="T19" fmla="*/ 1 h 60"/>
                  <a:gd name="T20" fmla="*/ 16 w 108"/>
                  <a:gd name="T21" fmla="*/ 0 h 60"/>
                  <a:gd name="T22" fmla="*/ 20 w 108"/>
                  <a:gd name="T23" fmla="*/ 0 h 60"/>
                  <a:gd name="T24" fmla="*/ 24 w 108"/>
                  <a:gd name="T25" fmla="*/ 0 h 60"/>
                  <a:gd name="T26" fmla="*/ 28 w 108"/>
                  <a:gd name="T27" fmla="*/ 1 h 60"/>
                  <a:gd name="T28" fmla="*/ 30 w 108"/>
                  <a:gd name="T29" fmla="*/ 2 h 60"/>
                  <a:gd name="T30" fmla="*/ 31 w 108"/>
                  <a:gd name="T31" fmla="*/ 2 h 60"/>
                  <a:gd name="T32" fmla="*/ 32 w 108"/>
                  <a:gd name="T33" fmla="*/ 4 h 60"/>
                  <a:gd name="T34" fmla="*/ 33 w 108"/>
                  <a:gd name="T35" fmla="*/ 5 h 60"/>
                  <a:gd name="T36" fmla="*/ 29 w 108"/>
                  <a:gd name="T37" fmla="*/ 8 h 60"/>
                  <a:gd name="T38" fmla="*/ 26 w 108"/>
                  <a:gd name="T39" fmla="*/ 8 h 60"/>
                  <a:gd name="T40" fmla="*/ 25 w 108"/>
                  <a:gd name="T41" fmla="*/ 9 h 60"/>
                  <a:gd name="T42" fmla="*/ 24 w 108"/>
                  <a:gd name="T43" fmla="*/ 10 h 60"/>
                  <a:gd name="T44" fmla="*/ 24 w 108"/>
                  <a:gd name="T45" fmla="*/ 11 h 60"/>
                  <a:gd name="T46" fmla="*/ 24 w 108"/>
                  <a:gd name="T47" fmla="*/ 13 h 60"/>
                  <a:gd name="T48" fmla="*/ 13 w 108"/>
                  <a:gd name="T49" fmla="*/ 16 h 6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8"/>
                  <a:gd name="T76" fmla="*/ 0 h 60"/>
                  <a:gd name="T77" fmla="*/ 108 w 108"/>
                  <a:gd name="T78" fmla="*/ 60 h 6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8" h="60">
                    <a:moveTo>
                      <a:pt x="42" y="54"/>
                    </a:moveTo>
                    <a:lnTo>
                      <a:pt x="12" y="60"/>
                    </a:lnTo>
                    <a:lnTo>
                      <a:pt x="5" y="49"/>
                    </a:lnTo>
                    <a:lnTo>
                      <a:pt x="0" y="42"/>
                    </a:lnTo>
                    <a:lnTo>
                      <a:pt x="1" y="33"/>
                    </a:lnTo>
                    <a:lnTo>
                      <a:pt x="5" y="25"/>
                    </a:lnTo>
                    <a:lnTo>
                      <a:pt x="12" y="18"/>
                    </a:lnTo>
                    <a:lnTo>
                      <a:pt x="20" y="12"/>
                    </a:lnTo>
                    <a:lnTo>
                      <a:pt x="29" y="8"/>
                    </a:lnTo>
                    <a:lnTo>
                      <a:pt x="40" y="4"/>
                    </a:lnTo>
                    <a:lnTo>
                      <a:pt x="53" y="1"/>
                    </a:lnTo>
                    <a:lnTo>
                      <a:pt x="66" y="0"/>
                    </a:lnTo>
                    <a:lnTo>
                      <a:pt x="80" y="1"/>
                    </a:lnTo>
                    <a:lnTo>
                      <a:pt x="92" y="2"/>
                    </a:lnTo>
                    <a:lnTo>
                      <a:pt x="97" y="5"/>
                    </a:lnTo>
                    <a:lnTo>
                      <a:pt x="101" y="8"/>
                    </a:lnTo>
                    <a:lnTo>
                      <a:pt x="105" y="12"/>
                    </a:lnTo>
                    <a:lnTo>
                      <a:pt x="108" y="18"/>
                    </a:lnTo>
                    <a:lnTo>
                      <a:pt x="96" y="25"/>
                    </a:lnTo>
                    <a:lnTo>
                      <a:pt x="86" y="28"/>
                    </a:lnTo>
                    <a:lnTo>
                      <a:pt x="82" y="30"/>
                    </a:lnTo>
                    <a:lnTo>
                      <a:pt x="80" y="33"/>
                    </a:lnTo>
                    <a:lnTo>
                      <a:pt x="78" y="37"/>
                    </a:lnTo>
                    <a:lnTo>
                      <a:pt x="78" y="42"/>
                    </a:lnTo>
                    <a:lnTo>
                      <a:pt x="42" y="54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103"/>
              <p:cNvSpPr>
                <a:spLocks/>
              </p:cNvSpPr>
              <p:nvPr/>
            </p:nvSpPr>
            <p:spPr bwMode="auto">
              <a:xfrm>
                <a:off x="4537" y="832"/>
                <a:ext cx="44" cy="109"/>
              </a:xfrm>
              <a:custGeom>
                <a:avLst/>
                <a:gdLst>
                  <a:gd name="T0" fmla="*/ 44 w 144"/>
                  <a:gd name="T1" fmla="*/ 0 h 356"/>
                  <a:gd name="T2" fmla="*/ 39 w 144"/>
                  <a:gd name="T3" fmla="*/ 2 h 356"/>
                  <a:gd name="T4" fmla="*/ 34 w 144"/>
                  <a:gd name="T5" fmla="*/ 6 h 356"/>
                  <a:gd name="T6" fmla="*/ 30 w 144"/>
                  <a:gd name="T7" fmla="*/ 9 h 356"/>
                  <a:gd name="T8" fmla="*/ 25 w 144"/>
                  <a:gd name="T9" fmla="*/ 12 h 356"/>
                  <a:gd name="T10" fmla="*/ 21 w 144"/>
                  <a:gd name="T11" fmla="*/ 16 h 356"/>
                  <a:gd name="T12" fmla="*/ 18 w 144"/>
                  <a:gd name="T13" fmla="*/ 19 h 356"/>
                  <a:gd name="T14" fmla="*/ 15 w 144"/>
                  <a:gd name="T15" fmla="*/ 24 h 356"/>
                  <a:gd name="T16" fmla="*/ 11 w 144"/>
                  <a:gd name="T17" fmla="*/ 28 h 356"/>
                  <a:gd name="T18" fmla="*/ 9 w 144"/>
                  <a:gd name="T19" fmla="*/ 33 h 356"/>
                  <a:gd name="T20" fmla="*/ 6 w 144"/>
                  <a:gd name="T21" fmla="*/ 38 h 356"/>
                  <a:gd name="T22" fmla="*/ 4 w 144"/>
                  <a:gd name="T23" fmla="*/ 43 h 356"/>
                  <a:gd name="T24" fmla="*/ 3 w 144"/>
                  <a:gd name="T25" fmla="*/ 49 h 356"/>
                  <a:gd name="T26" fmla="*/ 2 w 144"/>
                  <a:gd name="T27" fmla="*/ 55 h 356"/>
                  <a:gd name="T28" fmla="*/ 0 w 144"/>
                  <a:gd name="T29" fmla="*/ 61 h 356"/>
                  <a:gd name="T30" fmla="*/ 0 w 144"/>
                  <a:gd name="T31" fmla="*/ 67 h 356"/>
                  <a:gd name="T32" fmla="*/ 0 w 144"/>
                  <a:gd name="T33" fmla="*/ 74 h 356"/>
                  <a:gd name="T34" fmla="*/ 0 w 144"/>
                  <a:gd name="T35" fmla="*/ 80 h 356"/>
                  <a:gd name="T36" fmla="*/ 1 w 144"/>
                  <a:gd name="T37" fmla="*/ 85 h 356"/>
                  <a:gd name="T38" fmla="*/ 2 w 144"/>
                  <a:gd name="T39" fmla="*/ 89 h 356"/>
                  <a:gd name="T40" fmla="*/ 3 w 144"/>
                  <a:gd name="T41" fmla="*/ 93 h 356"/>
                  <a:gd name="T42" fmla="*/ 5 w 144"/>
                  <a:gd name="T43" fmla="*/ 96 h 356"/>
                  <a:gd name="T44" fmla="*/ 7 w 144"/>
                  <a:gd name="T45" fmla="*/ 99 h 356"/>
                  <a:gd name="T46" fmla="*/ 10 w 144"/>
                  <a:gd name="T47" fmla="*/ 101 h 356"/>
                  <a:gd name="T48" fmla="*/ 13 w 144"/>
                  <a:gd name="T49" fmla="*/ 103 h 356"/>
                  <a:gd name="T50" fmla="*/ 16 w 144"/>
                  <a:gd name="T51" fmla="*/ 105 h 356"/>
                  <a:gd name="T52" fmla="*/ 20 w 144"/>
                  <a:gd name="T53" fmla="*/ 106 h 356"/>
                  <a:gd name="T54" fmla="*/ 23 w 144"/>
                  <a:gd name="T55" fmla="*/ 107 h 356"/>
                  <a:gd name="T56" fmla="*/ 27 w 144"/>
                  <a:gd name="T57" fmla="*/ 107 h 356"/>
                  <a:gd name="T58" fmla="*/ 35 w 144"/>
                  <a:gd name="T59" fmla="*/ 108 h 356"/>
                  <a:gd name="T60" fmla="*/ 44 w 144"/>
                  <a:gd name="T61" fmla="*/ 109 h 356"/>
                  <a:gd name="T62" fmla="*/ 44 w 144"/>
                  <a:gd name="T63" fmla="*/ 0 h 35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44"/>
                  <a:gd name="T97" fmla="*/ 0 h 356"/>
                  <a:gd name="T98" fmla="*/ 144 w 144"/>
                  <a:gd name="T99" fmla="*/ 356 h 35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44" h="356">
                    <a:moveTo>
                      <a:pt x="144" y="0"/>
                    </a:moveTo>
                    <a:lnTo>
                      <a:pt x="128" y="8"/>
                    </a:lnTo>
                    <a:lnTo>
                      <a:pt x="112" y="18"/>
                    </a:lnTo>
                    <a:lnTo>
                      <a:pt x="97" y="28"/>
                    </a:lnTo>
                    <a:lnTo>
                      <a:pt x="82" y="39"/>
                    </a:lnTo>
                    <a:lnTo>
                      <a:pt x="70" y="51"/>
                    </a:lnTo>
                    <a:lnTo>
                      <a:pt x="58" y="63"/>
                    </a:lnTo>
                    <a:lnTo>
                      <a:pt x="48" y="78"/>
                    </a:lnTo>
                    <a:lnTo>
                      <a:pt x="37" y="91"/>
                    </a:lnTo>
                    <a:lnTo>
                      <a:pt x="29" y="107"/>
                    </a:lnTo>
                    <a:lnTo>
                      <a:pt x="21" y="123"/>
                    </a:lnTo>
                    <a:lnTo>
                      <a:pt x="14" y="140"/>
                    </a:lnTo>
                    <a:lnTo>
                      <a:pt x="9" y="159"/>
                    </a:lnTo>
                    <a:lnTo>
                      <a:pt x="5" y="178"/>
                    </a:lnTo>
                    <a:lnTo>
                      <a:pt x="1" y="198"/>
                    </a:lnTo>
                    <a:lnTo>
                      <a:pt x="0" y="219"/>
                    </a:lnTo>
                    <a:lnTo>
                      <a:pt x="0" y="242"/>
                    </a:lnTo>
                    <a:lnTo>
                      <a:pt x="0" y="260"/>
                    </a:lnTo>
                    <a:lnTo>
                      <a:pt x="2" y="278"/>
                    </a:lnTo>
                    <a:lnTo>
                      <a:pt x="6" y="292"/>
                    </a:lnTo>
                    <a:lnTo>
                      <a:pt x="10" y="304"/>
                    </a:lnTo>
                    <a:lnTo>
                      <a:pt x="17" y="315"/>
                    </a:lnTo>
                    <a:lnTo>
                      <a:pt x="24" y="324"/>
                    </a:lnTo>
                    <a:lnTo>
                      <a:pt x="33" y="331"/>
                    </a:lnTo>
                    <a:lnTo>
                      <a:pt x="42" y="338"/>
                    </a:lnTo>
                    <a:lnTo>
                      <a:pt x="52" y="342"/>
                    </a:lnTo>
                    <a:lnTo>
                      <a:pt x="64" y="346"/>
                    </a:lnTo>
                    <a:lnTo>
                      <a:pt x="76" y="348"/>
                    </a:lnTo>
                    <a:lnTo>
                      <a:pt x="88" y="351"/>
                    </a:lnTo>
                    <a:lnTo>
                      <a:pt x="114" y="354"/>
                    </a:lnTo>
                    <a:lnTo>
                      <a:pt x="144" y="356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104"/>
              <p:cNvSpPr>
                <a:spLocks/>
              </p:cNvSpPr>
              <p:nvPr/>
            </p:nvSpPr>
            <p:spPr bwMode="auto">
              <a:xfrm>
                <a:off x="4936" y="2666"/>
                <a:ext cx="39" cy="27"/>
              </a:xfrm>
              <a:custGeom>
                <a:avLst/>
                <a:gdLst>
                  <a:gd name="T0" fmla="*/ 17 w 126"/>
                  <a:gd name="T1" fmla="*/ 0 h 86"/>
                  <a:gd name="T2" fmla="*/ 11 w 126"/>
                  <a:gd name="T3" fmla="*/ 2 h 86"/>
                  <a:gd name="T4" fmla="*/ 8 w 126"/>
                  <a:gd name="T5" fmla="*/ 3 h 86"/>
                  <a:gd name="T6" fmla="*/ 5 w 126"/>
                  <a:gd name="T7" fmla="*/ 5 h 86"/>
                  <a:gd name="T8" fmla="*/ 3 w 126"/>
                  <a:gd name="T9" fmla="*/ 7 h 86"/>
                  <a:gd name="T10" fmla="*/ 2 w 126"/>
                  <a:gd name="T11" fmla="*/ 8 h 86"/>
                  <a:gd name="T12" fmla="*/ 1 w 126"/>
                  <a:gd name="T13" fmla="*/ 9 h 86"/>
                  <a:gd name="T14" fmla="*/ 1 w 126"/>
                  <a:gd name="T15" fmla="*/ 11 h 86"/>
                  <a:gd name="T16" fmla="*/ 0 w 126"/>
                  <a:gd name="T17" fmla="*/ 13 h 86"/>
                  <a:gd name="T18" fmla="*/ 0 w 126"/>
                  <a:gd name="T19" fmla="*/ 17 h 86"/>
                  <a:gd name="T20" fmla="*/ 0 w 126"/>
                  <a:gd name="T21" fmla="*/ 23 h 86"/>
                  <a:gd name="T22" fmla="*/ 14 w 126"/>
                  <a:gd name="T23" fmla="*/ 25 h 86"/>
                  <a:gd name="T24" fmla="*/ 23 w 126"/>
                  <a:gd name="T25" fmla="*/ 27 h 86"/>
                  <a:gd name="T26" fmla="*/ 25 w 126"/>
                  <a:gd name="T27" fmla="*/ 27 h 86"/>
                  <a:gd name="T28" fmla="*/ 27 w 126"/>
                  <a:gd name="T29" fmla="*/ 27 h 86"/>
                  <a:gd name="T30" fmla="*/ 29 w 126"/>
                  <a:gd name="T31" fmla="*/ 26 h 86"/>
                  <a:gd name="T32" fmla="*/ 30 w 126"/>
                  <a:gd name="T33" fmla="*/ 25 h 86"/>
                  <a:gd name="T34" fmla="*/ 33 w 126"/>
                  <a:gd name="T35" fmla="*/ 24 h 86"/>
                  <a:gd name="T36" fmla="*/ 35 w 126"/>
                  <a:gd name="T37" fmla="*/ 23 h 86"/>
                  <a:gd name="T38" fmla="*/ 37 w 126"/>
                  <a:gd name="T39" fmla="*/ 21 h 86"/>
                  <a:gd name="T40" fmla="*/ 39 w 126"/>
                  <a:gd name="T41" fmla="*/ 19 h 86"/>
                  <a:gd name="T42" fmla="*/ 33 w 126"/>
                  <a:gd name="T43" fmla="*/ 14 h 86"/>
                  <a:gd name="T44" fmla="*/ 27 w 126"/>
                  <a:gd name="T45" fmla="*/ 10 h 86"/>
                  <a:gd name="T46" fmla="*/ 24 w 126"/>
                  <a:gd name="T47" fmla="*/ 8 h 86"/>
                  <a:gd name="T48" fmla="*/ 21 w 126"/>
                  <a:gd name="T49" fmla="*/ 6 h 86"/>
                  <a:gd name="T50" fmla="*/ 19 w 126"/>
                  <a:gd name="T51" fmla="*/ 3 h 86"/>
                  <a:gd name="T52" fmla="*/ 17 w 126"/>
                  <a:gd name="T53" fmla="*/ 0 h 8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6"/>
                  <a:gd name="T82" fmla="*/ 0 h 86"/>
                  <a:gd name="T83" fmla="*/ 126 w 126"/>
                  <a:gd name="T84" fmla="*/ 86 h 8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6" h="86">
                    <a:moveTo>
                      <a:pt x="54" y="0"/>
                    </a:moveTo>
                    <a:lnTo>
                      <a:pt x="37" y="5"/>
                    </a:lnTo>
                    <a:lnTo>
                      <a:pt x="25" y="10"/>
                    </a:lnTo>
                    <a:lnTo>
                      <a:pt x="16" y="16"/>
                    </a:lnTo>
                    <a:lnTo>
                      <a:pt x="9" y="22"/>
                    </a:lnTo>
                    <a:lnTo>
                      <a:pt x="6" y="25"/>
                    </a:lnTo>
                    <a:lnTo>
                      <a:pt x="4" y="29"/>
                    </a:lnTo>
                    <a:lnTo>
                      <a:pt x="2" y="34"/>
                    </a:lnTo>
                    <a:lnTo>
                      <a:pt x="1" y="40"/>
                    </a:lnTo>
                    <a:lnTo>
                      <a:pt x="0" y="53"/>
                    </a:lnTo>
                    <a:lnTo>
                      <a:pt x="0" y="72"/>
                    </a:lnTo>
                    <a:lnTo>
                      <a:pt x="44" y="81"/>
                    </a:lnTo>
                    <a:lnTo>
                      <a:pt x="74" y="86"/>
                    </a:lnTo>
                    <a:lnTo>
                      <a:pt x="81" y="86"/>
                    </a:lnTo>
                    <a:lnTo>
                      <a:pt x="86" y="85"/>
                    </a:lnTo>
                    <a:lnTo>
                      <a:pt x="93" y="84"/>
                    </a:lnTo>
                    <a:lnTo>
                      <a:pt x="98" y="81"/>
                    </a:lnTo>
                    <a:lnTo>
                      <a:pt x="105" y="77"/>
                    </a:lnTo>
                    <a:lnTo>
                      <a:pt x="112" y="73"/>
                    </a:lnTo>
                    <a:lnTo>
                      <a:pt x="118" y="66"/>
                    </a:lnTo>
                    <a:lnTo>
                      <a:pt x="126" y="60"/>
                    </a:lnTo>
                    <a:lnTo>
                      <a:pt x="108" y="44"/>
                    </a:lnTo>
                    <a:lnTo>
                      <a:pt x="88" y="32"/>
                    </a:lnTo>
                    <a:lnTo>
                      <a:pt x="78" y="25"/>
                    </a:lnTo>
                    <a:lnTo>
                      <a:pt x="69" y="18"/>
                    </a:lnTo>
                    <a:lnTo>
                      <a:pt x="61" y="9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105"/>
              <p:cNvSpPr>
                <a:spLocks/>
              </p:cNvSpPr>
              <p:nvPr/>
            </p:nvSpPr>
            <p:spPr bwMode="auto">
              <a:xfrm>
                <a:off x="5205" y="1730"/>
                <a:ext cx="26" cy="64"/>
              </a:xfrm>
              <a:custGeom>
                <a:avLst/>
                <a:gdLst>
                  <a:gd name="T0" fmla="*/ 5 w 86"/>
                  <a:gd name="T1" fmla="*/ 37 h 210"/>
                  <a:gd name="T2" fmla="*/ 2 w 86"/>
                  <a:gd name="T3" fmla="*/ 15 h 210"/>
                  <a:gd name="T4" fmla="*/ 1 w 86"/>
                  <a:gd name="T5" fmla="*/ 15 h 210"/>
                  <a:gd name="T6" fmla="*/ 1 w 86"/>
                  <a:gd name="T7" fmla="*/ 14 h 210"/>
                  <a:gd name="T8" fmla="*/ 1 w 86"/>
                  <a:gd name="T9" fmla="*/ 13 h 210"/>
                  <a:gd name="T10" fmla="*/ 0 w 86"/>
                  <a:gd name="T11" fmla="*/ 12 h 210"/>
                  <a:gd name="T12" fmla="*/ 0 w 86"/>
                  <a:gd name="T13" fmla="*/ 10 h 210"/>
                  <a:gd name="T14" fmla="*/ 0 w 86"/>
                  <a:gd name="T15" fmla="*/ 7 h 210"/>
                  <a:gd name="T16" fmla="*/ 0 w 86"/>
                  <a:gd name="T17" fmla="*/ 6 h 210"/>
                  <a:gd name="T18" fmla="*/ 1 w 86"/>
                  <a:gd name="T19" fmla="*/ 4 h 210"/>
                  <a:gd name="T20" fmla="*/ 1 w 86"/>
                  <a:gd name="T21" fmla="*/ 3 h 210"/>
                  <a:gd name="T22" fmla="*/ 2 w 86"/>
                  <a:gd name="T23" fmla="*/ 2 h 210"/>
                  <a:gd name="T24" fmla="*/ 4 w 86"/>
                  <a:gd name="T25" fmla="*/ 1 h 210"/>
                  <a:gd name="T26" fmla="*/ 5 w 86"/>
                  <a:gd name="T27" fmla="*/ 0 h 210"/>
                  <a:gd name="T28" fmla="*/ 20 w 86"/>
                  <a:gd name="T29" fmla="*/ 7 h 210"/>
                  <a:gd name="T30" fmla="*/ 20 w 86"/>
                  <a:gd name="T31" fmla="*/ 13 h 210"/>
                  <a:gd name="T32" fmla="*/ 20 w 86"/>
                  <a:gd name="T33" fmla="*/ 18 h 210"/>
                  <a:gd name="T34" fmla="*/ 20 w 86"/>
                  <a:gd name="T35" fmla="*/ 22 h 210"/>
                  <a:gd name="T36" fmla="*/ 20 w 86"/>
                  <a:gd name="T37" fmla="*/ 26 h 210"/>
                  <a:gd name="T38" fmla="*/ 20 w 86"/>
                  <a:gd name="T39" fmla="*/ 30 h 210"/>
                  <a:gd name="T40" fmla="*/ 21 w 86"/>
                  <a:gd name="T41" fmla="*/ 35 h 210"/>
                  <a:gd name="T42" fmla="*/ 22 w 86"/>
                  <a:gd name="T43" fmla="*/ 41 h 210"/>
                  <a:gd name="T44" fmla="*/ 24 w 86"/>
                  <a:gd name="T45" fmla="*/ 46 h 210"/>
                  <a:gd name="T46" fmla="*/ 25 w 86"/>
                  <a:gd name="T47" fmla="*/ 52 h 210"/>
                  <a:gd name="T48" fmla="*/ 25 w 86"/>
                  <a:gd name="T49" fmla="*/ 56 h 210"/>
                  <a:gd name="T50" fmla="*/ 26 w 86"/>
                  <a:gd name="T51" fmla="*/ 61 h 210"/>
                  <a:gd name="T52" fmla="*/ 25 w 86"/>
                  <a:gd name="T53" fmla="*/ 64 h 210"/>
                  <a:gd name="T54" fmla="*/ 24 w 86"/>
                  <a:gd name="T55" fmla="*/ 64 h 210"/>
                  <a:gd name="T56" fmla="*/ 23 w 86"/>
                  <a:gd name="T57" fmla="*/ 62 h 210"/>
                  <a:gd name="T58" fmla="*/ 21 w 86"/>
                  <a:gd name="T59" fmla="*/ 60 h 210"/>
                  <a:gd name="T60" fmla="*/ 20 w 86"/>
                  <a:gd name="T61" fmla="*/ 57 h 210"/>
                  <a:gd name="T62" fmla="*/ 19 w 86"/>
                  <a:gd name="T63" fmla="*/ 55 h 210"/>
                  <a:gd name="T64" fmla="*/ 19 w 86"/>
                  <a:gd name="T65" fmla="*/ 54 h 210"/>
                  <a:gd name="T66" fmla="*/ 18 w 86"/>
                  <a:gd name="T67" fmla="*/ 52 h 210"/>
                  <a:gd name="T68" fmla="*/ 17 w 86"/>
                  <a:gd name="T69" fmla="*/ 51 h 210"/>
                  <a:gd name="T70" fmla="*/ 15 w 86"/>
                  <a:gd name="T71" fmla="*/ 48 h 210"/>
                  <a:gd name="T72" fmla="*/ 12 w 86"/>
                  <a:gd name="T73" fmla="*/ 46 h 210"/>
                  <a:gd name="T74" fmla="*/ 9 w 86"/>
                  <a:gd name="T75" fmla="*/ 44 h 210"/>
                  <a:gd name="T76" fmla="*/ 7 w 86"/>
                  <a:gd name="T77" fmla="*/ 42 h 210"/>
                  <a:gd name="T78" fmla="*/ 7 w 86"/>
                  <a:gd name="T79" fmla="*/ 41 h 210"/>
                  <a:gd name="T80" fmla="*/ 6 w 86"/>
                  <a:gd name="T81" fmla="*/ 39 h 210"/>
                  <a:gd name="T82" fmla="*/ 6 w 86"/>
                  <a:gd name="T83" fmla="*/ 38 h 210"/>
                  <a:gd name="T84" fmla="*/ 5 w 86"/>
                  <a:gd name="T85" fmla="*/ 37 h 21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6"/>
                  <a:gd name="T130" fmla="*/ 0 h 210"/>
                  <a:gd name="T131" fmla="*/ 86 w 86"/>
                  <a:gd name="T132" fmla="*/ 210 h 21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6" h="210">
                    <a:moveTo>
                      <a:pt x="18" y="120"/>
                    </a:moveTo>
                    <a:lnTo>
                      <a:pt x="6" y="48"/>
                    </a:lnTo>
                    <a:lnTo>
                      <a:pt x="4" y="48"/>
                    </a:lnTo>
                    <a:lnTo>
                      <a:pt x="2" y="46"/>
                    </a:lnTo>
                    <a:lnTo>
                      <a:pt x="2" y="44"/>
                    </a:lnTo>
                    <a:lnTo>
                      <a:pt x="0" y="40"/>
                    </a:lnTo>
                    <a:lnTo>
                      <a:pt x="0" y="33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7" y="8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66" y="24"/>
                    </a:lnTo>
                    <a:lnTo>
                      <a:pt x="66" y="44"/>
                    </a:lnTo>
                    <a:lnTo>
                      <a:pt x="66" y="58"/>
                    </a:lnTo>
                    <a:lnTo>
                      <a:pt x="66" y="72"/>
                    </a:lnTo>
                    <a:lnTo>
                      <a:pt x="66" y="84"/>
                    </a:lnTo>
                    <a:lnTo>
                      <a:pt x="67" y="98"/>
                    </a:lnTo>
                    <a:lnTo>
                      <a:pt x="70" y="116"/>
                    </a:lnTo>
                    <a:lnTo>
                      <a:pt x="74" y="133"/>
                    </a:lnTo>
                    <a:lnTo>
                      <a:pt x="78" y="152"/>
                    </a:lnTo>
                    <a:lnTo>
                      <a:pt x="82" y="169"/>
                    </a:lnTo>
                    <a:lnTo>
                      <a:pt x="84" y="185"/>
                    </a:lnTo>
                    <a:lnTo>
                      <a:pt x="86" y="200"/>
                    </a:lnTo>
                    <a:lnTo>
                      <a:pt x="84" y="210"/>
                    </a:lnTo>
                    <a:lnTo>
                      <a:pt x="79" y="209"/>
                    </a:lnTo>
                    <a:lnTo>
                      <a:pt x="75" y="202"/>
                    </a:lnTo>
                    <a:lnTo>
                      <a:pt x="71" y="196"/>
                    </a:lnTo>
                    <a:lnTo>
                      <a:pt x="66" y="186"/>
                    </a:lnTo>
                    <a:lnTo>
                      <a:pt x="64" y="181"/>
                    </a:lnTo>
                    <a:lnTo>
                      <a:pt x="62" y="176"/>
                    </a:lnTo>
                    <a:lnTo>
                      <a:pt x="59" y="172"/>
                    </a:lnTo>
                    <a:lnTo>
                      <a:pt x="56" y="166"/>
                    </a:lnTo>
                    <a:lnTo>
                      <a:pt x="48" y="158"/>
                    </a:lnTo>
                    <a:lnTo>
                      <a:pt x="40" y="150"/>
                    </a:lnTo>
                    <a:lnTo>
                      <a:pt x="31" y="144"/>
                    </a:lnTo>
                    <a:lnTo>
                      <a:pt x="24" y="137"/>
                    </a:lnTo>
                    <a:lnTo>
                      <a:pt x="22" y="133"/>
                    </a:lnTo>
                    <a:lnTo>
                      <a:pt x="20" y="129"/>
                    </a:lnTo>
                    <a:lnTo>
                      <a:pt x="19" y="125"/>
                    </a:lnTo>
                    <a:lnTo>
                      <a:pt x="18" y="12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106"/>
              <p:cNvSpPr>
                <a:spLocks/>
              </p:cNvSpPr>
              <p:nvPr/>
            </p:nvSpPr>
            <p:spPr bwMode="auto">
              <a:xfrm>
                <a:off x="4959" y="2695"/>
                <a:ext cx="436" cy="474"/>
              </a:xfrm>
              <a:custGeom>
                <a:avLst/>
                <a:gdLst>
                  <a:gd name="T0" fmla="*/ 66 w 1430"/>
                  <a:gd name="T1" fmla="*/ 135 h 1553"/>
                  <a:gd name="T2" fmla="*/ 56 w 1430"/>
                  <a:gd name="T3" fmla="*/ 117 h 1553"/>
                  <a:gd name="T4" fmla="*/ 49 w 1430"/>
                  <a:gd name="T5" fmla="*/ 102 h 1553"/>
                  <a:gd name="T6" fmla="*/ 33 w 1430"/>
                  <a:gd name="T7" fmla="*/ 80 h 1553"/>
                  <a:gd name="T8" fmla="*/ 12 w 1430"/>
                  <a:gd name="T9" fmla="*/ 59 h 1553"/>
                  <a:gd name="T10" fmla="*/ 1 w 1430"/>
                  <a:gd name="T11" fmla="*/ 47 h 1553"/>
                  <a:gd name="T12" fmla="*/ 1 w 1430"/>
                  <a:gd name="T13" fmla="*/ 43 h 1553"/>
                  <a:gd name="T14" fmla="*/ 13 w 1430"/>
                  <a:gd name="T15" fmla="*/ 42 h 1553"/>
                  <a:gd name="T16" fmla="*/ 24 w 1430"/>
                  <a:gd name="T17" fmla="*/ 40 h 1553"/>
                  <a:gd name="T18" fmla="*/ 27 w 1430"/>
                  <a:gd name="T19" fmla="*/ 36 h 1553"/>
                  <a:gd name="T20" fmla="*/ 24 w 1430"/>
                  <a:gd name="T21" fmla="*/ 23 h 1553"/>
                  <a:gd name="T22" fmla="*/ 19 w 1430"/>
                  <a:gd name="T23" fmla="*/ 4 h 1553"/>
                  <a:gd name="T24" fmla="*/ 51 w 1430"/>
                  <a:gd name="T25" fmla="*/ 15 h 1553"/>
                  <a:gd name="T26" fmla="*/ 79 w 1430"/>
                  <a:gd name="T27" fmla="*/ 35 h 1553"/>
                  <a:gd name="T28" fmla="*/ 119 w 1430"/>
                  <a:gd name="T29" fmla="*/ 84 h 1553"/>
                  <a:gd name="T30" fmla="*/ 156 w 1430"/>
                  <a:gd name="T31" fmla="*/ 121 h 1553"/>
                  <a:gd name="T32" fmla="*/ 189 w 1430"/>
                  <a:gd name="T33" fmla="*/ 144 h 1553"/>
                  <a:gd name="T34" fmla="*/ 226 w 1430"/>
                  <a:gd name="T35" fmla="*/ 164 h 1553"/>
                  <a:gd name="T36" fmla="*/ 278 w 1430"/>
                  <a:gd name="T37" fmla="*/ 188 h 1553"/>
                  <a:gd name="T38" fmla="*/ 299 w 1430"/>
                  <a:gd name="T39" fmla="*/ 201 h 1553"/>
                  <a:gd name="T40" fmla="*/ 328 w 1430"/>
                  <a:gd name="T41" fmla="*/ 221 h 1553"/>
                  <a:gd name="T42" fmla="*/ 347 w 1430"/>
                  <a:gd name="T43" fmla="*/ 232 h 1553"/>
                  <a:gd name="T44" fmla="*/ 331 w 1430"/>
                  <a:gd name="T45" fmla="*/ 233 h 1553"/>
                  <a:gd name="T46" fmla="*/ 293 w 1430"/>
                  <a:gd name="T47" fmla="*/ 221 h 1553"/>
                  <a:gd name="T48" fmla="*/ 276 w 1430"/>
                  <a:gd name="T49" fmla="*/ 219 h 1553"/>
                  <a:gd name="T50" fmla="*/ 269 w 1430"/>
                  <a:gd name="T51" fmla="*/ 223 h 1553"/>
                  <a:gd name="T52" fmla="*/ 264 w 1430"/>
                  <a:gd name="T53" fmla="*/ 270 h 1553"/>
                  <a:gd name="T54" fmla="*/ 274 w 1430"/>
                  <a:gd name="T55" fmla="*/ 284 h 1553"/>
                  <a:gd name="T56" fmla="*/ 286 w 1430"/>
                  <a:gd name="T57" fmla="*/ 314 h 1553"/>
                  <a:gd name="T58" fmla="*/ 295 w 1430"/>
                  <a:gd name="T59" fmla="*/ 327 h 1553"/>
                  <a:gd name="T60" fmla="*/ 309 w 1430"/>
                  <a:gd name="T61" fmla="*/ 346 h 1553"/>
                  <a:gd name="T62" fmla="*/ 327 w 1430"/>
                  <a:gd name="T63" fmla="*/ 358 h 1553"/>
                  <a:gd name="T64" fmla="*/ 347 w 1430"/>
                  <a:gd name="T65" fmla="*/ 365 h 1553"/>
                  <a:gd name="T66" fmla="*/ 391 w 1430"/>
                  <a:gd name="T67" fmla="*/ 373 h 1553"/>
                  <a:gd name="T68" fmla="*/ 410 w 1430"/>
                  <a:gd name="T69" fmla="*/ 380 h 1553"/>
                  <a:gd name="T70" fmla="*/ 426 w 1430"/>
                  <a:gd name="T71" fmla="*/ 391 h 1553"/>
                  <a:gd name="T72" fmla="*/ 436 w 1430"/>
                  <a:gd name="T73" fmla="*/ 410 h 1553"/>
                  <a:gd name="T74" fmla="*/ 414 w 1430"/>
                  <a:gd name="T75" fmla="*/ 400 h 1553"/>
                  <a:gd name="T76" fmla="*/ 398 w 1430"/>
                  <a:gd name="T77" fmla="*/ 395 h 1553"/>
                  <a:gd name="T78" fmla="*/ 382 w 1430"/>
                  <a:gd name="T79" fmla="*/ 400 h 1553"/>
                  <a:gd name="T80" fmla="*/ 368 w 1430"/>
                  <a:gd name="T81" fmla="*/ 411 h 1553"/>
                  <a:gd name="T82" fmla="*/ 367 w 1430"/>
                  <a:gd name="T83" fmla="*/ 416 h 1553"/>
                  <a:gd name="T84" fmla="*/ 376 w 1430"/>
                  <a:gd name="T85" fmla="*/ 439 h 1553"/>
                  <a:gd name="T86" fmla="*/ 388 w 1430"/>
                  <a:gd name="T87" fmla="*/ 466 h 1553"/>
                  <a:gd name="T88" fmla="*/ 377 w 1430"/>
                  <a:gd name="T89" fmla="*/ 466 h 1553"/>
                  <a:gd name="T90" fmla="*/ 356 w 1430"/>
                  <a:gd name="T91" fmla="*/ 448 h 1553"/>
                  <a:gd name="T92" fmla="*/ 330 w 1430"/>
                  <a:gd name="T93" fmla="*/ 416 h 1553"/>
                  <a:gd name="T94" fmla="*/ 300 w 1430"/>
                  <a:gd name="T95" fmla="*/ 371 h 1553"/>
                  <a:gd name="T96" fmla="*/ 283 w 1430"/>
                  <a:gd name="T97" fmla="*/ 351 h 1553"/>
                  <a:gd name="T98" fmla="*/ 263 w 1430"/>
                  <a:gd name="T99" fmla="*/ 333 h 1553"/>
                  <a:gd name="T100" fmla="*/ 238 w 1430"/>
                  <a:gd name="T101" fmla="*/ 320 h 1553"/>
                  <a:gd name="T102" fmla="*/ 210 w 1430"/>
                  <a:gd name="T103" fmla="*/ 265 h 1553"/>
                  <a:gd name="T104" fmla="*/ 170 w 1430"/>
                  <a:gd name="T105" fmla="*/ 211 h 1553"/>
                  <a:gd name="T106" fmla="*/ 138 w 1430"/>
                  <a:gd name="T107" fmla="*/ 177 h 1553"/>
                  <a:gd name="T108" fmla="*/ 116 w 1430"/>
                  <a:gd name="T109" fmla="*/ 161 h 1553"/>
                  <a:gd name="T110" fmla="*/ 94 w 1430"/>
                  <a:gd name="T111" fmla="*/ 151 h 155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30"/>
                  <a:gd name="T169" fmla="*/ 0 h 1553"/>
                  <a:gd name="T170" fmla="*/ 1430 w 1430"/>
                  <a:gd name="T171" fmla="*/ 1553 h 155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30" h="1553">
                    <a:moveTo>
                      <a:pt x="244" y="487"/>
                    </a:moveTo>
                    <a:lnTo>
                      <a:pt x="232" y="470"/>
                    </a:lnTo>
                    <a:lnTo>
                      <a:pt x="223" y="455"/>
                    </a:lnTo>
                    <a:lnTo>
                      <a:pt x="215" y="441"/>
                    </a:lnTo>
                    <a:lnTo>
                      <a:pt x="208" y="427"/>
                    </a:lnTo>
                    <a:lnTo>
                      <a:pt x="202" y="414"/>
                    </a:lnTo>
                    <a:lnTo>
                      <a:pt x="194" y="399"/>
                    </a:lnTo>
                    <a:lnTo>
                      <a:pt x="184" y="383"/>
                    </a:lnTo>
                    <a:lnTo>
                      <a:pt x="172" y="367"/>
                    </a:lnTo>
                    <a:lnTo>
                      <a:pt x="170" y="355"/>
                    </a:lnTo>
                    <a:lnTo>
                      <a:pt x="166" y="345"/>
                    </a:lnTo>
                    <a:lnTo>
                      <a:pt x="162" y="333"/>
                    </a:lnTo>
                    <a:lnTo>
                      <a:pt x="155" y="322"/>
                    </a:lnTo>
                    <a:lnTo>
                      <a:pt x="142" y="301"/>
                    </a:lnTo>
                    <a:lnTo>
                      <a:pt x="126" y="281"/>
                    </a:lnTo>
                    <a:lnTo>
                      <a:pt x="108" y="261"/>
                    </a:lnTo>
                    <a:lnTo>
                      <a:pt x="91" y="242"/>
                    </a:lnTo>
                    <a:lnTo>
                      <a:pt x="72" y="223"/>
                    </a:lnTo>
                    <a:lnTo>
                      <a:pt x="55" y="207"/>
                    </a:lnTo>
                    <a:lnTo>
                      <a:pt x="38" y="193"/>
                    </a:lnTo>
                    <a:lnTo>
                      <a:pt x="23" y="178"/>
                    </a:lnTo>
                    <a:lnTo>
                      <a:pt x="12" y="167"/>
                    </a:lnTo>
                    <a:lnTo>
                      <a:pt x="4" y="157"/>
                    </a:lnTo>
                    <a:lnTo>
                      <a:pt x="2" y="153"/>
                    </a:lnTo>
                    <a:lnTo>
                      <a:pt x="0" y="149"/>
                    </a:lnTo>
                    <a:lnTo>
                      <a:pt x="0" y="146"/>
                    </a:lnTo>
                    <a:lnTo>
                      <a:pt x="2" y="144"/>
                    </a:lnTo>
                    <a:lnTo>
                      <a:pt x="4" y="141"/>
                    </a:lnTo>
                    <a:lnTo>
                      <a:pt x="8" y="140"/>
                    </a:lnTo>
                    <a:lnTo>
                      <a:pt x="15" y="138"/>
                    </a:lnTo>
                    <a:lnTo>
                      <a:pt x="22" y="138"/>
                    </a:lnTo>
                    <a:lnTo>
                      <a:pt x="44" y="138"/>
                    </a:lnTo>
                    <a:lnTo>
                      <a:pt x="62" y="137"/>
                    </a:lnTo>
                    <a:lnTo>
                      <a:pt x="68" y="136"/>
                    </a:lnTo>
                    <a:lnTo>
                      <a:pt x="74" y="133"/>
                    </a:lnTo>
                    <a:lnTo>
                      <a:pt x="79" y="132"/>
                    </a:lnTo>
                    <a:lnTo>
                      <a:pt x="83" y="129"/>
                    </a:lnTo>
                    <a:lnTo>
                      <a:pt x="86" y="125"/>
                    </a:lnTo>
                    <a:lnTo>
                      <a:pt x="88" y="122"/>
                    </a:lnTo>
                    <a:lnTo>
                      <a:pt x="90" y="118"/>
                    </a:lnTo>
                    <a:lnTo>
                      <a:pt x="91" y="114"/>
                    </a:lnTo>
                    <a:lnTo>
                      <a:pt x="90" y="106"/>
                    </a:lnTo>
                    <a:lnTo>
                      <a:pt x="88" y="96"/>
                    </a:lnTo>
                    <a:lnTo>
                      <a:pt x="80" y="74"/>
                    </a:lnTo>
                    <a:lnTo>
                      <a:pt x="71" y="50"/>
                    </a:lnTo>
                    <a:lnTo>
                      <a:pt x="67" y="37"/>
                    </a:lnTo>
                    <a:lnTo>
                      <a:pt x="64" y="25"/>
                    </a:lnTo>
                    <a:lnTo>
                      <a:pt x="63" y="12"/>
                    </a:lnTo>
                    <a:lnTo>
                      <a:pt x="64" y="0"/>
                    </a:lnTo>
                    <a:lnTo>
                      <a:pt x="103" y="16"/>
                    </a:lnTo>
                    <a:lnTo>
                      <a:pt x="136" y="32"/>
                    </a:lnTo>
                    <a:lnTo>
                      <a:pt x="166" y="48"/>
                    </a:lnTo>
                    <a:lnTo>
                      <a:pt x="192" y="64"/>
                    </a:lnTo>
                    <a:lnTo>
                      <a:pt x="216" y="80"/>
                    </a:lnTo>
                    <a:lnTo>
                      <a:pt x="238" y="97"/>
                    </a:lnTo>
                    <a:lnTo>
                      <a:pt x="258" y="116"/>
                    </a:lnTo>
                    <a:lnTo>
                      <a:pt x="276" y="134"/>
                    </a:lnTo>
                    <a:lnTo>
                      <a:pt x="312" y="175"/>
                    </a:lnTo>
                    <a:lnTo>
                      <a:pt x="348" y="222"/>
                    </a:lnTo>
                    <a:lnTo>
                      <a:pt x="391" y="275"/>
                    </a:lnTo>
                    <a:lnTo>
                      <a:pt x="444" y="337"/>
                    </a:lnTo>
                    <a:lnTo>
                      <a:pt x="464" y="358"/>
                    </a:lnTo>
                    <a:lnTo>
                      <a:pt x="487" y="378"/>
                    </a:lnTo>
                    <a:lnTo>
                      <a:pt x="512" y="398"/>
                    </a:lnTo>
                    <a:lnTo>
                      <a:pt x="537" y="418"/>
                    </a:lnTo>
                    <a:lnTo>
                      <a:pt x="564" y="437"/>
                    </a:lnTo>
                    <a:lnTo>
                      <a:pt x="591" y="455"/>
                    </a:lnTo>
                    <a:lnTo>
                      <a:pt x="620" y="473"/>
                    </a:lnTo>
                    <a:lnTo>
                      <a:pt x="649" y="490"/>
                    </a:lnTo>
                    <a:lnTo>
                      <a:pt x="679" y="507"/>
                    </a:lnTo>
                    <a:lnTo>
                      <a:pt x="709" y="523"/>
                    </a:lnTo>
                    <a:lnTo>
                      <a:pt x="740" y="538"/>
                    </a:lnTo>
                    <a:lnTo>
                      <a:pt x="771" y="554"/>
                    </a:lnTo>
                    <a:lnTo>
                      <a:pt x="833" y="582"/>
                    </a:lnTo>
                    <a:lnTo>
                      <a:pt x="895" y="607"/>
                    </a:lnTo>
                    <a:lnTo>
                      <a:pt x="913" y="615"/>
                    </a:lnTo>
                    <a:lnTo>
                      <a:pt x="929" y="623"/>
                    </a:lnTo>
                    <a:lnTo>
                      <a:pt x="944" y="631"/>
                    </a:lnTo>
                    <a:lnTo>
                      <a:pt x="957" y="639"/>
                    </a:lnTo>
                    <a:lnTo>
                      <a:pt x="980" y="657"/>
                    </a:lnTo>
                    <a:lnTo>
                      <a:pt x="1004" y="674"/>
                    </a:lnTo>
                    <a:lnTo>
                      <a:pt x="1029" y="693"/>
                    </a:lnTo>
                    <a:lnTo>
                      <a:pt x="1060" y="713"/>
                    </a:lnTo>
                    <a:lnTo>
                      <a:pt x="1077" y="723"/>
                    </a:lnTo>
                    <a:lnTo>
                      <a:pt x="1099" y="734"/>
                    </a:lnTo>
                    <a:lnTo>
                      <a:pt x="1121" y="746"/>
                    </a:lnTo>
                    <a:lnTo>
                      <a:pt x="1148" y="758"/>
                    </a:lnTo>
                    <a:lnTo>
                      <a:pt x="1137" y="760"/>
                    </a:lnTo>
                    <a:lnTo>
                      <a:pt x="1128" y="763"/>
                    </a:lnTo>
                    <a:lnTo>
                      <a:pt x="1117" y="764"/>
                    </a:lnTo>
                    <a:lnTo>
                      <a:pt x="1107" y="764"/>
                    </a:lnTo>
                    <a:lnTo>
                      <a:pt x="1085" y="762"/>
                    </a:lnTo>
                    <a:lnTo>
                      <a:pt x="1064" y="758"/>
                    </a:lnTo>
                    <a:lnTo>
                      <a:pt x="1021" y="744"/>
                    </a:lnTo>
                    <a:lnTo>
                      <a:pt x="980" y="730"/>
                    </a:lnTo>
                    <a:lnTo>
                      <a:pt x="961" y="723"/>
                    </a:lnTo>
                    <a:lnTo>
                      <a:pt x="944" y="719"/>
                    </a:lnTo>
                    <a:lnTo>
                      <a:pt x="927" y="715"/>
                    </a:lnTo>
                    <a:lnTo>
                      <a:pt x="912" y="715"/>
                    </a:lnTo>
                    <a:lnTo>
                      <a:pt x="905" y="717"/>
                    </a:lnTo>
                    <a:lnTo>
                      <a:pt x="899" y="718"/>
                    </a:lnTo>
                    <a:lnTo>
                      <a:pt x="892" y="721"/>
                    </a:lnTo>
                    <a:lnTo>
                      <a:pt x="887" y="725"/>
                    </a:lnTo>
                    <a:lnTo>
                      <a:pt x="883" y="730"/>
                    </a:lnTo>
                    <a:lnTo>
                      <a:pt x="877" y="735"/>
                    </a:lnTo>
                    <a:lnTo>
                      <a:pt x="875" y="743"/>
                    </a:lnTo>
                    <a:lnTo>
                      <a:pt x="871" y="752"/>
                    </a:lnTo>
                    <a:lnTo>
                      <a:pt x="865" y="884"/>
                    </a:lnTo>
                    <a:lnTo>
                      <a:pt x="876" y="895"/>
                    </a:lnTo>
                    <a:lnTo>
                      <a:pt x="884" y="906"/>
                    </a:lnTo>
                    <a:lnTo>
                      <a:pt x="892" y="918"/>
                    </a:lnTo>
                    <a:lnTo>
                      <a:pt x="899" y="930"/>
                    </a:lnTo>
                    <a:lnTo>
                      <a:pt x="909" y="955"/>
                    </a:lnTo>
                    <a:lnTo>
                      <a:pt x="919" y="980"/>
                    </a:lnTo>
                    <a:lnTo>
                      <a:pt x="927" y="1006"/>
                    </a:lnTo>
                    <a:lnTo>
                      <a:pt x="937" y="1030"/>
                    </a:lnTo>
                    <a:lnTo>
                      <a:pt x="943" y="1040"/>
                    </a:lnTo>
                    <a:lnTo>
                      <a:pt x="949" y="1051"/>
                    </a:lnTo>
                    <a:lnTo>
                      <a:pt x="959" y="1062"/>
                    </a:lnTo>
                    <a:lnTo>
                      <a:pt x="968" y="1071"/>
                    </a:lnTo>
                    <a:lnTo>
                      <a:pt x="977" y="1090"/>
                    </a:lnTo>
                    <a:lnTo>
                      <a:pt x="988" y="1106"/>
                    </a:lnTo>
                    <a:lnTo>
                      <a:pt x="1000" y="1120"/>
                    </a:lnTo>
                    <a:lnTo>
                      <a:pt x="1012" y="1134"/>
                    </a:lnTo>
                    <a:lnTo>
                      <a:pt x="1025" y="1146"/>
                    </a:lnTo>
                    <a:lnTo>
                      <a:pt x="1040" y="1155"/>
                    </a:lnTo>
                    <a:lnTo>
                      <a:pt x="1056" y="1164"/>
                    </a:lnTo>
                    <a:lnTo>
                      <a:pt x="1071" y="1172"/>
                    </a:lnTo>
                    <a:lnTo>
                      <a:pt x="1088" y="1179"/>
                    </a:lnTo>
                    <a:lnTo>
                      <a:pt x="1104" y="1184"/>
                    </a:lnTo>
                    <a:lnTo>
                      <a:pt x="1121" y="1190"/>
                    </a:lnTo>
                    <a:lnTo>
                      <a:pt x="1138" y="1195"/>
                    </a:lnTo>
                    <a:lnTo>
                      <a:pt x="1174" y="1203"/>
                    </a:lnTo>
                    <a:lnTo>
                      <a:pt x="1210" y="1210"/>
                    </a:lnTo>
                    <a:lnTo>
                      <a:pt x="1246" y="1216"/>
                    </a:lnTo>
                    <a:lnTo>
                      <a:pt x="1281" y="1223"/>
                    </a:lnTo>
                    <a:lnTo>
                      <a:pt x="1297" y="1227"/>
                    </a:lnTo>
                    <a:lnTo>
                      <a:pt x="1313" y="1232"/>
                    </a:lnTo>
                    <a:lnTo>
                      <a:pt x="1329" y="1239"/>
                    </a:lnTo>
                    <a:lnTo>
                      <a:pt x="1344" y="1244"/>
                    </a:lnTo>
                    <a:lnTo>
                      <a:pt x="1358" y="1252"/>
                    </a:lnTo>
                    <a:lnTo>
                      <a:pt x="1372" y="1262"/>
                    </a:lnTo>
                    <a:lnTo>
                      <a:pt x="1385" y="1271"/>
                    </a:lnTo>
                    <a:lnTo>
                      <a:pt x="1396" y="1282"/>
                    </a:lnTo>
                    <a:lnTo>
                      <a:pt x="1406" y="1295"/>
                    </a:lnTo>
                    <a:lnTo>
                      <a:pt x="1416" y="1308"/>
                    </a:lnTo>
                    <a:lnTo>
                      <a:pt x="1424" y="1324"/>
                    </a:lnTo>
                    <a:lnTo>
                      <a:pt x="1430" y="1343"/>
                    </a:lnTo>
                    <a:lnTo>
                      <a:pt x="1408" y="1335"/>
                    </a:lnTo>
                    <a:lnTo>
                      <a:pt x="1389" y="1327"/>
                    </a:lnTo>
                    <a:lnTo>
                      <a:pt x="1373" y="1319"/>
                    </a:lnTo>
                    <a:lnTo>
                      <a:pt x="1358" y="1311"/>
                    </a:lnTo>
                    <a:lnTo>
                      <a:pt x="1345" y="1304"/>
                    </a:lnTo>
                    <a:lnTo>
                      <a:pt x="1333" y="1299"/>
                    </a:lnTo>
                    <a:lnTo>
                      <a:pt x="1320" y="1295"/>
                    </a:lnTo>
                    <a:lnTo>
                      <a:pt x="1305" y="1294"/>
                    </a:lnTo>
                    <a:lnTo>
                      <a:pt x="1289" y="1295"/>
                    </a:lnTo>
                    <a:lnTo>
                      <a:pt x="1276" y="1299"/>
                    </a:lnTo>
                    <a:lnTo>
                      <a:pt x="1264" y="1303"/>
                    </a:lnTo>
                    <a:lnTo>
                      <a:pt x="1252" y="1310"/>
                    </a:lnTo>
                    <a:lnTo>
                      <a:pt x="1241" y="1317"/>
                    </a:lnTo>
                    <a:lnTo>
                      <a:pt x="1230" y="1327"/>
                    </a:lnTo>
                    <a:lnTo>
                      <a:pt x="1220" y="1337"/>
                    </a:lnTo>
                    <a:lnTo>
                      <a:pt x="1208" y="1348"/>
                    </a:lnTo>
                    <a:lnTo>
                      <a:pt x="1206" y="1351"/>
                    </a:lnTo>
                    <a:lnTo>
                      <a:pt x="1205" y="1355"/>
                    </a:lnTo>
                    <a:lnTo>
                      <a:pt x="1204" y="1359"/>
                    </a:lnTo>
                    <a:lnTo>
                      <a:pt x="1204" y="1363"/>
                    </a:lnTo>
                    <a:lnTo>
                      <a:pt x="1205" y="1372"/>
                    </a:lnTo>
                    <a:lnTo>
                      <a:pt x="1209" y="1384"/>
                    </a:lnTo>
                    <a:lnTo>
                      <a:pt x="1218" y="1408"/>
                    </a:lnTo>
                    <a:lnTo>
                      <a:pt x="1233" y="1437"/>
                    </a:lnTo>
                    <a:lnTo>
                      <a:pt x="1249" y="1467"/>
                    </a:lnTo>
                    <a:lnTo>
                      <a:pt x="1264" y="1497"/>
                    </a:lnTo>
                    <a:lnTo>
                      <a:pt x="1269" y="1512"/>
                    </a:lnTo>
                    <a:lnTo>
                      <a:pt x="1274" y="1527"/>
                    </a:lnTo>
                    <a:lnTo>
                      <a:pt x="1278" y="1540"/>
                    </a:lnTo>
                    <a:lnTo>
                      <a:pt x="1281" y="1553"/>
                    </a:lnTo>
                    <a:lnTo>
                      <a:pt x="1258" y="1540"/>
                    </a:lnTo>
                    <a:lnTo>
                      <a:pt x="1238" y="1528"/>
                    </a:lnTo>
                    <a:lnTo>
                      <a:pt x="1218" y="1513"/>
                    </a:lnTo>
                    <a:lnTo>
                      <a:pt x="1200" y="1499"/>
                    </a:lnTo>
                    <a:lnTo>
                      <a:pt x="1182" y="1484"/>
                    </a:lnTo>
                    <a:lnTo>
                      <a:pt x="1166" y="1468"/>
                    </a:lnTo>
                    <a:lnTo>
                      <a:pt x="1150" y="1451"/>
                    </a:lnTo>
                    <a:lnTo>
                      <a:pt x="1136" y="1433"/>
                    </a:lnTo>
                    <a:lnTo>
                      <a:pt x="1108" y="1399"/>
                    </a:lnTo>
                    <a:lnTo>
                      <a:pt x="1081" y="1363"/>
                    </a:lnTo>
                    <a:lnTo>
                      <a:pt x="1057" y="1325"/>
                    </a:lnTo>
                    <a:lnTo>
                      <a:pt x="1033" y="1288"/>
                    </a:lnTo>
                    <a:lnTo>
                      <a:pt x="1009" y="1252"/>
                    </a:lnTo>
                    <a:lnTo>
                      <a:pt x="984" y="1216"/>
                    </a:lnTo>
                    <a:lnTo>
                      <a:pt x="971" y="1199"/>
                    </a:lnTo>
                    <a:lnTo>
                      <a:pt x="957" y="1182"/>
                    </a:lnTo>
                    <a:lnTo>
                      <a:pt x="944" y="1166"/>
                    </a:lnTo>
                    <a:lnTo>
                      <a:pt x="929" y="1150"/>
                    </a:lnTo>
                    <a:lnTo>
                      <a:pt x="913" y="1134"/>
                    </a:lnTo>
                    <a:lnTo>
                      <a:pt x="897" y="1119"/>
                    </a:lnTo>
                    <a:lnTo>
                      <a:pt x="881" y="1104"/>
                    </a:lnTo>
                    <a:lnTo>
                      <a:pt x="863" y="1091"/>
                    </a:lnTo>
                    <a:lnTo>
                      <a:pt x="844" y="1079"/>
                    </a:lnTo>
                    <a:lnTo>
                      <a:pt x="824" y="1067"/>
                    </a:lnTo>
                    <a:lnTo>
                      <a:pt x="803" y="1056"/>
                    </a:lnTo>
                    <a:lnTo>
                      <a:pt x="781" y="1047"/>
                    </a:lnTo>
                    <a:lnTo>
                      <a:pt x="763" y="1004"/>
                    </a:lnTo>
                    <a:lnTo>
                      <a:pt x="740" y="960"/>
                    </a:lnTo>
                    <a:lnTo>
                      <a:pt x="716" y="914"/>
                    </a:lnTo>
                    <a:lnTo>
                      <a:pt x="688" y="868"/>
                    </a:lnTo>
                    <a:lnTo>
                      <a:pt x="659" y="822"/>
                    </a:lnTo>
                    <a:lnTo>
                      <a:pt x="627" y="776"/>
                    </a:lnTo>
                    <a:lnTo>
                      <a:pt x="593" y="732"/>
                    </a:lnTo>
                    <a:lnTo>
                      <a:pt x="559" y="690"/>
                    </a:lnTo>
                    <a:lnTo>
                      <a:pt x="524" y="650"/>
                    </a:lnTo>
                    <a:lnTo>
                      <a:pt x="488" y="614"/>
                    </a:lnTo>
                    <a:lnTo>
                      <a:pt x="469" y="597"/>
                    </a:lnTo>
                    <a:lnTo>
                      <a:pt x="451" y="581"/>
                    </a:lnTo>
                    <a:lnTo>
                      <a:pt x="433" y="565"/>
                    </a:lnTo>
                    <a:lnTo>
                      <a:pt x="415" y="551"/>
                    </a:lnTo>
                    <a:lnTo>
                      <a:pt x="396" y="538"/>
                    </a:lnTo>
                    <a:lnTo>
                      <a:pt x="379" y="526"/>
                    </a:lnTo>
                    <a:lnTo>
                      <a:pt x="360" y="517"/>
                    </a:lnTo>
                    <a:lnTo>
                      <a:pt x="343" y="507"/>
                    </a:lnTo>
                    <a:lnTo>
                      <a:pt x="326" y="499"/>
                    </a:lnTo>
                    <a:lnTo>
                      <a:pt x="308" y="494"/>
                    </a:lnTo>
                    <a:lnTo>
                      <a:pt x="291" y="490"/>
                    </a:lnTo>
                    <a:lnTo>
                      <a:pt x="275" y="487"/>
                    </a:lnTo>
                    <a:lnTo>
                      <a:pt x="244" y="487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107"/>
              <p:cNvSpPr>
                <a:spLocks/>
              </p:cNvSpPr>
              <p:nvPr/>
            </p:nvSpPr>
            <p:spPr bwMode="auto">
              <a:xfrm>
                <a:off x="4493" y="709"/>
                <a:ext cx="706" cy="1565"/>
              </a:xfrm>
              <a:custGeom>
                <a:avLst/>
                <a:gdLst>
                  <a:gd name="T0" fmla="*/ 153 w 2313"/>
                  <a:gd name="T1" fmla="*/ 960 h 5123"/>
                  <a:gd name="T2" fmla="*/ 120 w 2313"/>
                  <a:gd name="T3" fmla="*/ 993 h 5123"/>
                  <a:gd name="T4" fmla="*/ 106 w 2313"/>
                  <a:gd name="T5" fmla="*/ 1040 h 5123"/>
                  <a:gd name="T6" fmla="*/ 112 w 2313"/>
                  <a:gd name="T7" fmla="*/ 1076 h 5123"/>
                  <a:gd name="T8" fmla="*/ 146 w 2313"/>
                  <a:gd name="T9" fmla="*/ 1143 h 5123"/>
                  <a:gd name="T10" fmla="*/ 136 w 2313"/>
                  <a:gd name="T11" fmla="*/ 1201 h 5123"/>
                  <a:gd name="T12" fmla="*/ 96 w 2313"/>
                  <a:gd name="T13" fmla="*/ 1216 h 5123"/>
                  <a:gd name="T14" fmla="*/ 64 w 2313"/>
                  <a:gd name="T15" fmla="*/ 1268 h 5123"/>
                  <a:gd name="T16" fmla="*/ 57 w 2313"/>
                  <a:gd name="T17" fmla="*/ 1305 h 5123"/>
                  <a:gd name="T18" fmla="*/ 71 w 2313"/>
                  <a:gd name="T19" fmla="*/ 1404 h 5123"/>
                  <a:gd name="T20" fmla="*/ 105 w 2313"/>
                  <a:gd name="T21" fmla="*/ 1456 h 5123"/>
                  <a:gd name="T22" fmla="*/ 166 w 2313"/>
                  <a:gd name="T23" fmla="*/ 1451 h 5123"/>
                  <a:gd name="T24" fmla="*/ 219 w 2313"/>
                  <a:gd name="T25" fmla="*/ 1518 h 5123"/>
                  <a:gd name="T26" fmla="*/ 248 w 2313"/>
                  <a:gd name="T27" fmla="*/ 1542 h 5123"/>
                  <a:gd name="T28" fmla="*/ 298 w 2313"/>
                  <a:gd name="T29" fmla="*/ 1541 h 5123"/>
                  <a:gd name="T30" fmla="*/ 358 w 2313"/>
                  <a:gd name="T31" fmla="*/ 1497 h 5123"/>
                  <a:gd name="T32" fmla="*/ 446 w 2313"/>
                  <a:gd name="T33" fmla="*/ 1415 h 5123"/>
                  <a:gd name="T34" fmla="*/ 461 w 2313"/>
                  <a:gd name="T35" fmla="*/ 1443 h 5123"/>
                  <a:gd name="T36" fmla="*/ 518 w 2313"/>
                  <a:gd name="T37" fmla="*/ 1313 h 5123"/>
                  <a:gd name="T38" fmla="*/ 470 w 2313"/>
                  <a:gd name="T39" fmla="*/ 1342 h 5123"/>
                  <a:gd name="T40" fmla="*/ 418 w 2313"/>
                  <a:gd name="T41" fmla="*/ 1172 h 5123"/>
                  <a:gd name="T42" fmla="*/ 458 w 2313"/>
                  <a:gd name="T43" fmla="*/ 1085 h 5123"/>
                  <a:gd name="T44" fmla="*/ 489 w 2313"/>
                  <a:gd name="T45" fmla="*/ 1086 h 5123"/>
                  <a:gd name="T46" fmla="*/ 523 w 2313"/>
                  <a:gd name="T47" fmla="*/ 1091 h 5123"/>
                  <a:gd name="T48" fmla="*/ 546 w 2313"/>
                  <a:gd name="T49" fmla="*/ 1082 h 5123"/>
                  <a:gd name="T50" fmla="*/ 524 w 2313"/>
                  <a:gd name="T51" fmla="*/ 982 h 5123"/>
                  <a:gd name="T52" fmla="*/ 485 w 2313"/>
                  <a:gd name="T53" fmla="*/ 984 h 5123"/>
                  <a:gd name="T54" fmla="*/ 424 w 2313"/>
                  <a:gd name="T55" fmla="*/ 934 h 5123"/>
                  <a:gd name="T56" fmla="*/ 362 w 2313"/>
                  <a:gd name="T57" fmla="*/ 860 h 5123"/>
                  <a:gd name="T58" fmla="*/ 332 w 2313"/>
                  <a:gd name="T59" fmla="*/ 824 h 5123"/>
                  <a:gd name="T60" fmla="*/ 369 w 2313"/>
                  <a:gd name="T61" fmla="*/ 782 h 5123"/>
                  <a:gd name="T62" fmla="*/ 474 w 2313"/>
                  <a:gd name="T63" fmla="*/ 706 h 5123"/>
                  <a:gd name="T64" fmla="*/ 513 w 2313"/>
                  <a:gd name="T65" fmla="*/ 740 h 5123"/>
                  <a:gd name="T66" fmla="*/ 593 w 2313"/>
                  <a:gd name="T67" fmla="*/ 723 h 5123"/>
                  <a:gd name="T68" fmla="*/ 628 w 2313"/>
                  <a:gd name="T69" fmla="*/ 643 h 5123"/>
                  <a:gd name="T70" fmla="*/ 676 w 2313"/>
                  <a:gd name="T71" fmla="*/ 592 h 5123"/>
                  <a:gd name="T72" fmla="*/ 695 w 2313"/>
                  <a:gd name="T73" fmla="*/ 452 h 5123"/>
                  <a:gd name="T74" fmla="*/ 667 w 2313"/>
                  <a:gd name="T75" fmla="*/ 395 h 5123"/>
                  <a:gd name="T76" fmla="*/ 541 w 2313"/>
                  <a:gd name="T77" fmla="*/ 419 h 5123"/>
                  <a:gd name="T78" fmla="*/ 488 w 2313"/>
                  <a:gd name="T79" fmla="*/ 441 h 5123"/>
                  <a:gd name="T80" fmla="*/ 532 w 2313"/>
                  <a:gd name="T81" fmla="*/ 346 h 5123"/>
                  <a:gd name="T82" fmla="*/ 444 w 2313"/>
                  <a:gd name="T83" fmla="*/ 293 h 5123"/>
                  <a:gd name="T84" fmla="*/ 506 w 2313"/>
                  <a:gd name="T85" fmla="*/ 261 h 5123"/>
                  <a:gd name="T86" fmla="*/ 535 w 2313"/>
                  <a:gd name="T87" fmla="*/ 201 h 5123"/>
                  <a:gd name="T88" fmla="*/ 590 w 2313"/>
                  <a:gd name="T89" fmla="*/ 162 h 5123"/>
                  <a:gd name="T90" fmla="*/ 631 w 2313"/>
                  <a:gd name="T91" fmla="*/ 102 h 5123"/>
                  <a:gd name="T92" fmla="*/ 568 w 2313"/>
                  <a:gd name="T93" fmla="*/ 82 h 5123"/>
                  <a:gd name="T94" fmla="*/ 543 w 2313"/>
                  <a:gd name="T95" fmla="*/ 57 h 5123"/>
                  <a:gd name="T96" fmla="*/ 446 w 2313"/>
                  <a:gd name="T97" fmla="*/ 41 h 5123"/>
                  <a:gd name="T98" fmla="*/ 446 w 2313"/>
                  <a:gd name="T99" fmla="*/ 106 h 5123"/>
                  <a:gd name="T100" fmla="*/ 442 w 2313"/>
                  <a:gd name="T101" fmla="*/ 145 h 5123"/>
                  <a:gd name="T102" fmla="*/ 257 w 2313"/>
                  <a:gd name="T103" fmla="*/ 219 h 5123"/>
                  <a:gd name="T104" fmla="*/ 105 w 2313"/>
                  <a:gd name="T105" fmla="*/ 404 h 5123"/>
                  <a:gd name="T106" fmla="*/ 103 w 2313"/>
                  <a:gd name="T107" fmla="*/ 479 h 5123"/>
                  <a:gd name="T108" fmla="*/ 156 w 2313"/>
                  <a:gd name="T109" fmla="*/ 510 h 5123"/>
                  <a:gd name="T110" fmla="*/ 96 w 2313"/>
                  <a:gd name="T111" fmla="*/ 541 h 5123"/>
                  <a:gd name="T112" fmla="*/ 60 w 2313"/>
                  <a:gd name="T113" fmla="*/ 583 h 5123"/>
                  <a:gd name="T114" fmla="*/ 0 w 2313"/>
                  <a:gd name="T115" fmla="*/ 671 h 5123"/>
                  <a:gd name="T116" fmla="*/ 70 w 2313"/>
                  <a:gd name="T117" fmla="*/ 708 h 5123"/>
                  <a:gd name="T118" fmla="*/ 68 w 2313"/>
                  <a:gd name="T119" fmla="*/ 766 h 5123"/>
                  <a:gd name="T120" fmla="*/ 40 w 2313"/>
                  <a:gd name="T121" fmla="*/ 842 h 5123"/>
                  <a:gd name="T122" fmla="*/ 69 w 2313"/>
                  <a:gd name="T123" fmla="*/ 878 h 5123"/>
                  <a:gd name="T124" fmla="*/ 137 w 2313"/>
                  <a:gd name="T125" fmla="*/ 898 h 512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313"/>
                  <a:gd name="T190" fmla="*/ 0 h 5123"/>
                  <a:gd name="T191" fmla="*/ 2313 w 2313"/>
                  <a:gd name="T192" fmla="*/ 5123 h 512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313" h="5123">
                    <a:moveTo>
                      <a:pt x="495" y="2981"/>
                    </a:moveTo>
                    <a:lnTo>
                      <a:pt x="503" y="2991"/>
                    </a:lnTo>
                    <a:lnTo>
                      <a:pt x="517" y="3006"/>
                    </a:lnTo>
                    <a:lnTo>
                      <a:pt x="524" y="3013"/>
                    </a:lnTo>
                    <a:lnTo>
                      <a:pt x="531" y="3021"/>
                    </a:lnTo>
                    <a:lnTo>
                      <a:pt x="535" y="3027"/>
                    </a:lnTo>
                    <a:lnTo>
                      <a:pt x="536" y="3035"/>
                    </a:lnTo>
                    <a:lnTo>
                      <a:pt x="536" y="3041"/>
                    </a:lnTo>
                    <a:lnTo>
                      <a:pt x="535" y="3045"/>
                    </a:lnTo>
                    <a:lnTo>
                      <a:pt x="533" y="3050"/>
                    </a:lnTo>
                    <a:lnTo>
                      <a:pt x="531" y="3054"/>
                    </a:lnTo>
                    <a:lnTo>
                      <a:pt x="525" y="3063"/>
                    </a:lnTo>
                    <a:lnTo>
                      <a:pt x="519" y="3071"/>
                    </a:lnTo>
                    <a:lnTo>
                      <a:pt x="512" y="3079"/>
                    </a:lnTo>
                    <a:lnTo>
                      <a:pt x="505" y="3087"/>
                    </a:lnTo>
                    <a:lnTo>
                      <a:pt x="504" y="3091"/>
                    </a:lnTo>
                    <a:lnTo>
                      <a:pt x="501" y="3097"/>
                    </a:lnTo>
                    <a:lnTo>
                      <a:pt x="500" y="3102"/>
                    </a:lnTo>
                    <a:lnTo>
                      <a:pt x="500" y="3107"/>
                    </a:lnTo>
                    <a:lnTo>
                      <a:pt x="500" y="3127"/>
                    </a:lnTo>
                    <a:lnTo>
                      <a:pt x="500" y="3142"/>
                    </a:lnTo>
                    <a:lnTo>
                      <a:pt x="500" y="3156"/>
                    </a:lnTo>
                    <a:lnTo>
                      <a:pt x="500" y="3172"/>
                    </a:lnTo>
                    <a:lnTo>
                      <a:pt x="495" y="3175"/>
                    </a:lnTo>
                    <a:lnTo>
                      <a:pt x="489" y="3175"/>
                    </a:lnTo>
                    <a:lnTo>
                      <a:pt x="484" y="3175"/>
                    </a:lnTo>
                    <a:lnTo>
                      <a:pt x="477" y="3175"/>
                    </a:lnTo>
                    <a:lnTo>
                      <a:pt x="463" y="3174"/>
                    </a:lnTo>
                    <a:lnTo>
                      <a:pt x="445" y="3172"/>
                    </a:lnTo>
                    <a:lnTo>
                      <a:pt x="441" y="3174"/>
                    </a:lnTo>
                    <a:lnTo>
                      <a:pt x="437" y="3174"/>
                    </a:lnTo>
                    <a:lnTo>
                      <a:pt x="433" y="3176"/>
                    </a:lnTo>
                    <a:lnTo>
                      <a:pt x="431" y="3178"/>
                    </a:lnTo>
                    <a:lnTo>
                      <a:pt x="428" y="3184"/>
                    </a:lnTo>
                    <a:lnTo>
                      <a:pt x="427" y="3191"/>
                    </a:lnTo>
                    <a:lnTo>
                      <a:pt x="425" y="3199"/>
                    </a:lnTo>
                    <a:lnTo>
                      <a:pt x="424" y="3208"/>
                    </a:lnTo>
                    <a:lnTo>
                      <a:pt x="421" y="3218"/>
                    </a:lnTo>
                    <a:lnTo>
                      <a:pt x="416" y="3227"/>
                    </a:lnTo>
                    <a:lnTo>
                      <a:pt x="409" y="3236"/>
                    </a:lnTo>
                    <a:lnTo>
                      <a:pt x="401" y="3246"/>
                    </a:lnTo>
                    <a:lnTo>
                      <a:pt x="393" y="3252"/>
                    </a:lnTo>
                    <a:lnTo>
                      <a:pt x="384" y="3259"/>
                    </a:lnTo>
                    <a:lnTo>
                      <a:pt x="364" y="3271"/>
                    </a:lnTo>
                    <a:lnTo>
                      <a:pt x="344" y="3283"/>
                    </a:lnTo>
                    <a:lnTo>
                      <a:pt x="335" y="3288"/>
                    </a:lnTo>
                    <a:lnTo>
                      <a:pt x="326" y="3295"/>
                    </a:lnTo>
                    <a:lnTo>
                      <a:pt x="318" y="3302"/>
                    </a:lnTo>
                    <a:lnTo>
                      <a:pt x="310" y="3308"/>
                    </a:lnTo>
                    <a:lnTo>
                      <a:pt x="304" y="3316"/>
                    </a:lnTo>
                    <a:lnTo>
                      <a:pt x="299" y="3326"/>
                    </a:lnTo>
                    <a:lnTo>
                      <a:pt x="296" y="3336"/>
                    </a:lnTo>
                    <a:lnTo>
                      <a:pt x="295" y="3347"/>
                    </a:lnTo>
                    <a:lnTo>
                      <a:pt x="296" y="3355"/>
                    </a:lnTo>
                    <a:lnTo>
                      <a:pt x="298" y="3362"/>
                    </a:lnTo>
                    <a:lnTo>
                      <a:pt x="300" y="3366"/>
                    </a:lnTo>
                    <a:lnTo>
                      <a:pt x="303" y="3371"/>
                    </a:lnTo>
                    <a:lnTo>
                      <a:pt x="311" y="3378"/>
                    </a:lnTo>
                    <a:lnTo>
                      <a:pt x="320" y="3383"/>
                    </a:lnTo>
                    <a:lnTo>
                      <a:pt x="330" y="3388"/>
                    </a:lnTo>
                    <a:lnTo>
                      <a:pt x="339" y="3394"/>
                    </a:lnTo>
                    <a:lnTo>
                      <a:pt x="343" y="3398"/>
                    </a:lnTo>
                    <a:lnTo>
                      <a:pt x="346" y="3403"/>
                    </a:lnTo>
                    <a:lnTo>
                      <a:pt x="348" y="3408"/>
                    </a:lnTo>
                    <a:lnTo>
                      <a:pt x="350" y="3414"/>
                    </a:lnTo>
                    <a:lnTo>
                      <a:pt x="344" y="3418"/>
                    </a:lnTo>
                    <a:lnTo>
                      <a:pt x="338" y="3423"/>
                    </a:lnTo>
                    <a:lnTo>
                      <a:pt x="331" y="3428"/>
                    </a:lnTo>
                    <a:lnTo>
                      <a:pt x="324" y="3436"/>
                    </a:lnTo>
                    <a:lnTo>
                      <a:pt x="318" y="3444"/>
                    </a:lnTo>
                    <a:lnTo>
                      <a:pt x="312" y="3452"/>
                    </a:lnTo>
                    <a:lnTo>
                      <a:pt x="310" y="3460"/>
                    </a:lnTo>
                    <a:lnTo>
                      <a:pt x="308" y="3468"/>
                    </a:lnTo>
                    <a:lnTo>
                      <a:pt x="308" y="3478"/>
                    </a:lnTo>
                    <a:lnTo>
                      <a:pt x="310" y="3486"/>
                    </a:lnTo>
                    <a:lnTo>
                      <a:pt x="312" y="3492"/>
                    </a:lnTo>
                    <a:lnTo>
                      <a:pt x="316" y="3498"/>
                    </a:lnTo>
                    <a:lnTo>
                      <a:pt x="320" y="3502"/>
                    </a:lnTo>
                    <a:lnTo>
                      <a:pt x="326" y="3504"/>
                    </a:lnTo>
                    <a:lnTo>
                      <a:pt x="331" y="3508"/>
                    </a:lnTo>
                    <a:lnTo>
                      <a:pt x="338" y="3510"/>
                    </a:lnTo>
                    <a:lnTo>
                      <a:pt x="350" y="3515"/>
                    </a:lnTo>
                    <a:lnTo>
                      <a:pt x="362" y="3519"/>
                    </a:lnTo>
                    <a:lnTo>
                      <a:pt x="367" y="3522"/>
                    </a:lnTo>
                    <a:lnTo>
                      <a:pt x="372" y="3526"/>
                    </a:lnTo>
                    <a:lnTo>
                      <a:pt x="376" y="3530"/>
                    </a:lnTo>
                    <a:lnTo>
                      <a:pt x="380" y="3535"/>
                    </a:lnTo>
                    <a:lnTo>
                      <a:pt x="385" y="3547"/>
                    </a:lnTo>
                    <a:lnTo>
                      <a:pt x="389" y="3563"/>
                    </a:lnTo>
                    <a:lnTo>
                      <a:pt x="392" y="3580"/>
                    </a:lnTo>
                    <a:lnTo>
                      <a:pt x="392" y="3598"/>
                    </a:lnTo>
                    <a:lnTo>
                      <a:pt x="392" y="3632"/>
                    </a:lnTo>
                    <a:lnTo>
                      <a:pt x="392" y="3660"/>
                    </a:lnTo>
                    <a:lnTo>
                      <a:pt x="395" y="3667"/>
                    </a:lnTo>
                    <a:lnTo>
                      <a:pt x="399" y="3674"/>
                    </a:lnTo>
                    <a:lnTo>
                      <a:pt x="404" y="3679"/>
                    </a:lnTo>
                    <a:lnTo>
                      <a:pt x="411" y="3684"/>
                    </a:lnTo>
                    <a:lnTo>
                      <a:pt x="425" y="3694"/>
                    </a:lnTo>
                    <a:lnTo>
                      <a:pt x="441" y="3703"/>
                    </a:lnTo>
                    <a:lnTo>
                      <a:pt x="449" y="3708"/>
                    </a:lnTo>
                    <a:lnTo>
                      <a:pt x="456" y="3714"/>
                    </a:lnTo>
                    <a:lnTo>
                      <a:pt x="464" y="3720"/>
                    </a:lnTo>
                    <a:lnTo>
                      <a:pt x="469" y="3727"/>
                    </a:lnTo>
                    <a:lnTo>
                      <a:pt x="475" y="3735"/>
                    </a:lnTo>
                    <a:lnTo>
                      <a:pt x="479" y="3743"/>
                    </a:lnTo>
                    <a:lnTo>
                      <a:pt x="481" y="3752"/>
                    </a:lnTo>
                    <a:lnTo>
                      <a:pt x="483" y="3763"/>
                    </a:lnTo>
                    <a:lnTo>
                      <a:pt x="483" y="3768"/>
                    </a:lnTo>
                    <a:lnTo>
                      <a:pt x="485" y="3772"/>
                    </a:lnTo>
                    <a:lnTo>
                      <a:pt x="488" y="3777"/>
                    </a:lnTo>
                    <a:lnTo>
                      <a:pt x="491" y="3781"/>
                    </a:lnTo>
                    <a:lnTo>
                      <a:pt x="495" y="3787"/>
                    </a:lnTo>
                    <a:lnTo>
                      <a:pt x="497" y="3792"/>
                    </a:lnTo>
                    <a:lnTo>
                      <a:pt x="500" y="3799"/>
                    </a:lnTo>
                    <a:lnTo>
                      <a:pt x="500" y="3805"/>
                    </a:lnTo>
                    <a:lnTo>
                      <a:pt x="493" y="3809"/>
                    </a:lnTo>
                    <a:lnTo>
                      <a:pt x="487" y="3813"/>
                    </a:lnTo>
                    <a:lnTo>
                      <a:pt x="481" y="3819"/>
                    </a:lnTo>
                    <a:lnTo>
                      <a:pt x="476" y="3824"/>
                    </a:lnTo>
                    <a:lnTo>
                      <a:pt x="468" y="3836"/>
                    </a:lnTo>
                    <a:lnTo>
                      <a:pt x="461" y="3851"/>
                    </a:lnTo>
                    <a:lnTo>
                      <a:pt x="457" y="3865"/>
                    </a:lnTo>
                    <a:lnTo>
                      <a:pt x="453" y="3883"/>
                    </a:lnTo>
                    <a:lnTo>
                      <a:pt x="451" y="3899"/>
                    </a:lnTo>
                    <a:lnTo>
                      <a:pt x="448" y="3915"/>
                    </a:lnTo>
                    <a:lnTo>
                      <a:pt x="444" y="3931"/>
                    </a:lnTo>
                    <a:lnTo>
                      <a:pt x="441" y="3947"/>
                    </a:lnTo>
                    <a:lnTo>
                      <a:pt x="436" y="3960"/>
                    </a:lnTo>
                    <a:lnTo>
                      <a:pt x="431" y="3973"/>
                    </a:lnTo>
                    <a:lnTo>
                      <a:pt x="427" y="3979"/>
                    </a:lnTo>
                    <a:lnTo>
                      <a:pt x="423" y="3983"/>
                    </a:lnTo>
                    <a:lnTo>
                      <a:pt x="419" y="3988"/>
                    </a:lnTo>
                    <a:lnTo>
                      <a:pt x="413" y="3991"/>
                    </a:lnTo>
                    <a:lnTo>
                      <a:pt x="408" y="3995"/>
                    </a:lnTo>
                    <a:lnTo>
                      <a:pt x="401" y="3996"/>
                    </a:lnTo>
                    <a:lnTo>
                      <a:pt x="393" y="3997"/>
                    </a:lnTo>
                    <a:lnTo>
                      <a:pt x="385" y="3997"/>
                    </a:lnTo>
                    <a:lnTo>
                      <a:pt x="373" y="3997"/>
                    </a:lnTo>
                    <a:lnTo>
                      <a:pt x="364" y="3995"/>
                    </a:lnTo>
                    <a:lnTo>
                      <a:pt x="358" y="3992"/>
                    </a:lnTo>
                    <a:lnTo>
                      <a:pt x="351" y="3989"/>
                    </a:lnTo>
                    <a:lnTo>
                      <a:pt x="344" y="3985"/>
                    </a:lnTo>
                    <a:lnTo>
                      <a:pt x="338" y="3983"/>
                    </a:lnTo>
                    <a:lnTo>
                      <a:pt x="330" y="3980"/>
                    </a:lnTo>
                    <a:lnTo>
                      <a:pt x="320" y="3980"/>
                    </a:lnTo>
                    <a:lnTo>
                      <a:pt x="316" y="3980"/>
                    </a:lnTo>
                    <a:lnTo>
                      <a:pt x="314" y="3981"/>
                    </a:lnTo>
                    <a:lnTo>
                      <a:pt x="311" y="3984"/>
                    </a:lnTo>
                    <a:lnTo>
                      <a:pt x="310" y="3987"/>
                    </a:lnTo>
                    <a:lnTo>
                      <a:pt x="306" y="3993"/>
                    </a:lnTo>
                    <a:lnTo>
                      <a:pt x="303" y="4003"/>
                    </a:lnTo>
                    <a:lnTo>
                      <a:pt x="299" y="4020"/>
                    </a:lnTo>
                    <a:lnTo>
                      <a:pt x="295" y="4035"/>
                    </a:lnTo>
                    <a:lnTo>
                      <a:pt x="291" y="4043"/>
                    </a:lnTo>
                    <a:lnTo>
                      <a:pt x="287" y="4051"/>
                    </a:lnTo>
                    <a:lnTo>
                      <a:pt x="280" y="4057"/>
                    </a:lnTo>
                    <a:lnTo>
                      <a:pt x="274" y="4064"/>
                    </a:lnTo>
                    <a:lnTo>
                      <a:pt x="259" y="4075"/>
                    </a:lnTo>
                    <a:lnTo>
                      <a:pt x="244" y="4085"/>
                    </a:lnTo>
                    <a:lnTo>
                      <a:pt x="230" y="4096"/>
                    </a:lnTo>
                    <a:lnTo>
                      <a:pt x="216" y="4107"/>
                    </a:lnTo>
                    <a:lnTo>
                      <a:pt x="212" y="4113"/>
                    </a:lnTo>
                    <a:lnTo>
                      <a:pt x="208" y="4120"/>
                    </a:lnTo>
                    <a:lnTo>
                      <a:pt x="206" y="4128"/>
                    </a:lnTo>
                    <a:lnTo>
                      <a:pt x="206" y="4136"/>
                    </a:lnTo>
                    <a:lnTo>
                      <a:pt x="206" y="4141"/>
                    </a:lnTo>
                    <a:lnTo>
                      <a:pt x="208" y="4147"/>
                    </a:lnTo>
                    <a:lnTo>
                      <a:pt x="211" y="4151"/>
                    </a:lnTo>
                    <a:lnTo>
                      <a:pt x="215" y="4155"/>
                    </a:lnTo>
                    <a:lnTo>
                      <a:pt x="224" y="4161"/>
                    </a:lnTo>
                    <a:lnTo>
                      <a:pt x="235" y="4169"/>
                    </a:lnTo>
                    <a:lnTo>
                      <a:pt x="247" y="4177"/>
                    </a:lnTo>
                    <a:lnTo>
                      <a:pt x="256" y="4187"/>
                    </a:lnTo>
                    <a:lnTo>
                      <a:pt x="260" y="4192"/>
                    </a:lnTo>
                    <a:lnTo>
                      <a:pt x="263" y="4199"/>
                    </a:lnTo>
                    <a:lnTo>
                      <a:pt x="264" y="4207"/>
                    </a:lnTo>
                    <a:lnTo>
                      <a:pt x="266" y="4215"/>
                    </a:lnTo>
                    <a:lnTo>
                      <a:pt x="264" y="4228"/>
                    </a:lnTo>
                    <a:lnTo>
                      <a:pt x="263" y="4236"/>
                    </a:lnTo>
                    <a:lnTo>
                      <a:pt x="262" y="4240"/>
                    </a:lnTo>
                    <a:lnTo>
                      <a:pt x="260" y="4241"/>
                    </a:lnTo>
                    <a:lnTo>
                      <a:pt x="258" y="4243"/>
                    </a:lnTo>
                    <a:lnTo>
                      <a:pt x="255" y="4244"/>
                    </a:lnTo>
                    <a:lnTo>
                      <a:pt x="240" y="4247"/>
                    </a:lnTo>
                    <a:lnTo>
                      <a:pt x="218" y="4251"/>
                    </a:lnTo>
                    <a:lnTo>
                      <a:pt x="210" y="4255"/>
                    </a:lnTo>
                    <a:lnTo>
                      <a:pt x="202" y="4260"/>
                    </a:lnTo>
                    <a:lnTo>
                      <a:pt x="195" y="4265"/>
                    </a:lnTo>
                    <a:lnTo>
                      <a:pt x="187" y="4272"/>
                    </a:lnTo>
                    <a:lnTo>
                      <a:pt x="180" y="4280"/>
                    </a:lnTo>
                    <a:lnTo>
                      <a:pt x="174" y="4288"/>
                    </a:lnTo>
                    <a:lnTo>
                      <a:pt x="168" y="4297"/>
                    </a:lnTo>
                    <a:lnTo>
                      <a:pt x="163" y="4307"/>
                    </a:lnTo>
                    <a:lnTo>
                      <a:pt x="152" y="4326"/>
                    </a:lnTo>
                    <a:lnTo>
                      <a:pt x="146" y="4348"/>
                    </a:lnTo>
                    <a:lnTo>
                      <a:pt x="143" y="4358"/>
                    </a:lnTo>
                    <a:lnTo>
                      <a:pt x="140" y="4369"/>
                    </a:lnTo>
                    <a:lnTo>
                      <a:pt x="139" y="4378"/>
                    </a:lnTo>
                    <a:lnTo>
                      <a:pt x="139" y="4389"/>
                    </a:lnTo>
                    <a:lnTo>
                      <a:pt x="140" y="4412"/>
                    </a:lnTo>
                    <a:lnTo>
                      <a:pt x="142" y="4433"/>
                    </a:lnTo>
                    <a:lnTo>
                      <a:pt x="146" y="4452"/>
                    </a:lnTo>
                    <a:lnTo>
                      <a:pt x="150" y="4468"/>
                    </a:lnTo>
                    <a:lnTo>
                      <a:pt x="156" y="4484"/>
                    </a:lnTo>
                    <a:lnTo>
                      <a:pt x="162" y="4498"/>
                    </a:lnTo>
                    <a:lnTo>
                      <a:pt x="170" y="4512"/>
                    </a:lnTo>
                    <a:lnTo>
                      <a:pt x="178" y="4525"/>
                    </a:lnTo>
                    <a:lnTo>
                      <a:pt x="195" y="4549"/>
                    </a:lnTo>
                    <a:lnTo>
                      <a:pt x="212" y="4572"/>
                    </a:lnTo>
                    <a:lnTo>
                      <a:pt x="231" y="4597"/>
                    </a:lnTo>
                    <a:lnTo>
                      <a:pt x="247" y="4624"/>
                    </a:lnTo>
                    <a:lnTo>
                      <a:pt x="251" y="4630"/>
                    </a:lnTo>
                    <a:lnTo>
                      <a:pt x="256" y="4636"/>
                    </a:lnTo>
                    <a:lnTo>
                      <a:pt x="263" y="4641"/>
                    </a:lnTo>
                    <a:lnTo>
                      <a:pt x="270" y="4645"/>
                    </a:lnTo>
                    <a:lnTo>
                      <a:pt x="284" y="4652"/>
                    </a:lnTo>
                    <a:lnTo>
                      <a:pt x="299" y="4658"/>
                    </a:lnTo>
                    <a:lnTo>
                      <a:pt x="314" y="4666"/>
                    </a:lnTo>
                    <a:lnTo>
                      <a:pt x="326" y="4674"/>
                    </a:lnTo>
                    <a:lnTo>
                      <a:pt x="331" y="4681"/>
                    </a:lnTo>
                    <a:lnTo>
                      <a:pt x="335" y="4686"/>
                    </a:lnTo>
                    <a:lnTo>
                      <a:pt x="338" y="4694"/>
                    </a:lnTo>
                    <a:lnTo>
                      <a:pt x="338" y="4702"/>
                    </a:lnTo>
                    <a:lnTo>
                      <a:pt x="338" y="4717"/>
                    </a:lnTo>
                    <a:lnTo>
                      <a:pt x="338" y="4730"/>
                    </a:lnTo>
                    <a:lnTo>
                      <a:pt x="338" y="4741"/>
                    </a:lnTo>
                    <a:lnTo>
                      <a:pt x="338" y="4745"/>
                    </a:lnTo>
                    <a:lnTo>
                      <a:pt x="338" y="4750"/>
                    </a:lnTo>
                    <a:lnTo>
                      <a:pt x="339" y="4756"/>
                    </a:lnTo>
                    <a:lnTo>
                      <a:pt x="342" y="4760"/>
                    </a:lnTo>
                    <a:lnTo>
                      <a:pt x="343" y="4765"/>
                    </a:lnTo>
                    <a:lnTo>
                      <a:pt x="350" y="4774"/>
                    </a:lnTo>
                    <a:lnTo>
                      <a:pt x="356" y="4782"/>
                    </a:lnTo>
                    <a:lnTo>
                      <a:pt x="363" y="4793"/>
                    </a:lnTo>
                    <a:lnTo>
                      <a:pt x="368" y="4805"/>
                    </a:lnTo>
                    <a:lnTo>
                      <a:pt x="371" y="4812"/>
                    </a:lnTo>
                    <a:lnTo>
                      <a:pt x="372" y="4818"/>
                    </a:lnTo>
                    <a:lnTo>
                      <a:pt x="373" y="4826"/>
                    </a:lnTo>
                    <a:lnTo>
                      <a:pt x="373" y="4834"/>
                    </a:lnTo>
                    <a:lnTo>
                      <a:pt x="404" y="4834"/>
                    </a:lnTo>
                    <a:lnTo>
                      <a:pt x="416" y="4826"/>
                    </a:lnTo>
                    <a:lnTo>
                      <a:pt x="431" y="4813"/>
                    </a:lnTo>
                    <a:lnTo>
                      <a:pt x="445" y="4798"/>
                    </a:lnTo>
                    <a:lnTo>
                      <a:pt x="460" y="4782"/>
                    </a:lnTo>
                    <a:lnTo>
                      <a:pt x="475" y="4769"/>
                    </a:lnTo>
                    <a:lnTo>
                      <a:pt x="489" y="4756"/>
                    </a:lnTo>
                    <a:lnTo>
                      <a:pt x="496" y="4752"/>
                    </a:lnTo>
                    <a:lnTo>
                      <a:pt x="501" y="4748"/>
                    </a:lnTo>
                    <a:lnTo>
                      <a:pt x="507" y="4745"/>
                    </a:lnTo>
                    <a:lnTo>
                      <a:pt x="512" y="4745"/>
                    </a:lnTo>
                    <a:lnTo>
                      <a:pt x="528" y="4745"/>
                    </a:lnTo>
                    <a:lnTo>
                      <a:pt x="545" y="4749"/>
                    </a:lnTo>
                    <a:lnTo>
                      <a:pt x="564" y="4753"/>
                    </a:lnTo>
                    <a:lnTo>
                      <a:pt x="583" y="4760"/>
                    </a:lnTo>
                    <a:lnTo>
                      <a:pt x="601" y="4769"/>
                    </a:lnTo>
                    <a:lnTo>
                      <a:pt x="620" y="4778"/>
                    </a:lnTo>
                    <a:lnTo>
                      <a:pt x="637" y="4789"/>
                    </a:lnTo>
                    <a:lnTo>
                      <a:pt x="655" y="4802"/>
                    </a:lnTo>
                    <a:lnTo>
                      <a:pt x="672" y="4816"/>
                    </a:lnTo>
                    <a:lnTo>
                      <a:pt x="687" y="4830"/>
                    </a:lnTo>
                    <a:lnTo>
                      <a:pt x="700" y="4845"/>
                    </a:lnTo>
                    <a:lnTo>
                      <a:pt x="712" y="4861"/>
                    </a:lnTo>
                    <a:lnTo>
                      <a:pt x="721" y="4878"/>
                    </a:lnTo>
                    <a:lnTo>
                      <a:pt x="729" y="4896"/>
                    </a:lnTo>
                    <a:lnTo>
                      <a:pt x="732" y="4905"/>
                    </a:lnTo>
                    <a:lnTo>
                      <a:pt x="733" y="4913"/>
                    </a:lnTo>
                    <a:lnTo>
                      <a:pt x="735" y="4922"/>
                    </a:lnTo>
                    <a:lnTo>
                      <a:pt x="735" y="4931"/>
                    </a:lnTo>
                    <a:lnTo>
                      <a:pt x="735" y="4939"/>
                    </a:lnTo>
                    <a:lnTo>
                      <a:pt x="731" y="4947"/>
                    </a:lnTo>
                    <a:lnTo>
                      <a:pt x="728" y="4954"/>
                    </a:lnTo>
                    <a:lnTo>
                      <a:pt x="723" y="4962"/>
                    </a:lnTo>
                    <a:lnTo>
                      <a:pt x="719" y="4970"/>
                    </a:lnTo>
                    <a:lnTo>
                      <a:pt x="715" y="4978"/>
                    </a:lnTo>
                    <a:lnTo>
                      <a:pt x="712" y="4987"/>
                    </a:lnTo>
                    <a:lnTo>
                      <a:pt x="711" y="4997"/>
                    </a:lnTo>
                    <a:lnTo>
                      <a:pt x="712" y="5014"/>
                    </a:lnTo>
                    <a:lnTo>
                      <a:pt x="715" y="5029"/>
                    </a:lnTo>
                    <a:lnTo>
                      <a:pt x="716" y="5035"/>
                    </a:lnTo>
                    <a:lnTo>
                      <a:pt x="719" y="5041"/>
                    </a:lnTo>
                    <a:lnTo>
                      <a:pt x="721" y="5047"/>
                    </a:lnTo>
                    <a:lnTo>
                      <a:pt x="725" y="5051"/>
                    </a:lnTo>
                    <a:lnTo>
                      <a:pt x="729" y="5055"/>
                    </a:lnTo>
                    <a:lnTo>
                      <a:pt x="733" y="5059"/>
                    </a:lnTo>
                    <a:lnTo>
                      <a:pt x="739" y="5062"/>
                    </a:lnTo>
                    <a:lnTo>
                      <a:pt x="744" y="5065"/>
                    </a:lnTo>
                    <a:lnTo>
                      <a:pt x="756" y="5069"/>
                    </a:lnTo>
                    <a:lnTo>
                      <a:pt x="771" y="5070"/>
                    </a:lnTo>
                    <a:lnTo>
                      <a:pt x="780" y="5069"/>
                    </a:lnTo>
                    <a:lnTo>
                      <a:pt x="787" y="5067"/>
                    </a:lnTo>
                    <a:lnTo>
                      <a:pt x="793" y="5066"/>
                    </a:lnTo>
                    <a:lnTo>
                      <a:pt x="797" y="5063"/>
                    </a:lnTo>
                    <a:lnTo>
                      <a:pt x="805" y="5057"/>
                    </a:lnTo>
                    <a:lnTo>
                      <a:pt x="812" y="5049"/>
                    </a:lnTo>
                    <a:lnTo>
                      <a:pt x="817" y="5041"/>
                    </a:lnTo>
                    <a:lnTo>
                      <a:pt x="824" y="5034"/>
                    </a:lnTo>
                    <a:lnTo>
                      <a:pt x="828" y="5031"/>
                    </a:lnTo>
                    <a:lnTo>
                      <a:pt x="832" y="5029"/>
                    </a:lnTo>
                    <a:lnTo>
                      <a:pt x="837" y="5027"/>
                    </a:lnTo>
                    <a:lnTo>
                      <a:pt x="844" y="5027"/>
                    </a:lnTo>
                    <a:lnTo>
                      <a:pt x="853" y="5027"/>
                    </a:lnTo>
                    <a:lnTo>
                      <a:pt x="863" y="5029"/>
                    </a:lnTo>
                    <a:lnTo>
                      <a:pt x="869" y="5031"/>
                    </a:lnTo>
                    <a:lnTo>
                      <a:pt x="876" y="5034"/>
                    </a:lnTo>
                    <a:lnTo>
                      <a:pt x="883" y="5035"/>
                    </a:lnTo>
                    <a:lnTo>
                      <a:pt x="888" y="5038"/>
                    </a:lnTo>
                    <a:lnTo>
                      <a:pt x="896" y="5039"/>
                    </a:lnTo>
                    <a:lnTo>
                      <a:pt x="904" y="5039"/>
                    </a:lnTo>
                    <a:lnTo>
                      <a:pt x="923" y="5039"/>
                    </a:lnTo>
                    <a:lnTo>
                      <a:pt x="936" y="5039"/>
                    </a:lnTo>
                    <a:lnTo>
                      <a:pt x="947" y="5039"/>
                    </a:lnTo>
                    <a:lnTo>
                      <a:pt x="957" y="5039"/>
                    </a:lnTo>
                    <a:lnTo>
                      <a:pt x="964" y="5041"/>
                    </a:lnTo>
                    <a:lnTo>
                      <a:pt x="969" y="5042"/>
                    </a:lnTo>
                    <a:lnTo>
                      <a:pt x="975" y="5046"/>
                    </a:lnTo>
                    <a:lnTo>
                      <a:pt x="979" y="5050"/>
                    </a:lnTo>
                    <a:lnTo>
                      <a:pt x="985" y="5061"/>
                    </a:lnTo>
                    <a:lnTo>
                      <a:pt x="992" y="5074"/>
                    </a:lnTo>
                    <a:lnTo>
                      <a:pt x="999" y="5087"/>
                    </a:lnTo>
                    <a:lnTo>
                      <a:pt x="1007" y="5101"/>
                    </a:lnTo>
                    <a:lnTo>
                      <a:pt x="1011" y="5106"/>
                    </a:lnTo>
                    <a:lnTo>
                      <a:pt x="1016" y="5111"/>
                    </a:lnTo>
                    <a:lnTo>
                      <a:pt x="1023" y="5115"/>
                    </a:lnTo>
                    <a:lnTo>
                      <a:pt x="1031" y="5118"/>
                    </a:lnTo>
                    <a:lnTo>
                      <a:pt x="1031" y="5123"/>
                    </a:lnTo>
                    <a:lnTo>
                      <a:pt x="1072" y="5091"/>
                    </a:lnTo>
                    <a:lnTo>
                      <a:pt x="1120" y="5055"/>
                    </a:lnTo>
                    <a:lnTo>
                      <a:pt x="1145" y="5035"/>
                    </a:lnTo>
                    <a:lnTo>
                      <a:pt x="1172" y="5014"/>
                    </a:lnTo>
                    <a:lnTo>
                      <a:pt x="1197" y="4989"/>
                    </a:lnTo>
                    <a:lnTo>
                      <a:pt x="1222" y="4961"/>
                    </a:lnTo>
                    <a:lnTo>
                      <a:pt x="1218" y="4958"/>
                    </a:lnTo>
                    <a:lnTo>
                      <a:pt x="1209" y="4947"/>
                    </a:lnTo>
                    <a:lnTo>
                      <a:pt x="1196" y="4931"/>
                    </a:lnTo>
                    <a:lnTo>
                      <a:pt x="1181" y="4913"/>
                    </a:lnTo>
                    <a:lnTo>
                      <a:pt x="1174" y="4902"/>
                    </a:lnTo>
                    <a:lnTo>
                      <a:pt x="1168" y="4890"/>
                    </a:lnTo>
                    <a:lnTo>
                      <a:pt x="1164" y="4880"/>
                    </a:lnTo>
                    <a:lnTo>
                      <a:pt x="1160" y="4868"/>
                    </a:lnTo>
                    <a:lnTo>
                      <a:pt x="1157" y="4856"/>
                    </a:lnTo>
                    <a:lnTo>
                      <a:pt x="1157" y="4845"/>
                    </a:lnTo>
                    <a:lnTo>
                      <a:pt x="1158" y="4833"/>
                    </a:lnTo>
                    <a:lnTo>
                      <a:pt x="1162" y="4822"/>
                    </a:lnTo>
                    <a:lnTo>
                      <a:pt x="1172" y="4810"/>
                    </a:lnTo>
                    <a:lnTo>
                      <a:pt x="1184" y="4800"/>
                    </a:lnTo>
                    <a:lnTo>
                      <a:pt x="1197" y="4788"/>
                    </a:lnTo>
                    <a:lnTo>
                      <a:pt x="1213" y="4777"/>
                    </a:lnTo>
                    <a:lnTo>
                      <a:pt x="1249" y="4756"/>
                    </a:lnTo>
                    <a:lnTo>
                      <a:pt x="1289" y="4733"/>
                    </a:lnTo>
                    <a:lnTo>
                      <a:pt x="1332" y="4710"/>
                    </a:lnTo>
                    <a:lnTo>
                      <a:pt x="1374" y="4686"/>
                    </a:lnTo>
                    <a:lnTo>
                      <a:pt x="1394" y="4673"/>
                    </a:lnTo>
                    <a:lnTo>
                      <a:pt x="1414" y="4660"/>
                    </a:lnTo>
                    <a:lnTo>
                      <a:pt x="1434" y="4645"/>
                    </a:lnTo>
                    <a:lnTo>
                      <a:pt x="1452" y="4630"/>
                    </a:lnTo>
                    <a:lnTo>
                      <a:pt x="1456" y="4632"/>
                    </a:lnTo>
                    <a:lnTo>
                      <a:pt x="1460" y="4633"/>
                    </a:lnTo>
                    <a:lnTo>
                      <a:pt x="1462" y="4636"/>
                    </a:lnTo>
                    <a:lnTo>
                      <a:pt x="1465" y="4640"/>
                    </a:lnTo>
                    <a:lnTo>
                      <a:pt x="1466" y="4650"/>
                    </a:lnTo>
                    <a:lnTo>
                      <a:pt x="1466" y="4662"/>
                    </a:lnTo>
                    <a:lnTo>
                      <a:pt x="1461" y="4692"/>
                    </a:lnTo>
                    <a:lnTo>
                      <a:pt x="1453" y="4724"/>
                    </a:lnTo>
                    <a:lnTo>
                      <a:pt x="1449" y="4738"/>
                    </a:lnTo>
                    <a:lnTo>
                      <a:pt x="1446" y="4753"/>
                    </a:lnTo>
                    <a:lnTo>
                      <a:pt x="1445" y="4766"/>
                    </a:lnTo>
                    <a:lnTo>
                      <a:pt x="1446" y="4776"/>
                    </a:lnTo>
                    <a:lnTo>
                      <a:pt x="1448" y="4780"/>
                    </a:lnTo>
                    <a:lnTo>
                      <a:pt x="1450" y="4784"/>
                    </a:lnTo>
                    <a:lnTo>
                      <a:pt x="1453" y="4785"/>
                    </a:lnTo>
                    <a:lnTo>
                      <a:pt x="1457" y="4786"/>
                    </a:lnTo>
                    <a:lnTo>
                      <a:pt x="1461" y="4786"/>
                    </a:lnTo>
                    <a:lnTo>
                      <a:pt x="1468" y="4786"/>
                    </a:lnTo>
                    <a:lnTo>
                      <a:pt x="1474" y="4784"/>
                    </a:lnTo>
                    <a:lnTo>
                      <a:pt x="1482" y="4781"/>
                    </a:lnTo>
                    <a:lnTo>
                      <a:pt x="1490" y="4760"/>
                    </a:lnTo>
                    <a:lnTo>
                      <a:pt x="1500" y="4740"/>
                    </a:lnTo>
                    <a:lnTo>
                      <a:pt x="1510" y="4722"/>
                    </a:lnTo>
                    <a:lnTo>
                      <a:pt x="1521" y="4705"/>
                    </a:lnTo>
                    <a:lnTo>
                      <a:pt x="1542" y="4674"/>
                    </a:lnTo>
                    <a:lnTo>
                      <a:pt x="1564" y="4646"/>
                    </a:lnTo>
                    <a:lnTo>
                      <a:pt x="1572" y="4632"/>
                    </a:lnTo>
                    <a:lnTo>
                      <a:pt x="1580" y="4616"/>
                    </a:lnTo>
                    <a:lnTo>
                      <a:pt x="1586" y="4601"/>
                    </a:lnTo>
                    <a:lnTo>
                      <a:pt x="1592" y="4584"/>
                    </a:lnTo>
                    <a:lnTo>
                      <a:pt x="1594" y="4565"/>
                    </a:lnTo>
                    <a:lnTo>
                      <a:pt x="1596" y="4545"/>
                    </a:lnTo>
                    <a:lnTo>
                      <a:pt x="1594" y="4522"/>
                    </a:lnTo>
                    <a:lnTo>
                      <a:pt x="1590" y="4497"/>
                    </a:lnTo>
                    <a:lnTo>
                      <a:pt x="1626" y="4449"/>
                    </a:lnTo>
                    <a:lnTo>
                      <a:pt x="1660" y="4405"/>
                    </a:lnTo>
                    <a:lnTo>
                      <a:pt x="1668" y="4394"/>
                    </a:lnTo>
                    <a:lnTo>
                      <a:pt x="1674" y="4382"/>
                    </a:lnTo>
                    <a:lnTo>
                      <a:pt x="1681" y="4370"/>
                    </a:lnTo>
                    <a:lnTo>
                      <a:pt x="1686" y="4358"/>
                    </a:lnTo>
                    <a:lnTo>
                      <a:pt x="1690" y="4345"/>
                    </a:lnTo>
                    <a:lnTo>
                      <a:pt x="1694" y="4330"/>
                    </a:lnTo>
                    <a:lnTo>
                      <a:pt x="1697" y="4316"/>
                    </a:lnTo>
                    <a:lnTo>
                      <a:pt x="1698" y="4299"/>
                    </a:lnTo>
                    <a:lnTo>
                      <a:pt x="1698" y="4295"/>
                    </a:lnTo>
                    <a:lnTo>
                      <a:pt x="1697" y="4291"/>
                    </a:lnTo>
                    <a:lnTo>
                      <a:pt x="1696" y="4288"/>
                    </a:lnTo>
                    <a:lnTo>
                      <a:pt x="1693" y="4288"/>
                    </a:lnTo>
                    <a:lnTo>
                      <a:pt x="1690" y="4288"/>
                    </a:lnTo>
                    <a:lnTo>
                      <a:pt x="1686" y="4289"/>
                    </a:lnTo>
                    <a:lnTo>
                      <a:pt x="1682" y="4292"/>
                    </a:lnTo>
                    <a:lnTo>
                      <a:pt x="1677" y="4295"/>
                    </a:lnTo>
                    <a:lnTo>
                      <a:pt x="1656" y="4313"/>
                    </a:lnTo>
                    <a:lnTo>
                      <a:pt x="1629" y="4340"/>
                    </a:lnTo>
                    <a:lnTo>
                      <a:pt x="1614" y="4353"/>
                    </a:lnTo>
                    <a:lnTo>
                      <a:pt x="1601" y="4366"/>
                    </a:lnTo>
                    <a:lnTo>
                      <a:pt x="1588" y="4377"/>
                    </a:lnTo>
                    <a:lnTo>
                      <a:pt x="1574" y="4386"/>
                    </a:lnTo>
                    <a:lnTo>
                      <a:pt x="1568" y="4390"/>
                    </a:lnTo>
                    <a:lnTo>
                      <a:pt x="1562" y="4393"/>
                    </a:lnTo>
                    <a:lnTo>
                      <a:pt x="1557" y="4396"/>
                    </a:lnTo>
                    <a:lnTo>
                      <a:pt x="1552" y="4397"/>
                    </a:lnTo>
                    <a:lnTo>
                      <a:pt x="1546" y="4397"/>
                    </a:lnTo>
                    <a:lnTo>
                      <a:pt x="1542" y="4396"/>
                    </a:lnTo>
                    <a:lnTo>
                      <a:pt x="1540" y="4393"/>
                    </a:lnTo>
                    <a:lnTo>
                      <a:pt x="1536" y="4389"/>
                    </a:lnTo>
                    <a:lnTo>
                      <a:pt x="1526" y="4368"/>
                    </a:lnTo>
                    <a:lnTo>
                      <a:pt x="1517" y="4342"/>
                    </a:lnTo>
                    <a:lnTo>
                      <a:pt x="1508" y="4313"/>
                    </a:lnTo>
                    <a:lnTo>
                      <a:pt x="1500" y="4279"/>
                    </a:lnTo>
                    <a:lnTo>
                      <a:pt x="1485" y="4205"/>
                    </a:lnTo>
                    <a:lnTo>
                      <a:pt x="1470" y="4125"/>
                    </a:lnTo>
                    <a:lnTo>
                      <a:pt x="1454" y="4049"/>
                    </a:lnTo>
                    <a:lnTo>
                      <a:pt x="1440" y="3980"/>
                    </a:lnTo>
                    <a:lnTo>
                      <a:pt x="1432" y="3949"/>
                    </a:lnTo>
                    <a:lnTo>
                      <a:pt x="1422" y="3924"/>
                    </a:lnTo>
                    <a:lnTo>
                      <a:pt x="1418" y="3913"/>
                    </a:lnTo>
                    <a:lnTo>
                      <a:pt x="1413" y="3904"/>
                    </a:lnTo>
                    <a:lnTo>
                      <a:pt x="1409" y="3896"/>
                    </a:lnTo>
                    <a:lnTo>
                      <a:pt x="1404" y="3889"/>
                    </a:lnTo>
                    <a:lnTo>
                      <a:pt x="1394" y="3881"/>
                    </a:lnTo>
                    <a:lnTo>
                      <a:pt x="1388" y="3872"/>
                    </a:lnTo>
                    <a:lnTo>
                      <a:pt x="1381" y="3863"/>
                    </a:lnTo>
                    <a:lnTo>
                      <a:pt x="1376" y="3853"/>
                    </a:lnTo>
                    <a:lnTo>
                      <a:pt x="1372" y="3844"/>
                    </a:lnTo>
                    <a:lnTo>
                      <a:pt x="1369" y="3835"/>
                    </a:lnTo>
                    <a:lnTo>
                      <a:pt x="1366" y="3825"/>
                    </a:lnTo>
                    <a:lnTo>
                      <a:pt x="1364" y="3816"/>
                    </a:lnTo>
                    <a:lnTo>
                      <a:pt x="1364" y="3805"/>
                    </a:lnTo>
                    <a:lnTo>
                      <a:pt x="1364" y="3796"/>
                    </a:lnTo>
                    <a:lnTo>
                      <a:pt x="1364" y="3785"/>
                    </a:lnTo>
                    <a:lnTo>
                      <a:pt x="1365" y="3775"/>
                    </a:lnTo>
                    <a:lnTo>
                      <a:pt x="1369" y="3753"/>
                    </a:lnTo>
                    <a:lnTo>
                      <a:pt x="1374" y="3732"/>
                    </a:lnTo>
                    <a:lnTo>
                      <a:pt x="1390" y="3688"/>
                    </a:lnTo>
                    <a:lnTo>
                      <a:pt x="1410" y="3643"/>
                    </a:lnTo>
                    <a:lnTo>
                      <a:pt x="1420" y="3620"/>
                    </a:lnTo>
                    <a:lnTo>
                      <a:pt x="1429" y="3598"/>
                    </a:lnTo>
                    <a:lnTo>
                      <a:pt x="1438" y="3575"/>
                    </a:lnTo>
                    <a:lnTo>
                      <a:pt x="1445" y="3552"/>
                    </a:lnTo>
                    <a:lnTo>
                      <a:pt x="1456" y="3555"/>
                    </a:lnTo>
                    <a:lnTo>
                      <a:pt x="1466" y="3556"/>
                    </a:lnTo>
                    <a:lnTo>
                      <a:pt x="1474" y="3558"/>
                    </a:lnTo>
                    <a:lnTo>
                      <a:pt x="1482" y="3558"/>
                    </a:lnTo>
                    <a:lnTo>
                      <a:pt x="1489" y="3556"/>
                    </a:lnTo>
                    <a:lnTo>
                      <a:pt x="1494" y="3554"/>
                    </a:lnTo>
                    <a:lnTo>
                      <a:pt x="1500" y="3551"/>
                    </a:lnTo>
                    <a:lnTo>
                      <a:pt x="1504" y="3547"/>
                    </a:lnTo>
                    <a:lnTo>
                      <a:pt x="1508" y="3543"/>
                    </a:lnTo>
                    <a:lnTo>
                      <a:pt x="1510" y="3538"/>
                    </a:lnTo>
                    <a:lnTo>
                      <a:pt x="1512" y="3534"/>
                    </a:lnTo>
                    <a:lnTo>
                      <a:pt x="1514" y="3527"/>
                    </a:lnTo>
                    <a:lnTo>
                      <a:pt x="1516" y="3515"/>
                    </a:lnTo>
                    <a:lnTo>
                      <a:pt x="1517" y="3502"/>
                    </a:lnTo>
                    <a:lnTo>
                      <a:pt x="1516" y="3476"/>
                    </a:lnTo>
                    <a:lnTo>
                      <a:pt x="1513" y="3454"/>
                    </a:lnTo>
                    <a:lnTo>
                      <a:pt x="1513" y="3444"/>
                    </a:lnTo>
                    <a:lnTo>
                      <a:pt x="1516" y="3439"/>
                    </a:lnTo>
                    <a:lnTo>
                      <a:pt x="1517" y="3438"/>
                    </a:lnTo>
                    <a:lnTo>
                      <a:pt x="1518" y="3436"/>
                    </a:lnTo>
                    <a:lnTo>
                      <a:pt x="1521" y="3436"/>
                    </a:lnTo>
                    <a:lnTo>
                      <a:pt x="1524" y="3438"/>
                    </a:lnTo>
                    <a:lnTo>
                      <a:pt x="1532" y="3446"/>
                    </a:lnTo>
                    <a:lnTo>
                      <a:pt x="1541" y="3456"/>
                    </a:lnTo>
                    <a:lnTo>
                      <a:pt x="1550" y="3470"/>
                    </a:lnTo>
                    <a:lnTo>
                      <a:pt x="1560" y="3486"/>
                    </a:lnTo>
                    <a:lnTo>
                      <a:pt x="1580" y="3520"/>
                    </a:lnTo>
                    <a:lnTo>
                      <a:pt x="1601" y="3556"/>
                    </a:lnTo>
                    <a:lnTo>
                      <a:pt x="1610" y="3574"/>
                    </a:lnTo>
                    <a:lnTo>
                      <a:pt x="1621" y="3590"/>
                    </a:lnTo>
                    <a:lnTo>
                      <a:pt x="1630" y="3602"/>
                    </a:lnTo>
                    <a:lnTo>
                      <a:pt x="1640" y="3612"/>
                    </a:lnTo>
                    <a:lnTo>
                      <a:pt x="1644" y="3616"/>
                    </a:lnTo>
                    <a:lnTo>
                      <a:pt x="1648" y="3619"/>
                    </a:lnTo>
                    <a:lnTo>
                      <a:pt x="1652" y="3622"/>
                    </a:lnTo>
                    <a:lnTo>
                      <a:pt x="1656" y="3622"/>
                    </a:lnTo>
                    <a:lnTo>
                      <a:pt x="1658" y="3622"/>
                    </a:lnTo>
                    <a:lnTo>
                      <a:pt x="1662" y="3620"/>
                    </a:lnTo>
                    <a:lnTo>
                      <a:pt x="1665" y="3618"/>
                    </a:lnTo>
                    <a:lnTo>
                      <a:pt x="1669" y="3612"/>
                    </a:lnTo>
                    <a:lnTo>
                      <a:pt x="1678" y="3594"/>
                    </a:lnTo>
                    <a:lnTo>
                      <a:pt x="1688" y="3582"/>
                    </a:lnTo>
                    <a:lnTo>
                      <a:pt x="1692" y="3578"/>
                    </a:lnTo>
                    <a:lnTo>
                      <a:pt x="1696" y="3574"/>
                    </a:lnTo>
                    <a:lnTo>
                      <a:pt x="1700" y="3572"/>
                    </a:lnTo>
                    <a:lnTo>
                      <a:pt x="1704" y="3571"/>
                    </a:lnTo>
                    <a:lnTo>
                      <a:pt x="1706" y="3571"/>
                    </a:lnTo>
                    <a:lnTo>
                      <a:pt x="1710" y="3571"/>
                    </a:lnTo>
                    <a:lnTo>
                      <a:pt x="1714" y="3572"/>
                    </a:lnTo>
                    <a:lnTo>
                      <a:pt x="1717" y="3575"/>
                    </a:lnTo>
                    <a:lnTo>
                      <a:pt x="1724" y="3580"/>
                    </a:lnTo>
                    <a:lnTo>
                      <a:pt x="1730" y="3588"/>
                    </a:lnTo>
                    <a:lnTo>
                      <a:pt x="1742" y="3606"/>
                    </a:lnTo>
                    <a:lnTo>
                      <a:pt x="1754" y="3622"/>
                    </a:lnTo>
                    <a:lnTo>
                      <a:pt x="1761" y="3628"/>
                    </a:lnTo>
                    <a:lnTo>
                      <a:pt x="1768" y="3632"/>
                    </a:lnTo>
                    <a:lnTo>
                      <a:pt x="1772" y="3634"/>
                    </a:lnTo>
                    <a:lnTo>
                      <a:pt x="1776" y="3634"/>
                    </a:lnTo>
                    <a:lnTo>
                      <a:pt x="1780" y="3632"/>
                    </a:lnTo>
                    <a:lnTo>
                      <a:pt x="1782" y="3631"/>
                    </a:lnTo>
                    <a:lnTo>
                      <a:pt x="1790" y="3627"/>
                    </a:lnTo>
                    <a:lnTo>
                      <a:pt x="1796" y="3622"/>
                    </a:lnTo>
                    <a:lnTo>
                      <a:pt x="1800" y="3616"/>
                    </a:lnTo>
                    <a:lnTo>
                      <a:pt x="1802" y="3610"/>
                    </a:lnTo>
                    <a:lnTo>
                      <a:pt x="1804" y="3603"/>
                    </a:lnTo>
                    <a:lnTo>
                      <a:pt x="1805" y="3595"/>
                    </a:lnTo>
                    <a:lnTo>
                      <a:pt x="1804" y="3587"/>
                    </a:lnTo>
                    <a:lnTo>
                      <a:pt x="1802" y="3579"/>
                    </a:lnTo>
                    <a:lnTo>
                      <a:pt x="1797" y="3560"/>
                    </a:lnTo>
                    <a:lnTo>
                      <a:pt x="1788" y="3542"/>
                    </a:lnTo>
                    <a:lnTo>
                      <a:pt x="1778" y="3520"/>
                    </a:lnTo>
                    <a:lnTo>
                      <a:pt x="1766" y="3498"/>
                    </a:lnTo>
                    <a:lnTo>
                      <a:pt x="1754" y="3474"/>
                    </a:lnTo>
                    <a:lnTo>
                      <a:pt x="1742" y="3450"/>
                    </a:lnTo>
                    <a:lnTo>
                      <a:pt x="1732" y="3426"/>
                    </a:lnTo>
                    <a:lnTo>
                      <a:pt x="1724" y="3402"/>
                    </a:lnTo>
                    <a:lnTo>
                      <a:pt x="1720" y="3388"/>
                    </a:lnTo>
                    <a:lnTo>
                      <a:pt x="1717" y="3376"/>
                    </a:lnTo>
                    <a:lnTo>
                      <a:pt x="1716" y="3364"/>
                    </a:lnTo>
                    <a:lnTo>
                      <a:pt x="1714" y="3352"/>
                    </a:lnTo>
                    <a:lnTo>
                      <a:pt x="1716" y="3340"/>
                    </a:lnTo>
                    <a:lnTo>
                      <a:pt x="1717" y="3328"/>
                    </a:lnTo>
                    <a:lnTo>
                      <a:pt x="1718" y="3316"/>
                    </a:lnTo>
                    <a:lnTo>
                      <a:pt x="1722" y="3306"/>
                    </a:lnTo>
                    <a:lnTo>
                      <a:pt x="1729" y="3292"/>
                    </a:lnTo>
                    <a:lnTo>
                      <a:pt x="1732" y="3279"/>
                    </a:lnTo>
                    <a:lnTo>
                      <a:pt x="1734" y="3266"/>
                    </a:lnTo>
                    <a:lnTo>
                      <a:pt x="1734" y="3252"/>
                    </a:lnTo>
                    <a:lnTo>
                      <a:pt x="1733" y="3227"/>
                    </a:lnTo>
                    <a:lnTo>
                      <a:pt x="1729" y="3203"/>
                    </a:lnTo>
                    <a:lnTo>
                      <a:pt x="1718" y="3214"/>
                    </a:lnTo>
                    <a:lnTo>
                      <a:pt x="1706" y="3226"/>
                    </a:lnTo>
                    <a:lnTo>
                      <a:pt x="1700" y="3231"/>
                    </a:lnTo>
                    <a:lnTo>
                      <a:pt x="1692" y="3235"/>
                    </a:lnTo>
                    <a:lnTo>
                      <a:pt x="1684" y="3238"/>
                    </a:lnTo>
                    <a:lnTo>
                      <a:pt x="1674" y="3239"/>
                    </a:lnTo>
                    <a:lnTo>
                      <a:pt x="1668" y="3239"/>
                    </a:lnTo>
                    <a:lnTo>
                      <a:pt x="1660" y="3236"/>
                    </a:lnTo>
                    <a:lnTo>
                      <a:pt x="1653" y="3232"/>
                    </a:lnTo>
                    <a:lnTo>
                      <a:pt x="1646" y="3228"/>
                    </a:lnTo>
                    <a:lnTo>
                      <a:pt x="1641" y="3223"/>
                    </a:lnTo>
                    <a:lnTo>
                      <a:pt x="1637" y="3216"/>
                    </a:lnTo>
                    <a:lnTo>
                      <a:pt x="1633" y="3210"/>
                    </a:lnTo>
                    <a:lnTo>
                      <a:pt x="1633" y="3203"/>
                    </a:lnTo>
                    <a:lnTo>
                      <a:pt x="1626" y="3204"/>
                    </a:lnTo>
                    <a:lnTo>
                      <a:pt x="1621" y="3206"/>
                    </a:lnTo>
                    <a:lnTo>
                      <a:pt x="1617" y="3208"/>
                    </a:lnTo>
                    <a:lnTo>
                      <a:pt x="1613" y="3212"/>
                    </a:lnTo>
                    <a:lnTo>
                      <a:pt x="1609" y="3215"/>
                    </a:lnTo>
                    <a:lnTo>
                      <a:pt x="1605" y="3218"/>
                    </a:lnTo>
                    <a:lnTo>
                      <a:pt x="1598" y="3220"/>
                    </a:lnTo>
                    <a:lnTo>
                      <a:pt x="1590" y="3222"/>
                    </a:lnTo>
                    <a:lnTo>
                      <a:pt x="1585" y="3220"/>
                    </a:lnTo>
                    <a:lnTo>
                      <a:pt x="1581" y="3216"/>
                    </a:lnTo>
                    <a:lnTo>
                      <a:pt x="1577" y="3211"/>
                    </a:lnTo>
                    <a:lnTo>
                      <a:pt x="1574" y="3203"/>
                    </a:lnTo>
                    <a:lnTo>
                      <a:pt x="1568" y="3184"/>
                    </a:lnTo>
                    <a:lnTo>
                      <a:pt x="1562" y="3163"/>
                    </a:lnTo>
                    <a:lnTo>
                      <a:pt x="1558" y="3152"/>
                    </a:lnTo>
                    <a:lnTo>
                      <a:pt x="1556" y="3142"/>
                    </a:lnTo>
                    <a:lnTo>
                      <a:pt x="1550" y="3131"/>
                    </a:lnTo>
                    <a:lnTo>
                      <a:pt x="1545" y="3122"/>
                    </a:lnTo>
                    <a:lnTo>
                      <a:pt x="1538" y="3114"/>
                    </a:lnTo>
                    <a:lnTo>
                      <a:pt x="1532" y="3107"/>
                    </a:lnTo>
                    <a:lnTo>
                      <a:pt x="1522" y="3103"/>
                    </a:lnTo>
                    <a:lnTo>
                      <a:pt x="1512" y="3101"/>
                    </a:lnTo>
                    <a:lnTo>
                      <a:pt x="1461" y="3097"/>
                    </a:lnTo>
                    <a:lnTo>
                      <a:pt x="1421" y="3090"/>
                    </a:lnTo>
                    <a:lnTo>
                      <a:pt x="1413" y="3087"/>
                    </a:lnTo>
                    <a:lnTo>
                      <a:pt x="1406" y="3082"/>
                    </a:lnTo>
                    <a:lnTo>
                      <a:pt x="1400" y="3077"/>
                    </a:lnTo>
                    <a:lnTo>
                      <a:pt x="1394" y="3069"/>
                    </a:lnTo>
                    <a:lnTo>
                      <a:pt x="1390" y="3059"/>
                    </a:lnTo>
                    <a:lnTo>
                      <a:pt x="1388" y="3047"/>
                    </a:lnTo>
                    <a:lnTo>
                      <a:pt x="1386" y="3034"/>
                    </a:lnTo>
                    <a:lnTo>
                      <a:pt x="1385" y="3017"/>
                    </a:lnTo>
                    <a:lnTo>
                      <a:pt x="1277" y="2926"/>
                    </a:lnTo>
                    <a:lnTo>
                      <a:pt x="1262" y="2926"/>
                    </a:lnTo>
                    <a:lnTo>
                      <a:pt x="1249" y="2926"/>
                    </a:lnTo>
                    <a:lnTo>
                      <a:pt x="1234" y="2925"/>
                    </a:lnTo>
                    <a:lnTo>
                      <a:pt x="1221" y="2922"/>
                    </a:lnTo>
                    <a:lnTo>
                      <a:pt x="1214" y="2919"/>
                    </a:lnTo>
                    <a:lnTo>
                      <a:pt x="1208" y="2918"/>
                    </a:lnTo>
                    <a:lnTo>
                      <a:pt x="1202" y="2914"/>
                    </a:lnTo>
                    <a:lnTo>
                      <a:pt x="1198" y="2911"/>
                    </a:lnTo>
                    <a:lnTo>
                      <a:pt x="1194" y="2907"/>
                    </a:lnTo>
                    <a:lnTo>
                      <a:pt x="1190" y="2902"/>
                    </a:lnTo>
                    <a:lnTo>
                      <a:pt x="1188" y="2897"/>
                    </a:lnTo>
                    <a:lnTo>
                      <a:pt x="1186" y="2890"/>
                    </a:lnTo>
                    <a:lnTo>
                      <a:pt x="1189" y="2866"/>
                    </a:lnTo>
                    <a:lnTo>
                      <a:pt x="1192" y="2841"/>
                    </a:lnTo>
                    <a:lnTo>
                      <a:pt x="1192" y="2830"/>
                    </a:lnTo>
                    <a:lnTo>
                      <a:pt x="1189" y="2819"/>
                    </a:lnTo>
                    <a:lnTo>
                      <a:pt x="1186" y="2815"/>
                    </a:lnTo>
                    <a:lnTo>
                      <a:pt x="1184" y="2811"/>
                    </a:lnTo>
                    <a:lnTo>
                      <a:pt x="1180" y="2809"/>
                    </a:lnTo>
                    <a:lnTo>
                      <a:pt x="1174" y="2806"/>
                    </a:lnTo>
                    <a:lnTo>
                      <a:pt x="1153" y="2803"/>
                    </a:lnTo>
                    <a:lnTo>
                      <a:pt x="1128" y="2803"/>
                    </a:lnTo>
                    <a:lnTo>
                      <a:pt x="1115" y="2803"/>
                    </a:lnTo>
                    <a:lnTo>
                      <a:pt x="1103" y="2802"/>
                    </a:lnTo>
                    <a:lnTo>
                      <a:pt x="1092" y="2802"/>
                    </a:lnTo>
                    <a:lnTo>
                      <a:pt x="1084" y="2799"/>
                    </a:lnTo>
                    <a:lnTo>
                      <a:pt x="1091" y="2799"/>
                    </a:lnTo>
                    <a:lnTo>
                      <a:pt x="1084" y="2799"/>
                    </a:lnTo>
                    <a:lnTo>
                      <a:pt x="1083" y="2795"/>
                    </a:lnTo>
                    <a:lnTo>
                      <a:pt x="1081" y="2789"/>
                    </a:lnTo>
                    <a:lnTo>
                      <a:pt x="1081" y="2782"/>
                    </a:lnTo>
                    <a:lnTo>
                      <a:pt x="1083" y="2775"/>
                    </a:lnTo>
                    <a:lnTo>
                      <a:pt x="1084" y="2759"/>
                    </a:lnTo>
                    <a:lnTo>
                      <a:pt x="1084" y="2746"/>
                    </a:lnTo>
                    <a:lnTo>
                      <a:pt x="1085" y="2730"/>
                    </a:lnTo>
                    <a:lnTo>
                      <a:pt x="1085" y="2717"/>
                    </a:lnTo>
                    <a:lnTo>
                      <a:pt x="1088" y="2706"/>
                    </a:lnTo>
                    <a:lnTo>
                      <a:pt x="1089" y="2698"/>
                    </a:lnTo>
                    <a:lnTo>
                      <a:pt x="1093" y="2690"/>
                    </a:lnTo>
                    <a:lnTo>
                      <a:pt x="1096" y="2685"/>
                    </a:lnTo>
                    <a:lnTo>
                      <a:pt x="1101" y="2681"/>
                    </a:lnTo>
                    <a:lnTo>
                      <a:pt x="1105" y="2677"/>
                    </a:lnTo>
                    <a:lnTo>
                      <a:pt x="1117" y="2671"/>
                    </a:lnTo>
                    <a:lnTo>
                      <a:pt x="1131" y="2667"/>
                    </a:lnTo>
                    <a:lnTo>
                      <a:pt x="1137" y="2663"/>
                    </a:lnTo>
                    <a:lnTo>
                      <a:pt x="1145" y="2659"/>
                    </a:lnTo>
                    <a:lnTo>
                      <a:pt x="1153" y="2655"/>
                    </a:lnTo>
                    <a:lnTo>
                      <a:pt x="1162" y="2649"/>
                    </a:lnTo>
                    <a:lnTo>
                      <a:pt x="1165" y="2647"/>
                    </a:lnTo>
                    <a:lnTo>
                      <a:pt x="1168" y="2643"/>
                    </a:lnTo>
                    <a:lnTo>
                      <a:pt x="1169" y="2641"/>
                    </a:lnTo>
                    <a:lnTo>
                      <a:pt x="1170" y="2637"/>
                    </a:lnTo>
                    <a:lnTo>
                      <a:pt x="1172" y="2630"/>
                    </a:lnTo>
                    <a:lnTo>
                      <a:pt x="1170" y="2621"/>
                    </a:lnTo>
                    <a:lnTo>
                      <a:pt x="1170" y="2613"/>
                    </a:lnTo>
                    <a:lnTo>
                      <a:pt x="1170" y="2605"/>
                    </a:lnTo>
                    <a:lnTo>
                      <a:pt x="1172" y="2597"/>
                    </a:lnTo>
                    <a:lnTo>
                      <a:pt x="1174" y="2589"/>
                    </a:lnTo>
                    <a:lnTo>
                      <a:pt x="1209" y="2561"/>
                    </a:lnTo>
                    <a:lnTo>
                      <a:pt x="1241" y="2537"/>
                    </a:lnTo>
                    <a:lnTo>
                      <a:pt x="1256" y="2525"/>
                    </a:lnTo>
                    <a:lnTo>
                      <a:pt x="1270" y="2512"/>
                    </a:lnTo>
                    <a:lnTo>
                      <a:pt x="1284" y="2497"/>
                    </a:lnTo>
                    <a:lnTo>
                      <a:pt x="1294" y="2481"/>
                    </a:lnTo>
                    <a:lnTo>
                      <a:pt x="1306" y="2465"/>
                    </a:lnTo>
                    <a:lnTo>
                      <a:pt x="1318" y="2449"/>
                    </a:lnTo>
                    <a:lnTo>
                      <a:pt x="1330" y="2436"/>
                    </a:lnTo>
                    <a:lnTo>
                      <a:pt x="1342" y="2422"/>
                    </a:lnTo>
                    <a:lnTo>
                      <a:pt x="1356" y="2410"/>
                    </a:lnTo>
                    <a:lnTo>
                      <a:pt x="1369" y="2400"/>
                    </a:lnTo>
                    <a:lnTo>
                      <a:pt x="1382" y="2389"/>
                    </a:lnTo>
                    <a:lnTo>
                      <a:pt x="1397" y="2380"/>
                    </a:lnTo>
                    <a:lnTo>
                      <a:pt x="1413" y="2372"/>
                    </a:lnTo>
                    <a:lnTo>
                      <a:pt x="1428" y="2364"/>
                    </a:lnTo>
                    <a:lnTo>
                      <a:pt x="1444" y="2356"/>
                    </a:lnTo>
                    <a:lnTo>
                      <a:pt x="1461" y="2349"/>
                    </a:lnTo>
                    <a:lnTo>
                      <a:pt x="1497" y="2336"/>
                    </a:lnTo>
                    <a:lnTo>
                      <a:pt x="1536" y="2324"/>
                    </a:lnTo>
                    <a:lnTo>
                      <a:pt x="1546" y="2318"/>
                    </a:lnTo>
                    <a:lnTo>
                      <a:pt x="1554" y="2310"/>
                    </a:lnTo>
                    <a:lnTo>
                      <a:pt x="1562" y="2302"/>
                    </a:lnTo>
                    <a:lnTo>
                      <a:pt x="1570" y="2293"/>
                    </a:lnTo>
                    <a:lnTo>
                      <a:pt x="1578" y="2284"/>
                    </a:lnTo>
                    <a:lnTo>
                      <a:pt x="1589" y="2277"/>
                    </a:lnTo>
                    <a:lnTo>
                      <a:pt x="1594" y="2274"/>
                    </a:lnTo>
                    <a:lnTo>
                      <a:pt x="1600" y="2272"/>
                    </a:lnTo>
                    <a:lnTo>
                      <a:pt x="1606" y="2270"/>
                    </a:lnTo>
                    <a:lnTo>
                      <a:pt x="1614" y="2270"/>
                    </a:lnTo>
                    <a:lnTo>
                      <a:pt x="1620" y="2270"/>
                    </a:lnTo>
                    <a:lnTo>
                      <a:pt x="1625" y="2272"/>
                    </a:lnTo>
                    <a:lnTo>
                      <a:pt x="1629" y="2274"/>
                    </a:lnTo>
                    <a:lnTo>
                      <a:pt x="1633" y="2277"/>
                    </a:lnTo>
                    <a:lnTo>
                      <a:pt x="1640" y="2286"/>
                    </a:lnTo>
                    <a:lnTo>
                      <a:pt x="1645" y="2297"/>
                    </a:lnTo>
                    <a:lnTo>
                      <a:pt x="1653" y="2325"/>
                    </a:lnTo>
                    <a:lnTo>
                      <a:pt x="1660" y="2357"/>
                    </a:lnTo>
                    <a:lnTo>
                      <a:pt x="1664" y="2373"/>
                    </a:lnTo>
                    <a:lnTo>
                      <a:pt x="1668" y="2389"/>
                    </a:lnTo>
                    <a:lnTo>
                      <a:pt x="1672" y="2404"/>
                    </a:lnTo>
                    <a:lnTo>
                      <a:pt x="1678" y="2417"/>
                    </a:lnTo>
                    <a:lnTo>
                      <a:pt x="1682" y="2424"/>
                    </a:lnTo>
                    <a:lnTo>
                      <a:pt x="1686" y="2429"/>
                    </a:lnTo>
                    <a:lnTo>
                      <a:pt x="1692" y="2433"/>
                    </a:lnTo>
                    <a:lnTo>
                      <a:pt x="1696" y="2437"/>
                    </a:lnTo>
                    <a:lnTo>
                      <a:pt x="1702" y="2441"/>
                    </a:lnTo>
                    <a:lnTo>
                      <a:pt x="1708" y="2442"/>
                    </a:lnTo>
                    <a:lnTo>
                      <a:pt x="1716" y="2444"/>
                    </a:lnTo>
                    <a:lnTo>
                      <a:pt x="1722" y="2445"/>
                    </a:lnTo>
                    <a:lnTo>
                      <a:pt x="1729" y="2444"/>
                    </a:lnTo>
                    <a:lnTo>
                      <a:pt x="1734" y="2442"/>
                    </a:lnTo>
                    <a:lnTo>
                      <a:pt x="1741" y="2441"/>
                    </a:lnTo>
                    <a:lnTo>
                      <a:pt x="1746" y="2438"/>
                    </a:lnTo>
                    <a:lnTo>
                      <a:pt x="1760" y="2430"/>
                    </a:lnTo>
                    <a:lnTo>
                      <a:pt x="1773" y="2422"/>
                    </a:lnTo>
                    <a:lnTo>
                      <a:pt x="1796" y="2404"/>
                    </a:lnTo>
                    <a:lnTo>
                      <a:pt x="1813" y="2390"/>
                    </a:lnTo>
                    <a:lnTo>
                      <a:pt x="1826" y="2385"/>
                    </a:lnTo>
                    <a:lnTo>
                      <a:pt x="1841" y="2380"/>
                    </a:lnTo>
                    <a:lnTo>
                      <a:pt x="1857" y="2377"/>
                    </a:lnTo>
                    <a:lnTo>
                      <a:pt x="1874" y="2374"/>
                    </a:lnTo>
                    <a:lnTo>
                      <a:pt x="1909" y="2370"/>
                    </a:lnTo>
                    <a:lnTo>
                      <a:pt x="1943" y="2366"/>
                    </a:lnTo>
                    <a:lnTo>
                      <a:pt x="1959" y="2364"/>
                    </a:lnTo>
                    <a:lnTo>
                      <a:pt x="1974" y="2358"/>
                    </a:lnTo>
                    <a:lnTo>
                      <a:pt x="1987" y="2353"/>
                    </a:lnTo>
                    <a:lnTo>
                      <a:pt x="1999" y="2345"/>
                    </a:lnTo>
                    <a:lnTo>
                      <a:pt x="2005" y="2340"/>
                    </a:lnTo>
                    <a:lnTo>
                      <a:pt x="2010" y="2334"/>
                    </a:lnTo>
                    <a:lnTo>
                      <a:pt x="2014" y="2329"/>
                    </a:lnTo>
                    <a:lnTo>
                      <a:pt x="2017" y="2322"/>
                    </a:lnTo>
                    <a:lnTo>
                      <a:pt x="2019" y="2314"/>
                    </a:lnTo>
                    <a:lnTo>
                      <a:pt x="2022" y="2306"/>
                    </a:lnTo>
                    <a:lnTo>
                      <a:pt x="2023" y="2298"/>
                    </a:lnTo>
                    <a:lnTo>
                      <a:pt x="2023" y="2288"/>
                    </a:lnTo>
                    <a:lnTo>
                      <a:pt x="2023" y="2269"/>
                    </a:lnTo>
                    <a:lnTo>
                      <a:pt x="2023" y="2253"/>
                    </a:lnTo>
                    <a:lnTo>
                      <a:pt x="2023" y="2241"/>
                    </a:lnTo>
                    <a:lnTo>
                      <a:pt x="2023" y="2228"/>
                    </a:lnTo>
                    <a:lnTo>
                      <a:pt x="2025" y="2204"/>
                    </a:lnTo>
                    <a:lnTo>
                      <a:pt x="2029" y="2182"/>
                    </a:lnTo>
                    <a:lnTo>
                      <a:pt x="2034" y="2161"/>
                    </a:lnTo>
                    <a:lnTo>
                      <a:pt x="2041" y="2142"/>
                    </a:lnTo>
                    <a:lnTo>
                      <a:pt x="2057" y="2104"/>
                    </a:lnTo>
                    <a:lnTo>
                      <a:pt x="2071" y="2065"/>
                    </a:lnTo>
                    <a:lnTo>
                      <a:pt x="2077" y="2030"/>
                    </a:lnTo>
                    <a:lnTo>
                      <a:pt x="2081" y="1997"/>
                    </a:lnTo>
                    <a:lnTo>
                      <a:pt x="2082" y="1982"/>
                    </a:lnTo>
                    <a:lnTo>
                      <a:pt x="2086" y="1967"/>
                    </a:lnTo>
                    <a:lnTo>
                      <a:pt x="2089" y="1960"/>
                    </a:lnTo>
                    <a:lnTo>
                      <a:pt x="2093" y="1953"/>
                    </a:lnTo>
                    <a:lnTo>
                      <a:pt x="2097" y="1945"/>
                    </a:lnTo>
                    <a:lnTo>
                      <a:pt x="2102" y="1939"/>
                    </a:lnTo>
                    <a:lnTo>
                      <a:pt x="2114" y="1948"/>
                    </a:lnTo>
                    <a:lnTo>
                      <a:pt x="2123" y="1956"/>
                    </a:lnTo>
                    <a:lnTo>
                      <a:pt x="2129" y="1959"/>
                    </a:lnTo>
                    <a:lnTo>
                      <a:pt x="2135" y="1961"/>
                    </a:lnTo>
                    <a:lnTo>
                      <a:pt x="2142" y="1963"/>
                    </a:lnTo>
                    <a:lnTo>
                      <a:pt x="2150" y="1963"/>
                    </a:lnTo>
                    <a:lnTo>
                      <a:pt x="2162" y="1961"/>
                    </a:lnTo>
                    <a:lnTo>
                      <a:pt x="2174" y="1959"/>
                    </a:lnTo>
                    <a:lnTo>
                      <a:pt x="2183" y="1953"/>
                    </a:lnTo>
                    <a:lnTo>
                      <a:pt x="2193" y="1948"/>
                    </a:lnTo>
                    <a:lnTo>
                      <a:pt x="2203" y="1943"/>
                    </a:lnTo>
                    <a:lnTo>
                      <a:pt x="2214" y="1937"/>
                    </a:lnTo>
                    <a:lnTo>
                      <a:pt x="2226" y="1935"/>
                    </a:lnTo>
                    <a:lnTo>
                      <a:pt x="2241" y="1933"/>
                    </a:lnTo>
                    <a:lnTo>
                      <a:pt x="2231" y="1896"/>
                    </a:lnTo>
                    <a:lnTo>
                      <a:pt x="2223" y="1857"/>
                    </a:lnTo>
                    <a:lnTo>
                      <a:pt x="2215" y="1817"/>
                    </a:lnTo>
                    <a:lnTo>
                      <a:pt x="2207" y="1777"/>
                    </a:lnTo>
                    <a:lnTo>
                      <a:pt x="2199" y="1736"/>
                    </a:lnTo>
                    <a:lnTo>
                      <a:pt x="2191" y="1693"/>
                    </a:lnTo>
                    <a:lnTo>
                      <a:pt x="2183" y="1651"/>
                    </a:lnTo>
                    <a:lnTo>
                      <a:pt x="2174" y="1608"/>
                    </a:lnTo>
                    <a:lnTo>
                      <a:pt x="2173" y="1603"/>
                    </a:lnTo>
                    <a:lnTo>
                      <a:pt x="2173" y="1597"/>
                    </a:lnTo>
                    <a:lnTo>
                      <a:pt x="2174" y="1592"/>
                    </a:lnTo>
                    <a:lnTo>
                      <a:pt x="2175" y="1587"/>
                    </a:lnTo>
                    <a:lnTo>
                      <a:pt x="2181" y="1576"/>
                    </a:lnTo>
                    <a:lnTo>
                      <a:pt x="2189" y="1565"/>
                    </a:lnTo>
                    <a:lnTo>
                      <a:pt x="2210" y="1543"/>
                    </a:lnTo>
                    <a:lnTo>
                      <a:pt x="2237" y="1519"/>
                    </a:lnTo>
                    <a:lnTo>
                      <a:pt x="2250" y="1507"/>
                    </a:lnTo>
                    <a:lnTo>
                      <a:pt x="2265" y="1493"/>
                    </a:lnTo>
                    <a:lnTo>
                      <a:pt x="2277" y="1480"/>
                    </a:lnTo>
                    <a:lnTo>
                      <a:pt x="2289" y="1465"/>
                    </a:lnTo>
                    <a:lnTo>
                      <a:pt x="2298" y="1451"/>
                    </a:lnTo>
                    <a:lnTo>
                      <a:pt x="2306" y="1436"/>
                    </a:lnTo>
                    <a:lnTo>
                      <a:pt x="2309" y="1428"/>
                    </a:lnTo>
                    <a:lnTo>
                      <a:pt x="2311" y="1420"/>
                    </a:lnTo>
                    <a:lnTo>
                      <a:pt x="2313" y="1411"/>
                    </a:lnTo>
                    <a:lnTo>
                      <a:pt x="2313" y="1403"/>
                    </a:lnTo>
                    <a:lnTo>
                      <a:pt x="2313" y="1392"/>
                    </a:lnTo>
                    <a:lnTo>
                      <a:pt x="2310" y="1382"/>
                    </a:lnTo>
                    <a:lnTo>
                      <a:pt x="2307" y="1371"/>
                    </a:lnTo>
                    <a:lnTo>
                      <a:pt x="2303" y="1360"/>
                    </a:lnTo>
                    <a:lnTo>
                      <a:pt x="2298" y="1351"/>
                    </a:lnTo>
                    <a:lnTo>
                      <a:pt x="2291" y="1340"/>
                    </a:lnTo>
                    <a:lnTo>
                      <a:pt x="2283" y="1331"/>
                    </a:lnTo>
                    <a:lnTo>
                      <a:pt x="2274" y="1322"/>
                    </a:lnTo>
                    <a:lnTo>
                      <a:pt x="2263" y="1314"/>
                    </a:lnTo>
                    <a:lnTo>
                      <a:pt x="2250" y="1307"/>
                    </a:lnTo>
                    <a:lnTo>
                      <a:pt x="2237" y="1300"/>
                    </a:lnTo>
                    <a:lnTo>
                      <a:pt x="2221" y="1296"/>
                    </a:lnTo>
                    <a:lnTo>
                      <a:pt x="2205" y="1294"/>
                    </a:lnTo>
                    <a:lnTo>
                      <a:pt x="2186" y="1292"/>
                    </a:lnTo>
                    <a:lnTo>
                      <a:pt x="2166" y="1292"/>
                    </a:lnTo>
                    <a:lnTo>
                      <a:pt x="2145" y="1295"/>
                    </a:lnTo>
                    <a:lnTo>
                      <a:pt x="2109" y="1300"/>
                    </a:lnTo>
                    <a:lnTo>
                      <a:pt x="2074" y="1303"/>
                    </a:lnTo>
                    <a:lnTo>
                      <a:pt x="2042" y="1304"/>
                    </a:lnTo>
                    <a:lnTo>
                      <a:pt x="2010" y="1304"/>
                    </a:lnTo>
                    <a:lnTo>
                      <a:pt x="1981" y="1303"/>
                    </a:lnTo>
                    <a:lnTo>
                      <a:pt x="1951" y="1303"/>
                    </a:lnTo>
                    <a:lnTo>
                      <a:pt x="1925" y="1303"/>
                    </a:lnTo>
                    <a:lnTo>
                      <a:pt x="1898" y="1306"/>
                    </a:lnTo>
                    <a:lnTo>
                      <a:pt x="1885" y="1307"/>
                    </a:lnTo>
                    <a:lnTo>
                      <a:pt x="1873" y="1310"/>
                    </a:lnTo>
                    <a:lnTo>
                      <a:pt x="1861" y="1312"/>
                    </a:lnTo>
                    <a:lnTo>
                      <a:pt x="1849" y="1316"/>
                    </a:lnTo>
                    <a:lnTo>
                      <a:pt x="1837" y="1320"/>
                    </a:lnTo>
                    <a:lnTo>
                      <a:pt x="1826" y="1326"/>
                    </a:lnTo>
                    <a:lnTo>
                      <a:pt x="1816" y="1332"/>
                    </a:lnTo>
                    <a:lnTo>
                      <a:pt x="1805" y="1340"/>
                    </a:lnTo>
                    <a:lnTo>
                      <a:pt x="1794" y="1350"/>
                    </a:lnTo>
                    <a:lnTo>
                      <a:pt x="1784" y="1359"/>
                    </a:lnTo>
                    <a:lnTo>
                      <a:pt x="1774" y="1371"/>
                    </a:lnTo>
                    <a:lnTo>
                      <a:pt x="1765" y="1384"/>
                    </a:lnTo>
                    <a:lnTo>
                      <a:pt x="1756" y="1397"/>
                    </a:lnTo>
                    <a:lnTo>
                      <a:pt x="1746" y="1413"/>
                    </a:lnTo>
                    <a:lnTo>
                      <a:pt x="1737" y="1432"/>
                    </a:lnTo>
                    <a:lnTo>
                      <a:pt x="1729" y="1451"/>
                    </a:lnTo>
                    <a:lnTo>
                      <a:pt x="1722" y="1459"/>
                    </a:lnTo>
                    <a:lnTo>
                      <a:pt x="1714" y="1465"/>
                    </a:lnTo>
                    <a:lnTo>
                      <a:pt x="1708" y="1471"/>
                    </a:lnTo>
                    <a:lnTo>
                      <a:pt x="1701" y="1475"/>
                    </a:lnTo>
                    <a:lnTo>
                      <a:pt x="1693" y="1479"/>
                    </a:lnTo>
                    <a:lnTo>
                      <a:pt x="1686" y="1483"/>
                    </a:lnTo>
                    <a:lnTo>
                      <a:pt x="1680" y="1484"/>
                    </a:lnTo>
                    <a:lnTo>
                      <a:pt x="1672" y="1485"/>
                    </a:lnTo>
                    <a:lnTo>
                      <a:pt x="1658" y="1487"/>
                    </a:lnTo>
                    <a:lnTo>
                      <a:pt x="1645" y="1485"/>
                    </a:lnTo>
                    <a:lnTo>
                      <a:pt x="1633" y="1483"/>
                    </a:lnTo>
                    <a:lnTo>
                      <a:pt x="1622" y="1476"/>
                    </a:lnTo>
                    <a:lnTo>
                      <a:pt x="1613" y="1469"/>
                    </a:lnTo>
                    <a:lnTo>
                      <a:pt x="1606" y="1461"/>
                    </a:lnTo>
                    <a:lnTo>
                      <a:pt x="1601" y="1452"/>
                    </a:lnTo>
                    <a:lnTo>
                      <a:pt x="1600" y="1443"/>
                    </a:lnTo>
                    <a:lnTo>
                      <a:pt x="1598" y="1437"/>
                    </a:lnTo>
                    <a:lnTo>
                      <a:pt x="1600" y="1432"/>
                    </a:lnTo>
                    <a:lnTo>
                      <a:pt x="1601" y="1427"/>
                    </a:lnTo>
                    <a:lnTo>
                      <a:pt x="1602" y="1423"/>
                    </a:lnTo>
                    <a:lnTo>
                      <a:pt x="1606" y="1417"/>
                    </a:lnTo>
                    <a:lnTo>
                      <a:pt x="1610" y="1412"/>
                    </a:lnTo>
                    <a:lnTo>
                      <a:pt x="1614" y="1408"/>
                    </a:lnTo>
                    <a:lnTo>
                      <a:pt x="1620" y="1403"/>
                    </a:lnTo>
                    <a:lnTo>
                      <a:pt x="1673" y="1366"/>
                    </a:lnTo>
                    <a:lnTo>
                      <a:pt x="1721" y="1331"/>
                    </a:lnTo>
                    <a:lnTo>
                      <a:pt x="1732" y="1322"/>
                    </a:lnTo>
                    <a:lnTo>
                      <a:pt x="1741" y="1311"/>
                    </a:lnTo>
                    <a:lnTo>
                      <a:pt x="1748" y="1299"/>
                    </a:lnTo>
                    <a:lnTo>
                      <a:pt x="1754" y="1286"/>
                    </a:lnTo>
                    <a:lnTo>
                      <a:pt x="1758" y="1270"/>
                    </a:lnTo>
                    <a:lnTo>
                      <a:pt x="1761" y="1252"/>
                    </a:lnTo>
                    <a:lnTo>
                      <a:pt x="1761" y="1232"/>
                    </a:lnTo>
                    <a:lnTo>
                      <a:pt x="1758" y="1211"/>
                    </a:lnTo>
                    <a:lnTo>
                      <a:pt x="1754" y="1183"/>
                    </a:lnTo>
                    <a:lnTo>
                      <a:pt x="1750" y="1158"/>
                    </a:lnTo>
                    <a:lnTo>
                      <a:pt x="1744" y="1134"/>
                    </a:lnTo>
                    <a:lnTo>
                      <a:pt x="1737" y="1114"/>
                    </a:lnTo>
                    <a:lnTo>
                      <a:pt x="1729" y="1095"/>
                    </a:lnTo>
                    <a:lnTo>
                      <a:pt x="1721" y="1079"/>
                    </a:lnTo>
                    <a:lnTo>
                      <a:pt x="1712" y="1066"/>
                    </a:lnTo>
                    <a:lnTo>
                      <a:pt x="1702" y="1052"/>
                    </a:lnTo>
                    <a:lnTo>
                      <a:pt x="1692" y="1042"/>
                    </a:lnTo>
                    <a:lnTo>
                      <a:pt x="1681" y="1032"/>
                    </a:lnTo>
                    <a:lnTo>
                      <a:pt x="1669" y="1026"/>
                    </a:lnTo>
                    <a:lnTo>
                      <a:pt x="1658" y="1019"/>
                    </a:lnTo>
                    <a:lnTo>
                      <a:pt x="1646" y="1014"/>
                    </a:lnTo>
                    <a:lnTo>
                      <a:pt x="1633" y="1008"/>
                    </a:lnTo>
                    <a:lnTo>
                      <a:pt x="1621" y="1006"/>
                    </a:lnTo>
                    <a:lnTo>
                      <a:pt x="1608" y="1003"/>
                    </a:lnTo>
                    <a:lnTo>
                      <a:pt x="1557" y="995"/>
                    </a:lnTo>
                    <a:lnTo>
                      <a:pt x="1510" y="988"/>
                    </a:lnTo>
                    <a:lnTo>
                      <a:pt x="1498" y="986"/>
                    </a:lnTo>
                    <a:lnTo>
                      <a:pt x="1488" y="982"/>
                    </a:lnTo>
                    <a:lnTo>
                      <a:pt x="1478" y="978"/>
                    </a:lnTo>
                    <a:lnTo>
                      <a:pt x="1469" y="972"/>
                    </a:lnTo>
                    <a:lnTo>
                      <a:pt x="1461" y="967"/>
                    </a:lnTo>
                    <a:lnTo>
                      <a:pt x="1453" y="959"/>
                    </a:lnTo>
                    <a:lnTo>
                      <a:pt x="1446" y="950"/>
                    </a:lnTo>
                    <a:lnTo>
                      <a:pt x="1440" y="939"/>
                    </a:lnTo>
                    <a:lnTo>
                      <a:pt x="1440" y="927"/>
                    </a:lnTo>
                    <a:lnTo>
                      <a:pt x="1441" y="916"/>
                    </a:lnTo>
                    <a:lnTo>
                      <a:pt x="1444" y="907"/>
                    </a:lnTo>
                    <a:lnTo>
                      <a:pt x="1448" y="899"/>
                    </a:lnTo>
                    <a:lnTo>
                      <a:pt x="1454" y="892"/>
                    </a:lnTo>
                    <a:lnTo>
                      <a:pt x="1461" y="888"/>
                    </a:lnTo>
                    <a:lnTo>
                      <a:pt x="1469" y="884"/>
                    </a:lnTo>
                    <a:lnTo>
                      <a:pt x="1478" y="882"/>
                    </a:lnTo>
                    <a:lnTo>
                      <a:pt x="1498" y="878"/>
                    </a:lnTo>
                    <a:lnTo>
                      <a:pt x="1521" y="878"/>
                    </a:lnTo>
                    <a:lnTo>
                      <a:pt x="1545" y="878"/>
                    </a:lnTo>
                    <a:lnTo>
                      <a:pt x="1569" y="878"/>
                    </a:lnTo>
                    <a:lnTo>
                      <a:pt x="1593" y="878"/>
                    </a:lnTo>
                    <a:lnTo>
                      <a:pt x="1616" y="875"/>
                    </a:lnTo>
                    <a:lnTo>
                      <a:pt x="1625" y="874"/>
                    </a:lnTo>
                    <a:lnTo>
                      <a:pt x="1636" y="870"/>
                    </a:lnTo>
                    <a:lnTo>
                      <a:pt x="1644" y="866"/>
                    </a:lnTo>
                    <a:lnTo>
                      <a:pt x="1652" y="860"/>
                    </a:lnTo>
                    <a:lnTo>
                      <a:pt x="1658" y="854"/>
                    </a:lnTo>
                    <a:lnTo>
                      <a:pt x="1664" y="846"/>
                    </a:lnTo>
                    <a:lnTo>
                      <a:pt x="1668" y="836"/>
                    </a:lnTo>
                    <a:lnTo>
                      <a:pt x="1670" y="824"/>
                    </a:lnTo>
                    <a:lnTo>
                      <a:pt x="1670" y="811"/>
                    </a:lnTo>
                    <a:lnTo>
                      <a:pt x="1670" y="797"/>
                    </a:lnTo>
                    <a:lnTo>
                      <a:pt x="1668" y="778"/>
                    </a:lnTo>
                    <a:lnTo>
                      <a:pt x="1662" y="759"/>
                    </a:lnTo>
                    <a:lnTo>
                      <a:pt x="1660" y="735"/>
                    </a:lnTo>
                    <a:lnTo>
                      <a:pt x="1660" y="717"/>
                    </a:lnTo>
                    <a:lnTo>
                      <a:pt x="1661" y="699"/>
                    </a:lnTo>
                    <a:lnTo>
                      <a:pt x="1664" y="686"/>
                    </a:lnTo>
                    <a:lnTo>
                      <a:pt x="1666" y="675"/>
                    </a:lnTo>
                    <a:lnTo>
                      <a:pt x="1672" y="667"/>
                    </a:lnTo>
                    <a:lnTo>
                      <a:pt x="1678" y="661"/>
                    </a:lnTo>
                    <a:lnTo>
                      <a:pt x="1685" y="655"/>
                    </a:lnTo>
                    <a:lnTo>
                      <a:pt x="1693" y="653"/>
                    </a:lnTo>
                    <a:lnTo>
                      <a:pt x="1701" y="651"/>
                    </a:lnTo>
                    <a:lnTo>
                      <a:pt x="1709" y="651"/>
                    </a:lnTo>
                    <a:lnTo>
                      <a:pt x="1718" y="651"/>
                    </a:lnTo>
                    <a:lnTo>
                      <a:pt x="1736" y="654"/>
                    </a:lnTo>
                    <a:lnTo>
                      <a:pt x="1753" y="657"/>
                    </a:lnTo>
                    <a:lnTo>
                      <a:pt x="1770" y="659"/>
                    </a:lnTo>
                    <a:lnTo>
                      <a:pt x="1786" y="661"/>
                    </a:lnTo>
                    <a:lnTo>
                      <a:pt x="1800" y="661"/>
                    </a:lnTo>
                    <a:lnTo>
                      <a:pt x="1813" y="661"/>
                    </a:lnTo>
                    <a:lnTo>
                      <a:pt x="1825" y="659"/>
                    </a:lnTo>
                    <a:lnTo>
                      <a:pt x="1834" y="657"/>
                    </a:lnTo>
                    <a:lnTo>
                      <a:pt x="1844" y="654"/>
                    </a:lnTo>
                    <a:lnTo>
                      <a:pt x="1852" y="651"/>
                    </a:lnTo>
                    <a:lnTo>
                      <a:pt x="1860" y="647"/>
                    </a:lnTo>
                    <a:lnTo>
                      <a:pt x="1866" y="643"/>
                    </a:lnTo>
                    <a:lnTo>
                      <a:pt x="1872" y="638"/>
                    </a:lnTo>
                    <a:lnTo>
                      <a:pt x="1876" y="633"/>
                    </a:lnTo>
                    <a:lnTo>
                      <a:pt x="1884" y="622"/>
                    </a:lnTo>
                    <a:lnTo>
                      <a:pt x="1889" y="609"/>
                    </a:lnTo>
                    <a:lnTo>
                      <a:pt x="1897" y="583"/>
                    </a:lnTo>
                    <a:lnTo>
                      <a:pt x="1905" y="559"/>
                    </a:lnTo>
                    <a:lnTo>
                      <a:pt x="1910" y="549"/>
                    </a:lnTo>
                    <a:lnTo>
                      <a:pt x="1917" y="541"/>
                    </a:lnTo>
                    <a:lnTo>
                      <a:pt x="1921" y="537"/>
                    </a:lnTo>
                    <a:lnTo>
                      <a:pt x="1926" y="534"/>
                    </a:lnTo>
                    <a:lnTo>
                      <a:pt x="1933" y="531"/>
                    </a:lnTo>
                    <a:lnTo>
                      <a:pt x="1939" y="530"/>
                    </a:lnTo>
                    <a:lnTo>
                      <a:pt x="1950" y="527"/>
                    </a:lnTo>
                    <a:lnTo>
                      <a:pt x="1961" y="525"/>
                    </a:lnTo>
                    <a:lnTo>
                      <a:pt x="1971" y="522"/>
                    </a:lnTo>
                    <a:lnTo>
                      <a:pt x="1981" y="517"/>
                    </a:lnTo>
                    <a:lnTo>
                      <a:pt x="1990" y="513"/>
                    </a:lnTo>
                    <a:lnTo>
                      <a:pt x="1999" y="507"/>
                    </a:lnTo>
                    <a:lnTo>
                      <a:pt x="2007" y="501"/>
                    </a:lnTo>
                    <a:lnTo>
                      <a:pt x="2015" y="494"/>
                    </a:lnTo>
                    <a:lnTo>
                      <a:pt x="2029" y="481"/>
                    </a:lnTo>
                    <a:lnTo>
                      <a:pt x="2042" y="465"/>
                    </a:lnTo>
                    <a:lnTo>
                      <a:pt x="2051" y="449"/>
                    </a:lnTo>
                    <a:lnTo>
                      <a:pt x="2061" y="433"/>
                    </a:lnTo>
                    <a:lnTo>
                      <a:pt x="2067" y="415"/>
                    </a:lnTo>
                    <a:lnTo>
                      <a:pt x="2071" y="398"/>
                    </a:lnTo>
                    <a:lnTo>
                      <a:pt x="2075" y="382"/>
                    </a:lnTo>
                    <a:lnTo>
                      <a:pt x="2075" y="367"/>
                    </a:lnTo>
                    <a:lnTo>
                      <a:pt x="2074" y="354"/>
                    </a:lnTo>
                    <a:lnTo>
                      <a:pt x="2071" y="342"/>
                    </a:lnTo>
                    <a:lnTo>
                      <a:pt x="2070" y="337"/>
                    </a:lnTo>
                    <a:lnTo>
                      <a:pt x="2066" y="333"/>
                    </a:lnTo>
                    <a:lnTo>
                      <a:pt x="2063" y="329"/>
                    </a:lnTo>
                    <a:lnTo>
                      <a:pt x="2059" y="325"/>
                    </a:lnTo>
                    <a:lnTo>
                      <a:pt x="2043" y="333"/>
                    </a:lnTo>
                    <a:lnTo>
                      <a:pt x="2029" y="339"/>
                    </a:lnTo>
                    <a:lnTo>
                      <a:pt x="2014" y="345"/>
                    </a:lnTo>
                    <a:lnTo>
                      <a:pt x="2002" y="347"/>
                    </a:lnTo>
                    <a:lnTo>
                      <a:pt x="1990" y="349"/>
                    </a:lnTo>
                    <a:lnTo>
                      <a:pt x="1979" y="350"/>
                    </a:lnTo>
                    <a:lnTo>
                      <a:pt x="1969" y="349"/>
                    </a:lnTo>
                    <a:lnTo>
                      <a:pt x="1961" y="346"/>
                    </a:lnTo>
                    <a:lnTo>
                      <a:pt x="1951" y="343"/>
                    </a:lnTo>
                    <a:lnTo>
                      <a:pt x="1943" y="341"/>
                    </a:lnTo>
                    <a:lnTo>
                      <a:pt x="1937" y="335"/>
                    </a:lnTo>
                    <a:lnTo>
                      <a:pt x="1930" y="331"/>
                    </a:lnTo>
                    <a:lnTo>
                      <a:pt x="1917" y="319"/>
                    </a:lnTo>
                    <a:lnTo>
                      <a:pt x="1905" y="307"/>
                    </a:lnTo>
                    <a:lnTo>
                      <a:pt x="1893" y="295"/>
                    </a:lnTo>
                    <a:lnTo>
                      <a:pt x="1881" y="283"/>
                    </a:lnTo>
                    <a:lnTo>
                      <a:pt x="1874" y="278"/>
                    </a:lnTo>
                    <a:lnTo>
                      <a:pt x="1868" y="274"/>
                    </a:lnTo>
                    <a:lnTo>
                      <a:pt x="1860" y="270"/>
                    </a:lnTo>
                    <a:lnTo>
                      <a:pt x="1852" y="267"/>
                    </a:lnTo>
                    <a:lnTo>
                      <a:pt x="1844" y="266"/>
                    </a:lnTo>
                    <a:lnTo>
                      <a:pt x="1834" y="265"/>
                    </a:lnTo>
                    <a:lnTo>
                      <a:pt x="1824" y="265"/>
                    </a:lnTo>
                    <a:lnTo>
                      <a:pt x="1813" y="267"/>
                    </a:lnTo>
                    <a:lnTo>
                      <a:pt x="1801" y="270"/>
                    </a:lnTo>
                    <a:lnTo>
                      <a:pt x="1788" y="274"/>
                    </a:lnTo>
                    <a:lnTo>
                      <a:pt x="1774" y="281"/>
                    </a:lnTo>
                    <a:lnTo>
                      <a:pt x="1758" y="289"/>
                    </a:lnTo>
                    <a:lnTo>
                      <a:pt x="1752" y="293"/>
                    </a:lnTo>
                    <a:lnTo>
                      <a:pt x="1745" y="295"/>
                    </a:lnTo>
                    <a:lnTo>
                      <a:pt x="1741" y="297"/>
                    </a:lnTo>
                    <a:lnTo>
                      <a:pt x="1740" y="295"/>
                    </a:lnTo>
                    <a:lnTo>
                      <a:pt x="1738" y="294"/>
                    </a:lnTo>
                    <a:lnTo>
                      <a:pt x="1738" y="291"/>
                    </a:lnTo>
                    <a:lnTo>
                      <a:pt x="1740" y="287"/>
                    </a:lnTo>
                    <a:lnTo>
                      <a:pt x="1741" y="282"/>
                    </a:lnTo>
                    <a:lnTo>
                      <a:pt x="1756" y="253"/>
                    </a:lnTo>
                    <a:lnTo>
                      <a:pt x="1773" y="210"/>
                    </a:lnTo>
                    <a:lnTo>
                      <a:pt x="1777" y="198"/>
                    </a:lnTo>
                    <a:lnTo>
                      <a:pt x="1780" y="186"/>
                    </a:lnTo>
                    <a:lnTo>
                      <a:pt x="1782" y="173"/>
                    </a:lnTo>
                    <a:lnTo>
                      <a:pt x="1784" y="160"/>
                    </a:lnTo>
                    <a:lnTo>
                      <a:pt x="1784" y="146"/>
                    </a:lnTo>
                    <a:lnTo>
                      <a:pt x="1782" y="133"/>
                    </a:lnTo>
                    <a:lnTo>
                      <a:pt x="1781" y="120"/>
                    </a:lnTo>
                    <a:lnTo>
                      <a:pt x="1777" y="105"/>
                    </a:lnTo>
                    <a:lnTo>
                      <a:pt x="1772" y="92"/>
                    </a:lnTo>
                    <a:lnTo>
                      <a:pt x="1764" y="78"/>
                    </a:lnTo>
                    <a:lnTo>
                      <a:pt x="1754" y="65"/>
                    </a:lnTo>
                    <a:lnTo>
                      <a:pt x="1744" y="50"/>
                    </a:lnTo>
                    <a:lnTo>
                      <a:pt x="1730" y="38"/>
                    </a:lnTo>
                    <a:lnTo>
                      <a:pt x="1714" y="25"/>
                    </a:lnTo>
                    <a:lnTo>
                      <a:pt x="1696" y="12"/>
                    </a:lnTo>
                    <a:lnTo>
                      <a:pt x="1674" y="0"/>
                    </a:lnTo>
                    <a:lnTo>
                      <a:pt x="1618" y="32"/>
                    </a:lnTo>
                    <a:lnTo>
                      <a:pt x="1565" y="61"/>
                    </a:lnTo>
                    <a:lnTo>
                      <a:pt x="1540" y="76"/>
                    </a:lnTo>
                    <a:lnTo>
                      <a:pt x="1514" y="90"/>
                    </a:lnTo>
                    <a:lnTo>
                      <a:pt x="1492" y="106"/>
                    </a:lnTo>
                    <a:lnTo>
                      <a:pt x="1470" y="124"/>
                    </a:lnTo>
                    <a:lnTo>
                      <a:pt x="1460" y="133"/>
                    </a:lnTo>
                    <a:lnTo>
                      <a:pt x="1449" y="142"/>
                    </a:lnTo>
                    <a:lnTo>
                      <a:pt x="1441" y="153"/>
                    </a:lnTo>
                    <a:lnTo>
                      <a:pt x="1432" y="164"/>
                    </a:lnTo>
                    <a:lnTo>
                      <a:pt x="1424" y="176"/>
                    </a:lnTo>
                    <a:lnTo>
                      <a:pt x="1416" y="188"/>
                    </a:lnTo>
                    <a:lnTo>
                      <a:pt x="1408" y="200"/>
                    </a:lnTo>
                    <a:lnTo>
                      <a:pt x="1402" y="214"/>
                    </a:lnTo>
                    <a:lnTo>
                      <a:pt x="1396" y="227"/>
                    </a:lnTo>
                    <a:lnTo>
                      <a:pt x="1390" y="243"/>
                    </a:lnTo>
                    <a:lnTo>
                      <a:pt x="1386" y="259"/>
                    </a:lnTo>
                    <a:lnTo>
                      <a:pt x="1382" y="277"/>
                    </a:lnTo>
                    <a:lnTo>
                      <a:pt x="1378" y="294"/>
                    </a:lnTo>
                    <a:lnTo>
                      <a:pt x="1376" y="314"/>
                    </a:lnTo>
                    <a:lnTo>
                      <a:pt x="1374" y="334"/>
                    </a:lnTo>
                    <a:lnTo>
                      <a:pt x="1373" y="355"/>
                    </a:lnTo>
                    <a:lnTo>
                      <a:pt x="1378" y="354"/>
                    </a:lnTo>
                    <a:lnTo>
                      <a:pt x="1390" y="351"/>
                    </a:lnTo>
                    <a:lnTo>
                      <a:pt x="1409" y="349"/>
                    </a:lnTo>
                    <a:lnTo>
                      <a:pt x="1433" y="346"/>
                    </a:lnTo>
                    <a:lnTo>
                      <a:pt x="1446" y="346"/>
                    </a:lnTo>
                    <a:lnTo>
                      <a:pt x="1461" y="346"/>
                    </a:lnTo>
                    <a:lnTo>
                      <a:pt x="1476" y="347"/>
                    </a:lnTo>
                    <a:lnTo>
                      <a:pt x="1490" y="350"/>
                    </a:lnTo>
                    <a:lnTo>
                      <a:pt x="1505" y="354"/>
                    </a:lnTo>
                    <a:lnTo>
                      <a:pt x="1520" y="359"/>
                    </a:lnTo>
                    <a:lnTo>
                      <a:pt x="1534" y="365"/>
                    </a:lnTo>
                    <a:lnTo>
                      <a:pt x="1548" y="374"/>
                    </a:lnTo>
                    <a:lnTo>
                      <a:pt x="1546" y="402"/>
                    </a:lnTo>
                    <a:lnTo>
                      <a:pt x="1544" y="425"/>
                    </a:lnTo>
                    <a:lnTo>
                      <a:pt x="1542" y="434"/>
                    </a:lnTo>
                    <a:lnTo>
                      <a:pt x="1541" y="443"/>
                    </a:lnTo>
                    <a:lnTo>
                      <a:pt x="1538" y="450"/>
                    </a:lnTo>
                    <a:lnTo>
                      <a:pt x="1534" y="457"/>
                    </a:lnTo>
                    <a:lnTo>
                      <a:pt x="1530" y="462"/>
                    </a:lnTo>
                    <a:lnTo>
                      <a:pt x="1525" y="466"/>
                    </a:lnTo>
                    <a:lnTo>
                      <a:pt x="1517" y="469"/>
                    </a:lnTo>
                    <a:lnTo>
                      <a:pt x="1509" y="471"/>
                    </a:lnTo>
                    <a:lnTo>
                      <a:pt x="1498" y="474"/>
                    </a:lnTo>
                    <a:lnTo>
                      <a:pt x="1488" y="475"/>
                    </a:lnTo>
                    <a:lnTo>
                      <a:pt x="1473" y="475"/>
                    </a:lnTo>
                    <a:lnTo>
                      <a:pt x="1457" y="475"/>
                    </a:lnTo>
                    <a:lnTo>
                      <a:pt x="1448" y="475"/>
                    </a:lnTo>
                    <a:lnTo>
                      <a:pt x="1437" y="473"/>
                    </a:lnTo>
                    <a:lnTo>
                      <a:pt x="1426" y="467"/>
                    </a:lnTo>
                    <a:lnTo>
                      <a:pt x="1416" y="463"/>
                    </a:lnTo>
                    <a:lnTo>
                      <a:pt x="1390" y="451"/>
                    </a:lnTo>
                    <a:lnTo>
                      <a:pt x="1362" y="439"/>
                    </a:lnTo>
                    <a:lnTo>
                      <a:pt x="1346" y="434"/>
                    </a:lnTo>
                    <a:lnTo>
                      <a:pt x="1329" y="430"/>
                    </a:lnTo>
                    <a:lnTo>
                      <a:pt x="1310" y="427"/>
                    </a:lnTo>
                    <a:lnTo>
                      <a:pt x="1290" y="427"/>
                    </a:lnTo>
                    <a:lnTo>
                      <a:pt x="1268" y="429"/>
                    </a:lnTo>
                    <a:lnTo>
                      <a:pt x="1242" y="434"/>
                    </a:lnTo>
                    <a:lnTo>
                      <a:pt x="1216" y="441"/>
                    </a:lnTo>
                    <a:lnTo>
                      <a:pt x="1186" y="451"/>
                    </a:lnTo>
                    <a:lnTo>
                      <a:pt x="1168" y="473"/>
                    </a:lnTo>
                    <a:lnTo>
                      <a:pt x="1148" y="491"/>
                    </a:lnTo>
                    <a:lnTo>
                      <a:pt x="1127" y="511"/>
                    </a:lnTo>
                    <a:lnTo>
                      <a:pt x="1107" y="529"/>
                    </a:lnTo>
                    <a:lnTo>
                      <a:pt x="1064" y="563"/>
                    </a:lnTo>
                    <a:lnTo>
                      <a:pt x="1020" y="597"/>
                    </a:lnTo>
                    <a:lnTo>
                      <a:pt x="932" y="658"/>
                    </a:lnTo>
                    <a:lnTo>
                      <a:pt x="841" y="717"/>
                    </a:lnTo>
                    <a:lnTo>
                      <a:pt x="796" y="746"/>
                    </a:lnTo>
                    <a:lnTo>
                      <a:pt x="752" y="777"/>
                    </a:lnTo>
                    <a:lnTo>
                      <a:pt x="709" y="809"/>
                    </a:lnTo>
                    <a:lnTo>
                      <a:pt x="668" y="842"/>
                    </a:lnTo>
                    <a:lnTo>
                      <a:pt x="647" y="859"/>
                    </a:lnTo>
                    <a:lnTo>
                      <a:pt x="627" y="876"/>
                    </a:lnTo>
                    <a:lnTo>
                      <a:pt x="608" y="895"/>
                    </a:lnTo>
                    <a:lnTo>
                      <a:pt x="589" y="914"/>
                    </a:lnTo>
                    <a:lnTo>
                      <a:pt x="571" y="934"/>
                    </a:lnTo>
                    <a:lnTo>
                      <a:pt x="552" y="955"/>
                    </a:lnTo>
                    <a:lnTo>
                      <a:pt x="535" y="976"/>
                    </a:lnTo>
                    <a:lnTo>
                      <a:pt x="519" y="999"/>
                    </a:lnTo>
                    <a:lnTo>
                      <a:pt x="500" y="1028"/>
                    </a:lnTo>
                    <a:lnTo>
                      <a:pt x="483" y="1062"/>
                    </a:lnTo>
                    <a:lnTo>
                      <a:pt x="465" y="1096"/>
                    </a:lnTo>
                    <a:lnTo>
                      <a:pt x="448" y="1134"/>
                    </a:lnTo>
                    <a:lnTo>
                      <a:pt x="431" y="1171"/>
                    </a:lnTo>
                    <a:lnTo>
                      <a:pt x="412" y="1208"/>
                    </a:lnTo>
                    <a:lnTo>
                      <a:pt x="393" y="1243"/>
                    </a:lnTo>
                    <a:lnTo>
                      <a:pt x="373" y="1276"/>
                    </a:lnTo>
                    <a:lnTo>
                      <a:pt x="343" y="1324"/>
                    </a:lnTo>
                    <a:lnTo>
                      <a:pt x="314" y="1368"/>
                    </a:lnTo>
                    <a:lnTo>
                      <a:pt x="287" y="1407"/>
                    </a:lnTo>
                    <a:lnTo>
                      <a:pt x="264" y="1440"/>
                    </a:lnTo>
                    <a:lnTo>
                      <a:pt x="255" y="1456"/>
                    </a:lnTo>
                    <a:lnTo>
                      <a:pt x="248" y="1469"/>
                    </a:lnTo>
                    <a:lnTo>
                      <a:pt x="242" y="1483"/>
                    </a:lnTo>
                    <a:lnTo>
                      <a:pt x="238" y="1493"/>
                    </a:lnTo>
                    <a:lnTo>
                      <a:pt x="235" y="1503"/>
                    </a:lnTo>
                    <a:lnTo>
                      <a:pt x="235" y="1511"/>
                    </a:lnTo>
                    <a:lnTo>
                      <a:pt x="236" y="1515"/>
                    </a:lnTo>
                    <a:lnTo>
                      <a:pt x="238" y="1519"/>
                    </a:lnTo>
                    <a:lnTo>
                      <a:pt x="239" y="1521"/>
                    </a:lnTo>
                    <a:lnTo>
                      <a:pt x="242" y="1523"/>
                    </a:lnTo>
                    <a:lnTo>
                      <a:pt x="259" y="1536"/>
                    </a:lnTo>
                    <a:lnTo>
                      <a:pt x="274" y="1545"/>
                    </a:lnTo>
                    <a:lnTo>
                      <a:pt x="287" y="1553"/>
                    </a:lnTo>
                    <a:lnTo>
                      <a:pt x="299" y="1560"/>
                    </a:lnTo>
                    <a:lnTo>
                      <a:pt x="310" y="1564"/>
                    </a:lnTo>
                    <a:lnTo>
                      <a:pt x="319" y="1567"/>
                    </a:lnTo>
                    <a:lnTo>
                      <a:pt x="328" y="1569"/>
                    </a:lnTo>
                    <a:lnTo>
                      <a:pt x="338" y="1569"/>
                    </a:lnTo>
                    <a:lnTo>
                      <a:pt x="355" y="1571"/>
                    </a:lnTo>
                    <a:lnTo>
                      <a:pt x="375" y="1569"/>
                    </a:lnTo>
                    <a:lnTo>
                      <a:pt x="397" y="1569"/>
                    </a:lnTo>
                    <a:lnTo>
                      <a:pt x="428" y="1572"/>
                    </a:lnTo>
                    <a:lnTo>
                      <a:pt x="435" y="1568"/>
                    </a:lnTo>
                    <a:lnTo>
                      <a:pt x="441" y="1565"/>
                    </a:lnTo>
                    <a:lnTo>
                      <a:pt x="448" y="1564"/>
                    </a:lnTo>
                    <a:lnTo>
                      <a:pt x="455" y="1563"/>
                    </a:lnTo>
                    <a:lnTo>
                      <a:pt x="460" y="1564"/>
                    </a:lnTo>
                    <a:lnTo>
                      <a:pt x="465" y="1564"/>
                    </a:lnTo>
                    <a:lnTo>
                      <a:pt x="471" y="1565"/>
                    </a:lnTo>
                    <a:lnTo>
                      <a:pt x="475" y="1568"/>
                    </a:lnTo>
                    <a:lnTo>
                      <a:pt x="484" y="1573"/>
                    </a:lnTo>
                    <a:lnTo>
                      <a:pt x="491" y="1581"/>
                    </a:lnTo>
                    <a:lnTo>
                      <a:pt x="497" y="1591"/>
                    </a:lnTo>
                    <a:lnTo>
                      <a:pt x="503" y="1601"/>
                    </a:lnTo>
                    <a:lnTo>
                      <a:pt x="511" y="1623"/>
                    </a:lnTo>
                    <a:lnTo>
                      <a:pt x="515" y="1641"/>
                    </a:lnTo>
                    <a:lnTo>
                      <a:pt x="517" y="1656"/>
                    </a:lnTo>
                    <a:lnTo>
                      <a:pt x="519" y="1661"/>
                    </a:lnTo>
                    <a:lnTo>
                      <a:pt x="512" y="1668"/>
                    </a:lnTo>
                    <a:lnTo>
                      <a:pt x="508" y="1675"/>
                    </a:lnTo>
                    <a:lnTo>
                      <a:pt x="505" y="1683"/>
                    </a:lnTo>
                    <a:lnTo>
                      <a:pt x="503" y="1689"/>
                    </a:lnTo>
                    <a:lnTo>
                      <a:pt x="499" y="1705"/>
                    </a:lnTo>
                    <a:lnTo>
                      <a:pt x="495" y="1719"/>
                    </a:lnTo>
                    <a:lnTo>
                      <a:pt x="491" y="1724"/>
                    </a:lnTo>
                    <a:lnTo>
                      <a:pt x="484" y="1728"/>
                    </a:lnTo>
                    <a:lnTo>
                      <a:pt x="477" y="1731"/>
                    </a:lnTo>
                    <a:lnTo>
                      <a:pt x="468" y="1732"/>
                    </a:lnTo>
                    <a:lnTo>
                      <a:pt x="455" y="1732"/>
                    </a:lnTo>
                    <a:lnTo>
                      <a:pt x="440" y="1729"/>
                    </a:lnTo>
                    <a:lnTo>
                      <a:pt x="420" y="1724"/>
                    </a:lnTo>
                    <a:lnTo>
                      <a:pt x="397" y="1716"/>
                    </a:lnTo>
                    <a:lnTo>
                      <a:pt x="388" y="1729"/>
                    </a:lnTo>
                    <a:lnTo>
                      <a:pt x="379" y="1741"/>
                    </a:lnTo>
                    <a:lnTo>
                      <a:pt x="370" y="1751"/>
                    </a:lnTo>
                    <a:lnTo>
                      <a:pt x="359" y="1757"/>
                    </a:lnTo>
                    <a:lnTo>
                      <a:pt x="348" y="1764"/>
                    </a:lnTo>
                    <a:lnTo>
                      <a:pt x="338" y="1768"/>
                    </a:lnTo>
                    <a:lnTo>
                      <a:pt x="326" y="1769"/>
                    </a:lnTo>
                    <a:lnTo>
                      <a:pt x="315" y="1771"/>
                    </a:lnTo>
                    <a:lnTo>
                      <a:pt x="303" y="1769"/>
                    </a:lnTo>
                    <a:lnTo>
                      <a:pt x="291" y="1768"/>
                    </a:lnTo>
                    <a:lnTo>
                      <a:pt x="279" y="1764"/>
                    </a:lnTo>
                    <a:lnTo>
                      <a:pt x="267" y="1760"/>
                    </a:lnTo>
                    <a:lnTo>
                      <a:pt x="242" y="1749"/>
                    </a:lnTo>
                    <a:lnTo>
                      <a:pt x="218" y="1735"/>
                    </a:lnTo>
                    <a:lnTo>
                      <a:pt x="208" y="1731"/>
                    </a:lnTo>
                    <a:lnTo>
                      <a:pt x="202" y="1729"/>
                    </a:lnTo>
                    <a:lnTo>
                      <a:pt x="199" y="1731"/>
                    </a:lnTo>
                    <a:lnTo>
                      <a:pt x="198" y="1732"/>
                    </a:lnTo>
                    <a:lnTo>
                      <a:pt x="196" y="1735"/>
                    </a:lnTo>
                    <a:lnTo>
                      <a:pt x="195" y="1739"/>
                    </a:lnTo>
                    <a:lnTo>
                      <a:pt x="194" y="1747"/>
                    </a:lnTo>
                    <a:lnTo>
                      <a:pt x="194" y="1756"/>
                    </a:lnTo>
                    <a:lnTo>
                      <a:pt x="195" y="1769"/>
                    </a:lnTo>
                    <a:lnTo>
                      <a:pt x="196" y="1783"/>
                    </a:lnTo>
                    <a:lnTo>
                      <a:pt x="200" y="1816"/>
                    </a:lnTo>
                    <a:lnTo>
                      <a:pt x="202" y="1852"/>
                    </a:lnTo>
                    <a:lnTo>
                      <a:pt x="202" y="1871"/>
                    </a:lnTo>
                    <a:lnTo>
                      <a:pt x="200" y="1889"/>
                    </a:lnTo>
                    <a:lnTo>
                      <a:pt x="198" y="1908"/>
                    </a:lnTo>
                    <a:lnTo>
                      <a:pt x="194" y="1927"/>
                    </a:lnTo>
                    <a:lnTo>
                      <a:pt x="190" y="1936"/>
                    </a:lnTo>
                    <a:lnTo>
                      <a:pt x="186" y="1945"/>
                    </a:lnTo>
                    <a:lnTo>
                      <a:pt x="182" y="1953"/>
                    </a:lnTo>
                    <a:lnTo>
                      <a:pt x="176" y="1963"/>
                    </a:lnTo>
                    <a:lnTo>
                      <a:pt x="164" y="1977"/>
                    </a:lnTo>
                    <a:lnTo>
                      <a:pt x="151" y="1992"/>
                    </a:lnTo>
                    <a:lnTo>
                      <a:pt x="119" y="2020"/>
                    </a:lnTo>
                    <a:lnTo>
                      <a:pt x="86" y="2046"/>
                    </a:lnTo>
                    <a:lnTo>
                      <a:pt x="70" y="2061"/>
                    </a:lnTo>
                    <a:lnTo>
                      <a:pt x="54" y="2076"/>
                    </a:lnTo>
                    <a:lnTo>
                      <a:pt x="39" y="2092"/>
                    </a:lnTo>
                    <a:lnTo>
                      <a:pt x="27" y="2109"/>
                    </a:lnTo>
                    <a:lnTo>
                      <a:pt x="20" y="2118"/>
                    </a:lnTo>
                    <a:lnTo>
                      <a:pt x="16" y="2128"/>
                    </a:lnTo>
                    <a:lnTo>
                      <a:pt x="11" y="2138"/>
                    </a:lnTo>
                    <a:lnTo>
                      <a:pt x="7" y="2149"/>
                    </a:lnTo>
                    <a:lnTo>
                      <a:pt x="4" y="2160"/>
                    </a:lnTo>
                    <a:lnTo>
                      <a:pt x="2" y="2172"/>
                    </a:lnTo>
                    <a:lnTo>
                      <a:pt x="0" y="2185"/>
                    </a:lnTo>
                    <a:lnTo>
                      <a:pt x="0" y="2198"/>
                    </a:lnTo>
                    <a:lnTo>
                      <a:pt x="0" y="2204"/>
                    </a:lnTo>
                    <a:lnTo>
                      <a:pt x="2" y="2210"/>
                    </a:lnTo>
                    <a:lnTo>
                      <a:pt x="3" y="2218"/>
                    </a:lnTo>
                    <a:lnTo>
                      <a:pt x="7" y="2228"/>
                    </a:lnTo>
                    <a:lnTo>
                      <a:pt x="16" y="2226"/>
                    </a:lnTo>
                    <a:lnTo>
                      <a:pt x="26" y="2226"/>
                    </a:lnTo>
                    <a:lnTo>
                      <a:pt x="32" y="2228"/>
                    </a:lnTo>
                    <a:lnTo>
                      <a:pt x="38" y="2229"/>
                    </a:lnTo>
                    <a:lnTo>
                      <a:pt x="46" y="2232"/>
                    </a:lnTo>
                    <a:lnTo>
                      <a:pt x="55" y="2234"/>
                    </a:lnTo>
                    <a:lnTo>
                      <a:pt x="68" y="2234"/>
                    </a:lnTo>
                    <a:lnTo>
                      <a:pt x="83" y="2237"/>
                    </a:lnTo>
                    <a:lnTo>
                      <a:pt x="99" y="2241"/>
                    </a:lnTo>
                    <a:lnTo>
                      <a:pt x="115" y="2248"/>
                    </a:lnTo>
                    <a:lnTo>
                      <a:pt x="132" y="2254"/>
                    </a:lnTo>
                    <a:lnTo>
                      <a:pt x="151" y="2262"/>
                    </a:lnTo>
                    <a:lnTo>
                      <a:pt x="168" y="2272"/>
                    </a:lnTo>
                    <a:lnTo>
                      <a:pt x="184" y="2282"/>
                    </a:lnTo>
                    <a:lnTo>
                      <a:pt x="202" y="2293"/>
                    </a:lnTo>
                    <a:lnTo>
                      <a:pt x="216" y="2305"/>
                    </a:lnTo>
                    <a:lnTo>
                      <a:pt x="230" y="2317"/>
                    </a:lnTo>
                    <a:lnTo>
                      <a:pt x="242" y="2330"/>
                    </a:lnTo>
                    <a:lnTo>
                      <a:pt x="252" y="2344"/>
                    </a:lnTo>
                    <a:lnTo>
                      <a:pt x="259" y="2357"/>
                    </a:lnTo>
                    <a:lnTo>
                      <a:pt x="262" y="2364"/>
                    </a:lnTo>
                    <a:lnTo>
                      <a:pt x="264" y="2370"/>
                    </a:lnTo>
                    <a:lnTo>
                      <a:pt x="266" y="2377"/>
                    </a:lnTo>
                    <a:lnTo>
                      <a:pt x="266" y="2385"/>
                    </a:lnTo>
                    <a:lnTo>
                      <a:pt x="266" y="2396"/>
                    </a:lnTo>
                    <a:lnTo>
                      <a:pt x="264" y="2405"/>
                    </a:lnTo>
                    <a:lnTo>
                      <a:pt x="262" y="2413"/>
                    </a:lnTo>
                    <a:lnTo>
                      <a:pt x="260" y="2420"/>
                    </a:lnTo>
                    <a:lnTo>
                      <a:pt x="254" y="2432"/>
                    </a:lnTo>
                    <a:lnTo>
                      <a:pt x="247" y="2441"/>
                    </a:lnTo>
                    <a:lnTo>
                      <a:pt x="239" y="2449"/>
                    </a:lnTo>
                    <a:lnTo>
                      <a:pt x="232" y="2457"/>
                    </a:lnTo>
                    <a:lnTo>
                      <a:pt x="227" y="2465"/>
                    </a:lnTo>
                    <a:lnTo>
                      <a:pt x="223" y="2474"/>
                    </a:lnTo>
                    <a:lnTo>
                      <a:pt x="220" y="2484"/>
                    </a:lnTo>
                    <a:lnTo>
                      <a:pt x="219" y="2492"/>
                    </a:lnTo>
                    <a:lnTo>
                      <a:pt x="219" y="2500"/>
                    </a:lnTo>
                    <a:lnTo>
                      <a:pt x="222" y="2508"/>
                    </a:lnTo>
                    <a:lnTo>
                      <a:pt x="223" y="2516"/>
                    </a:lnTo>
                    <a:lnTo>
                      <a:pt x="224" y="2524"/>
                    </a:lnTo>
                    <a:lnTo>
                      <a:pt x="224" y="2532"/>
                    </a:lnTo>
                    <a:lnTo>
                      <a:pt x="223" y="2541"/>
                    </a:lnTo>
                    <a:lnTo>
                      <a:pt x="218" y="2554"/>
                    </a:lnTo>
                    <a:lnTo>
                      <a:pt x="212" y="2566"/>
                    </a:lnTo>
                    <a:lnTo>
                      <a:pt x="206" y="2578"/>
                    </a:lnTo>
                    <a:lnTo>
                      <a:pt x="198" y="2590"/>
                    </a:lnTo>
                    <a:lnTo>
                      <a:pt x="182" y="2611"/>
                    </a:lnTo>
                    <a:lnTo>
                      <a:pt x="166" y="2633"/>
                    </a:lnTo>
                    <a:lnTo>
                      <a:pt x="159" y="2643"/>
                    </a:lnTo>
                    <a:lnTo>
                      <a:pt x="151" y="2654"/>
                    </a:lnTo>
                    <a:lnTo>
                      <a:pt x="144" y="2666"/>
                    </a:lnTo>
                    <a:lnTo>
                      <a:pt x="139" y="2678"/>
                    </a:lnTo>
                    <a:lnTo>
                      <a:pt x="134" y="2690"/>
                    </a:lnTo>
                    <a:lnTo>
                      <a:pt x="130" y="2703"/>
                    </a:lnTo>
                    <a:lnTo>
                      <a:pt x="128" y="2718"/>
                    </a:lnTo>
                    <a:lnTo>
                      <a:pt x="127" y="2734"/>
                    </a:lnTo>
                    <a:lnTo>
                      <a:pt x="127" y="2742"/>
                    </a:lnTo>
                    <a:lnTo>
                      <a:pt x="128" y="2750"/>
                    </a:lnTo>
                    <a:lnTo>
                      <a:pt x="130" y="2757"/>
                    </a:lnTo>
                    <a:lnTo>
                      <a:pt x="131" y="2762"/>
                    </a:lnTo>
                    <a:lnTo>
                      <a:pt x="134" y="2767"/>
                    </a:lnTo>
                    <a:lnTo>
                      <a:pt x="136" y="2771"/>
                    </a:lnTo>
                    <a:lnTo>
                      <a:pt x="140" y="2775"/>
                    </a:lnTo>
                    <a:lnTo>
                      <a:pt x="144" y="2778"/>
                    </a:lnTo>
                    <a:lnTo>
                      <a:pt x="154" y="2782"/>
                    </a:lnTo>
                    <a:lnTo>
                      <a:pt x="166" y="2783"/>
                    </a:lnTo>
                    <a:lnTo>
                      <a:pt x="178" y="2783"/>
                    </a:lnTo>
                    <a:lnTo>
                      <a:pt x="194" y="2782"/>
                    </a:lnTo>
                    <a:lnTo>
                      <a:pt x="196" y="2790"/>
                    </a:lnTo>
                    <a:lnTo>
                      <a:pt x="199" y="2799"/>
                    </a:lnTo>
                    <a:lnTo>
                      <a:pt x="200" y="2806"/>
                    </a:lnTo>
                    <a:lnTo>
                      <a:pt x="200" y="2814"/>
                    </a:lnTo>
                    <a:lnTo>
                      <a:pt x="200" y="2829"/>
                    </a:lnTo>
                    <a:lnTo>
                      <a:pt x="199" y="2842"/>
                    </a:lnTo>
                    <a:lnTo>
                      <a:pt x="200" y="2846"/>
                    </a:lnTo>
                    <a:lnTo>
                      <a:pt x="202" y="2849"/>
                    </a:lnTo>
                    <a:lnTo>
                      <a:pt x="203" y="2853"/>
                    </a:lnTo>
                    <a:lnTo>
                      <a:pt x="207" y="2857"/>
                    </a:lnTo>
                    <a:lnTo>
                      <a:pt x="215" y="2865"/>
                    </a:lnTo>
                    <a:lnTo>
                      <a:pt x="227" y="2873"/>
                    </a:lnTo>
                    <a:lnTo>
                      <a:pt x="240" y="2879"/>
                    </a:lnTo>
                    <a:lnTo>
                      <a:pt x="255" y="2885"/>
                    </a:lnTo>
                    <a:lnTo>
                      <a:pt x="272" y="2889"/>
                    </a:lnTo>
                    <a:lnTo>
                      <a:pt x="290" y="2890"/>
                    </a:lnTo>
                    <a:lnTo>
                      <a:pt x="300" y="2890"/>
                    </a:lnTo>
                    <a:lnTo>
                      <a:pt x="311" y="2887"/>
                    </a:lnTo>
                    <a:lnTo>
                      <a:pt x="322" y="2885"/>
                    </a:lnTo>
                    <a:lnTo>
                      <a:pt x="332" y="2881"/>
                    </a:lnTo>
                    <a:lnTo>
                      <a:pt x="342" y="2878"/>
                    </a:lnTo>
                    <a:lnTo>
                      <a:pt x="352" y="2875"/>
                    </a:lnTo>
                    <a:lnTo>
                      <a:pt x="363" y="2873"/>
                    </a:lnTo>
                    <a:lnTo>
                      <a:pt x="373" y="2873"/>
                    </a:lnTo>
                    <a:lnTo>
                      <a:pt x="389" y="2873"/>
                    </a:lnTo>
                    <a:lnTo>
                      <a:pt x="403" y="2877"/>
                    </a:lnTo>
                    <a:lnTo>
                      <a:pt x="412" y="2881"/>
                    </a:lnTo>
                    <a:lnTo>
                      <a:pt x="421" y="2887"/>
                    </a:lnTo>
                    <a:lnTo>
                      <a:pt x="428" y="2895"/>
                    </a:lnTo>
                    <a:lnTo>
                      <a:pt x="433" y="2903"/>
                    </a:lnTo>
                    <a:lnTo>
                      <a:pt x="437" y="2913"/>
                    </a:lnTo>
                    <a:lnTo>
                      <a:pt x="441" y="2922"/>
                    </a:lnTo>
                    <a:lnTo>
                      <a:pt x="448" y="2941"/>
                    </a:lnTo>
                    <a:lnTo>
                      <a:pt x="455" y="2958"/>
                    </a:lnTo>
                    <a:lnTo>
                      <a:pt x="460" y="2966"/>
                    </a:lnTo>
                    <a:lnTo>
                      <a:pt x="465" y="2973"/>
                    </a:lnTo>
                    <a:lnTo>
                      <a:pt x="473" y="2977"/>
                    </a:lnTo>
                    <a:lnTo>
                      <a:pt x="483" y="2981"/>
                    </a:lnTo>
                    <a:lnTo>
                      <a:pt x="495" y="2981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108"/>
              <p:cNvSpPr>
                <a:spLocks/>
              </p:cNvSpPr>
              <p:nvPr/>
            </p:nvSpPr>
            <p:spPr bwMode="auto">
              <a:xfrm>
                <a:off x="4059" y="2873"/>
                <a:ext cx="722" cy="505"/>
              </a:xfrm>
              <a:custGeom>
                <a:avLst/>
                <a:gdLst>
                  <a:gd name="T0" fmla="*/ 701 w 2364"/>
                  <a:gd name="T1" fmla="*/ 403 h 1653"/>
                  <a:gd name="T2" fmla="*/ 676 w 2364"/>
                  <a:gd name="T3" fmla="*/ 371 h 1653"/>
                  <a:gd name="T4" fmla="*/ 653 w 2364"/>
                  <a:gd name="T5" fmla="*/ 368 h 1653"/>
                  <a:gd name="T6" fmla="*/ 633 w 2364"/>
                  <a:gd name="T7" fmla="*/ 356 h 1653"/>
                  <a:gd name="T8" fmla="*/ 623 w 2364"/>
                  <a:gd name="T9" fmla="*/ 324 h 1653"/>
                  <a:gd name="T10" fmla="*/ 628 w 2364"/>
                  <a:gd name="T11" fmla="*/ 290 h 1653"/>
                  <a:gd name="T12" fmla="*/ 625 w 2364"/>
                  <a:gd name="T13" fmla="*/ 269 h 1653"/>
                  <a:gd name="T14" fmla="*/ 647 w 2364"/>
                  <a:gd name="T15" fmla="*/ 231 h 1653"/>
                  <a:gd name="T16" fmla="*/ 662 w 2364"/>
                  <a:gd name="T17" fmla="*/ 199 h 1653"/>
                  <a:gd name="T18" fmla="*/ 658 w 2364"/>
                  <a:gd name="T19" fmla="*/ 182 h 1653"/>
                  <a:gd name="T20" fmla="*/ 643 w 2364"/>
                  <a:gd name="T21" fmla="*/ 167 h 1653"/>
                  <a:gd name="T22" fmla="*/ 680 w 2364"/>
                  <a:gd name="T23" fmla="*/ 156 h 1653"/>
                  <a:gd name="T24" fmla="*/ 702 w 2364"/>
                  <a:gd name="T25" fmla="*/ 137 h 1653"/>
                  <a:gd name="T26" fmla="*/ 674 w 2364"/>
                  <a:gd name="T27" fmla="*/ 82 h 1653"/>
                  <a:gd name="T28" fmla="*/ 657 w 2364"/>
                  <a:gd name="T29" fmla="*/ 75 h 1653"/>
                  <a:gd name="T30" fmla="*/ 634 w 2364"/>
                  <a:gd name="T31" fmla="*/ 98 h 1653"/>
                  <a:gd name="T32" fmla="*/ 614 w 2364"/>
                  <a:gd name="T33" fmla="*/ 115 h 1653"/>
                  <a:gd name="T34" fmla="*/ 601 w 2364"/>
                  <a:gd name="T35" fmla="*/ 145 h 1653"/>
                  <a:gd name="T36" fmla="*/ 578 w 2364"/>
                  <a:gd name="T37" fmla="*/ 162 h 1653"/>
                  <a:gd name="T38" fmla="*/ 560 w 2364"/>
                  <a:gd name="T39" fmla="*/ 169 h 1653"/>
                  <a:gd name="T40" fmla="*/ 531 w 2364"/>
                  <a:gd name="T41" fmla="*/ 148 h 1653"/>
                  <a:gd name="T42" fmla="*/ 505 w 2364"/>
                  <a:gd name="T43" fmla="*/ 156 h 1653"/>
                  <a:gd name="T44" fmla="*/ 487 w 2364"/>
                  <a:gd name="T45" fmla="*/ 143 h 1653"/>
                  <a:gd name="T46" fmla="*/ 498 w 2364"/>
                  <a:gd name="T47" fmla="*/ 119 h 1653"/>
                  <a:gd name="T48" fmla="*/ 494 w 2364"/>
                  <a:gd name="T49" fmla="*/ 100 h 1653"/>
                  <a:gd name="T50" fmla="*/ 499 w 2364"/>
                  <a:gd name="T51" fmla="*/ 83 h 1653"/>
                  <a:gd name="T52" fmla="*/ 514 w 2364"/>
                  <a:gd name="T53" fmla="*/ 15 h 1653"/>
                  <a:gd name="T54" fmla="*/ 504 w 2364"/>
                  <a:gd name="T55" fmla="*/ 1 h 1653"/>
                  <a:gd name="T56" fmla="*/ 469 w 2364"/>
                  <a:gd name="T57" fmla="*/ 8 h 1653"/>
                  <a:gd name="T58" fmla="*/ 417 w 2364"/>
                  <a:gd name="T59" fmla="*/ 40 h 1653"/>
                  <a:gd name="T60" fmla="*/ 374 w 2364"/>
                  <a:gd name="T61" fmla="*/ 86 h 1653"/>
                  <a:gd name="T62" fmla="*/ 336 w 2364"/>
                  <a:gd name="T63" fmla="*/ 102 h 1653"/>
                  <a:gd name="T64" fmla="*/ 294 w 2364"/>
                  <a:gd name="T65" fmla="*/ 135 h 1653"/>
                  <a:gd name="T66" fmla="*/ 256 w 2364"/>
                  <a:gd name="T67" fmla="*/ 143 h 1653"/>
                  <a:gd name="T68" fmla="*/ 206 w 2364"/>
                  <a:gd name="T69" fmla="*/ 159 h 1653"/>
                  <a:gd name="T70" fmla="*/ 169 w 2364"/>
                  <a:gd name="T71" fmla="*/ 140 h 1653"/>
                  <a:gd name="T72" fmla="*/ 129 w 2364"/>
                  <a:gd name="T73" fmla="*/ 146 h 1653"/>
                  <a:gd name="T74" fmla="*/ 61 w 2364"/>
                  <a:gd name="T75" fmla="*/ 148 h 1653"/>
                  <a:gd name="T76" fmla="*/ 23 w 2364"/>
                  <a:gd name="T77" fmla="*/ 155 h 1653"/>
                  <a:gd name="T78" fmla="*/ 0 w 2364"/>
                  <a:gd name="T79" fmla="*/ 182 h 1653"/>
                  <a:gd name="T80" fmla="*/ 16 w 2364"/>
                  <a:gd name="T81" fmla="*/ 200 h 1653"/>
                  <a:gd name="T82" fmla="*/ 38 w 2364"/>
                  <a:gd name="T83" fmla="*/ 209 h 1653"/>
                  <a:gd name="T84" fmla="*/ 33 w 2364"/>
                  <a:gd name="T85" fmla="*/ 224 h 1653"/>
                  <a:gd name="T86" fmla="*/ 44 w 2364"/>
                  <a:gd name="T87" fmla="*/ 238 h 1653"/>
                  <a:gd name="T88" fmla="*/ 72 w 2364"/>
                  <a:gd name="T89" fmla="*/ 219 h 1653"/>
                  <a:gd name="T90" fmla="*/ 89 w 2364"/>
                  <a:gd name="T91" fmla="*/ 232 h 1653"/>
                  <a:gd name="T92" fmla="*/ 103 w 2364"/>
                  <a:gd name="T93" fmla="*/ 240 h 1653"/>
                  <a:gd name="T94" fmla="*/ 115 w 2364"/>
                  <a:gd name="T95" fmla="*/ 234 h 1653"/>
                  <a:gd name="T96" fmla="*/ 136 w 2364"/>
                  <a:gd name="T97" fmla="*/ 269 h 1653"/>
                  <a:gd name="T98" fmla="*/ 136 w 2364"/>
                  <a:gd name="T99" fmla="*/ 287 h 1653"/>
                  <a:gd name="T100" fmla="*/ 158 w 2364"/>
                  <a:gd name="T101" fmla="*/ 308 h 1653"/>
                  <a:gd name="T102" fmla="*/ 145 w 2364"/>
                  <a:gd name="T103" fmla="*/ 317 h 1653"/>
                  <a:gd name="T104" fmla="*/ 152 w 2364"/>
                  <a:gd name="T105" fmla="*/ 331 h 1653"/>
                  <a:gd name="T106" fmla="*/ 179 w 2364"/>
                  <a:gd name="T107" fmla="*/ 360 h 1653"/>
                  <a:gd name="T108" fmla="*/ 234 w 2364"/>
                  <a:gd name="T109" fmla="*/ 343 h 1653"/>
                  <a:gd name="T110" fmla="*/ 306 w 2364"/>
                  <a:gd name="T111" fmla="*/ 331 h 1653"/>
                  <a:gd name="T112" fmla="*/ 346 w 2364"/>
                  <a:gd name="T113" fmla="*/ 328 h 1653"/>
                  <a:gd name="T114" fmla="*/ 417 w 2364"/>
                  <a:gd name="T115" fmla="*/ 372 h 1653"/>
                  <a:gd name="T116" fmla="*/ 545 w 2364"/>
                  <a:gd name="T117" fmla="*/ 497 h 1653"/>
                  <a:gd name="T118" fmla="*/ 573 w 2364"/>
                  <a:gd name="T119" fmla="*/ 504 h 1653"/>
                  <a:gd name="T120" fmla="*/ 624 w 2364"/>
                  <a:gd name="T121" fmla="*/ 478 h 1653"/>
                  <a:gd name="T122" fmla="*/ 697 w 2364"/>
                  <a:gd name="T123" fmla="*/ 478 h 165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364"/>
                  <a:gd name="T187" fmla="*/ 0 h 1653"/>
                  <a:gd name="T188" fmla="*/ 2364 w 2364"/>
                  <a:gd name="T189" fmla="*/ 1653 h 165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364" h="1653">
                    <a:moveTo>
                      <a:pt x="2364" y="1379"/>
                    </a:moveTo>
                    <a:lnTo>
                      <a:pt x="2358" y="1377"/>
                    </a:lnTo>
                    <a:lnTo>
                      <a:pt x="2350" y="1374"/>
                    </a:lnTo>
                    <a:lnTo>
                      <a:pt x="2343" y="1371"/>
                    </a:lnTo>
                    <a:lnTo>
                      <a:pt x="2336" y="1367"/>
                    </a:lnTo>
                    <a:lnTo>
                      <a:pt x="2326" y="1357"/>
                    </a:lnTo>
                    <a:lnTo>
                      <a:pt x="2315" y="1345"/>
                    </a:lnTo>
                    <a:lnTo>
                      <a:pt x="2306" y="1333"/>
                    </a:lnTo>
                    <a:lnTo>
                      <a:pt x="2296" y="1318"/>
                    </a:lnTo>
                    <a:lnTo>
                      <a:pt x="2288" y="1304"/>
                    </a:lnTo>
                    <a:lnTo>
                      <a:pt x="2280" y="1289"/>
                    </a:lnTo>
                    <a:lnTo>
                      <a:pt x="2271" y="1273"/>
                    </a:lnTo>
                    <a:lnTo>
                      <a:pt x="2263" y="1260"/>
                    </a:lnTo>
                    <a:lnTo>
                      <a:pt x="2254" y="1246"/>
                    </a:lnTo>
                    <a:lnTo>
                      <a:pt x="2244" y="1234"/>
                    </a:lnTo>
                    <a:lnTo>
                      <a:pt x="2232" y="1225"/>
                    </a:lnTo>
                    <a:lnTo>
                      <a:pt x="2220" y="1217"/>
                    </a:lnTo>
                    <a:lnTo>
                      <a:pt x="2214" y="1214"/>
                    </a:lnTo>
                    <a:lnTo>
                      <a:pt x="2206" y="1213"/>
                    </a:lnTo>
                    <a:lnTo>
                      <a:pt x="2199" y="1212"/>
                    </a:lnTo>
                    <a:lnTo>
                      <a:pt x="2190" y="1210"/>
                    </a:lnTo>
                    <a:lnTo>
                      <a:pt x="2180" y="1210"/>
                    </a:lnTo>
                    <a:lnTo>
                      <a:pt x="2175" y="1210"/>
                    </a:lnTo>
                    <a:lnTo>
                      <a:pt x="2167" y="1210"/>
                    </a:lnTo>
                    <a:lnTo>
                      <a:pt x="2154" y="1210"/>
                    </a:lnTo>
                    <a:lnTo>
                      <a:pt x="2146" y="1210"/>
                    </a:lnTo>
                    <a:lnTo>
                      <a:pt x="2139" y="1206"/>
                    </a:lnTo>
                    <a:lnTo>
                      <a:pt x="2134" y="1202"/>
                    </a:lnTo>
                    <a:lnTo>
                      <a:pt x="2130" y="1197"/>
                    </a:lnTo>
                    <a:lnTo>
                      <a:pt x="2123" y="1182"/>
                    </a:lnTo>
                    <a:lnTo>
                      <a:pt x="2118" y="1169"/>
                    </a:lnTo>
                    <a:lnTo>
                      <a:pt x="2106" y="1172"/>
                    </a:lnTo>
                    <a:lnTo>
                      <a:pt x="2095" y="1172"/>
                    </a:lnTo>
                    <a:lnTo>
                      <a:pt x="2086" y="1172"/>
                    </a:lnTo>
                    <a:lnTo>
                      <a:pt x="2078" y="1169"/>
                    </a:lnTo>
                    <a:lnTo>
                      <a:pt x="2071" y="1165"/>
                    </a:lnTo>
                    <a:lnTo>
                      <a:pt x="2064" y="1160"/>
                    </a:lnTo>
                    <a:lnTo>
                      <a:pt x="2059" y="1153"/>
                    </a:lnTo>
                    <a:lnTo>
                      <a:pt x="2054" y="1146"/>
                    </a:lnTo>
                    <a:lnTo>
                      <a:pt x="2050" y="1138"/>
                    </a:lnTo>
                    <a:lnTo>
                      <a:pt x="2047" y="1129"/>
                    </a:lnTo>
                    <a:lnTo>
                      <a:pt x="2044" y="1118"/>
                    </a:lnTo>
                    <a:lnTo>
                      <a:pt x="2043" y="1108"/>
                    </a:lnTo>
                    <a:lnTo>
                      <a:pt x="2040" y="1085"/>
                    </a:lnTo>
                    <a:lnTo>
                      <a:pt x="2039" y="1060"/>
                    </a:lnTo>
                    <a:lnTo>
                      <a:pt x="2040" y="1044"/>
                    </a:lnTo>
                    <a:lnTo>
                      <a:pt x="2043" y="1028"/>
                    </a:lnTo>
                    <a:lnTo>
                      <a:pt x="2048" y="1014"/>
                    </a:lnTo>
                    <a:lnTo>
                      <a:pt x="2054" y="1002"/>
                    </a:lnTo>
                    <a:lnTo>
                      <a:pt x="2066" y="980"/>
                    </a:lnTo>
                    <a:lnTo>
                      <a:pt x="2076" y="958"/>
                    </a:lnTo>
                    <a:lnTo>
                      <a:pt x="2068" y="956"/>
                    </a:lnTo>
                    <a:lnTo>
                      <a:pt x="2062" y="952"/>
                    </a:lnTo>
                    <a:lnTo>
                      <a:pt x="2055" y="948"/>
                    </a:lnTo>
                    <a:lnTo>
                      <a:pt x="2048" y="942"/>
                    </a:lnTo>
                    <a:lnTo>
                      <a:pt x="2042" y="937"/>
                    </a:lnTo>
                    <a:lnTo>
                      <a:pt x="2038" y="929"/>
                    </a:lnTo>
                    <a:lnTo>
                      <a:pt x="2035" y="920"/>
                    </a:lnTo>
                    <a:lnTo>
                      <a:pt x="2034" y="909"/>
                    </a:lnTo>
                    <a:lnTo>
                      <a:pt x="2035" y="902"/>
                    </a:lnTo>
                    <a:lnTo>
                      <a:pt x="2036" y="896"/>
                    </a:lnTo>
                    <a:lnTo>
                      <a:pt x="2040" y="889"/>
                    </a:lnTo>
                    <a:lnTo>
                      <a:pt x="2046" y="881"/>
                    </a:lnTo>
                    <a:lnTo>
                      <a:pt x="2059" y="866"/>
                    </a:lnTo>
                    <a:lnTo>
                      <a:pt x="2074" y="849"/>
                    </a:lnTo>
                    <a:lnTo>
                      <a:pt x="2088" y="832"/>
                    </a:lnTo>
                    <a:lnTo>
                      <a:pt x="2102" y="813"/>
                    </a:lnTo>
                    <a:lnTo>
                      <a:pt x="2108" y="804"/>
                    </a:lnTo>
                    <a:lnTo>
                      <a:pt x="2112" y="793"/>
                    </a:lnTo>
                    <a:lnTo>
                      <a:pt x="2116" y="782"/>
                    </a:lnTo>
                    <a:lnTo>
                      <a:pt x="2118" y="772"/>
                    </a:lnTo>
                    <a:lnTo>
                      <a:pt x="2118" y="757"/>
                    </a:lnTo>
                    <a:lnTo>
                      <a:pt x="2118" y="734"/>
                    </a:lnTo>
                    <a:lnTo>
                      <a:pt x="2119" y="725"/>
                    </a:lnTo>
                    <a:lnTo>
                      <a:pt x="2120" y="717"/>
                    </a:lnTo>
                    <a:lnTo>
                      <a:pt x="2123" y="709"/>
                    </a:lnTo>
                    <a:lnTo>
                      <a:pt x="2127" y="701"/>
                    </a:lnTo>
                    <a:lnTo>
                      <a:pt x="2136" y="688"/>
                    </a:lnTo>
                    <a:lnTo>
                      <a:pt x="2148" y="676"/>
                    </a:lnTo>
                    <a:lnTo>
                      <a:pt x="2159" y="665"/>
                    </a:lnTo>
                    <a:lnTo>
                      <a:pt x="2168" y="653"/>
                    </a:lnTo>
                    <a:lnTo>
                      <a:pt x="2172" y="648"/>
                    </a:lnTo>
                    <a:lnTo>
                      <a:pt x="2175" y="641"/>
                    </a:lnTo>
                    <a:lnTo>
                      <a:pt x="2178" y="635"/>
                    </a:lnTo>
                    <a:lnTo>
                      <a:pt x="2178" y="627"/>
                    </a:lnTo>
                    <a:lnTo>
                      <a:pt x="2178" y="619"/>
                    </a:lnTo>
                    <a:lnTo>
                      <a:pt x="2175" y="612"/>
                    </a:lnTo>
                    <a:lnTo>
                      <a:pt x="2171" y="607"/>
                    </a:lnTo>
                    <a:lnTo>
                      <a:pt x="2167" y="603"/>
                    </a:lnTo>
                    <a:lnTo>
                      <a:pt x="2155" y="597"/>
                    </a:lnTo>
                    <a:lnTo>
                      <a:pt x="2142" y="592"/>
                    </a:lnTo>
                    <a:lnTo>
                      <a:pt x="2135" y="589"/>
                    </a:lnTo>
                    <a:lnTo>
                      <a:pt x="2128" y="587"/>
                    </a:lnTo>
                    <a:lnTo>
                      <a:pt x="2123" y="584"/>
                    </a:lnTo>
                    <a:lnTo>
                      <a:pt x="2118" y="580"/>
                    </a:lnTo>
                    <a:lnTo>
                      <a:pt x="2112" y="573"/>
                    </a:lnTo>
                    <a:lnTo>
                      <a:pt x="2108" y="567"/>
                    </a:lnTo>
                    <a:lnTo>
                      <a:pt x="2107" y="559"/>
                    </a:lnTo>
                    <a:lnTo>
                      <a:pt x="2106" y="548"/>
                    </a:lnTo>
                    <a:lnTo>
                      <a:pt x="2107" y="544"/>
                    </a:lnTo>
                    <a:lnTo>
                      <a:pt x="2108" y="539"/>
                    </a:lnTo>
                    <a:lnTo>
                      <a:pt x="2110" y="533"/>
                    </a:lnTo>
                    <a:lnTo>
                      <a:pt x="2114" y="528"/>
                    </a:lnTo>
                    <a:lnTo>
                      <a:pt x="2118" y="523"/>
                    </a:lnTo>
                    <a:lnTo>
                      <a:pt x="2122" y="519"/>
                    </a:lnTo>
                    <a:lnTo>
                      <a:pt x="2126" y="515"/>
                    </a:lnTo>
                    <a:lnTo>
                      <a:pt x="2130" y="512"/>
                    </a:lnTo>
                    <a:lnTo>
                      <a:pt x="2227" y="512"/>
                    </a:lnTo>
                    <a:lnTo>
                      <a:pt x="2248" y="504"/>
                    </a:lnTo>
                    <a:lnTo>
                      <a:pt x="2271" y="495"/>
                    </a:lnTo>
                    <a:lnTo>
                      <a:pt x="2282" y="488"/>
                    </a:lnTo>
                    <a:lnTo>
                      <a:pt x="2291" y="480"/>
                    </a:lnTo>
                    <a:lnTo>
                      <a:pt x="2294" y="476"/>
                    </a:lnTo>
                    <a:lnTo>
                      <a:pt x="2296" y="471"/>
                    </a:lnTo>
                    <a:lnTo>
                      <a:pt x="2298" y="464"/>
                    </a:lnTo>
                    <a:lnTo>
                      <a:pt x="2299" y="459"/>
                    </a:lnTo>
                    <a:lnTo>
                      <a:pt x="2298" y="448"/>
                    </a:lnTo>
                    <a:lnTo>
                      <a:pt x="2295" y="435"/>
                    </a:lnTo>
                    <a:lnTo>
                      <a:pt x="2290" y="420"/>
                    </a:lnTo>
                    <a:lnTo>
                      <a:pt x="2284" y="404"/>
                    </a:lnTo>
                    <a:lnTo>
                      <a:pt x="2268" y="368"/>
                    </a:lnTo>
                    <a:lnTo>
                      <a:pt x="2248" y="332"/>
                    </a:lnTo>
                    <a:lnTo>
                      <a:pt x="2239" y="313"/>
                    </a:lnTo>
                    <a:lnTo>
                      <a:pt x="2228" y="297"/>
                    </a:lnTo>
                    <a:lnTo>
                      <a:pt x="2218" y="281"/>
                    </a:lnTo>
                    <a:lnTo>
                      <a:pt x="2207" y="268"/>
                    </a:lnTo>
                    <a:lnTo>
                      <a:pt x="2198" y="257"/>
                    </a:lnTo>
                    <a:lnTo>
                      <a:pt x="2188" y="248"/>
                    </a:lnTo>
                    <a:lnTo>
                      <a:pt x="2183" y="245"/>
                    </a:lnTo>
                    <a:lnTo>
                      <a:pt x="2179" y="243"/>
                    </a:lnTo>
                    <a:lnTo>
                      <a:pt x="2176" y="241"/>
                    </a:lnTo>
                    <a:lnTo>
                      <a:pt x="2172" y="241"/>
                    </a:lnTo>
                    <a:lnTo>
                      <a:pt x="2164" y="241"/>
                    </a:lnTo>
                    <a:lnTo>
                      <a:pt x="2158" y="244"/>
                    </a:lnTo>
                    <a:lnTo>
                      <a:pt x="2151" y="245"/>
                    </a:lnTo>
                    <a:lnTo>
                      <a:pt x="2146" y="249"/>
                    </a:lnTo>
                    <a:lnTo>
                      <a:pt x="2135" y="257"/>
                    </a:lnTo>
                    <a:lnTo>
                      <a:pt x="2126" y="268"/>
                    </a:lnTo>
                    <a:lnTo>
                      <a:pt x="2118" y="279"/>
                    </a:lnTo>
                    <a:lnTo>
                      <a:pt x="2110" y="289"/>
                    </a:lnTo>
                    <a:lnTo>
                      <a:pt x="2103" y="300"/>
                    </a:lnTo>
                    <a:lnTo>
                      <a:pt x="2094" y="308"/>
                    </a:lnTo>
                    <a:lnTo>
                      <a:pt x="2084" y="315"/>
                    </a:lnTo>
                    <a:lnTo>
                      <a:pt x="2075" y="321"/>
                    </a:lnTo>
                    <a:lnTo>
                      <a:pt x="2066" y="325"/>
                    </a:lnTo>
                    <a:lnTo>
                      <a:pt x="2055" y="329"/>
                    </a:lnTo>
                    <a:lnTo>
                      <a:pt x="2046" y="333"/>
                    </a:lnTo>
                    <a:lnTo>
                      <a:pt x="2038" y="339"/>
                    </a:lnTo>
                    <a:lnTo>
                      <a:pt x="2028" y="347"/>
                    </a:lnTo>
                    <a:lnTo>
                      <a:pt x="2022" y="356"/>
                    </a:lnTo>
                    <a:lnTo>
                      <a:pt x="2018" y="361"/>
                    </a:lnTo>
                    <a:lnTo>
                      <a:pt x="2014" y="368"/>
                    </a:lnTo>
                    <a:lnTo>
                      <a:pt x="2011" y="376"/>
                    </a:lnTo>
                    <a:lnTo>
                      <a:pt x="2008" y="383"/>
                    </a:lnTo>
                    <a:lnTo>
                      <a:pt x="2003" y="399"/>
                    </a:lnTo>
                    <a:lnTo>
                      <a:pt x="1999" y="416"/>
                    </a:lnTo>
                    <a:lnTo>
                      <a:pt x="1994" y="433"/>
                    </a:lnTo>
                    <a:lnTo>
                      <a:pt x="1987" y="449"/>
                    </a:lnTo>
                    <a:lnTo>
                      <a:pt x="1984" y="456"/>
                    </a:lnTo>
                    <a:lnTo>
                      <a:pt x="1979" y="464"/>
                    </a:lnTo>
                    <a:lnTo>
                      <a:pt x="1974" y="471"/>
                    </a:lnTo>
                    <a:lnTo>
                      <a:pt x="1967" y="476"/>
                    </a:lnTo>
                    <a:lnTo>
                      <a:pt x="1952" y="484"/>
                    </a:lnTo>
                    <a:lnTo>
                      <a:pt x="1938" y="489"/>
                    </a:lnTo>
                    <a:lnTo>
                      <a:pt x="1930" y="493"/>
                    </a:lnTo>
                    <a:lnTo>
                      <a:pt x="1922" y="499"/>
                    </a:lnTo>
                    <a:lnTo>
                      <a:pt x="1914" y="504"/>
                    </a:lnTo>
                    <a:lnTo>
                      <a:pt x="1907" y="512"/>
                    </a:lnTo>
                    <a:lnTo>
                      <a:pt x="1902" y="517"/>
                    </a:lnTo>
                    <a:lnTo>
                      <a:pt x="1896" y="524"/>
                    </a:lnTo>
                    <a:lnTo>
                      <a:pt x="1892" y="531"/>
                    </a:lnTo>
                    <a:lnTo>
                      <a:pt x="1887" y="537"/>
                    </a:lnTo>
                    <a:lnTo>
                      <a:pt x="1883" y="544"/>
                    </a:lnTo>
                    <a:lnTo>
                      <a:pt x="1876" y="549"/>
                    </a:lnTo>
                    <a:lnTo>
                      <a:pt x="1872" y="552"/>
                    </a:lnTo>
                    <a:lnTo>
                      <a:pt x="1868" y="553"/>
                    </a:lnTo>
                    <a:lnTo>
                      <a:pt x="1864" y="555"/>
                    </a:lnTo>
                    <a:lnTo>
                      <a:pt x="1859" y="555"/>
                    </a:lnTo>
                    <a:lnTo>
                      <a:pt x="1846" y="553"/>
                    </a:lnTo>
                    <a:lnTo>
                      <a:pt x="1835" y="552"/>
                    </a:lnTo>
                    <a:lnTo>
                      <a:pt x="1826" y="548"/>
                    </a:lnTo>
                    <a:lnTo>
                      <a:pt x="1818" y="543"/>
                    </a:lnTo>
                    <a:lnTo>
                      <a:pt x="1804" y="532"/>
                    </a:lnTo>
                    <a:lnTo>
                      <a:pt x="1792" y="519"/>
                    </a:lnTo>
                    <a:lnTo>
                      <a:pt x="1782" y="505"/>
                    </a:lnTo>
                    <a:lnTo>
                      <a:pt x="1767" y="493"/>
                    </a:lnTo>
                    <a:lnTo>
                      <a:pt x="1759" y="489"/>
                    </a:lnTo>
                    <a:lnTo>
                      <a:pt x="1750" y="485"/>
                    </a:lnTo>
                    <a:lnTo>
                      <a:pt x="1739" y="483"/>
                    </a:lnTo>
                    <a:lnTo>
                      <a:pt x="1727" y="483"/>
                    </a:lnTo>
                    <a:lnTo>
                      <a:pt x="1717" y="484"/>
                    </a:lnTo>
                    <a:lnTo>
                      <a:pt x="1707" y="487"/>
                    </a:lnTo>
                    <a:lnTo>
                      <a:pt x="1701" y="492"/>
                    </a:lnTo>
                    <a:lnTo>
                      <a:pt x="1693" y="497"/>
                    </a:lnTo>
                    <a:lnTo>
                      <a:pt x="1685" y="503"/>
                    </a:lnTo>
                    <a:lnTo>
                      <a:pt x="1677" y="508"/>
                    </a:lnTo>
                    <a:lnTo>
                      <a:pt x="1666" y="511"/>
                    </a:lnTo>
                    <a:lnTo>
                      <a:pt x="1654" y="512"/>
                    </a:lnTo>
                    <a:lnTo>
                      <a:pt x="1643" y="512"/>
                    </a:lnTo>
                    <a:lnTo>
                      <a:pt x="1633" y="509"/>
                    </a:lnTo>
                    <a:lnTo>
                      <a:pt x="1622" y="505"/>
                    </a:lnTo>
                    <a:lnTo>
                      <a:pt x="1613" y="500"/>
                    </a:lnTo>
                    <a:lnTo>
                      <a:pt x="1605" y="492"/>
                    </a:lnTo>
                    <a:lnTo>
                      <a:pt x="1599" y="484"/>
                    </a:lnTo>
                    <a:lnTo>
                      <a:pt x="1597" y="480"/>
                    </a:lnTo>
                    <a:lnTo>
                      <a:pt x="1595" y="475"/>
                    </a:lnTo>
                    <a:lnTo>
                      <a:pt x="1594" y="469"/>
                    </a:lnTo>
                    <a:lnTo>
                      <a:pt x="1594" y="464"/>
                    </a:lnTo>
                    <a:lnTo>
                      <a:pt x="1594" y="456"/>
                    </a:lnTo>
                    <a:lnTo>
                      <a:pt x="1595" y="449"/>
                    </a:lnTo>
                    <a:lnTo>
                      <a:pt x="1598" y="443"/>
                    </a:lnTo>
                    <a:lnTo>
                      <a:pt x="1601" y="436"/>
                    </a:lnTo>
                    <a:lnTo>
                      <a:pt x="1607" y="424"/>
                    </a:lnTo>
                    <a:lnTo>
                      <a:pt x="1615" y="413"/>
                    </a:lnTo>
                    <a:lnTo>
                      <a:pt x="1623" y="401"/>
                    </a:lnTo>
                    <a:lnTo>
                      <a:pt x="1630" y="389"/>
                    </a:lnTo>
                    <a:lnTo>
                      <a:pt x="1633" y="383"/>
                    </a:lnTo>
                    <a:lnTo>
                      <a:pt x="1634" y="376"/>
                    </a:lnTo>
                    <a:lnTo>
                      <a:pt x="1635" y="369"/>
                    </a:lnTo>
                    <a:lnTo>
                      <a:pt x="1637" y="361"/>
                    </a:lnTo>
                    <a:lnTo>
                      <a:pt x="1635" y="353"/>
                    </a:lnTo>
                    <a:lnTo>
                      <a:pt x="1633" y="347"/>
                    </a:lnTo>
                    <a:lnTo>
                      <a:pt x="1629" y="340"/>
                    </a:lnTo>
                    <a:lnTo>
                      <a:pt x="1625" y="333"/>
                    </a:lnTo>
                    <a:lnTo>
                      <a:pt x="1619" y="328"/>
                    </a:lnTo>
                    <a:lnTo>
                      <a:pt x="1617" y="320"/>
                    </a:lnTo>
                    <a:lnTo>
                      <a:pt x="1613" y="312"/>
                    </a:lnTo>
                    <a:lnTo>
                      <a:pt x="1613" y="301"/>
                    </a:lnTo>
                    <a:lnTo>
                      <a:pt x="1613" y="295"/>
                    </a:lnTo>
                    <a:lnTo>
                      <a:pt x="1617" y="289"/>
                    </a:lnTo>
                    <a:lnTo>
                      <a:pt x="1621" y="285"/>
                    </a:lnTo>
                    <a:lnTo>
                      <a:pt x="1625" y="280"/>
                    </a:lnTo>
                    <a:lnTo>
                      <a:pt x="1630" y="276"/>
                    </a:lnTo>
                    <a:lnTo>
                      <a:pt x="1635" y="271"/>
                    </a:lnTo>
                    <a:lnTo>
                      <a:pt x="1639" y="265"/>
                    </a:lnTo>
                    <a:lnTo>
                      <a:pt x="1642" y="260"/>
                    </a:lnTo>
                    <a:lnTo>
                      <a:pt x="1657" y="213"/>
                    </a:lnTo>
                    <a:lnTo>
                      <a:pt x="1670" y="165"/>
                    </a:lnTo>
                    <a:lnTo>
                      <a:pt x="1675" y="142"/>
                    </a:lnTo>
                    <a:lnTo>
                      <a:pt x="1681" y="116"/>
                    </a:lnTo>
                    <a:lnTo>
                      <a:pt x="1683" y="92"/>
                    </a:lnTo>
                    <a:lnTo>
                      <a:pt x="1685" y="67"/>
                    </a:lnTo>
                    <a:lnTo>
                      <a:pt x="1683" y="50"/>
                    </a:lnTo>
                    <a:lnTo>
                      <a:pt x="1682" y="36"/>
                    </a:lnTo>
                    <a:lnTo>
                      <a:pt x="1681" y="30"/>
                    </a:lnTo>
                    <a:lnTo>
                      <a:pt x="1678" y="24"/>
                    </a:lnTo>
                    <a:lnTo>
                      <a:pt x="1675" y="20"/>
                    </a:lnTo>
                    <a:lnTo>
                      <a:pt x="1671" y="16"/>
                    </a:lnTo>
                    <a:lnTo>
                      <a:pt x="1667" y="12"/>
                    </a:lnTo>
                    <a:lnTo>
                      <a:pt x="1663" y="8"/>
                    </a:lnTo>
                    <a:lnTo>
                      <a:pt x="1658" y="6"/>
                    </a:lnTo>
                    <a:lnTo>
                      <a:pt x="1651" y="4"/>
                    </a:lnTo>
                    <a:lnTo>
                      <a:pt x="1637" y="2"/>
                    </a:lnTo>
                    <a:lnTo>
                      <a:pt x="1618" y="0"/>
                    </a:lnTo>
                    <a:lnTo>
                      <a:pt x="1605" y="2"/>
                    </a:lnTo>
                    <a:lnTo>
                      <a:pt x="1591" y="3"/>
                    </a:lnTo>
                    <a:lnTo>
                      <a:pt x="1578" y="6"/>
                    </a:lnTo>
                    <a:lnTo>
                      <a:pt x="1567" y="10"/>
                    </a:lnTo>
                    <a:lnTo>
                      <a:pt x="1555" y="15"/>
                    </a:lnTo>
                    <a:lnTo>
                      <a:pt x="1546" y="20"/>
                    </a:lnTo>
                    <a:lnTo>
                      <a:pt x="1535" y="27"/>
                    </a:lnTo>
                    <a:lnTo>
                      <a:pt x="1526" y="34"/>
                    </a:lnTo>
                    <a:lnTo>
                      <a:pt x="1509" y="50"/>
                    </a:lnTo>
                    <a:lnTo>
                      <a:pt x="1493" y="67"/>
                    </a:lnTo>
                    <a:lnTo>
                      <a:pt x="1477" y="84"/>
                    </a:lnTo>
                    <a:lnTo>
                      <a:pt x="1462" y="103"/>
                    </a:lnTo>
                    <a:lnTo>
                      <a:pt x="1419" y="103"/>
                    </a:lnTo>
                    <a:lnTo>
                      <a:pt x="1399" y="111"/>
                    </a:lnTo>
                    <a:lnTo>
                      <a:pt x="1381" y="122"/>
                    </a:lnTo>
                    <a:lnTo>
                      <a:pt x="1365" y="132"/>
                    </a:lnTo>
                    <a:lnTo>
                      <a:pt x="1350" y="143"/>
                    </a:lnTo>
                    <a:lnTo>
                      <a:pt x="1337" y="156"/>
                    </a:lnTo>
                    <a:lnTo>
                      <a:pt x="1323" y="168"/>
                    </a:lnTo>
                    <a:lnTo>
                      <a:pt x="1311" y="183"/>
                    </a:lnTo>
                    <a:lnTo>
                      <a:pt x="1301" y="196"/>
                    </a:lnTo>
                    <a:lnTo>
                      <a:pt x="1278" y="225"/>
                    </a:lnTo>
                    <a:lnTo>
                      <a:pt x="1254" y="253"/>
                    </a:lnTo>
                    <a:lnTo>
                      <a:pt x="1239" y="268"/>
                    </a:lnTo>
                    <a:lnTo>
                      <a:pt x="1225" y="281"/>
                    </a:lnTo>
                    <a:lnTo>
                      <a:pt x="1209" y="295"/>
                    </a:lnTo>
                    <a:lnTo>
                      <a:pt x="1190" y="308"/>
                    </a:lnTo>
                    <a:lnTo>
                      <a:pt x="1183" y="313"/>
                    </a:lnTo>
                    <a:lnTo>
                      <a:pt x="1175" y="317"/>
                    </a:lnTo>
                    <a:lnTo>
                      <a:pt x="1167" y="320"/>
                    </a:lnTo>
                    <a:lnTo>
                      <a:pt x="1158" y="324"/>
                    </a:lnTo>
                    <a:lnTo>
                      <a:pt x="1139" y="328"/>
                    </a:lnTo>
                    <a:lnTo>
                      <a:pt x="1119" y="332"/>
                    </a:lnTo>
                    <a:lnTo>
                      <a:pt x="1099" y="335"/>
                    </a:lnTo>
                    <a:lnTo>
                      <a:pt x="1081" y="340"/>
                    </a:lnTo>
                    <a:lnTo>
                      <a:pt x="1073" y="343"/>
                    </a:lnTo>
                    <a:lnTo>
                      <a:pt x="1065" y="347"/>
                    </a:lnTo>
                    <a:lnTo>
                      <a:pt x="1058" y="351"/>
                    </a:lnTo>
                    <a:lnTo>
                      <a:pt x="1053" y="356"/>
                    </a:lnTo>
                    <a:lnTo>
                      <a:pt x="1020" y="391"/>
                    </a:lnTo>
                    <a:lnTo>
                      <a:pt x="984" y="425"/>
                    </a:lnTo>
                    <a:lnTo>
                      <a:pt x="974" y="433"/>
                    </a:lnTo>
                    <a:lnTo>
                      <a:pt x="962" y="441"/>
                    </a:lnTo>
                    <a:lnTo>
                      <a:pt x="952" y="448"/>
                    </a:lnTo>
                    <a:lnTo>
                      <a:pt x="940" y="453"/>
                    </a:lnTo>
                    <a:lnTo>
                      <a:pt x="926" y="457"/>
                    </a:lnTo>
                    <a:lnTo>
                      <a:pt x="913" y="461"/>
                    </a:lnTo>
                    <a:lnTo>
                      <a:pt x="898" y="464"/>
                    </a:lnTo>
                    <a:lnTo>
                      <a:pt x="884" y="464"/>
                    </a:lnTo>
                    <a:lnTo>
                      <a:pt x="868" y="465"/>
                    </a:lnTo>
                    <a:lnTo>
                      <a:pt x="852" y="467"/>
                    </a:lnTo>
                    <a:lnTo>
                      <a:pt x="837" y="469"/>
                    </a:lnTo>
                    <a:lnTo>
                      <a:pt x="824" y="472"/>
                    </a:lnTo>
                    <a:lnTo>
                      <a:pt x="798" y="481"/>
                    </a:lnTo>
                    <a:lnTo>
                      <a:pt x="774" y="491"/>
                    </a:lnTo>
                    <a:lnTo>
                      <a:pt x="750" y="501"/>
                    </a:lnTo>
                    <a:lnTo>
                      <a:pt x="726" y="509"/>
                    </a:lnTo>
                    <a:lnTo>
                      <a:pt x="713" y="513"/>
                    </a:lnTo>
                    <a:lnTo>
                      <a:pt x="701" y="516"/>
                    </a:lnTo>
                    <a:lnTo>
                      <a:pt x="688" y="517"/>
                    </a:lnTo>
                    <a:lnTo>
                      <a:pt x="673" y="519"/>
                    </a:lnTo>
                    <a:lnTo>
                      <a:pt x="660" y="517"/>
                    </a:lnTo>
                    <a:lnTo>
                      <a:pt x="648" y="516"/>
                    </a:lnTo>
                    <a:lnTo>
                      <a:pt x="637" y="512"/>
                    </a:lnTo>
                    <a:lnTo>
                      <a:pt x="628" y="508"/>
                    </a:lnTo>
                    <a:lnTo>
                      <a:pt x="609" y="497"/>
                    </a:lnTo>
                    <a:lnTo>
                      <a:pt x="593" y="485"/>
                    </a:lnTo>
                    <a:lnTo>
                      <a:pt x="577" y="473"/>
                    </a:lnTo>
                    <a:lnTo>
                      <a:pt x="561" y="463"/>
                    </a:lnTo>
                    <a:lnTo>
                      <a:pt x="552" y="459"/>
                    </a:lnTo>
                    <a:lnTo>
                      <a:pt x="544" y="455"/>
                    </a:lnTo>
                    <a:lnTo>
                      <a:pt x="533" y="453"/>
                    </a:lnTo>
                    <a:lnTo>
                      <a:pt x="522" y="452"/>
                    </a:lnTo>
                    <a:lnTo>
                      <a:pt x="502" y="453"/>
                    </a:lnTo>
                    <a:lnTo>
                      <a:pt x="485" y="457"/>
                    </a:lnTo>
                    <a:lnTo>
                      <a:pt x="468" y="461"/>
                    </a:lnTo>
                    <a:lnTo>
                      <a:pt x="452" y="467"/>
                    </a:lnTo>
                    <a:lnTo>
                      <a:pt x="436" y="473"/>
                    </a:lnTo>
                    <a:lnTo>
                      <a:pt x="421" y="477"/>
                    </a:lnTo>
                    <a:lnTo>
                      <a:pt x="405" y="481"/>
                    </a:lnTo>
                    <a:lnTo>
                      <a:pt x="390" y="483"/>
                    </a:lnTo>
                    <a:lnTo>
                      <a:pt x="356" y="483"/>
                    </a:lnTo>
                    <a:lnTo>
                      <a:pt x="329" y="483"/>
                    </a:lnTo>
                    <a:lnTo>
                      <a:pt x="305" y="483"/>
                    </a:lnTo>
                    <a:lnTo>
                      <a:pt x="284" y="483"/>
                    </a:lnTo>
                    <a:lnTo>
                      <a:pt x="260" y="483"/>
                    </a:lnTo>
                    <a:lnTo>
                      <a:pt x="233" y="483"/>
                    </a:lnTo>
                    <a:lnTo>
                      <a:pt x="199" y="483"/>
                    </a:lnTo>
                    <a:lnTo>
                      <a:pt x="155" y="483"/>
                    </a:lnTo>
                    <a:lnTo>
                      <a:pt x="143" y="483"/>
                    </a:lnTo>
                    <a:lnTo>
                      <a:pt x="132" y="484"/>
                    </a:lnTo>
                    <a:lnTo>
                      <a:pt x="121" y="487"/>
                    </a:lnTo>
                    <a:lnTo>
                      <a:pt x="111" y="489"/>
                    </a:lnTo>
                    <a:lnTo>
                      <a:pt x="101" y="493"/>
                    </a:lnTo>
                    <a:lnTo>
                      <a:pt x="92" y="497"/>
                    </a:lnTo>
                    <a:lnTo>
                      <a:pt x="84" y="503"/>
                    </a:lnTo>
                    <a:lnTo>
                      <a:pt x="76" y="508"/>
                    </a:lnTo>
                    <a:lnTo>
                      <a:pt x="61" y="520"/>
                    </a:lnTo>
                    <a:lnTo>
                      <a:pt x="49" y="533"/>
                    </a:lnTo>
                    <a:lnTo>
                      <a:pt x="39" y="547"/>
                    </a:lnTo>
                    <a:lnTo>
                      <a:pt x="28" y="560"/>
                    </a:lnTo>
                    <a:lnTo>
                      <a:pt x="20" y="557"/>
                    </a:lnTo>
                    <a:lnTo>
                      <a:pt x="16" y="555"/>
                    </a:lnTo>
                    <a:lnTo>
                      <a:pt x="11" y="564"/>
                    </a:lnTo>
                    <a:lnTo>
                      <a:pt x="1" y="588"/>
                    </a:lnTo>
                    <a:lnTo>
                      <a:pt x="0" y="596"/>
                    </a:lnTo>
                    <a:lnTo>
                      <a:pt x="0" y="603"/>
                    </a:lnTo>
                    <a:lnTo>
                      <a:pt x="0" y="611"/>
                    </a:lnTo>
                    <a:lnTo>
                      <a:pt x="1" y="619"/>
                    </a:lnTo>
                    <a:lnTo>
                      <a:pt x="4" y="625"/>
                    </a:lnTo>
                    <a:lnTo>
                      <a:pt x="8" y="632"/>
                    </a:lnTo>
                    <a:lnTo>
                      <a:pt x="15" y="639"/>
                    </a:lnTo>
                    <a:lnTo>
                      <a:pt x="23" y="645"/>
                    </a:lnTo>
                    <a:lnTo>
                      <a:pt x="40" y="652"/>
                    </a:lnTo>
                    <a:lnTo>
                      <a:pt x="51" y="656"/>
                    </a:lnTo>
                    <a:lnTo>
                      <a:pt x="57" y="657"/>
                    </a:lnTo>
                    <a:lnTo>
                      <a:pt x="63" y="657"/>
                    </a:lnTo>
                    <a:lnTo>
                      <a:pt x="67" y="657"/>
                    </a:lnTo>
                    <a:lnTo>
                      <a:pt x="71" y="659"/>
                    </a:lnTo>
                    <a:lnTo>
                      <a:pt x="77" y="663"/>
                    </a:lnTo>
                    <a:lnTo>
                      <a:pt x="89" y="669"/>
                    </a:lnTo>
                    <a:lnTo>
                      <a:pt x="101" y="676"/>
                    </a:lnTo>
                    <a:lnTo>
                      <a:pt x="113" y="681"/>
                    </a:lnTo>
                    <a:lnTo>
                      <a:pt x="124" y="684"/>
                    </a:lnTo>
                    <a:lnTo>
                      <a:pt x="131" y="687"/>
                    </a:lnTo>
                    <a:lnTo>
                      <a:pt x="133" y="688"/>
                    </a:lnTo>
                    <a:lnTo>
                      <a:pt x="135" y="689"/>
                    </a:lnTo>
                    <a:lnTo>
                      <a:pt x="135" y="692"/>
                    </a:lnTo>
                    <a:lnTo>
                      <a:pt x="135" y="695"/>
                    </a:lnTo>
                    <a:lnTo>
                      <a:pt x="129" y="704"/>
                    </a:lnTo>
                    <a:lnTo>
                      <a:pt x="119" y="717"/>
                    </a:lnTo>
                    <a:lnTo>
                      <a:pt x="113" y="727"/>
                    </a:lnTo>
                    <a:lnTo>
                      <a:pt x="109" y="734"/>
                    </a:lnTo>
                    <a:lnTo>
                      <a:pt x="108" y="742"/>
                    </a:lnTo>
                    <a:lnTo>
                      <a:pt x="108" y="750"/>
                    </a:lnTo>
                    <a:lnTo>
                      <a:pt x="109" y="757"/>
                    </a:lnTo>
                    <a:lnTo>
                      <a:pt x="112" y="764"/>
                    </a:lnTo>
                    <a:lnTo>
                      <a:pt x="116" y="769"/>
                    </a:lnTo>
                    <a:lnTo>
                      <a:pt x="121" y="773"/>
                    </a:lnTo>
                    <a:lnTo>
                      <a:pt x="128" y="777"/>
                    </a:lnTo>
                    <a:lnTo>
                      <a:pt x="135" y="778"/>
                    </a:lnTo>
                    <a:lnTo>
                      <a:pt x="143" y="778"/>
                    </a:lnTo>
                    <a:lnTo>
                      <a:pt x="152" y="777"/>
                    </a:lnTo>
                    <a:lnTo>
                      <a:pt x="161" y="774"/>
                    </a:lnTo>
                    <a:lnTo>
                      <a:pt x="171" y="769"/>
                    </a:lnTo>
                    <a:lnTo>
                      <a:pt x="181" y="762"/>
                    </a:lnTo>
                    <a:lnTo>
                      <a:pt x="191" y="753"/>
                    </a:lnTo>
                    <a:lnTo>
                      <a:pt x="208" y="736"/>
                    </a:lnTo>
                    <a:lnTo>
                      <a:pt x="223" y="724"/>
                    </a:lnTo>
                    <a:lnTo>
                      <a:pt x="229" y="720"/>
                    </a:lnTo>
                    <a:lnTo>
                      <a:pt x="236" y="716"/>
                    </a:lnTo>
                    <a:lnTo>
                      <a:pt x="243" y="715"/>
                    </a:lnTo>
                    <a:lnTo>
                      <a:pt x="248" y="715"/>
                    </a:lnTo>
                    <a:lnTo>
                      <a:pt x="253" y="715"/>
                    </a:lnTo>
                    <a:lnTo>
                      <a:pt x="257" y="716"/>
                    </a:lnTo>
                    <a:lnTo>
                      <a:pt x="263" y="719"/>
                    </a:lnTo>
                    <a:lnTo>
                      <a:pt x="267" y="723"/>
                    </a:lnTo>
                    <a:lnTo>
                      <a:pt x="274" y="733"/>
                    </a:lnTo>
                    <a:lnTo>
                      <a:pt x="281" y="746"/>
                    </a:lnTo>
                    <a:lnTo>
                      <a:pt x="290" y="761"/>
                    </a:lnTo>
                    <a:lnTo>
                      <a:pt x="298" y="774"/>
                    </a:lnTo>
                    <a:lnTo>
                      <a:pt x="306" y="782"/>
                    </a:lnTo>
                    <a:lnTo>
                      <a:pt x="314" y="789"/>
                    </a:lnTo>
                    <a:lnTo>
                      <a:pt x="318" y="790"/>
                    </a:lnTo>
                    <a:lnTo>
                      <a:pt x="322" y="792"/>
                    </a:lnTo>
                    <a:lnTo>
                      <a:pt x="326" y="792"/>
                    </a:lnTo>
                    <a:lnTo>
                      <a:pt x="330" y="792"/>
                    </a:lnTo>
                    <a:lnTo>
                      <a:pt x="334" y="789"/>
                    </a:lnTo>
                    <a:lnTo>
                      <a:pt x="338" y="786"/>
                    </a:lnTo>
                    <a:lnTo>
                      <a:pt x="344" y="782"/>
                    </a:lnTo>
                    <a:lnTo>
                      <a:pt x="348" y="777"/>
                    </a:lnTo>
                    <a:lnTo>
                      <a:pt x="352" y="773"/>
                    </a:lnTo>
                    <a:lnTo>
                      <a:pt x="356" y="770"/>
                    </a:lnTo>
                    <a:lnTo>
                      <a:pt x="361" y="768"/>
                    </a:lnTo>
                    <a:lnTo>
                      <a:pt x="365" y="766"/>
                    </a:lnTo>
                    <a:lnTo>
                      <a:pt x="369" y="765"/>
                    </a:lnTo>
                    <a:lnTo>
                      <a:pt x="373" y="765"/>
                    </a:lnTo>
                    <a:lnTo>
                      <a:pt x="377" y="766"/>
                    </a:lnTo>
                    <a:lnTo>
                      <a:pt x="381" y="769"/>
                    </a:lnTo>
                    <a:lnTo>
                      <a:pt x="389" y="776"/>
                    </a:lnTo>
                    <a:lnTo>
                      <a:pt x="397" y="786"/>
                    </a:lnTo>
                    <a:lnTo>
                      <a:pt x="405" y="801"/>
                    </a:lnTo>
                    <a:lnTo>
                      <a:pt x="414" y="820"/>
                    </a:lnTo>
                    <a:lnTo>
                      <a:pt x="424" y="837"/>
                    </a:lnTo>
                    <a:lnTo>
                      <a:pt x="433" y="852"/>
                    </a:lnTo>
                    <a:lnTo>
                      <a:pt x="440" y="866"/>
                    </a:lnTo>
                    <a:lnTo>
                      <a:pt x="445" y="880"/>
                    </a:lnTo>
                    <a:lnTo>
                      <a:pt x="448" y="892"/>
                    </a:lnTo>
                    <a:lnTo>
                      <a:pt x="449" y="902"/>
                    </a:lnTo>
                    <a:lnTo>
                      <a:pt x="448" y="913"/>
                    </a:lnTo>
                    <a:lnTo>
                      <a:pt x="444" y="922"/>
                    </a:lnTo>
                    <a:lnTo>
                      <a:pt x="442" y="925"/>
                    </a:lnTo>
                    <a:lnTo>
                      <a:pt x="441" y="928"/>
                    </a:lnTo>
                    <a:lnTo>
                      <a:pt x="441" y="930"/>
                    </a:lnTo>
                    <a:lnTo>
                      <a:pt x="441" y="933"/>
                    </a:lnTo>
                    <a:lnTo>
                      <a:pt x="444" y="938"/>
                    </a:lnTo>
                    <a:lnTo>
                      <a:pt x="449" y="944"/>
                    </a:lnTo>
                    <a:lnTo>
                      <a:pt x="465" y="954"/>
                    </a:lnTo>
                    <a:lnTo>
                      <a:pt x="486" y="970"/>
                    </a:lnTo>
                    <a:lnTo>
                      <a:pt x="497" y="978"/>
                    </a:lnTo>
                    <a:lnTo>
                      <a:pt x="506" y="986"/>
                    </a:lnTo>
                    <a:lnTo>
                      <a:pt x="513" y="994"/>
                    </a:lnTo>
                    <a:lnTo>
                      <a:pt x="517" y="1001"/>
                    </a:lnTo>
                    <a:lnTo>
                      <a:pt x="518" y="1005"/>
                    </a:lnTo>
                    <a:lnTo>
                      <a:pt x="518" y="1008"/>
                    </a:lnTo>
                    <a:lnTo>
                      <a:pt x="517" y="1012"/>
                    </a:lnTo>
                    <a:lnTo>
                      <a:pt x="516" y="1014"/>
                    </a:lnTo>
                    <a:lnTo>
                      <a:pt x="513" y="1017"/>
                    </a:lnTo>
                    <a:lnTo>
                      <a:pt x="509" y="1020"/>
                    </a:lnTo>
                    <a:lnTo>
                      <a:pt x="504" y="1022"/>
                    </a:lnTo>
                    <a:lnTo>
                      <a:pt x="498" y="1024"/>
                    </a:lnTo>
                    <a:lnTo>
                      <a:pt x="486" y="1029"/>
                    </a:lnTo>
                    <a:lnTo>
                      <a:pt x="478" y="1034"/>
                    </a:lnTo>
                    <a:lnTo>
                      <a:pt x="474" y="1037"/>
                    </a:lnTo>
                    <a:lnTo>
                      <a:pt x="473" y="1041"/>
                    </a:lnTo>
                    <a:lnTo>
                      <a:pt x="472" y="1044"/>
                    </a:lnTo>
                    <a:lnTo>
                      <a:pt x="472" y="1048"/>
                    </a:lnTo>
                    <a:lnTo>
                      <a:pt x="472" y="1052"/>
                    </a:lnTo>
                    <a:lnTo>
                      <a:pt x="473" y="1056"/>
                    </a:lnTo>
                    <a:lnTo>
                      <a:pt x="474" y="1060"/>
                    </a:lnTo>
                    <a:lnTo>
                      <a:pt x="478" y="1064"/>
                    </a:lnTo>
                    <a:lnTo>
                      <a:pt x="486" y="1073"/>
                    </a:lnTo>
                    <a:lnTo>
                      <a:pt x="498" y="1084"/>
                    </a:lnTo>
                    <a:lnTo>
                      <a:pt x="516" y="1105"/>
                    </a:lnTo>
                    <a:lnTo>
                      <a:pt x="528" y="1122"/>
                    </a:lnTo>
                    <a:lnTo>
                      <a:pt x="534" y="1129"/>
                    </a:lnTo>
                    <a:lnTo>
                      <a:pt x="541" y="1137"/>
                    </a:lnTo>
                    <a:lnTo>
                      <a:pt x="549" y="1144"/>
                    </a:lnTo>
                    <a:lnTo>
                      <a:pt x="558" y="1150"/>
                    </a:lnTo>
                    <a:lnTo>
                      <a:pt x="569" y="1158"/>
                    </a:lnTo>
                    <a:lnTo>
                      <a:pt x="578" y="1168"/>
                    </a:lnTo>
                    <a:lnTo>
                      <a:pt x="586" y="1177"/>
                    </a:lnTo>
                    <a:lnTo>
                      <a:pt x="594" y="1188"/>
                    </a:lnTo>
                    <a:lnTo>
                      <a:pt x="604" y="1204"/>
                    </a:lnTo>
                    <a:lnTo>
                      <a:pt x="606" y="1210"/>
                    </a:lnTo>
                    <a:lnTo>
                      <a:pt x="636" y="1189"/>
                    </a:lnTo>
                    <a:lnTo>
                      <a:pt x="665" y="1172"/>
                    </a:lnTo>
                    <a:lnTo>
                      <a:pt x="693" y="1156"/>
                    </a:lnTo>
                    <a:lnTo>
                      <a:pt x="718" y="1142"/>
                    </a:lnTo>
                    <a:lnTo>
                      <a:pt x="744" y="1132"/>
                    </a:lnTo>
                    <a:lnTo>
                      <a:pt x="765" y="1124"/>
                    </a:lnTo>
                    <a:lnTo>
                      <a:pt x="784" y="1118"/>
                    </a:lnTo>
                    <a:lnTo>
                      <a:pt x="800" y="1114"/>
                    </a:lnTo>
                    <a:lnTo>
                      <a:pt x="842" y="1112"/>
                    </a:lnTo>
                    <a:lnTo>
                      <a:pt x="880" y="1109"/>
                    </a:lnTo>
                    <a:lnTo>
                      <a:pt x="912" y="1105"/>
                    </a:lnTo>
                    <a:lnTo>
                      <a:pt x="940" y="1100"/>
                    </a:lnTo>
                    <a:lnTo>
                      <a:pt x="965" y="1096"/>
                    </a:lnTo>
                    <a:lnTo>
                      <a:pt x="985" y="1090"/>
                    </a:lnTo>
                    <a:lnTo>
                      <a:pt x="1002" y="1085"/>
                    </a:lnTo>
                    <a:lnTo>
                      <a:pt x="1018" y="1081"/>
                    </a:lnTo>
                    <a:lnTo>
                      <a:pt x="1041" y="1072"/>
                    </a:lnTo>
                    <a:lnTo>
                      <a:pt x="1057" y="1065"/>
                    </a:lnTo>
                    <a:lnTo>
                      <a:pt x="1063" y="1062"/>
                    </a:lnTo>
                    <a:lnTo>
                      <a:pt x="1070" y="1061"/>
                    </a:lnTo>
                    <a:lnTo>
                      <a:pt x="1075" y="1060"/>
                    </a:lnTo>
                    <a:lnTo>
                      <a:pt x="1082" y="1060"/>
                    </a:lnTo>
                    <a:lnTo>
                      <a:pt x="1107" y="1065"/>
                    </a:lnTo>
                    <a:lnTo>
                      <a:pt x="1133" y="1072"/>
                    </a:lnTo>
                    <a:lnTo>
                      <a:pt x="1158" y="1080"/>
                    </a:lnTo>
                    <a:lnTo>
                      <a:pt x="1183" y="1092"/>
                    </a:lnTo>
                    <a:lnTo>
                      <a:pt x="1209" y="1105"/>
                    </a:lnTo>
                    <a:lnTo>
                      <a:pt x="1235" y="1120"/>
                    </a:lnTo>
                    <a:lnTo>
                      <a:pt x="1261" y="1137"/>
                    </a:lnTo>
                    <a:lnTo>
                      <a:pt x="1287" y="1154"/>
                    </a:lnTo>
                    <a:lnTo>
                      <a:pt x="1313" y="1174"/>
                    </a:lnTo>
                    <a:lnTo>
                      <a:pt x="1338" y="1196"/>
                    </a:lnTo>
                    <a:lnTo>
                      <a:pt x="1365" y="1218"/>
                    </a:lnTo>
                    <a:lnTo>
                      <a:pt x="1390" y="1241"/>
                    </a:lnTo>
                    <a:lnTo>
                      <a:pt x="1441" y="1289"/>
                    </a:lnTo>
                    <a:lnTo>
                      <a:pt x="1490" y="1338"/>
                    </a:lnTo>
                    <a:lnTo>
                      <a:pt x="1586" y="1438"/>
                    </a:lnTo>
                    <a:lnTo>
                      <a:pt x="1674" y="1529"/>
                    </a:lnTo>
                    <a:lnTo>
                      <a:pt x="1714" y="1569"/>
                    </a:lnTo>
                    <a:lnTo>
                      <a:pt x="1751" y="1602"/>
                    </a:lnTo>
                    <a:lnTo>
                      <a:pt x="1769" y="1615"/>
                    </a:lnTo>
                    <a:lnTo>
                      <a:pt x="1786" y="1627"/>
                    </a:lnTo>
                    <a:lnTo>
                      <a:pt x="1802" y="1637"/>
                    </a:lnTo>
                    <a:lnTo>
                      <a:pt x="1816" y="1645"/>
                    </a:lnTo>
                    <a:lnTo>
                      <a:pt x="1826" y="1647"/>
                    </a:lnTo>
                    <a:lnTo>
                      <a:pt x="1835" y="1650"/>
                    </a:lnTo>
                    <a:lnTo>
                      <a:pt x="1843" y="1651"/>
                    </a:lnTo>
                    <a:lnTo>
                      <a:pt x="1851" y="1653"/>
                    </a:lnTo>
                    <a:lnTo>
                      <a:pt x="1859" y="1653"/>
                    </a:lnTo>
                    <a:lnTo>
                      <a:pt x="1868" y="1653"/>
                    </a:lnTo>
                    <a:lnTo>
                      <a:pt x="1875" y="1651"/>
                    </a:lnTo>
                    <a:lnTo>
                      <a:pt x="1883" y="1649"/>
                    </a:lnTo>
                    <a:lnTo>
                      <a:pt x="1899" y="1643"/>
                    </a:lnTo>
                    <a:lnTo>
                      <a:pt x="1915" y="1637"/>
                    </a:lnTo>
                    <a:lnTo>
                      <a:pt x="1930" y="1627"/>
                    </a:lnTo>
                    <a:lnTo>
                      <a:pt x="1944" y="1618"/>
                    </a:lnTo>
                    <a:lnTo>
                      <a:pt x="1976" y="1598"/>
                    </a:lnTo>
                    <a:lnTo>
                      <a:pt x="2008" y="1579"/>
                    </a:lnTo>
                    <a:lnTo>
                      <a:pt x="2026" y="1571"/>
                    </a:lnTo>
                    <a:lnTo>
                      <a:pt x="2043" y="1565"/>
                    </a:lnTo>
                    <a:lnTo>
                      <a:pt x="2062" y="1561"/>
                    </a:lnTo>
                    <a:lnTo>
                      <a:pt x="2082" y="1559"/>
                    </a:lnTo>
                    <a:lnTo>
                      <a:pt x="2119" y="1561"/>
                    </a:lnTo>
                    <a:lnTo>
                      <a:pt x="2152" y="1561"/>
                    </a:lnTo>
                    <a:lnTo>
                      <a:pt x="2184" y="1562"/>
                    </a:lnTo>
                    <a:lnTo>
                      <a:pt x="2212" y="1563"/>
                    </a:lnTo>
                    <a:lnTo>
                      <a:pt x="2239" y="1565"/>
                    </a:lnTo>
                    <a:lnTo>
                      <a:pt x="2262" y="1565"/>
                    </a:lnTo>
                    <a:lnTo>
                      <a:pt x="2282" y="1566"/>
                    </a:lnTo>
                    <a:lnTo>
                      <a:pt x="2299" y="1566"/>
                    </a:lnTo>
                    <a:lnTo>
                      <a:pt x="2323" y="1511"/>
                    </a:lnTo>
                    <a:lnTo>
                      <a:pt x="2335" y="1427"/>
                    </a:lnTo>
                    <a:lnTo>
                      <a:pt x="2359" y="1397"/>
                    </a:lnTo>
                    <a:lnTo>
                      <a:pt x="2362" y="1389"/>
                    </a:lnTo>
                    <a:lnTo>
                      <a:pt x="2364" y="1379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109"/>
              <p:cNvSpPr>
                <a:spLocks/>
              </p:cNvSpPr>
              <p:nvPr/>
            </p:nvSpPr>
            <p:spPr bwMode="auto">
              <a:xfrm>
                <a:off x="4823" y="1300"/>
                <a:ext cx="725" cy="1058"/>
              </a:xfrm>
              <a:custGeom>
                <a:avLst/>
                <a:gdLst>
                  <a:gd name="T0" fmla="*/ 499 w 2375"/>
                  <a:gd name="T1" fmla="*/ 949 h 3468"/>
                  <a:gd name="T2" fmla="*/ 724 w 2375"/>
                  <a:gd name="T3" fmla="*/ 1039 h 3468"/>
                  <a:gd name="T4" fmla="*/ 695 w 2375"/>
                  <a:gd name="T5" fmla="*/ 930 h 3468"/>
                  <a:gd name="T6" fmla="*/ 656 w 2375"/>
                  <a:gd name="T7" fmla="*/ 905 h 3468"/>
                  <a:gd name="T8" fmla="*/ 651 w 2375"/>
                  <a:gd name="T9" fmla="*/ 862 h 3468"/>
                  <a:gd name="T10" fmla="*/ 678 w 2375"/>
                  <a:gd name="T11" fmla="*/ 836 h 3468"/>
                  <a:gd name="T12" fmla="*/ 638 w 2375"/>
                  <a:gd name="T13" fmla="*/ 816 h 3468"/>
                  <a:gd name="T14" fmla="*/ 604 w 2375"/>
                  <a:gd name="T15" fmla="*/ 757 h 3468"/>
                  <a:gd name="T16" fmla="*/ 624 w 2375"/>
                  <a:gd name="T17" fmla="*/ 715 h 3468"/>
                  <a:gd name="T18" fmla="*/ 611 w 2375"/>
                  <a:gd name="T19" fmla="*/ 683 h 3468"/>
                  <a:gd name="T20" fmla="*/ 533 w 2375"/>
                  <a:gd name="T21" fmla="*/ 618 h 3468"/>
                  <a:gd name="T22" fmla="*/ 542 w 2375"/>
                  <a:gd name="T23" fmla="*/ 609 h 3468"/>
                  <a:gd name="T24" fmla="*/ 562 w 2375"/>
                  <a:gd name="T25" fmla="*/ 597 h 3468"/>
                  <a:gd name="T26" fmla="*/ 506 w 2375"/>
                  <a:gd name="T27" fmla="*/ 574 h 3468"/>
                  <a:gd name="T28" fmla="*/ 469 w 2375"/>
                  <a:gd name="T29" fmla="*/ 556 h 3468"/>
                  <a:gd name="T30" fmla="*/ 457 w 2375"/>
                  <a:gd name="T31" fmla="*/ 524 h 3468"/>
                  <a:gd name="T32" fmla="*/ 433 w 2375"/>
                  <a:gd name="T33" fmla="*/ 536 h 3468"/>
                  <a:gd name="T34" fmla="*/ 436 w 2375"/>
                  <a:gd name="T35" fmla="*/ 568 h 3468"/>
                  <a:gd name="T36" fmla="*/ 405 w 2375"/>
                  <a:gd name="T37" fmla="*/ 550 h 3468"/>
                  <a:gd name="T38" fmla="*/ 323 w 2375"/>
                  <a:gd name="T39" fmla="*/ 429 h 3468"/>
                  <a:gd name="T40" fmla="*/ 332 w 2375"/>
                  <a:gd name="T41" fmla="*/ 399 h 3468"/>
                  <a:gd name="T42" fmla="*/ 346 w 2375"/>
                  <a:gd name="T43" fmla="*/ 378 h 3468"/>
                  <a:gd name="T44" fmla="*/ 340 w 2375"/>
                  <a:gd name="T45" fmla="*/ 322 h 3468"/>
                  <a:gd name="T46" fmla="*/ 372 w 2375"/>
                  <a:gd name="T47" fmla="*/ 351 h 3468"/>
                  <a:gd name="T48" fmla="*/ 372 w 2375"/>
                  <a:gd name="T49" fmla="*/ 330 h 3468"/>
                  <a:gd name="T50" fmla="*/ 350 w 2375"/>
                  <a:gd name="T51" fmla="*/ 270 h 3468"/>
                  <a:gd name="T52" fmla="*/ 382 w 2375"/>
                  <a:gd name="T53" fmla="*/ 218 h 3468"/>
                  <a:gd name="T54" fmla="*/ 432 w 2375"/>
                  <a:gd name="T55" fmla="*/ 209 h 3468"/>
                  <a:gd name="T56" fmla="*/ 391 w 2375"/>
                  <a:gd name="T57" fmla="*/ 122 h 3468"/>
                  <a:gd name="T58" fmla="*/ 340 w 2375"/>
                  <a:gd name="T59" fmla="*/ 5 h 3468"/>
                  <a:gd name="T60" fmla="*/ 310 w 2375"/>
                  <a:gd name="T61" fmla="*/ 4 h 3468"/>
                  <a:gd name="T62" fmla="*/ 289 w 2375"/>
                  <a:gd name="T63" fmla="*/ 76 h 3468"/>
                  <a:gd name="T64" fmla="*/ 285 w 2375"/>
                  <a:gd name="T65" fmla="*/ 121 h 3468"/>
                  <a:gd name="T66" fmla="*/ 232 w 2375"/>
                  <a:gd name="T67" fmla="*/ 136 h 3468"/>
                  <a:gd name="T68" fmla="*/ 194 w 2375"/>
                  <a:gd name="T69" fmla="*/ 156 h 3468"/>
                  <a:gd name="T70" fmla="*/ 177 w 2375"/>
                  <a:gd name="T71" fmla="*/ 129 h 3468"/>
                  <a:gd name="T72" fmla="*/ 157 w 2375"/>
                  <a:gd name="T73" fmla="*/ 104 h 3468"/>
                  <a:gd name="T74" fmla="*/ 106 w 2375"/>
                  <a:gd name="T75" fmla="*/ 131 h 3468"/>
                  <a:gd name="T76" fmla="*/ 62 w 2375"/>
                  <a:gd name="T77" fmla="*/ 172 h 3468"/>
                  <a:gd name="T78" fmla="*/ 27 w 2375"/>
                  <a:gd name="T79" fmla="*/ 215 h 3468"/>
                  <a:gd name="T80" fmla="*/ 6 w 2375"/>
                  <a:gd name="T81" fmla="*/ 228 h 3468"/>
                  <a:gd name="T82" fmla="*/ 0 w 2375"/>
                  <a:gd name="T83" fmla="*/ 261 h 3468"/>
                  <a:gd name="T84" fmla="*/ 32 w 2375"/>
                  <a:gd name="T85" fmla="*/ 269 h 3468"/>
                  <a:gd name="T86" fmla="*/ 39 w 2375"/>
                  <a:gd name="T87" fmla="*/ 300 h 3468"/>
                  <a:gd name="T88" fmla="*/ 96 w 2375"/>
                  <a:gd name="T89" fmla="*/ 347 h 3468"/>
                  <a:gd name="T90" fmla="*/ 143 w 2375"/>
                  <a:gd name="T91" fmla="*/ 365 h 3468"/>
                  <a:gd name="T92" fmla="*/ 160 w 2375"/>
                  <a:gd name="T93" fmla="*/ 392 h 3468"/>
                  <a:gd name="T94" fmla="*/ 175 w 2375"/>
                  <a:gd name="T95" fmla="*/ 396 h 3468"/>
                  <a:gd name="T96" fmla="*/ 192 w 2375"/>
                  <a:gd name="T97" fmla="*/ 376 h 3468"/>
                  <a:gd name="T98" fmla="*/ 144 w 2375"/>
                  <a:gd name="T99" fmla="*/ 326 h 3468"/>
                  <a:gd name="T100" fmla="*/ 174 w 2375"/>
                  <a:gd name="T101" fmla="*/ 279 h 3468"/>
                  <a:gd name="T102" fmla="*/ 177 w 2375"/>
                  <a:gd name="T103" fmla="*/ 308 h 3468"/>
                  <a:gd name="T104" fmla="*/ 199 w 2375"/>
                  <a:gd name="T105" fmla="*/ 353 h 3468"/>
                  <a:gd name="T106" fmla="*/ 253 w 2375"/>
                  <a:gd name="T107" fmla="*/ 400 h 3468"/>
                  <a:gd name="T108" fmla="*/ 273 w 2375"/>
                  <a:gd name="T109" fmla="*/ 522 h 3468"/>
                  <a:gd name="T110" fmla="*/ 321 w 2375"/>
                  <a:gd name="T111" fmla="*/ 658 h 3468"/>
                  <a:gd name="T112" fmla="*/ 319 w 2375"/>
                  <a:gd name="T113" fmla="*/ 724 h 3468"/>
                  <a:gd name="T114" fmla="*/ 331 w 2375"/>
                  <a:gd name="T115" fmla="*/ 756 h 3468"/>
                  <a:gd name="T116" fmla="*/ 356 w 2375"/>
                  <a:gd name="T117" fmla="*/ 803 h 3468"/>
                  <a:gd name="T118" fmla="*/ 385 w 2375"/>
                  <a:gd name="T119" fmla="*/ 858 h 346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75"/>
                  <a:gd name="T181" fmla="*/ 0 h 3468"/>
                  <a:gd name="T182" fmla="*/ 2375 w 2375"/>
                  <a:gd name="T183" fmla="*/ 3468 h 346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75" h="3468">
                    <a:moveTo>
                      <a:pt x="1316" y="2865"/>
                    </a:moveTo>
                    <a:lnTo>
                      <a:pt x="1324" y="2875"/>
                    </a:lnTo>
                    <a:lnTo>
                      <a:pt x="1348" y="2897"/>
                    </a:lnTo>
                    <a:lnTo>
                      <a:pt x="1385" y="2932"/>
                    </a:lnTo>
                    <a:lnTo>
                      <a:pt x="1433" y="2973"/>
                    </a:lnTo>
                    <a:lnTo>
                      <a:pt x="1462" y="2996"/>
                    </a:lnTo>
                    <a:lnTo>
                      <a:pt x="1493" y="3020"/>
                    </a:lnTo>
                    <a:lnTo>
                      <a:pt x="1525" y="3042"/>
                    </a:lnTo>
                    <a:lnTo>
                      <a:pt x="1560" y="3066"/>
                    </a:lnTo>
                    <a:lnTo>
                      <a:pt x="1597" y="3089"/>
                    </a:lnTo>
                    <a:lnTo>
                      <a:pt x="1634" y="3110"/>
                    </a:lnTo>
                    <a:lnTo>
                      <a:pt x="1673" y="3130"/>
                    </a:lnTo>
                    <a:lnTo>
                      <a:pt x="1713" y="3149"/>
                    </a:lnTo>
                    <a:lnTo>
                      <a:pt x="1783" y="3180"/>
                    </a:lnTo>
                    <a:lnTo>
                      <a:pt x="1862" y="3217"/>
                    </a:lnTo>
                    <a:lnTo>
                      <a:pt x="1950" y="3260"/>
                    </a:lnTo>
                    <a:lnTo>
                      <a:pt x="2041" y="3304"/>
                    </a:lnTo>
                    <a:lnTo>
                      <a:pt x="2131" y="3349"/>
                    </a:lnTo>
                    <a:lnTo>
                      <a:pt x="2219" y="3393"/>
                    </a:lnTo>
                    <a:lnTo>
                      <a:pt x="2302" y="3433"/>
                    </a:lnTo>
                    <a:lnTo>
                      <a:pt x="2375" y="3468"/>
                    </a:lnTo>
                    <a:lnTo>
                      <a:pt x="2372" y="3406"/>
                    </a:lnTo>
                    <a:lnTo>
                      <a:pt x="2367" y="3350"/>
                    </a:lnTo>
                    <a:lnTo>
                      <a:pt x="2359" y="3297"/>
                    </a:lnTo>
                    <a:lnTo>
                      <a:pt x="2350" y="3248"/>
                    </a:lnTo>
                    <a:lnTo>
                      <a:pt x="2343" y="3225"/>
                    </a:lnTo>
                    <a:lnTo>
                      <a:pt x="2338" y="3202"/>
                    </a:lnTo>
                    <a:lnTo>
                      <a:pt x="2331" y="3181"/>
                    </a:lnTo>
                    <a:lnTo>
                      <a:pt x="2325" y="3160"/>
                    </a:lnTo>
                    <a:lnTo>
                      <a:pt x="2309" y="3120"/>
                    </a:lnTo>
                    <a:lnTo>
                      <a:pt x="2291" y="3082"/>
                    </a:lnTo>
                    <a:lnTo>
                      <a:pt x="2285" y="3065"/>
                    </a:lnTo>
                    <a:lnTo>
                      <a:pt x="2278" y="3050"/>
                    </a:lnTo>
                    <a:lnTo>
                      <a:pt x="2270" y="3040"/>
                    </a:lnTo>
                    <a:lnTo>
                      <a:pt x="2263" y="3032"/>
                    </a:lnTo>
                    <a:lnTo>
                      <a:pt x="2255" y="3025"/>
                    </a:lnTo>
                    <a:lnTo>
                      <a:pt x="2247" y="3020"/>
                    </a:lnTo>
                    <a:lnTo>
                      <a:pt x="2238" y="3016"/>
                    </a:lnTo>
                    <a:lnTo>
                      <a:pt x="2229" y="3012"/>
                    </a:lnTo>
                    <a:lnTo>
                      <a:pt x="2210" y="3005"/>
                    </a:lnTo>
                    <a:lnTo>
                      <a:pt x="2187" y="2994"/>
                    </a:lnTo>
                    <a:lnTo>
                      <a:pt x="2175" y="2986"/>
                    </a:lnTo>
                    <a:lnTo>
                      <a:pt x="2163" y="2977"/>
                    </a:lnTo>
                    <a:lnTo>
                      <a:pt x="2149" y="2965"/>
                    </a:lnTo>
                    <a:lnTo>
                      <a:pt x="2135" y="2951"/>
                    </a:lnTo>
                    <a:lnTo>
                      <a:pt x="2130" y="2943"/>
                    </a:lnTo>
                    <a:lnTo>
                      <a:pt x="2126" y="2933"/>
                    </a:lnTo>
                    <a:lnTo>
                      <a:pt x="2123" y="2921"/>
                    </a:lnTo>
                    <a:lnTo>
                      <a:pt x="2122" y="2909"/>
                    </a:lnTo>
                    <a:lnTo>
                      <a:pt x="2122" y="2896"/>
                    </a:lnTo>
                    <a:lnTo>
                      <a:pt x="2122" y="2883"/>
                    </a:lnTo>
                    <a:lnTo>
                      <a:pt x="2123" y="2868"/>
                    </a:lnTo>
                    <a:lnTo>
                      <a:pt x="2125" y="2853"/>
                    </a:lnTo>
                    <a:lnTo>
                      <a:pt x="2129" y="2840"/>
                    </a:lnTo>
                    <a:lnTo>
                      <a:pt x="2131" y="2827"/>
                    </a:lnTo>
                    <a:lnTo>
                      <a:pt x="2137" y="2815"/>
                    </a:lnTo>
                    <a:lnTo>
                      <a:pt x="2141" y="2803"/>
                    </a:lnTo>
                    <a:lnTo>
                      <a:pt x="2146" y="2793"/>
                    </a:lnTo>
                    <a:lnTo>
                      <a:pt x="2153" y="2785"/>
                    </a:lnTo>
                    <a:lnTo>
                      <a:pt x="2158" y="2779"/>
                    </a:lnTo>
                    <a:lnTo>
                      <a:pt x="2165" y="2776"/>
                    </a:lnTo>
                    <a:lnTo>
                      <a:pt x="2194" y="2763"/>
                    </a:lnTo>
                    <a:lnTo>
                      <a:pt x="2211" y="2753"/>
                    </a:lnTo>
                    <a:lnTo>
                      <a:pt x="2217" y="2749"/>
                    </a:lnTo>
                    <a:lnTo>
                      <a:pt x="2221" y="2745"/>
                    </a:lnTo>
                    <a:lnTo>
                      <a:pt x="2222" y="2741"/>
                    </a:lnTo>
                    <a:lnTo>
                      <a:pt x="2222" y="2739"/>
                    </a:lnTo>
                    <a:lnTo>
                      <a:pt x="2219" y="2736"/>
                    </a:lnTo>
                    <a:lnTo>
                      <a:pt x="2215" y="2732"/>
                    </a:lnTo>
                    <a:lnTo>
                      <a:pt x="2210" y="2729"/>
                    </a:lnTo>
                    <a:lnTo>
                      <a:pt x="2203" y="2727"/>
                    </a:lnTo>
                    <a:lnTo>
                      <a:pt x="2186" y="2720"/>
                    </a:lnTo>
                    <a:lnTo>
                      <a:pt x="2166" y="2712"/>
                    </a:lnTo>
                    <a:lnTo>
                      <a:pt x="2142" y="2701"/>
                    </a:lnTo>
                    <a:lnTo>
                      <a:pt x="2117" y="2689"/>
                    </a:lnTo>
                    <a:lnTo>
                      <a:pt x="2105" y="2683"/>
                    </a:lnTo>
                    <a:lnTo>
                      <a:pt x="2091" y="2675"/>
                    </a:lnTo>
                    <a:lnTo>
                      <a:pt x="2078" y="2665"/>
                    </a:lnTo>
                    <a:lnTo>
                      <a:pt x="2066" y="2656"/>
                    </a:lnTo>
                    <a:lnTo>
                      <a:pt x="2054" y="2645"/>
                    </a:lnTo>
                    <a:lnTo>
                      <a:pt x="2042" y="2633"/>
                    </a:lnTo>
                    <a:lnTo>
                      <a:pt x="2031" y="2620"/>
                    </a:lnTo>
                    <a:lnTo>
                      <a:pt x="2021" y="2605"/>
                    </a:lnTo>
                    <a:lnTo>
                      <a:pt x="2011" y="2591"/>
                    </a:lnTo>
                    <a:lnTo>
                      <a:pt x="2003" y="2573"/>
                    </a:lnTo>
                    <a:lnTo>
                      <a:pt x="1997" y="2555"/>
                    </a:lnTo>
                    <a:lnTo>
                      <a:pt x="1990" y="2535"/>
                    </a:lnTo>
                    <a:lnTo>
                      <a:pt x="1978" y="2481"/>
                    </a:lnTo>
                    <a:lnTo>
                      <a:pt x="1971" y="2451"/>
                    </a:lnTo>
                    <a:lnTo>
                      <a:pt x="1970" y="2444"/>
                    </a:lnTo>
                    <a:lnTo>
                      <a:pt x="1971" y="2439"/>
                    </a:lnTo>
                    <a:lnTo>
                      <a:pt x="1973" y="2433"/>
                    </a:lnTo>
                    <a:lnTo>
                      <a:pt x="1975" y="2428"/>
                    </a:lnTo>
                    <a:lnTo>
                      <a:pt x="1983" y="2416"/>
                    </a:lnTo>
                    <a:lnTo>
                      <a:pt x="1997" y="2401"/>
                    </a:lnTo>
                    <a:lnTo>
                      <a:pt x="2013" y="2387"/>
                    </a:lnTo>
                    <a:lnTo>
                      <a:pt x="2026" y="2371"/>
                    </a:lnTo>
                    <a:lnTo>
                      <a:pt x="2037" y="2358"/>
                    </a:lnTo>
                    <a:lnTo>
                      <a:pt x="2045" y="2344"/>
                    </a:lnTo>
                    <a:lnTo>
                      <a:pt x="2051" y="2331"/>
                    </a:lnTo>
                    <a:lnTo>
                      <a:pt x="2054" y="2319"/>
                    </a:lnTo>
                    <a:lnTo>
                      <a:pt x="2055" y="2308"/>
                    </a:lnTo>
                    <a:lnTo>
                      <a:pt x="2054" y="2298"/>
                    </a:lnTo>
                    <a:lnTo>
                      <a:pt x="2050" y="2287"/>
                    </a:lnTo>
                    <a:lnTo>
                      <a:pt x="2046" y="2278"/>
                    </a:lnTo>
                    <a:lnTo>
                      <a:pt x="2039" y="2268"/>
                    </a:lnTo>
                    <a:lnTo>
                      <a:pt x="2031" y="2260"/>
                    </a:lnTo>
                    <a:lnTo>
                      <a:pt x="2022" y="2252"/>
                    </a:lnTo>
                    <a:lnTo>
                      <a:pt x="2011" y="2244"/>
                    </a:lnTo>
                    <a:lnTo>
                      <a:pt x="2001" y="2238"/>
                    </a:lnTo>
                    <a:lnTo>
                      <a:pt x="1989" y="2231"/>
                    </a:lnTo>
                    <a:lnTo>
                      <a:pt x="1934" y="2206"/>
                    </a:lnTo>
                    <a:lnTo>
                      <a:pt x="1879" y="2182"/>
                    </a:lnTo>
                    <a:lnTo>
                      <a:pt x="1854" y="2170"/>
                    </a:lnTo>
                    <a:lnTo>
                      <a:pt x="1831" y="2158"/>
                    </a:lnTo>
                    <a:lnTo>
                      <a:pt x="1823" y="2152"/>
                    </a:lnTo>
                    <a:lnTo>
                      <a:pt x="1815" y="2146"/>
                    </a:lnTo>
                    <a:lnTo>
                      <a:pt x="1809" y="2139"/>
                    </a:lnTo>
                    <a:lnTo>
                      <a:pt x="1803" y="2131"/>
                    </a:lnTo>
                    <a:lnTo>
                      <a:pt x="1770" y="2070"/>
                    </a:lnTo>
                    <a:lnTo>
                      <a:pt x="1746" y="2026"/>
                    </a:lnTo>
                    <a:lnTo>
                      <a:pt x="1738" y="2010"/>
                    </a:lnTo>
                    <a:lnTo>
                      <a:pt x="1733" y="1996"/>
                    </a:lnTo>
                    <a:lnTo>
                      <a:pt x="1729" y="1986"/>
                    </a:lnTo>
                    <a:lnTo>
                      <a:pt x="1727" y="1978"/>
                    </a:lnTo>
                    <a:lnTo>
                      <a:pt x="1727" y="1972"/>
                    </a:lnTo>
                    <a:lnTo>
                      <a:pt x="1729" y="1970"/>
                    </a:lnTo>
                    <a:lnTo>
                      <a:pt x="1731" y="1970"/>
                    </a:lnTo>
                    <a:lnTo>
                      <a:pt x="1735" y="1970"/>
                    </a:lnTo>
                    <a:lnTo>
                      <a:pt x="1746" y="1975"/>
                    </a:lnTo>
                    <a:lnTo>
                      <a:pt x="1759" y="1984"/>
                    </a:lnTo>
                    <a:lnTo>
                      <a:pt x="1775" y="1995"/>
                    </a:lnTo>
                    <a:lnTo>
                      <a:pt x="1793" y="2003"/>
                    </a:lnTo>
                    <a:lnTo>
                      <a:pt x="1801" y="2007"/>
                    </a:lnTo>
                    <a:lnTo>
                      <a:pt x="1809" y="2010"/>
                    </a:lnTo>
                    <a:lnTo>
                      <a:pt x="1815" y="2011"/>
                    </a:lnTo>
                    <a:lnTo>
                      <a:pt x="1822" y="2010"/>
                    </a:lnTo>
                    <a:lnTo>
                      <a:pt x="1829" y="2007"/>
                    </a:lnTo>
                    <a:lnTo>
                      <a:pt x="1833" y="2003"/>
                    </a:lnTo>
                    <a:lnTo>
                      <a:pt x="1837" y="1996"/>
                    </a:lnTo>
                    <a:lnTo>
                      <a:pt x="1839" y="1986"/>
                    </a:lnTo>
                    <a:lnTo>
                      <a:pt x="1841" y="1974"/>
                    </a:lnTo>
                    <a:lnTo>
                      <a:pt x="1841" y="1958"/>
                    </a:lnTo>
                    <a:lnTo>
                      <a:pt x="1838" y="1938"/>
                    </a:lnTo>
                    <a:lnTo>
                      <a:pt x="1834" y="1914"/>
                    </a:lnTo>
                    <a:lnTo>
                      <a:pt x="1822" y="1906"/>
                    </a:lnTo>
                    <a:lnTo>
                      <a:pt x="1809" y="1898"/>
                    </a:lnTo>
                    <a:lnTo>
                      <a:pt x="1794" y="1891"/>
                    </a:lnTo>
                    <a:lnTo>
                      <a:pt x="1777" y="1886"/>
                    </a:lnTo>
                    <a:lnTo>
                      <a:pt x="1757" y="1882"/>
                    </a:lnTo>
                    <a:lnTo>
                      <a:pt x="1735" y="1880"/>
                    </a:lnTo>
                    <a:lnTo>
                      <a:pt x="1711" y="1882"/>
                    </a:lnTo>
                    <a:lnTo>
                      <a:pt x="1683" y="1884"/>
                    </a:lnTo>
                    <a:lnTo>
                      <a:pt x="1658" y="1880"/>
                    </a:lnTo>
                    <a:lnTo>
                      <a:pt x="1634" y="1875"/>
                    </a:lnTo>
                    <a:lnTo>
                      <a:pt x="1614" y="1871"/>
                    </a:lnTo>
                    <a:lnTo>
                      <a:pt x="1595" y="1866"/>
                    </a:lnTo>
                    <a:lnTo>
                      <a:pt x="1578" y="1859"/>
                    </a:lnTo>
                    <a:lnTo>
                      <a:pt x="1564" y="1850"/>
                    </a:lnTo>
                    <a:lnTo>
                      <a:pt x="1557" y="1844"/>
                    </a:lnTo>
                    <a:lnTo>
                      <a:pt x="1550" y="1838"/>
                    </a:lnTo>
                    <a:lnTo>
                      <a:pt x="1545" y="1831"/>
                    </a:lnTo>
                    <a:lnTo>
                      <a:pt x="1538" y="1824"/>
                    </a:lnTo>
                    <a:lnTo>
                      <a:pt x="1545" y="1830"/>
                    </a:lnTo>
                    <a:lnTo>
                      <a:pt x="1538" y="1824"/>
                    </a:lnTo>
                    <a:lnTo>
                      <a:pt x="1534" y="1816"/>
                    </a:lnTo>
                    <a:lnTo>
                      <a:pt x="1530" y="1808"/>
                    </a:lnTo>
                    <a:lnTo>
                      <a:pt x="1526" y="1798"/>
                    </a:lnTo>
                    <a:lnTo>
                      <a:pt x="1521" y="1787"/>
                    </a:lnTo>
                    <a:lnTo>
                      <a:pt x="1518" y="1775"/>
                    </a:lnTo>
                    <a:lnTo>
                      <a:pt x="1514" y="1761"/>
                    </a:lnTo>
                    <a:lnTo>
                      <a:pt x="1512" y="1745"/>
                    </a:lnTo>
                    <a:lnTo>
                      <a:pt x="1509" y="1727"/>
                    </a:lnTo>
                    <a:lnTo>
                      <a:pt x="1506" y="1726"/>
                    </a:lnTo>
                    <a:lnTo>
                      <a:pt x="1501" y="1719"/>
                    </a:lnTo>
                    <a:lnTo>
                      <a:pt x="1497" y="1717"/>
                    </a:lnTo>
                    <a:lnTo>
                      <a:pt x="1493" y="1714"/>
                    </a:lnTo>
                    <a:lnTo>
                      <a:pt x="1488" y="1711"/>
                    </a:lnTo>
                    <a:lnTo>
                      <a:pt x="1482" y="1709"/>
                    </a:lnTo>
                    <a:lnTo>
                      <a:pt x="1476" y="1709"/>
                    </a:lnTo>
                    <a:lnTo>
                      <a:pt x="1468" y="1709"/>
                    </a:lnTo>
                    <a:lnTo>
                      <a:pt x="1461" y="1711"/>
                    </a:lnTo>
                    <a:lnTo>
                      <a:pt x="1453" y="1715"/>
                    </a:lnTo>
                    <a:lnTo>
                      <a:pt x="1445" y="1722"/>
                    </a:lnTo>
                    <a:lnTo>
                      <a:pt x="1436" y="1731"/>
                    </a:lnTo>
                    <a:lnTo>
                      <a:pt x="1428" y="1743"/>
                    </a:lnTo>
                    <a:lnTo>
                      <a:pt x="1418" y="1758"/>
                    </a:lnTo>
                    <a:lnTo>
                      <a:pt x="1416" y="1765"/>
                    </a:lnTo>
                    <a:lnTo>
                      <a:pt x="1414" y="1771"/>
                    </a:lnTo>
                    <a:lnTo>
                      <a:pt x="1414" y="1781"/>
                    </a:lnTo>
                    <a:lnTo>
                      <a:pt x="1417" y="1790"/>
                    </a:lnTo>
                    <a:lnTo>
                      <a:pt x="1422" y="1808"/>
                    </a:lnTo>
                    <a:lnTo>
                      <a:pt x="1429" y="1828"/>
                    </a:lnTo>
                    <a:lnTo>
                      <a:pt x="1432" y="1836"/>
                    </a:lnTo>
                    <a:lnTo>
                      <a:pt x="1433" y="1846"/>
                    </a:lnTo>
                    <a:lnTo>
                      <a:pt x="1433" y="1852"/>
                    </a:lnTo>
                    <a:lnTo>
                      <a:pt x="1430" y="1859"/>
                    </a:lnTo>
                    <a:lnTo>
                      <a:pt x="1429" y="1862"/>
                    </a:lnTo>
                    <a:lnTo>
                      <a:pt x="1426" y="1863"/>
                    </a:lnTo>
                    <a:lnTo>
                      <a:pt x="1422" y="1864"/>
                    </a:lnTo>
                    <a:lnTo>
                      <a:pt x="1418" y="1866"/>
                    </a:lnTo>
                    <a:lnTo>
                      <a:pt x="1408" y="1867"/>
                    </a:lnTo>
                    <a:lnTo>
                      <a:pt x="1394" y="1866"/>
                    </a:lnTo>
                    <a:lnTo>
                      <a:pt x="1386" y="1863"/>
                    </a:lnTo>
                    <a:lnTo>
                      <a:pt x="1378" y="1859"/>
                    </a:lnTo>
                    <a:lnTo>
                      <a:pt x="1370" y="1852"/>
                    </a:lnTo>
                    <a:lnTo>
                      <a:pt x="1362" y="1844"/>
                    </a:lnTo>
                    <a:lnTo>
                      <a:pt x="1345" y="1826"/>
                    </a:lnTo>
                    <a:lnTo>
                      <a:pt x="1326" y="1803"/>
                    </a:lnTo>
                    <a:lnTo>
                      <a:pt x="1306" y="1775"/>
                    </a:lnTo>
                    <a:lnTo>
                      <a:pt x="1285" y="1745"/>
                    </a:lnTo>
                    <a:lnTo>
                      <a:pt x="1265" y="1713"/>
                    </a:lnTo>
                    <a:lnTo>
                      <a:pt x="1244" y="1678"/>
                    </a:lnTo>
                    <a:lnTo>
                      <a:pt x="1198" y="1606"/>
                    </a:lnTo>
                    <a:lnTo>
                      <a:pt x="1154" y="1535"/>
                    </a:lnTo>
                    <a:lnTo>
                      <a:pt x="1133" y="1502"/>
                    </a:lnTo>
                    <a:lnTo>
                      <a:pt x="1110" y="1471"/>
                    </a:lnTo>
                    <a:lnTo>
                      <a:pt x="1090" y="1445"/>
                    </a:lnTo>
                    <a:lnTo>
                      <a:pt x="1069" y="1421"/>
                    </a:lnTo>
                    <a:lnTo>
                      <a:pt x="1058" y="1407"/>
                    </a:lnTo>
                    <a:lnTo>
                      <a:pt x="1050" y="1395"/>
                    </a:lnTo>
                    <a:lnTo>
                      <a:pt x="1045" y="1383"/>
                    </a:lnTo>
                    <a:lnTo>
                      <a:pt x="1041" y="1373"/>
                    </a:lnTo>
                    <a:lnTo>
                      <a:pt x="1041" y="1362"/>
                    </a:lnTo>
                    <a:lnTo>
                      <a:pt x="1042" y="1353"/>
                    </a:lnTo>
                    <a:lnTo>
                      <a:pt x="1045" y="1343"/>
                    </a:lnTo>
                    <a:lnTo>
                      <a:pt x="1050" y="1335"/>
                    </a:lnTo>
                    <a:lnTo>
                      <a:pt x="1058" y="1327"/>
                    </a:lnTo>
                    <a:lnTo>
                      <a:pt x="1066" y="1321"/>
                    </a:lnTo>
                    <a:lnTo>
                      <a:pt x="1077" y="1314"/>
                    </a:lnTo>
                    <a:lnTo>
                      <a:pt x="1088" y="1309"/>
                    </a:lnTo>
                    <a:lnTo>
                      <a:pt x="1100" y="1305"/>
                    </a:lnTo>
                    <a:lnTo>
                      <a:pt x="1113" y="1301"/>
                    </a:lnTo>
                    <a:lnTo>
                      <a:pt x="1126" y="1297"/>
                    </a:lnTo>
                    <a:lnTo>
                      <a:pt x="1141" y="1294"/>
                    </a:lnTo>
                    <a:lnTo>
                      <a:pt x="1145" y="1282"/>
                    </a:lnTo>
                    <a:lnTo>
                      <a:pt x="1146" y="1270"/>
                    </a:lnTo>
                    <a:lnTo>
                      <a:pt x="1145" y="1265"/>
                    </a:lnTo>
                    <a:lnTo>
                      <a:pt x="1144" y="1259"/>
                    </a:lnTo>
                    <a:lnTo>
                      <a:pt x="1142" y="1254"/>
                    </a:lnTo>
                    <a:lnTo>
                      <a:pt x="1140" y="1249"/>
                    </a:lnTo>
                    <a:lnTo>
                      <a:pt x="1133" y="1239"/>
                    </a:lnTo>
                    <a:lnTo>
                      <a:pt x="1122" y="1229"/>
                    </a:lnTo>
                    <a:lnTo>
                      <a:pt x="1109" y="1217"/>
                    </a:lnTo>
                    <a:lnTo>
                      <a:pt x="1093" y="1204"/>
                    </a:lnTo>
                    <a:lnTo>
                      <a:pt x="1093" y="1065"/>
                    </a:lnTo>
                    <a:lnTo>
                      <a:pt x="1096" y="1061"/>
                    </a:lnTo>
                    <a:lnTo>
                      <a:pt x="1098" y="1057"/>
                    </a:lnTo>
                    <a:lnTo>
                      <a:pt x="1101" y="1056"/>
                    </a:lnTo>
                    <a:lnTo>
                      <a:pt x="1104" y="1053"/>
                    </a:lnTo>
                    <a:lnTo>
                      <a:pt x="1108" y="1053"/>
                    </a:lnTo>
                    <a:lnTo>
                      <a:pt x="1110" y="1053"/>
                    </a:lnTo>
                    <a:lnTo>
                      <a:pt x="1114" y="1054"/>
                    </a:lnTo>
                    <a:lnTo>
                      <a:pt x="1118" y="1056"/>
                    </a:lnTo>
                    <a:lnTo>
                      <a:pt x="1126" y="1061"/>
                    </a:lnTo>
                    <a:lnTo>
                      <a:pt x="1134" y="1069"/>
                    </a:lnTo>
                    <a:lnTo>
                      <a:pt x="1142" y="1077"/>
                    </a:lnTo>
                    <a:lnTo>
                      <a:pt x="1152" y="1088"/>
                    </a:lnTo>
                    <a:lnTo>
                      <a:pt x="1170" y="1109"/>
                    </a:lnTo>
                    <a:lnTo>
                      <a:pt x="1188" y="1129"/>
                    </a:lnTo>
                    <a:lnTo>
                      <a:pt x="1197" y="1137"/>
                    </a:lnTo>
                    <a:lnTo>
                      <a:pt x="1205" y="1144"/>
                    </a:lnTo>
                    <a:lnTo>
                      <a:pt x="1213" y="1149"/>
                    </a:lnTo>
                    <a:lnTo>
                      <a:pt x="1220" y="1150"/>
                    </a:lnTo>
                    <a:lnTo>
                      <a:pt x="1226" y="1148"/>
                    </a:lnTo>
                    <a:lnTo>
                      <a:pt x="1230" y="1145"/>
                    </a:lnTo>
                    <a:lnTo>
                      <a:pt x="1234" y="1142"/>
                    </a:lnTo>
                    <a:lnTo>
                      <a:pt x="1237" y="1138"/>
                    </a:lnTo>
                    <a:lnTo>
                      <a:pt x="1238" y="1134"/>
                    </a:lnTo>
                    <a:lnTo>
                      <a:pt x="1240" y="1130"/>
                    </a:lnTo>
                    <a:lnTo>
                      <a:pt x="1240" y="1125"/>
                    </a:lnTo>
                    <a:lnTo>
                      <a:pt x="1238" y="1120"/>
                    </a:lnTo>
                    <a:lnTo>
                      <a:pt x="1233" y="1108"/>
                    </a:lnTo>
                    <a:lnTo>
                      <a:pt x="1226" y="1094"/>
                    </a:lnTo>
                    <a:lnTo>
                      <a:pt x="1218" y="1081"/>
                    </a:lnTo>
                    <a:lnTo>
                      <a:pt x="1208" y="1065"/>
                    </a:lnTo>
                    <a:lnTo>
                      <a:pt x="1185" y="1034"/>
                    </a:lnTo>
                    <a:lnTo>
                      <a:pt x="1164" y="1002"/>
                    </a:lnTo>
                    <a:lnTo>
                      <a:pt x="1154" y="988"/>
                    </a:lnTo>
                    <a:lnTo>
                      <a:pt x="1148" y="972"/>
                    </a:lnTo>
                    <a:lnTo>
                      <a:pt x="1145" y="965"/>
                    </a:lnTo>
                    <a:lnTo>
                      <a:pt x="1144" y="958"/>
                    </a:lnTo>
                    <a:lnTo>
                      <a:pt x="1142" y="952"/>
                    </a:lnTo>
                    <a:lnTo>
                      <a:pt x="1141" y="945"/>
                    </a:lnTo>
                    <a:lnTo>
                      <a:pt x="1142" y="914"/>
                    </a:lnTo>
                    <a:lnTo>
                      <a:pt x="1146" y="886"/>
                    </a:lnTo>
                    <a:lnTo>
                      <a:pt x="1150" y="860"/>
                    </a:lnTo>
                    <a:lnTo>
                      <a:pt x="1156" y="837"/>
                    </a:lnTo>
                    <a:lnTo>
                      <a:pt x="1164" y="816"/>
                    </a:lnTo>
                    <a:lnTo>
                      <a:pt x="1172" y="797"/>
                    </a:lnTo>
                    <a:lnTo>
                      <a:pt x="1181" y="780"/>
                    </a:lnTo>
                    <a:lnTo>
                      <a:pt x="1190" y="765"/>
                    </a:lnTo>
                    <a:lnTo>
                      <a:pt x="1201" y="752"/>
                    </a:lnTo>
                    <a:lnTo>
                      <a:pt x="1213" y="740"/>
                    </a:lnTo>
                    <a:lnTo>
                      <a:pt x="1225" y="730"/>
                    </a:lnTo>
                    <a:lnTo>
                      <a:pt x="1238" y="721"/>
                    </a:lnTo>
                    <a:lnTo>
                      <a:pt x="1250" y="714"/>
                    </a:lnTo>
                    <a:lnTo>
                      <a:pt x="1264" y="708"/>
                    </a:lnTo>
                    <a:lnTo>
                      <a:pt x="1277" y="704"/>
                    </a:lnTo>
                    <a:lnTo>
                      <a:pt x="1290" y="700"/>
                    </a:lnTo>
                    <a:lnTo>
                      <a:pt x="1317" y="694"/>
                    </a:lnTo>
                    <a:lnTo>
                      <a:pt x="1341" y="692"/>
                    </a:lnTo>
                    <a:lnTo>
                      <a:pt x="1364" y="692"/>
                    </a:lnTo>
                    <a:lnTo>
                      <a:pt x="1384" y="690"/>
                    </a:lnTo>
                    <a:lnTo>
                      <a:pt x="1400" y="690"/>
                    </a:lnTo>
                    <a:lnTo>
                      <a:pt x="1410" y="689"/>
                    </a:lnTo>
                    <a:lnTo>
                      <a:pt x="1413" y="688"/>
                    </a:lnTo>
                    <a:lnTo>
                      <a:pt x="1414" y="686"/>
                    </a:lnTo>
                    <a:lnTo>
                      <a:pt x="1414" y="684"/>
                    </a:lnTo>
                    <a:lnTo>
                      <a:pt x="1413" y="680"/>
                    </a:lnTo>
                    <a:lnTo>
                      <a:pt x="1400" y="662"/>
                    </a:lnTo>
                    <a:lnTo>
                      <a:pt x="1386" y="641"/>
                    </a:lnTo>
                    <a:lnTo>
                      <a:pt x="1373" y="617"/>
                    </a:lnTo>
                    <a:lnTo>
                      <a:pt x="1358" y="589"/>
                    </a:lnTo>
                    <a:lnTo>
                      <a:pt x="1344" y="557"/>
                    </a:lnTo>
                    <a:lnTo>
                      <a:pt x="1329" y="523"/>
                    </a:lnTo>
                    <a:lnTo>
                      <a:pt x="1313" y="485"/>
                    </a:lnTo>
                    <a:lnTo>
                      <a:pt x="1298" y="444"/>
                    </a:lnTo>
                    <a:lnTo>
                      <a:pt x="1282" y="400"/>
                    </a:lnTo>
                    <a:lnTo>
                      <a:pt x="1266" y="352"/>
                    </a:lnTo>
                    <a:lnTo>
                      <a:pt x="1249" y="301"/>
                    </a:lnTo>
                    <a:lnTo>
                      <a:pt x="1233" y="247"/>
                    </a:lnTo>
                    <a:lnTo>
                      <a:pt x="1216" y="189"/>
                    </a:lnTo>
                    <a:lnTo>
                      <a:pt x="1200" y="129"/>
                    </a:lnTo>
                    <a:lnTo>
                      <a:pt x="1182" y="65"/>
                    </a:lnTo>
                    <a:lnTo>
                      <a:pt x="1165" y="0"/>
                    </a:lnTo>
                    <a:lnTo>
                      <a:pt x="1150" y="2"/>
                    </a:lnTo>
                    <a:lnTo>
                      <a:pt x="1138" y="4"/>
                    </a:lnTo>
                    <a:lnTo>
                      <a:pt x="1126" y="10"/>
                    </a:lnTo>
                    <a:lnTo>
                      <a:pt x="1114" y="15"/>
                    </a:lnTo>
                    <a:lnTo>
                      <a:pt x="1104" y="20"/>
                    </a:lnTo>
                    <a:lnTo>
                      <a:pt x="1093" y="26"/>
                    </a:lnTo>
                    <a:lnTo>
                      <a:pt x="1082" y="28"/>
                    </a:lnTo>
                    <a:lnTo>
                      <a:pt x="1069" y="30"/>
                    </a:lnTo>
                    <a:lnTo>
                      <a:pt x="1061" y="30"/>
                    </a:lnTo>
                    <a:lnTo>
                      <a:pt x="1054" y="28"/>
                    </a:lnTo>
                    <a:lnTo>
                      <a:pt x="1048" y="26"/>
                    </a:lnTo>
                    <a:lnTo>
                      <a:pt x="1042" y="23"/>
                    </a:lnTo>
                    <a:lnTo>
                      <a:pt x="1033" y="15"/>
                    </a:lnTo>
                    <a:lnTo>
                      <a:pt x="1021" y="6"/>
                    </a:lnTo>
                    <a:lnTo>
                      <a:pt x="1016" y="12"/>
                    </a:lnTo>
                    <a:lnTo>
                      <a:pt x="1012" y="20"/>
                    </a:lnTo>
                    <a:lnTo>
                      <a:pt x="1008" y="27"/>
                    </a:lnTo>
                    <a:lnTo>
                      <a:pt x="1005" y="34"/>
                    </a:lnTo>
                    <a:lnTo>
                      <a:pt x="1001" y="49"/>
                    </a:lnTo>
                    <a:lnTo>
                      <a:pt x="1000" y="64"/>
                    </a:lnTo>
                    <a:lnTo>
                      <a:pt x="996" y="97"/>
                    </a:lnTo>
                    <a:lnTo>
                      <a:pt x="990" y="132"/>
                    </a:lnTo>
                    <a:lnTo>
                      <a:pt x="976" y="171"/>
                    </a:lnTo>
                    <a:lnTo>
                      <a:pt x="960" y="209"/>
                    </a:lnTo>
                    <a:lnTo>
                      <a:pt x="953" y="228"/>
                    </a:lnTo>
                    <a:lnTo>
                      <a:pt x="948" y="249"/>
                    </a:lnTo>
                    <a:lnTo>
                      <a:pt x="944" y="271"/>
                    </a:lnTo>
                    <a:lnTo>
                      <a:pt x="942" y="295"/>
                    </a:lnTo>
                    <a:lnTo>
                      <a:pt x="942" y="308"/>
                    </a:lnTo>
                    <a:lnTo>
                      <a:pt x="942" y="320"/>
                    </a:lnTo>
                    <a:lnTo>
                      <a:pt x="942" y="336"/>
                    </a:lnTo>
                    <a:lnTo>
                      <a:pt x="942" y="355"/>
                    </a:lnTo>
                    <a:lnTo>
                      <a:pt x="942" y="365"/>
                    </a:lnTo>
                    <a:lnTo>
                      <a:pt x="941" y="373"/>
                    </a:lnTo>
                    <a:lnTo>
                      <a:pt x="938" y="381"/>
                    </a:lnTo>
                    <a:lnTo>
                      <a:pt x="936" y="389"/>
                    </a:lnTo>
                    <a:lnTo>
                      <a:pt x="933" y="396"/>
                    </a:lnTo>
                    <a:lnTo>
                      <a:pt x="929" y="401"/>
                    </a:lnTo>
                    <a:lnTo>
                      <a:pt x="924" y="407"/>
                    </a:lnTo>
                    <a:lnTo>
                      <a:pt x="918" y="412"/>
                    </a:lnTo>
                    <a:lnTo>
                      <a:pt x="906" y="420"/>
                    </a:lnTo>
                    <a:lnTo>
                      <a:pt x="893" y="425"/>
                    </a:lnTo>
                    <a:lnTo>
                      <a:pt x="878" y="431"/>
                    </a:lnTo>
                    <a:lnTo>
                      <a:pt x="862" y="433"/>
                    </a:lnTo>
                    <a:lnTo>
                      <a:pt x="828" y="437"/>
                    </a:lnTo>
                    <a:lnTo>
                      <a:pt x="793" y="441"/>
                    </a:lnTo>
                    <a:lnTo>
                      <a:pt x="776" y="444"/>
                    </a:lnTo>
                    <a:lnTo>
                      <a:pt x="760" y="447"/>
                    </a:lnTo>
                    <a:lnTo>
                      <a:pt x="745" y="452"/>
                    </a:lnTo>
                    <a:lnTo>
                      <a:pt x="732" y="457"/>
                    </a:lnTo>
                    <a:lnTo>
                      <a:pt x="715" y="471"/>
                    </a:lnTo>
                    <a:lnTo>
                      <a:pt x="692" y="489"/>
                    </a:lnTo>
                    <a:lnTo>
                      <a:pt x="679" y="497"/>
                    </a:lnTo>
                    <a:lnTo>
                      <a:pt x="665" y="505"/>
                    </a:lnTo>
                    <a:lnTo>
                      <a:pt x="660" y="508"/>
                    </a:lnTo>
                    <a:lnTo>
                      <a:pt x="653" y="509"/>
                    </a:lnTo>
                    <a:lnTo>
                      <a:pt x="648" y="511"/>
                    </a:lnTo>
                    <a:lnTo>
                      <a:pt x="641" y="512"/>
                    </a:lnTo>
                    <a:lnTo>
                      <a:pt x="635" y="511"/>
                    </a:lnTo>
                    <a:lnTo>
                      <a:pt x="627" y="509"/>
                    </a:lnTo>
                    <a:lnTo>
                      <a:pt x="621" y="508"/>
                    </a:lnTo>
                    <a:lnTo>
                      <a:pt x="615" y="504"/>
                    </a:lnTo>
                    <a:lnTo>
                      <a:pt x="611" y="500"/>
                    </a:lnTo>
                    <a:lnTo>
                      <a:pt x="605" y="496"/>
                    </a:lnTo>
                    <a:lnTo>
                      <a:pt x="601" y="491"/>
                    </a:lnTo>
                    <a:lnTo>
                      <a:pt x="597" y="484"/>
                    </a:lnTo>
                    <a:lnTo>
                      <a:pt x="591" y="471"/>
                    </a:lnTo>
                    <a:lnTo>
                      <a:pt x="587" y="456"/>
                    </a:lnTo>
                    <a:lnTo>
                      <a:pt x="583" y="440"/>
                    </a:lnTo>
                    <a:lnTo>
                      <a:pt x="579" y="424"/>
                    </a:lnTo>
                    <a:lnTo>
                      <a:pt x="572" y="392"/>
                    </a:lnTo>
                    <a:lnTo>
                      <a:pt x="564" y="364"/>
                    </a:lnTo>
                    <a:lnTo>
                      <a:pt x="559" y="353"/>
                    </a:lnTo>
                    <a:lnTo>
                      <a:pt x="552" y="344"/>
                    </a:lnTo>
                    <a:lnTo>
                      <a:pt x="548" y="341"/>
                    </a:lnTo>
                    <a:lnTo>
                      <a:pt x="544" y="339"/>
                    </a:lnTo>
                    <a:lnTo>
                      <a:pt x="539" y="337"/>
                    </a:lnTo>
                    <a:lnTo>
                      <a:pt x="533" y="337"/>
                    </a:lnTo>
                    <a:lnTo>
                      <a:pt x="525" y="337"/>
                    </a:lnTo>
                    <a:lnTo>
                      <a:pt x="519" y="339"/>
                    </a:lnTo>
                    <a:lnTo>
                      <a:pt x="513" y="341"/>
                    </a:lnTo>
                    <a:lnTo>
                      <a:pt x="508" y="344"/>
                    </a:lnTo>
                    <a:lnTo>
                      <a:pt x="497" y="351"/>
                    </a:lnTo>
                    <a:lnTo>
                      <a:pt x="489" y="360"/>
                    </a:lnTo>
                    <a:lnTo>
                      <a:pt x="481" y="369"/>
                    </a:lnTo>
                    <a:lnTo>
                      <a:pt x="473" y="377"/>
                    </a:lnTo>
                    <a:lnTo>
                      <a:pt x="465" y="385"/>
                    </a:lnTo>
                    <a:lnTo>
                      <a:pt x="455" y="391"/>
                    </a:lnTo>
                    <a:lnTo>
                      <a:pt x="416" y="403"/>
                    </a:lnTo>
                    <a:lnTo>
                      <a:pt x="380" y="416"/>
                    </a:lnTo>
                    <a:lnTo>
                      <a:pt x="363" y="423"/>
                    </a:lnTo>
                    <a:lnTo>
                      <a:pt x="347" y="431"/>
                    </a:lnTo>
                    <a:lnTo>
                      <a:pt x="332" y="439"/>
                    </a:lnTo>
                    <a:lnTo>
                      <a:pt x="316" y="447"/>
                    </a:lnTo>
                    <a:lnTo>
                      <a:pt x="301" y="456"/>
                    </a:lnTo>
                    <a:lnTo>
                      <a:pt x="288" y="467"/>
                    </a:lnTo>
                    <a:lnTo>
                      <a:pt x="275" y="477"/>
                    </a:lnTo>
                    <a:lnTo>
                      <a:pt x="261" y="489"/>
                    </a:lnTo>
                    <a:lnTo>
                      <a:pt x="249" y="503"/>
                    </a:lnTo>
                    <a:lnTo>
                      <a:pt x="237" y="516"/>
                    </a:lnTo>
                    <a:lnTo>
                      <a:pt x="225" y="532"/>
                    </a:lnTo>
                    <a:lnTo>
                      <a:pt x="213" y="548"/>
                    </a:lnTo>
                    <a:lnTo>
                      <a:pt x="203" y="564"/>
                    </a:lnTo>
                    <a:lnTo>
                      <a:pt x="189" y="579"/>
                    </a:lnTo>
                    <a:lnTo>
                      <a:pt x="175" y="592"/>
                    </a:lnTo>
                    <a:lnTo>
                      <a:pt x="160" y="604"/>
                    </a:lnTo>
                    <a:lnTo>
                      <a:pt x="128" y="628"/>
                    </a:lnTo>
                    <a:lnTo>
                      <a:pt x="93" y="656"/>
                    </a:lnTo>
                    <a:lnTo>
                      <a:pt x="91" y="664"/>
                    </a:lnTo>
                    <a:lnTo>
                      <a:pt x="89" y="672"/>
                    </a:lnTo>
                    <a:lnTo>
                      <a:pt x="89" y="680"/>
                    </a:lnTo>
                    <a:lnTo>
                      <a:pt x="89" y="688"/>
                    </a:lnTo>
                    <a:lnTo>
                      <a:pt x="91" y="697"/>
                    </a:lnTo>
                    <a:lnTo>
                      <a:pt x="89" y="704"/>
                    </a:lnTo>
                    <a:lnTo>
                      <a:pt x="88" y="708"/>
                    </a:lnTo>
                    <a:lnTo>
                      <a:pt x="87" y="710"/>
                    </a:lnTo>
                    <a:lnTo>
                      <a:pt x="84" y="714"/>
                    </a:lnTo>
                    <a:lnTo>
                      <a:pt x="81" y="716"/>
                    </a:lnTo>
                    <a:lnTo>
                      <a:pt x="72" y="722"/>
                    </a:lnTo>
                    <a:lnTo>
                      <a:pt x="64" y="726"/>
                    </a:lnTo>
                    <a:lnTo>
                      <a:pt x="56" y="730"/>
                    </a:lnTo>
                    <a:lnTo>
                      <a:pt x="50" y="734"/>
                    </a:lnTo>
                    <a:lnTo>
                      <a:pt x="36" y="738"/>
                    </a:lnTo>
                    <a:lnTo>
                      <a:pt x="24" y="744"/>
                    </a:lnTo>
                    <a:lnTo>
                      <a:pt x="20" y="748"/>
                    </a:lnTo>
                    <a:lnTo>
                      <a:pt x="15" y="752"/>
                    </a:lnTo>
                    <a:lnTo>
                      <a:pt x="12" y="757"/>
                    </a:lnTo>
                    <a:lnTo>
                      <a:pt x="8" y="765"/>
                    </a:lnTo>
                    <a:lnTo>
                      <a:pt x="7" y="773"/>
                    </a:lnTo>
                    <a:lnTo>
                      <a:pt x="4" y="784"/>
                    </a:lnTo>
                    <a:lnTo>
                      <a:pt x="4" y="797"/>
                    </a:lnTo>
                    <a:lnTo>
                      <a:pt x="3" y="813"/>
                    </a:lnTo>
                    <a:lnTo>
                      <a:pt x="3" y="826"/>
                    </a:lnTo>
                    <a:lnTo>
                      <a:pt x="2" y="842"/>
                    </a:lnTo>
                    <a:lnTo>
                      <a:pt x="0" y="849"/>
                    </a:lnTo>
                    <a:lnTo>
                      <a:pt x="0" y="856"/>
                    </a:lnTo>
                    <a:lnTo>
                      <a:pt x="2" y="862"/>
                    </a:lnTo>
                    <a:lnTo>
                      <a:pt x="3" y="866"/>
                    </a:lnTo>
                    <a:lnTo>
                      <a:pt x="11" y="869"/>
                    </a:lnTo>
                    <a:lnTo>
                      <a:pt x="22" y="869"/>
                    </a:lnTo>
                    <a:lnTo>
                      <a:pt x="34" y="870"/>
                    </a:lnTo>
                    <a:lnTo>
                      <a:pt x="47" y="870"/>
                    </a:lnTo>
                    <a:lnTo>
                      <a:pt x="72" y="870"/>
                    </a:lnTo>
                    <a:lnTo>
                      <a:pt x="93" y="873"/>
                    </a:lnTo>
                    <a:lnTo>
                      <a:pt x="99" y="876"/>
                    </a:lnTo>
                    <a:lnTo>
                      <a:pt x="103" y="878"/>
                    </a:lnTo>
                    <a:lnTo>
                      <a:pt x="105" y="882"/>
                    </a:lnTo>
                    <a:lnTo>
                      <a:pt x="108" y="886"/>
                    </a:lnTo>
                    <a:lnTo>
                      <a:pt x="111" y="897"/>
                    </a:lnTo>
                    <a:lnTo>
                      <a:pt x="111" y="908"/>
                    </a:lnTo>
                    <a:lnTo>
                      <a:pt x="108" y="933"/>
                    </a:lnTo>
                    <a:lnTo>
                      <a:pt x="105" y="957"/>
                    </a:lnTo>
                    <a:lnTo>
                      <a:pt x="107" y="964"/>
                    </a:lnTo>
                    <a:lnTo>
                      <a:pt x="109" y="969"/>
                    </a:lnTo>
                    <a:lnTo>
                      <a:pt x="113" y="974"/>
                    </a:lnTo>
                    <a:lnTo>
                      <a:pt x="117" y="978"/>
                    </a:lnTo>
                    <a:lnTo>
                      <a:pt x="121" y="981"/>
                    </a:lnTo>
                    <a:lnTo>
                      <a:pt x="127" y="985"/>
                    </a:lnTo>
                    <a:lnTo>
                      <a:pt x="133" y="986"/>
                    </a:lnTo>
                    <a:lnTo>
                      <a:pt x="140" y="989"/>
                    </a:lnTo>
                    <a:lnTo>
                      <a:pt x="153" y="992"/>
                    </a:lnTo>
                    <a:lnTo>
                      <a:pt x="168" y="993"/>
                    </a:lnTo>
                    <a:lnTo>
                      <a:pt x="181" y="993"/>
                    </a:lnTo>
                    <a:lnTo>
                      <a:pt x="196" y="993"/>
                    </a:lnTo>
                    <a:lnTo>
                      <a:pt x="304" y="1084"/>
                    </a:lnTo>
                    <a:lnTo>
                      <a:pt x="305" y="1101"/>
                    </a:lnTo>
                    <a:lnTo>
                      <a:pt x="307" y="1114"/>
                    </a:lnTo>
                    <a:lnTo>
                      <a:pt x="309" y="1126"/>
                    </a:lnTo>
                    <a:lnTo>
                      <a:pt x="313" y="1136"/>
                    </a:lnTo>
                    <a:lnTo>
                      <a:pt x="319" y="1144"/>
                    </a:lnTo>
                    <a:lnTo>
                      <a:pt x="325" y="1149"/>
                    </a:lnTo>
                    <a:lnTo>
                      <a:pt x="332" y="1154"/>
                    </a:lnTo>
                    <a:lnTo>
                      <a:pt x="340" y="1157"/>
                    </a:lnTo>
                    <a:lnTo>
                      <a:pt x="380" y="1164"/>
                    </a:lnTo>
                    <a:lnTo>
                      <a:pt x="431" y="1168"/>
                    </a:lnTo>
                    <a:lnTo>
                      <a:pt x="441" y="1170"/>
                    </a:lnTo>
                    <a:lnTo>
                      <a:pt x="451" y="1174"/>
                    </a:lnTo>
                    <a:lnTo>
                      <a:pt x="457" y="1181"/>
                    </a:lnTo>
                    <a:lnTo>
                      <a:pt x="464" y="1189"/>
                    </a:lnTo>
                    <a:lnTo>
                      <a:pt x="469" y="1198"/>
                    </a:lnTo>
                    <a:lnTo>
                      <a:pt x="475" y="1209"/>
                    </a:lnTo>
                    <a:lnTo>
                      <a:pt x="477" y="1219"/>
                    </a:lnTo>
                    <a:lnTo>
                      <a:pt x="481" y="1230"/>
                    </a:lnTo>
                    <a:lnTo>
                      <a:pt x="487" y="1251"/>
                    </a:lnTo>
                    <a:lnTo>
                      <a:pt x="493" y="1270"/>
                    </a:lnTo>
                    <a:lnTo>
                      <a:pt x="496" y="1278"/>
                    </a:lnTo>
                    <a:lnTo>
                      <a:pt x="500" y="1283"/>
                    </a:lnTo>
                    <a:lnTo>
                      <a:pt x="504" y="1287"/>
                    </a:lnTo>
                    <a:lnTo>
                      <a:pt x="509" y="1289"/>
                    </a:lnTo>
                    <a:lnTo>
                      <a:pt x="517" y="1287"/>
                    </a:lnTo>
                    <a:lnTo>
                      <a:pt x="524" y="1285"/>
                    </a:lnTo>
                    <a:lnTo>
                      <a:pt x="528" y="1282"/>
                    </a:lnTo>
                    <a:lnTo>
                      <a:pt x="532" y="1279"/>
                    </a:lnTo>
                    <a:lnTo>
                      <a:pt x="536" y="1275"/>
                    </a:lnTo>
                    <a:lnTo>
                      <a:pt x="540" y="1273"/>
                    </a:lnTo>
                    <a:lnTo>
                      <a:pt x="545" y="1271"/>
                    </a:lnTo>
                    <a:lnTo>
                      <a:pt x="552" y="1270"/>
                    </a:lnTo>
                    <a:lnTo>
                      <a:pt x="552" y="1277"/>
                    </a:lnTo>
                    <a:lnTo>
                      <a:pt x="556" y="1283"/>
                    </a:lnTo>
                    <a:lnTo>
                      <a:pt x="560" y="1290"/>
                    </a:lnTo>
                    <a:lnTo>
                      <a:pt x="565" y="1295"/>
                    </a:lnTo>
                    <a:lnTo>
                      <a:pt x="572" y="1299"/>
                    </a:lnTo>
                    <a:lnTo>
                      <a:pt x="579" y="1303"/>
                    </a:lnTo>
                    <a:lnTo>
                      <a:pt x="587" y="1306"/>
                    </a:lnTo>
                    <a:lnTo>
                      <a:pt x="593" y="1306"/>
                    </a:lnTo>
                    <a:lnTo>
                      <a:pt x="603" y="1305"/>
                    </a:lnTo>
                    <a:lnTo>
                      <a:pt x="611" y="1302"/>
                    </a:lnTo>
                    <a:lnTo>
                      <a:pt x="619" y="1298"/>
                    </a:lnTo>
                    <a:lnTo>
                      <a:pt x="625" y="1293"/>
                    </a:lnTo>
                    <a:lnTo>
                      <a:pt x="637" y="1281"/>
                    </a:lnTo>
                    <a:lnTo>
                      <a:pt x="648" y="1270"/>
                    </a:lnTo>
                    <a:lnTo>
                      <a:pt x="640" y="1251"/>
                    </a:lnTo>
                    <a:lnTo>
                      <a:pt x="629" y="1234"/>
                    </a:lnTo>
                    <a:lnTo>
                      <a:pt x="617" y="1218"/>
                    </a:lnTo>
                    <a:lnTo>
                      <a:pt x="604" y="1202"/>
                    </a:lnTo>
                    <a:lnTo>
                      <a:pt x="589" y="1189"/>
                    </a:lnTo>
                    <a:lnTo>
                      <a:pt x="575" y="1176"/>
                    </a:lnTo>
                    <a:lnTo>
                      <a:pt x="559" y="1164"/>
                    </a:lnTo>
                    <a:lnTo>
                      <a:pt x="544" y="1153"/>
                    </a:lnTo>
                    <a:lnTo>
                      <a:pt x="491" y="1121"/>
                    </a:lnTo>
                    <a:lnTo>
                      <a:pt x="467" y="1108"/>
                    </a:lnTo>
                    <a:lnTo>
                      <a:pt x="468" y="1097"/>
                    </a:lnTo>
                    <a:lnTo>
                      <a:pt x="469" y="1085"/>
                    </a:lnTo>
                    <a:lnTo>
                      <a:pt x="473" y="1070"/>
                    </a:lnTo>
                    <a:lnTo>
                      <a:pt x="479" y="1054"/>
                    </a:lnTo>
                    <a:lnTo>
                      <a:pt x="485" y="1037"/>
                    </a:lnTo>
                    <a:lnTo>
                      <a:pt x="492" y="1018"/>
                    </a:lnTo>
                    <a:lnTo>
                      <a:pt x="500" y="1001"/>
                    </a:lnTo>
                    <a:lnTo>
                      <a:pt x="509" y="982"/>
                    </a:lnTo>
                    <a:lnTo>
                      <a:pt x="520" y="965"/>
                    </a:lnTo>
                    <a:lnTo>
                      <a:pt x="532" y="950"/>
                    </a:lnTo>
                    <a:lnTo>
                      <a:pt x="543" y="936"/>
                    </a:lnTo>
                    <a:lnTo>
                      <a:pt x="556" y="924"/>
                    </a:lnTo>
                    <a:lnTo>
                      <a:pt x="563" y="918"/>
                    </a:lnTo>
                    <a:lnTo>
                      <a:pt x="569" y="913"/>
                    </a:lnTo>
                    <a:lnTo>
                      <a:pt x="576" y="909"/>
                    </a:lnTo>
                    <a:lnTo>
                      <a:pt x="583" y="906"/>
                    </a:lnTo>
                    <a:lnTo>
                      <a:pt x="589" y="904"/>
                    </a:lnTo>
                    <a:lnTo>
                      <a:pt x="597" y="902"/>
                    </a:lnTo>
                    <a:lnTo>
                      <a:pt x="604" y="902"/>
                    </a:lnTo>
                    <a:lnTo>
                      <a:pt x="612" y="902"/>
                    </a:lnTo>
                    <a:lnTo>
                      <a:pt x="601" y="926"/>
                    </a:lnTo>
                    <a:lnTo>
                      <a:pt x="592" y="949"/>
                    </a:lnTo>
                    <a:lnTo>
                      <a:pt x="587" y="970"/>
                    </a:lnTo>
                    <a:lnTo>
                      <a:pt x="583" y="990"/>
                    </a:lnTo>
                    <a:lnTo>
                      <a:pt x="580" y="1009"/>
                    </a:lnTo>
                    <a:lnTo>
                      <a:pt x="580" y="1026"/>
                    </a:lnTo>
                    <a:lnTo>
                      <a:pt x="581" y="1044"/>
                    </a:lnTo>
                    <a:lnTo>
                      <a:pt x="585" y="1058"/>
                    </a:lnTo>
                    <a:lnTo>
                      <a:pt x="589" y="1073"/>
                    </a:lnTo>
                    <a:lnTo>
                      <a:pt x="596" y="1088"/>
                    </a:lnTo>
                    <a:lnTo>
                      <a:pt x="603" y="1101"/>
                    </a:lnTo>
                    <a:lnTo>
                      <a:pt x="611" y="1113"/>
                    </a:lnTo>
                    <a:lnTo>
                      <a:pt x="620" y="1124"/>
                    </a:lnTo>
                    <a:lnTo>
                      <a:pt x="631" y="1136"/>
                    </a:lnTo>
                    <a:lnTo>
                      <a:pt x="641" y="1145"/>
                    </a:lnTo>
                    <a:lnTo>
                      <a:pt x="653" y="1156"/>
                    </a:lnTo>
                    <a:lnTo>
                      <a:pt x="677" y="1173"/>
                    </a:lnTo>
                    <a:lnTo>
                      <a:pt x="703" y="1189"/>
                    </a:lnTo>
                    <a:lnTo>
                      <a:pt x="728" y="1205"/>
                    </a:lnTo>
                    <a:lnTo>
                      <a:pt x="752" y="1218"/>
                    </a:lnTo>
                    <a:lnTo>
                      <a:pt x="773" y="1233"/>
                    </a:lnTo>
                    <a:lnTo>
                      <a:pt x="792" y="1246"/>
                    </a:lnTo>
                    <a:lnTo>
                      <a:pt x="800" y="1254"/>
                    </a:lnTo>
                    <a:lnTo>
                      <a:pt x="807" y="1261"/>
                    </a:lnTo>
                    <a:lnTo>
                      <a:pt x="812" y="1269"/>
                    </a:lnTo>
                    <a:lnTo>
                      <a:pt x="816" y="1277"/>
                    </a:lnTo>
                    <a:lnTo>
                      <a:pt x="829" y="1310"/>
                    </a:lnTo>
                    <a:lnTo>
                      <a:pt x="838" y="1341"/>
                    </a:lnTo>
                    <a:lnTo>
                      <a:pt x="845" y="1370"/>
                    </a:lnTo>
                    <a:lnTo>
                      <a:pt x="849" y="1398"/>
                    </a:lnTo>
                    <a:lnTo>
                      <a:pt x="853" y="1451"/>
                    </a:lnTo>
                    <a:lnTo>
                      <a:pt x="856" y="1505"/>
                    </a:lnTo>
                    <a:lnTo>
                      <a:pt x="857" y="1533"/>
                    </a:lnTo>
                    <a:lnTo>
                      <a:pt x="860" y="1563"/>
                    </a:lnTo>
                    <a:lnTo>
                      <a:pt x="864" y="1595"/>
                    </a:lnTo>
                    <a:lnTo>
                      <a:pt x="870" y="1630"/>
                    </a:lnTo>
                    <a:lnTo>
                      <a:pt x="880" y="1669"/>
                    </a:lnTo>
                    <a:lnTo>
                      <a:pt x="893" y="1710"/>
                    </a:lnTo>
                    <a:lnTo>
                      <a:pt x="909" y="1755"/>
                    </a:lnTo>
                    <a:lnTo>
                      <a:pt x="930" y="1806"/>
                    </a:lnTo>
                    <a:lnTo>
                      <a:pt x="945" y="1836"/>
                    </a:lnTo>
                    <a:lnTo>
                      <a:pt x="960" y="1871"/>
                    </a:lnTo>
                    <a:lnTo>
                      <a:pt x="974" y="1911"/>
                    </a:lnTo>
                    <a:lnTo>
                      <a:pt x="990" y="1952"/>
                    </a:lnTo>
                    <a:lnTo>
                      <a:pt x="1005" y="1998"/>
                    </a:lnTo>
                    <a:lnTo>
                      <a:pt x="1020" y="2042"/>
                    </a:lnTo>
                    <a:lnTo>
                      <a:pt x="1033" y="2087"/>
                    </a:lnTo>
                    <a:lnTo>
                      <a:pt x="1045" y="2131"/>
                    </a:lnTo>
                    <a:lnTo>
                      <a:pt x="1052" y="2156"/>
                    </a:lnTo>
                    <a:lnTo>
                      <a:pt x="1058" y="2179"/>
                    </a:lnTo>
                    <a:lnTo>
                      <a:pt x="1062" y="2200"/>
                    </a:lnTo>
                    <a:lnTo>
                      <a:pt x="1065" y="2220"/>
                    </a:lnTo>
                    <a:lnTo>
                      <a:pt x="1068" y="2239"/>
                    </a:lnTo>
                    <a:lnTo>
                      <a:pt x="1068" y="2256"/>
                    </a:lnTo>
                    <a:lnTo>
                      <a:pt x="1068" y="2272"/>
                    </a:lnTo>
                    <a:lnTo>
                      <a:pt x="1068" y="2287"/>
                    </a:lnTo>
                    <a:lnTo>
                      <a:pt x="1064" y="2314"/>
                    </a:lnTo>
                    <a:lnTo>
                      <a:pt x="1058" y="2336"/>
                    </a:lnTo>
                    <a:lnTo>
                      <a:pt x="1053" y="2356"/>
                    </a:lnTo>
                    <a:lnTo>
                      <a:pt x="1046" y="2374"/>
                    </a:lnTo>
                    <a:lnTo>
                      <a:pt x="1041" y="2389"/>
                    </a:lnTo>
                    <a:lnTo>
                      <a:pt x="1038" y="2403"/>
                    </a:lnTo>
                    <a:lnTo>
                      <a:pt x="1038" y="2411"/>
                    </a:lnTo>
                    <a:lnTo>
                      <a:pt x="1038" y="2417"/>
                    </a:lnTo>
                    <a:lnTo>
                      <a:pt x="1040" y="2424"/>
                    </a:lnTo>
                    <a:lnTo>
                      <a:pt x="1041" y="2431"/>
                    </a:lnTo>
                    <a:lnTo>
                      <a:pt x="1045" y="2437"/>
                    </a:lnTo>
                    <a:lnTo>
                      <a:pt x="1050" y="2445"/>
                    </a:lnTo>
                    <a:lnTo>
                      <a:pt x="1056" y="2453"/>
                    </a:lnTo>
                    <a:lnTo>
                      <a:pt x="1064" y="2461"/>
                    </a:lnTo>
                    <a:lnTo>
                      <a:pt x="1084" y="2479"/>
                    </a:lnTo>
                    <a:lnTo>
                      <a:pt x="1112" y="2499"/>
                    </a:lnTo>
                    <a:lnTo>
                      <a:pt x="1120" y="2504"/>
                    </a:lnTo>
                    <a:lnTo>
                      <a:pt x="1126" y="2511"/>
                    </a:lnTo>
                    <a:lnTo>
                      <a:pt x="1133" y="2517"/>
                    </a:lnTo>
                    <a:lnTo>
                      <a:pt x="1138" y="2525"/>
                    </a:lnTo>
                    <a:lnTo>
                      <a:pt x="1144" y="2532"/>
                    </a:lnTo>
                    <a:lnTo>
                      <a:pt x="1146" y="2539"/>
                    </a:lnTo>
                    <a:lnTo>
                      <a:pt x="1150" y="2547"/>
                    </a:lnTo>
                    <a:lnTo>
                      <a:pt x="1153" y="2555"/>
                    </a:lnTo>
                    <a:lnTo>
                      <a:pt x="1160" y="2589"/>
                    </a:lnTo>
                    <a:lnTo>
                      <a:pt x="1166" y="2631"/>
                    </a:lnTo>
                    <a:lnTo>
                      <a:pt x="1172" y="2653"/>
                    </a:lnTo>
                    <a:lnTo>
                      <a:pt x="1178" y="2677"/>
                    </a:lnTo>
                    <a:lnTo>
                      <a:pt x="1184" y="2689"/>
                    </a:lnTo>
                    <a:lnTo>
                      <a:pt x="1189" y="2703"/>
                    </a:lnTo>
                    <a:lnTo>
                      <a:pt x="1196" y="2717"/>
                    </a:lnTo>
                    <a:lnTo>
                      <a:pt x="1204" y="2731"/>
                    </a:lnTo>
                    <a:lnTo>
                      <a:pt x="1213" y="2747"/>
                    </a:lnTo>
                    <a:lnTo>
                      <a:pt x="1222" y="2761"/>
                    </a:lnTo>
                    <a:lnTo>
                      <a:pt x="1234" y="2777"/>
                    </a:lnTo>
                    <a:lnTo>
                      <a:pt x="1248" y="2793"/>
                    </a:lnTo>
                    <a:lnTo>
                      <a:pt x="1262" y="2811"/>
                    </a:lnTo>
                    <a:lnTo>
                      <a:pt x="1278" y="2828"/>
                    </a:lnTo>
                    <a:lnTo>
                      <a:pt x="1296" y="2847"/>
                    </a:lnTo>
                    <a:lnTo>
                      <a:pt x="1316" y="2865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110"/>
              <p:cNvSpPr>
                <a:spLocks/>
              </p:cNvSpPr>
              <p:nvPr/>
            </p:nvSpPr>
            <p:spPr bwMode="auto">
              <a:xfrm>
                <a:off x="3882" y="1563"/>
                <a:ext cx="18" cy="25"/>
              </a:xfrm>
              <a:custGeom>
                <a:avLst/>
                <a:gdLst>
                  <a:gd name="T0" fmla="*/ 14 w 60"/>
                  <a:gd name="T1" fmla="*/ 0 h 84"/>
                  <a:gd name="T2" fmla="*/ 9 w 60"/>
                  <a:gd name="T3" fmla="*/ 0 h 84"/>
                  <a:gd name="T4" fmla="*/ 6 w 60"/>
                  <a:gd name="T5" fmla="*/ 0 h 84"/>
                  <a:gd name="T6" fmla="*/ 4 w 60"/>
                  <a:gd name="T7" fmla="*/ 0 h 84"/>
                  <a:gd name="T8" fmla="*/ 2 w 60"/>
                  <a:gd name="T9" fmla="*/ 1 h 84"/>
                  <a:gd name="T10" fmla="*/ 1 w 60"/>
                  <a:gd name="T11" fmla="*/ 2 h 84"/>
                  <a:gd name="T12" fmla="*/ 1 w 60"/>
                  <a:gd name="T13" fmla="*/ 3 h 84"/>
                  <a:gd name="T14" fmla="*/ 1 w 60"/>
                  <a:gd name="T15" fmla="*/ 4 h 84"/>
                  <a:gd name="T16" fmla="*/ 0 w 60"/>
                  <a:gd name="T17" fmla="*/ 5 h 84"/>
                  <a:gd name="T18" fmla="*/ 1 w 60"/>
                  <a:gd name="T19" fmla="*/ 7 h 84"/>
                  <a:gd name="T20" fmla="*/ 1 w 60"/>
                  <a:gd name="T21" fmla="*/ 11 h 84"/>
                  <a:gd name="T22" fmla="*/ 2 w 60"/>
                  <a:gd name="T23" fmla="*/ 14 h 84"/>
                  <a:gd name="T24" fmla="*/ 4 w 60"/>
                  <a:gd name="T25" fmla="*/ 17 h 84"/>
                  <a:gd name="T26" fmla="*/ 6 w 60"/>
                  <a:gd name="T27" fmla="*/ 20 h 84"/>
                  <a:gd name="T28" fmla="*/ 8 w 60"/>
                  <a:gd name="T29" fmla="*/ 23 h 84"/>
                  <a:gd name="T30" fmla="*/ 9 w 60"/>
                  <a:gd name="T31" fmla="*/ 24 h 84"/>
                  <a:gd name="T32" fmla="*/ 10 w 60"/>
                  <a:gd name="T33" fmla="*/ 24 h 84"/>
                  <a:gd name="T34" fmla="*/ 11 w 60"/>
                  <a:gd name="T35" fmla="*/ 25 h 84"/>
                  <a:gd name="T36" fmla="*/ 13 w 60"/>
                  <a:gd name="T37" fmla="*/ 25 h 84"/>
                  <a:gd name="T38" fmla="*/ 14 w 60"/>
                  <a:gd name="T39" fmla="*/ 25 h 84"/>
                  <a:gd name="T40" fmla="*/ 15 w 60"/>
                  <a:gd name="T41" fmla="*/ 24 h 84"/>
                  <a:gd name="T42" fmla="*/ 16 w 60"/>
                  <a:gd name="T43" fmla="*/ 23 h 84"/>
                  <a:gd name="T44" fmla="*/ 17 w 60"/>
                  <a:gd name="T45" fmla="*/ 21 h 84"/>
                  <a:gd name="T46" fmla="*/ 18 w 60"/>
                  <a:gd name="T47" fmla="*/ 18 h 84"/>
                  <a:gd name="T48" fmla="*/ 18 w 60"/>
                  <a:gd name="T49" fmla="*/ 16 h 84"/>
                  <a:gd name="T50" fmla="*/ 18 w 60"/>
                  <a:gd name="T51" fmla="*/ 13 h 84"/>
                  <a:gd name="T52" fmla="*/ 17 w 60"/>
                  <a:gd name="T53" fmla="*/ 10 h 84"/>
                  <a:gd name="T54" fmla="*/ 16 w 60"/>
                  <a:gd name="T55" fmla="*/ 8 h 84"/>
                  <a:gd name="T56" fmla="*/ 14 w 60"/>
                  <a:gd name="T57" fmla="*/ 5 h 84"/>
                  <a:gd name="T58" fmla="*/ 14 w 60"/>
                  <a:gd name="T59" fmla="*/ 0 h 8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0"/>
                  <a:gd name="T91" fmla="*/ 0 h 84"/>
                  <a:gd name="T92" fmla="*/ 60 w 60"/>
                  <a:gd name="T93" fmla="*/ 84 h 8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0" h="84">
                    <a:moveTo>
                      <a:pt x="48" y="0"/>
                    </a:moveTo>
                    <a:lnTo>
                      <a:pt x="30" y="0"/>
                    </a:lnTo>
                    <a:lnTo>
                      <a:pt x="19" y="0"/>
                    </a:lnTo>
                    <a:lnTo>
                      <a:pt x="14" y="1"/>
                    </a:lnTo>
                    <a:lnTo>
                      <a:pt x="7" y="4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2" y="25"/>
                    </a:lnTo>
                    <a:lnTo>
                      <a:pt x="4" y="36"/>
                    </a:lnTo>
                    <a:lnTo>
                      <a:pt x="7" y="47"/>
                    </a:lnTo>
                    <a:lnTo>
                      <a:pt x="12" y="57"/>
                    </a:lnTo>
                    <a:lnTo>
                      <a:pt x="19" y="68"/>
                    </a:lnTo>
                    <a:lnTo>
                      <a:pt x="26" y="76"/>
                    </a:lnTo>
                    <a:lnTo>
                      <a:pt x="30" y="80"/>
                    </a:lnTo>
                    <a:lnTo>
                      <a:pt x="34" y="81"/>
                    </a:lnTo>
                    <a:lnTo>
                      <a:pt x="38" y="84"/>
                    </a:lnTo>
                    <a:lnTo>
                      <a:pt x="43" y="84"/>
                    </a:lnTo>
                    <a:lnTo>
                      <a:pt x="47" y="83"/>
                    </a:lnTo>
                    <a:lnTo>
                      <a:pt x="51" y="80"/>
                    </a:lnTo>
                    <a:lnTo>
                      <a:pt x="54" y="76"/>
                    </a:lnTo>
                    <a:lnTo>
                      <a:pt x="56" y="71"/>
                    </a:lnTo>
                    <a:lnTo>
                      <a:pt x="59" y="61"/>
                    </a:lnTo>
                    <a:lnTo>
                      <a:pt x="60" y="53"/>
                    </a:lnTo>
                    <a:lnTo>
                      <a:pt x="60" y="43"/>
                    </a:lnTo>
                    <a:lnTo>
                      <a:pt x="56" y="33"/>
                    </a:lnTo>
                    <a:lnTo>
                      <a:pt x="54" y="27"/>
                    </a:lnTo>
                    <a:lnTo>
                      <a:pt x="48" y="17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111"/>
              <p:cNvSpPr>
                <a:spLocks/>
              </p:cNvSpPr>
              <p:nvPr/>
            </p:nvSpPr>
            <p:spPr bwMode="auto">
              <a:xfrm>
                <a:off x="3729" y="1529"/>
                <a:ext cx="22" cy="34"/>
              </a:xfrm>
              <a:custGeom>
                <a:avLst/>
                <a:gdLst>
                  <a:gd name="T0" fmla="*/ 18 w 72"/>
                  <a:gd name="T1" fmla="*/ 15 h 109"/>
                  <a:gd name="T2" fmla="*/ 18 w 72"/>
                  <a:gd name="T3" fmla="*/ 13 h 109"/>
                  <a:gd name="T4" fmla="*/ 17 w 72"/>
                  <a:gd name="T5" fmla="*/ 9 h 109"/>
                  <a:gd name="T6" fmla="*/ 16 w 72"/>
                  <a:gd name="T7" fmla="*/ 8 h 109"/>
                  <a:gd name="T8" fmla="*/ 14 w 72"/>
                  <a:gd name="T9" fmla="*/ 7 h 109"/>
                  <a:gd name="T10" fmla="*/ 12 w 72"/>
                  <a:gd name="T11" fmla="*/ 5 h 109"/>
                  <a:gd name="T12" fmla="*/ 10 w 72"/>
                  <a:gd name="T13" fmla="*/ 4 h 109"/>
                  <a:gd name="T14" fmla="*/ 5 w 72"/>
                  <a:gd name="T15" fmla="*/ 2 h 109"/>
                  <a:gd name="T16" fmla="*/ 0 w 72"/>
                  <a:gd name="T17" fmla="*/ 0 h 109"/>
                  <a:gd name="T18" fmla="*/ 0 w 72"/>
                  <a:gd name="T19" fmla="*/ 3 h 109"/>
                  <a:gd name="T20" fmla="*/ 0 w 72"/>
                  <a:gd name="T21" fmla="*/ 6 h 109"/>
                  <a:gd name="T22" fmla="*/ 1 w 72"/>
                  <a:gd name="T23" fmla="*/ 9 h 109"/>
                  <a:gd name="T24" fmla="*/ 2 w 72"/>
                  <a:gd name="T25" fmla="*/ 12 h 109"/>
                  <a:gd name="T26" fmla="*/ 5 w 72"/>
                  <a:gd name="T27" fmla="*/ 17 h 109"/>
                  <a:gd name="T28" fmla="*/ 7 w 72"/>
                  <a:gd name="T29" fmla="*/ 22 h 109"/>
                  <a:gd name="T30" fmla="*/ 10 w 72"/>
                  <a:gd name="T31" fmla="*/ 27 h 109"/>
                  <a:gd name="T32" fmla="*/ 13 w 72"/>
                  <a:gd name="T33" fmla="*/ 30 h 109"/>
                  <a:gd name="T34" fmla="*/ 14 w 72"/>
                  <a:gd name="T35" fmla="*/ 32 h 109"/>
                  <a:gd name="T36" fmla="*/ 15 w 72"/>
                  <a:gd name="T37" fmla="*/ 33 h 109"/>
                  <a:gd name="T38" fmla="*/ 16 w 72"/>
                  <a:gd name="T39" fmla="*/ 34 h 109"/>
                  <a:gd name="T40" fmla="*/ 17 w 72"/>
                  <a:gd name="T41" fmla="*/ 34 h 109"/>
                  <a:gd name="T42" fmla="*/ 18 w 72"/>
                  <a:gd name="T43" fmla="*/ 34 h 109"/>
                  <a:gd name="T44" fmla="*/ 20 w 72"/>
                  <a:gd name="T45" fmla="*/ 33 h 109"/>
                  <a:gd name="T46" fmla="*/ 21 w 72"/>
                  <a:gd name="T47" fmla="*/ 32 h 109"/>
                  <a:gd name="T48" fmla="*/ 22 w 72"/>
                  <a:gd name="T49" fmla="*/ 31 h 109"/>
                  <a:gd name="T50" fmla="*/ 22 w 72"/>
                  <a:gd name="T51" fmla="*/ 28 h 109"/>
                  <a:gd name="T52" fmla="*/ 22 w 72"/>
                  <a:gd name="T53" fmla="*/ 27 h 109"/>
                  <a:gd name="T54" fmla="*/ 22 w 72"/>
                  <a:gd name="T55" fmla="*/ 24 h 109"/>
                  <a:gd name="T56" fmla="*/ 21 w 72"/>
                  <a:gd name="T57" fmla="*/ 20 h 109"/>
                  <a:gd name="T58" fmla="*/ 20 w 72"/>
                  <a:gd name="T59" fmla="*/ 18 h 109"/>
                  <a:gd name="T60" fmla="*/ 20 w 72"/>
                  <a:gd name="T61" fmla="*/ 17 h 109"/>
                  <a:gd name="T62" fmla="*/ 19 w 72"/>
                  <a:gd name="T63" fmla="*/ 16 h 109"/>
                  <a:gd name="T64" fmla="*/ 18 w 72"/>
                  <a:gd name="T65" fmla="*/ 15 h 10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2"/>
                  <a:gd name="T100" fmla="*/ 0 h 109"/>
                  <a:gd name="T101" fmla="*/ 72 w 72"/>
                  <a:gd name="T102" fmla="*/ 109 h 10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2" h="109">
                    <a:moveTo>
                      <a:pt x="60" y="49"/>
                    </a:moveTo>
                    <a:lnTo>
                      <a:pt x="58" y="42"/>
                    </a:lnTo>
                    <a:lnTo>
                      <a:pt x="55" y="30"/>
                    </a:lnTo>
                    <a:lnTo>
                      <a:pt x="51" y="26"/>
                    </a:lnTo>
                    <a:lnTo>
                      <a:pt x="46" y="21"/>
                    </a:lnTo>
                    <a:lnTo>
                      <a:pt x="39" y="17"/>
                    </a:lnTo>
                    <a:lnTo>
                      <a:pt x="32" y="13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9"/>
                    </a:lnTo>
                    <a:lnTo>
                      <a:pt x="0" y="18"/>
                    </a:lnTo>
                    <a:lnTo>
                      <a:pt x="2" y="28"/>
                    </a:lnTo>
                    <a:lnTo>
                      <a:pt x="7" y="40"/>
                    </a:lnTo>
                    <a:lnTo>
                      <a:pt x="15" y="54"/>
                    </a:lnTo>
                    <a:lnTo>
                      <a:pt x="23" y="70"/>
                    </a:lnTo>
                    <a:lnTo>
                      <a:pt x="32" y="85"/>
                    </a:lnTo>
                    <a:lnTo>
                      <a:pt x="42" y="97"/>
                    </a:lnTo>
                    <a:lnTo>
                      <a:pt x="46" y="102"/>
                    </a:lnTo>
                    <a:lnTo>
                      <a:pt x="48" y="105"/>
                    </a:lnTo>
                    <a:lnTo>
                      <a:pt x="52" y="108"/>
                    </a:lnTo>
                    <a:lnTo>
                      <a:pt x="55" y="109"/>
                    </a:lnTo>
                    <a:lnTo>
                      <a:pt x="60" y="108"/>
                    </a:lnTo>
                    <a:lnTo>
                      <a:pt x="66" y="106"/>
                    </a:lnTo>
                    <a:lnTo>
                      <a:pt x="68" y="102"/>
                    </a:lnTo>
                    <a:lnTo>
                      <a:pt x="71" y="98"/>
                    </a:lnTo>
                    <a:lnTo>
                      <a:pt x="72" y="90"/>
                    </a:lnTo>
                    <a:lnTo>
                      <a:pt x="72" y="85"/>
                    </a:lnTo>
                    <a:lnTo>
                      <a:pt x="72" y="77"/>
                    </a:lnTo>
                    <a:lnTo>
                      <a:pt x="70" y="64"/>
                    </a:lnTo>
                    <a:lnTo>
                      <a:pt x="67" y="58"/>
                    </a:lnTo>
                    <a:lnTo>
                      <a:pt x="66" y="53"/>
                    </a:lnTo>
                    <a:lnTo>
                      <a:pt x="63" y="50"/>
                    </a:lnTo>
                    <a:lnTo>
                      <a:pt x="60" y="49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112"/>
              <p:cNvSpPr>
                <a:spLocks/>
              </p:cNvSpPr>
              <p:nvPr/>
            </p:nvSpPr>
            <p:spPr bwMode="auto">
              <a:xfrm>
                <a:off x="3321" y="1389"/>
                <a:ext cx="1335" cy="1655"/>
              </a:xfrm>
              <a:custGeom>
                <a:avLst/>
                <a:gdLst>
                  <a:gd name="T0" fmla="*/ 1252 w 4371"/>
                  <a:gd name="T1" fmla="*/ 737 h 5420"/>
                  <a:gd name="T2" fmla="*/ 1231 w 4371"/>
                  <a:gd name="T3" fmla="*/ 623 h 5420"/>
                  <a:gd name="T4" fmla="*/ 1236 w 4371"/>
                  <a:gd name="T5" fmla="*/ 576 h 5420"/>
                  <a:gd name="T6" fmla="*/ 1291 w 4371"/>
                  <a:gd name="T7" fmla="*/ 541 h 5420"/>
                  <a:gd name="T8" fmla="*/ 1320 w 4371"/>
                  <a:gd name="T9" fmla="*/ 474 h 5420"/>
                  <a:gd name="T10" fmla="*/ 1283 w 4371"/>
                  <a:gd name="T11" fmla="*/ 396 h 5420"/>
                  <a:gd name="T12" fmla="*/ 1266 w 4371"/>
                  <a:gd name="T13" fmla="*/ 352 h 5420"/>
                  <a:gd name="T14" fmla="*/ 1304 w 4371"/>
                  <a:gd name="T15" fmla="*/ 290 h 5420"/>
                  <a:gd name="T16" fmla="*/ 1335 w 4371"/>
                  <a:gd name="T17" fmla="*/ 245 h 5420"/>
                  <a:gd name="T18" fmla="*/ 1263 w 4371"/>
                  <a:gd name="T19" fmla="*/ 203 h 5420"/>
                  <a:gd name="T20" fmla="*/ 1211 w 4371"/>
                  <a:gd name="T21" fmla="*/ 162 h 5420"/>
                  <a:gd name="T22" fmla="*/ 1241 w 4371"/>
                  <a:gd name="T23" fmla="*/ 73 h 5420"/>
                  <a:gd name="T24" fmla="*/ 1192 w 4371"/>
                  <a:gd name="T25" fmla="*/ 2 h 5420"/>
                  <a:gd name="T26" fmla="*/ 1209 w 4371"/>
                  <a:gd name="T27" fmla="*/ 68 h 5420"/>
                  <a:gd name="T28" fmla="*/ 1114 w 4371"/>
                  <a:gd name="T29" fmla="*/ 45 h 5420"/>
                  <a:gd name="T30" fmla="*/ 1010 w 4371"/>
                  <a:gd name="T31" fmla="*/ 33 h 5420"/>
                  <a:gd name="T32" fmla="*/ 947 w 4371"/>
                  <a:gd name="T33" fmla="*/ 159 h 5420"/>
                  <a:gd name="T34" fmla="*/ 848 w 4371"/>
                  <a:gd name="T35" fmla="*/ 153 h 5420"/>
                  <a:gd name="T36" fmla="*/ 780 w 4371"/>
                  <a:gd name="T37" fmla="*/ 198 h 5420"/>
                  <a:gd name="T38" fmla="*/ 766 w 4371"/>
                  <a:gd name="T39" fmla="*/ 208 h 5420"/>
                  <a:gd name="T40" fmla="*/ 750 w 4371"/>
                  <a:gd name="T41" fmla="*/ 193 h 5420"/>
                  <a:gd name="T42" fmla="*/ 656 w 4371"/>
                  <a:gd name="T43" fmla="*/ 268 h 5420"/>
                  <a:gd name="T44" fmla="*/ 662 w 4371"/>
                  <a:gd name="T45" fmla="*/ 308 h 5420"/>
                  <a:gd name="T46" fmla="*/ 655 w 4371"/>
                  <a:gd name="T47" fmla="*/ 372 h 5420"/>
                  <a:gd name="T48" fmla="*/ 610 w 4371"/>
                  <a:gd name="T49" fmla="*/ 406 h 5420"/>
                  <a:gd name="T50" fmla="*/ 537 w 4371"/>
                  <a:gd name="T51" fmla="*/ 445 h 5420"/>
                  <a:gd name="T52" fmla="*/ 497 w 4371"/>
                  <a:gd name="T53" fmla="*/ 520 h 5420"/>
                  <a:gd name="T54" fmla="*/ 429 w 4371"/>
                  <a:gd name="T55" fmla="*/ 429 h 5420"/>
                  <a:gd name="T56" fmla="*/ 342 w 4371"/>
                  <a:gd name="T57" fmla="*/ 419 h 5420"/>
                  <a:gd name="T58" fmla="*/ 294 w 4371"/>
                  <a:gd name="T59" fmla="*/ 461 h 5420"/>
                  <a:gd name="T60" fmla="*/ 211 w 4371"/>
                  <a:gd name="T61" fmla="*/ 521 h 5420"/>
                  <a:gd name="T62" fmla="*/ 92 w 4371"/>
                  <a:gd name="T63" fmla="*/ 521 h 5420"/>
                  <a:gd name="T64" fmla="*/ 29 w 4371"/>
                  <a:gd name="T65" fmla="*/ 525 h 5420"/>
                  <a:gd name="T66" fmla="*/ 41 w 4371"/>
                  <a:gd name="T67" fmla="*/ 609 h 5420"/>
                  <a:gd name="T68" fmla="*/ 103 w 4371"/>
                  <a:gd name="T69" fmla="*/ 704 h 5420"/>
                  <a:gd name="T70" fmla="*/ 69 w 4371"/>
                  <a:gd name="T71" fmla="*/ 833 h 5420"/>
                  <a:gd name="T72" fmla="*/ 9 w 4371"/>
                  <a:gd name="T73" fmla="*/ 889 h 5420"/>
                  <a:gd name="T74" fmla="*/ 36 w 4371"/>
                  <a:gd name="T75" fmla="*/ 1082 h 5420"/>
                  <a:gd name="T76" fmla="*/ 54 w 4371"/>
                  <a:gd name="T77" fmla="*/ 1147 h 5420"/>
                  <a:gd name="T78" fmla="*/ 71 w 4371"/>
                  <a:gd name="T79" fmla="*/ 1247 h 5420"/>
                  <a:gd name="T80" fmla="*/ 172 w 4371"/>
                  <a:gd name="T81" fmla="*/ 1290 h 5420"/>
                  <a:gd name="T82" fmla="*/ 213 w 4371"/>
                  <a:gd name="T83" fmla="*/ 1355 h 5420"/>
                  <a:gd name="T84" fmla="*/ 252 w 4371"/>
                  <a:gd name="T85" fmla="*/ 1427 h 5420"/>
                  <a:gd name="T86" fmla="*/ 289 w 4371"/>
                  <a:gd name="T87" fmla="*/ 1545 h 5420"/>
                  <a:gd name="T88" fmla="*/ 327 w 4371"/>
                  <a:gd name="T89" fmla="*/ 1644 h 5420"/>
                  <a:gd name="T90" fmla="*/ 413 w 4371"/>
                  <a:gd name="T91" fmla="*/ 1613 h 5420"/>
                  <a:gd name="T92" fmla="*/ 470 w 4371"/>
                  <a:gd name="T93" fmla="*/ 1483 h 5420"/>
                  <a:gd name="T94" fmla="*/ 553 w 4371"/>
                  <a:gd name="T95" fmla="*/ 1508 h 5420"/>
                  <a:gd name="T96" fmla="*/ 627 w 4371"/>
                  <a:gd name="T97" fmla="*/ 1539 h 5420"/>
                  <a:gd name="T98" fmla="*/ 721 w 4371"/>
                  <a:gd name="T99" fmla="*/ 1650 h 5420"/>
                  <a:gd name="T100" fmla="*/ 857 w 4371"/>
                  <a:gd name="T101" fmla="*/ 1631 h 5420"/>
                  <a:gd name="T102" fmla="*/ 974 w 4371"/>
                  <a:gd name="T103" fmla="*/ 1634 h 5420"/>
                  <a:gd name="T104" fmla="*/ 1097 w 4371"/>
                  <a:gd name="T105" fmla="*/ 1581 h 5420"/>
                  <a:gd name="T106" fmla="*/ 1165 w 4371"/>
                  <a:gd name="T107" fmla="*/ 1437 h 5420"/>
                  <a:gd name="T108" fmla="*/ 1117 w 4371"/>
                  <a:gd name="T109" fmla="*/ 1362 h 5420"/>
                  <a:gd name="T110" fmla="*/ 1105 w 4371"/>
                  <a:gd name="T111" fmla="*/ 1248 h 5420"/>
                  <a:gd name="T112" fmla="*/ 1164 w 4371"/>
                  <a:gd name="T113" fmla="*/ 1170 h 5420"/>
                  <a:gd name="T114" fmla="*/ 1213 w 4371"/>
                  <a:gd name="T115" fmla="*/ 1112 h 5420"/>
                  <a:gd name="T116" fmla="*/ 1173 w 4371"/>
                  <a:gd name="T117" fmla="*/ 1031 h 5420"/>
                  <a:gd name="T118" fmla="*/ 1164 w 4371"/>
                  <a:gd name="T119" fmla="*/ 906 h 5420"/>
                  <a:gd name="T120" fmla="*/ 1227 w 4371"/>
                  <a:gd name="T121" fmla="*/ 870 h 5420"/>
                  <a:gd name="T122" fmla="*/ 1296 w 4371"/>
                  <a:gd name="T123" fmla="*/ 828 h 542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371"/>
                  <a:gd name="T187" fmla="*/ 0 h 5420"/>
                  <a:gd name="T188" fmla="*/ 4371 w 4371"/>
                  <a:gd name="T189" fmla="*/ 5420 h 542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371" h="5420">
                    <a:moveTo>
                      <a:pt x="4208" y="2608"/>
                    </a:moveTo>
                    <a:lnTo>
                      <a:pt x="4208" y="2600"/>
                    </a:lnTo>
                    <a:lnTo>
                      <a:pt x="4207" y="2592"/>
                    </a:lnTo>
                    <a:lnTo>
                      <a:pt x="4206" y="2586"/>
                    </a:lnTo>
                    <a:lnTo>
                      <a:pt x="4203" y="2579"/>
                    </a:lnTo>
                    <a:lnTo>
                      <a:pt x="4198" y="2567"/>
                    </a:lnTo>
                    <a:lnTo>
                      <a:pt x="4191" y="2556"/>
                    </a:lnTo>
                    <a:lnTo>
                      <a:pt x="4185" y="2548"/>
                    </a:lnTo>
                    <a:lnTo>
                      <a:pt x="4178" y="2539"/>
                    </a:lnTo>
                    <a:lnTo>
                      <a:pt x="4177" y="2534"/>
                    </a:lnTo>
                    <a:lnTo>
                      <a:pt x="4174" y="2530"/>
                    </a:lnTo>
                    <a:lnTo>
                      <a:pt x="4173" y="2524"/>
                    </a:lnTo>
                    <a:lnTo>
                      <a:pt x="4173" y="2519"/>
                    </a:lnTo>
                    <a:lnTo>
                      <a:pt x="4173" y="2515"/>
                    </a:lnTo>
                    <a:lnTo>
                      <a:pt x="4173" y="2504"/>
                    </a:lnTo>
                    <a:lnTo>
                      <a:pt x="4173" y="2491"/>
                    </a:lnTo>
                    <a:lnTo>
                      <a:pt x="4173" y="2476"/>
                    </a:lnTo>
                    <a:lnTo>
                      <a:pt x="4173" y="2468"/>
                    </a:lnTo>
                    <a:lnTo>
                      <a:pt x="4170" y="2460"/>
                    </a:lnTo>
                    <a:lnTo>
                      <a:pt x="4166" y="2455"/>
                    </a:lnTo>
                    <a:lnTo>
                      <a:pt x="4161" y="2448"/>
                    </a:lnTo>
                    <a:lnTo>
                      <a:pt x="4149" y="2440"/>
                    </a:lnTo>
                    <a:lnTo>
                      <a:pt x="4134" y="2432"/>
                    </a:lnTo>
                    <a:lnTo>
                      <a:pt x="4119" y="2426"/>
                    </a:lnTo>
                    <a:lnTo>
                      <a:pt x="4105" y="2419"/>
                    </a:lnTo>
                    <a:lnTo>
                      <a:pt x="4098" y="2415"/>
                    </a:lnTo>
                    <a:lnTo>
                      <a:pt x="4091" y="2410"/>
                    </a:lnTo>
                    <a:lnTo>
                      <a:pt x="4086" y="2404"/>
                    </a:lnTo>
                    <a:lnTo>
                      <a:pt x="4082" y="2398"/>
                    </a:lnTo>
                    <a:lnTo>
                      <a:pt x="4066" y="2371"/>
                    </a:lnTo>
                    <a:lnTo>
                      <a:pt x="4047" y="2346"/>
                    </a:lnTo>
                    <a:lnTo>
                      <a:pt x="4030" y="2323"/>
                    </a:lnTo>
                    <a:lnTo>
                      <a:pt x="4013" y="2299"/>
                    </a:lnTo>
                    <a:lnTo>
                      <a:pt x="4005" y="2286"/>
                    </a:lnTo>
                    <a:lnTo>
                      <a:pt x="3997" y="2272"/>
                    </a:lnTo>
                    <a:lnTo>
                      <a:pt x="3991" y="2258"/>
                    </a:lnTo>
                    <a:lnTo>
                      <a:pt x="3985" y="2242"/>
                    </a:lnTo>
                    <a:lnTo>
                      <a:pt x="3981" y="2226"/>
                    </a:lnTo>
                    <a:lnTo>
                      <a:pt x="3977" y="2207"/>
                    </a:lnTo>
                    <a:lnTo>
                      <a:pt x="3975" y="2186"/>
                    </a:lnTo>
                    <a:lnTo>
                      <a:pt x="3974" y="2163"/>
                    </a:lnTo>
                    <a:lnTo>
                      <a:pt x="3974" y="2152"/>
                    </a:lnTo>
                    <a:lnTo>
                      <a:pt x="3975" y="2143"/>
                    </a:lnTo>
                    <a:lnTo>
                      <a:pt x="3978" y="2132"/>
                    </a:lnTo>
                    <a:lnTo>
                      <a:pt x="3981" y="2122"/>
                    </a:lnTo>
                    <a:lnTo>
                      <a:pt x="3987" y="2100"/>
                    </a:lnTo>
                    <a:lnTo>
                      <a:pt x="3998" y="2081"/>
                    </a:lnTo>
                    <a:lnTo>
                      <a:pt x="4003" y="2071"/>
                    </a:lnTo>
                    <a:lnTo>
                      <a:pt x="4009" y="2062"/>
                    </a:lnTo>
                    <a:lnTo>
                      <a:pt x="4015" y="2054"/>
                    </a:lnTo>
                    <a:lnTo>
                      <a:pt x="4022" y="2046"/>
                    </a:lnTo>
                    <a:lnTo>
                      <a:pt x="4030" y="2039"/>
                    </a:lnTo>
                    <a:lnTo>
                      <a:pt x="4037" y="2034"/>
                    </a:lnTo>
                    <a:lnTo>
                      <a:pt x="4045" y="2029"/>
                    </a:lnTo>
                    <a:lnTo>
                      <a:pt x="4053" y="2025"/>
                    </a:lnTo>
                    <a:lnTo>
                      <a:pt x="4075" y="2021"/>
                    </a:lnTo>
                    <a:lnTo>
                      <a:pt x="4090" y="2018"/>
                    </a:lnTo>
                    <a:lnTo>
                      <a:pt x="4093" y="2017"/>
                    </a:lnTo>
                    <a:lnTo>
                      <a:pt x="4095" y="2015"/>
                    </a:lnTo>
                    <a:lnTo>
                      <a:pt x="4097" y="2014"/>
                    </a:lnTo>
                    <a:lnTo>
                      <a:pt x="4098" y="2010"/>
                    </a:lnTo>
                    <a:lnTo>
                      <a:pt x="4099" y="2002"/>
                    </a:lnTo>
                    <a:lnTo>
                      <a:pt x="4101" y="1989"/>
                    </a:lnTo>
                    <a:lnTo>
                      <a:pt x="4099" y="1981"/>
                    </a:lnTo>
                    <a:lnTo>
                      <a:pt x="4098" y="1973"/>
                    </a:lnTo>
                    <a:lnTo>
                      <a:pt x="4095" y="1966"/>
                    </a:lnTo>
                    <a:lnTo>
                      <a:pt x="4091" y="1961"/>
                    </a:lnTo>
                    <a:lnTo>
                      <a:pt x="4082" y="1951"/>
                    </a:lnTo>
                    <a:lnTo>
                      <a:pt x="4070" y="1943"/>
                    </a:lnTo>
                    <a:lnTo>
                      <a:pt x="4059" y="1935"/>
                    </a:lnTo>
                    <a:lnTo>
                      <a:pt x="4050" y="1929"/>
                    </a:lnTo>
                    <a:lnTo>
                      <a:pt x="4046" y="1925"/>
                    </a:lnTo>
                    <a:lnTo>
                      <a:pt x="4043" y="1921"/>
                    </a:lnTo>
                    <a:lnTo>
                      <a:pt x="4041" y="1915"/>
                    </a:lnTo>
                    <a:lnTo>
                      <a:pt x="4041" y="1910"/>
                    </a:lnTo>
                    <a:lnTo>
                      <a:pt x="4041" y="1902"/>
                    </a:lnTo>
                    <a:lnTo>
                      <a:pt x="4043" y="1894"/>
                    </a:lnTo>
                    <a:lnTo>
                      <a:pt x="4047" y="1887"/>
                    </a:lnTo>
                    <a:lnTo>
                      <a:pt x="4051" y="1881"/>
                    </a:lnTo>
                    <a:lnTo>
                      <a:pt x="4065" y="1870"/>
                    </a:lnTo>
                    <a:lnTo>
                      <a:pt x="4079" y="1859"/>
                    </a:lnTo>
                    <a:lnTo>
                      <a:pt x="4094" y="1849"/>
                    </a:lnTo>
                    <a:lnTo>
                      <a:pt x="4109" y="1838"/>
                    </a:lnTo>
                    <a:lnTo>
                      <a:pt x="4115" y="1831"/>
                    </a:lnTo>
                    <a:lnTo>
                      <a:pt x="4122" y="1825"/>
                    </a:lnTo>
                    <a:lnTo>
                      <a:pt x="4126" y="1817"/>
                    </a:lnTo>
                    <a:lnTo>
                      <a:pt x="4130" y="1809"/>
                    </a:lnTo>
                    <a:lnTo>
                      <a:pt x="4134" y="1794"/>
                    </a:lnTo>
                    <a:lnTo>
                      <a:pt x="4138" y="1777"/>
                    </a:lnTo>
                    <a:lnTo>
                      <a:pt x="4141" y="1767"/>
                    </a:lnTo>
                    <a:lnTo>
                      <a:pt x="4145" y="1761"/>
                    </a:lnTo>
                    <a:lnTo>
                      <a:pt x="4146" y="1758"/>
                    </a:lnTo>
                    <a:lnTo>
                      <a:pt x="4149" y="1755"/>
                    </a:lnTo>
                    <a:lnTo>
                      <a:pt x="4151" y="1754"/>
                    </a:lnTo>
                    <a:lnTo>
                      <a:pt x="4155" y="1754"/>
                    </a:lnTo>
                    <a:lnTo>
                      <a:pt x="4165" y="1754"/>
                    </a:lnTo>
                    <a:lnTo>
                      <a:pt x="4173" y="1757"/>
                    </a:lnTo>
                    <a:lnTo>
                      <a:pt x="4179" y="1759"/>
                    </a:lnTo>
                    <a:lnTo>
                      <a:pt x="4186" y="1763"/>
                    </a:lnTo>
                    <a:lnTo>
                      <a:pt x="4193" y="1766"/>
                    </a:lnTo>
                    <a:lnTo>
                      <a:pt x="4199" y="1769"/>
                    </a:lnTo>
                    <a:lnTo>
                      <a:pt x="4208" y="1771"/>
                    </a:lnTo>
                    <a:lnTo>
                      <a:pt x="4220" y="1771"/>
                    </a:lnTo>
                    <a:lnTo>
                      <a:pt x="4228" y="1771"/>
                    </a:lnTo>
                    <a:lnTo>
                      <a:pt x="4236" y="1770"/>
                    </a:lnTo>
                    <a:lnTo>
                      <a:pt x="4243" y="1769"/>
                    </a:lnTo>
                    <a:lnTo>
                      <a:pt x="4248" y="1765"/>
                    </a:lnTo>
                    <a:lnTo>
                      <a:pt x="4254" y="1762"/>
                    </a:lnTo>
                    <a:lnTo>
                      <a:pt x="4258" y="1757"/>
                    </a:lnTo>
                    <a:lnTo>
                      <a:pt x="4262" y="1753"/>
                    </a:lnTo>
                    <a:lnTo>
                      <a:pt x="4266" y="1747"/>
                    </a:lnTo>
                    <a:lnTo>
                      <a:pt x="4271" y="1734"/>
                    </a:lnTo>
                    <a:lnTo>
                      <a:pt x="4276" y="1721"/>
                    </a:lnTo>
                    <a:lnTo>
                      <a:pt x="4279" y="1705"/>
                    </a:lnTo>
                    <a:lnTo>
                      <a:pt x="4283" y="1689"/>
                    </a:lnTo>
                    <a:lnTo>
                      <a:pt x="4286" y="1673"/>
                    </a:lnTo>
                    <a:lnTo>
                      <a:pt x="4288" y="1657"/>
                    </a:lnTo>
                    <a:lnTo>
                      <a:pt x="4292" y="1639"/>
                    </a:lnTo>
                    <a:lnTo>
                      <a:pt x="4296" y="1625"/>
                    </a:lnTo>
                    <a:lnTo>
                      <a:pt x="4303" y="1610"/>
                    </a:lnTo>
                    <a:lnTo>
                      <a:pt x="4311" y="1598"/>
                    </a:lnTo>
                    <a:lnTo>
                      <a:pt x="4316" y="1593"/>
                    </a:lnTo>
                    <a:lnTo>
                      <a:pt x="4322" y="1587"/>
                    </a:lnTo>
                    <a:lnTo>
                      <a:pt x="4328" y="1583"/>
                    </a:lnTo>
                    <a:lnTo>
                      <a:pt x="4335" y="1579"/>
                    </a:lnTo>
                    <a:lnTo>
                      <a:pt x="4335" y="1573"/>
                    </a:lnTo>
                    <a:lnTo>
                      <a:pt x="4332" y="1566"/>
                    </a:lnTo>
                    <a:lnTo>
                      <a:pt x="4330" y="1561"/>
                    </a:lnTo>
                    <a:lnTo>
                      <a:pt x="4326" y="1555"/>
                    </a:lnTo>
                    <a:lnTo>
                      <a:pt x="4323" y="1551"/>
                    </a:lnTo>
                    <a:lnTo>
                      <a:pt x="4320" y="1546"/>
                    </a:lnTo>
                    <a:lnTo>
                      <a:pt x="4318" y="1542"/>
                    </a:lnTo>
                    <a:lnTo>
                      <a:pt x="4318" y="1537"/>
                    </a:lnTo>
                    <a:lnTo>
                      <a:pt x="4316" y="1526"/>
                    </a:lnTo>
                    <a:lnTo>
                      <a:pt x="4314" y="1517"/>
                    </a:lnTo>
                    <a:lnTo>
                      <a:pt x="4310" y="1509"/>
                    </a:lnTo>
                    <a:lnTo>
                      <a:pt x="4304" y="1501"/>
                    </a:lnTo>
                    <a:lnTo>
                      <a:pt x="4299" y="1494"/>
                    </a:lnTo>
                    <a:lnTo>
                      <a:pt x="4291" y="1488"/>
                    </a:lnTo>
                    <a:lnTo>
                      <a:pt x="4284" y="1482"/>
                    </a:lnTo>
                    <a:lnTo>
                      <a:pt x="4276" y="1477"/>
                    </a:lnTo>
                    <a:lnTo>
                      <a:pt x="4260" y="1468"/>
                    </a:lnTo>
                    <a:lnTo>
                      <a:pt x="4246" y="1458"/>
                    </a:lnTo>
                    <a:lnTo>
                      <a:pt x="4239" y="1453"/>
                    </a:lnTo>
                    <a:lnTo>
                      <a:pt x="4234" y="1448"/>
                    </a:lnTo>
                    <a:lnTo>
                      <a:pt x="4230" y="1441"/>
                    </a:lnTo>
                    <a:lnTo>
                      <a:pt x="4227" y="1434"/>
                    </a:lnTo>
                    <a:lnTo>
                      <a:pt x="4227" y="1406"/>
                    </a:lnTo>
                    <a:lnTo>
                      <a:pt x="4227" y="1372"/>
                    </a:lnTo>
                    <a:lnTo>
                      <a:pt x="4227" y="1354"/>
                    </a:lnTo>
                    <a:lnTo>
                      <a:pt x="4224" y="1337"/>
                    </a:lnTo>
                    <a:lnTo>
                      <a:pt x="4220" y="1321"/>
                    </a:lnTo>
                    <a:lnTo>
                      <a:pt x="4215" y="1309"/>
                    </a:lnTo>
                    <a:lnTo>
                      <a:pt x="4211" y="1304"/>
                    </a:lnTo>
                    <a:lnTo>
                      <a:pt x="4207" y="1300"/>
                    </a:lnTo>
                    <a:lnTo>
                      <a:pt x="4202" y="1296"/>
                    </a:lnTo>
                    <a:lnTo>
                      <a:pt x="4197" y="1293"/>
                    </a:lnTo>
                    <a:lnTo>
                      <a:pt x="4185" y="1289"/>
                    </a:lnTo>
                    <a:lnTo>
                      <a:pt x="4173" y="1284"/>
                    </a:lnTo>
                    <a:lnTo>
                      <a:pt x="4166" y="1282"/>
                    </a:lnTo>
                    <a:lnTo>
                      <a:pt x="4161" y="1278"/>
                    </a:lnTo>
                    <a:lnTo>
                      <a:pt x="4155" y="1276"/>
                    </a:lnTo>
                    <a:lnTo>
                      <a:pt x="4151" y="1272"/>
                    </a:lnTo>
                    <a:lnTo>
                      <a:pt x="4147" y="1266"/>
                    </a:lnTo>
                    <a:lnTo>
                      <a:pt x="4145" y="1260"/>
                    </a:lnTo>
                    <a:lnTo>
                      <a:pt x="4143" y="1252"/>
                    </a:lnTo>
                    <a:lnTo>
                      <a:pt x="4143" y="1242"/>
                    </a:lnTo>
                    <a:lnTo>
                      <a:pt x="4145" y="1234"/>
                    </a:lnTo>
                    <a:lnTo>
                      <a:pt x="4147" y="1226"/>
                    </a:lnTo>
                    <a:lnTo>
                      <a:pt x="4153" y="1218"/>
                    </a:lnTo>
                    <a:lnTo>
                      <a:pt x="4159" y="1210"/>
                    </a:lnTo>
                    <a:lnTo>
                      <a:pt x="4166" y="1202"/>
                    </a:lnTo>
                    <a:lnTo>
                      <a:pt x="4173" y="1197"/>
                    </a:lnTo>
                    <a:lnTo>
                      <a:pt x="4179" y="1192"/>
                    </a:lnTo>
                    <a:lnTo>
                      <a:pt x="4185" y="1188"/>
                    </a:lnTo>
                    <a:lnTo>
                      <a:pt x="4183" y="1182"/>
                    </a:lnTo>
                    <a:lnTo>
                      <a:pt x="4181" y="1177"/>
                    </a:lnTo>
                    <a:lnTo>
                      <a:pt x="4178" y="1172"/>
                    </a:lnTo>
                    <a:lnTo>
                      <a:pt x="4174" y="1168"/>
                    </a:lnTo>
                    <a:lnTo>
                      <a:pt x="4165" y="1162"/>
                    </a:lnTo>
                    <a:lnTo>
                      <a:pt x="4155" y="1157"/>
                    </a:lnTo>
                    <a:lnTo>
                      <a:pt x="4146" y="1152"/>
                    </a:lnTo>
                    <a:lnTo>
                      <a:pt x="4138" y="1145"/>
                    </a:lnTo>
                    <a:lnTo>
                      <a:pt x="4135" y="1140"/>
                    </a:lnTo>
                    <a:lnTo>
                      <a:pt x="4133" y="1136"/>
                    </a:lnTo>
                    <a:lnTo>
                      <a:pt x="4131" y="1129"/>
                    </a:lnTo>
                    <a:lnTo>
                      <a:pt x="4130" y="1121"/>
                    </a:lnTo>
                    <a:lnTo>
                      <a:pt x="4131" y="1110"/>
                    </a:lnTo>
                    <a:lnTo>
                      <a:pt x="4134" y="1100"/>
                    </a:lnTo>
                    <a:lnTo>
                      <a:pt x="4139" y="1090"/>
                    </a:lnTo>
                    <a:lnTo>
                      <a:pt x="4145" y="1082"/>
                    </a:lnTo>
                    <a:lnTo>
                      <a:pt x="4153" y="1076"/>
                    </a:lnTo>
                    <a:lnTo>
                      <a:pt x="4161" y="1069"/>
                    </a:lnTo>
                    <a:lnTo>
                      <a:pt x="4170" y="1062"/>
                    </a:lnTo>
                    <a:lnTo>
                      <a:pt x="4179" y="1057"/>
                    </a:lnTo>
                    <a:lnTo>
                      <a:pt x="4199" y="1045"/>
                    </a:lnTo>
                    <a:lnTo>
                      <a:pt x="4219" y="1033"/>
                    </a:lnTo>
                    <a:lnTo>
                      <a:pt x="4228" y="1026"/>
                    </a:lnTo>
                    <a:lnTo>
                      <a:pt x="4236" y="1020"/>
                    </a:lnTo>
                    <a:lnTo>
                      <a:pt x="4244" y="1010"/>
                    </a:lnTo>
                    <a:lnTo>
                      <a:pt x="4251" y="1001"/>
                    </a:lnTo>
                    <a:lnTo>
                      <a:pt x="4256" y="992"/>
                    </a:lnTo>
                    <a:lnTo>
                      <a:pt x="4259" y="982"/>
                    </a:lnTo>
                    <a:lnTo>
                      <a:pt x="4260" y="973"/>
                    </a:lnTo>
                    <a:lnTo>
                      <a:pt x="4262" y="965"/>
                    </a:lnTo>
                    <a:lnTo>
                      <a:pt x="4263" y="958"/>
                    </a:lnTo>
                    <a:lnTo>
                      <a:pt x="4266" y="952"/>
                    </a:lnTo>
                    <a:lnTo>
                      <a:pt x="4268" y="950"/>
                    </a:lnTo>
                    <a:lnTo>
                      <a:pt x="4272" y="948"/>
                    </a:lnTo>
                    <a:lnTo>
                      <a:pt x="4276" y="948"/>
                    </a:lnTo>
                    <a:lnTo>
                      <a:pt x="4280" y="946"/>
                    </a:lnTo>
                    <a:lnTo>
                      <a:pt x="4298" y="948"/>
                    </a:lnTo>
                    <a:lnTo>
                      <a:pt x="4312" y="949"/>
                    </a:lnTo>
                    <a:lnTo>
                      <a:pt x="4319" y="949"/>
                    </a:lnTo>
                    <a:lnTo>
                      <a:pt x="4324" y="949"/>
                    </a:lnTo>
                    <a:lnTo>
                      <a:pt x="4330" y="949"/>
                    </a:lnTo>
                    <a:lnTo>
                      <a:pt x="4335" y="946"/>
                    </a:lnTo>
                    <a:lnTo>
                      <a:pt x="4335" y="930"/>
                    </a:lnTo>
                    <a:lnTo>
                      <a:pt x="4335" y="916"/>
                    </a:lnTo>
                    <a:lnTo>
                      <a:pt x="4335" y="901"/>
                    </a:lnTo>
                    <a:lnTo>
                      <a:pt x="4335" y="881"/>
                    </a:lnTo>
                    <a:lnTo>
                      <a:pt x="4335" y="876"/>
                    </a:lnTo>
                    <a:lnTo>
                      <a:pt x="4336" y="871"/>
                    </a:lnTo>
                    <a:lnTo>
                      <a:pt x="4339" y="865"/>
                    </a:lnTo>
                    <a:lnTo>
                      <a:pt x="4340" y="861"/>
                    </a:lnTo>
                    <a:lnTo>
                      <a:pt x="4347" y="853"/>
                    </a:lnTo>
                    <a:lnTo>
                      <a:pt x="4354" y="845"/>
                    </a:lnTo>
                    <a:lnTo>
                      <a:pt x="4360" y="837"/>
                    </a:lnTo>
                    <a:lnTo>
                      <a:pt x="4366" y="828"/>
                    </a:lnTo>
                    <a:lnTo>
                      <a:pt x="4368" y="824"/>
                    </a:lnTo>
                    <a:lnTo>
                      <a:pt x="4370" y="819"/>
                    </a:lnTo>
                    <a:lnTo>
                      <a:pt x="4371" y="815"/>
                    </a:lnTo>
                    <a:lnTo>
                      <a:pt x="4371" y="809"/>
                    </a:lnTo>
                    <a:lnTo>
                      <a:pt x="4370" y="801"/>
                    </a:lnTo>
                    <a:lnTo>
                      <a:pt x="4366" y="795"/>
                    </a:lnTo>
                    <a:lnTo>
                      <a:pt x="4359" y="787"/>
                    </a:lnTo>
                    <a:lnTo>
                      <a:pt x="4352" y="780"/>
                    </a:lnTo>
                    <a:lnTo>
                      <a:pt x="4338" y="765"/>
                    </a:lnTo>
                    <a:lnTo>
                      <a:pt x="4330" y="755"/>
                    </a:lnTo>
                    <a:lnTo>
                      <a:pt x="4318" y="752"/>
                    </a:lnTo>
                    <a:lnTo>
                      <a:pt x="4308" y="748"/>
                    </a:lnTo>
                    <a:lnTo>
                      <a:pt x="4302" y="743"/>
                    </a:lnTo>
                    <a:lnTo>
                      <a:pt x="4296" y="735"/>
                    </a:lnTo>
                    <a:lnTo>
                      <a:pt x="4287" y="717"/>
                    </a:lnTo>
                    <a:lnTo>
                      <a:pt x="4280" y="699"/>
                    </a:lnTo>
                    <a:lnTo>
                      <a:pt x="4276" y="688"/>
                    </a:lnTo>
                    <a:lnTo>
                      <a:pt x="4271" y="679"/>
                    </a:lnTo>
                    <a:lnTo>
                      <a:pt x="4266" y="669"/>
                    </a:lnTo>
                    <a:lnTo>
                      <a:pt x="4259" y="663"/>
                    </a:lnTo>
                    <a:lnTo>
                      <a:pt x="4250" y="656"/>
                    </a:lnTo>
                    <a:lnTo>
                      <a:pt x="4239" y="651"/>
                    </a:lnTo>
                    <a:lnTo>
                      <a:pt x="4226" y="647"/>
                    </a:lnTo>
                    <a:lnTo>
                      <a:pt x="4208" y="647"/>
                    </a:lnTo>
                    <a:lnTo>
                      <a:pt x="4198" y="647"/>
                    </a:lnTo>
                    <a:lnTo>
                      <a:pt x="4187" y="649"/>
                    </a:lnTo>
                    <a:lnTo>
                      <a:pt x="4177" y="652"/>
                    </a:lnTo>
                    <a:lnTo>
                      <a:pt x="4167" y="655"/>
                    </a:lnTo>
                    <a:lnTo>
                      <a:pt x="4157" y="659"/>
                    </a:lnTo>
                    <a:lnTo>
                      <a:pt x="4146" y="661"/>
                    </a:lnTo>
                    <a:lnTo>
                      <a:pt x="4135" y="664"/>
                    </a:lnTo>
                    <a:lnTo>
                      <a:pt x="4125" y="664"/>
                    </a:lnTo>
                    <a:lnTo>
                      <a:pt x="4107" y="663"/>
                    </a:lnTo>
                    <a:lnTo>
                      <a:pt x="4090" y="659"/>
                    </a:lnTo>
                    <a:lnTo>
                      <a:pt x="4075" y="653"/>
                    </a:lnTo>
                    <a:lnTo>
                      <a:pt x="4062" y="647"/>
                    </a:lnTo>
                    <a:lnTo>
                      <a:pt x="4050" y="639"/>
                    </a:lnTo>
                    <a:lnTo>
                      <a:pt x="4042" y="631"/>
                    </a:lnTo>
                    <a:lnTo>
                      <a:pt x="4038" y="627"/>
                    </a:lnTo>
                    <a:lnTo>
                      <a:pt x="4037" y="623"/>
                    </a:lnTo>
                    <a:lnTo>
                      <a:pt x="4035" y="620"/>
                    </a:lnTo>
                    <a:lnTo>
                      <a:pt x="4034" y="616"/>
                    </a:lnTo>
                    <a:lnTo>
                      <a:pt x="4035" y="603"/>
                    </a:lnTo>
                    <a:lnTo>
                      <a:pt x="4035" y="588"/>
                    </a:lnTo>
                    <a:lnTo>
                      <a:pt x="4035" y="580"/>
                    </a:lnTo>
                    <a:lnTo>
                      <a:pt x="4034" y="573"/>
                    </a:lnTo>
                    <a:lnTo>
                      <a:pt x="4031" y="564"/>
                    </a:lnTo>
                    <a:lnTo>
                      <a:pt x="4029" y="556"/>
                    </a:lnTo>
                    <a:lnTo>
                      <a:pt x="4013" y="557"/>
                    </a:lnTo>
                    <a:lnTo>
                      <a:pt x="4001" y="557"/>
                    </a:lnTo>
                    <a:lnTo>
                      <a:pt x="3989" y="556"/>
                    </a:lnTo>
                    <a:lnTo>
                      <a:pt x="3979" y="552"/>
                    </a:lnTo>
                    <a:lnTo>
                      <a:pt x="3975" y="549"/>
                    </a:lnTo>
                    <a:lnTo>
                      <a:pt x="3971" y="545"/>
                    </a:lnTo>
                    <a:lnTo>
                      <a:pt x="3969" y="541"/>
                    </a:lnTo>
                    <a:lnTo>
                      <a:pt x="3966" y="536"/>
                    </a:lnTo>
                    <a:lnTo>
                      <a:pt x="3965" y="531"/>
                    </a:lnTo>
                    <a:lnTo>
                      <a:pt x="3963" y="524"/>
                    </a:lnTo>
                    <a:lnTo>
                      <a:pt x="3962" y="516"/>
                    </a:lnTo>
                    <a:lnTo>
                      <a:pt x="3962" y="508"/>
                    </a:lnTo>
                    <a:lnTo>
                      <a:pt x="3963" y="492"/>
                    </a:lnTo>
                    <a:lnTo>
                      <a:pt x="3965" y="477"/>
                    </a:lnTo>
                    <a:lnTo>
                      <a:pt x="3969" y="464"/>
                    </a:lnTo>
                    <a:lnTo>
                      <a:pt x="3974" y="452"/>
                    </a:lnTo>
                    <a:lnTo>
                      <a:pt x="3979" y="440"/>
                    </a:lnTo>
                    <a:lnTo>
                      <a:pt x="3986" y="428"/>
                    </a:lnTo>
                    <a:lnTo>
                      <a:pt x="3994" y="417"/>
                    </a:lnTo>
                    <a:lnTo>
                      <a:pt x="4001" y="407"/>
                    </a:lnTo>
                    <a:lnTo>
                      <a:pt x="4017" y="385"/>
                    </a:lnTo>
                    <a:lnTo>
                      <a:pt x="4033" y="364"/>
                    </a:lnTo>
                    <a:lnTo>
                      <a:pt x="4041" y="352"/>
                    </a:lnTo>
                    <a:lnTo>
                      <a:pt x="4047" y="340"/>
                    </a:lnTo>
                    <a:lnTo>
                      <a:pt x="4053" y="328"/>
                    </a:lnTo>
                    <a:lnTo>
                      <a:pt x="4058" y="315"/>
                    </a:lnTo>
                    <a:lnTo>
                      <a:pt x="4059" y="306"/>
                    </a:lnTo>
                    <a:lnTo>
                      <a:pt x="4059" y="298"/>
                    </a:lnTo>
                    <a:lnTo>
                      <a:pt x="4058" y="290"/>
                    </a:lnTo>
                    <a:lnTo>
                      <a:pt x="4057" y="282"/>
                    </a:lnTo>
                    <a:lnTo>
                      <a:pt x="4054" y="274"/>
                    </a:lnTo>
                    <a:lnTo>
                      <a:pt x="4054" y="266"/>
                    </a:lnTo>
                    <a:lnTo>
                      <a:pt x="4055" y="258"/>
                    </a:lnTo>
                    <a:lnTo>
                      <a:pt x="4058" y="248"/>
                    </a:lnTo>
                    <a:lnTo>
                      <a:pt x="4062" y="239"/>
                    </a:lnTo>
                    <a:lnTo>
                      <a:pt x="4067" y="231"/>
                    </a:lnTo>
                    <a:lnTo>
                      <a:pt x="4074" y="223"/>
                    </a:lnTo>
                    <a:lnTo>
                      <a:pt x="4082" y="215"/>
                    </a:lnTo>
                    <a:lnTo>
                      <a:pt x="4089" y="206"/>
                    </a:lnTo>
                    <a:lnTo>
                      <a:pt x="4095" y="194"/>
                    </a:lnTo>
                    <a:lnTo>
                      <a:pt x="4097" y="187"/>
                    </a:lnTo>
                    <a:lnTo>
                      <a:pt x="4099" y="179"/>
                    </a:lnTo>
                    <a:lnTo>
                      <a:pt x="4101" y="170"/>
                    </a:lnTo>
                    <a:lnTo>
                      <a:pt x="4101" y="159"/>
                    </a:lnTo>
                    <a:lnTo>
                      <a:pt x="4101" y="151"/>
                    </a:lnTo>
                    <a:lnTo>
                      <a:pt x="4099" y="144"/>
                    </a:lnTo>
                    <a:lnTo>
                      <a:pt x="4097" y="138"/>
                    </a:lnTo>
                    <a:lnTo>
                      <a:pt x="4094" y="131"/>
                    </a:lnTo>
                    <a:lnTo>
                      <a:pt x="4087" y="118"/>
                    </a:lnTo>
                    <a:lnTo>
                      <a:pt x="4077" y="104"/>
                    </a:lnTo>
                    <a:lnTo>
                      <a:pt x="4065" y="91"/>
                    </a:lnTo>
                    <a:lnTo>
                      <a:pt x="4051" y="79"/>
                    </a:lnTo>
                    <a:lnTo>
                      <a:pt x="4037" y="67"/>
                    </a:lnTo>
                    <a:lnTo>
                      <a:pt x="4019" y="56"/>
                    </a:lnTo>
                    <a:lnTo>
                      <a:pt x="4003" y="46"/>
                    </a:lnTo>
                    <a:lnTo>
                      <a:pt x="3986" y="36"/>
                    </a:lnTo>
                    <a:lnTo>
                      <a:pt x="3967" y="28"/>
                    </a:lnTo>
                    <a:lnTo>
                      <a:pt x="3950" y="22"/>
                    </a:lnTo>
                    <a:lnTo>
                      <a:pt x="3934" y="15"/>
                    </a:lnTo>
                    <a:lnTo>
                      <a:pt x="3918" y="11"/>
                    </a:lnTo>
                    <a:lnTo>
                      <a:pt x="3903" y="8"/>
                    </a:lnTo>
                    <a:lnTo>
                      <a:pt x="3890" y="8"/>
                    </a:lnTo>
                    <a:lnTo>
                      <a:pt x="3881" y="6"/>
                    </a:lnTo>
                    <a:lnTo>
                      <a:pt x="3873" y="3"/>
                    </a:lnTo>
                    <a:lnTo>
                      <a:pt x="3867" y="2"/>
                    </a:lnTo>
                    <a:lnTo>
                      <a:pt x="3861" y="0"/>
                    </a:lnTo>
                    <a:lnTo>
                      <a:pt x="3851" y="0"/>
                    </a:lnTo>
                    <a:lnTo>
                      <a:pt x="3842" y="2"/>
                    </a:lnTo>
                    <a:lnTo>
                      <a:pt x="3846" y="15"/>
                    </a:lnTo>
                    <a:lnTo>
                      <a:pt x="3850" y="30"/>
                    </a:lnTo>
                    <a:lnTo>
                      <a:pt x="3857" y="43"/>
                    </a:lnTo>
                    <a:lnTo>
                      <a:pt x="3863" y="56"/>
                    </a:lnTo>
                    <a:lnTo>
                      <a:pt x="3878" y="83"/>
                    </a:lnTo>
                    <a:lnTo>
                      <a:pt x="3895" y="108"/>
                    </a:lnTo>
                    <a:lnTo>
                      <a:pt x="3913" y="131"/>
                    </a:lnTo>
                    <a:lnTo>
                      <a:pt x="3930" y="152"/>
                    </a:lnTo>
                    <a:lnTo>
                      <a:pt x="3947" y="170"/>
                    </a:lnTo>
                    <a:lnTo>
                      <a:pt x="3962" y="183"/>
                    </a:lnTo>
                    <a:lnTo>
                      <a:pt x="3970" y="196"/>
                    </a:lnTo>
                    <a:lnTo>
                      <a:pt x="3975" y="208"/>
                    </a:lnTo>
                    <a:lnTo>
                      <a:pt x="3978" y="216"/>
                    </a:lnTo>
                    <a:lnTo>
                      <a:pt x="3979" y="223"/>
                    </a:lnTo>
                    <a:lnTo>
                      <a:pt x="3979" y="228"/>
                    </a:lnTo>
                    <a:lnTo>
                      <a:pt x="3978" y="230"/>
                    </a:lnTo>
                    <a:lnTo>
                      <a:pt x="3975" y="231"/>
                    </a:lnTo>
                    <a:lnTo>
                      <a:pt x="3970" y="230"/>
                    </a:lnTo>
                    <a:lnTo>
                      <a:pt x="3958" y="224"/>
                    </a:lnTo>
                    <a:lnTo>
                      <a:pt x="3941" y="214"/>
                    </a:lnTo>
                    <a:lnTo>
                      <a:pt x="3919" y="200"/>
                    </a:lnTo>
                    <a:lnTo>
                      <a:pt x="3895" y="184"/>
                    </a:lnTo>
                    <a:lnTo>
                      <a:pt x="3869" y="167"/>
                    </a:lnTo>
                    <a:lnTo>
                      <a:pt x="3842" y="151"/>
                    </a:lnTo>
                    <a:lnTo>
                      <a:pt x="3827" y="144"/>
                    </a:lnTo>
                    <a:lnTo>
                      <a:pt x="3814" y="138"/>
                    </a:lnTo>
                    <a:lnTo>
                      <a:pt x="3801" y="131"/>
                    </a:lnTo>
                    <a:lnTo>
                      <a:pt x="3786" y="127"/>
                    </a:lnTo>
                    <a:lnTo>
                      <a:pt x="3773" y="123"/>
                    </a:lnTo>
                    <a:lnTo>
                      <a:pt x="3761" y="120"/>
                    </a:lnTo>
                    <a:lnTo>
                      <a:pt x="3749" y="119"/>
                    </a:lnTo>
                    <a:lnTo>
                      <a:pt x="3737" y="119"/>
                    </a:lnTo>
                    <a:lnTo>
                      <a:pt x="3725" y="122"/>
                    </a:lnTo>
                    <a:lnTo>
                      <a:pt x="3715" y="126"/>
                    </a:lnTo>
                    <a:lnTo>
                      <a:pt x="3706" y="132"/>
                    </a:lnTo>
                    <a:lnTo>
                      <a:pt x="3697" y="140"/>
                    </a:lnTo>
                    <a:lnTo>
                      <a:pt x="3686" y="151"/>
                    </a:lnTo>
                    <a:lnTo>
                      <a:pt x="3677" y="159"/>
                    </a:lnTo>
                    <a:lnTo>
                      <a:pt x="3673" y="160"/>
                    </a:lnTo>
                    <a:lnTo>
                      <a:pt x="3670" y="162"/>
                    </a:lnTo>
                    <a:lnTo>
                      <a:pt x="3667" y="162"/>
                    </a:lnTo>
                    <a:lnTo>
                      <a:pt x="3665" y="162"/>
                    </a:lnTo>
                    <a:lnTo>
                      <a:pt x="3659" y="159"/>
                    </a:lnTo>
                    <a:lnTo>
                      <a:pt x="3654" y="154"/>
                    </a:lnTo>
                    <a:lnTo>
                      <a:pt x="3649" y="146"/>
                    </a:lnTo>
                    <a:lnTo>
                      <a:pt x="3642" y="136"/>
                    </a:lnTo>
                    <a:lnTo>
                      <a:pt x="3634" y="126"/>
                    </a:lnTo>
                    <a:lnTo>
                      <a:pt x="3625" y="114"/>
                    </a:lnTo>
                    <a:lnTo>
                      <a:pt x="3611" y="102"/>
                    </a:lnTo>
                    <a:lnTo>
                      <a:pt x="3597" y="90"/>
                    </a:lnTo>
                    <a:lnTo>
                      <a:pt x="3587" y="84"/>
                    </a:lnTo>
                    <a:lnTo>
                      <a:pt x="3577" y="78"/>
                    </a:lnTo>
                    <a:lnTo>
                      <a:pt x="3566" y="72"/>
                    </a:lnTo>
                    <a:lnTo>
                      <a:pt x="3554" y="67"/>
                    </a:lnTo>
                    <a:lnTo>
                      <a:pt x="3541" y="62"/>
                    </a:lnTo>
                    <a:lnTo>
                      <a:pt x="3526" y="58"/>
                    </a:lnTo>
                    <a:lnTo>
                      <a:pt x="3510" y="54"/>
                    </a:lnTo>
                    <a:lnTo>
                      <a:pt x="3493" y="50"/>
                    </a:lnTo>
                    <a:lnTo>
                      <a:pt x="3475" y="48"/>
                    </a:lnTo>
                    <a:lnTo>
                      <a:pt x="3459" y="47"/>
                    </a:lnTo>
                    <a:lnTo>
                      <a:pt x="3444" y="47"/>
                    </a:lnTo>
                    <a:lnTo>
                      <a:pt x="3428" y="50"/>
                    </a:lnTo>
                    <a:lnTo>
                      <a:pt x="3413" y="52"/>
                    </a:lnTo>
                    <a:lnTo>
                      <a:pt x="3397" y="56"/>
                    </a:lnTo>
                    <a:lnTo>
                      <a:pt x="3384" y="60"/>
                    </a:lnTo>
                    <a:lnTo>
                      <a:pt x="3369" y="67"/>
                    </a:lnTo>
                    <a:lnTo>
                      <a:pt x="3356" y="74"/>
                    </a:lnTo>
                    <a:lnTo>
                      <a:pt x="3342" y="82"/>
                    </a:lnTo>
                    <a:lnTo>
                      <a:pt x="3330" y="90"/>
                    </a:lnTo>
                    <a:lnTo>
                      <a:pt x="3318" y="99"/>
                    </a:lnTo>
                    <a:lnTo>
                      <a:pt x="3306" y="108"/>
                    </a:lnTo>
                    <a:lnTo>
                      <a:pt x="3294" y="118"/>
                    </a:lnTo>
                    <a:lnTo>
                      <a:pt x="3284" y="128"/>
                    </a:lnTo>
                    <a:lnTo>
                      <a:pt x="3274" y="139"/>
                    </a:lnTo>
                    <a:lnTo>
                      <a:pt x="3256" y="163"/>
                    </a:lnTo>
                    <a:lnTo>
                      <a:pt x="3238" y="186"/>
                    </a:lnTo>
                    <a:lnTo>
                      <a:pt x="3225" y="210"/>
                    </a:lnTo>
                    <a:lnTo>
                      <a:pt x="3213" y="234"/>
                    </a:lnTo>
                    <a:lnTo>
                      <a:pt x="3204" y="256"/>
                    </a:lnTo>
                    <a:lnTo>
                      <a:pt x="3197" y="278"/>
                    </a:lnTo>
                    <a:lnTo>
                      <a:pt x="3193" y="298"/>
                    </a:lnTo>
                    <a:lnTo>
                      <a:pt x="3192" y="315"/>
                    </a:lnTo>
                    <a:lnTo>
                      <a:pt x="3190" y="326"/>
                    </a:lnTo>
                    <a:lnTo>
                      <a:pt x="3190" y="341"/>
                    </a:lnTo>
                    <a:lnTo>
                      <a:pt x="3188" y="359"/>
                    </a:lnTo>
                    <a:lnTo>
                      <a:pt x="3185" y="379"/>
                    </a:lnTo>
                    <a:lnTo>
                      <a:pt x="3180" y="400"/>
                    </a:lnTo>
                    <a:lnTo>
                      <a:pt x="3173" y="423"/>
                    </a:lnTo>
                    <a:lnTo>
                      <a:pt x="3165" y="444"/>
                    </a:lnTo>
                    <a:lnTo>
                      <a:pt x="3156" y="465"/>
                    </a:lnTo>
                    <a:lnTo>
                      <a:pt x="3149" y="475"/>
                    </a:lnTo>
                    <a:lnTo>
                      <a:pt x="3142" y="485"/>
                    </a:lnTo>
                    <a:lnTo>
                      <a:pt x="3136" y="493"/>
                    </a:lnTo>
                    <a:lnTo>
                      <a:pt x="3128" y="501"/>
                    </a:lnTo>
                    <a:lnTo>
                      <a:pt x="3120" y="509"/>
                    </a:lnTo>
                    <a:lnTo>
                      <a:pt x="3110" y="515"/>
                    </a:lnTo>
                    <a:lnTo>
                      <a:pt x="3100" y="520"/>
                    </a:lnTo>
                    <a:lnTo>
                      <a:pt x="3089" y="525"/>
                    </a:lnTo>
                    <a:lnTo>
                      <a:pt x="3078" y="528"/>
                    </a:lnTo>
                    <a:lnTo>
                      <a:pt x="3066" y="529"/>
                    </a:lnTo>
                    <a:lnTo>
                      <a:pt x="3053" y="531"/>
                    </a:lnTo>
                    <a:lnTo>
                      <a:pt x="3040" y="529"/>
                    </a:lnTo>
                    <a:lnTo>
                      <a:pt x="3024" y="527"/>
                    </a:lnTo>
                    <a:lnTo>
                      <a:pt x="3009" y="521"/>
                    </a:lnTo>
                    <a:lnTo>
                      <a:pt x="2992" y="516"/>
                    </a:lnTo>
                    <a:lnTo>
                      <a:pt x="2974" y="508"/>
                    </a:lnTo>
                    <a:lnTo>
                      <a:pt x="2948" y="513"/>
                    </a:lnTo>
                    <a:lnTo>
                      <a:pt x="2922" y="521"/>
                    </a:lnTo>
                    <a:lnTo>
                      <a:pt x="2900" y="529"/>
                    </a:lnTo>
                    <a:lnTo>
                      <a:pt x="2878" y="539"/>
                    </a:lnTo>
                    <a:lnTo>
                      <a:pt x="2844" y="556"/>
                    </a:lnTo>
                    <a:lnTo>
                      <a:pt x="2816" y="573"/>
                    </a:lnTo>
                    <a:lnTo>
                      <a:pt x="2794" y="587"/>
                    </a:lnTo>
                    <a:lnTo>
                      <a:pt x="2781" y="593"/>
                    </a:lnTo>
                    <a:lnTo>
                      <a:pt x="2776" y="593"/>
                    </a:lnTo>
                    <a:lnTo>
                      <a:pt x="2772" y="592"/>
                    </a:lnTo>
                    <a:lnTo>
                      <a:pt x="2770" y="587"/>
                    </a:lnTo>
                    <a:lnTo>
                      <a:pt x="2769" y="580"/>
                    </a:lnTo>
                    <a:lnTo>
                      <a:pt x="2772" y="559"/>
                    </a:lnTo>
                    <a:lnTo>
                      <a:pt x="2776" y="536"/>
                    </a:lnTo>
                    <a:lnTo>
                      <a:pt x="2777" y="524"/>
                    </a:lnTo>
                    <a:lnTo>
                      <a:pt x="2778" y="512"/>
                    </a:lnTo>
                    <a:lnTo>
                      <a:pt x="2777" y="501"/>
                    </a:lnTo>
                    <a:lnTo>
                      <a:pt x="2774" y="492"/>
                    </a:lnTo>
                    <a:lnTo>
                      <a:pt x="2772" y="488"/>
                    </a:lnTo>
                    <a:lnTo>
                      <a:pt x="2769" y="484"/>
                    </a:lnTo>
                    <a:lnTo>
                      <a:pt x="2765" y="480"/>
                    </a:lnTo>
                    <a:lnTo>
                      <a:pt x="2761" y="477"/>
                    </a:lnTo>
                    <a:lnTo>
                      <a:pt x="2756" y="476"/>
                    </a:lnTo>
                    <a:lnTo>
                      <a:pt x="2749" y="475"/>
                    </a:lnTo>
                    <a:lnTo>
                      <a:pt x="2742" y="473"/>
                    </a:lnTo>
                    <a:lnTo>
                      <a:pt x="2734" y="473"/>
                    </a:lnTo>
                    <a:lnTo>
                      <a:pt x="2714" y="476"/>
                    </a:lnTo>
                    <a:lnTo>
                      <a:pt x="2690" y="483"/>
                    </a:lnTo>
                    <a:lnTo>
                      <a:pt x="2661" y="493"/>
                    </a:lnTo>
                    <a:lnTo>
                      <a:pt x="2625" y="508"/>
                    </a:lnTo>
                    <a:lnTo>
                      <a:pt x="2611" y="513"/>
                    </a:lnTo>
                    <a:lnTo>
                      <a:pt x="2597" y="520"/>
                    </a:lnTo>
                    <a:lnTo>
                      <a:pt x="2587" y="527"/>
                    </a:lnTo>
                    <a:lnTo>
                      <a:pt x="2577" y="535"/>
                    </a:lnTo>
                    <a:lnTo>
                      <a:pt x="2569" y="544"/>
                    </a:lnTo>
                    <a:lnTo>
                      <a:pt x="2563" y="553"/>
                    </a:lnTo>
                    <a:lnTo>
                      <a:pt x="2559" y="564"/>
                    </a:lnTo>
                    <a:lnTo>
                      <a:pt x="2555" y="575"/>
                    </a:lnTo>
                    <a:lnTo>
                      <a:pt x="2552" y="587"/>
                    </a:lnTo>
                    <a:lnTo>
                      <a:pt x="2551" y="599"/>
                    </a:lnTo>
                    <a:lnTo>
                      <a:pt x="2551" y="611"/>
                    </a:lnTo>
                    <a:lnTo>
                      <a:pt x="2551" y="623"/>
                    </a:lnTo>
                    <a:lnTo>
                      <a:pt x="2553" y="648"/>
                    </a:lnTo>
                    <a:lnTo>
                      <a:pt x="2557" y="673"/>
                    </a:lnTo>
                    <a:lnTo>
                      <a:pt x="2568" y="723"/>
                    </a:lnTo>
                    <a:lnTo>
                      <a:pt x="2576" y="767"/>
                    </a:lnTo>
                    <a:lnTo>
                      <a:pt x="2577" y="776"/>
                    </a:lnTo>
                    <a:lnTo>
                      <a:pt x="2576" y="785"/>
                    </a:lnTo>
                    <a:lnTo>
                      <a:pt x="2576" y="793"/>
                    </a:lnTo>
                    <a:lnTo>
                      <a:pt x="2573" y="801"/>
                    </a:lnTo>
                    <a:lnTo>
                      <a:pt x="2571" y="808"/>
                    </a:lnTo>
                    <a:lnTo>
                      <a:pt x="2565" y="813"/>
                    </a:lnTo>
                    <a:lnTo>
                      <a:pt x="2560" y="817"/>
                    </a:lnTo>
                    <a:lnTo>
                      <a:pt x="2553" y="821"/>
                    </a:lnTo>
                    <a:lnTo>
                      <a:pt x="2552" y="823"/>
                    </a:lnTo>
                    <a:lnTo>
                      <a:pt x="2551" y="823"/>
                    </a:lnTo>
                    <a:lnTo>
                      <a:pt x="2549" y="823"/>
                    </a:lnTo>
                    <a:lnTo>
                      <a:pt x="2549" y="820"/>
                    </a:lnTo>
                    <a:lnTo>
                      <a:pt x="2547" y="815"/>
                    </a:lnTo>
                    <a:lnTo>
                      <a:pt x="2544" y="805"/>
                    </a:lnTo>
                    <a:lnTo>
                      <a:pt x="2540" y="780"/>
                    </a:lnTo>
                    <a:lnTo>
                      <a:pt x="2536" y="749"/>
                    </a:lnTo>
                    <a:lnTo>
                      <a:pt x="2531" y="719"/>
                    </a:lnTo>
                    <a:lnTo>
                      <a:pt x="2524" y="695"/>
                    </a:lnTo>
                    <a:lnTo>
                      <a:pt x="2520" y="685"/>
                    </a:lnTo>
                    <a:lnTo>
                      <a:pt x="2515" y="680"/>
                    </a:lnTo>
                    <a:lnTo>
                      <a:pt x="2513" y="679"/>
                    </a:lnTo>
                    <a:lnTo>
                      <a:pt x="2511" y="679"/>
                    </a:lnTo>
                    <a:lnTo>
                      <a:pt x="2508" y="680"/>
                    </a:lnTo>
                    <a:lnTo>
                      <a:pt x="2505" y="683"/>
                    </a:lnTo>
                    <a:lnTo>
                      <a:pt x="2485" y="700"/>
                    </a:lnTo>
                    <a:lnTo>
                      <a:pt x="2465" y="716"/>
                    </a:lnTo>
                    <a:lnTo>
                      <a:pt x="2443" y="732"/>
                    </a:lnTo>
                    <a:lnTo>
                      <a:pt x="2420" y="748"/>
                    </a:lnTo>
                    <a:lnTo>
                      <a:pt x="2416" y="745"/>
                    </a:lnTo>
                    <a:lnTo>
                      <a:pt x="2413" y="743"/>
                    </a:lnTo>
                    <a:lnTo>
                      <a:pt x="2411" y="740"/>
                    </a:lnTo>
                    <a:lnTo>
                      <a:pt x="2409" y="737"/>
                    </a:lnTo>
                    <a:lnTo>
                      <a:pt x="2409" y="731"/>
                    </a:lnTo>
                    <a:lnTo>
                      <a:pt x="2412" y="724"/>
                    </a:lnTo>
                    <a:lnTo>
                      <a:pt x="2416" y="719"/>
                    </a:lnTo>
                    <a:lnTo>
                      <a:pt x="2423" y="712"/>
                    </a:lnTo>
                    <a:lnTo>
                      <a:pt x="2429" y="704"/>
                    </a:lnTo>
                    <a:lnTo>
                      <a:pt x="2437" y="697"/>
                    </a:lnTo>
                    <a:lnTo>
                      <a:pt x="2447" y="689"/>
                    </a:lnTo>
                    <a:lnTo>
                      <a:pt x="2453" y="681"/>
                    </a:lnTo>
                    <a:lnTo>
                      <a:pt x="2461" y="673"/>
                    </a:lnTo>
                    <a:lnTo>
                      <a:pt x="2467" y="665"/>
                    </a:lnTo>
                    <a:lnTo>
                      <a:pt x="2471" y="656"/>
                    </a:lnTo>
                    <a:lnTo>
                      <a:pt x="2473" y="648"/>
                    </a:lnTo>
                    <a:lnTo>
                      <a:pt x="2473" y="643"/>
                    </a:lnTo>
                    <a:lnTo>
                      <a:pt x="2472" y="637"/>
                    </a:lnTo>
                    <a:lnTo>
                      <a:pt x="2471" y="633"/>
                    </a:lnTo>
                    <a:lnTo>
                      <a:pt x="2469" y="628"/>
                    </a:lnTo>
                    <a:lnTo>
                      <a:pt x="2457" y="631"/>
                    </a:lnTo>
                    <a:lnTo>
                      <a:pt x="2447" y="635"/>
                    </a:lnTo>
                    <a:lnTo>
                      <a:pt x="2436" y="639"/>
                    </a:lnTo>
                    <a:lnTo>
                      <a:pt x="2425" y="644"/>
                    </a:lnTo>
                    <a:lnTo>
                      <a:pt x="2403" y="656"/>
                    </a:lnTo>
                    <a:lnTo>
                      <a:pt x="2380" y="669"/>
                    </a:lnTo>
                    <a:lnTo>
                      <a:pt x="2335" y="703"/>
                    </a:lnTo>
                    <a:lnTo>
                      <a:pt x="2288" y="736"/>
                    </a:lnTo>
                    <a:lnTo>
                      <a:pt x="2264" y="753"/>
                    </a:lnTo>
                    <a:lnTo>
                      <a:pt x="2240" y="768"/>
                    </a:lnTo>
                    <a:lnTo>
                      <a:pt x="2216" y="783"/>
                    </a:lnTo>
                    <a:lnTo>
                      <a:pt x="2191" y="795"/>
                    </a:lnTo>
                    <a:lnTo>
                      <a:pt x="2179" y="799"/>
                    </a:lnTo>
                    <a:lnTo>
                      <a:pt x="2165" y="803"/>
                    </a:lnTo>
                    <a:lnTo>
                      <a:pt x="2153" y="807"/>
                    </a:lnTo>
                    <a:lnTo>
                      <a:pt x="2140" y="809"/>
                    </a:lnTo>
                    <a:lnTo>
                      <a:pt x="2128" y="811"/>
                    </a:lnTo>
                    <a:lnTo>
                      <a:pt x="2115" y="811"/>
                    </a:lnTo>
                    <a:lnTo>
                      <a:pt x="2103" y="811"/>
                    </a:lnTo>
                    <a:lnTo>
                      <a:pt x="2089" y="809"/>
                    </a:lnTo>
                    <a:lnTo>
                      <a:pt x="2112" y="828"/>
                    </a:lnTo>
                    <a:lnTo>
                      <a:pt x="2128" y="845"/>
                    </a:lnTo>
                    <a:lnTo>
                      <a:pt x="2135" y="853"/>
                    </a:lnTo>
                    <a:lnTo>
                      <a:pt x="2140" y="860"/>
                    </a:lnTo>
                    <a:lnTo>
                      <a:pt x="2144" y="867"/>
                    </a:lnTo>
                    <a:lnTo>
                      <a:pt x="2147" y="873"/>
                    </a:lnTo>
                    <a:lnTo>
                      <a:pt x="2148" y="879"/>
                    </a:lnTo>
                    <a:lnTo>
                      <a:pt x="2149" y="884"/>
                    </a:lnTo>
                    <a:lnTo>
                      <a:pt x="2148" y="889"/>
                    </a:lnTo>
                    <a:lnTo>
                      <a:pt x="2148" y="895"/>
                    </a:lnTo>
                    <a:lnTo>
                      <a:pt x="2143" y="904"/>
                    </a:lnTo>
                    <a:lnTo>
                      <a:pt x="2136" y="915"/>
                    </a:lnTo>
                    <a:lnTo>
                      <a:pt x="2119" y="936"/>
                    </a:lnTo>
                    <a:lnTo>
                      <a:pt x="2099" y="964"/>
                    </a:lnTo>
                    <a:lnTo>
                      <a:pt x="2089" y="982"/>
                    </a:lnTo>
                    <a:lnTo>
                      <a:pt x="2081" y="1002"/>
                    </a:lnTo>
                    <a:lnTo>
                      <a:pt x="2077" y="1014"/>
                    </a:lnTo>
                    <a:lnTo>
                      <a:pt x="2075" y="1028"/>
                    </a:lnTo>
                    <a:lnTo>
                      <a:pt x="2072" y="1041"/>
                    </a:lnTo>
                    <a:lnTo>
                      <a:pt x="2071" y="1056"/>
                    </a:lnTo>
                    <a:lnTo>
                      <a:pt x="2081" y="1056"/>
                    </a:lnTo>
                    <a:lnTo>
                      <a:pt x="2091" y="1054"/>
                    </a:lnTo>
                    <a:lnTo>
                      <a:pt x="2100" y="1053"/>
                    </a:lnTo>
                    <a:lnTo>
                      <a:pt x="2107" y="1050"/>
                    </a:lnTo>
                    <a:lnTo>
                      <a:pt x="2120" y="1045"/>
                    </a:lnTo>
                    <a:lnTo>
                      <a:pt x="2132" y="1037"/>
                    </a:lnTo>
                    <a:lnTo>
                      <a:pt x="2148" y="1020"/>
                    </a:lnTo>
                    <a:lnTo>
                      <a:pt x="2157" y="1008"/>
                    </a:lnTo>
                    <a:lnTo>
                      <a:pt x="2160" y="1005"/>
                    </a:lnTo>
                    <a:lnTo>
                      <a:pt x="2161" y="1004"/>
                    </a:lnTo>
                    <a:lnTo>
                      <a:pt x="2164" y="1004"/>
                    </a:lnTo>
                    <a:lnTo>
                      <a:pt x="2165" y="1004"/>
                    </a:lnTo>
                    <a:lnTo>
                      <a:pt x="2169" y="1009"/>
                    </a:lnTo>
                    <a:lnTo>
                      <a:pt x="2173" y="1018"/>
                    </a:lnTo>
                    <a:lnTo>
                      <a:pt x="2185" y="1056"/>
                    </a:lnTo>
                    <a:lnTo>
                      <a:pt x="2204" y="1121"/>
                    </a:lnTo>
                    <a:lnTo>
                      <a:pt x="2228" y="1130"/>
                    </a:lnTo>
                    <a:lnTo>
                      <a:pt x="2248" y="1140"/>
                    </a:lnTo>
                    <a:lnTo>
                      <a:pt x="2263" y="1149"/>
                    </a:lnTo>
                    <a:lnTo>
                      <a:pt x="2275" y="1158"/>
                    </a:lnTo>
                    <a:lnTo>
                      <a:pt x="2279" y="1162"/>
                    </a:lnTo>
                    <a:lnTo>
                      <a:pt x="2281" y="1168"/>
                    </a:lnTo>
                    <a:lnTo>
                      <a:pt x="2283" y="1172"/>
                    </a:lnTo>
                    <a:lnTo>
                      <a:pt x="2284" y="1176"/>
                    </a:lnTo>
                    <a:lnTo>
                      <a:pt x="2284" y="1180"/>
                    </a:lnTo>
                    <a:lnTo>
                      <a:pt x="2284" y="1182"/>
                    </a:lnTo>
                    <a:lnTo>
                      <a:pt x="2281" y="1186"/>
                    </a:lnTo>
                    <a:lnTo>
                      <a:pt x="2280" y="1189"/>
                    </a:lnTo>
                    <a:lnTo>
                      <a:pt x="2273" y="1196"/>
                    </a:lnTo>
                    <a:lnTo>
                      <a:pt x="2263" y="1200"/>
                    </a:lnTo>
                    <a:lnTo>
                      <a:pt x="2251" y="1202"/>
                    </a:lnTo>
                    <a:lnTo>
                      <a:pt x="2236" y="1205"/>
                    </a:lnTo>
                    <a:lnTo>
                      <a:pt x="2220" y="1205"/>
                    </a:lnTo>
                    <a:lnTo>
                      <a:pt x="2203" y="1204"/>
                    </a:lnTo>
                    <a:lnTo>
                      <a:pt x="2183" y="1200"/>
                    </a:lnTo>
                    <a:lnTo>
                      <a:pt x="2161" y="1194"/>
                    </a:lnTo>
                    <a:lnTo>
                      <a:pt x="2153" y="1201"/>
                    </a:lnTo>
                    <a:lnTo>
                      <a:pt x="2148" y="1209"/>
                    </a:lnTo>
                    <a:lnTo>
                      <a:pt x="2144" y="1217"/>
                    </a:lnTo>
                    <a:lnTo>
                      <a:pt x="2141" y="1225"/>
                    </a:lnTo>
                    <a:lnTo>
                      <a:pt x="2140" y="1232"/>
                    </a:lnTo>
                    <a:lnTo>
                      <a:pt x="2140" y="1240"/>
                    </a:lnTo>
                    <a:lnTo>
                      <a:pt x="2141" y="1248"/>
                    </a:lnTo>
                    <a:lnTo>
                      <a:pt x="2144" y="1256"/>
                    </a:lnTo>
                    <a:lnTo>
                      <a:pt x="2151" y="1270"/>
                    </a:lnTo>
                    <a:lnTo>
                      <a:pt x="2159" y="1285"/>
                    </a:lnTo>
                    <a:lnTo>
                      <a:pt x="2169" y="1298"/>
                    </a:lnTo>
                    <a:lnTo>
                      <a:pt x="2179" y="1310"/>
                    </a:lnTo>
                    <a:lnTo>
                      <a:pt x="2187" y="1321"/>
                    </a:lnTo>
                    <a:lnTo>
                      <a:pt x="2193" y="1329"/>
                    </a:lnTo>
                    <a:lnTo>
                      <a:pt x="2196" y="1333"/>
                    </a:lnTo>
                    <a:lnTo>
                      <a:pt x="2196" y="1336"/>
                    </a:lnTo>
                    <a:lnTo>
                      <a:pt x="2196" y="1338"/>
                    </a:lnTo>
                    <a:lnTo>
                      <a:pt x="2195" y="1340"/>
                    </a:lnTo>
                    <a:lnTo>
                      <a:pt x="2192" y="1341"/>
                    </a:lnTo>
                    <a:lnTo>
                      <a:pt x="2187" y="1341"/>
                    </a:lnTo>
                    <a:lnTo>
                      <a:pt x="2181" y="1341"/>
                    </a:lnTo>
                    <a:lnTo>
                      <a:pt x="2173" y="1340"/>
                    </a:lnTo>
                    <a:lnTo>
                      <a:pt x="2151" y="1334"/>
                    </a:lnTo>
                    <a:lnTo>
                      <a:pt x="2119" y="1326"/>
                    </a:lnTo>
                    <a:lnTo>
                      <a:pt x="2064" y="1325"/>
                    </a:lnTo>
                    <a:lnTo>
                      <a:pt x="2028" y="1324"/>
                    </a:lnTo>
                    <a:lnTo>
                      <a:pt x="2015" y="1325"/>
                    </a:lnTo>
                    <a:lnTo>
                      <a:pt x="2005" y="1325"/>
                    </a:lnTo>
                    <a:lnTo>
                      <a:pt x="1996" y="1328"/>
                    </a:lnTo>
                    <a:lnTo>
                      <a:pt x="1989" y="1332"/>
                    </a:lnTo>
                    <a:lnTo>
                      <a:pt x="1984" y="1337"/>
                    </a:lnTo>
                    <a:lnTo>
                      <a:pt x="1979" y="1345"/>
                    </a:lnTo>
                    <a:lnTo>
                      <a:pt x="1972" y="1356"/>
                    </a:lnTo>
                    <a:lnTo>
                      <a:pt x="1965" y="1369"/>
                    </a:lnTo>
                    <a:lnTo>
                      <a:pt x="1945" y="1406"/>
                    </a:lnTo>
                    <a:lnTo>
                      <a:pt x="1915" y="1458"/>
                    </a:lnTo>
                    <a:lnTo>
                      <a:pt x="1906" y="1466"/>
                    </a:lnTo>
                    <a:lnTo>
                      <a:pt x="1898" y="1472"/>
                    </a:lnTo>
                    <a:lnTo>
                      <a:pt x="1888" y="1477"/>
                    </a:lnTo>
                    <a:lnTo>
                      <a:pt x="1880" y="1480"/>
                    </a:lnTo>
                    <a:lnTo>
                      <a:pt x="1872" y="1482"/>
                    </a:lnTo>
                    <a:lnTo>
                      <a:pt x="1864" y="1484"/>
                    </a:lnTo>
                    <a:lnTo>
                      <a:pt x="1856" y="1485"/>
                    </a:lnTo>
                    <a:lnTo>
                      <a:pt x="1850" y="1485"/>
                    </a:lnTo>
                    <a:lnTo>
                      <a:pt x="1836" y="1482"/>
                    </a:lnTo>
                    <a:lnTo>
                      <a:pt x="1823" y="1477"/>
                    </a:lnTo>
                    <a:lnTo>
                      <a:pt x="1811" y="1472"/>
                    </a:lnTo>
                    <a:lnTo>
                      <a:pt x="1800" y="1465"/>
                    </a:lnTo>
                    <a:lnTo>
                      <a:pt x="1782" y="1453"/>
                    </a:lnTo>
                    <a:lnTo>
                      <a:pt x="1770" y="1445"/>
                    </a:lnTo>
                    <a:lnTo>
                      <a:pt x="1767" y="1445"/>
                    </a:lnTo>
                    <a:lnTo>
                      <a:pt x="1764" y="1446"/>
                    </a:lnTo>
                    <a:lnTo>
                      <a:pt x="1763" y="1448"/>
                    </a:lnTo>
                    <a:lnTo>
                      <a:pt x="1760" y="1450"/>
                    </a:lnTo>
                    <a:lnTo>
                      <a:pt x="1759" y="1458"/>
                    </a:lnTo>
                    <a:lnTo>
                      <a:pt x="1758" y="1472"/>
                    </a:lnTo>
                    <a:lnTo>
                      <a:pt x="1760" y="1486"/>
                    </a:lnTo>
                    <a:lnTo>
                      <a:pt x="1764" y="1505"/>
                    </a:lnTo>
                    <a:lnTo>
                      <a:pt x="1771" y="1527"/>
                    </a:lnTo>
                    <a:lnTo>
                      <a:pt x="1779" y="1550"/>
                    </a:lnTo>
                    <a:lnTo>
                      <a:pt x="1796" y="1601"/>
                    </a:lnTo>
                    <a:lnTo>
                      <a:pt x="1811" y="1651"/>
                    </a:lnTo>
                    <a:lnTo>
                      <a:pt x="1815" y="1675"/>
                    </a:lnTo>
                    <a:lnTo>
                      <a:pt x="1816" y="1697"/>
                    </a:lnTo>
                    <a:lnTo>
                      <a:pt x="1816" y="1706"/>
                    </a:lnTo>
                    <a:lnTo>
                      <a:pt x="1815" y="1715"/>
                    </a:lnTo>
                    <a:lnTo>
                      <a:pt x="1812" y="1723"/>
                    </a:lnTo>
                    <a:lnTo>
                      <a:pt x="1808" y="1730"/>
                    </a:lnTo>
                    <a:lnTo>
                      <a:pt x="1804" y="1735"/>
                    </a:lnTo>
                    <a:lnTo>
                      <a:pt x="1798" y="1741"/>
                    </a:lnTo>
                    <a:lnTo>
                      <a:pt x="1791" y="1745"/>
                    </a:lnTo>
                    <a:lnTo>
                      <a:pt x="1782" y="1747"/>
                    </a:lnTo>
                    <a:lnTo>
                      <a:pt x="1771" y="1747"/>
                    </a:lnTo>
                    <a:lnTo>
                      <a:pt x="1758" y="1747"/>
                    </a:lnTo>
                    <a:lnTo>
                      <a:pt x="1744" y="1746"/>
                    </a:lnTo>
                    <a:lnTo>
                      <a:pt x="1728" y="1742"/>
                    </a:lnTo>
                    <a:lnTo>
                      <a:pt x="1706" y="1735"/>
                    </a:lnTo>
                    <a:lnTo>
                      <a:pt x="1684" y="1729"/>
                    </a:lnTo>
                    <a:lnTo>
                      <a:pt x="1664" y="1721"/>
                    </a:lnTo>
                    <a:lnTo>
                      <a:pt x="1646" y="1713"/>
                    </a:lnTo>
                    <a:lnTo>
                      <a:pt x="1627" y="1703"/>
                    </a:lnTo>
                    <a:lnTo>
                      <a:pt x="1610" y="1693"/>
                    </a:lnTo>
                    <a:lnTo>
                      <a:pt x="1595" y="1681"/>
                    </a:lnTo>
                    <a:lnTo>
                      <a:pt x="1580" y="1667"/>
                    </a:lnTo>
                    <a:lnTo>
                      <a:pt x="1567" y="1653"/>
                    </a:lnTo>
                    <a:lnTo>
                      <a:pt x="1556" y="1637"/>
                    </a:lnTo>
                    <a:lnTo>
                      <a:pt x="1547" y="1619"/>
                    </a:lnTo>
                    <a:lnTo>
                      <a:pt x="1538" y="1601"/>
                    </a:lnTo>
                    <a:lnTo>
                      <a:pt x="1532" y="1579"/>
                    </a:lnTo>
                    <a:lnTo>
                      <a:pt x="1527" y="1557"/>
                    </a:lnTo>
                    <a:lnTo>
                      <a:pt x="1524" y="1533"/>
                    </a:lnTo>
                    <a:lnTo>
                      <a:pt x="1523" y="1507"/>
                    </a:lnTo>
                    <a:lnTo>
                      <a:pt x="1520" y="1500"/>
                    </a:lnTo>
                    <a:lnTo>
                      <a:pt x="1515" y="1493"/>
                    </a:lnTo>
                    <a:lnTo>
                      <a:pt x="1508" y="1488"/>
                    </a:lnTo>
                    <a:lnTo>
                      <a:pt x="1499" y="1485"/>
                    </a:lnTo>
                    <a:lnTo>
                      <a:pt x="1480" y="1480"/>
                    </a:lnTo>
                    <a:lnTo>
                      <a:pt x="1460" y="1476"/>
                    </a:lnTo>
                    <a:lnTo>
                      <a:pt x="1450" y="1473"/>
                    </a:lnTo>
                    <a:lnTo>
                      <a:pt x="1440" y="1470"/>
                    </a:lnTo>
                    <a:lnTo>
                      <a:pt x="1432" y="1465"/>
                    </a:lnTo>
                    <a:lnTo>
                      <a:pt x="1424" y="1460"/>
                    </a:lnTo>
                    <a:lnTo>
                      <a:pt x="1419" y="1453"/>
                    </a:lnTo>
                    <a:lnTo>
                      <a:pt x="1415" y="1442"/>
                    </a:lnTo>
                    <a:lnTo>
                      <a:pt x="1414" y="1432"/>
                    </a:lnTo>
                    <a:lnTo>
                      <a:pt x="1415" y="1417"/>
                    </a:lnTo>
                    <a:lnTo>
                      <a:pt x="1406" y="1406"/>
                    </a:lnTo>
                    <a:lnTo>
                      <a:pt x="1399" y="1396"/>
                    </a:lnTo>
                    <a:lnTo>
                      <a:pt x="1394" y="1385"/>
                    </a:lnTo>
                    <a:lnTo>
                      <a:pt x="1390" y="1373"/>
                    </a:lnTo>
                    <a:lnTo>
                      <a:pt x="1386" y="1362"/>
                    </a:lnTo>
                    <a:lnTo>
                      <a:pt x="1382" y="1353"/>
                    </a:lnTo>
                    <a:lnTo>
                      <a:pt x="1378" y="1342"/>
                    </a:lnTo>
                    <a:lnTo>
                      <a:pt x="1371" y="1333"/>
                    </a:lnTo>
                    <a:lnTo>
                      <a:pt x="1362" y="1325"/>
                    </a:lnTo>
                    <a:lnTo>
                      <a:pt x="1350" y="1318"/>
                    </a:lnTo>
                    <a:lnTo>
                      <a:pt x="1335" y="1312"/>
                    </a:lnTo>
                    <a:lnTo>
                      <a:pt x="1316" y="1308"/>
                    </a:lnTo>
                    <a:lnTo>
                      <a:pt x="1292" y="1305"/>
                    </a:lnTo>
                    <a:lnTo>
                      <a:pt x="1263" y="1304"/>
                    </a:lnTo>
                    <a:lnTo>
                      <a:pt x="1227" y="1305"/>
                    </a:lnTo>
                    <a:lnTo>
                      <a:pt x="1186" y="1309"/>
                    </a:lnTo>
                    <a:lnTo>
                      <a:pt x="1184" y="1320"/>
                    </a:lnTo>
                    <a:lnTo>
                      <a:pt x="1182" y="1330"/>
                    </a:lnTo>
                    <a:lnTo>
                      <a:pt x="1178" y="1340"/>
                    </a:lnTo>
                    <a:lnTo>
                      <a:pt x="1174" y="1346"/>
                    </a:lnTo>
                    <a:lnTo>
                      <a:pt x="1168" y="1353"/>
                    </a:lnTo>
                    <a:lnTo>
                      <a:pt x="1162" y="1358"/>
                    </a:lnTo>
                    <a:lnTo>
                      <a:pt x="1155" y="1364"/>
                    </a:lnTo>
                    <a:lnTo>
                      <a:pt x="1147" y="1366"/>
                    </a:lnTo>
                    <a:lnTo>
                      <a:pt x="1139" y="1369"/>
                    </a:lnTo>
                    <a:lnTo>
                      <a:pt x="1130" y="1372"/>
                    </a:lnTo>
                    <a:lnTo>
                      <a:pt x="1121" y="1373"/>
                    </a:lnTo>
                    <a:lnTo>
                      <a:pt x="1111" y="1373"/>
                    </a:lnTo>
                    <a:lnTo>
                      <a:pt x="1091" y="1373"/>
                    </a:lnTo>
                    <a:lnTo>
                      <a:pt x="1070" y="1372"/>
                    </a:lnTo>
                    <a:lnTo>
                      <a:pt x="1047" y="1370"/>
                    </a:lnTo>
                    <a:lnTo>
                      <a:pt x="1026" y="1368"/>
                    </a:lnTo>
                    <a:lnTo>
                      <a:pt x="1005" y="1368"/>
                    </a:lnTo>
                    <a:lnTo>
                      <a:pt x="983" y="1368"/>
                    </a:lnTo>
                    <a:lnTo>
                      <a:pt x="974" y="1369"/>
                    </a:lnTo>
                    <a:lnTo>
                      <a:pt x="965" y="1370"/>
                    </a:lnTo>
                    <a:lnTo>
                      <a:pt x="955" y="1373"/>
                    </a:lnTo>
                    <a:lnTo>
                      <a:pt x="947" y="1376"/>
                    </a:lnTo>
                    <a:lnTo>
                      <a:pt x="939" y="1380"/>
                    </a:lnTo>
                    <a:lnTo>
                      <a:pt x="933" y="1385"/>
                    </a:lnTo>
                    <a:lnTo>
                      <a:pt x="926" y="1392"/>
                    </a:lnTo>
                    <a:lnTo>
                      <a:pt x="921" y="1398"/>
                    </a:lnTo>
                    <a:lnTo>
                      <a:pt x="918" y="1401"/>
                    </a:lnTo>
                    <a:lnTo>
                      <a:pt x="915" y="1404"/>
                    </a:lnTo>
                    <a:lnTo>
                      <a:pt x="913" y="1408"/>
                    </a:lnTo>
                    <a:lnTo>
                      <a:pt x="911" y="1410"/>
                    </a:lnTo>
                    <a:lnTo>
                      <a:pt x="910" y="1418"/>
                    </a:lnTo>
                    <a:lnTo>
                      <a:pt x="911" y="1428"/>
                    </a:lnTo>
                    <a:lnTo>
                      <a:pt x="914" y="1437"/>
                    </a:lnTo>
                    <a:lnTo>
                      <a:pt x="918" y="1448"/>
                    </a:lnTo>
                    <a:lnTo>
                      <a:pt x="925" y="1458"/>
                    </a:lnTo>
                    <a:lnTo>
                      <a:pt x="931" y="1469"/>
                    </a:lnTo>
                    <a:lnTo>
                      <a:pt x="961" y="1511"/>
                    </a:lnTo>
                    <a:lnTo>
                      <a:pt x="982" y="1543"/>
                    </a:lnTo>
                    <a:lnTo>
                      <a:pt x="986" y="1554"/>
                    </a:lnTo>
                    <a:lnTo>
                      <a:pt x="989" y="1565"/>
                    </a:lnTo>
                    <a:lnTo>
                      <a:pt x="991" y="1574"/>
                    </a:lnTo>
                    <a:lnTo>
                      <a:pt x="991" y="1582"/>
                    </a:lnTo>
                    <a:lnTo>
                      <a:pt x="991" y="1590"/>
                    </a:lnTo>
                    <a:lnTo>
                      <a:pt x="990" y="1598"/>
                    </a:lnTo>
                    <a:lnTo>
                      <a:pt x="987" y="1605"/>
                    </a:lnTo>
                    <a:lnTo>
                      <a:pt x="983" y="1610"/>
                    </a:lnTo>
                    <a:lnTo>
                      <a:pt x="979" y="1617"/>
                    </a:lnTo>
                    <a:lnTo>
                      <a:pt x="974" y="1622"/>
                    </a:lnTo>
                    <a:lnTo>
                      <a:pt x="969" y="1626"/>
                    </a:lnTo>
                    <a:lnTo>
                      <a:pt x="962" y="1630"/>
                    </a:lnTo>
                    <a:lnTo>
                      <a:pt x="946" y="1638"/>
                    </a:lnTo>
                    <a:lnTo>
                      <a:pt x="929" y="1645"/>
                    </a:lnTo>
                    <a:lnTo>
                      <a:pt x="889" y="1655"/>
                    </a:lnTo>
                    <a:lnTo>
                      <a:pt x="845" y="1665"/>
                    </a:lnTo>
                    <a:lnTo>
                      <a:pt x="822" y="1669"/>
                    </a:lnTo>
                    <a:lnTo>
                      <a:pt x="799" y="1674"/>
                    </a:lnTo>
                    <a:lnTo>
                      <a:pt x="778" y="1681"/>
                    </a:lnTo>
                    <a:lnTo>
                      <a:pt x="758" y="1687"/>
                    </a:lnTo>
                    <a:lnTo>
                      <a:pt x="742" y="1694"/>
                    </a:lnTo>
                    <a:lnTo>
                      <a:pt x="727" y="1699"/>
                    </a:lnTo>
                    <a:lnTo>
                      <a:pt x="714" y="1702"/>
                    </a:lnTo>
                    <a:lnTo>
                      <a:pt x="702" y="1705"/>
                    </a:lnTo>
                    <a:lnTo>
                      <a:pt x="691" y="1706"/>
                    </a:lnTo>
                    <a:lnTo>
                      <a:pt x="681" y="1705"/>
                    </a:lnTo>
                    <a:lnTo>
                      <a:pt x="673" y="1703"/>
                    </a:lnTo>
                    <a:lnTo>
                      <a:pt x="665" y="1702"/>
                    </a:lnTo>
                    <a:lnTo>
                      <a:pt x="658" y="1698"/>
                    </a:lnTo>
                    <a:lnTo>
                      <a:pt x="651" y="1694"/>
                    </a:lnTo>
                    <a:lnTo>
                      <a:pt x="646" y="1689"/>
                    </a:lnTo>
                    <a:lnTo>
                      <a:pt x="642" y="1683"/>
                    </a:lnTo>
                    <a:lnTo>
                      <a:pt x="635" y="1671"/>
                    </a:lnTo>
                    <a:lnTo>
                      <a:pt x="630" y="1658"/>
                    </a:lnTo>
                    <a:lnTo>
                      <a:pt x="623" y="1630"/>
                    </a:lnTo>
                    <a:lnTo>
                      <a:pt x="619" y="1607"/>
                    </a:lnTo>
                    <a:lnTo>
                      <a:pt x="617" y="1602"/>
                    </a:lnTo>
                    <a:lnTo>
                      <a:pt x="615" y="1599"/>
                    </a:lnTo>
                    <a:lnTo>
                      <a:pt x="614" y="1595"/>
                    </a:lnTo>
                    <a:lnTo>
                      <a:pt x="611" y="1594"/>
                    </a:lnTo>
                    <a:lnTo>
                      <a:pt x="609" y="1593"/>
                    </a:lnTo>
                    <a:lnTo>
                      <a:pt x="605" y="1593"/>
                    </a:lnTo>
                    <a:lnTo>
                      <a:pt x="601" y="1594"/>
                    </a:lnTo>
                    <a:lnTo>
                      <a:pt x="595" y="1597"/>
                    </a:lnTo>
                    <a:lnTo>
                      <a:pt x="403" y="1639"/>
                    </a:lnTo>
                    <a:lnTo>
                      <a:pt x="388" y="1653"/>
                    </a:lnTo>
                    <a:lnTo>
                      <a:pt x="368" y="1667"/>
                    </a:lnTo>
                    <a:lnTo>
                      <a:pt x="346" y="1683"/>
                    </a:lnTo>
                    <a:lnTo>
                      <a:pt x="324" y="1697"/>
                    </a:lnTo>
                    <a:lnTo>
                      <a:pt x="313" y="1702"/>
                    </a:lnTo>
                    <a:lnTo>
                      <a:pt x="301" y="1707"/>
                    </a:lnTo>
                    <a:lnTo>
                      <a:pt x="292" y="1710"/>
                    </a:lnTo>
                    <a:lnTo>
                      <a:pt x="281" y="1713"/>
                    </a:lnTo>
                    <a:lnTo>
                      <a:pt x="273" y="1713"/>
                    </a:lnTo>
                    <a:lnTo>
                      <a:pt x="265" y="1710"/>
                    </a:lnTo>
                    <a:lnTo>
                      <a:pt x="261" y="1709"/>
                    </a:lnTo>
                    <a:lnTo>
                      <a:pt x="258" y="1706"/>
                    </a:lnTo>
                    <a:lnTo>
                      <a:pt x="256" y="1703"/>
                    </a:lnTo>
                    <a:lnTo>
                      <a:pt x="253" y="1699"/>
                    </a:lnTo>
                    <a:lnTo>
                      <a:pt x="245" y="1687"/>
                    </a:lnTo>
                    <a:lnTo>
                      <a:pt x="240" y="1679"/>
                    </a:lnTo>
                    <a:lnTo>
                      <a:pt x="233" y="1675"/>
                    </a:lnTo>
                    <a:lnTo>
                      <a:pt x="229" y="1674"/>
                    </a:lnTo>
                    <a:lnTo>
                      <a:pt x="224" y="1675"/>
                    </a:lnTo>
                    <a:lnTo>
                      <a:pt x="218" y="1679"/>
                    </a:lnTo>
                    <a:lnTo>
                      <a:pt x="213" y="1685"/>
                    </a:lnTo>
                    <a:lnTo>
                      <a:pt x="206" y="1690"/>
                    </a:lnTo>
                    <a:lnTo>
                      <a:pt x="198" y="1698"/>
                    </a:lnTo>
                    <a:lnTo>
                      <a:pt x="190" y="1705"/>
                    </a:lnTo>
                    <a:lnTo>
                      <a:pt x="180" y="1711"/>
                    </a:lnTo>
                    <a:lnTo>
                      <a:pt x="168" y="1717"/>
                    </a:lnTo>
                    <a:lnTo>
                      <a:pt x="154" y="1721"/>
                    </a:lnTo>
                    <a:lnTo>
                      <a:pt x="137" y="1722"/>
                    </a:lnTo>
                    <a:lnTo>
                      <a:pt x="128" y="1722"/>
                    </a:lnTo>
                    <a:lnTo>
                      <a:pt x="118" y="1722"/>
                    </a:lnTo>
                    <a:lnTo>
                      <a:pt x="108" y="1721"/>
                    </a:lnTo>
                    <a:lnTo>
                      <a:pt x="96" y="1718"/>
                    </a:lnTo>
                    <a:lnTo>
                      <a:pt x="96" y="1734"/>
                    </a:lnTo>
                    <a:lnTo>
                      <a:pt x="94" y="1747"/>
                    </a:lnTo>
                    <a:lnTo>
                      <a:pt x="93" y="1757"/>
                    </a:lnTo>
                    <a:lnTo>
                      <a:pt x="90" y="1765"/>
                    </a:lnTo>
                    <a:lnTo>
                      <a:pt x="86" y="1778"/>
                    </a:lnTo>
                    <a:lnTo>
                      <a:pt x="84" y="1790"/>
                    </a:lnTo>
                    <a:lnTo>
                      <a:pt x="84" y="1799"/>
                    </a:lnTo>
                    <a:lnTo>
                      <a:pt x="81" y="1807"/>
                    </a:lnTo>
                    <a:lnTo>
                      <a:pt x="78" y="1817"/>
                    </a:lnTo>
                    <a:lnTo>
                      <a:pt x="73" y="1826"/>
                    </a:lnTo>
                    <a:lnTo>
                      <a:pt x="64" y="1847"/>
                    </a:lnTo>
                    <a:lnTo>
                      <a:pt x="54" y="1874"/>
                    </a:lnTo>
                    <a:lnTo>
                      <a:pt x="66" y="1879"/>
                    </a:lnTo>
                    <a:lnTo>
                      <a:pt x="77" y="1883"/>
                    </a:lnTo>
                    <a:lnTo>
                      <a:pt x="85" y="1889"/>
                    </a:lnTo>
                    <a:lnTo>
                      <a:pt x="92" y="1895"/>
                    </a:lnTo>
                    <a:lnTo>
                      <a:pt x="97" y="1901"/>
                    </a:lnTo>
                    <a:lnTo>
                      <a:pt x="101" y="1907"/>
                    </a:lnTo>
                    <a:lnTo>
                      <a:pt x="104" y="1914"/>
                    </a:lnTo>
                    <a:lnTo>
                      <a:pt x="106" y="1921"/>
                    </a:lnTo>
                    <a:lnTo>
                      <a:pt x="110" y="1937"/>
                    </a:lnTo>
                    <a:lnTo>
                      <a:pt x="116" y="1954"/>
                    </a:lnTo>
                    <a:lnTo>
                      <a:pt x="118" y="1963"/>
                    </a:lnTo>
                    <a:lnTo>
                      <a:pt x="121" y="1973"/>
                    </a:lnTo>
                    <a:lnTo>
                      <a:pt x="126" y="1983"/>
                    </a:lnTo>
                    <a:lnTo>
                      <a:pt x="133" y="1995"/>
                    </a:lnTo>
                    <a:lnTo>
                      <a:pt x="140" y="2007"/>
                    </a:lnTo>
                    <a:lnTo>
                      <a:pt x="146" y="2019"/>
                    </a:lnTo>
                    <a:lnTo>
                      <a:pt x="154" y="2030"/>
                    </a:lnTo>
                    <a:lnTo>
                      <a:pt x="164" y="2039"/>
                    </a:lnTo>
                    <a:lnTo>
                      <a:pt x="181" y="2057"/>
                    </a:lnTo>
                    <a:lnTo>
                      <a:pt x="200" y="2071"/>
                    </a:lnTo>
                    <a:lnTo>
                      <a:pt x="220" y="2086"/>
                    </a:lnTo>
                    <a:lnTo>
                      <a:pt x="240" y="2102"/>
                    </a:lnTo>
                    <a:lnTo>
                      <a:pt x="249" y="2110"/>
                    </a:lnTo>
                    <a:lnTo>
                      <a:pt x="258" y="2119"/>
                    </a:lnTo>
                    <a:lnTo>
                      <a:pt x="268" y="2128"/>
                    </a:lnTo>
                    <a:lnTo>
                      <a:pt x="277" y="2139"/>
                    </a:lnTo>
                    <a:lnTo>
                      <a:pt x="284" y="2147"/>
                    </a:lnTo>
                    <a:lnTo>
                      <a:pt x="288" y="2155"/>
                    </a:lnTo>
                    <a:lnTo>
                      <a:pt x="292" y="2164"/>
                    </a:lnTo>
                    <a:lnTo>
                      <a:pt x="294" y="2174"/>
                    </a:lnTo>
                    <a:lnTo>
                      <a:pt x="298" y="2192"/>
                    </a:lnTo>
                    <a:lnTo>
                      <a:pt x="300" y="2212"/>
                    </a:lnTo>
                    <a:lnTo>
                      <a:pt x="302" y="2232"/>
                    </a:lnTo>
                    <a:lnTo>
                      <a:pt x="305" y="2252"/>
                    </a:lnTo>
                    <a:lnTo>
                      <a:pt x="308" y="2262"/>
                    </a:lnTo>
                    <a:lnTo>
                      <a:pt x="310" y="2271"/>
                    </a:lnTo>
                    <a:lnTo>
                      <a:pt x="314" y="2280"/>
                    </a:lnTo>
                    <a:lnTo>
                      <a:pt x="320" y="2290"/>
                    </a:lnTo>
                    <a:lnTo>
                      <a:pt x="328" y="2298"/>
                    </a:lnTo>
                    <a:lnTo>
                      <a:pt x="338" y="2306"/>
                    </a:lnTo>
                    <a:lnTo>
                      <a:pt x="350" y="2312"/>
                    </a:lnTo>
                    <a:lnTo>
                      <a:pt x="362" y="2320"/>
                    </a:lnTo>
                    <a:lnTo>
                      <a:pt x="373" y="2328"/>
                    </a:lnTo>
                    <a:lnTo>
                      <a:pt x="382" y="2339"/>
                    </a:lnTo>
                    <a:lnTo>
                      <a:pt x="386" y="2344"/>
                    </a:lnTo>
                    <a:lnTo>
                      <a:pt x="389" y="2352"/>
                    </a:lnTo>
                    <a:lnTo>
                      <a:pt x="390" y="2359"/>
                    </a:lnTo>
                    <a:lnTo>
                      <a:pt x="392" y="2368"/>
                    </a:lnTo>
                    <a:lnTo>
                      <a:pt x="390" y="2379"/>
                    </a:lnTo>
                    <a:lnTo>
                      <a:pt x="388" y="2388"/>
                    </a:lnTo>
                    <a:lnTo>
                      <a:pt x="384" y="2398"/>
                    </a:lnTo>
                    <a:lnTo>
                      <a:pt x="378" y="2406"/>
                    </a:lnTo>
                    <a:lnTo>
                      <a:pt x="373" y="2412"/>
                    </a:lnTo>
                    <a:lnTo>
                      <a:pt x="365" y="2419"/>
                    </a:lnTo>
                    <a:lnTo>
                      <a:pt x="357" y="2424"/>
                    </a:lnTo>
                    <a:lnTo>
                      <a:pt x="349" y="2430"/>
                    </a:lnTo>
                    <a:lnTo>
                      <a:pt x="332" y="2439"/>
                    </a:lnTo>
                    <a:lnTo>
                      <a:pt x="316" y="2447"/>
                    </a:lnTo>
                    <a:lnTo>
                      <a:pt x="300" y="2456"/>
                    </a:lnTo>
                    <a:lnTo>
                      <a:pt x="289" y="2464"/>
                    </a:lnTo>
                    <a:lnTo>
                      <a:pt x="205" y="2681"/>
                    </a:lnTo>
                    <a:lnTo>
                      <a:pt x="206" y="2692"/>
                    </a:lnTo>
                    <a:lnTo>
                      <a:pt x="209" y="2701"/>
                    </a:lnTo>
                    <a:lnTo>
                      <a:pt x="214" y="2711"/>
                    </a:lnTo>
                    <a:lnTo>
                      <a:pt x="220" y="2720"/>
                    </a:lnTo>
                    <a:lnTo>
                      <a:pt x="225" y="2729"/>
                    </a:lnTo>
                    <a:lnTo>
                      <a:pt x="230" y="2739"/>
                    </a:lnTo>
                    <a:lnTo>
                      <a:pt x="233" y="2748"/>
                    </a:lnTo>
                    <a:lnTo>
                      <a:pt x="234" y="2759"/>
                    </a:lnTo>
                    <a:lnTo>
                      <a:pt x="234" y="2769"/>
                    </a:lnTo>
                    <a:lnTo>
                      <a:pt x="233" y="2777"/>
                    </a:lnTo>
                    <a:lnTo>
                      <a:pt x="229" y="2784"/>
                    </a:lnTo>
                    <a:lnTo>
                      <a:pt x="225" y="2789"/>
                    </a:lnTo>
                    <a:lnTo>
                      <a:pt x="221" y="2792"/>
                    </a:lnTo>
                    <a:lnTo>
                      <a:pt x="216" y="2795"/>
                    </a:lnTo>
                    <a:lnTo>
                      <a:pt x="209" y="2796"/>
                    </a:lnTo>
                    <a:lnTo>
                      <a:pt x="202" y="2796"/>
                    </a:lnTo>
                    <a:lnTo>
                      <a:pt x="188" y="2796"/>
                    </a:lnTo>
                    <a:lnTo>
                      <a:pt x="172" y="2796"/>
                    </a:lnTo>
                    <a:lnTo>
                      <a:pt x="162" y="2796"/>
                    </a:lnTo>
                    <a:lnTo>
                      <a:pt x="154" y="2797"/>
                    </a:lnTo>
                    <a:lnTo>
                      <a:pt x="146" y="2799"/>
                    </a:lnTo>
                    <a:lnTo>
                      <a:pt x="138" y="2801"/>
                    </a:lnTo>
                    <a:lnTo>
                      <a:pt x="132" y="2804"/>
                    </a:lnTo>
                    <a:lnTo>
                      <a:pt x="124" y="2809"/>
                    </a:lnTo>
                    <a:lnTo>
                      <a:pt x="117" y="2816"/>
                    </a:lnTo>
                    <a:lnTo>
                      <a:pt x="109" y="2824"/>
                    </a:lnTo>
                    <a:lnTo>
                      <a:pt x="93" y="2843"/>
                    </a:lnTo>
                    <a:lnTo>
                      <a:pt x="76" y="2863"/>
                    </a:lnTo>
                    <a:lnTo>
                      <a:pt x="58" y="2884"/>
                    </a:lnTo>
                    <a:lnTo>
                      <a:pt x="40" y="2905"/>
                    </a:lnTo>
                    <a:lnTo>
                      <a:pt x="29" y="2913"/>
                    </a:lnTo>
                    <a:lnTo>
                      <a:pt x="20" y="2921"/>
                    </a:lnTo>
                    <a:lnTo>
                      <a:pt x="10" y="2928"/>
                    </a:lnTo>
                    <a:lnTo>
                      <a:pt x="0" y="2933"/>
                    </a:lnTo>
                    <a:lnTo>
                      <a:pt x="17" y="2964"/>
                    </a:lnTo>
                    <a:lnTo>
                      <a:pt x="34" y="2993"/>
                    </a:lnTo>
                    <a:lnTo>
                      <a:pt x="52" y="3024"/>
                    </a:lnTo>
                    <a:lnTo>
                      <a:pt x="68" y="3056"/>
                    </a:lnTo>
                    <a:lnTo>
                      <a:pt x="84" y="3088"/>
                    </a:lnTo>
                    <a:lnTo>
                      <a:pt x="97" y="3120"/>
                    </a:lnTo>
                    <a:lnTo>
                      <a:pt x="110" y="3153"/>
                    </a:lnTo>
                    <a:lnTo>
                      <a:pt x="124" y="3187"/>
                    </a:lnTo>
                    <a:lnTo>
                      <a:pt x="134" y="3221"/>
                    </a:lnTo>
                    <a:lnTo>
                      <a:pt x="145" y="3256"/>
                    </a:lnTo>
                    <a:lnTo>
                      <a:pt x="153" y="3290"/>
                    </a:lnTo>
                    <a:lnTo>
                      <a:pt x="161" y="3326"/>
                    </a:lnTo>
                    <a:lnTo>
                      <a:pt x="166" y="3364"/>
                    </a:lnTo>
                    <a:lnTo>
                      <a:pt x="170" y="3400"/>
                    </a:lnTo>
                    <a:lnTo>
                      <a:pt x="173" y="3437"/>
                    </a:lnTo>
                    <a:lnTo>
                      <a:pt x="174" y="3476"/>
                    </a:lnTo>
                    <a:lnTo>
                      <a:pt x="173" y="3486"/>
                    </a:lnTo>
                    <a:lnTo>
                      <a:pt x="172" y="3496"/>
                    </a:lnTo>
                    <a:lnTo>
                      <a:pt x="168" y="3504"/>
                    </a:lnTo>
                    <a:lnTo>
                      <a:pt x="162" y="3510"/>
                    </a:lnTo>
                    <a:lnTo>
                      <a:pt x="149" y="3522"/>
                    </a:lnTo>
                    <a:lnTo>
                      <a:pt x="134" y="3533"/>
                    </a:lnTo>
                    <a:lnTo>
                      <a:pt x="118" y="3544"/>
                    </a:lnTo>
                    <a:lnTo>
                      <a:pt x="104" y="3556"/>
                    </a:lnTo>
                    <a:lnTo>
                      <a:pt x="97" y="3562"/>
                    </a:lnTo>
                    <a:lnTo>
                      <a:pt x="92" y="3570"/>
                    </a:lnTo>
                    <a:lnTo>
                      <a:pt x="88" y="3580"/>
                    </a:lnTo>
                    <a:lnTo>
                      <a:pt x="84" y="3590"/>
                    </a:lnTo>
                    <a:lnTo>
                      <a:pt x="113" y="3596"/>
                    </a:lnTo>
                    <a:lnTo>
                      <a:pt x="144" y="3602"/>
                    </a:lnTo>
                    <a:lnTo>
                      <a:pt x="157" y="3608"/>
                    </a:lnTo>
                    <a:lnTo>
                      <a:pt x="168" y="3614"/>
                    </a:lnTo>
                    <a:lnTo>
                      <a:pt x="173" y="3618"/>
                    </a:lnTo>
                    <a:lnTo>
                      <a:pt x="176" y="3622"/>
                    </a:lnTo>
                    <a:lnTo>
                      <a:pt x="178" y="3628"/>
                    </a:lnTo>
                    <a:lnTo>
                      <a:pt x="181" y="3633"/>
                    </a:lnTo>
                    <a:lnTo>
                      <a:pt x="182" y="3640"/>
                    </a:lnTo>
                    <a:lnTo>
                      <a:pt x="184" y="3646"/>
                    </a:lnTo>
                    <a:lnTo>
                      <a:pt x="184" y="3652"/>
                    </a:lnTo>
                    <a:lnTo>
                      <a:pt x="182" y="3658"/>
                    </a:lnTo>
                    <a:lnTo>
                      <a:pt x="181" y="3672"/>
                    </a:lnTo>
                    <a:lnTo>
                      <a:pt x="177" y="3685"/>
                    </a:lnTo>
                    <a:lnTo>
                      <a:pt x="174" y="3697"/>
                    </a:lnTo>
                    <a:lnTo>
                      <a:pt x="172" y="3712"/>
                    </a:lnTo>
                    <a:lnTo>
                      <a:pt x="172" y="3718"/>
                    </a:lnTo>
                    <a:lnTo>
                      <a:pt x="172" y="3725"/>
                    </a:lnTo>
                    <a:lnTo>
                      <a:pt x="173" y="3733"/>
                    </a:lnTo>
                    <a:lnTo>
                      <a:pt x="174" y="3741"/>
                    </a:lnTo>
                    <a:lnTo>
                      <a:pt x="178" y="3756"/>
                    </a:lnTo>
                    <a:lnTo>
                      <a:pt x="182" y="3769"/>
                    </a:lnTo>
                    <a:lnTo>
                      <a:pt x="189" y="3781"/>
                    </a:lnTo>
                    <a:lnTo>
                      <a:pt x="197" y="3794"/>
                    </a:lnTo>
                    <a:lnTo>
                      <a:pt x="216" y="3817"/>
                    </a:lnTo>
                    <a:lnTo>
                      <a:pt x="236" y="3839"/>
                    </a:lnTo>
                    <a:lnTo>
                      <a:pt x="246" y="3851"/>
                    </a:lnTo>
                    <a:lnTo>
                      <a:pt x="256" y="3862"/>
                    </a:lnTo>
                    <a:lnTo>
                      <a:pt x="265" y="3874"/>
                    </a:lnTo>
                    <a:lnTo>
                      <a:pt x="273" y="3886"/>
                    </a:lnTo>
                    <a:lnTo>
                      <a:pt x="280" y="3898"/>
                    </a:lnTo>
                    <a:lnTo>
                      <a:pt x="285" y="3911"/>
                    </a:lnTo>
                    <a:lnTo>
                      <a:pt x="288" y="3925"/>
                    </a:lnTo>
                    <a:lnTo>
                      <a:pt x="289" y="3939"/>
                    </a:lnTo>
                    <a:lnTo>
                      <a:pt x="289" y="3945"/>
                    </a:lnTo>
                    <a:lnTo>
                      <a:pt x="286" y="3950"/>
                    </a:lnTo>
                    <a:lnTo>
                      <a:pt x="284" y="3955"/>
                    </a:lnTo>
                    <a:lnTo>
                      <a:pt x="281" y="3961"/>
                    </a:lnTo>
                    <a:lnTo>
                      <a:pt x="272" y="3973"/>
                    </a:lnTo>
                    <a:lnTo>
                      <a:pt x="262" y="3985"/>
                    </a:lnTo>
                    <a:lnTo>
                      <a:pt x="252" y="3998"/>
                    </a:lnTo>
                    <a:lnTo>
                      <a:pt x="244" y="4013"/>
                    </a:lnTo>
                    <a:lnTo>
                      <a:pt x="240" y="4021"/>
                    </a:lnTo>
                    <a:lnTo>
                      <a:pt x="237" y="4029"/>
                    </a:lnTo>
                    <a:lnTo>
                      <a:pt x="236" y="4038"/>
                    </a:lnTo>
                    <a:lnTo>
                      <a:pt x="234" y="4047"/>
                    </a:lnTo>
                    <a:lnTo>
                      <a:pt x="234" y="4083"/>
                    </a:lnTo>
                    <a:lnTo>
                      <a:pt x="234" y="4103"/>
                    </a:lnTo>
                    <a:lnTo>
                      <a:pt x="234" y="4131"/>
                    </a:lnTo>
                    <a:lnTo>
                      <a:pt x="234" y="4186"/>
                    </a:lnTo>
                    <a:lnTo>
                      <a:pt x="248" y="4190"/>
                    </a:lnTo>
                    <a:lnTo>
                      <a:pt x="262" y="4191"/>
                    </a:lnTo>
                    <a:lnTo>
                      <a:pt x="276" y="4191"/>
                    </a:lnTo>
                    <a:lnTo>
                      <a:pt x="289" y="4191"/>
                    </a:lnTo>
                    <a:lnTo>
                      <a:pt x="316" y="4187"/>
                    </a:lnTo>
                    <a:lnTo>
                      <a:pt x="344" y="4186"/>
                    </a:lnTo>
                    <a:lnTo>
                      <a:pt x="352" y="4187"/>
                    </a:lnTo>
                    <a:lnTo>
                      <a:pt x="360" y="4189"/>
                    </a:lnTo>
                    <a:lnTo>
                      <a:pt x="368" y="4191"/>
                    </a:lnTo>
                    <a:lnTo>
                      <a:pt x="374" y="4194"/>
                    </a:lnTo>
                    <a:lnTo>
                      <a:pt x="392" y="4202"/>
                    </a:lnTo>
                    <a:lnTo>
                      <a:pt x="415" y="4210"/>
                    </a:lnTo>
                    <a:lnTo>
                      <a:pt x="427" y="4213"/>
                    </a:lnTo>
                    <a:lnTo>
                      <a:pt x="439" y="4214"/>
                    </a:lnTo>
                    <a:lnTo>
                      <a:pt x="451" y="4215"/>
                    </a:lnTo>
                    <a:lnTo>
                      <a:pt x="465" y="4215"/>
                    </a:lnTo>
                    <a:lnTo>
                      <a:pt x="491" y="4214"/>
                    </a:lnTo>
                    <a:lnTo>
                      <a:pt x="517" y="4214"/>
                    </a:lnTo>
                    <a:lnTo>
                      <a:pt x="527" y="4214"/>
                    </a:lnTo>
                    <a:lnTo>
                      <a:pt x="538" y="4215"/>
                    </a:lnTo>
                    <a:lnTo>
                      <a:pt x="547" y="4217"/>
                    </a:lnTo>
                    <a:lnTo>
                      <a:pt x="555" y="4221"/>
                    </a:lnTo>
                    <a:lnTo>
                      <a:pt x="562" y="4226"/>
                    </a:lnTo>
                    <a:lnTo>
                      <a:pt x="567" y="4233"/>
                    </a:lnTo>
                    <a:lnTo>
                      <a:pt x="571" y="4242"/>
                    </a:lnTo>
                    <a:lnTo>
                      <a:pt x="571" y="4253"/>
                    </a:lnTo>
                    <a:lnTo>
                      <a:pt x="571" y="4265"/>
                    </a:lnTo>
                    <a:lnTo>
                      <a:pt x="567" y="4275"/>
                    </a:lnTo>
                    <a:lnTo>
                      <a:pt x="563" y="4283"/>
                    </a:lnTo>
                    <a:lnTo>
                      <a:pt x="559" y="4291"/>
                    </a:lnTo>
                    <a:lnTo>
                      <a:pt x="554" y="4298"/>
                    </a:lnTo>
                    <a:lnTo>
                      <a:pt x="549" y="4306"/>
                    </a:lnTo>
                    <a:lnTo>
                      <a:pt x="545" y="4314"/>
                    </a:lnTo>
                    <a:lnTo>
                      <a:pt x="542" y="4325"/>
                    </a:lnTo>
                    <a:lnTo>
                      <a:pt x="571" y="4330"/>
                    </a:lnTo>
                    <a:lnTo>
                      <a:pt x="598" y="4337"/>
                    </a:lnTo>
                    <a:lnTo>
                      <a:pt x="609" y="4341"/>
                    </a:lnTo>
                    <a:lnTo>
                      <a:pt x="621" y="4345"/>
                    </a:lnTo>
                    <a:lnTo>
                      <a:pt x="630" y="4350"/>
                    </a:lnTo>
                    <a:lnTo>
                      <a:pt x="639" y="4355"/>
                    </a:lnTo>
                    <a:lnTo>
                      <a:pt x="649" y="4362"/>
                    </a:lnTo>
                    <a:lnTo>
                      <a:pt x="657" y="4369"/>
                    </a:lnTo>
                    <a:lnTo>
                      <a:pt x="663" y="4377"/>
                    </a:lnTo>
                    <a:lnTo>
                      <a:pt x="670" y="4385"/>
                    </a:lnTo>
                    <a:lnTo>
                      <a:pt x="677" y="4394"/>
                    </a:lnTo>
                    <a:lnTo>
                      <a:pt x="682" y="4405"/>
                    </a:lnTo>
                    <a:lnTo>
                      <a:pt x="687" y="4415"/>
                    </a:lnTo>
                    <a:lnTo>
                      <a:pt x="693" y="4427"/>
                    </a:lnTo>
                    <a:lnTo>
                      <a:pt x="698" y="4436"/>
                    </a:lnTo>
                    <a:lnTo>
                      <a:pt x="702" y="4444"/>
                    </a:lnTo>
                    <a:lnTo>
                      <a:pt x="705" y="4454"/>
                    </a:lnTo>
                    <a:lnTo>
                      <a:pt x="707" y="4462"/>
                    </a:lnTo>
                    <a:lnTo>
                      <a:pt x="711" y="4479"/>
                    </a:lnTo>
                    <a:lnTo>
                      <a:pt x="714" y="4496"/>
                    </a:lnTo>
                    <a:lnTo>
                      <a:pt x="715" y="4515"/>
                    </a:lnTo>
                    <a:lnTo>
                      <a:pt x="719" y="4532"/>
                    </a:lnTo>
                    <a:lnTo>
                      <a:pt x="722" y="4542"/>
                    </a:lnTo>
                    <a:lnTo>
                      <a:pt x="725" y="4552"/>
                    </a:lnTo>
                    <a:lnTo>
                      <a:pt x="729" y="4562"/>
                    </a:lnTo>
                    <a:lnTo>
                      <a:pt x="734" y="4571"/>
                    </a:lnTo>
                    <a:lnTo>
                      <a:pt x="738" y="4576"/>
                    </a:lnTo>
                    <a:lnTo>
                      <a:pt x="743" y="4582"/>
                    </a:lnTo>
                    <a:lnTo>
                      <a:pt x="750" y="4584"/>
                    </a:lnTo>
                    <a:lnTo>
                      <a:pt x="757" y="4588"/>
                    </a:lnTo>
                    <a:lnTo>
                      <a:pt x="771" y="4594"/>
                    </a:lnTo>
                    <a:lnTo>
                      <a:pt x="786" y="4599"/>
                    </a:lnTo>
                    <a:lnTo>
                      <a:pt x="794" y="4602"/>
                    </a:lnTo>
                    <a:lnTo>
                      <a:pt x="801" y="4606"/>
                    </a:lnTo>
                    <a:lnTo>
                      <a:pt x="807" y="4610"/>
                    </a:lnTo>
                    <a:lnTo>
                      <a:pt x="813" y="4614"/>
                    </a:lnTo>
                    <a:lnTo>
                      <a:pt x="818" y="4619"/>
                    </a:lnTo>
                    <a:lnTo>
                      <a:pt x="822" y="4627"/>
                    </a:lnTo>
                    <a:lnTo>
                      <a:pt x="823" y="4635"/>
                    </a:lnTo>
                    <a:lnTo>
                      <a:pt x="825" y="4644"/>
                    </a:lnTo>
                    <a:lnTo>
                      <a:pt x="825" y="4672"/>
                    </a:lnTo>
                    <a:lnTo>
                      <a:pt x="825" y="4691"/>
                    </a:lnTo>
                    <a:lnTo>
                      <a:pt x="825" y="4702"/>
                    </a:lnTo>
                    <a:lnTo>
                      <a:pt x="825" y="4710"/>
                    </a:lnTo>
                    <a:lnTo>
                      <a:pt x="826" y="4726"/>
                    </a:lnTo>
                    <a:lnTo>
                      <a:pt x="827" y="4740"/>
                    </a:lnTo>
                    <a:lnTo>
                      <a:pt x="831" y="4754"/>
                    </a:lnTo>
                    <a:lnTo>
                      <a:pt x="835" y="4767"/>
                    </a:lnTo>
                    <a:lnTo>
                      <a:pt x="842" y="4779"/>
                    </a:lnTo>
                    <a:lnTo>
                      <a:pt x="849" y="4791"/>
                    </a:lnTo>
                    <a:lnTo>
                      <a:pt x="857" y="4803"/>
                    </a:lnTo>
                    <a:lnTo>
                      <a:pt x="866" y="4814"/>
                    </a:lnTo>
                    <a:lnTo>
                      <a:pt x="877" y="4823"/>
                    </a:lnTo>
                    <a:lnTo>
                      <a:pt x="889" y="4834"/>
                    </a:lnTo>
                    <a:lnTo>
                      <a:pt x="901" y="4843"/>
                    </a:lnTo>
                    <a:lnTo>
                      <a:pt x="914" y="4851"/>
                    </a:lnTo>
                    <a:lnTo>
                      <a:pt x="943" y="4868"/>
                    </a:lnTo>
                    <a:lnTo>
                      <a:pt x="975" y="4884"/>
                    </a:lnTo>
                    <a:lnTo>
                      <a:pt x="973" y="4902"/>
                    </a:lnTo>
                    <a:lnTo>
                      <a:pt x="969" y="4918"/>
                    </a:lnTo>
                    <a:lnTo>
                      <a:pt x="963" y="4934"/>
                    </a:lnTo>
                    <a:lnTo>
                      <a:pt x="958" y="4948"/>
                    </a:lnTo>
                    <a:lnTo>
                      <a:pt x="953" y="4964"/>
                    </a:lnTo>
                    <a:lnTo>
                      <a:pt x="949" y="4980"/>
                    </a:lnTo>
                    <a:lnTo>
                      <a:pt x="946" y="4998"/>
                    </a:lnTo>
                    <a:lnTo>
                      <a:pt x="945" y="5017"/>
                    </a:lnTo>
                    <a:lnTo>
                      <a:pt x="945" y="5059"/>
                    </a:lnTo>
                    <a:lnTo>
                      <a:pt x="945" y="5096"/>
                    </a:lnTo>
                    <a:lnTo>
                      <a:pt x="945" y="5129"/>
                    </a:lnTo>
                    <a:lnTo>
                      <a:pt x="945" y="5161"/>
                    </a:lnTo>
                    <a:lnTo>
                      <a:pt x="945" y="5192"/>
                    </a:lnTo>
                    <a:lnTo>
                      <a:pt x="945" y="5224"/>
                    </a:lnTo>
                    <a:lnTo>
                      <a:pt x="945" y="5260"/>
                    </a:lnTo>
                    <a:lnTo>
                      <a:pt x="945" y="5300"/>
                    </a:lnTo>
                    <a:lnTo>
                      <a:pt x="946" y="5316"/>
                    </a:lnTo>
                    <a:lnTo>
                      <a:pt x="946" y="5333"/>
                    </a:lnTo>
                    <a:lnTo>
                      <a:pt x="947" y="5341"/>
                    </a:lnTo>
                    <a:lnTo>
                      <a:pt x="949" y="5349"/>
                    </a:lnTo>
                    <a:lnTo>
                      <a:pt x="951" y="5357"/>
                    </a:lnTo>
                    <a:lnTo>
                      <a:pt x="954" y="5364"/>
                    </a:lnTo>
                    <a:lnTo>
                      <a:pt x="958" y="5371"/>
                    </a:lnTo>
                    <a:lnTo>
                      <a:pt x="963" y="5377"/>
                    </a:lnTo>
                    <a:lnTo>
                      <a:pt x="969" y="5383"/>
                    </a:lnTo>
                    <a:lnTo>
                      <a:pt x="975" y="5388"/>
                    </a:lnTo>
                    <a:lnTo>
                      <a:pt x="985" y="5391"/>
                    </a:lnTo>
                    <a:lnTo>
                      <a:pt x="994" y="5395"/>
                    </a:lnTo>
                    <a:lnTo>
                      <a:pt x="1005" y="5396"/>
                    </a:lnTo>
                    <a:lnTo>
                      <a:pt x="1018" y="5396"/>
                    </a:lnTo>
                    <a:lnTo>
                      <a:pt x="1029" y="5396"/>
                    </a:lnTo>
                    <a:lnTo>
                      <a:pt x="1041" y="5395"/>
                    </a:lnTo>
                    <a:lnTo>
                      <a:pt x="1051" y="5392"/>
                    </a:lnTo>
                    <a:lnTo>
                      <a:pt x="1061" y="5389"/>
                    </a:lnTo>
                    <a:lnTo>
                      <a:pt x="1071" y="5385"/>
                    </a:lnTo>
                    <a:lnTo>
                      <a:pt x="1081" y="5380"/>
                    </a:lnTo>
                    <a:lnTo>
                      <a:pt x="1089" y="5375"/>
                    </a:lnTo>
                    <a:lnTo>
                      <a:pt x="1098" y="5369"/>
                    </a:lnTo>
                    <a:lnTo>
                      <a:pt x="1114" y="5356"/>
                    </a:lnTo>
                    <a:lnTo>
                      <a:pt x="1130" y="5341"/>
                    </a:lnTo>
                    <a:lnTo>
                      <a:pt x="1145" y="5325"/>
                    </a:lnTo>
                    <a:lnTo>
                      <a:pt x="1159" y="5309"/>
                    </a:lnTo>
                    <a:lnTo>
                      <a:pt x="1172" y="5293"/>
                    </a:lnTo>
                    <a:lnTo>
                      <a:pt x="1187" y="5277"/>
                    </a:lnTo>
                    <a:lnTo>
                      <a:pt x="1200" y="5263"/>
                    </a:lnTo>
                    <a:lnTo>
                      <a:pt x="1215" y="5249"/>
                    </a:lnTo>
                    <a:lnTo>
                      <a:pt x="1231" y="5237"/>
                    </a:lnTo>
                    <a:lnTo>
                      <a:pt x="1247" y="5229"/>
                    </a:lnTo>
                    <a:lnTo>
                      <a:pt x="1255" y="5227"/>
                    </a:lnTo>
                    <a:lnTo>
                      <a:pt x="1264" y="5224"/>
                    </a:lnTo>
                    <a:lnTo>
                      <a:pt x="1272" y="5223"/>
                    </a:lnTo>
                    <a:lnTo>
                      <a:pt x="1282" y="5221"/>
                    </a:lnTo>
                    <a:lnTo>
                      <a:pt x="1288" y="5223"/>
                    </a:lnTo>
                    <a:lnTo>
                      <a:pt x="1292" y="5224"/>
                    </a:lnTo>
                    <a:lnTo>
                      <a:pt x="1298" y="5228"/>
                    </a:lnTo>
                    <a:lnTo>
                      <a:pt x="1303" y="5232"/>
                    </a:lnTo>
                    <a:lnTo>
                      <a:pt x="1312" y="5243"/>
                    </a:lnTo>
                    <a:lnTo>
                      <a:pt x="1322" y="5255"/>
                    </a:lnTo>
                    <a:lnTo>
                      <a:pt x="1332" y="5267"/>
                    </a:lnTo>
                    <a:lnTo>
                      <a:pt x="1344" y="5277"/>
                    </a:lnTo>
                    <a:lnTo>
                      <a:pt x="1352" y="5281"/>
                    </a:lnTo>
                    <a:lnTo>
                      <a:pt x="1360" y="5285"/>
                    </a:lnTo>
                    <a:lnTo>
                      <a:pt x="1368" y="5287"/>
                    </a:lnTo>
                    <a:lnTo>
                      <a:pt x="1379" y="5288"/>
                    </a:lnTo>
                    <a:lnTo>
                      <a:pt x="1382" y="5273"/>
                    </a:lnTo>
                    <a:lnTo>
                      <a:pt x="1386" y="5259"/>
                    </a:lnTo>
                    <a:lnTo>
                      <a:pt x="1391" y="5244"/>
                    </a:lnTo>
                    <a:lnTo>
                      <a:pt x="1398" y="5231"/>
                    </a:lnTo>
                    <a:lnTo>
                      <a:pt x="1414" y="5207"/>
                    </a:lnTo>
                    <a:lnTo>
                      <a:pt x="1431" y="5181"/>
                    </a:lnTo>
                    <a:lnTo>
                      <a:pt x="1450" y="5157"/>
                    </a:lnTo>
                    <a:lnTo>
                      <a:pt x="1467" y="5131"/>
                    </a:lnTo>
                    <a:lnTo>
                      <a:pt x="1475" y="5117"/>
                    </a:lnTo>
                    <a:lnTo>
                      <a:pt x="1482" y="5103"/>
                    </a:lnTo>
                    <a:lnTo>
                      <a:pt x="1488" y="5088"/>
                    </a:lnTo>
                    <a:lnTo>
                      <a:pt x="1494" y="5071"/>
                    </a:lnTo>
                    <a:lnTo>
                      <a:pt x="1500" y="5041"/>
                    </a:lnTo>
                    <a:lnTo>
                      <a:pt x="1506" y="5013"/>
                    </a:lnTo>
                    <a:lnTo>
                      <a:pt x="1508" y="4987"/>
                    </a:lnTo>
                    <a:lnTo>
                      <a:pt x="1512" y="4963"/>
                    </a:lnTo>
                    <a:lnTo>
                      <a:pt x="1515" y="4939"/>
                    </a:lnTo>
                    <a:lnTo>
                      <a:pt x="1518" y="4918"/>
                    </a:lnTo>
                    <a:lnTo>
                      <a:pt x="1522" y="4899"/>
                    </a:lnTo>
                    <a:lnTo>
                      <a:pt x="1527" y="4880"/>
                    </a:lnTo>
                    <a:lnTo>
                      <a:pt x="1530" y="4872"/>
                    </a:lnTo>
                    <a:lnTo>
                      <a:pt x="1534" y="4866"/>
                    </a:lnTo>
                    <a:lnTo>
                      <a:pt x="1538" y="4858"/>
                    </a:lnTo>
                    <a:lnTo>
                      <a:pt x="1543" y="4851"/>
                    </a:lnTo>
                    <a:lnTo>
                      <a:pt x="1548" y="4846"/>
                    </a:lnTo>
                    <a:lnTo>
                      <a:pt x="1555" y="4840"/>
                    </a:lnTo>
                    <a:lnTo>
                      <a:pt x="1562" y="4835"/>
                    </a:lnTo>
                    <a:lnTo>
                      <a:pt x="1570" y="4830"/>
                    </a:lnTo>
                    <a:lnTo>
                      <a:pt x="1579" y="4826"/>
                    </a:lnTo>
                    <a:lnTo>
                      <a:pt x="1590" y="4823"/>
                    </a:lnTo>
                    <a:lnTo>
                      <a:pt x="1600" y="4819"/>
                    </a:lnTo>
                    <a:lnTo>
                      <a:pt x="1612" y="4816"/>
                    </a:lnTo>
                    <a:lnTo>
                      <a:pt x="1640" y="4814"/>
                    </a:lnTo>
                    <a:lnTo>
                      <a:pt x="1674" y="4812"/>
                    </a:lnTo>
                    <a:lnTo>
                      <a:pt x="1686" y="4812"/>
                    </a:lnTo>
                    <a:lnTo>
                      <a:pt x="1696" y="4814"/>
                    </a:lnTo>
                    <a:lnTo>
                      <a:pt x="1707" y="4816"/>
                    </a:lnTo>
                    <a:lnTo>
                      <a:pt x="1716" y="4819"/>
                    </a:lnTo>
                    <a:lnTo>
                      <a:pt x="1724" y="4823"/>
                    </a:lnTo>
                    <a:lnTo>
                      <a:pt x="1732" y="4827"/>
                    </a:lnTo>
                    <a:lnTo>
                      <a:pt x="1740" y="4832"/>
                    </a:lnTo>
                    <a:lnTo>
                      <a:pt x="1747" y="4838"/>
                    </a:lnTo>
                    <a:lnTo>
                      <a:pt x="1759" y="4850"/>
                    </a:lnTo>
                    <a:lnTo>
                      <a:pt x="1768" y="4864"/>
                    </a:lnTo>
                    <a:lnTo>
                      <a:pt x="1778" y="4879"/>
                    </a:lnTo>
                    <a:lnTo>
                      <a:pt x="1786" y="4894"/>
                    </a:lnTo>
                    <a:lnTo>
                      <a:pt x="1794" y="4908"/>
                    </a:lnTo>
                    <a:lnTo>
                      <a:pt x="1803" y="4923"/>
                    </a:lnTo>
                    <a:lnTo>
                      <a:pt x="1812" y="4938"/>
                    </a:lnTo>
                    <a:lnTo>
                      <a:pt x="1822" y="4950"/>
                    </a:lnTo>
                    <a:lnTo>
                      <a:pt x="1828" y="4955"/>
                    </a:lnTo>
                    <a:lnTo>
                      <a:pt x="1834" y="4960"/>
                    </a:lnTo>
                    <a:lnTo>
                      <a:pt x="1840" y="4964"/>
                    </a:lnTo>
                    <a:lnTo>
                      <a:pt x="1848" y="4968"/>
                    </a:lnTo>
                    <a:lnTo>
                      <a:pt x="1856" y="4971"/>
                    </a:lnTo>
                    <a:lnTo>
                      <a:pt x="1864" y="4974"/>
                    </a:lnTo>
                    <a:lnTo>
                      <a:pt x="1875" y="4975"/>
                    </a:lnTo>
                    <a:lnTo>
                      <a:pt x="1884" y="4975"/>
                    </a:lnTo>
                    <a:lnTo>
                      <a:pt x="1899" y="4974"/>
                    </a:lnTo>
                    <a:lnTo>
                      <a:pt x="1910" y="4972"/>
                    </a:lnTo>
                    <a:lnTo>
                      <a:pt x="1919" y="4967"/>
                    </a:lnTo>
                    <a:lnTo>
                      <a:pt x="1925" y="4962"/>
                    </a:lnTo>
                    <a:lnTo>
                      <a:pt x="1929" y="4954"/>
                    </a:lnTo>
                    <a:lnTo>
                      <a:pt x="1933" y="4944"/>
                    </a:lnTo>
                    <a:lnTo>
                      <a:pt x="1936" y="4934"/>
                    </a:lnTo>
                    <a:lnTo>
                      <a:pt x="1939" y="4920"/>
                    </a:lnTo>
                    <a:lnTo>
                      <a:pt x="1999" y="4920"/>
                    </a:lnTo>
                    <a:lnTo>
                      <a:pt x="2007" y="4927"/>
                    </a:lnTo>
                    <a:lnTo>
                      <a:pt x="2012" y="4932"/>
                    </a:lnTo>
                    <a:lnTo>
                      <a:pt x="2017" y="4939"/>
                    </a:lnTo>
                    <a:lnTo>
                      <a:pt x="2023" y="4944"/>
                    </a:lnTo>
                    <a:lnTo>
                      <a:pt x="2029" y="4958"/>
                    </a:lnTo>
                    <a:lnTo>
                      <a:pt x="2035" y="4972"/>
                    </a:lnTo>
                    <a:lnTo>
                      <a:pt x="2043" y="5004"/>
                    </a:lnTo>
                    <a:lnTo>
                      <a:pt x="2053" y="5041"/>
                    </a:lnTo>
                    <a:lnTo>
                      <a:pt x="2057" y="5049"/>
                    </a:lnTo>
                    <a:lnTo>
                      <a:pt x="2063" y="5056"/>
                    </a:lnTo>
                    <a:lnTo>
                      <a:pt x="2069" y="5064"/>
                    </a:lnTo>
                    <a:lnTo>
                      <a:pt x="2076" y="5072"/>
                    </a:lnTo>
                    <a:lnTo>
                      <a:pt x="2093" y="5085"/>
                    </a:lnTo>
                    <a:lnTo>
                      <a:pt x="2112" y="5100"/>
                    </a:lnTo>
                    <a:lnTo>
                      <a:pt x="2131" y="5113"/>
                    </a:lnTo>
                    <a:lnTo>
                      <a:pt x="2149" y="5125"/>
                    </a:lnTo>
                    <a:lnTo>
                      <a:pt x="2167" y="5137"/>
                    </a:lnTo>
                    <a:lnTo>
                      <a:pt x="2180" y="5149"/>
                    </a:lnTo>
                    <a:lnTo>
                      <a:pt x="2188" y="5157"/>
                    </a:lnTo>
                    <a:lnTo>
                      <a:pt x="2196" y="5167"/>
                    </a:lnTo>
                    <a:lnTo>
                      <a:pt x="2204" y="5176"/>
                    </a:lnTo>
                    <a:lnTo>
                      <a:pt x="2211" y="5185"/>
                    </a:lnTo>
                    <a:lnTo>
                      <a:pt x="2224" y="5205"/>
                    </a:lnTo>
                    <a:lnTo>
                      <a:pt x="2236" y="5228"/>
                    </a:lnTo>
                    <a:lnTo>
                      <a:pt x="2259" y="5272"/>
                    </a:lnTo>
                    <a:lnTo>
                      <a:pt x="2280" y="5316"/>
                    </a:lnTo>
                    <a:lnTo>
                      <a:pt x="2293" y="5337"/>
                    </a:lnTo>
                    <a:lnTo>
                      <a:pt x="2307" y="5357"/>
                    </a:lnTo>
                    <a:lnTo>
                      <a:pt x="2315" y="5367"/>
                    </a:lnTo>
                    <a:lnTo>
                      <a:pt x="2323" y="5375"/>
                    </a:lnTo>
                    <a:lnTo>
                      <a:pt x="2331" y="5383"/>
                    </a:lnTo>
                    <a:lnTo>
                      <a:pt x="2340" y="5391"/>
                    </a:lnTo>
                    <a:lnTo>
                      <a:pt x="2351" y="5397"/>
                    </a:lnTo>
                    <a:lnTo>
                      <a:pt x="2361" y="5403"/>
                    </a:lnTo>
                    <a:lnTo>
                      <a:pt x="2373" y="5408"/>
                    </a:lnTo>
                    <a:lnTo>
                      <a:pt x="2385" y="5412"/>
                    </a:lnTo>
                    <a:lnTo>
                      <a:pt x="2399" y="5416"/>
                    </a:lnTo>
                    <a:lnTo>
                      <a:pt x="2413" y="5419"/>
                    </a:lnTo>
                    <a:lnTo>
                      <a:pt x="2428" y="5420"/>
                    </a:lnTo>
                    <a:lnTo>
                      <a:pt x="2444" y="5420"/>
                    </a:lnTo>
                    <a:lnTo>
                      <a:pt x="2455" y="5407"/>
                    </a:lnTo>
                    <a:lnTo>
                      <a:pt x="2465" y="5393"/>
                    </a:lnTo>
                    <a:lnTo>
                      <a:pt x="2477" y="5380"/>
                    </a:lnTo>
                    <a:lnTo>
                      <a:pt x="2492" y="5368"/>
                    </a:lnTo>
                    <a:lnTo>
                      <a:pt x="2500" y="5363"/>
                    </a:lnTo>
                    <a:lnTo>
                      <a:pt x="2508" y="5357"/>
                    </a:lnTo>
                    <a:lnTo>
                      <a:pt x="2517" y="5353"/>
                    </a:lnTo>
                    <a:lnTo>
                      <a:pt x="2527" y="5349"/>
                    </a:lnTo>
                    <a:lnTo>
                      <a:pt x="2537" y="5347"/>
                    </a:lnTo>
                    <a:lnTo>
                      <a:pt x="2548" y="5344"/>
                    </a:lnTo>
                    <a:lnTo>
                      <a:pt x="2559" y="5343"/>
                    </a:lnTo>
                    <a:lnTo>
                      <a:pt x="2571" y="5343"/>
                    </a:lnTo>
                    <a:lnTo>
                      <a:pt x="2615" y="5343"/>
                    </a:lnTo>
                    <a:lnTo>
                      <a:pt x="2649" y="5343"/>
                    </a:lnTo>
                    <a:lnTo>
                      <a:pt x="2676" y="5343"/>
                    </a:lnTo>
                    <a:lnTo>
                      <a:pt x="2700" y="5343"/>
                    </a:lnTo>
                    <a:lnTo>
                      <a:pt x="2721" y="5343"/>
                    </a:lnTo>
                    <a:lnTo>
                      <a:pt x="2745" y="5343"/>
                    </a:lnTo>
                    <a:lnTo>
                      <a:pt x="2772" y="5343"/>
                    </a:lnTo>
                    <a:lnTo>
                      <a:pt x="2806" y="5343"/>
                    </a:lnTo>
                    <a:lnTo>
                      <a:pt x="2821" y="5341"/>
                    </a:lnTo>
                    <a:lnTo>
                      <a:pt x="2837" y="5337"/>
                    </a:lnTo>
                    <a:lnTo>
                      <a:pt x="2852" y="5333"/>
                    </a:lnTo>
                    <a:lnTo>
                      <a:pt x="2868" y="5327"/>
                    </a:lnTo>
                    <a:lnTo>
                      <a:pt x="2884" y="5321"/>
                    </a:lnTo>
                    <a:lnTo>
                      <a:pt x="2901" y="5317"/>
                    </a:lnTo>
                    <a:lnTo>
                      <a:pt x="2918" y="5313"/>
                    </a:lnTo>
                    <a:lnTo>
                      <a:pt x="2938" y="5312"/>
                    </a:lnTo>
                    <a:lnTo>
                      <a:pt x="2949" y="5313"/>
                    </a:lnTo>
                    <a:lnTo>
                      <a:pt x="2960" y="5315"/>
                    </a:lnTo>
                    <a:lnTo>
                      <a:pt x="2968" y="5319"/>
                    </a:lnTo>
                    <a:lnTo>
                      <a:pt x="2977" y="5323"/>
                    </a:lnTo>
                    <a:lnTo>
                      <a:pt x="2993" y="5333"/>
                    </a:lnTo>
                    <a:lnTo>
                      <a:pt x="3009" y="5345"/>
                    </a:lnTo>
                    <a:lnTo>
                      <a:pt x="3025" y="5357"/>
                    </a:lnTo>
                    <a:lnTo>
                      <a:pt x="3044" y="5368"/>
                    </a:lnTo>
                    <a:lnTo>
                      <a:pt x="3053" y="5372"/>
                    </a:lnTo>
                    <a:lnTo>
                      <a:pt x="3064" y="5376"/>
                    </a:lnTo>
                    <a:lnTo>
                      <a:pt x="3076" y="5377"/>
                    </a:lnTo>
                    <a:lnTo>
                      <a:pt x="3089" y="5379"/>
                    </a:lnTo>
                    <a:lnTo>
                      <a:pt x="3104" y="5377"/>
                    </a:lnTo>
                    <a:lnTo>
                      <a:pt x="3117" y="5376"/>
                    </a:lnTo>
                    <a:lnTo>
                      <a:pt x="3129" y="5373"/>
                    </a:lnTo>
                    <a:lnTo>
                      <a:pt x="3142" y="5369"/>
                    </a:lnTo>
                    <a:lnTo>
                      <a:pt x="3166" y="5361"/>
                    </a:lnTo>
                    <a:lnTo>
                      <a:pt x="3190" y="5351"/>
                    </a:lnTo>
                    <a:lnTo>
                      <a:pt x="3214" y="5341"/>
                    </a:lnTo>
                    <a:lnTo>
                      <a:pt x="3240" y="5332"/>
                    </a:lnTo>
                    <a:lnTo>
                      <a:pt x="3253" y="5329"/>
                    </a:lnTo>
                    <a:lnTo>
                      <a:pt x="3268" y="5327"/>
                    </a:lnTo>
                    <a:lnTo>
                      <a:pt x="3284" y="5325"/>
                    </a:lnTo>
                    <a:lnTo>
                      <a:pt x="3300" y="5324"/>
                    </a:lnTo>
                    <a:lnTo>
                      <a:pt x="3314" y="5324"/>
                    </a:lnTo>
                    <a:lnTo>
                      <a:pt x="3329" y="5321"/>
                    </a:lnTo>
                    <a:lnTo>
                      <a:pt x="3342" y="5317"/>
                    </a:lnTo>
                    <a:lnTo>
                      <a:pt x="3356" y="5313"/>
                    </a:lnTo>
                    <a:lnTo>
                      <a:pt x="3368" y="5308"/>
                    </a:lnTo>
                    <a:lnTo>
                      <a:pt x="3378" y="5301"/>
                    </a:lnTo>
                    <a:lnTo>
                      <a:pt x="3390" y="5293"/>
                    </a:lnTo>
                    <a:lnTo>
                      <a:pt x="3400" y="5285"/>
                    </a:lnTo>
                    <a:lnTo>
                      <a:pt x="3436" y="5251"/>
                    </a:lnTo>
                    <a:lnTo>
                      <a:pt x="3469" y="5216"/>
                    </a:lnTo>
                    <a:lnTo>
                      <a:pt x="3474" y="5211"/>
                    </a:lnTo>
                    <a:lnTo>
                      <a:pt x="3481" y="5207"/>
                    </a:lnTo>
                    <a:lnTo>
                      <a:pt x="3489" y="5203"/>
                    </a:lnTo>
                    <a:lnTo>
                      <a:pt x="3497" y="5200"/>
                    </a:lnTo>
                    <a:lnTo>
                      <a:pt x="3515" y="5195"/>
                    </a:lnTo>
                    <a:lnTo>
                      <a:pt x="3535" y="5192"/>
                    </a:lnTo>
                    <a:lnTo>
                      <a:pt x="3555" y="5188"/>
                    </a:lnTo>
                    <a:lnTo>
                      <a:pt x="3574" y="5184"/>
                    </a:lnTo>
                    <a:lnTo>
                      <a:pt x="3583" y="5180"/>
                    </a:lnTo>
                    <a:lnTo>
                      <a:pt x="3591" y="5177"/>
                    </a:lnTo>
                    <a:lnTo>
                      <a:pt x="3599" y="5173"/>
                    </a:lnTo>
                    <a:lnTo>
                      <a:pt x="3606" y="5168"/>
                    </a:lnTo>
                    <a:lnTo>
                      <a:pt x="3625" y="5155"/>
                    </a:lnTo>
                    <a:lnTo>
                      <a:pt x="3641" y="5141"/>
                    </a:lnTo>
                    <a:lnTo>
                      <a:pt x="3655" y="5128"/>
                    </a:lnTo>
                    <a:lnTo>
                      <a:pt x="3670" y="5113"/>
                    </a:lnTo>
                    <a:lnTo>
                      <a:pt x="3694" y="5085"/>
                    </a:lnTo>
                    <a:lnTo>
                      <a:pt x="3717" y="5056"/>
                    </a:lnTo>
                    <a:lnTo>
                      <a:pt x="3727" y="5043"/>
                    </a:lnTo>
                    <a:lnTo>
                      <a:pt x="3739" y="5028"/>
                    </a:lnTo>
                    <a:lnTo>
                      <a:pt x="3753" y="5016"/>
                    </a:lnTo>
                    <a:lnTo>
                      <a:pt x="3766" y="5003"/>
                    </a:lnTo>
                    <a:lnTo>
                      <a:pt x="3781" y="4992"/>
                    </a:lnTo>
                    <a:lnTo>
                      <a:pt x="3797" y="4982"/>
                    </a:lnTo>
                    <a:lnTo>
                      <a:pt x="3815" y="4971"/>
                    </a:lnTo>
                    <a:lnTo>
                      <a:pt x="3835" y="4963"/>
                    </a:lnTo>
                    <a:lnTo>
                      <a:pt x="3831" y="4930"/>
                    </a:lnTo>
                    <a:lnTo>
                      <a:pt x="3827" y="4896"/>
                    </a:lnTo>
                    <a:lnTo>
                      <a:pt x="3825" y="4864"/>
                    </a:lnTo>
                    <a:lnTo>
                      <a:pt x="3822" y="4834"/>
                    </a:lnTo>
                    <a:lnTo>
                      <a:pt x="3819" y="4803"/>
                    </a:lnTo>
                    <a:lnTo>
                      <a:pt x="3818" y="4775"/>
                    </a:lnTo>
                    <a:lnTo>
                      <a:pt x="3818" y="4748"/>
                    </a:lnTo>
                    <a:lnTo>
                      <a:pt x="3818" y="4722"/>
                    </a:lnTo>
                    <a:lnTo>
                      <a:pt x="3817" y="4715"/>
                    </a:lnTo>
                    <a:lnTo>
                      <a:pt x="3815" y="4707"/>
                    </a:lnTo>
                    <a:lnTo>
                      <a:pt x="3814" y="4702"/>
                    </a:lnTo>
                    <a:lnTo>
                      <a:pt x="3811" y="4695"/>
                    </a:lnTo>
                    <a:lnTo>
                      <a:pt x="3807" y="4690"/>
                    </a:lnTo>
                    <a:lnTo>
                      <a:pt x="3805" y="4686"/>
                    </a:lnTo>
                    <a:lnTo>
                      <a:pt x="3799" y="4682"/>
                    </a:lnTo>
                    <a:lnTo>
                      <a:pt x="3795" y="4678"/>
                    </a:lnTo>
                    <a:lnTo>
                      <a:pt x="3783" y="4671"/>
                    </a:lnTo>
                    <a:lnTo>
                      <a:pt x="3771" y="4666"/>
                    </a:lnTo>
                    <a:lnTo>
                      <a:pt x="3758" y="4660"/>
                    </a:lnTo>
                    <a:lnTo>
                      <a:pt x="3745" y="4656"/>
                    </a:lnTo>
                    <a:lnTo>
                      <a:pt x="3718" y="4650"/>
                    </a:lnTo>
                    <a:lnTo>
                      <a:pt x="3695" y="4642"/>
                    </a:lnTo>
                    <a:lnTo>
                      <a:pt x="3686" y="4636"/>
                    </a:lnTo>
                    <a:lnTo>
                      <a:pt x="3679" y="4631"/>
                    </a:lnTo>
                    <a:lnTo>
                      <a:pt x="3677" y="4627"/>
                    </a:lnTo>
                    <a:lnTo>
                      <a:pt x="3674" y="4623"/>
                    </a:lnTo>
                    <a:lnTo>
                      <a:pt x="3673" y="4619"/>
                    </a:lnTo>
                    <a:lnTo>
                      <a:pt x="3673" y="4614"/>
                    </a:lnTo>
                    <a:lnTo>
                      <a:pt x="3674" y="4606"/>
                    </a:lnTo>
                    <a:lnTo>
                      <a:pt x="3675" y="4598"/>
                    </a:lnTo>
                    <a:lnTo>
                      <a:pt x="3679" y="4591"/>
                    </a:lnTo>
                    <a:lnTo>
                      <a:pt x="3683" y="4584"/>
                    </a:lnTo>
                    <a:lnTo>
                      <a:pt x="3693" y="4572"/>
                    </a:lnTo>
                    <a:lnTo>
                      <a:pt x="3703" y="4559"/>
                    </a:lnTo>
                    <a:lnTo>
                      <a:pt x="3703" y="4470"/>
                    </a:lnTo>
                    <a:lnTo>
                      <a:pt x="3658" y="4462"/>
                    </a:lnTo>
                    <a:lnTo>
                      <a:pt x="3626" y="4455"/>
                    </a:lnTo>
                    <a:lnTo>
                      <a:pt x="3613" y="4450"/>
                    </a:lnTo>
                    <a:lnTo>
                      <a:pt x="3601" y="4442"/>
                    </a:lnTo>
                    <a:lnTo>
                      <a:pt x="3589" y="4431"/>
                    </a:lnTo>
                    <a:lnTo>
                      <a:pt x="3577" y="4415"/>
                    </a:lnTo>
                    <a:lnTo>
                      <a:pt x="3594" y="4402"/>
                    </a:lnTo>
                    <a:lnTo>
                      <a:pt x="3614" y="4386"/>
                    </a:lnTo>
                    <a:lnTo>
                      <a:pt x="3622" y="4377"/>
                    </a:lnTo>
                    <a:lnTo>
                      <a:pt x="3630" y="4367"/>
                    </a:lnTo>
                    <a:lnTo>
                      <a:pt x="3633" y="4362"/>
                    </a:lnTo>
                    <a:lnTo>
                      <a:pt x="3635" y="4355"/>
                    </a:lnTo>
                    <a:lnTo>
                      <a:pt x="3637" y="4350"/>
                    </a:lnTo>
                    <a:lnTo>
                      <a:pt x="3637" y="4343"/>
                    </a:lnTo>
                    <a:lnTo>
                      <a:pt x="3635" y="4321"/>
                    </a:lnTo>
                    <a:lnTo>
                      <a:pt x="3631" y="4299"/>
                    </a:lnTo>
                    <a:lnTo>
                      <a:pt x="3627" y="4278"/>
                    </a:lnTo>
                    <a:lnTo>
                      <a:pt x="3622" y="4258"/>
                    </a:lnTo>
                    <a:lnTo>
                      <a:pt x="3617" y="4237"/>
                    </a:lnTo>
                    <a:lnTo>
                      <a:pt x="3611" y="4215"/>
                    </a:lnTo>
                    <a:lnTo>
                      <a:pt x="3607" y="4193"/>
                    </a:lnTo>
                    <a:lnTo>
                      <a:pt x="3606" y="4169"/>
                    </a:lnTo>
                    <a:lnTo>
                      <a:pt x="3607" y="4149"/>
                    </a:lnTo>
                    <a:lnTo>
                      <a:pt x="3609" y="4131"/>
                    </a:lnTo>
                    <a:lnTo>
                      <a:pt x="3611" y="4115"/>
                    </a:lnTo>
                    <a:lnTo>
                      <a:pt x="3615" y="4101"/>
                    </a:lnTo>
                    <a:lnTo>
                      <a:pt x="3619" y="4087"/>
                    </a:lnTo>
                    <a:lnTo>
                      <a:pt x="3625" y="4075"/>
                    </a:lnTo>
                    <a:lnTo>
                      <a:pt x="3631" y="4063"/>
                    </a:lnTo>
                    <a:lnTo>
                      <a:pt x="3638" y="4054"/>
                    </a:lnTo>
                    <a:lnTo>
                      <a:pt x="3645" y="4045"/>
                    </a:lnTo>
                    <a:lnTo>
                      <a:pt x="3653" y="4037"/>
                    </a:lnTo>
                    <a:lnTo>
                      <a:pt x="3661" y="4030"/>
                    </a:lnTo>
                    <a:lnTo>
                      <a:pt x="3670" y="4023"/>
                    </a:lnTo>
                    <a:lnTo>
                      <a:pt x="3687" y="4011"/>
                    </a:lnTo>
                    <a:lnTo>
                      <a:pt x="3706" y="4001"/>
                    </a:lnTo>
                    <a:lnTo>
                      <a:pt x="3725" y="3991"/>
                    </a:lnTo>
                    <a:lnTo>
                      <a:pt x="3742" y="3981"/>
                    </a:lnTo>
                    <a:lnTo>
                      <a:pt x="3751" y="3975"/>
                    </a:lnTo>
                    <a:lnTo>
                      <a:pt x="3759" y="3969"/>
                    </a:lnTo>
                    <a:lnTo>
                      <a:pt x="3767" y="3962"/>
                    </a:lnTo>
                    <a:lnTo>
                      <a:pt x="3774" y="3955"/>
                    </a:lnTo>
                    <a:lnTo>
                      <a:pt x="3781" y="3947"/>
                    </a:lnTo>
                    <a:lnTo>
                      <a:pt x="3787" y="3938"/>
                    </a:lnTo>
                    <a:lnTo>
                      <a:pt x="3793" y="3929"/>
                    </a:lnTo>
                    <a:lnTo>
                      <a:pt x="3797" y="3917"/>
                    </a:lnTo>
                    <a:lnTo>
                      <a:pt x="3801" y="3905"/>
                    </a:lnTo>
                    <a:lnTo>
                      <a:pt x="3803" y="3891"/>
                    </a:lnTo>
                    <a:lnTo>
                      <a:pt x="3805" y="3877"/>
                    </a:lnTo>
                    <a:lnTo>
                      <a:pt x="3806" y="3861"/>
                    </a:lnTo>
                    <a:lnTo>
                      <a:pt x="3806" y="3850"/>
                    </a:lnTo>
                    <a:lnTo>
                      <a:pt x="3809" y="3841"/>
                    </a:lnTo>
                    <a:lnTo>
                      <a:pt x="3811" y="3833"/>
                    </a:lnTo>
                    <a:lnTo>
                      <a:pt x="3817" y="3828"/>
                    </a:lnTo>
                    <a:lnTo>
                      <a:pt x="3822" y="3824"/>
                    </a:lnTo>
                    <a:lnTo>
                      <a:pt x="3829" y="3820"/>
                    </a:lnTo>
                    <a:lnTo>
                      <a:pt x="3835" y="3817"/>
                    </a:lnTo>
                    <a:lnTo>
                      <a:pt x="3843" y="3816"/>
                    </a:lnTo>
                    <a:lnTo>
                      <a:pt x="3861" y="3814"/>
                    </a:lnTo>
                    <a:lnTo>
                      <a:pt x="3879" y="3814"/>
                    </a:lnTo>
                    <a:lnTo>
                      <a:pt x="3889" y="3813"/>
                    </a:lnTo>
                    <a:lnTo>
                      <a:pt x="3897" y="3812"/>
                    </a:lnTo>
                    <a:lnTo>
                      <a:pt x="3906" y="3810"/>
                    </a:lnTo>
                    <a:lnTo>
                      <a:pt x="3914" y="3808"/>
                    </a:lnTo>
                    <a:lnTo>
                      <a:pt x="3925" y="3802"/>
                    </a:lnTo>
                    <a:lnTo>
                      <a:pt x="3935" y="3796"/>
                    </a:lnTo>
                    <a:lnTo>
                      <a:pt x="3943" y="3789"/>
                    </a:lnTo>
                    <a:lnTo>
                      <a:pt x="3950" y="3782"/>
                    </a:lnTo>
                    <a:lnTo>
                      <a:pt x="3955" y="3773"/>
                    </a:lnTo>
                    <a:lnTo>
                      <a:pt x="3961" y="3765"/>
                    </a:lnTo>
                    <a:lnTo>
                      <a:pt x="3963" y="3756"/>
                    </a:lnTo>
                    <a:lnTo>
                      <a:pt x="3966" y="3745"/>
                    </a:lnTo>
                    <a:lnTo>
                      <a:pt x="3969" y="3724"/>
                    </a:lnTo>
                    <a:lnTo>
                      <a:pt x="3969" y="3702"/>
                    </a:lnTo>
                    <a:lnTo>
                      <a:pt x="3969" y="3680"/>
                    </a:lnTo>
                    <a:lnTo>
                      <a:pt x="3969" y="3657"/>
                    </a:lnTo>
                    <a:lnTo>
                      <a:pt x="3969" y="3652"/>
                    </a:lnTo>
                    <a:lnTo>
                      <a:pt x="3970" y="3646"/>
                    </a:lnTo>
                    <a:lnTo>
                      <a:pt x="3971" y="3642"/>
                    </a:lnTo>
                    <a:lnTo>
                      <a:pt x="3974" y="3638"/>
                    </a:lnTo>
                    <a:lnTo>
                      <a:pt x="3982" y="3633"/>
                    </a:lnTo>
                    <a:lnTo>
                      <a:pt x="3989" y="3628"/>
                    </a:lnTo>
                    <a:lnTo>
                      <a:pt x="3997" y="3622"/>
                    </a:lnTo>
                    <a:lnTo>
                      <a:pt x="4003" y="3617"/>
                    </a:lnTo>
                    <a:lnTo>
                      <a:pt x="4006" y="3613"/>
                    </a:lnTo>
                    <a:lnTo>
                      <a:pt x="4009" y="3610"/>
                    </a:lnTo>
                    <a:lnTo>
                      <a:pt x="4010" y="3606"/>
                    </a:lnTo>
                    <a:lnTo>
                      <a:pt x="4010" y="3602"/>
                    </a:lnTo>
                    <a:lnTo>
                      <a:pt x="4010" y="3589"/>
                    </a:lnTo>
                    <a:lnTo>
                      <a:pt x="4009" y="3577"/>
                    </a:lnTo>
                    <a:lnTo>
                      <a:pt x="4006" y="3565"/>
                    </a:lnTo>
                    <a:lnTo>
                      <a:pt x="4002" y="3553"/>
                    </a:lnTo>
                    <a:lnTo>
                      <a:pt x="3998" y="3542"/>
                    </a:lnTo>
                    <a:lnTo>
                      <a:pt x="3993" y="3533"/>
                    </a:lnTo>
                    <a:lnTo>
                      <a:pt x="3986" y="3522"/>
                    </a:lnTo>
                    <a:lnTo>
                      <a:pt x="3981" y="3514"/>
                    </a:lnTo>
                    <a:lnTo>
                      <a:pt x="3966" y="3496"/>
                    </a:lnTo>
                    <a:lnTo>
                      <a:pt x="3949" y="3480"/>
                    </a:lnTo>
                    <a:lnTo>
                      <a:pt x="3931" y="3465"/>
                    </a:lnTo>
                    <a:lnTo>
                      <a:pt x="3914" y="3449"/>
                    </a:lnTo>
                    <a:lnTo>
                      <a:pt x="3895" y="3434"/>
                    </a:lnTo>
                    <a:lnTo>
                      <a:pt x="3878" y="3420"/>
                    </a:lnTo>
                    <a:lnTo>
                      <a:pt x="3862" y="3404"/>
                    </a:lnTo>
                    <a:lnTo>
                      <a:pt x="3847" y="3386"/>
                    </a:lnTo>
                    <a:lnTo>
                      <a:pt x="3841" y="3377"/>
                    </a:lnTo>
                    <a:lnTo>
                      <a:pt x="3835" y="3368"/>
                    </a:lnTo>
                    <a:lnTo>
                      <a:pt x="3830" y="3358"/>
                    </a:lnTo>
                    <a:lnTo>
                      <a:pt x="3826" y="3348"/>
                    </a:lnTo>
                    <a:lnTo>
                      <a:pt x="3822" y="3337"/>
                    </a:lnTo>
                    <a:lnTo>
                      <a:pt x="3819" y="3326"/>
                    </a:lnTo>
                    <a:lnTo>
                      <a:pt x="3818" y="3314"/>
                    </a:lnTo>
                    <a:lnTo>
                      <a:pt x="3818" y="3301"/>
                    </a:lnTo>
                    <a:lnTo>
                      <a:pt x="3818" y="3289"/>
                    </a:lnTo>
                    <a:lnTo>
                      <a:pt x="3819" y="3278"/>
                    </a:lnTo>
                    <a:lnTo>
                      <a:pt x="3821" y="3273"/>
                    </a:lnTo>
                    <a:lnTo>
                      <a:pt x="3819" y="3268"/>
                    </a:lnTo>
                    <a:lnTo>
                      <a:pt x="3819" y="3264"/>
                    </a:lnTo>
                    <a:lnTo>
                      <a:pt x="3818" y="3258"/>
                    </a:lnTo>
                    <a:lnTo>
                      <a:pt x="3831" y="3225"/>
                    </a:lnTo>
                    <a:lnTo>
                      <a:pt x="3845" y="3195"/>
                    </a:lnTo>
                    <a:lnTo>
                      <a:pt x="3851" y="3180"/>
                    </a:lnTo>
                    <a:lnTo>
                      <a:pt x="3855" y="3164"/>
                    </a:lnTo>
                    <a:lnTo>
                      <a:pt x="3858" y="3145"/>
                    </a:lnTo>
                    <a:lnTo>
                      <a:pt x="3859" y="3127"/>
                    </a:lnTo>
                    <a:lnTo>
                      <a:pt x="3859" y="3112"/>
                    </a:lnTo>
                    <a:lnTo>
                      <a:pt x="3857" y="3097"/>
                    </a:lnTo>
                    <a:lnTo>
                      <a:pt x="3853" y="3083"/>
                    </a:lnTo>
                    <a:lnTo>
                      <a:pt x="3849" y="3067"/>
                    </a:lnTo>
                    <a:lnTo>
                      <a:pt x="3837" y="3033"/>
                    </a:lnTo>
                    <a:lnTo>
                      <a:pt x="3823" y="3000"/>
                    </a:lnTo>
                    <a:lnTo>
                      <a:pt x="3810" y="2968"/>
                    </a:lnTo>
                    <a:lnTo>
                      <a:pt x="3798" y="2939"/>
                    </a:lnTo>
                    <a:lnTo>
                      <a:pt x="3794" y="2925"/>
                    </a:lnTo>
                    <a:lnTo>
                      <a:pt x="3790" y="2913"/>
                    </a:lnTo>
                    <a:lnTo>
                      <a:pt x="3789" y="2901"/>
                    </a:lnTo>
                    <a:lnTo>
                      <a:pt x="3787" y="2892"/>
                    </a:lnTo>
                    <a:lnTo>
                      <a:pt x="3787" y="2884"/>
                    </a:lnTo>
                    <a:lnTo>
                      <a:pt x="3790" y="2877"/>
                    </a:lnTo>
                    <a:lnTo>
                      <a:pt x="3791" y="2871"/>
                    </a:lnTo>
                    <a:lnTo>
                      <a:pt x="3795" y="2865"/>
                    </a:lnTo>
                    <a:lnTo>
                      <a:pt x="3799" y="2860"/>
                    </a:lnTo>
                    <a:lnTo>
                      <a:pt x="3805" y="2856"/>
                    </a:lnTo>
                    <a:lnTo>
                      <a:pt x="3810" y="2852"/>
                    </a:lnTo>
                    <a:lnTo>
                      <a:pt x="3815" y="2849"/>
                    </a:lnTo>
                    <a:lnTo>
                      <a:pt x="3829" y="2844"/>
                    </a:lnTo>
                    <a:lnTo>
                      <a:pt x="3843" y="2840"/>
                    </a:lnTo>
                    <a:lnTo>
                      <a:pt x="3858" y="2839"/>
                    </a:lnTo>
                    <a:lnTo>
                      <a:pt x="3871" y="2837"/>
                    </a:lnTo>
                    <a:lnTo>
                      <a:pt x="3899" y="2837"/>
                    </a:lnTo>
                    <a:lnTo>
                      <a:pt x="3921" y="2837"/>
                    </a:lnTo>
                    <a:lnTo>
                      <a:pt x="3938" y="2837"/>
                    </a:lnTo>
                    <a:lnTo>
                      <a:pt x="3955" y="2837"/>
                    </a:lnTo>
                    <a:lnTo>
                      <a:pt x="3966" y="2841"/>
                    </a:lnTo>
                    <a:lnTo>
                      <a:pt x="3987" y="2847"/>
                    </a:lnTo>
                    <a:lnTo>
                      <a:pt x="3999" y="2849"/>
                    </a:lnTo>
                    <a:lnTo>
                      <a:pt x="4013" y="2851"/>
                    </a:lnTo>
                    <a:lnTo>
                      <a:pt x="4019" y="2849"/>
                    </a:lnTo>
                    <a:lnTo>
                      <a:pt x="4026" y="2848"/>
                    </a:lnTo>
                    <a:lnTo>
                      <a:pt x="4034" y="2847"/>
                    </a:lnTo>
                    <a:lnTo>
                      <a:pt x="4041" y="2844"/>
                    </a:lnTo>
                    <a:lnTo>
                      <a:pt x="4049" y="2839"/>
                    </a:lnTo>
                    <a:lnTo>
                      <a:pt x="4057" y="2831"/>
                    </a:lnTo>
                    <a:lnTo>
                      <a:pt x="4063" y="2823"/>
                    </a:lnTo>
                    <a:lnTo>
                      <a:pt x="4069" y="2813"/>
                    </a:lnTo>
                    <a:lnTo>
                      <a:pt x="4079" y="2793"/>
                    </a:lnTo>
                    <a:lnTo>
                      <a:pt x="4091" y="2771"/>
                    </a:lnTo>
                    <a:lnTo>
                      <a:pt x="4098" y="2761"/>
                    </a:lnTo>
                    <a:lnTo>
                      <a:pt x="4106" y="2751"/>
                    </a:lnTo>
                    <a:lnTo>
                      <a:pt x="4114" y="2741"/>
                    </a:lnTo>
                    <a:lnTo>
                      <a:pt x="4123" y="2733"/>
                    </a:lnTo>
                    <a:lnTo>
                      <a:pt x="4134" y="2727"/>
                    </a:lnTo>
                    <a:lnTo>
                      <a:pt x="4147" y="2721"/>
                    </a:lnTo>
                    <a:lnTo>
                      <a:pt x="4162" y="2719"/>
                    </a:lnTo>
                    <a:lnTo>
                      <a:pt x="4179" y="2717"/>
                    </a:lnTo>
                    <a:lnTo>
                      <a:pt x="4194" y="2717"/>
                    </a:lnTo>
                    <a:lnTo>
                      <a:pt x="4203" y="2720"/>
                    </a:lnTo>
                    <a:lnTo>
                      <a:pt x="4210" y="2721"/>
                    </a:lnTo>
                    <a:lnTo>
                      <a:pt x="4214" y="2724"/>
                    </a:lnTo>
                    <a:lnTo>
                      <a:pt x="4216" y="2725"/>
                    </a:lnTo>
                    <a:lnTo>
                      <a:pt x="4220" y="2724"/>
                    </a:lnTo>
                    <a:lnTo>
                      <a:pt x="4228" y="2723"/>
                    </a:lnTo>
                    <a:lnTo>
                      <a:pt x="4239" y="2717"/>
                    </a:lnTo>
                    <a:lnTo>
                      <a:pt x="4244" y="2713"/>
                    </a:lnTo>
                    <a:lnTo>
                      <a:pt x="4248" y="2709"/>
                    </a:lnTo>
                    <a:lnTo>
                      <a:pt x="4251" y="2703"/>
                    </a:lnTo>
                    <a:lnTo>
                      <a:pt x="4252" y="2695"/>
                    </a:lnTo>
                    <a:lnTo>
                      <a:pt x="4254" y="2677"/>
                    </a:lnTo>
                    <a:lnTo>
                      <a:pt x="4254" y="2659"/>
                    </a:lnTo>
                    <a:lnTo>
                      <a:pt x="4251" y="2624"/>
                    </a:lnTo>
                    <a:lnTo>
                      <a:pt x="4251" y="2608"/>
                    </a:lnTo>
                    <a:lnTo>
                      <a:pt x="4208" y="2608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113"/>
              <p:cNvSpPr>
                <a:spLocks/>
              </p:cNvSpPr>
              <p:nvPr/>
            </p:nvSpPr>
            <p:spPr bwMode="auto">
              <a:xfrm>
                <a:off x="3748" y="1417"/>
                <a:ext cx="150" cy="151"/>
              </a:xfrm>
              <a:custGeom>
                <a:avLst/>
                <a:gdLst>
                  <a:gd name="T0" fmla="*/ 149 w 490"/>
                  <a:gd name="T1" fmla="*/ 36 h 493"/>
                  <a:gd name="T2" fmla="*/ 144 w 490"/>
                  <a:gd name="T3" fmla="*/ 20 h 493"/>
                  <a:gd name="T4" fmla="*/ 139 w 490"/>
                  <a:gd name="T5" fmla="*/ 14 h 493"/>
                  <a:gd name="T6" fmla="*/ 133 w 490"/>
                  <a:gd name="T7" fmla="*/ 2 h 493"/>
                  <a:gd name="T8" fmla="*/ 121 w 490"/>
                  <a:gd name="T9" fmla="*/ 0 h 493"/>
                  <a:gd name="T10" fmla="*/ 96 w 490"/>
                  <a:gd name="T11" fmla="*/ 4 h 493"/>
                  <a:gd name="T12" fmla="*/ 85 w 490"/>
                  <a:gd name="T13" fmla="*/ 14 h 493"/>
                  <a:gd name="T14" fmla="*/ 75 w 490"/>
                  <a:gd name="T15" fmla="*/ 18 h 493"/>
                  <a:gd name="T16" fmla="*/ 66 w 490"/>
                  <a:gd name="T17" fmla="*/ 17 h 493"/>
                  <a:gd name="T18" fmla="*/ 57 w 490"/>
                  <a:gd name="T19" fmla="*/ 15 h 493"/>
                  <a:gd name="T20" fmla="*/ 53 w 490"/>
                  <a:gd name="T21" fmla="*/ 19 h 493"/>
                  <a:gd name="T22" fmla="*/ 52 w 490"/>
                  <a:gd name="T23" fmla="*/ 30 h 493"/>
                  <a:gd name="T24" fmla="*/ 59 w 490"/>
                  <a:gd name="T25" fmla="*/ 45 h 493"/>
                  <a:gd name="T26" fmla="*/ 67 w 490"/>
                  <a:gd name="T27" fmla="*/ 57 h 493"/>
                  <a:gd name="T28" fmla="*/ 58 w 490"/>
                  <a:gd name="T29" fmla="*/ 56 h 493"/>
                  <a:gd name="T30" fmla="*/ 50 w 490"/>
                  <a:gd name="T31" fmla="*/ 54 h 493"/>
                  <a:gd name="T32" fmla="*/ 36 w 490"/>
                  <a:gd name="T33" fmla="*/ 52 h 493"/>
                  <a:gd name="T34" fmla="*/ 20 w 490"/>
                  <a:gd name="T35" fmla="*/ 47 h 493"/>
                  <a:gd name="T36" fmla="*/ 9 w 490"/>
                  <a:gd name="T37" fmla="*/ 47 h 493"/>
                  <a:gd name="T38" fmla="*/ 4 w 490"/>
                  <a:gd name="T39" fmla="*/ 58 h 493"/>
                  <a:gd name="T40" fmla="*/ 0 w 490"/>
                  <a:gd name="T41" fmla="*/ 74 h 493"/>
                  <a:gd name="T42" fmla="*/ 4 w 490"/>
                  <a:gd name="T43" fmla="*/ 82 h 493"/>
                  <a:gd name="T44" fmla="*/ 7 w 490"/>
                  <a:gd name="T45" fmla="*/ 90 h 493"/>
                  <a:gd name="T46" fmla="*/ 5 w 490"/>
                  <a:gd name="T47" fmla="*/ 104 h 493"/>
                  <a:gd name="T48" fmla="*/ 8 w 490"/>
                  <a:gd name="T49" fmla="*/ 109 h 493"/>
                  <a:gd name="T50" fmla="*/ 17 w 490"/>
                  <a:gd name="T51" fmla="*/ 111 h 493"/>
                  <a:gd name="T52" fmla="*/ 24 w 490"/>
                  <a:gd name="T53" fmla="*/ 118 h 493"/>
                  <a:gd name="T54" fmla="*/ 26 w 490"/>
                  <a:gd name="T55" fmla="*/ 129 h 493"/>
                  <a:gd name="T56" fmla="*/ 34 w 490"/>
                  <a:gd name="T57" fmla="*/ 138 h 493"/>
                  <a:gd name="T58" fmla="*/ 45 w 490"/>
                  <a:gd name="T59" fmla="*/ 143 h 493"/>
                  <a:gd name="T60" fmla="*/ 68 w 490"/>
                  <a:gd name="T61" fmla="*/ 146 h 493"/>
                  <a:gd name="T62" fmla="*/ 74 w 490"/>
                  <a:gd name="T63" fmla="*/ 151 h 493"/>
                  <a:gd name="T64" fmla="*/ 89 w 490"/>
                  <a:gd name="T65" fmla="*/ 150 h 493"/>
                  <a:gd name="T66" fmla="*/ 92 w 490"/>
                  <a:gd name="T67" fmla="*/ 143 h 493"/>
                  <a:gd name="T68" fmla="*/ 92 w 490"/>
                  <a:gd name="T69" fmla="*/ 130 h 493"/>
                  <a:gd name="T70" fmla="*/ 93 w 490"/>
                  <a:gd name="T71" fmla="*/ 118 h 493"/>
                  <a:gd name="T72" fmla="*/ 101 w 490"/>
                  <a:gd name="T73" fmla="*/ 114 h 493"/>
                  <a:gd name="T74" fmla="*/ 110 w 490"/>
                  <a:gd name="T75" fmla="*/ 100 h 493"/>
                  <a:gd name="T76" fmla="*/ 118 w 490"/>
                  <a:gd name="T77" fmla="*/ 86 h 493"/>
                  <a:gd name="T78" fmla="*/ 136 w 490"/>
                  <a:gd name="T79" fmla="*/ 81 h 493"/>
                  <a:gd name="T80" fmla="*/ 144 w 490"/>
                  <a:gd name="T81" fmla="*/ 74 h 493"/>
                  <a:gd name="T82" fmla="*/ 143 w 490"/>
                  <a:gd name="T83" fmla="*/ 65 h 493"/>
                  <a:gd name="T84" fmla="*/ 140 w 490"/>
                  <a:gd name="T85" fmla="*/ 61 h 493"/>
                  <a:gd name="T86" fmla="*/ 130 w 490"/>
                  <a:gd name="T87" fmla="*/ 62 h 493"/>
                  <a:gd name="T88" fmla="*/ 115 w 490"/>
                  <a:gd name="T89" fmla="*/ 63 h 493"/>
                  <a:gd name="T90" fmla="*/ 104 w 490"/>
                  <a:gd name="T91" fmla="*/ 57 h 493"/>
                  <a:gd name="T92" fmla="*/ 95 w 490"/>
                  <a:gd name="T93" fmla="*/ 48 h 493"/>
                  <a:gd name="T94" fmla="*/ 91 w 490"/>
                  <a:gd name="T95" fmla="*/ 39 h 493"/>
                  <a:gd name="T96" fmla="*/ 91 w 490"/>
                  <a:gd name="T97" fmla="*/ 27 h 493"/>
                  <a:gd name="T98" fmla="*/ 101 w 490"/>
                  <a:gd name="T99" fmla="*/ 29 h 493"/>
                  <a:gd name="T100" fmla="*/ 109 w 490"/>
                  <a:gd name="T101" fmla="*/ 47 h 493"/>
                  <a:gd name="T102" fmla="*/ 116 w 490"/>
                  <a:gd name="T103" fmla="*/ 54 h 493"/>
                  <a:gd name="T104" fmla="*/ 129 w 490"/>
                  <a:gd name="T105" fmla="*/ 55 h 493"/>
                  <a:gd name="T106" fmla="*/ 143 w 490"/>
                  <a:gd name="T107" fmla="*/ 50 h 49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490"/>
                  <a:gd name="T163" fmla="*/ 0 h 493"/>
                  <a:gd name="T164" fmla="*/ 490 w 490"/>
                  <a:gd name="T165" fmla="*/ 493 h 49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490" h="493">
                    <a:moveTo>
                      <a:pt x="488" y="139"/>
                    </a:moveTo>
                    <a:lnTo>
                      <a:pt x="490" y="135"/>
                    </a:lnTo>
                    <a:lnTo>
                      <a:pt x="490" y="127"/>
                    </a:lnTo>
                    <a:lnTo>
                      <a:pt x="487" y="116"/>
                    </a:lnTo>
                    <a:lnTo>
                      <a:pt x="484" y="104"/>
                    </a:lnTo>
                    <a:lnTo>
                      <a:pt x="479" y="82"/>
                    </a:lnTo>
                    <a:lnTo>
                      <a:pt x="476" y="67"/>
                    </a:lnTo>
                    <a:lnTo>
                      <a:pt x="471" y="66"/>
                    </a:lnTo>
                    <a:lnTo>
                      <a:pt x="467" y="63"/>
                    </a:lnTo>
                    <a:lnTo>
                      <a:pt x="463" y="60"/>
                    </a:lnTo>
                    <a:lnTo>
                      <a:pt x="460" y="56"/>
                    </a:lnTo>
                    <a:lnTo>
                      <a:pt x="454" y="46"/>
                    </a:lnTo>
                    <a:lnTo>
                      <a:pt x="450" y="34"/>
                    </a:lnTo>
                    <a:lnTo>
                      <a:pt x="444" y="22"/>
                    </a:lnTo>
                    <a:lnTo>
                      <a:pt x="439" y="11"/>
                    </a:lnTo>
                    <a:lnTo>
                      <a:pt x="436" y="6"/>
                    </a:lnTo>
                    <a:lnTo>
                      <a:pt x="432" y="3"/>
                    </a:lnTo>
                    <a:lnTo>
                      <a:pt x="427" y="0"/>
                    </a:lnTo>
                    <a:lnTo>
                      <a:pt x="423" y="0"/>
                    </a:lnTo>
                    <a:lnTo>
                      <a:pt x="396" y="0"/>
                    </a:lnTo>
                    <a:lnTo>
                      <a:pt x="372" y="0"/>
                    </a:lnTo>
                    <a:lnTo>
                      <a:pt x="348" y="3"/>
                    </a:lnTo>
                    <a:lnTo>
                      <a:pt x="326" y="6"/>
                    </a:lnTo>
                    <a:lnTo>
                      <a:pt x="315" y="12"/>
                    </a:lnTo>
                    <a:lnTo>
                      <a:pt x="306" y="20"/>
                    </a:lnTo>
                    <a:lnTo>
                      <a:pt x="296" y="28"/>
                    </a:lnTo>
                    <a:lnTo>
                      <a:pt x="287" y="38"/>
                    </a:lnTo>
                    <a:lnTo>
                      <a:pt x="278" y="47"/>
                    </a:lnTo>
                    <a:lnTo>
                      <a:pt x="266" y="54"/>
                    </a:lnTo>
                    <a:lnTo>
                      <a:pt x="259" y="56"/>
                    </a:lnTo>
                    <a:lnTo>
                      <a:pt x="252" y="59"/>
                    </a:lnTo>
                    <a:lnTo>
                      <a:pt x="244" y="60"/>
                    </a:lnTo>
                    <a:lnTo>
                      <a:pt x="236" y="60"/>
                    </a:lnTo>
                    <a:lnTo>
                      <a:pt x="227" y="60"/>
                    </a:lnTo>
                    <a:lnTo>
                      <a:pt x="220" y="59"/>
                    </a:lnTo>
                    <a:lnTo>
                      <a:pt x="215" y="56"/>
                    </a:lnTo>
                    <a:lnTo>
                      <a:pt x="210" y="55"/>
                    </a:lnTo>
                    <a:lnTo>
                      <a:pt x="202" y="50"/>
                    </a:lnTo>
                    <a:lnTo>
                      <a:pt x="194" y="48"/>
                    </a:lnTo>
                    <a:lnTo>
                      <a:pt x="187" y="50"/>
                    </a:lnTo>
                    <a:lnTo>
                      <a:pt x="182" y="51"/>
                    </a:lnTo>
                    <a:lnTo>
                      <a:pt x="178" y="55"/>
                    </a:lnTo>
                    <a:lnTo>
                      <a:pt x="175" y="59"/>
                    </a:lnTo>
                    <a:lnTo>
                      <a:pt x="172" y="63"/>
                    </a:lnTo>
                    <a:lnTo>
                      <a:pt x="171" y="68"/>
                    </a:lnTo>
                    <a:lnTo>
                      <a:pt x="170" y="74"/>
                    </a:lnTo>
                    <a:lnTo>
                      <a:pt x="170" y="79"/>
                    </a:lnTo>
                    <a:lnTo>
                      <a:pt x="171" y="98"/>
                    </a:lnTo>
                    <a:lnTo>
                      <a:pt x="174" y="112"/>
                    </a:lnTo>
                    <a:lnTo>
                      <a:pt x="178" y="126"/>
                    </a:lnTo>
                    <a:lnTo>
                      <a:pt x="184" y="138"/>
                    </a:lnTo>
                    <a:lnTo>
                      <a:pt x="192" y="147"/>
                    </a:lnTo>
                    <a:lnTo>
                      <a:pt x="200" y="155"/>
                    </a:lnTo>
                    <a:lnTo>
                      <a:pt x="208" y="162"/>
                    </a:lnTo>
                    <a:lnTo>
                      <a:pt x="218" y="168"/>
                    </a:lnTo>
                    <a:lnTo>
                      <a:pt x="218" y="187"/>
                    </a:lnTo>
                    <a:lnTo>
                      <a:pt x="210" y="188"/>
                    </a:lnTo>
                    <a:lnTo>
                      <a:pt x="202" y="187"/>
                    </a:lnTo>
                    <a:lnTo>
                      <a:pt x="195" y="186"/>
                    </a:lnTo>
                    <a:lnTo>
                      <a:pt x="188" y="183"/>
                    </a:lnTo>
                    <a:lnTo>
                      <a:pt x="182" y="180"/>
                    </a:lnTo>
                    <a:lnTo>
                      <a:pt x="176" y="178"/>
                    </a:lnTo>
                    <a:lnTo>
                      <a:pt x="170" y="175"/>
                    </a:lnTo>
                    <a:lnTo>
                      <a:pt x="163" y="175"/>
                    </a:lnTo>
                    <a:lnTo>
                      <a:pt x="155" y="175"/>
                    </a:lnTo>
                    <a:lnTo>
                      <a:pt x="146" y="175"/>
                    </a:lnTo>
                    <a:lnTo>
                      <a:pt x="132" y="174"/>
                    </a:lnTo>
                    <a:lnTo>
                      <a:pt x="118" y="171"/>
                    </a:lnTo>
                    <a:lnTo>
                      <a:pt x="104" y="167"/>
                    </a:lnTo>
                    <a:lnTo>
                      <a:pt x="91" y="163"/>
                    </a:lnTo>
                    <a:lnTo>
                      <a:pt x="78" y="159"/>
                    </a:lnTo>
                    <a:lnTo>
                      <a:pt x="64" y="155"/>
                    </a:lnTo>
                    <a:lnTo>
                      <a:pt x="51" y="152"/>
                    </a:lnTo>
                    <a:lnTo>
                      <a:pt x="36" y="151"/>
                    </a:lnTo>
                    <a:lnTo>
                      <a:pt x="34" y="151"/>
                    </a:lnTo>
                    <a:lnTo>
                      <a:pt x="30" y="154"/>
                    </a:lnTo>
                    <a:lnTo>
                      <a:pt x="27" y="158"/>
                    </a:lnTo>
                    <a:lnTo>
                      <a:pt x="23" y="163"/>
                    </a:lnTo>
                    <a:lnTo>
                      <a:pt x="18" y="175"/>
                    </a:lnTo>
                    <a:lnTo>
                      <a:pt x="12" y="190"/>
                    </a:lnTo>
                    <a:lnTo>
                      <a:pt x="7" y="204"/>
                    </a:lnTo>
                    <a:lnTo>
                      <a:pt x="4" y="219"/>
                    </a:lnTo>
                    <a:lnTo>
                      <a:pt x="2" y="232"/>
                    </a:lnTo>
                    <a:lnTo>
                      <a:pt x="0" y="242"/>
                    </a:lnTo>
                    <a:lnTo>
                      <a:pt x="2" y="249"/>
                    </a:lnTo>
                    <a:lnTo>
                      <a:pt x="4" y="256"/>
                    </a:lnTo>
                    <a:lnTo>
                      <a:pt x="8" y="263"/>
                    </a:lnTo>
                    <a:lnTo>
                      <a:pt x="12" y="268"/>
                    </a:lnTo>
                    <a:lnTo>
                      <a:pt x="18" y="273"/>
                    </a:lnTo>
                    <a:lnTo>
                      <a:pt x="22" y="280"/>
                    </a:lnTo>
                    <a:lnTo>
                      <a:pt x="24" y="287"/>
                    </a:lnTo>
                    <a:lnTo>
                      <a:pt x="24" y="295"/>
                    </a:lnTo>
                    <a:lnTo>
                      <a:pt x="19" y="311"/>
                    </a:lnTo>
                    <a:lnTo>
                      <a:pt x="12" y="325"/>
                    </a:lnTo>
                    <a:lnTo>
                      <a:pt x="14" y="332"/>
                    </a:lnTo>
                    <a:lnTo>
                      <a:pt x="15" y="339"/>
                    </a:lnTo>
                    <a:lnTo>
                      <a:pt x="16" y="344"/>
                    </a:lnTo>
                    <a:lnTo>
                      <a:pt x="19" y="348"/>
                    </a:lnTo>
                    <a:lnTo>
                      <a:pt x="22" y="352"/>
                    </a:lnTo>
                    <a:lnTo>
                      <a:pt x="26" y="355"/>
                    </a:lnTo>
                    <a:lnTo>
                      <a:pt x="30" y="356"/>
                    </a:lnTo>
                    <a:lnTo>
                      <a:pt x="34" y="359"/>
                    </a:lnTo>
                    <a:lnTo>
                      <a:pt x="43" y="361"/>
                    </a:lnTo>
                    <a:lnTo>
                      <a:pt x="54" y="364"/>
                    </a:lnTo>
                    <a:lnTo>
                      <a:pt x="63" y="368"/>
                    </a:lnTo>
                    <a:lnTo>
                      <a:pt x="74" y="373"/>
                    </a:lnTo>
                    <a:lnTo>
                      <a:pt x="76" y="379"/>
                    </a:lnTo>
                    <a:lnTo>
                      <a:pt x="79" y="384"/>
                    </a:lnTo>
                    <a:lnTo>
                      <a:pt x="80" y="391"/>
                    </a:lnTo>
                    <a:lnTo>
                      <a:pt x="82" y="397"/>
                    </a:lnTo>
                    <a:lnTo>
                      <a:pt x="83" y="411"/>
                    </a:lnTo>
                    <a:lnTo>
                      <a:pt x="86" y="421"/>
                    </a:lnTo>
                    <a:lnTo>
                      <a:pt x="91" y="431"/>
                    </a:lnTo>
                    <a:lnTo>
                      <a:pt x="98" y="437"/>
                    </a:lnTo>
                    <a:lnTo>
                      <a:pt x="104" y="444"/>
                    </a:lnTo>
                    <a:lnTo>
                      <a:pt x="112" y="451"/>
                    </a:lnTo>
                    <a:lnTo>
                      <a:pt x="119" y="456"/>
                    </a:lnTo>
                    <a:lnTo>
                      <a:pt x="128" y="460"/>
                    </a:lnTo>
                    <a:lnTo>
                      <a:pt x="136" y="464"/>
                    </a:lnTo>
                    <a:lnTo>
                      <a:pt x="146" y="467"/>
                    </a:lnTo>
                    <a:lnTo>
                      <a:pt x="164" y="471"/>
                    </a:lnTo>
                    <a:lnTo>
                      <a:pt x="183" y="475"/>
                    </a:lnTo>
                    <a:lnTo>
                      <a:pt x="203" y="476"/>
                    </a:lnTo>
                    <a:lnTo>
                      <a:pt x="223" y="476"/>
                    </a:lnTo>
                    <a:lnTo>
                      <a:pt x="227" y="481"/>
                    </a:lnTo>
                    <a:lnTo>
                      <a:pt x="231" y="487"/>
                    </a:lnTo>
                    <a:lnTo>
                      <a:pt x="236" y="489"/>
                    </a:lnTo>
                    <a:lnTo>
                      <a:pt x="243" y="492"/>
                    </a:lnTo>
                    <a:lnTo>
                      <a:pt x="258" y="493"/>
                    </a:lnTo>
                    <a:lnTo>
                      <a:pt x="272" y="493"/>
                    </a:lnTo>
                    <a:lnTo>
                      <a:pt x="282" y="493"/>
                    </a:lnTo>
                    <a:lnTo>
                      <a:pt x="290" y="491"/>
                    </a:lnTo>
                    <a:lnTo>
                      <a:pt x="295" y="487"/>
                    </a:lnTo>
                    <a:lnTo>
                      <a:pt x="298" y="481"/>
                    </a:lnTo>
                    <a:lnTo>
                      <a:pt x="300" y="476"/>
                    </a:lnTo>
                    <a:lnTo>
                      <a:pt x="302" y="468"/>
                    </a:lnTo>
                    <a:lnTo>
                      <a:pt x="302" y="460"/>
                    </a:lnTo>
                    <a:lnTo>
                      <a:pt x="302" y="452"/>
                    </a:lnTo>
                    <a:lnTo>
                      <a:pt x="300" y="436"/>
                    </a:lnTo>
                    <a:lnTo>
                      <a:pt x="299" y="423"/>
                    </a:lnTo>
                    <a:lnTo>
                      <a:pt x="296" y="413"/>
                    </a:lnTo>
                    <a:lnTo>
                      <a:pt x="296" y="404"/>
                    </a:lnTo>
                    <a:lnTo>
                      <a:pt x="296" y="385"/>
                    </a:lnTo>
                    <a:lnTo>
                      <a:pt x="304" y="385"/>
                    </a:lnTo>
                    <a:lnTo>
                      <a:pt x="312" y="383"/>
                    </a:lnTo>
                    <a:lnTo>
                      <a:pt x="319" y="380"/>
                    </a:lnTo>
                    <a:lnTo>
                      <a:pt x="326" y="376"/>
                    </a:lnTo>
                    <a:lnTo>
                      <a:pt x="331" y="372"/>
                    </a:lnTo>
                    <a:lnTo>
                      <a:pt x="336" y="367"/>
                    </a:lnTo>
                    <a:lnTo>
                      <a:pt x="342" y="361"/>
                    </a:lnTo>
                    <a:lnTo>
                      <a:pt x="346" y="355"/>
                    </a:lnTo>
                    <a:lnTo>
                      <a:pt x="359" y="327"/>
                    </a:lnTo>
                    <a:lnTo>
                      <a:pt x="368" y="301"/>
                    </a:lnTo>
                    <a:lnTo>
                      <a:pt x="374" y="293"/>
                    </a:lnTo>
                    <a:lnTo>
                      <a:pt x="379" y="287"/>
                    </a:lnTo>
                    <a:lnTo>
                      <a:pt x="387" y="281"/>
                    </a:lnTo>
                    <a:lnTo>
                      <a:pt x="395" y="277"/>
                    </a:lnTo>
                    <a:lnTo>
                      <a:pt x="411" y="272"/>
                    </a:lnTo>
                    <a:lnTo>
                      <a:pt x="428" y="268"/>
                    </a:lnTo>
                    <a:lnTo>
                      <a:pt x="444" y="264"/>
                    </a:lnTo>
                    <a:lnTo>
                      <a:pt x="458" y="259"/>
                    </a:lnTo>
                    <a:lnTo>
                      <a:pt x="463" y="255"/>
                    </a:lnTo>
                    <a:lnTo>
                      <a:pt x="467" y="249"/>
                    </a:lnTo>
                    <a:lnTo>
                      <a:pt x="470" y="243"/>
                    </a:lnTo>
                    <a:lnTo>
                      <a:pt x="471" y="235"/>
                    </a:lnTo>
                    <a:lnTo>
                      <a:pt x="470" y="223"/>
                    </a:lnTo>
                    <a:lnTo>
                      <a:pt x="468" y="215"/>
                    </a:lnTo>
                    <a:lnTo>
                      <a:pt x="468" y="211"/>
                    </a:lnTo>
                    <a:lnTo>
                      <a:pt x="468" y="207"/>
                    </a:lnTo>
                    <a:lnTo>
                      <a:pt x="468" y="203"/>
                    </a:lnTo>
                    <a:lnTo>
                      <a:pt x="471" y="199"/>
                    </a:lnTo>
                    <a:lnTo>
                      <a:pt x="458" y="199"/>
                    </a:lnTo>
                    <a:lnTo>
                      <a:pt x="451" y="199"/>
                    </a:lnTo>
                    <a:lnTo>
                      <a:pt x="447" y="199"/>
                    </a:lnTo>
                    <a:lnTo>
                      <a:pt x="440" y="199"/>
                    </a:lnTo>
                    <a:lnTo>
                      <a:pt x="424" y="204"/>
                    </a:lnTo>
                    <a:lnTo>
                      <a:pt x="404" y="211"/>
                    </a:lnTo>
                    <a:lnTo>
                      <a:pt x="395" y="211"/>
                    </a:lnTo>
                    <a:lnTo>
                      <a:pt x="386" y="208"/>
                    </a:lnTo>
                    <a:lnTo>
                      <a:pt x="376" y="206"/>
                    </a:lnTo>
                    <a:lnTo>
                      <a:pt x="367" y="202"/>
                    </a:lnTo>
                    <a:lnTo>
                      <a:pt x="358" y="198"/>
                    </a:lnTo>
                    <a:lnTo>
                      <a:pt x="348" y="192"/>
                    </a:lnTo>
                    <a:lnTo>
                      <a:pt x="340" y="186"/>
                    </a:lnTo>
                    <a:lnTo>
                      <a:pt x="332" y="179"/>
                    </a:lnTo>
                    <a:lnTo>
                      <a:pt x="324" y="172"/>
                    </a:lnTo>
                    <a:lnTo>
                      <a:pt x="318" y="166"/>
                    </a:lnTo>
                    <a:lnTo>
                      <a:pt x="311" y="158"/>
                    </a:lnTo>
                    <a:lnTo>
                      <a:pt x="306" y="150"/>
                    </a:lnTo>
                    <a:lnTo>
                      <a:pt x="302" y="143"/>
                    </a:lnTo>
                    <a:lnTo>
                      <a:pt x="299" y="135"/>
                    </a:lnTo>
                    <a:lnTo>
                      <a:pt x="296" y="127"/>
                    </a:lnTo>
                    <a:lnTo>
                      <a:pt x="296" y="120"/>
                    </a:lnTo>
                    <a:lnTo>
                      <a:pt x="296" y="106"/>
                    </a:lnTo>
                    <a:lnTo>
                      <a:pt x="296" y="95"/>
                    </a:lnTo>
                    <a:lnTo>
                      <a:pt x="296" y="87"/>
                    </a:lnTo>
                    <a:lnTo>
                      <a:pt x="296" y="79"/>
                    </a:lnTo>
                    <a:lnTo>
                      <a:pt x="314" y="79"/>
                    </a:lnTo>
                    <a:lnTo>
                      <a:pt x="326" y="79"/>
                    </a:lnTo>
                    <a:lnTo>
                      <a:pt x="330" y="96"/>
                    </a:lnTo>
                    <a:lnTo>
                      <a:pt x="334" y="115"/>
                    </a:lnTo>
                    <a:lnTo>
                      <a:pt x="340" y="132"/>
                    </a:lnTo>
                    <a:lnTo>
                      <a:pt x="350" y="148"/>
                    </a:lnTo>
                    <a:lnTo>
                      <a:pt x="355" y="155"/>
                    </a:lnTo>
                    <a:lnTo>
                      <a:pt x="360" y="162"/>
                    </a:lnTo>
                    <a:lnTo>
                      <a:pt x="366" y="167"/>
                    </a:lnTo>
                    <a:lnTo>
                      <a:pt x="372" y="172"/>
                    </a:lnTo>
                    <a:lnTo>
                      <a:pt x="380" y="175"/>
                    </a:lnTo>
                    <a:lnTo>
                      <a:pt x="387" y="179"/>
                    </a:lnTo>
                    <a:lnTo>
                      <a:pt x="395" y="180"/>
                    </a:lnTo>
                    <a:lnTo>
                      <a:pt x="404" y="180"/>
                    </a:lnTo>
                    <a:lnTo>
                      <a:pt x="422" y="180"/>
                    </a:lnTo>
                    <a:lnTo>
                      <a:pt x="435" y="178"/>
                    </a:lnTo>
                    <a:lnTo>
                      <a:pt x="447" y="174"/>
                    </a:lnTo>
                    <a:lnTo>
                      <a:pt x="458" y="168"/>
                    </a:lnTo>
                    <a:lnTo>
                      <a:pt x="467" y="163"/>
                    </a:lnTo>
                    <a:lnTo>
                      <a:pt x="475" y="155"/>
                    </a:lnTo>
                    <a:lnTo>
                      <a:pt x="482" y="147"/>
                    </a:lnTo>
                    <a:lnTo>
                      <a:pt x="488" y="139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114"/>
              <p:cNvSpPr>
                <a:spLocks/>
              </p:cNvSpPr>
              <p:nvPr/>
            </p:nvSpPr>
            <p:spPr bwMode="auto">
              <a:xfrm>
                <a:off x="3903" y="1359"/>
                <a:ext cx="98" cy="67"/>
              </a:xfrm>
              <a:custGeom>
                <a:avLst/>
                <a:gdLst>
                  <a:gd name="T0" fmla="*/ 75 w 318"/>
                  <a:gd name="T1" fmla="*/ 50 h 223"/>
                  <a:gd name="T2" fmla="*/ 80 w 318"/>
                  <a:gd name="T3" fmla="*/ 48 h 223"/>
                  <a:gd name="T4" fmla="*/ 84 w 318"/>
                  <a:gd name="T5" fmla="*/ 44 h 223"/>
                  <a:gd name="T6" fmla="*/ 88 w 318"/>
                  <a:gd name="T7" fmla="*/ 38 h 223"/>
                  <a:gd name="T8" fmla="*/ 94 w 318"/>
                  <a:gd name="T9" fmla="*/ 29 h 223"/>
                  <a:gd name="T10" fmla="*/ 98 w 318"/>
                  <a:gd name="T11" fmla="*/ 16 h 223"/>
                  <a:gd name="T12" fmla="*/ 98 w 318"/>
                  <a:gd name="T13" fmla="*/ 7 h 223"/>
                  <a:gd name="T14" fmla="*/ 93 w 318"/>
                  <a:gd name="T15" fmla="*/ 2 h 223"/>
                  <a:gd name="T16" fmla="*/ 81 w 318"/>
                  <a:gd name="T17" fmla="*/ 1 h 223"/>
                  <a:gd name="T18" fmla="*/ 66 w 318"/>
                  <a:gd name="T19" fmla="*/ 5 h 223"/>
                  <a:gd name="T20" fmla="*/ 59 w 318"/>
                  <a:gd name="T21" fmla="*/ 8 h 223"/>
                  <a:gd name="T22" fmla="*/ 57 w 318"/>
                  <a:gd name="T23" fmla="*/ 10 h 223"/>
                  <a:gd name="T24" fmla="*/ 53 w 318"/>
                  <a:gd name="T25" fmla="*/ 15 h 223"/>
                  <a:gd name="T26" fmla="*/ 50 w 318"/>
                  <a:gd name="T27" fmla="*/ 22 h 223"/>
                  <a:gd name="T28" fmla="*/ 47 w 318"/>
                  <a:gd name="T29" fmla="*/ 24 h 223"/>
                  <a:gd name="T30" fmla="*/ 41 w 318"/>
                  <a:gd name="T31" fmla="*/ 26 h 223"/>
                  <a:gd name="T32" fmla="*/ 40 w 318"/>
                  <a:gd name="T33" fmla="*/ 22 h 223"/>
                  <a:gd name="T34" fmla="*/ 37 w 318"/>
                  <a:gd name="T35" fmla="*/ 20 h 223"/>
                  <a:gd name="T36" fmla="*/ 35 w 318"/>
                  <a:gd name="T37" fmla="*/ 18 h 223"/>
                  <a:gd name="T38" fmla="*/ 31 w 318"/>
                  <a:gd name="T39" fmla="*/ 18 h 223"/>
                  <a:gd name="T40" fmla="*/ 28 w 318"/>
                  <a:gd name="T41" fmla="*/ 19 h 223"/>
                  <a:gd name="T42" fmla="*/ 25 w 318"/>
                  <a:gd name="T43" fmla="*/ 22 h 223"/>
                  <a:gd name="T44" fmla="*/ 21 w 318"/>
                  <a:gd name="T45" fmla="*/ 30 h 223"/>
                  <a:gd name="T46" fmla="*/ 16 w 318"/>
                  <a:gd name="T47" fmla="*/ 45 h 223"/>
                  <a:gd name="T48" fmla="*/ 12 w 318"/>
                  <a:gd name="T49" fmla="*/ 44 h 223"/>
                  <a:gd name="T50" fmla="*/ 9 w 318"/>
                  <a:gd name="T51" fmla="*/ 41 h 223"/>
                  <a:gd name="T52" fmla="*/ 4 w 318"/>
                  <a:gd name="T53" fmla="*/ 35 h 223"/>
                  <a:gd name="T54" fmla="*/ 0 w 318"/>
                  <a:gd name="T55" fmla="*/ 40 h 223"/>
                  <a:gd name="T56" fmla="*/ 0 w 318"/>
                  <a:gd name="T57" fmla="*/ 48 h 223"/>
                  <a:gd name="T58" fmla="*/ 3 w 318"/>
                  <a:gd name="T59" fmla="*/ 56 h 223"/>
                  <a:gd name="T60" fmla="*/ 6 w 318"/>
                  <a:gd name="T61" fmla="*/ 62 h 223"/>
                  <a:gd name="T62" fmla="*/ 10 w 318"/>
                  <a:gd name="T63" fmla="*/ 64 h 223"/>
                  <a:gd name="T64" fmla="*/ 14 w 318"/>
                  <a:gd name="T65" fmla="*/ 66 h 223"/>
                  <a:gd name="T66" fmla="*/ 18 w 318"/>
                  <a:gd name="T67" fmla="*/ 67 h 223"/>
                  <a:gd name="T68" fmla="*/ 25 w 318"/>
                  <a:gd name="T69" fmla="*/ 67 h 223"/>
                  <a:gd name="T70" fmla="*/ 33 w 318"/>
                  <a:gd name="T71" fmla="*/ 65 h 223"/>
                  <a:gd name="T72" fmla="*/ 39 w 318"/>
                  <a:gd name="T73" fmla="*/ 63 h 223"/>
                  <a:gd name="T74" fmla="*/ 46 w 318"/>
                  <a:gd name="T75" fmla="*/ 62 h 223"/>
                  <a:gd name="T76" fmla="*/ 55 w 318"/>
                  <a:gd name="T77" fmla="*/ 62 h 223"/>
                  <a:gd name="T78" fmla="*/ 58 w 318"/>
                  <a:gd name="T79" fmla="*/ 60 h 223"/>
                  <a:gd name="T80" fmla="*/ 61 w 318"/>
                  <a:gd name="T81" fmla="*/ 56 h 223"/>
                  <a:gd name="T82" fmla="*/ 65 w 318"/>
                  <a:gd name="T83" fmla="*/ 53 h 223"/>
                  <a:gd name="T84" fmla="*/ 70 w 318"/>
                  <a:gd name="T85" fmla="*/ 51 h 22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8"/>
                  <a:gd name="T130" fmla="*/ 0 h 223"/>
                  <a:gd name="T131" fmla="*/ 318 w 318"/>
                  <a:gd name="T132" fmla="*/ 223 h 22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8" h="223">
                    <a:moveTo>
                      <a:pt x="234" y="169"/>
                    </a:moveTo>
                    <a:lnTo>
                      <a:pt x="242" y="168"/>
                    </a:lnTo>
                    <a:lnTo>
                      <a:pt x="250" y="165"/>
                    </a:lnTo>
                    <a:lnTo>
                      <a:pt x="258" y="160"/>
                    </a:lnTo>
                    <a:lnTo>
                      <a:pt x="265" y="153"/>
                    </a:lnTo>
                    <a:lnTo>
                      <a:pt x="273" y="145"/>
                    </a:lnTo>
                    <a:lnTo>
                      <a:pt x="280" y="137"/>
                    </a:lnTo>
                    <a:lnTo>
                      <a:pt x="286" y="127"/>
                    </a:lnTo>
                    <a:lnTo>
                      <a:pt x="293" y="116"/>
                    </a:lnTo>
                    <a:lnTo>
                      <a:pt x="304" y="95"/>
                    </a:lnTo>
                    <a:lnTo>
                      <a:pt x="312" y="72"/>
                    </a:lnTo>
                    <a:lnTo>
                      <a:pt x="317" y="52"/>
                    </a:lnTo>
                    <a:lnTo>
                      <a:pt x="318" y="36"/>
                    </a:lnTo>
                    <a:lnTo>
                      <a:pt x="318" y="24"/>
                    </a:lnTo>
                    <a:lnTo>
                      <a:pt x="318" y="12"/>
                    </a:lnTo>
                    <a:lnTo>
                      <a:pt x="301" y="7"/>
                    </a:lnTo>
                    <a:lnTo>
                      <a:pt x="282" y="0"/>
                    </a:lnTo>
                    <a:lnTo>
                      <a:pt x="264" y="4"/>
                    </a:lnTo>
                    <a:lnTo>
                      <a:pt x="232" y="12"/>
                    </a:lnTo>
                    <a:lnTo>
                      <a:pt x="214" y="17"/>
                    </a:lnTo>
                    <a:lnTo>
                      <a:pt x="200" y="23"/>
                    </a:lnTo>
                    <a:lnTo>
                      <a:pt x="193" y="27"/>
                    </a:lnTo>
                    <a:lnTo>
                      <a:pt x="188" y="29"/>
                    </a:lnTo>
                    <a:lnTo>
                      <a:pt x="184" y="33"/>
                    </a:lnTo>
                    <a:lnTo>
                      <a:pt x="180" y="36"/>
                    </a:lnTo>
                    <a:lnTo>
                      <a:pt x="172" y="51"/>
                    </a:lnTo>
                    <a:lnTo>
                      <a:pt x="165" y="65"/>
                    </a:lnTo>
                    <a:lnTo>
                      <a:pt x="161" y="72"/>
                    </a:lnTo>
                    <a:lnTo>
                      <a:pt x="158" y="77"/>
                    </a:lnTo>
                    <a:lnTo>
                      <a:pt x="154" y="81"/>
                    </a:lnTo>
                    <a:lnTo>
                      <a:pt x="150" y="85"/>
                    </a:lnTo>
                    <a:lnTo>
                      <a:pt x="132" y="85"/>
                    </a:lnTo>
                    <a:lnTo>
                      <a:pt x="132" y="79"/>
                    </a:lnTo>
                    <a:lnTo>
                      <a:pt x="129" y="73"/>
                    </a:lnTo>
                    <a:lnTo>
                      <a:pt x="125" y="69"/>
                    </a:lnTo>
                    <a:lnTo>
                      <a:pt x="121" y="65"/>
                    </a:lnTo>
                    <a:lnTo>
                      <a:pt x="117" y="64"/>
                    </a:lnTo>
                    <a:lnTo>
                      <a:pt x="112" y="61"/>
                    </a:lnTo>
                    <a:lnTo>
                      <a:pt x="106" y="61"/>
                    </a:lnTo>
                    <a:lnTo>
                      <a:pt x="102" y="60"/>
                    </a:lnTo>
                    <a:lnTo>
                      <a:pt x="96" y="61"/>
                    </a:lnTo>
                    <a:lnTo>
                      <a:pt x="90" y="64"/>
                    </a:lnTo>
                    <a:lnTo>
                      <a:pt x="85" y="68"/>
                    </a:lnTo>
                    <a:lnTo>
                      <a:pt x="81" y="72"/>
                    </a:lnTo>
                    <a:lnTo>
                      <a:pt x="74" y="84"/>
                    </a:lnTo>
                    <a:lnTo>
                      <a:pt x="69" y="99"/>
                    </a:lnTo>
                    <a:lnTo>
                      <a:pt x="61" y="129"/>
                    </a:lnTo>
                    <a:lnTo>
                      <a:pt x="53" y="151"/>
                    </a:lnTo>
                    <a:lnTo>
                      <a:pt x="45" y="148"/>
                    </a:lnTo>
                    <a:lnTo>
                      <a:pt x="38" y="145"/>
                    </a:lnTo>
                    <a:lnTo>
                      <a:pt x="33" y="141"/>
                    </a:lnTo>
                    <a:lnTo>
                      <a:pt x="28" y="137"/>
                    </a:lnTo>
                    <a:lnTo>
                      <a:pt x="20" y="127"/>
                    </a:lnTo>
                    <a:lnTo>
                      <a:pt x="12" y="115"/>
                    </a:lnTo>
                    <a:lnTo>
                      <a:pt x="0" y="115"/>
                    </a:lnTo>
                    <a:lnTo>
                      <a:pt x="0" y="132"/>
                    </a:lnTo>
                    <a:lnTo>
                      <a:pt x="0" y="145"/>
                    </a:lnTo>
                    <a:lnTo>
                      <a:pt x="1" y="160"/>
                    </a:lnTo>
                    <a:lnTo>
                      <a:pt x="4" y="175"/>
                    </a:lnTo>
                    <a:lnTo>
                      <a:pt x="9" y="188"/>
                    </a:lnTo>
                    <a:lnTo>
                      <a:pt x="17" y="200"/>
                    </a:lnTo>
                    <a:lnTo>
                      <a:pt x="21" y="205"/>
                    </a:lnTo>
                    <a:lnTo>
                      <a:pt x="26" y="209"/>
                    </a:lnTo>
                    <a:lnTo>
                      <a:pt x="32" y="213"/>
                    </a:lnTo>
                    <a:lnTo>
                      <a:pt x="37" y="217"/>
                    </a:lnTo>
                    <a:lnTo>
                      <a:pt x="44" y="220"/>
                    </a:lnTo>
                    <a:lnTo>
                      <a:pt x="50" y="221"/>
                    </a:lnTo>
                    <a:lnTo>
                      <a:pt x="58" y="223"/>
                    </a:lnTo>
                    <a:lnTo>
                      <a:pt x="66" y="223"/>
                    </a:lnTo>
                    <a:lnTo>
                      <a:pt x="82" y="223"/>
                    </a:lnTo>
                    <a:lnTo>
                      <a:pt x="96" y="220"/>
                    </a:lnTo>
                    <a:lnTo>
                      <a:pt x="106" y="217"/>
                    </a:lnTo>
                    <a:lnTo>
                      <a:pt x="116" y="215"/>
                    </a:lnTo>
                    <a:lnTo>
                      <a:pt x="126" y="211"/>
                    </a:lnTo>
                    <a:lnTo>
                      <a:pt x="136" y="208"/>
                    </a:lnTo>
                    <a:lnTo>
                      <a:pt x="148" y="205"/>
                    </a:lnTo>
                    <a:lnTo>
                      <a:pt x="162" y="205"/>
                    </a:lnTo>
                    <a:lnTo>
                      <a:pt x="177" y="205"/>
                    </a:lnTo>
                    <a:lnTo>
                      <a:pt x="186" y="205"/>
                    </a:lnTo>
                    <a:lnTo>
                      <a:pt x="188" y="200"/>
                    </a:lnTo>
                    <a:lnTo>
                      <a:pt x="192" y="195"/>
                    </a:lnTo>
                    <a:lnTo>
                      <a:pt x="197" y="188"/>
                    </a:lnTo>
                    <a:lnTo>
                      <a:pt x="204" y="183"/>
                    </a:lnTo>
                    <a:lnTo>
                      <a:pt x="212" y="177"/>
                    </a:lnTo>
                    <a:lnTo>
                      <a:pt x="220" y="173"/>
                    </a:lnTo>
                    <a:lnTo>
                      <a:pt x="228" y="171"/>
                    </a:lnTo>
                    <a:lnTo>
                      <a:pt x="234" y="169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115"/>
              <p:cNvSpPr>
                <a:spLocks/>
              </p:cNvSpPr>
              <p:nvPr/>
            </p:nvSpPr>
            <p:spPr bwMode="auto">
              <a:xfrm>
                <a:off x="3914" y="1562"/>
                <a:ext cx="68" cy="64"/>
              </a:xfrm>
              <a:custGeom>
                <a:avLst/>
                <a:gdLst>
                  <a:gd name="T0" fmla="*/ 14 w 222"/>
                  <a:gd name="T1" fmla="*/ 0 h 212"/>
                  <a:gd name="T2" fmla="*/ 12 w 222"/>
                  <a:gd name="T3" fmla="*/ 2 h 212"/>
                  <a:gd name="T4" fmla="*/ 9 w 222"/>
                  <a:gd name="T5" fmla="*/ 7 h 212"/>
                  <a:gd name="T6" fmla="*/ 4 w 222"/>
                  <a:gd name="T7" fmla="*/ 15 h 212"/>
                  <a:gd name="T8" fmla="*/ 0 w 222"/>
                  <a:gd name="T9" fmla="*/ 23 h 212"/>
                  <a:gd name="T10" fmla="*/ 0 w 222"/>
                  <a:gd name="T11" fmla="*/ 29 h 212"/>
                  <a:gd name="T12" fmla="*/ 3 w 222"/>
                  <a:gd name="T13" fmla="*/ 34 h 212"/>
                  <a:gd name="T14" fmla="*/ 6 w 222"/>
                  <a:gd name="T15" fmla="*/ 39 h 212"/>
                  <a:gd name="T16" fmla="*/ 9 w 222"/>
                  <a:gd name="T17" fmla="*/ 44 h 212"/>
                  <a:gd name="T18" fmla="*/ 9 w 222"/>
                  <a:gd name="T19" fmla="*/ 51 h 212"/>
                  <a:gd name="T20" fmla="*/ 7 w 222"/>
                  <a:gd name="T21" fmla="*/ 54 h 212"/>
                  <a:gd name="T22" fmla="*/ 4 w 222"/>
                  <a:gd name="T23" fmla="*/ 57 h 212"/>
                  <a:gd name="T24" fmla="*/ 2 w 222"/>
                  <a:gd name="T25" fmla="*/ 60 h 212"/>
                  <a:gd name="T26" fmla="*/ 4 w 222"/>
                  <a:gd name="T27" fmla="*/ 63 h 212"/>
                  <a:gd name="T28" fmla="*/ 6 w 222"/>
                  <a:gd name="T29" fmla="*/ 63 h 212"/>
                  <a:gd name="T30" fmla="*/ 9 w 222"/>
                  <a:gd name="T31" fmla="*/ 60 h 212"/>
                  <a:gd name="T32" fmla="*/ 12 w 222"/>
                  <a:gd name="T33" fmla="*/ 55 h 212"/>
                  <a:gd name="T34" fmla="*/ 13 w 222"/>
                  <a:gd name="T35" fmla="*/ 52 h 212"/>
                  <a:gd name="T36" fmla="*/ 15 w 222"/>
                  <a:gd name="T37" fmla="*/ 50 h 212"/>
                  <a:gd name="T38" fmla="*/ 20 w 222"/>
                  <a:gd name="T39" fmla="*/ 47 h 212"/>
                  <a:gd name="T40" fmla="*/ 32 w 222"/>
                  <a:gd name="T41" fmla="*/ 45 h 212"/>
                  <a:gd name="T42" fmla="*/ 42 w 222"/>
                  <a:gd name="T43" fmla="*/ 42 h 212"/>
                  <a:gd name="T44" fmla="*/ 53 w 222"/>
                  <a:gd name="T45" fmla="*/ 38 h 212"/>
                  <a:gd name="T46" fmla="*/ 60 w 222"/>
                  <a:gd name="T47" fmla="*/ 34 h 212"/>
                  <a:gd name="T48" fmla="*/ 64 w 222"/>
                  <a:gd name="T49" fmla="*/ 30 h 212"/>
                  <a:gd name="T50" fmla="*/ 66 w 222"/>
                  <a:gd name="T51" fmla="*/ 27 h 212"/>
                  <a:gd name="T52" fmla="*/ 68 w 222"/>
                  <a:gd name="T53" fmla="*/ 21 h 212"/>
                  <a:gd name="T54" fmla="*/ 68 w 222"/>
                  <a:gd name="T55" fmla="*/ 16 h 212"/>
                  <a:gd name="T56" fmla="*/ 67 w 222"/>
                  <a:gd name="T57" fmla="*/ 13 h 212"/>
                  <a:gd name="T58" fmla="*/ 65 w 222"/>
                  <a:gd name="T59" fmla="*/ 9 h 212"/>
                  <a:gd name="T60" fmla="*/ 59 w 222"/>
                  <a:gd name="T61" fmla="*/ 4 h 212"/>
                  <a:gd name="T62" fmla="*/ 52 w 222"/>
                  <a:gd name="T63" fmla="*/ 2 h 212"/>
                  <a:gd name="T64" fmla="*/ 40 w 222"/>
                  <a:gd name="T65" fmla="*/ 0 h 212"/>
                  <a:gd name="T66" fmla="*/ 22 w 222"/>
                  <a:gd name="T67" fmla="*/ 0 h 21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22"/>
                  <a:gd name="T103" fmla="*/ 0 h 212"/>
                  <a:gd name="T104" fmla="*/ 222 w 222"/>
                  <a:gd name="T105" fmla="*/ 212 h 21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22" h="212">
                    <a:moveTo>
                      <a:pt x="48" y="1"/>
                    </a:moveTo>
                    <a:lnTo>
                      <a:pt x="45" y="1"/>
                    </a:lnTo>
                    <a:lnTo>
                      <a:pt x="42" y="4"/>
                    </a:lnTo>
                    <a:lnTo>
                      <a:pt x="38" y="6"/>
                    </a:lnTo>
                    <a:lnTo>
                      <a:pt x="36" y="12"/>
                    </a:lnTo>
                    <a:lnTo>
                      <a:pt x="28" y="22"/>
                    </a:lnTo>
                    <a:lnTo>
                      <a:pt x="20" y="36"/>
                    </a:lnTo>
                    <a:lnTo>
                      <a:pt x="12" y="50"/>
                    </a:lnTo>
                    <a:lnTo>
                      <a:pt x="5" y="64"/>
                    </a:lnTo>
                    <a:lnTo>
                      <a:pt x="1" y="76"/>
                    </a:lnTo>
                    <a:lnTo>
                      <a:pt x="0" y="85"/>
                    </a:lnTo>
                    <a:lnTo>
                      <a:pt x="1" y="96"/>
                    </a:lnTo>
                    <a:lnTo>
                      <a:pt x="4" y="105"/>
                    </a:lnTo>
                    <a:lnTo>
                      <a:pt x="9" y="113"/>
                    </a:lnTo>
                    <a:lnTo>
                      <a:pt x="14" y="121"/>
                    </a:lnTo>
                    <a:lnTo>
                      <a:pt x="20" y="129"/>
                    </a:lnTo>
                    <a:lnTo>
                      <a:pt x="25" y="137"/>
                    </a:lnTo>
                    <a:lnTo>
                      <a:pt x="29" y="146"/>
                    </a:lnTo>
                    <a:lnTo>
                      <a:pt x="30" y="157"/>
                    </a:lnTo>
                    <a:lnTo>
                      <a:pt x="29" y="168"/>
                    </a:lnTo>
                    <a:lnTo>
                      <a:pt x="26" y="174"/>
                    </a:lnTo>
                    <a:lnTo>
                      <a:pt x="22" y="180"/>
                    </a:lnTo>
                    <a:lnTo>
                      <a:pt x="17" y="184"/>
                    </a:lnTo>
                    <a:lnTo>
                      <a:pt x="13" y="188"/>
                    </a:lnTo>
                    <a:lnTo>
                      <a:pt x="9" y="192"/>
                    </a:lnTo>
                    <a:lnTo>
                      <a:pt x="6" y="198"/>
                    </a:lnTo>
                    <a:lnTo>
                      <a:pt x="5" y="205"/>
                    </a:lnTo>
                    <a:lnTo>
                      <a:pt x="12" y="209"/>
                    </a:lnTo>
                    <a:lnTo>
                      <a:pt x="17" y="212"/>
                    </a:lnTo>
                    <a:lnTo>
                      <a:pt x="21" y="210"/>
                    </a:lnTo>
                    <a:lnTo>
                      <a:pt x="24" y="206"/>
                    </a:lnTo>
                    <a:lnTo>
                      <a:pt x="28" y="200"/>
                    </a:lnTo>
                    <a:lnTo>
                      <a:pt x="32" y="193"/>
                    </a:lnTo>
                    <a:lnTo>
                      <a:pt x="38" y="181"/>
                    </a:lnTo>
                    <a:lnTo>
                      <a:pt x="42" y="176"/>
                    </a:lnTo>
                    <a:lnTo>
                      <a:pt x="44" y="172"/>
                    </a:lnTo>
                    <a:lnTo>
                      <a:pt x="46" y="168"/>
                    </a:lnTo>
                    <a:lnTo>
                      <a:pt x="50" y="164"/>
                    </a:lnTo>
                    <a:lnTo>
                      <a:pt x="54" y="161"/>
                    </a:lnTo>
                    <a:lnTo>
                      <a:pt x="66" y="157"/>
                    </a:lnTo>
                    <a:lnTo>
                      <a:pt x="78" y="153"/>
                    </a:lnTo>
                    <a:lnTo>
                      <a:pt x="104" y="149"/>
                    </a:lnTo>
                    <a:lnTo>
                      <a:pt x="120" y="145"/>
                    </a:lnTo>
                    <a:lnTo>
                      <a:pt x="138" y="138"/>
                    </a:lnTo>
                    <a:lnTo>
                      <a:pt x="157" y="132"/>
                    </a:lnTo>
                    <a:lnTo>
                      <a:pt x="173" y="125"/>
                    </a:lnTo>
                    <a:lnTo>
                      <a:pt x="189" y="117"/>
                    </a:lnTo>
                    <a:lnTo>
                      <a:pt x="197" y="112"/>
                    </a:lnTo>
                    <a:lnTo>
                      <a:pt x="202" y="106"/>
                    </a:lnTo>
                    <a:lnTo>
                      <a:pt x="209" y="101"/>
                    </a:lnTo>
                    <a:lnTo>
                      <a:pt x="213" y="94"/>
                    </a:lnTo>
                    <a:lnTo>
                      <a:pt x="217" y="88"/>
                    </a:lnTo>
                    <a:lnTo>
                      <a:pt x="220" y="80"/>
                    </a:lnTo>
                    <a:lnTo>
                      <a:pt x="222" y="70"/>
                    </a:lnTo>
                    <a:lnTo>
                      <a:pt x="222" y="61"/>
                    </a:lnTo>
                    <a:lnTo>
                      <a:pt x="222" y="54"/>
                    </a:lnTo>
                    <a:lnTo>
                      <a:pt x="221" y="49"/>
                    </a:lnTo>
                    <a:lnTo>
                      <a:pt x="220" y="42"/>
                    </a:lnTo>
                    <a:lnTo>
                      <a:pt x="217" y="37"/>
                    </a:lnTo>
                    <a:lnTo>
                      <a:pt x="212" y="29"/>
                    </a:lnTo>
                    <a:lnTo>
                      <a:pt x="204" y="21"/>
                    </a:lnTo>
                    <a:lnTo>
                      <a:pt x="194" y="14"/>
                    </a:lnTo>
                    <a:lnTo>
                      <a:pt x="184" y="10"/>
                    </a:lnTo>
                    <a:lnTo>
                      <a:pt x="170" y="6"/>
                    </a:lnTo>
                    <a:lnTo>
                      <a:pt x="158" y="4"/>
                    </a:lnTo>
                    <a:lnTo>
                      <a:pt x="129" y="1"/>
                    </a:lnTo>
                    <a:lnTo>
                      <a:pt x="101" y="0"/>
                    </a:lnTo>
                    <a:lnTo>
                      <a:pt x="73" y="1"/>
                    </a:lnTo>
                    <a:lnTo>
                      <a:pt x="48" y="1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116"/>
              <p:cNvSpPr>
                <a:spLocks/>
              </p:cNvSpPr>
              <p:nvPr/>
            </p:nvSpPr>
            <p:spPr bwMode="auto">
              <a:xfrm>
                <a:off x="4493" y="709"/>
                <a:ext cx="706" cy="923"/>
              </a:xfrm>
              <a:custGeom>
                <a:avLst/>
                <a:gdLst>
                  <a:gd name="T0" fmla="*/ 337 w 2313"/>
                  <a:gd name="T1" fmla="*/ 818 h 3022"/>
                  <a:gd name="T2" fmla="*/ 357 w 2313"/>
                  <a:gd name="T3" fmla="*/ 798 h 3022"/>
                  <a:gd name="T4" fmla="*/ 410 w 2313"/>
                  <a:gd name="T5" fmla="*/ 740 h 3022"/>
                  <a:gd name="T6" fmla="*/ 472 w 2313"/>
                  <a:gd name="T7" fmla="*/ 708 h 3022"/>
                  <a:gd name="T8" fmla="*/ 498 w 2313"/>
                  <a:gd name="T9" fmla="*/ 695 h 3022"/>
                  <a:gd name="T10" fmla="*/ 520 w 2313"/>
                  <a:gd name="T11" fmla="*/ 746 h 3022"/>
                  <a:gd name="T12" fmla="*/ 562 w 2313"/>
                  <a:gd name="T13" fmla="*/ 727 h 3022"/>
                  <a:gd name="T14" fmla="*/ 616 w 2313"/>
                  <a:gd name="T15" fmla="*/ 707 h 3022"/>
                  <a:gd name="T16" fmla="*/ 632 w 2313"/>
                  <a:gd name="T17" fmla="*/ 631 h 3022"/>
                  <a:gd name="T18" fmla="*/ 654 w 2313"/>
                  <a:gd name="T19" fmla="*/ 600 h 3022"/>
                  <a:gd name="T20" fmla="*/ 674 w 2313"/>
                  <a:gd name="T21" fmla="*/ 543 h 3022"/>
                  <a:gd name="T22" fmla="*/ 687 w 2313"/>
                  <a:gd name="T23" fmla="*/ 460 h 3022"/>
                  <a:gd name="T24" fmla="*/ 703 w 2313"/>
                  <a:gd name="T25" fmla="*/ 415 h 3022"/>
                  <a:gd name="T26" fmla="*/ 644 w 2313"/>
                  <a:gd name="T27" fmla="*/ 397 h 3022"/>
                  <a:gd name="T28" fmla="*/ 557 w 2313"/>
                  <a:gd name="T29" fmla="*/ 405 h 3022"/>
                  <a:gd name="T30" fmla="*/ 521 w 2313"/>
                  <a:gd name="T31" fmla="*/ 449 h 3022"/>
                  <a:gd name="T32" fmla="*/ 488 w 2313"/>
                  <a:gd name="T33" fmla="*/ 441 h 3022"/>
                  <a:gd name="T34" fmla="*/ 534 w 2313"/>
                  <a:gd name="T35" fmla="*/ 397 h 3022"/>
                  <a:gd name="T36" fmla="*/ 520 w 2313"/>
                  <a:gd name="T37" fmla="*/ 321 h 3022"/>
                  <a:gd name="T38" fmla="*/ 451 w 2313"/>
                  <a:gd name="T39" fmla="*/ 299 h 3022"/>
                  <a:gd name="T40" fmla="*/ 451 w 2313"/>
                  <a:gd name="T41" fmla="*/ 269 h 3022"/>
                  <a:gd name="T42" fmla="*/ 509 w 2313"/>
                  <a:gd name="T43" fmla="*/ 255 h 3022"/>
                  <a:gd name="T44" fmla="*/ 514 w 2313"/>
                  <a:gd name="T45" fmla="*/ 200 h 3022"/>
                  <a:gd name="T46" fmla="*/ 563 w 2313"/>
                  <a:gd name="T47" fmla="*/ 200 h 3022"/>
                  <a:gd name="T48" fmla="*/ 588 w 2313"/>
                  <a:gd name="T49" fmla="*/ 163 h 3022"/>
                  <a:gd name="T50" fmla="*/ 626 w 2313"/>
                  <a:gd name="T51" fmla="*/ 137 h 3022"/>
                  <a:gd name="T52" fmla="*/ 619 w 2313"/>
                  <a:gd name="T53" fmla="*/ 104 h 3022"/>
                  <a:gd name="T54" fmla="*/ 578 w 2313"/>
                  <a:gd name="T55" fmla="*/ 90 h 3022"/>
                  <a:gd name="T56" fmla="*/ 537 w 2313"/>
                  <a:gd name="T57" fmla="*/ 88 h 3022"/>
                  <a:gd name="T58" fmla="*/ 544 w 2313"/>
                  <a:gd name="T59" fmla="*/ 53 h 3022"/>
                  <a:gd name="T60" fmla="*/ 511 w 2313"/>
                  <a:gd name="T61" fmla="*/ 0 h 3022"/>
                  <a:gd name="T62" fmla="*/ 430 w 2313"/>
                  <a:gd name="T63" fmla="*/ 61 h 3022"/>
                  <a:gd name="T64" fmla="*/ 437 w 2313"/>
                  <a:gd name="T65" fmla="*/ 106 h 3022"/>
                  <a:gd name="T66" fmla="*/ 469 w 2313"/>
                  <a:gd name="T67" fmla="*/ 137 h 3022"/>
                  <a:gd name="T68" fmla="*/ 432 w 2313"/>
                  <a:gd name="T69" fmla="*/ 141 h 3022"/>
                  <a:gd name="T70" fmla="*/ 344 w 2313"/>
                  <a:gd name="T71" fmla="*/ 156 h 3022"/>
                  <a:gd name="T72" fmla="*/ 180 w 2313"/>
                  <a:gd name="T73" fmla="*/ 279 h 3022"/>
                  <a:gd name="T74" fmla="*/ 105 w 2313"/>
                  <a:gd name="T75" fmla="*/ 404 h 3022"/>
                  <a:gd name="T76" fmla="*/ 74 w 2313"/>
                  <a:gd name="T77" fmla="*/ 465 h 3022"/>
                  <a:gd name="T78" fmla="*/ 133 w 2313"/>
                  <a:gd name="T79" fmla="*/ 479 h 3022"/>
                  <a:gd name="T80" fmla="*/ 157 w 2313"/>
                  <a:gd name="T81" fmla="*/ 501 h 3022"/>
                  <a:gd name="T82" fmla="*/ 139 w 2313"/>
                  <a:gd name="T83" fmla="*/ 529 h 3022"/>
                  <a:gd name="T84" fmla="*/ 89 w 2313"/>
                  <a:gd name="T85" fmla="*/ 540 h 3022"/>
                  <a:gd name="T86" fmla="*/ 60 w 2313"/>
                  <a:gd name="T87" fmla="*/ 540 h 3022"/>
                  <a:gd name="T88" fmla="*/ 46 w 2313"/>
                  <a:gd name="T89" fmla="*/ 608 h 3022"/>
                  <a:gd name="T90" fmla="*/ 0 w 2313"/>
                  <a:gd name="T91" fmla="*/ 667 h 3022"/>
                  <a:gd name="T92" fmla="*/ 25 w 2313"/>
                  <a:gd name="T93" fmla="*/ 683 h 3022"/>
                  <a:gd name="T94" fmla="*/ 80 w 2313"/>
                  <a:gd name="T95" fmla="*/ 722 h 3022"/>
                  <a:gd name="T96" fmla="*/ 68 w 2313"/>
                  <a:gd name="T97" fmla="*/ 756 h 3022"/>
                  <a:gd name="T98" fmla="*/ 56 w 2313"/>
                  <a:gd name="T99" fmla="*/ 797 h 3022"/>
                  <a:gd name="T100" fmla="*/ 40 w 2313"/>
                  <a:gd name="T101" fmla="*/ 844 h 3022"/>
                  <a:gd name="T102" fmla="*/ 61 w 2313"/>
                  <a:gd name="T103" fmla="*/ 864 h 3022"/>
                  <a:gd name="T104" fmla="*/ 95 w 2313"/>
                  <a:gd name="T105" fmla="*/ 882 h 3022"/>
                  <a:gd name="T106" fmla="*/ 135 w 2313"/>
                  <a:gd name="T107" fmla="*/ 890 h 3022"/>
                  <a:gd name="T108" fmla="*/ 167 w 2313"/>
                  <a:gd name="T109" fmla="*/ 901 h 3022"/>
                  <a:gd name="T110" fmla="*/ 215 w 2313"/>
                  <a:gd name="T111" fmla="*/ 919 h 3022"/>
                  <a:gd name="T112" fmla="*/ 255 w 2313"/>
                  <a:gd name="T113" fmla="*/ 907 h 3022"/>
                  <a:gd name="T114" fmla="*/ 298 w 2313"/>
                  <a:gd name="T115" fmla="*/ 883 h 3022"/>
                  <a:gd name="T116" fmla="*/ 331 w 2313"/>
                  <a:gd name="T117" fmla="*/ 855 h 302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313"/>
                  <a:gd name="T178" fmla="*/ 0 h 3022"/>
                  <a:gd name="T179" fmla="*/ 2313 w 2313"/>
                  <a:gd name="T180" fmla="*/ 3022 h 302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313" h="3022">
                    <a:moveTo>
                      <a:pt x="1091" y="2799"/>
                    </a:moveTo>
                    <a:lnTo>
                      <a:pt x="1087" y="2786"/>
                    </a:lnTo>
                    <a:lnTo>
                      <a:pt x="1085" y="2773"/>
                    </a:lnTo>
                    <a:lnTo>
                      <a:pt x="1084" y="2759"/>
                    </a:lnTo>
                    <a:lnTo>
                      <a:pt x="1084" y="2746"/>
                    </a:lnTo>
                    <a:lnTo>
                      <a:pt x="1085" y="2730"/>
                    </a:lnTo>
                    <a:lnTo>
                      <a:pt x="1085" y="2717"/>
                    </a:lnTo>
                    <a:lnTo>
                      <a:pt x="1088" y="2706"/>
                    </a:lnTo>
                    <a:lnTo>
                      <a:pt x="1089" y="2698"/>
                    </a:lnTo>
                    <a:lnTo>
                      <a:pt x="1093" y="2690"/>
                    </a:lnTo>
                    <a:lnTo>
                      <a:pt x="1096" y="2685"/>
                    </a:lnTo>
                    <a:lnTo>
                      <a:pt x="1101" y="2681"/>
                    </a:lnTo>
                    <a:lnTo>
                      <a:pt x="1105" y="2677"/>
                    </a:lnTo>
                    <a:lnTo>
                      <a:pt x="1117" y="2671"/>
                    </a:lnTo>
                    <a:lnTo>
                      <a:pt x="1131" y="2667"/>
                    </a:lnTo>
                    <a:lnTo>
                      <a:pt x="1137" y="2663"/>
                    </a:lnTo>
                    <a:lnTo>
                      <a:pt x="1145" y="2659"/>
                    </a:lnTo>
                    <a:lnTo>
                      <a:pt x="1153" y="2655"/>
                    </a:lnTo>
                    <a:lnTo>
                      <a:pt x="1162" y="2649"/>
                    </a:lnTo>
                    <a:lnTo>
                      <a:pt x="1165" y="2647"/>
                    </a:lnTo>
                    <a:lnTo>
                      <a:pt x="1168" y="2643"/>
                    </a:lnTo>
                    <a:lnTo>
                      <a:pt x="1169" y="2641"/>
                    </a:lnTo>
                    <a:lnTo>
                      <a:pt x="1170" y="2637"/>
                    </a:lnTo>
                    <a:lnTo>
                      <a:pt x="1172" y="2630"/>
                    </a:lnTo>
                    <a:lnTo>
                      <a:pt x="1170" y="2621"/>
                    </a:lnTo>
                    <a:lnTo>
                      <a:pt x="1170" y="2613"/>
                    </a:lnTo>
                    <a:lnTo>
                      <a:pt x="1170" y="2605"/>
                    </a:lnTo>
                    <a:lnTo>
                      <a:pt x="1172" y="2597"/>
                    </a:lnTo>
                    <a:lnTo>
                      <a:pt x="1174" y="2589"/>
                    </a:lnTo>
                    <a:lnTo>
                      <a:pt x="1209" y="2561"/>
                    </a:lnTo>
                    <a:lnTo>
                      <a:pt x="1241" y="2537"/>
                    </a:lnTo>
                    <a:lnTo>
                      <a:pt x="1256" y="2525"/>
                    </a:lnTo>
                    <a:lnTo>
                      <a:pt x="1270" y="2512"/>
                    </a:lnTo>
                    <a:lnTo>
                      <a:pt x="1284" y="2497"/>
                    </a:lnTo>
                    <a:lnTo>
                      <a:pt x="1294" y="2481"/>
                    </a:lnTo>
                    <a:lnTo>
                      <a:pt x="1306" y="2465"/>
                    </a:lnTo>
                    <a:lnTo>
                      <a:pt x="1318" y="2449"/>
                    </a:lnTo>
                    <a:lnTo>
                      <a:pt x="1330" y="2436"/>
                    </a:lnTo>
                    <a:lnTo>
                      <a:pt x="1342" y="2422"/>
                    </a:lnTo>
                    <a:lnTo>
                      <a:pt x="1354" y="2410"/>
                    </a:lnTo>
                    <a:lnTo>
                      <a:pt x="1368" y="2400"/>
                    </a:lnTo>
                    <a:lnTo>
                      <a:pt x="1381" y="2389"/>
                    </a:lnTo>
                    <a:lnTo>
                      <a:pt x="1394" y="2380"/>
                    </a:lnTo>
                    <a:lnTo>
                      <a:pt x="1409" y="2372"/>
                    </a:lnTo>
                    <a:lnTo>
                      <a:pt x="1424" y="2364"/>
                    </a:lnTo>
                    <a:lnTo>
                      <a:pt x="1440" y="2356"/>
                    </a:lnTo>
                    <a:lnTo>
                      <a:pt x="1456" y="2349"/>
                    </a:lnTo>
                    <a:lnTo>
                      <a:pt x="1492" y="2336"/>
                    </a:lnTo>
                    <a:lnTo>
                      <a:pt x="1530" y="2324"/>
                    </a:lnTo>
                    <a:lnTo>
                      <a:pt x="1536" y="2322"/>
                    </a:lnTo>
                    <a:lnTo>
                      <a:pt x="1541" y="2320"/>
                    </a:lnTo>
                    <a:lnTo>
                      <a:pt x="1545" y="2317"/>
                    </a:lnTo>
                    <a:lnTo>
                      <a:pt x="1550" y="2313"/>
                    </a:lnTo>
                    <a:lnTo>
                      <a:pt x="1558" y="2305"/>
                    </a:lnTo>
                    <a:lnTo>
                      <a:pt x="1568" y="2294"/>
                    </a:lnTo>
                    <a:lnTo>
                      <a:pt x="1577" y="2285"/>
                    </a:lnTo>
                    <a:lnTo>
                      <a:pt x="1588" y="2277"/>
                    </a:lnTo>
                    <a:lnTo>
                      <a:pt x="1593" y="2274"/>
                    </a:lnTo>
                    <a:lnTo>
                      <a:pt x="1600" y="2272"/>
                    </a:lnTo>
                    <a:lnTo>
                      <a:pt x="1606" y="2270"/>
                    </a:lnTo>
                    <a:lnTo>
                      <a:pt x="1614" y="2270"/>
                    </a:lnTo>
                    <a:lnTo>
                      <a:pt x="1620" y="2270"/>
                    </a:lnTo>
                    <a:lnTo>
                      <a:pt x="1625" y="2272"/>
                    </a:lnTo>
                    <a:lnTo>
                      <a:pt x="1629" y="2274"/>
                    </a:lnTo>
                    <a:lnTo>
                      <a:pt x="1633" y="2277"/>
                    </a:lnTo>
                    <a:lnTo>
                      <a:pt x="1640" y="2286"/>
                    </a:lnTo>
                    <a:lnTo>
                      <a:pt x="1645" y="2297"/>
                    </a:lnTo>
                    <a:lnTo>
                      <a:pt x="1653" y="2325"/>
                    </a:lnTo>
                    <a:lnTo>
                      <a:pt x="1660" y="2357"/>
                    </a:lnTo>
                    <a:lnTo>
                      <a:pt x="1664" y="2373"/>
                    </a:lnTo>
                    <a:lnTo>
                      <a:pt x="1668" y="2389"/>
                    </a:lnTo>
                    <a:lnTo>
                      <a:pt x="1672" y="2404"/>
                    </a:lnTo>
                    <a:lnTo>
                      <a:pt x="1678" y="2417"/>
                    </a:lnTo>
                    <a:lnTo>
                      <a:pt x="1682" y="2424"/>
                    </a:lnTo>
                    <a:lnTo>
                      <a:pt x="1686" y="2429"/>
                    </a:lnTo>
                    <a:lnTo>
                      <a:pt x="1692" y="2433"/>
                    </a:lnTo>
                    <a:lnTo>
                      <a:pt x="1696" y="2437"/>
                    </a:lnTo>
                    <a:lnTo>
                      <a:pt x="1702" y="2441"/>
                    </a:lnTo>
                    <a:lnTo>
                      <a:pt x="1708" y="2442"/>
                    </a:lnTo>
                    <a:lnTo>
                      <a:pt x="1716" y="2444"/>
                    </a:lnTo>
                    <a:lnTo>
                      <a:pt x="1722" y="2445"/>
                    </a:lnTo>
                    <a:lnTo>
                      <a:pt x="1729" y="2444"/>
                    </a:lnTo>
                    <a:lnTo>
                      <a:pt x="1734" y="2442"/>
                    </a:lnTo>
                    <a:lnTo>
                      <a:pt x="1741" y="2441"/>
                    </a:lnTo>
                    <a:lnTo>
                      <a:pt x="1746" y="2438"/>
                    </a:lnTo>
                    <a:lnTo>
                      <a:pt x="1760" y="2430"/>
                    </a:lnTo>
                    <a:lnTo>
                      <a:pt x="1773" y="2422"/>
                    </a:lnTo>
                    <a:lnTo>
                      <a:pt x="1796" y="2404"/>
                    </a:lnTo>
                    <a:lnTo>
                      <a:pt x="1813" y="2390"/>
                    </a:lnTo>
                    <a:lnTo>
                      <a:pt x="1826" y="2385"/>
                    </a:lnTo>
                    <a:lnTo>
                      <a:pt x="1841" y="2380"/>
                    </a:lnTo>
                    <a:lnTo>
                      <a:pt x="1857" y="2377"/>
                    </a:lnTo>
                    <a:lnTo>
                      <a:pt x="1874" y="2374"/>
                    </a:lnTo>
                    <a:lnTo>
                      <a:pt x="1909" y="2370"/>
                    </a:lnTo>
                    <a:lnTo>
                      <a:pt x="1943" y="2366"/>
                    </a:lnTo>
                    <a:lnTo>
                      <a:pt x="1959" y="2364"/>
                    </a:lnTo>
                    <a:lnTo>
                      <a:pt x="1974" y="2358"/>
                    </a:lnTo>
                    <a:lnTo>
                      <a:pt x="1987" y="2353"/>
                    </a:lnTo>
                    <a:lnTo>
                      <a:pt x="1999" y="2345"/>
                    </a:lnTo>
                    <a:lnTo>
                      <a:pt x="2005" y="2340"/>
                    </a:lnTo>
                    <a:lnTo>
                      <a:pt x="2010" y="2334"/>
                    </a:lnTo>
                    <a:lnTo>
                      <a:pt x="2014" y="2329"/>
                    </a:lnTo>
                    <a:lnTo>
                      <a:pt x="2017" y="2322"/>
                    </a:lnTo>
                    <a:lnTo>
                      <a:pt x="2019" y="2314"/>
                    </a:lnTo>
                    <a:lnTo>
                      <a:pt x="2022" y="2306"/>
                    </a:lnTo>
                    <a:lnTo>
                      <a:pt x="2023" y="2298"/>
                    </a:lnTo>
                    <a:lnTo>
                      <a:pt x="2023" y="2288"/>
                    </a:lnTo>
                    <a:lnTo>
                      <a:pt x="2023" y="2269"/>
                    </a:lnTo>
                    <a:lnTo>
                      <a:pt x="2023" y="2253"/>
                    </a:lnTo>
                    <a:lnTo>
                      <a:pt x="2023" y="2241"/>
                    </a:lnTo>
                    <a:lnTo>
                      <a:pt x="2023" y="2228"/>
                    </a:lnTo>
                    <a:lnTo>
                      <a:pt x="2025" y="2204"/>
                    </a:lnTo>
                    <a:lnTo>
                      <a:pt x="2029" y="2182"/>
                    </a:lnTo>
                    <a:lnTo>
                      <a:pt x="2034" y="2161"/>
                    </a:lnTo>
                    <a:lnTo>
                      <a:pt x="2041" y="2142"/>
                    </a:lnTo>
                    <a:lnTo>
                      <a:pt x="2057" y="2104"/>
                    </a:lnTo>
                    <a:lnTo>
                      <a:pt x="2071" y="2065"/>
                    </a:lnTo>
                    <a:lnTo>
                      <a:pt x="2077" y="2030"/>
                    </a:lnTo>
                    <a:lnTo>
                      <a:pt x="2081" y="1997"/>
                    </a:lnTo>
                    <a:lnTo>
                      <a:pt x="2082" y="1982"/>
                    </a:lnTo>
                    <a:lnTo>
                      <a:pt x="2086" y="1967"/>
                    </a:lnTo>
                    <a:lnTo>
                      <a:pt x="2089" y="1960"/>
                    </a:lnTo>
                    <a:lnTo>
                      <a:pt x="2093" y="1953"/>
                    </a:lnTo>
                    <a:lnTo>
                      <a:pt x="2097" y="1945"/>
                    </a:lnTo>
                    <a:lnTo>
                      <a:pt x="2102" y="1939"/>
                    </a:lnTo>
                    <a:lnTo>
                      <a:pt x="2114" y="1948"/>
                    </a:lnTo>
                    <a:lnTo>
                      <a:pt x="2123" y="1956"/>
                    </a:lnTo>
                    <a:lnTo>
                      <a:pt x="2129" y="1959"/>
                    </a:lnTo>
                    <a:lnTo>
                      <a:pt x="2135" y="1961"/>
                    </a:lnTo>
                    <a:lnTo>
                      <a:pt x="2142" y="1963"/>
                    </a:lnTo>
                    <a:lnTo>
                      <a:pt x="2150" y="1963"/>
                    </a:lnTo>
                    <a:lnTo>
                      <a:pt x="2162" y="1961"/>
                    </a:lnTo>
                    <a:lnTo>
                      <a:pt x="2174" y="1959"/>
                    </a:lnTo>
                    <a:lnTo>
                      <a:pt x="2183" y="1953"/>
                    </a:lnTo>
                    <a:lnTo>
                      <a:pt x="2193" y="1948"/>
                    </a:lnTo>
                    <a:lnTo>
                      <a:pt x="2203" y="1943"/>
                    </a:lnTo>
                    <a:lnTo>
                      <a:pt x="2214" y="1937"/>
                    </a:lnTo>
                    <a:lnTo>
                      <a:pt x="2226" y="1935"/>
                    </a:lnTo>
                    <a:lnTo>
                      <a:pt x="2241" y="1933"/>
                    </a:lnTo>
                    <a:lnTo>
                      <a:pt x="2231" y="1896"/>
                    </a:lnTo>
                    <a:lnTo>
                      <a:pt x="2223" y="1857"/>
                    </a:lnTo>
                    <a:lnTo>
                      <a:pt x="2215" y="1817"/>
                    </a:lnTo>
                    <a:lnTo>
                      <a:pt x="2207" y="1777"/>
                    </a:lnTo>
                    <a:lnTo>
                      <a:pt x="2199" y="1736"/>
                    </a:lnTo>
                    <a:lnTo>
                      <a:pt x="2191" y="1693"/>
                    </a:lnTo>
                    <a:lnTo>
                      <a:pt x="2183" y="1651"/>
                    </a:lnTo>
                    <a:lnTo>
                      <a:pt x="2174" y="1608"/>
                    </a:lnTo>
                    <a:lnTo>
                      <a:pt x="2173" y="1603"/>
                    </a:lnTo>
                    <a:lnTo>
                      <a:pt x="2173" y="1597"/>
                    </a:lnTo>
                    <a:lnTo>
                      <a:pt x="2174" y="1592"/>
                    </a:lnTo>
                    <a:lnTo>
                      <a:pt x="2175" y="1587"/>
                    </a:lnTo>
                    <a:lnTo>
                      <a:pt x="2181" y="1576"/>
                    </a:lnTo>
                    <a:lnTo>
                      <a:pt x="2189" y="1565"/>
                    </a:lnTo>
                    <a:lnTo>
                      <a:pt x="2210" y="1543"/>
                    </a:lnTo>
                    <a:lnTo>
                      <a:pt x="2237" y="1519"/>
                    </a:lnTo>
                    <a:lnTo>
                      <a:pt x="2250" y="1507"/>
                    </a:lnTo>
                    <a:lnTo>
                      <a:pt x="2265" y="1493"/>
                    </a:lnTo>
                    <a:lnTo>
                      <a:pt x="2277" y="1480"/>
                    </a:lnTo>
                    <a:lnTo>
                      <a:pt x="2289" y="1465"/>
                    </a:lnTo>
                    <a:lnTo>
                      <a:pt x="2298" y="1451"/>
                    </a:lnTo>
                    <a:lnTo>
                      <a:pt x="2306" y="1436"/>
                    </a:lnTo>
                    <a:lnTo>
                      <a:pt x="2309" y="1428"/>
                    </a:lnTo>
                    <a:lnTo>
                      <a:pt x="2311" y="1420"/>
                    </a:lnTo>
                    <a:lnTo>
                      <a:pt x="2313" y="1411"/>
                    </a:lnTo>
                    <a:lnTo>
                      <a:pt x="2313" y="1403"/>
                    </a:lnTo>
                    <a:lnTo>
                      <a:pt x="2313" y="1392"/>
                    </a:lnTo>
                    <a:lnTo>
                      <a:pt x="2310" y="1382"/>
                    </a:lnTo>
                    <a:lnTo>
                      <a:pt x="2307" y="1371"/>
                    </a:lnTo>
                    <a:lnTo>
                      <a:pt x="2303" y="1360"/>
                    </a:lnTo>
                    <a:lnTo>
                      <a:pt x="2298" y="1351"/>
                    </a:lnTo>
                    <a:lnTo>
                      <a:pt x="2291" y="1340"/>
                    </a:lnTo>
                    <a:lnTo>
                      <a:pt x="2283" y="1331"/>
                    </a:lnTo>
                    <a:lnTo>
                      <a:pt x="2274" y="1322"/>
                    </a:lnTo>
                    <a:lnTo>
                      <a:pt x="2263" y="1314"/>
                    </a:lnTo>
                    <a:lnTo>
                      <a:pt x="2250" y="1307"/>
                    </a:lnTo>
                    <a:lnTo>
                      <a:pt x="2237" y="1300"/>
                    </a:lnTo>
                    <a:lnTo>
                      <a:pt x="2221" y="1296"/>
                    </a:lnTo>
                    <a:lnTo>
                      <a:pt x="2205" y="1294"/>
                    </a:lnTo>
                    <a:lnTo>
                      <a:pt x="2186" y="1292"/>
                    </a:lnTo>
                    <a:lnTo>
                      <a:pt x="2166" y="1292"/>
                    </a:lnTo>
                    <a:lnTo>
                      <a:pt x="2145" y="1295"/>
                    </a:lnTo>
                    <a:lnTo>
                      <a:pt x="2109" y="1300"/>
                    </a:lnTo>
                    <a:lnTo>
                      <a:pt x="2074" y="1303"/>
                    </a:lnTo>
                    <a:lnTo>
                      <a:pt x="2042" y="1304"/>
                    </a:lnTo>
                    <a:lnTo>
                      <a:pt x="2010" y="1304"/>
                    </a:lnTo>
                    <a:lnTo>
                      <a:pt x="1981" y="1303"/>
                    </a:lnTo>
                    <a:lnTo>
                      <a:pt x="1951" y="1303"/>
                    </a:lnTo>
                    <a:lnTo>
                      <a:pt x="1925" y="1303"/>
                    </a:lnTo>
                    <a:lnTo>
                      <a:pt x="1898" y="1306"/>
                    </a:lnTo>
                    <a:lnTo>
                      <a:pt x="1885" y="1307"/>
                    </a:lnTo>
                    <a:lnTo>
                      <a:pt x="1873" y="1310"/>
                    </a:lnTo>
                    <a:lnTo>
                      <a:pt x="1861" y="1312"/>
                    </a:lnTo>
                    <a:lnTo>
                      <a:pt x="1849" y="1316"/>
                    </a:lnTo>
                    <a:lnTo>
                      <a:pt x="1837" y="1320"/>
                    </a:lnTo>
                    <a:lnTo>
                      <a:pt x="1826" y="1326"/>
                    </a:lnTo>
                    <a:lnTo>
                      <a:pt x="1816" y="1332"/>
                    </a:lnTo>
                    <a:lnTo>
                      <a:pt x="1805" y="1340"/>
                    </a:lnTo>
                    <a:lnTo>
                      <a:pt x="1794" y="1350"/>
                    </a:lnTo>
                    <a:lnTo>
                      <a:pt x="1784" y="1359"/>
                    </a:lnTo>
                    <a:lnTo>
                      <a:pt x="1774" y="1371"/>
                    </a:lnTo>
                    <a:lnTo>
                      <a:pt x="1765" y="1384"/>
                    </a:lnTo>
                    <a:lnTo>
                      <a:pt x="1756" y="1397"/>
                    </a:lnTo>
                    <a:lnTo>
                      <a:pt x="1746" y="1413"/>
                    </a:lnTo>
                    <a:lnTo>
                      <a:pt x="1737" y="1432"/>
                    </a:lnTo>
                    <a:lnTo>
                      <a:pt x="1729" y="1451"/>
                    </a:lnTo>
                    <a:lnTo>
                      <a:pt x="1722" y="1459"/>
                    </a:lnTo>
                    <a:lnTo>
                      <a:pt x="1714" y="1465"/>
                    </a:lnTo>
                    <a:lnTo>
                      <a:pt x="1708" y="1471"/>
                    </a:lnTo>
                    <a:lnTo>
                      <a:pt x="1701" y="1475"/>
                    </a:lnTo>
                    <a:lnTo>
                      <a:pt x="1693" y="1479"/>
                    </a:lnTo>
                    <a:lnTo>
                      <a:pt x="1686" y="1483"/>
                    </a:lnTo>
                    <a:lnTo>
                      <a:pt x="1680" y="1484"/>
                    </a:lnTo>
                    <a:lnTo>
                      <a:pt x="1672" y="1485"/>
                    </a:lnTo>
                    <a:lnTo>
                      <a:pt x="1658" y="1487"/>
                    </a:lnTo>
                    <a:lnTo>
                      <a:pt x="1645" y="1485"/>
                    </a:lnTo>
                    <a:lnTo>
                      <a:pt x="1633" y="1483"/>
                    </a:lnTo>
                    <a:lnTo>
                      <a:pt x="1622" y="1476"/>
                    </a:lnTo>
                    <a:lnTo>
                      <a:pt x="1613" y="1469"/>
                    </a:lnTo>
                    <a:lnTo>
                      <a:pt x="1606" y="1461"/>
                    </a:lnTo>
                    <a:lnTo>
                      <a:pt x="1601" y="1452"/>
                    </a:lnTo>
                    <a:lnTo>
                      <a:pt x="1600" y="1443"/>
                    </a:lnTo>
                    <a:lnTo>
                      <a:pt x="1598" y="1437"/>
                    </a:lnTo>
                    <a:lnTo>
                      <a:pt x="1600" y="1432"/>
                    </a:lnTo>
                    <a:lnTo>
                      <a:pt x="1601" y="1427"/>
                    </a:lnTo>
                    <a:lnTo>
                      <a:pt x="1602" y="1423"/>
                    </a:lnTo>
                    <a:lnTo>
                      <a:pt x="1606" y="1417"/>
                    </a:lnTo>
                    <a:lnTo>
                      <a:pt x="1610" y="1412"/>
                    </a:lnTo>
                    <a:lnTo>
                      <a:pt x="1614" y="1408"/>
                    </a:lnTo>
                    <a:lnTo>
                      <a:pt x="1620" y="1403"/>
                    </a:lnTo>
                    <a:lnTo>
                      <a:pt x="1673" y="1366"/>
                    </a:lnTo>
                    <a:lnTo>
                      <a:pt x="1721" y="1331"/>
                    </a:lnTo>
                    <a:lnTo>
                      <a:pt x="1732" y="1322"/>
                    </a:lnTo>
                    <a:lnTo>
                      <a:pt x="1741" y="1311"/>
                    </a:lnTo>
                    <a:lnTo>
                      <a:pt x="1748" y="1299"/>
                    </a:lnTo>
                    <a:lnTo>
                      <a:pt x="1754" y="1286"/>
                    </a:lnTo>
                    <a:lnTo>
                      <a:pt x="1758" y="1270"/>
                    </a:lnTo>
                    <a:lnTo>
                      <a:pt x="1761" y="1252"/>
                    </a:lnTo>
                    <a:lnTo>
                      <a:pt x="1761" y="1232"/>
                    </a:lnTo>
                    <a:lnTo>
                      <a:pt x="1758" y="1211"/>
                    </a:lnTo>
                    <a:lnTo>
                      <a:pt x="1754" y="1183"/>
                    </a:lnTo>
                    <a:lnTo>
                      <a:pt x="1750" y="1158"/>
                    </a:lnTo>
                    <a:lnTo>
                      <a:pt x="1744" y="1134"/>
                    </a:lnTo>
                    <a:lnTo>
                      <a:pt x="1737" y="1114"/>
                    </a:lnTo>
                    <a:lnTo>
                      <a:pt x="1729" y="1095"/>
                    </a:lnTo>
                    <a:lnTo>
                      <a:pt x="1721" y="1079"/>
                    </a:lnTo>
                    <a:lnTo>
                      <a:pt x="1712" y="1066"/>
                    </a:lnTo>
                    <a:lnTo>
                      <a:pt x="1702" y="1052"/>
                    </a:lnTo>
                    <a:lnTo>
                      <a:pt x="1692" y="1042"/>
                    </a:lnTo>
                    <a:lnTo>
                      <a:pt x="1681" y="1032"/>
                    </a:lnTo>
                    <a:lnTo>
                      <a:pt x="1669" y="1026"/>
                    </a:lnTo>
                    <a:lnTo>
                      <a:pt x="1658" y="1019"/>
                    </a:lnTo>
                    <a:lnTo>
                      <a:pt x="1646" y="1014"/>
                    </a:lnTo>
                    <a:lnTo>
                      <a:pt x="1633" y="1008"/>
                    </a:lnTo>
                    <a:lnTo>
                      <a:pt x="1621" y="1006"/>
                    </a:lnTo>
                    <a:lnTo>
                      <a:pt x="1608" y="1003"/>
                    </a:lnTo>
                    <a:lnTo>
                      <a:pt x="1557" y="995"/>
                    </a:lnTo>
                    <a:lnTo>
                      <a:pt x="1510" y="988"/>
                    </a:lnTo>
                    <a:lnTo>
                      <a:pt x="1498" y="986"/>
                    </a:lnTo>
                    <a:lnTo>
                      <a:pt x="1488" y="982"/>
                    </a:lnTo>
                    <a:lnTo>
                      <a:pt x="1478" y="978"/>
                    </a:lnTo>
                    <a:lnTo>
                      <a:pt x="1469" y="972"/>
                    </a:lnTo>
                    <a:lnTo>
                      <a:pt x="1461" y="967"/>
                    </a:lnTo>
                    <a:lnTo>
                      <a:pt x="1453" y="959"/>
                    </a:lnTo>
                    <a:lnTo>
                      <a:pt x="1446" y="950"/>
                    </a:lnTo>
                    <a:lnTo>
                      <a:pt x="1440" y="939"/>
                    </a:lnTo>
                    <a:lnTo>
                      <a:pt x="1440" y="927"/>
                    </a:lnTo>
                    <a:lnTo>
                      <a:pt x="1441" y="916"/>
                    </a:lnTo>
                    <a:lnTo>
                      <a:pt x="1444" y="907"/>
                    </a:lnTo>
                    <a:lnTo>
                      <a:pt x="1448" y="899"/>
                    </a:lnTo>
                    <a:lnTo>
                      <a:pt x="1454" y="892"/>
                    </a:lnTo>
                    <a:lnTo>
                      <a:pt x="1461" y="888"/>
                    </a:lnTo>
                    <a:lnTo>
                      <a:pt x="1469" y="884"/>
                    </a:lnTo>
                    <a:lnTo>
                      <a:pt x="1478" y="882"/>
                    </a:lnTo>
                    <a:lnTo>
                      <a:pt x="1498" y="878"/>
                    </a:lnTo>
                    <a:lnTo>
                      <a:pt x="1521" y="878"/>
                    </a:lnTo>
                    <a:lnTo>
                      <a:pt x="1545" y="878"/>
                    </a:lnTo>
                    <a:lnTo>
                      <a:pt x="1569" y="878"/>
                    </a:lnTo>
                    <a:lnTo>
                      <a:pt x="1593" y="878"/>
                    </a:lnTo>
                    <a:lnTo>
                      <a:pt x="1616" y="875"/>
                    </a:lnTo>
                    <a:lnTo>
                      <a:pt x="1625" y="874"/>
                    </a:lnTo>
                    <a:lnTo>
                      <a:pt x="1636" y="870"/>
                    </a:lnTo>
                    <a:lnTo>
                      <a:pt x="1644" y="866"/>
                    </a:lnTo>
                    <a:lnTo>
                      <a:pt x="1652" y="860"/>
                    </a:lnTo>
                    <a:lnTo>
                      <a:pt x="1658" y="854"/>
                    </a:lnTo>
                    <a:lnTo>
                      <a:pt x="1664" y="846"/>
                    </a:lnTo>
                    <a:lnTo>
                      <a:pt x="1668" y="836"/>
                    </a:lnTo>
                    <a:lnTo>
                      <a:pt x="1670" y="824"/>
                    </a:lnTo>
                    <a:lnTo>
                      <a:pt x="1670" y="811"/>
                    </a:lnTo>
                    <a:lnTo>
                      <a:pt x="1670" y="797"/>
                    </a:lnTo>
                    <a:lnTo>
                      <a:pt x="1668" y="778"/>
                    </a:lnTo>
                    <a:lnTo>
                      <a:pt x="1662" y="759"/>
                    </a:lnTo>
                    <a:lnTo>
                      <a:pt x="1660" y="735"/>
                    </a:lnTo>
                    <a:lnTo>
                      <a:pt x="1660" y="717"/>
                    </a:lnTo>
                    <a:lnTo>
                      <a:pt x="1661" y="699"/>
                    </a:lnTo>
                    <a:lnTo>
                      <a:pt x="1664" y="686"/>
                    </a:lnTo>
                    <a:lnTo>
                      <a:pt x="1666" y="675"/>
                    </a:lnTo>
                    <a:lnTo>
                      <a:pt x="1672" y="667"/>
                    </a:lnTo>
                    <a:lnTo>
                      <a:pt x="1678" y="661"/>
                    </a:lnTo>
                    <a:lnTo>
                      <a:pt x="1685" y="655"/>
                    </a:lnTo>
                    <a:lnTo>
                      <a:pt x="1693" y="653"/>
                    </a:lnTo>
                    <a:lnTo>
                      <a:pt x="1701" y="651"/>
                    </a:lnTo>
                    <a:lnTo>
                      <a:pt x="1709" y="651"/>
                    </a:lnTo>
                    <a:lnTo>
                      <a:pt x="1718" y="651"/>
                    </a:lnTo>
                    <a:lnTo>
                      <a:pt x="1736" y="654"/>
                    </a:lnTo>
                    <a:lnTo>
                      <a:pt x="1753" y="657"/>
                    </a:lnTo>
                    <a:lnTo>
                      <a:pt x="1770" y="659"/>
                    </a:lnTo>
                    <a:lnTo>
                      <a:pt x="1786" y="661"/>
                    </a:lnTo>
                    <a:lnTo>
                      <a:pt x="1800" y="661"/>
                    </a:lnTo>
                    <a:lnTo>
                      <a:pt x="1813" y="661"/>
                    </a:lnTo>
                    <a:lnTo>
                      <a:pt x="1825" y="659"/>
                    </a:lnTo>
                    <a:lnTo>
                      <a:pt x="1834" y="657"/>
                    </a:lnTo>
                    <a:lnTo>
                      <a:pt x="1844" y="654"/>
                    </a:lnTo>
                    <a:lnTo>
                      <a:pt x="1852" y="651"/>
                    </a:lnTo>
                    <a:lnTo>
                      <a:pt x="1860" y="647"/>
                    </a:lnTo>
                    <a:lnTo>
                      <a:pt x="1866" y="643"/>
                    </a:lnTo>
                    <a:lnTo>
                      <a:pt x="1872" y="638"/>
                    </a:lnTo>
                    <a:lnTo>
                      <a:pt x="1876" y="633"/>
                    </a:lnTo>
                    <a:lnTo>
                      <a:pt x="1884" y="622"/>
                    </a:lnTo>
                    <a:lnTo>
                      <a:pt x="1889" y="609"/>
                    </a:lnTo>
                    <a:lnTo>
                      <a:pt x="1897" y="583"/>
                    </a:lnTo>
                    <a:lnTo>
                      <a:pt x="1905" y="559"/>
                    </a:lnTo>
                    <a:lnTo>
                      <a:pt x="1910" y="549"/>
                    </a:lnTo>
                    <a:lnTo>
                      <a:pt x="1917" y="541"/>
                    </a:lnTo>
                    <a:lnTo>
                      <a:pt x="1921" y="537"/>
                    </a:lnTo>
                    <a:lnTo>
                      <a:pt x="1926" y="534"/>
                    </a:lnTo>
                    <a:lnTo>
                      <a:pt x="1933" y="531"/>
                    </a:lnTo>
                    <a:lnTo>
                      <a:pt x="1939" y="530"/>
                    </a:lnTo>
                    <a:lnTo>
                      <a:pt x="1950" y="527"/>
                    </a:lnTo>
                    <a:lnTo>
                      <a:pt x="1961" y="525"/>
                    </a:lnTo>
                    <a:lnTo>
                      <a:pt x="1971" y="522"/>
                    </a:lnTo>
                    <a:lnTo>
                      <a:pt x="1981" y="517"/>
                    </a:lnTo>
                    <a:lnTo>
                      <a:pt x="1990" y="513"/>
                    </a:lnTo>
                    <a:lnTo>
                      <a:pt x="1999" y="507"/>
                    </a:lnTo>
                    <a:lnTo>
                      <a:pt x="2007" y="501"/>
                    </a:lnTo>
                    <a:lnTo>
                      <a:pt x="2015" y="494"/>
                    </a:lnTo>
                    <a:lnTo>
                      <a:pt x="2029" y="481"/>
                    </a:lnTo>
                    <a:lnTo>
                      <a:pt x="2042" y="465"/>
                    </a:lnTo>
                    <a:lnTo>
                      <a:pt x="2051" y="449"/>
                    </a:lnTo>
                    <a:lnTo>
                      <a:pt x="2061" y="433"/>
                    </a:lnTo>
                    <a:lnTo>
                      <a:pt x="2067" y="415"/>
                    </a:lnTo>
                    <a:lnTo>
                      <a:pt x="2071" y="398"/>
                    </a:lnTo>
                    <a:lnTo>
                      <a:pt x="2075" y="382"/>
                    </a:lnTo>
                    <a:lnTo>
                      <a:pt x="2075" y="367"/>
                    </a:lnTo>
                    <a:lnTo>
                      <a:pt x="2074" y="354"/>
                    </a:lnTo>
                    <a:lnTo>
                      <a:pt x="2071" y="342"/>
                    </a:lnTo>
                    <a:lnTo>
                      <a:pt x="2070" y="337"/>
                    </a:lnTo>
                    <a:lnTo>
                      <a:pt x="2066" y="333"/>
                    </a:lnTo>
                    <a:lnTo>
                      <a:pt x="2063" y="329"/>
                    </a:lnTo>
                    <a:lnTo>
                      <a:pt x="2059" y="325"/>
                    </a:lnTo>
                    <a:lnTo>
                      <a:pt x="2043" y="333"/>
                    </a:lnTo>
                    <a:lnTo>
                      <a:pt x="2029" y="339"/>
                    </a:lnTo>
                    <a:lnTo>
                      <a:pt x="2014" y="345"/>
                    </a:lnTo>
                    <a:lnTo>
                      <a:pt x="2002" y="347"/>
                    </a:lnTo>
                    <a:lnTo>
                      <a:pt x="1990" y="349"/>
                    </a:lnTo>
                    <a:lnTo>
                      <a:pt x="1979" y="350"/>
                    </a:lnTo>
                    <a:lnTo>
                      <a:pt x="1969" y="349"/>
                    </a:lnTo>
                    <a:lnTo>
                      <a:pt x="1961" y="346"/>
                    </a:lnTo>
                    <a:lnTo>
                      <a:pt x="1951" y="343"/>
                    </a:lnTo>
                    <a:lnTo>
                      <a:pt x="1943" y="341"/>
                    </a:lnTo>
                    <a:lnTo>
                      <a:pt x="1937" y="335"/>
                    </a:lnTo>
                    <a:lnTo>
                      <a:pt x="1930" y="331"/>
                    </a:lnTo>
                    <a:lnTo>
                      <a:pt x="1917" y="319"/>
                    </a:lnTo>
                    <a:lnTo>
                      <a:pt x="1905" y="307"/>
                    </a:lnTo>
                    <a:lnTo>
                      <a:pt x="1893" y="295"/>
                    </a:lnTo>
                    <a:lnTo>
                      <a:pt x="1881" y="283"/>
                    </a:lnTo>
                    <a:lnTo>
                      <a:pt x="1874" y="278"/>
                    </a:lnTo>
                    <a:lnTo>
                      <a:pt x="1868" y="274"/>
                    </a:lnTo>
                    <a:lnTo>
                      <a:pt x="1860" y="270"/>
                    </a:lnTo>
                    <a:lnTo>
                      <a:pt x="1852" y="267"/>
                    </a:lnTo>
                    <a:lnTo>
                      <a:pt x="1844" y="266"/>
                    </a:lnTo>
                    <a:lnTo>
                      <a:pt x="1834" y="265"/>
                    </a:lnTo>
                    <a:lnTo>
                      <a:pt x="1824" y="265"/>
                    </a:lnTo>
                    <a:lnTo>
                      <a:pt x="1813" y="267"/>
                    </a:lnTo>
                    <a:lnTo>
                      <a:pt x="1801" y="270"/>
                    </a:lnTo>
                    <a:lnTo>
                      <a:pt x="1788" y="274"/>
                    </a:lnTo>
                    <a:lnTo>
                      <a:pt x="1774" y="281"/>
                    </a:lnTo>
                    <a:lnTo>
                      <a:pt x="1758" y="289"/>
                    </a:lnTo>
                    <a:lnTo>
                      <a:pt x="1752" y="293"/>
                    </a:lnTo>
                    <a:lnTo>
                      <a:pt x="1745" y="295"/>
                    </a:lnTo>
                    <a:lnTo>
                      <a:pt x="1741" y="297"/>
                    </a:lnTo>
                    <a:lnTo>
                      <a:pt x="1740" y="295"/>
                    </a:lnTo>
                    <a:lnTo>
                      <a:pt x="1738" y="294"/>
                    </a:lnTo>
                    <a:lnTo>
                      <a:pt x="1738" y="291"/>
                    </a:lnTo>
                    <a:lnTo>
                      <a:pt x="1740" y="287"/>
                    </a:lnTo>
                    <a:lnTo>
                      <a:pt x="1741" y="282"/>
                    </a:lnTo>
                    <a:lnTo>
                      <a:pt x="1756" y="253"/>
                    </a:lnTo>
                    <a:lnTo>
                      <a:pt x="1773" y="210"/>
                    </a:lnTo>
                    <a:lnTo>
                      <a:pt x="1777" y="198"/>
                    </a:lnTo>
                    <a:lnTo>
                      <a:pt x="1780" y="186"/>
                    </a:lnTo>
                    <a:lnTo>
                      <a:pt x="1782" y="173"/>
                    </a:lnTo>
                    <a:lnTo>
                      <a:pt x="1784" y="160"/>
                    </a:lnTo>
                    <a:lnTo>
                      <a:pt x="1784" y="146"/>
                    </a:lnTo>
                    <a:lnTo>
                      <a:pt x="1782" y="133"/>
                    </a:lnTo>
                    <a:lnTo>
                      <a:pt x="1781" y="120"/>
                    </a:lnTo>
                    <a:lnTo>
                      <a:pt x="1777" y="105"/>
                    </a:lnTo>
                    <a:lnTo>
                      <a:pt x="1772" y="92"/>
                    </a:lnTo>
                    <a:lnTo>
                      <a:pt x="1764" y="78"/>
                    </a:lnTo>
                    <a:lnTo>
                      <a:pt x="1754" y="65"/>
                    </a:lnTo>
                    <a:lnTo>
                      <a:pt x="1744" y="50"/>
                    </a:lnTo>
                    <a:lnTo>
                      <a:pt x="1730" y="38"/>
                    </a:lnTo>
                    <a:lnTo>
                      <a:pt x="1714" y="25"/>
                    </a:lnTo>
                    <a:lnTo>
                      <a:pt x="1696" y="12"/>
                    </a:lnTo>
                    <a:lnTo>
                      <a:pt x="1674" y="0"/>
                    </a:lnTo>
                    <a:lnTo>
                      <a:pt x="1618" y="32"/>
                    </a:lnTo>
                    <a:lnTo>
                      <a:pt x="1565" y="61"/>
                    </a:lnTo>
                    <a:lnTo>
                      <a:pt x="1540" y="76"/>
                    </a:lnTo>
                    <a:lnTo>
                      <a:pt x="1514" y="90"/>
                    </a:lnTo>
                    <a:lnTo>
                      <a:pt x="1492" y="106"/>
                    </a:lnTo>
                    <a:lnTo>
                      <a:pt x="1470" y="124"/>
                    </a:lnTo>
                    <a:lnTo>
                      <a:pt x="1460" y="133"/>
                    </a:lnTo>
                    <a:lnTo>
                      <a:pt x="1449" y="142"/>
                    </a:lnTo>
                    <a:lnTo>
                      <a:pt x="1441" y="153"/>
                    </a:lnTo>
                    <a:lnTo>
                      <a:pt x="1432" y="164"/>
                    </a:lnTo>
                    <a:lnTo>
                      <a:pt x="1424" y="176"/>
                    </a:lnTo>
                    <a:lnTo>
                      <a:pt x="1416" y="188"/>
                    </a:lnTo>
                    <a:lnTo>
                      <a:pt x="1408" y="200"/>
                    </a:lnTo>
                    <a:lnTo>
                      <a:pt x="1402" y="214"/>
                    </a:lnTo>
                    <a:lnTo>
                      <a:pt x="1396" y="227"/>
                    </a:lnTo>
                    <a:lnTo>
                      <a:pt x="1390" y="243"/>
                    </a:lnTo>
                    <a:lnTo>
                      <a:pt x="1386" y="259"/>
                    </a:lnTo>
                    <a:lnTo>
                      <a:pt x="1382" y="277"/>
                    </a:lnTo>
                    <a:lnTo>
                      <a:pt x="1378" y="294"/>
                    </a:lnTo>
                    <a:lnTo>
                      <a:pt x="1376" y="314"/>
                    </a:lnTo>
                    <a:lnTo>
                      <a:pt x="1374" y="334"/>
                    </a:lnTo>
                    <a:lnTo>
                      <a:pt x="1373" y="355"/>
                    </a:lnTo>
                    <a:lnTo>
                      <a:pt x="1378" y="354"/>
                    </a:lnTo>
                    <a:lnTo>
                      <a:pt x="1390" y="351"/>
                    </a:lnTo>
                    <a:lnTo>
                      <a:pt x="1409" y="349"/>
                    </a:lnTo>
                    <a:lnTo>
                      <a:pt x="1433" y="346"/>
                    </a:lnTo>
                    <a:lnTo>
                      <a:pt x="1446" y="346"/>
                    </a:lnTo>
                    <a:lnTo>
                      <a:pt x="1461" y="346"/>
                    </a:lnTo>
                    <a:lnTo>
                      <a:pt x="1476" y="347"/>
                    </a:lnTo>
                    <a:lnTo>
                      <a:pt x="1490" y="350"/>
                    </a:lnTo>
                    <a:lnTo>
                      <a:pt x="1505" y="354"/>
                    </a:lnTo>
                    <a:lnTo>
                      <a:pt x="1520" y="359"/>
                    </a:lnTo>
                    <a:lnTo>
                      <a:pt x="1534" y="365"/>
                    </a:lnTo>
                    <a:lnTo>
                      <a:pt x="1548" y="374"/>
                    </a:lnTo>
                    <a:lnTo>
                      <a:pt x="1546" y="402"/>
                    </a:lnTo>
                    <a:lnTo>
                      <a:pt x="1544" y="425"/>
                    </a:lnTo>
                    <a:lnTo>
                      <a:pt x="1542" y="434"/>
                    </a:lnTo>
                    <a:lnTo>
                      <a:pt x="1541" y="443"/>
                    </a:lnTo>
                    <a:lnTo>
                      <a:pt x="1538" y="450"/>
                    </a:lnTo>
                    <a:lnTo>
                      <a:pt x="1534" y="457"/>
                    </a:lnTo>
                    <a:lnTo>
                      <a:pt x="1530" y="462"/>
                    </a:lnTo>
                    <a:lnTo>
                      <a:pt x="1525" y="466"/>
                    </a:lnTo>
                    <a:lnTo>
                      <a:pt x="1517" y="469"/>
                    </a:lnTo>
                    <a:lnTo>
                      <a:pt x="1509" y="471"/>
                    </a:lnTo>
                    <a:lnTo>
                      <a:pt x="1498" y="474"/>
                    </a:lnTo>
                    <a:lnTo>
                      <a:pt x="1488" y="475"/>
                    </a:lnTo>
                    <a:lnTo>
                      <a:pt x="1473" y="475"/>
                    </a:lnTo>
                    <a:lnTo>
                      <a:pt x="1457" y="475"/>
                    </a:lnTo>
                    <a:lnTo>
                      <a:pt x="1448" y="475"/>
                    </a:lnTo>
                    <a:lnTo>
                      <a:pt x="1437" y="473"/>
                    </a:lnTo>
                    <a:lnTo>
                      <a:pt x="1426" y="467"/>
                    </a:lnTo>
                    <a:lnTo>
                      <a:pt x="1416" y="463"/>
                    </a:lnTo>
                    <a:lnTo>
                      <a:pt x="1390" y="451"/>
                    </a:lnTo>
                    <a:lnTo>
                      <a:pt x="1362" y="439"/>
                    </a:lnTo>
                    <a:lnTo>
                      <a:pt x="1346" y="434"/>
                    </a:lnTo>
                    <a:lnTo>
                      <a:pt x="1329" y="430"/>
                    </a:lnTo>
                    <a:lnTo>
                      <a:pt x="1310" y="427"/>
                    </a:lnTo>
                    <a:lnTo>
                      <a:pt x="1290" y="427"/>
                    </a:lnTo>
                    <a:lnTo>
                      <a:pt x="1268" y="429"/>
                    </a:lnTo>
                    <a:lnTo>
                      <a:pt x="1242" y="434"/>
                    </a:lnTo>
                    <a:lnTo>
                      <a:pt x="1216" y="441"/>
                    </a:lnTo>
                    <a:lnTo>
                      <a:pt x="1186" y="451"/>
                    </a:lnTo>
                    <a:lnTo>
                      <a:pt x="1168" y="473"/>
                    </a:lnTo>
                    <a:lnTo>
                      <a:pt x="1148" y="491"/>
                    </a:lnTo>
                    <a:lnTo>
                      <a:pt x="1127" y="511"/>
                    </a:lnTo>
                    <a:lnTo>
                      <a:pt x="1107" y="529"/>
                    </a:lnTo>
                    <a:lnTo>
                      <a:pt x="1064" y="563"/>
                    </a:lnTo>
                    <a:lnTo>
                      <a:pt x="1020" y="597"/>
                    </a:lnTo>
                    <a:lnTo>
                      <a:pt x="932" y="658"/>
                    </a:lnTo>
                    <a:lnTo>
                      <a:pt x="841" y="717"/>
                    </a:lnTo>
                    <a:lnTo>
                      <a:pt x="796" y="746"/>
                    </a:lnTo>
                    <a:lnTo>
                      <a:pt x="752" y="777"/>
                    </a:lnTo>
                    <a:lnTo>
                      <a:pt x="709" y="809"/>
                    </a:lnTo>
                    <a:lnTo>
                      <a:pt x="668" y="842"/>
                    </a:lnTo>
                    <a:lnTo>
                      <a:pt x="647" y="859"/>
                    </a:lnTo>
                    <a:lnTo>
                      <a:pt x="627" y="876"/>
                    </a:lnTo>
                    <a:lnTo>
                      <a:pt x="608" y="895"/>
                    </a:lnTo>
                    <a:lnTo>
                      <a:pt x="589" y="914"/>
                    </a:lnTo>
                    <a:lnTo>
                      <a:pt x="571" y="934"/>
                    </a:lnTo>
                    <a:lnTo>
                      <a:pt x="552" y="955"/>
                    </a:lnTo>
                    <a:lnTo>
                      <a:pt x="535" y="976"/>
                    </a:lnTo>
                    <a:lnTo>
                      <a:pt x="519" y="999"/>
                    </a:lnTo>
                    <a:lnTo>
                      <a:pt x="500" y="1028"/>
                    </a:lnTo>
                    <a:lnTo>
                      <a:pt x="483" y="1062"/>
                    </a:lnTo>
                    <a:lnTo>
                      <a:pt x="465" y="1096"/>
                    </a:lnTo>
                    <a:lnTo>
                      <a:pt x="448" y="1134"/>
                    </a:lnTo>
                    <a:lnTo>
                      <a:pt x="431" y="1171"/>
                    </a:lnTo>
                    <a:lnTo>
                      <a:pt x="412" y="1208"/>
                    </a:lnTo>
                    <a:lnTo>
                      <a:pt x="393" y="1243"/>
                    </a:lnTo>
                    <a:lnTo>
                      <a:pt x="373" y="1276"/>
                    </a:lnTo>
                    <a:lnTo>
                      <a:pt x="343" y="1324"/>
                    </a:lnTo>
                    <a:lnTo>
                      <a:pt x="314" y="1368"/>
                    </a:lnTo>
                    <a:lnTo>
                      <a:pt x="287" y="1407"/>
                    </a:lnTo>
                    <a:lnTo>
                      <a:pt x="264" y="1440"/>
                    </a:lnTo>
                    <a:lnTo>
                      <a:pt x="255" y="1456"/>
                    </a:lnTo>
                    <a:lnTo>
                      <a:pt x="248" y="1469"/>
                    </a:lnTo>
                    <a:lnTo>
                      <a:pt x="242" y="1483"/>
                    </a:lnTo>
                    <a:lnTo>
                      <a:pt x="238" y="1493"/>
                    </a:lnTo>
                    <a:lnTo>
                      <a:pt x="235" y="1503"/>
                    </a:lnTo>
                    <a:lnTo>
                      <a:pt x="235" y="1511"/>
                    </a:lnTo>
                    <a:lnTo>
                      <a:pt x="236" y="1515"/>
                    </a:lnTo>
                    <a:lnTo>
                      <a:pt x="238" y="1519"/>
                    </a:lnTo>
                    <a:lnTo>
                      <a:pt x="239" y="1521"/>
                    </a:lnTo>
                    <a:lnTo>
                      <a:pt x="242" y="1523"/>
                    </a:lnTo>
                    <a:lnTo>
                      <a:pt x="259" y="1536"/>
                    </a:lnTo>
                    <a:lnTo>
                      <a:pt x="274" y="1545"/>
                    </a:lnTo>
                    <a:lnTo>
                      <a:pt x="287" y="1553"/>
                    </a:lnTo>
                    <a:lnTo>
                      <a:pt x="299" y="1560"/>
                    </a:lnTo>
                    <a:lnTo>
                      <a:pt x="310" y="1564"/>
                    </a:lnTo>
                    <a:lnTo>
                      <a:pt x="319" y="1567"/>
                    </a:lnTo>
                    <a:lnTo>
                      <a:pt x="328" y="1569"/>
                    </a:lnTo>
                    <a:lnTo>
                      <a:pt x="338" y="1569"/>
                    </a:lnTo>
                    <a:lnTo>
                      <a:pt x="355" y="1571"/>
                    </a:lnTo>
                    <a:lnTo>
                      <a:pt x="375" y="1569"/>
                    </a:lnTo>
                    <a:lnTo>
                      <a:pt x="397" y="1569"/>
                    </a:lnTo>
                    <a:lnTo>
                      <a:pt x="428" y="1572"/>
                    </a:lnTo>
                    <a:lnTo>
                      <a:pt x="435" y="1568"/>
                    </a:lnTo>
                    <a:lnTo>
                      <a:pt x="441" y="1565"/>
                    </a:lnTo>
                    <a:lnTo>
                      <a:pt x="448" y="1564"/>
                    </a:lnTo>
                    <a:lnTo>
                      <a:pt x="455" y="1563"/>
                    </a:lnTo>
                    <a:lnTo>
                      <a:pt x="460" y="1564"/>
                    </a:lnTo>
                    <a:lnTo>
                      <a:pt x="465" y="1564"/>
                    </a:lnTo>
                    <a:lnTo>
                      <a:pt x="471" y="1565"/>
                    </a:lnTo>
                    <a:lnTo>
                      <a:pt x="475" y="1568"/>
                    </a:lnTo>
                    <a:lnTo>
                      <a:pt x="484" y="1573"/>
                    </a:lnTo>
                    <a:lnTo>
                      <a:pt x="491" y="1581"/>
                    </a:lnTo>
                    <a:lnTo>
                      <a:pt x="497" y="1591"/>
                    </a:lnTo>
                    <a:lnTo>
                      <a:pt x="503" y="1601"/>
                    </a:lnTo>
                    <a:lnTo>
                      <a:pt x="511" y="1623"/>
                    </a:lnTo>
                    <a:lnTo>
                      <a:pt x="515" y="1641"/>
                    </a:lnTo>
                    <a:lnTo>
                      <a:pt x="517" y="1656"/>
                    </a:lnTo>
                    <a:lnTo>
                      <a:pt x="519" y="1661"/>
                    </a:lnTo>
                    <a:lnTo>
                      <a:pt x="512" y="1668"/>
                    </a:lnTo>
                    <a:lnTo>
                      <a:pt x="508" y="1675"/>
                    </a:lnTo>
                    <a:lnTo>
                      <a:pt x="505" y="1683"/>
                    </a:lnTo>
                    <a:lnTo>
                      <a:pt x="503" y="1689"/>
                    </a:lnTo>
                    <a:lnTo>
                      <a:pt x="499" y="1705"/>
                    </a:lnTo>
                    <a:lnTo>
                      <a:pt x="495" y="1719"/>
                    </a:lnTo>
                    <a:lnTo>
                      <a:pt x="491" y="1724"/>
                    </a:lnTo>
                    <a:lnTo>
                      <a:pt x="484" y="1728"/>
                    </a:lnTo>
                    <a:lnTo>
                      <a:pt x="477" y="1731"/>
                    </a:lnTo>
                    <a:lnTo>
                      <a:pt x="468" y="1732"/>
                    </a:lnTo>
                    <a:lnTo>
                      <a:pt x="455" y="1732"/>
                    </a:lnTo>
                    <a:lnTo>
                      <a:pt x="440" y="1729"/>
                    </a:lnTo>
                    <a:lnTo>
                      <a:pt x="420" y="1724"/>
                    </a:lnTo>
                    <a:lnTo>
                      <a:pt x="397" y="1716"/>
                    </a:lnTo>
                    <a:lnTo>
                      <a:pt x="388" y="1729"/>
                    </a:lnTo>
                    <a:lnTo>
                      <a:pt x="379" y="1741"/>
                    </a:lnTo>
                    <a:lnTo>
                      <a:pt x="370" y="1751"/>
                    </a:lnTo>
                    <a:lnTo>
                      <a:pt x="359" y="1757"/>
                    </a:lnTo>
                    <a:lnTo>
                      <a:pt x="348" y="1764"/>
                    </a:lnTo>
                    <a:lnTo>
                      <a:pt x="338" y="1768"/>
                    </a:lnTo>
                    <a:lnTo>
                      <a:pt x="326" y="1769"/>
                    </a:lnTo>
                    <a:lnTo>
                      <a:pt x="315" y="1771"/>
                    </a:lnTo>
                    <a:lnTo>
                      <a:pt x="303" y="1769"/>
                    </a:lnTo>
                    <a:lnTo>
                      <a:pt x="291" y="1768"/>
                    </a:lnTo>
                    <a:lnTo>
                      <a:pt x="279" y="1764"/>
                    </a:lnTo>
                    <a:lnTo>
                      <a:pt x="267" y="1760"/>
                    </a:lnTo>
                    <a:lnTo>
                      <a:pt x="242" y="1749"/>
                    </a:lnTo>
                    <a:lnTo>
                      <a:pt x="218" y="1735"/>
                    </a:lnTo>
                    <a:lnTo>
                      <a:pt x="208" y="1731"/>
                    </a:lnTo>
                    <a:lnTo>
                      <a:pt x="202" y="1729"/>
                    </a:lnTo>
                    <a:lnTo>
                      <a:pt x="199" y="1731"/>
                    </a:lnTo>
                    <a:lnTo>
                      <a:pt x="198" y="1732"/>
                    </a:lnTo>
                    <a:lnTo>
                      <a:pt x="196" y="1735"/>
                    </a:lnTo>
                    <a:lnTo>
                      <a:pt x="195" y="1739"/>
                    </a:lnTo>
                    <a:lnTo>
                      <a:pt x="194" y="1747"/>
                    </a:lnTo>
                    <a:lnTo>
                      <a:pt x="194" y="1756"/>
                    </a:lnTo>
                    <a:lnTo>
                      <a:pt x="195" y="1769"/>
                    </a:lnTo>
                    <a:lnTo>
                      <a:pt x="196" y="1783"/>
                    </a:lnTo>
                    <a:lnTo>
                      <a:pt x="200" y="1816"/>
                    </a:lnTo>
                    <a:lnTo>
                      <a:pt x="202" y="1852"/>
                    </a:lnTo>
                    <a:lnTo>
                      <a:pt x="202" y="1871"/>
                    </a:lnTo>
                    <a:lnTo>
                      <a:pt x="200" y="1889"/>
                    </a:lnTo>
                    <a:lnTo>
                      <a:pt x="198" y="1908"/>
                    </a:lnTo>
                    <a:lnTo>
                      <a:pt x="194" y="1927"/>
                    </a:lnTo>
                    <a:lnTo>
                      <a:pt x="190" y="1936"/>
                    </a:lnTo>
                    <a:lnTo>
                      <a:pt x="186" y="1945"/>
                    </a:lnTo>
                    <a:lnTo>
                      <a:pt x="182" y="1953"/>
                    </a:lnTo>
                    <a:lnTo>
                      <a:pt x="176" y="1963"/>
                    </a:lnTo>
                    <a:lnTo>
                      <a:pt x="164" y="1977"/>
                    </a:lnTo>
                    <a:lnTo>
                      <a:pt x="151" y="1992"/>
                    </a:lnTo>
                    <a:lnTo>
                      <a:pt x="119" y="2020"/>
                    </a:lnTo>
                    <a:lnTo>
                      <a:pt x="86" y="2046"/>
                    </a:lnTo>
                    <a:lnTo>
                      <a:pt x="70" y="2061"/>
                    </a:lnTo>
                    <a:lnTo>
                      <a:pt x="54" y="2076"/>
                    </a:lnTo>
                    <a:lnTo>
                      <a:pt x="39" y="2092"/>
                    </a:lnTo>
                    <a:lnTo>
                      <a:pt x="27" y="2109"/>
                    </a:lnTo>
                    <a:lnTo>
                      <a:pt x="20" y="2118"/>
                    </a:lnTo>
                    <a:lnTo>
                      <a:pt x="16" y="2128"/>
                    </a:lnTo>
                    <a:lnTo>
                      <a:pt x="11" y="2138"/>
                    </a:lnTo>
                    <a:lnTo>
                      <a:pt x="7" y="2149"/>
                    </a:lnTo>
                    <a:lnTo>
                      <a:pt x="4" y="2160"/>
                    </a:lnTo>
                    <a:lnTo>
                      <a:pt x="2" y="2172"/>
                    </a:lnTo>
                    <a:lnTo>
                      <a:pt x="0" y="2185"/>
                    </a:lnTo>
                    <a:lnTo>
                      <a:pt x="0" y="2198"/>
                    </a:lnTo>
                    <a:lnTo>
                      <a:pt x="0" y="2204"/>
                    </a:lnTo>
                    <a:lnTo>
                      <a:pt x="2" y="2210"/>
                    </a:lnTo>
                    <a:lnTo>
                      <a:pt x="3" y="2218"/>
                    </a:lnTo>
                    <a:lnTo>
                      <a:pt x="7" y="2228"/>
                    </a:lnTo>
                    <a:lnTo>
                      <a:pt x="16" y="2226"/>
                    </a:lnTo>
                    <a:lnTo>
                      <a:pt x="26" y="2226"/>
                    </a:lnTo>
                    <a:lnTo>
                      <a:pt x="32" y="2228"/>
                    </a:lnTo>
                    <a:lnTo>
                      <a:pt x="38" y="2229"/>
                    </a:lnTo>
                    <a:lnTo>
                      <a:pt x="46" y="2232"/>
                    </a:lnTo>
                    <a:lnTo>
                      <a:pt x="55" y="2234"/>
                    </a:lnTo>
                    <a:lnTo>
                      <a:pt x="68" y="2234"/>
                    </a:lnTo>
                    <a:lnTo>
                      <a:pt x="83" y="2237"/>
                    </a:lnTo>
                    <a:lnTo>
                      <a:pt x="99" y="2241"/>
                    </a:lnTo>
                    <a:lnTo>
                      <a:pt x="115" y="2248"/>
                    </a:lnTo>
                    <a:lnTo>
                      <a:pt x="132" y="2254"/>
                    </a:lnTo>
                    <a:lnTo>
                      <a:pt x="151" y="2262"/>
                    </a:lnTo>
                    <a:lnTo>
                      <a:pt x="168" y="2272"/>
                    </a:lnTo>
                    <a:lnTo>
                      <a:pt x="184" y="2282"/>
                    </a:lnTo>
                    <a:lnTo>
                      <a:pt x="202" y="2293"/>
                    </a:lnTo>
                    <a:lnTo>
                      <a:pt x="216" y="2305"/>
                    </a:lnTo>
                    <a:lnTo>
                      <a:pt x="230" y="2317"/>
                    </a:lnTo>
                    <a:lnTo>
                      <a:pt x="242" y="2330"/>
                    </a:lnTo>
                    <a:lnTo>
                      <a:pt x="252" y="2344"/>
                    </a:lnTo>
                    <a:lnTo>
                      <a:pt x="259" y="2357"/>
                    </a:lnTo>
                    <a:lnTo>
                      <a:pt x="262" y="2364"/>
                    </a:lnTo>
                    <a:lnTo>
                      <a:pt x="264" y="2370"/>
                    </a:lnTo>
                    <a:lnTo>
                      <a:pt x="266" y="2377"/>
                    </a:lnTo>
                    <a:lnTo>
                      <a:pt x="266" y="2385"/>
                    </a:lnTo>
                    <a:lnTo>
                      <a:pt x="266" y="2396"/>
                    </a:lnTo>
                    <a:lnTo>
                      <a:pt x="264" y="2405"/>
                    </a:lnTo>
                    <a:lnTo>
                      <a:pt x="262" y="2413"/>
                    </a:lnTo>
                    <a:lnTo>
                      <a:pt x="260" y="2420"/>
                    </a:lnTo>
                    <a:lnTo>
                      <a:pt x="254" y="2432"/>
                    </a:lnTo>
                    <a:lnTo>
                      <a:pt x="247" y="2441"/>
                    </a:lnTo>
                    <a:lnTo>
                      <a:pt x="239" y="2449"/>
                    </a:lnTo>
                    <a:lnTo>
                      <a:pt x="232" y="2457"/>
                    </a:lnTo>
                    <a:lnTo>
                      <a:pt x="227" y="2465"/>
                    </a:lnTo>
                    <a:lnTo>
                      <a:pt x="223" y="2474"/>
                    </a:lnTo>
                    <a:lnTo>
                      <a:pt x="220" y="2484"/>
                    </a:lnTo>
                    <a:lnTo>
                      <a:pt x="219" y="2492"/>
                    </a:lnTo>
                    <a:lnTo>
                      <a:pt x="219" y="2500"/>
                    </a:lnTo>
                    <a:lnTo>
                      <a:pt x="222" y="2508"/>
                    </a:lnTo>
                    <a:lnTo>
                      <a:pt x="223" y="2516"/>
                    </a:lnTo>
                    <a:lnTo>
                      <a:pt x="224" y="2524"/>
                    </a:lnTo>
                    <a:lnTo>
                      <a:pt x="224" y="2532"/>
                    </a:lnTo>
                    <a:lnTo>
                      <a:pt x="223" y="2541"/>
                    </a:lnTo>
                    <a:lnTo>
                      <a:pt x="218" y="2554"/>
                    </a:lnTo>
                    <a:lnTo>
                      <a:pt x="212" y="2566"/>
                    </a:lnTo>
                    <a:lnTo>
                      <a:pt x="206" y="2578"/>
                    </a:lnTo>
                    <a:lnTo>
                      <a:pt x="198" y="2590"/>
                    </a:lnTo>
                    <a:lnTo>
                      <a:pt x="182" y="2611"/>
                    </a:lnTo>
                    <a:lnTo>
                      <a:pt x="166" y="2633"/>
                    </a:lnTo>
                    <a:lnTo>
                      <a:pt x="159" y="2643"/>
                    </a:lnTo>
                    <a:lnTo>
                      <a:pt x="151" y="2654"/>
                    </a:lnTo>
                    <a:lnTo>
                      <a:pt x="144" y="2666"/>
                    </a:lnTo>
                    <a:lnTo>
                      <a:pt x="139" y="2678"/>
                    </a:lnTo>
                    <a:lnTo>
                      <a:pt x="134" y="2690"/>
                    </a:lnTo>
                    <a:lnTo>
                      <a:pt x="130" y="2703"/>
                    </a:lnTo>
                    <a:lnTo>
                      <a:pt x="128" y="2718"/>
                    </a:lnTo>
                    <a:lnTo>
                      <a:pt x="127" y="2734"/>
                    </a:lnTo>
                    <a:lnTo>
                      <a:pt x="127" y="2742"/>
                    </a:lnTo>
                    <a:lnTo>
                      <a:pt x="128" y="2750"/>
                    </a:lnTo>
                    <a:lnTo>
                      <a:pt x="130" y="2757"/>
                    </a:lnTo>
                    <a:lnTo>
                      <a:pt x="131" y="2762"/>
                    </a:lnTo>
                    <a:lnTo>
                      <a:pt x="134" y="2767"/>
                    </a:lnTo>
                    <a:lnTo>
                      <a:pt x="136" y="2771"/>
                    </a:lnTo>
                    <a:lnTo>
                      <a:pt x="140" y="2775"/>
                    </a:lnTo>
                    <a:lnTo>
                      <a:pt x="144" y="2778"/>
                    </a:lnTo>
                    <a:lnTo>
                      <a:pt x="154" y="2782"/>
                    </a:lnTo>
                    <a:lnTo>
                      <a:pt x="166" y="2783"/>
                    </a:lnTo>
                    <a:lnTo>
                      <a:pt x="178" y="2783"/>
                    </a:lnTo>
                    <a:lnTo>
                      <a:pt x="194" y="2782"/>
                    </a:lnTo>
                    <a:lnTo>
                      <a:pt x="196" y="2790"/>
                    </a:lnTo>
                    <a:lnTo>
                      <a:pt x="199" y="2799"/>
                    </a:lnTo>
                    <a:lnTo>
                      <a:pt x="200" y="2806"/>
                    </a:lnTo>
                    <a:lnTo>
                      <a:pt x="200" y="2814"/>
                    </a:lnTo>
                    <a:lnTo>
                      <a:pt x="200" y="2829"/>
                    </a:lnTo>
                    <a:lnTo>
                      <a:pt x="199" y="2842"/>
                    </a:lnTo>
                    <a:lnTo>
                      <a:pt x="200" y="2846"/>
                    </a:lnTo>
                    <a:lnTo>
                      <a:pt x="202" y="2849"/>
                    </a:lnTo>
                    <a:lnTo>
                      <a:pt x="203" y="2853"/>
                    </a:lnTo>
                    <a:lnTo>
                      <a:pt x="207" y="2857"/>
                    </a:lnTo>
                    <a:lnTo>
                      <a:pt x="215" y="2865"/>
                    </a:lnTo>
                    <a:lnTo>
                      <a:pt x="227" y="2873"/>
                    </a:lnTo>
                    <a:lnTo>
                      <a:pt x="240" y="2879"/>
                    </a:lnTo>
                    <a:lnTo>
                      <a:pt x="255" y="2885"/>
                    </a:lnTo>
                    <a:lnTo>
                      <a:pt x="272" y="2889"/>
                    </a:lnTo>
                    <a:lnTo>
                      <a:pt x="290" y="2890"/>
                    </a:lnTo>
                    <a:lnTo>
                      <a:pt x="300" y="2890"/>
                    </a:lnTo>
                    <a:lnTo>
                      <a:pt x="311" y="2887"/>
                    </a:lnTo>
                    <a:lnTo>
                      <a:pt x="322" y="2885"/>
                    </a:lnTo>
                    <a:lnTo>
                      <a:pt x="332" y="2881"/>
                    </a:lnTo>
                    <a:lnTo>
                      <a:pt x="342" y="2878"/>
                    </a:lnTo>
                    <a:lnTo>
                      <a:pt x="352" y="2875"/>
                    </a:lnTo>
                    <a:lnTo>
                      <a:pt x="363" y="2873"/>
                    </a:lnTo>
                    <a:lnTo>
                      <a:pt x="373" y="2873"/>
                    </a:lnTo>
                    <a:lnTo>
                      <a:pt x="391" y="2873"/>
                    </a:lnTo>
                    <a:lnTo>
                      <a:pt x="404" y="2877"/>
                    </a:lnTo>
                    <a:lnTo>
                      <a:pt x="415" y="2882"/>
                    </a:lnTo>
                    <a:lnTo>
                      <a:pt x="424" y="2889"/>
                    </a:lnTo>
                    <a:lnTo>
                      <a:pt x="431" y="2895"/>
                    </a:lnTo>
                    <a:lnTo>
                      <a:pt x="436" y="2905"/>
                    </a:lnTo>
                    <a:lnTo>
                      <a:pt x="441" y="2914"/>
                    </a:lnTo>
                    <a:lnTo>
                      <a:pt x="445" y="2925"/>
                    </a:lnTo>
                    <a:lnTo>
                      <a:pt x="452" y="2943"/>
                    </a:lnTo>
                    <a:lnTo>
                      <a:pt x="461" y="2961"/>
                    </a:lnTo>
                    <a:lnTo>
                      <a:pt x="467" y="2969"/>
                    </a:lnTo>
                    <a:lnTo>
                      <a:pt x="473" y="2974"/>
                    </a:lnTo>
                    <a:lnTo>
                      <a:pt x="483" y="2978"/>
                    </a:lnTo>
                    <a:lnTo>
                      <a:pt x="495" y="2981"/>
                    </a:lnTo>
                    <a:lnTo>
                      <a:pt x="504" y="2978"/>
                    </a:lnTo>
                    <a:lnTo>
                      <a:pt x="512" y="2975"/>
                    </a:lnTo>
                    <a:lnTo>
                      <a:pt x="519" y="2971"/>
                    </a:lnTo>
                    <a:lnTo>
                      <a:pt x="524" y="2967"/>
                    </a:lnTo>
                    <a:lnTo>
                      <a:pt x="533" y="2959"/>
                    </a:lnTo>
                    <a:lnTo>
                      <a:pt x="548" y="2950"/>
                    </a:lnTo>
                    <a:lnTo>
                      <a:pt x="569" y="2971"/>
                    </a:lnTo>
                    <a:lnTo>
                      <a:pt x="591" y="2995"/>
                    </a:lnTo>
                    <a:lnTo>
                      <a:pt x="603" y="3006"/>
                    </a:lnTo>
                    <a:lnTo>
                      <a:pt x="616" y="3015"/>
                    </a:lnTo>
                    <a:lnTo>
                      <a:pt x="624" y="3018"/>
                    </a:lnTo>
                    <a:lnTo>
                      <a:pt x="632" y="3021"/>
                    </a:lnTo>
                    <a:lnTo>
                      <a:pt x="641" y="3022"/>
                    </a:lnTo>
                    <a:lnTo>
                      <a:pt x="651" y="3022"/>
                    </a:lnTo>
                    <a:lnTo>
                      <a:pt x="663" y="3022"/>
                    </a:lnTo>
                    <a:lnTo>
                      <a:pt x="673" y="3021"/>
                    </a:lnTo>
                    <a:lnTo>
                      <a:pt x="683" y="3019"/>
                    </a:lnTo>
                    <a:lnTo>
                      <a:pt x="691" y="3017"/>
                    </a:lnTo>
                    <a:lnTo>
                      <a:pt x="705" y="3010"/>
                    </a:lnTo>
                    <a:lnTo>
                      <a:pt x="717" y="3002"/>
                    </a:lnTo>
                    <a:lnTo>
                      <a:pt x="728" y="2994"/>
                    </a:lnTo>
                    <a:lnTo>
                      <a:pt x="739" y="2985"/>
                    </a:lnTo>
                    <a:lnTo>
                      <a:pt x="751" y="2975"/>
                    </a:lnTo>
                    <a:lnTo>
                      <a:pt x="765" y="2969"/>
                    </a:lnTo>
                    <a:lnTo>
                      <a:pt x="773" y="2967"/>
                    </a:lnTo>
                    <a:lnTo>
                      <a:pt x="783" y="2967"/>
                    </a:lnTo>
                    <a:lnTo>
                      <a:pt x="791" y="2967"/>
                    </a:lnTo>
                    <a:lnTo>
                      <a:pt x="799" y="2969"/>
                    </a:lnTo>
                    <a:lnTo>
                      <a:pt x="808" y="2970"/>
                    </a:lnTo>
                    <a:lnTo>
                      <a:pt x="817" y="2970"/>
                    </a:lnTo>
                    <a:lnTo>
                      <a:pt x="827" y="2970"/>
                    </a:lnTo>
                    <a:lnTo>
                      <a:pt x="837" y="2969"/>
                    </a:lnTo>
                    <a:lnTo>
                      <a:pt x="843" y="2967"/>
                    </a:lnTo>
                    <a:lnTo>
                      <a:pt x="847" y="2966"/>
                    </a:lnTo>
                    <a:lnTo>
                      <a:pt x="852" y="2963"/>
                    </a:lnTo>
                    <a:lnTo>
                      <a:pt x="859" y="2961"/>
                    </a:lnTo>
                    <a:lnTo>
                      <a:pt x="869" y="2953"/>
                    </a:lnTo>
                    <a:lnTo>
                      <a:pt x="881" y="2943"/>
                    </a:lnTo>
                    <a:lnTo>
                      <a:pt x="901" y="2925"/>
                    </a:lnTo>
                    <a:lnTo>
                      <a:pt x="916" y="2914"/>
                    </a:lnTo>
                    <a:lnTo>
                      <a:pt x="927" y="2907"/>
                    </a:lnTo>
                    <a:lnTo>
                      <a:pt x="937" y="2902"/>
                    </a:lnTo>
                    <a:lnTo>
                      <a:pt x="948" y="2897"/>
                    </a:lnTo>
                    <a:lnTo>
                      <a:pt x="959" y="2894"/>
                    </a:lnTo>
                    <a:lnTo>
                      <a:pt x="977" y="2890"/>
                    </a:lnTo>
                    <a:lnTo>
                      <a:pt x="996" y="2886"/>
                    </a:lnTo>
                    <a:lnTo>
                      <a:pt x="1015" y="2883"/>
                    </a:lnTo>
                    <a:lnTo>
                      <a:pt x="1033" y="2878"/>
                    </a:lnTo>
                    <a:lnTo>
                      <a:pt x="1043" y="2874"/>
                    </a:lnTo>
                    <a:lnTo>
                      <a:pt x="1052" y="2869"/>
                    </a:lnTo>
                    <a:lnTo>
                      <a:pt x="1063" y="2862"/>
                    </a:lnTo>
                    <a:lnTo>
                      <a:pt x="1072" y="2854"/>
                    </a:lnTo>
                    <a:lnTo>
                      <a:pt x="1079" y="2850"/>
                    </a:lnTo>
                    <a:lnTo>
                      <a:pt x="1081" y="2845"/>
                    </a:lnTo>
                    <a:lnTo>
                      <a:pt x="1084" y="2839"/>
                    </a:lnTo>
                    <a:lnTo>
                      <a:pt x="1085" y="2834"/>
                    </a:lnTo>
                    <a:lnTo>
                      <a:pt x="1085" y="2819"/>
                    </a:lnTo>
                    <a:lnTo>
                      <a:pt x="1084" y="2799"/>
                    </a:lnTo>
                    <a:lnTo>
                      <a:pt x="1091" y="2799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117"/>
              <p:cNvSpPr>
                <a:spLocks/>
              </p:cNvSpPr>
              <p:nvPr/>
            </p:nvSpPr>
            <p:spPr bwMode="auto">
              <a:xfrm>
                <a:off x="4823" y="1300"/>
                <a:ext cx="471" cy="875"/>
              </a:xfrm>
              <a:custGeom>
                <a:avLst/>
                <a:gdLst>
                  <a:gd name="T0" fmla="*/ 447 w 1545"/>
                  <a:gd name="T1" fmla="*/ 829 h 2865"/>
                  <a:gd name="T2" fmla="*/ 445 w 1545"/>
                  <a:gd name="T3" fmla="*/ 782 h 2865"/>
                  <a:gd name="T4" fmla="*/ 434 w 1545"/>
                  <a:gd name="T5" fmla="*/ 730 h 2865"/>
                  <a:gd name="T6" fmla="*/ 439 w 1545"/>
                  <a:gd name="T7" fmla="*/ 690 h 2865"/>
                  <a:gd name="T8" fmla="*/ 414 w 1545"/>
                  <a:gd name="T9" fmla="*/ 633 h 2865"/>
                  <a:gd name="T10" fmla="*/ 437 w 1545"/>
                  <a:gd name="T11" fmla="*/ 608 h 2865"/>
                  <a:gd name="T12" fmla="*/ 469 w 1545"/>
                  <a:gd name="T13" fmla="*/ 557 h 2865"/>
                  <a:gd name="T14" fmla="*/ 461 w 1545"/>
                  <a:gd name="T15" fmla="*/ 533 h 2865"/>
                  <a:gd name="T16" fmla="*/ 448 w 1545"/>
                  <a:gd name="T17" fmla="*/ 522 h 2865"/>
                  <a:gd name="T18" fmla="*/ 431 w 1545"/>
                  <a:gd name="T19" fmla="*/ 544 h 2865"/>
                  <a:gd name="T20" fmla="*/ 435 w 1545"/>
                  <a:gd name="T21" fmla="*/ 569 h 2865"/>
                  <a:gd name="T22" fmla="*/ 410 w 1545"/>
                  <a:gd name="T23" fmla="*/ 558 h 2865"/>
                  <a:gd name="T24" fmla="*/ 338 w 1545"/>
                  <a:gd name="T25" fmla="*/ 449 h 2865"/>
                  <a:gd name="T26" fmla="*/ 319 w 1545"/>
                  <a:gd name="T27" fmla="*/ 410 h 2865"/>
                  <a:gd name="T28" fmla="*/ 348 w 1545"/>
                  <a:gd name="T29" fmla="*/ 395 h 2865"/>
                  <a:gd name="T30" fmla="*/ 338 w 1545"/>
                  <a:gd name="T31" fmla="*/ 372 h 2865"/>
                  <a:gd name="T32" fmla="*/ 340 w 1545"/>
                  <a:gd name="T33" fmla="*/ 322 h 2865"/>
                  <a:gd name="T34" fmla="*/ 367 w 1545"/>
                  <a:gd name="T35" fmla="*/ 349 h 2865"/>
                  <a:gd name="T36" fmla="*/ 378 w 1545"/>
                  <a:gd name="T37" fmla="*/ 344 h 2865"/>
                  <a:gd name="T38" fmla="*/ 350 w 1545"/>
                  <a:gd name="T39" fmla="*/ 297 h 2865"/>
                  <a:gd name="T40" fmla="*/ 355 w 1545"/>
                  <a:gd name="T41" fmla="*/ 249 h 2865"/>
                  <a:gd name="T42" fmla="*/ 385 w 1545"/>
                  <a:gd name="T43" fmla="*/ 216 h 2865"/>
                  <a:gd name="T44" fmla="*/ 431 w 1545"/>
                  <a:gd name="T45" fmla="*/ 210 h 2865"/>
                  <a:gd name="T46" fmla="*/ 405 w 1545"/>
                  <a:gd name="T47" fmla="*/ 160 h 2865"/>
                  <a:gd name="T48" fmla="*/ 360 w 1545"/>
                  <a:gd name="T49" fmla="*/ 20 h 2865"/>
                  <a:gd name="T50" fmla="*/ 326 w 1545"/>
                  <a:gd name="T51" fmla="*/ 9 h 2865"/>
                  <a:gd name="T52" fmla="*/ 307 w 1545"/>
                  <a:gd name="T53" fmla="*/ 8 h 2865"/>
                  <a:gd name="T54" fmla="*/ 289 w 1545"/>
                  <a:gd name="T55" fmla="*/ 76 h 2865"/>
                  <a:gd name="T56" fmla="*/ 286 w 1545"/>
                  <a:gd name="T57" fmla="*/ 116 h 2865"/>
                  <a:gd name="T58" fmla="*/ 263 w 1545"/>
                  <a:gd name="T59" fmla="*/ 132 h 2865"/>
                  <a:gd name="T60" fmla="*/ 207 w 1545"/>
                  <a:gd name="T61" fmla="*/ 152 h 2865"/>
                  <a:gd name="T62" fmla="*/ 187 w 1545"/>
                  <a:gd name="T63" fmla="*/ 154 h 2865"/>
                  <a:gd name="T64" fmla="*/ 174 w 1545"/>
                  <a:gd name="T65" fmla="*/ 120 h 2865"/>
                  <a:gd name="T66" fmla="*/ 158 w 1545"/>
                  <a:gd name="T67" fmla="*/ 104 h 2865"/>
                  <a:gd name="T68" fmla="*/ 127 w 1545"/>
                  <a:gd name="T69" fmla="*/ 123 h 2865"/>
                  <a:gd name="T70" fmla="*/ 80 w 1545"/>
                  <a:gd name="T71" fmla="*/ 149 h 2865"/>
                  <a:gd name="T72" fmla="*/ 39 w 1545"/>
                  <a:gd name="T73" fmla="*/ 192 h 2865"/>
                  <a:gd name="T74" fmla="*/ 27 w 1545"/>
                  <a:gd name="T75" fmla="*/ 217 h 2865"/>
                  <a:gd name="T76" fmla="*/ 6 w 1545"/>
                  <a:gd name="T77" fmla="*/ 228 h 2865"/>
                  <a:gd name="T78" fmla="*/ 1 w 1545"/>
                  <a:gd name="T79" fmla="*/ 257 h 2865"/>
                  <a:gd name="T80" fmla="*/ 22 w 1545"/>
                  <a:gd name="T81" fmla="*/ 266 h 2865"/>
                  <a:gd name="T82" fmla="*/ 32 w 1545"/>
                  <a:gd name="T83" fmla="*/ 292 h 2865"/>
                  <a:gd name="T84" fmla="*/ 47 w 1545"/>
                  <a:gd name="T85" fmla="*/ 303 h 2865"/>
                  <a:gd name="T86" fmla="*/ 97 w 1545"/>
                  <a:gd name="T87" fmla="*/ 349 h 2865"/>
                  <a:gd name="T88" fmla="*/ 141 w 1545"/>
                  <a:gd name="T89" fmla="*/ 363 h 2865"/>
                  <a:gd name="T90" fmla="*/ 154 w 1545"/>
                  <a:gd name="T91" fmla="*/ 393 h 2865"/>
                  <a:gd name="T92" fmla="*/ 168 w 1545"/>
                  <a:gd name="T93" fmla="*/ 388 h 2865"/>
                  <a:gd name="T94" fmla="*/ 184 w 1545"/>
                  <a:gd name="T95" fmla="*/ 399 h 2865"/>
                  <a:gd name="T96" fmla="*/ 184 w 1545"/>
                  <a:gd name="T97" fmla="*/ 367 h 2865"/>
                  <a:gd name="T98" fmla="*/ 144 w 1545"/>
                  <a:gd name="T99" fmla="*/ 327 h 2865"/>
                  <a:gd name="T100" fmla="*/ 169 w 1545"/>
                  <a:gd name="T101" fmla="*/ 282 h 2865"/>
                  <a:gd name="T102" fmla="*/ 183 w 1545"/>
                  <a:gd name="T103" fmla="*/ 283 h 2865"/>
                  <a:gd name="T104" fmla="*/ 182 w 1545"/>
                  <a:gd name="T105" fmla="*/ 332 h 2865"/>
                  <a:gd name="T106" fmla="*/ 222 w 1545"/>
                  <a:gd name="T107" fmla="*/ 368 h 2865"/>
                  <a:gd name="T108" fmla="*/ 255 w 1545"/>
                  <a:gd name="T109" fmla="*/ 410 h 2865"/>
                  <a:gd name="T110" fmla="*/ 268 w 1545"/>
                  <a:gd name="T111" fmla="*/ 510 h 2865"/>
                  <a:gd name="T112" fmla="*/ 311 w 1545"/>
                  <a:gd name="T113" fmla="*/ 624 h 2865"/>
                  <a:gd name="T114" fmla="*/ 326 w 1545"/>
                  <a:gd name="T115" fmla="*/ 694 h 2865"/>
                  <a:gd name="T116" fmla="*/ 316 w 1545"/>
                  <a:gd name="T117" fmla="*/ 738 h 2865"/>
                  <a:gd name="T118" fmla="*/ 341 w 1545"/>
                  <a:gd name="T119" fmla="*/ 765 h 2865"/>
                  <a:gd name="T120" fmla="*/ 355 w 1545"/>
                  <a:gd name="T121" fmla="*/ 804 h 2865"/>
                  <a:gd name="T122" fmla="*/ 376 w 1545"/>
                  <a:gd name="T123" fmla="*/ 848 h 286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545"/>
                  <a:gd name="T187" fmla="*/ 0 h 2865"/>
                  <a:gd name="T188" fmla="*/ 1545 w 1545"/>
                  <a:gd name="T189" fmla="*/ 2865 h 286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545" h="2865">
                    <a:moveTo>
                      <a:pt x="1352" y="2848"/>
                    </a:moveTo>
                    <a:lnTo>
                      <a:pt x="1370" y="2832"/>
                    </a:lnTo>
                    <a:lnTo>
                      <a:pt x="1390" y="2812"/>
                    </a:lnTo>
                    <a:lnTo>
                      <a:pt x="1410" y="2791"/>
                    </a:lnTo>
                    <a:lnTo>
                      <a:pt x="1432" y="2765"/>
                    </a:lnTo>
                    <a:lnTo>
                      <a:pt x="1441" y="2753"/>
                    </a:lnTo>
                    <a:lnTo>
                      <a:pt x="1450" y="2740"/>
                    </a:lnTo>
                    <a:lnTo>
                      <a:pt x="1458" y="2727"/>
                    </a:lnTo>
                    <a:lnTo>
                      <a:pt x="1465" y="2713"/>
                    </a:lnTo>
                    <a:lnTo>
                      <a:pt x="1470" y="2700"/>
                    </a:lnTo>
                    <a:lnTo>
                      <a:pt x="1474" y="2687"/>
                    </a:lnTo>
                    <a:lnTo>
                      <a:pt x="1478" y="2673"/>
                    </a:lnTo>
                    <a:lnTo>
                      <a:pt x="1478" y="2661"/>
                    </a:lnTo>
                    <a:lnTo>
                      <a:pt x="1478" y="2641"/>
                    </a:lnTo>
                    <a:lnTo>
                      <a:pt x="1476" y="2623"/>
                    </a:lnTo>
                    <a:lnTo>
                      <a:pt x="1473" y="2607"/>
                    </a:lnTo>
                    <a:lnTo>
                      <a:pt x="1469" y="2591"/>
                    </a:lnTo>
                    <a:lnTo>
                      <a:pt x="1460" y="2561"/>
                    </a:lnTo>
                    <a:lnTo>
                      <a:pt x="1449" y="2533"/>
                    </a:lnTo>
                    <a:lnTo>
                      <a:pt x="1437" y="2508"/>
                    </a:lnTo>
                    <a:lnTo>
                      <a:pt x="1428" y="2480"/>
                    </a:lnTo>
                    <a:lnTo>
                      <a:pt x="1424" y="2467"/>
                    </a:lnTo>
                    <a:lnTo>
                      <a:pt x="1421" y="2452"/>
                    </a:lnTo>
                    <a:lnTo>
                      <a:pt x="1420" y="2436"/>
                    </a:lnTo>
                    <a:lnTo>
                      <a:pt x="1418" y="2420"/>
                    </a:lnTo>
                    <a:lnTo>
                      <a:pt x="1420" y="2405"/>
                    </a:lnTo>
                    <a:lnTo>
                      <a:pt x="1424" y="2391"/>
                    </a:lnTo>
                    <a:lnTo>
                      <a:pt x="1428" y="2376"/>
                    </a:lnTo>
                    <a:lnTo>
                      <a:pt x="1433" y="2363"/>
                    </a:lnTo>
                    <a:lnTo>
                      <a:pt x="1440" y="2348"/>
                    </a:lnTo>
                    <a:lnTo>
                      <a:pt x="1444" y="2334"/>
                    </a:lnTo>
                    <a:lnTo>
                      <a:pt x="1448" y="2318"/>
                    </a:lnTo>
                    <a:lnTo>
                      <a:pt x="1449" y="2300"/>
                    </a:lnTo>
                    <a:lnTo>
                      <a:pt x="1448" y="2287"/>
                    </a:lnTo>
                    <a:lnTo>
                      <a:pt x="1445" y="2272"/>
                    </a:lnTo>
                    <a:lnTo>
                      <a:pt x="1440" y="2259"/>
                    </a:lnTo>
                    <a:lnTo>
                      <a:pt x="1434" y="2246"/>
                    </a:lnTo>
                    <a:lnTo>
                      <a:pt x="1420" y="2219"/>
                    </a:lnTo>
                    <a:lnTo>
                      <a:pt x="1404" y="2192"/>
                    </a:lnTo>
                    <a:lnTo>
                      <a:pt x="1386" y="2164"/>
                    </a:lnTo>
                    <a:lnTo>
                      <a:pt x="1373" y="2135"/>
                    </a:lnTo>
                    <a:lnTo>
                      <a:pt x="1366" y="2119"/>
                    </a:lnTo>
                    <a:lnTo>
                      <a:pt x="1362" y="2104"/>
                    </a:lnTo>
                    <a:lnTo>
                      <a:pt x="1360" y="2087"/>
                    </a:lnTo>
                    <a:lnTo>
                      <a:pt x="1358" y="2071"/>
                    </a:lnTo>
                    <a:lnTo>
                      <a:pt x="1360" y="2062"/>
                    </a:lnTo>
                    <a:lnTo>
                      <a:pt x="1361" y="2052"/>
                    </a:lnTo>
                    <a:lnTo>
                      <a:pt x="1365" y="2044"/>
                    </a:lnTo>
                    <a:lnTo>
                      <a:pt x="1370" y="2036"/>
                    </a:lnTo>
                    <a:lnTo>
                      <a:pt x="1376" y="2030"/>
                    </a:lnTo>
                    <a:lnTo>
                      <a:pt x="1382" y="2023"/>
                    </a:lnTo>
                    <a:lnTo>
                      <a:pt x="1390" y="2016"/>
                    </a:lnTo>
                    <a:lnTo>
                      <a:pt x="1398" y="2011"/>
                    </a:lnTo>
                    <a:lnTo>
                      <a:pt x="1434" y="1990"/>
                    </a:lnTo>
                    <a:lnTo>
                      <a:pt x="1466" y="1968"/>
                    </a:lnTo>
                    <a:lnTo>
                      <a:pt x="1474" y="1963"/>
                    </a:lnTo>
                    <a:lnTo>
                      <a:pt x="1481" y="1956"/>
                    </a:lnTo>
                    <a:lnTo>
                      <a:pt x="1488" y="1948"/>
                    </a:lnTo>
                    <a:lnTo>
                      <a:pt x="1493" y="1940"/>
                    </a:lnTo>
                    <a:lnTo>
                      <a:pt x="1504" y="1924"/>
                    </a:lnTo>
                    <a:lnTo>
                      <a:pt x="1512" y="1906"/>
                    </a:lnTo>
                    <a:lnTo>
                      <a:pt x="1526" y="1866"/>
                    </a:lnTo>
                    <a:lnTo>
                      <a:pt x="1538" y="1824"/>
                    </a:lnTo>
                    <a:lnTo>
                      <a:pt x="1545" y="1830"/>
                    </a:lnTo>
                    <a:lnTo>
                      <a:pt x="1538" y="1824"/>
                    </a:lnTo>
                    <a:lnTo>
                      <a:pt x="1534" y="1816"/>
                    </a:lnTo>
                    <a:lnTo>
                      <a:pt x="1530" y="1808"/>
                    </a:lnTo>
                    <a:lnTo>
                      <a:pt x="1526" y="1798"/>
                    </a:lnTo>
                    <a:lnTo>
                      <a:pt x="1521" y="1787"/>
                    </a:lnTo>
                    <a:lnTo>
                      <a:pt x="1518" y="1775"/>
                    </a:lnTo>
                    <a:lnTo>
                      <a:pt x="1514" y="1761"/>
                    </a:lnTo>
                    <a:lnTo>
                      <a:pt x="1512" y="1745"/>
                    </a:lnTo>
                    <a:lnTo>
                      <a:pt x="1509" y="1727"/>
                    </a:lnTo>
                    <a:lnTo>
                      <a:pt x="1506" y="1726"/>
                    </a:lnTo>
                    <a:lnTo>
                      <a:pt x="1501" y="1719"/>
                    </a:lnTo>
                    <a:lnTo>
                      <a:pt x="1497" y="1717"/>
                    </a:lnTo>
                    <a:lnTo>
                      <a:pt x="1493" y="1714"/>
                    </a:lnTo>
                    <a:lnTo>
                      <a:pt x="1488" y="1711"/>
                    </a:lnTo>
                    <a:lnTo>
                      <a:pt x="1482" y="1709"/>
                    </a:lnTo>
                    <a:lnTo>
                      <a:pt x="1476" y="1709"/>
                    </a:lnTo>
                    <a:lnTo>
                      <a:pt x="1468" y="1709"/>
                    </a:lnTo>
                    <a:lnTo>
                      <a:pt x="1461" y="1711"/>
                    </a:lnTo>
                    <a:lnTo>
                      <a:pt x="1453" y="1715"/>
                    </a:lnTo>
                    <a:lnTo>
                      <a:pt x="1445" y="1722"/>
                    </a:lnTo>
                    <a:lnTo>
                      <a:pt x="1436" y="1731"/>
                    </a:lnTo>
                    <a:lnTo>
                      <a:pt x="1428" y="1743"/>
                    </a:lnTo>
                    <a:lnTo>
                      <a:pt x="1418" y="1758"/>
                    </a:lnTo>
                    <a:lnTo>
                      <a:pt x="1416" y="1765"/>
                    </a:lnTo>
                    <a:lnTo>
                      <a:pt x="1414" y="1771"/>
                    </a:lnTo>
                    <a:lnTo>
                      <a:pt x="1414" y="1781"/>
                    </a:lnTo>
                    <a:lnTo>
                      <a:pt x="1417" y="1790"/>
                    </a:lnTo>
                    <a:lnTo>
                      <a:pt x="1422" y="1808"/>
                    </a:lnTo>
                    <a:lnTo>
                      <a:pt x="1429" y="1828"/>
                    </a:lnTo>
                    <a:lnTo>
                      <a:pt x="1432" y="1836"/>
                    </a:lnTo>
                    <a:lnTo>
                      <a:pt x="1433" y="1846"/>
                    </a:lnTo>
                    <a:lnTo>
                      <a:pt x="1433" y="1852"/>
                    </a:lnTo>
                    <a:lnTo>
                      <a:pt x="1430" y="1859"/>
                    </a:lnTo>
                    <a:lnTo>
                      <a:pt x="1429" y="1862"/>
                    </a:lnTo>
                    <a:lnTo>
                      <a:pt x="1426" y="1863"/>
                    </a:lnTo>
                    <a:lnTo>
                      <a:pt x="1422" y="1864"/>
                    </a:lnTo>
                    <a:lnTo>
                      <a:pt x="1418" y="1866"/>
                    </a:lnTo>
                    <a:lnTo>
                      <a:pt x="1408" y="1867"/>
                    </a:lnTo>
                    <a:lnTo>
                      <a:pt x="1394" y="1866"/>
                    </a:lnTo>
                    <a:lnTo>
                      <a:pt x="1386" y="1863"/>
                    </a:lnTo>
                    <a:lnTo>
                      <a:pt x="1378" y="1859"/>
                    </a:lnTo>
                    <a:lnTo>
                      <a:pt x="1370" y="1852"/>
                    </a:lnTo>
                    <a:lnTo>
                      <a:pt x="1362" y="1844"/>
                    </a:lnTo>
                    <a:lnTo>
                      <a:pt x="1345" y="1826"/>
                    </a:lnTo>
                    <a:lnTo>
                      <a:pt x="1326" y="1803"/>
                    </a:lnTo>
                    <a:lnTo>
                      <a:pt x="1306" y="1775"/>
                    </a:lnTo>
                    <a:lnTo>
                      <a:pt x="1285" y="1745"/>
                    </a:lnTo>
                    <a:lnTo>
                      <a:pt x="1265" y="1713"/>
                    </a:lnTo>
                    <a:lnTo>
                      <a:pt x="1244" y="1678"/>
                    </a:lnTo>
                    <a:lnTo>
                      <a:pt x="1198" y="1606"/>
                    </a:lnTo>
                    <a:lnTo>
                      <a:pt x="1154" y="1535"/>
                    </a:lnTo>
                    <a:lnTo>
                      <a:pt x="1133" y="1502"/>
                    </a:lnTo>
                    <a:lnTo>
                      <a:pt x="1110" y="1471"/>
                    </a:lnTo>
                    <a:lnTo>
                      <a:pt x="1090" y="1445"/>
                    </a:lnTo>
                    <a:lnTo>
                      <a:pt x="1069" y="1421"/>
                    </a:lnTo>
                    <a:lnTo>
                      <a:pt x="1058" y="1407"/>
                    </a:lnTo>
                    <a:lnTo>
                      <a:pt x="1050" y="1395"/>
                    </a:lnTo>
                    <a:lnTo>
                      <a:pt x="1045" y="1383"/>
                    </a:lnTo>
                    <a:lnTo>
                      <a:pt x="1041" y="1373"/>
                    </a:lnTo>
                    <a:lnTo>
                      <a:pt x="1041" y="1362"/>
                    </a:lnTo>
                    <a:lnTo>
                      <a:pt x="1042" y="1353"/>
                    </a:lnTo>
                    <a:lnTo>
                      <a:pt x="1045" y="1343"/>
                    </a:lnTo>
                    <a:lnTo>
                      <a:pt x="1050" y="1335"/>
                    </a:lnTo>
                    <a:lnTo>
                      <a:pt x="1058" y="1327"/>
                    </a:lnTo>
                    <a:lnTo>
                      <a:pt x="1066" y="1321"/>
                    </a:lnTo>
                    <a:lnTo>
                      <a:pt x="1077" y="1314"/>
                    </a:lnTo>
                    <a:lnTo>
                      <a:pt x="1088" y="1309"/>
                    </a:lnTo>
                    <a:lnTo>
                      <a:pt x="1100" y="1305"/>
                    </a:lnTo>
                    <a:lnTo>
                      <a:pt x="1113" y="1301"/>
                    </a:lnTo>
                    <a:lnTo>
                      <a:pt x="1126" y="1297"/>
                    </a:lnTo>
                    <a:lnTo>
                      <a:pt x="1141" y="1294"/>
                    </a:lnTo>
                    <a:lnTo>
                      <a:pt x="1145" y="1282"/>
                    </a:lnTo>
                    <a:lnTo>
                      <a:pt x="1146" y="1270"/>
                    </a:lnTo>
                    <a:lnTo>
                      <a:pt x="1145" y="1265"/>
                    </a:lnTo>
                    <a:lnTo>
                      <a:pt x="1144" y="1259"/>
                    </a:lnTo>
                    <a:lnTo>
                      <a:pt x="1142" y="1254"/>
                    </a:lnTo>
                    <a:lnTo>
                      <a:pt x="1140" y="1249"/>
                    </a:lnTo>
                    <a:lnTo>
                      <a:pt x="1133" y="1239"/>
                    </a:lnTo>
                    <a:lnTo>
                      <a:pt x="1122" y="1229"/>
                    </a:lnTo>
                    <a:lnTo>
                      <a:pt x="1109" y="1217"/>
                    </a:lnTo>
                    <a:lnTo>
                      <a:pt x="1093" y="1204"/>
                    </a:lnTo>
                    <a:lnTo>
                      <a:pt x="1093" y="1065"/>
                    </a:lnTo>
                    <a:lnTo>
                      <a:pt x="1096" y="1061"/>
                    </a:lnTo>
                    <a:lnTo>
                      <a:pt x="1098" y="1057"/>
                    </a:lnTo>
                    <a:lnTo>
                      <a:pt x="1101" y="1056"/>
                    </a:lnTo>
                    <a:lnTo>
                      <a:pt x="1104" y="1053"/>
                    </a:lnTo>
                    <a:lnTo>
                      <a:pt x="1108" y="1053"/>
                    </a:lnTo>
                    <a:lnTo>
                      <a:pt x="1110" y="1053"/>
                    </a:lnTo>
                    <a:lnTo>
                      <a:pt x="1114" y="1054"/>
                    </a:lnTo>
                    <a:lnTo>
                      <a:pt x="1118" y="1056"/>
                    </a:lnTo>
                    <a:lnTo>
                      <a:pt x="1126" y="1061"/>
                    </a:lnTo>
                    <a:lnTo>
                      <a:pt x="1134" y="1069"/>
                    </a:lnTo>
                    <a:lnTo>
                      <a:pt x="1142" y="1077"/>
                    </a:lnTo>
                    <a:lnTo>
                      <a:pt x="1152" y="1088"/>
                    </a:lnTo>
                    <a:lnTo>
                      <a:pt x="1170" y="1109"/>
                    </a:lnTo>
                    <a:lnTo>
                      <a:pt x="1188" y="1129"/>
                    </a:lnTo>
                    <a:lnTo>
                      <a:pt x="1197" y="1137"/>
                    </a:lnTo>
                    <a:lnTo>
                      <a:pt x="1205" y="1144"/>
                    </a:lnTo>
                    <a:lnTo>
                      <a:pt x="1213" y="1149"/>
                    </a:lnTo>
                    <a:lnTo>
                      <a:pt x="1220" y="1150"/>
                    </a:lnTo>
                    <a:lnTo>
                      <a:pt x="1226" y="1148"/>
                    </a:lnTo>
                    <a:lnTo>
                      <a:pt x="1230" y="1145"/>
                    </a:lnTo>
                    <a:lnTo>
                      <a:pt x="1234" y="1142"/>
                    </a:lnTo>
                    <a:lnTo>
                      <a:pt x="1237" y="1138"/>
                    </a:lnTo>
                    <a:lnTo>
                      <a:pt x="1238" y="1134"/>
                    </a:lnTo>
                    <a:lnTo>
                      <a:pt x="1240" y="1130"/>
                    </a:lnTo>
                    <a:lnTo>
                      <a:pt x="1240" y="1125"/>
                    </a:lnTo>
                    <a:lnTo>
                      <a:pt x="1238" y="1120"/>
                    </a:lnTo>
                    <a:lnTo>
                      <a:pt x="1233" y="1108"/>
                    </a:lnTo>
                    <a:lnTo>
                      <a:pt x="1226" y="1094"/>
                    </a:lnTo>
                    <a:lnTo>
                      <a:pt x="1218" y="1081"/>
                    </a:lnTo>
                    <a:lnTo>
                      <a:pt x="1208" y="1065"/>
                    </a:lnTo>
                    <a:lnTo>
                      <a:pt x="1185" y="1034"/>
                    </a:lnTo>
                    <a:lnTo>
                      <a:pt x="1164" y="1002"/>
                    </a:lnTo>
                    <a:lnTo>
                      <a:pt x="1154" y="988"/>
                    </a:lnTo>
                    <a:lnTo>
                      <a:pt x="1148" y="972"/>
                    </a:lnTo>
                    <a:lnTo>
                      <a:pt x="1145" y="965"/>
                    </a:lnTo>
                    <a:lnTo>
                      <a:pt x="1144" y="958"/>
                    </a:lnTo>
                    <a:lnTo>
                      <a:pt x="1142" y="952"/>
                    </a:lnTo>
                    <a:lnTo>
                      <a:pt x="1141" y="945"/>
                    </a:lnTo>
                    <a:lnTo>
                      <a:pt x="1142" y="914"/>
                    </a:lnTo>
                    <a:lnTo>
                      <a:pt x="1146" y="886"/>
                    </a:lnTo>
                    <a:lnTo>
                      <a:pt x="1150" y="860"/>
                    </a:lnTo>
                    <a:lnTo>
                      <a:pt x="1156" y="837"/>
                    </a:lnTo>
                    <a:lnTo>
                      <a:pt x="1164" y="816"/>
                    </a:lnTo>
                    <a:lnTo>
                      <a:pt x="1172" y="797"/>
                    </a:lnTo>
                    <a:lnTo>
                      <a:pt x="1181" y="780"/>
                    </a:lnTo>
                    <a:lnTo>
                      <a:pt x="1190" y="765"/>
                    </a:lnTo>
                    <a:lnTo>
                      <a:pt x="1201" y="752"/>
                    </a:lnTo>
                    <a:lnTo>
                      <a:pt x="1213" y="740"/>
                    </a:lnTo>
                    <a:lnTo>
                      <a:pt x="1225" y="730"/>
                    </a:lnTo>
                    <a:lnTo>
                      <a:pt x="1238" y="721"/>
                    </a:lnTo>
                    <a:lnTo>
                      <a:pt x="1250" y="714"/>
                    </a:lnTo>
                    <a:lnTo>
                      <a:pt x="1264" y="708"/>
                    </a:lnTo>
                    <a:lnTo>
                      <a:pt x="1277" y="704"/>
                    </a:lnTo>
                    <a:lnTo>
                      <a:pt x="1290" y="700"/>
                    </a:lnTo>
                    <a:lnTo>
                      <a:pt x="1317" y="694"/>
                    </a:lnTo>
                    <a:lnTo>
                      <a:pt x="1341" y="692"/>
                    </a:lnTo>
                    <a:lnTo>
                      <a:pt x="1364" y="692"/>
                    </a:lnTo>
                    <a:lnTo>
                      <a:pt x="1384" y="690"/>
                    </a:lnTo>
                    <a:lnTo>
                      <a:pt x="1400" y="690"/>
                    </a:lnTo>
                    <a:lnTo>
                      <a:pt x="1410" y="689"/>
                    </a:lnTo>
                    <a:lnTo>
                      <a:pt x="1413" y="688"/>
                    </a:lnTo>
                    <a:lnTo>
                      <a:pt x="1414" y="686"/>
                    </a:lnTo>
                    <a:lnTo>
                      <a:pt x="1414" y="684"/>
                    </a:lnTo>
                    <a:lnTo>
                      <a:pt x="1413" y="680"/>
                    </a:lnTo>
                    <a:lnTo>
                      <a:pt x="1400" y="662"/>
                    </a:lnTo>
                    <a:lnTo>
                      <a:pt x="1386" y="641"/>
                    </a:lnTo>
                    <a:lnTo>
                      <a:pt x="1373" y="617"/>
                    </a:lnTo>
                    <a:lnTo>
                      <a:pt x="1358" y="589"/>
                    </a:lnTo>
                    <a:lnTo>
                      <a:pt x="1344" y="557"/>
                    </a:lnTo>
                    <a:lnTo>
                      <a:pt x="1329" y="523"/>
                    </a:lnTo>
                    <a:lnTo>
                      <a:pt x="1313" y="485"/>
                    </a:lnTo>
                    <a:lnTo>
                      <a:pt x="1298" y="444"/>
                    </a:lnTo>
                    <a:lnTo>
                      <a:pt x="1282" y="400"/>
                    </a:lnTo>
                    <a:lnTo>
                      <a:pt x="1266" y="352"/>
                    </a:lnTo>
                    <a:lnTo>
                      <a:pt x="1249" y="301"/>
                    </a:lnTo>
                    <a:lnTo>
                      <a:pt x="1233" y="247"/>
                    </a:lnTo>
                    <a:lnTo>
                      <a:pt x="1216" y="189"/>
                    </a:lnTo>
                    <a:lnTo>
                      <a:pt x="1200" y="129"/>
                    </a:lnTo>
                    <a:lnTo>
                      <a:pt x="1182" y="65"/>
                    </a:lnTo>
                    <a:lnTo>
                      <a:pt x="1165" y="0"/>
                    </a:lnTo>
                    <a:lnTo>
                      <a:pt x="1150" y="2"/>
                    </a:lnTo>
                    <a:lnTo>
                      <a:pt x="1138" y="4"/>
                    </a:lnTo>
                    <a:lnTo>
                      <a:pt x="1126" y="10"/>
                    </a:lnTo>
                    <a:lnTo>
                      <a:pt x="1114" y="15"/>
                    </a:lnTo>
                    <a:lnTo>
                      <a:pt x="1104" y="20"/>
                    </a:lnTo>
                    <a:lnTo>
                      <a:pt x="1093" y="26"/>
                    </a:lnTo>
                    <a:lnTo>
                      <a:pt x="1082" y="28"/>
                    </a:lnTo>
                    <a:lnTo>
                      <a:pt x="1069" y="30"/>
                    </a:lnTo>
                    <a:lnTo>
                      <a:pt x="1061" y="30"/>
                    </a:lnTo>
                    <a:lnTo>
                      <a:pt x="1054" y="28"/>
                    </a:lnTo>
                    <a:lnTo>
                      <a:pt x="1048" y="26"/>
                    </a:lnTo>
                    <a:lnTo>
                      <a:pt x="1042" y="23"/>
                    </a:lnTo>
                    <a:lnTo>
                      <a:pt x="1033" y="15"/>
                    </a:lnTo>
                    <a:lnTo>
                      <a:pt x="1021" y="6"/>
                    </a:lnTo>
                    <a:lnTo>
                      <a:pt x="1016" y="12"/>
                    </a:lnTo>
                    <a:lnTo>
                      <a:pt x="1012" y="20"/>
                    </a:lnTo>
                    <a:lnTo>
                      <a:pt x="1008" y="27"/>
                    </a:lnTo>
                    <a:lnTo>
                      <a:pt x="1005" y="34"/>
                    </a:lnTo>
                    <a:lnTo>
                      <a:pt x="1001" y="49"/>
                    </a:lnTo>
                    <a:lnTo>
                      <a:pt x="1000" y="64"/>
                    </a:lnTo>
                    <a:lnTo>
                      <a:pt x="996" y="97"/>
                    </a:lnTo>
                    <a:lnTo>
                      <a:pt x="990" y="132"/>
                    </a:lnTo>
                    <a:lnTo>
                      <a:pt x="976" y="171"/>
                    </a:lnTo>
                    <a:lnTo>
                      <a:pt x="960" y="209"/>
                    </a:lnTo>
                    <a:lnTo>
                      <a:pt x="953" y="228"/>
                    </a:lnTo>
                    <a:lnTo>
                      <a:pt x="948" y="249"/>
                    </a:lnTo>
                    <a:lnTo>
                      <a:pt x="944" y="271"/>
                    </a:lnTo>
                    <a:lnTo>
                      <a:pt x="942" y="295"/>
                    </a:lnTo>
                    <a:lnTo>
                      <a:pt x="942" y="308"/>
                    </a:lnTo>
                    <a:lnTo>
                      <a:pt x="942" y="320"/>
                    </a:lnTo>
                    <a:lnTo>
                      <a:pt x="942" y="336"/>
                    </a:lnTo>
                    <a:lnTo>
                      <a:pt x="942" y="355"/>
                    </a:lnTo>
                    <a:lnTo>
                      <a:pt x="942" y="365"/>
                    </a:lnTo>
                    <a:lnTo>
                      <a:pt x="941" y="373"/>
                    </a:lnTo>
                    <a:lnTo>
                      <a:pt x="938" y="381"/>
                    </a:lnTo>
                    <a:lnTo>
                      <a:pt x="936" y="389"/>
                    </a:lnTo>
                    <a:lnTo>
                      <a:pt x="933" y="396"/>
                    </a:lnTo>
                    <a:lnTo>
                      <a:pt x="929" y="401"/>
                    </a:lnTo>
                    <a:lnTo>
                      <a:pt x="924" y="407"/>
                    </a:lnTo>
                    <a:lnTo>
                      <a:pt x="918" y="412"/>
                    </a:lnTo>
                    <a:lnTo>
                      <a:pt x="906" y="420"/>
                    </a:lnTo>
                    <a:lnTo>
                      <a:pt x="893" y="425"/>
                    </a:lnTo>
                    <a:lnTo>
                      <a:pt x="878" y="431"/>
                    </a:lnTo>
                    <a:lnTo>
                      <a:pt x="862" y="433"/>
                    </a:lnTo>
                    <a:lnTo>
                      <a:pt x="828" y="437"/>
                    </a:lnTo>
                    <a:lnTo>
                      <a:pt x="793" y="441"/>
                    </a:lnTo>
                    <a:lnTo>
                      <a:pt x="776" y="444"/>
                    </a:lnTo>
                    <a:lnTo>
                      <a:pt x="760" y="447"/>
                    </a:lnTo>
                    <a:lnTo>
                      <a:pt x="745" y="452"/>
                    </a:lnTo>
                    <a:lnTo>
                      <a:pt x="732" y="457"/>
                    </a:lnTo>
                    <a:lnTo>
                      <a:pt x="715" y="471"/>
                    </a:lnTo>
                    <a:lnTo>
                      <a:pt x="692" y="489"/>
                    </a:lnTo>
                    <a:lnTo>
                      <a:pt x="679" y="497"/>
                    </a:lnTo>
                    <a:lnTo>
                      <a:pt x="665" y="505"/>
                    </a:lnTo>
                    <a:lnTo>
                      <a:pt x="660" y="508"/>
                    </a:lnTo>
                    <a:lnTo>
                      <a:pt x="653" y="509"/>
                    </a:lnTo>
                    <a:lnTo>
                      <a:pt x="648" y="511"/>
                    </a:lnTo>
                    <a:lnTo>
                      <a:pt x="641" y="512"/>
                    </a:lnTo>
                    <a:lnTo>
                      <a:pt x="635" y="511"/>
                    </a:lnTo>
                    <a:lnTo>
                      <a:pt x="627" y="509"/>
                    </a:lnTo>
                    <a:lnTo>
                      <a:pt x="621" y="508"/>
                    </a:lnTo>
                    <a:lnTo>
                      <a:pt x="615" y="504"/>
                    </a:lnTo>
                    <a:lnTo>
                      <a:pt x="611" y="500"/>
                    </a:lnTo>
                    <a:lnTo>
                      <a:pt x="605" y="496"/>
                    </a:lnTo>
                    <a:lnTo>
                      <a:pt x="601" y="491"/>
                    </a:lnTo>
                    <a:lnTo>
                      <a:pt x="597" y="484"/>
                    </a:lnTo>
                    <a:lnTo>
                      <a:pt x="591" y="471"/>
                    </a:lnTo>
                    <a:lnTo>
                      <a:pt x="587" y="456"/>
                    </a:lnTo>
                    <a:lnTo>
                      <a:pt x="583" y="440"/>
                    </a:lnTo>
                    <a:lnTo>
                      <a:pt x="579" y="424"/>
                    </a:lnTo>
                    <a:lnTo>
                      <a:pt x="572" y="392"/>
                    </a:lnTo>
                    <a:lnTo>
                      <a:pt x="564" y="364"/>
                    </a:lnTo>
                    <a:lnTo>
                      <a:pt x="559" y="353"/>
                    </a:lnTo>
                    <a:lnTo>
                      <a:pt x="552" y="344"/>
                    </a:lnTo>
                    <a:lnTo>
                      <a:pt x="548" y="341"/>
                    </a:lnTo>
                    <a:lnTo>
                      <a:pt x="544" y="339"/>
                    </a:lnTo>
                    <a:lnTo>
                      <a:pt x="539" y="337"/>
                    </a:lnTo>
                    <a:lnTo>
                      <a:pt x="533" y="337"/>
                    </a:lnTo>
                    <a:lnTo>
                      <a:pt x="525" y="337"/>
                    </a:lnTo>
                    <a:lnTo>
                      <a:pt x="519" y="339"/>
                    </a:lnTo>
                    <a:lnTo>
                      <a:pt x="513" y="341"/>
                    </a:lnTo>
                    <a:lnTo>
                      <a:pt x="508" y="344"/>
                    </a:lnTo>
                    <a:lnTo>
                      <a:pt x="497" y="351"/>
                    </a:lnTo>
                    <a:lnTo>
                      <a:pt x="489" y="360"/>
                    </a:lnTo>
                    <a:lnTo>
                      <a:pt x="481" y="369"/>
                    </a:lnTo>
                    <a:lnTo>
                      <a:pt x="473" y="377"/>
                    </a:lnTo>
                    <a:lnTo>
                      <a:pt x="465" y="385"/>
                    </a:lnTo>
                    <a:lnTo>
                      <a:pt x="455" y="391"/>
                    </a:lnTo>
                    <a:lnTo>
                      <a:pt x="416" y="403"/>
                    </a:lnTo>
                    <a:lnTo>
                      <a:pt x="380" y="416"/>
                    </a:lnTo>
                    <a:lnTo>
                      <a:pt x="363" y="423"/>
                    </a:lnTo>
                    <a:lnTo>
                      <a:pt x="347" y="431"/>
                    </a:lnTo>
                    <a:lnTo>
                      <a:pt x="332" y="439"/>
                    </a:lnTo>
                    <a:lnTo>
                      <a:pt x="316" y="447"/>
                    </a:lnTo>
                    <a:lnTo>
                      <a:pt x="301" y="456"/>
                    </a:lnTo>
                    <a:lnTo>
                      <a:pt x="288" y="467"/>
                    </a:lnTo>
                    <a:lnTo>
                      <a:pt x="275" y="477"/>
                    </a:lnTo>
                    <a:lnTo>
                      <a:pt x="261" y="489"/>
                    </a:lnTo>
                    <a:lnTo>
                      <a:pt x="249" y="503"/>
                    </a:lnTo>
                    <a:lnTo>
                      <a:pt x="237" y="516"/>
                    </a:lnTo>
                    <a:lnTo>
                      <a:pt x="225" y="532"/>
                    </a:lnTo>
                    <a:lnTo>
                      <a:pt x="213" y="548"/>
                    </a:lnTo>
                    <a:lnTo>
                      <a:pt x="203" y="564"/>
                    </a:lnTo>
                    <a:lnTo>
                      <a:pt x="189" y="579"/>
                    </a:lnTo>
                    <a:lnTo>
                      <a:pt x="175" y="592"/>
                    </a:lnTo>
                    <a:lnTo>
                      <a:pt x="160" y="604"/>
                    </a:lnTo>
                    <a:lnTo>
                      <a:pt x="128" y="628"/>
                    </a:lnTo>
                    <a:lnTo>
                      <a:pt x="93" y="656"/>
                    </a:lnTo>
                    <a:lnTo>
                      <a:pt x="91" y="664"/>
                    </a:lnTo>
                    <a:lnTo>
                      <a:pt x="89" y="672"/>
                    </a:lnTo>
                    <a:lnTo>
                      <a:pt x="89" y="680"/>
                    </a:lnTo>
                    <a:lnTo>
                      <a:pt x="89" y="688"/>
                    </a:lnTo>
                    <a:lnTo>
                      <a:pt x="91" y="697"/>
                    </a:lnTo>
                    <a:lnTo>
                      <a:pt x="89" y="704"/>
                    </a:lnTo>
                    <a:lnTo>
                      <a:pt x="88" y="708"/>
                    </a:lnTo>
                    <a:lnTo>
                      <a:pt x="87" y="710"/>
                    </a:lnTo>
                    <a:lnTo>
                      <a:pt x="84" y="714"/>
                    </a:lnTo>
                    <a:lnTo>
                      <a:pt x="81" y="716"/>
                    </a:lnTo>
                    <a:lnTo>
                      <a:pt x="72" y="722"/>
                    </a:lnTo>
                    <a:lnTo>
                      <a:pt x="64" y="726"/>
                    </a:lnTo>
                    <a:lnTo>
                      <a:pt x="56" y="730"/>
                    </a:lnTo>
                    <a:lnTo>
                      <a:pt x="50" y="734"/>
                    </a:lnTo>
                    <a:lnTo>
                      <a:pt x="36" y="738"/>
                    </a:lnTo>
                    <a:lnTo>
                      <a:pt x="24" y="744"/>
                    </a:lnTo>
                    <a:lnTo>
                      <a:pt x="20" y="748"/>
                    </a:lnTo>
                    <a:lnTo>
                      <a:pt x="15" y="752"/>
                    </a:lnTo>
                    <a:lnTo>
                      <a:pt x="12" y="757"/>
                    </a:lnTo>
                    <a:lnTo>
                      <a:pt x="8" y="765"/>
                    </a:lnTo>
                    <a:lnTo>
                      <a:pt x="7" y="773"/>
                    </a:lnTo>
                    <a:lnTo>
                      <a:pt x="4" y="784"/>
                    </a:lnTo>
                    <a:lnTo>
                      <a:pt x="4" y="797"/>
                    </a:lnTo>
                    <a:lnTo>
                      <a:pt x="3" y="813"/>
                    </a:lnTo>
                    <a:lnTo>
                      <a:pt x="3" y="826"/>
                    </a:lnTo>
                    <a:lnTo>
                      <a:pt x="2" y="842"/>
                    </a:lnTo>
                    <a:lnTo>
                      <a:pt x="0" y="849"/>
                    </a:lnTo>
                    <a:lnTo>
                      <a:pt x="0" y="856"/>
                    </a:lnTo>
                    <a:lnTo>
                      <a:pt x="2" y="862"/>
                    </a:lnTo>
                    <a:lnTo>
                      <a:pt x="3" y="866"/>
                    </a:lnTo>
                    <a:lnTo>
                      <a:pt x="11" y="869"/>
                    </a:lnTo>
                    <a:lnTo>
                      <a:pt x="22" y="869"/>
                    </a:lnTo>
                    <a:lnTo>
                      <a:pt x="34" y="870"/>
                    </a:lnTo>
                    <a:lnTo>
                      <a:pt x="47" y="870"/>
                    </a:lnTo>
                    <a:lnTo>
                      <a:pt x="72" y="870"/>
                    </a:lnTo>
                    <a:lnTo>
                      <a:pt x="93" y="873"/>
                    </a:lnTo>
                    <a:lnTo>
                      <a:pt x="99" y="876"/>
                    </a:lnTo>
                    <a:lnTo>
                      <a:pt x="103" y="878"/>
                    </a:lnTo>
                    <a:lnTo>
                      <a:pt x="105" y="882"/>
                    </a:lnTo>
                    <a:lnTo>
                      <a:pt x="108" y="886"/>
                    </a:lnTo>
                    <a:lnTo>
                      <a:pt x="111" y="897"/>
                    </a:lnTo>
                    <a:lnTo>
                      <a:pt x="111" y="908"/>
                    </a:lnTo>
                    <a:lnTo>
                      <a:pt x="108" y="933"/>
                    </a:lnTo>
                    <a:lnTo>
                      <a:pt x="105" y="957"/>
                    </a:lnTo>
                    <a:lnTo>
                      <a:pt x="107" y="964"/>
                    </a:lnTo>
                    <a:lnTo>
                      <a:pt x="109" y="969"/>
                    </a:lnTo>
                    <a:lnTo>
                      <a:pt x="113" y="974"/>
                    </a:lnTo>
                    <a:lnTo>
                      <a:pt x="117" y="978"/>
                    </a:lnTo>
                    <a:lnTo>
                      <a:pt x="121" y="981"/>
                    </a:lnTo>
                    <a:lnTo>
                      <a:pt x="127" y="985"/>
                    </a:lnTo>
                    <a:lnTo>
                      <a:pt x="133" y="986"/>
                    </a:lnTo>
                    <a:lnTo>
                      <a:pt x="140" y="989"/>
                    </a:lnTo>
                    <a:lnTo>
                      <a:pt x="153" y="992"/>
                    </a:lnTo>
                    <a:lnTo>
                      <a:pt x="168" y="993"/>
                    </a:lnTo>
                    <a:lnTo>
                      <a:pt x="181" y="993"/>
                    </a:lnTo>
                    <a:lnTo>
                      <a:pt x="196" y="993"/>
                    </a:lnTo>
                    <a:lnTo>
                      <a:pt x="304" y="1084"/>
                    </a:lnTo>
                    <a:lnTo>
                      <a:pt x="305" y="1101"/>
                    </a:lnTo>
                    <a:lnTo>
                      <a:pt x="307" y="1114"/>
                    </a:lnTo>
                    <a:lnTo>
                      <a:pt x="309" y="1126"/>
                    </a:lnTo>
                    <a:lnTo>
                      <a:pt x="313" y="1136"/>
                    </a:lnTo>
                    <a:lnTo>
                      <a:pt x="319" y="1144"/>
                    </a:lnTo>
                    <a:lnTo>
                      <a:pt x="325" y="1149"/>
                    </a:lnTo>
                    <a:lnTo>
                      <a:pt x="332" y="1154"/>
                    </a:lnTo>
                    <a:lnTo>
                      <a:pt x="340" y="1157"/>
                    </a:lnTo>
                    <a:lnTo>
                      <a:pt x="380" y="1164"/>
                    </a:lnTo>
                    <a:lnTo>
                      <a:pt x="431" y="1168"/>
                    </a:lnTo>
                    <a:lnTo>
                      <a:pt x="441" y="1170"/>
                    </a:lnTo>
                    <a:lnTo>
                      <a:pt x="451" y="1174"/>
                    </a:lnTo>
                    <a:lnTo>
                      <a:pt x="457" y="1181"/>
                    </a:lnTo>
                    <a:lnTo>
                      <a:pt x="464" y="1189"/>
                    </a:lnTo>
                    <a:lnTo>
                      <a:pt x="469" y="1198"/>
                    </a:lnTo>
                    <a:lnTo>
                      <a:pt x="475" y="1209"/>
                    </a:lnTo>
                    <a:lnTo>
                      <a:pt x="477" y="1219"/>
                    </a:lnTo>
                    <a:lnTo>
                      <a:pt x="481" y="1230"/>
                    </a:lnTo>
                    <a:lnTo>
                      <a:pt x="487" y="1251"/>
                    </a:lnTo>
                    <a:lnTo>
                      <a:pt x="493" y="1270"/>
                    </a:lnTo>
                    <a:lnTo>
                      <a:pt x="496" y="1278"/>
                    </a:lnTo>
                    <a:lnTo>
                      <a:pt x="500" y="1283"/>
                    </a:lnTo>
                    <a:lnTo>
                      <a:pt x="504" y="1287"/>
                    </a:lnTo>
                    <a:lnTo>
                      <a:pt x="509" y="1289"/>
                    </a:lnTo>
                    <a:lnTo>
                      <a:pt x="517" y="1287"/>
                    </a:lnTo>
                    <a:lnTo>
                      <a:pt x="524" y="1285"/>
                    </a:lnTo>
                    <a:lnTo>
                      <a:pt x="528" y="1282"/>
                    </a:lnTo>
                    <a:lnTo>
                      <a:pt x="532" y="1279"/>
                    </a:lnTo>
                    <a:lnTo>
                      <a:pt x="536" y="1275"/>
                    </a:lnTo>
                    <a:lnTo>
                      <a:pt x="540" y="1273"/>
                    </a:lnTo>
                    <a:lnTo>
                      <a:pt x="545" y="1271"/>
                    </a:lnTo>
                    <a:lnTo>
                      <a:pt x="552" y="1270"/>
                    </a:lnTo>
                    <a:lnTo>
                      <a:pt x="552" y="1277"/>
                    </a:lnTo>
                    <a:lnTo>
                      <a:pt x="556" y="1283"/>
                    </a:lnTo>
                    <a:lnTo>
                      <a:pt x="560" y="1290"/>
                    </a:lnTo>
                    <a:lnTo>
                      <a:pt x="565" y="1295"/>
                    </a:lnTo>
                    <a:lnTo>
                      <a:pt x="572" y="1299"/>
                    </a:lnTo>
                    <a:lnTo>
                      <a:pt x="579" y="1303"/>
                    </a:lnTo>
                    <a:lnTo>
                      <a:pt x="587" y="1306"/>
                    </a:lnTo>
                    <a:lnTo>
                      <a:pt x="593" y="1306"/>
                    </a:lnTo>
                    <a:lnTo>
                      <a:pt x="603" y="1305"/>
                    </a:lnTo>
                    <a:lnTo>
                      <a:pt x="611" y="1302"/>
                    </a:lnTo>
                    <a:lnTo>
                      <a:pt x="619" y="1298"/>
                    </a:lnTo>
                    <a:lnTo>
                      <a:pt x="625" y="1293"/>
                    </a:lnTo>
                    <a:lnTo>
                      <a:pt x="637" y="1281"/>
                    </a:lnTo>
                    <a:lnTo>
                      <a:pt x="648" y="1270"/>
                    </a:lnTo>
                    <a:lnTo>
                      <a:pt x="640" y="1251"/>
                    </a:lnTo>
                    <a:lnTo>
                      <a:pt x="629" y="1234"/>
                    </a:lnTo>
                    <a:lnTo>
                      <a:pt x="617" y="1218"/>
                    </a:lnTo>
                    <a:lnTo>
                      <a:pt x="604" y="1202"/>
                    </a:lnTo>
                    <a:lnTo>
                      <a:pt x="589" y="1189"/>
                    </a:lnTo>
                    <a:lnTo>
                      <a:pt x="575" y="1176"/>
                    </a:lnTo>
                    <a:lnTo>
                      <a:pt x="559" y="1164"/>
                    </a:lnTo>
                    <a:lnTo>
                      <a:pt x="544" y="1153"/>
                    </a:lnTo>
                    <a:lnTo>
                      <a:pt x="491" y="1121"/>
                    </a:lnTo>
                    <a:lnTo>
                      <a:pt x="467" y="1108"/>
                    </a:lnTo>
                    <a:lnTo>
                      <a:pt x="468" y="1097"/>
                    </a:lnTo>
                    <a:lnTo>
                      <a:pt x="469" y="1085"/>
                    </a:lnTo>
                    <a:lnTo>
                      <a:pt x="473" y="1070"/>
                    </a:lnTo>
                    <a:lnTo>
                      <a:pt x="479" y="1054"/>
                    </a:lnTo>
                    <a:lnTo>
                      <a:pt x="485" y="1037"/>
                    </a:lnTo>
                    <a:lnTo>
                      <a:pt x="492" y="1018"/>
                    </a:lnTo>
                    <a:lnTo>
                      <a:pt x="500" y="1001"/>
                    </a:lnTo>
                    <a:lnTo>
                      <a:pt x="509" y="982"/>
                    </a:lnTo>
                    <a:lnTo>
                      <a:pt x="520" y="965"/>
                    </a:lnTo>
                    <a:lnTo>
                      <a:pt x="532" y="950"/>
                    </a:lnTo>
                    <a:lnTo>
                      <a:pt x="543" y="936"/>
                    </a:lnTo>
                    <a:lnTo>
                      <a:pt x="556" y="924"/>
                    </a:lnTo>
                    <a:lnTo>
                      <a:pt x="563" y="918"/>
                    </a:lnTo>
                    <a:lnTo>
                      <a:pt x="569" y="913"/>
                    </a:lnTo>
                    <a:lnTo>
                      <a:pt x="576" y="909"/>
                    </a:lnTo>
                    <a:lnTo>
                      <a:pt x="583" y="906"/>
                    </a:lnTo>
                    <a:lnTo>
                      <a:pt x="589" y="904"/>
                    </a:lnTo>
                    <a:lnTo>
                      <a:pt x="597" y="902"/>
                    </a:lnTo>
                    <a:lnTo>
                      <a:pt x="604" y="902"/>
                    </a:lnTo>
                    <a:lnTo>
                      <a:pt x="612" y="902"/>
                    </a:lnTo>
                    <a:lnTo>
                      <a:pt x="601" y="926"/>
                    </a:lnTo>
                    <a:lnTo>
                      <a:pt x="592" y="949"/>
                    </a:lnTo>
                    <a:lnTo>
                      <a:pt x="587" y="970"/>
                    </a:lnTo>
                    <a:lnTo>
                      <a:pt x="583" y="990"/>
                    </a:lnTo>
                    <a:lnTo>
                      <a:pt x="580" y="1009"/>
                    </a:lnTo>
                    <a:lnTo>
                      <a:pt x="580" y="1026"/>
                    </a:lnTo>
                    <a:lnTo>
                      <a:pt x="581" y="1044"/>
                    </a:lnTo>
                    <a:lnTo>
                      <a:pt x="585" y="1058"/>
                    </a:lnTo>
                    <a:lnTo>
                      <a:pt x="589" y="1073"/>
                    </a:lnTo>
                    <a:lnTo>
                      <a:pt x="596" y="1088"/>
                    </a:lnTo>
                    <a:lnTo>
                      <a:pt x="603" y="1101"/>
                    </a:lnTo>
                    <a:lnTo>
                      <a:pt x="611" y="1113"/>
                    </a:lnTo>
                    <a:lnTo>
                      <a:pt x="620" y="1124"/>
                    </a:lnTo>
                    <a:lnTo>
                      <a:pt x="631" y="1136"/>
                    </a:lnTo>
                    <a:lnTo>
                      <a:pt x="641" y="1145"/>
                    </a:lnTo>
                    <a:lnTo>
                      <a:pt x="653" y="1156"/>
                    </a:lnTo>
                    <a:lnTo>
                      <a:pt x="677" y="1173"/>
                    </a:lnTo>
                    <a:lnTo>
                      <a:pt x="703" y="1189"/>
                    </a:lnTo>
                    <a:lnTo>
                      <a:pt x="728" y="1205"/>
                    </a:lnTo>
                    <a:lnTo>
                      <a:pt x="752" y="1218"/>
                    </a:lnTo>
                    <a:lnTo>
                      <a:pt x="773" y="1233"/>
                    </a:lnTo>
                    <a:lnTo>
                      <a:pt x="792" y="1246"/>
                    </a:lnTo>
                    <a:lnTo>
                      <a:pt x="800" y="1254"/>
                    </a:lnTo>
                    <a:lnTo>
                      <a:pt x="807" y="1261"/>
                    </a:lnTo>
                    <a:lnTo>
                      <a:pt x="812" y="1269"/>
                    </a:lnTo>
                    <a:lnTo>
                      <a:pt x="816" y="1277"/>
                    </a:lnTo>
                    <a:lnTo>
                      <a:pt x="829" y="1310"/>
                    </a:lnTo>
                    <a:lnTo>
                      <a:pt x="838" y="1341"/>
                    </a:lnTo>
                    <a:lnTo>
                      <a:pt x="845" y="1370"/>
                    </a:lnTo>
                    <a:lnTo>
                      <a:pt x="849" y="1398"/>
                    </a:lnTo>
                    <a:lnTo>
                      <a:pt x="853" y="1451"/>
                    </a:lnTo>
                    <a:lnTo>
                      <a:pt x="856" y="1505"/>
                    </a:lnTo>
                    <a:lnTo>
                      <a:pt x="857" y="1533"/>
                    </a:lnTo>
                    <a:lnTo>
                      <a:pt x="860" y="1563"/>
                    </a:lnTo>
                    <a:lnTo>
                      <a:pt x="864" y="1595"/>
                    </a:lnTo>
                    <a:lnTo>
                      <a:pt x="870" y="1630"/>
                    </a:lnTo>
                    <a:lnTo>
                      <a:pt x="880" y="1669"/>
                    </a:lnTo>
                    <a:lnTo>
                      <a:pt x="893" y="1710"/>
                    </a:lnTo>
                    <a:lnTo>
                      <a:pt x="909" y="1755"/>
                    </a:lnTo>
                    <a:lnTo>
                      <a:pt x="930" y="1806"/>
                    </a:lnTo>
                    <a:lnTo>
                      <a:pt x="945" y="1836"/>
                    </a:lnTo>
                    <a:lnTo>
                      <a:pt x="960" y="1871"/>
                    </a:lnTo>
                    <a:lnTo>
                      <a:pt x="974" y="1911"/>
                    </a:lnTo>
                    <a:lnTo>
                      <a:pt x="990" y="1952"/>
                    </a:lnTo>
                    <a:lnTo>
                      <a:pt x="1005" y="1998"/>
                    </a:lnTo>
                    <a:lnTo>
                      <a:pt x="1020" y="2042"/>
                    </a:lnTo>
                    <a:lnTo>
                      <a:pt x="1033" y="2087"/>
                    </a:lnTo>
                    <a:lnTo>
                      <a:pt x="1045" y="2131"/>
                    </a:lnTo>
                    <a:lnTo>
                      <a:pt x="1052" y="2156"/>
                    </a:lnTo>
                    <a:lnTo>
                      <a:pt x="1058" y="2179"/>
                    </a:lnTo>
                    <a:lnTo>
                      <a:pt x="1062" y="2200"/>
                    </a:lnTo>
                    <a:lnTo>
                      <a:pt x="1065" y="2220"/>
                    </a:lnTo>
                    <a:lnTo>
                      <a:pt x="1068" y="2239"/>
                    </a:lnTo>
                    <a:lnTo>
                      <a:pt x="1068" y="2256"/>
                    </a:lnTo>
                    <a:lnTo>
                      <a:pt x="1068" y="2272"/>
                    </a:lnTo>
                    <a:lnTo>
                      <a:pt x="1068" y="2287"/>
                    </a:lnTo>
                    <a:lnTo>
                      <a:pt x="1064" y="2314"/>
                    </a:lnTo>
                    <a:lnTo>
                      <a:pt x="1058" y="2336"/>
                    </a:lnTo>
                    <a:lnTo>
                      <a:pt x="1053" y="2356"/>
                    </a:lnTo>
                    <a:lnTo>
                      <a:pt x="1046" y="2374"/>
                    </a:lnTo>
                    <a:lnTo>
                      <a:pt x="1041" y="2389"/>
                    </a:lnTo>
                    <a:lnTo>
                      <a:pt x="1038" y="2403"/>
                    </a:lnTo>
                    <a:lnTo>
                      <a:pt x="1038" y="2411"/>
                    </a:lnTo>
                    <a:lnTo>
                      <a:pt x="1038" y="2417"/>
                    </a:lnTo>
                    <a:lnTo>
                      <a:pt x="1040" y="2424"/>
                    </a:lnTo>
                    <a:lnTo>
                      <a:pt x="1041" y="2431"/>
                    </a:lnTo>
                    <a:lnTo>
                      <a:pt x="1045" y="2437"/>
                    </a:lnTo>
                    <a:lnTo>
                      <a:pt x="1050" y="2445"/>
                    </a:lnTo>
                    <a:lnTo>
                      <a:pt x="1056" y="2453"/>
                    </a:lnTo>
                    <a:lnTo>
                      <a:pt x="1064" y="2461"/>
                    </a:lnTo>
                    <a:lnTo>
                      <a:pt x="1084" y="2479"/>
                    </a:lnTo>
                    <a:lnTo>
                      <a:pt x="1112" y="2499"/>
                    </a:lnTo>
                    <a:lnTo>
                      <a:pt x="1120" y="2504"/>
                    </a:lnTo>
                    <a:lnTo>
                      <a:pt x="1126" y="2511"/>
                    </a:lnTo>
                    <a:lnTo>
                      <a:pt x="1133" y="2517"/>
                    </a:lnTo>
                    <a:lnTo>
                      <a:pt x="1138" y="2525"/>
                    </a:lnTo>
                    <a:lnTo>
                      <a:pt x="1144" y="2532"/>
                    </a:lnTo>
                    <a:lnTo>
                      <a:pt x="1146" y="2539"/>
                    </a:lnTo>
                    <a:lnTo>
                      <a:pt x="1150" y="2547"/>
                    </a:lnTo>
                    <a:lnTo>
                      <a:pt x="1153" y="2555"/>
                    </a:lnTo>
                    <a:lnTo>
                      <a:pt x="1160" y="2589"/>
                    </a:lnTo>
                    <a:lnTo>
                      <a:pt x="1166" y="2631"/>
                    </a:lnTo>
                    <a:lnTo>
                      <a:pt x="1172" y="2653"/>
                    </a:lnTo>
                    <a:lnTo>
                      <a:pt x="1178" y="2677"/>
                    </a:lnTo>
                    <a:lnTo>
                      <a:pt x="1184" y="2689"/>
                    </a:lnTo>
                    <a:lnTo>
                      <a:pt x="1189" y="2703"/>
                    </a:lnTo>
                    <a:lnTo>
                      <a:pt x="1196" y="2717"/>
                    </a:lnTo>
                    <a:lnTo>
                      <a:pt x="1204" y="2731"/>
                    </a:lnTo>
                    <a:lnTo>
                      <a:pt x="1213" y="2747"/>
                    </a:lnTo>
                    <a:lnTo>
                      <a:pt x="1222" y="2761"/>
                    </a:lnTo>
                    <a:lnTo>
                      <a:pt x="1234" y="2777"/>
                    </a:lnTo>
                    <a:lnTo>
                      <a:pt x="1248" y="2793"/>
                    </a:lnTo>
                    <a:lnTo>
                      <a:pt x="1262" y="2811"/>
                    </a:lnTo>
                    <a:lnTo>
                      <a:pt x="1278" y="2828"/>
                    </a:lnTo>
                    <a:lnTo>
                      <a:pt x="1296" y="2847"/>
                    </a:lnTo>
                    <a:lnTo>
                      <a:pt x="1316" y="2865"/>
                    </a:lnTo>
                    <a:lnTo>
                      <a:pt x="1352" y="2848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118"/>
              <p:cNvSpPr>
                <a:spLocks/>
              </p:cNvSpPr>
              <p:nvPr/>
            </p:nvSpPr>
            <p:spPr bwMode="auto">
              <a:xfrm>
                <a:off x="4761" y="3245"/>
                <a:ext cx="190" cy="167"/>
              </a:xfrm>
              <a:custGeom>
                <a:avLst/>
                <a:gdLst>
                  <a:gd name="T0" fmla="*/ 184 w 620"/>
                  <a:gd name="T1" fmla="*/ 19 h 546"/>
                  <a:gd name="T2" fmla="*/ 179 w 620"/>
                  <a:gd name="T3" fmla="*/ 17 h 546"/>
                  <a:gd name="T4" fmla="*/ 170 w 620"/>
                  <a:gd name="T5" fmla="*/ 24 h 546"/>
                  <a:gd name="T6" fmla="*/ 158 w 620"/>
                  <a:gd name="T7" fmla="*/ 43 h 546"/>
                  <a:gd name="T8" fmla="*/ 142 w 620"/>
                  <a:gd name="T9" fmla="*/ 78 h 546"/>
                  <a:gd name="T10" fmla="*/ 126 w 620"/>
                  <a:gd name="T11" fmla="*/ 110 h 546"/>
                  <a:gd name="T12" fmla="*/ 108 w 620"/>
                  <a:gd name="T13" fmla="*/ 135 h 546"/>
                  <a:gd name="T14" fmla="*/ 87 w 620"/>
                  <a:gd name="T15" fmla="*/ 154 h 546"/>
                  <a:gd name="T16" fmla="*/ 74 w 620"/>
                  <a:gd name="T17" fmla="*/ 162 h 546"/>
                  <a:gd name="T18" fmla="*/ 64 w 620"/>
                  <a:gd name="T19" fmla="*/ 166 h 546"/>
                  <a:gd name="T20" fmla="*/ 55 w 620"/>
                  <a:gd name="T21" fmla="*/ 167 h 546"/>
                  <a:gd name="T22" fmla="*/ 47 w 620"/>
                  <a:gd name="T23" fmla="*/ 165 h 546"/>
                  <a:gd name="T24" fmla="*/ 40 w 620"/>
                  <a:gd name="T25" fmla="*/ 160 h 546"/>
                  <a:gd name="T26" fmla="*/ 26 w 620"/>
                  <a:gd name="T27" fmla="*/ 132 h 546"/>
                  <a:gd name="T28" fmla="*/ 17 w 620"/>
                  <a:gd name="T29" fmla="*/ 114 h 546"/>
                  <a:gd name="T30" fmla="*/ 11 w 620"/>
                  <a:gd name="T31" fmla="*/ 109 h 546"/>
                  <a:gd name="T32" fmla="*/ 0 w 620"/>
                  <a:gd name="T33" fmla="*/ 107 h 546"/>
                  <a:gd name="T34" fmla="*/ 6 w 620"/>
                  <a:gd name="T35" fmla="*/ 97 h 546"/>
                  <a:gd name="T36" fmla="*/ 9 w 620"/>
                  <a:gd name="T37" fmla="*/ 88 h 546"/>
                  <a:gd name="T38" fmla="*/ 9 w 620"/>
                  <a:gd name="T39" fmla="*/ 78 h 546"/>
                  <a:gd name="T40" fmla="*/ 9 w 620"/>
                  <a:gd name="T41" fmla="*/ 72 h 546"/>
                  <a:gd name="T42" fmla="*/ 10 w 620"/>
                  <a:gd name="T43" fmla="*/ 66 h 546"/>
                  <a:gd name="T44" fmla="*/ 14 w 620"/>
                  <a:gd name="T45" fmla="*/ 61 h 546"/>
                  <a:gd name="T46" fmla="*/ 18 w 620"/>
                  <a:gd name="T47" fmla="*/ 55 h 546"/>
                  <a:gd name="T48" fmla="*/ 20 w 620"/>
                  <a:gd name="T49" fmla="*/ 50 h 546"/>
                  <a:gd name="T50" fmla="*/ 29 w 620"/>
                  <a:gd name="T51" fmla="*/ 51 h 546"/>
                  <a:gd name="T52" fmla="*/ 36 w 620"/>
                  <a:gd name="T53" fmla="*/ 48 h 546"/>
                  <a:gd name="T54" fmla="*/ 39 w 620"/>
                  <a:gd name="T55" fmla="*/ 37 h 546"/>
                  <a:gd name="T56" fmla="*/ 39 w 620"/>
                  <a:gd name="T57" fmla="*/ 28 h 546"/>
                  <a:gd name="T58" fmla="*/ 41 w 620"/>
                  <a:gd name="T59" fmla="*/ 24 h 546"/>
                  <a:gd name="T60" fmla="*/ 45 w 620"/>
                  <a:gd name="T61" fmla="*/ 22 h 546"/>
                  <a:gd name="T62" fmla="*/ 56 w 620"/>
                  <a:gd name="T63" fmla="*/ 24 h 546"/>
                  <a:gd name="T64" fmla="*/ 65 w 620"/>
                  <a:gd name="T65" fmla="*/ 24 h 546"/>
                  <a:gd name="T66" fmla="*/ 78 w 620"/>
                  <a:gd name="T67" fmla="*/ 17 h 546"/>
                  <a:gd name="T68" fmla="*/ 101 w 620"/>
                  <a:gd name="T69" fmla="*/ 20 h 546"/>
                  <a:gd name="T70" fmla="*/ 123 w 620"/>
                  <a:gd name="T71" fmla="*/ 26 h 546"/>
                  <a:gd name="T72" fmla="*/ 134 w 620"/>
                  <a:gd name="T73" fmla="*/ 27 h 546"/>
                  <a:gd name="T74" fmla="*/ 144 w 620"/>
                  <a:gd name="T75" fmla="*/ 27 h 546"/>
                  <a:gd name="T76" fmla="*/ 149 w 620"/>
                  <a:gd name="T77" fmla="*/ 25 h 546"/>
                  <a:gd name="T78" fmla="*/ 151 w 620"/>
                  <a:gd name="T79" fmla="*/ 21 h 546"/>
                  <a:gd name="T80" fmla="*/ 156 w 620"/>
                  <a:gd name="T81" fmla="*/ 4 h 546"/>
                  <a:gd name="T82" fmla="*/ 159 w 620"/>
                  <a:gd name="T83" fmla="*/ 2 h 546"/>
                  <a:gd name="T84" fmla="*/ 175 w 620"/>
                  <a:gd name="T85" fmla="*/ 0 h 546"/>
                  <a:gd name="T86" fmla="*/ 189 w 620"/>
                  <a:gd name="T87" fmla="*/ 8 h 546"/>
                  <a:gd name="T88" fmla="*/ 189 w 620"/>
                  <a:gd name="T89" fmla="*/ 19 h 546"/>
                  <a:gd name="T90" fmla="*/ 188 w 620"/>
                  <a:gd name="T91" fmla="*/ 24 h 54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620"/>
                  <a:gd name="T139" fmla="*/ 0 h 546"/>
                  <a:gd name="T140" fmla="*/ 620 w 620"/>
                  <a:gd name="T141" fmla="*/ 546 h 54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620" h="546">
                    <a:moveTo>
                      <a:pt x="614" y="79"/>
                    </a:moveTo>
                    <a:lnTo>
                      <a:pt x="608" y="69"/>
                    </a:lnTo>
                    <a:lnTo>
                      <a:pt x="600" y="61"/>
                    </a:lnTo>
                    <a:lnTo>
                      <a:pt x="596" y="59"/>
                    </a:lnTo>
                    <a:lnTo>
                      <a:pt x="590" y="56"/>
                    </a:lnTo>
                    <a:lnTo>
                      <a:pt x="584" y="55"/>
                    </a:lnTo>
                    <a:lnTo>
                      <a:pt x="577" y="55"/>
                    </a:lnTo>
                    <a:lnTo>
                      <a:pt x="565" y="65"/>
                    </a:lnTo>
                    <a:lnTo>
                      <a:pt x="554" y="77"/>
                    </a:lnTo>
                    <a:lnTo>
                      <a:pt x="544" y="92"/>
                    </a:lnTo>
                    <a:lnTo>
                      <a:pt x="534" y="106"/>
                    </a:lnTo>
                    <a:lnTo>
                      <a:pt x="516" y="140"/>
                    </a:lnTo>
                    <a:lnTo>
                      <a:pt x="498" y="177"/>
                    </a:lnTo>
                    <a:lnTo>
                      <a:pt x="481" y="216"/>
                    </a:lnTo>
                    <a:lnTo>
                      <a:pt x="464" y="254"/>
                    </a:lnTo>
                    <a:lnTo>
                      <a:pt x="446" y="293"/>
                    </a:lnTo>
                    <a:lnTo>
                      <a:pt x="428" y="330"/>
                    </a:lnTo>
                    <a:lnTo>
                      <a:pt x="410" y="360"/>
                    </a:lnTo>
                    <a:lnTo>
                      <a:pt x="392" y="388"/>
                    </a:lnTo>
                    <a:lnTo>
                      <a:pt x="372" y="414"/>
                    </a:lnTo>
                    <a:lnTo>
                      <a:pt x="352" y="440"/>
                    </a:lnTo>
                    <a:lnTo>
                      <a:pt x="329" y="462"/>
                    </a:lnTo>
                    <a:lnTo>
                      <a:pt x="308" y="484"/>
                    </a:lnTo>
                    <a:lnTo>
                      <a:pt x="285" y="502"/>
                    </a:lnTo>
                    <a:lnTo>
                      <a:pt x="262" y="517"/>
                    </a:lnTo>
                    <a:lnTo>
                      <a:pt x="252" y="524"/>
                    </a:lnTo>
                    <a:lnTo>
                      <a:pt x="240" y="530"/>
                    </a:lnTo>
                    <a:lnTo>
                      <a:pt x="229" y="536"/>
                    </a:lnTo>
                    <a:lnTo>
                      <a:pt x="219" y="540"/>
                    </a:lnTo>
                    <a:lnTo>
                      <a:pt x="208" y="542"/>
                    </a:lnTo>
                    <a:lnTo>
                      <a:pt x="199" y="545"/>
                    </a:lnTo>
                    <a:lnTo>
                      <a:pt x="188" y="546"/>
                    </a:lnTo>
                    <a:lnTo>
                      <a:pt x="179" y="546"/>
                    </a:lnTo>
                    <a:lnTo>
                      <a:pt x="171" y="545"/>
                    </a:lnTo>
                    <a:lnTo>
                      <a:pt x="161" y="544"/>
                    </a:lnTo>
                    <a:lnTo>
                      <a:pt x="153" y="540"/>
                    </a:lnTo>
                    <a:lnTo>
                      <a:pt x="145" y="536"/>
                    </a:lnTo>
                    <a:lnTo>
                      <a:pt x="139" y="530"/>
                    </a:lnTo>
                    <a:lnTo>
                      <a:pt x="132" y="524"/>
                    </a:lnTo>
                    <a:lnTo>
                      <a:pt x="125" y="516"/>
                    </a:lnTo>
                    <a:lnTo>
                      <a:pt x="120" y="505"/>
                    </a:lnTo>
                    <a:lnTo>
                      <a:pt x="84" y="432"/>
                    </a:lnTo>
                    <a:lnTo>
                      <a:pt x="64" y="386"/>
                    </a:lnTo>
                    <a:lnTo>
                      <a:pt x="60" y="378"/>
                    </a:lnTo>
                    <a:lnTo>
                      <a:pt x="55" y="372"/>
                    </a:lnTo>
                    <a:lnTo>
                      <a:pt x="49" y="366"/>
                    </a:lnTo>
                    <a:lnTo>
                      <a:pt x="43" y="361"/>
                    </a:lnTo>
                    <a:lnTo>
                      <a:pt x="35" y="357"/>
                    </a:lnTo>
                    <a:lnTo>
                      <a:pt x="24" y="354"/>
                    </a:lnTo>
                    <a:lnTo>
                      <a:pt x="13" y="352"/>
                    </a:lnTo>
                    <a:lnTo>
                      <a:pt x="0" y="349"/>
                    </a:lnTo>
                    <a:lnTo>
                      <a:pt x="8" y="338"/>
                    </a:lnTo>
                    <a:lnTo>
                      <a:pt x="15" y="328"/>
                    </a:lnTo>
                    <a:lnTo>
                      <a:pt x="20" y="318"/>
                    </a:lnTo>
                    <a:lnTo>
                      <a:pt x="24" y="309"/>
                    </a:lnTo>
                    <a:lnTo>
                      <a:pt x="27" y="300"/>
                    </a:lnTo>
                    <a:lnTo>
                      <a:pt x="28" y="289"/>
                    </a:lnTo>
                    <a:lnTo>
                      <a:pt x="29" y="277"/>
                    </a:lnTo>
                    <a:lnTo>
                      <a:pt x="29" y="265"/>
                    </a:lnTo>
                    <a:lnTo>
                      <a:pt x="29" y="254"/>
                    </a:lnTo>
                    <a:lnTo>
                      <a:pt x="29" y="249"/>
                    </a:lnTo>
                    <a:lnTo>
                      <a:pt x="29" y="244"/>
                    </a:lnTo>
                    <a:lnTo>
                      <a:pt x="29" y="234"/>
                    </a:lnTo>
                    <a:lnTo>
                      <a:pt x="31" y="228"/>
                    </a:lnTo>
                    <a:lnTo>
                      <a:pt x="31" y="221"/>
                    </a:lnTo>
                    <a:lnTo>
                      <a:pt x="32" y="216"/>
                    </a:lnTo>
                    <a:lnTo>
                      <a:pt x="35" y="212"/>
                    </a:lnTo>
                    <a:lnTo>
                      <a:pt x="40" y="204"/>
                    </a:lnTo>
                    <a:lnTo>
                      <a:pt x="45" y="198"/>
                    </a:lnTo>
                    <a:lnTo>
                      <a:pt x="52" y="193"/>
                    </a:lnTo>
                    <a:lnTo>
                      <a:pt x="57" y="185"/>
                    </a:lnTo>
                    <a:lnTo>
                      <a:pt x="60" y="181"/>
                    </a:lnTo>
                    <a:lnTo>
                      <a:pt x="63" y="176"/>
                    </a:lnTo>
                    <a:lnTo>
                      <a:pt x="64" y="169"/>
                    </a:lnTo>
                    <a:lnTo>
                      <a:pt x="65" y="162"/>
                    </a:lnTo>
                    <a:lnTo>
                      <a:pt x="84" y="168"/>
                    </a:lnTo>
                    <a:lnTo>
                      <a:pt x="91" y="168"/>
                    </a:lnTo>
                    <a:lnTo>
                      <a:pt x="96" y="166"/>
                    </a:lnTo>
                    <a:lnTo>
                      <a:pt x="103" y="164"/>
                    </a:lnTo>
                    <a:lnTo>
                      <a:pt x="108" y="161"/>
                    </a:lnTo>
                    <a:lnTo>
                      <a:pt x="117" y="156"/>
                    </a:lnTo>
                    <a:lnTo>
                      <a:pt x="127" y="150"/>
                    </a:lnTo>
                    <a:lnTo>
                      <a:pt x="127" y="133"/>
                    </a:lnTo>
                    <a:lnTo>
                      <a:pt x="127" y="120"/>
                    </a:lnTo>
                    <a:lnTo>
                      <a:pt x="127" y="109"/>
                    </a:lnTo>
                    <a:lnTo>
                      <a:pt x="127" y="102"/>
                    </a:lnTo>
                    <a:lnTo>
                      <a:pt x="127" y="93"/>
                    </a:lnTo>
                    <a:lnTo>
                      <a:pt x="128" y="87"/>
                    </a:lnTo>
                    <a:lnTo>
                      <a:pt x="131" y="81"/>
                    </a:lnTo>
                    <a:lnTo>
                      <a:pt x="133" y="77"/>
                    </a:lnTo>
                    <a:lnTo>
                      <a:pt x="137" y="75"/>
                    </a:lnTo>
                    <a:lnTo>
                      <a:pt x="143" y="75"/>
                    </a:lnTo>
                    <a:lnTo>
                      <a:pt x="148" y="73"/>
                    </a:lnTo>
                    <a:lnTo>
                      <a:pt x="155" y="75"/>
                    </a:lnTo>
                    <a:lnTo>
                      <a:pt x="168" y="77"/>
                    </a:lnTo>
                    <a:lnTo>
                      <a:pt x="184" y="80"/>
                    </a:lnTo>
                    <a:lnTo>
                      <a:pt x="193" y="80"/>
                    </a:lnTo>
                    <a:lnTo>
                      <a:pt x="203" y="80"/>
                    </a:lnTo>
                    <a:lnTo>
                      <a:pt x="212" y="80"/>
                    </a:lnTo>
                    <a:lnTo>
                      <a:pt x="223" y="79"/>
                    </a:lnTo>
                    <a:lnTo>
                      <a:pt x="237" y="67"/>
                    </a:lnTo>
                    <a:lnTo>
                      <a:pt x="253" y="55"/>
                    </a:lnTo>
                    <a:lnTo>
                      <a:pt x="278" y="56"/>
                    </a:lnTo>
                    <a:lnTo>
                      <a:pt x="304" y="60"/>
                    </a:lnTo>
                    <a:lnTo>
                      <a:pt x="328" y="65"/>
                    </a:lnTo>
                    <a:lnTo>
                      <a:pt x="352" y="72"/>
                    </a:lnTo>
                    <a:lnTo>
                      <a:pt x="376" y="79"/>
                    </a:lnTo>
                    <a:lnTo>
                      <a:pt x="400" y="84"/>
                    </a:lnTo>
                    <a:lnTo>
                      <a:pt x="412" y="87"/>
                    </a:lnTo>
                    <a:lnTo>
                      <a:pt x="425" y="89"/>
                    </a:lnTo>
                    <a:lnTo>
                      <a:pt x="438" y="89"/>
                    </a:lnTo>
                    <a:lnTo>
                      <a:pt x="452" y="91"/>
                    </a:lnTo>
                    <a:lnTo>
                      <a:pt x="461" y="89"/>
                    </a:lnTo>
                    <a:lnTo>
                      <a:pt x="469" y="89"/>
                    </a:lnTo>
                    <a:lnTo>
                      <a:pt x="476" y="87"/>
                    </a:lnTo>
                    <a:lnTo>
                      <a:pt x="481" y="85"/>
                    </a:lnTo>
                    <a:lnTo>
                      <a:pt x="485" y="81"/>
                    </a:lnTo>
                    <a:lnTo>
                      <a:pt x="489" y="79"/>
                    </a:lnTo>
                    <a:lnTo>
                      <a:pt x="492" y="75"/>
                    </a:lnTo>
                    <a:lnTo>
                      <a:pt x="494" y="69"/>
                    </a:lnTo>
                    <a:lnTo>
                      <a:pt x="500" y="47"/>
                    </a:lnTo>
                    <a:lnTo>
                      <a:pt x="505" y="17"/>
                    </a:lnTo>
                    <a:lnTo>
                      <a:pt x="508" y="13"/>
                    </a:lnTo>
                    <a:lnTo>
                      <a:pt x="510" y="11"/>
                    </a:lnTo>
                    <a:lnTo>
                      <a:pt x="513" y="8"/>
                    </a:lnTo>
                    <a:lnTo>
                      <a:pt x="518" y="5"/>
                    </a:lnTo>
                    <a:lnTo>
                      <a:pt x="529" y="3"/>
                    </a:lnTo>
                    <a:lnTo>
                      <a:pt x="541" y="3"/>
                    </a:lnTo>
                    <a:lnTo>
                      <a:pt x="570" y="1"/>
                    </a:lnTo>
                    <a:lnTo>
                      <a:pt x="596" y="0"/>
                    </a:lnTo>
                    <a:lnTo>
                      <a:pt x="620" y="0"/>
                    </a:lnTo>
                    <a:lnTo>
                      <a:pt x="618" y="27"/>
                    </a:lnTo>
                    <a:lnTo>
                      <a:pt x="617" y="45"/>
                    </a:lnTo>
                    <a:lnTo>
                      <a:pt x="617" y="53"/>
                    </a:lnTo>
                    <a:lnTo>
                      <a:pt x="617" y="61"/>
                    </a:lnTo>
                    <a:lnTo>
                      <a:pt x="618" y="69"/>
                    </a:lnTo>
                    <a:lnTo>
                      <a:pt x="620" y="79"/>
                    </a:lnTo>
                    <a:lnTo>
                      <a:pt x="614" y="79"/>
                    </a:lnTo>
                    <a:close/>
                  </a:path>
                </a:pathLst>
              </a:custGeom>
              <a:grpFill/>
              <a:ln w="9525" algn="ctr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lIns="0" tIns="0" rIns="0" bIns="0" anchor="ctr" anchorCtr="0"/>
              <a:lstStyle/>
              <a:p>
                <a:pPr algn="ctr" defTabSz="514205"/>
                <a:endParaRPr lang="ru-RU" sz="900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9" name="Group 119"/>
            <p:cNvGrpSpPr>
              <a:grpSpLocks/>
            </p:cNvGrpSpPr>
            <p:nvPr/>
          </p:nvGrpSpPr>
          <p:grpSpPr bwMode="auto">
            <a:xfrm>
              <a:off x="3126018" y="2270576"/>
              <a:ext cx="3427413" cy="4038600"/>
              <a:chOff x="2088" y="1348"/>
              <a:chExt cx="2159" cy="2544"/>
            </a:xfrm>
            <a:grpFill/>
          </p:grpSpPr>
          <p:sp>
            <p:nvSpPr>
              <p:cNvPr id="197" name="Freeform 120"/>
              <p:cNvSpPr>
                <a:spLocks/>
              </p:cNvSpPr>
              <p:nvPr/>
            </p:nvSpPr>
            <p:spPr bwMode="auto">
              <a:xfrm>
                <a:off x="2888" y="1353"/>
                <a:ext cx="21" cy="17"/>
              </a:xfrm>
              <a:custGeom>
                <a:avLst/>
                <a:gdLst>
                  <a:gd name="T0" fmla="*/ 11 w 67"/>
                  <a:gd name="T1" fmla="*/ 0 h 53"/>
                  <a:gd name="T2" fmla="*/ 7 w 67"/>
                  <a:gd name="T3" fmla="*/ 0 h 53"/>
                  <a:gd name="T4" fmla="*/ 3 w 67"/>
                  <a:gd name="T5" fmla="*/ 0 h 53"/>
                  <a:gd name="T6" fmla="*/ 2 w 67"/>
                  <a:gd name="T7" fmla="*/ 1 h 53"/>
                  <a:gd name="T8" fmla="*/ 1 w 67"/>
                  <a:gd name="T9" fmla="*/ 2 h 53"/>
                  <a:gd name="T10" fmla="*/ 0 w 67"/>
                  <a:gd name="T11" fmla="*/ 4 h 53"/>
                  <a:gd name="T12" fmla="*/ 0 w 67"/>
                  <a:gd name="T13" fmla="*/ 5 h 53"/>
                  <a:gd name="T14" fmla="*/ 0 w 67"/>
                  <a:gd name="T15" fmla="*/ 8 h 53"/>
                  <a:gd name="T16" fmla="*/ 1 w 67"/>
                  <a:gd name="T17" fmla="*/ 11 h 53"/>
                  <a:gd name="T18" fmla="*/ 2 w 67"/>
                  <a:gd name="T19" fmla="*/ 13 h 53"/>
                  <a:gd name="T20" fmla="*/ 3 w 67"/>
                  <a:gd name="T21" fmla="*/ 14 h 53"/>
                  <a:gd name="T22" fmla="*/ 4 w 67"/>
                  <a:gd name="T23" fmla="*/ 16 h 53"/>
                  <a:gd name="T24" fmla="*/ 6 w 67"/>
                  <a:gd name="T25" fmla="*/ 17 h 53"/>
                  <a:gd name="T26" fmla="*/ 9 w 67"/>
                  <a:gd name="T27" fmla="*/ 17 h 53"/>
                  <a:gd name="T28" fmla="*/ 11 w 67"/>
                  <a:gd name="T29" fmla="*/ 17 h 53"/>
                  <a:gd name="T30" fmla="*/ 13 w 67"/>
                  <a:gd name="T31" fmla="*/ 17 h 53"/>
                  <a:gd name="T32" fmla="*/ 15 w 67"/>
                  <a:gd name="T33" fmla="*/ 16 h 53"/>
                  <a:gd name="T34" fmla="*/ 16 w 67"/>
                  <a:gd name="T35" fmla="*/ 15 h 53"/>
                  <a:gd name="T36" fmla="*/ 17 w 67"/>
                  <a:gd name="T37" fmla="*/ 14 h 53"/>
                  <a:gd name="T38" fmla="*/ 18 w 67"/>
                  <a:gd name="T39" fmla="*/ 12 h 53"/>
                  <a:gd name="T40" fmla="*/ 21 w 67"/>
                  <a:gd name="T41" fmla="*/ 9 h 53"/>
                  <a:gd name="T42" fmla="*/ 15 w 67"/>
                  <a:gd name="T43" fmla="*/ 3 h 53"/>
                  <a:gd name="T44" fmla="*/ 11 w 67"/>
                  <a:gd name="T45" fmla="*/ 0 h 5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7"/>
                  <a:gd name="T70" fmla="*/ 0 h 53"/>
                  <a:gd name="T71" fmla="*/ 67 w 67"/>
                  <a:gd name="T72" fmla="*/ 53 h 5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7" h="53">
                    <a:moveTo>
                      <a:pt x="36" y="0"/>
                    </a:moveTo>
                    <a:lnTo>
                      <a:pt x="23" y="0"/>
                    </a:lnTo>
                    <a:lnTo>
                      <a:pt x="11" y="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3" y="33"/>
                    </a:lnTo>
                    <a:lnTo>
                      <a:pt x="5" y="40"/>
                    </a:lnTo>
                    <a:lnTo>
                      <a:pt x="9" y="45"/>
                    </a:lnTo>
                    <a:lnTo>
                      <a:pt x="13" y="49"/>
                    </a:lnTo>
                    <a:lnTo>
                      <a:pt x="20" y="52"/>
                    </a:lnTo>
                    <a:lnTo>
                      <a:pt x="28" y="53"/>
                    </a:lnTo>
                    <a:lnTo>
                      <a:pt x="36" y="53"/>
                    </a:lnTo>
                    <a:lnTo>
                      <a:pt x="41" y="53"/>
                    </a:lnTo>
                    <a:lnTo>
                      <a:pt x="47" y="50"/>
                    </a:lnTo>
                    <a:lnTo>
                      <a:pt x="51" y="48"/>
                    </a:lnTo>
                    <a:lnTo>
                      <a:pt x="53" y="44"/>
                    </a:lnTo>
                    <a:lnTo>
                      <a:pt x="59" y="36"/>
                    </a:lnTo>
                    <a:lnTo>
                      <a:pt x="67" y="29"/>
                    </a:lnTo>
                    <a:lnTo>
                      <a:pt x="47" y="1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21"/>
              <p:cNvSpPr>
                <a:spLocks/>
              </p:cNvSpPr>
              <p:nvPr/>
            </p:nvSpPr>
            <p:spPr bwMode="auto">
              <a:xfrm>
                <a:off x="2905" y="1455"/>
                <a:ext cx="38" cy="36"/>
              </a:xfrm>
              <a:custGeom>
                <a:avLst/>
                <a:gdLst>
                  <a:gd name="T0" fmla="*/ 11 w 123"/>
                  <a:gd name="T1" fmla="*/ 0 h 115"/>
                  <a:gd name="T2" fmla="*/ 8 w 123"/>
                  <a:gd name="T3" fmla="*/ 0 h 115"/>
                  <a:gd name="T4" fmla="*/ 6 w 123"/>
                  <a:gd name="T5" fmla="*/ 0 h 115"/>
                  <a:gd name="T6" fmla="*/ 5 w 123"/>
                  <a:gd name="T7" fmla="*/ 1 h 115"/>
                  <a:gd name="T8" fmla="*/ 4 w 123"/>
                  <a:gd name="T9" fmla="*/ 2 h 115"/>
                  <a:gd name="T10" fmla="*/ 3 w 123"/>
                  <a:gd name="T11" fmla="*/ 3 h 115"/>
                  <a:gd name="T12" fmla="*/ 3 w 123"/>
                  <a:gd name="T13" fmla="*/ 3 h 115"/>
                  <a:gd name="T14" fmla="*/ 2 w 123"/>
                  <a:gd name="T15" fmla="*/ 3 h 115"/>
                  <a:gd name="T16" fmla="*/ 1 w 123"/>
                  <a:gd name="T17" fmla="*/ 4 h 115"/>
                  <a:gd name="T18" fmla="*/ 0 w 123"/>
                  <a:gd name="T19" fmla="*/ 7 h 115"/>
                  <a:gd name="T20" fmla="*/ 0 w 123"/>
                  <a:gd name="T21" fmla="*/ 10 h 115"/>
                  <a:gd name="T22" fmla="*/ 1 w 123"/>
                  <a:gd name="T23" fmla="*/ 13 h 115"/>
                  <a:gd name="T24" fmla="*/ 1 w 123"/>
                  <a:gd name="T25" fmla="*/ 15 h 115"/>
                  <a:gd name="T26" fmla="*/ 1 w 123"/>
                  <a:gd name="T27" fmla="*/ 17 h 115"/>
                  <a:gd name="T28" fmla="*/ 2 w 123"/>
                  <a:gd name="T29" fmla="*/ 20 h 115"/>
                  <a:gd name="T30" fmla="*/ 3 w 123"/>
                  <a:gd name="T31" fmla="*/ 22 h 115"/>
                  <a:gd name="T32" fmla="*/ 5 w 123"/>
                  <a:gd name="T33" fmla="*/ 24 h 115"/>
                  <a:gd name="T34" fmla="*/ 7 w 123"/>
                  <a:gd name="T35" fmla="*/ 25 h 115"/>
                  <a:gd name="T36" fmla="*/ 11 w 123"/>
                  <a:gd name="T37" fmla="*/ 27 h 115"/>
                  <a:gd name="T38" fmla="*/ 14 w 123"/>
                  <a:gd name="T39" fmla="*/ 28 h 115"/>
                  <a:gd name="T40" fmla="*/ 18 w 123"/>
                  <a:gd name="T41" fmla="*/ 28 h 115"/>
                  <a:gd name="T42" fmla="*/ 18 w 123"/>
                  <a:gd name="T43" fmla="*/ 30 h 115"/>
                  <a:gd name="T44" fmla="*/ 18 w 123"/>
                  <a:gd name="T45" fmla="*/ 32 h 115"/>
                  <a:gd name="T46" fmla="*/ 19 w 123"/>
                  <a:gd name="T47" fmla="*/ 33 h 115"/>
                  <a:gd name="T48" fmla="*/ 20 w 123"/>
                  <a:gd name="T49" fmla="*/ 34 h 115"/>
                  <a:gd name="T50" fmla="*/ 21 w 123"/>
                  <a:gd name="T51" fmla="*/ 35 h 115"/>
                  <a:gd name="T52" fmla="*/ 22 w 123"/>
                  <a:gd name="T53" fmla="*/ 35 h 115"/>
                  <a:gd name="T54" fmla="*/ 23 w 123"/>
                  <a:gd name="T55" fmla="*/ 35 h 115"/>
                  <a:gd name="T56" fmla="*/ 25 w 123"/>
                  <a:gd name="T57" fmla="*/ 36 h 115"/>
                  <a:gd name="T58" fmla="*/ 27 w 123"/>
                  <a:gd name="T59" fmla="*/ 35 h 115"/>
                  <a:gd name="T60" fmla="*/ 29 w 123"/>
                  <a:gd name="T61" fmla="*/ 33 h 115"/>
                  <a:gd name="T62" fmla="*/ 31 w 123"/>
                  <a:gd name="T63" fmla="*/ 30 h 115"/>
                  <a:gd name="T64" fmla="*/ 33 w 123"/>
                  <a:gd name="T65" fmla="*/ 26 h 115"/>
                  <a:gd name="T66" fmla="*/ 37 w 123"/>
                  <a:gd name="T67" fmla="*/ 20 h 115"/>
                  <a:gd name="T68" fmla="*/ 38 w 123"/>
                  <a:gd name="T69" fmla="*/ 17 h 115"/>
                  <a:gd name="T70" fmla="*/ 38 w 123"/>
                  <a:gd name="T71" fmla="*/ 15 h 115"/>
                  <a:gd name="T72" fmla="*/ 37 w 123"/>
                  <a:gd name="T73" fmla="*/ 13 h 115"/>
                  <a:gd name="T74" fmla="*/ 36 w 123"/>
                  <a:gd name="T75" fmla="*/ 11 h 115"/>
                  <a:gd name="T76" fmla="*/ 35 w 123"/>
                  <a:gd name="T77" fmla="*/ 10 h 115"/>
                  <a:gd name="T78" fmla="*/ 33 w 123"/>
                  <a:gd name="T79" fmla="*/ 8 h 115"/>
                  <a:gd name="T80" fmla="*/ 32 w 123"/>
                  <a:gd name="T81" fmla="*/ 7 h 115"/>
                  <a:gd name="T82" fmla="*/ 29 w 123"/>
                  <a:gd name="T83" fmla="*/ 5 h 115"/>
                  <a:gd name="T84" fmla="*/ 27 w 123"/>
                  <a:gd name="T85" fmla="*/ 4 h 115"/>
                  <a:gd name="T86" fmla="*/ 22 w 123"/>
                  <a:gd name="T87" fmla="*/ 2 h 115"/>
                  <a:gd name="T88" fmla="*/ 18 w 123"/>
                  <a:gd name="T89" fmla="*/ 1 h 115"/>
                  <a:gd name="T90" fmla="*/ 14 w 123"/>
                  <a:gd name="T91" fmla="*/ 0 h 115"/>
                  <a:gd name="T92" fmla="*/ 11 w 123"/>
                  <a:gd name="T93" fmla="*/ 0 h 11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23"/>
                  <a:gd name="T142" fmla="*/ 0 h 115"/>
                  <a:gd name="T143" fmla="*/ 123 w 123"/>
                  <a:gd name="T144" fmla="*/ 115 h 11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23" h="115">
                    <a:moveTo>
                      <a:pt x="34" y="0"/>
                    </a:moveTo>
                    <a:lnTo>
                      <a:pt x="26" y="0"/>
                    </a:lnTo>
                    <a:lnTo>
                      <a:pt x="20" y="1"/>
                    </a:lnTo>
                    <a:lnTo>
                      <a:pt x="16" y="4"/>
                    </a:lnTo>
                    <a:lnTo>
                      <a:pt x="14" y="5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7" y="11"/>
                    </a:lnTo>
                    <a:lnTo>
                      <a:pt x="3" y="12"/>
                    </a:lnTo>
                    <a:lnTo>
                      <a:pt x="0" y="23"/>
                    </a:lnTo>
                    <a:lnTo>
                      <a:pt x="0" y="32"/>
                    </a:lnTo>
                    <a:lnTo>
                      <a:pt x="2" y="40"/>
                    </a:lnTo>
                    <a:lnTo>
                      <a:pt x="3" y="48"/>
                    </a:lnTo>
                    <a:lnTo>
                      <a:pt x="4" y="55"/>
                    </a:lnTo>
                    <a:lnTo>
                      <a:pt x="7" y="63"/>
                    </a:lnTo>
                    <a:lnTo>
                      <a:pt x="11" y="69"/>
                    </a:lnTo>
                    <a:lnTo>
                      <a:pt x="16" y="76"/>
                    </a:lnTo>
                    <a:lnTo>
                      <a:pt x="24" y="81"/>
                    </a:lnTo>
                    <a:lnTo>
                      <a:pt x="34" y="85"/>
                    </a:lnTo>
                    <a:lnTo>
                      <a:pt x="44" y="89"/>
                    </a:lnTo>
                    <a:lnTo>
                      <a:pt x="58" y="91"/>
                    </a:lnTo>
                    <a:lnTo>
                      <a:pt x="58" y="96"/>
                    </a:lnTo>
                    <a:lnTo>
                      <a:pt x="59" y="101"/>
                    </a:lnTo>
                    <a:lnTo>
                      <a:pt x="62" y="105"/>
                    </a:lnTo>
                    <a:lnTo>
                      <a:pt x="64" y="109"/>
                    </a:lnTo>
                    <a:lnTo>
                      <a:pt x="68" y="111"/>
                    </a:lnTo>
                    <a:lnTo>
                      <a:pt x="72" y="113"/>
                    </a:lnTo>
                    <a:lnTo>
                      <a:pt x="76" y="113"/>
                    </a:lnTo>
                    <a:lnTo>
                      <a:pt x="82" y="115"/>
                    </a:lnTo>
                    <a:lnTo>
                      <a:pt x="87" y="112"/>
                    </a:lnTo>
                    <a:lnTo>
                      <a:pt x="94" y="105"/>
                    </a:lnTo>
                    <a:lnTo>
                      <a:pt x="100" y="95"/>
                    </a:lnTo>
                    <a:lnTo>
                      <a:pt x="107" y="84"/>
                    </a:lnTo>
                    <a:lnTo>
                      <a:pt x="119" y="63"/>
                    </a:lnTo>
                    <a:lnTo>
                      <a:pt x="123" y="53"/>
                    </a:lnTo>
                    <a:lnTo>
                      <a:pt x="123" y="48"/>
                    </a:lnTo>
                    <a:lnTo>
                      <a:pt x="120" y="41"/>
                    </a:lnTo>
                    <a:lnTo>
                      <a:pt x="118" y="36"/>
                    </a:lnTo>
                    <a:lnTo>
                      <a:pt x="112" y="31"/>
                    </a:lnTo>
                    <a:lnTo>
                      <a:pt x="107" y="25"/>
                    </a:lnTo>
                    <a:lnTo>
                      <a:pt x="102" y="21"/>
                    </a:lnTo>
                    <a:lnTo>
                      <a:pt x="95" y="17"/>
                    </a:lnTo>
                    <a:lnTo>
                      <a:pt x="87" y="13"/>
                    </a:lnTo>
                    <a:lnTo>
                      <a:pt x="72" y="7"/>
                    </a:lnTo>
                    <a:lnTo>
                      <a:pt x="58" y="3"/>
                    </a:lnTo>
                    <a:lnTo>
                      <a:pt x="4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22"/>
              <p:cNvSpPr>
                <a:spLocks/>
              </p:cNvSpPr>
              <p:nvPr/>
            </p:nvSpPr>
            <p:spPr bwMode="auto">
              <a:xfrm>
                <a:off x="2909" y="1348"/>
                <a:ext cx="88" cy="111"/>
              </a:xfrm>
              <a:custGeom>
                <a:avLst/>
                <a:gdLst>
                  <a:gd name="T0" fmla="*/ 71 w 287"/>
                  <a:gd name="T1" fmla="*/ 26 h 368"/>
                  <a:gd name="T2" fmla="*/ 67 w 287"/>
                  <a:gd name="T3" fmla="*/ 19 h 368"/>
                  <a:gd name="T4" fmla="*/ 59 w 287"/>
                  <a:gd name="T5" fmla="*/ 5 h 368"/>
                  <a:gd name="T6" fmla="*/ 55 w 287"/>
                  <a:gd name="T7" fmla="*/ 0 h 368"/>
                  <a:gd name="T8" fmla="*/ 50 w 287"/>
                  <a:gd name="T9" fmla="*/ 1 h 368"/>
                  <a:gd name="T10" fmla="*/ 48 w 287"/>
                  <a:gd name="T11" fmla="*/ 6 h 368"/>
                  <a:gd name="T12" fmla="*/ 42 w 287"/>
                  <a:gd name="T13" fmla="*/ 12 h 368"/>
                  <a:gd name="T14" fmla="*/ 32 w 287"/>
                  <a:gd name="T15" fmla="*/ 18 h 368"/>
                  <a:gd name="T16" fmla="*/ 22 w 287"/>
                  <a:gd name="T17" fmla="*/ 24 h 368"/>
                  <a:gd name="T18" fmla="*/ 16 w 287"/>
                  <a:gd name="T19" fmla="*/ 30 h 368"/>
                  <a:gd name="T20" fmla="*/ 15 w 287"/>
                  <a:gd name="T21" fmla="*/ 35 h 368"/>
                  <a:gd name="T22" fmla="*/ 17 w 287"/>
                  <a:gd name="T23" fmla="*/ 41 h 368"/>
                  <a:gd name="T24" fmla="*/ 22 w 287"/>
                  <a:gd name="T25" fmla="*/ 45 h 368"/>
                  <a:gd name="T26" fmla="*/ 23 w 287"/>
                  <a:gd name="T27" fmla="*/ 51 h 368"/>
                  <a:gd name="T28" fmla="*/ 19 w 287"/>
                  <a:gd name="T29" fmla="*/ 62 h 368"/>
                  <a:gd name="T30" fmla="*/ 12 w 287"/>
                  <a:gd name="T31" fmla="*/ 68 h 368"/>
                  <a:gd name="T32" fmla="*/ 7 w 287"/>
                  <a:gd name="T33" fmla="*/ 69 h 368"/>
                  <a:gd name="T34" fmla="*/ 4 w 287"/>
                  <a:gd name="T35" fmla="*/ 78 h 368"/>
                  <a:gd name="T36" fmla="*/ 0 w 287"/>
                  <a:gd name="T37" fmla="*/ 82 h 368"/>
                  <a:gd name="T38" fmla="*/ 1 w 287"/>
                  <a:gd name="T39" fmla="*/ 85 h 368"/>
                  <a:gd name="T40" fmla="*/ 6 w 287"/>
                  <a:gd name="T41" fmla="*/ 88 h 368"/>
                  <a:gd name="T42" fmla="*/ 17 w 287"/>
                  <a:gd name="T43" fmla="*/ 93 h 368"/>
                  <a:gd name="T44" fmla="*/ 22 w 287"/>
                  <a:gd name="T45" fmla="*/ 103 h 368"/>
                  <a:gd name="T46" fmla="*/ 28 w 287"/>
                  <a:gd name="T47" fmla="*/ 109 h 368"/>
                  <a:gd name="T48" fmla="*/ 33 w 287"/>
                  <a:gd name="T49" fmla="*/ 111 h 368"/>
                  <a:gd name="T50" fmla="*/ 40 w 287"/>
                  <a:gd name="T51" fmla="*/ 110 h 368"/>
                  <a:gd name="T52" fmla="*/ 48 w 287"/>
                  <a:gd name="T53" fmla="*/ 104 h 368"/>
                  <a:gd name="T54" fmla="*/ 55 w 287"/>
                  <a:gd name="T55" fmla="*/ 97 h 368"/>
                  <a:gd name="T56" fmla="*/ 61 w 287"/>
                  <a:gd name="T57" fmla="*/ 94 h 368"/>
                  <a:gd name="T58" fmla="*/ 79 w 287"/>
                  <a:gd name="T59" fmla="*/ 90 h 368"/>
                  <a:gd name="T60" fmla="*/ 85 w 287"/>
                  <a:gd name="T61" fmla="*/ 87 h 368"/>
                  <a:gd name="T62" fmla="*/ 88 w 287"/>
                  <a:gd name="T63" fmla="*/ 82 h 368"/>
                  <a:gd name="T64" fmla="*/ 88 w 287"/>
                  <a:gd name="T65" fmla="*/ 78 h 368"/>
                  <a:gd name="T66" fmla="*/ 84 w 287"/>
                  <a:gd name="T67" fmla="*/ 74 h 368"/>
                  <a:gd name="T68" fmla="*/ 78 w 287"/>
                  <a:gd name="T69" fmla="*/ 68 h 368"/>
                  <a:gd name="T70" fmla="*/ 75 w 287"/>
                  <a:gd name="T71" fmla="*/ 64 h 368"/>
                  <a:gd name="T72" fmla="*/ 76 w 287"/>
                  <a:gd name="T73" fmla="*/ 59 h 368"/>
                  <a:gd name="T74" fmla="*/ 79 w 287"/>
                  <a:gd name="T75" fmla="*/ 55 h 368"/>
                  <a:gd name="T76" fmla="*/ 86 w 287"/>
                  <a:gd name="T77" fmla="*/ 49 h 368"/>
                  <a:gd name="T78" fmla="*/ 88 w 287"/>
                  <a:gd name="T79" fmla="*/ 44 h 368"/>
                  <a:gd name="T80" fmla="*/ 87 w 287"/>
                  <a:gd name="T81" fmla="*/ 36 h 368"/>
                  <a:gd name="T82" fmla="*/ 82 w 287"/>
                  <a:gd name="T83" fmla="*/ 29 h 368"/>
                  <a:gd name="T84" fmla="*/ 73 w 287"/>
                  <a:gd name="T85" fmla="*/ 27 h 36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87"/>
                  <a:gd name="T130" fmla="*/ 0 h 368"/>
                  <a:gd name="T131" fmla="*/ 287 w 287"/>
                  <a:gd name="T132" fmla="*/ 368 h 36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87" h="368">
                    <a:moveTo>
                      <a:pt x="239" y="91"/>
                    </a:moveTo>
                    <a:lnTo>
                      <a:pt x="235" y="89"/>
                    </a:lnTo>
                    <a:lnTo>
                      <a:pt x="231" y="87"/>
                    </a:lnTo>
                    <a:lnTo>
                      <a:pt x="228" y="83"/>
                    </a:lnTo>
                    <a:lnTo>
                      <a:pt x="224" y="76"/>
                    </a:lnTo>
                    <a:lnTo>
                      <a:pt x="217" y="63"/>
                    </a:lnTo>
                    <a:lnTo>
                      <a:pt x="209" y="45"/>
                    </a:lnTo>
                    <a:lnTo>
                      <a:pt x="201" y="29"/>
                    </a:lnTo>
                    <a:lnTo>
                      <a:pt x="193" y="15"/>
                    </a:lnTo>
                    <a:lnTo>
                      <a:pt x="189" y="8"/>
                    </a:lnTo>
                    <a:lnTo>
                      <a:pt x="184" y="4"/>
                    </a:lnTo>
                    <a:lnTo>
                      <a:pt x="180" y="1"/>
                    </a:lnTo>
                    <a:lnTo>
                      <a:pt x="174" y="0"/>
                    </a:lnTo>
                    <a:lnTo>
                      <a:pt x="168" y="1"/>
                    </a:lnTo>
                    <a:lnTo>
                      <a:pt x="164" y="3"/>
                    </a:lnTo>
                    <a:lnTo>
                      <a:pt x="160" y="7"/>
                    </a:lnTo>
                    <a:lnTo>
                      <a:pt x="158" y="11"/>
                    </a:lnTo>
                    <a:lnTo>
                      <a:pt x="156" y="19"/>
                    </a:lnTo>
                    <a:lnTo>
                      <a:pt x="156" y="24"/>
                    </a:lnTo>
                    <a:lnTo>
                      <a:pt x="150" y="29"/>
                    </a:lnTo>
                    <a:lnTo>
                      <a:pt x="137" y="40"/>
                    </a:lnTo>
                    <a:lnTo>
                      <a:pt x="122" y="52"/>
                    </a:lnTo>
                    <a:lnTo>
                      <a:pt x="113" y="60"/>
                    </a:lnTo>
                    <a:lnTo>
                      <a:pt x="105" y="61"/>
                    </a:lnTo>
                    <a:lnTo>
                      <a:pt x="96" y="65"/>
                    </a:lnTo>
                    <a:lnTo>
                      <a:pt x="85" y="71"/>
                    </a:lnTo>
                    <a:lnTo>
                      <a:pt x="73" y="79"/>
                    </a:lnTo>
                    <a:lnTo>
                      <a:pt x="64" y="87"/>
                    </a:lnTo>
                    <a:lnTo>
                      <a:pt x="56" y="96"/>
                    </a:lnTo>
                    <a:lnTo>
                      <a:pt x="52" y="101"/>
                    </a:lnTo>
                    <a:lnTo>
                      <a:pt x="49" y="105"/>
                    </a:lnTo>
                    <a:lnTo>
                      <a:pt x="48" y="111"/>
                    </a:lnTo>
                    <a:lnTo>
                      <a:pt x="48" y="115"/>
                    </a:lnTo>
                    <a:lnTo>
                      <a:pt x="49" y="123"/>
                    </a:lnTo>
                    <a:lnTo>
                      <a:pt x="52" y="129"/>
                    </a:lnTo>
                    <a:lnTo>
                      <a:pt x="57" y="136"/>
                    </a:lnTo>
                    <a:lnTo>
                      <a:pt x="62" y="140"/>
                    </a:lnTo>
                    <a:lnTo>
                      <a:pt x="68" y="144"/>
                    </a:lnTo>
                    <a:lnTo>
                      <a:pt x="73" y="148"/>
                    </a:lnTo>
                    <a:lnTo>
                      <a:pt x="76" y="152"/>
                    </a:lnTo>
                    <a:lnTo>
                      <a:pt x="77" y="157"/>
                    </a:lnTo>
                    <a:lnTo>
                      <a:pt x="76" y="168"/>
                    </a:lnTo>
                    <a:lnTo>
                      <a:pt x="73" y="181"/>
                    </a:lnTo>
                    <a:lnTo>
                      <a:pt x="68" y="193"/>
                    </a:lnTo>
                    <a:lnTo>
                      <a:pt x="61" y="204"/>
                    </a:lnTo>
                    <a:lnTo>
                      <a:pt x="53" y="215"/>
                    </a:lnTo>
                    <a:lnTo>
                      <a:pt x="45" y="223"/>
                    </a:lnTo>
                    <a:lnTo>
                      <a:pt x="40" y="225"/>
                    </a:lnTo>
                    <a:lnTo>
                      <a:pt x="34" y="227"/>
                    </a:lnTo>
                    <a:lnTo>
                      <a:pt x="29" y="229"/>
                    </a:lnTo>
                    <a:lnTo>
                      <a:pt x="24" y="229"/>
                    </a:lnTo>
                    <a:lnTo>
                      <a:pt x="24" y="244"/>
                    </a:lnTo>
                    <a:lnTo>
                      <a:pt x="24" y="253"/>
                    </a:lnTo>
                    <a:lnTo>
                      <a:pt x="14" y="257"/>
                    </a:lnTo>
                    <a:lnTo>
                      <a:pt x="6" y="263"/>
                    </a:lnTo>
                    <a:lnTo>
                      <a:pt x="1" y="267"/>
                    </a:lnTo>
                    <a:lnTo>
                      <a:pt x="0" y="271"/>
                    </a:lnTo>
                    <a:lnTo>
                      <a:pt x="0" y="276"/>
                    </a:lnTo>
                    <a:lnTo>
                      <a:pt x="1" y="279"/>
                    </a:lnTo>
                    <a:lnTo>
                      <a:pt x="2" y="283"/>
                    </a:lnTo>
                    <a:lnTo>
                      <a:pt x="5" y="285"/>
                    </a:lnTo>
                    <a:lnTo>
                      <a:pt x="12" y="289"/>
                    </a:lnTo>
                    <a:lnTo>
                      <a:pt x="18" y="293"/>
                    </a:lnTo>
                    <a:lnTo>
                      <a:pt x="34" y="297"/>
                    </a:lnTo>
                    <a:lnTo>
                      <a:pt x="48" y="301"/>
                    </a:lnTo>
                    <a:lnTo>
                      <a:pt x="56" y="309"/>
                    </a:lnTo>
                    <a:lnTo>
                      <a:pt x="62" y="320"/>
                    </a:lnTo>
                    <a:lnTo>
                      <a:pt x="68" y="331"/>
                    </a:lnTo>
                    <a:lnTo>
                      <a:pt x="73" y="341"/>
                    </a:lnTo>
                    <a:lnTo>
                      <a:pt x="78" y="352"/>
                    </a:lnTo>
                    <a:lnTo>
                      <a:pt x="86" y="360"/>
                    </a:lnTo>
                    <a:lnTo>
                      <a:pt x="90" y="363"/>
                    </a:lnTo>
                    <a:lnTo>
                      <a:pt x="96" y="365"/>
                    </a:lnTo>
                    <a:lnTo>
                      <a:pt x="101" y="367"/>
                    </a:lnTo>
                    <a:lnTo>
                      <a:pt x="108" y="368"/>
                    </a:lnTo>
                    <a:lnTo>
                      <a:pt x="116" y="367"/>
                    </a:lnTo>
                    <a:lnTo>
                      <a:pt x="124" y="365"/>
                    </a:lnTo>
                    <a:lnTo>
                      <a:pt x="130" y="364"/>
                    </a:lnTo>
                    <a:lnTo>
                      <a:pt x="137" y="361"/>
                    </a:lnTo>
                    <a:lnTo>
                      <a:pt x="148" y="353"/>
                    </a:lnTo>
                    <a:lnTo>
                      <a:pt x="157" y="345"/>
                    </a:lnTo>
                    <a:lnTo>
                      <a:pt x="166" y="336"/>
                    </a:lnTo>
                    <a:lnTo>
                      <a:pt x="176" y="327"/>
                    </a:lnTo>
                    <a:lnTo>
                      <a:pt x="180" y="323"/>
                    </a:lnTo>
                    <a:lnTo>
                      <a:pt x="185" y="319"/>
                    </a:lnTo>
                    <a:lnTo>
                      <a:pt x="192" y="316"/>
                    </a:lnTo>
                    <a:lnTo>
                      <a:pt x="198" y="313"/>
                    </a:lnTo>
                    <a:lnTo>
                      <a:pt x="222" y="308"/>
                    </a:lnTo>
                    <a:lnTo>
                      <a:pt x="251" y="301"/>
                    </a:lnTo>
                    <a:lnTo>
                      <a:pt x="259" y="297"/>
                    </a:lnTo>
                    <a:lnTo>
                      <a:pt x="266" y="295"/>
                    </a:lnTo>
                    <a:lnTo>
                      <a:pt x="271" y="291"/>
                    </a:lnTo>
                    <a:lnTo>
                      <a:pt x="277" y="287"/>
                    </a:lnTo>
                    <a:lnTo>
                      <a:pt x="282" y="283"/>
                    </a:lnTo>
                    <a:lnTo>
                      <a:pt x="285" y="277"/>
                    </a:lnTo>
                    <a:lnTo>
                      <a:pt x="287" y="272"/>
                    </a:lnTo>
                    <a:lnTo>
                      <a:pt x="287" y="265"/>
                    </a:lnTo>
                    <a:lnTo>
                      <a:pt x="287" y="261"/>
                    </a:lnTo>
                    <a:lnTo>
                      <a:pt x="286" y="257"/>
                    </a:lnTo>
                    <a:lnTo>
                      <a:pt x="283" y="253"/>
                    </a:lnTo>
                    <a:lnTo>
                      <a:pt x="281" y="249"/>
                    </a:lnTo>
                    <a:lnTo>
                      <a:pt x="274" y="244"/>
                    </a:lnTo>
                    <a:lnTo>
                      <a:pt x="267" y="237"/>
                    </a:lnTo>
                    <a:lnTo>
                      <a:pt x="259" y="231"/>
                    </a:lnTo>
                    <a:lnTo>
                      <a:pt x="253" y="224"/>
                    </a:lnTo>
                    <a:lnTo>
                      <a:pt x="250" y="220"/>
                    </a:lnTo>
                    <a:lnTo>
                      <a:pt x="247" y="215"/>
                    </a:lnTo>
                    <a:lnTo>
                      <a:pt x="246" y="211"/>
                    </a:lnTo>
                    <a:lnTo>
                      <a:pt x="246" y="205"/>
                    </a:lnTo>
                    <a:lnTo>
                      <a:pt x="246" y="201"/>
                    </a:lnTo>
                    <a:lnTo>
                      <a:pt x="247" y="197"/>
                    </a:lnTo>
                    <a:lnTo>
                      <a:pt x="250" y="193"/>
                    </a:lnTo>
                    <a:lnTo>
                      <a:pt x="253" y="189"/>
                    </a:lnTo>
                    <a:lnTo>
                      <a:pt x="259" y="183"/>
                    </a:lnTo>
                    <a:lnTo>
                      <a:pt x="267" y="176"/>
                    </a:lnTo>
                    <a:lnTo>
                      <a:pt x="274" y="169"/>
                    </a:lnTo>
                    <a:lnTo>
                      <a:pt x="281" y="161"/>
                    </a:lnTo>
                    <a:lnTo>
                      <a:pt x="283" y="156"/>
                    </a:lnTo>
                    <a:lnTo>
                      <a:pt x="286" y="151"/>
                    </a:lnTo>
                    <a:lnTo>
                      <a:pt x="287" y="145"/>
                    </a:lnTo>
                    <a:lnTo>
                      <a:pt x="287" y="139"/>
                    </a:lnTo>
                    <a:lnTo>
                      <a:pt x="287" y="128"/>
                    </a:lnTo>
                    <a:lnTo>
                      <a:pt x="283" y="119"/>
                    </a:lnTo>
                    <a:lnTo>
                      <a:pt x="279" y="111"/>
                    </a:lnTo>
                    <a:lnTo>
                      <a:pt x="273" y="104"/>
                    </a:lnTo>
                    <a:lnTo>
                      <a:pt x="266" y="97"/>
                    </a:lnTo>
                    <a:lnTo>
                      <a:pt x="258" y="93"/>
                    </a:lnTo>
                    <a:lnTo>
                      <a:pt x="249" y="92"/>
                    </a:lnTo>
                    <a:lnTo>
                      <a:pt x="239" y="91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23"/>
              <p:cNvSpPr>
                <a:spLocks/>
              </p:cNvSpPr>
              <p:nvPr/>
            </p:nvSpPr>
            <p:spPr bwMode="auto">
              <a:xfrm>
                <a:off x="2938" y="1444"/>
                <a:ext cx="103" cy="115"/>
              </a:xfrm>
              <a:custGeom>
                <a:avLst/>
                <a:gdLst>
                  <a:gd name="T0" fmla="*/ 50 w 337"/>
                  <a:gd name="T1" fmla="*/ 2 h 374"/>
                  <a:gd name="T2" fmla="*/ 32 w 337"/>
                  <a:gd name="T3" fmla="*/ 10 h 374"/>
                  <a:gd name="T4" fmla="*/ 23 w 337"/>
                  <a:gd name="T5" fmla="*/ 14 h 374"/>
                  <a:gd name="T6" fmla="*/ 20 w 337"/>
                  <a:gd name="T7" fmla="*/ 17 h 374"/>
                  <a:gd name="T8" fmla="*/ 17 w 337"/>
                  <a:gd name="T9" fmla="*/ 25 h 374"/>
                  <a:gd name="T10" fmla="*/ 17 w 337"/>
                  <a:gd name="T11" fmla="*/ 31 h 374"/>
                  <a:gd name="T12" fmla="*/ 16 w 337"/>
                  <a:gd name="T13" fmla="*/ 35 h 374"/>
                  <a:gd name="T14" fmla="*/ 13 w 337"/>
                  <a:gd name="T15" fmla="*/ 39 h 374"/>
                  <a:gd name="T16" fmla="*/ 9 w 337"/>
                  <a:gd name="T17" fmla="*/ 43 h 374"/>
                  <a:gd name="T18" fmla="*/ 4 w 337"/>
                  <a:gd name="T19" fmla="*/ 47 h 374"/>
                  <a:gd name="T20" fmla="*/ 1 w 337"/>
                  <a:gd name="T21" fmla="*/ 51 h 374"/>
                  <a:gd name="T22" fmla="*/ 0 w 337"/>
                  <a:gd name="T23" fmla="*/ 53 h 374"/>
                  <a:gd name="T24" fmla="*/ 0 w 337"/>
                  <a:gd name="T25" fmla="*/ 56 h 374"/>
                  <a:gd name="T26" fmla="*/ 2 w 337"/>
                  <a:gd name="T27" fmla="*/ 58 h 374"/>
                  <a:gd name="T28" fmla="*/ 6 w 337"/>
                  <a:gd name="T29" fmla="*/ 61 h 374"/>
                  <a:gd name="T30" fmla="*/ 13 w 337"/>
                  <a:gd name="T31" fmla="*/ 65 h 374"/>
                  <a:gd name="T32" fmla="*/ 17 w 337"/>
                  <a:gd name="T33" fmla="*/ 69 h 374"/>
                  <a:gd name="T34" fmla="*/ 18 w 337"/>
                  <a:gd name="T35" fmla="*/ 72 h 374"/>
                  <a:gd name="T36" fmla="*/ 19 w 337"/>
                  <a:gd name="T37" fmla="*/ 78 h 374"/>
                  <a:gd name="T38" fmla="*/ 20 w 337"/>
                  <a:gd name="T39" fmla="*/ 85 h 374"/>
                  <a:gd name="T40" fmla="*/ 24 w 337"/>
                  <a:gd name="T41" fmla="*/ 91 h 374"/>
                  <a:gd name="T42" fmla="*/ 28 w 337"/>
                  <a:gd name="T43" fmla="*/ 94 h 374"/>
                  <a:gd name="T44" fmla="*/ 31 w 337"/>
                  <a:gd name="T45" fmla="*/ 94 h 374"/>
                  <a:gd name="T46" fmla="*/ 36 w 337"/>
                  <a:gd name="T47" fmla="*/ 95 h 374"/>
                  <a:gd name="T48" fmla="*/ 42 w 337"/>
                  <a:gd name="T49" fmla="*/ 97 h 374"/>
                  <a:gd name="T50" fmla="*/ 51 w 337"/>
                  <a:gd name="T51" fmla="*/ 101 h 374"/>
                  <a:gd name="T52" fmla="*/ 62 w 337"/>
                  <a:gd name="T53" fmla="*/ 109 h 374"/>
                  <a:gd name="T54" fmla="*/ 70 w 337"/>
                  <a:gd name="T55" fmla="*/ 113 h 374"/>
                  <a:gd name="T56" fmla="*/ 77 w 337"/>
                  <a:gd name="T57" fmla="*/ 115 h 374"/>
                  <a:gd name="T58" fmla="*/ 85 w 337"/>
                  <a:gd name="T59" fmla="*/ 115 h 374"/>
                  <a:gd name="T60" fmla="*/ 94 w 337"/>
                  <a:gd name="T61" fmla="*/ 113 h 374"/>
                  <a:gd name="T62" fmla="*/ 98 w 337"/>
                  <a:gd name="T63" fmla="*/ 109 h 374"/>
                  <a:gd name="T64" fmla="*/ 101 w 337"/>
                  <a:gd name="T65" fmla="*/ 106 h 374"/>
                  <a:gd name="T66" fmla="*/ 102 w 337"/>
                  <a:gd name="T67" fmla="*/ 103 h 374"/>
                  <a:gd name="T68" fmla="*/ 103 w 337"/>
                  <a:gd name="T69" fmla="*/ 99 h 374"/>
                  <a:gd name="T70" fmla="*/ 102 w 337"/>
                  <a:gd name="T71" fmla="*/ 93 h 374"/>
                  <a:gd name="T72" fmla="*/ 100 w 337"/>
                  <a:gd name="T73" fmla="*/ 87 h 374"/>
                  <a:gd name="T74" fmla="*/ 96 w 337"/>
                  <a:gd name="T75" fmla="*/ 82 h 374"/>
                  <a:gd name="T76" fmla="*/ 94 w 337"/>
                  <a:gd name="T77" fmla="*/ 77 h 374"/>
                  <a:gd name="T78" fmla="*/ 96 w 337"/>
                  <a:gd name="T79" fmla="*/ 69 h 374"/>
                  <a:gd name="T80" fmla="*/ 97 w 337"/>
                  <a:gd name="T81" fmla="*/ 51 h 374"/>
                  <a:gd name="T82" fmla="*/ 97 w 337"/>
                  <a:gd name="T83" fmla="*/ 35 h 374"/>
                  <a:gd name="T84" fmla="*/ 97 w 337"/>
                  <a:gd name="T85" fmla="*/ 24 h 374"/>
                  <a:gd name="T86" fmla="*/ 95 w 337"/>
                  <a:gd name="T87" fmla="*/ 16 h 374"/>
                  <a:gd name="T88" fmla="*/ 91 w 337"/>
                  <a:gd name="T89" fmla="*/ 10 h 374"/>
                  <a:gd name="T90" fmla="*/ 87 w 337"/>
                  <a:gd name="T91" fmla="*/ 7 h 374"/>
                  <a:gd name="T92" fmla="*/ 84 w 337"/>
                  <a:gd name="T93" fmla="*/ 6 h 374"/>
                  <a:gd name="T94" fmla="*/ 81 w 337"/>
                  <a:gd name="T95" fmla="*/ 6 h 374"/>
                  <a:gd name="T96" fmla="*/ 79 w 337"/>
                  <a:gd name="T97" fmla="*/ 8 h 374"/>
                  <a:gd name="T98" fmla="*/ 79 w 337"/>
                  <a:gd name="T99" fmla="*/ 12 h 374"/>
                  <a:gd name="T100" fmla="*/ 76 w 337"/>
                  <a:gd name="T101" fmla="*/ 22 h 374"/>
                  <a:gd name="T102" fmla="*/ 70 w 337"/>
                  <a:gd name="T103" fmla="*/ 31 h 374"/>
                  <a:gd name="T104" fmla="*/ 66 w 337"/>
                  <a:gd name="T105" fmla="*/ 36 h 374"/>
                  <a:gd name="T106" fmla="*/ 63 w 337"/>
                  <a:gd name="T107" fmla="*/ 35 h 374"/>
                  <a:gd name="T108" fmla="*/ 61 w 337"/>
                  <a:gd name="T109" fmla="*/ 30 h 374"/>
                  <a:gd name="T110" fmla="*/ 61 w 337"/>
                  <a:gd name="T111" fmla="*/ 25 h 374"/>
                  <a:gd name="T112" fmla="*/ 63 w 337"/>
                  <a:gd name="T113" fmla="*/ 20 h 374"/>
                  <a:gd name="T114" fmla="*/ 65 w 337"/>
                  <a:gd name="T115" fmla="*/ 15 h 374"/>
                  <a:gd name="T116" fmla="*/ 68 w 337"/>
                  <a:gd name="T117" fmla="*/ 10 h 374"/>
                  <a:gd name="T118" fmla="*/ 68 w 337"/>
                  <a:gd name="T119" fmla="*/ 4 h 374"/>
                  <a:gd name="T120" fmla="*/ 66 w 337"/>
                  <a:gd name="T121" fmla="*/ 1 h 374"/>
                  <a:gd name="T122" fmla="*/ 62 w 337"/>
                  <a:gd name="T123" fmla="*/ 0 h 37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37"/>
                  <a:gd name="T187" fmla="*/ 0 h 374"/>
                  <a:gd name="T188" fmla="*/ 337 w 337"/>
                  <a:gd name="T189" fmla="*/ 374 h 37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37" h="374">
                    <a:moveTo>
                      <a:pt x="186" y="1"/>
                    </a:moveTo>
                    <a:lnTo>
                      <a:pt x="165" y="6"/>
                    </a:lnTo>
                    <a:lnTo>
                      <a:pt x="125" y="21"/>
                    </a:lnTo>
                    <a:lnTo>
                      <a:pt x="104" y="32"/>
                    </a:lnTo>
                    <a:lnTo>
                      <a:pt x="84" y="41"/>
                    </a:lnTo>
                    <a:lnTo>
                      <a:pt x="76" y="46"/>
                    </a:lnTo>
                    <a:lnTo>
                      <a:pt x="69" y="52"/>
                    </a:lnTo>
                    <a:lnTo>
                      <a:pt x="64" y="56"/>
                    </a:lnTo>
                    <a:lnTo>
                      <a:pt x="60" y="61"/>
                    </a:lnTo>
                    <a:lnTo>
                      <a:pt x="57" y="81"/>
                    </a:lnTo>
                    <a:lnTo>
                      <a:pt x="56" y="96"/>
                    </a:lnTo>
                    <a:lnTo>
                      <a:pt x="56" y="102"/>
                    </a:lnTo>
                    <a:lnTo>
                      <a:pt x="54" y="108"/>
                    </a:lnTo>
                    <a:lnTo>
                      <a:pt x="52" y="114"/>
                    </a:lnTo>
                    <a:lnTo>
                      <a:pt x="48" y="121"/>
                    </a:lnTo>
                    <a:lnTo>
                      <a:pt x="44" y="128"/>
                    </a:lnTo>
                    <a:lnTo>
                      <a:pt x="37" y="134"/>
                    </a:lnTo>
                    <a:lnTo>
                      <a:pt x="30" y="141"/>
                    </a:lnTo>
                    <a:lnTo>
                      <a:pt x="21" y="148"/>
                    </a:lnTo>
                    <a:lnTo>
                      <a:pt x="13" y="154"/>
                    </a:lnTo>
                    <a:lnTo>
                      <a:pt x="6" y="162"/>
                    </a:lnTo>
                    <a:lnTo>
                      <a:pt x="4" y="165"/>
                    </a:lnTo>
                    <a:lnTo>
                      <a:pt x="1" y="169"/>
                    </a:lnTo>
                    <a:lnTo>
                      <a:pt x="0" y="171"/>
                    </a:lnTo>
                    <a:lnTo>
                      <a:pt x="0" y="175"/>
                    </a:lnTo>
                    <a:lnTo>
                      <a:pt x="0" y="181"/>
                    </a:lnTo>
                    <a:lnTo>
                      <a:pt x="2" y="185"/>
                    </a:lnTo>
                    <a:lnTo>
                      <a:pt x="5" y="189"/>
                    </a:lnTo>
                    <a:lnTo>
                      <a:pt x="9" y="193"/>
                    </a:lnTo>
                    <a:lnTo>
                      <a:pt x="18" y="199"/>
                    </a:lnTo>
                    <a:lnTo>
                      <a:pt x="29" y="206"/>
                    </a:lnTo>
                    <a:lnTo>
                      <a:pt x="41" y="213"/>
                    </a:lnTo>
                    <a:lnTo>
                      <a:pt x="50" y="219"/>
                    </a:lnTo>
                    <a:lnTo>
                      <a:pt x="54" y="225"/>
                    </a:lnTo>
                    <a:lnTo>
                      <a:pt x="57" y="229"/>
                    </a:lnTo>
                    <a:lnTo>
                      <a:pt x="60" y="235"/>
                    </a:lnTo>
                    <a:lnTo>
                      <a:pt x="60" y="241"/>
                    </a:lnTo>
                    <a:lnTo>
                      <a:pt x="61" y="254"/>
                    </a:lnTo>
                    <a:lnTo>
                      <a:pt x="62" y="267"/>
                    </a:lnTo>
                    <a:lnTo>
                      <a:pt x="66" y="278"/>
                    </a:lnTo>
                    <a:lnTo>
                      <a:pt x="73" y="287"/>
                    </a:lnTo>
                    <a:lnTo>
                      <a:pt x="80" y="297"/>
                    </a:lnTo>
                    <a:lnTo>
                      <a:pt x="88" y="302"/>
                    </a:lnTo>
                    <a:lnTo>
                      <a:pt x="92" y="305"/>
                    </a:lnTo>
                    <a:lnTo>
                      <a:pt x="97" y="306"/>
                    </a:lnTo>
                    <a:lnTo>
                      <a:pt x="102" y="307"/>
                    </a:lnTo>
                    <a:lnTo>
                      <a:pt x="108" y="307"/>
                    </a:lnTo>
                    <a:lnTo>
                      <a:pt x="118" y="309"/>
                    </a:lnTo>
                    <a:lnTo>
                      <a:pt x="129" y="310"/>
                    </a:lnTo>
                    <a:lnTo>
                      <a:pt x="139" y="314"/>
                    </a:lnTo>
                    <a:lnTo>
                      <a:pt x="149" y="318"/>
                    </a:lnTo>
                    <a:lnTo>
                      <a:pt x="166" y="329"/>
                    </a:lnTo>
                    <a:lnTo>
                      <a:pt x="183" y="341"/>
                    </a:lnTo>
                    <a:lnTo>
                      <a:pt x="202" y="353"/>
                    </a:lnTo>
                    <a:lnTo>
                      <a:pt x="221" y="363"/>
                    </a:lnTo>
                    <a:lnTo>
                      <a:pt x="230" y="367"/>
                    </a:lnTo>
                    <a:lnTo>
                      <a:pt x="241" y="371"/>
                    </a:lnTo>
                    <a:lnTo>
                      <a:pt x="253" y="373"/>
                    </a:lnTo>
                    <a:lnTo>
                      <a:pt x="265" y="374"/>
                    </a:lnTo>
                    <a:lnTo>
                      <a:pt x="279" y="373"/>
                    </a:lnTo>
                    <a:lnTo>
                      <a:pt x="293" y="370"/>
                    </a:lnTo>
                    <a:lnTo>
                      <a:pt x="306" y="366"/>
                    </a:lnTo>
                    <a:lnTo>
                      <a:pt x="317" y="359"/>
                    </a:lnTo>
                    <a:lnTo>
                      <a:pt x="321" y="355"/>
                    </a:lnTo>
                    <a:lnTo>
                      <a:pt x="325" y="351"/>
                    </a:lnTo>
                    <a:lnTo>
                      <a:pt x="329" y="346"/>
                    </a:lnTo>
                    <a:lnTo>
                      <a:pt x="331" y="341"/>
                    </a:lnTo>
                    <a:lnTo>
                      <a:pt x="334" y="335"/>
                    </a:lnTo>
                    <a:lnTo>
                      <a:pt x="335" y="329"/>
                    </a:lnTo>
                    <a:lnTo>
                      <a:pt x="337" y="321"/>
                    </a:lnTo>
                    <a:lnTo>
                      <a:pt x="337" y="314"/>
                    </a:lnTo>
                    <a:lnTo>
                      <a:pt x="335" y="301"/>
                    </a:lnTo>
                    <a:lnTo>
                      <a:pt x="331" y="291"/>
                    </a:lnTo>
                    <a:lnTo>
                      <a:pt x="327" y="282"/>
                    </a:lnTo>
                    <a:lnTo>
                      <a:pt x="322" y="275"/>
                    </a:lnTo>
                    <a:lnTo>
                      <a:pt x="315" y="267"/>
                    </a:lnTo>
                    <a:lnTo>
                      <a:pt x="311" y="261"/>
                    </a:lnTo>
                    <a:lnTo>
                      <a:pt x="307" y="251"/>
                    </a:lnTo>
                    <a:lnTo>
                      <a:pt x="306" y="241"/>
                    </a:lnTo>
                    <a:lnTo>
                      <a:pt x="313" y="223"/>
                    </a:lnTo>
                    <a:lnTo>
                      <a:pt x="318" y="211"/>
                    </a:lnTo>
                    <a:lnTo>
                      <a:pt x="318" y="167"/>
                    </a:lnTo>
                    <a:lnTo>
                      <a:pt x="318" y="137"/>
                    </a:lnTo>
                    <a:lnTo>
                      <a:pt x="318" y="114"/>
                    </a:lnTo>
                    <a:lnTo>
                      <a:pt x="318" y="90"/>
                    </a:lnTo>
                    <a:lnTo>
                      <a:pt x="318" y="77"/>
                    </a:lnTo>
                    <a:lnTo>
                      <a:pt x="315" y="65"/>
                    </a:lnTo>
                    <a:lnTo>
                      <a:pt x="311" y="52"/>
                    </a:lnTo>
                    <a:lnTo>
                      <a:pt x="306" y="41"/>
                    </a:lnTo>
                    <a:lnTo>
                      <a:pt x="299" y="32"/>
                    </a:lnTo>
                    <a:lnTo>
                      <a:pt x="290" y="25"/>
                    </a:lnTo>
                    <a:lnTo>
                      <a:pt x="286" y="22"/>
                    </a:lnTo>
                    <a:lnTo>
                      <a:pt x="281" y="20"/>
                    </a:lnTo>
                    <a:lnTo>
                      <a:pt x="275" y="20"/>
                    </a:lnTo>
                    <a:lnTo>
                      <a:pt x="270" y="18"/>
                    </a:lnTo>
                    <a:lnTo>
                      <a:pt x="265" y="20"/>
                    </a:lnTo>
                    <a:lnTo>
                      <a:pt x="261" y="21"/>
                    </a:lnTo>
                    <a:lnTo>
                      <a:pt x="258" y="25"/>
                    </a:lnTo>
                    <a:lnTo>
                      <a:pt x="258" y="29"/>
                    </a:lnTo>
                    <a:lnTo>
                      <a:pt x="258" y="38"/>
                    </a:lnTo>
                    <a:lnTo>
                      <a:pt x="258" y="49"/>
                    </a:lnTo>
                    <a:lnTo>
                      <a:pt x="249" y="72"/>
                    </a:lnTo>
                    <a:lnTo>
                      <a:pt x="237" y="92"/>
                    </a:lnTo>
                    <a:lnTo>
                      <a:pt x="230" y="101"/>
                    </a:lnTo>
                    <a:lnTo>
                      <a:pt x="223" y="109"/>
                    </a:lnTo>
                    <a:lnTo>
                      <a:pt x="217" y="116"/>
                    </a:lnTo>
                    <a:lnTo>
                      <a:pt x="210" y="121"/>
                    </a:lnTo>
                    <a:lnTo>
                      <a:pt x="206" y="113"/>
                    </a:lnTo>
                    <a:lnTo>
                      <a:pt x="202" y="106"/>
                    </a:lnTo>
                    <a:lnTo>
                      <a:pt x="199" y="98"/>
                    </a:lnTo>
                    <a:lnTo>
                      <a:pt x="198" y="90"/>
                    </a:lnTo>
                    <a:lnTo>
                      <a:pt x="199" y="82"/>
                    </a:lnTo>
                    <a:lnTo>
                      <a:pt x="202" y="74"/>
                    </a:lnTo>
                    <a:lnTo>
                      <a:pt x="206" y="66"/>
                    </a:lnTo>
                    <a:lnTo>
                      <a:pt x="210" y="58"/>
                    </a:lnTo>
                    <a:lnTo>
                      <a:pt x="214" y="50"/>
                    </a:lnTo>
                    <a:lnTo>
                      <a:pt x="218" y="42"/>
                    </a:lnTo>
                    <a:lnTo>
                      <a:pt x="221" y="33"/>
                    </a:lnTo>
                    <a:lnTo>
                      <a:pt x="222" y="25"/>
                    </a:lnTo>
                    <a:lnTo>
                      <a:pt x="222" y="14"/>
                    </a:lnTo>
                    <a:lnTo>
                      <a:pt x="219" y="8"/>
                    </a:lnTo>
                    <a:lnTo>
                      <a:pt x="217" y="4"/>
                    </a:lnTo>
                    <a:lnTo>
                      <a:pt x="213" y="1"/>
                    </a:lnTo>
                    <a:lnTo>
                      <a:pt x="202" y="0"/>
                    </a:lnTo>
                    <a:lnTo>
                      <a:pt x="186" y="1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124"/>
              <p:cNvSpPr>
                <a:spLocks/>
              </p:cNvSpPr>
              <p:nvPr/>
            </p:nvSpPr>
            <p:spPr bwMode="auto">
              <a:xfrm>
                <a:off x="3045" y="1498"/>
                <a:ext cx="90" cy="128"/>
              </a:xfrm>
              <a:custGeom>
                <a:avLst/>
                <a:gdLst>
                  <a:gd name="T0" fmla="*/ 41 w 289"/>
                  <a:gd name="T1" fmla="*/ 11 h 422"/>
                  <a:gd name="T2" fmla="*/ 41 w 289"/>
                  <a:gd name="T3" fmla="*/ 6 h 422"/>
                  <a:gd name="T4" fmla="*/ 40 w 289"/>
                  <a:gd name="T5" fmla="*/ 3 h 422"/>
                  <a:gd name="T6" fmla="*/ 38 w 289"/>
                  <a:gd name="T7" fmla="*/ 1 h 422"/>
                  <a:gd name="T8" fmla="*/ 35 w 289"/>
                  <a:gd name="T9" fmla="*/ 0 h 422"/>
                  <a:gd name="T10" fmla="*/ 33 w 289"/>
                  <a:gd name="T11" fmla="*/ 1 h 422"/>
                  <a:gd name="T12" fmla="*/ 29 w 289"/>
                  <a:gd name="T13" fmla="*/ 5 h 422"/>
                  <a:gd name="T14" fmla="*/ 22 w 289"/>
                  <a:gd name="T15" fmla="*/ 14 h 422"/>
                  <a:gd name="T16" fmla="*/ 19 w 289"/>
                  <a:gd name="T17" fmla="*/ 36 h 422"/>
                  <a:gd name="T18" fmla="*/ 14 w 289"/>
                  <a:gd name="T19" fmla="*/ 62 h 422"/>
                  <a:gd name="T20" fmla="*/ 11 w 289"/>
                  <a:gd name="T21" fmla="*/ 72 h 422"/>
                  <a:gd name="T22" fmla="*/ 7 w 289"/>
                  <a:gd name="T23" fmla="*/ 82 h 422"/>
                  <a:gd name="T24" fmla="*/ 6 w 289"/>
                  <a:gd name="T25" fmla="*/ 100 h 422"/>
                  <a:gd name="T26" fmla="*/ 4 w 289"/>
                  <a:gd name="T27" fmla="*/ 106 h 422"/>
                  <a:gd name="T28" fmla="*/ 1 w 289"/>
                  <a:gd name="T29" fmla="*/ 115 h 422"/>
                  <a:gd name="T30" fmla="*/ 0 w 289"/>
                  <a:gd name="T31" fmla="*/ 123 h 422"/>
                  <a:gd name="T32" fmla="*/ 2 w 289"/>
                  <a:gd name="T33" fmla="*/ 126 h 422"/>
                  <a:gd name="T34" fmla="*/ 4 w 289"/>
                  <a:gd name="T35" fmla="*/ 127 h 422"/>
                  <a:gd name="T36" fmla="*/ 6 w 289"/>
                  <a:gd name="T37" fmla="*/ 128 h 422"/>
                  <a:gd name="T38" fmla="*/ 10 w 289"/>
                  <a:gd name="T39" fmla="*/ 127 h 422"/>
                  <a:gd name="T40" fmla="*/ 15 w 289"/>
                  <a:gd name="T41" fmla="*/ 126 h 422"/>
                  <a:gd name="T42" fmla="*/ 20 w 289"/>
                  <a:gd name="T43" fmla="*/ 120 h 422"/>
                  <a:gd name="T44" fmla="*/ 26 w 289"/>
                  <a:gd name="T45" fmla="*/ 114 h 422"/>
                  <a:gd name="T46" fmla="*/ 35 w 289"/>
                  <a:gd name="T47" fmla="*/ 108 h 422"/>
                  <a:gd name="T48" fmla="*/ 44 w 289"/>
                  <a:gd name="T49" fmla="*/ 104 h 422"/>
                  <a:gd name="T50" fmla="*/ 54 w 289"/>
                  <a:gd name="T51" fmla="*/ 100 h 422"/>
                  <a:gd name="T52" fmla="*/ 64 w 289"/>
                  <a:gd name="T53" fmla="*/ 96 h 422"/>
                  <a:gd name="T54" fmla="*/ 75 w 289"/>
                  <a:gd name="T55" fmla="*/ 90 h 422"/>
                  <a:gd name="T56" fmla="*/ 82 w 289"/>
                  <a:gd name="T57" fmla="*/ 83 h 422"/>
                  <a:gd name="T58" fmla="*/ 86 w 289"/>
                  <a:gd name="T59" fmla="*/ 79 h 422"/>
                  <a:gd name="T60" fmla="*/ 88 w 289"/>
                  <a:gd name="T61" fmla="*/ 72 h 422"/>
                  <a:gd name="T62" fmla="*/ 90 w 289"/>
                  <a:gd name="T63" fmla="*/ 66 h 422"/>
                  <a:gd name="T64" fmla="*/ 90 w 289"/>
                  <a:gd name="T65" fmla="*/ 59 h 422"/>
                  <a:gd name="T66" fmla="*/ 88 w 289"/>
                  <a:gd name="T67" fmla="*/ 54 h 422"/>
                  <a:gd name="T68" fmla="*/ 83 w 289"/>
                  <a:gd name="T69" fmla="*/ 44 h 422"/>
                  <a:gd name="T70" fmla="*/ 73 w 289"/>
                  <a:gd name="T71" fmla="*/ 32 h 422"/>
                  <a:gd name="T72" fmla="*/ 65 w 289"/>
                  <a:gd name="T73" fmla="*/ 26 h 422"/>
                  <a:gd name="T74" fmla="*/ 60 w 289"/>
                  <a:gd name="T75" fmla="*/ 24 h 422"/>
                  <a:gd name="T76" fmla="*/ 56 w 289"/>
                  <a:gd name="T77" fmla="*/ 24 h 422"/>
                  <a:gd name="T78" fmla="*/ 52 w 289"/>
                  <a:gd name="T79" fmla="*/ 25 h 422"/>
                  <a:gd name="T80" fmla="*/ 49 w 289"/>
                  <a:gd name="T81" fmla="*/ 27 h 422"/>
                  <a:gd name="T82" fmla="*/ 46 w 289"/>
                  <a:gd name="T83" fmla="*/ 29 h 422"/>
                  <a:gd name="T84" fmla="*/ 43 w 289"/>
                  <a:gd name="T85" fmla="*/ 34 h 422"/>
                  <a:gd name="T86" fmla="*/ 41 w 289"/>
                  <a:gd name="T87" fmla="*/ 42 h 422"/>
                  <a:gd name="T88" fmla="*/ 36 w 289"/>
                  <a:gd name="T89" fmla="*/ 46 h 422"/>
                  <a:gd name="T90" fmla="*/ 36 w 289"/>
                  <a:gd name="T91" fmla="*/ 31 h 422"/>
                  <a:gd name="T92" fmla="*/ 41 w 289"/>
                  <a:gd name="T93" fmla="*/ 16 h 42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89"/>
                  <a:gd name="T142" fmla="*/ 0 h 422"/>
                  <a:gd name="T143" fmla="*/ 289 w 289"/>
                  <a:gd name="T144" fmla="*/ 422 h 42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89" h="422">
                    <a:moveTo>
                      <a:pt x="133" y="42"/>
                    </a:moveTo>
                    <a:lnTo>
                      <a:pt x="133" y="35"/>
                    </a:lnTo>
                    <a:lnTo>
                      <a:pt x="133" y="24"/>
                    </a:lnTo>
                    <a:lnTo>
                      <a:pt x="132" y="19"/>
                    </a:lnTo>
                    <a:lnTo>
                      <a:pt x="131" y="15"/>
                    </a:lnTo>
                    <a:lnTo>
                      <a:pt x="128" y="11"/>
                    </a:lnTo>
                    <a:lnTo>
                      <a:pt x="125" y="7"/>
                    </a:lnTo>
                    <a:lnTo>
                      <a:pt x="121" y="4"/>
                    </a:lnTo>
                    <a:lnTo>
                      <a:pt x="117" y="2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5" y="2"/>
                    </a:lnTo>
                    <a:lnTo>
                      <a:pt x="100" y="7"/>
                    </a:lnTo>
                    <a:lnTo>
                      <a:pt x="92" y="16"/>
                    </a:lnTo>
                    <a:lnTo>
                      <a:pt x="85" y="26"/>
                    </a:lnTo>
                    <a:lnTo>
                      <a:pt x="71" y="46"/>
                    </a:lnTo>
                    <a:lnTo>
                      <a:pt x="61" y="60"/>
                    </a:lnTo>
                    <a:lnTo>
                      <a:pt x="61" y="120"/>
                    </a:lnTo>
                    <a:lnTo>
                      <a:pt x="52" y="163"/>
                    </a:lnTo>
                    <a:lnTo>
                      <a:pt x="45" y="203"/>
                    </a:lnTo>
                    <a:lnTo>
                      <a:pt x="41" y="220"/>
                    </a:lnTo>
                    <a:lnTo>
                      <a:pt x="36" y="238"/>
                    </a:lnTo>
                    <a:lnTo>
                      <a:pt x="31" y="255"/>
                    </a:lnTo>
                    <a:lnTo>
                      <a:pt x="24" y="271"/>
                    </a:lnTo>
                    <a:lnTo>
                      <a:pt x="24" y="326"/>
                    </a:lnTo>
                    <a:lnTo>
                      <a:pt x="20" y="331"/>
                    </a:lnTo>
                    <a:lnTo>
                      <a:pt x="16" y="339"/>
                    </a:lnTo>
                    <a:lnTo>
                      <a:pt x="12" y="348"/>
                    </a:lnTo>
                    <a:lnTo>
                      <a:pt x="8" y="359"/>
                    </a:lnTo>
                    <a:lnTo>
                      <a:pt x="3" y="380"/>
                    </a:lnTo>
                    <a:lnTo>
                      <a:pt x="0" y="398"/>
                    </a:lnTo>
                    <a:lnTo>
                      <a:pt x="1" y="404"/>
                    </a:lnTo>
                    <a:lnTo>
                      <a:pt x="3" y="408"/>
                    </a:lnTo>
                    <a:lnTo>
                      <a:pt x="5" y="414"/>
                    </a:lnTo>
                    <a:lnTo>
                      <a:pt x="8" y="416"/>
                    </a:lnTo>
                    <a:lnTo>
                      <a:pt x="12" y="419"/>
                    </a:lnTo>
                    <a:lnTo>
                      <a:pt x="16" y="420"/>
                    </a:lnTo>
                    <a:lnTo>
                      <a:pt x="20" y="422"/>
                    </a:lnTo>
                    <a:lnTo>
                      <a:pt x="24" y="422"/>
                    </a:lnTo>
                    <a:lnTo>
                      <a:pt x="33" y="420"/>
                    </a:lnTo>
                    <a:lnTo>
                      <a:pt x="40" y="418"/>
                    </a:lnTo>
                    <a:lnTo>
                      <a:pt x="47" y="414"/>
                    </a:lnTo>
                    <a:lnTo>
                      <a:pt x="53" y="408"/>
                    </a:lnTo>
                    <a:lnTo>
                      <a:pt x="64" y="396"/>
                    </a:lnTo>
                    <a:lnTo>
                      <a:pt x="73" y="386"/>
                    </a:lnTo>
                    <a:lnTo>
                      <a:pt x="84" y="375"/>
                    </a:lnTo>
                    <a:lnTo>
                      <a:pt x="97" y="366"/>
                    </a:lnTo>
                    <a:lnTo>
                      <a:pt x="111" y="356"/>
                    </a:lnTo>
                    <a:lnTo>
                      <a:pt x="125" y="348"/>
                    </a:lnTo>
                    <a:lnTo>
                      <a:pt x="140" y="342"/>
                    </a:lnTo>
                    <a:lnTo>
                      <a:pt x="156" y="335"/>
                    </a:lnTo>
                    <a:lnTo>
                      <a:pt x="172" y="330"/>
                    </a:lnTo>
                    <a:lnTo>
                      <a:pt x="187" y="326"/>
                    </a:lnTo>
                    <a:lnTo>
                      <a:pt x="205" y="318"/>
                    </a:lnTo>
                    <a:lnTo>
                      <a:pt x="224" y="308"/>
                    </a:lnTo>
                    <a:lnTo>
                      <a:pt x="241" y="296"/>
                    </a:lnTo>
                    <a:lnTo>
                      <a:pt x="256" y="283"/>
                    </a:lnTo>
                    <a:lnTo>
                      <a:pt x="264" y="275"/>
                    </a:lnTo>
                    <a:lnTo>
                      <a:pt x="269" y="267"/>
                    </a:lnTo>
                    <a:lnTo>
                      <a:pt x="276" y="259"/>
                    </a:lnTo>
                    <a:lnTo>
                      <a:pt x="280" y="248"/>
                    </a:lnTo>
                    <a:lnTo>
                      <a:pt x="284" y="239"/>
                    </a:lnTo>
                    <a:lnTo>
                      <a:pt x="287" y="228"/>
                    </a:lnTo>
                    <a:lnTo>
                      <a:pt x="289" y="216"/>
                    </a:lnTo>
                    <a:lnTo>
                      <a:pt x="289" y="204"/>
                    </a:lnTo>
                    <a:lnTo>
                      <a:pt x="289" y="196"/>
                    </a:lnTo>
                    <a:lnTo>
                      <a:pt x="287" y="187"/>
                    </a:lnTo>
                    <a:lnTo>
                      <a:pt x="283" y="178"/>
                    </a:lnTo>
                    <a:lnTo>
                      <a:pt x="277" y="167"/>
                    </a:lnTo>
                    <a:lnTo>
                      <a:pt x="265" y="146"/>
                    </a:lnTo>
                    <a:lnTo>
                      <a:pt x="249" y="126"/>
                    </a:lnTo>
                    <a:lnTo>
                      <a:pt x="233" y="107"/>
                    </a:lnTo>
                    <a:lnTo>
                      <a:pt x="216" y="92"/>
                    </a:lnTo>
                    <a:lnTo>
                      <a:pt x="208" y="86"/>
                    </a:lnTo>
                    <a:lnTo>
                      <a:pt x="200" y="82"/>
                    </a:lnTo>
                    <a:lnTo>
                      <a:pt x="193" y="79"/>
                    </a:lnTo>
                    <a:lnTo>
                      <a:pt x="187" y="78"/>
                    </a:lnTo>
                    <a:lnTo>
                      <a:pt x="180" y="79"/>
                    </a:lnTo>
                    <a:lnTo>
                      <a:pt x="173" y="80"/>
                    </a:lnTo>
                    <a:lnTo>
                      <a:pt x="167" y="82"/>
                    </a:lnTo>
                    <a:lnTo>
                      <a:pt x="161" y="84"/>
                    </a:lnTo>
                    <a:lnTo>
                      <a:pt x="156" y="88"/>
                    </a:lnTo>
                    <a:lnTo>
                      <a:pt x="152" y="91"/>
                    </a:lnTo>
                    <a:lnTo>
                      <a:pt x="148" y="96"/>
                    </a:lnTo>
                    <a:lnTo>
                      <a:pt x="144" y="100"/>
                    </a:lnTo>
                    <a:lnTo>
                      <a:pt x="139" y="112"/>
                    </a:lnTo>
                    <a:lnTo>
                      <a:pt x="136" y="124"/>
                    </a:lnTo>
                    <a:lnTo>
                      <a:pt x="133" y="138"/>
                    </a:lnTo>
                    <a:lnTo>
                      <a:pt x="133" y="151"/>
                    </a:lnTo>
                    <a:lnTo>
                      <a:pt x="115" y="151"/>
                    </a:lnTo>
                    <a:lnTo>
                      <a:pt x="115" y="115"/>
                    </a:lnTo>
                    <a:lnTo>
                      <a:pt x="117" y="103"/>
                    </a:lnTo>
                    <a:lnTo>
                      <a:pt x="124" y="78"/>
                    </a:lnTo>
                    <a:lnTo>
                      <a:pt x="131" y="54"/>
                    </a:lnTo>
                    <a:lnTo>
                      <a:pt x="133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125"/>
              <p:cNvSpPr>
                <a:spLocks/>
              </p:cNvSpPr>
              <p:nvPr/>
            </p:nvSpPr>
            <p:spPr bwMode="auto">
              <a:xfrm>
                <a:off x="2359" y="3482"/>
                <a:ext cx="405" cy="295"/>
              </a:xfrm>
              <a:custGeom>
                <a:avLst/>
                <a:gdLst>
                  <a:gd name="T0" fmla="*/ 268 w 1330"/>
                  <a:gd name="T1" fmla="*/ 291 h 969"/>
                  <a:gd name="T2" fmla="*/ 279 w 1330"/>
                  <a:gd name="T3" fmla="*/ 285 h 969"/>
                  <a:gd name="T4" fmla="*/ 284 w 1330"/>
                  <a:gd name="T5" fmla="*/ 277 h 969"/>
                  <a:gd name="T6" fmla="*/ 280 w 1330"/>
                  <a:gd name="T7" fmla="*/ 268 h 969"/>
                  <a:gd name="T8" fmla="*/ 264 w 1330"/>
                  <a:gd name="T9" fmla="*/ 258 h 969"/>
                  <a:gd name="T10" fmla="*/ 262 w 1330"/>
                  <a:gd name="T11" fmla="*/ 251 h 969"/>
                  <a:gd name="T12" fmla="*/ 280 w 1330"/>
                  <a:gd name="T13" fmla="*/ 238 h 969"/>
                  <a:gd name="T14" fmla="*/ 326 w 1330"/>
                  <a:gd name="T15" fmla="*/ 216 h 969"/>
                  <a:gd name="T16" fmla="*/ 340 w 1330"/>
                  <a:gd name="T17" fmla="*/ 209 h 969"/>
                  <a:gd name="T18" fmla="*/ 381 w 1330"/>
                  <a:gd name="T19" fmla="*/ 201 h 969"/>
                  <a:gd name="T20" fmla="*/ 392 w 1330"/>
                  <a:gd name="T21" fmla="*/ 191 h 969"/>
                  <a:gd name="T22" fmla="*/ 388 w 1330"/>
                  <a:gd name="T23" fmla="*/ 176 h 969"/>
                  <a:gd name="T24" fmla="*/ 383 w 1330"/>
                  <a:gd name="T25" fmla="*/ 164 h 969"/>
                  <a:gd name="T26" fmla="*/ 385 w 1330"/>
                  <a:gd name="T27" fmla="*/ 155 h 969"/>
                  <a:gd name="T28" fmla="*/ 401 w 1330"/>
                  <a:gd name="T29" fmla="*/ 147 h 969"/>
                  <a:gd name="T30" fmla="*/ 400 w 1330"/>
                  <a:gd name="T31" fmla="*/ 127 h 969"/>
                  <a:gd name="T32" fmla="*/ 403 w 1330"/>
                  <a:gd name="T33" fmla="*/ 119 h 969"/>
                  <a:gd name="T34" fmla="*/ 399 w 1330"/>
                  <a:gd name="T35" fmla="*/ 111 h 969"/>
                  <a:gd name="T36" fmla="*/ 391 w 1330"/>
                  <a:gd name="T37" fmla="*/ 102 h 969"/>
                  <a:gd name="T38" fmla="*/ 393 w 1330"/>
                  <a:gd name="T39" fmla="*/ 93 h 969"/>
                  <a:gd name="T40" fmla="*/ 400 w 1330"/>
                  <a:gd name="T41" fmla="*/ 82 h 969"/>
                  <a:gd name="T42" fmla="*/ 388 w 1330"/>
                  <a:gd name="T43" fmla="*/ 79 h 969"/>
                  <a:gd name="T44" fmla="*/ 376 w 1330"/>
                  <a:gd name="T45" fmla="*/ 64 h 969"/>
                  <a:gd name="T46" fmla="*/ 364 w 1330"/>
                  <a:gd name="T47" fmla="*/ 39 h 969"/>
                  <a:gd name="T48" fmla="*/ 329 w 1330"/>
                  <a:gd name="T49" fmla="*/ 12 h 969"/>
                  <a:gd name="T50" fmla="*/ 320 w 1330"/>
                  <a:gd name="T51" fmla="*/ 1 h 969"/>
                  <a:gd name="T52" fmla="*/ 312 w 1330"/>
                  <a:gd name="T53" fmla="*/ 12 h 969"/>
                  <a:gd name="T54" fmla="*/ 303 w 1330"/>
                  <a:gd name="T55" fmla="*/ 21 h 969"/>
                  <a:gd name="T56" fmla="*/ 283 w 1330"/>
                  <a:gd name="T57" fmla="*/ 21 h 969"/>
                  <a:gd name="T58" fmla="*/ 265 w 1330"/>
                  <a:gd name="T59" fmla="*/ 21 h 969"/>
                  <a:gd name="T60" fmla="*/ 256 w 1330"/>
                  <a:gd name="T61" fmla="*/ 28 h 969"/>
                  <a:gd name="T62" fmla="*/ 241 w 1330"/>
                  <a:gd name="T63" fmla="*/ 29 h 969"/>
                  <a:gd name="T64" fmla="*/ 222 w 1330"/>
                  <a:gd name="T65" fmla="*/ 54 h 969"/>
                  <a:gd name="T66" fmla="*/ 210 w 1330"/>
                  <a:gd name="T67" fmla="*/ 65 h 969"/>
                  <a:gd name="T68" fmla="*/ 199 w 1330"/>
                  <a:gd name="T69" fmla="*/ 62 h 969"/>
                  <a:gd name="T70" fmla="*/ 180 w 1330"/>
                  <a:gd name="T71" fmla="*/ 44 h 969"/>
                  <a:gd name="T72" fmla="*/ 178 w 1330"/>
                  <a:gd name="T73" fmla="*/ 32 h 969"/>
                  <a:gd name="T74" fmla="*/ 172 w 1330"/>
                  <a:gd name="T75" fmla="*/ 22 h 969"/>
                  <a:gd name="T76" fmla="*/ 157 w 1330"/>
                  <a:gd name="T77" fmla="*/ 3 h 969"/>
                  <a:gd name="T78" fmla="*/ 143 w 1330"/>
                  <a:gd name="T79" fmla="*/ 0 h 969"/>
                  <a:gd name="T80" fmla="*/ 121 w 1330"/>
                  <a:gd name="T81" fmla="*/ 9 h 969"/>
                  <a:gd name="T82" fmla="*/ 96 w 1330"/>
                  <a:gd name="T83" fmla="*/ 27 h 969"/>
                  <a:gd name="T84" fmla="*/ 70 w 1330"/>
                  <a:gd name="T85" fmla="*/ 33 h 969"/>
                  <a:gd name="T86" fmla="*/ 47 w 1330"/>
                  <a:gd name="T87" fmla="*/ 34 h 969"/>
                  <a:gd name="T88" fmla="*/ 33 w 1330"/>
                  <a:gd name="T89" fmla="*/ 42 h 969"/>
                  <a:gd name="T90" fmla="*/ 20 w 1330"/>
                  <a:gd name="T91" fmla="*/ 33 h 969"/>
                  <a:gd name="T92" fmla="*/ 13 w 1330"/>
                  <a:gd name="T93" fmla="*/ 34 h 969"/>
                  <a:gd name="T94" fmla="*/ 3 w 1330"/>
                  <a:gd name="T95" fmla="*/ 44 h 969"/>
                  <a:gd name="T96" fmla="*/ 67 w 1330"/>
                  <a:gd name="T97" fmla="*/ 248 h 969"/>
                  <a:gd name="T98" fmla="*/ 73 w 1330"/>
                  <a:gd name="T99" fmla="*/ 253 h 969"/>
                  <a:gd name="T100" fmla="*/ 85 w 1330"/>
                  <a:gd name="T101" fmla="*/ 245 h 969"/>
                  <a:gd name="T102" fmla="*/ 95 w 1330"/>
                  <a:gd name="T103" fmla="*/ 226 h 969"/>
                  <a:gd name="T104" fmla="*/ 107 w 1330"/>
                  <a:gd name="T105" fmla="*/ 222 h 969"/>
                  <a:gd name="T106" fmla="*/ 122 w 1330"/>
                  <a:gd name="T107" fmla="*/ 230 h 969"/>
                  <a:gd name="T108" fmla="*/ 125 w 1330"/>
                  <a:gd name="T109" fmla="*/ 237 h 969"/>
                  <a:gd name="T110" fmla="*/ 130 w 1330"/>
                  <a:gd name="T111" fmla="*/ 250 h 969"/>
                  <a:gd name="T112" fmla="*/ 136 w 1330"/>
                  <a:gd name="T113" fmla="*/ 265 h 969"/>
                  <a:gd name="T114" fmla="*/ 148 w 1330"/>
                  <a:gd name="T115" fmla="*/ 269 h 969"/>
                  <a:gd name="T116" fmla="*/ 176 w 1330"/>
                  <a:gd name="T117" fmla="*/ 268 h 969"/>
                  <a:gd name="T118" fmla="*/ 206 w 1330"/>
                  <a:gd name="T119" fmla="*/ 260 h 969"/>
                  <a:gd name="T120" fmla="*/ 231 w 1330"/>
                  <a:gd name="T121" fmla="*/ 260 h 969"/>
                  <a:gd name="T122" fmla="*/ 245 w 1330"/>
                  <a:gd name="T123" fmla="*/ 270 h 969"/>
                  <a:gd name="T124" fmla="*/ 258 w 1330"/>
                  <a:gd name="T125" fmla="*/ 288 h 96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330"/>
                  <a:gd name="T190" fmla="*/ 0 h 969"/>
                  <a:gd name="T191" fmla="*/ 1330 w 1330"/>
                  <a:gd name="T192" fmla="*/ 969 h 96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330" h="969">
                    <a:moveTo>
                      <a:pt x="873" y="963"/>
                    </a:moveTo>
                    <a:lnTo>
                      <a:pt x="866" y="969"/>
                    </a:lnTo>
                    <a:lnTo>
                      <a:pt x="870" y="963"/>
                    </a:lnTo>
                    <a:lnTo>
                      <a:pt x="874" y="959"/>
                    </a:lnTo>
                    <a:lnTo>
                      <a:pt x="880" y="955"/>
                    </a:lnTo>
                    <a:lnTo>
                      <a:pt x="885" y="953"/>
                    </a:lnTo>
                    <a:lnTo>
                      <a:pt x="896" y="947"/>
                    </a:lnTo>
                    <a:lnTo>
                      <a:pt x="906" y="942"/>
                    </a:lnTo>
                    <a:lnTo>
                      <a:pt x="912" y="939"/>
                    </a:lnTo>
                    <a:lnTo>
                      <a:pt x="917" y="937"/>
                    </a:lnTo>
                    <a:lnTo>
                      <a:pt x="921" y="933"/>
                    </a:lnTo>
                    <a:lnTo>
                      <a:pt x="925" y="929"/>
                    </a:lnTo>
                    <a:lnTo>
                      <a:pt x="929" y="925"/>
                    </a:lnTo>
                    <a:lnTo>
                      <a:pt x="930" y="918"/>
                    </a:lnTo>
                    <a:lnTo>
                      <a:pt x="933" y="911"/>
                    </a:lnTo>
                    <a:lnTo>
                      <a:pt x="933" y="902"/>
                    </a:lnTo>
                    <a:lnTo>
                      <a:pt x="932" y="897"/>
                    </a:lnTo>
                    <a:lnTo>
                      <a:pt x="930" y="890"/>
                    </a:lnTo>
                    <a:lnTo>
                      <a:pt x="926" y="886"/>
                    </a:lnTo>
                    <a:lnTo>
                      <a:pt x="921" y="881"/>
                    </a:lnTo>
                    <a:lnTo>
                      <a:pt x="910" y="874"/>
                    </a:lnTo>
                    <a:lnTo>
                      <a:pt x="897" y="866"/>
                    </a:lnTo>
                    <a:lnTo>
                      <a:pt x="884" y="859"/>
                    </a:lnTo>
                    <a:lnTo>
                      <a:pt x="872" y="851"/>
                    </a:lnTo>
                    <a:lnTo>
                      <a:pt x="868" y="847"/>
                    </a:lnTo>
                    <a:lnTo>
                      <a:pt x="864" y="842"/>
                    </a:lnTo>
                    <a:lnTo>
                      <a:pt x="861" y="837"/>
                    </a:lnTo>
                    <a:lnTo>
                      <a:pt x="861" y="830"/>
                    </a:lnTo>
                    <a:lnTo>
                      <a:pt x="861" y="827"/>
                    </a:lnTo>
                    <a:lnTo>
                      <a:pt x="862" y="825"/>
                    </a:lnTo>
                    <a:lnTo>
                      <a:pt x="865" y="821"/>
                    </a:lnTo>
                    <a:lnTo>
                      <a:pt x="869" y="817"/>
                    </a:lnTo>
                    <a:lnTo>
                      <a:pt x="878" y="809"/>
                    </a:lnTo>
                    <a:lnTo>
                      <a:pt x="890" y="801"/>
                    </a:lnTo>
                    <a:lnTo>
                      <a:pt x="921" y="782"/>
                    </a:lnTo>
                    <a:lnTo>
                      <a:pt x="957" y="763"/>
                    </a:lnTo>
                    <a:lnTo>
                      <a:pt x="994" y="745"/>
                    </a:lnTo>
                    <a:lnTo>
                      <a:pt x="1029" y="730"/>
                    </a:lnTo>
                    <a:lnTo>
                      <a:pt x="1056" y="717"/>
                    </a:lnTo>
                    <a:lnTo>
                      <a:pt x="1072" y="710"/>
                    </a:lnTo>
                    <a:lnTo>
                      <a:pt x="1086" y="701"/>
                    </a:lnTo>
                    <a:lnTo>
                      <a:pt x="1098" y="693"/>
                    </a:lnTo>
                    <a:lnTo>
                      <a:pt x="1104" y="690"/>
                    </a:lnTo>
                    <a:lnTo>
                      <a:pt x="1110" y="687"/>
                    </a:lnTo>
                    <a:lnTo>
                      <a:pt x="1117" y="686"/>
                    </a:lnTo>
                    <a:lnTo>
                      <a:pt x="1126" y="686"/>
                    </a:lnTo>
                    <a:lnTo>
                      <a:pt x="1174" y="678"/>
                    </a:lnTo>
                    <a:lnTo>
                      <a:pt x="1228" y="669"/>
                    </a:lnTo>
                    <a:lnTo>
                      <a:pt x="1240" y="665"/>
                    </a:lnTo>
                    <a:lnTo>
                      <a:pt x="1252" y="661"/>
                    </a:lnTo>
                    <a:lnTo>
                      <a:pt x="1261" y="657"/>
                    </a:lnTo>
                    <a:lnTo>
                      <a:pt x="1270" y="651"/>
                    </a:lnTo>
                    <a:lnTo>
                      <a:pt x="1278" y="645"/>
                    </a:lnTo>
                    <a:lnTo>
                      <a:pt x="1283" y="638"/>
                    </a:lnTo>
                    <a:lnTo>
                      <a:pt x="1287" y="629"/>
                    </a:lnTo>
                    <a:lnTo>
                      <a:pt x="1289" y="619"/>
                    </a:lnTo>
                    <a:lnTo>
                      <a:pt x="1287" y="606"/>
                    </a:lnTo>
                    <a:lnTo>
                      <a:pt x="1283" y="594"/>
                    </a:lnTo>
                    <a:lnTo>
                      <a:pt x="1278" y="585"/>
                    </a:lnTo>
                    <a:lnTo>
                      <a:pt x="1273" y="577"/>
                    </a:lnTo>
                    <a:lnTo>
                      <a:pt x="1268" y="567"/>
                    </a:lnTo>
                    <a:lnTo>
                      <a:pt x="1262" y="558"/>
                    </a:lnTo>
                    <a:lnTo>
                      <a:pt x="1261" y="551"/>
                    </a:lnTo>
                    <a:lnTo>
                      <a:pt x="1260" y="545"/>
                    </a:lnTo>
                    <a:lnTo>
                      <a:pt x="1258" y="538"/>
                    </a:lnTo>
                    <a:lnTo>
                      <a:pt x="1258" y="529"/>
                    </a:lnTo>
                    <a:lnTo>
                      <a:pt x="1258" y="523"/>
                    </a:lnTo>
                    <a:lnTo>
                      <a:pt x="1260" y="518"/>
                    </a:lnTo>
                    <a:lnTo>
                      <a:pt x="1262" y="514"/>
                    </a:lnTo>
                    <a:lnTo>
                      <a:pt x="1265" y="510"/>
                    </a:lnTo>
                    <a:lnTo>
                      <a:pt x="1271" y="502"/>
                    </a:lnTo>
                    <a:lnTo>
                      <a:pt x="1281" y="495"/>
                    </a:lnTo>
                    <a:lnTo>
                      <a:pt x="1291" y="491"/>
                    </a:lnTo>
                    <a:lnTo>
                      <a:pt x="1303" y="487"/>
                    </a:lnTo>
                    <a:lnTo>
                      <a:pt x="1317" y="484"/>
                    </a:lnTo>
                    <a:lnTo>
                      <a:pt x="1330" y="481"/>
                    </a:lnTo>
                    <a:lnTo>
                      <a:pt x="1313" y="433"/>
                    </a:lnTo>
                    <a:lnTo>
                      <a:pt x="1313" y="425"/>
                    </a:lnTo>
                    <a:lnTo>
                      <a:pt x="1314" y="420"/>
                    </a:lnTo>
                    <a:lnTo>
                      <a:pt x="1315" y="416"/>
                    </a:lnTo>
                    <a:lnTo>
                      <a:pt x="1318" y="412"/>
                    </a:lnTo>
                    <a:lnTo>
                      <a:pt x="1321" y="409"/>
                    </a:lnTo>
                    <a:lnTo>
                      <a:pt x="1322" y="404"/>
                    </a:lnTo>
                    <a:lnTo>
                      <a:pt x="1323" y="398"/>
                    </a:lnTo>
                    <a:lnTo>
                      <a:pt x="1325" y="390"/>
                    </a:lnTo>
                    <a:lnTo>
                      <a:pt x="1323" y="385"/>
                    </a:lnTo>
                    <a:lnTo>
                      <a:pt x="1322" y="381"/>
                    </a:lnTo>
                    <a:lnTo>
                      <a:pt x="1321" y="376"/>
                    </a:lnTo>
                    <a:lnTo>
                      <a:pt x="1318" y="372"/>
                    </a:lnTo>
                    <a:lnTo>
                      <a:pt x="1311" y="365"/>
                    </a:lnTo>
                    <a:lnTo>
                      <a:pt x="1303" y="358"/>
                    </a:lnTo>
                    <a:lnTo>
                      <a:pt x="1295" y="350"/>
                    </a:lnTo>
                    <a:lnTo>
                      <a:pt x="1289" y="344"/>
                    </a:lnTo>
                    <a:lnTo>
                      <a:pt x="1286" y="340"/>
                    </a:lnTo>
                    <a:lnTo>
                      <a:pt x="1283" y="334"/>
                    </a:lnTo>
                    <a:lnTo>
                      <a:pt x="1282" y="330"/>
                    </a:lnTo>
                    <a:lnTo>
                      <a:pt x="1282" y="325"/>
                    </a:lnTo>
                    <a:lnTo>
                      <a:pt x="1283" y="318"/>
                    </a:lnTo>
                    <a:lnTo>
                      <a:pt x="1287" y="312"/>
                    </a:lnTo>
                    <a:lnTo>
                      <a:pt x="1291" y="306"/>
                    </a:lnTo>
                    <a:lnTo>
                      <a:pt x="1297" y="300"/>
                    </a:lnTo>
                    <a:lnTo>
                      <a:pt x="1302" y="293"/>
                    </a:lnTo>
                    <a:lnTo>
                      <a:pt x="1307" y="286"/>
                    </a:lnTo>
                    <a:lnTo>
                      <a:pt x="1311" y="278"/>
                    </a:lnTo>
                    <a:lnTo>
                      <a:pt x="1313" y="270"/>
                    </a:lnTo>
                    <a:lnTo>
                      <a:pt x="1305" y="270"/>
                    </a:lnTo>
                    <a:lnTo>
                      <a:pt x="1297" y="269"/>
                    </a:lnTo>
                    <a:lnTo>
                      <a:pt x="1290" y="268"/>
                    </a:lnTo>
                    <a:lnTo>
                      <a:pt x="1285" y="265"/>
                    </a:lnTo>
                    <a:lnTo>
                      <a:pt x="1273" y="260"/>
                    </a:lnTo>
                    <a:lnTo>
                      <a:pt x="1264" y="252"/>
                    </a:lnTo>
                    <a:lnTo>
                      <a:pt x="1256" y="242"/>
                    </a:lnTo>
                    <a:lnTo>
                      <a:pt x="1248" y="232"/>
                    </a:lnTo>
                    <a:lnTo>
                      <a:pt x="1241" y="221"/>
                    </a:lnTo>
                    <a:lnTo>
                      <a:pt x="1236" y="209"/>
                    </a:lnTo>
                    <a:lnTo>
                      <a:pt x="1225" y="184"/>
                    </a:lnTo>
                    <a:lnTo>
                      <a:pt x="1214" y="158"/>
                    </a:lnTo>
                    <a:lnTo>
                      <a:pt x="1208" y="148"/>
                    </a:lnTo>
                    <a:lnTo>
                      <a:pt x="1202" y="137"/>
                    </a:lnTo>
                    <a:lnTo>
                      <a:pt x="1194" y="128"/>
                    </a:lnTo>
                    <a:lnTo>
                      <a:pt x="1186" y="120"/>
                    </a:lnTo>
                    <a:lnTo>
                      <a:pt x="1150" y="94"/>
                    </a:lnTo>
                    <a:lnTo>
                      <a:pt x="1113" y="69"/>
                    </a:lnTo>
                    <a:lnTo>
                      <a:pt x="1096" y="54"/>
                    </a:lnTo>
                    <a:lnTo>
                      <a:pt x="1081" y="38"/>
                    </a:lnTo>
                    <a:lnTo>
                      <a:pt x="1074" y="30"/>
                    </a:lnTo>
                    <a:lnTo>
                      <a:pt x="1068" y="20"/>
                    </a:lnTo>
                    <a:lnTo>
                      <a:pt x="1064" y="10"/>
                    </a:lnTo>
                    <a:lnTo>
                      <a:pt x="1060" y="0"/>
                    </a:lnTo>
                    <a:lnTo>
                      <a:pt x="1052" y="4"/>
                    </a:lnTo>
                    <a:lnTo>
                      <a:pt x="1046" y="8"/>
                    </a:lnTo>
                    <a:lnTo>
                      <a:pt x="1041" y="12"/>
                    </a:lnTo>
                    <a:lnTo>
                      <a:pt x="1036" y="17"/>
                    </a:lnTo>
                    <a:lnTo>
                      <a:pt x="1029" y="29"/>
                    </a:lnTo>
                    <a:lnTo>
                      <a:pt x="1024" y="40"/>
                    </a:lnTo>
                    <a:lnTo>
                      <a:pt x="1017" y="50"/>
                    </a:lnTo>
                    <a:lnTo>
                      <a:pt x="1010" y="60"/>
                    </a:lnTo>
                    <a:lnTo>
                      <a:pt x="1006" y="64"/>
                    </a:lnTo>
                    <a:lnTo>
                      <a:pt x="1001" y="68"/>
                    </a:lnTo>
                    <a:lnTo>
                      <a:pt x="994" y="70"/>
                    </a:lnTo>
                    <a:lnTo>
                      <a:pt x="988" y="72"/>
                    </a:lnTo>
                    <a:lnTo>
                      <a:pt x="973" y="73"/>
                    </a:lnTo>
                    <a:lnTo>
                      <a:pt x="958" y="72"/>
                    </a:lnTo>
                    <a:lnTo>
                      <a:pt x="944" y="69"/>
                    </a:lnTo>
                    <a:lnTo>
                      <a:pt x="929" y="68"/>
                    </a:lnTo>
                    <a:lnTo>
                      <a:pt x="912" y="65"/>
                    </a:lnTo>
                    <a:lnTo>
                      <a:pt x="896" y="65"/>
                    </a:lnTo>
                    <a:lnTo>
                      <a:pt x="888" y="65"/>
                    </a:lnTo>
                    <a:lnTo>
                      <a:pt x="878" y="66"/>
                    </a:lnTo>
                    <a:lnTo>
                      <a:pt x="869" y="69"/>
                    </a:lnTo>
                    <a:lnTo>
                      <a:pt x="861" y="72"/>
                    </a:lnTo>
                    <a:lnTo>
                      <a:pt x="856" y="76"/>
                    </a:lnTo>
                    <a:lnTo>
                      <a:pt x="848" y="84"/>
                    </a:lnTo>
                    <a:lnTo>
                      <a:pt x="844" y="88"/>
                    </a:lnTo>
                    <a:lnTo>
                      <a:pt x="840" y="92"/>
                    </a:lnTo>
                    <a:lnTo>
                      <a:pt x="836" y="94"/>
                    </a:lnTo>
                    <a:lnTo>
                      <a:pt x="830" y="96"/>
                    </a:lnTo>
                    <a:lnTo>
                      <a:pt x="818" y="96"/>
                    </a:lnTo>
                    <a:lnTo>
                      <a:pt x="805" y="96"/>
                    </a:lnTo>
                    <a:lnTo>
                      <a:pt x="790" y="96"/>
                    </a:lnTo>
                    <a:lnTo>
                      <a:pt x="770" y="96"/>
                    </a:lnTo>
                    <a:lnTo>
                      <a:pt x="762" y="114"/>
                    </a:lnTo>
                    <a:lnTo>
                      <a:pt x="744" y="156"/>
                    </a:lnTo>
                    <a:lnTo>
                      <a:pt x="737" y="168"/>
                    </a:lnTo>
                    <a:lnTo>
                      <a:pt x="730" y="178"/>
                    </a:lnTo>
                    <a:lnTo>
                      <a:pt x="722" y="188"/>
                    </a:lnTo>
                    <a:lnTo>
                      <a:pt x="714" y="197"/>
                    </a:lnTo>
                    <a:lnTo>
                      <a:pt x="706" y="205"/>
                    </a:lnTo>
                    <a:lnTo>
                      <a:pt x="697" y="212"/>
                    </a:lnTo>
                    <a:lnTo>
                      <a:pt x="689" y="214"/>
                    </a:lnTo>
                    <a:lnTo>
                      <a:pt x="680" y="216"/>
                    </a:lnTo>
                    <a:lnTo>
                      <a:pt x="674" y="216"/>
                    </a:lnTo>
                    <a:lnTo>
                      <a:pt x="669" y="213"/>
                    </a:lnTo>
                    <a:lnTo>
                      <a:pt x="662" y="210"/>
                    </a:lnTo>
                    <a:lnTo>
                      <a:pt x="654" y="205"/>
                    </a:lnTo>
                    <a:lnTo>
                      <a:pt x="638" y="194"/>
                    </a:lnTo>
                    <a:lnTo>
                      <a:pt x="622" y="180"/>
                    </a:lnTo>
                    <a:lnTo>
                      <a:pt x="608" y="165"/>
                    </a:lnTo>
                    <a:lnTo>
                      <a:pt x="596" y="150"/>
                    </a:lnTo>
                    <a:lnTo>
                      <a:pt x="590" y="144"/>
                    </a:lnTo>
                    <a:lnTo>
                      <a:pt x="586" y="137"/>
                    </a:lnTo>
                    <a:lnTo>
                      <a:pt x="585" y="130"/>
                    </a:lnTo>
                    <a:lnTo>
                      <a:pt x="584" y="126"/>
                    </a:lnTo>
                    <a:lnTo>
                      <a:pt x="584" y="114"/>
                    </a:lnTo>
                    <a:lnTo>
                      <a:pt x="584" y="106"/>
                    </a:lnTo>
                    <a:lnTo>
                      <a:pt x="584" y="98"/>
                    </a:lnTo>
                    <a:lnTo>
                      <a:pt x="584" y="84"/>
                    </a:lnTo>
                    <a:lnTo>
                      <a:pt x="576" y="81"/>
                    </a:lnTo>
                    <a:lnTo>
                      <a:pt x="569" y="77"/>
                    </a:lnTo>
                    <a:lnTo>
                      <a:pt x="564" y="72"/>
                    </a:lnTo>
                    <a:lnTo>
                      <a:pt x="557" y="65"/>
                    </a:lnTo>
                    <a:lnTo>
                      <a:pt x="548" y="52"/>
                    </a:lnTo>
                    <a:lnTo>
                      <a:pt x="537" y="37"/>
                    </a:lnTo>
                    <a:lnTo>
                      <a:pt x="528" y="22"/>
                    </a:lnTo>
                    <a:lnTo>
                      <a:pt x="517" y="10"/>
                    </a:lnTo>
                    <a:lnTo>
                      <a:pt x="510" y="6"/>
                    </a:lnTo>
                    <a:lnTo>
                      <a:pt x="504" y="2"/>
                    </a:lnTo>
                    <a:lnTo>
                      <a:pt x="496" y="0"/>
                    </a:lnTo>
                    <a:lnTo>
                      <a:pt x="488" y="0"/>
                    </a:lnTo>
                    <a:lnTo>
                      <a:pt x="469" y="0"/>
                    </a:lnTo>
                    <a:lnTo>
                      <a:pt x="452" y="2"/>
                    </a:lnTo>
                    <a:lnTo>
                      <a:pt x="437" y="8"/>
                    </a:lnTo>
                    <a:lnTo>
                      <a:pt x="423" y="13"/>
                    </a:lnTo>
                    <a:lnTo>
                      <a:pt x="409" y="20"/>
                    </a:lnTo>
                    <a:lnTo>
                      <a:pt x="396" y="28"/>
                    </a:lnTo>
                    <a:lnTo>
                      <a:pt x="384" y="36"/>
                    </a:lnTo>
                    <a:lnTo>
                      <a:pt x="373" y="45"/>
                    </a:lnTo>
                    <a:lnTo>
                      <a:pt x="351" y="62"/>
                    </a:lnTo>
                    <a:lnTo>
                      <a:pt x="328" y="81"/>
                    </a:lnTo>
                    <a:lnTo>
                      <a:pt x="316" y="89"/>
                    </a:lnTo>
                    <a:lnTo>
                      <a:pt x="304" y="96"/>
                    </a:lnTo>
                    <a:lnTo>
                      <a:pt x="291" y="102"/>
                    </a:lnTo>
                    <a:lnTo>
                      <a:pt x="276" y="108"/>
                    </a:lnTo>
                    <a:lnTo>
                      <a:pt x="253" y="110"/>
                    </a:lnTo>
                    <a:lnTo>
                      <a:pt x="231" y="110"/>
                    </a:lnTo>
                    <a:lnTo>
                      <a:pt x="208" y="110"/>
                    </a:lnTo>
                    <a:lnTo>
                      <a:pt x="185" y="109"/>
                    </a:lnTo>
                    <a:lnTo>
                      <a:pt x="175" y="109"/>
                    </a:lnTo>
                    <a:lnTo>
                      <a:pt x="164" y="110"/>
                    </a:lnTo>
                    <a:lnTo>
                      <a:pt x="153" y="112"/>
                    </a:lnTo>
                    <a:lnTo>
                      <a:pt x="144" y="114"/>
                    </a:lnTo>
                    <a:lnTo>
                      <a:pt x="135" y="118"/>
                    </a:lnTo>
                    <a:lnTo>
                      <a:pt x="125" y="124"/>
                    </a:lnTo>
                    <a:lnTo>
                      <a:pt x="116" y="130"/>
                    </a:lnTo>
                    <a:lnTo>
                      <a:pt x="108" y="138"/>
                    </a:lnTo>
                    <a:lnTo>
                      <a:pt x="97" y="130"/>
                    </a:lnTo>
                    <a:lnTo>
                      <a:pt x="87" y="121"/>
                    </a:lnTo>
                    <a:lnTo>
                      <a:pt x="80" y="116"/>
                    </a:lnTo>
                    <a:lnTo>
                      <a:pt x="73" y="112"/>
                    </a:lnTo>
                    <a:lnTo>
                      <a:pt x="67" y="109"/>
                    </a:lnTo>
                    <a:lnTo>
                      <a:pt x="60" y="108"/>
                    </a:lnTo>
                    <a:lnTo>
                      <a:pt x="55" y="108"/>
                    </a:lnTo>
                    <a:lnTo>
                      <a:pt x="51" y="109"/>
                    </a:lnTo>
                    <a:lnTo>
                      <a:pt x="47" y="110"/>
                    </a:lnTo>
                    <a:lnTo>
                      <a:pt x="43" y="113"/>
                    </a:lnTo>
                    <a:lnTo>
                      <a:pt x="37" y="118"/>
                    </a:lnTo>
                    <a:lnTo>
                      <a:pt x="32" y="124"/>
                    </a:lnTo>
                    <a:lnTo>
                      <a:pt x="27" y="132"/>
                    </a:lnTo>
                    <a:lnTo>
                      <a:pt x="20" y="138"/>
                    </a:lnTo>
                    <a:lnTo>
                      <a:pt x="11" y="145"/>
                    </a:lnTo>
                    <a:lnTo>
                      <a:pt x="0" y="150"/>
                    </a:lnTo>
                    <a:lnTo>
                      <a:pt x="216" y="801"/>
                    </a:lnTo>
                    <a:lnTo>
                      <a:pt x="217" y="805"/>
                    </a:lnTo>
                    <a:lnTo>
                      <a:pt x="219" y="810"/>
                    </a:lnTo>
                    <a:lnTo>
                      <a:pt x="221" y="815"/>
                    </a:lnTo>
                    <a:lnTo>
                      <a:pt x="224" y="819"/>
                    </a:lnTo>
                    <a:lnTo>
                      <a:pt x="228" y="823"/>
                    </a:lnTo>
                    <a:lnTo>
                      <a:pt x="232" y="827"/>
                    </a:lnTo>
                    <a:lnTo>
                      <a:pt x="236" y="830"/>
                    </a:lnTo>
                    <a:lnTo>
                      <a:pt x="240" y="830"/>
                    </a:lnTo>
                    <a:lnTo>
                      <a:pt x="251" y="829"/>
                    </a:lnTo>
                    <a:lnTo>
                      <a:pt x="260" y="826"/>
                    </a:lnTo>
                    <a:lnTo>
                      <a:pt x="268" y="821"/>
                    </a:lnTo>
                    <a:lnTo>
                      <a:pt x="275" y="814"/>
                    </a:lnTo>
                    <a:lnTo>
                      <a:pt x="280" y="806"/>
                    </a:lnTo>
                    <a:lnTo>
                      <a:pt x="285" y="798"/>
                    </a:lnTo>
                    <a:lnTo>
                      <a:pt x="289" y="789"/>
                    </a:lnTo>
                    <a:lnTo>
                      <a:pt x="293" y="779"/>
                    </a:lnTo>
                    <a:lnTo>
                      <a:pt x="303" y="761"/>
                    </a:lnTo>
                    <a:lnTo>
                      <a:pt x="312" y="743"/>
                    </a:lnTo>
                    <a:lnTo>
                      <a:pt x="319" y="738"/>
                    </a:lnTo>
                    <a:lnTo>
                      <a:pt x="325" y="733"/>
                    </a:lnTo>
                    <a:lnTo>
                      <a:pt x="333" y="729"/>
                    </a:lnTo>
                    <a:lnTo>
                      <a:pt x="343" y="727"/>
                    </a:lnTo>
                    <a:lnTo>
                      <a:pt x="351" y="729"/>
                    </a:lnTo>
                    <a:lnTo>
                      <a:pt x="361" y="731"/>
                    </a:lnTo>
                    <a:lnTo>
                      <a:pt x="372" y="737"/>
                    </a:lnTo>
                    <a:lnTo>
                      <a:pt x="383" y="742"/>
                    </a:lnTo>
                    <a:lnTo>
                      <a:pt x="393" y="749"/>
                    </a:lnTo>
                    <a:lnTo>
                      <a:pt x="401" y="755"/>
                    </a:lnTo>
                    <a:lnTo>
                      <a:pt x="404" y="759"/>
                    </a:lnTo>
                    <a:lnTo>
                      <a:pt x="407" y="763"/>
                    </a:lnTo>
                    <a:lnTo>
                      <a:pt x="408" y="766"/>
                    </a:lnTo>
                    <a:lnTo>
                      <a:pt x="409" y="770"/>
                    </a:lnTo>
                    <a:lnTo>
                      <a:pt x="409" y="779"/>
                    </a:lnTo>
                    <a:lnTo>
                      <a:pt x="411" y="787"/>
                    </a:lnTo>
                    <a:lnTo>
                      <a:pt x="412" y="794"/>
                    </a:lnTo>
                    <a:lnTo>
                      <a:pt x="415" y="801"/>
                    </a:lnTo>
                    <a:lnTo>
                      <a:pt x="420" y="811"/>
                    </a:lnTo>
                    <a:lnTo>
                      <a:pt x="427" y="821"/>
                    </a:lnTo>
                    <a:lnTo>
                      <a:pt x="433" y="831"/>
                    </a:lnTo>
                    <a:lnTo>
                      <a:pt x="440" y="843"/>
                    </a:lnTo>
                    <a:lnTo>
                      <a:pt x="441" y="851"/>
                    </a:lnTo>
                    <a:lnTo>
                      <a:pt x="444" y="861"/>
                    </a:lnTo>
                    <a:lnTo>
                      <a:pt x="445" y="871"/>
                    </a:lnTo>
                    <a:lnTo>
                      <a:pt x="445" y="885"/>
                    </a:lnTo>
                    <a:lnTo>
                      <a:pt x="453" y="883"/>
                    </a:lnTo>
                    <a:lnTo>
                      <a:pt x="463" y="882"/>
                    </a:lnTo>
                    <a:lnTo>
                      <a:pt x="473" y="882"/>
                    </a:lnTo>
                    <a:lnTo>
                      <a:pt x="485" y="882"/>
                    </a:lnTo>
                    <a:lnTo>
                      <a:pt x="512" y="883"/>
                    </a:lnTo>
                    <a:lnTo>
                      <a:pt x="536" y="885"/>
                    </a:lnTo>
                    <a:lnTo>
                      <a:pt x="550" y="885"/>
                    </a:lnTo>
                    <a:lnTo>
                      <a:pt x="564" y="883"/>
                    </a:lnTo>
                    <a:lnTo>
                      <a:pt x="577" y="881"/>
                    </a:lnTo>
                    <a:lnTo>
                      <a:pt x="589" y="879"/>
                    </a:lnTo>
                    <a:lnTo>
                      <a:pt x="613" y="873"/>
                    </a:lnTo>
                    <a:lnTo>
                      <a:pt x="636" y="866"/>
                    </a:lnTo>
                    <a:lnTo>
                      <a:pt x="657" y="859"/>
                    </a:lnTo>
                    <a:lnTo>
                      <a:pt x="678" y="854"/>
                    </a:lnTo>
                    <a:lnTo>
                      <a:pt x="700" y="850"/>
                    </a:lnTo>
                    <a:lnTo>
                      <a:pt x="722" y="849"/>
                    </a:lnTo>
                    <a:lnTo>
                      <a:pt x="734" y="849"/>
                    </a:lnTo>
                    <a:lnTo>
                      <a:pt x="746" y="851"/>
                    </a:lnTo>
                    <a:lnTo>
                      <a:pt x="757" y="855"/>
                    </a:lnTo>
                    <a:lnTo>
                      <a:pt x="768" y="859"/>
                    </a:lnTo>
                    <a:lnTo>
                      <a:pt x="778" y="865"/>
                    </a:lnTo>
                    <a:lnTo>
                      <a:pt x="789" y="871"/>
                    </a:lnTo>
                    <a:lnTo>
                      <a:pt x="798" y="879"/>
                    </a:lnTo>
                    <a:lnTo>
                      <a:pt x="806" y="887"/>
                    </a:lnTo>
                    <a:lnTo>
                      <a:pt x="814" y="897"/>
                    </a:lnTo>
                    <a:lnTo>
                      <a:pt x="822" y="906"/>
                    </a:lnTo>
                    <a:lnTo>
                      <a:pt x="829" y="915"/>
                    </a:lnTo>
                    <a:lnTo>
                      <a:pt x="836" y="925"/>
                    </a:lnTo>
                    <a:lnTo>
                      <a:pt x="846" y="945"/>
                    </a:lnTo>
                    <a:lnTo>
                      <a:pt x="854" y="963"/>
                    </a:lnTo>
                    <a:lnTo>
                      <a:pt x="873" y="963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126"/>
              <p:cNvSpPr>
                <a:spLocks/>
              </p:cNvSpPr>
              <p:nvPr/>
            </p:nvSpPr>
            <p:spPr bwMode="auto">
              <a:xfrm>
                <a:off x="2603" y="1635"/>
                <a:ext cx="875" cy="2060"/>
              </a:xfrm>
              <a:custGeom>
                <a:avLst/>
                <a:gdLst>
                  <a:gd name="T0" fmla="*/ 64 w 2865"/>
                  <a:gd name="T1" fmla="*/ 873 h 6748"/>
                  <a:gd name="T2" fmla="*/ 116 w 2865"/>
                  <a:gd name="T3" fmla="*/ 992 h 6748"/>
                  <a:gd name="T4" fmla="*/ 155 w 2865"/>
                  <a:gd name="T5" fmla="*/ 1119 h 6748"/>
                  <a:gd name="T6" fmla="*/ 138 w 2865"/>
                  <a:gd name="T7" fmla="*/ 1200 h 6748"/>
                  <a:gd name="T8" fmla="*/ 100 w 2865"/>
                  <a:gd name="T9" fmla="*/ 1273 h 6748"/>
                  <a:gd name="T10" fmla="*/ 110 w 2865"/>
                  <a:gd name="T11" fmla="*/ 1343 h 6748"/>
                  <a:gd name="T12" fmla="*/ 97 w 2865"/>
                  <a:gd name="T13" fmla="*/ 1426 h 6748"/>
                  <a:gd name="T14" fmla="*/ 181 w 2865"/>
                  <a:gd name="T15" fmla="*/ 1452 h 6748"/>
                  <a:gd name="T16" fmla="*/ 240 w 2865"/>
                  <a:gd name="T17" fmla="*/ 1514 h 6748"/>
                  <a:gd name="T18" fmla="*/ 255 w 2865"/>
                  <a:gd name="T19" fmla="*/ 1589 h 6748"/>
                  <a:gd name="T20" fmla="*/ 239 w 2865"/>
                  <a:gd name="T21" fmla="*/ 1698 h 6748"/>
                  <a:gd name="T22" fmla="*/ 243 w 2865"/>
                  <a:gd name="T23" fmla="*/ 1780 h 6748"/>
                  <a:gd name="T24" fmla="*/ 328 w 2865"/>
                  <a:gd name="T25" fmla="*/ 1827 h 6748"/>
                  <a:gd name="T26" fmla="*/ 378 w 2865"/>
                  <a:gd name="T27" fmla="*/ 1942 h 6748"/>
                  <a:gd name="T28" fmla="*/ 324 w 2865"/>
                  <a:gd name="T29" fmla="*/ 2015 h 6748"/>
                  <a:gd name="T30" fmla="*/ 428 w 2865"/>
                  <a:gd name="T31" fmla="*/ 2048 h 6748"/>
                  <a:gd name="T32" fmla="*/ 499 w 2865"/>
                  <a:gd name="T33" fmla="*/ 1934 h 6748"/>
                  <a:gd name="T34" fmla="*/ 545 w 2865"/>
                  <a:gd name="T35" fmla="*/ 1873 h 6748"/>
                  <a:gd name="T36" fmla="*/ 575 w 2865"/>
                  <a:gd name="T37" fmla="*/ 1826 h 6748"/>
                  <a:gd name="T38" fmla="*/ 571 w 2865"/>
                  <a:gd name="T39" fmla="*/ 1744 h 6748"/>
                  <a:gd name="T40" fmla="*/ 600 w 2865"/>
                  <a:gd name="T41" fmla="*/ 1666 h 6748"/>
                  <a:gd name="T42" fmla="*/ 636 w 2865"/>
                  <a:gd name="T43" fmla="*/ 1588 h 6748"/>
                  <a:gd name="T44" fmla="*/ 701 w 2865"/>
                  <a:gd name="T45" fmla="*/ 1590 h 6748"/>
                  <a:gd name="T46" fmla="*/ 732 w 2865"/>
                  <a:gd name="T47" fmla="*/ 1538 h 6748"/>
                  <a:gd name="T48" fmla="*/ 761 w 2865"/>
                  <a:gd name="T49" fmla="*/ 1465 h 6748"/>
                  <a:gd name="T50" fmla="*/ 834 w 2865"/>
                  <a:gd name="T51" fmla="*/ 1484 h 6748"/>
                  <a:gd name="T52" fmla="*/ 859 w 2865"/>
                  <a:gd name="T53" fmla="*/ 1427 h 6748"/>
                  <a:gd name="T54" fmla="*/ 851 w 2865"/>
                  <a:gd name="T55" fmla="*/ 1354 h 6748"/>
                  <a:gd name="T56" fmla="*/ 824 w 2865"/>
                  <a:gd name="T57" fmla="*/ 1266 h 6748"/>
                  <a:gd name="T58" fmla="*/ 850 w 2865"/>
                  <a:gd name="T59" fmla="*/ 1200 h 6748"/>
                  <a:gd name="T60" fmla="*/ 833 w 2865"/>
                  <a:gd name="T61" fmla="*/ 1127 h 6748"/>
                  <a:gd name="T62" fmla="*/ 847 w 2865"/>
                  <a:gd name="T63" fmla="*/ 1064 h 6748"/>
                  <a:gd name="T64" fmla="*/ 803 w 2865"/>
                  <a:gd name="T65" fmla="*/ 1034 h 6748"/>
                  <a:gd name="T66" fmla="*/ 791 w 2865"/>
                  <a:gd name="T67" fmla="*/ 927 h 6748"/>
                  <a:gd name="T68" fmla="*/ 746 w 2865"/>
                  <a:gd name="T69" fmla="*/ 847 h 6748"/>
                  <a:gd name="T70" fmla="*/ 719 w 2865"/>
                  <a:gd name="T71" fmla="*/ 648 h 6748"/>
                  <a:gd name="T72" fmla="*/ 790 w 2865"/>
                  <a:gd name="T73" fmla="*/ 593 h 6748"/>
                  <a:gd name="T74" fmla="*/ 826 w 2865"/>
                  <a:gd name="T75" fmla="*/ 460 h 6748"/>
                  <a:gd name="T76" fmla="*/ 760 w 2865"/>
                  <a:gd name="T77" fmla="*/ 364 h 6748"/>
                  <a:gd name="T78" fmla="*/ 743 w 2865"/>
                  <a:gd name="T79" fmla="*/ 279 h 6748"/>
                  <a:gd name="T80" fmla="*/ 728 w 2865"/>
                  <a:gd name="T81" fmla="*/ 315 h 6748"/>
                  <a:gd name="T82" fmla="*/ 700 w 2865"/>
                  <a:gd name="T83" fmla="*/ 283 h 6748"/>
                  <a:gd name="T84" fmla="*/ 703 w 2865"/>
                  <a:gd name="T85" fmla="*/ 70 h 6748"/>
                  <a:gd name="T86" fmla="*/ 608 w 2865"/>
                  <a:gd name="T87" fmla="*/ 89 h 6748"/>
                  <a:gd name="T88" fmla="*/ 572 w 2865"/>
                  <a:gd name="T89" fmla="*/ 43 h 6748"/>
                  <a:gd name="T90" fmla="*/ 552 w 2865"/>
                  <a:gd name="T91" fmla="*/ 4 h 6748"/>
                  <a:gd name="T92" fmla="*/ 485 w 2865"/>
                  <a:gd name="T93" fmla="*/ 69 h 6748"/>
                  <a:gd name="T94" fmla="*/ 451 w 2865"/>
                  <a:gd name="T95" fmla="*/ 118 h 6748"/>
                  <a:gd name="T96" fmla="*/ 409 w 2865"/>
                  <a:gd name="T97" fmla="*/ 170 h 6748"/>
                  <a:gd name="T98" fmla="*/ 378 w 2865"/>
                  <a:gd name="T99" fmla="*/ 155 h 6748"/>
                  <a:gd name="T100" fmla="*/ 308 w 2865"/>
                  <a:gd name="T101" fmla="*/ 197 h 6748"/>
                  <a:gd name="T102" fmla="*/ 226 w 2865"/>
                  <a:gd name="T103" fmla="*/ 338 h 6748"/>
                  <a:gd name="T104" fmla="*/ 83 w 2865"/>
                  <a:gd name="T105" fmla="*/ 353 h 6748"/>
                  <a:gd name="T106" fmla="*/ 73 w 2865"/>
                  <a:gd name="T107" fmla="*/ 455 h 6748"/>
                  <a:gd name="T108" fmla="*/ 112 w 2865"/>
                  <a:gd name="T109" fmla="*/ 497 h 6748"/>
                  <a:gd name="T110" fmla="*/ 113 w 2865"/>
                  <a:gd name="T111" fmla="*/ 635 h 6748"/>
                  <a:gd name="T112" fmla="*/ 99 w 2865"/>
                  <a:gd name="T113" fmla="*/ 578 h 6748"/>
                  <a:gd name="T114" fmla="*/ 110 w 2865"/>
                  <a:gd name="T115" fmla="*/ 507 h 6748"/>
                  <a:gd name="T116" fmla="*/ 22 w 2865"/>
                  <a:gd name="T117" fmla="*/ 448 h 6748"/>
                  <a:gd name="T118" fmla="*/ 49 w 2865"/>
                  <a:gd name="T119" fmla="*/ 511 h 6748"/>
                  <a:gd name="T120" fmla="*/ 50 w 2865"/>
                  <a:gd name="T121" fmla="*/ 597 h 6748"/>
                  <a:gd name="T122" fmla="*/ 11 w 2865"/>
                  <a:gd name="T123" fmla="*/ 683 h 6748"/>
                  <a:gd name="T124" fmla="*/ 88 w 2865"/>
                  <a:gd name="T125" fmla="*/ 734 h 67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865"/>
                  <a:gd name="T190" fmla="*/ 0 h 6748"/>
                  <a:gd name="T191" fmla="*/ 2865 w 2865"/>
                  <a:gd name="T192" fmla="*/ 6748 h 674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865" h="6748">
                    <a:moveTo>
                      <a:pt x="276" y="2557"/>
                    </a:moveTo>
                    <a:lnTo>
                      <a:pt x="271" y="2540"/>
                    </a:lnTo>
                    <a:lnTo>
                      <a:pt x="276" y="2557"/>
                    </a:lnTo>
                    <a:lnTo>
                      <a:pt x="271" y="2557"/>
                    </a:lnTo>
                    <a:lnTo>
                      <a:pt x="269" y="2568"/>
                    </a:lnTo>
                    <a:lnTo>
                      <a:pt x="267" y="2578"/>
                    </a:lnTo>
                    <a:lnTo>
                      <a:pt x="264" y="2590"/>
                    </a:lnTo>
                    <a:lnTo>
                      <a:pt x="259" y="2602"/>
                    </a:lnTo>
                    <a:lnTo>
                      <a:pt x="252" y="2613"/>
                    </a:lnTo>
                    <a:lnTo>
                      <a:pt x="245" y="2624"/>
                    </a:lnTo>
                    <a:lnTo>
                      <a:pt x="237" y="2634"/>
                    </a:lnTo>
                    <a:lnTo>
                      <a:pt x="228" y="2641"/>
                    </a:lnTo>
                    <a:lnTo>
                      <a:pt x="212" y="2645"/>
                    </a:lnTo>
                    <a:lnTo>
                      <a:pt x="195" y="2648"/>
                    </a:lnTo>
                    <a:lnTo>
                      <a:pt x="187" y="2650"/>
                    </a:lnTo>
                    <a:lnTo>
                      <a:pt x="180" y="2656"/>
                    </a:lnTo>
                    <a:lnTo>
                      <a:pt x="177" y="2658"/>
                    </a:lnTo>
                    <a:lnTo>
                      <a:pt x="176" y="2662"/>
                    </a:lnTo>
                    <a:lnTo>
                      <a:pt x="175" y="2666"/>
                    </a:lnTo>
                    <a:lnTo>
                      <a:pt x="175" y="2672"/>
                    </a:lnTo>
                    <a:lnTo>
                      <a:pt x="176" y="2680"/>
                    </a:lnTo>
                    <a:lnTo>
                      <a:pt x="179" y="2701"/>
                    </a:lnTo>
                    <a:lnTo>
                      <a:pt x="184" y="2730"/>
                    </a:lnTo>
                    <a:lnTo>
                      <a:pt x="191" y="2765"/>
                    </a:lnTo>
                    <a:lnTo>
                      <a:pt x="197" y="2801"/>
                    </a:lnTo>
                    <a:lnTo>
                      <a:pt x="204" y="2834"/>
                    </a:lnTo>
                    <a:lnTo>
                      <a:pt x="211" y="2861"/>
                    </a:lnTo>
                    <a:lnTo>
                      <a:pt x="216" y="2877"/>
                    </a:lnTo>
                    <a:lnTo>
                      <a:pt x="237" y="2897"/>
                    </a:lnTo>
                    <a:lnTo>
                      <a:pt x="255" y="2910"/>
                    </a:lnTo>
                    <a:lnTo>
                      <a:pt x="259" y="2913"/>
                    </a:lnTo>
                    <a:lnTo>
                      <a:pt x="261" y="2917"/>
                    </a:lnTo>
                    <a:lnTo>
                      <a:pt x="264" y="2922"/>
                    </a:lnTo>
                    <a:lnTo>
                      <a:pt x="267" y="2928"/>
                    </a:lnTo>
                    <a:lnTo>
                      <a:pt x="268" y="2934"/>
                    </a:lnTo>
                    <a:lnTo>
                      <a:pt x="269" y="2941"/>
                    </a:lnTo>
                    <a:lnTo>
                      <a:pt x="271" y="2950"/>
                    </a:lnTo>
                    <a:lnTo>
                      <a:pt x="271" y="2961"/>
                    </a:lnTo>
                    <a:lnTo>
                      <a:pt x="271" y="3001"/>
                    </a:lnTo>
                    <a:lnTo>
                      <a:pt x="271" y="3035"/>
                    </a:lnTo>
                    <a:lnTo>
                      <a:pt x="271" y="3073"/>
                    </a:lnTo>
                    <a:lnTo>
                      <a:pt x="271" y="3123"/>
                    </a:lnTo>
                    <a:lnTo>
                      <a:pt x="271" y="3137"/>
                    </a:lnTo>
                    <a:lnTo>
                      <a:pt x="273" y="3149"/>
                    </a:lnTo>
                    <a:lnTo>
                      <a:pt x="276" y="3159"/>
                    </a:lnTo>
                    <a:lnTo>
                      <a:pt x="280" y="3169"/>
                    </a:lnTo>
                    <a:lnTo>
                      <a:pt x="285" y="3178"/>
                    </a:lnTo>
                    <a:lnTo>
                      <a:pt x="292" y="3187"/>
                    </a:lnTo>
                    <a:lnTo>
                      <a:pt x="299" y="3195"/>
                    </a:lnTo>
                    <a:lnTo>
                      <a:pt x="307" y="3202"/>
                    </a:lnTo>
                    <a:lnTo>
                      <a:pt x="324" y="3215"/>
                    </a:lnTo>
                    <a:lnTo>
                      <a:pt x="341" y="3227"/>
                    </a:lnTo>
                    <a:lnTo>
                      <a:pt x="360" y="3238"/>
                    </a:lnTo>
                    <a:lnTo>
                      <a:pt x="379" y="3250"/>
                    </a:lnTo>
                    <a:lnTo>
                      <a:pt x="385" y="3365"/>
                    </a:lnTo>
                    <a:lnTo>
                      <a:pt x="379" y="3371"/>
                    </a:lnTo>
                    <a:lnTo>
                      <a:pt x="371" y="3383"/>
                    </a:lnTo>
                    <a:lnTo>
                      <a:pt x="367" y="3391"/>
                    </a:lnTo>
                    <a:lnTo>
                      <a:pt x="364" y="3398"/>
                    </a:lnTo>
                    <a:lnTo>
                      <a:pt x="361" y="3406"/>
                    </a:lnTo>
                    <a:lnTo>
                      <a:pt x="361" y="3413"/>
                    </a:lnTo>
                    <a:lnTo>
                      <a:pt x="363" y="3421"/>
                    </a:lnTo>
                    <a:lnTo>
                      <a:pt x="365" y="3427"/>
                    </a:lnTo>
                    <a:lnTo>
                      <a:pt x="371" y="3435"/>
                    </a:lnTo>
                    <a:lnTo>
                      <a:pt x="379" y="3442"/>
                    </a:lnTo>
                    <a:lnTo>
                      <a:pt x="387" y="3447"/>
                    </a:lnTo>
                    <a:lnTo>
                      <a:pt x="397" y="3454"/>
                    </a:lnTo>
                    <a:lnTo>
                      <a:pt x="408" y="3459"/>
                    </a:lnTo>
                    <a:lnTo>
                      <a:pt x="420" y="3465"/>
                    </a:lnTo>
                    <a:lnTo>
                      <a:pt x="445" y="3473"/>
                    </a:lnTo>
                    <a:lnTo>
                      <a:pt x="470" y="3479"/>
                    </a:lnTo>
                    <a:lnTo>
                      <a:pt x="493" y="3483"/>
                    </a:lnTo>
                    <a:lnTo>
                      <a:pt x="512" y="3485"/>
                    </a:lnTo>
                    <a:lnTo>
                      <a:pt x="513" y="3511"/>
                    </a:lnTo>
                    <a:lnTo>
                      <a:pt x="517" y="3541"/>
                    </a:lnTo>
                    <a:lnTo>
                      <a:pt x="521" y="3571"/>
                    </a:lnTo>
                    <a:lnTo>
                      <a:pt x="524" y="3605"/>
                    </a:lnTo>
                    <a:lnTo>
                      <a:pt x="522" y="3624"/>
                    </a:lnTo>
                    <a:lnTo>
                      <a:pt x="518" y="3640"/>
                    </a:lnTo>
                    <a:lnTo>
                      <a:pt x="513" y="3654"/>
                    </a:lnTo>
                    <a:lnTo>
                      <a:pt x="506" y="3666"/>
                    </a:lnTo>
                    <a:lnTo>
                      <a:pt x="498" y="3675"/>
                    </a:lnTo>
                    <a:lnTo>
                      <a:pt x="489" y="3684"/>
                    </a:lnTo>
                    <a:lnTo>
                      <a:pt x="480" y="3692"/>
                    </a:lnTo>
                    <a:lnTo>
                      <a:pt x="469" y="3700"/>
                    </a:lnTo>
                    <a:lnTo>
                      <a:pt x="459" y="3708"/>
                    </a:lnTo>
                    <a:lnTo>
                      <a:pt x="449" y="3716"/>
                    </a:lnTo>
                    <a:lnTo>
                      <a:pt x="440" y="3724"/>
                    </a:lnTo>
                    <a:lnTo>
                      <a:pt x="432" y="3735"/>
                    </a:lnTo>
                    <a:lnTo>
                      <a:pt x="425" y="3746"/>
                    </a:lnTo>
                    <a:lnTo>
                      <a:pt x="420" y="3759"/>
                    </a:lnTo>
                    <a:lnTo>
                      <a:pt x="416" y="3774"/>
                    </a:lnTo>
                    <a:lnTo>
                      <a:pt x="415" y="3791"/>
                    </a:lnTo>
                    <a:lnTo>
                      <a:pt x="416" y="3798"/>
                    </a:lnTo>
                    <a:lnTo>
                      <a:pt x="417" y="3804"/>
                    </a:lnTo>
                    <a:lnTo>
                      <a:pt x="419" y="3811"/>
                    </a:lnTo>
                    <a:lnTo>
                      <a:pt x="421" y="3818"/>
                    </a:lnTo>
                    <a:lnTo>
                      <a:pt x="428" y="3830"/>
                    </a:lnTo>
                    <a:lnTo>
                      <a:pt x="436" y="3842"/>
                    </a:lnTo>
                    <a:lnTo>
                      <a:pt x="444" y="3855"/>
                    </a:lnTo>
                    <a:lnTo>
                      <a:pt x="451" y="3871"/>
                    </a:lnTo>
                    <a:lnTo>
                      <a:pt x="453" y="3879"/>
                    </a:lnTo>
                    <a:lnTo>
                      <a:pt x="456" y="3887"/>
                    </a:lnTo>
                    <a:lnTo>
                      <a:pt x="457" y="3896"/>
                    </a:lnTo>
                    <a:lnTo>
                      <a:pt x="457" y="3906"/>
                    </a:lnTo>
                    <a:lnTo>
                      <a:pt x="456" y="3916"/>
                    </a:lnTo>
                    <a:lnTo>
                      <a:pt x="455" y="3924"/>
                    </a:lnTo>
                    <a:lnTo>
                      <a:pt x="451" y="3932"/>
                    </a:lnTo>
                    <a:lnTo>
                      <a:pt x="447" y="3940"/>
                    </a:lnTo>
                    <a:lnTo>
                      <a:pt x="436" y="3954"/>
                    </a:lnTo>
                    <a:lnTo>
                      <a:pt x="423" y="3966"/>
                    </a:lnTo>
                    <a:lnTo>
                      <a:pt x="409" y="3978"/>
                    </a:lnTo>
                    <a:lnTo>
                      <a:pt x="396" y="3990"/>
                    </a:lnTo>
                    <a:lnTo>
                      <a:pt x="391" y="3996"/>
                    </a:lnTo>
                    <a:lnTo>
                      <a:pt x="385" y="4004"/>
                    </a:lnTo>
                    <a:lnTo>
                      <a:pt x="381" y="4012"/>
                    </a:lnTo>
                    <a:lnTo>
                      <a:pt x="379" y="4020"/>
                    </a:lnTo>
                    <a:lnTo>
                      <a:pt x="376" y="4043"/>
                    </a:lnTo>
                    <a:lnTo>
                      <a:pt x="375" y="4063"/>
                    </a:lnTo>
                    <a:lnTo>
                      <a:pt x="373" y="4072"/>
                    </a:lnTo>
                    <a:lnTo>
                      <a:pt x="371" y="4080"/>
                    </a:lnTo>
                    <a:lnTo>
                      <a:pt x="367" y="4087"/>
                    </a:lnTo>
                    <a:lnTo>
                      <a:pt x="361" y="4092"/>
                    </a:lnTo>
                    <a:lnTo>
                      <a:pt x="355" y="4096"/>
                    </a:lnTo>
                    <a:lnTo>
                      <a:pt x="349" y="4098"/>
                    </a:lnTo>
                    <a:lnTo>
                      <a:pt x="344" y="4099"/>
                    </a:lnTo>
                    <a:lnTo>
                      <a:pt x="340" y="4098"/>
                    </a:lnTo>
                    <a:lnTo>
                      <a:pt x="335" y="4098"/>
                    </a:lnTo>
                    <a:lnTo>
                      <a:pt x="331" y="4098"/>
                    </a:lnTo>
                    <a:lnTo>
                      <a:pt x="325" y="4098"/>
                    </a:lnTo>
                    <a:lnTo>
                      <a:pt x="319" y="4099"/>
                    </a:lnTo>
                    <a:lnTo>
                      <a:pt x="319" y="4118"/>
                    </a:lnTo>
                    <a:lnTo>
                      <a:pt x="321" y="4136"/>
                    </a:lnTo>
                    <a:lnTo>
                      <a:pt x="324" y="4154"/>
                    </a:lnTo>
                    <a:lnTo>
                      <a:pt x="328" y="4171"/>
                    </a:lnTo>
                    <a:lnTo>
                      <a:pt x="335" y="4187"/>
                    </a:lnTo>
                    <a:lnTo>
                      <a:pt x="341" y="4203"/>
                    </a:lnTo>
                    <a:lnTo>
                      <a:pt x="349" y="4217"/>
                    </a:lnTo>
                    <a:lnTo>
                      <a:pt x="357" y="4231"/>
                    </a:lnTo>
                    <a:lnTo>
                      <a:pt x="368" y="4243"/>
                    </a:lnTo>
                    <a:lnTo>
                      <a:pt x="379" y="4253"/>
                    </a:lnTo>
                    <a:lnTo>
                      <a:pt x="392" y="4263"/>
                    </a:lnTo>
                    <a:lnTo>
                      <a:pt x="405" y="4271"/>
                    </a:lnTo>
                    <a:lnTo>
                      <a:pt x="420" y="4277"/>
                    </a:lnTo>
                    <a:lnTo>
                      <a:pt x="435" y="4281"/>
                    </a:lnTo>
                    <a:lnTo>
                      <a:pt x="452" y="4284"/>
                    </a:lnTo>
                    <a:lnTo>
                      <a:pt x="469" y="4285"/>
                    </a:lnTo>
                    <a:lnTo>
                      <a:pt x="470" y="4297"/>
                    </a:lnTo>
                    <a:lnTo>
                      <a:pt x="470" y="4308"/>
                    </a:lnTo>
                    <a:lnTo>
                      <a:pt x="469" y="4319"/>
                    </a:lnTo>
                    <a:lnTo>
                      <a:pt x="467" y="4328"/>
                    </a:lnTo>
                    <a:lnTo>
                      <a:pt x="463" y="4336"/>
                    </a:lnTo>
                    <a:lnTo>
                      <a:pt x="459" y="4344"/>
                    </a:lnTo>
                    <a:lnTo>
                      <a:pt x="453" y="4351"/>
                    </a:lnTo>
                    <a:lnTo>
                      <a:pt x="447" y="4357"/>
                    </a:lnTo>
                    <a:lnTo>
                      <a:pt x="440" y="4363"/>
                    </a:lnTo>
                    <a:lnTo>
                      <a:pt x="432" y="4368"/>
                    </a:lnTo>
                    <a:lnTo>
                      <a:pt x="424" y="4373"/>
                    </a:lnTo>
                    <a:lnTo>
                      <a:pt x="416" y="4377"/>
                    </a:lnTo>
                    <a:lnTo>
                      <a:pt x="399" y="4385"/>
                    </a:lnTo>
                    <a:lnTo>
                      <a:pt x="380" y="4392"/>
                    </a:lnTo>
                    <a:lnTo>
                      <a:pt x="361" y="4399"/>
                    </a:lnTo>
                    <a:lnTo>
                      <a:pt x="343" y="4405"/>
                    </a:lnTo>
                    <a:lnTo>
                      <a:pt x="325" y="4412"/>
                    </a:lnTo>
                    <a:lnTo>
                      <a:pt x="309" y="4421"/>
                    </a:lnTo>
                    <a:lnTo>
                      <a:pt x="303" y="4425"/>
                    </a:lnTo>
                    <a:lnTo>
                      <a:pt x="296" y="4431"/>
                    </a:lnTo>
                    <a:lnTo>
                      <a:pt x="291" y="4436"/>
                    </a:lnTo>
                    <a:lnTo>
                      <a:pt x="285" y="4441"/>
                    </a:lnTo>
                    <a:lnTo>
                      <a:pt x="281" y="4448"/>
                    </a:lnTo>
                    <a:lnTo>
                      <a:pt x="279" y="4456"/>
                    </a:lnTo>
                    <a:lnTo>
                      <a:pt x="277" y="4464"/>
                    </a:lnTo>
                    <a:lnTo>
                      <a:pt x="276" y="4472"/>
                    </a:lnTo>
                    <a:lnTo>
                      <a:pt x="277" y="4480"/>
                    </a:lnTo>
                    <a:lnTo>
                      <a:pt x="279" y="4488"/>
                    </a:lnTo>
                    <a:lnTo>
                      <a:pt x="280" y="4495"/>
                    </a:lnTo>
                    <a:lnTo>
                      <a:pt x="283" y="4501"/>
                    </a:lnTo>
                    <a:lnTo>
                      <a:pt x="289" y="4513"/>
                    </a:lnTo>
                    <a:lnTo>
                      <a:pt x="297" y="4523"/>
                    </a:lnTo>
                    <a:lnTo>
                      <a:pt x="305" y="4533"/>
                    </a:lnTo>
                    <a:lnTo>
                      <a:pt x="312" y="4545"/>
                    </a:lnTo>
                    <a:lnTo>
                      <a:pt x="315" y="4551"/>
                    </a:lnTo>
                    <a:lnTo>
                      <a:pt x="317" y="4559"/>
                    </a:lnTo>
                    <a:lnTo>
                      <a:pt x="319" y="4565"/>
                    </a:lnTo>
                    <a:lnTo>
                      <a:pt x="319" y="4575"/>
                    </a:lnTo>
                    <a:lnTo>
                      <a:pt x="319" y="4605"/>
                    </a:lnTo>
                    <a:lnTo>
                      <a:pt x="319" y="4632"/>
                    </a:lnTo>
                    <a:lnTo>
                      <a:pt x="319" y="4655"/>
                    </a:lnTo>
                    <a:lnTo>
                      <a:pt x="319" y="4671"/>
                    </a:lnTo>
                    <a:lnTo>
                      <a:pt x="319" y="4676"/>
                    </a:lnTo>
                    <a:lnTo>
                      <a:pt x="320" y="4684"/>
                    </a:lnTo>
                    <a:lnTo>
                      <a:pt x="323" y="4691"/>
                    </a:lnTo>
                    <a:lnTo>
                      <a:pt x="325" y="4700"/>
                    </a:lnTo>
                    <a:lnTo>
                      <a:pt x="331" y="4707"/>
                    </a:lnTo>
                    <a:lnTo>
                      <a:pt x="336" y="4713"/>
                    </a:lnTo>
                    <a:lnTo>
                      <a:pt x="340" y="4716"/>
                    </a:lnTo>
                    <a:lnTo>
                      <a:pt x="344" y="4717"/>
                    </a:lnTo>
                    <a:lnTo>
                      <a:pt x="349" y="4719"/>
                    </a:lnTo>
                    <a:lnTo>
                      <a:pt x="355" y="4719"/>
                    </a:lnTo>
                    <a:lnTo>
                      <a:pt x="375" y="4719"/>
                    </a:lnTo>
                    <a:lnTo>
                      <a:pt x="392" y="4716"/>
                    </a:lnTo>
                    <a:lnTo>
                      <a:pt x="408" y="4713"/>
                    </a:lnTo>
                    <a:lnTo>
                      <a:pt x="424" y="4709"/>
                    </a:lnTo>
                    <a:lnTo>
                      <a:pt x="440" y="4707"/>
                    </a:lnTo>
                    <a:lnTo>
                      <a:pt x="456" y="4704"/>
                    </a:lnTo>
                    <a:lnTo>
                      <a:pt x="474" y="4701"/>
                    </a:lnTo>
                    <a:lnTo>
                      <a:pt x="493" y="4701"/>
                    </a:lnTo>
                    <a:lnTo>
                      <a:pt x="510" y="4701"/>
                    </a:lnTo>
                    <a:lnTo>
                      <a:pt x="526" y="4704"/>
                    </a:lnTo>
                    <a:lnTo>
                      <a:pt x="538" y="4708"/>
                    </a:lnTo>
                    <a:lnTo>
                      <a:pt x="550" y="4713"/>
                    </a:lnTo>
                    <a:lnTo>
                      <a:pt x="558" y="4719"/>
                    </a:lnTo>
                    <a:lnTo>
                      <a:pt x="566" y="4725"/>
                    </a:lnTo>
                    <a:lnTo>
                      <a:pt x="574" y="4733"/>
                    </a:lnTo>
                    <a:lnTo>
                      <a:pt x="581" y="4741"/>
                    </a:lnTo>
                    <a:lnTo>
                      <a:pt x="593" y="4756"/>
                    </a:lnTo>
                    <a:lnTo>
                      <a:pt x="606" y="4769"/>
                    </a:lnTo>
                    <a:lnTo>
                      <a:pt x="614" y="4775"/>
                    </a:lnTo>
                    <a:lnTo>
                      <a:pt x="625" y="4780"/>
                    </a:lnTo>
                    <a:lnTo>
                      <a:pt x="636" y="4783"/>
                    </a:lnTo>
                    <a:lnTo>
                      <a:pt x="650" y="4785"/>
                    </a:lnTo>
                    <a:lnTo>
                      <a:pt x="653" y="4794"/>
                    </a:lnTo>
                    <a:lnTo>
                      <a:pt x="657" y="4806"/>
                    </a:lnTo>
                    <a:lnTo>
                      <a:pt x="662" y="4820"/>
                    </a:lnTo>
                    <a:lnTo>
                      <a:pt x="669" y="4833"/>
                    </a:lnTo>
                    <a:lnTo>
                      <a:pt x="676" y="4845"/>
                    </a:lnTo>
                    <a:lnTo>
                      <a:pt x="684" y="4857"/>
                    </a:lnTo>
                    <a:lnTo>
                      <a:pt x="690" y="4868"/>
                    </a:lnTo>
                    <a:lnTo>
                      <a:pt x="698" y="4876"/>
                    </a:lnTo>
                    <a:lnTo>
                      <a:pt x="712" y="4882"/>
                    </a:lnTo>
                    <a:lnTo>
                      <a:pt x="728" y="4888"/>
                    </a:lnTo>
                    <a:lnTo>
                      <a:pt x="742" y="4893"/>
                    </a:lnTo>
                    <a:lnTo>
                      <a:pt x="757" y="4897"/>
                    </a:lnTo>
                    <a:lnTo>
                      <a:pt x="764" y="4900"/>
                    </a:lnTo>
                    <a:lnTo>
                      <a:pt x="769" y="4904"/>
                    </a:lnTo>
                    <a:lnTo>
                      <a:pt x="774" y="4908"/>
                    </a:lnTo>
                    <a:lnTo>
                      <a:pt x="780" y="4912"/>
                    </a:lnTo>
                    <a:lnTo>
                      <a:pt x="782" y="4917"/>
                    </a:lnTo>
                    <a:lnTo>
                      <a:pt x="786" y="4924"/>
                    </a:lnTo>
                    <a:lnTo>
                      <a:pt x="788" y="4932"/>
                    </a:lnTo>
                    <a:lnTo>
                      <a:pt x="788" y="4941"/>
                    </a:lnTo>
                    <a:lnTo>
                      <a:pt x="788" y="4952"/>
                    </a:lnTo>
                    <a:lnTo>
                      <a:pt x="785" y="4961"/>
                    </a:lnTo>
                    <a:lnTo>
                      <a:pt x="781" y="4970"/>
                    </a:lnTo>
                    <a:lnTo>
                      <a:pt x="776" y="4980"/>
                    </a:lnTo>
                    <a:lnTo>
                      <a:pt x="764" y="4998"/>
                    </a:lnTo>
                    <a:lnTo>
                      <a:pt x="749" y="5017"/>
                    </a:lnTo>
                    <a:lnTo>
                      <a:pt x="742" y="5028"/>
                    </a:lnTo>
                    <a:lnTo>
                      <a:pt x="734" y="5038"/>
                    </a:lnTo>
                    <a:lnTo>
                      <a:pt x="728" y="5049"/>
                    </a:lnTo>
                    <a:lnTo>
                      <a:pt x="722" y="5061"/>
                    </a:lnTo>
                    <a:lnTo>
                      <a:pt x="717" y="5073"/>
                    </a:lnTo>
                    <a:lnTo>
                      <a:pt x="713" y="5086"/>
                    </a:lnTo>
                    <a:lnTo>
                      <a:pt x="710" y="5101"/>
                    </a:lnTo>
                    <a:lnTo>
                      <a:pt x="710" y="5116"/>
                    </a:lnTo>
                    <a:lnTo>
                      <a:pt x="710" y="5125"/>
                    </a:lnTo>
                    <a:lnTo>
                      <a:pt x="712" y="5134"/>
                    </a:lnTo>
                    <a:lnTo>
                      <a:pt x="714" y="5141"/>
                    </a:lnTo>
                    <a:lnTo>
                      <a:pt x="717" y="5148"/>
                    </a:lnTo>
                    <a:lnTo>
                      <a:pt x="721" y="5154"/>
                    </a:lnTo>
                    <a:lnTo>
                      <a:pt x="725" y="5160"/>
                    </a:lnTo>
                    <a:lnTo>
                      <a:pt x="730" y="5164"/>
                    </a:lnTo>
                    <a:lnTo>
                      <a:pt x="736" y="5169"/>
                    </a:lnTo>
                    <a:lnTo>
                      <a:pt x="748" y="5176"/>
                    </a:lnTo>
                    <a:lnTo>
                      <a:pt x="761" y="5181"/>
                    </a:lnTo>
                    <a:lnTo>
                      <a:pt x="776" y="5186"/>
                    </a:lnTo>
                    <a:lnTo>
                      <a:pt x="792" y="5190"/>
                    </a:lnTo>
                    <a:lnTo>
                      <a:pt x="806" y="5196"/>
                    </a:lnTo>
                    <a:lnTo>
                      <a:pt x="821" y="5200"/>
                    </a:lnTo>
                    <a:lnTo>
                      <a:pt x="834" y="5205"/>
                    </a:lnTo>
                    <a:lnTo>
                      <a:pt x="848" y="5212"/>
                    </a:lnTo>
                    <a:lnTo>
                      <a:pt x="853" y="5216"/>
                    </a:lnTo>
                    <a:lnTo>
                      <a:pt x="857" y="5221"/>
                    </a:lnTo>
                    <a:lnTo>
                      <a:pt x="862" y="5225"/>
                    </a:lnTo>
                    <a:lnTo>
                      <a:pt x="865" y="5232"/>
                    </a:lnTo>
                    <a:lnTo>
                      <a:pt x="869" y="5237"/>
                    </a:lnTo>
                    <a:lnTo>
                      <a:pt x="870" y="5245"/>
                    </a:lnTo>
                    <a:lnTo>
                      <a:pt x="872" y="5252"/>
                    </a:lnTo>
                    <a:lnTo>
                      <a:pt x="873" y="5261"/>
                    </a:lnTo>
                    <a:lnTo>
                      <a:pt x="872" y="5274"/>
                    </a:lnTo>
                    <a:lnTo>
                      <a:pt x="869" y="5286"/>
                    </a:lnTo>
                    <a:lnTo>
                      <a:pt x="864" y="5297"/>
                    </a:lnTo>
                    <a:lnTo>
                      <a:pt x="858" y="5308"/>
                    </a:lnTo>
                    <a:lnTo>
                      <a:pt x="852" y="5316"/>
                    </a:lnTo>
                    <a:lnTo>
                      <a:pt x="844" y="5324"/>
                    </a:lnTo>
                    <a:lnTo>
                      <a:pt x="836" y="5330"/>
                    </a:lnTo>
                    <a:lnTo>
                      <a:pt x="828" y="5337"/>
                    </a:lnTo>
                    <a:lnTo>
                      <a:pt x="810" y="5352"/>
                    </a:lnTo>
                    <a:lnTo>
                      <a:pt x="796" y="5366"/>
                    </a:lnTo>
                    <a:lnTo>
                      <a:pt x="790" y="5374"/>
                    </a:lnTo>
                    <a:lnTo>
                      <a:pt x="786" y="5383"/>
                    </a:lnTo>
                    <a:lnTo>
                      <a:pt x="784" y="5394"/>
                    </a:lnTo>
                    <a:lnTo>
                      <a:pt x="782" y="5405"/>
                    </a:lnTo>
                    <a:lnTo>
                      <a:pt x="782" y="5433"/>
                    </a:lnTo>
                    <a:lnTo>
                      <a:pt x="782" y="5477"/>
                    </a:lnTo>
                    <a:lnTo>
                      <a:pt x="782" y="5525"/>
                    </a:lnTo>
                    <a:lnTo>
                      <a:pt x="782" y="5562"/>
                    </a:lnTo>
                    <a:lnTo>
                      <a:pt x="784" y="5571"/>
                    </a:lnTo>
                    <a:lnTo>
                      <a:pt x="786" y="5581"/>
                    </a:lnTo>
                    <a:lnTo>
                      <a:pt x="790" y="5590"/>
                    </a:lnTo>
                    <a:lnTo>
                      <a:pt x="796" y="5599"/>
                    </a:lnTo>
                    <a:lnTo>
                      <a:pt x="809" y="5617"/>
                    </a:lnTo>
                    <a:lnTo>
                      <a:pt x="825" y="5637"/>
                    </a:lnTo>
                    <a:lnTo>
                      <a:pt x="832" y="5646"/>
                    </a:lnTo>
                    <a:lnTo>
                      <a:pt x="840" y="5657"/>
                    </a:lnTo>
                    <a:lnTo>
                      <a:pt x="846" y="5669"/>
                    </a:lnTo>
                    <a:lnTo>
                      <a:pt x="853" y="5681"/>
                    </a:lnTo>
                    <a:lnTo>
                      <a:pt x="858" y="5694"/>
                    </a:lnTo>
                    <a:lnTo>
                      <a:pt x="862" y="5709"/>
                    </a:lnTo>
                    <a:lnTo>
                      <a:pt x="865" y="5725"/>
                    </a:lnTo>
                    <a:lnTo>
                      <a:pt x="866" y="5742"/>
                    </a:lnTo>
                    <a:lnTo>
                      <a:pt x="866" y="5754"/>
                    </a:lnTo>
                    <a:lnTo>
                      <a:pt x="864" y="5763"/>
                    </a:lnTo>
                    <a:lnTo>
                      <a:pt x="860" y="5771"/>
                    </a:lnTo>
                    <a:lnTo>
                      <a:pt x="856" y="5778"/>
                    </a:lnTo>
                    <a:lnTo>
                      <a:pt x="850" y="5783"/>
                    </a:lnTo>
                    <a:lnTo>
                      <a:pt x="844" y="5787"/>
                    </a:lnTo>
                    <a:lnTo>
                      <a:pt x="837" y="5791"/>
                    </a:lnTo>
                    <a:lnTo>
                      <a:pt x="830" y="5795"/>
                    </a:lnTo>
                    <a:lnTo>
                      <a:pt x="817" y="5802"/>
                    </a:lnTo>
                    <a:lnTo>
                      <a:pt x="805" y="5810"/>
                    </a:lnTo>
                    <a:lnTo>
                      <a:pt x="801" y="5815"/>
                    </a:lnTo>
                    <a:lnTo>
                      <a:pt x="797" y="5822"/>
                    </a:lnTo>
                    <a:lnTo>
                      <a:pt x="796" y="5830"/>
                    </a:lnTo>
                    <a:lnTo>
                      <a:pt x="794" y="5839"/>
                    </a:lnTo>
                    <a:lnTo>
                      <a:pt x="796" y="5843"/>
                    </a:lnTo>
                    <a:lnTo>
                      <a:pt x="797" y="5850"/>
                    </a:lnTo>
                    <a:lnTo>
                      <a:pt x="801" y="5857"/>
                    </a:lnTo>
                    <a:lnTo>
                      <a:pt x="806" y="5865"/>
                    </a:lnTo>
                    <a:lnTo>
                      <a:pt x="818" y="5882"/>
                    </a:lnTo>
                    <a:lnTo>
                      <a:pt x="834" y="5899"/>
                    </a:lnTo>
                    <a:lnTo>
                      <a:pt x="852" y="5915"/>
                    </a:lnTo>
                    <a:lnTo>
                      <a:pt x="868" y="5929"/>
                    </a:lnTo>
                    <a:lnTo>
                      <a:pt x="876" y="5934"/>
                    </a:lnTo>
                    <a:lnTo>
                      <a:pt x="884" y="5938"/>
                    </a:lnTo>
                    <a:lnTo>
                      <a:pt x="890" y="5941"/>
                    </a:lnTo>
                    <a:lnTo>
                      <a:pt x="897" y="5941"/>
                    </a:lnTo>
                    <a:lnTo>
                      <a:pt x="909" y="5941"/>
                    </a:lnTo>
                    <a:lnTo>
                      <a:pt x="921" y="5939"/>
                    </a:lnTo>
                    <a:lnTo>
                      <a:pt x="932" y="5938"/>
                    </a:lnTo>
                    <a:lnTo>
                      <a:pt x="941" y="5935"/>
                    </a:lnTo>
                    <a:lnTo>
                      <a:pt x="960" y="5931"/>
                    </a:lnTo>
                    <a:lnTo>
                      <a:pt x="981" y="5929"/>
                    </a:lnTo>
                    <a:lnTo>
                      <a:pt x="993" y="5930"/>
                    </a:lnTo>
                    <a:lnTo>
                      <a:pt x="1004" y="5933"/>
                    </a:lnTo>
                    <a:lnTo>
                      <a:pt x="1013" y="5938"/>
                    </a:lnTo>
                    <a:lnTo>
                      <a:pt x="1021" y="5943"/>
                    </a:lnTo>
                    <a:lnTo>
                      <a:pt x="1037" y="5956"/>
                    </a:lnTo>
                    <a:lnTo>
                      <a:pt x="1053" y="5971"/>
                    </a:lnTo>
                    <a:lnTo>
                      <a:pt x="1064" y="5978"/>
                    </a:lnTo>
                    <a:lnTo>
                      <a:pt x="1073" y="5984"/>
                    </a:lnTo>
                    <a:lnTo>
                      <a:pt x="1082" y="5992"/>
                    </a:lnTo>
                    <a:lnTo>
                      <a:pt x="1090" y="6000"/>
                    </a:lnTo>
                    <a:lnTo>
                      <a:pt x="1097" y="6010"/>
                    </a:lnTo>
                    <a:lnTo>
                      <a:pt x="1104" y="6019"/>
                    </a:lnTo>
                    <a:lnTo>
                      <a:pt x="1109" y="6028"/>
                    </a:lnTo>
                    <a:lnTo>
                      <a:pt x="1116" y="6038"/>
                    </a:lnTo>
                    <a:lnTo>
                      <a:pt x="1125" y="6059"/>
                    </a:lnTo>
                    <a:lnTo>
                      <a:pt x="1133" y="6080"/>
                    </a:lnTo>
                    <a:lnTo>
                      <a:pt x="1140" y="6103"/>
                    </a:lnTo>
                    <a:lnTo>
                      <a:pt x="1146" y="6127"/>
                    </a:lnTo>
                    <a:lnTo>
                      <a:pt x="1157" y="6174"/>
                    </a:lnTo>
                    <a:lnTo>
                      <a:pt x="1172" y="6219"/>
                    </a:lnTo>
                    <a:lnTo>
                      <a:pt x="1180" y="6240"/>
                    </a:lnTo>
                    <a:lnTo>
                      <a:pt x="1189" y="6260"/>
                    </a:lnTo>
                    <a:lnTo>
                      <a:pt x="1196" y="6271"/>
                    </a:lnTo>
                    <a:lnTo>
                      <a:pt x="1201" y="6279"/>
                    </a:lnTo>
                    <a:lnTo>
                      <a:pt x="1209" y="6288"/>
                    </a:lnTo>
                    <a:lnTo>
                      <a:pt x="1216" y="6296"/>
                    </a:lnTo>
                    <a:lnTo>
                      <a:pt x="1217" y="6304"/>
                    </a:lnTo>
                    <a:lnTo>
                      <a:pt x="1220" y="6312"/>
                    </a:lnTo>
                    <a:lnTo>
                      <a:pt x="1224" y="6319"/>
                    </a:lnTo>
                    <a:lnTo>
                      <a:pt x="1228" y="6327"/>
                    </a:lnTo>
                    <a:lnTo>
                      <a:pt x="1233" y="6334"/>
                    </a:lnTo>
                    <a:lnTo>
                      <a:pt x="1235" y="6340"/>
                    </a:lnTo>
                    <a:lnTo>
                      <a:pt x="1238" y="6348"/>
                    </a:lnTo>
                    <a:lnTo>
                      <a:pt x="1239" y="6356"/>
                    </a:lnTo>
                    <a:lnTo>
                      <a:pt x="1239" y="6362"/>
                    </a:lnTo>
                    <a:lnTo>
                      <a:pt x="1238" y="6367"/>
                    </a:lnTo>
                    <a:lnTo>
                      <a:pt x="1235" y="6372"/>
                    </a:lnTo>
                    <a:lnTo>
                      <a:pt x="1233" y="6376"/>
                    </a:lnTo>
                    <a:lnTo>
                      <a:pt x="1226" y="6384"/>
                    </a:lnTo>
                    <a:lnTo>
                      <a:pt x="1218" y="6391"/>
                    </a:lnTo>
                    <a:lnTo>
                      <a:pt x="1210" y="6398"/>
                    </a:lnTo>
                    <a:lnTo>
                      <a:pt x="1202" y="6404"/>
                    </a:lnTo>
                    <a:lnTo>
                      <a:pt x="1196" y="6410"/>
                    </a:lnTo>
                    <a:lnTo>
                      <a:pt x="1192" y="6416"/>
                    </a:lnTo>
                    <a:lnTo>
                      <a:pt x="1189" y="6430"/>
                    </a:lnTo>
                    <a:lnTo>
                      <a:pt x="1188" y="6440"/>
                    </a:lnTo>
                    <a:lnTo>
                      <a:pt x="1188" y="6451"/>
                    </a:lnTo>
                    <a:lnTo>
                      <a:pt x="1188" y="6460"/>
                    </a:lnTo>
                    <a:lnTo>
                      <a:pt x="1186" y="6470"/>
                    </a:lnTo>
                    <a:lnTo>
                      <a:pt x="1185" y="6478"/>
                    </a:lnTo>
                    <a:lnTo>
                      <a:pt x="1181" y="6486"/>
                    </a:lnTo>
                    <a:lnTo>
                      <a:pt x="1174" y="6495"/>
                    </a:lnTo>
                    <a:lnTo>
                      <a:pt x="1166" y="6504"/>
                    </a:lnTo>
                    <a:lnTo>
                      <a:pt x="1158" y="6514"/>
                    </a:lnTo>
                    <a:lnTo>
                      <a:pt x="1149" y="6522"/>
                    </a:lnTo>
                    <a:lnTo>
                      <a:pt x="1138" y="6530"/>
                    </a:lnTo>
                    <a:lnTo>
                      <a:pt x="1118" y="6545"/>
                    </a:lnTo>
                    <a:lnTo>
                      <a:pt x="1097" y="6561"/>
                    </a:lnTo>
                    <a:lnTo>
                      <a:pt x="1088" y="6569"/>
                    </a:lnTo>
                    <a:lnTo>
                      <a:pt x="1078" y="6580"/>
                    </a:lnTo>
                    <a:lnTo>
                      <a:pt x="1069" y="6589"/>
                    </a:lnTo>
                    <a:lnTo>
                      <a:pt x="1062" y="6601"/>
                    </a:lnTo>
                    <a:lnTo>
                      <a:pt x="1056" y="6615"/>
                    </a:lnTo>
                    <a:lnTo>
                      <a:pt x="1052" y="6629"/>
                    </a:lnTo>
                    <a:lnTo>
                      <a:pt x="1048" y="6645"/>
                    </a:lnTo>
                    <a:lnTo>
                      <a:pt x="1048" y="6664"/>
                    </a:lnTo>
                    <a:lnTo>
                      <a:pt x="1054" y="6671"/>
                    </a:lnTo>
                    <a:lnTo>
                      <a:pt x="1069" y="6688"/>
                    </a:lnTo>
                    <a:lnTo>
                      <a:pt x="1085" y="6707"/>
                    </a:lnTo>
                    <a:lnTo>
                      <a:pt x="1096" y="6717"/>
                    </a:lnTo>
                    <a:lnTo>
                      <a:pt x="1198" y="6717"/>
                    </a:lnTo>
                    <a:lnTo>
                      <a:pt x="1205" y="6725"/>
                    </a:lnTo>
                    <a:lnTo>
                      <a:pt x="1213" y="6732"/>
                    </a:lnTo>
                    <a:lnTo>
                      <a:pt x="1222" y="6737"/>
                    </a:lnTo>
                    <a:lnTo>
                      <a:pt x="1233" y="6741"/>
                    </a:lnTo>
                    <a:lnTo>
                      <a:pt x="1242" y="6744"/>
                    </a:lnTo>
                    <a:lnTo>
                      <a:pt x="1254" y="6747"/>
                    </a:lnTo>
                    <a:lnTo>
                      <a:pt x="1265" y="6748"/>
                    </a:lnTo>
                    <a:lnTo>
                      <a:pt x="1275" y="6748"/>
                    </a:lnTo>
                    <a:lnTo>
                      <a:pt x="1291" y="6748"/>
                    </a:lnTo>
                    <a:lnTo>
                      <a:pt x="1305" y="6747"/>
                    </a:lnTo>
                    <a:lnTo>
                      <a:pt x="1319" y="6744"/>
                    </a:lnTo>
                    <a:lnTo>
                      <a:pt x="1333" y="6741"/>
                    </a:lnTo>
                    <a:lnTo>
                      <a:pt x="1346" y="6737"/>
                    </a:lnTo>
                    <a:lnTo>
                      <a:pt x="1358" y="6732"/>
                    </a:lnTo>
                    <a:lnTo>
                      <a:pt x="1370" y="6727"/>
                    </a:lnTo>
                    <a:lnTo>
                      <a:pt x="1382" y="6721"/>
                    </a:lnTo>
                    <a:lnTo>
                      <a:pt x="1393" y="6715"/>
                    </a:lnTo>
                    <a:lnTo>
                      <a:pt x="1403" y="6708"/>
                    </a:lnTo>
                    <a:lnTo>
                      <a:pt x="1414" y="6700"/>
                    </a:lnTo>
                    <a:lnTo>
                      <a:pt x="1425" y="6692"/>
                    </a:lnTo>
                    <a:lnTo>
                      <a:pt x="1443" y="6673"/>
                    </a:lnTo>
                    <a:lnTo>
                      <a:pt x="1461" y="6653"/>
                    </a:lnTo>
                    <a:lnTo>
                      <a:pt x="1477" y="6632"/>
                    </a:lnTo>
                    <a:lnTo>
                      <a:pt x="1491" y="6609"/>
                    </a:lnTo>
                    <a:lnTo>
                      <a:pt x="1505" y="6587"/>
                    </a:lnTo>
                    <a:lnTo>
                      <a:pt x="1517" y="6563"/>
                    </a:lnTo>
                    <a:lnTo>
                      <a:pt x="1539" y="6514"/>
                    </a:lnTo>
                    <a:lnTo>
                      <a:pt x="1559" y="6464"/>
                    </a:lnTo>
                    <a:lnTo>
                      <a:pt x="1565" y="6458"/>
                    </a:lnTo>
                    <a:lnTo>
                      <a:pt x="1571" y="6451"/>
                    </a:lnTo>
                    <a:lnTo>
                      <a:pt x="1578" y="6446"/>
                    </a:lnTo>
                    <a:lnTo>
                      <a:pt x="1586" y="6443"/>
                    </a:lnTo>
                    <a:lnTo>
                      <a:pt x="1601" y="6436"/>
                    </a:lnTo>
                    <a:lnTo>
                      <a:pt x="1613" y="6428"/>
                    </a:lnTo>
                    <a:lnTo>
                      <a:pt x="1617" y="6424"/>
                    </a:lnTo>
                    <a:lnTo>
                      <a:pt x="1618" y="6420"/>
                    </a:lnTo>
                    <a:lnTo>
                      <a:pt x="1621" y="6414"/>
                    </a:lnTo>
                    <a:lnTo>
                      <a:pt x="1621" y="6408"/>
                    </a:lnTo>
                    <a:lnTo>
                      <a:pt x="1622" y="6394"/>
                    </a:lnTo>
                    <a:lnTo>
                      <a:pt x="1623" y="6379"/>
                    </a:lnTo>
                    <a:lnTo>
                      <a:pt x="1623" y="6363"/>
                    </a:lnTo>
                    <a:lnTo>
                      <a:pt x="1626" y="6350"/>
                    </a:lnTo>
                    <a:lnTo>
                      <a:pt x="1627" y="6344"/>
                    </a:lnTo>
                    <a:lnTo>
                      <a:pt x="1630" y="6339"/>
                    </a:lnTo>
                    <a:lnTo>
                      <a:pt x="1633" y="6335"/>
                    </a:lnTo>
                    <a:lnTo>
                      <a:pt x="1637" y="6332"/>
                    </a:lnTo>
                    <a:lnTo>
                      <a:pt x="1649" y="6326"/>
                    </a:lnTo>
                    <a:lnTo>
                      <a:pt x="1663" y="6320"/>
                    </a:lnTo>
                    <a:lnTo>
                      <a:pt x="1677" y="6314"/>
                    </a:lnTo>
                    <a:lnTo>
                      <a:pt x="1693" y="6308"/>
                    </a:lnTo>
                    <a:lnTo>
                      <a:pt x="1726" y="6299"/>
                    </a:lnTo>
                    <a:lnTo>
                      <a:pt x="1761" y="6292"/>
                    </a:lnTo>
                    <a:lnTo>
                      <a:pt x="1795" y="6286"/>
                    </a:lnTo>
                    <a:lnTo>
                      <a:pt x="1829" y="6282"/>
                    </a:lnTo>
                    <a:lnTo>
                      <a:pt x="1859" y="6279"/>
                    </a:lnTo>
                    <a:lnTo>
                      <a:pt x="1885" y="6278"/>
                    </a:lnTo>
                    <a:lnTo>
                      <a:pt x="1889" y="6268"/>
                    </a:lnTo>
                    <a:lnTo>
                      <a:pt x="1891" y="6258"/>
                    </a:lnTo>
                    <a:lnTo>
                      <a:pt x="1891" y="6251"/>
                    </a:lnTo>
                    <a:lnTo>
                      <a:pt x="1890" y="6246"/>
                    </a:lnTo>
                    <a:lnTo>
                      <a:pt x="1887" y="6240"/>
                    </a:lnTo>
                    <a:lnTo>
                      <a:pt x="1885" y="6236"/>
                    </a:lnTo>
                    <a:lnTo>
                      <a:pt x="1877" y="6235"/>
                    </a:lnTo>
                    <a:lnTo>
                      <a:pt x="1869" y="6232"/>
                    </a:lnTo>
                    <a:lnTo>
                      <a:pt x="1861" y="6227"/>
                    </a:lnTo>
                    <a:lnTo>
                      <a:pt x="1854" y="6222"/>
                    </a:lnTo>
                    <a:lnTo>
                      <a:pt x="1839" y="6206"/>
                    </a:lnTo>
                    <a:lnTo>
                      <a:pt x="1825" y="6188"/>
                    </a:lnTo>
                    <a:lnTo>
                      <a:pt x="1811" y="6168"/>
                    </a:lnTo>
                    <a:lnTo>
                      <a:pt x="1797" y="6150"/>
                    </a:lnTo>
                    <a:lnTo>
                      <a:pt x="1790" y="6142"/>
                    </a:lnTo>
                    <a:lnTo>
                      <a:pt x="1783" y="6134"/>
                    </a:lnTo>
                    <a:lnTo>
                      <a:pt x="1777" y="6127"/>
                    </a:lnTo>
                    <a:lnTo>
                      <a:pt x="1770" y="6122"/>
                    </a:lnTo>
                    <a:lnTo>
                      <a:pt x="1762" y="6116"/>
                    </a:lnTo>
                    <a:lnTo>
                      <a:pt x="1753" y="6111"/>
                    </a:lnTo>
                    <a:lnTo>
                      <a:pt x="1747" y="6107"/>
                    </a:lnTo>
                    <a:lnTo>
                      <a:pt x="1743" y="6103"/>
                    </a:lnTo>
                    <a:lnTo>
                      <a:pt x="1741" y="6098"/>
                    </a:lnTo>
                    <a:lnTo>
                      <a:pt x="1739" y="6091"/>
                    </a:lnTo>
                    <a:lnTo>
                      <a:pt x="1742" y="6086"/>
                    </a:lnTo>
                    <a:lnTo>
                      <a:pt x="1749" y="6076"/>
                    </a:lnTo>
                    <a:lnTo>
                      <a:pt x="1759" y="6066"/>
                    </a:lnTo>
                    <a:lnTo>
                      <a:pt x="1771" y="6054"/>
                    </a:lnTo>
                    <a:lnTo>
                      <a:pt x="1783" y="6043"/>
                    </a:lnTo>
                    <a:lnTo>
                      <a:pt x="1795" y="6034"/>
                    </a:lnTo>
                    <a:lnTo>
                      <a:pt x="1806" y="6027"/>
                    </a:lnTo>
                    <a:lnTo>
                      <a:pt x="1811" y="6026"/>
                    </a:lnTo>
                    <a:lnTo>
                      <a:pt x="1829" y="6026"/>
                    </a:lnTo>
                    <a:lnTo>
                      <a:pt x="1843" y="6024"/>
                    </a:lnTo>
                    <a:lnTo>
                      <a:pt x="1857" y="6023"/>
                    </a:lnTo>
                    <a:lnTo>
                      <a:pt x="1866" y="6019"/>
                    </a:lnTo>
                    <a:lnTo>
                      <a:pt x="1870" y="6015"/>
                    </a:lnTo>
                    <a:lnTo>
                      <a:pt x="1874" y="6012"/>
                    </a:lnTo>
                    <a:lnTo>
                      <a:pt x="1877" y="6007"/>
                    </a:lnTo>
                    <a:lnTo>
                      <a:pt x="1879" y="6003"/>
                    </a:lnTo>
                    <a:lnTo>
                      <a:pt x="1882" y="5996"/>
                    </a:lnTo>
                    <a:lnTo>
                      <a:pt x="1883" y="5988"/>
                    </a:lnTo>
                    <a:lnTo>
                      <a:pt x="1883" y="5980"/>
                    </a:lnTo>
                    <a:lnTo>
                      <a:pt x="1885" y="5971"/>
                    </a:lnTo>
                    <a:lnTo>
                      <a:pt x="1883" y="5962"/>
                    </a:lnTo>
                    <a:lnTo>
                      <a:pt x="1882" y="5954"/>
                    </a:lnTo>
                    <a:lnTo>
                      <a:pt x="1878" y="5946"/>
                    </a:lnTo>
                    <a:lnTo>
                      <a:pt x="1875" y="5938"/>
                    </a:lnTo>
                    <a:lnTo>
                      <a:pt x="1871" y="5930"/>
                    </a:lnTo>
                    <a:lnTo>
                      <a:pt x="1869" y="5922"/>
                    </a:lnTo>
                    <a:lnTo>
                      <a:pt x="1867" y="5914"/>
                    </a:lnTo>
                    <a:lnTo>
                      <a:pt x="1866" y="5905"/>
                    </a:lnTo>
                    <a:lnTo>
                      <a:pt x="1867" y="5894"/>
                    </a:lnTo>
                    <a:lnTo>
                      <a:pt x="1870" y="5885"/>
                    </a:lnTo>
                    <a:lnTo>
                      <a:pt x="1874" y="5874"/>
                    </a:lnTo>
                    <a:lnTo>
                      <a:pt x="1878" y="5865"/>
                    </a:lnTo>
                    <a:lnTo>
                      <a:pt x="1882" y="5854"/>
                    </a:lnTo>
                    <a:lnTo>
                      <a:pt x="1886" y="5842"/>
                    </a:lnTo>
                    <a:lnTo>
                      <a:pt x="1889" y="5830"/>
                    </a:lnTo>
                    <a:lnTo>
                      <a:pt x="1890" y="5815"/>
                    </a:lnTo>
                    <a:lnTo>
                      <a:pt x="1889" y="5802"/>
                    </a:lnTo>
                    <a:lnTo>
                      <a:pt x="1886" y="5790"/>
                    </a:lnTo>
                    <a:lnTo>
                      <a:pt x="1882" y="5781"/>
                    </a:lnTo>
                    <a:lnTo>
                      <a:pt x="1878" y="5770"/>
                    </a:lnTo>
                    <a:lnTo>
                      <a:pt x="1874" y="5761"/>
                    </a:lnTo>
                    <a:lnTo>
                      <a:pt x="1870" y="5751"/>
                    </a:lnTo>
                    <a:lnTo>
                      <a:pt x="1867" y="5741"/>
                    </a:lnTo>
                    <a:lnTo>
                      <a:pt x="1866" y="5730"/>
                    </a:lnTo>
                    <a:lnTo>
                      <a:pt x="1867" y="5722"/>
                    </a:lnTo>
                    <a:lnTo>
                      <a:pt x="1871" y="5713"/>
                    </a:lnTo>
                    <a:lnTo>
                      <a:pt x="1877" y="5702"/>
                    </a:lnTo>
                    <a:lnTo>
                      <a:pt x="1882" y="5689"/>
                    </a:lnTo>
                    <a:lnTo>
                      <a:pt x="1889" y="5675"/>
                    </a:lnTo>
                    <a:lnTo>
                      <a:pt x="1894" y="5662"/>
                    </a:lnTo>
                    <a:lnTo>
                      <a:pt x="1899" y="5647"/>
                    </a:lnTo>
                    <a:lnTo>
                      <a:pt x="1902" y="5634"/>
                    </a:lnTo>
                    <a:lnTo>
                      <a:pt x="1911" y="5631"/>
                    </a:lnTo>
                    <a:lnTo>
                      <a:pt x="1919" y="5627"/>
                    </a:lnTo>
                    <a:lnTo>
                      <a:pt x="1929" y="5622"/>
                    </a:lnTo>
                    <a:lnTo>
                      <a:pt x="1935" y="5617"/>
                    </a:lnTo>
                    <a:lnTo>
                      <a:pt x="1943" y="5610"/>
                    </a:lnTo>
                    <a:lnTo>
                      <a:pt x="1950" y="5603"/>
                    </a:lnTo>
                    <a:lnTo>
                      <a:pt x="1957" y="5595"/>
                    </a:lnTo>
                    <a:lnTo>
                      <a:pt x="1962" y="5587"/>
                    </a:lnTo>
                    <a:lnTo>
                      <a:pt x="1967" y="5578"/>
                    </a:lnTo>
                    <a:lnTo>
                      <a:pt x="1973" y="5570"/>
                    </a:lnTo>
                    <a:lnTo>
                      <a:pt x="1977" y="5561"/>
                    </a:lnTo>
                    <a:lnTo>
                      <a:pt x="1981" y="5551"/>
                    </a:lnTo>
                    <a:lnTo>
                      <a:pt x="1983" y="5542"/>
                    </a:lnTo>
                    <a:lnTo>
                      <a:pt x="1985" y="5533"/>
                    </a:lnTo>
                    <a:lnTo>
                      <a:pt x="1986" y="5522"/>
                    </a:lnTo>
                    <a:lnTo>
                      <a:pt x="1987" y="5514"/>
                    </a:lnTo>
                    <a:lnTo>
                      <a:pt x="1986" y="5502"/>
                    </a:lnTo>
                    <a:lnTo>
                      <a:pt x="1983" y="5493"/>
                    </a:lnTo>
                    <a:lnTo>
                      <a:pt x="1981" y="5483"/>
                    </a:lnTo>
                    <a:lnTo>
                      <a:pt x="1977" y="5474"/>
                    </a:lnTo>
                    <a:lnTo>
                      <a:pt x="1966" y="5458"/>
                    </a:lnTo>
                    <a:lnTo>
                      <a:pt x="1954" y="5442"/>
                    </a:lnTo>
                    <a:lnTo>
                      <a:pt x="1942" y="5427"/>
                    </a:lnTo>
                    <a:lnTo>
                      <a:pt x="1931" y="5411"/>
                    </a:lnTo>
                    <a:lnTo>
                      <a:pt x="1926" y="5403"/>
                    </a:lnTo>
                    <a:lnTo>
                      <a:pt x="1923" y="5394"/>
                    </a:lnTo>
                    <a:lnTo>
                      <a:pt x="1921" y="5385"/>
                    </a:lnTo>
                    <a:lnTo>
                      <a:pt x="1921" y="5375"/>
                    </a:lnTo>
                    <a:lnTo>
                      <a:pt x="1921" y="5360"/>
                    </a:lnTo>
                    <a:lnTo>
                      <a:pt x="1922" y="5344"/>
                    </a:lnTo>
                    <a:lnTo>
                      <a:pt x="1923" y="5328"/>
                    </a:lnTo>
                    <a:lnTo>
                      <a:pt x="1926" y="5313"/>
                    </a:lnTo>
                    <a:lnTo>
                      <a:pt x="1929" y="5297"/>
                    </a:lnTo>
                    <a:lnTo>
                      <a:pt x="1933" y="5282"/>
                    </a:lnTo>
                    <a:lnTo>
                      <a:pt x="1937" y="5269"/>
                    </a:lnTo>
                    <a:lnTo>
                      <a:pt x="1942" y="5256"/>
                    </a:lnTo>
                    <a:lnTo>
                      <a:pt x="1947" y="5245"/>
                    </a:lnTo>
                    <a:lnTo>
                      <a:pt x="1954" y="5233"/>
                    </a:lnTo>
                    <a:lnTo>
                      <a:pt x="1961" y="5224"/>
                    </a:lnTo>
                    <a:lnTo>
                      <a:pt x="1969" y="5216"/>
                    </a:lnTo>
                    <a:lnTo>
                      <a:pt x="1977" y="5209"/>
                    </a:lnTo>
                    <a:lnTo>
                      <a:pt x="1986" y="5205"/>
                    </a:lnTo>
                    <a:lnTo>
                      <a:pt x="1995" y="5201"/>
                    </a:lnTo>
                    <a:lnTo>
                      <a:pt x="2004" y="5201"/>
                    </a:lnTo>
                    <a:lnTo>
                      <a:pt x="2022" y="5201"/>
                    </a:lnTo>
                    <a:lnTo>
                      <a:pt x="2039" y="5201"/>
                    </a:lnTo>
                    <a:lnTo>
                      <a:pt x="2059" y="5201"/>
                    </a:lnTo>
                    <a:lnTo>
                      <a:pt x="2083" y="5201"/>
                    </a:lnTo>
                    <a:lnTo>
                      <a:pt x="2095" y="5200"/>
                    </a:lnTo>
                    <a:lnTo>
                      <a:pt x="2107" y="5196"/>
                    </a:lnTo>
                    <a:lnTo>
                      <a:pt x="2118" y="5192"/>
                    </a:lnTo>
                    <a:lnTo>
                      <a:pt x="2127" y="5185"/>
                    </a:lnTo>
                    <a:lnTo>
                      <a:pt x="2136" y="5177"/>
                    </a:lnTo>
                    <a:lnTo>
                      <a:pt x="2144" y="5168"/>
                    </a:lnTo>
                    <a:lnTo>
                      <a:pt x="2151" y="5158"/>
                    </a:lnTo>
                    <a:lnTo>
                      <a:pt x="2158" y="5149"/>
                    </a:lnTo>
                    <a:lnTo>
                      <a:pt x="2171" y="5130"/>
                    </a:lnTo>
                    <a:lnTo>
                      <a:pt x="2184" y="5114"/>
                    </a:lnTo>
                    <a:lnTo>
                      <a:pt x="2191" y="5108"/>
                    </a:lnTo>
                    <a:lnTo>
                      <a:pt x="2199" y="5102"/>
                    </a:lnTo>
                    <a:lnTo>
                      <a:pt x="2207" y="5100"/>
                    </a:lnTo>
                    <a:lnTo>
                      <a:pt x="2215" y="5098"/>
                    </a:lnTo>
                    <a:lnTo>
                      <a:pt x="2222" y="5098"/>
                    </a:lnTo>
                    <a:lnTo>
                      <a:pt x="2228" y="5100"/>
                    </a:lnTo>
                    <a:lnTo>
                      <a:pt x="2235" y="5102"/>
                    </a:lnTo>
                    <a:lnTo>
                      <a:pt x="2240" y="5105"/>
                    </a:lnTo>
                    <a:lnTo>
                      <a:pt x="2250" y="5112"/>
                    </a:lnTo>
                    <a:lnTo>
                      <a:pt x="2258" y="5121"/>
                    </a:lnTo>
                    <a:lnTo>
                      <a:pt x="2264" y="5132"/>
                    </a:lnTo>
                    <a:lnTo>
                      <a:pt x="2270" y="5144"/>
                    </a:lnTo>
                    <a:lnTo>
                      <a:pt x="2275" y="5157"/>
                    </a:lnTo>
                    <a:lnTo>
                      <a:pt x="2279" y="5170"/>
                    </a:lnTo>
                    <a:lnTo>
                      <a:pt x="2284" y="5184"/>
                    </a:lnTo>
                    <a:lnTo>
                      <a:pt x="2290" y="5197"/>
                    </a:lnTo>
                    <a:lnTo>
                      <a:pt x="2295" y="5209"/>
                    </a:lnTo>
                    <a:lnTo>
                      <a:pt x="2303" y="5220"/>
                    </a:lnTo>
                    <a:lnTo>
                      <a:pt x="2307" y="5225"/>
                    </a:lnTo>
                    <a:lnTo>
                      <a:pt x="2311" y="5229"/>
                    </a:lnTo>
                    <a:lnTo>
                      <a:pt x="2316" y="5233"/>
                    </a:lnTo>
                    <a:lnTo>
                      <a:pt x="2322" y="5237"/>
                    </a:lnTo>
                    <a:lnTo>
                      <a:pt x="2327" y="5240"/>
                    </a:lnTo>
                    <a:lnTo>
                      <a:pt x="2334" y="5241"/>
                    </a:lnTo>
                    <a:lnTo>
                      <a:pt x="2340" y="5242"/>
                    </a:lnTo>
                    <a:lnTo>
                      <a:pt x="2348" y="5242"/>
                    </a:lnTo>
                    <a:lnTo>
                      <a:pt x="2352" y="5242"/>
                    </a:lnTo>
                    <a:lnTo>
                      <a:pt x="2355" y="5241"/>
                    </a:lnTo>
                    <a:lnTo>
                      <a:pt x="2356" y="5237"/>
                    </a:lnTo>
                    <a:lnTo>
                      <a:pt x="2358" y="5234"/>
                    </a:lnTo>
                    <a:lnTo>
                      <a:pt x="2359" y="5224"/>
                    </a:lnTo>
                    <a:lnTo>
                      <a:pt x="2356" y="5212"/>
                    </a:lnTo>
                    <a:lnTo>
                      <a:pt x="2351" y="5182"/>
                    </a:lnTo>
                    <a:lnTo>
                      <a:pt x="2348" y="5153"/>
                    </a:lnTo>
                    <a:lnTo>
                      <a:pt x="2351" y="5128"/>
                    </a:lnTo>
                    <a:lnTo>
                      <a:pt x="2358" y="5090"/>
                    </a:lnTo>
                    <a:lnTo>
                      <a:pt x="2363" y="5072"/>
                    </a:lnTo>
                    <a:lnTo>
                      <a:pt x="2368" y="5056"/>
                    </a:lnTo>
                    <a:lnTo>
                      <a:pt x="2371" y="5049"/>
                    </a:lnTo>
                    <a:lnTo>
                      <a:pt x="2374" y="5044"/>
                    </a:lnTo>
                    <a:lnTo>
                      <a:pt x="2375" y="5040"/>
                    </a:lnTo>
                    <a:lnTo>
                      <a:pt x="2378" y="5038"/>
                    </a:lnTo>
                    <a:lnTo>
                      <a:pt x="2388" y="5036"/>
                    </a:lnTo>
                    <a:lnTo>
                      <a:pt x="2398" y="5037"/>
                    </a:lnTo>
                    <a:lnTo>
                      <a:pt x="2403" y="5036"/>
                    </a:lnTo>
                    <a:lnTo>
                      <a:pt x="2407" y="5034"/>
                    </a:lnTo>
                    <a:lnTo>
                      <a:pt x="2411" y="5032"/>
                    </a:lnTo>
                    <a:lnTo>
                      <a:pt x="2414" y="5026"/>
                    </a:lnTo>
                    <a:lnTo>
                      <a:pt x="2416" y="5010"/>
                    </a:lnTo>
                    <a:lnTo>
                      <a:pt x="2419" y="4997"/>
                    </a:lnTo>
                    <a:lnTo>
                      <a:pt x="2420" y="4990"/>
                    </a:lnTo>
                    <a:lnTo>
                      <a:pt x="2423" y="4985"/>
                    </a:lnTo>
                    <a:lnTo>
                      <a:pt x="2427" y="4978"/>
                    </a:lnTo>
                    <a:lnTo>
                      <a:pt x="2432" y="4972"/>
                    </a:lnTo>
                    <a:lnTo>
                      <a:pt x="2455" y="4948"/>
                    </a:lnTo>
                    <a:lnTo>
                      <a:pt x="2483" y="4922"/>
                    </a:lnTo>
                    <a:lnTo>
                      <a:pt x="2496" y="4908"/>
                    </a:lnTo>
                    <a:lnTo>
                      <a:pt x="2507" y="4894"/>
                    </a:lnTo>
                    <a:lnTo>
                      <a:pt x="2511" y="4886"/>
                    </a:lnTo>
                    <a:lnTo>
                      <a:pt x="2514" y="4878"/>
                    </a:lnTo>
                    <a:lnTo>
                      <a:pt x="2516" y="4872"/>
                    </a:lnTo>
                    <a:lnTo>
                      <a:pt x="2516" y="4864"/>
                    </a:lnTo>
                    <a:lnTo>
                      <a:pt x="2516" y="4857"/>
                    </a:lnTo>
                    <a:lnTo>
                      <a:pt x="2514" y="4853"/>
                    </a:lnTo>
                    <a:lnTo>
                      <a:pt x="2511" y="4849"/>
                    </a:lnTo>
                    <a:lnTo>
                      <a:pt x="2507" y="4846"/>
                    </a:lnTo>
                    <a:lnTo>
                      <a:pt x="2499" y="4841"/>
                    </a:lnTo>
                    <a:lnTo>
                      <a:pt x="2492" y="4833"/>
                    </a:lnTo>
                    <a:lnTo>
                      <a:pt x="2492" y="4828"/>
                    </a:lnTo>
                    <a:lnTo>
                      <a:pt x="2492" y="4809"/>
                    </a:lnTo>
                    <a:lnTo>
                      <a:pt x="2492" y="4800"/>
                    </a:lnTo>
                    <a:lnTo>
                      <a:pt x="2494" y="4792"/>
                    </a:lnTo>
                    <a:lnTo>
                      <a:pt x="2495" y="4788"/>
                    </a:lnTo>
                    <a:lnTo>
                      <a:pt x="2498" y="4785"/>
                    </a:lnTo>
                    <a:lnTo>
                      <a:pt x="2500" y="4781"/>
                    </a:lnTo>
                    <a:lnTo>
                      <a:pt x="2504" y="4779"/>
                    </a:lnTo>
                    <a:lnTo>
                      <a:pt x="2510" y="4771"/>
                    </a:lnTo>
                    <a:lnTo>
                      <a:pt x="2516" y="4764"/>
                    </a:lnTo>
                    <a:lnTo>
                      <a:pt x="2524" y="4757"/>
                    </a:lnTo>
                    <a:lnTo>
                      <a:pt x="2534" y="4752"/>
                    </a:lnTo>
                    <a:lnTo>
                      <a:pt x="2542" y="4748"/>
                    </a:lnTo>
                    <a:lnTo>
                      <a:pt x="2552" y="4745"/>
                    </a:lnTo>
                    <a:lnTo>
                      <a:pt x="2562" y="4744"/>
                    </a:lnTo>
                    <a:lnTo>
                      <a:pt x="2571" y="4743"/>
                    </a:lnTo>
                    <a:lnTo>
                      <a:pt x="2574" y="4744"/>
                    </a:lnTo>
                    <a:lnTo>
                      <a:pt x="2576" y="4744"/>
                    </a:lnTo>
                    <a:lnTo>
                      <a:pt x="2579" y="4745"/>
                    </a:lnTo>
                    <a:lnTo>
                      <a:pt x="2582" y="4748"/>
                    </a:lnTo>
                    <a:lnTo>
                      <a:pt x="2584" y="4753"/>
                    </a:lnTo>
                    <a:lnTo>
                      <a:pt x="2588" y="4760"/>
                    </a:lnTo>
                    <a:lnTo>
                      <a:pt x="2594" y="4776"/>
                    </a:lnTo>
                    <a:lnTo>
                      <a:pt x="2600" y="4790"/>
                    </a:lnTo>
                    <a:lnTo>
                      <a:pt x="2620" y="4802"/>
                    </a:lnTo>
                    <a:lnTo>
                      <a:pt x="2664" y="4828"/>
                    </a:lnTo>
                    <a:lnTo>
                      <a:pt x="2690" y="4841"/>
                    </a:lnTo>
                    <a:lnTo>
                      <a:pt x="2712" y="4852"/>
                    </a:lnTo>
                    <a:lnTo>
                      <a:pt x="2723" y="4857"/>
                    </a:lnTo>
                    <a:lnTo>
                      <a:pt x="2732" y="4860"/>
                    </a:lnTo>
                    <a:lnTo>
                      <a:pt x="2740" y="4862"/>
                    </a:lnTo>
                    <a:lnTo>
                      <a:pt x="2746" y="4864"/>
                    </a:lnTo>
                    <a:lnTo>
                      <a:pt x="2760" y="4862"/>
                    </a:lnTo>
                    <a:lnTo>
                      <a:pt x="2771" y="4860"/>
                    </a:lnTo>
                    <a:lnTo>
                      <a:pt x="2781" y="4854"/>
                    </a:lnTo>
                    <a:lnTo>
                      <a:pt x="2788" y="4849"/>
                    </a:lnTo>
                    <a:lnTo>
                      <a:pt x="2793" y="4842"/>
                    </a:lnTo>
                    <a:lnTo>
                      <a:pt x="2797" y="4836"/>
                    </a:lnTo>
                    <a:lnTo>
                      <a:pt x="2799" y="4828"/>
                    </a:lnTo>
                    <a:lnTo>
                      <a:pt x="2799" y="4821"/>
                    </a:lnTo>
                    <a:lnTo>
                      <a:pt x="2799" y="4817"/>
                    </a:lnTo>
                    <a:lnTo>
                      <a:pt x="2799" y="4806"/>
                    </a:lnTo>
                    <a:lnTo>
                      <a:pt x="2799" y="4793"/>
                    </a:lnTo>
                    <a:lnTo>
                      <a:pt x="2799" y="4779"/>
                    </a:lnTo>
                    <a:lnTo>
                      <a:pt x="2800" y="4771"/>
                    </a:lnTo>
                    <a:lnTo>
                      <a:pt x="2803" y="4763"/>
                    </a:lnTo>
                    <a:lnTo>
                      <a:pt x="2807" y="4756"/>
                    </a:lnTo>
                    <a:lnTo>
                      <a:pt x="2811" y="4749"/>
                    </a:lnTo>
                    <a:lnTo>
                      <a:pt x="2816" y="4744"/>
                    </a:lnTo>
                    <a:lnTo>
                      <a:pt x="2820" y="4737"/>
                    </a:lnTo>
                    <a:lnTo>
                      <a:pt x="2823" y="4732"/>
                    </a:lnTo>
                    <a:lnTo>
                      <a:pt x="2824" y="4725"/>
                    </a:lnTo>
                    <a:lnTo>
                      <a:pt x="2824" y="4715"/>
                    </a:lnTo>
                    <a:lnTo>
                      <a:pt x="2824" y="4695"/>
                    </a:lnTo>
                    <a:lnTo>
                      <a:pt x="2820" y="4688"/>
                    </a:lnTo>
                    <a:lnTo>
                      <a:pt x="2816" y="4681"/>
                    </a:lnTo>
                    <a:lnTo>
                      <a:pt x="2812" y="4676"/>
                    </a:lnTo>
                    <a:lnTo>
                      <a:pt x="2807" y="4669"/>
                    </a:lnTo>
                    <a:lnTo>
                      <a:pt x="2793" y="4659"/>
                    </a:lnTo>
                    <a:lnTo>
                      <a:pt x="2780" y="4648"/>
                    </a:lnTo>
                    <a:lnTo>
                      <a:pt x="2767" y="4639"/>
                    </a:lnTo>
                    <a:lnTo>
                      <a:pt x="2756" y="4629"/>
                    </a:lnTo>
                    <a:lnTo>
                      <a:pt x="2751" y="4624"/>
                    </a:lnTo>
                    <a:lnTo>
                      <a:pt x="2748" y="4620"/>
                    </a:lnTo>
                    <a:lnTo>
                      <a:pt x="2746" y="4615"/>
                    </a:lnTo>
                    <a:lnTo>
                      <a:pt x="2746" y="4611"/>
                    </a:lnTo>
                    <a:lnTo>
                      <a:pt x="2746" y="4601"/>
                    </a:lnTo>
                    <a:lnTo>
                      <a:pt x="2748" y="4592"/>
                    </a:lnTo>
                    <a:lnTo>
                      <a:pt x="2751" y="4584"/>
                    </a:lnTo>
                    <a:lnTo>
                      <a:pt x="2756" y="4577"/>
                    </a:lnTo>
                    <a:lnTo>
                      <a:pt x="2767" y="4565"/>
                    </a:lnTo>
                    <a:lnTo>
                      <a:pt x="2779" y="4555"/>
                    </a:lnTo>
                    <a:lnTo>
                      <a:pt x="2791" y="4543"/>
                    </a:lnTo>
                    <a:lnTo>
                      <a:pt x="2801" y="4532"/>
                    </a:lnTo>
                    <a:lnTo>
                      <a:pt x="2805" y="4525"/>
                    </a:lnTo>
                    <a:lnTo>
                      <a:pt x="2808" y="4519"/>
                    </a:lnTo>
                    <a:lnTo>
                      <a:pt x="2811" y="4511"/>
                    </a:lnTo>
                    <a:lnTo>
                      <a:pt x="2811" y="4503"/>
                    </a:lnTo>
                    <a:lnTo>
                      <a:pt x="2811" y="4492"/>
                    </a:lnTo>
                    <a:lnTo>
                      <a:pt x="2808" y="4481"/>
                    </a:lnTo>
                    <a:lnTo>
                      <a:pt x="2805" y="4473"/>
                    </a:lnTo>
                    <a:lnTo>
                      <a:pt x="2801" y="4464"/>
                    </a:lnTo>
                    <a:lnTo>
                      <a:pt x="2793" y="4449"/>
                    </a:lnTo>
                    <a:lnTo>
                      <a:pt x="2787" y="4436"/>
                    </a:lnTo>
                    <a:lnTo>
                      <a:pt x="2679" y="4436"/>
                    </a:lnTo>
                    <a:lnTo>
                      <a:pt x="2672" y="4427"/>
                    </a:lnTo>
                    <a:lnTo>
                      <a:pt x="2668" y="4415"/>
                    </a:lnTo>
                    <a:lnTo>
                      <a:pt x="2663" y="4400"/>
                    </a:lnTo>
                    <a:lnTo>
                      <a:pt x="2660" y="4384"/>
                    </a:lnTo>
                    <a:lnTo>
                      <a:pt x="2658" y="4365"/>
                    </a:lnTo>
                    <a:lnTo>
                      <a:pt x="2656" y="4347"/>
                    </a:lnTo>
                    <a:lnTo>
                      <a:pt x="2655" y="4328"/>
                    </a:lnTo>
                    <a:lnTo>
                      <a:pt x="2655" y="4309"/>
                    </a:lnTo>
                    <a:lnTo>
                      <a:pt x="2656" y="4289"/>
                    </a:lnTo>
                    <a:lnTo>
                      <a:pt x="2659" y="4273"/>
                    </a:lnTo>
                    <a:lnTo>
                      <a:pt x="2663" y="4261"/>
                    </a:lnTo>
                    <a:lnTo>
                      <a:pt x="2668" y="4251"/>
                    </a:lnTo>
                    <a:lnTo>
                      <a:pt x="2672" y="4240"/>
                    </a:lnTo>
                    <a:lnTo>
                      <a:pt x="2678" y="4229"/>
                    </a:lnTo>
                    <a:lnTo>
                      <a:pt x="2682" y="4217"/>
                    </a:lnTo>
                    <a:lnTo>
                      <a:pt x="2686" y="4202"/>
                    </a:lnTo>
                    <a:lnTo>
                      <a:pt x="2680" y="4200"/>
                    </a:lnTo>
                    <a:lnTo>
                      <a:pt x="2678" y="4200"/>
                    </a:lnTo>
                    <a:lnTo>
                      <a:pt x="2674" y="4199"/>
                    </a:lnTo>
                    <a:lnTo>
                      <a:pt x="2671" y="4196"/>
                    </a:lnTo>
                    <a:lnTo>
                      <a:pt x="2666" y="4188"/>
                    </a:lnTo>
                    <a:lnTo>
                      <a:pt x="2662" y="4178"/>
                    </a:lnTo>
                    <a:lnTo>
                      <a:pt x="2674" y="4170"/>
                    </a:lnTo>
                    <a:lnTo>
                      <a:pt x="2683" y="4163"/>
                    </a:lnTo>
                    <a:lnTo>
                      <a:pt x="2690" y="4155"/>
                    </a:lnTo>
                    <a:lnTo>
                      <a:pt x="2698" y="4146"/>
                    </a:lnTo>
                    <a:lnTo>
                      <a:pt x="2704" y="4138"/>
                    </a:lnTo>
                    <a:lnTo>
                      <a:pt x="2712" y="4128"/>
                    </a:lnTo>
                    <a:lnTo>
                      <a:pt x="2722" y="4120"/>
                    </a:lnTo>
                    <a:lnTo>
                      <a:pt x="2734" y="4111"/>
                    </a:lnTo>
                    <a:lnTo>
                      <a:pt x="2739" y="4103"/>
                    </a:lnTo>
                    <a:lnTo>
                      <a:pt x="2747" y="4094"/>
                    </a:lnTo>
                    <a:lnTo>
                      <a:pt x="2751" y="4090"/>
                    </a:lnTo>
                    <a:lnTo>
                      <a:pt x="2755" y="4084"/>
                    </a:lnTo>
                    <a:lnTo>
                      <a:pt x="2756" y="4076"/>
                    </a:lnTo>
                    <a:lnTo>
                      <a:pt x="2757" y="4068"/>
                    </a:lnTo>
                    <a:lnTo>
                      <a:pt x="2757" y="4062"/>
                    </a:lnTo>
                    <a:lnTo>
                      <a:pt x="2759" y="4054"/>
                    </a:lnTo>
                    <a:lnTo>
                      <a:pt x="2761" y="4047"/>
                    </a:lnTo>
                    <a:lnTo>
                      <a:pt x="2764" y="4040"/>
                    </a:lnTo>
                    <a:lnTo>
                      <a:pt x="2771" y="4028"/>
                    </a:lnTo>
                    <a:lnTo>
                      <a:pt x="2779" y="4016"/>
                    </a:lnTo>
                    <a:lnTo>
                      <a:pt x="2785" y="4004"/>
                    </a:lnTo>
                    <a:lnTo>
                      <a:pt x="2793" y="3991"/>
                    </a:lnTo>
                    <a:lnTo>
                      <a:pt x="2796" y="3984"/>
                    </a:lnTo>
                    <a:lnTo>
                      <a:pt x="2797" y="3978"/>
                    </a:lnTo>
                    <a:lnTo>
                      <a:pt x="2799" y="3968"/>
                    </a:lnTo>
                    <a:lnTo>
                      <a:pt x="2799" y="3960"/>
                    </a:lnTo>
                    <a:lnTo>
                      <a:pt x="2799" y="3954"/>
                    </a:lnTo>
                    <a:lnTo>
                      <a:pt x="2796" y="3948"/>
                    </a:lnTo>
                    <a:lnTo>
                      <a:pt x="2792" y="3943"/>
                    </a:lnTo>
                    <a:lnTo>
                      <a:pt x="2787" y="3938"/>
                    </a:lnTo>
                    <a:lnTo>
                      <a:pt x="2783" y="3932"/>
                    </a:lnTo>
                    <a:lnTo>
                      <a:pt x="2779" y="3924"/>
                    </a:lnTo>
                    <a:lnTo>
                      <a:pt x="2776" y="3916"/>
                    </a:lnTo>
                    <a:lnTo>
                      <a:pt x="2775" y="3906"/>
                    </a:lnTo>
                    <a:lnTo>
                      <a:pt x="2776" y="3899"/>
                    </a:lnTo>
                    <a:lnTo>
                      <a:pt x="2779" y="3892"/>
                    </a:lnTo>
                    <a:lnTo>
                      <a:pt x="2783" y="3886"/>
                    </a:lnTo>
                    <a:lnTo>
                      <a:pt x="2787" y="3878"/>
                    </a:lnTo>
                    <a:lnTo>
                      <a:pt x="2792" y="3871"/>
                    </a:lnTo>
                    <a:lnTo>
                      <a:pt x="2796" y="3863"/>
                    </a:lnTo>
                    <a:lnTo>
                      <a:pt x="2799" y="3855"/>
                    </a:lnTo>
                    <a:lnTo>
                      <a:pt x="2799" y="3846"/>
                    </a:lnTo>
                    <a:lnTo>
                      <a:pt x="2799" y="3835"/>
                    </a:lnTo>
                    <a:lnTo>
                      <a:pt x="2796" y="3826"/>
                    </a:lnTo>
                    <a:lnTo>
                      <a:pt x="2792" y="3818"/>
                    </a:lnTo>
                    <a:lnTo>
                      <a:pt x="2787" y="3810"/>
                    </a:lnTo>
                    <a:lnTo>
                      <a:pt x="2775" y="3796"/>
                    </a:lnTo>
                    <a:lnTo>
                      <a:pt x="2760" y="3784"/>
                    </a:lnTo>
                    <a:lnTo>
                      <a:pt x="2746" y="3772"/>
                    </a:lnTo>
                    <a:lnTo>
                      <a:pt x="2734" y="3759"/>
                    </a:lnTo>
                    <a:lnTo>
                      <a:pt x="2728" y="3751"/>
                    </a:lnTo>
                    <a:lnTo>
                      <a:pt x="2724" y="3742"/>
                    </a:lnTo>
                    <a:lnTo>
                      <a:pt x="2722" y="3731"/>
                    </a:lnTo>
                    <a:lnTo>
                      <a:pt x="2722" y="3719"/>
                    </a:lnTo>
                    <a:lnTo>
                      <a:pt x="2722" y="3712"/>
                    </a:lnTo>
                    <a:lnTo>
                      <a:pt x="2723" y="3704"/>
                    </a:lnTo>
                    <a:lnTo>
                      <a:pt x="2724" y="3699"/>
                    </a:lnTo>
                    <a:lnTo>
                      <a:pt x="2727" y="3692"/>
                    </a:lnTo>
                    <a:lnTo>
                      <a:pt x="2732" y="3683"/>
                    </a:lnTo>
                    <a:lnTo>
                      <a:pt x="2739" y="3674"/>
                    </a:lnTo>
                    <a:lnTo>
                      <a:pt x="2746" y="3666"/>
                    </a:lnTo>
                    <a:lnTo>
                      <a:pt x="2752" y="3658"/>
                    </a:lnTo>
                    <a:lnTo>
                      <a:pt x="2756" y="3650"/>
                    </a:lnTo>
                    <a:lnTo>
                      <a:pt x="2757" y="3640"/>
                    </a:lnTo>
                    <a:lnTo>
                      <a:pt x="2757" y="3635"/>
                    </a:lnTo>
                    <a:lnTo>
                      <a:pt x="2756" y="3631"/>
                    </a:lnTo>
                    <a:lnTo>
                      <a:pt x="2754" y="3626"/>
                    </a:lnTo>
                    <a:lnTo>
                      <a:pt x="2752" y="3622"/>
                    </a:lnTo>
                    <a:lnTo>
                      <a:pt x="2746" y="3614"/>
                    </a:lnTo>
                    <a:lnTo>
                      <a:pt x="2739" y="3605"/>
                    </a:lnTo>
                    <a:lnTo>
                      <a:pt x="2732" y="3595"/>
                    </a:lnTo>
                    <a:lnTo>
                      <a:pt x="2727" y="3583"/>
                    </a:lnTo>
                    <a:lnTo>
                      <a:pt x="2724" y="3577"/>
                    </a:lnTo>
                    <a:lnTo>
                      <a:pt x="2723" y="3569"/>
                    </a:lnTo>
                    <a:lnTo>
                      <a:pt x="2722" y="3561"/>
                    </a:lnTo>
                    <a:lnTo>
                      <a:pt x="2722" y="3551"/>
                    </a:lnTo>
                    <a:lnTo>
                      <a:pt x="2722" y="3543"/>
                    </a:lnTo>
                    <a:lnTo>
                      <a:pt x="2723" y="3535"/>
                    </a:lnTo>
                    <a:lnTo>
                      <a:pt x="2724" y="3529"/>
                    </a:lnTo>
                    <a:lnTo>
                      <a:pt x="2727" y="3522"/>
                    </a:lnTo>
                    <a:lnTo>
                      <a:pt x="2732" y="3511"/>
                    </a:lnTo>
                    <a:lnTo>
                      <a:pt x="2740" y="3503"/>
                    </a:lnTo>
                    <a:lnTo>
                      <a:pt x="2750" y="3497"/>
                    </a:lnTo>
                    <a:lnTo>
                      <a:pt x="2760" y="3490"/>
                    </a:lnTo>
                    <a:lnTo>
                      <a:pt x="2772" y="3486"/>
                    </a:lnTo>
                    <a:lnTo>
                      <a:pt x="2784" y="3482"/>
                    </a:lnTo>
                    <a:lnTo>
                      <a:pt x="2809" y="3474"/>
                    </a:lnTo>
                    <a:lnTo>
                      <a:pt x="2833" y="3465"/>
                    </a:lnTo>
                    <a:lnTo>
                      <a:pt x="2843" y="3458"/>
                    </a:lnTo>
                    <a:lnTo>
                      <a:pt x="2852" y="3451"/>
                    </a:lnTo>
                    <a:lnTo>
                      <a:pt x="2856" y="3446"/>
                    </a:lnTo>
                    <a:lnTo>
                      <a:pt x="2860" y="3442"/>
                    </a:lnTo>
                    <a:lnTo>
                      <a:pt x="2863" y="3437"/>
                    </a:lnTo>
                    <a:lnTo>
                      <a:pt x="2865" y="3430"/>
                    </a:lnTo>
                    <a:lnTo>
                      <a:pt x="2865" y="3406"/>
                    </a:lnTo>
                    <a:lnTo>
                      <a:pt x="2857" y="3406"/>
                    </a:lnTo>
                    <a:lnTo>
                      <a:pt x="2853" y="3406"/>
                    </a:lnTo>
                    <a:lnTo>
                      <a:pt x="2832" y="3409"/>
                    </a:lnTo>
                    <a:lnTo>
                      <a:pt x="2811" y="3411"/>
                    </a:lnTo>
                    <a:lnTo>
                      <a:pt x="2801" y="3411"/>
                    </a:lnTo>
                    <a:lnTo>
                      <a:pt x="2791" y="3411"/>
                    </a:lnTo>
                    <a:lnTo>
                      <a:pt x="2780" y="3410"/>
                    </a:lnTo>
                    <a:lnTo>
                      <a:pt x="2769" y="3406"/>
                    </a:lnTo>
                    <a:lnTo>
                      <a:pt x="2746" y="3398"/>
                    </a:lnTo>
                    <a:lnTo>
                      <a:pt x="2728" y="3390"/>
                    </a:lnTo>
                    <a:lnTo>
                      <a:pt x="2722" y="3387"/>
                    </a:lnTo>
                    <a:lnTo>
                      <a:pt x="2714" y="3385"/>
                    </a:lnTo>
                    <a:lnTo>
                      <a:pt x="2706" y="3383"/>
                    </a:lnTo>
                    <a:lnTo>
                      <a:pt x="2698" y="3382"/>
                    </a:lnTo>
                    <a:lnTo>
                      <a:pt x="2670" y="3383"/>
                    </a:lnTo>
                    <a:lnTo>
                      <a:pt x="2643" y="3387"/>
                    </a:lnTo>
                    <a:lnTo>
                      <a:pt x="2630" y="3387"/>
                    </a:lnTo>
                    <a:lnTo>
                      <a:pt x="2616" y="3387"/>
                    </a:lnTo>
                    <a:lnTo>
                      <a:pt x="2602" y="3386"/>
                    </a:lnTo>
                    <a:lnTo>
                      <a:pt x="2588" y="3382"/>
                    </a:lnTo>
                    <a:lnTo>
                      <a:pt x="2588" y="3327"/>
                    </a:lnTo>
                    <a:lnTo>
                      <a:pt x="2588" y="3299"/>
                    </a:lnTo>
                    <a:lnTo>
                      <a:pt x="2588" y="3279"/>
                    </a:lnTo>
                    <a:lnTo>
                      <a:pt x="2588" y="3243"/>
                    </a:lnTo>
                    <a:lnTo>
                      <a:pt x="2590" y="3234"/>
                    </a:lnTo>
                    <a:lnTo>
                      <a:pt x="2591" y="3225"/>
                    </a:lnTo>
                    <a:lnTo>
                      <a:pt x="2594" y="3217"/>
                    </a:lnTo>
                    <a:lnTo>
                      <a:pt x="2598" y="3209"/>
                    </a:lnTo>
                    <a:lnTo>
                      <a:pt x="2606" y="3194"/>
                    </a:lnTo>
                    <a:lnTo>
                      <a:pt x="2616" y="3181"/>
                    </a:lnTo>
                    <a:lnTo>
                      <a:pt x="2626" y="3169"/>
                    </a:lnTo>
                    <a:lnTo>
                      <a:pt x="2635" y="3157"/>
                    </a:lnTo>
                    <a:lnTo>
                      <a:pt x="2638" y="3151"/>
                    </a:lnTo>
                    <a:lnTo>
                      <a:pt x="2640" y="3146"/>
                    </a:lnTo>
                    <a:lnTo>
                      <a:pt x="2643" y="3141"/>
                    </a:lnTo>
                    <a:lnTo>
                      <a:pt x="2643" y="3135"/>
                    </a:lnTo>
                    <a:lnTo>
                      <a:pt x="2642" y="3121"/>
                    </a:lnTo>
                    <a:lnTo>
                      <a:pt x="2639" y="3107"/>
                    </a:lnTo>
                    <a:lnTo>
                      <a:pt x="2634" y="3094"/>
                    </a:lnTo>
                    <a:lnTo>
                      <a:pt x="2627" y="3082"/>
                    </a:lnTo>
                    <a:lnTo>
                      <a:pt x="2619" y="3070"/>
                    </a:lnTo>
                    <a:lnTo>
                      <a:pt x="2610" y="3058"/>
                    </a:lnTo>
                    <a:lnTo>
                      <a:pt x="2600" y="3047"/>
                    </a:lnTo>
                    <a:lnTo>
                      <a:pt x="2590" y="3035"/>
                    </a:lnTo>
                    <a:lnTo>
                      <a:pt x="2570" y="3013"/>
                    </a:lnTo>
                    <a:lnTo>
                      <a:pt x="2551" y="2990"/>
                    </a:lnTo>
                    <a:lnTo>
                      <a:pt x="2543" y="2977"/>
                    </a:lnTo>
                    <a:lnTo>
                      <a:pt x="2536" y="2965"/>
                    </a:lnTo>
                    <a:lnTo>
                      <a:pt x="2532" y="2952"/>
                    </a:lnTo>
                    <a:lnTo>
                      <a:pt x="2528" y="2937"/>
                    </a:lnTo>
                    <a:lnTo>
                      <a:pt x="2527" y="2929"/>
                    </a:lnTo>
                    <a:lnTo>
                      <a:pt x="2526" y="2921"/>
                    </a:lnTo>
                    <a:lnTo>
                      <a:pt x="2526" y="2914"/>
                    </a:lnTo>
                    <a:lnTo>
                      <a:pt x="2526" y="2908"/>
                    </a:lnTo>
                    <a:lnTo>
                      <a:pt x="2528" y="2893"/>
                    </a:lnTo>
                    <a:lnTo>
                      <a:pt x="2531" y="2881"/>
                    </a:lnTo>
                    <a:lnTo>
                      <a:pt x="2535" y="2868"/>
                    </a:lnTo>
                    <a:lnTo>
                      <a:pt x="2536" y="2854"/>
                    </a:lnTo>
                    <a:lnTo>
                      <a:pt x="2538" y="2848"/>
                    </a:lnTo>
                    <a:lnTo>
                      <a:pt x="2538" y="2842"/>
                    </a:lnTo>
                    <a:lnTo>
                      <a:pt x="2536" y="2836"/>
                    </a:lnTo>
                    <a:lnTo>
                      <a:pt x="2535" y="2829"/>
                    </a:lnTo>
                    <a:lnTo>
                      <a:pt x="2532" y="2824"/>
                    </a:lnTo>
                    <a:lnTo>
                      <a:pt x="2530" y="2818"/>
                    </a:lnTo>
                    <a:lnTo>
                      <a:pt x="2527" y="2814"/>
                    </a:lnTo>
                    <a:lnTo>
                      <a:pt x="2522" y="2810"/>
                    </a:lnTo>
                    <a:lnTo>
                      <a:pt x="2511" y="2804"/>
                    </a:lnTo>
                    <a:lnTo>
                      <a:pt x="2498" y="2798"/>
                    </a:lnTo>
                    <a:lnTo>
                      <a:pt x="2467" y="2792"/>
                    </a:lnTo>
                    <a:lnTo>
                      <a:pt x="2438" y="2786"/>
                    </a:lnTo>
                    <a:lnTo>
                      <a:pt x="2442" y="2776"/>
                    </a:lnTo>
                    <a:lnTo>
                      <a:pt x="2446" y="2766"/>
                    </a:lnTo>
                    <a:lnTo>
                      <a:pt x="2451" y="2758"/>
                    </a:lnTo>
                    <a:lnTo>
                      <a:pt x="2458" y="2752"/>
                    </a:lnTo>
                    <a:lnTo>
                      <a:pt x="2472" y="2740"/>
                    </a:lnTo>
                    <a:lnTo>
                      <a:pt x="2488" y="2729"/>
                    </a:lnTo>
                    <a:lnTo>
                      <a:pt x="2503" y="2718"/>
                    </a:lnTo>
                    <a:lnTo>
                      <a:pt x="2516" y="2706"/>
                    </a:lnTo>
                    <a:lnTo>
                      <a:pt x="2522" y="2700"/>
                    </a:lnTo>
                    <a:lnTo>
                      <a:pt x="2526" y="2692"/>
                    </a:lnTo>
                    <a:lnTo>
                      <a:pt x="2527" y="2682"/>
                    </a:lnTo>
                    <a:lnTo>
                      <a:pt x="2528" y="2672"/>
                    </a:lnTo>
                    <a:lnTo>
                      <a:pt x="2527" y="2633"/>
                    </a:lnTo>
                    <a:lnTo>
                      <a:pt x="2524" y="2596"/>
                    </a:lnTo>
                    <a:lnTo>
                      <a:pt x="2520" y="2558"/>
                    </a:lnTo>
                    <a:lnTo>
                      <a:pt x="2515" y="2522"/>
                    </a:lnTo>
                    <a:lnTo>
                      <a:pt x="2507" y="2485"/>
                    </a:lnTo>
                    <a:lnTo>
                      <a:pt x="2499" y="2449"/>
                    </a:lnTo>
                    <a:lnTo>
                      <a:pt x="2488" y="2415"/>
                    </a:lnTo>
                    <a:lnTo>
                      <a:pt x="2478" y="2380"/>
                    </a:lnTo>
                    <a:lnTo>
                      <a:pt x="2464" y="2345"/>
                    </a:lnTo>
                    <a:lnTo>
                      <a:pt x="2451" y="2312"/>
                    </a:lnTo>
                    <a:lnTo>
                      <a:pt x="2438" y="2279"/>
                    </a:lnTo>
                    <a:lnTo>
                      <a:pt x="2422" y="2247"/>
                    </a:lnTo>
                    <a:lnTo>
                      <a:pt x="2406" y="2215"/>
                    </a:lnTo>
                    <a:lnTo>
                      <a:pt x="2388" y="2184"/>
                    </a:lnTo>
                    <a:lnTo>
                      <a:pt x="2371" y="2153"/>
                    </a:lnTo>
                    <a:lnTo>
                      <a:pt x="2354" y="2124"/>
                    </a:lnTo>
                    <a:lnTo>
                      <a:pt x="2364" y="2119"/>
                    </a:lnTo>
                    <a:lnTo>
                      <a:pt x="2374" y="2112"/>
                    </a:lnTo>
                    <a:lnTo>
                      <a:pt x="2383" y="2104"/>
                    </a:lnTo>
                    <a:lnTo>
                      <a:pt x="2394" y="2096"/>
                    </a:lnTo>
                    <a:lnTo>
                      <a:pt x="2412" y="2076"/>
                    </a:lnTo>
                    <a:lnTo>
                      <a:pt x="2430" y="2056"/>
                    </a:lnTo>
                    <a:lnTo>
                      <a:pt x="2447" y="2036"/>
                    </a:lnTo>
                    <a:lnTo>
                      <a:pt x="2463" y="2019"/>
                    </a:lnTo>
                    <a:lnTo>
                      <a:pt x="2471" y="2012"/>
                    </a:lnTo>
                    <a:lnTo>
                      <a:pt x="2478" y="2005"/>
                    </a:lnTo>
                    <a:lnTo>
                      <a:pt x="2486" y="2000"/>
                    </a:lnTo>
                    <a:lnTo>
                      <a:pt x="2492" y="1997"/>
                    </a:lnTo>
                    <a:lnTo>
                      <a:pt x="2500" y="1995"/>
                    </a:lnTo>
                    <a:lnTo>
                      <a:pt x="2508" y="1993"/>
                    </a:lnTo>
                    <a:lnTo>
                      <a:pt x="2516" y="1992"/>
                    </a:lnTo>
                    <a:lnTo>
                      <a:pt x="2526" y="1992"/>
                    </a:lnTo>
                    <a:lnTo>
                      <a:pt x="2542" y="1992"/>
                    </a:lnTo>
                    <a:lnTo>
                      <a:pt x="2556" y="1992"/>
                    </a:lnTo>
                    <a:lnTo>
                      <a:pt x="2563" y="1992"/>
                    </a:lnTo>
                    <a:lnTo>
                      <a:pt x="2570" y="1991"/>
                    </a:lnTo>
                    <a:lnTo>
                      <a:pt x="2575" y="1988"/>
                    </a:lnTo>
                    <a:lnTo>
                      <a:pt x="2579" y="1985"/>
                    </a:lnTo>
                    <a:lnTo>
                      <a:pt x="2583" y="1980"/>
                    </a:lnTo>
                    <a:lnTo>
                      <a:pt x="2587" y="1973"/>
                    </a:lnTo>
                    <a:lnTo>
                      <a:pt x="2588" y="1965"/>
                    </a:lnTo>
                    <a:lnTo>
                      <a:pt x="2588" y="1955"/>
                    </a:lnTo>
                    <a:lnTo>
                      <a:pt x="2587" y="1944"/>
                    </a:lnTo>
                    <a:lnTo>
                      <a:pt x="2584" y="1935"/>
                    </a:lnTo>
                    <a:lnTo>
                      <a:pt x="2579" y="1925"/>
                    </a:lnTo>
                    <a:lnTo>
                      <a:pt x="2574" y="1916"/>
                    </a:lnTo>
                    <a:lnTo>
                      <a:pt x="2568" y="1907"/>
                    </a:lnTo>
                    <a:lnTo>
                      <a:pt x="2563" y="1897"/>
                    </a:lnTo>
                    <a:lnTo>
                      <a:pt x="2560" y="1888"/>
                    </a:lnTo>
                    <a:lnTo>
                      <a:pt x="2559" y="1877"/>
                    </a:lnTo>
                    <a:lnTo>
                      <a:pt x="2643" y="1660"/>
                    </a:lnTo>
                    <a:lnTo>
                      <a:pt x="2654" y="1652"/>
                    </a:lnTo>
                    <a:lnTo>
                      <a:pt x="2670" y="1643"/>
                    </a:lnTo>
                    <a:lnTo>
                      <a:pt x="2686" y="1635"/>
                    </a:lnTo>
                    <a:lnTo>
                      <a:pt x="2703" y="1626"/>
                    </a:lnTo>
                    <a:lnTo>
                      <a:pt x="2711" y="1620"/>
                    </a:lnTo>
                    <a:lnTo>
                      <a:pt x="2719" y="1615"/>
                    </a:lnTo>
                    <a:lnTo>
                      <a:pt x="2727" y="1608"/>
                    </a:lnTo>
                    <a:lnTo>
                      <a:pt x="2732" y="1602"/>
                    </a:lnTo>
                    <a:lnTo>
                      <a:pt x="2738" y="1594"/>
                    </a:lnTo>
                    <a:lnTo>
                      <a:pt x="2742" y="1584"/>
                    </a:lnTo>
                    <a:lnTo>
                      <a:pt x="2744" y="1575"/>
                    </a:lnTo>
                    <a:lnTo>
                      <a:pt x="2746" y="1564"/>
                    </a:lnTo>
                    <a:lnTo>
                      <a:pt x="2744" y="1555"/>
                    </a:lnTo>
                    <a:lnTo>
                      <a:pt x="2743" y="1548"/>
                    </a:lnTo>
                    <a:lnTo>
                      <a:pt x="2740" y="1540"/>
                    </a:lnTo>
                    <a:lnTo>
                      <a:pt x="2736" y="1535"/>
                    </a:lnTo>
                    <a:lnTo>
                      <a:pt x="2727" y="1524"/>
                    </a:lnTo>
                    <a:lnTo>
                      <a:pt x="2716" y="1516"/>
                    </a:lnTo>
                    <a:lnTo>
                      <a:pt x="2704" y="1508"/>
                    </a:lnTo>
                    <a:lnTo>
                      <a:pt x="2692" y="1502"/>
                    </a:lnTo>
                    <a:lnTo>
                      <a:pt x="2682" y="1494"/>
                    </a:lnTo>
                    <a:lnTo>
                      <a:pt x="2674" y="1486"/>
                    </a:lnTo>
                    <a:lnTo>
                      <a:pt x="2668" y="1476"/>
                    </a:lnTo>
                    <a:lnTo>
                      <a:pt x="2664" y="1467"/>
                    </a:lnTo>
                    <a:lnTo>
                      <a:pt x="2662" y="1458"/>
                    </a:lnTo>
                    <a:lnTo>
                      <a:pt x="2659" y="1448"/>
                    </a:lnTo>
                    <a:lnTo>
                      <a:pt x="2656" y="1428"/>
                    </a:lnTo>
                    <a:lnTo>
                      <a:pt x="2654" y="1408"/>
                    </a:lnTo>
                    <a:lnTo>
                      <a:pt x="2652" y="1388"/>
                    </a:lnTo>
                    <a:lnTo>
                      <a:pt x="2648" y="1370"/>
                    </a:lnTo>
                    <a:lnTo>
                      <a:pt x="2646" y="1360"/>
                    </a:lnTo>
                    <a:lnTo>
                      <a:pt x="2642" y="1351"/>
                    </a:lnTo>
                    <a:lnTo>
                      <a:pt x="2638" y="1343"/>
                    </a:lnTo>
                    <a:lnTo>
                      <a:pt x="2631" y="1335"/>
                    </a:lnTo>
                    <a:lnTo>
                      <a:pt x="2622" y="1324"/>
                    </a:lnTo>
                    <a:lnTo>
                      <a:pt x="2612" y="1315"/>
                    </a:lnTo>
                    <a:lnTo>
                      <a:pt x="2603" y="1306"/>
                    </a:lnTo>
                    <a:lnTo>
                      <a:pt x="2594" y="1298"/>
                    </a:lnTo>
                    <a:lnTo>
                      <a:pt x="2574" y="1282"/>
                    </a:lnTo>
                    <a:lnTo>
                      <a:pt x="2554" y="1267"/>
                    </a:lnTo>
                    <a:lnTo>
                      <a:pt x="2535" y="1253"/>
                    </a:lnTo>
                    <a:lnTo>
                      <a:pt x="2518" y="1235"/>
                    </a:lnTo>
                    <a:lnTo>
                      <a:pt x="2508" y="1226"/>
                    </a:lnTo>
                    <a:lnTo>
                      <a:pt x="2500" y="1215"/>
                    </a:lnTo>
                    <a:lnTo>
                      <a:pt x="2494" y="1203"/>
                    </a:lnTo>
                    <a:lnTo>
                      <a:pt x="2487" y="1191"/>
                    </a:lnTo>
                    <a:lnTo>
                      <a:pt x="2480" y="1179"/>
                    </a:lnTo>
                    <a:lnTo>
                      <a:pt x="2475" y="1169"/>
                    </a:lnTo>
                    <a:lnTo>
                      <a:pt x="2472" y="1159"/>
                    </a:lnTo>
                    <a:lnTo>
                      <a:pt x="2470" y="1150"/>
                    </a:lnTo>
                    <a:lnTo>
                      <a:pt x="2464" y="1133"/>
                    </a:lnTo>
                    <a:lnTo>
                      <a:pt x="2460" y="1117"/>
                    </a:lnTo>
                    <a:lnTo>
                      <a:pt x="2458" y="1110"/>
                    </a:lnTo>
                    <a:lnTo>
                      <a:pt x="2455" y="1103"/>
                    </a:lnTo>
                    <a:lnTo>
                      <a:pt x="2451" y="1097"/>
                    </a:lnTo>
                    <a:lnTo>
                      <a:pt x="2446" y="1091"/>
                    </a:lnTo>
                    <a:lnTo>
                      <a:pt x="2439" y="1085"/>
                    </a:lnTo>
                    <a:lnTo>
                      <a:pt x="2431" y="1079"/>
                    </a:lnTo>
                    <a:lnTo>
                      <a:pt x="2420" y="1075"/>
                    </a:lnTo>
                    <a:lnTo>
                      <a:pt x="2408" y="1070"/>
                    </a:lnTo>
                    <a:lnTo>
                      <a:pt x="2418" y="1043"/>
                    </a:lnTo>
                    <a:lnTo>
                      <a:pt x="2427" y="1022"/>
                    </a:lnTo>
                    <a:lnTo>
                      <a:pt x="2432" y="1013"/>
                    </a:lnTo>
                    <a:lnTo>
                      <a:pt x="2435" y="1003"/>
                    </a:lnTo>
                    <a:lnTo>
                      <a:pt x="2438" y="995"/>
                    </a:lnTo>
                    <a:lnTo>
                      <a:pt x="2438" y="986"/>
                    </a:lnTo>
                    <a:lnTo>
                      <a:pt x="2440" y="974"/>
                    </a:lnTo>
                    <a:lnTo>
                      <a:pt x="2444" y="961"/>
                    </a:lnTo>
                    <a:lnTo>
                      <a:pt x="2447" y="953"/>
                    </a:lnTo>
                    <a:lnTo>
                      <a:pt x="2448" y="943"/>
                    </a:lnTo>
                    <a:lnTo>
                      <a:pt x="2450" y="930"/>
                    </a:lnTo>
                    <a:lnTo>
                      <a:pt x="2450" y="914"/>
                    </a:lnTo>
                    <a:lnTo>
                      <a:pt x="2432" y="914"/>
                    </a:lnTo>
                    <a:lnTo>
                      <a:pt x="2423" y="909"/>
                    </a:lnTo>
                    <a:lnTo>
                      <a:pt x="2414" y="903"/>
                    </a:lnTo>
                    <a:lnTo>
                      <a:pt x="2403" y="898"/>
                    </a:lnTo>
                    <a:lnTo>
                      <a:pt x="2390" y="890"/>
                    </a:lnTo>
                    <a:lnTo>
                      <a:pt x="2374" y="895"/>
                    </a:lnTo>
                    <a:lnTo>
                      <a:pt x="2360" y="899"/>
                    </a:lnTo>
                    <a:lnTo>
                      <a:pt x="2350" y="905"/>
                    </a:lnTo>
                    <a:lnTo>
                      <a:pt x="2340" y="910"/>
                    </a:lnTo>
                    <a:lnTo>
                      <a:pt x="2332" y="915"/>
                    </a:lnTo>
                    <a:lnTo>
                      <a:pt x="2327" y="919"/>
                    </a:lnTo>
                    <a:lnTo>
                      <a:pt x="2323" y="925"/>
                    </a:lnTo>
                    <a:lnTo>
                      <a:pt x="2320" y="930"/>
                    </a:lnTo>
                    <a:lnTo>
                      <a:pt x="2319" y="935"/>
                    </a:lnTo>
                    <a:lnTo>
                      <a:pt x="2319" y="939"/>
                    </a:lnTo>
                    <a:lnTo>
                      <a:pt x="2320" y="945"/>
                    </a:lnTo>
                    <a:lnTo>
                      <a:pt x="2323" y="950"/>
                    </a:lnTo>
                    <a:lnTo>
                      <a:pt x="2330" y="959"/>
                    </a:lnTo>
                    <a:lnTo>
                      <a:pt x="2339" y="969"/>
                    </a:lnTo>
                    <a:lnTo>
                      <a:pt x="2360" y="987"/>
                    </a:lnTo>
                    <a:lnTo>
                      <a:pt x="2380" y="1003"/>
                    </a:lnTo>
                    <a:lnTo>
                      <a:pt x="2383" y="1009"/>
                    </a:lnTo>
                    <a:lnTo>
                      <a:pt x="2386" y="1013"/>
                    </a:lnTo>
                    <a:lnTo>
                      <a:pt x="2387" y="1015"/>
                    </a:lnTo>
                    <a:lnTo>
                      <a:pt x="2388" y="1019"/>
                    </a:lnTo>
                    <a:lnTo>
                      <a:pt x="2388" y="1023"/>
                    </a:lnTo>
                    <a:lnTo>
                      <a:pt x="2386" y="1027"/>
                    </a:lnTo>
                    <a:lnTo>
                      <a:pt x="2383" y="1031"/>
                    </a:lnTo>
                    <a:lnTo>
                      <a:pt x="2378" y="1034"/>
                    </a:lnTo>
                    <a:lnTo>
                      <a:pt x="2372" y="1046"/>
                    </a:lnTo>
                    <a:lnTo>
                      <a:pt x="2366" y="1058"/>
                    </a:lnTo>
                    <a:lnTo>
                      <a:pt x="2359" y="1069"/>
                    </a:lnTo>
                    <a:lnTo>
                      <a:pt x="2351" y="1079"/>
                    </a:lnTo>
                    <a:lnTo>
                      <a:pt x="2336" y="1098"/>
                    </a:lnTo>
                    <a:lnTo>
                      <a:pt x="2319" y="1115"/>
                    </a:lnTo>
                    <a:lnTo>
                      <a:pt x="2300" y="1130"/>
                    </a:lnTo>
                    <a:lnTo>
                      <a:pt x="2282" y="1143"/>
                    </a:lnTo>
                    <a:lnTo>
                      <a:pt x="2263" y="1157"/>
                    </a:lnTo>
                    <a:lnTo>
                      <a:pt x="2243" y="1169"/>
                    </a:lnTo>
                    <a:lnTo>
                      <a:pt x="2204" y="1190"/>
                    </a:lnTo>
                    <a:lnTo>
                      <a:pt x="2168" y="1210"/>
                    </a:lnTo>
                    <a:lnTo>
                      <a:pt x="2152" y="1221"/>
                    </a:lnTo>
                    <a:lnTo>
                      <a:pt x="2138" y="1233"/>
                    </a:lnTo>
                    <a:lnTo>
                      <a:pt x="2124" y="1245"/>
                    </a:lnTo>
                    <a:lnTo>
                      <a:pt x="2112" y="1257"/>
                    </a:lnTo>
                    <a:lnTo>
                      <a:pt x="2114" y="1243"/>
                    </a:lnTo>
                    <a:lnTo>
                      <a:pt x="2116" y="1227"/>
                    </a:lnTo>
                    <a:lnTo>
                      <a:pt x="2120" y="1211"/>
                    </a:lnTo>
                    <a:lnTo>
                      <a:pt x="2127" y="1194"/>
                    </a:lnTo>
                    <a:lnTo>
                      <a:pt x="2135" y="1177"/>
                    </a:lnTo>
                    <a:lnTo>
                      <a:pt x="2144" y="1157"/>
                    </a:lnTo>
                    <a:lnTo>
                      <a:pt x="2155" y="1137"/>
                    </a:lnTo>
                    <a:lnTo>
                      <a:pt x="2167" y="1117"/>
                    </a:lnTo>
                    <a:lnTo>
                      <a:pt x="2224" y="1026"/>
                    </a:lnTo>
                    <a:lnTo>
                      <a:pt x="2291" y="926"/>
                    </a:lnTo>
                    <a:lnTo>
                      <a:pt x="2326" y="873"/>
                    </a:lnTo>
                    <a:lnTo>
                      <a:pt x="2359" y="819"/>
                    </a:lnTo>
                    <a:lnTo>
                      <a:pt x="2374" y="791"/>
                    </a:lnTo>
                    <a:lnTo>
                      <a:pt x="2390" y="763"/>
                    </a:lnTo>
                    <a:lnTo>
                      <a:pt x="2403" y="737"/>
                    </a:lnTo>
                    <a:lnTo>
                      <a:pt x="2416" y="709"/>
                    </a:lnTo>
                    <a:lnTo>
                      <a:pt x="2430" y="681"/>
                    </a:lnTo>
                    <a:lnTo>
                      <a:pt x="2440" y="653"/>
                    </a:lnTo>
                    <a:lnTo>
                      <a:pt x="2450" y="625"/>
                    </a:lnTo>
                    <a:lnTo>
                      <a:pt x="2459" y="597"/>
                    </a:lnTo>
                    <a:lnTo>
                      <a:pt x="2466" y="569"/>
                    </a:lnTo>
                    <a:lnTo>
                      <a:pt x="2470" y="541"/>
                    </a:lnTo>
                    <a:lnTo>
                      <a:pt x="2474" y="513"/>
                    </a:lnTo>
                    <a:lnTo>
                      <a:pt x="2474" y="486"/>
                    </a:lnTo>
                    <a:lnTo>
                      <a:pt x="2474" y="476"/>
                    </a:lnTo>
                    <a:lnTo>
                      <a:pt x="2472" y="465"/>
                    </a:lnTo>
                    <a:lnTo>
                      <a:pt x="2470" y="454"/>
                    </a:lnTo>
                    <a:lnTo>
                      <a:pt x="2466" y="442"/>
                    </a:lnTo>
                    <a:lnTo>
                      <a:pt x="2456" y="418"/>
                    </a:lnTo>
                    <a:lnTo>
                      <a:pt x="2444" y="393"/>
                    </a:lnTo>
                    <a:lnTo>
                      <a:pt x="2430" y="368"/>
                    </a:lnTo>
                    <a:lnTo>
                      <a:pt x="2412" y="341"/>
                    </a:lnTo>
                    <a:lnTo>
                      <a:pt x="2392" y="316"/>
                    </a:lnTo>
                    <a:lnTo>
                      <a:pt x="2371" y="292"/>
                    </a:lnTo>
                    <a:lnTo>
                      <a:pt x="2348" y="269"/>
                    </a:lnTo>
                    <a:lnTo>
                      <a:pt x="2326" y="248"/>
                    </a:lnTo>
                    <a:lnTo>
                      <a:pt x="2302" y="229"/>
                    </a:lnTo>
                    <a:lnTo>
                      <a:pt x="2279" y="212"/>
                    </a:lnTo>
                    <a:lnTo>
                      <a:pt x="2267" y="205"/>
                    </a:lnTo>
                    <a:lnTo>
                      <a:pt x="2255" y="198"/>
                    </a:lnTo>
                    <a:lnTo>
                      <a:pt x="2244" y="193"/>
                    </a:lnTo>
                    <a:lnTo>
                      <a:pt x="2232" y="188"/>
                    </a:lnTo>
                    <a:lnTo>
                      <a:pt x="2222" y="184"/>
                    </a:lnTo>
                    <a:lnTo>
                      <a:pt x="2211" y="181"/>
                    </a:lnTo>
                    <a:lnTo>
                      <a:pt x="2200" y="180"/>
                    </a:lnTo>
                    <a:lnTo>
                      <a:pt x="2191" y="180"/>
                    </a:lnTo>
                    <a:lnTo>
                      <a:pt x="2159" y="180"/>
                    </a:lnTo>
                    <a:lnTo>
                      <a:pt x="2119" y="182"/>
                    </a:lnTo>
                    <a:lnTo>
                      <a:pt x="2099" y="185"/>
                    </a:lnTo>
                    <a:lnTo>
                      <a:pt x="2079" y="189"/>
                    </a:lnTo>
                    <a:lnTo>
                      <a:pt x="2070" y="192"/>
                    </a:lnTo>
                    <a:lnTo>
                      <a:pt x="2062" y="196"/>
                    </a:lnTo>
                    <a:lnTo>
                      <a:pt x="2054" y="198"/>
                    </a:lnTo>
                    <a:lnTo>
                      <a:pt x="2047" y="204"/>
                    </a:lnTo>
                    <a:lnTo>
                      <a:pt x="2044" y="222"/>
                    </a:lnTo>
                    <a:lnTo>
                      <a:pt x="2040" y="238"/>
                    </a:lnTo>
                    <a:lnTo>
                      <a:pt x="2036" y="252"/>
                    </a:lnTo>
                    <a:lnTo>
                      <a:pt x="2031" y="264"/>
                    </a:lnTo>
                    <a:lnTo>
                      <a:pt x="2024" y="272"/>
                    </a:lnTo>
                    <a:lnTo>
                      <a:pt x="2019" y="280"/>
                    </a:lnTo>
                    <a:lnTo>
                      <a:pt x="2011" y="285"/>
                    </a:lnTo>
                    <a:lnTo>
                      <a:pt x="2004" y="289"/>
                    </a:lnTo>
                    <a:lnTo>
                      <a:pt x="1996" y="292"/>
                    </a:lnTo>
                    <a:lnTo>
                      <a:pt x="1990" y="293"/>
                    </a:lnTo>
                    <a:lnTo>
                      <a:pt x="1982" y="294"/>
                    </a:lnTo>
                    <a:lnTo>
                      <a:pt x="1974" y="294"/>
                    </a:lnTo>
                    <a:lnTo>
                      <a:pt x="1959" y="294"/>
                    </a:lnTo>
                    <a:lnTo>
                      <a:pt x="1945" y="293"/>
                    </a:lnTo>
                    <a:lnTo>
                      <a:pt x="1942" y="293"/>
                    </a:lnTo>
                    <a:lnTo>
                      <a:pt x="1941" y="292"/>
                    </a:lnTo>
                    <a:lnTo>
                      <a:pt x="1941" y="289"/>
                    </a:lnTo>
                    <a:lnTo>
                      <a:pt x="1941" y="285"/>
                    </a:lnTo>
                    <a:lnTo>
                      <a:pt x="1946" y="276"/>
                    </a:lnTo>
                    <a:lnTo>
                      <a:pt x="1953" y="264"/>
                    </a:lnTo>
                    <a:lnTo>
                      <a:pt x="1961" y="249"/>
                    </a:lnTo>
                    <a:lnTo>
                      <a:pt x="1969" y="233"/>
                    </a:lnTo>
                    <a:lnTo>
                      <a:pt x="1975" y="217"/>
                    </a:lnTo>
                    <a:lnTo>
                      <a:pt x="1979" y="201"/>
                    </a:lnTo>
                    <a:lnTo>
                      <a:pt x="1981" y="193"/>
                    </a:lnTo>
                    <a:lnTo>
                      <a:pt x="1981" y="185"/>
                    </a:lnTo>
                    <a:lnTo>
                      <a:pt x="1979" y="178"/>
                    </a:lnTo>
                    <a:lnTo>
                      <a:pt x="1978" y="170"/>
                    </a:lnTo>
                    <a:lnTo>
                      <a:pt x="1974" y="165"/>
                    </a:lnTo>
                    <a:lnTo>
                      <a:pt x="1969" y="158"/>
                    </a:lnTo>
                    <a:lnTo>
                      <a:pt x="1961" y="153"/>
                    </a:lnTo>
                    <a:lnTo>
                      <a:pt x="1953" y="149"/>
                    </a:lnTo>
                    <a:lnTo>
                      <a:pt x="1941" y="145"/>
                    </a:lnTo>
                    <a:lnTo>
                      <a:pt x="1927" y="142"/>
                    </a:lnTo>
                    <a:lnTo>
                      <a:pt x="1913" y="141"/>
                    </a:lnTo>
                    <a:lnTo>
                      <a:pt x="1894" y="140"/>
                    </a:lnTo>
                    <a:lnTo>
                      <a:pt x="1873" y="140"/>
                    </a:lnTo>
                    <a:lnTo>
                      <a:pt x="1850" y="141"/>
                    </a:lnTo>
                    <a:lnTo>
                      <a:pt x="1823" y="145"/>
                    </a:lnTo>
                    <a:lnTo>
                      <a:pt x="1794" y="149"/>
                    </a:lnTo>
                    <a:lnTo>
                      <a:pt x="1791" y="146"/>
                    </a:lnTo>
                    <a:lnTo>
                      <a:pt x="1790" y="145"/>
                    </a:lnTo>
                    <a:lnTo>
                      <a:pt x="1789" y="142"/>
                    </a:lnTo>
                    <a:lnTo>
                      <a:pt x="1789" y="140"/>
                    </a:lnTo>
                    <a:lnTo>
                      <a:pt x="1793" y="136"/>
                    </a:lnTo>
                    <a:lnTo>
                      <a:pt x="1799" y="132"/>
                    </a:lnTo>
                    <a:lnTo>
                      <a:pt x="1817" y="122"/>
                    </a:lnTo>
                    <a:lnTo>
                      <a:pt x="1838" y="111"/>
                    </a:lnTo>
                    <a:lnTo>
                      <a:pt x="1847" y="104"/>
                    </a:lnTo>
                    <a:lnTo>
                      <a:pt x="1855" y="96"/>
                    </a:lnTo>
                    <a:lnTo>
                      <a:pt x="1859" y="92"/>
                    </a:lnTo>
                    <a:lnTo>
                      <a:pt x="1862" y="87"/>
                    </a:lnTo>
                    <a:lnTo>
                      <a:pt x="1863" y="83"/>
                    </a:lnTo>
                    <a:lnTo>
                      <a:pt x="1865" y="77"/>
                    </a:lnTo>
                    <a:lnTo>
                      <a:pt x="1866" y="72"/>
                    </a:lnTo>
                    <a:lnTo>
                      <a:pt x="1865" y="65"/>
                    </a:lnTo>
                    <a:lnTo>
                      <a:pt x="1863" y="60"/>
                    </a:lnTo>
                    <a:lnTo>
                      <a:pt x="1861" y="53"/>
                    </a:lnTo>
                    <a:lnTo>
                      <a:pt x="1857" y="47"/>
                    </a:lnTo>
                    <a:lnTo>
                      <a:pt x="1851" y="39"/>
                    </a:lnTo>
                    <a:lnTo>
                      <a:pt x="1845" y="31"/>
                    </a:lnTo>
                    <a:lnTo>
                      <a:pt x="1837" y="23"/>
                    </a:lnTo>
                    <a:lnTo>
                      <a:pt x="1822" y="16"/>
                    </a:lnTo>
                    <a:lnTo>
                      <a:pt x="1809" y="12"/>
                    </a:lnTo>
                    <a:lnTo>
                      <a:pt x="1795" y="8"/>
                    </a:lnTo>
                    <a:lnTo>
                      <a:pt x="1783" y="4"/>
                    </a:lnTo>
                    <a:lnTo>
                      <a:pt x="1771" y="3"/>
                    </a:lnTo>
                    <a:lnTo>
                      <a:pt x="1761" y="1"/>
                    </a:lnTo>
                    <a:lnTo>
                      <a:pt x="1751" y="0"/>
                    </a:lnTo>
                    <a:lnTo>
                      <a:pt x="1743" y="1"/>
                    </a:lnTo>
                    <a:lnTo>
                      <a:pt x="1734" y="3"/>
                    </a:lnTo>
                    <a:lnTo>
                      <a:pt x="1727" y="4"/>
                    </a:lnTo>
                    <a:lnTo>
                      <a:pt x="1721" y="7"/>
                    </a:lnTo>
                    <a:lnTo>
                      <a:pt x="1715" y="11"/>
                    </a:lnTo>
                    <a:lnTo>
                      <a:pt x="1711" y="13"/>
                    </a:lnTo>
                    <a:lnTo>
                      <a:pt x="1707" y="19"/>
                    </a:lnTo>
                    <a:lnTo>
                      <a:pt x="1705" y="24"/>
                    </a:lnTo>
                    <a:lnTo>
                      <a:pt x="1703" y="29"/>
                    </a:lnTo>
                    <a:lnTo>
                      <a:pt x="1697" y="36"/>
                    </a:lnTo>
                    <a:lnTo>
                      <a:pt x="1690" y="45"/>
                    </a:lnTo>
                    <a:lnTo>
                      <a:pt x="1683" y="55"/>
                    </a:lnTo>
                    <a:lnTo>
                      <a:pt x="1677" y="65"/>
                    </a:lnTo>
                    <a:lnTo>
                      <a:pt x="1665" y="89"/>
                    </a:lnTo>
                    <a:lnTo>
                      <a:pt x="1651" y="115"/>
                    </a:lnTo>
                    <a:lnTo>
                      <a:pt x="1638" y="141"/>
                    </a:lnTo>
                    <a:lnTo>
                      <a:pt x="1625" y="166"/>
                    </a:lnTo>
                    <a:lnTo>
                      <a:pt x="1610" y="189"/>
                    </a:lnTo>
                    <a:lnTo>
                      <a:pt x="1595" y="209"/>
                    </a:lnTo>
                    <a:lnTo>
                      <a:pt x="1591" y="214"/>
                    </a:lnTo>
                    <a:lnTo>
                      <a:pt x="1589" y="220"/>
                    </a:lnTo>
                    <a:lnTo>
                      <a:pt x="1587" y="225"/>
                    </a:lnTo>
                    <a:lnTo>
                      <a:pt x="1586" y="230"/>
                    </a:lnTo>
                    <a:lnTo>
                      <a:pt x="1586" y="241"/>
                    </a:lnTo>
                    <a:lnTo>
                      <a:pt x="1589" y="253"/>
                    </a:lnTo>
                    <a:lnTo>
                      <a:pt x="1597" y="276"/>
                    </a:lnTo>
                    <a:lnTo>
                      <a:pt x="1606" y="300"/>
                    </a:lnTo>
                    <a:lnTo>
                      <a:pt x="1609" y="312"/>
                    </a:lnTo>
                    <a:lnTo>
                      <a:pt x="1611" y="324"/>
                    </a:lnTo>
                    <a:lnTo>
                      <a:pt x="1611" y="329"/>
                    </a:lnTo>
                    <a:lnTo>
                      <a:pt x="1610" y="334"/>
                    </a:lnTo>
                    <a:lnTo>
                      <a:pt x="1609" y="341"/>
                    </a:lnTo>
                    <a:lnTo>
                      <a:pt x="1607" y="346"/>
                    </a:lnTo>
                    <a:lnTo>
                      <a:pt x="1605" y="352"/>
                    </a:lnTo>
                    <a:lnTo>
                      <a:pt x="1601" y="358"/>
                    </a:lnTo>
                    <a:lnTo>
                      <a:pt x="1595" y="364"/>
                    </a:lnTo>
                    <a:lnTo>
                      <a:pt x="1590" y="369"/>
                    </a:lnTo>
                    <a:lnTo>
                      <a:pt x="1582" y="374"/>
                    </a:lnTo>
                    <a:lnTo>
                      <a:pt x="1574" y="380"/>
                    </a:lnTo>
                    <a:lnTo>
                      <a:pt x="1565" y="385"/>
                    </a:lnTo>
                    <a:lnTo>
                      <a:pt x="1553" y="390"/>
                    </a:lnTo>
                    <a:lnTo>
                      <a:pt x="1546" y="388"/>
                    </a:lnTo>
                    <a:lnTo>
                      <a:pt x="1529" y="384"/>
                    </a:lnTo>
                    <a:lnTo>
                      <a:pt x="1518" y="382"/>
                    </a:lnTo>
                    <a:lnTo>
                      <a:pt x="1506" y="381"/>
                    </a:lnTo>
                    <a:lnTo>
                      <a:pt x="1495" y="381"/>
                    </a:lnTo>
                    <a:lnTo>
                      <a:pt x="1486" y="381"/>
                    </a:lnTo>
                    <a:lnTo>
                      <a:pt x="1482" y="382"/>
                    </a:lnTo>
                    <a:lnTo>
                      <a:pt x="1478" y="385"/>
                    </a:lnTo>
                    <a:lnTo>
                      <a:pt x="1475" y="386"/>
                    </a:lnTo>
                    <a:lnTo>
                      <a:pt x="1473" y="389"/>
                    </a:lnTo>
                    <a:lnTo>
                      <a:pt x="1471" y="393"/>
                    </a:lnTo>
                    <a:lnTo>
                      <a:pt x="1471" y="397"/>
                    </a:lnTo>
                    <a:lnTo>
                      <a:pt x="1473" y="402"/>
                    </a:lnTo>
                    <a:lnTo>
                      <a:pt x="1474" y="408"/>
                    </a:lnTo>
                    <a:lnTo>
                      <a:pt x="1477" y="414"/>
                    </a:lnTo>
                    <a:lnTo>
                      <a:pt x="1482" y="421"/>
                    </a:lnTo>
                    <a:lnTo>
                      <a:pt x="1487" y="430"/>
                    </a:lnTo>
                    <a:lnTo>
                      <a:pt x="1495" y="438"/>
                    </a:lnTo>
                    <a:lnTo>
                      <a:pt x="1514" y="461"/>
                    </a:lnTo>
                    <a:lnTo>
                      <a:pt x="1541" y="486"/>
                    </a:lnTo>
                    <a:lnTo>
                      <a:pt x="1519" y="477"/>
                    </a:lnTo>
                    <a:lnTo>
                      <a:pt x="1502" y="470"/>
                    </a:lnTo>
                    <a:lnTo>
                      <a:pt x="1487" y="468"/>
                    </a:lnTo>
                    <a:lnTo>
                      <a:pt x="1478" y="466"/>
                    </a:lnTo>
                    <a:lnTo>
                      <a:pt x="1463" y="466"/>
                    </a:lnTo>
                    <a:lnTo>
                      <a:pt x="1450" y="468"/>
                    </a:lnTo>
                    <a:lnTo>
                      <a:pt x="1437" y="484"/>
                    </a:lnTo>
                    <a:lnTo>
                      <a:pt x="1407" y="516"/>
                    </a:lnTo>
                    <a:lnTo>
                      <a:pt x="1391" y="533"/>
                    </a:lnTo>
                    <a:lnTo>
                      <a:pt x="1374" y="548"/>
                    </a:lnTo>
                    <a:lnTo>
                      <a:pt x="1365" y="553"/>
                    </a:lnTo>
                    <a:lnTo>
                      <a:pt x="1357" y="557"/>
                    </a:lnTo>
                    <a:lnTo>
                      <a:pt x="1349" y="558"/>
                    </a:lnTo>
                    <a:lnTo>
                      <a:pt x="1342" y="558"/>
                    </a:lnTo>
                    <a:lnTo>
                      <a:pt x="1339" y="558"/>
                    </a:lnTo>
                    <a:lnTo>
                      <a:pt x="1337" y="557"/>
                    </a:lnTo>
                    <a:lnTo>
                      <a:pt x="1335" y="554"/>
                    </a:lnTo>
                    <a:lnTo>
                      <a:pt x="1334" y="553"/>
                    </a:lnTo>
                    <a:lnTo>
                      <a:pt x="1334" y="546"/>
                    </a:lnTo>
                    <a:lnTo>
                      <a:pt x="1335" y="540"/>
                    </a:lnTo>
                    <a:lnTo>
                      <a:pt x="1342" y="524"/>
                    </a:lnTo>
                    <a:lnTo>
                      <a:pt x="1350" y="505"/>
                    </a:lnTo>
                    <a:lnTo>
                      <a:pt x="1354" y="496"/>
                    </a:lnTo>
                    <a:lnTo>
                      <a:pt x="1358" y="488"/>
                    </a:lnTo>
                    <a:lnTo>
                      <a:pt x="1359" y="478"/>
                    </a:lnTo>
                    <a:lnTo>
                      <a:pt x="1359" y="472"/>
                    </a:lnTo>
                    <a:lnTo>
                      <a:pt x="1359" y="468"/>
                    </a:lnTo>
                    <a:lnTo>
                      <a:pt x="1358" y="465"/>
                    </a:lnTo>
                    <a:lnTo>
                      <a:pt x="1357" y="462"/>
                    </a:lnTo>
                    <a:lnTo>
                      <a:pt x="1354" y="461"/>
                    </a:lnTo>
                    <a:lnTo>
                      <a:pt x="1351" y="458"/>
                    </a:lnTo>
                    <a:lnTo>
                      <a:pt x="1347" y="457"/>
                    </a:lnTo>
                    <a:lnTo>
                      <a:pt x="1342" y="457"/>
                    </a:lnTo>
                    <a:lnTo>
                      <a:pt x="1337" y="456"/>
                    </a:lnTo>
                    <a:lnTo>
                      <a:pt x="1322" y="468"/>
                    </a:lnTo>
                    <a:lnTo>
                      <a:pt x="1309" y="477"/>
                    </a:lnTo>
                    <a:lnTo>
                      <a:pt x="1295" y="486"/>
                    </a:lnTo>
                    <a:lnTo>
                      <a:pt x="1282" y="493"/>
                    </a:lnTo>
                    <a:lnTo>
                      <a:pt x="1270" y="498"/>
                    </a:lnTo>
                    <a:lnTo>
                      <a:pt x="1259" y="504"/>
                    </a:lnTo>
                    <a:lnTo>
                      <a:pt x="1249" y="506"/>
                    </a:lnTo>
                    <a:lnTo>
                      <a:pt x="1238" y="509"/>
                    </a:lnTo>
                    <a:lnTo>
                      <a:pt x="1198" y="517"/>
                    </a:lnTo>
                    <a:lnTo>
                      <a:pt x="1162" y="522"/>
                    </a:lnTo>
                    <a:lnTo>
                      <a:pt x="1142" y="524"/>
                    </a:lnTo>
                    <a:lnTo>
                      <a:pt x="1128" y="525"/>
                    </a:lnTo>
                    <a:lnTo>
                      <a:pt x="1118" y="528"/>
                    </a:lnTo>
                    <a:lnTo>
                      <a:pt x="1112" y="532"/>
                    </a:lnTo>
                    <a:lnTo>
                      <a:pt x="1110" y="533"/>
                    </a:lnTo>
                    <a:lnTo>
                      <a:pt x="1110" y="536"/>
                    </a:lnTo>
                    <a:lnTo>
                      <a:pt x="1110" y="538"/>
                    </a:lnTo>
                    <a:lnTo>
                      <a:pt x="1110" y="541"/>
                    </a:lnTo>
                    <a:lnTo>
                      <a:pt x="1113" y="548"/>
                    </a:lnTo>
                    <a:lnTo>
                      <a:pt x="1117" y="553"/>
                    </a:lnTo>
                    <a:lnTo>
                      <a:pt x="1128" y="566"/>
                    </a:lnTo>
                    <a:lnTo>
                      <a:pt x="1137" y="581"/>
                    </a:lnTo>
                    <a:lnTo>
                      <a:pt x="1140" y="588"/>
                    </a:lnTo>
                    <a:lnTo>
                      <a:pt x="1140" y="594"/>
                    </a:lnTo>
                    <a:lnTo>
                      <a:pt x="1140" y="598"/>
                    </a:lnTo>
                    <a:lnTo>
                      <a:pt x="1137" y="601"/>
                    </a:lnTo>
                    <a:lnTo>
                      <a:pt x="1136" y="604"/>
                    </a:lnTo>
                    <a:lnTo>
                      <a:pt x="1132" y="606"/>
                    </a:lnTo>
                    <a:lnTo>
                      <a:pt x="1125" y="612"/>
                    </a:lnTo>
                    <a:lnTo>
                      <a:pt x="1117" y="616"/>
                    </a:lnTo>
                    <a:lnTo>
                      <a:pt x="1106" y="618"/>
                    </a:lnTo>
                    <a:lnTo>
                      <a:pt x="1096" y="622"/>
                    </a:lnTo>
                    <a:lnTo>
                      <a:pt x="1069" y="629"/>
                    </a:lnTo>
                    <a:lnTo>
                      <a:pt x="1041" y="637"/>
                    </a:lnTo>
                    <a:lnTo>
                      <a:pt x="1010" y="645"/>
                    </a:lnTo>
                    <a:lnTo>
                      <a:pt x="980" y="656"/>
                    </a:lnTo>
                    <a:lnTo>
                      <a:pt x="965" y="662"/>
                    </a:lnTo>
                    <a:lnTo>
                      <a:pt x="952" y="669"/>
                    </a:lnTo>
                    <a:lnTo>
                      <a:pt x="938" y="677"/>
                    </a:lnTo>
                    <a:lnTo>
                      <a:pt x="926" y="685"/>
                    </a:lnTo>
                    <a:lnTo>
                      <a:pt x="906" y="698"/>
                    </a:lnTo>
                    <a:lnTo>
                      <a:pt x="888" y="713"/>
                    </a:lnTo>
                    <a:lnTo>
                      <a:pt x="870" y="726"/>
                    </a:lnTo>
                    <a:lnTo>
                      <a:pt x="854" y="741"/>
                    </a:lnTo>
                    <a:lnTo>
                      <a:pt x="822" y="769"/>
                    </a:lnTo>
                    <a:lnTo>
                      <a:pt x="796" y="797"/>
                    </a:lnTo>
                    <a:lnTo>
                      <a:pt x="769" y="826"/>
                    </a:lnTo>
                    <a:lnTo>
                      <a:pt x="746" y="855"/>
                    </a:lnTo>
                    <a:lnTo>
                      <a:pt x="725" y="885"/>
                    </a:lnTo>
                    <a:lnTo>
                      <a:pt x="704" y="914"/>
                    </a:lnTo>
                    <a:lnTo>
                      <a:pt x="700" y="921"/>
                    </a:lnTo>
                    <a:lnTo>
                      <a:pt x="696" y="930"/>
                    </a:lnTo>
                    <a:lnTo>
                      <a:pt x="694" y="939"/>
                    </a:lnTo>
                    <a:lnTo>
                      <a:pt x="693" y="950"/>
                    </a:lnTo>
                    <a:lnTo>
                      <a:pt x="694" y="962"/>
                    </a:lnTo>
                    <a:lnTo>
                      <a:pt x="696" y="974"/>
                    </a:lnTo>
                    <a:lnTo>
                      <a:pt x="698" y="986"/>
                    </a:lnTo>
                    <a:lnTo>
                      <a:pt x="701" y="999"/>
                    </a:lnTo>
                    <a:lnTo>
                      <a:pt x="709" y="1026"/>
                    </a:lnTo>
                    <a:lnTo>
                      <a:pt x="720" y="1054"/>
                    </a:lnTo>
                    <a:lnTo>
                      <a:pt x="729" y="1081"/>
                    </a:lnTo>
                    <a:lnTo>
                      <a:pt x="740" y="1106"/>
                    </a:lnTo>
                    <a:lnTo>
                      <a:pt x="748" y="1129"/>
                    </a:lnTo>
                    <a:lnTo>
                      <a:pt x="753" y="1147"/>
                    </a:lnTo>
                    <a:lnTo>
                      <a:pt x="756" y="1155"/>
                    </a:lnTo>
                    <a:lnTo>
                      <a:pt x="756" y="1162"/>
                    </a:lnTo>
                    <a:lnTo>
                      <a:pt x="756" y="1167"/>
                    </a:lnTo>
                    <a:lnTo>
                      <a:pt x="754" y="1170"/>
                    </a:lnTo>
                    <a:lnTo>
                      <a:pt x="750" y="1173"/>
                    </a:lnTo>
                    <a:lnTo>
                      <a:pt x="746" y="1173"/>
                    </a:lnTo>
                    <a:lnTo>
                      <a:pt x="740" y="1171"/>
                    </a:lnTo>
                    <a:lnTo>
                      <a:pt x="732" y="1167"/>
                    </a:lnTo>
                    <a:lnTo>
                      <a:pt x="722" y="1162"/>
                    </a:lnTo>
                    <a:lnTo>
                      <a:pt x="710" y="1154"/>
                    </a:lnTo>
                    <a:lnTo>
                      <a:pt x="696" y="1143"/>
                    </a:lnTo>
                    <a:lnTo>
                      <a:pt x="680" y="1130"/>
                    </a:lnTo>
                    <a:lnTo>
                      <a:pt x="649" y="1137"/>
                    </a:lnTo>
                    <a:lnTo>
                      <a:pt x="621" y="1142"/>
                    </a:lnTo>
                    <a:lnTo>
                      <a:pt x="594" y="1146"/>
                    </a:lnTo>
                    <a:lnTo>
                      <a:pt x="570" y="1149"/>
                    </a:lnTo>
                    <a:lnTo>
                      <a:pt x="526" y="1153"/>
                    </a:lnTo>
                    <a:lnTo>
                      <a:pt x="486" y="1153"/>
                    </a:lnTo>
                    <a:lnTo>
                      <a:pt x="451" y="1153"/>
                    </a:lnTo>
                    <a:lnTo>
                      <a:pt x="415" y="1151"/>
                    </a:lnTo>
                    <a:lnTo>
                      <a:pt x="380" y="1150"/>
                    </a:lnTo>
                    <a:lnTo>
                      <a:pt x="343" y="1149"/>
                    </a:lnTo>
                    <a:lnTo>
                      <a:pt x="317" y="1150"/>
                    </a:lnTo>
                    <a:lnTo>
                      <a:pt x="295" y="1151"/>
                    </a:lnTo>
                    <a:lnTo>
                      <a:pt x="273" y="1155"/>
                    </a:lnTo>
                    <a:lnTo>
                      <a:pt x="256" y="1161"/>
                    </a:lnTo>
                    <a:lnTo>
                      <a:pt x="241" y="1166"/>
                    </a:lnTo>
                    <a:lnTo>
                      <a:pt x="229" y="1175"/>
                    </a:lnTo>
                    <a:lnTo>
                      <a:pt x="224" y="1179"/>
                    </a:lnTo>
                    <a:lnTo>
                      <a:pt x="220" y="1185"/>
                    </a:lnTo>
                    <a:lnTo>
                      <a:pt x="216" y="1190"/>
                    </a:lnTo>
                    <a:lnTo>
                      <a:pt x="213" y="1195"/>
                    </a:lnTo>
                    <a:lnTo>
                      <a:pt x="211" y="1202"/>
                    </a:lnTo>
                    <a:lnTo>
                      <a:pt x="209" y="1207"/>
                    </a:lnTo>
                    <a:lnTo>
                      <a:pt x="208" y="1215"/>
                    </a:lnTo>
                    <a:lnTo>
                      <a:pt x="207" y="1222"/>
                    </a:lnTo>
                    <a:lnTo>
                      <a:pt x="208" y="1238"/>
                    </a:lnTo>
                    <a:lnTo>
                      <a:pt x="211" y="1255"/>
                    </a:lnTo>
                    <a:lnTo>
                      <a:pt x="216" y="1274"/>
                    </a:lnTo>
                    <a:lnTo>
                      <a:pt x="224" y="1295"/>
                    </a:lnTo>
                    <a:lnTo>
                      <a:pt x="233" y="1318"/>
                    </a:lnTo>
                    <a:lnTo>
                      <a:pt x="247" y="1342"/>
                    </a:lnTo>
                    <a:lnTo>
                      <a:pt x="249" y="1350"/>
                    </a:lnTo>
                    <a:lnTo>
                      <a:pt x="251" y="1359"/>
                    </a:lnTo>
                    <a:lnTo>
                      <a:pt x="249" y="1371"/>
                    </a:lnTo>
                    <a:lnTo>
                      <a:pt x="247" y="1382"/>
                    </a:lnTo>
                    <a:lnTo>
                      <a:pt x="240" y="1408"/>
                    </a:lnTo>
                    <a:lnTo>
                      <a:pt x="235" y="1435"/>
                    </a:lnTo>
                    <a:lnTo>
                      <a:pt x="233" y="1450"/>
                    </a:lnTo>
                    <a:lnTo>
                      <a:pt x="233" y="1463"/>
                    </a:lnTo>
                    <a:lnTo>
                      <a:pt x="235" y="1476"/>
                    </a:lnTo>
                    <a:lnTo>
                      <a:pt x="240" y="1490"/>
                    </a:lnTo>
                    <a:lnTo>
                      <a:pt x="243" y="1495"/>
                    </a:lnTo>
                    <a:lnTo>
                      <a:pt x="248" y="1502"/>
                    </a:lnTo>
                    <a:lnTo>
                      <a:pt x="253" y="1508"/>
                    </a:lnTo>
                    <a:lnTo>
                      <a:pt x="259" y="1514"/>
                    </a:lnTo>
                    <a:lnTo>
                      <a:pt x="267" y="1519"/>
                    </a:lnTo>
                    <a:lnTo>
                      <a:pt x="275" y="1524"/>
                    </a:lnTo>
                    <a:lnTo>
                      <a:pt x="284" y="1530"/>
                    </a:lnTo>
                    <a:lnTo>
                      <a:pt x="295" y="1534"/>
                    </a:lnTo>
                    <a:lnTo>
                      <a:pt x="299" y="1531"/>
                    </a:lnTo>
                    <a:lnTo>
                      <a:pt x="301" y="1530"/>
                    </a:lnTo>
                    <a:lnTo>
                      <a:pt x="305" y="1530"/>
                    </a:lnTo>
                    <a:lnTo>
                      <a:pt x="308" y="1531"/>
                    </a:lnTo>
                    <a:lnTo>
                      <a:pt x="313" y="1534"/>
                    </a:lnTo>
                    <a:lnTo>
                      <a:pt x="317" y="1540"/>
                    </a:lnTo>
                    <a:lnTo>
                      <a:pt x="325" y="1559"/>
                    </a:lnTo>
                    <a:lnTo>
                      <a:pt x="332" y="1582"/>
                    </a:lnTo>
                    <a:lnTo>
                      <a:pt x="335" y="1592"/>
                    </a:lnTo>
                    <a:lnTo>
                      <a:pt x="339" y="1603"/>
                    </a:lnTo>
                    <a:lnTo>
                      <a:pt x="341" y="1614"/>
                    </a:lnTo>
                    <a:lnTo>
                      <a:pt x="347" y="1622"/>
                    </a:lnTo>
                    <a:lnTo>
                      <a:pt x="349" y="1624"/>
                    </a:lnTo>
                    <a:lnTo>
                      <a:pt x="352" y="1627"/>
                    </a:lnTo>
                    <a:lnTo>
                      <a:pt x="355" y="1628"/>
                    </a:lnTo>
                    <a:lnTo>
                      <a:pt x="357" y="1630"/>
                    </a:lnTo>
                    <a:lnTo>
                      <a:pt x="361" y="1630"/>
                    </a:lnTo>
                    <a:lnTo>
                      <a:pt x="364" y="1628"/>
                    </a:lnTo>
                    <a:lnTo>
                      <a:pt x="368" y="1627"/>
                    </a:lnTo>
                    <a:lnTo>
                      <a:pt x="373" y="1624"/>
                    </a:lnTo>
                    <a:lnTo>
                      <a:pt x="392" y="1650"/>
                    </a:lnTo>
                    <a:lnTo>
                      <a:pt x="407" y="1672"/>
                    </a:lnTo>
                    <a:lnTo>
                      <a:pt x="412" y="1683"/>
                    </a:lnTo>
                    <a:lnTo>
                      <a:pt x="417" y="1694"/>
                    </a:lnTo>
                    <a:lnTo>
                      <a:pt x="420" y="1703"/>
                    </a:lnTo>
                    <a:lnTo>
                      <a:pt x="421" y="1714"/>
                    </a:lnTo>
                    <a:lnTo>
                      <a:pt x="421" y="1724"/>
                    </a:lnTo>
                    <a:lnTo>
                      <a:pt x="420" y="1735"/>
                    </a:lnTo>
                    <a:lnTo>
                      <a:pt x="416" y="1747"/>
                    </a:lnTo>
                    <a:lnTo>
                      <a:pt x="411" y="1759"/>
                    </a:lnTo>
                    <a:lnTo>
                      <a:pt x="404" y="1772"/>
                    </a:lnTo>
                    <a:lnTo>
                      <a:pt x="393" y="1786"/>
                    </a:lnTo>
                    <a:lnTo>
                      <a:pt x="381" y="1800"/>
                    </a:lnTo>
                    <a:lnTo>
                      <a:pt x="367" y="1816"/>
                    </a:lnTo>
                    <a:lnTo>
                      <a:pt x="377" y="1842"/>
                    </a:lnTo>
                    <a:lnTo>
                      <a:pt x="397" y="1897"/>
                    </a:lnTo>
                    <a:lnTo>
                      <a:pt x="408" y="1929"/>
                    </a:lnTo>
                    <a:lnTo>
                      <a:pt x="415" y="1961"/>
                    </a:lnTo>
                    <a:lnTo>
                      <a:pt x="417" y="1976"/>
                    </a:lnTo>
                    <a:lnTo>
                      <a:pt x="419" y="1989"/>
                    </a:lnTo>
                    <a:lnTo>
                      <a:pt x="417" y="2000"/>
                    </a:lnTo>
                    <a:lnTo>
                      <a:pt x="415" y="2009"/>
                    </a:lnTo>
                    <a:lnTo>
                      <a:pt x="401" y="2033"/>
                    </a:lnTo>
                    <a:lnTo>
                      <a:pt x="389" y="2053"/>
                    </a:lnTo>
                    <a:lnTo>
                      <a:pt x="379" y="2069"/>
                    </a:lnTo>
                    <a:lnTo>
                      <a:pt x="369" y="2081"/>
                    </a:lnTo>
                    <a:lnTo>
                      <a:pt x="361" y="2091"/>
                    </a:lnTo>
                    <a:lnTo>
                      <a:pt x="355" y="2097"/>
                    </a:lnTo>
                    <a:lnTo>
                      <a:pt x="349" y="2101"/>
                    </a:lnTo>
                    <a:lnTo>
                      <a:pt x="344" y="2103"/>
                    </a:lnTo>
                    <a:lnTo>
                      <a:pt x="340" y="2101"/>
                    </a:lnTo>
                    <a:lnTo>
                      <a:pt x="336" y="2099"/>
                    </a:lnTo>
                    <a:lnTo>
                      <a:pt x="333" y="2095"/>
                    </a:lnTo>
                    <a:lnTo>
                      <a:pt x="331" y="2089"/>
                    </a:lnTo>
                    <a:lnTo>
                      <a:pt x="325" y="2077"/>
                    </a:lnTo>
                    <a:lnTo>
                      <a:pt x="319" y="2064"/>
                    </a:lnTo>
                    <a:lnTo>
                      <a:pt x="335" y="2025"/>
                    </a:lnTo>
                    <a:lnTo>
                      <a:pt x="347" y="1992"/>
                    </a:lnTo>
                    <a:lnTo>
                      <a:pt x="355" y="1961"/>
                    </a:lnTo>
                    <a:lnTo>
                      <a:pt x="360" y="1936"/>
                    </a:lnTo>
                    <a:lnTo>
                      <a:pt x="363" y="1915"/>
                    </a:lnTo>
                    <a:lnTo>
                      <a:pt x="361" y="1897"/>
                    </a:lnTo>
                    <a:lnTo>
                      <a:pt x="360" y="1891"/>
                    </a:lnTo>
                    <a:lnTo>
                      <a:pt x="359" y="1885"/>
                    </a:lnTo>
                    <a:lnTo>
                      <a:pt x="356" y="1881"/>
                    </a:lnTo>
                    <a:lnTo>
                      <a:pt x="353" y="1877"/>
                    </a:lnTo>
                    <a:lnTo>
                      <a:pt x="349" y="1876"/>
                    </a:lnTo>
                    <a:lnTo>
                      <a:pt x="347" y="1876"/>
                    </a:lnTo>
                    <a:lnTo>
                      <a:pt x="343" y="1876"/>
                    </a:lnTo>
                    <a:lnTo>
                      <a:pt x="337" y="1879"/>
                    </a:lnTo>
                    <a:lnTo>
                      <a:pt x="333" y="1883"/>
                    </a:lnTo>
                    <a:lnTo>
                      <a:pt x="328" y="1888"/>
                    </a:lnTo>
                    <a:lnTo>
                      <a:pt x="323" y="1893"/>
                    </a:lnTo>
                    <a:lnTo>
                      <a:pt x="317" y="1901"/>
                    </a:lnTo>
                    <a:lnTo>
                      <a:pt x="305" y="1923"/>
                    </a:lnTo>
                    <a:lnTo>
                      <a:pt x="293" y="1949"/>
                    </a:lnTo>
                    <a:lnTo>
                      <a:pt x="283" y="1981"/>
                    </a:lnTo>
                    <a:lnTo>
                      <a:pt x="271" y="2021"/>
                    </a:lnTo>
                    <a:lnTo>
                      <a:pt x="272" y="2003"/>
                    </a:lnTo>
                    <a:lnTo>
                      <a:pt x="276" y="1973"/>
                    </a:lnTo>
                    <a:lnTo>
                      <a:pt x="283" y="1939"/>
                    </a:lnTo>
                    <a:lnTo>
                      <a:pt x="292" y="1901"/>
                    </a:lnTo>
                    <a:lnTo>
                      <a:pt x="301" y="1863"/>
                    </a:lnTo>
                    <a:lnTo>
                      <a:pt x="311" y="1828"/>
                    </a:lnTo>
                    <a:lnTo>
                      <a:pt x="316" y="1814"/>
                    </a:lnTo>
                    <a:lnTo>
                      <a:pt x="321" y="1800"/>
                    </a:lnTo>
                    <a:lnTo>
                      <a:pt x="327" y="1790"/>
                    </a:lnTo>
                    <a:lnTo>
                      <a:pt x="331" y="1780"/>
                    </a:lnTo>
                    <a:lnTo>
                      <a:pt x="351" y="1744"/>
                    </a:lnTo>
                    <a:lnTo>
                      <a:pt x="365" y="1716"/>
                    </a:lnTo>
                    <a:lnTo>
                      <a:pt x="369" y="1704"/>
                    </a:lnTo>
                    <a:lnTo>
                      <a:pt x="373" y="1695"/>
                    </a:lnTo>
                    <a:lnTo>
                      <a:pt x="375" y="1687"/>
                    </a:lnTo>
                    <a:lnTo>
                      <a:pt x="376" y="1679"/>
                    </a:lnTo>
                    <a:lnTo>
                      <a:pt x="376" y="1674"/>
                    </a:lnTo>
                    <a:lnTo>
                      <a:pt x="375" y="1670"/>
                    </a:lnTo>
                    <a:lnTo>
                      <a:pt x="372" y="1666"/>
                    </a:lnTo>
                    <a:lnTo>
                      <a:pt x="369" y="1663"/>
                    </a:lnTo>
                    <a:lnTo>
                      <a:pt x="365" y="1662"/>
                    </a:lnTo>
                    <a:lnTo>
                      <a:pt x="360" y="1662"/>
                    </a:lnTo>
                    <a:lnTo>
                      <a:pt x="356" y="1660"/>
                    </a:lnTo>
                    <a:lnTo>
                      <a:pt x="349" y="1662"/>
                    </a:lnTo>
                    <a:lnTo>
                      <a:pt x="323" y="1664"/>
                    </a:lnTo>
                    <a:lnTo>
                      <a:pt x="292" y="1667"/>
                    </a:lnTo>
                    <a:lnTo>
                      <a:pt x="285" y="1666"/>
                    </a:lnTo>
                    <a:lnTo>
                      <a:pt x="279" y="1664"/>
                    </a:lnTo>
                    <a:lnTo>
                      <a:pt x="272" y="1663"/>
                    </a:lnTo>
                    <a:lnTo>
                      <a:pt x="265" y="1659"/>
                    </a:lnTo>
                    <a:lnTo>
                      <a:pt x="260" y="1655"/>
                    </a:lnTo>
                    <a:lnTo>
                      <a:pt x="255" y="1651"/>
                    </a:lnTo>
                    <a:lnTo>
                      <a:pt x="251" y="1644"/>
                    </a:lnTo>
                    <a:lnTo>
                      <a:pt x="247" y="1636"/>
                    </a:lnTo>
                    <a:lnTo>
                      <a:pt x="239" y="1619"/>
                    </a:lnTo>
                    <a:lnTo>
                      <a:pt x="231" y="1604"/>
                    </a:lnTo>
                    <a:lnTo>
                      <a:pt x="223" y="1591"/>
                    </a:lnTo>
                    <a:lnTo>
                      <a:pt x="215" y="1579"/>
                    </a:lnTo>
                    <a:lnTo>
                      <a:pt x="199" y="1559"/>
                    </a:lnTo>
                    <a:lnTo>
                      <a:pt x="181" y="1542"/>
                    </a:lnTo>
                    <a:lnTo>
                      <a:pt x="163" y="1524"/>
                    </a:lnTo>
                    <a:lnTo>
                      <a:pt x="141" y="1506"/>
                    </a:lnTo>
                    <a:lnTo>
                      <a:pt x="117" y="1483"/>
                    </a:lnTo>
                    <a:lnTo>
                      <a:pt x="89" y="1455"/>
                    </a:lnTo>
                    <a:lnTo>
                      <a:pt x="89" y="1458"/>
                    </a:lnTo>
                    <a:lnTo>
                      <a:pt x="88" y="1460"/>
                    </a:lnTo>
                    <a:lnTo>
                      <a:pt x="85" y="1462"/>
                    </a:lnTo>
                    <a:lnTo>
                      <a:pt x="81" y="1464"/>
                    </a:lnTo>
                    <a:lnTo>
                      <a:pt x="72" y="1467"/>
                    </a:lnTo>
                    <a:lnTo>
                      <a:pt x="60" y="1467"/>
                    </a:lnTo>
                    <a:lnTo>
                      <a:pt x="56" y="1474"/>
                    </a:lnTo>
                    <a:lnTo>
                      <a:pt x="53" y="1479"/>
                    </a:lnTo>
                    <a:lnTo>
                      <a:pt x="52" y="1484"/>
                    </a:lnTo>
                    <a:lnTo>
                      <a:pt x="52" y="1488"/>
                    </a:lnTo>
                    <a:lnTo>
                      <a:pt x="53" y="1498"/>
                    </a:lnTo>
                    <a:lnTo>
                      <a:pt x="53" y="1510"/>
                    </a:lnTo>
                    <a:lnTo>
                      <a:pt x="55" y="1522"/>
                    </a:lnTo>
                    <a:lnTo>
                      <a:pt x="59" y="1531"/>
                    </a:lnTo>
                    <a:lnTo>
                      <a:pt x="64" y="1538"/>
                    </a:lnTo>
                    <a:lnTo>
                      <a:pt x="71" y="1544"/>
                    </a:lnTo>
                    <a:lnTo>
                      <a:pt x="79" y="1550"/>
                    </a:lnTo>
                    <a:lnTo>
                      <a:pt x="88" y="1554"/>
                    </a:lnTo>
                    <a:lnTo>
                      <a:pt x="99" y="1558"/>
                    </a:lnTo>
                    <a:lnTo>
                      <a:pt x="108" y="1562"/>
                    </a:lnTo>
                    <a:lnTo>
                      <a:pt x="119" y="1566"/>
                    </a:lnTo>
                    <a:lnTo>
                      <a:pt x="129" y="1570"/>
                    </a:lnTo>
                    <a:lnTo>
                      <a:pt x="139" y="1575"/>
                    </a:lnTo>
                    <a:lnTo>
                      <a:pt x="148" y="1580"/>
                    </a:lnTo>
                    <a:lnTo>
                      <a:pt x="155" y="1587"/>
                    </a:lnTo>
                    <a:lnTo>
                      <a:pt x="161" y="1595"/>
                    </a:lnTo>
                    <a:lnTo>
                      <a:pt x="165" y="1606"/>
                    </a:lnTo>
                    <a:lnTo>
                      <a:pt x="168" y="1618"/>
                    </a:lnTo>
                    <a:lnTo>
                      <a:pt x="169" y="1636"/>
                    </a:lnTo>
                    <a:lnTo>
                      <a:pt x="168" y="1652"/>
                    </a:lnTo>
                    <a:lnTo>
                      <a:pt x="165" y="1664"/>
                    </a:lnTo>
                    <a:lnTo>
                      <a:pt x="160" y="1674"/>
                    </a:lnTo>
                    <a:lnTo>
                      <a:pt x="153" y="1682"/>
                    </a:lnTo>
                    <a:lnTo>
                      <a:pt x="147" y="1688"/>
                    </a:lnTo>
                    <a:lnTo>
                      <a:pt x="139" y="1692"/>
                    </a:lnTo>
                    <a:lnTo>
                      <a:pt x="131" y="1696"/>
                    </a:lnTo>
                    <a:lnTo>
                      <a:pt x="113" y="1703"/>
                    </a:lnTo>
                    <a:lnTo>
                      <a:pt x="99" y="1710"/>
                    </a:lnTo>
                    <a:lnTo>
                      <a:pt x="92" y="1715"/>
                    </a:lnTo>
                    <a:lnTo>
                      <a:pt x="88" y="1720"/>
                    </a:lnTo>
                    <a:lnTo>
                      <a:pt x="85" y="1728"/>
                    </a:lnTo>
                    <a:lnTo>
                      <a:pt x="84" y="1739"/>
                    </a:lnTo>
                    <a:lnTo>
                      <a:pt x="85" y="1748"/>
                    </a:lnTo>
                    <a:lnTo>
                      <a:pt x="88" y="1758"/>
                    </a:lnTo>
                    <a:lnTo>
                      <a:pt x="92" y="1767"/>
                    </a:lnTo>
                    <a:lnTo>
                      <a:pt x="97" y="1776"/>
                    </a:lnTo>
                    <a:lnTo>
                      <a:pt x="111" y="1794"/>
                    </a:lnTo>
                    <a:lnTo>
                      <a:pt x="125" y="1814"/>
                    </a:lnTo>
                    <a:lnTo>
                      <a:pt x="133" y="1823"/>
                    </a:lnTo>
                    <a:lnTo>
                      <a:pt x="141" y="1834"/>
                    </a:lnTo>
                    <a:lnTo>
                      <a:pt x="148" y="1846"/>
                    </a:lnTo>
                    <a:lnTo>
                      <a:pt x="155" y="1858"/>
                    </a:lnTo>
                    <a:lnTo>
                      <a:pt x="160" y="1871"/>
                    </a:lnTo>
                    <a:lnTo>
                      <a:pt x="164" y="1885"/>
                    </a:lnTo>
                    <a:lnTo>
                      <a:pt x="167" y="1901"/>
                    </a:lnTo>
                    <a:lnTo>
                      <a:pt x="168" y="1919"/>
                    </a:lnTo>
                    <a:lnTo>
                      <a:pt x="168" y="1933"/>
                    </a:lnTo>
                    <a:lnTo>
                      <a:pt x="167" y="1945"/>
                    </a:lnTo>
                    <a:lnTo>
                      <a:pt x="164" y="1957"/>
                    </a:lnTo>
                    <a:lnTo>
                      <a:pt x="161" y="1968"/>
                    </a:lnTo>
                    <a:lnTo>
                      <a:pt x="157" y="1977"/>
                    </a:lnTo>
                    <a:lnTo>
                      <a:pt x="152" y="1987"/>
                    </a:lnTo>
                    <a:lnTo>
                      <a:pt x="148" y="1995"/>
                    </a:lnTo>
                    <a:lnTo>
                      <a:pt x="141" y="2001"/>
                    </a:lnTo>
                    <a:lnTo>
                      <a:pt x="129" y="2015"/>
                    </a:lnTo>
                    <a:lnTo>
                      <a:pt x="115" y="2024"/>
                    </a:lnTo>
                    <a:lnTo>
                      <a:pt x="100" y="2033"/>
                    </a:lnTo>
                    <a:lnTo>
                      <a:pt x="84" y="2041"/>
                    </a:lnTo>
                    <a:lnTo>
                      <a:pt x="68" y="2051"/>
                    </a:lnTo>
                    <a:lnTo>
                      <a:pt x="53" y="2059"/>
                    </a:lnTo>
                    <a:lnTo>
                      <a:pt x="39" y="2069"/>
                    </a:lnTo>
                    <a:lnTo>
                      <a:pt x="25" y="2081"/>
                    </a:lnTo>
                    <a:lnTo>
                      <a:pt x="20" y="2088"/>
                    </a:lnTo>
                    <a:lnTo>
                      <a:pt x="15" y="2095"/>
                    </a:lnTo>
                    <a:lnTo>
                      <a:pt x="11" y="2104"/>
                    </a:lnTo>
                    <a:lnTo>
                      <a:pt x="7" y="2113"/>
                    </a:lnTo>
                    <a:lnTo>
                      <a:pt x="4" y="2123"/>
                    </a:lnTo>
                    <a:lnTo>
                      <a:pt x="1" y="2135"/>
                    </a:lnTo>
                    <a:lnTo>
                      <a:pt x="0" y="2147"/>
                    </a:lnTo>
                    <a:lnTo>
                      <a:pt x="0" y="2160"/>
                    </a:lnTo>
                    <a:lnTo>
                      <a:pt x="0" y="2172"/>
                    </a:lnTo>
                    <a:lnTo>
                      <a:pt x="4" y="2184"/>
                    </a:lnTo>
                    <a:lnTo>
                      <a:pt x="9" y="2197"/>
                    </a:lnTo>
                    <a:lnTo>
                      <a:pt x="17" y="2211"/>
                    </a:lnTo>
                    <a:lnTo>
                      <a:pt x="27" y="2224"/>
                    </a:lnTo>
                    <a:lnTo>
                      <a:pt x="37" y="2237"/>
                    </a:lnTo>
                    <a:lnTo>
                      <a:pt x="48" y="2251"/>
                    </a:lnTo>
                    <a:lnTo>
                      <a:pt x="61" y="2264"/>
                    </a:lnTo>
                    <a:lnTo>
                      <a:pt x="75" y="2276"/>
                    </a:lnTo>
                    <a:lnTo>
                      <a:pt x="88" y="2287"/>
                    </a:lnTo>
                    <a:lnTo>
                      <a:pt x="103" y="2297"/>
                    </a:lnTo>
                    <a:lnTo>
                      <a:pt x="116" y="2305"/>
                    </a:lnTo>
                    <a:lnTo>
                      <a:pt x="131" y="2313"/>
                    </a:lnTo>
                    <a:lnTo>
                      <a:pt x="144" y="2319"/>
                    </a:lnTo>
                    <a:lnTo>
                      <a:pt x="156" y="2321"/>
                    </a:lnTo>
                    <a:lnTo>
                      <a:pt x="168" y="2323"/>
                    </a:lnTo>
                    <a:lnTo>
                      <a:pt x="180" y="2323"/>
                    </a:lnTo>
                    <a:lnTo>
                      <a:pt x="188" y="2321"/>
                    </a:lnTo>
                    <a:lnTo>
                      <a:pt x="195" y="2319"/>
                    </a:lnTo>
                    <a:lnTo>
                      <a:pt x="199" y="2317"/>
                    </a:lnTo>
                    <a:lnTo>
                      <a:pt x="203" y="2316"/>
                    </a:lnTo>
                    <a:lnTo>
                      <a:pt x="207" y="2315"/>
                    </a:lnTo>
                    <a:lnTo>
                      <a:pt x="211" y="2315"/>
                    </a:lnTo>
                    <a:lnTo>
                      <a:pt x="216" y="2316"/>
                    </a:lnTo>
                    <a:lnTo>
                      <a:pt x="227" y="2329"/>
                    </a:lnTo>
                    <a:lnTo>
                      <a:pt x="239" y="2340"/>
                    </a:lnTo>
                    <a:lnTo>
                      <a:pt x="252" y="2352"/>
                    </a:lnTo>
                    <a:lnTo>
                      <a:pt x="264" y="2364"/>
                    </a:lnTo>
                    <a:lnTo>
                      <a:pt x="271" y="2369"/>
                    </a:lnTo>
                    <a:lnTo>
                      <a:pt x="276" y="2377"/>
                    </a:lnTo>
                    <a:lnTo>
                      <a:pt x="281" y="2384"/>
                    </a:lnTo>
                    <a:lnTo>
                      <a:pt x="285" y="2393"/>
                    </a:lnTo>
                    <a:lnTo>
                      <a:pt x="289" y="2403"/>
                    </a:lnTo>
                    <a:lnTo>
                      <a:pt x="292" y="2413"/>
                    </a:lnTo>
                    <a:lnTo>
                      <a:pt x="293" y="2424"/>
                    </a:lnTo>
                    <a:lnTo>
                      <a:pt x="295" y="2437"/>
                    </a:lnTo>
                    <a:lnTo>
                      <a:pt x="295" y="2449"/>
                    </a:lnTo>
                    <a:lnTo>
                      <a:pt x="295" y="2461"/>
                    </a:lnTo>
                    <a:lnTo>
                      <a:pt x="293" y="2470"/>
                    </a:lnTo>
                    <a:lnTo>
                      <a:pt x="291" y="2480"/>
                    </a:lnTo>
                    <a:lnTo>
                      <a:pt x="287" y="2488"/>
                    </a:lnTo>
                    <a:lnTo>
                      <a:pt x="281" y="2496"/>
                    </a:lnTo>
                    <a:lnTo>
                      <a:pt x="275" y="2502"/>
                    </a:lnTo>
                    <a:lnTo>
                      <a:pt x="264" y="2509"/>
                    </a:lnTo>
                    <a:lnTo>
                      <a:pt x="271" y="2540"/>
                    </a:lnTo>
                    <a:lnTo>
                      <a:pt x="276" y="2557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127"/>
              <p:cNvSpPr>
                <a:spLocks/>
              </p:cNvSpPr>
              <p:nvPr/>
            </p:nvSpPr>
            <p:spPr bwMode="auto">
              <a:xfrm>
                <a:off x="2088" y="3082"/>
                <a:ext cx="256" cy="396"/>
              </a:xfrm>
              <a:custGeom>
                <a:avLst/>
                <a:gdLst>
                  <a:gd name="T0" fmla="*/ 242 w 837"/>
                  <a:gd name="T1" fmla="*/ 31 h 1295"/>
                  <a:gd name="T2" fmla="*/ 242 w 837"/>
                  <a:gd name="T3" fmla="*/ 48 h 1295"/>
                  <a:gd name="T4" fmla="*/ 231 w 837"/>
                  <a:gd name="T5" fmla="*/ 60 h 1295"/>
                  <a:gd name="T6" fmla="*/ 234 w 837"/>
                  <a:gd name="T7" fmla="*/ 79 h 1295"/>
                  <a:gd name="T8" fmla="*/ 252 w 837"/>
                  <a:gd name="T9" fmla="*/ 140 h 1295"/>
                  <a:gd name="T10" fmla="*/ 255 w 837"/>
                  <a:gd name="T11" fmla="*/ 162 h 1295"/>
                  <a:gd name="T12" fmla="*/ 242 w 837"/>
                  <a:gd name="T13" fmla="*/ 189 h 1295"/>
                  <a:gd name="T14" fmla="*/ 245 w 837"/>
                  <a:gd name="T15" fmla="*/ 210 h 1295"/>
                  <a:gd name="T16" fmla="*/ 237 w 837"/>
                  <a:gd name="T17" fmla="*/ 221 h 1295"/>
                  <a:gd name="T18" fmla="*/ 216 w 837"/>
                  <a:gd name="T19" fmla="*/ 223 h 1295"/>
                  <a:gd name="T20" fmla="*/ 205 w 837"/>
                  <a:gd name="T21" fmla="*/ 232 h 1295"/>
                  <a:gd name="T22" fmla="*/ 201 w 837"/>
                  <a:gd name="T23" fmla="*/ 253 h 1295"/>
                  <a:gd name="T24" fmla="*/ 189 w 837"/>
                  <a:gd name="T25" fmla="*/ 277 h 1295"/>
                  <a:gd name="T26" fmla="*/ 190 w 837"/>
                  <a:gd name="T27" fmla="*/ 300 h 1295"/>
                  <a:gd name="T28" fmla="*/ 202 w 837"/>
                  <a:gd name="T29" fmla="*/ 327 h 1295"/>
                  <a:gd name="T30" fmla="*/ 199 w 837"/>
                  <a:gd name="T31" fmla="*/ 339 h 1295"/>
                  <a:gd name="T32" fmla="*/ 187 w 837"/>
                  <a:gd name="T33" fmla="*/ 361 h 1295"/>
                  <a:gd name="T34" fmla="*/ 175 w 837"/>
                  <a:gd name="T35" fmla="*/ 374 h 1295"/>
                  <a:gd name="T36" fmla="*/ 142 w 837"/>
                  <a:gd name="T37" fmla="*/ 386 h 1295"/>
                  <a:gd name="T38" fmla="*/ 124 w 837"/>
                  <a:gd name="T39" fmla="*/ 395 h 1295"/>
                  <a:gd name="T40" fmla="*/ 110 w 837"/>
                  <a:gd name="T41" fmla="*/ 391 h 1295"/>
                  <a:gd name="T42" fmla="*/ 95 w 837"/>
                  <a:gd name="T43" fmla="*/ 387 h 1295"/>
                  <a:gd name="T44" fmla="*/ 84 w 837"/>
                  <a:gd name="T45" fmla="*/ 383 h 1295"/>
                  <a:gd name="T46" fmla="*/ 86 w 837"/>
                  <a:gd name="T47" fmla="*/ 372 h 1295"/>
                  <a:gd name="T48" fmla="*/ 100 w 837"/>
                  <a:gd name="T49" fmla="*/ 363 h 1295"/>
                  <a:gd name="T50" fmla="*/ 99 w 837"/>
                  <a:gd name="T51" fmla="*/ 356 h 1295"/>
                  <a:gd name="T52" fmla="*/ 77 w 837"/>
                  <a:gd name="T53" fmla="*/ 347 h 1295"/>
                  <a:gd name="T54" fmla="*/ 62 w 837"/>
                  <a:gd name="T55" fmla="*/ 346 h 1295"/>
                  <a:gd name="T56" fmla="*/ 53 w 837"/>
                  <a:gd name="T57" fmla="*/ 342 h 1295"/>
                  <a:gd name="T58" fmla="*/ 43 w 837"/>
                  <a:gd name="T59" fmla="*/ 320 h 1295"/>
                  <a:gd name="T60" fmla="*/ 29 w 837"/>
                  <a:gd name="T61" fmla="*/ 322 h 1295"/>
                  <a:gd name="T62" fmla="*/ 16 w 837"/>
                  <a:gd name="T63" fmla="*/ 325 h 1295"/>
                  <a:gd name="T64" fmla="*/ 0 w 837"/>
                  <a:gd name="T65" fmla="*/ 320 h 1295"/>
                  <a:gd name="T66" fmla="*/ 14 w 837"/>
                  <a:gd name="T67" fmla="*/ 293 h 1295"/>
                  <a:gd name="T68" fmla="*/ 6 w 837"/>
                  <a:gd name="T69" fmla="*/ 244 h 1295"/>
                  <a:gd name="T70" fmla="*/ 6 w 837"/>
                  <a:gd name="T71" fmla="*/ 217 h 1295"/>
                  <a:gd name="T72" fmla="*/ 9 w 837"/>
                  <a:gd name="T73" fmla="*/ 189 h 1295"/>
                  <a:gd name="T74" fmla="*/ 14 w 837"/>
                  <a:gd name="T75" fmla="*/ 181 h 1295"/>
                  <a:gd name="T76" fmla="*/ 28 w 837"/>
                  <a:gd name="T77" fmla="*/ 174 h 1295"/>
                  <a:gd name="T78" fmla="*/ 30 w 837"/>
                  <a:gd name="T79" fmla="*/ 152 h 1295"/>
                  <a:gd name="T80" fmla="*/ 52 w 837"/>
                  <a:gd name="T81" fmla="*/ 137 h 1295"/>
                  <a:gd name="T82" fmla="*/ 74 w 837"/>
                  <a:gd name="T83" fmla="*/ 128 h 1295"/>
                  <a:gd name="T84" fmla="*/ 74 w 837"/>
                  <a:gd name="T85" fmla="*/ 120 h 1295"/>
                  <a:gd name="T86" fmla="*/ 62 w 837"/>
                  <a:gd name="T87" fmla="*/ 90 h 1295"/>
                  <a:gd name="T88" fmla="*/ 51 w 837"/>
                  <a:gd name="T89" fmla="*/ 85 h 1295"/>
                  <a:gd name="T90" fmla="*/ 45 w 837"/>
                  <a:gd name="T91" fmla="*/ 91 h 1295"/>
                  <a:gd name="T92" fmla="*/ 36 w 837"/>
                  <a:gd name="T93" fmla="*/ 85 h 1295"/>
                  <a:gd name="T94" fmla="*/ 37 w 837"/>
                  <a:gd name="T95" fmla="*/ 73 h 1295"/>
                  <a:gd name="T96" fmla="*/ 47 w 837"/>
                  <a:gd name="T97" fmla="*/ 59 h 1295"/>
                  <a:gd name="T98" fmla="*/ 46 w 837"/>
                  <a:gd name="T99" fmla="*/ 37 h 1295"/>
                  <a:gd name="T100" fmla="*/ 67 w 837"/>
                  <a:gd name="T101" fmla="*/ 7 h 1295"/>
                  <a:gd name="T102" fmla="*/ 83 w 837"/>
                  <a:gd name="T103" fmla="*/ 0 h 1295"/>
                  <a:gd name="T104" fmla="*/ 88 w 837"/>
                  <a:gd name="T105" fmla="*/ 11 h 1295"/>
                  <a:gd name="T106" fmla="*/ 83 w 837"/>
                  <a:gd name="T107" fmla="*/ 22 h 1295"/>
                  <a:gd name="T108" fmla="*/ 86 w 837"/>
                  <a:gd name="T109" fmla="*/ 31 h 1295"/>
                  <a:gd name="T110" fmla="*/ 134 w 837"/>
                  <a:gd name="T111" fmla="*/ 52 h 1295"/>
                  <a:gd name="T112" fmla="*/ 151 w 837"/>
                  <a:gd name="T113" fmla="*/ 52 h 1295"/>
                  <a:gd name="T114" fmla="*/ 167 w 837"/>
                  <a:gd name="T115" fmla="*/ 48 h 1295"/>
                  <a:gd name="T116" fmla="*/ 189 w 837"/>
                  <a:gd name="T117" fmla="*/ 56 h 1295"/>
                  <a:gd name="T118" fmla="*/ 210 w 837"/>
                  <a:gd name="T119" fmla="*/ 55 h 1295"/>
                  <a:gd name="T120" fmla="*/ 228 w 837"/>
                  <a:gd name="T121" fmla="*/ 42 h 129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37"/>
                  <a:gd name="T184" fmla="*/ 0 h 1295"/>
                  <a:gd name="T185" fmla="*/ 837 w 837"/>
                  <a:gd name="T186" fmla="*/ 1295 h 129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37" h="1295">
                    <a:moveTo>
                      <a:pt x="776" y="90"/>
                    </a:moveTo>
                    <a:lnTo>
                      <a:pt x="780" y="90"/>
                    </a:lnTo>
                    <a:lnTo>
                      <a:pt x="782" y="91"/>
                    </a:lnTo>
                    <a:lnTo>
                      <a:pt x="785" y="93"/>
                    </a:lnTo>
                    <a:lnTo>
                      <a:pt x="786" y="95"/>
                    </a:lnTo>
                    <a:lnTo>
                      <a:pt x="790" y="101"/>
                    </a:lnTo>
                    <a:lnTo>
                      <a:pt x="792" y="109"/>
                    </a:lnTo>
                    <a:lnTo>
                      <a:pt x="794" y="126"/>
                    </a:lnTo>
                    <a:lnTo>
                      <a:pt x="794" y="145"/>
                    </a:lnTo>
                    <a:lnTo>
                      <a:pt x="794" y="149"/>
                    </a:lnTo>
                    <a:lnTo>
                      <a:pt x="793" y="153"/>
                    </a:lnTo>
                    <a:lnTo>
                      <a:pt x="790" y="157"/>
                    </a:lnTo>
                    <a:lnTo>
                      <a:pt x="788" y="159"/>
                    </a:lnTo>
                    <a:lnTo>
                      <a:pt x="781" y="167"/>
                    </a:lnTo>
                    <a:lnTo>
                      <a:pt x="773" y="174"/>
                    </a:lnTo>
                    <a:lnTo>
                      <a:pt x="765" y="182"/>
                    </a:lnTo>
                    <a:lnTo>
                      <a:pt x="758" y="191"/>
                    </a:lnTo>
                    <a:lnTo>
                      <a:pt x="756" y="197"/>
                    </a:lnTo>
                    <a:lnTo>
                      <a:pt x="754" y="202"/>
                    </a:lnTo>
                    <a:lnTo>
                      <a:pt x="753" y="209"/>
                    </a:lnTo>
                    <a:lnTo>
                      <a:pt x="752" y="217"/>
                    </a:lnTo>
                    <a:lnTo>
                      <a:pt x="753" y="230"/>
                    </a:lnTo>
                    <a:lnTo>
                      <a:pt x="758" y="245"/>
                    </a:lnTo>
                    <a:lnTo>
                      <a:pt x="764" y="258"/>
                    </a:lnTo>
                    <a:lnTo>
                      <a:pt x="772" y="273"/>
                    </a:lnTo>
                    <a:lnTo>
                      <a:pt x="788" y="298"/>
                    </a:lnTo>
                    <a:lnTo>
                      <a:pt x="800" y="319"/>
                    </a:lnTo>
                    <a:lnTo>
                      <a:pt x="800" y="422"/>
                    </a:lnTo>
                    <a:lnTo>
                      <a:pt x="813" y="439"/>
                    </a:lnTo>
                    <a:lnTo>
                      <a:pt x="825" y="459"/>
                    </a:lnTo>
                    <a:lnTo>
                      <a:pt x="830" y="470"/>
                    </a:lnTo>
                    <a:lnTo>
                      <a:pt x="833" y="481"/>
                    </a:lnTo>
                    <a:lnTo>
                      <a:pt x="836" y="493"/>
                    </a:lnTo>
                    <a:lnTo>
                      <a:pt x="837" y="506"/>
                    </a:lnTo>
                    <a:lnTo>
                      <a:pt x="836" y="518"/>
                    </a:lnTo>
                    <a:lnTo>
                      <a:pt x="834" y="529"/>
                    </a:lnTo>
                    <a:lnTo>
                      <a:pt x="832" y="539"/>
                    </a:lnTo>
                    <a:lnTo>
                      <a:pt x="828" y="550"/>
                    </a:lnTo>
                    <a:lnTo>
                      <a:pt x="820" y="567"/>
                    </a:lnTo>
                    <a:lnTo>
                      <a:pt x="809" y="585"/>
                    </a:lnTo>
                    <a:lnTo>
                      <a:pt x="800" y="601"/>
                    </a:lnTo>
                    <a:lnTo>
                      <a:pt x="790" y="617"/>
                    </a:lnTo>
                    <a:lnTo>
                      <a:pt x="788" y="625"/>
                    </a:lnTo>
                    <a:lnTo>
                      <a:pt x="785" y="632"/>
                    </a:lnTo>
                    <a:lnTo>
                      <a:pt x="782" y="642"/>
                    </a:lnTo>
                    <a:lnTo>
                      <a:pt x="782" y="650"/>
                    </a:lnTo>
                    <a:lnTo>
                      <a:pt x="792" y="666"/>
                    </a:lnTo>
                    <a:lnTo>
                      <a:pt x="800" y="686"/>
                    </a:lnTo>
                    <a:lnTo>
                      <a:pt x="800" y="698"/>
                    </a:lnTo>
                    <a:lnTo>
                      <a:pt x="797" y="706"/>
                    </a:lnTo>
                    <a:lnTo>
                      <a:pt x="793" y="714"/>
                    </a:lnTo>
                    <a:lnTo>
                      <a:pt x="789" y="718"/>
                    </a:lnTo>
                    <a:lnTo>
                      <a:pt x="782" y="722"/>
                    </a:lnTo>
                    <a:lnTo>
                      <a:pt x="776" y="724"/>
                    </a:lnTo>
                    <a:lnTo>
                      <a:pt x="768" y="726"/>
                    </a:lnTo>
                    <a:lnTo>
                      <a:pt x="760" y="726"/>
                    </a:lnTo>
                    <a:lnTo>
                      <a:pt x="742" y="726"/>
                    </a:lnTo>
                    <a:lnTo>
                      <a:pt x="724" y="726"/>
                    </a:lnTo>
                    <a:lnTo>
                      <a:pt x="716" y="727"/>
                    </a:lnTo>
                    <a:lnTo>
                      <a:pt x="706" y="728"/>
                    </a:lnTo>
                    <a:lnTo>
                      <a:pt x="698" y="731"/>
                    </a:lnTo>
                    <a:lnTo>
                      <a:pt x="692" y="735"/>
                    </a:lnTo>
                    <a:lnTo>
                      <a:pt x="685" y="740"/>
                    </a:lnTo>
                    <a:lnTo>
                      <a:pt x="678" y="746"/>
                    </a:lnTo>
                    <a:lnTo>
                      <a:pt x="674" y="752"/>
                    </a:lnTo>
                    <a:lnTo>
                      <a:pt x="670" y="759"/>
                    </a:lnTo>
                    <a:lnTo>
                      <a:pt x="666" y="772"/>
                    </a:lnTo>
                    <a:lnTo>
                      <a:pt x="664" y="786"/>
                    </a:lnTo>
                    <a:lnTo>
                      <a:pt x="662" y="800"/>
                    </a:lnTo>
                    <a:lnTo>
                      <a:pt x="661" y="815"/>
                    </a:lnTo>
                    <a:lnTo>
                      <a:pt x="658" y="822"/>
                    </a:lnTo>
                    <a:lnTo>
                      <a:pt x="657" y="828"/>
                    </a:lnTo>
                    <a:lnTo>
                      <a:pt x="653" y="836"/>
                    </a:lnTo>
                    <a:lnTo>
                      <a:pt x="649" y="843"/>
                    </a:lnTo>
                    <a:lnTo>
                      <a:pt x="636" y="862"/>
                    </a:lnTo>
                    <a:lnTo>
                      <a:pt x="625" y="883"/>
                    </a:lnTo>
                    <a:lnTo>
                      <a:pt x="620" y="895"/>
                    </a:lnTo>
                    <a:lnTo>
                      <a:pt x="617" y="907"/>
                    </a:lnTo>
                    <a:lnTo>
                      <a:pt x="615" y="920"/>
                    </a:lnTo>
                    <a:lnTo>
                      <a:pt x="613" y="934"/>
                    </a:lnTo>
                    <a:lnTo>
                      <a:pt x="615" y="947"/>
                    </a:lnTo>
                    <a:lnTo>
                      <a:pt x="616" y="960"/>
                    </a:lnTo>
                    <a:lnTo>
                      <a:pt x="619" y="971"/>
                    </a:lnTo>
                    <a:lnTo>
                      <a:pt x="621" y="982"/>
                    </a:lnTo>
                    <a:lnTo>
                      <a:pt x="629" y="1002"/>
                    </a:lnTo>
                    <a:lnTo>
                      <a:pt x="637" y="1018"/>
                    </a:lnTo>
                    <a:lnTo>
                      <a:pt x="646" y="1035"/>
                    </a:lnTo>
                    <a:lnTo>
                      <a:pt x="654" y="1051"/>
                    </a:lnTo>
                    <a:lnTo>
                      <a:pt x="657" y="1060"/>
                    </a:lnTo>
                    <a:lnTo>
                      <a:pt x="660" y="1068"/>
                    </a:lnTo>
                    <a:lnTo>
                      <a:pt x="661" y="1079"/>
                    </a:lnTo>
                    <a:lnTo>
                      <a:pt x="661" y="1090"/>
                    </a:lnTo>
                    <a:lnTo>
                      <a:pt x="661" y="1098"/>
                    </a:lnTo>
                    <a:lnTo>
                      <a:pt x="658" y="1103"/>
                    </a:lnTo>
                    <a:lnTo>
                      <a:pt x="656" y="1107"/>
                    </a:lnTo>
                    <a:lnTo>
                      <a:pt x="652" y="1110"/>
                    </a:lnTo>
                    <a:lnTo>
                      <a:pt x="648" y="1111"/>
                    </a:lnTo>
                    <a:lnTo>
                      <a:pt x="644" y="1114"/>
                    </a:lnTo>
                    <a:lnTo>
                      <a:pt x="640" y="1116"/>
                    </a:lnTo>
                    <a:lnTo>
                      <a:pt x="637" y="1120"/>
                    </a:lnTo>
                    <a:lnTo>
                      <a:pt x="624" y="1155"/>
                    </a:lnTo>
                    <a:lnTo>
                      <a:pt x="611" y="1182"/>
                    </a:lnTo>
                    <a:lnTo>
                      <a:pt x="605" y="1191"/>
                    </a:lnTo>
                    <a:lnTo>
                      <a:pt x="599" y="1200"/>
                    </a:lnTo>
                    <a:lnTo>
                      <a:pt x="593" y="1207"/>
                    </a:lnTo>
                    <a:lnTo>
                      <a:pt x="585" y="1213"/>
                    </a:lnTo>
                    <a:lnTo>
                      <a:pt x="579" y="1219"/>
                    </a:lnTo>
                    <a:lnTo>
                      <a:pt x="571" y="1223"/>
                    </a:lnTo>
                    <a:lnTo>
                      <a:pt x="561" y="1227"/>
                    </a:lnTo>
                    <a:lnTo>
                      <a:pt x="551" y="1232"/>
                    </a:lnTo>
                    <a:lnTo>
                      <a:pt x="525" y="1240"/>
                    </a:lnTo>
                    <a:lnTo>
                      <a:pt x="493" y="1252"/>
                    </a:lnTo>
                    <a:lnTo>
                      <a:pt x="479" y="1256"/>
                    </a:lnTo>
                    <a:lnTo>
                      <a:pt x="465" y="1261"/>
                    </a:lnTo>
                    <a:lnTo>
                      <a:pt x="453" y="1268"/>
                    </a:lnTo>
                    <a:lnTo>
                      <a:pt x="443" y="1276"/>
                    </a:lnTo>
                    <a:lnTo>
                      <a:pt x="431" y="1283"/>
                    </a:lnTo>
                    <a:lnTo>
                      <a:pt x="419" y="1288"/>
                    </a:lnTo>
                    <a:lnTo>
                      <a:pt x="412" y="1291"/>
                    </a:lnTo>
                    <a:lnTo>
                      <a:pt x="405" y="1293"/>
                    </a:lnTo>
                    <a:lnTo>
                      <a:pt x="399" y="1293"/>
                    </a:lnTo>
                    <a:lnTo>
                      <a:pt x="391" y="1295"/>
                    </a:lnTo>
                    <a:lnTo>
                      <a:pt x="383" y="1293"/>
                    </a:lnTo>
                    <a:lnTo>
                      <a:pt x="375" y="1289"/>
                    </a:lnTo>
                    <a:lnTo>
                      <a:pt x="367" y="1285"/>
                    </a:lnTo>
                    <a:lnTo>
                      <a:pt x="360" y="1279"/>
                    </a:lnTo>
                    <a:lnTo>
                      <a:pt x="352" y="1273"/>
                    </a:lnTo>
                    <a:lnTo>
                      <a:pt x="344" y="1269"/>
                    </a:lnTo>
                    <a:lnTo>
                      <a:pt x="335" y="1265"/>
                    </a:lnTo>
                    <a:lnTo>
                      <a:pt x="324" y="1264"/>
                    </a:lnTo>
                    <a:lnTo>
                      <a:pt x="315" y="1264"/>
                    </a:lnTo>
                    <a:lnTo>
                      <a:pt x="312" y="1264"/>
                    </a:lnTo>
                    <a:lnTo>
                      <a:pt x="311" y="1264"/>
                    </a:lnTo>
                    <a:lnTo>
                      <a:pt x="300" y="1264"/>
                    </a:lnTo>
                    <a:lnTo>
                      <a:pt x="293" y="1264"/>
                    </a:lnTo>
                    <a:lnTo>
                      <a:pt x="283" y="1261"/>
                    </a:lnTo>
                    <a:lnTo>
                      <a:pt x="279" y="1259"/>
                    </a:lnTo>
                    <a:lnTo>
                      <a:pt x="275" y="1253"/>
                    </a:lnTo>
                    <a:lnTo>
                      <a:pt x="272" y="1248"/>
                    </a:lnTo>
                    <a:lnTo>
                      <a:pt x="271" y="1240"/>
                    </a:lnTo>
                    <a:lnTo>
                      <a:pt x="271" y="1232"/>
                    </a:lnTo>
                    <a:lnTo>
                      <a:pt x="273" y="1225"/>
                    </a:lnTo>
                    <a:lnTo>
                      <a:pt x="276" y="1220"/>
                    </a:lnTo>
                    <a:lnTo>
                      <a:pt x="280" y="1215"/>
                    </a:lnTo>
                    <a:lnTo>
                      <a:pt x="289" y="1210"/>
                    </a:lnTo>
                    <a:lnTo>
                      <a:pt x="300" y="1204"/>
                    </a:lnTo>
                    <a:lnTo>
                      <a:pt x="312" y="1200"/>
                    </a:lnTo>
                    <a:lnTo>
                      <a:pt x="321" y="1195"/>
                    </a:lnTo>
                    <a:lnTo>
                      <a:pt x="325" y="1192"/>
                    </a:lnTo>
                    <a:lnTo>
                      <a:pt x="328" y="1187"/>
                    </a:lnTo>
                    <a:lnTo>
                      <a:pt x="329" y="1182"/>
                    </a:lnTo>
                    <a:lnTo>
                      <a:pt x="331" y="1174"/>
                    </a:lnTo>
                    <a:lnTo>
                      <a:pt x="331" y="1171"/>
                    </a:lnTo>
                    <a:lnTo>
                      <a:pt x="329" y="1168"/>
                    </a:lnTo>
                    <a:lnTo>
                      <a:pt x="327" y="1166"/>
                    </a:lnTo>
                    <a:lnTo>
                      <a:pt x="324" y="1164"/>
                    </a:lnTo>
                    <a:lnTo>
                      <a:pt x="317" y="1163"/>
                    </a:lnTo>
                    <a:lnTo>
                      <a:pt x="308" y="1162"/>
                    </a:lnTo>
                    <a:lnTo>
                      <a:pt x="289" y="1162"/>
                    </a:lnTo>
                    <a:lnTo>
                      <a:pt x="276" y="1162"/>
                    </a:lnTo>
                    <a:lnTo>
                      <a:pt x="267" y="1154"/>
                    </a:lnTo>
                    <a:lnTo>
                      <a:pt x="251" y="1135"/>
                    </a:lnTo>
                    <a:lnTo>
                      <a:pt x="235" y="1116"/>
                    </a:lnTo>
                    <a:lnTo>
                      <a:pt x="228" y="1108"/>
                    </a:lnTo>
                    <a:lnTo>
                      <a:pt x="220" y="1119"/>
                    </a:lnTo>
                    <a:lnTo>
                      <a:pt x="212" y="1127"/>
                    </a:lnTo>
                    <a:lnTo>
                      <a:pt x="208" y="1130"/>
                    </a:lnTo>
                    <a:lnTo>
                      <a:pt x="204" y="1131"/>
                    </a:lnTo>
                    <a:lnTo>
                      <a:pt x="199" y="1131"/>
                    </a:lnTo>
                    <a:lnTo>
                      <a:pt x="192" y="1132"/>
                    </a:lnTo>
                    <a:lnTo>
                      <a:pt x="185" y="1131"/>
                    </a:lnTo>
                    <a:lnTo>
                      <a:pt x="181" y="1128"/>
                    </a:lnTo>
                    <a:lnTo>
                      <a:pt x="177" y="1123"/>
                    </a:lnTo>
                    <a:lnTo>
                      <a:pt x="173" y="1118"/>
                    </a:lnTo>
                    <a:lnTo>
                      <a:pt x="168" y="1103"/>
                    </a:lnTo>
                    <a:lnTo>
                      <a:pt x="164" y="1087"/>
                    </a:lnTo>
                    <a:lnTo>
                      <a:pt x="159" y="1070"/>
                    </a:lnTo>
                    <a:lnTo>
                      <a:pt x="152" y="1056"/>
                    </a:lnTo>
                    <a:lnTo>
                      <a:pt x="147" y="1050"/>
                    </a:lnTo>
                    <a:lnTo>
                      <a:pt x="141" y="1046"/>
                    </a:lnTo>
                    <a:lnTo>
                      <a:pt x="135" y="1043"/>
                    </a:lnTo>
                    <a:lnTo>
                      <a:pt x="125" y="1042"/>
                    </a:lnTo>
                    <a:lnTo>
                      <a:pt x="117" y="1043"/>
                    </a:lnTo>
                    <a:lnTo>
                      <a:pt x="109" y="1046"/>
                    </a:lnTo>
                    <a:lnTo>
                      <a:pt x="103" y="1050"/>
                    </a:lnTo>
                    <a:lnTo>
                      <a:pt x="96" y="1054"/>
                    </a:lnTo>
                    <a:lnTo>
                      <a:pt x="89" y="1058"/>
                    </a:lnTo>
                    <a:lnTo>
                      <a:pt x="81" y="1062"/>
                    </a:lnTo>
                    <a:lnTo>
                      <a:pt x="75" y="1064"/>
                    </a:lnTo>
                    <a:lnTo>
                      <a:pt x="65" y="1066"/>
                    </a:lnTo>
                    <a:lnTo>
                      <a:pt x="59" y="1064"/>
                    </a:lnTo>
                    <a:lnTo>
                      <a:pt x="52" y="1063"/>
                    </a:lnTo>
                    <a:lnTo>
                      <a:pt x="44" y="1060"/>
                    </a:lnTo>
                    <a:lnTo>
                      <a:pt x="37" y="1056"/>
                    </a:lnTo>
                    <a:lnTo>
                      <a:pt x="29" y="1054"/>
                    </a:lnTo>
                    <a:lnTo>
                      <a:pt x="20" y="1051"/>
                    </a:lnTo>
                    <a:lnTo>
                      <a:pt x="11" y="1048"/>
                    </a:lnTo>
                    <a:lnTo>
                      <a:pt x="0" y="1047"/>
                    </a:lnTo>
                    <a:lnTo>
                      <a:pt x="0" y="1011"/>
                    </a:lnTo>
                    <a:lnTo>
                      <a:pt x="12" y="1003"/>
                    </a:lnTo>
                    <a:lnTo>
                      <a:pt x="23" y="992"/>
                    </a:lnTo>
                    <a:lnTo>
                      <a:pt x="32" y="983"/>
                    </a:lnTo>
                    <a:lnTo>
                      <a:pt x="40" y="971"/>
                    </a:lnTo>
                    <a:lnTo>
                      <a:pt x="45" y="959"/>
                    </a:lnTo>
                    <a:lnTo>
                      <a:pt x="51" y="944"/>
                    </a:lnTo>
                    <a:lnTo>
                      <a:pt x="53" y="928"/>
                    </a:lnTo>
                    <a:lnTo>
                      <a:pt x="53" y="910"/>
                    </a:lnTo>
                    <a:lnTo>
                      <a:pt x="45" y="879"/>
                    </a:lnTo>
                    <a:lnTo>
                      <a:pt x="29" y="826"/>
                    </a:lnTo>
                    <a:lnTo>
                      <a:pt x="19" y="799"/>
                    </a:lnTo>
                    <a:lnTo>
                      <a:pt x="11" y="775"/>
                    </a:lnTo>
                    <a:lnTo>
                      <a:pt x="4" y="759"/>
                    </a:lnTo>
                    <a:lnTo>
                      <a:pt x="0" y="752"/>
                    </a:lnTo>
                    <a:lnTo>
                      <a:pt x="8" y="740"/>
                    </a:lnTo>
                    <a:lnTo>
                      <a:pt x="15" y="726"/>
                    </a:lnTo>
                    <a:lnTo>
                      <a:pt x="20" y="710"/>
                    </a:lnTo>
                    <a:lnTo>
                      <a:pt x="24" y="694"/>
                    </a:lnTo>
                    <a:lnTo>
                      <a:pt x="27" y="676"/>
                    </a:lnTo>
                    <a:lnTo>
                      <a:pt x="28" y="659"/>
                    </a:lnTo>
                    <a:lnTo>
                      <a:pt x="29" y="642"/>
                    </a:lnTo>
                    <a:lnTo>
                      <a:pt x="29" y="626"/>
                    </a:lnTo>
                    <a:lnTo>
                      <a:pt x="29" y="618"/>
                    </a:lnTo>
                    <a:lnTo>
                      <a:pt x="31" y="611"/>
                    </a:lnTo>
                    <a:lnTo>
                      <a:pt x="33" y="606"/>
                    </a:lnTo>
                    <a:lnTo>
                      <a:pt x="36" y="601"/>
                    </a:lnTo>
                    <a:lnTo>
                      <a:pt x="39" y="598"/>
                    </a:lnTo>
                    <a:lnTo>
                      <a:pt x="41" y="595"/>
                    </a:lnTo>
                    <a:lnTo>
                      <a:pt x="45" y="593"/>
                    </a:lnTo>
                    <a:lnTo>
                      <a:pt x="49" y="591"/>
                    </a:lnTo>
                    <a:lnTo>
                      <a:pt x="68" y="589"/>
                    </a:lnTo>
                    <a:lnTo>
                      <a:pt x="84" y="585"/>
                    </a:lnTo>
                    <a:lnTo>
                      <a:pt x="87" y="581"/>
                    </a:lnTo>
                    <a:lnTo>
                      <a:pt x="89" y="575"/>
                    </a:lnTo>
                    <a:lnTo>
                      <a:pt x="91" y="570"/>
                    </a:lnTo>
                    <a:lnTo>
                      <a:pt x="92" y="563"/>
                    </a:lnTo>
                    <a:lnTo>
                      <a:pt x="95" y="550"/>
                    </a:lnTo>
                    <a:lnTo>
                      <a:pt x="95" y="535"/>
                    </a:lnTo>
                    <a:lnTo>
                      <a:pt x="96" y="522"/>
                    </a:lnTo>
                    <a:lnTo>
                      <a:pt x="96" y="507"/>
                    </a:lnTo>
                    <a:lnTo>
                      <a:pt x="99" y="497"/>
                    </a:lnTo>
                    <a:lnTo>
                      <a:pt x="101" y="487"/>
                    </a:lnTo>
                    <a:lnTo>
                      <a:pt x="109" y="478"/>
                    </a:lnTo>
                    <a:lnTo>
                      <a:pt x="120" y="470"/>
                    </a:lnTo>
                    <a:lnTo>
                      <a:pt x="131" y="463"/>
                    </a:lnTo>
                    <a:lnTo>
                      <a:pt x="144" y="458"/>
                    </a:lnTo>
                    <a:lnTo>
                      <a:pt x="171" y="449"/>
                    </a:lnTo>
                    <a:lnTo>
                      <a:pt x="199" y="441"/>
                    </a:lnTo>
                    <a:lnTo>
                      <a:pt x="211" y="437"/>
                    </a:lnTo>
                    <a:lnTo>
                      <a:pt x="221" y="433"/>
                    </a:lnTo>
                    <a:lnTo>
                      <a:pt x="232" y="427"/>
                    </a:lnTo>
                    <a:lnTo>
                      <a:pt x="239" y="422"/>
                    </a:lnTo>
                    <a:lnTo>
                      <a:pt x="241" y="418"/>
                    </a:lnTo>
                    <a:lnTo>
                      <a:pt x="244" y="415"/>
                    </a:lnTo>
                    <a:lnTo>
                      <a:pt x="245" y="411"/>
                    </a:lnTo>
                    <a:lnTo>
                      <a:pt x="247" y="406"/>
                    </a:lnTo>
                    <a:lnTo>
                      <a:pt x="247" y="402"/>
                    </a:lnTo>
                    <a:lnTo>
                      <a:pt x="245" y="397"/>
                    </a:lnTo>
                    <a:lnTo>
                      <a:pt x="243" y="391"/>
                    </a:lnTo>
                    <a:lnTo>
                      <a:pt x="240" y="385"/>
                    </a:lnTo>
                    <a:lnTo>
                      <a:pt x="225" y="349"/>
                    </a:lnTo>
                    <a:lnTo>
                      <a:pt x="213" y="313"/>
                    </a:lnTo>
                    <a:lnTo>
                      <a:pt x="211" y="306"/>
                    </a:lnTo>
                    <a:lnTo>
                      <a:pt x="207" y="298"/>
                    </a:lnTo>
                    <a:lnTo>
                      <a:pt x="203" y="293"/>
                    </a:lnTo>
                    <a:lnTo>
                      <a:pt x="199" y="287"/>
                    </a:lnTo>
                    <a:lnTo>
                      <a:pt x="193" y="283"/>
                    </a:lnTo>
                    <a:lnTo>
                      <a:pt x="188" y="279"/>
                    </a:lnTo>
                    <a:lnTo>
                      <a:pt x="181" y="278"/>
                    </a:lnTo>
                    <a:lnTo>
                      <a:pt x="175" y="277"/>
                    </a:lnTo>
                    <a:lnTo>
                      <a:pt x="167" y="278"/>
                    </a:lnTo>
                    <a:lnTo>
                      <a:pt x="161" y="281"/>
                    </a:lnTo>
                    <a:lnTo>
                      <a:pt x="157" y="285"/>
                    </a:lnTo>
                    <a:lnTo>
                      <a:pt x="155" y="289"/>
                    </a:lnTo>
                    <a:lnTo>
                      <a:pt x="152" y="293"/>
                    </a:lnTo>
                    <a:lnTo>
                      <a:pt x="151" y="297"/>
                    </a:lnTo>
                    <a:lnTo>
                      <a:pt x="148" y="299"/>
                    </a:lnTo>
                    <a:lnTo>
                      <a:pt x="144" y="301"/>
                    </a:lnTo>
                    <a:lnTo>
                      <a:pt x="136" y="299"/>
                    </a:lnTo>
                    <a:lnTo>
                      <a:pt x="129" y="297"/>
                    </a:lnTo>
                    <a:lnTo>
                      <a:pt x="124" y="291"/>
                    </a:lnTo>
                    <a:lnTo>
                      <a:pt x="120" y="285"/>
                    </a:lnTo>
                    <a:lnTo>
                      <a:pt x="117" y="278"/>
                    </a:lnTo>
                    <a:lnTo>
                      <a:pt x="115" y="270"/>
                    </a:lnTo>
                    <a:lnTo>
                      <a:pt x="115" y="265"/>
                    </a:lnTo>
                    <a:lnTo>
                      <a:pt x="113" y="259"/>
                    </a:lnTo>
                    <a:lnTo>
                      <a:pt x="115" y="251"/>
                    </a:lnTo>
                    <a:lnTo>
                      <a:pt x="116" y="245"/>
                    </a:lnTo>
                    <a:lnTo>
                      <a:pt x="120" y="239"/>
                    </a:lnTo>
                    <a:lnTo>
                      <a:pt x="124" y="233"/>
                    </a:lnTo>
                    <a:lnTo>
                      <a:pt x="133" y="223"/>
                    </a:lnTo>
                    <a:lnTo>
                      <a:pt x="143" y="213"/>
                    </a:lnTo>
                    <a:lnTo>
                      <a:pt x="147" y="206"/>
                    </a:lnTo>
                    <a:lnTo>
                      <a:pt x="151" y="199"/>
                    </a:lnTo>
                    <a:lnTo>
                      <a:pt x="153" y="193"/>
                    </a:lnTo>
                    <a:lnTo>
                      <a:pt x="155" y="185"/>
                    </a:lnTo>
                    <a:lnTo>
                      <a:pt x="155" y="175"/>
                    </a:lnTo>
                    <a:lnTo>
                      <a:pt x="153" y="165"/>
                    </a:lnTo>
                    <a:lnTo>
                      <a:pt x="149" y="153"/>
                    </a:lnTo>
                    <a:lnTo>
                      <a:pt x="144" y="138"/>
                    </a:lnTo>
                    <a:lnTo>
                      <a:pt x="152" y="121"/>
                    </a:lnTo>
                    <a:lnTo>
                      <a:pt x="164" y="99"/>
                    </a:lnTo>
                    <a:lnTo>
                      <a:pt x="177" y="75"/>
                    </a:lnTo>
                    <a:lnTo>
                      <a:pt x="193" y="53"/>
                    </a:lnTo>
                    <a:lnTo>
                      <a:pt x="201" y="42"/>
                    </a:lnTo>
                    <a:lnTo>
                      <a:pt x="209" y="33"/>
                    </a:lnTo>
                    <a:lnTo>
                      <a:pt x="219" y="24"/>
                    </a:lnTo>
                    <a:lnTo>
                      <a:pt x="228" y="16"/>
                    </a:lnTo>
                    <a:lnTo>
                      <a:pt x="237" y="9"/>
                    </a:lnTo>
                    <a:lnTo>
                      <a:pt x="247" y="4"/>
                    </a:lnTo>
                    <a:lnTo>
                      <a:pt x="255" y="1"/>
                    </a:lnTo>
                    <a:lnTo>
                      <a:pt x="264" y="0"/>
                    </a:lnTo>
                    <a:lnTo>
                      <a:pt x="271" y="1"/>
                    </a:lnTo>
                    <a:lnTo>
                      <a:pt x="276" y="4"/>
                    </a:lnTo>
                    <a:lnTo>
                      <a:pt x="280" y="9"/>
                    </a:lnTo>
                    <a:lnTo>
                      <a:pt x="283" y="14"/>
                    </a:lnTo>
                    <a:lnTo>
                      <a:pt x="285" y="21"/>
                    </a:lnTo>
                    <a:lnTo>
                      <a:pt x="287" y="28"/>
                    </a:lnTo>
                    <a:lnTo>
                      <a:pt x="288" y="36"/>
                    </a:lnTo>
                    <a:lnTo>
                      <a:pt x="288" y="42"/>
                    </a:lnTo>
                    <a:lnTo>
                      <a:pt x="288" y="50"/>
                    </a:lnTo>
                    <a:lnTo>
                      <a:pt x="285" y="57"/>
                    </a:lnTo>
                    <a:lnTo>
                      <a:pt x="281" y="63"/>
                    </a:lnTo>
                    <a:lnTo>
                      <a:pt x="276" y="67"/>
                    </a:lnTo>
                    <a:lnTo>
                      <a:pt x="272" y="71"/>
                    </a:lnTo>
                    <a:lnTo>
                      <a:pt x="268" y="75"/>
                    </a:lnTo>
                    <a:lnTo>
                      <a:pt x="265" y="79"/>
                    </a:lnTo>
                    <a:lnTo>
                      <a:pt x="264" y="85"/>
                    </a:lnTo>
                    <a:lnTo>
                      <a:pt x="267" y="89"/>
                    </a:lnTo>
                    <a:lnTo>
                      <a:pt x="272" y="95"/>
                    </a:lnTo>
                    <a:lnTo>
                      <a:pt x="280" y="102"/>
                    </a:lnTo>
                    <a:lnTo>
                      <a:pt x="291" y="109"/>
                    </a:lnTo>
                    <a:lnTo>
                      <a:pt x="320" y="123"/>
                    </a:lnTo>
                    <a:lnTo>
                      <a:pt x="353" y="138"/>
                    </a:lnTo>
                    <a:lnTo>
                      <a:pt x="388" y="153"/>
                    </a:lnTo>
                    <a:lnTo>
                      <a:pt x="421" y="163"/>
                    </a:lnTo>
                    <a:lnTo>
                      <a:pt x="437" y="169"/>
                    </a:lnTo>
                    <a:lnTo>
                      <a:pt x="451" y="171"/>
                    </a:lnTo>
                    <a:lnTo>
                      <a:pt x="461" y="174"/>
                    </a:lnTo>
                    <a:lnTo>
                      <a:pt x="469" y="174"/>
                    </a:lnTo>
                    <a:lnTo>
                      <a:pt x="477" y="174"/>
                    </a:lnTo>
                    <a:lnTo>
                      <a:pt x="487" y="171"/>
                    </a:lnTo>
                    <a:lnTo>
                      <a:pt x="495" y="169"/>
                    </a:lnTo>
                    <a:lnTo>
                      <a:pt x="503" y="166"/>
                    </a:lnTo>
                    <a:lnTo>
                      <a:pt x="511" y="162"/>
                    </a:lnTo>
                    <a:lnTo>
                      <a:pt x="519" y="159"/>
                    </a:lnTo>
                    <a:lnTo>
                      <a:pt x="527" y="157"/>
                    </a:lnTo>
                    <a:lnTo>
                      <a:pt x="536" y="157"/>
                    </a:lnTo>
                    <a:lnTo>
                      <a:pt x="545" y="157"/>
                    </a:lnTo>
                    <a:lnTo>
                      <a:pt x="555" y="158"/>
                    </a:lnTo>
                    <a:lnTo>
                      <a:pt x="564" y="161"/>
                    </a:lnTo>
                    <a:lnTo>
                      <a:pt x="572" y="163"/>
                    </a:lnTo>
                    <a:lnTo>
                      <a:pt x="588" y="169"/>
                    </a:lnTo>
                    <a:lnTo>
                      <a:pt x="604" y="175"/>
                    </a:lnTo>
                    <a:lnTo>
                      <a:pt x="619" y="182"/>
                    </a:lnTo>
                    <a:lnTo>
                      <a:pt x="634" y="187"/>
                    </a:lnTo>
                    <a:lnTo>
                      <a:pt x="642" y="189"/>
                    </a:lnTo>
                    <a:lnTo>
                      <a:pt x="650" y="189"/>
                    </a:lnTo>
                    <a:lnTo>
                      <a:pt x="658" y="189"/>
                    </a:lnTo>
                    <a:lnTo>
                      <a:pt x="668" y="186"/>
                    </a:lnTo>
                    <a:lnTo>
                      <a:pt x="686" y="181"/>
                    </a:lnTo>
                    <a:lnTo>
                      <a:pt x="701" y="174"/>
                    </a:lnTo>
                    <a:lnTo>
                      <a:pt x="713" y="169"/>
                    </a:lnTo>
                    <a:lnTo>
                      <a:pt x="724" y="163"/>
                    </a:lnTo>
                    <a:lnTo>
                      <a:pt x="732" y="157"/>
                    </a:lnTo>
                    <a:lnTo>
                      <a:pt x="738" y="149"/>
                    </a:lnTo>
                    <a:lnTo>
                      <a:pt x="745" y="138"/>
                    </a:lnTo>
                    <a:lnTo>
                      <a:pt x="752" y="126"/>
                    </a:lnTo>
                    <a:lnTo>
                      <a:pt x="776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128"/>
              <p:cNvSpPr>
                <a:spLocks/>
              </p:cNvSpPr>
              <p:nvPr/>
            </p:nvSpPr>
            <p:spPr bwMode="auto">
              <a:xfrm>
                <a:off x="2262" y="3224"/>
                <a:ext cx="422" cy="324"/>
              </a:xfrm>
              <a:custGeom>
                <a:avLst/>
                <a:gdLst>
                  <a:gd name="T0" fmla="*/ 81 w 1378"/>
                  <a:gd name="T1" fmla="*/ 17 h 1060"/>
                  <a:gd name="T2" fmla="*/ 70 w 1378"/>
                  <a:gd name="T3" fmla="*/ 42 h 1060"/>
                  <a:gd name="T4" fmla="*/ 67 w 1378"/>
                  <a:gd name="T5" fmla="*/ 62 h 1060"/>
                  <a:gd name="T6" fmla="*/ 64 w 1378"/>
                  <a:gd name="T7" fmla="*/ 79 h 1060"/>
                  <a:gd name="T8" fmla="*/ 44 w 1378"/>
                  <a:gd name="T9" fmla="*/ 81 h 1060"/>
                  <a:gd name="T10" fmla="*/ 31 w 1378"/>
                  <a:gd name="T11" fmla="*/ 88 h 1060"/>
                  <a:gd name="T12" fmla="*/ 26 w 1378"/>
                  <a:gd name="T13" fmla="*/ 110 h 1060"/>
                  <a:gd name="T14" fmla="*/ 15 w 1378"/>
                  <a:gd name="T15" fmla="*/ 132 h 1060"/>
                  <a:gd name="T16" fmla="*/ 14 w 1378"/>
                  <a:gd name="T17" fmla="*/ 155 h 1060"/>
                  <a:gd name="T18" fmla="*/ 26 w 1378"/>
                  <a:gd name="T19" fmla="*/ 182 h 1060"/>
                  <a:gd name="T20" fmla="*/ 26 w 1378"/>
                  <a:gd name="T21" fmla="*/ 197 h 1060"/>
                  <a:gd name="T22" fmla="*/ 18 w 1378"/>
                  <a:gd name="T23" fmla="*/ 207 h 1060"/>
                  <a:gd name="T24" fmla="*/ 2 w 1378"/>
                  <a:gd name="T25" fmla="*/ 229 h 1060"/>
                  <a:gd name="T26" fmla="*/ 36 w 1378"/>
                  <a:gd name="T27" fmla="*/ 221 h 1060"/>
                  <a:gd name="T28" fmla="*/ 61 w 1378"/>
                  <a:gd name="T29" fmla="*/ 217 h 1060"/>
                  <a:gd name="T30" fmla="*/ 68 w 1378"/>
                  <a:gd name="T31" fmla="*/ 227 h 1060"/>
                  <a:gd name="T32" fmla="*/ 55 w 1378"/>
                  <a:gd name="T33" fmla="*/ 234 h 1060"/>
                  <a:gd name="T34" fmla="*/ 75 w 1378"/>
                  <a:gd name="T35" fmla="*/ 274 h 1060"/>
                  <a:gd name="T36" fmla="*/ 96 w 1378"/>
                  <a:gd name="T37" fmla="*/ 304 h 1060"/>
                  <a:gd name="T38" fmla="*/ 109 w 1378"/>
                  <a:gd name="T39" fmla="*/ 293 h 1060"/>
                  <a:gd name="T40" fmla="*/ 118 w 1378"/>
                  <a:gd name="T41" fmla="*/ 292 h 1060"/>
                  <a:gd name="T42" fmla="*/ 134 w 1378"/>
                  <a:gd name="T43" fmla="*/ 296 h 1060"/>
                  <a:gd name="T44" fmla="*/ 153 w 1378"/>
                  <a:gd name="T45" fmla="*/ 291 h 1060"/>
                  <a:gd name="T46" fmla="*/ 189 w 1378"/>
                  <a:gd name="T47" fmla="*/ 287 h 1060"/>
                  <a:gd name="T48" fmla="*/ 217 w 1378"/>
                  <a:gd name="T49" fmla="*/ 267 h 1060"/>
                  <a:gd name="T50" fmla="*/ 245 w 1378"/>
                  <a:gd name="T51" fmla="*/ 258 h 1060"/>
                  <a:gd name="T52" fmla="*/ 260 w 1378"/>
                  <a:gd name="T53" fmla="*/ 269 h 1060"/>
                  <a:gd name="T54" fmla="*/ 275 w 1378"/>
                  <a:gd name="T55" fmla="*/ 284 h 1060"/>
                  <a:gd name="T56" fmla="*/ 275 w 1378"/>
                  <a:gd name="T57" fmla="*/ 300 h 1060"/>
                  <a:gd name="T58" fmla="*/ 296 w 1378"/>
                  <a:gd name="T59" fmla="*/ 321 h 1060"/>
                  <a:gd name="T60" fmla="*/ 309 w 1378"/>
                  <a:gd name="T61" fmla="*/ 323 h 1060"/>
                  <a:gd name="T62" fmla="*/ 324 w 1378"/>
                  <a:gd name="T63" fmla="*/ 306 h 1060"/>
                  <a:gd name="T64" fmla="*/ 350 w 1378"/>
                  <a:gd name="T65" fmla="*/ 287 h 1060"/>
                  <a:gd name="T66" fmla="*/ 360 w 1378"/>
                  <a:gd name="T67" fmla="*/ 280 h 1060"/>
                  <a:gd name="T68" fmla="*/ 380 w 1378"/>
                  <a:gd name="T69" fmla="*/ 279 h 1060"/>
                  <a:gd name="T70" fmla="*/ 402 w 1378"/>
                  <a:gd name="T71" fmla="*/ 279 h 1060"/>
                  <a:gd name="T72" fmla="*/ 413 w 1378"/>
                  <a:gd name="T73" fmla="*/ 263 h 1060"/>
                  <a:gd name="T74" fmla="*/ 418 w 1378"/>
                  <a:gd name="T75" fmla="*/ 249 h 1060"/>
                  <a:gd name="T76" fmla="*/ 420 w 1378"/>
                  <a:gd name="T77" fmla="*/ 235 h 1060"/>
                  <a:gd name="T78" fmla="*/ 420 w 1378"/>
                  <a:gd name="T79" fmla="*/ 218 h 1060"/>
                  <a:gd name="T80" fmla="*/ 411 w 1378"/>
                  <a:gd name="T81" fmla="*/ 188 h 1060"/>
                  <a:gd name="T82" fmla="*/ 410 w 1378"/>
                  <a:gd name="T83" fmla="*/ 165 h 1060"/>
                  <a:gd name="T84" fmla="*/ 391 w 1378"/>
                  <a:gd name="T85" fmla="*/ 140 h 1060"/>
                  <a:gd name="T86" fmla="*/ 375 w 1378"/>
                  <a:gd name="T87" fmla="*/ 148 h 1060"/>
                  <a:gd name="T88" fmla="*/ 367 w 1378"/>
                  <a:gd name="T89" fmla="*/ 164 h 1060"/>
                  <a:gd name="T90" fmla="*/ 359 w 1378"/>
                  <a:gd name="T91" fmla="*/ 141 h 1060"/>
                  <a:gd name="T92" fmla="*/ 351 w 1378"/>
                  <a:gd name="T93" fmla="*/ 128 h 1060"/>
                  <a:gd name="T94" fmla="*/ 354 w 1378"/>
                  <a:gd name="T95" fmla="*/ 115 h 1060"/>
                  <a:gd name="T96" fmla="*/ 355 w 1378"/>
                  <a:gd name="T97" fmla="*/ 103 h 1060"/>
                  <a:gd name="T98" fmla="*/ 342 w 1378"/>
                  <a:gd name="T99" fmla="*/ 98 h 1060"/>
                  <a:gd name="T100" fmla="*/ 318 w 1378"/>
                  <a:gd name="T101" fmla="*/ 106 h 1060"/>
                  <a:gd name="T102" fmla="*/ 292 w 1378"/>
                  <a:gd name="T103" fmla="*/ 101 h 1060"/>
                  <a:gd name="T104" fmla="*/ 268 w 1378"/>
                  <a:gd name="T105" fmla="*/ 87 h 1060"/>
                  <a:gd name="T106" fmla="*/ 235 w 1378"/>
                  <a:gd name="T107" fmla="*/ 86 h 1060"/>
                  <a:gd name="T108" fmla="*/ 225 w 1378"/>
                  <a:gd name="T109" fmla="*/ 70 h 1060"/>
                  <a:gd name="T110" fmla="*/ 215 w 1378"/>
                  <a:gd name="T111" fmla="*/ 48 h 1060"/>
                  <a:gd name="T112" fmla="*/ 160 w 1378"/>
                  <a:gd name="T113" fmla="*/ 22 h 1060"/>
                  <a:gd name="T114" fmla="*/ 102 w 1378"/>
                  <a:gd name="T115" fmla="*/ 9 h 106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78"/>
                  <a:gd name="T175" fmla="*/ 0 h 1060"/>
                  <a:gd name="T176" fmla="*/ 1378 w 1378"/>
                  <a:gd name="T177" fmla="*/ 1060 h 106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78" h="1060">
                    <a:moveTo>
                      <a:pt x="258" y="0"/>
                    </a:moveTo>
                    <a:lnTo>
                      <a:pt x="262" y="10"/>
                    </a:lnTo>
                    <a:lnTo>
                      <a:pt x="264" y="19"/>
                    </a:lnTo>
                    <a:lnTo>
                      <a:pt x="264" y="30"/>
                    </a:lnTo>
                    <a:lnTo>
                      <a:pt x="265" y="43"/>
                    </a:lnTo>
                    <a:lnTo>
                      <a:pt x="264" y="55"/>
                    </a:lnTo>
                    <a:lnTo>
                      <a:pt x="262" y="66"/>
                    </a:lnTo>
                    <a:lnTo>
                      <a:pt x="260" y="76"/>
                    </a:lnTo>
                    <a:lnTo>
                      <a:pt x="256" y="87"/>
                    </a:lnTo>
                    <a:lnTo>
                      <a:pt x="248" y="104"/>
                    </a:lnTo>
                    <a:lnTo>
                      <a:pt x="237" y="122"/>
                    </a:lnTo>
                    <a:lnTo>
                      <a:pt x="228" y="138"/>
                    </a:lnTo>
                    <a:lnTo>
                      <a:pt x="218" y="154"/>
                    </a:lnTo>
                    <a:lnTo>
                      <a:pt x="216" y="162"/>
                    </a:lnTo>
                    <a:lnTo>
                      <a:pt x="213" y="169"/>
                    </a:lnTo>
                    <a:lnTo>
                      <a:pt x="210" y="179"/>
                    </a:lnTo>
                    <a:lnTo>
                      <a:pt x="210" y="187"/>
                    </a:lnTo>
                    <a:lnTo>
                      <a:pt x="220" y="203"/>
                    </a:lnTo>
                    <a:lnTo>
                      <a:pt x="228" y="223"/>
                    </a:lnTo>
                    <a:lnTo>
                      <a:pt x="228" y="235"/>
                    </a:lnTo>
                    <a:lnTo>
                      <a:pt x="225" y="243"/>
                    </a:lnTo>
                    <a:lnTo>
                      <a:pt x="221" y="251"/>
                    </a:lnTo>
                    <a:lnTo>
                      <a:pt x="217" y="255"/>
                    </a:lnTo>
                    <a:lnTo>
                      <a:pt x="210" y="259"/>
                    </a:lnTo>
                    <a:lnTo>
                      <a:pt x="204" y="261"/>
                    </a:lnTo>
                    <a:lnTo>
                      <a:pt x="196" y="263"/>
                    </a:lnTo>
                    <a:lnTo>
                      <a:pt x="188" y="263"/>
                    </a:lnTo>
                    <a:lnTo>
                      <a:pt x="170" y="263"/>
                    </a:lnTo>
                    <a:lnTo>
                      <a:pt x="152" y="263"/>
                    </a:lnTo>
                    <a:lnTo>
                      <a:pt x="144" y="264"/>
                    </a:lnTo>
                    <a:lnTo>
                      <a:pt x="134" y="265"/>
                    </a:lnTo>
                    <a:lnTo>
                      <a:pt x="126" y="268"/>
                    </a:lnTo>
                    <a:lnTo>
                      <a:pt x="120" y="272"/>
                    </a:lnTo>
                    <a:lnTo>
                      <a:pt x="113" y="277"/>
                    </a:lnTo>
                    <a:lnTo>
                      <a:pt x="106" y="283"/>
                    </a:lnTo>
                    <a:lnTo>
                      <a:pt x="102" y="289"/>
                    </a:lnTo>
                    <a:lnTo>
                      <a:pt x="98" y="296"/>
                    </a:lnTo>
                    <a:lnTo>
                      <a:pt x="94" y="309"/>
                    </a:lnTo>
                    <a:lnTo>
                      <a:pt x="92" y="323"/>
                    </a:lnTo>
                    <a:lnTo>
                      <a:pt x="90" y="337"/>
                    </a:lnTo>
                    <a:lnTo>
                      <a:pt x="89" y="352"/>
                    </a:lnTo>
                    <a:lnTo>
                      <a:pt x="86" y="359"/>
                    </a:lnTo>
                    <a:lnTo>
                      <a:pt x="85" y="365"/>
                    </a:lnTo>
                    <a:lnTo>
                      <a:pt x="81" y="373"/>
                    </a:lnTo>
                    <a:lnTo>
                      <a:pt x="77" y="380"/>
                    </a:lnTo>
                    <a:lnTo>
                      <a:pt x="64" y="399"/>
                    </a:lnTo>
                    <a:lnTo>
                      <a:pt x="53" y="420"/>
                    </a:lnTo>
                    <a:lnTo>
                      <a:pt x="48" y="432"/>
                    </a:lnTo>
                    <a:lnTo>
                      <a:pt x="45" y="444"/>
                    </a:lnTo>
                    <a:lnTo>
                      <a:pt x="43" y="457"/>
                    </a:lnTo>
                    <a:lnTo>
                      <a:pt x="41" y="471"/>
                    </a:lnTo>
                    <a:lnTo>
                      <a:pt x="43" y="484"/>
                    </a:lnTo>
                    <a:lnTo>
                      <a:pt x="44" y="497"/>
                    </a:lnTo>
                    <a:lnTo>
                      <a:pt x="47" y="508"/>
                    </a:lnTo>
                    <a:lnTo>
                      <a:pt x="49" y="519"/>
                    </a:lnTo>
                    <a:lnTo>
                      <a:pt x="57" y="539"/>
                    </a:lnTo>
                    <a:lnTo>
                      <a:pt x="65" y="555"/>
                    </a:lnTo>
                    <a:lnTo>
                      <a:pt x="74" y="572"/>
                    </a:lnTo>
                    <a:lnTo>
                      <a:pt x="82" y="588"/>
                    </a:lnTo>
                    <a:lnTo>
                      <a:pt x="85" y="597"/>
                    </a:lnTo>
                    <a:lnTo>
                      <a:pt x="88" y="605"/>
                    </a:lnTo>
                    <a:lnTo>
                      <a:pt x="89" y="616"/>
                    </a:lnTo>
                    <a:lnTo>
                      <a:pt x="89" y="627"/>
                    </a:lnTo>
                    <a:lnTo>
                      <a:pt x="89" y="635"/>
                    </a:lnTo>
                    <a:lnTo>
                      <a:pt x="86" y="640"/>
                    </a:lnTo>
                    <a:lnTo>
                      <a:pt x="84" y="644"/>
                    </a:lnTo>
                    <a:lnTo>
                      <a:pt x="80" y="647"/>
                    </a:lnTo>
                    <a:lnTo>
                      <a:pt x="76" y="648"/>
                    </a:lnTo>
                    <a:lnTo>
                      <a:pt x="72" y="651"/>
                    </a:lnTo>
                    <a:lnTo>
                      <a:pt x="68" y="653"/>
                    </a:lnTo>
                    <a:lnTo>
                      <a:pt x="65" y="657"/>
                    </a:lnTo>
                    <a:lnTo>
                      <a:pt x="59" y="676"/>
                    </a:lnTo>
                    <a:lnTo>
                      <a:pt x="51" y="693"/>
                    </a:lnTo>
                    <a:lnTo>
                      <a:pt x="43" y="708"/>
                    </a:lnTo>
                    <a:lnTo>
                      <a:pt x="35" y="721"/>
                    </a:lnTo>
                    <a:lnTo>
                      <a:pt x="27" y="732"/>
                    </a:lnTo>
                    <a:lnTo>
                      <a:pt x="17" y="741"/>
                    </a:lnTo>
                    <a:lnTo>
                      <a:pt x="8" y="748"/>
                    </a:lnTo>
                    <a:lnTo>
                      <a:pt x="0" y="753"/>
                    </a:lnTo>
                    <a:lnTo>
                      <a:pt x="27" y="749"/>
                    </a:lnTo>
                    <a:lnTo>
                      <a:pt x="52" y="744"/>
                    </a:lnTo>
                    <a:lnTo>
                      <a:pt x="74" y="737"/>
                    </a:lnTo>
                    <a:lnTo>
                      <a:pt x="94" y="729"/>
                    </a:lnTo>
                    <a:lnTo>
                      <a:pt x="116" y="723"/>
                    </a:lnTo>
                    <a:lnTo>
                      <a:pt x="137" y="717"/>
                    </a:lnTo>
                    <a:lnTo>
                      <a:pt x="149" y="715"/>
                    </a:lnTo>
                    <a:lnTo>
                      <a:pt x="161" y="713"/>
                    </a:lnTo>
                    <a:lnTo>
                      <a:pt x="173" y="712"/>
                    </a:lnTo>
                    <a:lnTo>
                      <a:pt x="186" y="711"/>
                    </a:lnTo>
                    <a:lnTo>
                      <a:pt x="200" y="711"/>
                    </a:lnTo>
                    <a:lnTo>
                      <a:pt x="212" y="711"/>
                    </a:lnTo>
                    <a:lnTo>
                      <a:pt x="221" y="711"/>
                    </a:lnTo>
                    <a:lnTo>
                      <a:pt x="228" y="711"/>
                    </a:lnTo>
                    <a:lnTo>
                      <a:pt x="228" y="725"/>
                    </a:lnTo>
                    <a:lnTo>
                      <a:pt x="224" y="737"/>
                    </a:lnTo>
                    <a:lnTo>
                      <a:pt x="221" y="743"/>
                    </a:lnTo>
                    <a:lnTo>
                      <a:pt x="218" y="747"/>
                    </a:lnTo>
                    <a:lnTo>
                      <a:pt x="216" y="750"/>
                    </a:lnTo>
                    <a:lnTo>
                      <a:pt x="212" y="754"/>
                    </a:lnTo>
                    <a:lnTo>
                      <a:pt x="202" y="758"/>
                    </a:lnTo>
                    <a:lnTo>
                      <a:pt x="193" y="762"/>
                    </a:lnTo>
                    <a:lnTo>
                      <a:pt x="181" y="765"/>
                    </a:lnTo>
                    <a:lnTo>
                      <a:pt x="168" y="765"/>
                    </a:lnTo>
                    <a:lnTo>
                      <a:pt x="168" y="808"/>
                    </a:lnTo>
                    <a:lnTo>
                      <a:pt x="186" y="832"/>
                    </a:lnTo>
                    <a:lnTo>
                      <a:pt x="206" y="853"/>
                    </a:lnTo>
                    <a:lnTo>
                      <a:pt x="225" y="874"/>
                    </a:lnTo>
                    <a:lnTo>
                      <a:pt x="245" y="896"/>
                    </a:lnTo>
                    <a:lnTo>
                      <a:pt x="264" y="918"/>
                    </a:lnTo>
                    <a:lnTo>
                      <a:pt x="281" y="941"/>
                    </a:lnTo>
                    <a:lnTo>
                      <a:pt x="290" y="953"/>
                    </a:lnTo>
                    <a:lnTo>
                      <a:pt x="298" y="966"/>
                    </a:lnTo>
                    <a:lnTo>
                      <a:pt x="305" y="980"/>
                    </a:lnTo>
                    <a:lnTo>
                      <a:pt x="313" y="994"/>
                    </a:lnTo>
                    <a:lnTo>
                      <a:pt x="324" y="989"/>
                    </a:lnTo>
                    <a:lnTo>
                      <a:pt x="333" y="982"/>
                    </a:lnTo>
                    <a:lnTo>
                      <a:pt x="340" y="976"/>
                    </a:lnTo>
                    <a:lnTo>
                      <a:pt x="345" y="968"/>
                    </a:lnTo>
                    <a:lnTo>
                      <a:pt x="350" y="962"/>
                    </a:lnTo>
                    <a:lnTo>
                      <a:pt x="356" y="957"/>
                    </a:lnTo>
                    <a:lnTo>
                      <a:pt x="360" y="954"/>
                    </a:lnTo>
                    <a:lnTo>
                      <a:pt x="364" y="953"/>
                    </a:lnTo>
                    <a:lnTo>
                      <a:pt x="368" y="952"/>
                    </a:lnTo>
                    <a:lnTo>
                      <a:pt x="373" y="952"/>
                    </a:lnTo>
                    <a:lnTo>
                      <a:pt x="380" y="953"/>
                    </a:lnTo>
                    <a:lnTo>
                      <a:pt x="386" y="956"/>
                    </a:lnTo>
                    <a:lnTo>
                      <a:pt x="393" y="960"/>
                    </a:lnTo>
                    <a:lnTo>
                      <a:pt x="400" y="965"/>
                    </a:lnTo>
                    <a:lnTo>
                      <a:pt x="410" y="974"/>
                    </a:lnTo>
                    <a:lnTo>
                      <a:pt x="421" y="982"/>
                    </a:lnTo>
                    <a:lnTo>
                      <a:pt x="429" y="974"/>
                    </a:lnTo>
                    <a:lnTo>
                      <a:pt x="438" y="968"/>
                    </a:lnTo>
                    <a:lnTo>
                      <a:pt x="448" y="962"/>
                    </a:lnTo>
                    <a:lnTo>
                      <a:pt x="457" y="958"/>
                    </a:lnTo>
                    <a:lnTo>
                      <a:pt x="466" y="956"/>
                    </a:lnTo>
                    <a:lnTo>
                      <a:pt x="477" y="954"/>
                    </a:lnTo>
                    <a:lnTo>
                      <a:pt x="488" y="953"/>
                    </a:lnTo>
                    <a:lnTo>
                      <a:pt x="498" y="953"/>
                    </a:lnTo>
                    <a:lnTo>
                      <a:pt x="521" y="954"/>
                    </a:lnTo>
                    <a:lnTo>
                      <a:pt x="544" y="954"/>
                    </a:lnTo>
                    <a:lnTo>
                      <a:pt x="566" y="954"/>
                    </a:lnTo>
                    <a:lnTo>
                      <a:pt x="589" y="952"/>
                    </a:lnTo>
                    <a:lnTo>
                      <a:pt x="604" y="946"/>
                    </a:lnTo>
                    <a:lnTo>
                      <a:pt x="617" y="940"/>
                    </a:lnTo>
                    <a:lnTo>
                      <a:pt x="629" y="933"/>
                    </a:lnTo>
                    <a:lnTo>
                      <a:pt x="641" y="925"/>
                    </a:lnTo>
                    <a:lnTo>
                      <a:pt x="664" y="906"/>
                    </a:lnTo>
                    <a:lnTo>
                      <a:pt x="686" y="889"/>
                    </a:lnTo>
                    <a:lnTo>
                      <a:pt x="697" y="880"/>
                    </a:lnTo>
                    <a:lnTo>
                      <a:pt x="709" y="872"/>
                    </a:lnTo>
                    <a:lnTo>
                      <a:pt x="722" y="864"/>
                    </a:lnTo>
                    <a:lnTo>
                      <a:pt x="736" y="857"/>
                    </a:lnTo>
                    <a:lnTo>
                      <a:pt x="750" y="852"/>
                    </a:lnTo>
                    <a:lnTo>
                      <a:pt x="765" y="846"/>
                    </a:lnTo>
                    <a:lnTo>
                      <a:pt x="782" y="844"/>
                    </a:lnTo>
                    <a:lnTo>
                      <a:pt x="801" y="844"/>
                    </a:lnTo>
                    <a:lnTo>
                      <a:pt x="809" y="844"/>
                    </a:lnTo>
                    <a:lnTo>
                      <a:pt x="817" y="846"/>
                    </a:lnTo>
                    <a:lnTo>
                      <a:pt x="823" y="850"/>
                    </a:lnTo>
                    <a:lnTo>
                      <a:pt x="830" y="854"/>
                    </a:lnTo>
                    <a:lnTo>
                      <a:pt x="841" y="866"/>
                    </a:lnTo>
                    <a:lnTo>
                      <a:pt x="850" y="881"/>
                    </a:lnTo>
                    <a:lnTo>
                      <a:pt x="861" y="896"/>
                    </a:lnTo>
                    <a:lnTo>
                      <a:pt x="870" y="909"/>
                    </a:lnTo>
                    <a:lnTo>
                      <a:pt x="877" y="916"/>
                    </a:lnTo>
                    <a:lnTo>
                      <a:pt x="882" y="921"/>
                    </a:lnTo>
                    <a:lnTo>
                      <a:pt x="889" y="925"/>
                    </a:lnTo>
                    <a:lnTo>
                      <a:pt x="897" y="928"/>
                    </a:lnTo>
                    <a:lnTo>
                      <a:pt x="897" y="942"/>
                    </a:lnTo>
                    <a:lnTo>
                      <a:pt x="897" y="950"/>
                    </a:lnTo>
                    <a:lnTo>
                      <a:pt x="897" y="958"/>
                    </a:lnTo>
                    <a:lnTo>
                      <a:pt x="897" y="970"/>
                    </a:lnTo>
                    <a:lnTo>
                      <a:pt x="898" y="974"/>
                    </a:lnTo>
                    <a:lnTo>
                      <a:pt x="899" y="981"/>
                    </a:lnTo>
                    <a:lnTo>
                      <a:pt x="903" y="988"/>
                    </a:lnTo>
                    <a:lnTo>
                      <a:pt x="909" y="994"/>
                    </a:lnTo>
                    <a:lnTo>
                      <a:pt x="921" y="1009"/>
                    </a:lnTo>
                    <a:lnTo>
                      <a:pt x="935" y="1024"/>
                    </a:lnTo>
                    <a:lnTo>
                      <a:pt x="951" y="1038"/>
                    </a:lnTo>
                    <a:lnTo>
                      <a:pt x="967" y="1049"/>
                    </a:lnTo>
                    <a:lnTo>
                      <a:pt x="975" y="1054"/>
                    </a:lnTo>
                    <a:lnTo>
                      <a:pt x="982" y="1057"/>
                    </a:lnTo>
                    <a:lnTo>
                      <a:pt x="987" y="1060"/>
                    </a:lnTo>
                    <a:lnTo>
                      <a:pt x="993" y="1060"/>
                    </a:lnTo>
                    <a:lnTo>
                      <a:pt x="1002" y="1058"/>
                    </a:lnTo>
                    <a:lnTo>
                      <a:pt x="1010" y="1056"/>
                    </a:lnTo>
                    <a:lnTo>
                      <a:pt x="1019" y="1049"/>
                    </a:lnTo>
                    <a:lnTo>
                      <a:pt x="1027" y="1041"/>
                    </a:lnTo>
                    <a:lnTo>
                      <a:pt x="1035" y="1032"/>
                    </a:lnTo>
                    <a:lnTo>
                      <a:pt x="1043" y="1022"/>
                    </a:lnTo>
                    <a:lnTo>
                      <a:pt x="1050" y="1012"/>
                    </a:lnTo>
                    <a:lnTo>
                      <a:pt x="1057" y="1000"/>
                    </a:lnTo>
                    <a:lnTo>
                      <a:pt x="1075" y="958"/>
                    </a:lnTo>
                    <a:lnTo>
                      <a:pt x="1083" y="940"/>
                    </a:lnTo>
                    <a:lnTo>
                      <a:pt x="1103" y="940"/>
                    </a:lnTo>
                    <a:lnTo>
                      <a:pt x="1118" y="940"/>
                    </a:lnTo>
                    <a:lnTo>
                      <a:pt x="1131" y="940"/>
                    </a:lnTo>
                    <a:lnTo>
                      <a:pt x="1143" y="940"/>
                    </a:lnTo>
                    <a:lnTo>
                      <a:pt x="1149" y="938"/>
                    </a:lnTo>
                    <a:lnTo>
                      <a:pt x="1153" y="936"/>
                    </a:lnTo>
                    <a:lnTo>
                      <a:pt x="1157" y="932"/>
                    </a:lnTo>
                    <a:lnTo>
                      <a:pt x="1161" y="928"/>
                    </a:lnTo>
                    <a:lnTo>
                      <a:pt x="1169" y="920"/>
                    </a:lnTo>
                    <a:lnTo>
                      <a:pt x="1174" y="916"/>
                    </a:lnTo>
                    <a:lnTo>
                      <a:pt x="1182" y="913"/>
                    </a:lnTo>
                    <a:lnTo>
                      <a:pt x="1191" y="910"/>
                    </a:lnTo>
                    <a:lnTo>
                      <a:pt x="1201" y="909"/>
                    </a:lnTo>
                    <a:lnTo>
                      <a:pt x="1209" y="909"/>
                    </a:lnTo>
                    <a:lnTo>
                      <a:pt x="1225" y="909"/>
                    </a:lnTo>
                    <a:lnTo>
                      <a:pt x="1242" y="912"/>
                    </a:lnTo>
                    <a:lnTo>
                      <a:pt x="1257" y="913"/>
                    </a:lnTo>
                    <a:lnTo>
                      <a:pt x="1271" y="916"/>
                    </a:lnTo>
                    <a:lnTo>
                      <a:pt x="1286" y="917"/>
                    </a:lnTo>
                    <a:lnTo>
                      <a:pt x="1301" y="916"/>
                    </a:lnTo>
                    <a:lnTo>
                      <a:pt x="1307" y="914"/>
                    </a:lnTo>
                    <a:lnTo>
                      <a:pt x="1314" y="912"/>
                    </a:lnTo>
                    <a:lnTo>
                      <a:pt x="1319" y="908"/>
                    </a:lnTo>
                    <a:lnTo>
                      <a:pt x="1323" y="904"/>
                    </a:lnTo>
                    <a:lnTo>
                      <a:pt x="1330" y="894"/>
                    </a:lnTo>
                    <a:lnTo>
                      <a:pt x="1337" y="884"/>
                    </a:lnTo>
                    <a:lnTo>
                      <a:pt x="1342" y="873"/>
                    </a:lnTo>
                    <a:lnTo>
                      <a:pt x="1349" y="861"/>
                    </a:lnTo>
                    <a:lnTo>
                      <a:pt x="1354" y="856"/>
                    </a:lnTo>
                    <a:lnTo>
                      <a:pt x="1359" y="852"/>
                    </a:lnTo>
                    <a:lnTo>
                      <a:pt x="1365" y="848"/>
                    </a:lnTo>
                    <a:lnTo>
                      <a:pt x="1373" y="844"/>
                    </a:lnTo>
                    <a:lnTo>
                      <a:pt x="1369" y="830"/>
                    </a:lnTo>
                    <a:lnTo>
                      <a:pt x="1365" y="816"/>
                    </a:lnTo>
                    <a:lnTo>
                      <a:pt x="1362" y="802"/>
                    </a:lnTo>
                    <a:lnTo>
                      <a:pt x="1361" y="789"/>
                    </a:lnTo>
                    <a:lnTo>
                      <a:pt x="1361" y="784"/>
                    </a:lnTo>
                    <a:lnTo>
                      <a:pt x="1363" y="778"/>
                    </a:lnTo>
                    <a:lnTo>
                      <a:pt x="1366" y="774"/>
                    </a:lnTo>
                    <a:lnTo>
                      <a:pt x="1370" y="770"/>
                    </a:lnTo>
                    <a:lnTo>
                      <a:pt x="1373" y="766"/>
                    </a:lnTo>
                    <a:lnTo>
                      <a:pt x="1375" y="761"/>
                    </a:lnTo>
                    <a:lnTo>
                      <a:pt x="1378" y="754"/>
                    </a:lnTo>
                    <a:lnTo>
                      <a:pt x="1378" y="747"/>
                    </a:lnTo>
                    <a:lnTo>
                      <a:pt x="1377" y="731"/>
                    </a:lnTo>
                    <a:lnTo>
                      <a:pt x="1373" y="713"/>
                    </a:lnTo>
                    <a:lnTo>
                      <a:pt x="1367" y="695"/>
                    </a:lnTo>
                    <a:lnTo>
                      <a:pt x="1361" y="676"/>
                    </a:lnTo>
                    <a:lnTo>
                      <a:pt x="1354" y="659"/>
                    </a:lnTo>
                    <a:lnTo>
                      <a:pt x="1347" y="643"/>
                    </a:lnTo>
                    <a:lnTo>
                      <a:pt x="1343" y="628"/>
                    </a:lnTo>
                    <a:lnTo>
                      <a:pt x="1342" y="615"/>
                    </a:lnTo>
                    <a:lnTo>
                      <a:pt x="1342" y="607"/>
                    </a:lnTo>
                    <a:lnTo>
                      <a:pt x="1342" y="584"/>
                    </a:lnTo>
                    <a:lnTo>
                      <a:pt x="1342" y="572"/>
                    </a:lnTo>
                    <a:lnTo>
                      <a:pt x="1341" y="560"/>
                    </a:lnTo>
                    <a:lnTo>
                      <a:pt x="1339" y="551"/>
                    </a:lnTo>
                    <a:lnTo>
                      <a:pt x="1338" y="541"/>
                    </a:lnTo>
                    <a:lnTo>
                      <a:pt x="1333" y="524"/>
                    </a:lnTo>
                    <a:lnTo>
                      <a:pt x="1325" y="507"/>
                    </a:lnTo>
                    <a:lnTo>
                      <a:pt x="1325" y="440"/>
                    </a:lnTo>
                    <a:lnTo>
                      <a:pt x="1325" y="452"/>
                    </a:lnTo>
                    <a:lnTo>
                      <a:pt x="1301" y="453"/>
                    </a:lnTo>
                    <a:lnTo>
                      <a:pt x="1278" y="457"/>
                    </a:lnTo>
                    <a:lnTo>
                      <a:pt x="1267" y="460"/>
                    </a:lnTo>
                    <a:lnTo>
                      <a:pt x="1257" y="463"/>
                    </a:lnTo>
                    <a:lnTo>
                      <a:pt x="1247" y="467"/>
                    </a:lnTo>
                    <a:lnTo>
                      <a:pt x="1238" y="472"/>
                    </a:lnTo>
                    <a:lnTo>
                      <a:pt x="1230" y="477"/>
                    </a:lnTo>
                    <a:lnTo>
                      <a:pt x="1223" y="483"/>
                    </a:lnTo>
                    <a:lnTo>
                      <a:pt x="1217" y="491"/>
                    </a:lnTo>
                    <a:lnTo>
                      <a:pt x="1211" y="497"/>
                    </a:lnTo>
                    <a:lnTo>
                      <a:pt x="1206" y="507"/>
                    </a:lnTo>
                    <a:lnTo>
                      <a:pt x="1202" y="516"/>
                    </a:lnTo>
                    <a:lnTo>
                      <a:pt x="1199" y="525"/>
                    </a:lnTo>
                    <a:lnTo>
                      <a:pt x="1198" y="536"/>
                    </a:lnTo>
                    <a:lnTo>
                      <a:pt x="1162" y="536"/>
                    </a:lnTo>
                    <a:lnTo>
                      <a:pt x="1163" y="519"/>
                    </a:lnTo>
                    <a:lnTo>
                      <a:pt x="1167" y="503"/>
                    </a:lnTo>
                    <a:lnTo>
                      <a:pt x="1171" y="487"/>
                    </a:lnTo>
                    <a:lnTo>
                      <a:pt x="1174" y="471"/>
                    </a:lnTo>
                    <a:lnTo>
                      <a:pt x="1173" y="460"/>
                    </a:lnTo>
                    <a:lnTo>
                      <a:pt x="1169" y="452"/>
                    </a:lnTo>
                    <a:lnTo>
                      <a:pt x="1165" y="444"/>
                    </a:lnTo>
                    <a:lnTo>
                      <a:pt x="1158" y="437"/>
                    </a:lnTo>
                    <a:lnTo>
                      <a:pt x="1153" y="432"/>
                    </a:lnTo>
                    <a:lnTo>
                      <a:pt x="1149" y="425"/>
                    </a:lnTo>
                    <a:lnTo>
                      <a:pt x="1145" y="419"/>
                    </a:lnTo>
                    <a:lnTo>
                      <a:pt x="1143" y="409"/>
                    </a:lnTo>
                    <a:lnTo>
                      <a:pt x="1145" y="401"/>
                    </a:lnTo>
                    <a:lnTo>
                      <a:pt x="1146" y="393"/>
                    </a:lnTo>
                    <a:lnTo>
                      <a:pt x="1149" y="387"/>
                    </a:lnTo>
                    <a:lnTo>
                      <a:pt x="1153" y="380"/>
                    </a:lnTo>
                    <a:lnTo>
                      <a:pt x="1155" y="375"/>
                    </a:lnTo>
                    <a:lnTo>
                      <a:pt x="1159" y="368"/>
                    </a:lnTo>
                    <a:lnTo>
                      <a:pt x="1161" y="363"/>
                    </a:lnTo>
                    <a:lnTo>
                      <a:pt x="1162" y="356"/>
                    </a:lnTo>
                    <a:lnTo>
                      <a:pt x="1161" y="349"/>
                    </a:lnTo>
                    <a:lnTo>
                      <a:pt x="1161" y="343"/>
                    </a:lnTo>
                    <a:lnTo>
                      <a:pt x="1158" y="336"/>
                    </a:lnTo>
                    <a:lnTo>
                      <a:pt x="1155" y="331"/>
                    </a:lnTo>
                    <a:lnTo>
                      <a:pt x="1151" y="327"/>
                    </a:lnTo>
                    <a:lnTo>
                      <a:pt x="1146" y="323"/>
                    </a:lnTo>
                    <a:lnTo>
                      <a:pt x="1139" y="320"/>
                    </a:lnTo>
                    <a:lnTo>
                      <a:pt x="1131" y="320"/>
                    </a:lnTo>
                    <a:lnTo>
                      <a:pt x="1117" y="321"/>
                    </a:lnTo>
                    <a:lnTo>
                      <a:pt x="1103" y="324"/>
                    </a:lnTo>
                    <a:lnTo>
                      <a:pt x="1090" y="329"/>
                    </a:lnTo>
                    <a:lnTo>
                      <a:pt x="1077" y="335"/>
                    </a:lnTo>
                    <a:lnTo>
                      <a:pt x="1065" y="340"/>
                    </a:lnTo>
                    <a:lnTo>
                      <a:pt x="1051" y="345"/>
                    </a:lnTo>
                    <a:lnTo>
                      <a:pt x="1038" y="348"/>
                    </a:lnTo>
                    <a:lnTo>
                      <a:pt x="1023" y="349"/>
                    </a:lnTo>
                    <a:lnTo>
                      <a:pt x="1010" y="349"/>
                    </a:lnTo>
                    <a:lnTo>
                      <a:pt x="998" y="347"/>
                    </a:lnTo>
                    <a:lnTo>
                      <a:pt x="986" y="344"/>
                    </a:lnTo>
                    <a:lnTo>
                      <a:pt x="975" y="340"/>
                    </a:lnTo>
                    <a:lnTo>
                      <a:pt x="954" y="331"/>
                    </a:lnTo>
                    <a:lnTo>
                      <a:pt x="935" y="319"/>
                    </a:lnTo>
                    <a:lnTo>
                      <a:pt x="918" y="307"/>
                    </a:lnTo>
                    <a:lnTo>
                      <a:pt x="901" y="296"/>
                    </a:lnTo>
                    <a:lnTo>
                      <a:pt x="893" y="292"/>
                    </a:lnTo>
                    <a:lnTo>
                      <a:pt x="885" y="288"/>
                    </a:lnTo>
                    <a:lnTo>
                      <a:pt x="875" y="285"/>
                    </a:lnTo>
                    <a:lnTo>
                      <a:pt x="866" y="284"/>
                    </a:lnTo>
                    <a:lnTo>
                      <a:pt x="839" y="284"/>
                    </a:lnTo>
                    <a:lnTo>
                      <a:pt x="808" y="285"/>
                    </a:lnTo>
                    <a:lnTo>
                      <a:pt x="793" y="284"/>
                    </a:lnTo>
                    <a:lnTo>
                      <a:pt x="778" y="284"/>
                    </a:lnTo>
                    <a:lnTo>
                      <a:pt x="766" y="281"/>
                    </a:lnTo>
                    <a:lnTo>
                      <a:pt x="758" y="277"/>
                    </a:lnTo>
                    <a:lnTo>
                      <a:pt x="752" y="271"/>
                    </a:lnTo>
                    <a:lnTo>
                      <a:pt x="748" y="263"/>
                    </a:lnTo>
                    <a:lnTo>
                      <a:pt x="742" y="255"/>
                    </a:lnTo>
                    <a:lnTo>
                      <a:pt x="740" y="247"/>
                    </a:lnTo>
                    <a:lnTo>
                      <a:pt x="734" y="229"/>
                    </a:lnTo>
                    <a:lnTo>
                      <a:pt x="730" y="212"/>
                    </a:lnTo>
                    <a:lnTo>
                      <a:pt x="725" y="195"/>
                    </a:lnTo>
                    <a:lnTo>
                      <a:pt x="717" y="179"/>
                    </a:lnTo>
                    <a:lnTo>
                      <a:pt x="713" y="171"/>
                    </a:lnTo>
                    <a:lnTo>
                      <a:pt x="708" y="164"/>
                    </a:lnTo>
                    <a:lnTo>
                      <a:pt x="701" y="158"/>
                    </a:lnTo>
                    <a:lnTo>
                      <a:pt x="692" y="151"/>
                    </a:lnTo>
                    <a:lnTo>
                      <a:pt x="649" y="127"/>
                    </a:lnTo>
                    <a:lnTo>
                      <a:pt x="602" y="102"/>
                    </a:lnTo>
                    <a:lnTo>
                      <a:pt x="576" y="91"/>
                    </a:lnTo>
                    <a:lnTo>
                      <a:pt x="550" y="80"/>
                    </a:lnTo>
                    <a:lnTo>
                      <a:pt x="522" y="72"/>
                    </a:lnTo>
                    <a:lnTo>
                      <a:pt x="493" y="67"/>
                    </a:lnTo>
                    <a:lnTo>
                      <a:pt x="457" y="60"/>
                    </a:lnTo>
                    <a:lnTo>
                      <a:pt x="400" y="50"/>
                    </a:lnTo>
                    <a:lnTo>
                      <a:pt x="370" y="43"/>
                    </a:lnTo>
                    <a:lnTo>
                      <a:pt x="345" y="35"/>
                    </a:lnTo>
                    <a:lnTo>
                      <a:pt x="334" y="31"/>
                    </a:lnTo>
                    <a:lnTo>
                      <a:pt x="326" y="27"/>
                    </a:lnTo>
                    <a:lnTo>
                      <a:pt x="321" y="23"/>
                    </a:lnTo>
                    <a:lnTo>
                      <a:pt x="318" y="19"/>
                    </a:lnTo>
                    <a:lnTo>
                      <a:pt x="25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129"/>
              <p:cNvSpPr>
                <a:spLocks/>
              </p:cNvSpPr>
              <p:nvPr/>
            </p:nvSpPr>
            <p:spPr bwMode="auto">
              <a:xfrm>
                <a:off x="2667" y="3313"/>
                <a:ext cx="204" cy="347"/>
              </a:xfrm>
              <a:custGeom>
                <a:avLst/>
                <a:gdLst>
                  <a:gd name="T0" fmla="*/ 181 w 667"/>
                  <a:gd name="T1" fmla="*/ 332 h 1138"/>
                  <a:gd name="T2" fmla="*/ 190 w 667"/>
                  <a:gd name="T3" fmla="*/ 319 h 1138"/>
                  <a:gd name="T4" fmla="*/ 191 w 667"/>
                  <a:gd name="T5" fmla="*/ 303 h 1138"/>
                  <a:gd name="T6" fmla="*/ 183 w 667"/>
                  <a:gd name="T7" fmla="*/ 279 h 1138"/>
                  <a:gd name="T8" fmla="*/ 178 w 667"/>
                  <a:gd name="T9" fmla="*/ 259 h 1138"/>
                  <a:gd name="T10" fmla="*/ 187 w 667"/>
                  <a:gd name="T11" fmla="*/ 238 h 1138"/>
                  <a:gd name="T12" fmla="*/ 203 w 667"/>
                  <a:gd name="T13" fmla="*/ 215 h 1138"/>
                  <a:gd name="T14" fmla="*/ 203 w 667"/>
                  <a:gd name="T15" fmla="*/ 200 h 1138"/>
                  <a:gd name="T16" fmla="*/ 197 w 667"/>
                  <a:gd name="T17" fmla="*/ 193 h 1138"/>
                  <a:gd name="T18" fmla="*/ 183 w 667"/>
                  <a:gd name="T19" fmla="*/ 191 h 1138"/>
                  <a:gd name="T20" fmla="*/ 165 w 667"/>
                  <a:gd name="T21" fmla="*/ 190 h 1138"/>
                  <a:gd name="T22" fmla="*/ 164 w 667"/>
                  <a:gd name="T23" fmla="*/ 181 h 1138"/>
                  <a:gd name="T24" fmla="*/ 173 w 667"/>
                  <a:gd name="T25" fmla="*/ 156 h 1138"/>
                  <a:gd name="T26" fmla="*/ 173 w 667"/>
                  <a:gd name="T27" fmla="*/ 140 h 1138"/>
                  <a:gd name="T28" fmla="*/ 165 w 667"/>
                  <a:gd name="T29" fmla="*/ 124 h 1138"/>
                  <a:gd name="T30" fmla="*/ 164 w 667"/>
                  <a:gd name="T31" fmla="*/ 115 h 1138"/>
                  <a:gd name="T32" fmla="*/ 169 w 667"/>
                  <a:gd name="T33" fmla="*/ 109 h 1138"/>
                  <a:gd name="T34" fmla="*/ 180 w 667"/>
                  <a:gd name="T35" fmla="*/ 98 h 1138"/>
                  <a:gd name="T36" fmla="*/ 194 w 667"/>
                  <a:gd name="T37" fmla="*/ 89 h 1138"/>
                  <a:gd name="T38" fmla="*/ 200 w 667"/>
                  <a:gd name="T39" fmla="*/ 79 h 1138"/>
                  <a:gd name="T40" fmla="*/ 196 w 667"/>
                  <a:gd name="T41" fmla="*/ 57 h 1138"/>
                  <a:gd name="T42" fmla="*/ 183 w 667"/>
                  <a:gd name="T43" fmla="*/ 37 h 1138"/>
                  <a:gd name="T44" fmla="*/ 175 w 667"/>
                  <a:gd name="T45" fmla="*/ 20 h 1138"/>
                  <a:gd name="T46" fmla="*/ 169 w 667"/>
                  <a:gd name="T47" fmla="*/ 1 h 1138"/>
                  <a:gd name="T48" fmla="*/ 156 w 667"/>
                  <a:gd name="T49" fmla="*/ 6 h 1138"/>
                  <a:gd name="T50" fmla="*/ 145 w 667"/>
                  <a:gd name="T51" fmla="*/ 17 h 1138"/>
                  <a:gd name="T52" fmla="*/ 133 w 667"/>
                  <a:gd name="T53" fmla="*/ 18 h 1138"/>
                  <a:gd name="T54" fmla="*/ 112 w 667"/>
                  <a:gd name="T55" fmla="*/ 11 h 1138"/>
                  <a:gd name="T56" fmla="*/ 96 w 667"/>
                  <a:gd name="T57" fmla="*/ 12 h 1138"/>
                  <a:gd name="T58" fmla="*/ 83 w 667"/>
                  <a:gd name="T59" fmla="*/ 10 h 1138"/>
                  <a:gd name="T60" fmla="*/ 69 w 667"/>
                  <a:gd name="T61" fmla="*/ 15 h 1138"/>
                  <a:gd name="T62" fmla="*/ 57 w 667"/>
                  <a:gd name="T63" fmla="*/ 18 h 1138"/>
                  <a:gd name="T64" fmla="*/ 38 w 667"/>
                  <a:gd name="T65" fmla="*/ 37 h 1138"/>
                  <a:gd name="T66" fmla="*/ 21 w 667"/>
                  <a:gd name="T67" fmla="*/ 40 h 1138"/>
                  <a:gd name="T68" fmla="*/ 0 w 667"/>
                  <a:gd name="T69" fmla="*/ 66 h 1138"/>
                  <a:gd name="T70" fmla="*/ 5 w 667"/>
                  <a:gd name="T71" fmla="*/ 86 h 1138"/>
                  <a:gd name="T72" fmla="*/ 7 w 667"/>
                  <a:gd name="T73" fmla="*/ 108 h 1138"/>
                  <a:gd name="T74" fmla="*/ 16 w 667"/>
                  <a:gd name="T75" fmla="*/ 135 h 1138"/>
                  <a:gd name="T76" fmla="*/ 14 w 667"/>
                  <a:gd name="T77" fmla="*/ 147 h 1138"/>
                  <a:gd name="T78" fmla="*/ 11 w 667"/>
                  <a:gd name="T79" fmla="*/ 158 h 1138"/>
                  <a:gd name="T80" fmla="*/ 20 w 667"/>
                  <a:gd name="T81" fmla="*/ 179 h 1138"/>
                  <a:gd name="T82" fmla="*/ 47 w 667"/>
                  <a:gd name="T83" fmla="*/ 202 h 1138"/>
                  <a:gd name="T84" fmla="*/ 62 w 667"/>
                  <a:gd name="T85" fmla="*/ 217 h 1138"/>
                  <a:gd name="T86" fmla="*/ 75 w 667"/>
                  <a:gd name="T87" fmla="*/ 243 h 1138"/>
                  <a:gd name="T88" fmla="*/ 87 w 667"/>
                  <a:gd name="T89" fmla="*/ 251 h 1138"/>
                  <a:gd name="T90" fmla="*/ 89 w 667"/>
                  <a:gd name="T91" fmla="*/ 259 h 1138"/>
                  <a:gd name="T92" fmla="*/ 83 w 667"/>
                  <a:gd name="T93" fmla="*/ 268 h 1138"/>
                  <a:gd name="T94" fmla="*/ 87 w 667"/>
                  <a:gd name="T95" fmla="*/ 276 h 1138"/>
                  <a:gd name="T96" fmla="*/ 95 w 667"/>
                  <a:gd name="T97" fmla="*/ 285 h 1138"/>
                  <a:gd name="T98" fmla="*/ 95 w 667"/>
                  <a:gd name="T99" fmla="*/ 294 h 1138"/>
                  <a:gd name="T100" fmla="*/ 92 w 667"/>
                  <a:gd name="T101" fmla="*/ 301 h 1138"/>
                  <a:gd name="T102" fmla="*/ 96 w 667"/>
                  <a:gd name="T103" fmla="*/ 314 h 1138"/>
                  <a:gd name="T104" fmla="*/ 114 w 667"/>
                  <a:gd name="T105" fmla="*/ 322 h 1138"/>
                  <a:gd name="T106" fmla="*/ 145 w 667"/>
                  <a:gd name="T107" fmla="*/ 327 h 1138"/>
                  <a:gd name="T108" fmla="*/ 156 w 667"/>
                  <a:gd name="T109" fmla="*/ 335 h 1138"/>
                  <a:gd name="T110" fmla="*/ 158 w 667"/>
                  <a:gd name="T111" fmla="*/ 347 h 113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67"/>
                  <a:gd name="T169" fmla="*/ 0 h 1138"/>
                  <a:gd name="T170" fmla="*/ 667 w 667"/>
                  <a:gd name="T171" fmla="*/ 1138 h 113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67" h="1138">
                    <a:moveTo>
                      <a:pt x="517" y="1138"/>
                    </a:moveTo>
                    <a:lnTo>
                      <a:pt x="537" y="1126"/>
                    </a:lnTo>
                    <a:lnTo>
                      <a:pt x="557" y="1116"/>
                    </a:lnTo>
                    <a:lnTo>
                      <a:pt x="575" y="1102"/>
                    </a:lnTo>
                    <a:lnTo>
                      <a:pt x="591" y="1089"/>
                    </a:lnTo>
                    <a:lnTo>
                      <a:pt x="599" y="1081"/>
                    </a:lnTo>
                    <a:lnTo>
                      <a:pt x="606" y="1073"/>
                    </a:lnTo>
                    <a:lnTo>
                      <a:pt x="611" y="1065"/>
                    </a:lnTo>
                    <a:lnTo>
                      <a:pt x="617" y="1056"/>
                    </a:lnTo>
                    <a:lnTo>
                      <a:pt x="621" y="1045"/>
                    </a:lnTo>
                    <a:lnTo>
                      <a:pt x="623" y="1036"/>
                    </a:lnTo>
                    <a:lnTo>
                      <a:pt x="625" y="1024"/>
                    </a:lnTo>
                    <a:lnTo>
                      <a:pt x="626" y="1012"/>
                    </a:lnTo>
                    <a:lnTo>
                      <a:pt x="625" y="1003"/>
                    </a:lnTo>
                    <a:lnTo>
                      <a:pt x="623" y="993"/>
                    </a:lnTo>
                    <a:lnTo>
                      <a:pt x="622" y="984"/>
                    </a:lnTo>
                    <a:lnTo>
                      <a:pt x="619" y="975"/>
                    </a:lnTo>
                    <a:lnTo>
                      <a:pt x="613" y="956"/>
                    </a:lnTo>
                    <a:lnTo>
                      <a:pt x="605" y="936"/>
                    </a:lnTo>
                    <a:lnTo>
                      <a:pt x="597" y="915"/>
                    </a:lnTo>
                    <a:lnTo>
                      <a:pt x="590" y="893"/>
                    </a:lnTo>
                    <a:lnTo>
                      <a:pt x="587" y="883"/>
                    </a:lnTo>
                    <a:lnTo>
                      <a:pt x="585" y="872"/>
                    </a:lnTo>
                    <a:lnTo>
                      <a:pt x="583" y="861"/>
                    </a:lnTo>
                    <a:lnTo>
                      <a:pt x="583" y="849"/>
                    </a:lnTo>
                    <a:lnTo>
                      <a:pt x="585" y="836"/>
                    </a:lnTo>
                    <a:lnTo>
                      <a:pt x="587" y="823"/>
                    </a:lnTo>
                    <a:lnTo>
                      <a:pt x="591" y="811"/>
                    </a:lnTo>
                    <a:lnTo>
                      <a:pt x="597" y="800"/>
                    </a:lnTo>
                    <a:lnTo>
                      <a:pt x="610" y="779"/>
                    </a:lnTo>
                    <a:lnTo>
                      <a:pt x="626" y="760"/>
                    </a:lnTo>
                    <a:lnTo>
                      <a:pt x="641" y="743"/>
                    </a:lnTo>
                    <a:lnTo>
                      <a:pt x="654" y="724"/>
                    </a:lnTo>
                    <a:lnTo>
                      <a:pt x="659" y="715"/>
                    </a:lnTo>
                    <a:lnTo>
                      <a:pt x="663" y="704"/>
                    </a:lnTo>
                    <a:lnTo>
                      <a:pt x="666" y="693"/>
                    </a:lnTo>
                    <a:lnTo>
                      <a:pt x="667" y="681"/>
                    </a:lnTo>
                    <a:lnTo>
                      <a:pt x="667" y="672"/>
                    </a:lnTo>
                    <a:lnTo>
                      <a:pt x="666" y="664"/>
                    </a:lnTo>
                    <a:lnTo>
                      <a:pt x="665" y="657"/>
                    </a:lnTo>
                    <a:lnTo>
                      <a:pt x="662" y="651"/>
                    </a:lnTo>
                    <a:lnTo>
                      <a:pt x="659" y="645"/>
                    </a:lnTo>
                    <a:lnTo>
                      <a:pt x="655" y="641"/>
                    </a:lnTo>
                    <a:lnTo>
                      <a:pt x="650" y="637"/>
                    </a:lnTo>
                    <a:lnTo>
                      <a:pt x="645" y="633"/>
                    </a:lnTo>
                    <a:lnTo>
                      <a:pt x="639" y="631"/>
                    </a:lnTo>
                    <a:lnTo>
                      <a:pt x="633" y="628"/>
                    </a:lnTo>
                    <a:lnTo>
                      <a:pt x="625" y="627"/>
                    </a:lnTo>
                    <a:lnTo>
                      <a:pt x="617" y="625"/>
                    </a:lnTo>
                    <a:lnTo>
                      <a:pt x="598" y="625"/>
                    </a:lnTo>
                    <a:lnTo>
                      <a:pt x="577" y="627"/>
                    </a:lnTo>
                    <a:lnTo>
                      <a:pt x="563" y="628"/>
                    </a:lnTo>
                    <a:lnTo>
                      <a:pt x="550" y="629"/>
                    </a:lnTo>
                    <a:lnTo>
                      <a:pt x="543" y="628"/>
                    </a:lnTo>
                    <a:lnTo>
                      <a:pt x="539" y="624"/>
                    </a:lnTo>
                    <a:lnTo>
                      <a:pt x="538" y="621"/>
                    </a:lnTo>
                    <a:lnTo>
                      <a:pt x="537" y="617"/>
                    </a:lnTo>
                    <a:lnTo>
                      <a:pt x="535" y="613"/>
                    </a:lnTo>
                    <a:lnTo>
                      <a:pt x="535" y="608"/>
                    </a:lnTo>
                    <a:lnTo>
                      <a:pt x="537" y="593"/>
                    </a:lnTo>
                    <a:lnTo>
                      <a:pt x="541" y="577"/>
                    </a:lnTo>
                    <a:lnTo>
                      <a:pt x="546" y="561"/>
                    </a:lnTo>
                    <a:lnTo>
                      <a:pt x="553" y="544"/>
                    </a:lnTo>
                    <a:lnTo>
                      <a:pt x="559" y="528"/>
                    </a:lnTo>
                    <a:lnTo>
                      <a:pt x="566" y="511"/>
                    </a:lnTo>
                    <a:lnTo>
                      <a:pt x="570" y="493"/>
                    </a:lnTo>
                    <a:lnTo>
                      <a:pt x="571" y="476"/>
                    </a:lnTo>
                    <a:lnTo>
                      <a:pt x="571" y="469"/>
                    </a:lnTo>
                    <a:lnTo>
                      <a:pt x="570" y="463"/>
                    </a:lnTo>
                    <a:lnTo>
                      <a:pt x="567" y="458"/>
                    </a:lnTo>
                    <a:lnTo>
                      <a:pt x="566" y="452"/>
                    </a:lnTo>
                    <a:lnTo>
                      <a:pt x="559" y="442"/>
                    </a:lnTo>
                    <a:lnTo>
                      <a:pt x="553" y="431"/>
                    </a:lnTo>
                    <a:lnTo>
                      <a:pt x="546" y="419"/>
                    </a:lnTo>
                    <a:lnTo>
                      <a:pt x="541" y="408"/>
                    </a:lnTo>
                    <a:lnTo>
                      <a:pt x="538" y="402"/>
                    </a:lnTo>
                    <a:lnTo>
                      <a:pt x="537" y="395"/>
                    </a:lnTo>
                    <a:lnTo>
                      <a:pt x="535" y="387"/>
                    </a:lnTo>
                    <a:lnTo>
                      <a:pt x="535" y="380"/>
                    </a:lnTo>
                    <a:lnTo>
                      <a:pt x="535" y="376"/>
                    </a:lnTo>
                    <a:lnTo>
                      <a:pt x="537" y="372"/>
                    </a:lnTo>
                    <a:lnTo>
                      <a:pt x="538" y="368"/>
                    </a:lnTo>
                    <a:lnTo>
                      <a:pt x="541" y="366"/>
                    </a:lnTo>
                    <a:lnTo>
                      <a:pt x="546" y="362"/>
                    </a:lnTo>
                    <a:lnTo>
                      <a:pt x="553" y="358"/>
                    </a:lnTo>
                    <a:lnTo>
                      <a:pt x="569" y="351"/>
                    </a:lnTo>
                    <a:lnTo>
                      <a:pt x="583" y="344"/>
                    </a:lnTo>
                    <a:lnTo>
                      <a:pt x="585" y="335"/>
                    </a:lnTo>
                    <a:lnTo>
                      <a:pt x="586" y="327"/>
                    </a:lnTo>
                    <a:lnTo>
                      <a:pt x="590" y="320"/>
                    </a:lnTo>
                    <a:lnTo>
                      <a:pt x="594" y="315"/>
                    </a:lnTo>
                    <a:lnTo>
                      <a:pt x="606" y="307"/>
                    </a:lnTo>
                    <a:lnTo>
                      <a:pt x="619" y="300"/>
                    </a:lnTo>
                    <a:lnTo>
                      <a:pt x="626" y="296"/>
                    </a:lnTo>
                    <a:lnTo>
                      <a:pt x="633" y="292"/>
                    </a:lnTo>
                    <a:lnTo>
                      <a:pt x="639" y="288"/>
                    </a:lnTo>
                    <a:lnTo>
                      <a:pt x="645" y="283"/>
                    </a:lnTo>
                    <a:lnTo>
                      <a:pt x="649" y="276"/>
                    </a:lnTo>
                    <a:lnTo>
                      <a:pt x="653" y="268"/>
                    </a:lnTo>
                    <a:lnTo>
                      <a:pt x="655" y="259"/>
                    </a:lnTo>
                    <a:lnTo>
                      <a:pt x="655" y="247"/>
                    </a:lnTo>
                    <a:lnTo>
                      <a:pt x="654" y="230"/>
                    </a:lnTo>
                    <a:lnTo>
                      <a:pt x="651" y="214"/>
                    </a:lnTo>
                    <a:lnTo>
                      <a:pt x="647" y="199"/>
                    </a:lnTo>
                    <a:lnTo>
                      <a:pt x="642" y="186"/>
                    </a:lnTo>
                    <a:lnTo>
                      <a:pt x="635" y="174"/>
                    </a:lnTo>
                    <a:lnTo>
                      <a:pt x="629" y="162"/>
                    </a:lnTo>
                    <a:lnTo>
                      <a:pt x="621" y="151"/>
                    </a:lnTo>
                    <a:lnTo>
                      <a:pt x="614" y="142"/>
                    </a:lnTo>
                    <a:lnTo>
                      <a:pt x="598" y="122"/>
                    </a:lnTo>
                    <a:lnTo>
                      <a:pt x="585" y="104"/>
                    </a:lnTo>
                    <a:lnTo>
                      <a:pt x="579" y="95"/>
                    </a:lnTo>
                    <a:lnTo>
                      <a:pt x="575" y="86"/>
                    </a:lnTo>
                    <a:lnTo>
                      <a:pt x="573" y="76"/>
                    </a:lnTo>
                    <a:lnTo>
                      <a:pt x="571" y="67"/>
                    </a:lnTo>
                    <a:lnTo>
                      <a:pt x="570" y="55"/>
                    </a:lnTo>
                    <a:lnTo>
                      <a:pt x="569" y="38"/>
                    </a:lnTo>
                    <a:lnTo>
                      <a:pt x="566" y="19"/>
                    </a:lnTo>
                    <a:lnTo>
                      <a:pt x="565" y="0"/>
                    </a:lnTo>
                    <a:lnTo>
                      <a:pt x="553" y="2"/>
                    </a:lnTo>
                    <a:lnTo>
                      <a:pt x="542" y="3"/>
                    </a:lnTo>
                    <a:lnTo>
                      <a:pt x="533" y="6"/>
                    </a:lnTo>
                    <a:lnTo>
                      <a:pt x="525" y="10"/>
                    </a:lnTo>
                    <a:lnTo>
                      <a:pt x="518" y="15"/>
                    </a:lnTo>
                    <a:lnTo>
                      <a:pt x="511" y="19"/>
                    </a:lnTo>
                    <a:lnTo>
                      <a:pt x="506" y="24"/>
                    </a:lnTo>
                    <a:lnTo>
                      <a:pt x="501" y="31"/>
                    </a:lnTo>
                    <a:lnTo>
                      <a:pt x="491" y="42"/>
                    </a:lnTo>
                    <a:lnTo>
                      <a:pt x="481" y="51"/>
                    </a:lnTo>
                    <a:lnTo>
                      <a:pt x="475" y="55"/>
                    </a:lnTo>
                    <a:lnTo>
                      <a:pt x="469" y="58"/>
                    </a:lnTo>
                    <a:lnTo>
                      <a:pt x="461" y="60"/>
                    </a:lnTo>
                    <a:lnTo>
                      <a:pt x="451" y="60"/>
                    </a:lnTo>
                    <a:lnTo>
                      <a:pt x="442" y="60"/>
                    </a:lnTo>
                    <a:lnTo>
                      <a:pt x="435" y="58"/>
                    </a:lnTo>
                    <a:lnTo>
                      <a:pt x="430" y="55"/>
                    </a:lnTo>
                    <a:lnTo>
                      <a:pt x="425" y="51"/>
                    </a:lnTo>
                    <a:lnTo>
                      <a:pt x="417" y="43"/>
                    </a:lnTo>
                    <a:lnTo>
                      <a:pt x="409" y="36"/>
                    </a:lnTo>
                    <a:lnTo>
                      <a:pt x="366" y="36"/>
                    </a:lnTo>
                    <a:lnTo>
                      <a:pt x="366" y="60"/>
                    </a:lnTo>
                    <a:lnTo>
                      <a:pt x="337" y="60"/>
                    </a:lnTo>
                    <a:lnTo>
                      <a:pt x="327" y="54"/>
                    </a:lnTo>
                    <a:lnTo>
                      <a:pt x="318" y="43"/>
                    </a:lnTo>
                    <a:lnTo>
                      <a:pt x="313" y="39"/>
                    </a:lnTo>
                    <a:lnTo>
                      <a:pt x="306" y="35"/>
                    </a:lnTo>
                    <a:lnTo>
                      <a:pt x="301" y="31"/>
                    </a:lnTo>
                    <a:lnTo>
                      <a:pt x="294" y="31"/>
                    </a:lnTo>
                    <a:lnTo>
                      <a:pt x="282" y="31"/>
                    </a:lnTo>
                    <a:lnTo>
                      <a:pt x="271" y="34"/>
                    </a:lnTo>
                    <a:lnTo>
                      <a:pt x="262" y="36"/>
                    </a:lnTo>
                    <a:lnTo>
                      <a:pt x="253" y="39"/>
                    </a:lnTo>
                    <a:lnTo>
                      <a:pt x="245" y="43"/>
                    </a:lnTo>
                    <a:lnTo>
                      <a:pt x="236" y="46"/>
                    </a:lnTo>
                    <a:lnTo>
                      <a:pt x="226" y="48"/>
                    </a:lnTo>
                    <a:lnTo>
                      <a:pt x="216" y="48"/>
                    </a:lnTo>
                    <a:lnTo>
                      <a:pt x="209" y="50"/>
                    </a:lnTo>
                    <a:lnTo>
                      <a:pt x="201" y="52"/>
                    </a:lnTo>
                    <a:lnTo>
                      <a:pt x="194" y="56"/>
                    </a:lnTo>
                    <a:lnTo>
                      <a:pt x="188" y="60"/>
                    </a:lnTo>
                    <a:lnTo>
                      <a:pt x="176" y="74"/>
                    </a:lnTo>
                    <a:lnTo>
                      <a:pt x="162" y="88"/>
                    </a:lnTo>
                    <a:lnTo>
                      <a:pt x="149" y="102"/>
                    </a:lnTo>
                    <a:lnTo>
                      <a:pt x="134" y="115"/>
                    </a:lnTo>
                    <a:lnTo>
                      <a:pt x="125" y="120"/>
                    </a:lnTo>
                    <a:lnTo>
                      <a:pt x="117" y="123"/>
                    </a:lnTo>
                    <a:lnTo>
                      <a:pt x="106" y="126"/>
                    </a:lnTo>
                    <a:lnTo>
                      <a:pt x="96" y="127"/>
                    </a:lnTo>
                    <a:lnTo>
                      <a:pt x="82" y="128"/>
                    </a:lnTo>
                    <a:lnTo>
                      <a:pt x="70" y="130"/>
                    </a:lnTo>
                    <a:lnTo>
                      <a:pt x="58" y="132"/>
                    </a:lnTo>
                    <a:lnTo>
                      <a:pt x="48" y="136"/>
                    </a:lnTo>
                    <a:lnTo>
                      <a:pt x="25" y="144"/>
                    </a:lnTo>
                    <a:lnTo>
                      <a:pt x="0" y="151"/>
                    </a:lnTo>
                    <a:lnTo>
                      <a:pt x="0" y="218"/>
                    </a:lnTo>
                    <a:lnTo>
                      <a:pt x="8" y="235"/>
                    </a:lnTo>
                    <a:lnTo>
                      <a:pt x="13" y="252"/>
                    </a:lnTo>
                    <a:lnTo>
                      <a:pt x="14" y="262"/>
                    </a:lnTo>
                    <a:lnTo>
                      <a:pt x="16" y="271"/>
                    </a:lnTo>
                    <a:lnTo>
                      <a:pt x="17" y="283"/>
                    </a:lnTo>
                    <a:lnTo>
                      <a:pt x="17" y="295"/>
                    </a:lnTo>
                    <a:lnTo>
                      <a:pt x="17" y="318"/>
                    </a:lnTo>
                    <a:lnTo>
                      <a:pt x="17" y="326"/>
                    </a:lnTo>
                    <a:lnTo>
                      <a:pt x="18" y="339"/>
                    </a:lnTo>
                    <a:lnTo>
                      <a:pt x="22" y="354"/>
                    </a:lnTo>
                    <a:lnTo>
                      <a:pt x="29" y="370"/>
                    </a:lnTo>
                    <a:lnTo>
                      <a:pt x="36" y="387"/>
                    </a:lnTo>
                    <a:lnTo>
                      <a:pt x="42" y="406"/>
                    </a:lnTo>
                    <a:lnTo>
                      <a:pt x="48" y="424"/>
                    </a:lnTo>
                    <a:lnTo>
                      <a:pt x="52" y="442"/>
                    </a:lnTo>
                    <a:lnTo>
                      <a:pt x="53" y="458"/>
                    </a:lnTo>
                    <a:lnTo>
                      <a:pt x="53" y="465"/>
                    </a:lnTo>
                    <a:lnTo>
                      <a:pt x="50" y="472"/>
                    </a:lnTo>
                    <a:lnTo>
                      <a:pt x="48" y="477"/>
                    </a:lnTo>
                    <a:lnTo>
                      <a:pt x="45" y="481"/>
                    </a:lnTo>
                    <a:lnTo>
                      <a:pt x="41" y="485"/>
                    </a:lnTo>
                    <a:lnTo>
                      <a:pt x="38" y="489"/>
                    </a:lnTo>
                    <a:lnTo>
                      <a:pt x="36" y="495"/>
                    </a:lnTo>
                    <a:lnTo>
                      <a:pt x="36" y="500"/>
                    </a:lnTo>
                    <a:lnTo>
                      <a:pt x="37" y="517"/>
                    </a:lnTo>
                    <a:lnTo>
                      <a:pt x="40" y="533"/>
                    </a:lnTo>
                    <a:lnTo>
                      <a:pt x="44" y="549"/>
                    </a:lnTo>
                    <a:lnTo>
                      <a:pt x="49" y="563"/>
                    </a:lnTo>
                    <a:lnTo>
                      <a:pt x="57" y="576"/>
                    </a:lnTo>
                    <a:lnTo>
                      <a:pt x="65" y="588"/>
                    </a:lnTo>
                    <a:lnTo>
                      <a:pt x="74" y="600"/>
                    </a:lnTo>
                    <a:lnTo>
                      <a:pt x="85" y="611"/>
                    </a:lnTo>
                    <a:lnTo>
                      <a:pt x="106" y="629"/>
                    </a:lnTo>
                    <a:lnTo>
                      <a:pt x="129" y="645"/>
                    </a:lnTo>
                    <a:lnTo>
                      <a:pt x="153" y="661"/>
                    </a:lnTo>
                    <a:lnTo>
                      <a:pt x="174" y="675"/>
                    </a:lnTo>
                    <a:lnTo>
                      <a:pt x="182" y="683"/>
                    </a:lnTo>
                    <a:lnTo>
                      <a:pt x="190" y="692"/>
                    </a:lnTo>
                    <a:lnTo>
                      <a:pt x="196" y="703"/>
                    </a:lnTo>
                    <a:lnTo>
                      <a:pt x="202" y="713"/>
                    </a:lnTo>
                    <a:lnTo>
                      <a:pt x="213" y="739"/>
                    </a:lnTo>
                    <a:lnTo>
                      <a:pt x="224" y="764"/>
                    </a:lnTo>
                    <a:lnTo>
                      <a:pt x="229" y="776"/>
                    </a:lnTo>
                    <a:lnTo>
                      <a:pt x="236" y="787"/>
                    </a:lnTo>
                    <a:lnTo>
                      <a:pt x="244" y="797"/>
                    </a:lnTo>
                    <a:lnTo>
                      <a:pt x="252" y="807"/>
                    </a:lnTo>
                    <a:lnTo>
                      <a:pt x="261" y="815"/>
                    </a:lnTo>
                    <a:lnTo>
                      <a:pt x="273" y="820"/>
                    </a:lnTo>
                    <a:lnTo>
                      <a:pt x="278" y="823"/>
                    </a:lnTo>
                    <a:lnTo>
                      <a:pt x="285" y="824"/>
                    </a:lnTo>
                    <a:lnTo>
                      <a:pt x="293" y="825"/>
                    </a:lnTo>
                    <a:lnTo>
                      <a:pt x="301" y="825"/>
                    </a:lnTo>
                    <a:lnTo>
                      <a:pt x="299" y="833"/>
                    </a:lnTo>
                    <a:lnTo>
                      <a:pt x="295" y="841"/>
                    </a:lnTo>
                    <a:lnTo>
                      <a:pt x="290" y="848"/>
                    </a:lnTo>
                    <a:lnTo>
                      <a:pt x="285" y="855"/>
                    </a:lnTo>
                    <a:lnTo>
                      <a:pt x="279" y="861"/>
                    </a:lnTo>
                    <a:lnTo>
                      <a:pt x="275" y="867"/>
                    </a:lnTo>
                    <a:lnTo>
                      <a:pt x="271" y="873"/>
                    </a:lnTo>
                    <a:lnTo>
                      <a:pt x="270" y="880"/>
                    </a:lnTo>
                    <a:lnTo>
                      <a:pt x="270" y="885"/>
                    </a:lnTo>
                    <a:lnTo>
                      <a:pt x="271" y="889"/>
                    </a:lnTo>
                    <a:lnTo>
                      <a:pt x="274" y="895"/>
                    </a:lnTo>
                    <a:lnTo>
                      <a:pt x="277" y="899"/>
                    </a:lnTo>
                    <a:lnTo>
                      <a:pt x="283" y="905"/>
                    </a:lnTo>
                    <a:lnTo>
                      <a:pt x="291" y="913"/>
                    </a:lnTo>
                    <a:lnTo>
                      <a:pt x="299" y="920"/>
                    </a:lnTo>
                    <a:lnTo>
                      <a:pt x="306" y="927"/>
                    </a:lnTo>
                    <a:lnTo>
                      <a:pt x="309" y="931"/>
                    </a:lnTo>
                    <a:lnTo>
                      <a:pt x="310" y="936"/>
                    </a:lnTo>
                    <a:lnTo>
                      <a:pt x="311" y="940"/>
                    </a:lnTo>
                    <a:lnTo>
                      <a:pt x="313" y="945"/>
                    </a:lnTo>
                    <a:lnTo>
                      <a:pt x="311" y="953"/>
                    </a:lnTo>
                    <a:lnTo>
                      <a:pt x="310" y="959"/>
                    </a:lnTo>
                    <a:lnTo>
                      <a:pt x="309" y="964"/>
                    </a:lnTo>
                    <a:lnTo>
                      <a:pt x="306" y="967"/>
                    </a:lnTo>
                    <a:lnTo>
                      <a:pt x="303" y="971"/>
                    </a:lnTo>
                    <a:lnTo>
                      <a:pt x="302" y="975"/>
                    </a:lnTo>
                    <a:lnTo>
                      <a:pt x="301" y="980"/>
                    </a:lnTo>
                    <a:lnTo>
                      <a:pt x="301" y="988"/>
                    </a:lnTo>
                    <a:lnTo>
                      <a:pt x="301" y="999"/>
                    </a:lnTo>
                    <a:lnTo>
                      <a:pt x="303" y="1008"/>
                    </a:lnTo>
                    <a:lnTo>
                      <a:pt x="306" y="1017"/>
                    </a:lnTo>
                    <a:lnTo>
                      <a:pt x="310" y="1024"/>
                    </a:lnTo>
                    <a:lnTo>
                      <a:pt x="315" y="1031"/>
                    </a:lnTo>
                    <a:lnTo>
                      <a:pt x="322" y="1036"/>
                    </a:lnTo>
                    <a:lnTo>
                      <a:pt x="329" y="1041"/>
                    </a:lnTo>
                    <a:lnTo>
                      <a:pt x="337" y="1045"/>
                    </a:lnTo>
                    <a:lnTo>
                      <a:pt x="354" y="1052"/>
                    </a:lnTo>
                    <a:lnTo>
                      <a:pt x="373" y="1056"/>
                    </a:lnTo>
                    <a:lnTo>
                      <a:pt x="394" y="1060"/>
                    </a:lnTo>
                    <a:lnTo>
                      <a:pt x="414" y="1062"/>
                    </a:lnTo>
                    <a:lnTo>
                      <a:pt x="435" y="1065"/>
                    </a:lnTo>
                    <a:lnTo>
                      <a:pt x="455" y="1068"/>
                    </a:lnTo>
                    <a:lnTo>
                      <a:pt x="473" y="1072"/>
                    </a:lnTo>
                    <a:lnTo>
                      <a:pt x="489" y="1078"/>
                    </a:lnTo>
                    <a:lnTo>
                      <a:pt x="495" y="1082"/>
                    </a:lnTo>
                    <a:lnTo>
                      <a:pt x="501" y="1086"/>
                    </a:lnTo>
                    <a:lnTo>
                      <a:pt x="505" y="1092"/>
                    </a:lnTo>
                    <a:lnTo>
                      <a:pt x="509" y="1098"/>
                    </a:lnTo>
                    <a:lnTo>
                      <a:pt x="511" y="1105"/>
                    </a:lnTo>
                    <a:lnTo>
                      <a:pt x="513" y="1113"/>
                    </a:lnTo>
                    <a:lnTo>
                      <a:pt x="513" y="1122"/>
                    </a:lnTo>
                    <a:lnTo>
                      <a:pt x="511" y="1132"/>
                    </a:lnTo>
                    <a:lnTo>
                      <a:pt x="517" y="1138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130"/>
              <p:cNvSpPr>
                <a:spLocks/>
              </p:cNvSpPr>
              <p:nvPr/>
            </p:nvSpPr>
            <p:spPr bwMode="auto">
              <a:xfrm>
                <a:off x="3135" y="2674"/>
                <a:ext cx="859" cy="1010"/>
              </a:xfrm>
              <a:custGeom>
                <a:avLst/>
                <a:gdLst>
                  <a:gd name="T0" fmla="*/ 377 w 2819"/>
                  <a:gd name="T1" fmla="*/ 41 h 3306"/>
                  <a:gd name="T2" fmla="*/ 405 w 2819"/>
                  <a:gd name="T3" fmla="*/ 93 h 3306"/>
                  <a:gd name="T4" fmla="*/ 438 w 2819"/>
                  <a:gd name="T5" fmla="*/ 127 h 3306"/>
                  <a:gd name="T6" fmla="*/ 462 w 2819"/>
                  <a:gd name="T7" fmla="*/ 193 h 3306"/>
                  <a:gd name="T8" fmla="*/ 475 w 2819"/>
                  <a:gd name="T9" fmla="*/ 310 h 3306"/>
                  <a:gd name="T10" fmla="*/ 501 w 2819"/>
                  <a:gd name="T11" fmla="*/ 362 h 3306"/>
                  <a:gd name="T12" fmla="*/ 567 w 2819"/>
                  <a:gd name="T13" fmla="*/ 311 h 3306"/>
                  <a:gd name="T14" fmla="*/ 609 w 2819"/>
                  <a:gd name="T15" fmla="*/ 325 h 3306"/>
                  <a:gd name="T16" fmla="*/ 650 w 2819"/>
                  <a:gd name="T17" fmla="*/ 216 h 3306"/>
                  <a:gd name="T18" fmla="*/ 701 w 2819"/>
                  <a:gd name="T19" fmla="*/ 184 h 3306"/>
                  <a:gd name="T20" fmla="*/ 746 w 2819"/>
                  <a:gd name="T21" fmla="*/ 229 h 3306"/>
                  <a:gd name="T22" fmla="*/ 800 w 2819"/>
                  <a:gd name="T23" fmla="*/ 221 h 3306"/>
                  <a:gd name="T24" fmla="*/ 859 w 2819"/>
                  <a:gd name="T25" fmla="*/ 291 h 3306"/>
                  <a:gd name="T26" fmla="*/ 798 w 2819"/>
                  <a:gd name="T27" fmla="*/ 311 h 3306"/>
                  <a:gd name="T28" fmla="*/ 835 w 2819"/>
                  <a:gd name="T29" fmla="*/ 383 h 3306"/>
                  <a:gd name="T30" fmla="*/ 816 w 2819"/>
                  <a:gd name="T31" fmla="*/ 433 h 3306"/>
                  <a:gd name="T32" fmla="*/ 780 w 2819"/>
                  <a:gd name="T33" fmla="*/ 414 h 3306"/>
                  <a:gd name="T34" fmla="*/ 725 w 2819"/>
                  <a:gd name="T35" fmla="*/ 474 h 3306"/>
                  <a:gd name="T36" fmla="*/ 694 w 2819"/>
                  <a:gd name="T37" fmla="*/ 494 h 3306"/>
                  <a:gd name="T38" fmla="*/ 656 w 2819"/>
                  <a:gd name="T39" fmla="*/ 488 h 3306"/>
                  <a:gd name="T40" fmla="*/ 605 w 2819"/>
                  <a:gd name="T41" fmla="*/ 482 h 3306"/>
                  <a:gd name="T42" fmla="*/ 560 w 2819"/>
                  <a:gd name="T43" fmla="*/ 511 h 3306"/>
                  <a:gd name="T44" fmla="*/ 540 w 2819"/>
                  <a:gd name="T45" fmla="*/ 541 h 3306"/>
                  <a:gd name="T46" fmla="*/ 514 w 2819"/>
                  <a:gd name="T47" fmla="*/ 579 h 3306"/>
                  <a:gd name="T48" fmla="*/ 528 w 2819"/>
                  <a:gd name="T49" fmla="*/ 651 h 3306"/>
                  <a:gd name="T50" fmla="*/ 556 w 2819"/>
                  <a:gd name="T51" fmla="*/ 707 h 3306"/>
                  <a:gd name="T52" fmla="*/ 512 w 2819"/>
                  <a:gd name="T53" fmla="*/ 856 h 3306"/>
                  <a:gd name="T54" fmla="*/ 466 w 2819"/>
                  <a:gd name="T55" fmla="*/ 923 h 3306"/>
                  <a:gd name="T56" fmla="*/ 422 w 2819"/>
                  <a:gd name="T57" fmla="*/ 969 h 3306"/>
                  <a:gd name="T58" fmla="*/ 399 w 2819"/>
                  <a:gd name="T59" fmla="*/ 1010 h 3306"/>
                  <a:gd name="T60" fmla="*/ 383 w 2819"/>
                  <a:gd name="T61" fmla="*/ 985 h 3306"/>
                  <a:gd name="T62" fmla="*/ 331 w 2819"/>
                  <a:gd name="T63" fmla="*/ 949 h 3306"/>
                  <a:gd name="T64" fmla="*/ 281 w 2819"/>
                  <a:gd name="T65" fmla="*/ 928 h 3306"/>
                  <a:gd name="T66" fmla="*/ 217 w 2819"/>
                  <a:gd name="T67" fmla="*/ 894 h 3306"/>
                  <a:gd name="T68" fmla="*/ 190 w 2819"/>
                  <a:gd name="T69" fmla="*/ 877 h 3306"/>
                  <a:gd name="T70" fmla="*/ 139 w 2819"/>
                  <a:gd name="T71" fmla="*/ 899 h 3306"/>
                  <a:gd name="T72" fmla="*/ 66 w 2819"/>
                  <a:gd name="T73" fmla="*/ 862 h 3306"/>
                  <a:gd name="T74" fmla="*/ 23 w 2819"/>
                  <a:gd name="T75" fmla="*/ 844 h 3306"/>
                  <a:gd name="T76" fmla="*/ 17 w 2819"/>
                  <a:gd name="T77" fmla="*/ 803 h 3306"/>
                  <a:gd name="T78" fmla="*/ 42 w 2819"/>
                  <a:gd name="T79" fmla="*/ 776 h 3306"/>
                  <a:gd name="T80" fmla="*/ 42 w 2819"/>
                  <a:gd name="T81" fmla="*/ 722 h 3306"/>
                  <a:gd name="T82" fmla="*/ 62 w 2819"/>
                  <a:gd name="T83" fmla="*/ 673 h 3306"/>
                  <a:gd name="T84" fmla="*/ 66 w 2819"/>
                  <a:gd name="T85" fmla="*/ 622 h 3306"/>
                  <a:gd name="T86" fmla="*/ 68 w 2819"/>
                  <a:gd name="T87" fmla="*/ 555 h 3306"/>
                  <a:gd name="T88" fmla="*/ 128 w 2819"/>
                  <a:gd name="T89" fmla="*/ 532 h 3306"/>
                  <a:gd name="T90" fmla="*/ 166 w 2819"/>
                  <a:gd name="T91" fmla="*/ 543 h 3306"/>
                  <a:gd name="T92" fmla="*/ 188 w 2819"/>
                  <a:gd name="T93" fmla="*/ 552 h 3306"/>
                  <a:gd name="T94" fmla="*/ 206 w 2819"/>
                  <a:gd name="T95" fmla="*/ 490 h 3306"/>
                  <a:gd name="T96" fmla="*/ 234 w 2819"/>
                  <a:gd name="T97" fmla="*/ 440 h 3306"/>
                  <a:gd name="T98" fmla="*/ 254 w 2819"/>
                  <a:gd name="T99" fmla="*/ 409 h 3306"/>
                  <a:gd name="T100" fmla="*/ 314 w 2819"/>
                  <a:gd name="T101" fmla="*/ 444 h 3306"/>
                  <a:gd name="T102" fmla="*/ 330 w 2819"/>
                  <a:gd name="T103" fmla="*/ 405 h 3306"/>
                  <a:gd name="T104" fmla="*/ 307 w 2819"/>
                  <a:gd name="T105" fmla="*/ 362 h 3306"/>
                  <a:gd name="T106" fmla="*/ 286 w 2819"/>
                  <a:gd name="T107" fmla="*/ 315 h 3306"/>
                  <a:gd name="T108" fmla="*/ 287 w 2819"/>
                  <a:gd name="T109" fmla="*/ 243 h 3306"/>
                  <a:gd name="T110" fmla="*/ 310 w 2819"/>
                  <a:gd name="T111" fmla="*/ 207 h 3306"/>
                  <a:gd name="T112" fmla="*/ 321 w 2819"/>
                  <a:gd name="T113" fmla="*/ 164 h 3306"/>
                  <a:gd name="T114" fmla="*/ 319 w 2819"/>
                  <a:gd name="T115" fmla="*/ 123 h 3306"/>
                  <a:gd name="T116" fmla="*/ 310 w 2819"/>
                  <a:gd name="T117" fmla="*/ 75 h 3306"/>
                  <a:gd name="T118" fmla="*/ 301 w 2819"/>
                  <a:gd name="T119" fmla="*/ 35 h 3306"/>
                  <a:gd name="T120" fmla="*/ 345 w 2819"/>
                  <a:gd name="T121" fmla="*/ 2 h 330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819"/>
                  <a:gd name="T184" fmla="*/ 0 h 3306"/>
                  <a:gd name="T185" fmla="*/ 2819 w 2819"/>
                  <a:gd name="T186" fmla="*/ 3306 h 330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819" h="3306">
                    <a:moveTo>
                      <a:pt x="1174" y="12"/>
                    </a:moveTo>
                    <a:lnTo>
                      <a:pt x="1184" y="17"/>
                    </a:lnTo>
                    <a:lnTo>
                      <a:pt x="1188" y="21"/>
                    </a:lnTo>
                    <a:lnTo>
                      <a:pt x="1188" y="27"/>
                    </a:lnTo>
                    <a:lnTo>
                      <a:pt x="1186" y="43"/>
                    </a:lnTo>
                    <a:lnTo>
                      <a:pt x="1186" y="55"/>
                    </a:lnTo>
                    <a:lnTo>
                      <a:pt x="1182" y="65"/>
                    </a:lnTo>
                    <a:lnTo>
                      <a:pt x="1178" y="73"/>
                    </a:lnTo>
                    <a:lnTo>
                      <a:pt x="1174" y="81"/>
                    </a:lnTo>
                    <a:lnTo>
                      <a:pt x="1169" y="88"/>
                    </a:lnTo>
                    <a:lnTo>
                      <a:pt x="1164" y="96"/>
                    </a:lnTo>
                    <a:lnTo>
                      <a:pt x="1160" y="104"/>
                    </a:lnTo>
                    <a:lnTo>
                      <a:pt x="1157" y="115"/>
                    </a:lnTo>
                    <a:lnTo>
                      <a:pt x="1186" y="120"/>
                    </a:lnTo>
                    <a:lnTo>
                      <a:pt x="1213" y="127"/>
                    </a:lnTo>
                    <a:lnTo>
                      <a:pt x="1224" y="131"/>
                    </a:lnTo>
                    <a:lnTo>
                      <a:pt x="1236" y="135"/>
                    </a:lnTo>
                    <a:lnTo>
                      <a:pt x="1245" y="140"/>
                    </a:lnTo>
                    <a:lnTo>
                      <a:pt x="1254" y="145"/>
                    </a:lnTo>
                    <a:lnTo>
                      <a:pt x="1264" y="152"/>
                    </a:lnTo>
                    <a:lnTo>
                      <a:pt x="1272" y="159"/>
                    </a:lnTo>
                    <a:lnTo>
                      <a:pt x="1278" y="167"/>
                    </a:lnTo>
                    <a:lnTo>
                      <a:pt x="1285" y="175"/>
                    </a:lnTo>
                    <a:lnTo>
                      <a:pt x="1292" y="184"/>
                    </a:lnTo>
                    <a:lnTo>
                      <a:pt x="1297" y="195"/>
                    </a:lnTo>
                    <a:lnTo>
                      <a:pt x="1302" y="205"/>
                    </a:lnTo>
                    <a:lnTo>
                      <a:pt x="1308" y="217"/>
                    </a:lnTo>
                    <a:lnTo>
                      <a:pt x="1313" y="226"/>
                    </a:lnTo>
                    <a:lnTo>
                      <a:pt x="1317" y="234"/>
                    </a:lnTo>
                    <a:lnTo>
                      <a:pt x="1320" y="244"/>
                    </a:lnTo>
                    <a:lnTo>
                      <a:pt x="1322" y="252"/>
                    </a:lnTo>
                    <a:lnTo>
                      <a:pt x="1326" y="269"/>
                    </a:lnTo>
                    <a:lnTo>
                      <a:pt x="1329" y="286"/>
                    </a:lnTo>
                    <a:lnTo>
                      <a:pt x="1330" y="305"/>
                    </a:lnTo>
                    <a:lnTo>
                      <a:pt x="1334" y="322"/>
                    </a:lnTo>
                    <a:lnTo>
                      <a:pt x="1337" y="332"/>
                    </a:lnTo>
                    <a:lnTo>
                      <a:pt x="1340" y="342"/>
                    </a:lnTo>
                    <a:lnTo>
                      <a:pt x="1344" y="352"/>
                    </a:lnTo>
                    <a:lnTo>
                      <a:pt x="1349" y="361"/>
                    </a:lnTo>
                    <a:lnTo>
                      <a:pt x="1353" y="366"/>
                    </a:lnTo>
                    <a:lnTo>
                      <a:pt x="1358" y="372"/>
                    </a:lnTo>
                    <a:lnTo>
                      <a:pt x="1365" y="374"/>
                    </a:lnTo>
                    <a:lnTo>
                      <a:pt x="1372" y="378"/>
                    </a:lnTo>
                    <a:lnTo>
                      <a:pt x="1386" y="384"/>
                    </a:lnTo>
                    <a:lnTo>
                      <a:pt x="1401" y="389"/>
                    </a:lnTo>
                    <a:lnTo>
                      <a:pt x="1409" y="392"/>
                    </a:lnTo>
                    <a:lnTo>
                      <a:pt x="1416" y="396"/>
                    </a:lnTo>
                    <a:lnTo>
                      <a:pt x="1422" y="400"/>
                    </a:lnTo>
                    <a:lnTo>
                      <a:pt x="1428" y="404"/>
                    </a:lnTo>
                    <a:lnTo>
                      <a:pt x="1433" y="409"/>
                    </a:lnTo>
                    <a:lnTo>
                      <a:pt x="1437" y="417"/>
                    </a:lnTo>
                    <a:lnTo>
                      <a:pt x="1438" y="425"/>
                    </a:lnTo>
                    <a:lnTo>
                      <a:pt x="1440" y="434"/>
                    </a:lnTo>
                    <a:lnTo>
                      <a:pt x="1440" y="462"/>
                    </a:lnTo>
                    <a:lnTo>
                      <a:pt x="1440" y="481"/>
                    </a:lnTo>
                    <a:lnTo>
                      <a:pt x="1440" y="492"/>
                    </a:lnTo>
                    <a:lnTo>
                      <a:pt x="1440" y="500"/>
                    </a:lnTo>
                    <a:lnTo>
                      <a:pt x="1441" y="516"/>
                    </a:lnTo>
                    <a:lnTo>
                      <a:pt x="1442" y="530"/>
                    </a:lnTo>
                    <a:lnTo>
                      <a:pt x="1446" y="544"/>
                    </a:lnTo>
                    <a:lnTo>
                      <a:pt x="1450" y="557"/>
                    </a:lnTo>
                    <a:lnTo>
                      <a:pt x="1457" y="569"/>
                    </a:lnTo>
                    <a:lnTo>
                      <a:pt x="1464" y="581"/>
                    </a:lnTo>
                    <a:lnTo>
                      <a:pt x="1472" y="593"/>
                    </a:lnTo>
                    <a:lnTo>
                      <a:pt x="1481" y="604"/>
                    </a:lnTo>
                    <a:lnTo>
                      <a:pt x="1492" y="613"/>
                    </a:lnTo>
                    <a:lnTo>
                      <a:pt x="1504" y="624"/>
                    </a:lnTo>
                    <a:lnTo>
                      <a:pt x="1516" y="633"/>
                    </a:lnTo>
                    <a:lnTo>
                      <a:pt x="1529" y="641"/>
                    </a:lnTo>
                    <a:lnTo>
                      <a:pt x="1558" y="658"/>
                    </a:lnTo>
                    <a:lnTo>
                      <a:pt x="1590" y="674"/>
                    </a:lnTo>
                    <a:lnTo>
                      <a:pt x="1588" y="692"/>
                    </a:lnTo>
                    <a:lnTo>
                      <a:pt x="1584" y="708"/>
                    </a:lnTo>
                    <a:lnTo>
                      <a:pt x="1578" y="724"/>
                    </a:lnTo>
                    <a:lnTo>
                      <a:pt x="1573" y="738"/>
                    </a:lnTo>
                    <a:lnTo>
                      <a:pt x="1568" y="754"/>
                    </a:lnTo>
                    <a:lnTo>
                      <a:pt x="1564" y="770"/>
                    </a:lnTo>
                    <a:lnTo>
                      <a:pt x="1561" y="788"/>
                    </a:lnTo>
                    <a:lnTo>
                      <a:pt x="1560" y="807"/>
                    </a:lnTo>
                    <a:lnTo>
                      <a:pt x="1560" y="849"/>
                    </a:lnTo>
                    <a:lnTo>
                      <a:pt x="1560" y="886"/>
                    </a:lnTo>
                    <a:lnTo>
                      <a:pt x="1560" y="919"/>
                    </a:lnTo>
                    <a:lnTo>
                      <a:pt x="1560" y="951"/>
                    </a:lnTo>
                    <a:lnTo>
                      <a:pt x="1560" y="982"/>
                    </a:lnTo>
                    <a:lnTo>
                      <a:pt x="1560" y="1014"/>
                    </a:lnTo>
                    <a:lnTo>
                      <a:pt x="1560" y="1050"/>
                    </a:lnTo>
                    <a:lnTo>
                      <a:pt x="1560" y="1090"/>
                    </a:lnTo>
                    <a:lnTo>
                      <a:pt x="1561" y="1106"/>
                    </a:lnTo>
                    <a:lnTo>
                      <a:pt x="1561" y="1123"/>
                    </a:lnTo>
                    <a:lnTo>
                      <a:pt x="1562" y="1131"/>
                    </a:lnTo>
                    <a:lnTo>
                      <a:pt x="1564" y="1139"/>
                    </a:lnTo>
                    <a:lnTo>
                      <a:pt x="1566" y="1147"/>
                    </a:lnTo>
                    <a:lnTo>
                      <a:pt x="1569" y="1154"/>
                    </a:lnTo>
                    <a:lnTo>
                      <a:pt x="1573" y="1161"/>
                    </a:lnTo>
                    <a:lnTo>
                      <a:pt x="1578" y="1167"/>
                    </a:lnTo>
                    <a:lnTo>
                      <a:pt x="1584" y="1173"/>
                    </a:lnTo>
                    <a:lnTo>
                      <a:pt x="1590" y="1178"/>
                    </a:lnTo>
                    <a:lnTo>
                      <a:pt x="1600" y="1181"/>
                    </a:lnTo>
                    <a:lnTo>
                      <a:pt x="1609" y="1185"/>
                    </a:lnTo>
                    <a:lnTo>
                      <a:pt x="1620" y="1186"/>
                    </a:lnTo>
                    <a:lnTo>
                      <a:pt x="1633" y="1186"/>
                    </a:lnTo>
                    <a:lnTo>
                      <a:pt x="1644" y="1186"/>
                    </a:lnTo>
                    <a:lnTo>
                      <a:pt x="1656" y="1185"/>
                    </a:lnTo>
                    <a:lnTo>
                      <a:pt x="1666" y="1182"/>
                    </a:lnTo>
                    <a:lnTo>
                      <a:pt x="1676" y="1179"/>
                    </a:lnTo>
                    <a:lnTo>
                      <a:pt x="1686" y="1175"/>
                    </a:lnTo>
                    <a:lnTo>
                      <a:pt x="1696" y="1170"/>
                    </a:lnTo>
                    <a:lnTo>
                      <a:pt x="1704" y="1165"/>
                    </a:lnTo>
                    <a:lnTo>
                      <a:pt x="1713" y="1159"/>
                    </a:lnTo>
                    <a:lnTo>
                      <a:pt x="1729" y="1146"/>
                    </a:lnTo>
                    <a:lnTo>
                      <a:pt x="1745" y="1131"/>
                    </a:lnTo>
                    <a:lnTo>
                      <a:pt x="1760" y="1115"/>
                    </a:lnTo>
                    <a:lnTo>
                      <a:pt x="1774" y="1099"/>
                    </a:lnTo>
                    <a:lnTo>
                      <a:pt x="1787" y="1083"/>
                    </a:lnTo>
                    <a:lnTo>
                      <a:pt x="1802" y="1067"/>
                    </a:lnTo>
                    <a:lnTo>
                      <a:pt x="1815" y="1053"/>
                    </a:lnTo>
                    <a:lnTo>
                      <a:pt x="1830" y="1039"/>
                    </a:lnTo>
                    <a:lnTo>
                      <a:pt x="1846" y="1027"/>
                    </a:lnTo>
                    <a:lnTo>
                      <a:pt x="1862" y="1019"/>
                    </a:lnTo>
                    <a:lnTo>
                      <a:pt x="1870" y="1017"/>
                    </a:lnTo>
                    <a:lnTo>
                      <a:pt x="1879" y="1014"/>
                    </a:lnTo>
                    <a:lnTo>
                      <a:pt x="1887" y="1013"/>
                    </a:lnTo>
                    <a:lnTo>
                      <a:pt x="1897" y="1011"/>
                    </a:lnTo>
                    <a:lnTo>
                      <a:pt x="1903" y="1013"/>
                    </a:lnTo>
                    <a:lnTo>
                      <a:pt x="1907" y="1014"/>
                    </a:lnTo>
                    <a:lnTo>
                      <a:pt x="1913" y="1018"/>
                    </a:lnTo>
                    <a:lnTo>
                      <a:pt x="1918" y="1022"/>
                    </a:lnTo>
                    <a:lnTo>
                      <a:pt x="1927" y="1033"/>
                    </a:lnTo>
                    <a:lnTo>
                      <a:pt x="1937" y="1045"/>
                    </a:lnTo>
                    <a:lnTo>
                      <a:pt x="1947" y="1057"/>
                    </a:lnTo>
                    <a:lnTo>
                      <a:pt x="1959" y="1067"/>
                    </a:lnTo>
                    <a:lnTo>
                      <a:pt x="1967" y="1071"/>
                    </a:lnTo>
                    <a:lnTo>
                      <a:pt x="1975" y="1075"/>
                    </a:lnTo>
                    <a:lnTo>
                      <a:pt x="1983" y="1077"/>
                    </a:lnTo>
                    <a:lnTo>
                      <a:pt x="1994" y="1078"/>
                    </a:lnTo>
                    <a:lnTo>
                      <a:pt x="1997" y="1063"/>
                    </a:lnTo>
                    <a:lnTo>
                      <a:pt x="2001" y="1049"/>
                    </a:lnTo>
                    <a:lnTo>
                      <a:pt x="2006" y="1034"/>
                    </a:lnTo>
                    <a:lnTo>
                      <a:pt x="2013" y="1021"/>
                    </a:lnTo>
                    <a:lnTo>
                      <a:pt x="2029" y="997"/>
                    </a:lnTo>
                    <a:lnTo>
                      <a:pt x="2046" y="971"/>
                    </a:lnTo>
                    <a:lnTo>
                      <a:pt x="2065" y="947"/>
                    </a:lnTo>
                    <a:lnTo>
                      <a:pt x="2082" y="921"/>
                    </a:lnTo>
                    <a:lnTo>
                      <a:pt x="2090" y="907"/>
                    </a:lnTo>
                    <a:lnTo>
                      <a:pt x="2097" y="893"/>
                    </a:lnTo>
                    <a:lnTo>
                      <a:pt x="2103" y="878"/>
                    </a:lnTo>
                    <a:lnTo>
                      <a:pt x="2109" y="861"/>
                    </a:lnTo>
                    <a:lnTo>
                      <a:pt x="2115" y="831"/>
                    </a:lnTo>
                    <a:lnTo>
                      <a:pt x="2121" y="803"/>
                    </a:lnTo>
                    <a:lnTo>
                      <a:pt x="2123" y="777"/>
                    </a:lnTo>
                    <a:lnTo>
                      <a:pt x="2127" y="753"/>
                    </a:lnTo>
                    <a:lnTo>
                      <a:pt x="2130" y="729"/>
                    </a:lnTo>
                    <a:lnTo>
                      <a:pt x="2133" y="708"/>
                    </a:lnTo>
                    <a:lnTo>
                      <a:pt x="2137" y="689"/>
                    </a:lnTo>
                    <a:lnTo>
                      <a:pt x="2142" y="670"/>
                    </a:lnTo>
                    <a:lnTo>
                      <a:pt x="2145" y="662"/>
                    </a:lnTo>
                    <a:lnTo>
                      <a:pt x="2149" y="656"/>
                    </a:lnTo>
                    <a:lnTo>
                      <a:pt x="2153" y="648"/>
                    </a:lnTo>
                    <a:lnTo>
                      <a:pt x="2158" y="641"/>
                    </a:lnTo>
                    <a:lnTo>
                      <a:pt x="2163" y="636"/>
                    </a:lnTo>
                    <a:lnTo>
                      <a:pt x="2170" y="630"/>
                    </a:lnTo>
                    <a:lnTo>
                      <a:pt x="2177" y="625"/>
                    </a:lnTo>
                    <a:lnTo>
                      <a:pt x="2185" y="620"/>
                    </a:lnTo>
                    <a:lnTo>
                      <a:pt x="2194" y="616"/>
                    </a:lnTo>
                    <a:lnTo>
                      <a:pt x="2205" y="613"/>
                    </a:lnTo>
                    <a:lnTo>
                      <a:pt x="2215" y="609"/>
                    </a:lnTo>
                    <a:lnTo>
                      <a:pt x="2227" y="606"/>
                    </a:lnTo>
                    <a:lnTo>
                      <a:pt x="2255" y="604"/>
                    </a:lnTo>
                    <a:lnTo>
                      <a:pt x="2289" y="602"/>
                    </a:lnTo>
                    <a:lnTo>
                      <a:pt x="2301" y="602"/>
                    </a:lnTo>
                    <a:lnTo>
                      <a:pt x="2311" y="604"/>
                    </a:lnTo>
                    <a:lnTo>
                      <a:pt x="2322" y="606"/>
                    </a:lnTo>
                    <a:lnTo>
                      <a:pt x="2331" y="609"/>
                    </a:lnTo>
                    <a:lnTo>
                      <a:pt x="2339" y="613"/>
                    </a:lnTo>
                    <a:lnTo>
                      <a:pt x="2347" y="617"/>
                    </a:lnTo>
                    <a:lnTo>
                      <a:pt x="2355" y="622"/>
                    </a:lnTo>
                    <a:lnTo>
                      <a:pt x="2362" y="628"/>
                    </a:lnTo>
                    <a:lnTo>
                      <a:pt x="2374" y="640"/>
                    </a:lnTo>
                    <a:lnTo>
                      <a:pt x="2383" y="654"/>
                    </a:lnTo>
                    <a:lnTo>
                      <a:pt x="2393" y="669"/>
                    </a:lnTo>
                    <a:lnTo>
                      <a:pt x="2401" y="684"/>
                    </a:lnTo>
                    <a:lnTo>
                      <a:pt x="2409" y="698"/>
                    </a:lnTo>
                    <a:lnTo>
                      <a:pt x="2418" y="713"/>
                    </a:lnTo>
                    <a:lnTo>
                      <a:pt x="2427" y="728"/>
                    </a:lnTo>
                    <a:lnTo>
                      <a:pt x="2437" y="740"/>
                    </a:lnTo>
                    <a:lnTo>
                      <a:pt x="2443" y="745"/>
                    </a:lnTo>
                    <a:lnTo>
                      <a:pt x="2449" y="750"/>
                    </a:lnTo>
                    <a:lnTo>
                      <a:pt x="2455" y="754"/>
                    </a:lnTo>
                    <a:lnTo>
                      <a:pt x="2463" y="758"/>
                    </a:lnTo>
                    <a:lnTo>
                      <a:pt x="2471" y="761"/>
                    </a:lnTo>
                    <a:lnTo>
                      <a:pt x="2479" y="764"/>
                    </a:lnTo>
                    <a:lnTo>
                      <a:pt x="2490" y="765"/>
                    </a:lnTo>
                    <a:lnTo>
                      <a:pt x="2499" y="765"/>
                    </a:lnTo>
                    <a:lnTo>
                      <a:pt x="2514" y="764"/>
                    </a:lnTo>
                    <a:lnTo>
                      <a:pt x="2525" y="762"/>
                    </a:lnTo>
                    <a:lnTo>
                      <a:pt x="2534" y="757"/>
                    </a:lnTo>
                    <a:lnTo>
                      <a:pt x="2540" y="752"/>
                    </a:lnTo>
                    <a:lnTo>
                      <a:pt x="2544" y="744"/>
                    </a:lnTo>
                    <a:lnTo>
                      <a:pt x="2548" y="734"/>
                    </a:lnTo>
                    <a:lnTo>
                      <a:pt x="2551" y="724"/>
                    </a:lnTo>
                    <a:lnTo>
                      <a:pt x="2554" y="710"/>
                    </a:lnTo>
                    <a:lnTo>
                      <a:pt x="2614" y="710"/>
                    </a:lnTo>
                    <a:lnTo>
                      <a:pt x="2622" y="717"/>
                    </a:lnTo>
                    <a:lnTo>
                      <a:pt x="2627" y="722"/>
                    </a:lnTo>
                    <a:lnTo>
                      <a:pt x="2632" y="729"/>
                    </a:lnTo>
                    <a:lnTo>
                      <a:pt x="2638" y="734"/>
                    </a:lnTo>
                    <a:lnTo>
                      <a:pt x="2644" y="748"/>
                    </a:lnTo>
                    <a:lnTo>
                      <a:pt x="2650" y="762"/>
                    </a:lnTo>
                    <a:lnTo>
                      <a:pt x="2658" y="794"/>
                    </a:lnTo>
                    <a:lnTo>
                      <a:pt x="2668" y="831"/>
                    </a:lnTo>
                    <a:lnTo>
                      <a:pt x="2672" y="839"/>
                    </a:lnTo>
                    <a:lnTo>
                      <a:pt x="2678" y="846"/>
                    </a:lnTo>
                    <a:lnTo>
                      <a:pt x="2684" y="854"/>
                    </a:lnTo>
                    <a:lnTo>
                      <a:pt x="2691" y="862"/>
                    </a:lnTo>
                    <a:lnTo>
                      <a:pt x="2708" y="875"/>
                    </a:lnTo>
                    <a:lnTo>
                      <a:pt x="2727" y="890"/>
                    </a:lnTo>
                    <a:lnTo>
                      <a:pt x="2746" y="903"/>
                    </a:lnTo>
                    <a:lnTo>
                      <a:pt x="2764" y="915"/>
                    </a:lnTo>
                    <a:lnTo>
                      <a:pt x="2782" y="927"/>
                    </a:lnTo>
                    <a:lnTo>
                      <a:pt x="2795" y="939"/>
                    </a:lnTo>
                    <a:lnTo>
                      <a:pt x="2819" y="951"/>
                    </a:lnTo>
                    <a:lnTo>
                      <a:pt x="2799" y="969"/>
                    </a:lnTo>
                    <a:lnTo>
                      <a:pt x="2780" y="985"/>
                    </a:lnTo>
                    <a:lnTo>
                      <a:pt x="2771" y="991"/>
                    </a:lnTo>
                    <a:lnTo>
                      <a:pt x="2762" y="995"/>
                    </a:lnTo>
                    <a:lnTo>
                      <a:pt x="2748" y="998"/>
                    </a:lnTo>
                    <a:lnTo>
                      <a:pt x="2734" y="999"/>
                    </a:lnTo>
                    <a:lnTo>
                      <a:pt x="2715" y="999"/>
                    </a:lnTo>
                    <a:lnTo>
                      <a:pt x="2696" y="999"/>
                    </a:lnTo>
                    <a:lnTo>
                      <a:pt x="2678" y="999"/>
                    </a:lnTo>
                    <a:lnTo>
                      <a:pt x="2662" y="999"/>
                    </a:lnTo>
                    <a:lnTo>
                      <a:pt x="2652" y="1001"/>
                    </a:lnTo>
                    <a:lnTo>
                      <a:pt x="2639" y="1003"/>
                    </a:lnTo>
                    <a:lnTo>
                      <a:pt x="2631" y="1006"/>
                    </a:lnTo>
                    <a:lnTo>
                      <a:pt x="2626" y="1010"/>
                    </a:lnTo>
                    <a:lnTo>
                      <a:pt x="2623" y="1013"/>
                    </a:lnTo>
                    <a:lnTo>
                      <a:pt x="2622" y="1015"/>
                    </a:lnTo>
                    <a:lnTo>
                      <a:pt x="2620" y="1019"/>
                    </a:lnTo>
                    <a:lnTo>
                      <a:pt x="2620" y="1023"/>
                    </a:lnTo>
                    <a:lnTo>
                      <a:pt x="2620" y="1058"/>
                    </a:lnTo>
                    <a:lnTo>
                      <a:pt x="2620" y="1101"/>
                    </a:lnTo>
                    <a:lnTo>
                      <a:pt x="2620" y="1146"/>
                    </a:lnTo>
                    <a:lnTo>
                      <a:pt x="2620" y="1186"/>
                    </a:lnTo>
                    <a:lnTo>
                      <a:pt x="2620" y="1195"/>
                    </a:lnTo>
                    <a:lnTo>
                      <a:pt x="2623" y="1202"/>
                    </a:lnTo>
                    <a:lnTo>
                      <a:pt x="2626" y="1210"/>
                    </a:lnTo>
                    <a:lnTo>
                      <a:pt x="2631" y="1215"/>
                    </a:lnTo>
                    <a:lnTo>
                      <a:pt x="2636" y="1221"/>
                    </a:lnTo>
                    <a:lnTo>
                      <a:pt x="2643" y="1226"/>
                    </a:lnTo>
                    <a:lnTo>
                      <a:pt x="2651" y="1230"/>
                    </a:lnTo>
                    <a:lnTo>
                      <a:pt x="2660" y="1233"/>
                    </a:lnTo>
                    <a:lnTo>
                      <a:pt x="2679" y="1239"/>
                    </a:lnTo>
                    <a:lnTo>
                      <a:pt x="2699" y="1245"/>
                    </a:lnTo>
                    <a:lnTo>
                      <a:pt x="2719" y="1249"/>
                    </a:lnTo>
                    <a:lnTo>
                      <a:pt x="2740" y="1253"/>
                    </a:lnTo>
                    <a:lnTo>
                      <a:pt x="2735" y="1263"/>
                    </a:lnTo>
                    <a:lnTo>
                      <a:pt x="2730" y="1271"/>
                    </a:lnTo>
                    <a:lnTo>
                      <a:pt x="2727" y="1275"/>
                    </a:lnTo>
                    <a:lnTo>
                      <a:pt x="2724" y="1281"/>
                    </a:lnTo>
                    <a:lnTo>
                      <a:pt x="2723" y="1287"/>
                    </a:lnTo>
                    <a:lnTo>
                      <a:pt x="2722" y="1295"/>
                    </a:lnTo>
                    <a:lnTo>
                      <a:pt x="2724" y="1307"/>
                    </a:lnTo>
                    <a:lnTo>
                      <a:pt x="2730" y="1323"/>
                    </a:lnTo>
                    <a:lnTo>
                      <a:pt x="2735" y="1339"/>
                    </a:lnTo>
                    <a:lnTo>
                      <a:pt x="2740" y="1355"/>
                    </a:lnTo>
                    <a:lnTo>
                      <a:pt x="2732" y="1358"/>
                    </a:lnTo>
                    <a:lnTo>
                      <a:pt x="2726" y="1363"/>
                    </a:lnTo>
                    <a:lnTo>
                      <a:pt x="2719" y="1369"/>
                    </a:lnTo>
                    <a:lnTo>
                      <a:pt x="2712" y="1375"/>
                    </a:lnTo>
                    <a:lnTo>
                      <a:pt x="2699" y="1391"/>
                    </a:lnTo>
                    <a:lnTo>
                      <a:pt x="2686" y="1407"/>
                    </a:lnTo>
                    <a:lnTo>
                      <a:pt x="2679" y="1416"/>
                    </a:lnTo>
                    <a:lnTo>
                      <a:pt x="2672" y="1424"/>
                    </a:lnTo>
                    <a:lnTo>
                      <a:pt x="2664" y="1431"/>
                    </a:lnTo>
                    <a:lnTo>
                      <a:pt x="2655" y="1438"/>
                    </a:lnTo>
                    <a:lnTo>
                      <a:pt x="2647" y="1443"/>
                    </a:lnTo>
                    <a:lnTo>
                      <a:pt x="2636" y="1447"/>
                    </a:lnTo>
                    <a:lnTo>
                      <a:pt x="2626" y="1450"/>
                    </a:lnTo>
                    <a:lnTo>
                      <a:pt x="2614" y="1451"/>
                    </a:lnTo>
                    <a:lnTo>
                      <a:pt x="2602" y="1450"/>
                    </a:lnTo>
                    <a:lnTo>
                      <a:pt x="2591" y="1447"/>
                    </a:lnTo>
                    <a:lnTo>
                      <a:pt x="2583" y="1443"/>
                    </a:lnTo>
                    <a:lnTo>
                      <a:pt x="2575" y="1439"/>
                    </a:lnTo>
                    <a:lnTo>
                      <a:pt x="2568" y="1435"/>
                    </a:lnTo>
                    <a:lnTo>
                      <a:pt x="2560" y="1431"/>
                    </a:lnTo>
                    <a:lnTo>
                      <a:pt x="2552" y="1428"/>
                    </a:lnTo>
                    <a:lnTo>
                      <a:pt x="2542" y="1427"/>
                    </a:lnTo>
                    <a:lnTo>
                      <a:pt x="2559" y="1384"/>
                    </a:lnTo>
                    <a:lnTo>
                      <a:pt x="2559" y="1355"/>
                    </a:lnTo>
                    <a:lnTo>
                      <a:pt x="2548" y="1354"/>
                    </a:lnTo>
                    <a:lnTo>
                      <a:pt x="2538" y="1355"/>
                    </a:lnTo>
                    <a:lnTo>
                      <a:pt x="2527" y="1357"/>
                    </a:lnTo>
                    <a:lnTo>
                      <a:pt x="2519" y="1359"/>
                    </a:lnTo>
                    <a:lnTo>
                      <a:pt x="2510" y="1363"/>
                    </a:lnTo>
                    <a:lnTo>
                      <a:pt x="2502" y="1367"/>
                    </a:lnTo>
                    <a:lnTo>
                      <a:pt x="2495" y="1373"/>
                    </a:lnTo>
                    <a:lnTo>
                      <a:pt x="2489" y="1378"/>
                    </a:lnTo>
                    <a:lnTo>
                      <a:pt x="2475" y="1391"/>
                    </a:lnTo>
                    <a:lnTo>
                      <a:pt x="2465" y="1407"/>
                    </a:lnTo>
                    <a:lnTo>
                      <a:pt x="2455" y="1424"/>
                    </a:lnTo>
                    <a:lnTo>
                      <a:pt x="2446" y="1442"/>
                    </a:lnTo>
                    <a:lnTo>
                      <a:pt x="2429" y="1480"/>
                    </a:lnTo>
                    <a:lnTo>
                      <a:pt x="2410" y="1516"/>
                    </a:lnTo>
                    <a:lnTo>
                      <a:pt x="2399" y="1532"/>
                    </a:lnTo>
                    <a:lnTo>
                      <a:pt x="2386" y="1546"/>
                    </a:lnTo>
                    <a:lnTo>
                      <a:pt x="2379" y="1552"/>
                    </a:lnTo>
                    <a:lnTo>
                      <a:pt x="2371" y="1558"/>
                    </a:lnTo>
                    <a:lnTo>
                      <a:pt x="2363" y="1562"/>
                    </a:lnTo>
                    <a:lnTo>
                      <a:pt x="2355" y="1566"/>
                    </a:lnTo>
                    <a:lnTo>
                      <a:pt x="2351" y="1570"/>
                    </a:lnTo>
                    <a:lnTo>
                      <a:pt x="2349" y="1578"/>
                    </a:lnTo>
                    <a:lnTo>
                      <a:pt x="2346" y="1587"/>
                    </a:lnTo>
                    <a:lnTo>
                      <a:pt x="2342" y="1598"/>
                    </a:lnTo>
                    <a:lnTo>
                      <a:pt x="2338" y="1608"/>
                    </a:lnTo>
                    <a:lnTo>
                      <a:pt x="2330" y="1618"/>
                    </a:lnTo>
                    <a:lnTo>
                      <a:pt x="2326" y="1620"/>
                    </a:lnTo>
                    <a:lnTo>
                      <a:pt x="2321" y="1623"/>
                    </a:lnTo>
                    <a:lnTo>
                      <a:pt x="2314" y="1626"/>
                    </a:lnTo>
                    <a:lnTo>
                      <a:pt x="2307" y="1626"/>
                    </a:lnTo>
                    <a:lnTo>
                      <a:pt x="2299" y="1626"/>
                    </a:lnTo>
                    <a:lnTo>
                      <a:pt x="2293" y="1623"/>
                    </a:lnTo>
                    <a:lnTo>
                      <a:pt x="2285" y="1620"/>
                    </a:lnTo>
                    <a:lnTo>
                      <a:pt x="2278" y="1616"/>
                    </a:lnTo>
                    <a:lnTo>
                      <a:pt x="2266" y="1611"/>
                    </a:lnTo>
                    <a:lnTo>
                      <a:pt x="2259" y="1608"/>
                    </a:lnTo>
                    <a:lnTo>
                      <a:pt x="2250" y="1608"/>
                    </a:lnTo>
                    <a:lnTo>
                      <a:pt x="2242" y="1611"/>
                    </a:lnTo>
                    <a:lnTo>
                      <a:pt x="2235" y="1614"/>
                    </a:lnTo>
                    <a:lnTo>
                      <a:pt x="2229" y="1616"/>
                    </a:lnTo>
                    <a:lnTo>
                      <a:pt x="2222" y="1620"/>
                    </a:lnTo>
                    <a:lnTo>
                      <a:pt x="2214" y="1623"/>
                    </a:lnTo>
                    <a:lnTo>
                      <a:pt x="2207" y="1626"/>
                    </a:lnTo>
                    <a:lnTo>
                      <a:pt x="2198" y="1626"/>
                    </a:lnTo>
                    <a:lnTo>
                      <a:pt x="2191" y="1626"/>
                    </a:lnTo>
                    <a:lnTo>
                      <a:pt x="2185" y="1624"/>
                    </a:lnTo>
                    <a:lnTo>
                      <a:pt x="2179" y="1623"/>
                    </a:lnTo>
                    <a:lnTo>
                      <a:pt x="2174" y="1620"/>
                    </a:lnTo>
                    <a:lnTo>
                      <a:pt x="2166" y="1614"/>
                    </a:lnTo>
                    <a:lnTo>
                      <a:pt x="2159" y="1606"/>
                    </a:lnTo>
                    <a:lnTo>
                      <a:pt x="2154" y="1598"/>
                    </a:lnTo>
                    <a:lnTo>
                      <a:pt x="2150" y="1590"/>
                    </a:lnTo>
                    <a:lnTo>
                      <a:pt x="2145" y="1583"/>
                    </a:lnTo>
                    <a:lnTo>
                      <a:pt x="2138" y="1578"/>
                    </a:lnTo>
                    <a:lnTo>
                      <a:pt x="2130" y="1586"/>
                    </a:lnTo>
                    <a:lnTo>
                      <a:pt x="2122" y="1594"/>
                    </a:lnTo>
                    <a:lnTo>
                      <a:pt x="2111" y="1600"/>
                    </a:lnTo>
                    <a:lnTo>
                      <a:pt x="2099" y="1604"/>
                    </a:lnTo>
                    <a:lnTo>
                      <a:pt x="2087" y="1608"/>
                    </a:lnTo>
                    <a:lnTo>
                      <a:pt x="2075" y="1611"/>
                    </a:lnTo>
                    <a:lnTo>
                      <a:pt x="2062" y="1614"/>
                    </a:lnTo>
                    <a:lnTo>
                      <a:pt x="2047" y="1614"/>
                    </a:lnTo>
                    <a:lnTo>
                      <a:pt x="2041" y="1612"/>
                    </a:lnTo>
                    <a:lnTo>
                      <a:pt x="2031" y="1608"/>
                    </a:lnTo>
                    <a:lnTo>
                      <a:pt x="2022" y="1603"/>
                    </a:lnTo>
                    <a:lnTo>
                      <a:pt x="2013" y="1596"/>
                    </a:lnTo>
                    <a:lnTo>
                      <a:pt x="1997" y="1583"/>
                    </a:lnTo>
                    <a:lnTo>
                      <a:pt x="1987" y="1578"/>
                    </a:lnTo>
                    <a:lnTo>
                      <a:pt x="1983" y="1580"/>
                    </a:lnTo>
                    <a:lnTo>
                      <a:pt x="1979" y="1584"/>
                    </a:lnTo>
                    <a:lnTo>
                      <a:pt x="1977" y="1590"/>
                    </a:lnTo>
                    <a:lnTo>
                      <a:pt x="1974" y="1596"/>
                    </a:lnTo>
                    <a:lnTo>
                      <a:pt x="1971" y="1610"/>
                    </a:lnTo>
                    <a:lnTo>
                      <a:pt x="1969" y="1626"/>
                    </a:lnTo>
                    <a:lnTo>
                      <a:pt x="1966" y="1654"/>
                    </a:lnTo>
                    <a:lnTo>
                      <a:pt x="1963" y="1668"/>
                    </a:lnTo>
                    <a:lnTo>
                      <a:pt x="1953" y="1671"/>
                    </a:lnTo>
                    <a:lnTo>
                      <a:pt x="1943" y="1674"/>
                    </a:lnTo>
                    <a:lnTo>
                      <a:pt x="1933" y="1675"/>
                    </a:lnTo>
                    <a:lnTo>
                      <a:pt x="1922" y="1675"/>
                    </a:lnTo>
                    <a:lnTo>
                      <a:pt x="1901" y="1675"/>
                    </a:lnTo>
                    <a:lnTo>
                      <a:pt x="1879" y="1674"/>
                    </a:lnTo>
                    <a:lnTo>
                      <a:pt x="1861" y="1674"/>
                    </a:lnTo>
                    <a:lnTo>
                      <a:pt x="1845" y="1674"/>
                    </a:lnTo>
                    <a:lnTo>
                      <a:pt x="1837" y="1674"/>
                    </a:lnTo>
                    <a:lnTo>
                      <a:pt x="1830" y="1675"/>
                    </a:lnTo>
                    <a:lnTo>
                      <a:pt x="1823" y="1678"/>
                    </a:lnTo>
                    <a:lnTo>
                      <a:pt x="1819" y="1680"/>
                    </a:lnTo>
                    <a:lnTo>
                      <a:pt x="1813" y="1684"/>
                    </a:lnTo>
                    <a:lnTo>
                      <a:pt x="1809" y="1690"/>
                    </a:lnTo>
                    <a:lnTo>
                      <a:pt x="1805" y="1694"/>
                    </a:lnTo>
                    <a:lnTo>
                      <a:pt x="1802" y="1699"/>
                    </a:lnTo>
                    <a:lnTo>
                      <a:pt x="1799" y="1710"/>
                    </a:lnTo>
                    <a:lnTo>
                      <a:pt x="1799" y="1719"/>
                    </a:lnTo>
                    <a:lnTo>
                      <a:pt x="1799" y="1730"/>
                    </a:lnTo>
                    <a:lnTo>
                      <a:pt x="1798" y="1739"/>
                    </a:lnTo>
                    <a:lnTo>
                      <a:pt x="1798" y="1744"/>
                    </a:lnTo>
                    <a:lnTo>
                      <a:pt x="1795" y="1750"/>
                    </a:lnTo>
                    <a:lnTo>
                      <a:pt x="1793" y="1754"/>
                    </a:lnTo>
                    <a:lnTo>
                      <a:pt x="1789" y="1759"/>
                    </a:lnTo>
                    <a:lnTo>
                      <a:pt x="1782" y="1764"/>
                    </a:lnTo>
                    <a:lnTo>
                      <a:pt x="1773" y="1770"/>
                    </a:lnTo>
                    <a:lnTo>
                      <a:pt x="1765" y="1775"/>
                    </a:lnTo>
                    <a:lnTo>
                      <a:pt x="1756" y="1779"/>
                    </a:lnTo>
                    <a:lnTo>
                      <a:pt x="1736" y="1786"/>
                    </a:lnTo>
                    <a:lnTo>
                      <a:pt x="1716" y="1794"/>
                    </a:lnTo>
                    <a:lnTo>
                      <a:pt x="1706" y="1798"/>
                    </a:lnTo>
                    <a:lnTo>
                      <a:pt x="1697" y="1802"/>
                    </a:lnTo>
                    <a:lnTo>
                      <a:pt x="1689" y="1808"/>
                    </a:lnTo>
                    <a:lnTo>
                      <a:pt x="1682" y="1815"/>
                    </a:lnTo>
                    <a:lnTo>
                      <a:pt x="1677" y="1822"/>
                    </a:lnTo>
                    <a:lnTo>
                      <a:pt x="1673" y="1831"/>
                    </a:lnTo>
                    <a:lnTo>
                      <a:pt x="1669" y="1842"/>
                    </a:lnTo>
                    <a:lnTo>
                      <a:pt x="1669" y="1855"/>
                    </a:lnTo>
                    <a:lnTo>
                      <a:pt x="1669" y="1863"/>
                    </a:lnTo>
                    <a:lnTo>
                      <a:pt x="1672" y="1872"/>
                    </a:lnTo>
                    <a:lnTo>
                      <a:pt x="1676" y="1880"/>
                    </a:lnTo>
                    <a:lnTo>
                      <a:pt x="1681" y="1888"/>
                    </a:lnTo>
                    <a:lnTo>
                      <a:pt x="1688" y="1895"/>
                    </a:lnTo>
                    <a:lnTo>
                      <a:pt x="1694" y="1902"/>
                    </a:lnTo>
                    <a:lnTo>
                      <a:pt x="1702" y="1908"/>
                    </a:lnTo>
                    <a:lnTo>
                      <a:pt x="1710" y="1914"/>
                    </a:lnTo>
                    <a:lnTo>
                      <a:pt x="1745" y="1935"/>
                    </a:lnTo>
                    <a:lnTo>
                      <a:pt x="1772" y="1951"/>
                    </a:lnTo>
                    <a:lnTo>
                      <a:pt x="1758" y="1963"/>
                    </a:lnTo>
                    <a:lnTo>
                      <a:pt x="1748" y="1973"/>
                    </a:lnTo>
                    <a:lnTo>
                      <a:pt x="1738" y="1987"/>
                    </a:lnTo>
                    <a:lnTo>
                      <a:pt x="1730" y="1999"/>
                    </a:lnTo>
                    <a:lnTo>
                      <a:pt x="1725" y="2013"/>
                    </a:lnTo>
                    <a:lnTo>
                      <a:pt x="1720" y="2029"/>
                    </a:lnTo>
                    <a:lnTo>
                      <a:pt x="1718" y="2047"/>
                    </a:lnTo>
                    <a:lnTo>
                      <a:pt x="1717" y="2065"/>
                    </a:lnTo>
                    <a:lnTo>
                      <a:pt x="1718" y="2081"/>
                    </a:lnTo>
                    <a:lnTo>
                      <a:pt x="1721" y="2099"/>
                    </a:lnTo>
                    <a:lnTo>
                      <a:pt x="1726" y="2115"/>
                    </a:lnTo>
                    <a:lnTo>
                      <a:pt x="1733" y="2131"/>
                    </a:lnTo>
                    <a:lnTo>
                      <a:pt x="1741" y="2145"/>
                    </a:lnTo>
                    <a:lnTo>
                      <a:pt x="1750" y="2157"/>
                    </a:lnTo>
                    <a:lnTo>
                      <a:pt x="1754" y="2163"/>
                    </a:lnTo>
                    <a:lnTo>
                      <a:pt x="1760" y="2168"/>
                    </a:lnTo>
                    <a:lnTo>
                      <a:pt x="1765" y="2171"/>
                    </a:lnTo>
                    <a:lnTo>
                      <a:pt x="1772" y="2173"/>
                    </a:lnTo>
                    <a:lnTo>
                      <a:pt x="1778" y="2196"/>
                    </a:lnTo>
                    <a:lnTo>
                      <a:pt x="1783" y="2219"/>
                    </a:lnTo>
                    <a:lnTo>
                      <a:pt x="1786" y="2240"/>
                    </a:lnTo>
                    <a:lnTo>
                      <a:pt x="1790" y="2260"/>
                    </a:lnTo>
                    <a:lnTo>
                      <a:pt x="1793" y="2269"/>
                    </a:lnTo>
                    <a:lnTo>
                      <a:pt x="1795" y="2277"/>
                    </a:lnTo>
                    <a:lnTo>
                      <a:pt x="1799" y="2287"/>
                    </a:lnTo>
                    <a:lnTo>
                      <a:pt x="1805" y="2295"/>
                    </a:lnTo>
                    <a:lnTo>
                      <a:pt x="1810" y="2301"/>
                    </a:lnTo>
                    <a:lnTo>
                      <a:pt x="1818" y="2308"/>
                    </a:lnTo>
                    <a:lnTo>
                      <a:pt x="1826" y="2313"/>
                    </a:lnTo>
                    <a:lnTo>
                      <a:pt x="1837" y="2319"/>
                    </a:lnTo>
                    <a:lnTo>
                      <a:pt x="1829" y="2363"/>
                    </a:lnTo>
                    <a:lnTo>
                      <a:pt x="1819" y="2415"/>
                    </a:lnTo>
                    <a:lnTo>
                      <a:pt x="1811" y="2468"/>
                    </a:lnTo>
                    <a:lnTo>
                      <a:pt x="1803" y="2520"/>
                    </a:lnTo>
                    <a:lnTo>
                      <a:pt x="1798" y="2566"/>
                    </a:lnTo>
                    <a:lnTo>
                      <a:pt x="1793" y="2605"/>
                    </a:lnTo>
                    <a:lnTo>
                      <a:pt x="1790" y="2632"/>
                    </a:lnTo>
                    <a:lnTo>
                      <a:pt x="1789" y="2644"/>
                    </a:lnTo>
                    <a:lnTo>
                      <a:pt x="1786" y="2650"/>
                    </a:lnTo>
                    <a:lnTo>
                      <a:pt x="1777" y="2668"/>
                    </a:lnTo>
                    <a:lnTo>
                      <a:pt x="1764" y="2690"/>
                    </a:lnTo>
                    <a:lnTo>
                      <a:pt x="1745" y="2718"/>
                    </a:lnTo>
                    <a:lnTo>
                      <a:pt x="1725" y="2748"/>
                    </a:lnTo>
                    <a:lnTo>
                      <a:pt x="1702" y="2776"/>
                    </a:lnTo>
                    <a:lnTo>
                      <a:pt x="1692" y="2790"/>
                    </a:lnTo>
                    <a:lnTo>
                      <a:pt x="1680" y="2802"/>
                    </a:lnTo>
                    <a:lnTo>
                      <a:pt x="1668" y="2814"/>
                    </a:lnTo>
                    <a:lnTo>
                      <a:pt x="1657" y="2824"/>
                    </a:lnTo>
                    <a:lnTo>
                      <a:pt x="1630" y="2845"/>
                    </a:lnTo>
                    <a:lnTo>
                      <a:pt x="1608" y="2866"/>
                    </a:lnTo>
                    <a:lnTo>
                      <a:pt x="1597" y="2877"/>
                    </a:lnTo>
                    <a:lnTo>
                      <a:pt x="1586" y="2888"/>
                    </a:lnTo>
                    <a:lnTo>
                      <a:pt x="1577" y="2900"/>
                    </a:lnTo>
                    <a:lnTo>
                      <a:pt x="1569" y="2910"/>
                    </a:lnTo>
                    <a:lnTo>
                      <a:pt x="1561" y="2922"/>
                    </a:lnTo>
                    <a:lnTo>
                      <a:pt x="1554" y="2934"/>
                    </a:lnTo>
                    <a:lnTo>
                      <a:pt x="1548" y="2946"/>
                    </a:lnTo>
                    <a:lnTo>
                      <a:pt x="1542" y="2958"/>
                    </a:lnTo>
                    <a:lnTo>
                      <a:pt x="1538" y="2972"/>
                    </a:lnTo>
                    <a:lnTo>
                      <a:pt x="1534" y="2984"/>
                    </a:lnTo>
                    <a:lnTo>
                      <a:pt x="1532" y="2997"/>
                    </a:lnTo>
                    <a:lnTo>
                      <a:pt x="1530" y="3010"/>
                    </a:lnTo>
                    <a:lnTo>
                      <a:pt x="1528" y="3022"/>
                    </a:lnTo>
                    <a:lnTo>
                      <a:pt x="1525" y="3033"/>
                    </a:lnTo>
                    <a:lnTo>
                      <a:pt x="1522" y="3042"/>
                    </a:lnTo>
                    <a:lnTo>
                      <a:pt x="1518" y="3052"/>
                    </a:lnTo>
                    <a:lnTo>
                      <a:pt x="1510" y="3068"/>
                    </a:lnTo>
                    <a:lnTo>
                      <a:pt x="1500" y="3080"/>
                    </a:lnTo>
                    <a:lnTo>
                      <a:pt x="1489" y="3092"/>
                    </a:lnTo>
                    <a:lnTo>
                      <a:pt x="1477" y="3101"/>
                    </a:lnTo>
                    <a:lnTo>
                      <a:pt x="1464" y="3108"/>
                    </a:lnTo>
                    <a:lnTo>
                      <a:pt x="1452" y="3114"/>
                    </a:lnTo>
                    <a:lnTo>
                      <a:pt x="1426" y="3126"/>
                    </a:lnTo>
                    <a:lnTo>
                      <a:pt x="1405" y="3138"/>
                    </a:lnTo>
                    <a:lnTo>
                      <a:pt x="1397" y="3145"/>
                    </a:lnTo>
                    <a:lnTo>
                      <a:pt x="1392" y="3153"/>
                    </a:lnTo>
                    <a:lnTo>
                      <a:pt x="1389" y="3157"/>
                    </a:lnTo>
                    <a:lnTo>
                      <a:pt x="1386" y="3162"/>
                    </a:lnTo>
                    <a:lnTo>
                      <a:pt x="1386" y="3167"/>
                    </a:lnTo>
                    <a:lnTo>
                      <a:pt x="1385" y="3173"/>
                    </a:lnTo>
                    <a:lnTo>
                      <a:pt x="1386" y="3182"/>
                    </a:lnTo>
                    <a:lnTo>
                      <a:pt x="1388" y="3189"/>
                    </a:lnTo>
                    <a:lnTo>
                      <a:pt x="1389" y="3197"/>
                    </a:lnTo>
                    <a:lnTo>
                      <a:pt x="1392" y="3203"/>
                    </a:lnTo>
                    <a:lnTo>
                      <a:pt x="1396" y="3217"/>
                    </a:lnTo>
                    <a:lnTo>
                      <a:pt x="1397" y="3234"/>
                    </a:lnTo>
                    <a:lnTo>
                      <a:pt x="1373" y="3249"/>
                    </a:lnTo>
                    <a:lnTo>
                      <a:pt x="1346" y="3261"/>
                    </a:lnTo>
                    <a:lnTo>
                      <a:pt x="1341" y="3265"/>
                    </a:lnTo>
                    <a:lnTo>
                      <a:pt x="1334" y="3267"/>
                    </a:lnTo>
                    <a:lnTo>
                      <a:pt x="1329" y="3273"/>
                    </a:lnTo>
                    <a:lnTo>
                      <a:pt x="1325" y="3278"/>
                    </a:lnTo>
                    <a:lnTo>
                      <a:pt x="1321" y="3283"/>
                    </a:lnTo>
                    <a:lnTo>
                      <a:pt x="1317" y="3290"/>
                    </a:lnTo>
                    <a:lnTo>
                      <a:pt x="1314" y="3297"/>
                    </a:lnTo>
                    <a:lnTo>
                      <a:pt x="1313" y="3306"/>
                    </a:lnTo>
                    <a:lnTo>
                      <a:pt x="1308" y="3305"/>
                    </a:lnTo>
                    <a:lnTo>
                      <a:pt x="1302" y="3303"/>
                    </a:lnTo>
                    <a:lnTo>
                      <a:pt x="1300" y="3301"/>
                    </a:lnTo>
                    <a:lnTo>
                      <a:pt x="1297" y="3299"/>
                    </a:lnTo>
                    <a:lnTo>
                      <a:pt x="1294" y="3294"/>
                    </a:lnTo>
                    <a:lnTo>
                      <a:pt x="1294" y="3289"/>
                    </a:lnTo>
                    <a:lnTo>
                      <a:pt x="1296" y="3282"/>
                    </a:lnTo>
                    <a:lnTo>
                      <a:pt x="1296" y="3274"/>
                    </a:lnTo>
                    <a:lnTo>
                      <a:pt x="1296" y="3270"/>
                    </a:lnTo>
                    <a:lnTo>
                      <a:pt x="1294" y="3266"/>
                    </a:lnTo>
                    <a:lnTo>
                      <a:pt x="1292" y="3262"/>
                    </a:lnTo>
                    <a:lnTo>
                      <a:pt x="1289" y="3258"/>
                    </a:lnTo>
                    <a:lnTo>
                      <a:pt x="1281" y="3242"/>
                    </a:lnTo>
                    <a:lnTo>
                      <a:pt x="1273" y="3233"/>
                    </a:lnTo>
                    <a:lnTo>
                      <a:pt x="1269" y="3229"/>
                    </a:lnTo>
                    <a:lnTo>
                      <a:pt x="1265" y="3227"/>
                    </a:lnTo>
                    <a:lnTo>
                      <a:pt x="1261" y="3225"/>
                    </a:lnTo>
                    <a:lnTo>
                      <a:pt x="1257" y="3225"/>
                    </a:lnTo>
                    <a:lnTo>
                      <a:pt x="1237" y="3225"/>
                    </a:lnTo>
                    <a:lnTo>
                      <a:pt x="1210" y="3227"/>
                    </a:lnTo>
                    <a:lnTo>
                      <a:pt x="1205" y="3227"/>
                    </a:lnTo>
                    <a:lnTo>
                      <a:pt x="1198" y="3226"/>
                    </a:lnTo>
                    <a:lnTo>
                      <a:pt x="1194" y="3223"/>
                    </a:lnTo>
                    <a:lnTo>
                      <a:pt x="1190" y="3221"/>
                    </a:lnTo>
                    <a:lnTo>
                      <a:pt x="1182" y="3214"/>
                    </a:lnTo>
                    <a:lnTo>
                      <a:pt x="1178" y="3206"/>
                    </a:lnTo>
                    <a:lnTo>
                      <a:pt x="1170" y="3186"/>
                    </a:lnTo>
                    <a:lnTo>
                      <a:pt x="1162" y="3167"/>
                    </a:lnTo>
                    <a:lnTo>
                      <a:pt x="1157" y="3158"/>
                    </a:lnTo>
                    <a:lnTo>
                      <a:pt x="1150" y="3150"/>
                    </a:lnTo>
                    <a:lnTo>
                      <a:pt x="1142" y="3142"/>
                    </a:lnTo>
                    <a:lnTo>
                      <a:pt x="1136" y="3135"/>
                    </a:lnTo>
                    <a:lnTo>
                      <a:pt x="1120" y="3125"/>
                    </a:lnTo>
                    <a:lnTo>
                      <a:pt x="1102" y="3116"/>
                    </a:lnTo>
                    <a:lnTo>
                      <a:pt x="1085" y="3106"/>
                    </a:lnTo>
                    <a:lnTo>
                      <a:pt x="1069" y="3096"/>
                    </a:lnTo>
                    <a:lnTo>
                      <a:pt x="1062" y="3090"/>
                    </a:lnTo>
                    <a:lnTo>
                      <a:pt x="1054" y="3082"/>
                    </a:lnTo>
                    <a:lnTo>
                      <a:pt x="1048" y="3074"/>
                    </a:lnTo>
                    <a:lnTo>
                      <a:pt x="1042" y="3065"/>
                    </a:lnTo>
                    <a:lnTo>
                      <a:pt x="1034" y="3069"/>
                    </a:lnTo>
                    <a:lnTo>
                      <a:pt x="1026" y="3070"/>
                    </a:lnTo>
                    <a:lnTo>
                      <a:pt x="1020" y="3070"/>
                    </a:lnTo>
                    <a:lnTo>
                      <a:pt x="1013" y="3069"/>
                    </a:lnTo>
                    <a:lnTo>
                      <a:pt x="1004" y="3066"/>
                    </a:lnTo>
                    <a:lnTo>
                      <a:pt x="995" y="3065"/>
                    </a:lnTo>
                    <a:lnTo>
                      <a:pt x="983" y="3065"/>
                    </a:lnTo>
                    <a:lnTo>
                      <a:pt x="972" y="3062"/>
                    </a:lnTo>
                    <a:lnTo>
                      <a:pt x="963" y="3061"/>
                    </a:lnTo>
                    <a:lnTo>
                      <a:pt x="953" y="3057"/>
                    </a:lnTo>
                    <a:lnTo>
                      <a:pt x="937" y="3049"/>
                    </a:lnTo>
                    <a:lnTo>
                      <a:pt x="923" y="3038"/>
                    </a:lnTo>
                    <a:lnTo>
                      <a:pt x="907" y="3026"/>
                    </a:lnTo>
                    <a:lnTo>
                      <a:pt x="891" y="3014"/>
                    </a:lnTo>
                    <a:lnTo>
                      <a:pt x="883" y="3009"/>
                    </a:lnTo>
                    <a:lnTo>
                      <a:pt x="872" y="3002"/>
                    </a:lnTo>
                    <a:lnTo>
                      <a:pt x="861" y="2997"/>
                    </a:lnTo>
                    <a:lnTo>
                      <a:pt x="849" y="2993"/>
                    </a:lnTo>
                    <a:lnTo>
                      <a:pt x="813" y="2982"/>
                    </a:lnTo>
                    <a:lnTo>
                      <a:pt x="780" y="2976"/>
                    </a:lnTo>
                    <a:lnTo>
                      <a:pt x="764" y="2970"/>
                    </a:lnTo>
                    <a:lnTo>
                      <a:pt x="749" y="2965"/>
                    </a:lnTo>
                    <a:lnTo>
                      <a:pt x="741" y="2961"/>
                    </a:lnTo>
                    <a:lnTo>
                      <a:pt x="736" y="2956"/>
                    </a:lnTo>
                    <a:lnTo>
                      <a:pt x="729" y="2950"/>
                    </a:lnTo>
                    <a:lnTo>
                      <a:pt x="723" y="2945"/>
                    </a:lnTo>
                    <a:lnTo>
                      <a:pt x="719" y="2940"/>
                    </a:lnTo>
                    <a:lnTo>
                      <a:pt x="716" y="2933"/>
                    </a:lnTo>
                    <a:lnTo>
                      <a:pt x="713" y="2926"/>
                    </a:lnTo>
                    <a:lnTo>
                      <a:pt x="712" y="2920"/>
                    </a:lnTo>
                    <a:lnTo>
                      <a:pt x="708" y="2904"/>
                    </a:lnTo>
                    <a:lnTo>
                      <a:pt x="705" y="2888"/>
                    </a:lnTo>
                    <a:lnTo>
                      <a:pt x="703" y="2880"/>
                    </a:lnTo>
                    <a:lnTo>
                      <a:pt x="701" y="2872"/>
                    </a:lnTo>
                    <a:lnTo>
                      <a:pt x="699" y="2865"/>
                    </a:lnTo>
                    <a:lnTo>
                      <a:pt x="695" y="2860"/>
                    </a:lnTo>
                    <a:lnTo>
                      <a:pt x="689" y="2854"/>
                    </a:lnTo>
                    <a:lnTo>
                      <a:pt x="684" y="2852"/>
                    </a:lnTo>
                    <a:lnTo>
                      <a:pt x="677" y="2849"/>
                    </a:lnTo>
                    <a:lnTo>
                      <a:pt x="669" y="2848"/>
                    </a:lnTo>
                    <a:lnTo>
                      <a:pt x="660" y="2849"/>
                    </a:lnTo>
                    <a:lnTo>
                      <a:pt x="651" y="2852"/>
                    </a:lnTo>
                    <a:lnTo>
                      <a:pt x="643" y="2854"/>
                    </a:lnTo>
                    <a:lnTo>
                      <a:pt x="635" y="2860"/>
                    </a:lnTo>
                    <a:lnTo>
                      <a:pt x="629" y="2865"/>
                    </a:lnTo>
                    <a:lnTo>
                      <a:pt x="623" y="2872"/>
                    </a:lnTo>
                    <a:lnTo>
                      <a:pt x="617" y="2878"/>
                    </a:lnTo>
                    <a:lnTo>
                      <a:pt x="612" y="2886"/>
                    </a:lnTo>
                    <a:lnTo>
                      <a:pt x="593" y="2922"/>
                    </a:lnTo>
                    <a:lnTo>
                      <a:pt x="572" y="2957"/>
                    </a:lnTo>
                    <a:lnTo>
                      <a:pt x="564" y="2956"/>
                    </a:lnTo>
                    <a:lnTo>
                      <a:pt x="553" y="2956"/>
                    </a:lnTo>
                    <a:lnTo>
                      <a:pt x="544" y="2953"/>
                    </a:lnTo>
                    <a:lnTo>
                      <a:pt x="535" y="2950"/>
                    </a:lnTo>
                    <a:lnTo>
                      <a:pt x="527" y="2946"/>
                    </a:lnTo>
                    <a:lnTo>
                      <a:pt x="519" y="2941"/>
                    </a:lnTo>
                    <a:lnTo>
                      <a:pt x="512" y="2934"/>
                    </a:lnTo>
                    <a:lnTo>
                      <a:pt x="507" y="2926"/>
                    </a:lnTo>
                    <a:lnTo>
                      <a:pt x="491" y="2932"/>
                    </a:lnTo>
                    <a:lnTo>
                      <a:pt x="479" y="2938"/>
                    </a:lnTo>
                    <a:lnTo>
                      <a:pt x="472" y="2941"/>
                    </a:lnTo>
                    <a:lnTo>
                      <a:pt x="465" y="2942"/>
                    </a:lnTo>
                    <a:lnTo>
                      <a:pt x="456" y="2944"/>
                    </a:lnTo>
                    <a:lnTo>
                      <a:pt x="447" y="2945"/>
                    </a:lnTo>
                    <a:lnTo>
                      <a:pt x="433" y="2944"/>
                    </a:lnTo>
                    <a:lnTo>
                      <a:pt x="420" y="2942"/>
                    </a:lnTo>
                    <a:lnTo>
                      <a:pt x="408" y="2941"/>
                    </a:lnTo>
                    <a:lnTo>
                      <a:pt x="397" y="2937"/>
                    </a:lnTo>
                    <a:lnTo>
                      <a:pt x="375" y="2929"/>
                    </a:lnTo>
                    <a:lnTo>
                      <a:pt x="355" y="2920"/>
                    </a:lnTo>
                    <a:lnTo>
                      <a:pt x="316" y="2896"/>
                    </a:lnTo>
                    <a:lnTo>
                      <a:pt x="277" y="2872"/>
                    </a:lnTo>
                    <a:lnTo>
                      <a:pt x="268" y="2865"/>
                    </a:lnTo>
                    <a:lnTo>
                      <a:pt x="260" y="2856"/>
                    </a:lnTo>
                    <a:lnTo>
                      <a:pt x="254" y="2848"/>
                    </a:lnTo>
                    <a:lnTo>
                      <a:pt x="248" y="2838"/>
                    </a:lnTo>
                    <a:lnTo>
                      <a:pt x="240" y="2830"/>
                    </a:lnTo>
                    <a:lnTo>
                      <a:pt x="231" y="2824"/>
                    </a:lnTo>
                    <a:lnTo>
                      <a:pt x="224" y="2821"/>
                    </a:lnTo>
                    <a:lnTo>
                      <a:pt x="218" y="2820"/>
                    </a:lnTo>
                    <a:lnTo>
                      <a:pt x="208" y="2818"/>
                    </a:lnTo>
                    <a:lnTo>
                      <a:pt x="199" y="2818"/>
                    </a:lnTo>
                    <a:lnTo>
                      <a:pt x="192" y="2818"/>
                    </a:lnTo>
                    <a:lnTo>
                      <a:pt x="187" y="2821"/>
                    </a:lnTo>
                    <a:lnTo>
                      <a:pt x="182" y="2824"/>
                    </a:lnTo>
                    <a:lnTo>
                      <a:pt x="175" y="2828"/>
                    </a:lnTo>
                    <a:lnTo>
                      <a:pt x="170" y="2830"/>
                    </a:lnTo>
                    <a:lnTo>
                      <a:pt x="164" y="2833"/>
                    </a:lnTo>
                    <a:lnTo>
                      <a:pt x="158" y="2836"/>
                    </a:lnTo>
                    <a:lnTo>
                      <a:pt x="151" y="2836"/>
                    </a:lnTo>
                    <a:lnTo>
                      <a:pt x="143" y="2836"/>
                    </a:lnTo>
                    <a:lnTo>
                      <a:pt x="135" y="2832"/>
                    </a:lnTo>
                    <a:lnTo>
                      <a:pt x="127" y="2828"/>
                    </a:lnTo>
                    <a:lnTo>
                      <a:pt x="120" y="2821"/>
                    </a:lnTo>
                    <a:lnTo>
                      <a:pt x="104" y="2804"/>
                    </a:lnTo>
                    <a:lnTo>
                      <a:pt x="88" y="2785"/>
                    </a:lnTo>
                    <a:lnTo>
                      <a:pt x="74" y="2764"/>
                    </a:lnTo>
                    <a:lnTo>
                      <a:pt x="59" y="2745"/>
                    </a:lnTo>
                    <a:lnTo>
                      <a:pt x="52" y="2736"/>
                    </a:lnTo>
                    <a:lnTo>
                      <a:pt x="44" y="2728"/>
                    </a:lnTo>
                    <a:lnTo>
                      <a:pt x="38" y="2721"/>
                    </a:lnTo>
                    <a:lnTo>
                      <a:pt x="31" y="2716"/>
                    </a:lnTo>
                    <a:lnTo>
                      <a:pt x="23" y="2710"/>
                    </a:lnTo>
                    <a:lnTo>
                      <a:pt x="14" y="2705"/>
                    </a:lnTo>
                    <a:lnTo>
                      <a:pt x="8" y="2701"/>
                    </a:lnTo>
                    <a:lnTo>
                      <a:pt x="4" y="2697"/>
                    </a:lnTo>
                    <a:lnTo>
                      <a:pt x="2" y="2692"/>
                    </a:lnTo>
                    <a:lnTo>
                      <a:pt x="0" y="2685"/>
                    </a:lnTo>
                    <a:lnTo>
                      <a:pt x="3" y="2680"/>
                    </a:lnTo>
                    <a:lnTo>
                      <a:pt x="10" y="2670"/>
                    </a:lnTo>
                    <a:lnTo>
                      <a:pt x="20" y="2660"/>
                    </a:lnTo>
                    <a:lnTo>
                      <a:pt x="32" y="2648"/>
                    </a:lnTo>
                    <a:lnTo>
                      <a:pt x="44" y="2637"/>
                    </a:lnTo>
                    <a:lnTo>
                      <a:pt x="56" y="2628"/>
                    </a:lnTo>
                    <a:lnTo>
                      <a:pt x="67" y="2621"/>
                    </a:lnTo>
                    <a:lnTo>
                      <a:pt x="72" y="2620"/>
                    </a:lnTo>
                    <a:lnTo>
                      <a:pt x="90" y="2620"/>
                    </a:lnTo>
                    <a:lnTo>
                      <a:pt x="104" y="2618"/>
                    </a:lnTo>
                    <a:lnTo>
                      <a:pt x="118" y="2617"/>
                    </a:lnTo>
                    <a:lnTo>
                      <a:pt x="127" y="2613"/>
                    </a:lnTo>
                    <a:lnTo>
                      <a:pt x="131" y="2609"/>
                    </a:lnTo>
                    <a:lnTo>
                      <a:pt x="135" y="2606"/>
                    </a:lnTo>
                    <a:lnTo>
                      <a:pt x="138" y="2601"/>
                    </a:lnTo>
                    <a:lnTo>
                      <a:pt x="140" y="2597"/>
                    </a:lnTo>
                    <a:lnTo>
                      <a:pt x="143" y="2590"/>
                    </a:lnTo>
                    <a:lnTo>
                      <a:pt x="144" y="2582"/>
                    </a:lnTo>
                    <a:lnTo>
                      <a:pt x="144" y="2574"/>
                    </a:lnTo>
                    <a:lnTo>
                      <a:pt x="146" y="2565"/>
                    </a:lnTo>
                    <a:lnTo>
                      <a:pt x="144" y="2556"/>
                    </a:lnTo>
                    <a:lnTo>
                      <a:pt x="143" y="2548"/>
                    </a:lnTo>
                    <a:lnTo>
                      <a:pt x="139" y="2540"/>
                    </a:lnTo>
                    <a:lnTo>
                      <a:pt x="136" y="2532"/>
                    </a:lnTo>
                    <a:lnTo>
                      <a:pt x="132" y="2524"/>
                    </a:lnTo>
                    <a:lnTo>
                      <a:pt x="130" y="2516"/>
                    </a:lnTo>
                    <a:lnTo>
                      <a:pt x="128" y="2508"/>
                    </a:lnTo>
                    <a:lnTo>
                      <a:pt x="127" y="2499"/>
                    </a:lnTo>
                    <a:lnTo>
                      <a:pt x="128" y="2488"/>
                    </a:lnTo>
                    <a:lnTo>
                      <a:pt x="131" y="2479"/>
                    </a:lnTo>
                    <a:lnTo>
                      <a:pt x="135" y="2468"/>
                    </a:lnTo>
                    <a:lnTo>
                      <a:pt x="139" y="2459"/>
                    </a:lnTo>
                    <a:lnTo>
                      <a:pt x="143" y="2448"/>
                    </a:lnTo>
                    <a:lnTo>
                      <a:pt x="147" y="2436"/>
                    </a:lnTo>
                    <a:lnTo>
                      <a:pt x="150" y="2424"/>
                    </a:lnTo>
                    <a:lnTo>
                      <a:pt x="151" y="2409"/>
                    </a:lnTo>
                    <a:lnTo>
                      <a:pt x="150" y="2396"/>
                    </a:lnTo>
                    <a:lnTo>
                      <a:pt x="147" y="2384"/>
                    </a:lnTo>
                    <a:lnTo>
                      <a:pt x="143" y="2375"/>
                    </a:lnTo>
                    <a:lnTo>
                      <a:pt x="139" y="2364"/>
                    </a:lnTo>
                    <a:lnTo>
                      <a:pt x="135" y="2355"/>
                    </a:lnTo>
                    <a:lnTo>
                      <a:pt x="131" y="2345"/>
                    </a:lnTo>
                    <a:lnTo>
                      <a:pt x="128" y="2335"/>
                    </a:lnTo>
                    <a:lnTo>
                      <a:pt x="127" y="2324"/>
                    </a:lnTo>
                    <a:lnTo>
                      <a:pt x="128" y="2316"/>
                    </a:lnTo>
                    <a:lnTo>
                      <a:pt x="132" y="2307"/>
                    </a:lnTo>
                    <a:lnTo>
                      <a:pt x="138" y="2296"/>
                    </a:lnTo>
                    <a:lnTo>
                      <a:pt x="143" y="2283"/>
                    </a:lnTo>
                    <a:lnTo>
                      <a:pt x="150" y="2269"/>
                    </a:lnTo>
                    <a:lnTo>
                      <a:pt x="155" y="2256"/>
                    </a:lnTo>
                    <a:lnTo>
                      <a:pt x="160" y="2241"/>
                    </a:lnTo>
                    <a:lnTo>
                      <a:pt x="163" y="2228"/>
                    </a:lnTo>
                    <a:lnTo>
                      <a:pt x="172" y="2225"/>
                    </a:lnTo>
                    <a:lnTo>
                      <a:pt x="180" y="2221"/>
                    </a:lnTo>
                    <a:lnTo>
                      <a:pt x="190" y="2216"/>
                    </a:lnTo>
                    <a:lnTo>
                      <a:pt x="196" y="2211"/>
                    </a:lnTo>
                    <a:lnTo>
                      <a:pt x="204" y="2204"/>
                    </a:lnTo>
                    <a:lnTo>
                      <a:pt x="211" y="2197"/>
                    </a:lnTo>
                    <a:lnTo>
                      <a:pt x="218" y="2189"/>
                    </a:lnTo>
                    <a:lnTo>
                      <a:pt x="223" y="2181"/>
                    </a:lnTo>
                    <a:lnTo>
                      <a:pt x="228" y="2172"/>
                    </a:lnTo>
                    <a:lnTo>
                      <a:pt x="234" y="2164"/>
                    </a:lnTo>
                    <a:lnTo>
                      <a:pt x="238" y="2155"/>
                    </a:lnTo>
                    <a:lnTo>
                      <a:pt x="242" y="2145"/>
                    </a:lnTo>
                    <a:lnTo>
                      <a:pt x="244" y="2136"/>
                    </a:lnTo>
                    <a:lnTo>
                      <a:pt x="246" y="2127"/>
                    </a:lnTo>
                    <a:lnTo>
                      <a:pt x="247" y="2116"/>
                    </a:lnTo>
                    <a:lnTo>
                      <a:pt x="248" y="2108"/>
                    </a:lnTo>
                    <a:lnTo>
                      <a:pt x="247" y="2096"/>
                    </a:lnTo>
                    <a:lnTo>
                      <a:pt x="244" y="2087"/>
                    </a:lnTo>
                    <a:lnTo>
                      <a:pt x="242" y="2077"/>
                    </a:lnTo>
                    <a:lnTo>
                      <a:pt x="238" y="2068"/>
                    </a:lnTo>
                    <a:lnTo>
                      <a:pt x="227" y="2052"/>
                    </a:lnTo>
                    <a:lnTo>
                      <a:pt x="215" y="2036"/>
                    </a:lnTo>
                    <a:lnTo>
                      <a:pt x="203" y="2021"/>
                    </a:lnTo>
                    <a:lnTo>
                      <a:pt x="192" y="2005"/>
                    </a:lnTo>
                    <a:lnTo>
                      <a:pt x="187" y="1997"/>
                    </a:lnTo>
                    <a:lnTo>
                      <a:pt x="184" y="1988"/>
                    </a:lnTo>
                    <a:lnTo>
                      <a:pt x="182" y="1979"/>
                    </a:lnTo>
                    <a:lnTo>
                      <a:pt x="182" y="1969"/>
                    </a:lnTo>
                    <a:lnTo>
                      <a:pt x="182" y="1954"/>
                    </a:lnTo>
                    <a:lnTo>
                      <a:pt x="183" y="1938"/>
                    </a:lnTo>
                    <a:lnTo>
                      <a:pt x="184" y="1922"/>
                    </a:lnTo>
                    <a:lnTo>
                      <a:pt x="187" y="1907"/>
                    </a:lnTo>
                    <a:lnTo>
                      <a:pt x="190" y="1891"/>
                    </a:lnTo>
                    <a:lnTo>
                      <a:pt x="194" y="1876"/>
                    </a:lnTo>
                    <a:lnTo>
                      <a:pt x="198" y="1863"/>
                    </a:lnTo>
                    <a:lnTo>
                      <a:pt x="203" y="1850"/>
                    </a:lnTo>
                    <a:lnTo>
                      <a:pt x="208" y="1839"/>
                    </a:lnTo>
                    <a:lnTo>
                      <a:pt x="215" y="1827"/>
                    </a:lnTo>
                    <a:lnTo>
                      <a:pt x="222" y="1818"/>
                    </a:lnTo>
                    <a:lnTo>
                      <a:pt x="230" y="1810"/>
                    </a:lnTo>
                    <a:lnTo>
                      <a:pt x="238" y="1803"/>
                    </a:lnTo>
                    <a:lnTo>
                      <a:pt x="247" y="1799"/>
                    </a:lnTo>
                    <a:lnTo>
                      <a:pt x="256" y="1795"/>
                    </a:lnTo>
                    <a:lnTo>
                      <a:pt x="265" y="1795"/>
                    </a:lnTo>
                    <a:lnTo>
                      <a:pt x="283" y="1795"/>
                    </a:lnTo>
                    <a:lnTo>
                      <a:pt x="300" y="1795"/>
                    </a:lnTo>
                    <a:lnTo>
                      <a:pt x="320" y="1795"/>
                    </a:lnTo>
                    <a:lnTo>
                      <a:pt x="344" y="1795"/>
                    </a:lnTo>
                    <a:lnTo>
                      <a:pt x="356" y="1794"/>
                    </a:lnTo>
                    <a:lnTo>
                      <a:pt x="368" y="1790"/>
                    </a:lnTo>
                    <a:lnTo>
                      <a:pt x="379" y="1786"/>
                    </a:lnTo>
                    <a:lnTo>
                      <a:pt x="388" y="1779"/>
                    </a:lnTo>
                    <a:lnTo>
                      <a:pt x="397" y="1771"/>
                    </a:lnTo>
                    <a:lnTo>
                      <a:pt x="405" y="1762"/>
                    </a:lnTo>
                    <a:lnTo>
                      <a:pt x="412" y="1752"/>
                    </a:lnTo>
                    <a:lnTo>
                      <a:pt x="419" y="1743"/>
                    </a:lnTo>
                    <a:lnTo>
                      <a:pt x="432" y="1724"/>
                    </a:lnTo>
                    <a:lnTo>
                      <a:pt x="445" y="1708"/>
                    </a:lnTo>
                    <a:lnTo>
                      <a:pt x="452" y="1702"/>
                    </a:lnTo>
                    <a:lnTo>
                      <a:pt x="460" y="1696"/>
                    </a:lnTo>
                    <a:lnTo>
                      <a:pt x="468" y="1694"/>
                    </a:lnTo>
                    <a:lnTo>
                      <a:pt x="476" y="1692"/>
                    </a:lnTo>
                    <a:lnTo>
                      <a:pt x="483" y="1692"/>
                    </a:lnTo>
                    <a:lnTo>
                      <a:pt x="489" y="1694"/>
                    </a:lnTo>
                    <a:lnTo>
                      <a:pt x="496" y="1696"/>
                    </a:lnTo>
                    <a:lnTo>
                      <a:pt x="501" y="1699"/>
                    </a:lnTo>
                    <a:lnTo>
                      <a:pt x="511" y="1706"/>
                    </a:lnTo>
                    <a:lnTo>
                      <a:pt x="519" y="1715"/>
                    </a:lnTo>
                    <a:lnTo>
                      <a:pt x="525" y="1726"/>
                    </a:lnTo>
                    <a:lnTo>
                      <a:pt x="531" y="1738"/>
                    </a:lnTo>
                    <a:lnTo>
                      <a:pt x="536" y="1751"/>
                    </a:lnTo>
                    <a:lnTo>
                      <a:pt x="540" y="1764"/>
                    </a:lnTo>
                    <a:lnTo>
                      <a:pt x="545" y="1778"/>
                    </a:lnTo>
                    <a:lnTo>
                      <a:pt x="551" y="1791"/>
                    </a:lnTo>
                    <a:lnTo>
                      <a:pt x="556" y="1803"/>
                    </a:lnTo>
                    <a:lnTo>
                      <a:pt x="564" y="1814"/>
                    </a:lnTo>
                    <a:lnTo>
                      <a:pt x="568" y="1819"/>
                    </a:lnTo>
                    <a:lnTo>
                      <a:pt x="572" y="1823"/>
                    </a:lnTo>
                    <a:lnTo>
                      <a:pt x="577" y="1827"/>
                    </a:lnTo>
                    <a:lnTo>
                      <a:pt x="583" y="1831"/>
                    </a:lnTo>
                    <a:lnTo>
                      <a:pt x="588" y="1834"/>
                    </a:lnTo>
                    <a:lnTo>
                      <a:pt x="595" y="1835"/>
                    </a:lnTo>
                    <a:lnTo>
                      <a:pt x="601" y="1836"/>
                    </a:lnTo>
                    <a:lnTo>
                      <a:pt x="609" y="1836"/>
                    </a:lnTo>
                    <a:lnTo>
                      <a:pt x="613" y="1836"/>
                    </a:lnTo>
                    <a:lnTo>
                      <a:pt x="616" y="1835"/>
                    </a:lnTo>
                    <a:lnTo>
                      <a:pt x="617" y="1831"/>
                    </a:lnTo>
                    <a:lnTo>
                      <a:pt x="619" y="1828"/>
                    </a:lnTo>
                    <a:lnTo>
                      <a:pt x="620" y="1818"/>
                    </a:lnTo>
                    <a:lnTo>
                      <a:pt x="617" y="1806"/>
                    </a:lnTo>
                    <a:lnTo>
                      <a:pt x="612" y="1776"/>
                    </a:lnTo>
                    <a:lnTo>
                      <a:pt x="609" y="1747"/>
                    </a:lnTo>
                    <a:lnTo>
                      <a:pt x="612" y="1722"/>
                    </a:lnTo>
                    <a:lnTo>
                      <a:pt x="619" y="1684"/>
                    </a:lnTo>
                    <a:lnTo>
                      <a:pt x="624" y="1666"/>
                    </a:lnTo>
                    <a:lnTo>
                      <a:pt x="629" y="1650"/>
                    </a:lnTo>
                    <a:lnTo>
                      <a:pt x="632" y="1643"/>
                    </a:lnTo>
                    <a:lnTo>
                      <a:pt x="635" y="1638"/>
                    </a:lnTo>
                    <a:lnTo>
                      <a:pt x="636" y="1634"/>
                    </a:lnTo>
                    <a:lnTo>
                      <a:pt x="639" y="1632"/>
                    </a:lnTo>
                    <a:lnTo>
                      <a:pt x="649" y="1630"/>
                    </a:lnTo>
                    <a:lnTo>
                      <a:pt x="659" y="1631"/>
                    </a:lnTo>
                    <a:lnTo>
                      <a:pt x="664" y="1630"/>
                    </a:lnTo>
                    <a:lnTo>
                      <a:pt x="668" y="1628"/>
                    </a:lnTo>
                    <a:lnTo>
                      <a:pt x="672" y="1626"/>
                    </a:lnTo>
                    <a:lnTo>
                      <a:pt x="675" y="1620"/>
                    </a:lnTo>
                    <a:lnTo>
                      <a:pt x="677" y="1604"/>
                    </a:lnTo>
                    <a:lnTo>
                      <a:pt x="680" y="1591"/>
                    </a:lnTo>
                    <a:lnTo>
                      <a:pt x="681" y="1584"/>
                    </a:lnTo>
                    <a:lnTo>
                      <a:pt x="684" y="1579"/>
                    </a:lnTo>
                    <a:lnTo>
                      <a:pt x="688" y="1572"/>
                    </a:lnTo>
                    <a:lnTo>
                      <a:pt x="693" y="1566"/>
                    </a:lnTo>
                    <a:lnTo>
                      <a:pt x="716" y="1542"/>
                    </a:lnTo>
                    <a:lnTo>
                      <a:pt x="744" y="1516"/>
                    </a:lnTo>
                    <a:lnTo>
                      <a:pt x="757" y="1502"/>
                    </a:lnTo>
                    <a:lnTo>
                      <a:pt x="768" y="1488"/>
                    </a:lnTo>
                    <a:lnTo>
                      <a:pt x="772" y="1480"/>
                    </a:lnTo>
                    <a:lnTo>
                      <a:pt x="775" y="1472"/>
                    </a:lnTo>
                    <a:lnTo>
                      <a:pt x="777" y="1466"/>
                    </a:lnTo>
                    <a:lnTo>
                      <a:pt x="777" y="1458"/>
                    </a:lnTo>
                    <a:lnTo>
                      <a:pt x="777" y="1451"/>
                    </a:lnTo>
                    <a:lnTo>
                      <a:pt x="775" y="1447"/>
                    </a:lnTo>
                    <a:lnTo>
                      <a:pt x="772" y="1443"/>
                    </a:lnTo>
                    <a:lnTo>
                      <a:pt x="768" y="1440"/>
                    </a:lnTo>
                    <a:lnTo>
                      <a:pt x="760" y="1435"/>
                    </a:lnTo>
                    <a:lnTo>
                      <a:pt x="753" y="1427"/>
                    </a:lnTo>
                    <a:lnTo>
                      <a:pt x="753" y="1422"/>
                    </a:lnTo>
                    <a:lnTo>
                      <a:pt x="753" y="1403"/>
                    </a:lnTo>
                    <a:lnTo>
                      <a:pt x="753" y="1395"/>
                    </a:lnTo>
                    <a:lnTo>
                      <a:pt x="755" y="1388"/>
                    </a:lnTo>
                    <a:lnTo>
                      <a:pt x="757" y="1382"/>
                    </a:lnTo>
                    <a:lnTo>
                      <a:pt x="760" y="1375"/>
                    </a:lnTo>
                    <a:lnTo>
                      <a:pt x="764" y="1369"/>
                    </a:lnTo>
                    <a:lnTo>
                      <a:pt x="768" y="1363"/>
                    </a:lnTo>
                    <a:lnTo>
                      <a:pt x="773" y="1359"/>
                    </a:lnTo>
                    <a:lnTo>
                      <a:pt x="779" y="1354"/>
                    </a:lnTo>
                    <a:lnTo>
                      <a:pt x="791" y="1347"/>
                    </a:lnTo>
                    <a:lnTo>
                      <a:pt x="804" y="1342"/>
                    </a:lnTo>
                    <a:lnTo>
                      <a:pt x="817" y="1338"/>
                    </a:lnTo>
                    <a:lnTo>
                      <a:pt x="832" y="1337"/>
                    </a:lnTo>
                    <a:lnTo>
                      <a:pt x="835" y="1338"/>
                    </a:lnTo>
                    <a:lnTo>
                      <a:pt x="837" y="1338"/>
                    </a:lnTo>
                    <a:lnTo>
                      <a:pt x="840" y="1339"/>
                    </a:lnTo>
                    <a:lnTo>
                      <a:pt x="843" y="1342"/>
                    </a:lnTo>
                    <a:lnTo>
                      <a:pt x="845" y="1347"/>
                    </a:lnTo>
                    <a:lnTo>
                      <a:pt x="849" y="1354"/>
                    </a:lnTo>
                    <a:lnTo>
                      <a:pt x="855" y="1370"/>
                    </a:lnTo>
                    <a:lnTo>
                      <a:pt x="861" y="1384"/>
                    </a:lnTo>
                    <a:lnTo>
                      <a:pt x="881" y="1396"/>
                    </a:lnTo>
                    <a:lnTo>
                      <a:pt x="925" y="1422"/>
                    </a:lnTo>
                    <a:lnTo>
                      <a:pt x="951" y="1435"/>
                    </a:lnTo>
                    <a:lnTo>
                      <a:pt x="973" y="1446"/>
                    </a:lnTo>
                    <a:lnTo>
                      <a:pt x="984" y="1451"/>
                    </a:lnTo>
                    <a:lnTo>
                      <a:pt x="993" y="1454"/>
                    </a:lnTo>
                    <a:lnTo>
                      <a:pt x="1001" y="1456"/>
                    </a:lnTo>
                    <a:lnTo>
                      <a:pt x="1007" y="1458"/>
                    </a:lnTo>
                    <a:lnTo>
                      <a:pt x="1021" y="1456"/>
                    </a:lnTo>
                    <a:lnTo>
                      <a:pt x="1032" y="1454"/>
                    </a:lnTo>
                    <a:lnTo>
                      <a:pt x="1042" y="1448"/>
                    </a:lnTo>
                    <a:lnTo>
                      <a:pt x="1049" y="1443"/>
                    </a:lnTo>
                    <a:lnTo>
                      <a:pt x="1054" y="1436"/>
                    </a:lnTo>
                    <a:lnTo>
                      <a:pt x="1058" y="1430"/>
                    </a:lnTo>
                    <a:lnTo>
                      <a:pt x="1060" y="1422"/>
                    </a:lnTo>
                    <a:lnTo>
                      <a:pt x="1060" y="1415"/>
                    </a:lnTo>
                    <a:lnTo>
                      <a:pt x="1060" y="1411"/>
                    </a:lnTo>
                    <a:lnTo>
                      <a:pt x="1060" y="1400"/>
                    </a:lnTo>
                    <a:lnTo>
                      <a:pt x="1060" y="1387"/>
                    </a:lnTo>
                    <a:lnTo>
                      <a:pt x="1060" y="1373"/>
                    </a:lnTo>
                    <a:lnTo>
                      <a:pt x="1061" y="1365"/>
                    </a:lnTo>
                    <a:lnTo>
                      <a:pt x="1064" y="1357"/>
                    </a:lnTo>
                    <a:lnTo>
                      <a:pt x="1068" y="1350"/>
                    </a:lnTo>
                    <a:lnTo>
                      <a:pt x="1072" y="1343"/>
                    </a:lnTo>
                    <a:lnTo>
                      <a:pt x="1077" y="1338"/>
                    </a:lnTo>
                    <a:lnTo>
                      <a:pt x="1081" y="1331"/>
                    </a:lnTo>
                    <a:lnTo>
                      <a:pt x="1084" y="1326"/>
                    </a:lnTo>
                    <a:lnTo>
                      <a:pt x="1085" y="1319"/>
                    </a:lnTo>
                    <a:lnTo>
                      <a:pt x="1085" y="1309"/>
                    </a:lnTo>
                    <a:lnTo>
                      <a:pt x="1085" y="1289"/>
                    </a:lnTo>
                    <a:lnTo>
                      <a:pt x="1081" y="1282"/>
                    </a:lnTo>
                    <a:lnTo>
                      <a:pt x="1077" y="1275"/>
                    </a:lnTo>
                    <a:lnTo>
                      <a:pt x="1073" y="1270"/>
                    </a:lnTo>
                    <a:lnTo>
                      <a:pt x="1068" y="1263"/>
                    </a:lnTo>
                    <a:lnTo>
                      <a:pt x="1054" y="1253"/>
                    </a:lnTo>
                    <a:lnTo>
                      <a:pt x="1041" y="1242"/>
                    </a:lnTo>
                    <a:lnTo>
                      <a:pt x="1028" y="1233"/>
                    </a:lnTo>
                    <a:lnTo>
                      <a:pt x="1017" y="1223"/>
                    </a:lnTo>
                    <a:lnTo>
                      <a:pt x="1012" y="1218"/>
                    </a:lnTo>
                    <a:lnTo>
                      <a:pt x="1009" y="1214"/>
                    </a:lnTo>
                    <a:lnTo>
                      <a:pt x="1007" y="1209"/>
                    </a:lnTo>
                    <a:lnTo>
                      <a:pt x="1007" y="1205"/>
                    </a:lnTo>
                    <a:lnTo>
                      <a:pt x="1007" y="1195"/>
                    </a:lnTo>
                    <a:lnTo>
                      <a:pt x="1009" y="1186"/>
                    </a:lnTo>
                    <a:lnTo>
                      <a:pt x="1012" y="1178"/>
                    </a:lnTo>
                    <a:lnTo>
                      <a:pt x="1017" y="1171"/>
                    </a:lnTo>
                    <a:lnTo>
                      <a:pt x="1028" y="1159"/>
                    </a:lnTo>
                    <a:lnTo>
                      <a:pt x="1040" y="1149"/>
                    </a:lnTo>
                    <a:lnTo>
                      <a:pt x="1052" y="1137"/>
                    </a:lnTo>
                    <a:lnTo>
                      <a:pt x="1062" y="1126"/>
                    </a:lnTo>
                    <a:lnTo>
                      <a:pt x="1066" y="1119"/>
                    </a:lnTo>
                    <a:lnTo>
                      <a:pt x="1069" y="1113"/>
                    </a:lnTo>
                    <a:lnTo>
                      <a:pt x="1072" y="1105"/>
                    </a:lnTo>
                    <a:lnTo>
                      <a:pt x="1072" y="1097"/>
                    </a:lnTo>
                    <a:lnTo>
                      <a:pt x="1072" y="1086"/>
                    </a:lnTo>
                    <a:lnTo>
                      <a:pt x="1069" y="1075"/>
                    </a:lnTo>
                    <a:lnTo>
                      <a:pt x="1066" y="1067"/>
                    </a:lnTo>
                    <a:lnTo>
                      <a:pt x="1062" y="1058"/>
                    </a:lnTo>
                    <a:lnTo>
                      <a:pt x="1054" y="1043"/>
                    </a:lnTo>
                    <a:lnTo>
                      <a:pt x="1048" y="1030"/>
                    </a:lnTo>
                    <a:lnTo>
                      <a:pt x="940" y="1030"/>
                    </a:lnTo>
                    <a:lnTo>
                      <a:pt x="933" y="1021"/>
                    </a:lnTo>
                    <a:lnTo>
                      <a:pt x="929" y="1009"/>
                    </a:lnTo>
                    <a:lnTo>
                      <a:pt x="924" y="994"/>
                    </a:lnTo>
                    <a:lnTo>
                      <a:pt x="921" y="978"/>
                    </a:lnTo>
                    <a:lnTo>
                      <a:pt x="919" y="959"/>
                    </a:lnTo>
                    <a:lnTo>
                      <a:pt x="917" y="941"/>
                    </a:lnTo>
                    <a:lnTo>
                      <a:pt x="916" y="922"/>
                    </a:lnTo>
                    <a:lnTo>
                      <a:pt x="916" y="903"/>
                    </a:lnTo>
                    <a:lnTo>
                      <a:pt x="917" y="883"/>
                    </a:lnTo>
                    <a:lnTo>
                      <a:pt x="920" y="867"/>
                    </a:lnTo>
                    <a:lnTo>
                      <a:pt x="924" y="855"/>
                    </a:lnTo>
                    <a:lnTo>
                      <a:pt x="929" y="845"/>
                    </a:lnTo>
                    <a:lnTo>
                      <a:pt x="933" y="834"/>
                    </a:lnTo>
                    <a:lnTo>
                      <a:pt x="939" y="823"/>
                    </a:lnTo>
                    <a:lnTo>
                      <a:pt x="943" y="811"/>
                    </a:lnTo>
                    <a:lnTo>
                      <a:pt x="947" y="796"/>
                    </a:lnTo>
                    <a:lnTo>
                      <a:pt x="941" y="794"/>
                    </a:lnTo>
                    <a:lnTo>
                      <a:pt x="939" y="794"/>
                    </a:lnTo>
                    <a:lnTo>
                      <a:pt x="935" y="793"/>
                    </a:lnTo>
                    <a:lnTo>
                      <a:pt x="932" y="790"/>
                    </a:lnTo>
                    <a:lnTo>
                      <a:pt x="927" y="782"/>
                    </a:lnTo>
                    <a:lnTo>
                      <a:pt x="923" y="772"/>
                    </a:lnTo>
                    <a:lnTo>
                      <a:pt x="935" y="764"/>
                    </a:lnTo>
                    <a:lnTo>
                      <a:pt x="944" y="757"/>
                    </a:lnTo>
                    <a:lnTo>
                      <a:pt x="951" y="749"/>
                    </a:lnTo>
                    <a:lnTo>
                      <a:pt x="959" y="740"/>
                    </a:lnTo>
                    <a:lnTo>
                      <a:pt x="965" y="732"/>
                    </a:lnTo>
                    <a:lnTo>
                      <a:pt x="973" y="722"/>
                    </a:lnTo>
                    <a:lnTo>
                      <a:pt x="983" y="714"/>
                    </a:lnTo>
                    <a:lnTo>
                      <a:pt x="995" y="705"/>
                    </a:lnTo>
                    <a:lnTo>
                      <a:pt x="1000" y="697"/>
                    </a:lnTo>
                    <a:lnTo>
                      <a:pt x="1008" y="688"/>
                    </a:lnTo>
                    <a:lnTo>
                      <a:pt x="1012" y="684"/>
                    </a:lnTo>
                    <a:lnTo>
                      <a:pt x="1016" y="678"/>
                    </a:lnTo>
                    <a:lnTo>
                      <a:pt x="1017" y="670"/>
                    </a:lnTo>
                    <a:lnTo>
                      <a:pt x="1018" y="662"/>
                    </a:lnTo>
                    <a:lnTo>
                      <a:pt x="1018" y="656"/>
                    </a:lnTo>
                    <a:lnTo>
                      <a:pt x="1020" y="648"/>
                    </a:lnTo>
                    <a:lnTo>
                      <a:pt x="1022" y="641"/>
                    </a:lnTo>
                    <a:lnTo>
                      <a:pt x="1025" y="634"/>
                    </a:lnTo>
                    <a:lnTo>
                      <a:pt x="1032" y="622"/>
                    </a:lnTo>
                    <a:lnTo>
                      <a:pt x="1040" y="610"/>
                    </a:lnTo>
                    <a:lnTo>
                      <a:pt x="1046" y="598"/>
                    </a:lnTo>
                    <a:lnTo>
                      <a:pt x="1054" y="585"/>
                    </a:lnTo>
                    <a:lnTo>
                      <a:pt x="1057" y="578"/>
                    </a:lnTo>
                    <a:lnTo>
                      <a:pt x="1058" y="572"/>
                    </a:lnTo>
                    <a:lnTo>
                      <a:pt x="1060" y="562"/>
                    </a:lnTo>
                    <a:lnTo>
                      <a:pt x="1060" y="554"/>
                    </a:lnTo>
                    <a:lnTo>
                      <a:pt x="1060" y="548"/>
                    </a:lnTo>
                    <a:lnTo>
                      <a:pt x="1057" y="542"/>
                    </a:lnTo>
                    <a:lnTo>
                      <a:pt x="1053" y="537"/>
                    </a:lnTo>
                    <a:lnTo>
                      <a:pt x="1048" y="532"/>
                    </a:lnTo>
                    <a:lnTo>
                      <a:pt x="1044" y="526"/>
                    </a:lnTo>
                    <a:lnTo>
                      <a:pt x="1040" y="518"/>
                    </a:lnTo>
                    <a:lnTo>
                      <a:pt x="1037" y="510"/>
                    </a:lnTo>
                    <a:lnTo>
                      <a:pt x="1036" y="500"/>
                    </a:lnTo>
                    <a:lnTo>
                      <a:pt x="1037" y="493"/>
                    </a:lnTo>
                    <a:lnTo>
                      <a:pt x="1040" y="486"/>
                    </a:lnTo>
                    <a:lnTo>
                      <a:pt x="1044" y="480"/>
                    </a:lnTo>
                    <a:lnTo>
                      <a:pt x="1048" y="472"/>
                    </a:lnTo>
                    <a:lnTo>
                      <a:pt x="1053" y="465"/>
                    </a:lnTo>
                    <a:lnTo>
                      <a:pt x="1057" y="457"/>
                    </a:lnTo>
                    <a:lnTo>
                      <a:pt x="1060" y="449"/>
                    </a:lnTo>
                    <a:lnTo>
                      <a:pt x="1060" y="440"/>
                    </a:lnTo>
                    <a:lnTo>
                      <a:pt x="1060" y="429"/>
                    </a:lnTo>
                    <a:lnTo>
                      <a:pt x="1057" y="420"/>
                    </a:lnTo>
                    <a:lnTo>
                      <a:pt x="1053" y="412"/>
                    </a:lnTo>
                    <a:lnTo>
                      <a:pt x="1048" y="404"/>
                    </a:lnTo>
                    <a:lnTo>
                      <a:pt x="1036" y="390"/>
                    </a:lnTo>
                    <a:lnTo>
                      <a:pt x="1021" y="378"/>
                    </a:lnTo>
                    <a:lnTo>
                      <a:pt x="1007" y="366"/>
                    </a:lnTo>
                    <a:lnTo>
                      <a:pt x="995" y="353"/>
                    </a:lnTo>
                    <a:lnTo>
                      <a:pt x="989" y="345"/>
                    </a:lnTo>
                    <a:lnTo>
                      <a:pt x="985" y="336"/>
                    </a:lnTo>
                    <a:lnTo>
                      <a:pt x="983" y="325"/>
                    </a:lnTo>
                    <a:lnTo>
                      <a:pt x="983" y="313"/>
                    </a:lnTo>
                    <a:lnTo>
                      <a:pt x="983" y="306"/>
                    </a:lnTo>
                    <a:lnTo>
                      <a:pt x="984" y="298"/>
                    </a:lnTo>
                    <a:lnTo>
                      <a:pt x="985" y="293"/>
                    </a:lnTo>
                    <a:lnTo>
                      <a:pt x="988" y="286"/>
                    </a:lnTo>
                    <a:lnTo>
                      <a:pt x="993" y="277"/>
                    </a:lnTo>
                    <a:lnTo>
                      <a:pt x="1000" y="268"/>
                    </a:lnTo>
                    <a:lnTo>
                      <a:pt x="1007" y="260"/>
                    </a:lnTo>
                    <a:lnTo>
                      <a:pt x="1013" y="252"/>
                    </a:lnTo>
                    <a:lnTo>
                      <a:pt x="1017" y="244"/>
                    </a:lnTo>
                    <a:lnTo>
                      <a:pt x="1018" y="234"/>
                    </a:lnTo>
                    <a:lnTo>
                      <a:pt x="1018" y="229"/>
                    </a:lnTo>
                    <a:lnTo>
                      <a:pt x="1017" y="225"/>
                    </a:lnTo>
                    <a:lnTo>
                      <a:pt x="1015" y="220"/>
                    </a:lnTo>
                    <a:lnTo>
                      <a:pt x="1013" y="216"/>
                    </a:lnTo>
                    <a:lnTo>
                      <a:pt x="1007" y="208"/>
                    </a:lnTo>
                    <a:lnTo>
                      <a:pt x="1000" y="199"/>
                    </a:lnTo>
                    <a:lnTo>
                      <a:pt x="993" y="189"/>
                    </a:lnTo>
                    <a:lnTo>
                      <a:pt x="988" y="177"/>
                    </a:lnTo>
                    <a:lnTo>
                      <a:pt x="985" y="171"/>
                    </a:lnTo>
                    <a:lnTo>
                      <a:pt x="984" y="163"/>
                    </a:lnTo>
                    <a:lnTo>
                      <a:pt x="983" y="155"/>
                    </a:lnTo>
                    <a:lnTo>
                      <a:pt x="983" y="145"/>
                    </a:lnTo>
                    <a:lnTo>
                      <a:pt x="983" y="137"/>
                    </a:lnTo>
                    <a:lnTo>
                      <a:pt x="984" y="129"/>
                    </a:lnTo>
                    <a:lnTo>
                      <a:pt x="985" y="123"/>
                    </a:lnTo>
                    <a:lnTo>
                      <a:pt x="988" y="116"/>
                    </a:lnTo>
                    <a:lnTo>
                      <a:pt x="992" y="111"/>
                    </a:lnTo>
                    <a:lnTo>
                      <a:pt x="996" y="105"/>
                    </a:lnTo>
                    <a:lnTo>
                      <a:pt x="1000" y="100"/>
                    </a:lnTo>
                    <a:lnTo>
                      <a:pt x="1005" y="96"/>
                    </a:lnTo>
                    <a:lnTo>
                      <a:pt x="1016" y="88"/>
                    </a:lnTo>
                    <a:lnTo>
                      <a:pt x="1028" y="81"/>
                    </a:lnTo>
                    <a:lnTo>
                      <a:pt x="1041" y="76"/>
                    </a:lnTo>
                    <a:lnTo>
                      <a:pt x="1054" y="71"/>
                    </a:lnTo>
                    <a:lnTo>
                      <a:pt x="1069" y="65"/>
                    </a:lnTo>
                    <a:lnTo>
                      <a:pt x="1082" y="60"/>
                    </a:lnTo>
                    <a:lnTo>
                      <a:pt x="1094" y="53"/>
                    </a:lnTo>
                    <a:lnTo>
                      <a:pt x="1106" y="45"/>
                    </a:lnTo>
                    <a:lnTo>
                      <a:pt x="1117" y="37"/>
                    </a:lnTo>
                    <a:lnTo>
                      <a:pt x="1125" y="27"/>
                    </a:lnTo>
                    <a:lnTo>
                      <a:pt x="1128" y="21"/>
                    </a:lnTo>
                    <a:lnTo>
                      <a:pt x="1130" y="15"/>
                    </a:lnTo>
                    <a:lnTo>
                      <a:pt x="1132" y="8"/>
                    </a:lnTo>
                    <a:lnTo>
                      <a:pt x="1133" y="0"/>
                    </a:lnTo>
                    <a:lnTo>
                      <a:pt x="117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131"/>
              <p:cNvSpPr>
                <a:spLocks/>
              </p:cNvSpPr>
              <p:nvPr/>
            </p:nvSpPr>
            <p:spPr bwMode="auto">
              <a:xfrm>
                <a:off x="2317" y="2967"/>
                <a:ext cx="553" cy="421"/>
              </a:xfrm>
              <a:custGeom>
                <a:avLst/>
                <a:gdLst>
                  <a:gd name="T0" fmla="*/ 380 w 1807"/>
                  <a:gd name="T1" fmla="*/ 384 h 1378"/>
                  <a:gd name="T2" fmla="*/ 404 w 1807"/>
                  <a:gd name="T3" fmla="*/ 368 h 1378"/>
                  <a:gd name="T4" fmla="*/ 423 w 1807"/>
                  <a:gd name="T5" fmla="*/ 360 h 1378"/>
                  <a:gd name="T6" fmla="*/ 443 w 1807"/>
                  <a:gd name="T7" fmla="*/ 355 h 1378"/>
                  <a:gd name="T8" fmla="*/ 462 w 1807"/>
                  <a:gd name="T9" fmla="*/ 357 h 1378"/>
                  <a:gd name="T10" fmla="*/ 488 w 1807"/>
                  <a:gd name="T11" fmla="*/ 364 h 1378"/>
                  <a:gd name="T12" fmla="*/ 508 w 1807"/>
                  <a:gd name="T13" fmla="*/ 354 h 1378"/>
                  <a:gd name="T14" fmla="*/ 525 w 1807"/>
                  <a:gd name="T15" fmla="*/ 330 h 1378"/>
                  <a:gd name="T16" fmla="*/ 534 w 1807"/>
                  <a:gd name="T17" fmla="*/ 302 h 1378"/>
                  <a:gd name="T18" fmla="*/ 552 w 1807"/>
                  <a:gd name="T19" fmla="*/ 282 h 1378"/>
                  <a:gd name="T20" fmla="*/ 550 w 1807"/>
                  <a:gd name="T21" fmla="*/ 263 h 1378"/>
                  <a:gd name="T22" fmla="*/ 528 w 1807"/>
                  <a:gd name="T23" fmla="*/ 252 h 1378"/>
                  <a:gd name="T24" fmla="*/ 506 w 1807"/>
                  <a:gd name="T25" fmla="*/ 241 h 1378"/>
                  <a:gd name="T26" fmla="*/ 504 w 1807"/>
                  <a:gd name="T27" fmla="*/ 221 h 1378"/>
                  <a:gd name="T28" fmla="*/ 520 w 1807"/>
                  <a:gd name="T29" fmla="*/ 194 h 1378"/>
                  <a:gd name="T30" fmla="*/ 526 w 1807"/>
                  <a:gd name="T31" fmla="*/ 171 h 1378"/>
                  <a:gd name="T32" fmla="*/ 513 w 1807"/>
                  <a:gd name="T33" fmla="*/ 162 h 1378"/>
                  <a:gd name="T34" fmla="*/ 491 w 1807"/>
                  <a:gd name="T35" fmla="*/ 143 h 1378"/>
                  <a:gd name="T36" fmla="*/ 474 w 1807"/>
                  <a:gd name="T37" fmla="*/ 126 h 1378"/>
                  <a:gd name="T38" fmla="*/ 454 w 1807"/>
                  <a:gd name="T39" fmla="*/ 107 h 1378"/>
                  <a:gd name="T40" fmla="*/ 420 w 1807"/>
                  <a:gd name="T41" fmla="*/ 105 h 1378"/>
                  <a:gd name="T42" fmla="*/ 391 w 1807"/>
                  <a:gd name="T43" fmla="*/ 108 h 1378"/>
                  <a:gd name="T44" fmla="*/ 383 w 1807"/>
                  <a:gd name="T45" fmla="*/ 95 h 1378"/>
                  <a:gd name="T46" fmla="*/ 383 w 1807"/>
                  <a:gd name="T47" fmla="*/ 60 h 1378"/>
                  <a:gd name="T48" fmla="*/ 372 w 1807"/>
                  <a:gd name="T49" fmla="*/ 40 h 1378"/>
                  <a:gd name="T50" fmla="*/ 362 w 1807"/>
                  <a:gd name="T51" fmla="*/ 31 h 1378"/>
                  <a:gd name="T52" fmla="*/ 341 w 1807"/>
                  <a:gd name="T53" fmla="*/ 17 h 1378"/>
                  <a:gd name="T54" fmla="*/ 318 w 1807"/>
                  <a:gd name="T55" fmla="*/ 25 h 1378"/>
                  <a:gd name="T56" fmla="*/ 294 w 1807"/>
                  <a:gd name="T57" fmla="*/ 44 h 1378"/>
                  <a:gd name="T58" fmla="*/ 263 w 1807"/>
                  <a:gd name="T59" fmla="*/ 33 h 1378"/>
                  <a:gd name="T60" fmla="*/ 237 w 1807"/>
                  <a:gd name="T61" fmla="*/ 22 h 1378"/>
                  <a:gd name="T62" fmla="*/ 196 w 1807"/>
                  <a:gd name="T63" fmla="*/ 16 h 1378"/>
                  <a:gd name="T64" fmla="*/ 133 w 1807"/>
                  <a:gd name="T65" fmla="*/ 1 h 1378"/>
                  <a:gd name="T66" fmla="*/ 111 w 1807"/>
                  <a:gd name="T67" fmla="*/ 4 h 1378"/>
                  <a:gd name="T68" fmla="*/ 93 w 1807"/>
                  <a:gd name="T69" fmla="*/ 31 h 1378"/>
                  <a:gd name="T70" fmla="*/ 74 w 1807"/>
                  <a:gd name="T71" fmla="*/ 78 h 1378"/>
                  <a:gd name="T72" fmla="*/ 46 w 1807"/>
                  <a:gd name="T73" fmla="*/ 93 h 1378"/>
                  <a:gd name="T74" fmla="*/ 31 w 1807"/>
                  <a:gd name="T75" fmla="*/ 116 h 1378"/>
                  <a:gd name="T76" fmla="*/ 13 w 1807"/>
                  <a:gd name="T77" fmla="*/ 153 h 1378"/>
                  <a:gd name="T78" fmla="*/ 13 w 1807"/>
                  <a:gd name="T79" fmla="*/ 161 h 1378"/>
                  <a:gd name="T80" fmla="*/ 2 w 1807"/>
                  <a:gd name="T81" fmla="*/ 174 h 1378"/>
                  <a:gd name="T82" fmla="*/ 4 w 1807"/>
                  <a:gd name="T83" fmla="*/ 195 h 1378"/>
                  <a:gd name="T84" fmla="*/ 21 w 1807"/>
                  <a:gd name="T85" fmla="*/ 254 h 1378"/>
                  <a:gd name="T86" fmla="*/ 58 w 1807"/>
                  <a:gd name="T87" fmla="*/ 270 h 1378"/>
                  <a:gd name="T88" fmla="*/ 129 w 1807"/>
                  <a:gd name="T89" fmla="*/ 288 h 1378"/>
                  <a:gd name="T90" fmla="*/ 167 w 1807"/>
                  <a:gd name="T91" fmla="*/ 317 h 1378"/>
                  <a:gd name="T92" fmla="*/ 177 w 1807"/>
                  <a:gd name="T93" fmla="*/ 342 h 1378"/>
                  <a:gd name="T94" fmla="*/ 213 w 1807"/>
                  <a:gd name="T95" fmla="*/ 344 h 1378"/>
                  <a:gd name="T96" fmla="*/ 243 w 1807"/>
                  <a:gd name="T97" fmla="*/ 361 h 1378"/>
                  <a:gd name="T98" fmla="*/ 271 w 1807"/>
                  <a:gd name="T99" fmla="*/ 361 h 1378"/>
                  <a:gd name="T100" fmla="*/ 296 w 1807"/>
                  <a:gd name="T101" fmla="*/ 356 h 1378"/>
                  <a:gd name="T102" fmla="*/ 300 w 1807"/>
                  <a:gd name="T103" fmla="*/ 368 h 1378"/>
                  <a:gd name="T104" fmla="*/ 295 w 1807"/>
                  <a:gd name="T105" fmla="*/ 382 h 1378"/>
                  <a:gd name="T106" fmla="*/ 304 w 1807"/>
                  <a:gd name="T107" fmla="*/ 398 h 1378"/>
                  <a:gd name="T108" fmla="*/ 312 w 1807"/>
                  <a:gd name="T109" fmla="*/ 418 h 1378"/>
                  <a:gd name="T110" fmla="*/ 324 w 1807"/>
                  <a:gd name="T111" fmla="*/ 401 h 1378"/>
                  <a:gd name="T112" fmla="*/ 350 w 1807"/>
                  <a:gd name="T113" fmla="*/ 392 h 137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807"/>
                  <a:gd name="T172" fmla="*/ 0 h 1378"/>
                  <a:gd name="T173" fmla="*/ 1807 w 1807"/>
                  <a:gd name="T174" fmla="*/ 1378 h 137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807" h="1378">
                    <a:moveTo>
                      <a:pt x="1145" y="1282"/>
                    </a:moveTo>
                    <a:lnTo>
                      <a:pt x="1170" y="1275"/>
                    </a:lnTo>
                    <a:lnTo>
                      <a:pt x="1193" y="1267"/>
                    </a:lnTo>
                    <a:lnTo>
                      <a:pt x="1203" y="1263"/>
                    </a:lnTo>
                    <a:lnTo>
                      <a:pt x="1215" y="1261"/>
                    </a:lnTo>
                    <a:lnTo>
                      <a:pt x="1227" y="1259"/>
                    </a:lnTo>
                    <a:lnTo>
                      <a:pt x="1241" y="1258"/>
                    </a:lnTo>
                    <a:lnTo>
                      <a:pt x="1251" y="1257"/>
                    </a:lnTo>
                    <a:lnTo>
                      <a:pt x="1262" y="1254"/>
                    </a:lnTo>
                    <a:lnTo>
                      <a:pt x="1270" y="1251"/>
                    </a:lnTo>
                    <a:lnTo>
                      <a:pt x="1279" y="1246"/>
                    </a:lnTo>
                    <a:lnTo>
                      <a:pt x="1294" y="1233"/>
                    </a:lnTo>
                    <a:lnTo>
                      <a:pt x="1307" y="1219"/>
                    </a:lnTo>
                    <a:lnTo>
                      <a:pt x="1321" y="1205"/>
                    </a:lnTo>
                    <a:lnTo>
                      <a:pt x="1333" y="1191"/>
                    </a:lnTo>
                    <a:lnTo>
                      <a:pt x="1339" y="1187"/>
                    </a:lnTo>
                    <a:lnTo>
                      <a:pt x="1346" y="1183"/>
                    </a:lnTo>
                    <a:lnTo>
                      <a:pt x="1354" y="1181"/>
                    </a:lnTo>
                    <a:lnTo>
                      <a:pt x="1361" y="1179"/>
                    </a:lnTo>
                    <a:lnTo>
                      <a:pt x="1371" y="1179"/>
                    </a:lnTo>
                    <a:lnTo>
                      <a:pt x="1381" y="1177"/>
                    </a:lnTo>
                    <a:lnTo>
                      <a:pt x="1390" y="1174"/>
                    </a:lnTo>
                    <a:lnTo>
                      <a:pt x="1398" y="1170"/>
                    </a:lnTo>
                    <a:lnTo>
                      <a:pt x="1407" y="1167"/>
                    </a:lnTo>
                    <a:lnTo>
                      <a:pt x="1416" y="1165"/>
                    </a:lnTo>
                    <a:lnTo>
                      <a:pt x="1427" y="1162"/>
                    </a:lnTo>
                    <a:lnTo>
                      <a:pt x="1439" y="1162"/>
                    </a:lnTo>
                    <a:lnTo>
                      <a:pt x="1446" y="1162"/>
                    </a:lnTo>
                    <a:lnTo>
                      <a:pt x="1451" y="1166"/>
                    </a:lnTo>
                    <a:lnTo>
                      <a:pt x="1458" y="1170"/>
                    </a:lnTo>
                    <a:lnTo>
                      <a:pt x="1463" y="1174"/>
                    </a:lnTo>
                    <a:lnTo>
                      <a:pt x="1472" y="1185"/>
                    </a:lnTo>
                    <a:lnTo>
                      <a:pt x="1482" y="1191"/>
                    </a:lnTo>
                    <a:lnTo>
                      <a:pt x="1511" y="1191"/>
                    </a:lnTo>
                    <a:lnTo>
                      <a:pt x="1511" y="1167"/>
                    </a:lnTo>
                    <a:lnTo>
                      <a:pt x="1554" y="1167"/>
                    </a:lnTo>
                    <a:lnTo>
                      <a:pt x="1562" y="1174"/>
                    </a:lnTo>
                    <a:lnTo>
                      <a:pt x="1570" y="1182"/>
                    </a:lnTo>
                    <a:lnTo>
                      <a:pt x="1575" y="1186"/>
                    </a:lnTo>
                    <a:lnTo>
                      <a:pt x="1580" y="1189"/>
                    </a:lnTo>
                    <a:lnTo>
                      <a:pt x="1587" y="1191"/>
                    </a:lnTo>
                    <a:lnTo>
                      <a:pt x="1596" y="1191"/>
                    </a:lnTo>
                    <a:lnTo>
                      <a:pt x="1606" y="1191"/>
                    </a:lnTo>
                    <a:lnTo>
                      <a:pt x="1614" y="1190"/>
                    </a:lnTo>
                    <a:lnTo>
                      <a:pt x="1620" y="1187"/>
                    </a:lnTo>
                    <a:lnTo>
                      <a:pt x="1627" y="1185"/>
                    </a:lnTo>
                    <a:lnTo>
                      <a:pt x="1639" y="1177"/>
                    </a:lnTo>
                    <a:lnTo>
                      <a:pt x="1650" y="1167"/>
                    </a:lnTo>
                    <a:lnTo>
                      <a:pt x="1660" y="1159"/>
                    </a:lnTo>
                    <a:lnTo>
                      <a:pt x="1675" y="1151"/>
                    </a:lnTo>
                    <a:lnTo>
                      <a:pt x="1683" y="1147"/>
                    </a:lnTo>
                    <a:lnTo>
                      <a:pt x="1692" y="1146"/>
                    </a:lnTo>
                    <a:lnTo>
                      <a:pt x="1703" y="1145"/>
                    </a:lnTo>
                    <a:lnTo>
                      <a:pt x="1716" y="1143"/>
                    </a:lnTo>
                    <a:lnTo>
                      <a:pt x="1716" y="1111"/>
                    </a:lnTo>
                    <a:lnTo>
                      <a:pt x="1716" y="1081"/>
                    </a:lnTo>
                    <a:lnTo>
                      <a:pt x="1716" y="1057"/>
                    </a:lnTo>
                    <a:lnTo>
                      <a:pt x="1716" y="1041"/>
                    </a:lnTo>
                    <a:lnTo>
                      <a:pt x="1718" y="1030"/>
                    </a:lnTo>
                    <a:lnTo>
                      <a:pt x="1720" y="1019"/>
                    </a:lnTo>
                    <a:lnTo>
                      <a:pt x="1724" y="1010"/>
                    </a:lnTo>
                    <a:lnTo>
                      <a:pt x="1730" y="1002"/>
                    </a:lnTo>
                    <a:lnTo>
                      <a:pt x="1744" y="988"/>
                    </a:lnTo>
                    <a:lnTo>
                      <a:pt x="1762" y="973"/>
                    </a:lnTo>
                    <a:lnTo>
                      <a:pt x="1770" y="966"/>
                    </a:lnTo>
                    <a:lnTo>
                      <a:pt x="1778" y="960"/>
                    </a:lnTo>
                    <a:lnTo>
                      <a:pt x="1786" y="952"/>
                    </a:lnTo>
                    <a:lnTo>
                      <a:pt x="1792" y="944"/>
                    </a:lnTo>
                    <a:lnTo>
                      <a:pt x="1798" y="933"/>
                    </a:lnTo>
                    <a:lnTo>
                      <a:pt x="1803" y="922"/>
                    </a:lnTo>
                    <a:lnTo>
                      <a:pt x="1806" y="910"/>
                    </a:lnTo>
                    <a:lnTo>
                      <a:pt x="1807" y="897"/>
                    </a:lnTo>
                    <a:lnTo>
                      <a:pt x="1806" y="888"/>
                    </a:lnTo>
                    <a:lnTo>
                      <a:pt x="1804" y="881"/>
                    </a:lnTo>
                    <a:lnTo>
                      <a:pt x="1803" y="873"/>
                    </a:lnTo>
                    <a:lnTo>
                      <a:pt x="1799" y="868"/>
                    </a:lnTo>
                    <a:lnTo>
                      <a:pt x="1796" y="861"/>
                    </a:lnTo>
                    <a:lnTo>
                      <a:pt x="1791" y="857"/>
                    </a:lnTo>
                    <a:lnTo>
                      <a:pt x="1787" y="852"/>
                    </a:lnTo>
                    <a:lnTo>
                      <a:pt x="1782" y="848"/>
                    </a:lnTo>
                    <a:lnTo>
                      <a:pt x="1768" y="841"/>
                    </a:lnTo>
                    <a:lnTo>
                      <a:pt x="1755" y="836"/>
                    </a:lnTo>
                    <a:lnTo>
                      <a:pt x="1740" y="832"/>
                    </a:lnTo>
                    <a:lnTo>
                      <a:pt x="1726" y="826"/>
                    </a:lnTo>
                    <a:lnTo>
                      <a:pt x="1710" y="822"/>
                    </a:lnTo>
                    <a:lnTo>
                      <a:pt x="1695" y="817"/>
                    </a:lnTo>
                    <a:lnTo>
                      <a:pt x="1682" y="812"/>
                    </a:lnTo>
                    <a:lnTo>
                      <a:pt x="1670" y="805"/>
                    </a:lnTo>
                    <a:lnTo>
                      <a:pt x="1664" y="800"/>
                    </a:lnTo>
                    <a:lnTo>
                      <a:pt x="1659" y="796"/>
                    </a:lnTo>
                    <a:lnTo>
                      <a:pt x="1655" y="790"/>
                    </a:lnTo>
                    <a:lnTo>
                      <a:pt x="1651" y="784"/>
                    </a:lnTo>
                    <a:lnTo>
                      <a:pt x="1648" y="777"/>
                    </a:lnTo>
                    <a:lnTo>
                      <a:pt x="1646" y="770"/>
                    </a:lnTo>
                    <a:lnTo>
                      <a:pt x="1644" y="761"/>
                    </a:lnTo>
                    <a:lnTo>
                      <a:pt x="1644" y="752"/>
                    </a:lnTo>
                    <a:lnTo>
                      <a:pt x="1644" y="737"/>
                    </a:lnTo>
                    <a:lnTo>
                      <a:pt x="1647" y="722"/>
                    </a:lnTo>
                    <a:lnTo>
                      <a:pt x="1651" y="709"/>
                    </a:lnTo>
                    <a:lnTo>
                      <a:pt x="1656" y="697"/>
                    </a:lnTo>
                    <a:lnTo>
                      <a:pt x="1662" y="685"/>
                    </a:lnTo>
                    <a:lnTo>
                      <a:pt x="1668" y="674"/>
                    </a:lnTo>
                    <a:lnTo>
                      <a:pt x="1676" y="664"/>
                    </a:lnTo>
                    <a:lnTo>
                      <a:pt x="1683" y="653"/>
                    </a:lnTo>
                    <a:lnTo>
                      <a:pt x="1698" y="634"/>
                    </a:lnTo>
                    <a:lnTo>
                      <a:pt x="1710" y="616"/>
                    </a:lnTo>
                    <a:lnTo>
                      <a:pt x="1715" y="606"/>
                    </a:lnTo>
                    <a:lnTo>
                      <a:pt x="1719" y="597"/>
                    </a:lnTo>
                    <a:lnTo>
                      <a:pt x="1722" y="588"/>
                    </a:lnTo>
                    <a:lnTo>
                      <a:pt x="1722" y="577"/>
                    </a:lnTo>
                    <a:lnTo>
                      <a:pt x="1722" y="568"/>
                    </a:lnTo>
                    <a:lnTo>
                      <a:pt x="1720" y="560"/>
                    </a:lnTo>
                    <a:lnTo>
                      <a:pt x="1716" y="553"/>
                    </a:lnTo>
                    <a:lnTo>
                      <a:pt x="1714" y="548"/>
                    </a:lnTo>
                    <a:lnTo>
                      <a:pt x="1708" y="544"/>
                    </a:lnTo>
                    <a:lnTo>
                      <a:pt x="1703" y="540"/>
                    </a:lnTo>
                    <a:lnTo>
                      <a:pt x="1698" y="536"/>
                    </a:lnTo>
                    <a:lnTo>
                      <a:pt x="1691" y="533"/>
                    </a:lnTo>
                    <a:lnTo>
                      <a:pt x="1676" y="529"/>
                    </a:lnTo>
                    <a:lnTo>
                      <a:pt x="1662" y="524"/>
                    </a:lnTo>
                    <a:lnTo>
                      <a:pt x="1646" y="518"/>
                    </a:lnTo>
                    <a:lnTo>
                      <a:pt x="1632" y="512"/>
                    </a:lnTo>
                    <a:lnTo>
                      <a:pt x="1624" y="504"/>
                    </a:lnTo>
                    <a:lnTo>
                      <a:pt x="1618" y="493"/>
                    </a:lnTo>
                    <a:lnTo>
                      <a:pt x="1610" y="481"/>
                    </a:lnTo>
                    <a:lnTo>
                      <a:pt x="1603" y="469"/>
                    </a:lnTo>
                    <a:lnTo>
                      <a:pt x="1596" y="456"/>
                    </a:lnTo>
                    <a:lnTo>
                      <a:pt x="1591" y="442"/>
                    </a:lnTo>
                    <a:lnTo>
                      <a:pt x="1587" y="430"/>
                    </a:lnTo>
                    <a:lnTo>
                      <a:pt x="1584" y="421"/>
                    </a:lnTo>
                    <a:lnTo>
                      <a:pt x="1570" y="419"/>
                    </a:lnTo>
                    <a:lnTo>
                      <a:pt x="1559" y="416"/>
                    </a:lnTo>
                    <a:lnTo>
                      <a:pt x="1548" y="411"/>
                    </a:lnTo>
                    <a:lnTo>
                      <a:pt x="1540" y="405"/>
                    </a:lnTo>
                    <a:lnTo>
                      <a:pt x="1527" y="392"/>
                    </a:lnTo>
                    <a:lnTo>
                      <a:pt x="1515" y="377"/>
                    </a:lnTo>
                    <a:lnTo>
                      <a:pt x="1508" y="369"/>
                    </a:lnTo>
                    <a:lnTo>
                      <a:pt x="1500" y="361"/>
                    </a:lnTo>
                    <a:lnTo>
                      <a:pt x="1492" y="355"/>
                    </a:lnTo>
                    <a:lnTo>
                      <a:pt x="1484" y="349"/>
                    </a:lnTo>
                    <a:lnTo>
                      <a:pt x="1472" y="344"/>
                    </a:lnTo>
                    <a:lnTo>
                      <a:pt x="1460" y="340"/>
                    </a:lnTo>
                    <a:lnTo>
                      <a:pt x="1444" y="337"/>
                    </a:lnTo>
                    <a:lnTo>
                      <a:pt x="1427" y="337"/>
                    </a:lnTo>
                    <a:lnTo>
                      <a:pt x="1408" y="337"/>
                    </a:lnTo>
                    <a:lnTo>
                      <a:pt x="1390" y="340"/>
                    </a:lnTo>
                    <a:lnTo>
                      <a:pt x="1374" y="343"/>
                    </a:lnTo>
                    <a:lnTo>
                      <a:pt x="1358" y="345"/>
                    </a:lnTo>
                    <a:lnTo>
                      <a:pt x="1342" y="349"/>
                    </a:lnTo>
                    <a:lnTo>
                      <a:pt x="1326" y="352"/>
                    </a:lnTo>
                    <a:lnTo>
                      <a:pt x="1309" y="355"/>
                    </a:lnTo>
                    <a:lnTo>
                      <a:pt x="1289" y="355"/>
                    </a:lnTo>
                    <a:lnTo>
                      <a:pt x="1283" y="355"/>
                    </a:lnTo>
                    <a:lnTo>
                      <a:pt x="1278" y="353"/>
                    </a:lnTo>
                    <a:lnTo>
                      <a:pt x="1274" y="352"/>
                    </a:lnTo>
                    <a:lnTo>
                      <a:pt x="1270" y="349"/>
                    </a:lnTo>
                    <a:lnTo>
                      <a:pt x="1265" y="343"/>
                    </a:lnTo>
                    <a:lnTo>
                      <a:pt x="1259" y="336"/>
                    </a:lnTo>
                    <a:lnTo>
                      <a:pt x="1257" y="327"/>
                    </a:lnTo>
                    <a:lnTo>
                      <a:pt x="1254" y="320"/>
                    </a:lnTo>
                    <a:lnTo>
                      <a:pt x="1253" y="312"/>
                    </a:lnTo>
                    <a:lnTo>
                      <a:pt x="1253" y="307"/>
                    </a:lnTo>
                    <a:lnTo>
                      <a:pt x="1253" y="291"/>
                    </a:lnTo>
                    <a:lnTo>
                      <a:pt x="1253" y="268"/>
                    </a:lnTo>
                    <a:lnTo>
                      <a:pt x="1253" y="241"/>
                    </a:lnTo>
                    <a:lnTo>
                      <a:pt x="1253" y="211"/>
                    </a:lnTo>
                    <a:lnTo>
                      <a:pt x="1253" y="201"/>
                    </a:lnTo>
                    <a:lnTo>
                      <a:pt x="1251" y="195"/>
                    </a:lnTo>
                    <a:lnTo>
                      <a:pt x="1249" y="187"/>
                    </a:lnTo>
                    <a:lnTo>
                      <a:pt x="1246" y="181"/>
                    </a:lnTo>
                    <a:lnTo>
                      <a:pt x="1239" y="169"/>
                    </a:lnTo>
                    <a:lnTo>
                      <a:pt x="1231" y="159"/>
                    </a:lnTo>
                    <a:lnTo>
                      <a:pt x="1223" y="149"/>
                    </a:lnTo>
                    <a:lnTo>
                      <a:pt x="1217" y="137"/>
                    </a:lnTo>
                    <a:lnTo>
                      <a:pt x="1214" y="131"/>
                    </a:lnTo>
                    <a:lnTo>
                      <a:pt x="1213" y="124"/>
                    </a:lnTo>
                    <a:lnTo>
                      <a:pt x="1211" y="116"/>
                    </a:lnTo>
                    <a:lnTo>
                      <a:pt x="1210" y="108"/>
                    </a:lnTo>
                    <a:lnTo>
                      <a:pt x="1203" y="108"/>
                    </a:lnTo>
                    <a:lnTo>
                      <a:pt x="1195" y="105"/>
                    </a:lnTo>
                    <a:lnTo>
                      <a:pt x="1189" y="103"/>
                    </a:lnTo>
                    <a:lnTo>
                      <a:pt x="1182" y="100"/>
                    </a:lnTo>
                    <a:lnTo>
                      <a:pt x="1171" y="91"/>
                    </a:lnTo>
                    <a:lnTo>
                      <a:pt x="1159" y="81"/>
                    </a:lnTo>
                    <a:lnTo>
                      <a:pt x="1147" y="71"/>
                    </a:lnTo>
                    <a:lnTo>
                      <a:pt x="1135" y="63"/>
                    </a:lnTo>
                    <a:lnTo>
                      <a:pt x="1130" y="59"/>
                    </a:lnTo>
                    <a:lnTo>
                      <a:pt x="1123" y="56"/>
                    </a:lnTo>
                    <a:lnTo>
                      <a:pt x="1115" y="55"/>
                    </a:lnTo>
                    <a:lnTo>
                      <a:pt x="1109" y="53"/>
                    </a:lnTo>
                    <a:lnTo>
                      <a:pt x="1094" y="55"/>
                    </a:lnTo>
                    <a:lnTo>
                      <a:pt x="1081" y="57"/>
                    </a:lnTo>
                    <a:lnTo>
                      <a:pt x="1069" y="63"/>
                    </a:lnTo>
                    <a:lnTo>
                      <a:pt x="1058" y="68"/>
                    </a:lnTo>
                    <a:lnTo>
                      <a:pt x="1047" y="75"/>
                    </a:lnTo>
                    <a:lnTo>
                      <a:pt x="1038" y="83"/>
                    </a:lnTo>
                    <a:lnTo>
                      <a:pt x="1030" y="91"/>
                    </a:lnTo>
                    <a:lnTo>
                      <a:pt x="1021" y="99"/>
                    </a:lnTo>
                    <a:lnTo>
                      <a:pt x="1005" y="116"/>
                    </a:lnTo>
                    <a:lnTo>
                      <a:pt x="987" y="131"/>
                    </a:lnTo>
                    <a:lnTo>
                      <a:pt x="979" y="136"/>
                    </a:lnTo>
                    <a:lnTo>
                      <a:pt x="970" y="140"/>
                    </a:lnTo>
                    <a:lnTo>
                      <a:pt x="961" y="143"/>
                    </a:lnTo>
                    <a:lnTo>
                      <a:pt x="951" y="144"/>
                    </a:lnTo>
                    <a:lnTo>
                      <a:pt x="937" y="143"/>
                    </a:lnTo>
                    <a:lnTo>
                      <a:pt x="923" y="141"/>
                    </a:lnTo>
                    <a:lnTo>
                      <a:pt x="910" y="137"/>
                    </a:lnTo>
                    <a:lnTo>
                      <a:pt x="899" y="133"/>
                    </a:lnTo>
                    <a:lnTo>
                      <a:pt x="879" y="121"/>
                    </a:lnTo>
                    <a:lnTo>
                      <a:pt x="859" y="108"/>
                    </a:lnTo>
                    <a:lnTo>
                      <a:pt x="850" y="101"/>
                    </a:lnTo>
                    <a:lnTo>
                      <a:pt x="839" y="95"/>
                    </a:lnTo>
                    <a:lnTo>
                      <a:pt x="829" y="88"/>
                    </a:lnTo>
                    <a:lnTo>
                      <a:pt x="818" y="83"/>
                    </a:lnTo>
                    <a:lnTo>
                      <a:pt x="805" y="79"/>
                    </a:lnTo>
                    <a:lnTo>
                      <a:pt x="791" y="75"/>
                    </a:lnTo>
                    <a:lnTo>
                      <a:pt x="775" y="72"/>
                    </a:lnTo>
                    <a:lnTo>
                      <a:pt x="759" y="72"/>
                    </a:lnTo>
                    <a:lnTo>
                      <a:pt x="737" y="72"/>
                    </a:lnTo>
                    <a:lnTo>
                      <a:pt x="715" y="71"/>
                    </a:lnTo>
                    <a:lnTo>
                      <a:pt x="695" y="68"/>
                    </a:lnTo>
                    <a:lnTo>
                      <a:pt x="677" y="64"/>
                    </a:lnTo>
                    <a:lnTo>
                      <a:pt x="658" y="59"/>
                    </a:lnTo>
                    <a:lnTo>
                      <a:pt x="641" y="52"/>
                    </a:lnTo>
                    <a:lnTo>
                      <a:pt x="625" y="41"/>
                    </a:lnTo>
                    <a:lnTo>
                      <a:pt x="609" y="29"/>
                    </a:lnTo>
                    <a:lnTo>
                      <a:pt x="506" y="29"/>
                    </a:lnTo>
                    <a:lnTo>
                      <a:pt x="486" y="23"/>
                    </a:lnTo>
                    <a:lnTo>
                      <a:pt x="461" y="12"/>
                    </a:lnTo>
                    <a:lnTo>
                      <a:pt x="448" y="8"/>
                    </a:lnTo>
                    <a:lnTo>
                      <a:pt x="434" y="4"/>
                    </a:lnTo>
                    <a:lnTo>
                      <a:pt x="420" y="0"/>
                    </a:lnTo>
                    <a:lnTo>
                      <a:pt x="404" y="0"/>
                    </a:lnTo>
                    <a:lnTo>
                      <a:pt x="394" y="0"/>
                    </a:lnTo>
                    <a:lnTo>
                      <a:pt x="386" y="1"/>
                    </a:lnTo>
                    <a:lnTo>
                      <a:pt x="378" y="4"/>
                    </a:lnTo>
                    <a:lnTo>
                      <a:pt x="370" y="8"/>
                    </a:lnTo>
                    <a:lnTo>
                      <a:pt x="364" y="12"/>
                    </a:lnTo>
                    <a:lnTo>
                      <a:pt x="357" y="17"/>
                    </a:lnTo>
                    <a:lnTo>
                      <a:pt x="350" y="23"/>
                    </a:lnTo>
                    <a:lnTo>
                      <a:pt x="345" y="29"/>
                    </a:lnTo>
                    <a:lnTo>
                      <a:pt x="333" y="45"/>
                    </a:lnTo>
                    <a:lnTo>
                      <a:pt x="322" y="61"/>
                    </a:lnTo>
                    <a:lnTo>
                      <a:pt x="313" y="80"/>
                    </a:lnTo>
                    <a:lnTo>
                      <a:pt x="305" y="100"/>
                    </a:lnTo>
                    <a:lnTo>
                      <a:pt x="289" y="141"/>
                    </a:lnTo>
                    <a:lnTo>
                      <a:pt x="276" y="183"/>
                    </a:lnTo>
                    <a:lnTo>
                      <a:pt x="269" y="201"/>
                    </a:lnTo>
                    <a:lnTo>
                      <a:pt x="262" y="219"/>
                    </a:lnTo>
                    <a:lnTo>
                      <a:pt x="254" y="233"/>
                    </a:lnTo>
                    <a:lnTo>
                      <a:pt x="246" y="247"/>
                    </a:lnTo>
                    <a:lnTo>
                      <a:pt x="241" y="256"/>
                    </a:lnTo>
                    <a:lnTo>
                      <a:pt x="234" y="264"/>
                    </a:lnTo>
                    <a:lnTo>
                      <a:pt x="226" y="269"/>
                    </a:lnTo>
                    <a:lnTo>
                      <a:pt x="218" y="275"/>
                    </a:lnTo>
                    <a:lnTo>
                      <a:pt x="202" y="283"/>
                    </a:lnTo>
                    <a:lnTo>
                      <a:pt x="184" y="289"/>
                    </a:lnTo>
                    <a:lnTo>
                      <a:pt x="166" y="296"/>
                    </a:lnTo>
                    <a:lnTo>
                      <a:pt x="149" y="305"/>
                    </a:lnTo>
                    <a:lnTo>
                      <a:pt x="141" y="311"/>
                    </a:lnTo>
                    <a:lnTo>
                      <a:pt x="133" y="317"/>
                    </a:lnTo>
                    <a:lnTo>
                      <a:pt x="126" y="327"/>
                    </a:lnTo>
                    <a:lnTo>
                      <a:pt x="121" y="337"/>
                    </a:lnTo>
                    <a:lnTo>
                      <a:pt x="113" y="351"/>
                    </a:lnTo>
                    <a:lnTo>
                      <a:pt x="106" y="365"/>
                    </a:lnTo>
                    <a:lnTo>
                      <a:pt x="101" y="380"/>
                    </a:lnTo>
                    <a:lnTo>
                      <a:pt x="96" y="396"/>
                    </a:lnTo>
                    <a:lnTo>
                      <a:pt x="90" y="412"/>
                    </a:lnTo>
                    <a:lnTo>
                      <a:pt x="84" y="428"/>
                    </a:lnTo>
                    <a:lnTo>
                      <a:pt x="76" y="445"/>
                    </a:lnTo>
                    <a:lnTo>
                      <a:pt x="66" y="464"/>
                    </a:lnTo>
                    <a:lnTo>
                      <a:pt x="24" y="457"/>
                    </a:lnTo>
                    <a:lnTo>
                      <a:pt x="42" y="500"/>
                    </a:lnTo>
                    <a:lnTo>
                      <a:pt x="45" y="500"/>
                    </a:lnTo>
                    <a:lnTo>
                      <a:pt x="48" y="500"/>
                    </a:lnTo>
                    <a:lnTo>
                      <a:pt x="48" y="501"/>
                    </a:lnTo>
                    <a:lnTo>
                      <a:pt x="46" y="502"/>
                    </a:lnTo>
                    <a:lnTo>
                      <a:pt x="44" y="509"/>
                    </a:lnTo>
                    <a:lnTo>
                      <a:pt x="42" y="524"/>
                    </a:lnTo>
                    <a:lnTo>
                      <a:pt x="42" y="528"/>
                    </a:lnTo>
                    <a:lnTo>
                      <a:pt x="41" y="532"/>
                    </a:lnTo>
                    <a:lnTo>
                      <a:pt x="38" y="536"/>
                    </a:lnTo>
                    <a:lnTo>
                      <a:pt x="36" y="538"/>
                    </a:lnTo>
                    <a:lnTo>
                      <a:pt x="29" y="546"/>
                    </a:lnTo>
                    <a:lnTo>
                      <a:pt x="21" y="553"/>
                    </a:lnTo>
                    <a:lnTo>
                      <a:pt x="13" y="561"/>
                    </a:lnTo>
                    <a:lnTo>
                      <a:pt x="6" y="570"/>
                    </a:lnTo>
                    <a:lnTo>
                      <a:pt x="4" y="576"/>
                    </a:lnTo>
                    <a:lnTo>
                      <a:pt x="2" y="581"/>
                    </a:lnTo>
                    <a:lnTo>
                      <a:pt x="1" y="588"/>
                    </a:lnTo>
                    <a:lnTo>
                      <a:pt x="0" y="596"/>
                    </a:lnTo>
                    <a:lnTo>
                      <a:pt x="1" y="609"/>
                    </a:lnTo>
                    <a:lnTo>
                      <a:pt x="6" y="624"/>
                    </a:lnTo>
                    <a:lnTo>
                      <a:pt x="12" y="637"/>
                    </a:lnTo>
                    <a:lnTo>
                      <a:pt x="20" y="652"/>
                    </a:lnTo>
                    <a:lnTo>
                      <a:pt x="36" y="677"/>
                    </a:lnTo>
                    <a:lnTo>
                      <a:pt x="48" y="698"/>
                    </a:lnTo>
                    <a:lnTo>
                      <a:pt x="48" y="801"/>
                    </a:lnTo>
                    <a:lnTo>
                      <a:pt x="56" y="809"/>
                    </a:lnTo>
                    <a:lnTo>
                      <a:pt x="64" y="820"/>
                    </a:lnTo>
                    <a:lnTo>
                      <a:pt x="70" y="830"/>
                    </a:lnTo>
                    <a:lnTo>
                      <a:pt x="78" y="842"/>
                    </a:lnTo>
                    <a:lnTo>
                      <a:pt x="138" y="861"/>
                    </a:lnTo>
                    <a:lnTo>
                      <a:pt x="141" y="865"/>
                    </a:lnTo>
                    <a:lnTo>
                      <a:pt x="146" y="869"/>
                    </a:lnTo>
                    <a:lnTo>
                      <a:pt x="154" y="873"/>
                    </a:lnTo>
                    <a:lnTo>
                      <a:pt x="165" y="877"/>
                    </a:lnTo>
                    <a:lnTo>
                      <a:pt x="190" y="885"/>
                    </a:lnTo>
                    <a:lnTo>
                      <a:pt x="220" y="892"/>
                    </a:lnTo>
                    <a:lnTo>
                      <a:pt x="277" y="902"/>
                    </a:lnTo>
                    <a:lnTo>
                      <a:pt x="313" y="909"/>
                    </a:lnTo>
                    <a:lnTo>
                      <a:pt x="342" y="914"/>
                    </a:lnTo>
                    <a:lnTo>
                      <a:pt x="370" y="922"/>
                    </a:lnTo>
                    <a:lnTo>
                      <a:pt x="396" y="933"/>
                    </a:lnTo>
                    <a:lnTo>
                      <a:pt x="422" y="944"/>
                    </a:lnTo>
                    <a:lnTo>
                      <a:pt x="469" y="969"/>
                    </a:lnTo>
                    <a:lnTo>
                      <a:pt x="512" y="993"/>
                    </a:lnTo>
                    <a:lnTo>
                      <a:pt x="521" y="1000"/>
                    </a:lnTo>
                    <a:lnTo>
                      <a:pt x="528" y="1006"/>
                    </a:lnTo>
                    <a:lnTo>
                      <a:pt x="533" y="1013"/>
                    </a:lnTo>
                    <a:lnTo>
                      <a:pt x="537" y="1021"/>
                    </a:lnTo>
                    <a:lnTo>
                      <a:pt x="545" y="1037"/>
                    </a:lnTo>
                    <a:lnTo>
                      <a:pt x="550" y="1054"/>
                    </a:lnTo>
                    <a:lnTo>
                      <a:pt x="554" y="1071"/>
                    </a:lnTo>
                    <a:lnTo>
                      <a:pt x="560" y="1089"/>
                    </a:lnTo>
                    <a:lnTo>
                      <a:pt x="562" y="1097"/>
                    </a:lnTo>
                    <a:lnTo>
                      <a:pt x="568" y="1105"/>
                    </a:lnTo>
                    <a:lnTo>
                      <a:pt x="572" y="1113"/>
                    </a:lnTo>
                    <a:lnTo>
                      <a:pt x="578" y="1119"/>
                    </a:lnTo>
                    <a:lnTo>
                      <a:pt x="586" y="1123"/>
                    </a:lnTo>
                    <a:lnTo>
                      <a:pt x="598" y="1126"/>
                    </a:lnTo>
                    <a:lnTo>
                      <a:pt x="613" y="1126"/>
                    </a:lnTo>
                    <a:lnTo>
                      <a:pt x="628" y="1127"/>
                    </a:lnTo>
                    <a:lnTo>
                      <a:pt x="659" y="1126"/>
                    </a:lnTo>
                    <a:lnTo>
                      <a:pt x="686" y="1126"/>
                    </a:lnTo>
                    <a:lnTo>
                      <a:pt x="695" y="1127"/>
                    </a:lnTo>
                    <a:lnTo>
                      <a:pt x="705" y="1130"/>
                    </a:lnTo>
                    <a:lnTo>
                      <a:pt x="713" y="1134"/>
                    </a:lnTo>
                    <a:lnTo>
                      <a:pt x="721" y="1138"/>
                    </a:lnTo>
                    <a:lnTo>
                      <a:pt x="738" y="1149"/>
                    </a:lnTo>
                    <a:lnTo>
                      <a:pt x="755" y="1161"/>
                    </a:lnTo>
                    <a:lnTo>
                      <a:pt x="774" y="1173"/>
                    </a:lnTo>
                    <a:lnTo>
                      <a:pt x="795" y="1182"/>
                    </a:lnTo>
                    <a:lnTo>
                      <a:pt x="806" y="1186"/>
                    </a:lnTo>
                    <a:lnTo>
                      <a:pt x="818" y="1189"/>
                    </a:lnTo>
                    <a:lnTo>
                      <a:pt x="830" y="1191"/>
                    </a:lnTo>
                    <a:lnTo>
                      <a:pt x="843" y="1191"/>
                    </a:lnTo>
                    <a:lnTo>
                      <a:pt x="858" y="1190"/>
                    </a:lnTo>
                    <a:lnTo>
                      <a:pt x="871" y="1187"/>
                    </a:lnTo>
                    <a:lnTo>
                      <a:pt x="885" y="1182"/>
                    </a:lnTo>
                    <a:lnTo>
                      <a:pt x="897" y="1177"/>
                    </a:lnTo>
                    <a:lnTo>
                      <a:pt x="910" y="1171"/>
                    </a:lnTo>
                    <a:lnTo>
                      <a:pt x="923" y="1166"/>
                    </a:lnTo>
                    <a:lnTo>
                      <a:pt x="937" y="1163"/>
                    </a:lnTo>
                    <a:lnTo>
                      <a:pt x="951" y="1162"/>
                    </a:lnTo>
                    <a:lnTo>
                      <a:pt x="959" y="1162"/>
                    </a:lnTo>
                    <a:lnTo>
                      <a:pt x="966" y="1165"/>
                    </a:lnTo>
                    <a:lnTo>
                      <a:pt x="971" y="1169"/>
                    </a:lnTo>
                    <a:lnTo>
                      <a:pt x="975" y="1173"/>
                    </a:lnTo>
                    <a:lnTo>
                      <a:pt x="978" y="1178"/>
                    </a:lnTo>
                    <a:lnTo>
                      <a:pt x="981" y="1185"/>
                    </a:lnTo>
                    <a:lnTo>
                      <a:pt x="981" y="1191"/>
                    </a:lnTo>
                    <a:lnTo>
                      <a:pt x="982" y="1198"/>
                    </a:lnTo>
                    <a:lnTo>
                      <a:pt x="981" y="1205"/>
                    </a:lnTo>
                    <a:lnTo>
                      <a:pt x="979" y="1210"/>
                    </a:lnTo>
                    <a:lnTo>
                      <a:pt x="975" y="1217"/>
                    </a:lnTo>
                    <a:lnTo>
                      <a:pt x="973" y="1222"/>
                    </a:lnTo>
                    <a:lnTo>
                      <a:pt x="969" y="1229"/>
                    </a:lnTo>
                    <a:lnTo>
                      <a:pt x="966" y="1235"/>
                    </a:lnTo>
                    <a:lnTo>
                      <a:pt x="965" y="1243"/>
                    </a:lnTo>
                    <a:lnTo>
                      <a:pt x="963" y="1251"/>
                    </a:lnTo>
                    <a:lnTo>
                      <a:pt x="965" y="1261"/>
                    </a:lnTo>
                    <a:lnTo>
                      <a:pt x="969" y="1267"/>
                    </a:lnTo>
                    <a:lnTo>
                      <a:pt x="973" y="1274"/>
                    </a:lnTo>
                    <a:lnTo>
                      <a:pt x="978" y="1279"/>
                    </a:lnTo>
                    <a:lnTo>
                      <a:pt x="985" y="1286"/>
                    </a:lnTo>
                    <a:lnTo>
                      <a:pt x="989" y="1294"/>
                    </a:lnTo>
                    <a:lnTo>
                      <a:pt x="993" y="1302"/>
                    </a:lnTo>
                    <a:lnTo>
                      <a:pt x="994" y="1313"/>
                    </a:lnTo>
                    <a:lnTo>
                      <a:pt x="991" y="1329"/>
                    </a:lnTo>
                    <a:lnTo>
                      <a:pt x="987" y="1345"/>
                    </a:lnTo>
                    <a:lnTo>
                      <a:pt x="983" y="1361"/>
                    </a:lnTo>
                    <a:lnTo>
                      <a:pt x="982" y="1378"/>
                    </a:lnTo>
                    <a:lnTo>
                      <a:pt x="1018" y="1378"/>
                    </a:lnTo>
                    <a:lnTo>
                      <a:pt x="1019" y="1367"/>
                    </a:lnTo>
                    <a:lnTo>
                      <a:pt x="1022" y="1358"/>
                    </a:lnTo>
                    <a:lnTo>
                      <a:pt x="1026" y="1349"/>
                    </a:lnTo>
                    <a:lnTo>
                      <a:pt x="1031" y="1339"/>
                    </a:lnTo>
                    <a:lnTo>
                      <a:pt x="1037" y="1333"/>
                    </a:lnTo>
                    <a:lnTo>
                      <a:pt x="1043" y="1325"/>
                    </a:lnTo>
                    <a:lnTo>
                      <a:pt x="1050" y="1319"/>
                    </a:lnTo>
                    <a:lnTo>
                      <a:pt x="1058" y="1314"/>
                    </a:lnTo>
                    <a:lnTo>
                      <a:pt x="1067" y="1309"/>
                    </a:lnTo>
                    <a:lnTo>
                      <a:pt x="1077" y="1305"/>
                    </a:lnTo>
                    <a:lnTo>
                      <a:pt x="1087" y="1302"/>
                    </a:lnTo>
                    <a:lnTo>
                      <a:pt x="1098" y="1299"/>
                    </a:lnTo>
                    <a:lnTo>
                      <a:pt x="1121" y="1295"/>
                    </a:lnTo>
                    <a:lnTo>
                      <a:pt x="1145" y="1294"/>
                    </a:lnTo>
                    <a:lnTo>
                      <a:pt x="1145" y="1282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132"/>
              <p:cNvSpPr>
                <a:spLocks/>
              </p:cNvSpPr>
              <p:nvPr/>
            </p:nvSpPr>
            <p:spPr bwMode="auto">
              <a:xfrm>
                <a:off x="2575" y="2059"/>
                <a:ext cx="37" cy="24"/>
              </a:xfrm>
              <a:custGeom>
                <a:avLst/>
                <a:gdLst>
                  <a:gd name="T0" fmla="*/ 20 w 120"/>
                  <a:gd name="T1" fmla="*/ 0 h 77"/>
                  <a:gd name="T2" fmla="*/ 20 w 120"/>
                  <a:gd name="T3" fmla="*/ 2 h 77"/>
                  <a:gd name="T4" fmla="*/ 19 w 120"/>
                  <a:gd name="T5" fmla="*/ 3 h 77"/>
                  <a:gd name="T6" fmla="*/ 18 w 120"/>
                  <a:gd name="T7" fmla="*/ 4 h 77"/>
                  <a:gd name="T8" fmla="*/ 17 w 120"/>
                  <a:gd name="T9" fmla="*/ 5 h 77"/>
                  <a:gd name="T10" fmla="*/ 13 w 120"/>
                  <a:gd name="T11" fmla="*/ 7 h 77"/>
                  <a:gd name="T12" fmla="*/ 10 w 120"/>
                  <a:gd name="T13" fmla="*/ 8 h 77"/>
                  <a:gd name="T14" fmla="*/ 6 w 120"/>
                  <a:gd name="T15" fmla="*/ 10 h 77"/>
                  <a:gd name="T16" fmla="*/ 3 w 120"/>
                  <a:gd name="T17" fmla="*/ 12 h 77"/>
                  <a:gd name="T18" fmla="*/ 2 w 120"/>
                  <a:gd name="T19" fmla="*/ 12 h 77"/>
                  <a:gd name="T20" fmla="*/ 1 w 120"/>
                  <a:gd name="T21" fmla="*/ 14 h 77"/>
                  <a:gd name="T22" fmla="*/ 0 w 120"/>
                  <a:gd name="T23" fmla="*/ 15 h 77"/>
                  <a:gd name="T24" fmla="*/ 0 w 120"/>
                  <a:gd name="T25" fmla="*/ 17 h 77"/>
                  <a:gd name="T26" fmla="*/ 0 w 120"/>
                  <a:gd name="T27" fmla="*/ 19 h 77"/>
                  <a:gd name="T28" fmla="*/ 1 w 120"/>
                  <a:gd name="T29" fmla="*/ 20 h 77"/>
                  <a:gd name="T30" fmla="*/ 2 w 120"/>
                  <a:gd name="T31" fmla="*/ 22 h 77"/>
                  <a:gd name="T32" fmla="*/ 3 w 120"/>
                  <a:gd name="T33" fmla="*/ 22 h 77"/>
                  <a:gd name="T34" fmla="*/ 5 w 120"/>
                  <a:gd name="T35" fmla="*/ 23 h 77"/>
                  <a:gd name="T36" fmla="*/ 6 w 120"/>
                  <a:gd name="T37" fmla="*/ 24 h 77"/>
                  <a:gd name="T38" fmla="*/ 8 w 120"/>
                  <a:gd name="T39" fmla="*/ 24 h 77"/>
                  <a:gd name="T40" fmla="*/ 9 w 120"/>
                  <a:gd name="T41" fmla="*/ 24 h 77"/>
                  <a:gd name="T42" fmla="*/ 12 w 120"/>
                  <a:gd name="T43" fmla="*/ 24 h 77"/>
                  <a:gd name="T44" fmla="*/ 16 w 120"/>
                  <a:gd name="T45" fmla="*/ 22 h 77"/>
                  <a:gd name="T46" fmla="*/ 21 w 120"/>
                  <a:gd name="T47" fmla="*/ 20 h 77"/>
                  <a:gd name="T48" fmla="*/ 25 w 120"/>
                  <a:gd name="T49" fmla="*/ 18 h 77"/>
                  <a:gd name="T50" fmla="*/ 30 w 120"/>
                  <a:gd name="T51" fmla="*/ 15 h 77"/>
                  <a:gd name="T52" fmla="*/ 33 w 120"/>
                  <a:gd name="T53" fmla="*/ 12 h 77"/>
                  <a:gd name="T54" fmla="*/ 35 w 120"/>
                  <a:gd name="T55" fmla="*/ 11 h 77"/>
                  <a:gd name="T56" fmla="*/ 36 w 120"/>
                  <a:gd name="T57" fmla="*/ 9 h 77"/>
                  <a:gd name="T58" fmla="*/ 37 w 120"/>
                  <a:gd name="T59" fmla="*/ 8 h 77"/>
                  <a:gd name="T60" fmla="*/ 37 w 120"/>
                  <a:gd name="T61" fmla="*/ 7 h 77"/>
                  <a:gd name="T62" fmla="*/ 37 w 120"/>
                  <a:gd name="T63" fmla="*/ 6 h 77"/>
                  <a:gd name="T64" fmla="*/ 35 w 120"/>
                  <a:gd name="T65" fmla="*/ 4 h 77"/>
                  <a:gd name="T66" fmla="*/ 33 w 120"/>
                  <a:gd name="T67" fmla="*/ 3 h 77"/>
                  <a:gd name="T68" fmla="*/ 31 w 120"/>
                  <a:gd name="T69" fmla="*/ 2 h 77"/>
                  <a:gd name="T70" fmla="*/ 28 w 120"/>
                  <a:gd name="T71" fmla="*/ 1 h 77"/>
                  <a:gd name="T72" fmla="*/ 26 w 120"/>
                  <a:gd name="T73" fmla="*/ 0 h 77"/>
                  <a:gd name="T74" fmla="*/ 23 w 120"/>
                  <a:gd name="T75" fmla="*/ 0 h 77"/>
                  <a:gd name="T76" fmla="*/ 20 w 120"/>
                  <a:gd name="T77" fmla="*/ 0 h 7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20"/>
                  <a:gd name="T118" fmla="*/ 0 h 77"/>
                  <a:gd name="T119" fmla="*/ 120 w 120"/>
                  <a:gd name="T120" fmla="*/ 77 h 7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20" h="77">
                    <a:moveTo>
                      <a:pt x="66" y="0"/>
                    </a:moveTo>
                    <a:lnTo>
                      <a:pt x="64" y="5"/>
                    </a:lnTo>
                    <a:lnTo>
                      <a:pt x="62" y="9"/>
                    </a:lnTo>
                    <a:lnTo>
                      <a:pt x="58" y="13"/>
                    </a:lnTo>
                    <a:lnTo>
                      <a:pt x="54" y="16"/>
                    </a:lnTo>
                    <a:lnTo>
                      <a:pt x="43" y="22"/>
                    </a:lnTo>
                    <a:lnTo>
                      <a:pt x="31" y="26"/>
                    </a:lnTo>
                    <a:lnTo>
                      <a:pt x="19" y="32"/>
                    </a:lnTo>
                    <a:lnTo>
                      <a:pt x="10" y="37"/>
                    </a:lnTo>
                    <a:lnTo>
                      <a:pt x="6" y="40"/>
                    </a:lnTo>
                    <a:lnTo>
                      <a:pt x="3" y="44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3" y="65"/>
                    </a:lnTo>
                    <a:lnTo>
                      <a:pt x="7" y="69"/>
                    </a:lnTo>
                    <a:lnTo>
                      <a:pt x="11" y="72"/>
                    </a:lnTo>
                    <a:lnTo>
                      <a:pt x="15" y="74"/>
                    </a:lnTo>
                    <a:lnTo>
                      <a:pt x="20" y="77"/>
                    </a:lnTo>
                    <a:lnTo>
                      <a:pt x="26" y="77"/>
                    </a:lnTo>
                    <a:lnTo>
                      <a:pt x="30" y="77"/>
                    </a:lnTo>
                    <a:lnTo>
                      <a:pt x="39" y="76"/>
                    </a:lnTo>
                    <a:lnTo>
                      <a:pt x="52" y="72"/>
                    </a:lnTo>
                    <a:lnTo>
                      <a:pt x="67" y="65"/>
                    </a:lnTo>
                    <a:lnTo>
                      <a:pt x="82" y="57"/>
                    </a:lnTo>
                    <a:lnTo>
                      <a:pt x="96" y="49"/>
                    </a:lnTo>
                    <a:lnTo>
                      <a:pt x="108" y="40"/>
                    </a:lnTo>
                    <a:lnTo>
                      <a:pt x="114" y="36"/>
                    </a:lnTo>
                    <a:lnTo>
                      <a:pt x="118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119" y="18"/>
                    </a:lnTo>
                    <a:lnTo>
                      <a:pt x="115" y="14"/>
                    </a:lnTo>
                    <a:lnTo>
                      <a:pt x="108" y="10"/>
                    </a:lnTo>
                    <a:lnTo>
                      <a:pt x="100" y="6"/>
                    </a:lnTo>
                    <a:lnTo>
                      <a:pt x="91" y="4"/>
                    </a:lnTo>
                    <a:lnTo>
                      <a:pt x="83" y="1"/>
                    </a:lnTo>
                    <a:lnTo>
                      <a:pt x="74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133"/>
              <p:cNvSpPr>
                <a:spLocks/>
              </p:cNvSpPr>
              <p:nvPr/>
            </p:nvSpPr>
            <p:spPr bwMode="auto">
              <a:xfrm>
                <a:off x="2625" y="2026"/>
                <a:ext cx="26" cy="29"/>
              </a:xfrm>
              <a:custGeom>
                <a:avLst/>
                <a:gdLst>
                  <a:gd name="T0" fmla="*/ 22 w 84"/>
                  <a:gd name="T1" fmla="*/ 13 h 97"/>
                  <a:gd name="T2" fmla="*/ 21 w 84"/>
                  <a:gd name="T3" fmla="*/ 12 h 97"/>
                  <a:gd name="T4" fmla="*/ 19 w 84"/>
                  <a:gd name="T5" fmla="*/ 11 h 97"/>
                  <a:gd name="T6" fmla="*/ 19 w 84"/>
                  <a:gd name="T7" fmla="*/ 10 h 97"/>
                  <a:gd name="T8" fmla="*/ 18 w 84"/>
                  <a:gd name="T9" fmla="*/ 8 h 97"/>
                  <a:gd name="T10" fmla="*/ 18 w 84"/>
                  <a:gd name="T11" fmla="*/ 4 h 97"/>
                  <a:gd name="T12" fmla="*/ 19 w 84"/>
                  <a:gd name="T13" fmla="*/ 0 h 97"/>
                  <a:gd name="T14" fmla="*/ 16 w 84"/>
                  <a:gd name="T15" fmla="*/ 1 h 97"/>
                  <a:gd name="T16" fmla="*/ 13 w 84"/>
                  <a:gd name="T17" fmla="*/ 2 h 97"/>
                  <a:gd name="T18" fmla="*/ 10 w 84"/>
                  <a:gd name="T19" fmla="*/ 4 h 97"/>
                  <a:gd name="T20" fmla="*/ 7 w 84"/>
                  <a:gd name="T21" fmla="*/ 6 h 97"/>
                  <a:gd name="T22" fmla="*/ 4 w 84"/>
                  <a:gd name="T23" fmla="*/ 8 h 97"/>
                  <a:gd name="T24" fmla="*/ 2 w 84"/>
                  <a:gd name="T25" fmla="*/ 11 h 97"/>
                  <a:gd name="T26" fmla="*/ 1 w 84"/>
                  <a:gd name="T27" fmla="*/ 12 h 97"/>
                  <a:gd name="T28" fmla="*/ 0 w 84"/>
                  <a:gd name="T29" fmla="*/ 13 h 97"/>
                  <a:gd name="T30" fmla="*/ 0 w 84"/>
                  <a:gd name="T31" fmla="*/ 15 h 97"/>
                  <a:gd name="T32" fmla="*/ 0 w 84"/>
                  <a:gd name="T33" fmla="*/ 16 h 97"/>
                  <a:gd name="T34" fmla="*/ 0 w 84"/>
                  <a:gd name="T35" fmla="*/ 18 h 97"/>
                  <a:gd name="T36" fmla="*/ 0 w 84"/>
                  <a:gd name="T37" fmla="*/ 20 h 97"/>
                  <a:gd name="T38" fmla="*/ 1 w 84"/>
                  <a:gd name="T39" fmla="*/ 21 h 97"/>
                  <a:gd name="T40" fmla="*/ 2 w 84"/>
                  <a:gd name="T41" fmla="*/ 22 h 97"/>
                  <a:gd name="T42" fmla="*/ 4 w 84"/>
                  <a:gd name="T43" fmla="*/ 24 h 97"/>
                  <a:gd name="T44" fmla="*/ 5 w 84"/>
                  <a:gd name="T45" fmla="*/ 25 h 97"/>
                  <a:gd name="T46" fmla="*/ 7 w 84"/>
                  <a:gd name="T47" fmla="*/ 26 h 97"/>
                  <a:gd name="T48" fmla="*/ 9 w 84"/>
                  <a:gd name="T49" fmla="*/ 27 h 97"/>
                  <a:gd name="T50" fmla="*/ 13 w 84"/>
                  <a:gd name="T51" fmla="*/ 28 h 97"/>
                  <a:gd name="T52" fmla="*/ 17 w 84"/>
                  <a:gd name="T53" fmla="*/ 28 h 97"/>
                  <a:gd name="T54" fmla="*/ 22 w 84"/>
                  <a:gd name="T55" fmla="*/ 28 h 97"/>
                  <a:gd name="T56" fmla="*/ 26 w 84"/>
                  <a:gd name="T57" fmla="*/ 29 h 97"/>
                  <a:gd name="T58" fmla="*/ 26 w 84"/>
                  <a:gd name="T59" fmla="*/ 18 h 97"/>
                  <a:gd name="T60" fmla="*/ 24 w 84"/>
                  <a:gd name="T61" fmla="*/ 15 h 97"/>
                  <a:gd name="T62" fmla="*/ 22 w 84"/>
                  <a:gd name="T63" fmla="*/ 13 h 9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4"/>
                  <a:gd name="T97" fmla="*/ 0 h 97"/>
                  <a:gd name="T98" fmla="*/ 84 w 84"/>
                  <a:gd name="T99" fmla="*/ 97 h 9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4" h="97">
                    <a:moveTo>
                      <a:pt x="72" y="42"/>
                    </a:moveTo>
                    <a:lnTo>
                      <a:pt x="67" y="41"/>
                    </a:lnTo>
                    <a:lnTo>
                      <a:pt x="63" y="38"/>
                    </a:lnTo>
                    <a:lnTo>
                      <a:pt x="60" y="34"/>
                    </a:lnTo>
                    <a:lnTo>
                      <a:pt x="59" y="27"/>
                    </a:lnTo>
                    <a:lnTo>
                      <a:pt x="59" y="14"/>
                    </a:lnTo>
                    <a:lnTo>
                      <a:pt x="60" y="0"/>
                    </a:lnTo>
                    <a:lnTo>
                      <a:pt x="52" y="3"/>
                    </a:lnTo>
                    <a:lnTo>
                      <a:pt x="43" y="7"/>
                    </a:lnTo>
                    <a:lnTo>
                      <a:pt x="33" y="13"/>
                    </a:lnTo>
                    <a:lnTo>
                      <a:pt x="23" y="21"/>
                    </a:lnTo>
                    <a:lnTo>
                      <a:pt x="13" y="27"/>
                    </a:lnTo>
                    <a:lnTo>
                      <a:pt x="7" y="37"/>
                    </a:lnTo>
                    <a:lnTo>
                      <a:pt x="4" y="41"/>
                    </a:lnTo>
                    <a:lnTo>
                      <a:pt x="1" y="45"/>
                    </a:lnTo>
                    <a:lnTo>
                      <a:pt x="0" y="50"/>
                    </a:lnTo>
                    <a:lnTo>
                      <a:pt x="0" y="54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4" y="71"/>
                    </a:lnTo>
                    <a:lnTo>
                      <a:pt x="8" y="75"/>
                    </a:lnTo>
                    <a:lnTo>
                      <a:pt x="12" y="79"/>
                    </a:lnTo>
                    <a:lnTo>
                      <a:pt x="17" y="83"/>
                    </a:lnTo>
                    <a:lnTo>
                      <a:pt x="23" y="86"/>
                    </a:lnTo>
                    <a:lnTo>
                      <a:pt x="28" y="89"/>
                    </a:lnTo>
                    <a:lnTo>
                      <a:pt x="41" y="93"/>
                    </a:lnTo>
                    <a:lnTo>
                      <a:pt x="56" y="95"/>
                    </a:lnTo>
                    <a:lnTo>
                      <a:pt x="71" y="95"/>
                    </a:lnTo>
                    <a:lnTo>
                      <a:pt x="84" y="97"/>
                    </a:lnTo>
                    <a:lnTo>
                      <a:pt x="84" y="61"/>
                    </a:lnTo>
                    <a:lnTo>
                      <a:pt x="79" y="51"/>
                    </a:lnTo>
                    <a:lnTo>
                      <a:pt x="72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134"/>
              <p:cNvSpPr>
                <a:spLocks/>
              </p:cNvSpPr>
              <p:nvPr/>
            </p:nvSpPr>
            <p:spPr bwMode="auto">
              <a:xfrm>
                <a:off x="2622" y="3628"/>
                <a:ext cx="267" cy="264"/>
              </a:xfrm>
              <a:custGeom>
                <a:avLst/>
                <a:gdLst>
                  <a:gd name="T0" fmla="*/ 1 w 878"/>
                  <a:gd name="T1" fmla="*/ 162 h 863"/>
                  <a:gd name="T2" fmla="*/ 9 w 878"/>
                  <a:gd name="T3" fmla="*/ 173 h 863"/>
                  <a:gd name="T4" fmla="*/ 34 w 878"/>
                  <a:gd name="T5" fmla="*/ 184 h 863"/>
                  <a:gd name="T6" fmla="*/ 35 w 878"/>
                  <a:gd name="T7" fmla="*/ 201 h 863"/>
                  <a:gd name="T8" fmla="*/ 39 w 878"/>
                  <a:gd name="T9" fmla="*/ 218 h 863"/>
                  <a:gd name="T10" fmla="*/ 55 w 878"/>
                  <a:gd name="T11" fmla="*/ 225 h 863"/>
                  <a:gd name="T12" fmla="*/ 74 w 878"/>
                  <a:gd name="T13" fmla="*/ 232 h 863"/>
                  <a:gd name="T14" fmla="*/ 84 w 878"/>
                  <a:gd name="T15" fmla="*/ 239 h 863"/>
                  <a:gd name="T16" fmla="*/ 96 w 878"/>
                  <a:gd name="T17" fmla="*/ 236 h 863"/>
                  <a:gd name="T18" fmla="*/ 112 w 878"/>
                  <a:gd name="T19" fmla="*/ 220 h 863"/>
                  <a:gd name="T20" fmla="*/ 121 w 878"/>
                  <a:gd name="T21" fmla="*/ 229 h 863"/>
                  <a:gd name="T22" fmla="*/ 122 w 878"/>
                  <a:gd name="T23" fmla="*/ 245 h 863"/>
                  <a:gd name="T24" fmla="*/ 132 w 878"/>
                  <a:gd name="T25" fmla="*/ 257 h 863"/>
                  <a:gd name="T26" fmla="*/ 155 w 878"/>
                  <a:gd name="T27" fmla="*/ 264 h 863"/>
                  <a:gd name="T28" fmla="*/ 172 w 878"/>
                  <a:gd name="T29" fmla="*/ 258 h 863"/>
                  <a:gd name="T30" fmla="*/ 180 w 878"/>
                  <a:gd name="T31" fmla="*/ 245 h 863"/>
                  <a:gd name="T32" fmla="*/ 186 w 878"/>
                  <a:gd name="T33" fmla="*/ 238 h 863"/>
                  <a:gd name="T34" fmla="*/ 210 w 878"/>
                  <a:gd name="T35" fmla="*/ 232 h 863"/>
                  <a:gd name="T36" fmla="*/ 234 w 878"/>
                  <a:gd name="T37" fmla="*/ 228 h 863"/>
                  <a:gd name="T38" fmla="*/ 257 w 878"/>
                  <a:gd name="T39" fmla="*/ 206 h 863"/>
                  <a:gd name="T40" fmla="*/ 247 w 878"/>
                  <a:gd name="T41" fmla="*/ 186 h 863"/>
                  <a:gd name="T42" fmla="*/ 251 w 878"/>
                  <a:gd name="T43" fmla="*/ 174 h 863"/>
                  <a:gd name="T44" fmla="*/ 267 w 878"/>
                  <a:gd name="T45" fmla="*/ 165 h 863"/>
                  <a:gd name="T46" fmla="*/ 256 w 878"/>
                  <a:gd name="T47" fmla="*/ 149 h 863"/>
                  <a:gd name="T48" fmla="*/ 234 w 878"/>
                  <a:gd name="T49" fmla="*/ 129 h 863"/>
                  <a:gd name="T50" fmla="*/ 227 w 878"/>
                  <a:gd name="T51" fmla="*/ 108 h 863"/>
                  <a:gd name="T52" fmla="*/ 220 w 878"/>
                  <a:gd name="T53" fmla="*/ 90 h 863"/>
                  <a:gd name="T54" fmla="*/ 206 w 878"/>
                  <a:gd name="T55" fmla="*/ 99 h 863"/>
                  <a:gd name="T56" fmla="*/ 198 w 878"/>
                  <a:gd name="T57" fmla="*/ 101 h 863"/>
                  <a:gd name="T58" fmla="*/ 182 w 878"/>
                  <a:gd name="T59" fmla="*/ 95 h 863"/>
                  <a:gd name="T60" fmla="*/ 179 w 878"/>
                  <a:gd name="T61" fmla="*/ 86 h 863"/>
                  <a:gd name="T62" fmla="*/ 182 w 878"/>
                  <a:gd name="T63" fmla="*/ 68 h 863"/>
                  <a:gd name="T64" fmla="*/ 178 w 878"/>
                  <a:gd name="T65" fmla="*/ 63 h 863"/>
                  <a:gd name="T66" fmla="*/ 181 w 878"/>
                  <a:gd name="T67" fmla="*/ 50 h 863"/>
                  <a:gd name="T68" fmla="*/ 194 w 878"/>
                  <a:gd name="T69" fmla="*/ 37 h 863"/>
                  <a:gd name="T70" fmla="*/ 203 w 878"/>
                  <a:gd name="T71" fmla="*/ 24 h 863"/>
                  <a:gd name="T72" fmla="*/ 197 w 878"/>
                  <a:gd name="T73" fmla="*/ 16 h 863"/>
                  <a:gd name="T74" fmla="*/ 169 w 878"/>
                  <a:gd name="T75" fmla="*/ 9 h 863"/>
                  <a:gd name="T76" fmla="*/ 146 w 878"/>
                  <a:gd name="T77" fmla="*/ 3 h 863"/>
                  <a:gd name="T78" fmla="*/ 131 w 878"/>
                  <a:gd name="T79" fmla="*/ 3 h 863"/>
                  <a:gd name="T80" fmla="*/ 121 w 878"/>
                  <a:gd name="T81" fmla="*/ 11 h 863"/>
                  <a:gd name="T82" fmla="*/ 122 w 878"/>
                  <a:gd name="T83" fmla="*/ 21 h 863"/>
                  <a:gd name="T84" fmla="*/ 128 w 878"/>
                  <a:gd name="T85" fmla="*/ 35 h 863"/>
                  <a:gd name="T86" fmla="*/ 127 w 878"/>
                  <a:gd name="T87" fmla="*/ 50 h 863"/>
                  <a:gd name="T88" fmla="*/ 112 w 878"/>
                  <a:gd name="T89" fmla="*/ 58 h 863"/>
                  <a:gd name="T90" fmla="*/ 74 w 878"/>
                  <a:gd name="T91" fmla="*/ 64 h 863"/>
                  <a:gd name="T92" fmla="*/ 51 w 878"/>
                  <a:gd name="T93" fmla="*/ 76 h 863"/>
                  <a:gd name="T94" fmla="*/ 5 w 878"/>
                  <a:gd name="T95" fmla="*/ 100 h 863"/>
                  <a:gd name="T96" fmla="*/ 0 w 878"/>
                  <a:gd name="T97" fmla="*/ 107 h 863"/>
                  <a:gd name="T98" fmla="*/ 7 w 878"/>
                  <a:gd name="T99" fmla="*/ 116 h 863"/>
                  <a:gd name="T100" fmla="*/ 21 w 878"/>
                  <a:gd name="T101" fmla="*/ 125 h 863"/>
                  <a:gd name="T102" fmla="*/ 21 w 878"/>
                  <a:gd name="T103" fmla="*/ 136 h 863"/>
                  <a:gd name="T104" fmla="*/ 14 w 878"/>
                  <a:gd name="T105" fmla="*/ 141 h 863"/>
                  <a:gd name="T106" fmla="*/ 3 w 878"/>
                  <a:gd name="T107" fmla="*/ 147 h 86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878"/>
                  <a:gd name="T163" fmla="*/ 0 h 863"/>
                  <a:gd name="T164" fmla="*/ 878 w 878"/>
                  <a:gd name="T165" fmla="*/ 863 h 86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878" h="863">
                    <a:moveTo>
                      <a:pt x="12" y="482"/>
                    </a:moveTo>
                    <a:lnTo>
                      <a:pt x="5" y="494"/>
                    </a:lnTo>
                    <a:lnTo>
                      <a:pt x="0" y="506"/>
                    </a:lnTo>
                    <a:lnTo>
                      <a:pt x="0" y="518"/>
                    </a:lnTo>
                    <a:lnTo>
                      <a:pt x="3" y="528"/>
                    </a:lnTo>
                    <a:lnTo>
                      <a:pt x="5" y="537"/>
                    </a:lnTo>
                    <a:lnTo>
                      <a:pt x="9" y="545"/>
                    </a:lnTo>
                    <a:lnTo>
                      <a:pt x="15" y="553"/>
                    </a:lnTo>
                    <a:lnTo>
                      <a:pt x="21" y="558"/>
                    </a:lnTo>
                    <a:lnTo>
                      <a:pt x="28" y="565"/>
                    </a:lnTo>
                    <a:lnTo>
                      <a:pt x="35" y="569"/>
                    </a:lnTo>
                    <a:lnTo>
                      <a:pt x="68" y="584"/>
                    </a:lnTo>
                    <a:lnTo>
                      <a:pt x="103" y="595"/>
                    </a:lnTo>
                    <a:lnTo>
                      <a:pt x="107" y="599"/>
                    </a:lnTo>
                    <a:lnTo>
                      <a:pt x="111" y="603"/>
                    </a:lnTo>
                    <a:lnTo>
                      <a:pt x="115" y="607"/>
                    </a:lnTo>
                    <a:lnTo>
                      <a:pt x="116" y="613"/>
                    </a:lnTo>
                    <a:lnTo>
                      <a:pt x="119" y="623"/>
                    </a:lnTo>
                    <a:lnTo>
                      <a:pt x="120" y="634"/>
                    </a:lnTo>
                    <a:lnTo>
                      <a:pt x="116" y="657"/>
                    </a:lnTo>
                    <a:lnTo>
                      <a:pt x="115" y="681"/>
                    </a:lnTo>
                    <a:lnTo>
                      <a:pt x="116" y="690"/>
                    </a:lnTo>
                    <a:lnTo>
                      <a:pt x="119" y="698"/>
                    </a:lnTo>
                    <a:lnTo>
                      <a:pt x="124" y="706"/>
                    </a:lnTo>
                    <a:lnTo>
                      <a:pt x="129" y="713"/>
                    </a:lnTo>
                    <a:lnTo>
                      <a:pt x="136" y="718"/>
                    </a:lnTo>
                    <a:lnTo>
                      <a:pt x="144" y="723"/>
                    </a:lnTo>
                    <a:lnTo>
                      <a:pt x="152" y="727"/>
                    </a:lnTo>
                    <a:lnTo>
                      <a:pt x="161" y="731"/>
                    </a:lnTo>
                    <a:lnTo>
                      <a:pt x="181" y="735"/>
                    </a:lnTo>
                    <a:lnTo>
                      <a:pt x="201" y="739"/>
                    </a:lnTo>
                    <a:lnTo>
                      <a:pt x="221" y="741"/>
                    </a:lnTo>
                    <a:lnTo>
                      <a:pt x="240" y="741"/>
                    </a:lnTo>
                    <a:lnTo>
                      <a:pt x="241" y="751"/>
                    </a:lnTo>
                    <a:lnTo>
                      <a:pt x="244" y="759"/>
                    </a:lnTo>
                    <a:lnTo>
                      <a:pt x="248" y="767"/>
                    </a:lnTo>
                    <a:lnTo>
                      <a:pt x="252" y="773"/>
                    </a:lnTo>
                    <a:lnTo>
                      <a:pt x="259" y="777"/>
                    </a:lnTo>
                    <a:lnTo>
                      <a:pt x="267" y="781"/>
                    </a:lnTo>
                    <a:lnTo>
                      <a:pt x="275" y="782"/>
                    </a:lnTo>
                    <a:lnTo>
                      <a:pt x="283" y="783"/>
                    </a:lnTo>
                    <a:lnTo>
                      <a:pt x="292" y="782"/>
                    </a:lnTo>
                    <a:lnTo>
                      <a:pt x="301" y="779"/>
                    </a:lnTo>
                    <a:lnTo>
                      <a:pt x="308" y="777"/>
                    </a:lnTo>
                    <a:lnTo>
                      <a:pt x="315" y="773"/>
                    </a:lnTo>
                    <a:lnTo>
                      <a:pt x="327" y="762"/>
                    </a:lnTo>
                    <a:lnTo>
                      <a:pt x="337" y="749"/>
                    </a:lnTo>
                    <a:lnTo>
                      <a:pt x="349" y="735"/>
                    </a:lnTo>
                    <a:lnTo>
                      <a:pt x="361" y="725"/>
                    </a:lnTo>
                    <a:lnTo>
                      <a:pt x="369" y="719"/>
                    </a:lnTo>
                    <a:lnTo>
                      <a:pt x="377" y="715"/>
                    </a:lnTo>
                    <a:lnTo>
                      <a:pt x="387" y="713"/>
                    </a:lnTo>
                    <a:lnTo>
                      <a:pt x="397" y="710"/>
                    </a:lnTo>
                    <a:lnTo>
                      <a:pt x="397" y="731"/>
                    </a:lnTo>
                    <a:lnTo>
                      <a:pt x="397" y="749"/>
                    </a:lnTo>
                    <a:lnTo>
                      <a:pt x="397" y="766"/>
                    </a:lnTo>
                    <a:lnTo>
                      <a:pt x="397" y="783"/>
                    </a:lnTo>
                    <a:lnTo>
                      <a:pt x="397" y="789"/>
                    </a:lnTo>
                    <a:lnTo>
                      <a:pt x="399" y="795"/>
                    </a:lnTo>
                    <a:lnTo>
                      <a:pt x="400" y="801"/>
                    </a:lnTo>
                    <a:lnTo>
                      <a:pt x="403" y="806"/>
                    </a:lnTo>
                    <a:lnTo>
                      <a:pt x="409" y="815"/>
                    </a:lnTo>
                    <a:lnTo>
                      <a:pt x="417" y="825"/>
                    </a:lnTo>
                    <a:lnTo>
                      <a:pt x="425" y="833"/>
                    </a:lnTo>
                    <a:lnTo>
                      <a:pt x="433" y="841"/>
                    </a:lnTo>
                    <a:lnTo>
                      <a:pt x="440" y="850"/>
                    </a:lnTo>
                    <a:lnTo>
                      <a:pt x="445" y="861"/>
                    </a:lnTo>
                    <a:lnTo>
                      <a:pt x="461" y="863"/>
                    </a:lnTo>
                    <a:lnTo>
                      <a:pt x="498" y="863"/>
                    </a:lnTo>
                    <a:lnTo>
                      <a:pt x="510" y="862"/>
                    </a:lnTo>
                    <a:lnTo>
                      <a:pt x="521" y="861"/>
                    </a:lnTo>
                    <a:lnTo>
                      <a:pt x="533" y="857"/>
                    </a:lnTo>
                    <a:lnTo>
                      <a:pt x="544" y="854"/>
                    </a:lnTo>
                    <a:lnTo>
                      <a:pt x="556" y="849"/>
                    </a:lnTo>
                    <a:lnTo>
                      <a:pt x="565" y="842"/>
                    </a:lnTo>
                    <a:lnTo>
                      <a:pt x="576" y="834"/>
                    </a:lnTo>
                    <a:lnTo>
                      <a:pt x="584" y="825"/>
                    </a:lnTo>
                    <a:lnTo>
                      <a:pt x="585" y="817"/>
                    </a:lnTo>
                    <a:lnTo>
                      <a:pt x="588" y="809"/>
                    </a:lnTo>
                    <a:lnTo>
                      <a:pt x="592" y="802"/>
                    </a:lnTo>
                    <a:lnTo>
                      <a:pt x="594" y="795"/>
                    </a:lnTo>
                    <a:lnTo>
                      <a:pt x="598" y="790"/>
                    </a:lnTo>
                    <a:lnTo>
                      <a:pt x="602" y="785"/>
                    </a:lnTo>
                    <a:lnTo>
                      <a:pt x="608" y="781"/>
                    </a:lnTo>
                    <a:lnTo>
                      <a:pt x="613" y="777"/>
                    </a:lnTo>
                    <a:lnTo>
                      <a:pt x="624" y="770"/>
                    </a:lnTo>
                    <a:lnTo>
                      <a:pt x="637" y="766"/>
                    </a:lnTo>
                    <a:lnTo>
                      <a:pt x="649" y="763"/>
                    </a:lnTo>
                    <a:lnTo>
                      <a:pt x="664" y="761"/>
                    </a:lnTo>
                    <a:lnTo>
                      <a:pt x="692" y="759"/>
                    </a:lnTo>
                    <a:lnTo>
                      <a:pt x="721" y="758"/>
                    </a:lnTo>
                    <a:lnTo>
                      <a:pt x="734" y="757"/>
                    </a:lnTo>
                    <a:lnTo>
                      <a:pt x="748" y="754"/>
                    </a:lnTo>
                    <a:lnTo>
                      <a:pt x="760" y="751"/>
                    </a:lnTo>
                    <a:lnTo>
                      <a:pt x="770" y="746"/>
                    </a:lnTo>
                    <a:lnTo>
                      <a:pt x="793" y="733"/>
                    </a:lnTo>
                    <a:lnTo>
                      <a:pt x="814" y="717"/>
                    </a:lnTo>
                    <a:lnTo>
                      <a:pt x="836" y="701"/>
                    </a:lnTo>
                    <a:lnTo>
                      <a:pt x="854" y="686"/>
                    </a:lnTo>
                    <a:lnTo>
                      <a:pt x="844" y="674"/>
                    </a:lnTo>
                    <a:lnTo>
                      <a:pt x="829" y="657"/>
                    </a:lnTo>
                    <a:lnTo>
                      <a:pt x="822" y="646"/>
                    </a:lnTo>
                    <a:lnTo>
                      <a:pt x="817" y="634"/>
                    </a:lnTo>
                    <a:lnTo>
                      <a:pt x="814" y="621"/>
                    </a:lnTo>
                    <a:lnTo>
                      <a:pt x="813" y="609"/>
                    </a:lnTo>
                    <a:lnTo>
                      <a:pt x="813" y="599"/>
                    </a:lnTo>
                    <a:lnTo>
                      <a:pt x="814" y="590"/>
                    </a:lnTo>
                    <a:lnTo>
                      <a:pt x="817" y="582"/>
                    </a:lnTo>
                    <a:lnTo>
                      <a:pt x="821" y="574"/>
                    </a:lnTo>
                    <a:lnTo>
                      <a:pt x="826" y="568"/>
                    </a:lnTo>
                    <a:lnTo>
                      <a:pt x="833" y="562"/>
                    </a:lnTo>
                    <a:lnTo>
                      <a:pt x="840" y="557"/>
                    </a:lnTo>
                    <a:lnTo>
                      <a:pt x="849" y="554"/>
                    </a:lnTo>
                    <a:lnTo>
                      <a:pt x="878" y="554"/>
                    </a:lnTo>
                    <a:lnTo>
                      <a:pt x="877" y="541"/>
                    </a:lnTo>
                    <a:lnTo>
                      <a:pt x="874" y="529"/>
                    </a:lnTo>
                    <a:lnTo>
                      <a:pt x="868" y="518"/>
                    </a:lnTo>
                    <a:lnTo>
                      <a:pt x="861" y="508"/>
                    </a:lnTo>
                    <a:lnTo>
                      <a:pt x="852" y="497"/>
                    </a:lnTo>
                    <a:lnTo>
                      <a:pt x="842" y="488"/>
                    </a:lnTo>
                    <a:lnTo>
                      <a:pt x="832" y="478"/>
                    </a:lnTo>
                    <a:lnTo>
                      <a:pt x="820" y="470"/>
                    </a:lnTo>
                    <a:lnTo>
                      <a:pt x="797" y="452"/>
                    </a:lnTo>
                    <a:lnTo>
                      <a:pt x="777" y="432"/>
                    </a:lnTo>
                    <a:lnTo>
                      <a:pt x="769" y="422"/>
                    </a:lnTo>
                    <a:lnTo>
                      <a:pt x="761" y="410"/>
                    </a:lnTo>
                    <a:lnTo>
                      <a:pt x="756" y="398"/>
                    </a:lnTo>
                    <a:lnTo>
                      <a:pt x="752" y="385"/>
                    </a:lnTo>
                    <a:lnTo>
                      <a:pt x="750" y="368"/>
                    </a:lnTo>
                    <a:lnTo>
                      <a:pt x="746" y="353"/>
                    </a:lnTo>
                    <a:lnTo>
                      <a:pt x="742" y="338"/>
                    </a:lnTo>
                    <a:lnTo>
                      <a:pt x="738" y="325"/>
                    </a:lnTo>
                    <a:lnTo>
                      <a:pt x="734" y="313"/>
                    </a:lnTo>
                    <a:lnTo>
                      <a:pt x="729" y="302"/>
                    </a:lnTo>
                    <a:lnTo>
                      <a:pt x="722" y="293"/>
                    </a:lnTo>
                    <a:lnTo>
                      <a:pt x="716" y="284"/>
                    </a:lnTo>
                    <a:lnTo>
                      <a:pt x="706" y="296"/>
                    </a:lnTo>
                    <a:lnTo>
                      <a:pt x="693" y="312"/>
                    </a:lnTo>
                    <a:lnTo>
                      <a:pt x="686" y="320"/>
                    </a:lnTo>
                    <a:lnTo>
                      <a:pt x="678" y="325"/>
                    </a:lnTo>
                    <a:lnTo>
                      <a:pt x="674" y="328"/>
                    </a:lnTo>
                    <a:lnTo>
                      <a:pt x="670" y="330"/>
                    </a:lnTo>
                    <a:lnTo>
                      <a:pt x="666" y="330"/>
                    </a:lnTo>
                    <a:lnTo>
                      <a:pt x="662" y="332"/>
                    </a:lnTo>
                    <a:lnTo>
                      <a:pt x="652" y="330"/>
                    </a:lnTo>
                    <a:lnTo>
                      <a:pt x="641" y="328"/>
                    </a:lnTo>
                    <a:lnTo>
                      <a:pt x="629" y="325"/>
                    </a:lnTo>
                    <a:lnTo>
                      <a:pt x="617" y="320"/>
                    </a:lnTo>
                    <a:lnTo>
                      <a:pt x="606" y="314"/>
                    </a:lnTo>
                    <a:lnTo>
                      <a:pt x="597" y="309"/>
                    </a:lnTo>
                    <a:lnTo>
                      <a:pt x="594" y="305"/>
                    </a:lnTo>
                    <a:lnTo>
                      <a:pt x="592" y="302"/>
                    </a:lnTo>
                    <a:lnTo>
                      <a:pt x="590" y="298"/>
                    </a:lnTo>
                    <a:lnTo>
                      <a:pt x="590" y="296"/>
                    </a:lnTo>
                    <a:lnTo>
                      <a:pt x="590" y="282"/>
                    </a:lnTo>
                    <a:lnTo>
                      <a:pt x="593" y="272"/>
                    </a:lnTo>
                    <a:lnTo>
                      <a:pt x="597" y="260"/>
                    </a:lnTo>
                    <a:lnTo>
                      <a:pt x="602" y="246"/>
                    </a:lnTo>
                    <a:lnTo>
                      <a:pt x="602" y="222"/>
                    </a:lnTo>
                    <a:lnTo>
                      <a:pt x="598" y="222"/>
                    </a:lnTo>
                    <a:lnTo>
                      <a:pt x="593" y="218"/>
                    </a:lnTo>
                    <a:lnTo>
                      <a:pt x="589" y="216"/>
                    </a:lnTo>
                    <a:lnTo>
                      <a:pt x="586" y="213"/>
                    </a:lnTo>
                    <a:lnTo>
                      <a:pt x="585" y="209"/>
                    </a:lnTo>
                    <a:lnTo>
                      <a:pt x="584" y="205"/>
                    </a:lnTo>
                    <a:lnTo>
                      <a:pt x="584" y="196"/>
                    </a:lnTo>
                    <a:lnTo>
                      <a:pt x="585" y="188"/>
                    </a:lnTo>
                    <a:lnTo>
                      <a:pt x="588" y="180"/>
                    </a:lnTo>
                    <a:lnTo>
                      <a:pt x="590" y="172"/>
                    </a:lnTo>
                    <a:lnTo>
                      <a:pt x="594" y="165"/>
                    </a:lnTo>
                    <a:lnTo>
                      <a:pt x="600" y="157"/>
                    </a:lnTo>
                    <a:lnTo>
                      <a:pt x="604" y="150"/>
                    </a:lnTo>
                    <a:lnTo>
                      <a:pt x="610" y="145"/>
                    </a:lnTo>
                    <a:lnTo>
                      <a:pt x="622" y="133"/>
                    </a:lnTo>
                    <a:lnTo>
                      <a:pt x="637" y="122"/>
                    </a:lnTo>
                    <a:lnTo>
                      <a:pt x="652" y="112"/>
                    </a:lnTo>
                    <a:lnTo>
                      <a:pt x="668" y="102"/>
                    </a:lnTo>
                    <a:lnTo>
                      <a:pt x="669" y="94"/>
                    </a:lnTo>
                    <a:lnTo>
                      <a:pt x="668" y="86"/>
                    </a:lnTo>
                    <a:lnTo>
                      <a:pt x="666" y="78"/>
                    </a:lnTo>
                    <a:lnTo>
                      <a:pt x="665" y="73"/>
                    </a:lnTo>
                    <a:lnTo>
                      <a:pt x="662" y="66"/>
                    </a:lnTo>
                    <a:lnTo>
                      <a:pt x="658" y="62"/>
                    </a:lnTo>
                    <a:lnTo>
                      <a:pt x="654" y="57"/>
                    </a:lnTo>
                    <a:lnTo>
                      <a:pt x="649" y="53"/>
                    </a:lnTo>
                    <a:lnTo>
                      <a:pt x="637" y="46"/>
                    </a:lnTo>
                    <a:lnTo>
                      <a:pt x="624" y="42"/>
                    </a:lnTo>
                    <a:lnTo>
                      <a:pt x="608" y="38"/>
                    </a:lnTo>
                    <a:lnTo>
                      <a:pt x="592" y="36"/>
                    </a:lnTo>
                    <a:lnTo>
                      <a:pt x="557" y="30"/>
                    </a:lnTo>
                    <a:lnTo>
                      <a:pt x="522" y="25"/>
                    </a:lnTo>
                    <a:lnTo>
                      <a:pt x="506" y="21"/>
                    </a:lnTo>
                    <a:lnTo>
                      <a:pt x="492" y="16"/>
                    </a:lnTo>
                    <a:lnTo>
                      <a:pt x="485" y="13"/>
                    </a:lnTo>
                    <a:lnTo>
                      <a:pt x="480" y="9"/>
                    </a:lnTo>
                    <a:lnTo>
                      <a:pt x="474" y="5"/>
                    </a:lnTo>
                    <a:lnTo>
                      <a:pt x="469" y="0"/>
                    </a:lnTo>
                    <a:lnTo>
                      <a:pt x="456" y="3"/>
                    </a:lnTo>
                    <a:lnTo>
                      <a:pt x="442" y="6"/>
                    </a:lnTo>
                    <a:lnTo>
                      <a:pt x="430" y="10"/>
                    </a:lnTo>
                    <a:lnTo>
                      <a:pt x="420" y="14"/>
                    </a:lnTo>
                    <a:lnTo>
                      <a:pt x="410" y="21"/>
                    </a:lnTo>
                    <a:lnTo>
                      <a:pt x="404" y="29"/>
                    </a:lnTo>
                    <a:lnTo>
                      <a:pt x="401" y="33"/>
                    </a:lnTo>
                    <a:lnTo>
                      <a:pt x="399" y="37"/>
                    </a:lnTo>
                    <a:lnTo>
                      <a:pt x="397" y="42"/>
                    </a:lnTo>
                    <a:lnTo>
                      <a:pt x="397" y="48"/>
                    </a:lnTo>
                    <a:lnTo>
                      <a:pt x="397" y="57"/>
                    </a:lnTo>
                    <a:lnTo>
                      <a:pt x="399" y="64"/>
                    </a:lnTo>
                    <a:lnTo>
                      <a:pt x="400" y="70"/>
                    </a:lnTo>
                    <a:lnTo>
                      <a:pt x="401" y="77"/>
                    </a:lnTo>
                    <a:lnTo>
                      <a:pt x="407" y="86"/>
                    </a:lnTo>
                    <a:lnTo>
                      <a:pt x="412" y="96"/>
                    </a:lnTo>
                    <a:lnTo>
                      <a:pt x="417" y="104"/>
                    </a:lnTo>
                    <a:lnTo>
                      <a:pt x="422" y="113"/>
                    </a:lnTo>
                    <a:lnTo>
                      <a:pt x="426" y="125"/>
                    </a:lnTo>
                    <a:lnTo>
                      <a:pt x="428" y="138"/>
                    </a:lnTo>
                    <a:lnTo>
                      <a:pt x="426" y="148"/>
                    </a:lnTo>
                    <a:lnTo>
                      <a:pt x="422" y="157"/>
                    </a:lnTo>
                    <a:lnTo>
                      <a:pt x="417" y="164"/>
                    </a:lnTo>
                    <a:lnTo>
                      <a:pt x="409" y="170"/>
                    </a:lnTo>
                    <a:lnTo>
                      <a:pt x="400" y="176"/>
                    </a:lnTo>
                    <a:lnTo>
                      <a:pt x="391" y="180"/>
                    </a:lnTo>
                    <a:lnTo>
                      <a:pt x="379" y="184"/>
                    </a:lnTo>
                    <a:lnTo>
                      <a:pt x="367" y="188"/>
                    </a:lnTo>
                    <a:lnTo>
                      <a:pt x="313" y="197"/>
                    </a:lnTo>
                    <a:lnTo>
                      <a:pt x="265" y="205"/>
                    </a:lnTo>
                    <a:lnTo>
                      <a:pt x="256" y="205"/>
                    </a:lnTo>
                    <a:lnTo>
                      <a:pt x="249" y="206"/>
                    </a:lnTo>
                    <a:lnTo>
                      <a:pt x="243" y="209"/>
                    </a:lnTo>
                    <a:lnTo>
                      <a:pt x="237" y="212"/>
                    </a:lnTo>
                    <a:lnTo>
                      <a:pt x="225" y="220"/>
                    </a:lnTo>
                    <a:lnTo>
                      <a:pt x="211" y="229"/>
                    </a:lnTo>
                    <a:lnTo>
                      <a:pt x="195" y="236"/>
                    </a:lnTo>
                    <a:lnTo>
                      <a:pt x="168" y="249"/>
                    </a:lnTo>
                    <a:lnTo>
                      <a:pt x="133" y="264"/>
                    </a:lnTo>
                    <a:lnTo>
                      <a:pt x="96" y="282"/>
                    </a:lnTo>
                    <a:lnTo>
                      <a:pt x="60" y="301"/>
                    </a:lnTo>
                    <a:lnTo>
                      <a:pt x="29" y="320"/>
                    </a:lnTo>
                    <a:lnTo>
                      <a:pt x="17" y="328"/>
                    </a:lnTo>
                    <a:lnTo>
                      <a:pt x="8" y="336"/>
                    </a:lnTo>
                    <a:lnTo>
                      <a:pt x="4" y="340"/>
                    </a:lnTo>
                    <a:lnTo>
                      <a:pt x="1" y="344"/>
                    </a:lnTo>
                    <a:lnTo>
                      <a:pt x="0" y="346"/>
                    </a:lnTo>
                    <a:lnTo>
                      <a:pt x="0" y="349"/>
                    </a:lnTo>
                    <a:lnTo>
                      <a:pt x="0" y="356"/>
                    </a:lnTo>
                    <a:lnTo>
                      <a:pt x="3" y="361"/>
                    </a:lnTo>
                    <a:lnTo>
                      <a:pt x="7" y="366"/>
                    </a:lnTo>
                    <a:lnTo>
                      <a:pt x="11" y="370"/>
                    </a:lnTo>
                    <a:lnTo>
                      <a:pt x="23" y="378"/>
                    </a:lnTo>
                    <a:lnTo>
                      <a:pt x="36" y="385"/>
                    </a:lnTo>
                    <a:lnTo>
                      <a:pt x="49" y="393"/>
                    </a:lnTo>
                    <a:lnTo>
                      <a:pt x="60" y="400"/>
                    </a:lnTo>
                    <a:lnTo>
                      <a:pt x="65" y="405"/>
                    </a:lnTo>
                    <a:lnTo>
                      <a:pt x="69" y="409"/>
                    </a:lnTo>
                    <a:lnTo>
                      <a:pt x="71" y="416"/>
                    </a:lnTo>
                    <a:lnTo>
                      <a:pt x="72" y="421"/>
                    </a:lnTo>
                    <a:lnTo>
                      <a:pt x="72" y="430"/>
                    </a:lnTo>
                    <a:lnTo>
                      <a:pt x="69" y="437"/>
                    </a:lnTo>
                    <a:lnTo>
                      <a:pt x="68" y="444"/>
                    </a:lnTo>
                    <a:lnTo>
                      <a:pt x="64" y="448"/>
                    </a:lnTo>
                    <a:lnTo>
                      <a:pt x="60" y="452"/>
                    </a:lnTo>
                    <a:lnTo>
                      <a:pt x="56" y="456"/>
                    </a:lnTo>
                    <a:lnTo>
                      <a:pt x="51" y="458"/>
                    </a:lnTo>
                    <a:lnTo>
                      <a:pt x="45" y="461"/>
                    </a:lnTo>
                    <a:lnTo>
                      <a:pt x="35" y="466"/>
                    </a:lnTo>
                    <a:lnTo>
                      <a:pt x="24" y="472"/>
                    </a:lnTo>
                    <a:lnTo>
                      <a:pt x="19" y="474"/>
                    </a:lnTo>
                    <a:lnTo>
                      <a:pt x="13" y="478"/>
                    </a:lnTo>
                    <a:lnTo>
                      <a:pt x="9" y="482"/>
                    </a:lnTo>
                    <a:lnTo>
                      <a:pt x="5" y="488"/>
                    </a:lnTo>
                    <a:lnTo>
                      <a:pt x="12" y="482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135"/>
              <p:cNvSpPr>
                <a:spLocks/>
              </p:cNvSpPr>
              <p:nvPr/>
            </p:nvSpPr>
            <p:spPr bwMode="auto">
              <a:xfrm>
                <a:off x="3281" y="3088"/>
                <a:ext cx="727" cy="666"/>
              </a:xfrm>
              <a:custGeom>
                <a:avLst/>
                <a:gdLst>
                  <a:gd name="T0" fmla="*/ 472 w 2377"/>
                  <a:gd name="T1" fmla="*/ 600 h 2180"/>
                  <a:gd name="T2" fmla="*/ 453 w 2377"/>
                  <a:gd name="T3" fmla="*/ 580 h 2180"/>
                  <a:gd name="T4" fmla="*/ 464 w 2377"/>
                  <a:gd name="T5" fmla="*/ 543 h 2180"/>
                  <a:gd name="T6" fmla="*/ 456 w 2377"/>
                  <a:gd name="T7" fmla="*/ 520 h 2180"/>
                  <a:gd name="T8" fmla="*/ 493 w 2377"/>
                  <a:gd name="T9" fmla="*/ 513 h 2180"/>
                  <a:gd name="T10" fmla="*/ 521 w 2377"/>
                  <a:gd name="T11" fmla="*/ 491 h 2180"/>
                  <a:gd name="T12" fmla="*/ 555 w 2377"/>
                  <a:gd name="T13" fmla="*/ 481 h 2180"/>
                  <a:gd name="T14" fmla="*/ 580 w 2377"/>
                  <a:gd name="T15" fmla="*/ 443 h 2180"/>
                  <a:gd name="T16" fmla="*/ 602 w 2377"/>
                  <a:gd name="T17" fmla="*/ 409 h 2180"/>
                  <a:gd name="T18" fmla="*/ 644 w 2377"/>
                  <a:gd name="T19" fmla="*/ 377 h 2180"/>
                  <a:gd name="T20" fmla="*/ 668 w 2377"/>
                  <a:gd name="T21" fmla="*/ 348 h 2180"/>
                  <a:gd name="T22" fmla="*/ 652 w 2377"/>
                  <a:gd name="T23" fmla="*/ 316 h 2180"/>
                  <a:gd name="T24" fmla="*/ 638 w 2377"/>
                  <a:gd name="T25" fmla="*/ 285 h 2180"/>
                  <a:gd name="T26" fmla="*/ 666 w 2377"/>
                  <a:gd name="T27" fmla="*/ 250 h 2180"/>
                  <a:gd name="T28" fmla="*/ 701 w 2377"/>
                  <a:gd name="T29" fmla="*/ 193 h 2180"/>
                  <a:gd name="T30" fmla="*/ 727 w 2377"/>
                  <a:gd name="T31" fmla="*/ 162 h 2180"/>
                  <a:gd name="T32" fmla="*/ 705 w 2377"/>
                  <a:gd name="T33" fmla="*/ 136 h 2180"/>
                  <a:gd name="T34" fmla="*/ 668 w 2377"/>
                  <a:gd name="T35" fmla="*/ 127 h 2180"/>
                  <a:gd name="T36" fmla="*/ 631 w 2377"/>
                  <a:gd name="T37" fmla="*/ 55 h 2180"/>
                  <a:gd name="T38" fmla="*/ 624 w 2377"/>
                  <a:gd name="T39" fmla="*/ 28 h 2180"/>
                  <a:gd name="T40" fmla="*/ 629 w 2377"/>
                  <a:gd name="T41" fmla="*/ 0 h 2180"/>
                  <a:gd name="T42" fmla="*/ 600 w 2377"/>
                  <a:gd name="T43" fmla="*/ 27 h 2180"/>
                  <a:gd name="T44" fmla="*/ 571 w 2377"/>
                  <a:gd name="T45" fmla="*/ 68 h 2180"/>
                  <a:gd name="T46" fmla="*/ 554 w 2377"/>
                  <a:gd name="T47" fmla="*/ 82 h 2180"/>
                  <a:gd name="T48" fmla="*/ 529 w 2377"/>
                  <a:gd name="T49" fmla="*/ 82 h 2180"/>
                  <a:gd name="T50" fmla="*/ 510 w 2377"/>
                  <a:gd name="T51" fmla="*/ 72 h 2180"/>
                  <a:gd name="T52" fmla="*/ 478 w 2377"/>
                  <a:gd name="T53" fmla="*/ 79 h 2180"/>
                  <a:gd name="T54" fmla="*/ 456 w 2377"/>
                  <a:gd name="T55" fmla="*/ 74 h 2180"/>
                  <a:gd name="T56" fmla="*/ 427 w 2377"/>
                  <a:gd name="T57" fmla="*/ 98 h 2180"/>
                  <a:gd name="T58" fmla="*/ 403 w 2377"/>
                  <a:gd name="T59" fmla="*/ 105 h 2180"/>
                  <a:gd name="T60" fmla="*/ 395 w 2377"/>
                  <a:gd name="T61" fmla="*/ 127 h 2180"/>
                  <a:gd name="T62" fmla="*/ 364 w 2377"/>
                  <a:gd name="T63" fmla="*/ 146 h 2180"/>
                  <a:gd name="T64" fmla="*/ 375 w 2377"/>
                  <a:gd name="T65" fmla="*/ 171 h 2180"/>
                  <a:gd name="T66" fmla="*/ 377 w 2377"/>
                  <a:gd name="T67" fmla="*/ 217 h 2180"/>
                  <a:gd name="T68" fmla="*/ 394 w 2377"/>
                  <a:gd name="T69" fmla="*/ 250 h 2180"/>
                  <a:gd name="T70" fmla="*/ 408 w 2377"/>
                  <a:gd name="T71" fmla="*/ 291 h 2180"/>
                  <a:gd name="T72" fmla="*/ 399 w 2377"/>
                  <a:gd name="T73" fmla="*/ 394 h 2180"/>
                  <a:gd name="T74" fmla="*/ 359 w 2377"/>
                  <a:gd name="T75" fmla="*/ 449 h 2180"/>
                  <a:gd name="T76" fmla="*/ 324 w 2377"/>
                  <a:gd name="T77" fmla="*/ 490 h 2180"/>
                  <a:gd name="T78" fmla="*/ 311 w 2377"/>
                  <a:gd name="T79" fmla="*/ 527 h 2180"/>
                  <a:gd name="T80" fmla="*/ 276 w 2377"/>
                  <a:gd name="T81" fmla="*/ 552 h 2180"/>
                  <a:gd name="T82" fmla="*/ 264 w 2377"/>
                  <a:gd name="T83" fmla="*/ 583 h 2180"/>
                  <a:gd name="T84" fmla="*/ 250 w 2377"/>
                  <a:gd name="T85" fmla="*/ 595 h 2180"/>
                  <a:gd name="T86" fmla="*/ 247 w 2377"/>
                  <a:gd name="T87" fmla="*/ 582 h 2180"/>
                  <a:gd name="T88" fmla="*/ 219 w 2377"/>
                  <a:gd name="T89" fmla="*/ 572 h 2180"/>
                  <a:gd name="T90" fmla="*/ 200 w 2377"/>
                  <a:gd name="T91" fmla="*/ 544 h 2180"/>
                  <a:gd name="T92" fmla="*/ 166 w 2377"/>
                  <a:gd name="T93" fmla="*/ 524 h 2180"/>
                  <a:gd name="T94" fmla="*/ 135 w 2377"/>
                  <a:gd name="T95" fmla="*/ 514 h 2180"/>
                  <a:gd name="T96" fmla="*/ 81 w 2377"/>
                  <a:gd name="T97" fmla="*/ 492 h 2180"/>
                  <a:gd name="T98" fmla="*/ 68 w 2377"/>
                  <a:gd name="T99" fmla="*/ 469 h 2180"/>
                  <a:gd name="T100" fmla="*/ 53 w 2377"/>
                  <a:gd name="T101" fmla="*/ 457 h 2180"/>
                  <a:gd name="T102" fmla="*/ 21 w 2377"/>
                  <a:gd name="T103" fmla="*/ 497 h 2180"/>
                  <a:gd name="T104" fmla="*/ 4 w 2377"/>
                  <a:gd name="T105" fmla="*/ 507 h 2180"/>
                  <a:gd name="T106" fmla="*/ 2 w 2377"/>
                  <a:gd name="T107" fmla="*/ 527 h 2180"/>
                  <a:gd name="T108" fmla="*/ 8 w 2377"/>
                  <a:gd name="T109" fmla="*/ 551 h 2180"/>
                  <a:gd name="T110" fmla="*/ 167 w 2377"/>
                  <a:gd name="T111" fmla="*/ 594 h 2180"/>
                  <a:gd name="T112" fmla="*/ 195 w 2377"/>
                  <a:gd name="T113" fmla="*/ 634 h 2180"/>
                  <a:gd name="T114" fmla="*/ 221 w 2377"/>
                  <a:gd name="T115" fmla="*/ 664 h 2180"/>
                  <a:gd name="T116" fmla="*/ 267 w 2377"/>
                  <a:gd name="T117" fmla="*/ 662 h 2180"/>
                  <a:gd name="T118" fmla="*/ 328 w 2377"/>
                  <a:gd name="T119" fmla="*/ 629 h 2180"/>
                  <a:gd name="T120" fmla="*/ 382 w 2377"/>
                  <a:gd name="T121" fmla="*/ 623 h 2180"/>
                  <a:gd name="T122" fmla="*/ 434 w 2377"/>
                  <a:gd name="T123" fmla="*/ 639 h 218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377"/>
                  <a:gd name="T187" fmla="*/ 0 h 2180"/>
                  <a:gd name="T188" fmla="*/ 2377 w 2377"/>
                  <a:gd name="T189" fmla="*/ 2180 h 218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377" h="2180">
                    <a:moveTo>
                      <a:pt x="1456" y="2079"/>
                    </a:moveTo>
                    <a:lnTo>
                      <a:pt x="1456" y="2084"/>
                    </a:lnTo>
                    <a:lnTo>
                      <a:pt x="1459" y="2071"/>
                    </a:lnTo>
                    <a:lnTo>
                      <a:pt x="1464" y="2059"/>
                    </a:lnTo>
                    <a:lnTo>
                      <a:pt x="1470" y="2048"/>
                    </a:lnTo>
                    <a:lnTo>
                      <a:pt x="1476" y="2037"/>
                    </a:lnTo>
                    <a:lnTo>
                      <a:pt x="1492" y="2019"/>
                    </a:lnTo>
                    <a:lnTo>
                      <a:pt x="1510" y="2000"/>
                    </a:lnTo>
                    <a:lnTo>
                      <a:pt x="1527" y="1983"/>
                    </a:lnTo>
                    <a:lnTo>
                      <a:pt x="1542" y="1965"/>
                    </a:lnTo>
                    <a:lnTo>
                      <a:pt x="1548" y="1955"/>
                    </a:lnTo>
                    <a:lnTo>
                      <a:pt x="1554" y="1944"/>
                    </a:lnTo>
                    <a:lnTo>
                      <a:pt x="1556" y="1933"/>
                    </a:lnTo>
                    <a:lnTo>
                      <a:pt x="1559" y="1921"/>
                    </a:lnTo>
                    <a:lnTo>
                      <a:pt x="1538" y="1917"/>
                    </a:lnTo>
                    <a:lnTo>
                      <a:pt x="1507" y="1911"/>
                    </a:lnTo>
                    <a:lnTo>
                      <a:pt x="1499" y="1908"/>
                    </a:lnTo>
                    <a:lnTo>
                      <a:pt x="1492" y="1905"/>
                    </a:lnTo>
                    <a:lnTo>
                      <a:pt x="1486" y="1901"/>
                    </a:lnTo>
                    <a:lnTo>
                      <a:pt x="1480" y="1897"/>
                    </a:lnTo>
                    <a:lnTo>
                      <a:pt x="1475" y="1893"/>
                    </a:lnTo>
                    <a:lnTo>
                      <a:pt x="1471" y="1887"/>
                    </a:lnTo>
                    <a:lnTo>
                      <a:pt x="1470" y="1881"/>
                    </a:lnTo>
                    <a:lnTo>
                      <a:pt x="1468" y="1873"/>
                    </a:lnTo>
                    <a:lnTo>
                      <a:pt x="1470" y="1859"/>
                    </a:lnTo>
                    <a:lnTo>
                      <a:pt x="1474" y="1845"/>
                    </a:lnTo>
                    <a:lnTo>
                      <a:pt x="1479" y="1832"/>
                    </a:lnTo>
                    <a:lnTo>
                      <a:pt x="1486" y="1820"/>
                    </a:lnTo>
                    <a:lnTo>
                      <a:pt x="1502" y="1799"/>
                    </a:lnTo>
                    <a:lnTo>
                      <a:pt x="1516" y="1777"/>
                    </a:lnTo>
                    <a:lnTo>
                      <a:pt x="1506" y="1768"/>
                    </a:lnTo>
                    <a:lnTo>
                      <a:pt x="1494" y="1756"/>
                    </a:lnTo>
                    <a:lnTo>
                      <a:pt x="1488" y="1750"/>
                    </a:lnTo>
                    <a:lnTo>
                      <a:pt x="1484" y="1743"/>
                    </a:lnTo>
                    <a:lnTo>
                      <a:pt x="1482" y="1734"/>
                    </a:lnTo>
                    <a:lnTo>
                      <a:pt x="1480" y="1723"/>
                    </a:lnTo>
                    <a:lnTo>
                      <a:pt x="1482" y="1716"/>
                    </a:lnTo>
                    <a:lnTo>
                      <a:pt x="1483" y="1711"/>
                    </a:lnTo>
                    <a:lnTo>
                      <a:pt x="1487" y="1706"/>
                    </a:lnTo>
                    <a:lnTo>
                      <a:pt x="1491" y="1702"/>
                    </a:lnTo>
                    <a:lnTo>
                      <a:pt x="1498" y="1698"/>
                    </a:lnTo>
                    <a:lnTo>
                      <a:pt x="1504" y="1694"/>
                    </a:lnTo>
                    <a:lnTo>
                      <a:pt x="1511" y="1691"/>
                    </a:lnTo>
                    <a:lnTo>
                      <a:pt x="1520" y="1688"/>
                    </a:lnTo>
                    <a:lnTo>
                      <a:pt x="1538" y="1684"/>
                    </a:lnTo>
                    <a:lnTo>
                      <a:pt x="1556" y="1683"/>
                    </a:lnTo>
                    <a:lnTo>
                      <a:pt x="1576" y="1682"/>
                    </a:lnTo>
                    <a:lnTo>
                      <a:pt x="1595" y="1680"/>
                    </a:lnTo>
                    <a:lnTo>
                      <a:pt x="1604" y="1680"/>
                    </a:lnTo>
                    <a:lnTo>
                      <a:pt x="1612" y="1678"/>
                    </a:lnTo>
                    <a:lnTo>
                      <a:pt x="1620" y="1674"/>
                    </a:lnTo>
                    <a:lnTo>
                      <a:pt x="1627" y="1670"/>
                    </a:lnTo>
                    <a:lnTo>
                      <a:pt x="1638" y="1658"/>
                    </a:lnTo>
                    <a:lnTo>
                      <a:pt x="1647" y="1644"/>
                    </a:lnTo>
                    <a:lnTo>
                      <a:pt x="1656" y="1631"/>
                    </a:lnTo>
                    <a:lnTo>
                      <a:pt x="1668" y="1620"/>
                    </a:lnTo>
                    <a:lnTo>
                      <a:pt x="1676" y="1615"/>
                    </a:lnTo>
                    <a:lnTo>
                      <a:pt x="1684" y="1612"/>
                    </a:lnTo>
                    <a:lnTo>
                      <a:pt x="1692" y="1610"/>
                    </a:lnTo>
                    <a:lnTo>
                      <a:pt x="1703" y="1608"/>
                    </a:lnTo>
                    <a:lnTo>
                      <a:pt x="1731" y="1610"/>
                    </a:lnTo>
                    <a:lnTo>
                      <a:pt x="1759" y="1608"/>
                    </a:lnTo>
                    <a:lnTo>
                      <a:pt x="1772" y="1607"/>
                    </a:lnTo>
                    <a:lnTo>
                      <a:pt x="1784" y="1603"/>
                    </a:lnTo>
                    <a:lnTo>
                      <a:pt x="1791" y="1602"/>
                    </a:lnTo>
                    <a:lnTo>
                      <a:pt x="1796" y="1598"/>
                    </a:lnTo>
                    <a:lnTo>
                      <a:pt x="1802" y="1595"/>
                    </a:lnTo>
                    <a:lnTo>
                      <a:pt x="1806" y="1591"/>
                    </a:lnTo>
                    <a:lnTo>
                      <a:pt x="1811" y="1583"/>
                    </a:lnTo>
                    <a:lnTo>
                      <a:pt x="1814" y="1576"/>
                    </a:lnTo>
                    <a:lnTo>
                      <a:pt x="1815" y="1568"/>
                    </a:lnTo>
                    <a:lnTo>
                      <a:pt x="1815" y="1559"/>
                    </a:lnTo>
                    <a:lnTo>
                      <a:pt x="1815" y="1551"/>
                    </a:lnTo>
                    <a:lnTo>
                      <a:pt x="1816" y="1542"/>
                    </a:lnTo>
                    <a:lnTo>
                      <a:pt x="1819" y="1534"/>
                    </a:lnTo>
                    <a:lnTo>
                      <a:pt x="1824" y="1524"/>
                    </a:lnTo>
                    <a:lnTo>
                      <a:pt x="1846" y="1503"/>
                    </a:lnTo>
                    <a:lnTo>
                      <a:pt x="1864" y="1486"/>
                    </a:lnTo>
                    <a:lnTo>
                      <a:pt x="1882" y="1467"/>
                    </a:lnTo>
                    <a:lnTo>
                      <a:pt x="1898" y="1450"/>
                    </a:lnTo>
                    <a:lnTo>
                      <a:pt x="1904" y="1440"/>
                    </a:lnTo>
                    <a:lnTo>
                      <a:pt x="1911" y="1430"/>
                    </a:lnTo>
                    <a:lnTo>
                      <a:pt x="1918" y="1419"/>
                    </a:lnTo>
                    <a:lnTo>
                      <a:pt x="1924" y="1407"/>
                    </a:lnTo>
                    <a:lnTo>
                      <a:pt x="1930" y="1394"/>
                    </a:lnTo>
                    <a:lnTo>
                      <a:pt x="1935" y="1378"/>
                    </a:lnTo>
                    <a:lnTo>
                      <a:pt x="1940" y="1362"/>
                    </a:lnTo>
                    <a:lnTo>
                      <a:pt x="1944" y="1343"/>
                    </a:lnTo>
                    <a:lnTo>
                      <a:pt x="1956" y="1343"/>
                    </a:lnTo>
                    <a:lnTo>
                      <a:pt x="1968" y="1340"/>
                    </a:lnTo>
                    <a:lnTo>
                      <a:pt x="1980" y="1338"/>
                    </a:lnTo>
                    <a:lnTo>
                      <a:pt x="1992" y="1332"/>
                    </a:lnTo>
                    <a:lnTo>
                      <a:pt x="2004" y="1327"/>
                    </a:lnTo>
                    <a:lnTo>
                      <a:pt x="2015" y="1320"/>
                    </a:lnTo>
                    <a:lnTo>
                      <a:pt x="2027" y="1314"/>
                    </a:lnTo>
                    <a:lnTo>
                      <a:pt x="2038" y="1306"/>
                    </a:lnTo>
                    <a:lnTo>
                      <a:pt x="2057" y="1288"/>
                    </a:lnTo>
                    <a:lnTo>
                      <a:pt x="2076" y="1270"/>
                    </a:lnTo>
                    <a:lnTo>
                      <a:pt x="2092" y="1252"/>
                    </a:lnTo>
                    <a:lnTo>
                      <a:pt x="2107" y="1235"/>
                    </a:lnTo>
                    <a:lnTo>
                      <a:pt x="2123" y="1222"/>
                    </a:lnTo>
                    <a:lnTo>
                      <a:pt x="2137" y="1211"/>
                    </a:lnTo>
                    <a:lnTo>
                      <a:pt x="2151" y="1199"/>
                    </a:lnTo>
                    <a:lnTo>
                      <a:pt x="2161" y="1186"/>
                    </a:lnTo>
                    <a:lnTo>
                      <a:pt x="2167" y="1179"/>
                    </a:lnTo>
                    <a:lnTo>
                      <a:pt x="2172" y="1173"/>
                    </a:lnTo>
                    <a:lnTo>
                      <a:pt x="2176" y="1165"/>
                    </a:lnTo>
                    <a:lnTo>
                      <a:pt x="2179" y="1157"/>
                    </a:lnTo>
                    <a:lnTo>
                      <a:pt x="2181" y="1147"/>
                    </a:lnTo>
                    <a:lnTo>
                      <a:pt x="2184" y="1138"/>
                    </a:lnTo>
                    <a:lnTo>
                      <a:pt x="2184" y="1127"/>
                    </a:lnTo>
                    <a:lnTo>
                      <a:pt x="2185" y="1115"/>
                    </a:lnTo>
                    <a:lnTo>
                      <a:pt x="2184" y="1101"/>
                    </a:lnTo>
                    <a:lnTo>
                      <a:pt x="2180" y="1087"/>
                    </a:lnTo>
                    <a:lnTo>
                      <a:pt x="2175" y="1075"/>
                    </a:lnTo>
                    <a:lnTo>
                      <a:pt x="2168" y="1065"/>
                    </a:lnTo>
                    <a:lnTo>
                      <a:pt x="2160" y="1055"/>
                    </a:lnTo>
                    <a:lnTo>
                      <a:pt x="2151" y="1047"/>
                    </a:lnTo>
                    <a:lnTo>
                      <a:pt x="2141" y="1039"/>
                    </a:lnTo>
                    <a:lnTo>
                      <a:pt x="2131" y="1033"/>
                    </a:lnTo>
                    <a:lnTo>
                      <a:pt x="2111" y="1018"/>
                    </a:lnTo>
                    <a:lnTo>
                      <a:pt x="2093" y="1002"/>
                    </a:lnTo>
                    <a:lnTo>
                      <a:pt x="2087" y="993"/>
                    </a:lnTo>
                    <a:lnTo>
                      <a:pt x="2081" y="982"/>
                    </a:lnTo>
                    <a:lnTo>
                      <a:pt x="2077" y="971"/>
                    </a:lnTo>
                    <a:lnTo>
                      <a:pt x="2076" y="958"/>
                    </a:lnTo>
                    <a:lnTo>
                      <a:pt x="2077" y="951"/>
                    </a:lnTo>
                    <a:lnTo>
                      <a:pt x="2079" y="945"/>
                    </a:lnTo>
                    <a:lnTo>
                      <a:pt x="2081" y="938"/>
                    </a:lnTo>
                    <a:lnTo>
                      <a:pt x="2085" y="934"/>
                    </a:lnTo>
                    <a:lnTo>
                      <a:pt x="2095" y="925"/>
                    </a:lnTo>
                    <a:lnTo>
                      <a:pt x="2105" y="918"/>
                    </a:lnTo>
                    <a:lnTo>
                      <a:pt x="2119" y="911"/>
                    </a:lnTo>
                    <a:lnTo>
                      <a:pt x="2129" y="905"/>
                    </a:lnTo>
                    <a:lnTo>
                      <a:pt x="2136" y="901"/>
                    </a:lnTo>
                    <a:lnTo>
                      <a:pt x="2140" y="897"/>
                    </a:lnTo>
                    <a:lnTo>
                      <a:pt x="2145" y="891"/>
                    </a:lnTo>
                    <a:lnTo>
                      <a:pt x="2149" y="886"/>
                    </a:lnTo>
                    <a:lnTo>
                      <a:pt x="2163" y="854"/>
                    </a:lnTo>
                    <a:lnTo>
                      <a:pt x="2176" y="819"/>
                    </a:lnTo>
                    <a:lnTo>
                      <a:pt x="2192" y="783"/>
                    </a:lnTo>
                    <a:lnTo>
                      <a:pt x="2208" y="746"/>
                    </a:lnTo>
                    <a:lnTo>
                      <a:pt x="2216" y="729"/>
                    </a:lnTo>
                    <a:lnTo>
                      <a:pt x="2225" y="711"/>
                    </a:lnTo>
                    <a:lnTo>
                      <a:pt x="2235" y="694"/>
                    </a:lnTo>
                    <a:lnTo>
                      <a:pt x="2245" y="679"/>
                    </a:lnTo>
                    <a:lnTo>
                      <a:pt x="2256" y="665"/>
                    </a:lnTo>
                    <a:lnTo>
                      <a:pt x="2268" y="653"/>
                    </a:lnTo>
                    <a:lnTo>
                      <a:pt x="2280" y="642"/>
                    </a:lnTo>
                    <a:lnTo>
                      <a:pt x="2293" y="633"/>
                    </a:lnTo>
                    <a:lnTo>
                      <a:pt x="2321" y="617"/>
                    </a:lnTo>
                    <a:lnTo>
                      <a:pt x="2349" y="600"/>
                    </a:lnTo>
                    <a:lnTo>
                      <a:pt x="2355" y="594"/>
                    </a:lnTo>
                    <a:lnTo>
                      <a:pt x="2360" y="589"/>
                    </a:lnTo>
                    <a:lnTo>
                      <a:pt x="2365" y="582"/>
                    </a:lnTo>
                    <a:lnTo>
                      <a:pt x="2369" y="574"/>
                    </a:lnTo>
                    <a:lnTo>
                      <a:pt x="2373" y="565"/>
                    </a:lnTo>
                    <a:lnTo>
                      <a:pt x="2376" y="556"/>
                    </a:lnTo>
                    <a:lnTo>
                      <a:pt x="2377" y="544"/>
                    </a:lnTo>
                    <a:lnTo>
                      <a:pt x="2377" y="530"/>
                    </a:lnTo>
                    <a:lnTo>
                      <a:pt x="2377" y="522"/>
                    </a:lnTo>
                    <a:lnTo>
                      <a:pt x="2376" y="514"/>
                    </a:lnTo>
                    <a:lnTo>
                      <a:pt x="2375" y="508"/>
                    </a:lnTo>
                    <a:lnTo>
                      <a:pt x="2372" y="501"/>
                    </a:lnTo>
                    <a:lnTo>
                      <a:pt x="2368" y="494"/>
                    </a:lnTo>
                    <a:lnTo>
                      <a:pt x="2364" y="489"/>
                    </a:lnTo>
                    <a:lnTo>
                      <a:pt x="2360" y="485"/>
                    </a:lnTo>
                    <a:lnTo>
                      <a:pt x="2355" y="480"/>
                    </a:lnTo>
                    <a:lnTo>
                      <a:pt x="2332" y="464"/>
                    </a:lnTo>
                    <a:lnTo>
                      <a:pt x="2305" y="446"/>
                    </a:lnTo>
                    <a:lnTo>
                      <a:pt x="2297" y="441"/>
                    </a:lnTo>
                    <a:lnTo>
                      <a:pt x="2291" y="436"/>
                    </a:lnTo>
                    <a:lnTo>
                      <a:pt x="2284" y="432"/>
                    </a:lnTo>
                    <a:lnTo>
                      <a:pt x="2276" y="429"/>
                    </a:lnTo>
                    <a:lnTo>
                      <a:pt x="2263" y="426"/>
                    </a:lnTo>
                    <a:lnTo>
                      <a:pt x="2249" y="425"/>
                    </a:lnTo>
                    <a:lnTo>
                      <a:pt x="2236" y="425"/>
                    </a:lnTo>
                    <a:lnTo>
                      <a:pt x="2221" y="424"/>
                    </a:lnTo>
                    <a:lnTo>
                      <a:pt x="2204" y="421"/>
                    </a:lnTo>
                    <a:lnTo>
                      <a:pt x="2185" y="417"/>
                    </a:lnTo>
                    <a:lnTo>
                      <a:pt x="2179" y="402"/>
                    </a:lnTo>
                    <a:lnTo>
                      <a:pt x="2163" y="369"/>
                    </a:lnTo>
                    <a:lnTo>
                      <a:pt x="2147" y="333"/>
                    </a:lnTo>
                    <a:lnTo>
                      <a:pt x="2137" y="308"/>
                    </a:lnTo>
                    <a:lnTo>
                      <a:pt x="2129" y="290"/>
                    </a:lnTo>
                    <a:lnTo>
                      <a:pt x="2123" y="274"/>
                    </a:lnTo>
                    <a:lnTo>
                      <a:pt x="2113" y="260"/>
                    </a:lnTo>
                    <a:lnTo>
                      <a:pt x="2105" y="245"/>
                    </a:lnTo>
                    <a:lnTo>
                      <a:pt x="2085" y="214"/>
                    </a:lnTo>
                    <a:lnTo>
                      <a:pt x="2064" y="181"/>
                    </a:lnTo>
                    <a:lnTo>
                      <a:pt x="2057" y="173"/>
                    </a:lnTo>
                    <a:lnTo>
                      <a:pt x="2047" y="164"/>
                    </a:lnTo>
                    <a:lnTo>
                      <a:pt x="2043" y="158"/>
                    </a:lnTo>
                    <a:lnTo>
                      <a:pt x="2039" y="152"/>
                    </a:lnTo>
                    <a:lnTo>
                      <a:pt x="2036" y="144"/>
                    </a:lnTo>
                    <a:lnTo>
                      <a:pt x="2035" y="133"/>
                    </a:lnTo>
                    <a:lnTo>
                      <a:pt x="2035" y="124"/>
                    </a:lnTo>
                    <a:lnTo>
                      <a:pt x="2035" y="113"/>
                    </a:lnTo>
                    <a:lnTo>
                      <a:pt x="2036" y="102"/>
                    </a:lnTo>
                    <a:lnTo>
                      <a:pt x="2039" y="92"/>
                    </a:lnTo>
                    <a:lnTo>
                      <a:pt x="2042" y="82"/>
                    </a:lnTo>
                    <a:lnTo>
                      <a:pt x="2047" y="74"/>
                    </a:lnTo>
                    <a:lnTo>
                      <a:pt x="2051" y="72"/>
                    </a:lnTo>
                    <a:lnTo>
                      <a:pt x="2055" y="69"/>
                    </a:lnTo>
                    <a:lnTo>
                      <a:pt x="2059" y="68"/>
                    </a:lnTo>
                    <a:lnTo>
                      <a:pt x="2064" y="68"/>
                    </a:lnTo>
                    <a:lnTo>
                      <a:pt x="2076" y="30"/>
                    </a:lnTo>
                    <a:lnTo>
                      <a:pt x="2076" y="1"/>
                    </a:lnTo>
                    <a:lnTo>
                      <a:pt x="2065" y="0"/>
                    </a:lnTo>
                    <a:lnTo>
                      <a:pt x="2055" y="1"/>
                    </a:lnTo>
                    <a:lnTo>
                      <a:pt x="2044" y="3"/>
                    </a:lnTo>
                    <a:lnTo>
                      <a:pt x="2036" y="5"/>
                    </a:lnTo>
                    <a:lnTo>
                      <a:pt x="2027" y="9"/>
                    </a:lnTo>
                    <a:lnTo>
                      <a:pt x="2019" y="13"/>
                    </a:lnTo>
                    <a:lnTo>
                      <a:pt x="2012" y="19"/>
                    </a:lnTo>
                    <a:lnTo>
                      <a:pt x="2006" y="24"/>
                    </a:lnTo>
                    <a:lnTo>
                      <a:pt x="1992" y="37"/>
                    </a:lnTo>
                    <a:lnTo>
                      <a:pt x="1982" y="53"/>
                    </a:lnTo>
                    <a:lnTo>
                      <a:pt x="1972" y="70"/>
                    </a:lnTo>
                    <a:lnTo>
                      <a:pt x="1963" y="88"/>
                    </a:lnTo>
                    <a:lnTo>
                      <a:pt x="1946" y="126"/>
                    </a:lnTo>
                    <a:lnTo>
                      <a:pt x="1927" y="162"/>
                    </a:lnTo>
                    <a:lnTo>
                      <a:pt x="1916" y="178"/>
                    </a:lnTo>
                    <a:lnTo>
                      <a:pt x="1903" y="192"/>
                    </a:lnTo>
                    <a:lnTo>
                      <a:pt x="1896" y="198"/>
                    </a:lnTo>
                    <a:lnTo>
                      <a:pt x="1888" y="204"/>
                    </a:lnTo>
                    <a:lnTo>
                      <a:pt x="1880" y="208"/>
                    </a:lnTo>
                    <a:lnTo>
                      <a:pt x="1872" y="212"/>
                    </a:lnTo>
                    <a:lnTo>
                      <a:pt x="1868" y="216"/>
                    </a:lnTo>
                    <a:lnTo>
                      <a:pt x="1866" y="224"/>
                    </a:lnTo>
                    <a:lnTo>
                      <a:pt x="1863" y="233"/>
                    </a:lnTo>
                    <a:lnTo>
                      <a:pt x="1859" y="244"/>
                    </a:lnTo>
                    <a:lnTo>
                      <a:pt x="1855" y="254"/>
                    </a:lnTo>
                    <a:lnTo>
                      <a:pt x="1847" y="264"/>
                    </a:lnTo>
                    <a:lnTo>
                      <a:pt x="1843" y="266"/>
                    </a:lnTo>
                    <a:lnTo>
                      <a:pt x="1838" y="269"/>
                    </a:lnTo>
                    <a:lnTo>
                      <a:pt x="1831" y="272"/>
                    </a:lnTo>
                    <a:lnTo>
                      <a:pt x="1824" y="272"/>
                    </a:lnTo>
                    <a:lnTo>
                      <a:pt x="1816" y="272"/>
                    </a:lnTo>
                    <a:lnTo>
                      <a:pt x="1810" y="269"/>
                    </a:lnTo>
                    <a:lnTo>
                      <a:pt x="1802" y="266"/>
                    </a:lnTo>
                    <a:lnTo>
                      <a:pt x="1795" y="262"/>
                    </a:lnTo>
                    <a:lnTo>
                      <a:pt x="1783" y="257"/>
                    </a:lnTo>
                    <a:lnTo>
                      <a:pt x="1776" y="254"/>
                    </a:lnTo>
                    <a:lnTo>
                      <a:pt x="1767" y="254"/>
                    </a:lnTo>
                    <a:lnTo>
                      <a:pt x="1759" y="257"/>
                    </a:lnTo>
                    <a:lnTo>
                      <a:pt x="1752" y="260"/>
                    </a:lnTo>
                    <a:lnTo>
                      <a:pt x="1746" y="262"/>
                    </a:lnTo>
                    <a:lnTo>
                      <a:pt x="1739" y="266"/>
                    </a:lnTo>
                    <a:lnTo>
                      <a:pt x="1731" y="269"/>
                    </a:lnTo>
                    <a:lnTo>
                      <a:pt x="1724" y="272"/>
                    </a:lnTo>
                    <a:lnTo>
                      <a:pt x="1715" y="272"/>
                    </a:lnTo>
                    <a:lnTo>
                      <a:pt x="1708" y="272"/>
                    </a:lnTo>
                    <a:lnTo>
                      <a:pt x="1702" y="270"/>
                    </a:lnTo>
                    <a:lnTo>
                      <a:pt x="1696" y="269"/>
                    </a:lnTo>
                    <a:lnTo>
                      <a:pt x="1691" y="266"/>
                    </a:lnTo>
                    <a:lnTo>
                      <a:pt x="1683" y="260"/>
                    </a:lnTo>
                    <a:lnTo>
                      <a:pt x="1676" y="252"/>
                    </a:lnTo>
                    <a:lnTo>
                      <a:pt x="1671" y="244"/>
                    </a:lnTo>
                    <a:lnTo>
                      <a:pt x="1667" y="236"/>
                    </a:lnTo>
                    <a:lnTo>
                      <a:pt x="1662" y="229"/>
                    </a:lnTo>
                    <a:lnTo>
                      <a:pt x="1655" y="224"/>
                    </a:lnTo>
                    <a:lnTo>
                      <a:pt x="1647" y="232"/>
                    </a:lnTo>
                    <a:lnTo>
                      <a:pt x="1639" y="240"/>
                    </a:lnTo>
                    <a:lnTo>
                      <a:pt x="1628" y="246"/>
                    </a:lnTo>
                    <a:lnTo>
                      <a:pt x="1616" y="250"/>
                    </a:lnTo>
                    <a:lnTo>
                      <a:pt x="1604" y="254"/>
                    </a:lnTo>
                    <a:lnTo>
                      <a:pt x="1592" y="257"/>
                    </a:lnTo>
                    <a:lnTo>
                      <a:pt x="1579" y="260"/>
                    </a:lnTo>
                    <a:lnTo>
                      <a:pt x="1564" y="260"/>
                    </a:lnTo>
                    <a:lnTo>
                      <a:pt x="1558" y="258"/>
                    </a:lnTo>
                    <a:lnTo>
                      <a:pt x="1548" y="254"/>
                    </a:lnTo>
                    <a:lnTo>
                      <a:pt x="1539" y="249"/>
                    </a:lnTo>
                    <a:lnTo>
                      <a:pt x="1530" y="242"/>
                    </a:lnTo>
                    <a:lnTo>
                      <a:pt x="1514" y="229"/>
                    </a:lnTo>
                    <a:lnTo>
                      <a:pt x="1504" y="224"/>
                    </a:lnTo>
                    <a:lnTo>
                      <a:pt x="1500" y="226"/>
                    </a:lnTo>
                    <a:lnTo>
                      <a:pt x="1496" y="230"/>
                    </a:lnTo>
                    <a:lnTo>
                      <a:pt x="1494" y="236"/>
                    </a:lnTo>
                    <a:lnTo>
                      <a:pt x="1491" y="242"/>
                    </a:lnTo>
                    <a:lnTo>
                      <a:pt x="1488" y="256"/>
                    </a:lnTo>
                    <a:lnTo>
                      <a:pt x="1486" y="272"/>
                    </a:lnTo>
                    <a:lnTo>
                      <a:pt x="1483" y="300"/>
                    </a:lnTo>
                    <a:lnTo>
                      <a:pt x="1480" y="314"/>
                    </a:lnTo>
                    <a:lnTo>
                      <a:pt x="1470" y="317"/>
                    </a:lnTo>
                    <a:lnTo>
                      <a:pt x="1460" y="320"/>
                    </a:lnTo>
                    <a:lnTo>
                      <a:pt x="1450" y="321"/>
                    </a:lnTo>
                    <a:lnTo>
                      <a:pt x="1439" y="321"/>
                    </a:lnTo>
                    <a:lnTo>
                      <a:pt x="1418" y="321"/>
                    </a:lnTo>
                    <a:lnTo>
                      <a:pt x="1396" y="320"/>
                    </a:lnTo>
                    <a:lnTo>
                      <a:pt x="1378" y="320"/>
                    </a:lnTo>
                    <a:lnTo>
                      <a:pt x="1362" y="320"/>
                    </a:lnTo>
                    <a:lnTo>
                      <a:pt x="1354" y="320"/>
                    </a:lnTo>
                    <a:lnTo>
                      <a:pt x="1347" y="321"/>
                    </a:lnTo>
                    <a:lnTo>
                      <a:pt x="1340" y="324"/>
                    </a:lnTo>
                    <a:lnTo>
                      <a:pt x="1336" y="326"/>
                    </a:lnTo>
                    <a:lnTo>
                      <a:pt x="1330" y="330"/>
                    </a:lnTo>
                    <a:lnTo>
                      <a:pt x="1326" y="336"/>
                    </a:lnTo>
                    <a:lnTo>
                      <a:pt x="1322" y="340"/>
                    </a:lnTo>
                    <a:lnTo>
                      <a:pt x="1319" y="345"/>
                    </a:lnTo>
                    <a:lnTo>
                      <a:pt x="1316" y="356"/>
                    </a:lnTo>
                    <a:lnTo>
                      <a:pt x="1316" y="365"/>
                    </a:lnTo>
                    <a:lnTo>
                      <a:pt x="1316" y="376"/>
                    </a:lnTo>
                    <a:lnTo>
                      <a:pt x="1315" y="385"/>
                    </a:lnTo>
                    <a:lnTo>
                      <a:pt x="1315" y="390"/>
                    </a:lnTo>
                    <a:lnTo>
                      <a:pt x="1312" y="396"/>
                    </a:lnTo>
                    <a:lnTo>
                      <a:pt x="1310" y="400"/>
                    </a:lnTo>
                    <a:lnTo>
                      <a:pt x="1306" y="405"/>
                    </a:lnTo>
                    <a:lnTo>
                      <a:pt x="1299" y="410"/>
                    </a:lnTo>
                    <a:lnTo>
                      <a:pt x="1290" y="416"/>
                    </a:lnTo>
                    <a:lnTo>
                      <a:pt x="1282" y="421"/>
                    </a:lnTo>
                    <a:lnTo>
                      <a:pt x="1273" y="425"/>
                    </a:lnTo>
                    <a:lnTo>
                      <a:pt x="1253" y="432"/>
                    </a:lnTo>
                    <a:lnTo>
                      <a:pt x="1233" y="440"/>
                    </a:lnTo>
                    <a:lnTo>
                      <a:pt x="1223" y="444"/>
                    </a:lnTo>
                    <a:lnTo>
                      <a:pt x="1214" y="448"/>
                    </a:lnTo>
                    <a:lnTo>
                      <a:pt x="1206" y="454"/>
                    </a:lnTo>
                    <a:lnTo>
                      <a:pt x="1199" y="461"/>
                    </a:lnTo>
                    <a:lnTo>
                      <a:pt x="1194" y="468"/>
                    </a:lnTo>
                    <a:lnTo>
                      <a:pt x="1190" y="477"/>
                    </a:lnTo>
                    <a:lnTo>
                      <a:pt x="1186" y="488"/>
                    </a:lnTo>
                    <a:lnTo>
                      <a:pt x="1186" y="501"/>
                    </a:lnTo>
                    <a:lnTo>
                      <a:pt x="1186" y="509"/>
                    </a:lnTo>
                    <a:lnTo>
                      <a:pt x="1189" y="518"/>
                    </a:lnTo>
                    <a:lnTo>
                      <a:pt x="1193" y="526"/>
                    </a:lnTo>
                    <a:lnTo>
                      <a:pt x="1198" y="534"/>
                    </a:lnTo>
                    <a:lnTo>
                      <a:pt x="1205" y="541"/>
                    </a:lnTo>
                    <a:lnTo>
                      <a:pt x="1211" y="548"/>
                    </a:lnTo>
                    <a:lnTo>
                      <a:pt x="1219" y="554"/>
                    </a:lnTo>
                    <a:lnTo>
                      <a:pt x="1227" y="560"/>
                    </a:lnTo>
                    <a:lnTo>
                      <a:pt x="1262" y="581"/>
                    </a:lnTo>
                    <a:lnTo>
                      <a:pt x="1289" y="597"/>
                    </a:lnTo>
                    <a:lnTo>
                      <a:pt x="1275" y="609"/>
                    </a:lnTo>
                    <a:lnTo>
                      <a:pt x="1265" y="619"/>
                    </a:lnTo>
                    <a:lnTo>
                      <a:pt x="1255" y="633"/>
                    </a:lnTo>
                    <a:lnTo>
                      <a:pt x="1247" y="645"/>
                    </a:lnTo>
                    <a:lnTo>
                      <a:pt x="1242" y="659"/>
                    </a:lnTo>
                    <a:lnTo>
                      <a:pt x="1237" y="675"/>
                    </a:lnTo>
                    <a:lnTo>
                      <a:pt x="1235" y="693"/>
                    </a:lnTo>
                    <a:lnTo>
                      <a:pt x="1234" y="711"/>
                    </a:lnTo>
                    <a:lnTo>
                      <a:pt x="1235" y="727"/>
                    </a:lnTo>
                    <a:lnTo>
                      <a:pt x="1238" y="745"/>
                    </a:lnTo>
                    <a:lnTo>
                      <a:pt x="1243" y="761"/>
                    </a:lnTo>
                    <a:lnTo>
                      <a:pt x="1250" y="777"/>
                    </a:lnTo>
                    <a:lnTo>
                      <a:pt x="1258" y="791"/>
                    </a:lnTo>
                    <a:lnTo>
                      <a:pt x="1267" y="803"/>
                    </a:lnTo>
                    <a:lnTo>
                      <a:pt x="1271" y="809"/>
                    </a:lnTo>
                    <a:lnTo>
                      <a:pt x="1277" y="814"/>
                    </a:lnTo>
                    <a:lnTo>
                      <a:pt x="1282" y="817"/>
                    </a:lnTo>
                    <a:lnTo>
                      <a:pt x="1289" y="819"/>
                    </a:lnTo>
                    <a:lnTo>
                      <a:pt x="1295" y="842"/>
                    </a:lnTo>
                    <a:lnTo>
                      <a:pt x="1300" y="865"/>
                    </a:lnTo>
                    <a:lnTo>
                      <a:pt x="1303" y="886"/>
                    </a:lnTo>
                    <a:lnTo>
                      <a:pt x="1307" y="906"/>
                    </a:lnTo>
                    <a:lnTo>
                      <a:pt x="1310" y="915"/>
                    </a:lnTo>
                    <a:lnTo>
                      <a:pt x="1312" y="923"/>
                    </a:lnTo>
                    <a:lnTo>
                      <a:pt x="1316" y="933"/>
                    </a:lnTo>
                    <a:lnTo>
                      <a:pt x="1322" y="941"/>
                    </a:lnTo>
                    <a:lnTo>
                      <a:pt x="1327" y="947"/>
                    </a:lnTo>
                    <a:lnTo>
                      <a:pt x="1335" y="954"/>
                    </a:lnTo>
                    <a:lnTo>
                      <a:pt x="1343" y="959"/>
                    </a:lnTo>
                    <a:lnTo>
                      <a:pt x="1354" y="965"/>
                    </a:lnTo>
                    <a:lnTo>
                      <a:pt x="1346" y="1009"/>
                    </a:lnTo>
                    <a:lnTo>
                      <a:pt x="1336" y="1061"/>
                    </a:lnTo>
                    <a:lnTo>
                      <a:pt x="1328" y="1114"/>
                    </a:lnTo>
                    <a:lnTo>
                      <a:pt x="1320" y="1166"/>
                    </a:lnTo>
                    <a:lnTo>
                      <a:pt x="1315" y="1212"/>
                    </a:lnTo>
                    <a:lnTo>
                      <a:pt x="1310" y="1251"/>
                    </a:lnTo>
                    <a:lnTo>
                      <a:pt x="1307" y="1278"/>
                    </a:lnTo>
                    <a:lnTo>
                      <a:pt x="1306" y="1290"/>
                    </a:lnTo>
                    <a:lnTo>
                      <a:pt x="1303" y="1296"/>
                    </a:lnTo>
                    <a:lnTo>
                      <a:pt x="1294" y="1314"/>
                    </a:lnTo>
                    <a:lnTo>
                      <a:pt x="1281" y="1336"/>
                    </a:lnTo>
                    <a:lnTo>
                      <a:pt x="1262" y="1364"/>
                    </a:lnTo>
                    <a:lnTo>
                      <a:pt x="1242" y="1394"/>
                    </a:lnTo>
                    <a:lnTo>
                      <a:pt x="1219" y="1422"/>
                    </a:lnTo>
                    <a:lnTo>
                      <a:pt x="1209" y="1436"/>
                    </a:lnTo>
                    <a:lnTo>
                      <a:pt x="1197" y="1448"/>
                    </a:lnTo>
                    <a:lnTo>
                      <a:pt x="1185" y="1460"/>
                    </a:lnTo>
                    <a:lnTo>
                      <a:pt x="1174" y="1470"/>
                    </a:lnTo>
                    <a:lnTo>
                      <a:pt x="1147" y="1491"/>
                    </a:lnTo>
                    <a:lnTo>
                      <a:pt x="1125" y="1512"/>
                    </a:lnTo>
                    <a:lnTo>
                      <a:pt x="1114" y="1523"/>
                    </a:lnTo>
                    <a:lnTo>
                      <a:pt x="1103" y="1534"/>
                    </a:lnTo>
                    <a:lnTo>
                      <a:pt x="1094" y="1546"/>
                    </a:lnTo>
                    <a:lnTo>
                      <a:pt x="1086" y="1556"/>
                    </a:lnTo>
                    <a:lnTo>
                      <a:pt x="1078" y="1568"/>
                    </a:lnTo>
                    <a:lnTo>
                      <a:pt x="1071" y="1580"/>
                    </a:lnTo>
                    <a:lnTo>
                      <a:pt x="1065" y="1592"/>
                    </a:lnTo>
                    <a:lnTo>
                      <a:pt x="1059" y="1604"/>
                    </a:lnTo>
                    <a:lnTo>
                      <a:pt x="1055" y="1618"/>
                    </a:lnTo>
                    <a:lnTo>
                      <a:pt x="1051" y="1630"/>
                    </a:lnTo>
                    <a:lnTo>
                      <a:pt x="1049" y="1643"/>
                    </a:lnTo>
                    <a:lnTo>
                      <a:pt x="1047" y="1656"/>
                    </a:lnTo>
                    <a:lnTo>
                      <a:pt x="1045" y="1668"/>
                    </a:lnTo>
                    <a:lnTo>
                      <a:pt x="1042" y="1679"/>
                    </a:lnTo>
                    <a:lnTo>
                      <a:pt x="1039" y="1688"/>
                    </a:lnTo>
                    <a:lnTo>
                      <a:pt x="1035" y="1698"/>
                    </a:lnTo>
                    <a:lnTo>
                      <a:pt x="1027" y="1714"/>
                    </a:lnTo>
                    <a:lnTo>
                      <a:pt x="1017" y="1726"/>
                    </a:lnTo>
                    <a:lnTo>
                      <a:pt x="1006" y="1738"/>
                    </a:lnTo>
                    <a:lnTo>
                      <a:pt x="994" y="1747"/>
                    </a:lnTo>
                    <a:lnTo>
                      <a:pt x="981" y="1754"/>
                    </a:lnTo>
                    <a:lnTo>
                      <a:pt x="969" y="1760"/>
                    </a:lnTo>
                    <a:lnTo>
                      <a:pt x="943" y="1772"/>
                    </a:lnTo>
                    <a:lnTo>
                      <a:pt x="922" y="1784"/>
                    </a:lnTo>
                    <a:lnTo>
                      <a:pt x="914" y="1791"/>
                    </a:lnTo>
                    <a:lnTo>
                      <a:pt x="909" y="1799"/>
                    </a:lnTo>
                    <a:lnTo>
                      <a:pt x="906" y="1803"/>
                    </a:lnTo>
                    <a:lnTo>
                      <a:pt x="903" y="1808"/>
                    </a:lnTo>
                    <a:lnTo>
                      <a:pt x="903" y="1813"/>
                    </a:lnTo>
                    <a:lnTo>
                      <a:pt x="902" y="1819"/>
                    </a:lnTo>
                    <a:lnTo>
                      <a:pt x="903" y="1828"/>
                    </a:lnTo>
                    <a:lnTo>
                      <a:pt x="905" y="1835"/>
                    </a:lnTo>
                    <a:lnTo>
                      <a:pt x="906" y="1843"/>
                    </a:lnTo>
                    <a:lnTo>
                      <a:pt x="909" y="1849"/>
                    </a:lnTo>
                    <a:lnTo>
                      <a:pt x="913" y="1863"/>
                    </a:lnTo>
                    <a:lnTo>
                      <a:pt x="914" y="1880"/>
                    </a:lnTo>
                    <a:lnTo>
                      <a:pt x="890" y="1895"/>
                    </a:lnTo>
                    <a:lnTo>
                      <a:pt x="863" y="1907"/>
                    </a:lnTo>
                    <a:lnTo>
                      <a:pt x="858" y="1911"/>
                    </a:lnTo>
                    <a:lnTo>
                      <a:pt x="851" y="1913"/>
                    </a:lnTo>
                    <a:lnTo>
                      <a:pt x="846" y="1919"/>
                    </a:lnTo>
                    <a:lnTo>
                      <a:pt x="842" y="1924"/>
                    </a:lnTo>
                    <a:lnTo>
                      <a:pt x="838" y="1929"/>
                    </a:lnTo>
                    <a:lnTo>
                      <a:pt x="834" y="1936"/>
                    </a:lnTo>
                    <a:lnTo>
                      <a:pt x="831" y="1943"/>
                    </a:lnTo>
                    <a:lnTo>
                      <a:pt x="830" y="1952"/>
                    </a:lnTo>
                    <a:lnTo>
                      <a:pt x="825" y="1951"/>
                    </a:lnTo>
                    <a:lnTo>
                      <a:pt x="819" y="1949"/>
                    </a:lnTo>
                    <a:lnTo>
                      <a:pt x="817" y="1947"/>
                    </a:lnTo>
                    <a:lnTo>
                      <a:pt x="814" y="1945"/>
                    </a:lnTo>
                    <a:lnTo>
                      <a:pt x="811" y="1940"/>
                    </a:lnTo>
                    <a:lnTo>
                      <a:pt x="811" y="1935"/>
                    </a:lnTo>
                    <a:lnTo>
                      <a:pt x="813" y="1928"/>
                    </a:lnTo>
                    <a:lnTo>
                      <a:pt x="813" y="1920"/>
                    </a:lnTo>
                    <a:lnTo>
                      <a:pt x="813" y="1916"/>
                    </a:lnTo>
                    <a:lnTo>
                      <a:pt x="811" y="1912"/>
                    </a:lnTo>
                    <a:lnTo>
                      <a:pt x="809" y="1908"/>
                    </a:lnTo>
                    <a:lnTo>
                      <a:pt x="806" y="1904"/>
                    </a:lnTo>
                    <a:lnTo>
                      <a:pt x="798" y="1888"/>
                    </a:lnTo>
                    <a:lnTo>
                      <a:pt x="790" y="1879"/>
                    </a:lnTo>
                    <a:lnTo>
                      <a:pt x="786" y="1875"/>
                    </a:lnTo>
                    <a:lnTo>
                      <a:pt x="782" y="1873"/>
                    </a:lnTo>
                    <a:lnTo>
                      <a:pt x="778" y="1871"/>
                    </a:lnTo>
                    <a:lnTo>
                      <a:pt x="774" y="1871"/>
                    </a:lnTo>
                    <a:lnTo>
                      <a:pt x="754" y="1871"/>
                    </a:lnTo>
                    <a:lnTo>
                      <a:pt x="727" y="1873"/>
                    </a:lnTo>
                    <a:lnTo>
                      <a:pt x="722" y="1873"/>
                    </a:lnTo>
                    <a:lnTo>
                      <a:pt x="715" y="1872"/>
                    </a:lnTo>
                    <a:lnTo>
                      <a:pt x="711" y="1869"/>
                    </a:lnTo>
                    <a:lnTo>
                      <a:pt x="707" y="1867"/>
                    </a:lnTo>
                    <a:lnTo>
                      <a:pt x="699" y="1860"/>
                    </a:lnTo>
                    <a:lnTo>
                      <a:pt x="695" y="1852"/>
                    </a:lnTo>
                    <a:lnTo>
                      <a:pt x="687" y="1832"/>
                    </a:lnTo>
                    <a:lnTo>
                      <a:pt x="679" y="1813"/>
                    </a:lnTo>
                    <a:lnTo>
                      <a:pt x="674" y="1804"/>
                    </a:lnTo>
                    <a:lnTo>
                      <a:pt x="667" y="1796"/>
                    </a:lnTo>
                    <a:lnTo>
                      <a:pt x="659" y="1788"/>
                    </a:lnTo>
                    <a:lnTo>
                      <a:pt x="653" y="1781"/>
                    </a:lnTo>
                    <a:lnTo>
                      <a:pt x="637" y="1771"/>
                    </a:lnTo>
                    <a:lnTo>
                      <a:pt x="619" y="1762"/>
                    </a:lnTo>
                    <a:lnTo>
                      <a:pt x="602" y="1752"/>
                    </a:lnTo>
                    <a:lnTo>
                      <a:pt x="586" y="1742"/>
                    </a:lnTo>
                    <a:lnTo>
                      <a:pt x="579" y="1736"/>
                    </a:lnTo>
                    <a:lnTo>
                      <a:pt x="571" y="1728"/>
                    </a:lnTo>
                    <a:lnTo>
                      <a:pt x="565" y="1720"/>
                    </a:lnTo>
                    <a:lnTo>
                      <a:pt x="559" y="1711"/>
                    </a:lnTo>
                    <a:lnTo>
                      <a:pt x="551" y="1715"/>
                    </a:lnTo>
                    <a:lnTo>
                      <a:pt x="543" y="1716"/>
                    </a:lnTo>
                    <a:lnTo>
                      <a:pt x="537" y="1716"/>
                    </a:lnTo>
                    <a:lnTo>
                      <a:pt x="530" y="1715"/>
                    </a:lnTo>
                    <a:lnTo>
                      <a:pt x="521" y="1712"/>
                    </a:lnTo>
                    <a:lnTo>
                      <a:pt x="512" y="1711"/>
                    </a:lnTo>
                    <a:lnTo>
                      <a:pt x="500" y="1711"/>
                    </a:lnTo>
                    <a:lnTo>
                      <a:pt x="489" y="1708"/>
                    </a:lnTo>
                    <a:lnTo>
                      <a:pt x="480" y="1707"/>
                    </a:lnTo>
                    <a:lnTo>
                      <a:pt x="470" y="1703"/>
                    </a:lnTo>
                    <a:lnTo>
                      <a:pt x="454" y="1695"/>
                    </a:lnTo>
                    <a:lnTo>
                      <a:pt x="440" y="1684"/>
                    </a:lnTo>
                    <a:lnTo>
                      <a:pt x="424" y="1672"/>
                    </a:lnTo>
                    <a:lnTo>
                      <a:pt x="408" y="1660"/>
                    </a:lnTo>
                    <a:lnTo>
                      <a:pt x="400" y="1655"/>
                    </a:lnTo>
                    <a:lnTo>
                      <a:pt x="389" y="1648"/>
                    </a:lnTo>
                    <a:lnTo>
                      <a:pt x="378" y="1643"/>
                    </a:lnTo>
                    <a:lnTo>
                      <a:pt x="366" y="1639"/>
                    </a:lnTo>
                    <a:lnTo>
                      <a:pt x="330" y="1628"/>
                    </a:lnTo>
                    <a:lnTo>
                      <a:pt x="297" y="1622"/>
                    </a:lnTo>
                    <a:lnTo>
                      <a:pt x="281" y="1616"/>
                    </a:lnTo>
                    <a:lnTo>
                      <a:pt x="266" y="1611"/>
                    </a:lnTo>
                    <a:lnTo>
                      <a:pt x="258" y="1607"/>
                    </a:lnTo>
                    <a:lnTo>
                      <a:pt x="253" y="1602"/>
                    </a:lnTo>
                    <a:lnTo>
                      <a:pt x="246" y="1596"/>
                    </a:lnTo>
                    <a:lnTo>
                      <a:pt x="240" y="1591"/>
                    </a:lnTo>
                    <a:lnTo>
                      <a:pt x="236" y="1586"/>
                    </a:lnTo>
                    <a:lnTo>
                      <a:pt x="233" y="1579"/>
                    </a:lnTo>
                    <a:lnTo>
                      <a:pt x="230" y="1572"/>
                    </a:lnTo>
                    <a:lnTo>
                      <a:pt x="229" y="1566"/>
                    </a:lnTo>
                    <a:lnTo>
                      <a:pt x="225" y="1550"/>
                    </a:lnTo>
                    <a:lnTo>
                      <a:pt x="222" y="1534"/>
                    </a:lnTo>
                    <a:lnTo>
                      <a:pt x="220" y="1526"/>
                    </a:lnTo>
                    <a:lnTo>
                      <a:pt x="218" y="1518"/>
                    </a:lnTo>
                    <a:lnTo>
                      <a:pt x="216" y="1511"/>
                    </a:lnTo>
                    <a:lnTo>
                      <a:pt x="212" y="1506"/>
                    </a:lnTo>
                    <a:lnTo>
                      <a:pt x="206" y="1500"/>
                    </a:lnTo>
                    <a:lnTo>
                      <a:pt x="201" y="1498"/>
                    </a:lnTo>
                    <a:lnTo>
                      <a:pt x="194" y="1495"/>
                    </a:lnTo>
                    <a:lnTo>
                      <a:pt x="186" y="1494"/>
                    </a:lnTo>
                    <a:lnTo>
                      <a:pt x="178" y="1495"/>
                    </a:lnTo>
                    <a:lnTo>
                      <a:pt x="172" y="1496"/>
                    </a:lnTo>
                    <a:lnTo>
                      <a:pt x="166" y="1499"/>
                    </a:lnTo>
                    <a:lnTo>
                      <a:pt x="160" y="1502"/>
                    </a:lnTo>
                    <a:lnTo>
                      <a:pt x="149" y="1510"/>
                    </a:lnTo>
                    <a:lnTo>
                      <a:pt x="140" y="1520"/>
                    </a:lnTo>
                    <a:lnTo>
                      <a:pt x="122" y="1548"/>
                    </a:lnTo>
                    <a:lnTo>
                      <a:pt x="105" y="1578"/>
                    </a:lnTo>
                    <a:lnTo>
                      <a:pt x="97" y="1592"/>
                    </a:lnTo>
                    <a:lnTo>
                      <a:pt x="88" y="1606"/>
                    </a:lnTo>
                    <a:lnTo>
                      <a:pt x="78" y="1619"/>
                    </a:lnTo>
                    <a:lnTo>
                      <a:pt x="68" y="1628"/>
                    </a:lnTo>
                    <a:lnTo>
                      <a:pt x="62" y="1634"/>
                    </a:lnTo>
                    <a:lnTo>
                      <a:pt x="57" y="1636"/>
                    </a:lnTo>
                    <a:lnTo>
                      <a:pt x="50" y="1639"/>
                    </a:lnTo>
                    <a:lnTo>
                      <a:pt x="44" y="1642"/>
                    </a:lnTo>
                    <a:lnTo>
                      <a:pt x="36" y="1642"/>
                    </a:lnTo>
                    <a:lnTo>
                      <a:pt x="28" y="1642"/>
                    </a:lnTo>
                    <a:lnTo>
                      <a:pt x="20" y="1640"/>
                    </a:lnTo>
                    <a:lnTo>
                      <a:pt x="12" y="1639"/>
                    </a:lnTo>
                    <a:lnTo>
                      <a:pt x="10" y="1648"/>
                    </a:lnTo>
                    <a:lnTo>
                      <a:pt x="13" y="1658"/>
                    </a:lnTo>
                    <a:lnTo>
                      <a:pt x="17" y="1667"/>
                    </a:lnTo>
                    <a:lnTo>
                      <a:pt x="21" y="1676"/>
                    </a:lnTo>
                    <a:lnTo>
                      <a:pt x="22" y="1686"/>
                    </a:lnTo>
                    <a:lnTo>
                      <a:pt x="24" y="1692"/>
                    </a:lnTo>
                    <a:lnTo>
                      <a:pt x="22" y="1696"/>
                    </a:lnTo>
                    <a:lnTo>
                      <a:pt x="20" y="1700"/>
                    </a:lnTo>
                    <a:lnTo>
                      <a:pt x="16" y="1703"/>
                    </a:lnTo>
                    <a:lnTo>
                      <a:pt x="12" y="1704"/>
                    </a:lnTo>
                    <a:lnTo>
                      <a:pt x="9" y="1714"/>
                    </a:lnTo>
                    <a:lnTo>
                      <a:pt x="5" y="1724"/>
                    </a:lnTo>
                    <a:lnTo>
                      <a:pt x="4" y="1731"/>
                    </a:lnTo>
                    <a:lnTo>
                      <a:pt x="1" y="1738"/>
                    </a:lnTo>
                    <a:lnTo>
                      <a:pt x="0" y="1744"/>
                    </a:lnTo>
                    <a:lnTo>
                      <a:pt x="0" y="1754"/>
                    </a:lnTo>
                    <a:lnTo>
                      <a:pt x="0" y="1760"/>
                    </a:lnTo>
                    <a:lnTo>
                      <a:pt x="1" y="1768"/>
                    </a:lnTo>
                    <a:lnTo>
                      <a:pt x="4" y="1775"/>
                    </a:lnTo>
                    <a:lnTo>
                      <a:pt x="6" y="1781"/>
                    </a:lnTo>
                    <a:lnTo>
                      <a:pt x="16" y="1793"/>
                    </a:lnTo>
                    <a:lnTo>
                      <a:pt x="25" y="1804"/>
                    </a:lnTo>
                    <a:lnTo>
                      <a:pt x="45" y="1823"/>
                    </a:lnTo>
                    <a:lnTo>
                      <a:pt x="60" y="1837"/>
                    </a:lnTo>
                    <a:lnTo>
                      <a:pt x="118" y="1851"/>
                    </a:lnTo>
                    <a:lnTo>
                      <a:pt x="178" y="1864"/>
                    </a:lnTo>
                    <a:lnTo>
                      <a:pt x="242" y="1876"/>
                    </a:lnTo>
                    <a:lnTo>
                      <a:pt x="306" y="1889"/>
                    </a:lnTo>
                    <a:lnTo>
                      <a:pt x="369" y="1903"/>
                    </a:lnTo>
                    <a:lnTo>
                      <a:pt x="432" y="1916"/>
                    </a:lnTo>
                    <a:lnTo>
                      <a:pt x="492" y="1931"/>
                    </a:lnTo>
                    <a:lnTo>
                      <a:pt x="547" y="1945"/>
                    </a:lnTo>
                    <a:lnTo>
                      <a:pt x="557" y="1949"/>
                    </a:lnTo>
                    <a:lnTo>
                      <a:pt x="565" y="1953"/>
                    </a:lnTo>
                    <a:lnTo>
                      <a:pt x="573" y="1959"/>
                    </a:lnTo>
                    <a:lnTo>
                      <a:pt x="579" y="1964"/>
                    </a:lnTo>
                    <a:lnTo>
                      <a:pt x="586" y="1971"/>
                    </a:lnTo>
                    <a:lnTo>
                      <a:pt x="591" y="1979"/>
                    </a:lnTo>
                    <a:lnTo>
                      <a:pt x="597" y="1987"/>
                    </a:lnTo>
                    <a:lnTo>
                      <a:pt x="602" y="1995"/>
                    </a:lnTo>
                    <a:lnTo>
                      <a:pt x="621" y="2033"/>
                    </a:lnTo>
                    <a:lnTo>
                      <a:pt x="637" y="2075"/>
                    </a:lnTo>
                    <a:lnTo>
                      <a:pt x="646" y="2095"/>
                    </a:lnTo>
                    <a:lnTo>
                      <a:pt x="657" y="2115"/>
                    </a:lnTo>
                    <a:lnTo>
                      <a:pt x="662" y="2124"/>
                    </a:lnTo>
                    <a:lnTo>
                      <a:pt x="669" y="2132"/>
                    </a:lnTo>
                    <a:lnTo>
                      <a:pt x="675" y="2140"/>
                    </a:lnTo>
                    <a:lnTo>
                      <a:pt x="683" y="2148"/>
                    </a:lnTo>
                    <a:lnTo>
                      <a:pt x="691" y="2155"/>
                    </a:lnTo>
                    <a:lnTo>
                      <a:pt x="701" y="2161"/>
                    </a:lnTo>
                    <a:lnTo>
                      <a:pt x="711" y="2167"/>
                    </a:lnTo>
                    <a:lnTo>
                      <a:pt x="722" y="2172"/>
                    </a:lnTo>
                    <a:lnTo>
                      <a:pt x="734" y="2176"/>
                    </a:lnTo>
                    <a:lnTo>
                      <a:pt x="747" y="2179"/>
                    </a:lnTo>
                    <a:lnTo>
                      <a:pt x="761" y="2180"/>
                    </a:lnTo>
                    <a:lnTo>
                      <a:pt x="777" y="2180"/>
                    </a:lnTo>
                    <a:lnTo>
                      <a:pt x="794" y="2180"/>
                    </a:lnTo>
                    <a:lnTo>
                      <a:pt x="813" y="2179"/>
                    </a:lnTo>
                    <a:lnTo>
                      <a:pt x="829" y="2177"/>
                    </a:lnTo>
                    <a:lnTo>
                      <a:pt x="843" y="2175"/>
                    </a:lnTo>
                    <a:lnTo>
                      <a:pt x="858" y="2171"/>
                    </a:lnTo>
                    <a:lnTo>
                      <a:pt x="873" y="2167"/>
                    </a:lnTo>
                    <a:lnTo>
                      <a:pt x="885" y="2163"/>
                    </a:lnTo>
                    <a:lnTo>
                      <a:pt x="897" y="2157"/>
                    </a:lnTo>
                    <a:lnTo>
                      <a:pt x="921" y="2147"/>
                    </a:lnTo>
                    <a:lnTo>
                      <a:pt x="942" y="2135"/>
                    </a:lnTo>
                    <a:lnTo>
                      <a:pt x="962" y="2121"/>
                    </a:lnTo>
                    <a:lnTo>
                      <a:pt x="982" y="2108"/>
                    </a:lnTo>
                    <a:lnTo>
                      <a:pt x="1003" y="2095"/>
                    </a:lnTo>
                    <a:lnTo>
                      <a:pt x="1025" y="2081"/>
                    </a:lnTo>
                    <a:lnTo>
                      <a:pt x="1049" y="2069"/>
                    </a:lnTo>
                    <a:lnTo>
                      <a:pt x="1074" y="2059"/>
                    </a:lnTo>
                    <a:lnTo>
                      <a:pt x="1089" y="2053"/>
                    </a:lnTo>
                    <a:lnTo>
                      <a:pt x="1103" y="2049"/>
                    </a:lnTo>
                    <a:lnTo>
                      <a:pt x="1119" y="2045"/>
                    </a:lnTo>
                    <a:lnTo>
                      <a:pt x="1137" y="2043"/>
                    </a:lnTo>
                    <a:lnTo>
                      <a:pt x="1154" y="2040"/>
                    </a:lnTo>
                    <a:lnTo>
                      <a:pt x="1174" y="2037"/>
                    </a:lnTo>
                    <a:lnTo>
                      <a:pt x="1194" y="2036"/>
                    </a:lnTo>
                    <a:lnTo>
                      <a:pt x="1215" y="2036"/>
                    </a:lnTo>
                    <a:lnTo>
                      <a:pt x="1233" y="2037"/>
                    </a:lnTo>
                    <a:lnTo>
                      <a:pt x="1249" y="2039"/>
                    </a:lnTo>
                    <a:lnTo>
                      <a:pt x="1265" y="2043"/>
                    </a:lnTo>
                    <a:lnTo>
                      <a:pt x="1279" y="2047"/>
                    </a:lnTo>
                    <a:lnTo>
                      <a:pt x="1307" y="2057"/>
                    </a:lnTo>
                    <a:lnTo>
                      <a:pt x="1334" y="2069"/>
                    </a:lnTo>
                    <a:lnTo>
                      <a:pt x="1358" y="2081"/>
                    </a:lnTo>
                    <a:lnTo>
                      <a:pt x="1380" y="2089"/>
                    </a:lnTo>
                    <a:lnTo>
                      <a:pt x="1391" y="2092"/>
                    </a:lnTo>
                    <a:lnTo>
                      <a:pt x="1402" y="2093"/>
                    </a:lnTo>
                    <a:lnTo>
                      <a:pt x="1411" y="2092"/>
                    </a:lnTo>
                    <a:lnTo>
                      <a:pt x="1420" y="2091"/>
                    </a:lnTo>
                    <a:lnTo>
                      <a:pt x="1430" y="2087"/>
                    </a:lnTo>
                    <a:lnTo>
                      <a:pt x="1438" y="2085"/>
                    </a:lnTo>
                    <a:lnTo>
                      <a:pt x="1444" y="2084"/>
                    </a:lnTo>
                    <a:lnTo>
                      <a:pt x="1451" y="2084"/>
                    </a:lnTo>
                    <a:lnTo>
                      <a:pt x="1456" y="2079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136"/>
              <p:cNvSpPr>
                <a:spLocks/>
              </p:cNvSpPr>
              <p:nvPr/>
            </p:nvSpPr>
            <p:spPr bwMode="auto">
              <a:xfrm>
                <a:off x="2841" y="3535"/>
                <a:ext cx="469" cy="306"/>
              </a:xfrm>
              <a:custGeom>
                <a:avLst/>
                <a:gdLst>
                  <a:gd name="T0" fmla="*/ 92 w 1536"/>
                  <a:gd name="T1" fmla="*/ 267 h 1000"/>
                  <a:gd name="T2" fmla="*/ 132 w 1536"/>
                  <a:gd name="T3" fmla="*/ 243 h 1000"/>
                  <a:gd name="T4" fmla="*/ 155 w 1536"/>
                  <a:gd name="T5" fmla="*/ 237 h 1000"/>
                  <a:gd name="T6" fmla="*/ 205 w 1536"/>
                  <a:gd name="T7" fmla="*/ 237 h 1000"/>
                  <a:gd name="T8" fmla="*/ 246 w 1536"/>
                  <a:gd name="T9" fmla="*/ 248 h 1000"/>
                  <a:gd name="T10" fmla="*/ 256 w 1536"/>
                  <a:gd name="T11" fmla="*/ 257 h 1000"/>
                  <a:gd name="T12" fmla="*/ 257 w 1536"/>
                  <a:gd name="T13" fmla="*/ 268 h 1000"/>
                  <a:gd name="T14" fmla="*/ 262 w 1536"/>
                  <a:gd name="T15" fmla="*/ 278 h 1000"/>
                  <a:gd name="T16" fmla="*/ 272 w 1536"/>
                  <a:gd name="T17" fmla="*/ 286 h 1000"/>
                  <a:gd name="T18" fmla="*/ 303 w 1536"/>
                  <a:gd name="T19" fmla="*/ 293 h 1000"/>
                  <a:gd name="T20" fmla="*/ 364 w 1536"/>
                  <a:gd name="T21" fmla="*/ 293 h 1000"/>
                  <a:gd name="T22" fmla="*/ 410 w 1536"/>
                  <a:gd name="T23" fmla="*/ 287 h 1000"/>
                  <a:gd name="T24" fmla="*/ 429 w 1536"/>
                  <a:gd name="T25" fmla="*/ 278 h 1000"/>
                  <a:gd name="T26" fmla="*/ 440 w 1536"/>
                  <a:gd name="T27" fmla="*/ 266 h 1000"/>
                  <a:gd name="T28" fmla="*/ 445 w 1536"/>
                  <a:gd name="T29" fmla="*/ 248 h 1000"/>
                  <a:gd name="T30" fmla="*/ 442 w 1536"/>
                  <a:gd name="T31" fmla="*/ 233 h 1000"/>
                  <a:gd name="T32" fmla="*/ 426 w 1536"/>
                  <a:gd name="T33" fmla="*/ 218 h 1000"/>
                  <a:gd name="T34" fmla="*/ 418 w 1536"/>
                  <a:gd name="T35" fmla="*/ 201 h 1000"/>
                  <a:gd name="T36" fmla="*/ 422 w 1536"/>
                  <a:gd name="T37" fmla="*/ 173 h 1000"/>
                  <a:gd name="T38" fmla="*/ 440 w 1536"/>
                  <a:gd name="T39" fmla="*/ 141 h 1000"/>
                  <a:gd name="T40" fmla="*/ 447 w 1536"/>
                  <a:gd name="T41" fmla="*/ 104 h 1000"/>
                  <a:gd name="T42" fmla="*/ 440 w 1536"/>
                  <a:gd name="T43" fmla="*/ 91 h 1000"/>
                  <a:gd name="T44" fmla="*/ 441 w 1536"/>
                  <a:gd name="T45" fmla="*/ 80 h 1000"/>
                  <a:gd name="T46" fmla="*/ 446 w 1536"/>
                  <a:gd name="T47" fmla="*/ 71 h 1000"/>
                  <a:gd name="T48" fmla="*/ 444 w 1536"/>
                  <a:gd name="T49" fmla="*/ 59 h 1000"/>
                  <a:gd name="T50" fmla="*/ 450 w 1536"/>
                  <a:gd name="T51" fmla="*/ 54 h 1000"/>
                  <a:gd name="T52" fmla="*/ 464 w 1536"/>
                  <a:gd name="T53" fmla="*/ 47 h 1000"/>
                  <a:gd name="T54" fmla="*/ 453 w 1536"/>
                  <a:gd name="T55" fmla="*/ 39 h 1000"/>
                  <a:gd name="T56" fmla="*/ 447 w 1536"/>
                  <a:gd name="T57" fmla="*/ 33 h 1000"/>
                  <a:gd name="T58" fmla="*/ 431 w 1536"/>
                  <a:gd name="T59" fmla="*/ 39 h 1000"/>
                  <a:gd name="T60" fmla="*/ 413 w 1536"/>
                  <a:gd name="T61" fmla="*/ 36 h 1000"/>
                  <a:gd name="T62" fmla="*/ 374 w 1536"/>
                  <a:gd name="T63" fmla="*/ 14 h 1000"/>
                  <a:gd name="T64" fmla="*/ 363 w 1536"/>
                  <a:gd name="T65" fmla="*/ 2 h 1000"/>
                  <a:gd name="T66" fmla="*/ 349 w 1536"/>
                  <a:gd name="T67" fmla="*/ 1 h 1000"/>
                  <a:gd name="T68" fmla="*/ 338 w 1536"/>
                  <a:gd name="T69" fmla="*/ 7 h 1000"/>
                  <a:gd name="T70" fmla="*/ 329 w 1536"/>
                  <a:gd name="T71" fmla="*/ 17 h 1000"/>
                  <a:gd name="T72" fmla="*/ 278 w 1536"/>
                  <a:gd name="T73" fmla="*/ 26 h 1000"/>
                  <a:gd name="T74" fmla="*/ 260 w 1536"/>
                  <a:gd name="T75" fmla="*/ 34 h 1000"/>
                  <a:gd name="T76" fmla="*/ 257 w 1536"/>
                  <a:gd name="T77" fmla="*/ 47 h 1000"/>
                  <a:gd name="T78" fmla="*/ 255 w 1536"/>
                  <a:gd name="T79" fmla="*/ 61 h 1000"/>
                  <a:gd name="T80" fmla="*/ 241 w 1536"/>
                  <a:gd name="T81" fmla="*/ 69 h 1000"/>
                  <a:gd name="T82" fmla="*/ 221 w 1536"/>
                  <a:gd name="T83" fmla="*/ 111 h 1000"/>
                  <a:gd name="T84" fmla="*/ 196 w 1536"/>
                  <a:gd name="T85" fmla="*/ 143 h 1000"/>
                  <a:gd name="T86" fmla="*/ 180 w 1536"/>
                  <a:gd name="T87" fmla="*/ 154 h 1000"/>
                  <a:gd name="T88" fmla="*/ 160 w 1536"/>
                  <a:gd name="T89" fmla="*/ 160 h 1000"/>
                  <a:gd name="T90" fmla="*/ 140 w 1536"/>
                  <a:gd name="T91" fmla="*/ 159 h 1000"/>
                  <a:gd name="T92" fmla="*/ 127 w 1536"/>
                  <a:gd name="T93" fmla="*/ 151 h 1000"/>
                  <a:gd name="T94" fmla="*/ 81 w 1536"/>
                  <a:gd name="T95" fmla="*/ 132 h 1000"/>
                  <a:gd name="T96" fmla="*/ 65 w 1536"/>
                  <a:gd name="T97" fmla="*/ 133 h 1000"/>
                  <a:gd name="T98" fmla="*/ 60 w 1536"/>
                  <a:gd name="T99" fmla="*/ 142 h 1000"/>
                  <a:gd name="T100" fmla="*/ 57 w 1536"/>
                  <a:gd name="T101" fmla="*/ 160 h 1000"/>
                  <a:gd name="T102" fmla="*/ 44 w 1536"/>
                  <a:gd name="T103" fmla="*/ 172 h 1000"/>
                  <a:gd name="T104" fmla="*/ 26 w 1536"/>
                  <a:gd name="T105" fmla="*/ 177 h 1000"/>
                  <a:gd name="T106" fmla="*/ 0 w 1536"/>
                  <a:gd name="T107" fmla="*/ 182 h 1000"/>
                  <a:gd name="T108" fmla="*/ 9 w 1536"/>
                  <a:gd name="T109" fmla="*/ 207 h 1000"/>
                  <a:gd name="T110" fmla="*/ 17 w 1536"/>
                  <a:gd name="T111" fmla="*/ 226 h 1000"/>
                  <a:gd name="T112" fmla="*/ 40 w 1536"/>
                  <a:gd name="T113" fmla="*/ 246 h 1000"/>
                  <a:gd name="T114" fmla="*/ 48 w 1536"/>
                  <a:gd name="T115" fmla="*/ 263 h 1000"/>
                  <a:gd name="T116" fmla="*/ 30 w 1536"/>
                  <a:gd name="T117" fmla="*/ 270 h 1000"/>
                  <a:gd name="T118" fmla="*/ 28 w 1536"/>
                  <a:gd name="T119" fmla="*/ 284 h 1000"/>
                  <a:gd name="T120" fmla="*/ 40 w 1536"/>
                  <a:gd name="T121" fmla="*/ 304 h 100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536"/>
                  <a:gd name="T184" fmla="*/ 0 h 1000"/>
                  <a:gd name="T185" fmla="*/ 1536 w 1536"/>
                  <a:gd name="T186" fmla="*/ 1000 h 100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536" h="1000">
                    <a:moveTo>
                      <a:pt x="132" y="1000"/>
                    </a:moveTo>
                    <a:lnTo>
                      <a:pt x="179" y="965"/>
                    </a:lnTo>
                    <a:lnTo>
                      <a:pt x="222" y="933"/>
                    </a:lnTo>
                    <a:lnTo>
                      <a:pt x="263" y="901"/>
                    </a:lnTo>
                    <a:lnTo>
                      <a:pt x="302" y="872"/>
                    </a:lnTo>
                    <a:lnTo>
                      <a:pt x="339" y="845"/>
                    </a:lnTo>
                    <a:lnTo>
                      <a:pt x="376" y="821"/>
                    </a:lnTo>
                    <a:lnTo>
                      <a:pt x="395" y="812"/>
                    </a:lnTo>
                    <a:lnTo>
                      <a:pt x="414" y="803"/>
                    </a:lnTo>
                    <a:lnTo>
                      <a:pt x="432" y="795"/>
                    </a:lnTo>
                    <a:lnTo>
                      <a:pt x="452" y="789"/>
                    </a:lnTo>
                    <a:lnTo>
                      <a:pt x="465" y="784"/>
                    </a:lnTo>
                    <a:lnTo>
                      <a:pt x="479" y="781"/>
                    </a:lnTo>
                    <a:lnTo>
                      <a:pt x="493" y="777"/>
                    </a:lnTo>
                    <a:lnTo>
                      <a:pt x="509" y="776"/>
                    </a:lnTo>
                    <a:lnTo>
                      <a:pt x="540" y="772"/>
                    </a:lnTo>
                    <a:lnTo>
                      <a:pt x="573" y="771"/>
                    </a:lnTo>
                    <a:lnTo>
                      <a:pt x="607" y="771"/>
                    </a:lnTo>
                    <a:lnTo>
                      <a:pt x="640" y="773"/>
                    </a:lnTo>
                    <a:lnTo>
                      <a:pt x="672" y="776"/>
                    </a:lnTo>
                    <a:lnTo>
                      <a:pt x="704" y="781"/>
                    </a:lnTo>
                    <a:lnTo>
                      <a:pt x="733" y="788"/>
                    </a:lnTo>
                    <a:lnTo>
                      <a:pt x="761" y="795"/>
                    </a:lnTo>
                    <a:lnTo>
                      <a:pt x="785" y="804"/>
                    </a:lnTo>
                    <a:lnTo>
                      <a:pt x="807" y="812"/>
                    </a:lnTo>
                    <a:lnTo>
                      <a:pt x="816" y="817"/>
                    </a:lnTo>
                    <a:lnTo>
                      <a:pt x="824" y="823"/>
                    </a:lnTo>
                    <a:lnTo>
                      <a:pt x="831" y="828"/>
                    </a:lnTo>
                    <a:lnTo>
                      <a:pt x="836" y="833"/>
                    </a:lnTo>
                    <a:lnTo>
                      <a:pt x="840" y="839"/>
                    </a:lnTo>
                    <a:lnTo>
                      <a:pt x="843" y="844"/>
                    </a:lnTo>
                    <a:lnTo>
                      <a:pt x="844" y="849"/>
                    </a:lnTo>
                    <a:lnTo>
                      <a:pt x="843" y="855"/>
                    </a:lnTo>
                    <a:lnTo>
                      <a:pt x="843" y="865"/>
                    </a:lnTo>
                    <a:lnTo>
                      <a:pt x="843" y="875"/>
                    </a:lnTo>
                    <a:lnTo>
                      <a:pt x="844" y="883"/>
                    </a:lnTo>
                    <a:lnTo>
                      <a:pt x="847" y="891"/>
                    </a:lnTo>
                    <a:lnTo>
                      <a:pt x="849" y="898"/>
                    </a:lnTo>
                    <a:lnTo>
                      <a:pt x="853" y="905"/>
                    </a:lnTo>
                    <a:lnTo>
                      <a:pt x="857" y="910"/>
                    </a:lnTo>
                    <a:lnTo>
                      <a:pt x="863" y="917"/>
                    </a:lnTo>
                    <a:lnTo>
                      <a:pt x="868" y="922"/>
                    </a:lnTo>
                    <a:lnTo>
                      <a:pt x="875" y="926"/>
                    </a:lnTo>
                    <a:lnTo>
                      <a:pt x="883" y="930"/>
                    </a:lnTo>
                    <a:lnTo>
                      <a:pt x="891" y="934"/>
                    </a:lnTo>
                    <a:lnTo>
                      <a:pt x="908" y="941"/>
                    </a:lnTo>
                    <a:lnTo>
                      <a:pt x="927" y="946"/>
                    </a:lnTo>
                    <a:lnTo>
                      <a:pt x="948" y="950"/>
                    </a:lnTo>
                    <a:lnTo>
                      <a:pt x="969" y="953"/>
                    </a:lnTo>
                    <a:lnTo>
                      <a:pt x="993" y="956"/>
                    </a:lnTo>
                    <a:lnTo>
                      <a:pt x="1017" y="957"/>
                    </a:lnTo>
                    <a:lnTo>
                      <a:pt x="1065" y="957"/>
                    </a:lnTo>
                    <a:lnTo>
                      <a:pt x="1115" y="957"/>
                    </a:lnTo>
                    <a:lnTo>
                      <a:pt x="1153" y="957"/>
                    </a:lnTo>
                    <a:lnTo>
                      <a:pt x="1191" y="957"/>
                    </a:lnTo>
                    <a:lnTo>
                      <a:pt x="1226" y="956"/>
                    </a:lnTo>
                    <a:lnTo>
                      <a:pt x="1260" y="953"/>
                    </a:lnTo>
                    <a:lnTo>
                      <a:pt x="1290" y="949"/>
                    </a:lnTo>
                    <a:lnTo>
                      <a:pt x="1318" y="945"/>
                    </a:lnTo>
                    <a:lnTo>
                      <a:pt x="1344" y="938"/>
                    </a:lnTo>
                    <a:lnTo>
                      <a:pt x="1368" y="930"/>
                    </a:lnTo>
                    <a:lnTo>
                      <a:pt x="1378" y="926"/>
                    </a:lnTo>
                    <a:lnTo>
                      <a:pt x="1388" y="921"/>
                    </a:lnTo>
                    <a:lnTo>
                      <a:pt x="1397" y="916"/>
                    </a:lnTo>
                    <a:lnTo>
                      <a:pt x="1406" y="909"/>
                    </a:lnTo>
                    <a:lnTo>
                      <a:pt x="1414" y="902"/>
                    </a:lnTo>
                    <a:lnTo>
                      <a:pt x="1421" y="896"/>
                    </a:lnTo>
                    <a:lnTo>
                      <a:pt x="1428" y="888"/>
                    </a:lnTo>
                    <a:lnTo>
                      <a:pt x="1434" y="879"/>
                    </a:lnTo>
                    <a:lnTo>
                      <a:pt x="1440" y="869"/>
                    </a:lnTo>
                    <a:lnTo>
                      <a:pt x="1444" y="860"/>
                    </a:lnTo>
                    <a:lnTo>
                      <a:pt x="1448" y="848"/>
                    </a:lnTo>
                    <a:lnTo>
                      <a:pt x="1452" y="837"/>
                    </a:lnTo>
                    <a:lnTo>
                      <a:pt x="1454" y="825"/>
                    </a:lnTo>
                    <a:lnTo>
                      <a:pt x="1456" y="812"/>
                    </a:lnTo>
                    <a:lnTo>
                      <a:pt x="1457" y="797"/>
                    </a:lnTo>
                    <a:lnTo>
                      <a:pt x="1457" y="783"/>
                    </a:lnTo>
                    <a:lnTo>
                      <a:pt x="1457" y="776"/>
                    </a:lnTo>
                    <a:lnTo>
                      <a:pt x="1453" y="769"/>
                    </a:lnTo>
                    <a:lnTo>
                      <a:pt x="1449" y="763"/>
                    </a:lnTo>
                    <a:lnTo>
                      <a:pt x="1444" y="756"/>
                    </a:lnTo>
                    <a:lnTo>
                      <a:pt x="1429" y="743"/>
                    </a:lnTo>
                    <a:lnTo>
                      <a:pt x="1412" y="727"/>
                    </a:lnTo>
                    <a:lnTo>
                      <a:pt x="1404" y="719"/>
                    </a:lnTo>
                    <a:lnTo>
                      <a:pt x="1396" y="711"/>
                    </a:lnTo>
                    <a:lnTo>
                      <a:pt x="1388" y="701"/>
                    </a:lnTo>
                    <a:lnTo>
                      <a:pt x="1381" y="692"/>
                    </a:lnTo>
                    <a:lnTo>
                      <a:pt x="1376" y="681"/>
                    </a:lnTo>
                    <a:lnTo>
                      <a:pt x="1370" y="669"/>
                    </a:lnTo>
                    <a:lnTo>
                      <a:pt x="1368" y="657"/>
                    </a:lnTo>
                    <a:lnTo>
                      <a:pt x="1368" y="644"/>
                    </a:lnTo>
                    <a:lnTo>
                      <a:pt x="1368" y="623"/>
                    </a:lnTo>
                    <a:lnTo>
                      <a:pt x="1372" y="603"/>
                    </a:lnTo>
                    <a:lnTo>
                      <a:pt x="1376" y="583"/>
                    </a:lnTo>
                    <a:lnTo>
                      <a:pt x="1382" y="564"/>
                    </a:lnTo>
                    <a:lnTo>
                      <a:pt x="1390" y="545"/>
                    </a:lnTo>
                    <a:lnTo>
                      <a:pt x="1400" y="527"/>
                    </a:lnTo>
                    <a:lnTo>
                      <a:pt x="1409" y="509"/>
                    </a:lnTo>
                    <a:lnTo>
                      <a:pt x="1420" y="493"/>
                    </a:lnTo>
                    <a:lnTo>
                      <a:pt x="1442" y="460"/>
                    </a:lnTo>
                    <a:lnTo>
                      <a:pt x="1464" y="429"/>
                    </a:lnTo>
                    <a:lnTo>
                      <a:pt x="1484" y="401"/>
                    </a:lnTo>
                    <a:lnTo>
                      <a:pt x="1500" y="373"/>
                    </a:lnTo>
                    <a:lnTo>
                      <a:pt x="1485" y="359"/>
                    </a:lnTo>
                    <a:lnTo>
                      <a:pt x="1465" y="340"/>
                    </a:lnTo>
                    <a:lnTo>
                      <a:pt x="1456" y="329"/>
                    </a:lnTo>
                    <a:lnTo>
                      <a:pt x="1446" y="317"/>
                    </a:lnTo>
                    <a:lnTo>
                      <a:pt x="1444" y="311"/>
                    </a:lnTo>
                    <a:lnTo>
                      <a:pt x="1441" y="304"/>
                    </a:lnTo>
                    <a:lnTo>
                      <a:pt x="1440" y="296"/>
                    </a:lnTo>
                    <a:lnTo>
                      <a:pt x="1440" y="290"/>
                    </a:lnTo>
                    <a:lnTo>
                      <a:pt x="1440" y="280"/>
                    </a:lnTo>
                    <a:lnTo>
                      <a:pt x="1441" y="274"/>
                    </a:lnTo>
                    <a:lnTo>
                      <a:pt x="1444" y="267"/>
                    </a:lnTo>
                    <a:lnTo>
                      <a:pt x="1445" y="260"/>
                    </a:lnTo>
                    <a:lnTo>
                      <a:pt x="1449" y="250"/>
                    </a:lnTo>
                    <a:lnTo>
                      <a:pt x="1452" y="240"/>
                    </a:lnTo>
                    <a:lnTo>
                      <a:pt x="1456" y="239"/>
                    </a:lnTo>
                    <a:lnTo>
                      <a:pt x="1460" y="236"/>
                    </a:lnTo>
                    <a:lnTo>
                      <a:pt x="1462" y="232"/>
                    </a:lnTo>
                    <a:lnTo>
                      <a:pt x="1464" y="228"/>
                    </a:lnTo>
                    <a:lnTo>
                      <a:pt x="1462" y="222"/>
                    </a:lnTo>
                    <a:lnTo>
                      <a:pt x="1461" y="212"/>
                    </a:lnTo>
                    <a:lnTo>
                      <a:pt x="1457" y="203"/>
                    </a:lnTo>
                    <a:lnTo>
                      <a:pt x="1453" y="194"/>
                    </a:lnTo>
                    <a:lnTo>
                      <a:pt x="1450" y="184"/>
                    </a:lnTo>
                    <a:lnTo>
                      <a:pt x="1452" y="175"/>
                    </a:lnTo>
                    <a:lnTo>
                      <a:pt x="1460" y="176"/>
                    </a:lnTo>
                    <a:lnTo>
                      <a:pt x="1466" y="178"/>
                    </a:lnTo>
                    <a:lnTo>
                      <a:pt x="1473" y="178"/>
                    </a:lnTo>
                    <a:lnTo>
                      <a:pt x="1480" y="178"/>
                    </a:lnTo>
                    <a:lnTo>
                      <a:pt x="1492" y="175"/>
                    </a:lnTo>
                    <a:lnTo>
                      <a:pt x="1502" y="170"/>
                    </a:lnTo>
                    <a:lnTo>
                      <a:pt x="1512" y="162"/>
                    </a:lnTo>
                    <a:lnTo>
                      <a:pt x="1521" y="154"/>
                    </a:lnTo>
                    <a:lnTo>
                      <a:pt x="1529" y="143"/>
                    </a:lnTo>
                    <a:lnTo>
                      <a:pt x="1536" y="132"/>
                    </a:lnTo>
                    <a:lnTo>
                      <a:pt x="1516" y="132"/>
                    </a:lnTo>
                    <a:lnTo>
                      <a:pt x="1496" y="130"/>
                    </a:lnTo>
                    <a:lnTo>
                      <a:pt x="1485" y="127"/>
                    </a:lnTo>
                    <a:lnTo>
                      <a:pt x="1477" y="123"/>
                    </a:lnTo>
                    <a:lnTo>
                      <a:pt x="1473" y="119"/>
                    </a:lnTo>
                    <a:lnTo>
                      <a:pt x="1469" y="116"/>
                    </a:lnTo>
                    <a:lnTo>
                      <a:pt x="1466" y="112"/>
                    </a:lnTo>
                    <a:lnTo>
                      <a:pt x="1464" y="108"/>
                    </a:lnTo>
                    <a:lnTo>
                      <a:pt x="1448" y="114"/>
                    </a:lnTo>
                    <a:lnTo>
                      <a:pt x="1436" y="120"/>
                    </a:lnTo>
                    <a:lnTo>
                      <a:pt x="1429" y="123"/>
                    </a:lnTo>
                    <a:lnTo>
                      <a:pt x="1422" y="124"/>
                    </a:lnTo>
                    <a:lnTo>
                      <a:pt x="1413" y="126"/>
                    </a:lnTo>
                    <a:lnTo>
                      <a:pt x="1404" y="127"/>
                    </a:lnTo>
                    <a:lnTo>
                      <a:pt x="1390" y="126"/>
                    </a:lnTo>
                    <a:lnTo>
                      <a:pt x="1377" y="124"/>
                    </a:lnTo>
                    <a:lnTo>
                      <a:pt x="1365" y="123"/>
                    </a:lnTo>
                    <a:lnTo>
                      <a:pt x="1354" y="119"/>
                    </a:lnTo>
                    <a:lnTo>
                      <a:pt x="1332" y="111"/>
                    </a:lnTo>
                    <a:lnTo>
                      <a:pt x="1312" y="102"/>
                    </a:lnTo>
                    <a:lnTo>
                      <a:pt x="1273" y="78"/>
                    </a:lnTo>
                    <a:lnTo>
                      <a:pt x="1234" y="54"/>
                    </a:lnTo>
                    <a:lnTo>
                      <a:pt x="1225" y="47"/>
                    </a:lnTo>
                    <a:lnTo>
                      <a:pt x="1217" y="38"/>
                    </a:lnTo>
                    <a:lnTo>
                      <a:pt x="1211" y="30"/>
                    </a:lnTo>
                    <a:lnTo>
                      <a:pt x="1205" y="20"/>
                    </a:lnTo>
                    <a:lnTo>
                      <a:pt x="1197" y="12"/>
                    </a:lnTo>
                    <a:lnTo>
                      <a:pt x="1188" y="6"/>
                    </a:lnTo>
                    <a:lnTo>
                      <a:pt x="1181" y="3"/>
                    </a:lnTo>
                    <a:lnTo>
                      <a:pt x="1175" y="2"/>
                    </a:lnTo>
                    <a:lnTo>
                      <a:pt x="1165" y="0"/>
                    </a:lnTo>
                    <a:lnTo>
                      <a:pt x="1156" y="0"/>
                    </a:lnTo>
                    <a:lnTo>
                      <a:pt x="1143" y="2"/>
                    </a:lnTo>
                    <a:lnTo>
                      <a:pt x="1129" y="6"/>
                    </a:lnTo>
                    <a:lnTo>
                      <a:pt x="1116" y="10"/>
                    </a:lnTo>
                    <a:lnTo>
                      <a:pt x="1103" y="12"/>
                    </a:lnTo>
                    <a:lnTo>
                      <a:pt x="1105" y="16"/>
                    </a:lnTo>
                    <a:lnTo>
                      <a:pt x="1108" y="22"/>
                    </a:lnTo>
                    <a:lnTo>
                      <a:pt x="1109" y="27"/>
                    </a:lnTo>
                    <a:lnTo>
                      <a:pt x="1109" y="34"/>
                    </a:lnTo>
                    <a:lnTo>
                      <a:pt x="1107" y="44"/>
                    </a:lnTo>
                    <a:lnTo>
                      <a:pt x="1103" y="54"/>
                    </a:lnTo>
                    <a:lnTo>
                      <a:pt x="1077" y="55"/>
                    </a:lnTo>
                    <a:lnTo>
                      <a:pt x="1047" y="58"/>
                    </a:lnTo>
                    <a:lnTo>
                      <a:pt x="1013" y="62"/>
                    </a:lnTo>
                    <a:lnTo>
                      <a:pt x="979" y="68"/>
                    </a:lnTo>
                    <a:lnTo>
                      <a:pt x="944" y="75"/>
                    </a:lnTo>
                    <a:lnTo>
                      <a:pt x="911" y="84"/>
                    </a:lnTo>
                    <a:lnTo>
                      <a:pt x="895" y="90"/>
                    </a:lnTo>
                    <a:lnTo>
                      <a:pt x="881" y="96"/>
                    </a:lnTo>
                    <a:lnTo>
                      <a:pt x="867" y="102"/>
                    </a:lnTo>
                    <a:lnTo>
                      <a:pt x="855" y="108"/>
                    </a:lnTo>
                    <a:lnTo>
                      <a:pt x="851" y="111"/>
                    </a:lnTo>
                    <a:lnTo>
                      <a:pt x="848" y="115"/>
                    </a:lnTo>
                    <a:lnTo>
                      <a:pt x="845" y="120"/>
                    </a:lnTo>
                    <a:lnTo>
                      <a:pt x="844" y="126"/>
                    </a:lnTo>
                    <a:lnTo>
                      <a:pt x="841" y="139"/>
                    </a:lnTo>
                    <a:lnTo>
                      <a:pt x="841" y="155"/>
                    </a:lnTo>
                    <a:lnTo>
                      <a:pt x="840" y="170"/>
                    </a:lnTo>
                    <a:lnTo>
                      <a:pt x="839" y="184"/>
                    </a:lnTo>
                    <a:lnTo>
                      <a:pt x="839" y="190"/>
                    </a:lnTo>
                    <a:lnTo>
                      <a:pt x="836" y="196"/>
                    </a:lnTo>
                    <a:lnTo>
                      <a:pt x="835" y="200"/>
                    </a:lnTo>
                    <a:lnTo>
                      <a:pt x="831" y="204"/>
                    </a:lnTo>
                    <a:lnTo>
                      <a:pt x="819" y="212"/>
                    </a:lnTo>
                    <a:lnTo>
                      <a:pt x="804" y="219"/>
                    </a:lnTo>
                    <a:lnTo>
                      <a:pt x="796" y="222"/>
                    </a:lnTo>
                    <a:lnTo>
                      <a:pt x="789" y="227"/>
                    </a:lnTo>
                    <a:lnTo>
                      <a:pt x="783" y="234"/>
                    </a:lnTo>
                    <a:lnTo>
                      <a:pt x="777" y="240"/>
                    </a:lnTo>
                    <a:lnTo>
                      <a:pt x="757" y="290"/>
                    </a:lnTo>
                    <a:lnTo>
                      <a:pt x="735" y="339"/>
                    </a:lnTo>
                    <a:lnTo>
                      <a:pt x="723" y="363"/>
                    </a:lnTo>
                    <a:lnTo>
                      <a:pt x="709" y="385"/>
                    </a:lnTo>
                    <a:lnTo>
                      <a:pt x="695" y="408"/>
                    </a:lnTo>
                    <a:lnTo>
                      <a:pt x="679" y="429"/>
                    </a:lnTo>
                    <a:lnTo>
                      <a:pt x="661" y="449"/>
                    </a:lnTo>
                    <a:lnTo>
                      <a:pt x="643" y="468"/>
                    </a:lnTo>
                    <a:lnTo>
                      <a:pt x="632" y="476"/>
                    </a:lnTo>
                    <a:lnTo>
                      <a:pt x="621" y="484"/>
                    </a:lnTo>
                    <a:lnTo>
                      <a:pt x="611" y="491"/>
                    </a:lnTo>
                    <a:lnTo>
                      <a:pt x="600" y="497"/>
                    </a:lnTo>
                    <a:lnTo>
                      <a:pt x="588" y="503"/>
                    </a:lnTo>
                    <a:lnTo>
                      <a:pt x="576" y="508"/>
                    </a:lnTo>
                    <a:lnTo>
                      <a:pt x="564" y="513"/>
                    </a:lnTo>
                    <a:lnTo>
                      <a:pt x="551" y="517"/>
                    </a:lnTo>
                    <a:lnTo>
                      <a:pt x="537" y="520"/>
                    </a:lnTo>
                    <a:lnTo>
                      <a:pt x="523" y="523"/>
                    </a:lnTo>
                    <a:lnTo>
                      <a:pt x="509" y="524"/>
                    </a:lnTo>
                    <a:lnTo>
                      <a:pt x="493" y="524"/>
                    </a:lnTo>
                    <a:lnTo>
                      <a:pt x="483" y="524"/>
                    </a:lnTo>
                    <a:lnTo>
                      <a:pt x="472" y="523"/>
                    </a:lnTo>
                    <a:lnTo>
                      <a:pt x="460" y="520"/>
                    </a:lnTo>
                    <a:lnTo>
                      <a:pt x="451" y="517"/>
                    </a:lnTo>
                    <a:lnTo>
                      <a:pt x="440" y="513"/>
                    </a:lnTo>
                    <a:lnTo>
                      <a:pt x="431" y="508"/>
                    </a:lnTo>
                    <a:lnTo>
                      <a:pt x="423" y="501"/>
                    </a:lnTo>
                    <a:lnTo>
                      <a:pt x="416" y="493"/>
                    </a:lnTo>
                    <a:lnTo>
                      <a:pt x="314" y="493"/>
                    </a:lnTo>
                    <a:lnTo>
                      <a:pt x="303" y="481"/>
                    </a:lnTo>
                    <a:lnTo>
                      <a:pt x="287" y="461"/>
                    </a:lnTo>
                    <a:lnTo>
                      <a:pt x="272" y="441"/>
                    </a:lnTo>
                    <a:lnTo>
                      <a:pt x="266" y="433"/>
                    </a:lnTo>
                    <a:lnTo>
                      <a:pt x="248" y="433"/>
                    </a:lnTo>
                    <a:lnTo>
                      <a:pt x="232" y="432"/>
                    </a:lnTo>
                    <a:lnTo>
                      <a:pt x="226" y="432"/>
                    </a:lnTo>
                    <a:lnTo>
                      <a:pt x="219" y="433"/>
                    </a:lnTo>
                    <a:lnTo>
                      <a:pt x="212" y="436"/>
                    </a:lnTo>
                    <a:lnTo>
                      <a:pt x="206" y="440"/>
                    </a:lnTo>
                    <a:lnTo>
                      <a:pt x="202" y="444"/>
                    </a:lnTo>
                    <a:lnTo>
                      <a:pt x="199" y="451"/>
                    </a:lnTo>
                    <a:lnTo>
                      <a:pt x="198" y="457"/>
                    </a:lnTo>
                    <a:lnTo>
                      <a:pt x="198" y="465"/>
                    </a:lnTo>
                    <a:lnTo>
                      <a:pt x="198" y="481"/>
                    </a:lnTo>
                    <a:lnTo>
                      <a:pt x="199" y="500"/>
                    </a:lnTo>
                    <a:lnTo>
                      <a:pt x="196" y="508"/>
                    </a:lnTo>
                    <a:lnTo>
                      <a:pt x="194" y="516"/>
                    </a:lnTo>
                    <a:lnTo>
                      <a:pt x="188" y="524"/>
                    </a:lnTo>
                    <a:lnTo>
                      <a:pt x="182" y="533"/>
                    </a:lnTo>
                    <a:lnTo>
                      <a:pt x="174" y="541"/>
                    </a:lnTo>
                    <a:lnTo>
                      <a:pt x="164" y="549"/>
                    </a:lnTo>
                    <a:lnTo>
                      <a:pt x="155" y="556"/>
                    </a:lnTo>
                    <a:lnTo>
                      <a:pt x="144" y="563"/>
                    </a:lnTo>
                    <a:lnTo>
                      <a:pt x="132" y="568"/>
                    </a:lnTo>
                    <a:lnTo>
                      <a:pt x="120" y="572"/>
                    </a:lnTo>
                    <a:lnTo>
                      <a:pt x="108" y="575"/>
                    </a:lnTo>
                    <a:lnTo>
                      <a:pt x="96" y="577"/>
                    </a:lnTo>
                    <a:lnTo>
                      <a:pt x="84" y="577"/>
                    </a:lnTo>
                    <a:lnTo>
                      <a:pt x="72" y="575"/>
                    </a:lnTo>
                    <a:lnTo>
                      <a:pt x="60" y="572"/>
                    </a:lnTo>
                    <a:lnTo>
                      <a:pt x="48" y="565"/>
                    </a:lnTo>
                    <a:lnTo>
                      <a:pt x="0" y="565"/>
                    </a:lnTo>
                    <a:lnTo>
                      <a:pt x="0" y="596"/>
                    </a:lnTo>
                    <a:lnTo>
                      <a:pt x="10" y="615"/>
                    </a:lnTo>
                    <a:lnTo>
                      <a:pt x="18" y="635"/>
                    </a:lnTo>
                    <a:lnTo>
                      <a:pt x="22" y="647"/>
                    </a:lnTo>
                    <a:lnTo>
                      <a:pt x="24" y="660"/>
                    </a:lnTo>
                    <a:lnTo>
                      <a:pt x="28" y="676"/>
                    </a:lnTo>
                    <a:lnTo>
                      <a:pt x="30" y="692"/>
                    </a:lnTo>
                    <a:lnTo>
                      <a:pt x="34" y="705"/>
                    </a:lnTo>
                    <a:lnTo>
                      <a:pt x="39" y="717"/>
                    </a:lnTo>
                    <a:lnTo>
                      <a:pt x="47" y="729"/>
                    </a:lnTo>
                    <a:lnTo>
                      <a:pt x="55" y="739"/>
                    </a:lnTo>
                    <a:lnTo>
                      <a:pt x="75" y="759"/>
                    </a:lnTo>
                    <a:lnTo>
                      <a:pt x="98" y="777"/>
                    </a:lnTo>
                    <a:lnTo>
                      <a:pt x="110" y="785"/>
                    </a:lnTo>
                    <a:lnTo>
                      <a:pt x="120" y="795"/>
                    </a:lnTo>
                    <a:lnTo>
                      <a:pt x="130" y="804"/>
                    </a:lnTo>
                    <a:lnTo>
                      <a:pt x="139" y="815"/>
                    </a:lnTo>
                    <a:lnTo>
                      <a:pt x="146" y="825"/>
                    </a:lnTo>
                    <a:lnTo>
                      <a:pt x="152" y="836"/>
                    </a:lnTo>
                    <a:lnTo>
                      <a:pt x="155" y="848"/>
                    </a:lnTo>
                    <a:lnTo>
                      <a:pt x="156" y="861"/>
                    </a:lnTo>
                    <a:lnTo>
                      <a:pt x="127" y="861"/>
                    </a:lnTo>
                    <a:lnTo>
                      <a:pt x="118" y="864"/>
                    </a:lnTo>
                    <a:lnTo>
                      <a:pt x="111" y="869"/>
                    </a:lnTo>
                    <a:lnTo>
                      <a:pt x="104" y="875"/>
                    </a:lnTo>
                    <a:lnTo>
                      <a:pt x="99" y="881"/>
                    </a:lnTo>
                    <a:lnTo>
                      <a:pt x="95" y="889"/>
                    </a:lnTo>
                    <a:lnTo>
                      <a:pt x="92" y="897"/>
                    </a:lnTo>
                    <a:lnTo>
                      <a:pt x="91" y="906"/>
                    </a:lnTo>
                    <a:lnTo>
                      <a:pt x="91" y="916"/>
                    </a:lnTo>
                    <a:lnTo>
                      <a:pt x="92" y="928"/>
                    </a:lnTo>
                    <a:lnTo>
                      <a:pt x="95" y="940"/>
                    </a:lnTo>
                    <a:lnTo>
                      <a:pt x="100" y="950"/>
                    </a:lnTo>
                    <a:lnTo>
                      <a:pt x="107" y="961"/>
                    </a:lnTo>
                    <a:lnTo>
                      <a:pt x="122" y="978"/>
                    </a:lnTo>
                    <a:lnTo>
                      <a:pt x="132" y="993"/>
                    </a:lnTo>
                    <a:lnTo>
                      <a:pt x="132" y="100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137"/>
              <p:cNvSpPr>
                <a:spLocks/>
              </p:cNvSpPr>
              <p:nvPr/>
            </p:nvSpPr>
            <p:spPr bwMode="auto">
              <a:xfrm>
                <a:off x="2800" y="3418"/>
                <a:ext cx="182" cy="312"/>
              </a:xfrm>
              <a:custGeom>
                <a:avLst/>
                <a:gdLst>
                  <a:gd name="T0" fmla="*/ 34 w 595"/>
                  <a:gd name="T1" fmla="*/ 5 h 1024"/>
                  <a:gd name="T2" fmla="*/ 31 w 595"/>
                  <a:gd name="T3" fmla="*/ 13 h 1024"/>
                  <a:gd name="T4" fmla="*/ 35 w 595"/>
                  <a:gd name="T5" fmla="*/ 23 h 1024"/>
                  <a:gd name="T6" fmla="*/ 41 w 595"/>
                  <a:gd name="T7" fmla="*/ 35 h 1024"/>
                  <a:gd name="T8" fmla="*/ 42 w 595"/>
                  <a:gd name="T9" fmla="*/ 45 h 1024"/>
                  <a:gd name="T10" fmla="*/ 35 w 595"/>
                  <a:gd name="T11" fmla="*/ 66 h 1024"/>
                  <a:gd name="T12" fmla="*/ 31 w 595"/>
                  <a:gd name="T13" fmla="*/ 82 h 1024"/>
                  <a:gd name="T14" fmla="*/ 34 w 595"/>
                  <a:gd name="T15" fmla="*/ 87 h 1024"/>
                  <a:gd name="T16" fmla="*/ 50 w 595"/>
                  <a:gd name="T17" fmla="*/ 86 h 1024"/>
                  <a:gd name="T18" fmla="*/ 63 w 595"/>
                  <a:gd name="T19" fmla="*/ 87 h 1024"/>
                  <a:gd name="T20" fmla="*/ 69 w 595"/>
                  <a:gd name="T21" fmla="*/ 92 h 1024"/>
                  <a:gd name="T22" fmla="*/ 72 w 595"/>
                  <a:gd name="T23" fmla="*/ 100 h 1024"/>
                  <a:gd name="T24" fmla="*/ 69 w 595"/>
                  <a:gd name="T25" fmla="*/ 113 h 1024"/>
                  <a:gd name="T26" fmla="*/ 54 w 595"/>
                  <a:gd name="T27" fmla="*/ 133 h 1024"/>
                  <a:gd name="T28" fmla="*/ 46 w 595"/>
                  <a:gd name="T29" fmla="*/ 150 h 1024"/>
                  <a:gd name="T30" fmla="*/ 47 w 595"/>
                  <a:gd name="T31" fmla="*/ 164 h 1024"/>
                  <a:gd name="T32" fmla="*/ 55 w 595"/>
                  <a:gd name="T33" fmla="*/ 186 h 1024"/>
                  <a:gd name="T34" fmla="*/ 59 w 595"/>
                  <a:gd name="T35" fmla="*/ 201 h 1024"/>
                  <a:gd name="T36" fmla="*/ 58 w 595"/>
                  <a:gd name="T37" fmla="*/ 213 h 1024"/>
                  <a:gd name="T38" fmla="*/ 52 w 595"/>
                  <a:gd name="T39" fmla="*/ 223 h 1024"/>
                  <a:gd name="T40" fmla="*/ 35 w 595"/>
                  <a:gd name="T41" fmla="*/ 236 h 1024"/>
                  <a:gd name="T42" fmla="*/ 14 w 595"/>
                  <a:gd name="T43" fmla="*/ 250 h 1024"/>
                  <a:gd name="T44" fmla="*/ 4 w 595"/>
                  <a:gd name="T45" fmla="*/ 260 h 1024"/>
                  <a:gd name="T46" fmla="*/ 0 w 595"/>
                  <a:gd name="T47" fmla="*/ 270 h 1024"/>
                  <a:gd name="T48" fmla="*/ 2 w 595"/>
                  <a:gd name="T49" fmla="*/ 277 h 1024"/>
                  <a:gd name="T50" fmla="*/ 6 w 595"/>
                  <a:gd name="T51" fmla="*/ 286 h 1024"/>
                  <a:gd name="T52" fmla="*/ 2 w 595"/>
                  <a:gd name="T53" fmla="*/ 301 h 1024"/>
                  <a:gd name="T54" fmla="*/ 4 w 595"/>
                  <a:gd name="T55" fmla="*/ 305 h 1024"/>
                  <a:gd name="T56" fmla="*/ 17 w 595"/>
                  <a:gd name="T57" fmla="*/ 311 h 1024"/>
                  <a:gd name="T58" fmla="*/ 26 w 595"/>
                  <a:gd name="T59" fmla="*/ 311 h 1024"/>
                  <a:gd name="T60" fmla="*/ 33 w 595"/>
                  <a:gd name="T61" fmla="*/ 306 h 1024"/>
                  <a:gd name="T62" fmla="*/ 57 w 595"/>
                  <a:gd name="T63" fmla="*/ 289 h 1024"/>
                  <a:gd name="T64" fmla="*/ 72 w 595"/>
                  <a:gd name="T65" fmla="*/ 293 h 1024"/>
                  <a:gd name="T66" fmla="*/ 86 w 595"/>
                  <a:gd name="T67" fmla="*/ 289 h 1024"/>
                  <a:gd name="T68" fmla="*/ 98 w 595"/>
                  <a:gd name="T69" fmla="*/ 280 h 1024"/>
                  <a:gd name="T70" fmla="*/ 103 w 595"/>
                  <a:gd name="T71" fmla="*/ 270 h 1024"/>
                  <a:gd name="T72" fmla="*/ 103 w 595"/>
                  <a:gd name="T73" fmla="*/ 255 h 1024"/>
                  <a:gd name="T74" fmla="*/ 109 w 595"/>
                  <a:gd name="T75" fmla="*/ 250 h 1024"/>
                  <a:gd name="T76" fmla="*/ 124 w 595"/>
                  <a:gd name="T77" fmla="*/ 251 h 1024"/>
                  <a:gd name="T78" fmla="*/ 128 w 595"/>
                  <a:gd name="T79" fmla="*/ 232 h 1024"/>
                  <a:gd name="T80" fmla="*/ 139 w 595"/>
                  <a:gd name="T81" fmla="*/ 220 h 1024"/>
                  <a:gd name="T82" fmla="*/ 157 w 595"/>
                  <a:gd name="T83" fmla="*/ 206 h 1024"/>
                  <a:gd name="T84" fmla="*/ 165 w 595"/>
                  <a:gd name="T85" fmla="*/ 195 h 1024"/>
                  <a:gd name="T86" fmla="*/ 166 w 595"/>
                  <a:gd name="T87" fmla="*/ 183 h 1024"/>
                  <a:gd name="T88" fmla="*/ 171 w 595"/>
                  <a:gd name="T89" fmla="*/ 172 h 1024"/>
                  <a:gd name="T90" fmla="*/ 180 w 595"/>
                  <a:gd name="T91" fmla="*/ 164 h 1024"/>
                  <a:gd name="T92" fmla="*/ 182 w 595"/>
                  <a:gd name="T93" fmla="*/ 158 h 1024"/>
                  <a:gd name="T94" fmla="*/ 179 w 595"/>
                  <a:gd name="T95" fmla="*/ 149 h 1024"/>
                  <a:gd name="T96" fmla="*/ 175 w 595"/>
                  <a:gd name="T97" fmla="*/ 139 h 1024"/>
                  <a:gd name="T98" fmla="*/ 167 w 595"/>
                  <a:gd name="T99" fmla="*/ 128 h 1024"/>
                  <a:gd name="T100" fmla="*/ 154 w 595"/>
                  <a:gd name="T101" fmla="*/ 88 h 1024"/>
                  <a:gd name="T102" fmla="*/ 144 w 595"/>
                  <a:gd name="T103" fmla="*/ 61 h 1024"/>
                  <a:gd name="T104" fmla="*/ 136 w 595"/>
                  <a:gd name="T105" fmla="*/ 49 h 1024"/>
                  <a:gd name="T106" fmla="*/ 125 w 595"/>
                  <a:gd name="T107" fmla="*/ 40 h 1024"/>
                  <a:gd name="T108" fmla="*/ 110 w 595"/>
                  <a:gd name="T109" fmla="*/ 29 h 1024"/>
                  <a:gd name="T110" fmla="*/ 91 w 595"/>
                  <a:gd name="T111" fmla="*/ 29 h 1024"/>
                  <a:gd name="T112" fmla="*/ 77 w 595"/>
                  <a:gd name="T113" fmla="*/ 31 h 1024"/>
                  <a:gd name="T114" fmla="*/ 69 w 595"/>
                  <a:gd name="T115" fmla="*/ 27 h 1024"/>
                  <a:gd name="T116" fmla="*/ 50 w 595"/>
                  <a:gd name="T117" fmla="*/ 8 h 1024"/>
                  <a:gd name="T118" fmla="*/ 46 w 595"/>
                  <a:gd name="T119" fmla="*/ 0 h 102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5"/>
                  <a:gd name="T181" fmla="*/ 0 h 1024"/>
                  <a:gd name="T182" fmla="*/ 595 w 595"/>
                  <a:gd name="T183" fmla="*/ 1024 h 102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5" h="1024">
                    <a:moveTo>
                      <a:pt x="150" y="0"/>
                    </a:moveTo>
                    <a:lnTo>
                      <a:pt x="133" y="7"/>
                    </a:lnTo>
                    <a:lnTo>
                      <a:pt x="117" y="14"/>
                    </a:lnTo>
                    <a:lnTo>
                      <a:pt x="110" y="18"/>
                    </a:lnTo>
                    <a:lnTo>
                      <a:pt x="106" y="22"/>
                    </a:lnTo>
                    <a:lnTo>
                      <a:pt x="104" y="28"/>
                    </a:lnTo>
                    <a:lnTo>
                      <a:pt x="102" y="36"/>
                    </a:lnTo>
                    <a:lnTo>
                      <a:pt x="102" y="43"/>
                    </a:lnTo>
                    <a:lnTo>
                      <a:pt x="104" y="51"/>
                    </a:lnTo>
                    <a:lnTo>
                      <a:pt x="105" y="58"/>
                    </a:lnTo>
                    <a:lnTo>
                      <a:pt x="108" y="64"/>
                    </a:lnTo>
                    <a:lnTo>
                      <a:pt x="113" y="75"/>
                    </a:lnTo>
                    <a:lnTo>
                      <a:pt x="120" y="87"/>
                    </a:lnTo>
                    <a:lnTo>
                      <a:pt x="126" y="98"/>
                    </a:lnTo>
                    <a:lnTo>
                      <a:pt x="133" y="108"/>
                    </a:lnTo>
                    <a:lnTo>
                      <a:pt x="134" y="114"/>
                    </a:lnTo>
                    <a:lnTo>
                      <a:pt x="137" y="119"/>
                    </a:lnTo>
                    <a:lnTo>
                      <a:pt x="138" y="125"/>
                    </a:lnTo>
                    <a:lnTo>
                      <a:pt x="138" y="132"/>
                    </a:lnTo>
                    <a:lnTo>
                      <a:pt x="137" y="149"/>
                    </a:lnTo>
                    <a:lnTo>
                      <a:pt x="133" y="167"/>
                    </a:lnTo>
                    <a:lnTo>
                      <a:pt x="126" y="184"/>
                    </a:lnTo>
                    <a:lnTo>
                      <a:pt x="120" y="200"/>
                    </a:lnTo>
                    <a:lnTo>
                      <a:pt x="113" y="217"/>
                    </a:lnTo>
                    <a:lnTo>
                      <a:pt x="108" y="233"/>
                    </a:lnTo>
                    <a:lnTo>
                      <a:pt x="104" y="249"/>
                    </a:lnTo>
                    <a:lnTo>
                      <a:pt x="102" y="264"/>
                    </a:lnTo>
                    <a:lnTo>
                      <a:pt x="102" y="269"/>
                    </a:lnTo>
                    <a:lnTo>
                      <a:pt x="104" y="273"/>
                    </a:lnTo>
                    <a:lnTo>
                      <a:pt x="105" y="277"/>
                    </a:lnTo>
                    <a:lnTo>
                      <a:pt x="106" y="280"/>
                    </a:lnTo>
                    <a:lnTo>
                      <a:pt x="110" y="284"/>
                    </a:lnTo>
                    <a:lnTo>
                      <a:pt x="117" y="285"/>
                    </a:lnTo>
                    <a:lnTo>
                      <a:pt x="130" y="284"/>
                    </a:lnTo>
                    <a:lnTo>
                      <a:pt x="144" y="283"/>
                    </a:lnTo>
                    <a:lnTo>
                      <a:pt x="165" y="281"/>
                    </a:lnTo>
                    <a:lnTo>
                      <a:pt x="184" y="281"/>
                    </a:lnTo>
                    <a:lnTo>
                      <a:pt x="192" y="283"/>
                    </a:lnTo>
                    <a:lnTo>
                      <a:pt x="200" y="284"/>
                    </a:lnTo>
                    <a:lnTo>
                      <a:pt x="206" y="287"/>
                    </a:lnTo>
                    <a:lnTo>
                      <a:pt x="212" y="289"/>
                    </a:lnTo>
                    <a:lnTo>
                      <a:pt x="217" y="293"/>
                    </a:lnTo>
                    <a:lnTo>
                      <a:pt x="222" y="297"/>
                    </a:lnTo>
                    <a:lnTo>
                      <a:pt x="226" y="301"/>
                    </a:lnTo>
                    <a:lnTo>
                      <a:pt x="229" y="307"/>
                    </a:lnTo>
                    <a:lnTo>
                      <a:pt x="232" y="313"/>
                    </a:lnTo>
                    <a:lnTo>
                      <a:pt x="233" y="320"/>
                    </a:lnTo>
                    <a:lnTo>
                      <a:pt x="234" y="328"/>
                    </a:lnTo>
                    <a:lnTo>
                      <a:pt x="234" y="337"/>
                    </a:lnTo>
                    <a:lnTo>
                      <a:pt x="233" y="349"/>
                    </a:lnTo>
                    <a:lnTo>
                      <a:pt x="230" y="360"/>
                    </a:lnTo>
                    <a:lnTo>
                      <a:pt x="226" y="371"/>
                    </a:lnTo>
                    <a:lnTo>
                      <a:pt x="221" y="380"/>
                    </a:lnTo>
                    <a:lnTo>
                      <a:pt x="208" y="399"/>
                    </a:lnTo>
                    <a:lnTo>
                      <a:pt x="193" y="416"/>
                    </a:lnTo>
                    <a:lnTo>
                      <a:pt x="177" y="435"/>
                    </a:lnTo>
                    <a:lnTo>
                      <a:pt x="164" y="456"/>
                    </a:lnTo>
                    <a:lnTo>
                      <a:pt x="158" y="467"/>
                    </a:lnTo>
                    <a:lnTo>
                      <a:pt x="154" y="479"/>
                    </a:lnTo>
                    <a:lnTo>
                      <a:pt x="152" y="492"/>
                    </a:lnTo>
                    <a:lnTo>
                      <a:pt x="150" y="505"/>
                    </a:lnTo>
                    <a:lnTo>
                      <a:pt x="150" y="517"/>
                    </a:lnTo>
                    <a:lnTo>
                      <a:pt x="152" y="528"/>
                    </a:lnTo>
                    <a:lnTo>
                      <a:pt x="154" y="539"/>
                    </a:lnTo>
                    <a:lnTo>
                      <a:pt x="157" y="549"/>
                    </a:lnTo>
                    <a:lnTo>
                      <a:pt x="164" y="571"/>
                    </a:lnTo>
                    <a:lnTo>
                      <a:pt x="172" y="592"/>
                    </a:lnTo>
                    <a:lnTo>
                      <a:pt x="180" y="612"/>
                    </a:lnTo>
                    <a:lnTo>
                      <a:pt x="186" y="631"/>
                    </a:lnTo>
                    <a:lnTo>
                      <a:pt x="189" y="640"/>
                    </a:lnTo>
                    <a:lnTo>
                      <a:pt x="190" y="649"/>
                    </a:lnTo>
                    <a:lnTo>
                      <a:pt x="192" y="659"/>
                    </a:lnTo>
                    <a:lnTo>
                      <a:pt x="193" y="668"/>
                    </a:lnTo>
                    <a:lnTo>
                      <a:pt x="192" y="679"/>
                    </a:lnTo>
                    <a:lnTo>
                      <a:pt x="190" y="689"/>
                    </a:lnTo>
                    <a:lnTo>
                      <a:pt x="188" y="698"/>
                    </a:lnTo>
                    <a:lnTo>
                      <a:pt x="184" y="708"/>
                    </a:lnTo>
                    <a:lnTo>
                      <a:pt x="180" y="717"/>
                    </a:lnTo>
                    <a:lnTo>
                      <a:pt x="174" y="725"/>
                    </a:lnTo>
                    <a:lnTo>
                      <a:pt x="169" y="732"/>
                    </a:lnTo>
                    <a:lnTo>
                      <a:pt x="162" y="740"/>
                    </a:lnTo>
                    <a:lnTo>
                      <a:pt x="148" y="753"/>
                    </a:lnTo>
                    <a:lnTo>
                      <a:pt x="132" y="765"/>
                    </a:lnTo>
                    <a:lnTo>
                      <a:pt x="114" y="776"/>
                    </a:lnTo>
                    <a:lnTo>
                      <a:pt x="96" y="786"/>
                    </a:lnTo>
                    <a:lnTo>
                      <a:pt x="78" y="797"/>
                    </a:lnTo>
                    <a:lnTo>
                      <a:pt x="61" y="809"/>
                    </a:lnTo>
                    <a:lnTo>
                      <a:pt x="45" y="820"/>
                    </a:lnTo>
                    <a:lnTo>
                      <a:pt x="30" y="832"/>
                    </a:lnTo>
                    <a:lnTo>
                      <a:pt x="24" y="838"/>
                    </a:lnTo>
                    <a:lnTo>
                      <a:pt x="17" y="846"/>
                    </a:lnTo>
                    <a:lnTo>
                      <a:pt x="12" y="853"/>
                    </a:lnTo>
                    <a:lnTo>
                      <a:pt x="8" y="861"/>
                    </a:lnTo>
                    <a:lnTo>
                      <a:pt x="5" y="869"/>
                    </a:lnTo>
                    <a:lnTo>
                      <a:pt x="2" y="877"/>
                    </a:lnTo>
                    <a:lnTo>
                      <a:pt x="0" y="886"/>
                    </a:lnTo>
                    <a:lnTo>
                      <a:pt x="0" y="897"/>
                    </a:lnTo>
                    <a:lnTo>
                      <a:pt x="1" y="901"/>
                    </a:lnTo>
                    <a:lnTo>
                      <a:pt x="2" y="905"/>
                    </a:lnTo>
                    <a:lnTo>
                      <a:pt x="5" y="908"/>
                    </a:lnTo>
                    <a:lnTo>
                      <a:pt x="9" y="910"/>
                    </a:lnTo>
                    <a:lnTo>
                      <a:pt x="14" y="914"/>
                    </a:lnTo>
                    <a:lnTo>
                      <a:pt x="18" y="914"/>
                    </a:lnTo>
                    <a:lnTo>
                      <a:pt x="18" y="938"/>
                    </a:lnTo>
                    <a:lnTo>
                      <a:pt x="13" y="952"/>
                    </a:lnTo>
                    <a:lnTo>
                      <a:pt x="9" y="964"/>
                    </a:lnTo>
                    <a:lnTo>
                      <a:pt x="6" y="974"/>
                    </a:lnTo>
                    <a:lnTo>
                      <a:pt x="6" y="988"/>
                    </a:lnTo>
                    <a:lnTo>
                      <a:pt x="6" y="990"/>
                    </a:lnTo>
                    <a:lnTo>
                      <a:pt x="8" y="994"/>
                    </a:lnTo>
                    <a:lnTo>
                      <a:pt x="10" y="997"/>
                    </a:lnTo>
                    <a:lnTo>
                      <a:pt x="13" y="1001"/>
                    </a:lnTo>
                    <a:lnTo>
                      <a:pt x="22" y="1006"/>
                    </a:lnTo>
                    <a:lnTo>
                      <a:pt x="33" y="1012"/>
                    </a:lnTo>
                    <a:lnTo>
                      <a:pt x="45" y="1017"/>
                    </a:lnTo>
                    <a:lnTo>
                      <a:pt x="57" y="1020"/>
                    </a:lnTo>
                    <a:lnTo>
                      <a:pt x="68" y="1022"/>
                    </a:lnTo>
                    <a:lnTo>
                      <a:pt x="78" y="1024"/>
                    </a:lnTo>
                    <a:lnTo>
                      <a:pt x="82" y="1022"/>
                    </a:lnTo>
                    <a:lnTo>
                      <a:pt x="86" y="1022"/>
                    </a:lnTo>
                    <a:lnTo>
                      <a:pt x="90" y="1020"/>
                    </a:lnTo>
                    <a:lnTo>
                      <a:pt x="94" y="1017"/>
                    </a:lnTo>
                    <a:lnTo>
                      <a:pt x="102" y="1012"/>
                    </a:lnTo>
                    <a:lnTo>
                      <a:pt x="109" y="1004"/>
                    </a:lnTo>
                    <a:lnTo>
                      <a:pt x="122" y="988"/>
                    </a:lnTo>
                    <a:lnTo>
                      <a:pt x="132" y="976"/>
                    </a:lnTo>
                    <a:lnTo>
                      <a:pt x="138" y="950"/>
                    </a:lnTo>
                    <a:lnTo>
                      <a:pt x="186" y="950"/>
                    </a:lnTo>
                    <a:lnTo>
                      <a:pt x="198" y="957"/>
                    </a:lnTo>
                    <a:lnTo>
                      <a:pt x="210" y="960"/>
                    </a:lnTo>
                    <a:lnTo>
                      <a:pt x="222" y="962"/>
                    </a:lnTo>
                    <a:lnTo>
                      <a:pt x="234" y="962"/>
                    </a:lnTo>
                    <a:lnTo>
                      <a:pt x="246" y="960"/>
                    </a:lnTo>
                    <a:lnTo>
                      <a:pt x="258" y="957"/>
                    </a:lnTo>
                    <a:lnTo>
                      <a:pt x="270" y="953"/>
                    </a:lnTo>
                    <a:lnTo>
                      <a:pt x="282" y="948"/>
                    </a:lnTo>
                    <a:lnTo>
                      <a:pt x="293" y="941"/>
                    </a:lnTo>
                    <a:lnTo>
                      <a:pt x="302" y="934"/>
                    </a:lnTo>
                    <a:lnTo>
                      <a:pt x="312" y="926"/>
                    </a:lnTo>
                    <a:lnTo>
                      <a:pt x="320" y="918"/>
                    </a:lnTo>
                    <a:lnTo>
                      <a:pt x="326" y="909"/>
                    </a:lnTo>
                    <a:lnTo>
                      <a:pt x="332" y="901"/>
                    </a:lnTo>
                    <a:lnTo>
                      <a:pt x="334" y="893"/>
                    </a:lnTo>
                    <a:lnTo>
                      <a:pt x="337" y="885"/>
                    </a:lnTo>
                    <a:lnTo>
                      <a:pt x="336" y="866"/>
                    </a:lnTo>
                    <a:lnTo>
                      <a:pt x="336" y="850"/>
                    </a:lnTo>
                    <a:lnTo>
                      <a:pt x="336" y="842"/>
                    </a:lnTo>
                    <a:lnTo>
                      <a:pt x="337" y="836"/>
                    </a:lnTo>
                    <a:lnTo>
                      <a:pt x="340" y="829"/>
                    </a:lnTo>
                    <a:lnTo>
                      <a:pt x="344" y="825"/>
                    </a:lnTo>
                    <a:lnTo>
                      <a:pt x="350" y="821"/>
                    </a:lnTo>
                    <a:lnTo>
                      <a:pt x="357" y="820"/>
                    </a:lnTo>
                    <a:lnTo>
                      <a:pt x="364" y="820"/>
                    </a:lnTo>
                    <a:lnTo>
                      <a:pt x="370" y="820"/>
                    </a:lnTo>
                    <a:lnTo>
                      <a:pt x="386" y="822"/>
                    </a:lnTo>
                    <a:lnTo>
                      <a:pt x="404" y="825"/>
                    </a:lnTo>
                    <a:lnTo>
                      <a:pt x="404" y="806"/>
                    </a:lnTo>
                    <a:lnTo>
                      <a:pt x="408" y="790"/>
                    </a:lnTo>
                    <a:lnTo>
                      <a:pt x="412" y="776"/>
                    </a:lnTo>
                    <a:lnTo>
                      <a:pt x="418" y="762"/>
                    </a:lnTo>
                    <a:lnTo>
                      <a:pt x="425" y="750"/>
                    </a:lnTo>
                    <a:lnTo>
                      <a:pt x="434" y="741"/>
                    </a:lnTo>
                    <a:lnTo>
                      <a:pt x="444" y="730"/>
                    </a:lnTo>
                    <a:lnTo>
                      <a:pt x="453" y="722"/>
                    </a:lnTo>
                    <a:lnTo>
                      <a:pt x="474" y="706"/>
                    </a:lnTo>
                    <a:lnTo>
                      <a:pt x="494" y="691"/>
                    </a:lnTo>
                    <a:lnTo>
                      <a:pt x="505" y="683"/>
                    </a:lnTo>
                    <a:lnTo>
                      <a:pt x="514" y="675"/>
                    </a:lnTo>
                    <a:lnTo>
                      <a:pt x="522" y="665"/>
                    </a:lnTo>
                    <a:lnTo>
                      <a:pt x="530" y="656"/>
                    </a:lnTo>
                    <a:lnTo>
                      <a:pt x="537" y="647"/>
                    </a:lnTo>
                    <a:lnTo>
                      <a:pt x="541" y="639"/>
                    </a:lnTo>
                    <a:lnTo>
                      <a:pt x="542" y="631"/>
                    </a:lnTo>
                    <a:lnTo>
                      <a:pt x="544" y="621"/>
                    </a:lnTo>
                    <a:lnTo>
                      <a:pt x="544" y="612"/>
                    </a:lnTo>
                    <a:lnTo>
                      <a:pt x="544" y="601"/>
                    </a:lnTo>
                    <a:lnTo>
                      <a:pt x="545" y="591"/>
                    </a:lnTo>
                    <a:lnTo>
                      <a:pt x="548" y="577"/>
                    </a:lnTo>
                    <a:lnTo>
                      <a:pt x="552" y="571"/>
                    </a:lnTo>
                    <a:lnTo>
                      <a:pt x="558" y="565"/>
                    </a:lnTo>
                    <a:lnTo>
                      <a:pt x="566" y="559"/>
                    </a:lnTo>
                    <a:lnTo>
                      <a:pt x="574" y="552"/>
                    </a:lnTo>
                    <a:lnTo>
                      <a:pt x="582" y="545"/>
                    </a:lnTo>
                    <a:lnTo>
                      <a:pt x="589" y="537"/>
                    </a:lnTo>
                    <a:lnTo>
                      <a:pt x="591" y="533"/>
                    </a:lnTo>
                    <a:lnTo>
                      <a:pt x="594" y="528"/>
                    </a:lnTo>
                    <a:lnTo>
                      <a:pt x="595" y="523"/>
                    </a:lnTo>
                    <a:lnTo>
                      <a:pt x="595" y="517"/>
                    </a:lnTo>
                    <a:lnTo>
                      <a:pt x="594" y="509"/>
                    </a:lnTo>
                    <a:lnTo>
                      <a:pt x="591" y="501"/>
                    </a:lnTo>
                    <a:lnTo>
                      <a:pt x="589" y="495"/>
                    </a:lnTo>
                    <a:lnTo>
                      <a:pt x="584" y="488"/>
                    </a:lnTo>
                    <a:lnTo>
                      <a:pt x="580" y="480"/>
                    </a:lnTo>
                    <a:lnTo>
                      <a:pt x="576" y="473"/>
                    </a:lnTo>
                    <a:lnTo>
                      <a:pt x="573" y="465"/>
                    </a:lnTo>
                    <a:lnTo>
                      <a:pt x="572" y="457"/>
                    </a:lnTo>
                    <a:lnTo>
                      <a:pt x="565" y="449"/>
                    </a:lnTo>
                    <a:lnTo>
                      <a:pt x="557" y="440"/>
                    </a:lnTo>
                    <a:lnTo>
                      <a:pt x="552" y="432"/>
                    </a:lnTo>
                    <a:lnTo>
                      <a:pt x="545" y="421"/>
                    </a:lnTo>
                    <a:lnTo>
                      <a:pt x="536" y="401"/>
                    </a:lnTo>
                    <a:lnTo>
                      <a:pt x="528" y="380"/>
                    </a:lnTo>
                    <a:lnTo>
                      <a:pt x="513" y="335"/>
                    </a:lnTo>
                    <a:lnTo>
                      <a:pt x="502" y="288"/>
                    </a:lnTo>
                    <a:lnTo>
                      <a:pt x="496" y="264"/>
                    </a:lnTo>
                    <a:lnTo>
                      <a:pt x="489" y="241"/>
                    </a:lnTo>
                    <a:lnTo>
                      <a:pt x="481" y="220"/>
                    </a:lnTo>
                    <a:lnTo>
                      <a:pt x="472" y="199"/>
                    </a:lnTo>
                    <a:lnTo>
                      <a:pt x="465" y="189"/>
                    </a:lnTo>
                    <a:lnTo>
                      <a:pt x="460" y="180"/>
                    </a:lnTo>
                    <a:lnTo>
                      <a:pt x="453" y="171"/>
                    </a:lnTo>
                    <a:lnTo>
                      <a:pt x="446" y="161"/>
                    </a:lnTo>
                    <a:lnTo>
                      <a:pt x="438" y="153"/>
                    </a:lnTo>
                    <a:lnTo>
                      <a:pt x="429" y="145"/>
                    </a:lnTo>
                    <a:lnTo>
                      <a:pt x="420" y="139"/>
                    </a:lnTo>
                    <a:lnTo>
                      <a:pt x="409" y="132"/>
                    </a:lnTo>
                    <a:lnTo>
                      <a:pt x="393" y="117"/>
                    </a:lnTo>
                    <a:lnTo>
                      <a:pt x="377" y="104"/>
                    </a:lnTo>
                    <a:lnTo>
                      <a:pt x="369" y="99"/>
                    </a:lnTo>
                    <a:lnTo>
                      <a:pt x="360" y="94"/>
                    </a:lnTo>
                    <a:lnTo>
                      <a:pt x="349" y="91"/>
                    </a:lnTo>
                    <a:lnTo>
                      <a:pt x="337" y="90"/>
                    </a:lnTo>
                    <a:lnTo>
                      <a:pt x="316" y="92"/>
                    </a:lnTo>
                    <a:lnTo>
                      <a:pt x="297" y="96"/>
                    </a:lnTo>
                    <a:lnTo>
                      <a:pt x="288" y="99"/>
                    </a:lnTo>
                    <a:lnTo>
                      <a:pt x="277" y="100"/>
                    </a:lnTo>
                    <a:lnTo>
                      <a:pt x="265" y="102"/>
                    </a:lnTo>
                    <a:lnTo>
                      <a:pt x="253" y="102"/>
                    </a:lnTo>
                    <a:lnTo>
                      <a:pt x="246" y="102"/>
                    </a:lnTo>
                    <a:lnTo>
                      <a:pt x="240" y="99"/>
                    </a:lnTo>
                    <a:lnTo>
                      <a:pt x="232" y="95"/>
                    </a:lnTo>
                    <a:lnTo>
                      <a:pt x="224" y="90"/>
                    </a:lnTo>
                    <a:lnTo>
                      <a:pt x="208" y="76"/>
                    </a:lnTo>
                    <a:lnTo>
                      <a:pt x="190" y="60"/>
                    </a:lnTo>
                    <a:lnTo>
                      <a:pt x="174" y="43"/>
                    </a:lnTo>
                    <a:lnTo>
                      <a:pt x="162" y="26"/>
                    </a:lnTo>
                    <a:lnTo>
                      <a:pt x="157" y="18"/>
                    </a:lnTo>
                    <a:lnTo>
                      <a:pt x="153" y="11"/>
                    </a:lnTo>
                    <a:lnTo>
                      <a:pt x="152" y="4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138"/>
              <p:cNvSpPr>
                <a:spLocks/>
              </p:cNvSpPr>
              <p:nvPr/>
            </p:nvSpPr>
            <p:spPr bwMode="auto">
              <a:xfrm>
                <a:off x="2852" y="2283"/>
                <a:ext cx="626" cy="837"/>
              </a:xfrm>
              <a:custGeom>
                <a:avLst/>
                <a:gdLst>
                  <a:gd name="T0" fmla="*/ 34 w 2047"/>
                  <a:gd name="T1" fmla="*/ 294 h 2740"/>
                  <a:gd name="T2" fmla="*/ 13 w 2047"/>
                  <a:gd name="T3" fmla="*/ 315 h 2740"/>
                  <a:gd name="T4" fmla="*/ 14 w 2047"/>
                  <a:gd name="T5" fmla="*/ 338 h 2740"/>
                  <a:gd name="T6" fmla="*/ 6 w 2047"/>
                  <a:gd name="T7" fmla="*/ 370 h 2740"/>
                  <a:gd name="T8" fmla="*/ 15 w 2047"/>
                  <a:gd name="T9" fmla="*/ 401 h 2740"/>
                  <a:gd name="T10" fmla="*/ 31 w 2047"/>
                  <a:gd name="T11" fmla="*/ 432 h 2740"/>
                  <a:gd name="T12" fmla="*/ 91 w 2047"/>
                  <a:gd name="T13" fmla="*/ 459 h 2740"/>
                  <a:gd name="T14" fmla="*/ 114 w 2047"/>
                  <a:gd name="T15" fmla="*/ 499 h 2740"/>
                  <a:gd name="T16" fmla="*/ 100 w 2047"/>
                  <a:gd name="T17" fmla="*/ 547 h 2740"/>
                  <a:gd name="T18" fmla="*/ 68 w 2047"/>
                  <a:gd name="T19" fmla="*/ 602 h 2740"/>
                  <a:gd name="T20" fmla="*/ 57 w 2047"/>
                  <a:gd name="T21" fmla="*/ 629 h 2740"/>
                  <a:gd name="T22" fmla="*/ 72 w 2047"/>
                  <a:gd name="T23" fmla="*/ 674 h 2740"/>
                  <a:gd name="T24" fmla="*/ 96 w 2047"/>
                  <a:gd name="T25" fmla="*/ 733 h 2740"/>
                  <a:gd name="T26" fmla="*/ 127 w 2047"/>
                  <a:gd name="T27" fmla="*/ 708 h 2740"/>
                  <a:gd name="T28" fmla="*/ 143 w 2047"/>
                  <a:gd name="T29" fmla="*/ 693 h 2740"/>
                  <a:gd name="T30" fmla="*/ 157 w 2047"/>
                  <a:gd name="T31" fmla="*/ 687 h 2740"/>
                  <a:gd name="T32" fmla="*/ 195 w 2047"/>
                  <a:gd name="T33" fmla="*/ 700 h 2740"/>
                  <a:gd name="T34" fmla="*/ 228 w 2047"/>
                  <a:gd name="T35" fmla="*/ 705 h 2740"/>
                  <a:gd name="T36" fmla="*/ 228 w 2047"/>
                  <a:gd name="T37" fmla="*/ 755 h 2740"/>
                  <a:gd name="T38" fmla="*/ 226 w 2047"/>
                  <a:gd name="T39" fmla="*/ 794 h 2740"/>
                  <a:gd name="T40" fmla="*/ 287 w 2047"/>
                  <a:gd name="T41" fmla="*/ 813 h 2740"/>
                  <a:gd name="T42" fmla="*/ 331 w 2047"/>
                  <a:gd name="T43" fmla="*/ 793 h 2740"/>
                  <a:gd name="T44" fmla="*/ 376 w 2047"/>
                  <a:gd name="T45" fmla="*/ 777 h 2740"/>
                  <a:gd name="T46" fmla="*/ 475 w 2047"/>
                  <a:gd name="T47" fmla="*/ 778 h 2740"/>
                  <a:gd name="T48" fmla="*/ 516 w 2047"/>
                  <a:gd name="T49" fmla="*/ 811 h 2740"/>
                  <a:gd name="T50" fmla="*/ 539 w 2047"/>
                  <a:gd name="T51" fmla="*/ 802 h 2740"/>
                  <a:gd name="T52" fmla="*/ 590 w 2047"/>
                  <a:gd name="T53" fmla="*/ 837 h 2740"/>
                  <a:gd name="T54" fmla="*/ 606 w 2047"/>
                  <a:gd name="T55" fmla="*/ 811 h 2740"/>
                  <a:gd name="T56" fmla="*/ 611 w 2047"/>
                  <a:gd name="T57" fmla="*/ 781 h 2740"/>
                  <a:gd name="T58" fmla="*/ 590 w 2047"/>
                  <a:gd name="T59" fmla="*/ 754 h 2740"/>
                  <a:gd name="T60" fmla="*/ 609 w 2047"/>
                  <a:gd name="T61" fmla="*/ 720 h 2740"/>
                  <a:gd name="T62" fmla="*/ 562 w 2047"/>
                  <a:gd name="T63" fmla="*/ 673 h 2740"/>
                  <a:gd name="T64" fmla="*/ 568 w 2047"/>
                  <a:gd name="T65" fmla="*/ 634 h 2740"/>
                  <a:gd name="T66" fmla="*/ 587 w 2047"/>
                  <a:gd name="T67" fmla="*/ 605 h 2740"/>
                  <a:gd name="T68" fmla="*/ 602 w 2047"/>
                  <a:gd name="T69" fmla="*/ 574 h 2740"/>
                  <a:gd name="T70" fmla="*/ 599 w 2047"/>
                  <a:gd name="T71" fmla="*/ 547 h 2740"/>
                  <a:gd name="T72" fmla="*/ 604 w 2047"/>
                  <a:gd name="T73" fmla="*/ 517 h 2740"/>
                  <a:gd name="T74" fmla="*/ 583 w 2047"/>
                  <a:gd name="T75" fmla="*/ 481 h 2740"/>
                  <a:gd name="T76" fmla="*/ 590 w 2047"/>
                  <a:gd name="T77" fmla="*/ 455 h 2740"/>
                  <a:gd name="T78" fmla="*/ 585 w 2047"/>
                  <a:gd name="T79" fmla="*/ 424 h 2740"/>
                  <a:gd name="T80" fmla="*/ 625 w 2047"/>
                  <a:gd name="T81" fmla="*/ 401 h 2740"/>
                  <a:gd name="T82" fmla="*/ 584 w 2047"/>
                  <a:gd name="T83" fmla="*/ 387 h 2740"/>
                  <a:gd name="T84" fmla="*/ 541 w 2047"/>
                  <a:gd name="T85" fmla="*/ 359 h 2740"/>
                  <a:gd name="T86" fmla="*/ 557 w 2047"/>
                  <a:gd name="T87" fmla="*/ 312 h 2740"/>
                  <a:gd name="T88" fmla="*/ 530 w 2047"/>
                  <a:gd name="T89" fmla="*/ 265 h 2740"/>
                  <a:gd name="T90" fmla="*/ 525 w 2047"/>
                  <a:gd name="T91" fmla="*/ 223 h 2740"/>
                  <a:gd name="T92" fmla="*/ 495 w 2047"/>
                  <a:gd name="T93" fmla="*/ 202 h 2740"/>
                  <a:gd name="T94" fmla="*/ 523 w 2047"/>
                  <a:gd name="T95" fmla="*/ 167 h 2740"/>
                  <a:gd name="T96" fmla="*/ 491 w 2047"/>
                  <a:gd name="T97" fmla="*/ 38 h 2740"/>
                  <a:gd name="T98" fmla="*/ 457 w 2047"/>
                  <a:gd name="T99" fmla="*/ 20 h 2740"/>
                  <a:gd name="T100" fmla="*/ 431 w 2047"/>
                  <a:gd name="T101" fmla="*/ 15 h 2740"/>
                  <a:gd name="T102" fmla="*/ 410 w 2047"/>
                  <a:gd name="T103" fmla="*/ 31 h 2740"/>
                  <a:gd name="T104" fmla="*/ 343 w 2047"/>
                  <a:gd name="T105" fmla="*/ 18 h 2740"/>
                  <a:gd name="T106" fmla="*/ 315 w 2047"/>
                  <a:gd name="T107" fmla="*/ 22 h 2740"/>
                  <a:gd name="T108" fmla="*/ 288 w 2047"/>
                  <a:gd name="T109" fmla="*/ 5 h 2740"/>
                  <a:gd name="T110" fmla="*/ 269 w 2047"/>
                  <a:gd name="T111" fmla="*/ 22 h 2740"/>
                  <a:gd name="T112" fmla="*/ 227 w 2047"/>
                  <a:gd name="T113" fmla="*/ 31 h 2740"/>
                  <a:gd name="T114" fmla="*/ 169 w 2047"/>
                  <a:gd name="T115" fmla="*/ 90 h 2740"/>
                  <a:gd name="T116" fmla="*/ 135 w 2047"/>
                  <a:gd name="T117" fmla="*/ 138 h 2740"/>
                  <a:gd name="T118" fmla="*/ 99 w 2047"/>
                  <a:gd name="T119" fmla="*/ 185 h 274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047"/>
                  <a:gd name="T181" fmla="*/ 0 h 2740"/>
                  <a:gd name="T182" fmla="*/ 2047 w 2047"/>
                  <a:gd name="T183" fmla="*/ 2740 h 274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047" h="2740">
                    <a:moveTo>
                      <a:pt x="271" y="686"/>
                    </a:moveTo>
                    <a:lnTo>
                      <a:pt x="251" y="725"/>
                    </a:lnTo>
                    <a:lnTo>
                      <a:pt x="230" y="760"/>
                    </a:lnTo>
                    <a:lnTo>
                      <a:pt x="210" y="792"/>
                    </a:lnTo>
                    <a:lnTo>
                      <a:pt x="188" y="822"/>
                    </a:lnTo>
                    <a:lnTo>
                      <a:pt x="168" y="853"/>
                    </a:lnTo>
                    <a:lnTo>
                      <a:pt x="150" y="885"/>
                    </a:lnTo>
                    <a:lnTo>
                      <a:pt x="140" y="901"/>
                    </a:lnTo>
                    <a:lnTo>
                      <a:pt x="131" y="919"/>
                    </a:lnTo>
                    <a:lnTo>
                      <a:pt x="123" y="938"/>
                    </a:lnTo>
                    <a:lnTo>
                      <a:pt x="115" y="957"/>
                    </a:lnTo>
                    <a:lnTo>
                      <a:pt x="112" y="962"/>
                    </a:lnTo>
                    <a:lnTo>
                      <a:pt x="108" y="967"/>
                    </a:lnTo>
                    <a:lnTo>
                      <a:pt x="103" y="971"/>
                    </a:lnTo>
                    <a:lnTo>
                      <a:pt x="99" y="974"/>
                    </a:lnTo>
                    <a:lnTo>
                      <a:pt x="87" y="981"/>
                    </a:lnTo>
                    <a:lnTo>
                      <a:pt x="74" y="986"/>
                    </a:lnTo>
                    <a:lnTo>
                      <a:pt x="62" y="991"/>
                    </a:lnTo>
                    <a:lnTo>
                      <a:pt x="52" y="999"/>
                    </a:lnTo>
                    <a:lnTo>
                      <a:pt x="48" y="1005"/>
                    </a:lnTo>
                    <a:lnTo>
                      <a:pt x="46" y="1010"/>
                    </a:lnTo>
                    <a:lnTo>
                      <a:pt x="43" y="1015"/>
                    </a:lnTo>
                    <a:lnTo>
                      <a:pt x="43" y="1023"/>
                    </a:lnTo>
                    <a:lnTo>
                      <a:pt x="43" y="1030"/>
                    </a:lnTo>
                    <a:lnTo>
                      <a:pt x="46" y="1035"/>
                    </a:lnTo>
                    <a:lnTo>
                      <a:pt x="50" y="1041"/>
                    </a:lnTo>
                    <a:lnTo>
                      <a:pt x="55" y="1045"/>
                    </a:lnTo>
                    <a:lnTo>
                      <a:pt x="59" y="1050"/>
                    </a:lnTo>
                    <a:lnTo>
                      <a:pt x="63" y="1057"/>
                    </a:lnTo>
                    <a:lnTo>
                      <a:pt x="66" y="1063"/>
                    </a:lnTo>
                    <a:lnTo>
                      <a:pt x="67" y="1071"/>
                    </a:lnTo>
                    <a:lnTo>
                      <a:pt x="66" y="1078"/>
                    </a:lnTo>
                    <a:lnTo>
                      <a:pt x="64" y="1085"/>
                    </a:lnTo>
                    <a:lnTo>
                      <a:pt x="60" y="1090"/>
                    </a:lnTo>
                    <a:lnTo>
                      <a:pt x="56" y="1095"/>
                    </a:lnTo>
                    <a:lnTo>
                      <a:pt x="46" y="1106"/>
                    </a:lnTo>
                    <a:lnTo>
                      <a:pt x="34" y="1115"/>
                    </a:lnTo>
                    <a:lnTo>
                      <a:pt x="22" y="1127"/>
                    </a:lnTo>
                    <a:lnTo>
                      <a:pt x="11" y="1141"/>
                    </a:lnTo>
                    <a:lnTo>
                      <a:pt x="7" y="1147"/>
                    </a:lnTo>
                    <a:lnTo>
                      <a:pt x="3" y="1155"/>
                    </a:lnTo>
                    <a:lnTo>
                      <a:pt x="2" y="1165"/>
                    </a:lnTo>
                    <a:lnTo>
                      <a:pt x="0" y="1174"/>
                    </a:lnTo>
                    <a:lnTo>
                      <a:pt x="2" y="1182"/>
                    </a:lnTo>
                    <a:lnTo>
                      <a:pt x="3" y="1190"/>
                    </a:lnTo>
                    <a:lnTo>
                      <a:pt x="6" y="1197"/>
                    </a:lnTo>
                    <a:lnTo>
                      <a:pt x="10" y="1202"/>
                    </a:lnTo>
                    <a:lnTo>
                      <a:pt x="19" y="1211"/>
                    </a:lnTo>
                    <a:lnTo>
                      <a:pt x="31" y="1218"/>
                    </a:lnTo>
                    <a:lnTo>
                      <a:pt x="42" y="1226"/>
                    </a:lnTo>
                    <a:lnTo>
                      <a:pt x="51" y="1234"/>
                    </a:lnTo>
                    <a:lnTo>
                      <a:pt x="55" y="1239"/>
                    </a:lnTo>
                    <a:lnTo>
                      <a:pt x="58" y="1245"/>
                    </a:lnTo>
                    <a:lnTo>
                      <a:pt x="60" y="1251"/>
                    </a:lnTo>
                    <a:lnTo>
                      <a:pt x="60" y="1258"/>
                    </a:lnTo>
                    <a:lnTo>
                      <a:pt x="60" y="1271"/>
                    </a:lnTo>
                    <a:lnTo>
                      <a:pt x="58" y="1282"/>
                    </a:lnTo>
                    <a:lnTo>
                      <a:pt x="55" y="1293"/>
                    </a:lnTo>
                    <a:lnTo>
                      <a:pt x="51" y="1303"/>
                    </a:lnTo>
                    <a:lnTo>
                      <a:pt x="48" y="1314"/>
                    </a:lnTo>
                    <a:lnTo>
                      <a:pt x="46" y="1325"/>
                    </a:lnTo>
                    <a:lnTo>
                      <a:pt x="43" y="1335"/>
                    </a:lnTo>
                    <a:lnTo>
                      <a:pt x="43" y="1349"/>
                    </a:lnTo>
                    <a:lnTo>
                      <a:pt x="43" y="1358"/>
                    </a:lnTo>
                    <a:lnTo>
                      <a:pt x="46" y="1367"/>
                    </a:lnTo>
                    <a:lnTo>
                      <a:pt x="50" y="1375"/>
                    </a:lnTo>
                    <a:lnTo>
                      <a:pt x="55" y="1383"/>
                    </a:lnTo>
                    <a:lnTo>
                      <a:pt x="62" y="1390"/>
                    </a:lnTo>
                    <a:lnTo>
                      <a:pt x="68" y="1395"/>
                    </a:lnTo>
                    <a:lnTo>
                      <a:pt x="76" y="1401"/>
                    </a:lnTo>
                    <a:lnTo>
                      <a:pt x="86" y="1406"/>
                    </a:lnTo>
                    <a:lnTo>
                      <a:pt x="103" y="1414"/>
                    </a:lnTo>
                    <a:lnTo>
                      <a:pt x="122" y="1419"/>
                    </a:lnTo>
                    <a:lnTo>
                      <a:pt x="138" y="1425"/>
                    </a:lnTo>
                    <a:lnTo>
                      <a:pt x="151" y="1427"/>
                    </a:lnTo>
                    <a:lnTo>
                      <a:pt x="182" y="1437"/>
                    </a:lnTo>
                    <a:lnTo>
                      <a:pt x="211" y="1447"/>
                    </a:lnTo>
                    <a:lnTo>
                      <a:pt x="224" y="1454"/>
                    </a:lnTo>
                    <a:lnTo>
                      <a:pt x="238" y="1461"/>
                    </a:lnTo>
                    <a:lnTo>
                      <a:pt x="251" y="1469"/>
                    </a:lnTo>
                    <a:lnTo>
                      <a:pt x="263" y="1475"/>
                    </a:lnTo>
                    <a:lnTo>
                      <a:pt x="275" y="1485"/>
                    </a:lnTo>
                    <a:lnTo>
                      <a:pt x="287" y="1494"/>
                    </a:lnTo>
                    <a:lnTo>
                      <a:pt x="298" y="1503"/>
                    </a:lnTo>
                    <a:lnTo>
                      <a:pt x="307" y="1514"/>
                    </a:lnTo>
                    <a:lnTo>
                      <a:pt x="318" y="1526"/>
                    </a:lnTo>
                    <a:lnTo>
                      <a:pt x="327" y="1538"/>
                    </a:lnTo>
                    <a:lnTo>
                      <a:pt x="335" y="1551"/>
                    </a:lnTo>
                    <a:lnTo>
                      <a:pt x="344" y="1566"/>
                    </a:lnTo>
                    <a:lnTo>
                      <a:pt x="354" y="1580"/>
                    </a:lnTo>
                    <a:lnTo>
                      <a:pt x="363" y="1592"/>
                    </a:lnTo>
                    <a:lnTo>
                      <a:pt x="367" y="1598"/>
                    </a:lnTo>
                    <a:lnTo>
                      <a:pt x="371" y="1604"/>
                    </a:lnTo>
                    <a:lnTo>
                      <a:pt x="374" y="1611"/>
                    </a:lnTo>
                    <a:lnTo>
                      <a:pt x="374" y="1619"/>
                    </a:lnTo>
                    <a:lnTo>
                      <a:pt x="372" y="1632"/>
                    </a:lnTo>
                    <a:lnTo>
                      <a:pt x="368" y="1644"/>
                    </a:lnTo>
                    <a:lnTo>
                      <a:pt x="363" y="1656"/>
                    </a:lnTo>
                    <a:lnTo>
                      <a:pt x="358" y="1667"/>
                    </a:lnTo>
                    <a:lnTo>
                      <a:pt x="343" y="1688"/>
                    </a:lnTo>
                    <a:lnTo>
                      <a:pt x="332" y="1710"/>
                    </a:lnTo>
                    <a:lnTo>
                      <a:pt x="328" y="1722"/>
                    </a:lnTo>
                    <a:lnTo>
                      <a:pt x="327" y="1732"/>
                    </a:lnTo>
                    <a:lnTo>
                      <a:pt x="327" y="1744"/>
                    </a:lnTo>
                    <a:lnTo>
                      <a:pt x="328" y="1756"/>
                    </a:lnTo>
                    <a:lnTo>
                      <a:pt x="330" y="1768"/>
                    </a:lnTo>
                    <a:lnTo>
                      <a:pt x="330" y="1780"/>
                    </a:lnTo>
                    <a:lnTo>
                      <a:pt x="328" y="1792"/>
                    </a:lnTo>
                    <a:lnTo>
                      <a:pt x="326" y="1806"/>
                    </a:lnTo>
                    <a:lnTo>
                      <a:pt x="311" y="1835"/>
                    </a:lnTo>
                    <a:lnTo>
                      <a:pt x="288" y="1871"/>
                    </a:lnTo>
                    <a:lnTo>
                      <a:pt x="276" y="1890"/>
                    </a:lnTo>
                    <a:lnTo>
                      <a:pt x="266" y="1910"/>
                    </a:lnTo>
                    <a:lnTo>
                      <a:pt x="255" y="1928"/>
                    </a:lnTo>
                    <a:lnTo>
                      <a:pt x="247" y="1944"/>
                    </a:lnTo>
                    <a:lnTo>
                      <a:pt x="244" y="1951"/>
                    </a:lnTo>
                    <a:lnTo>
                      <a:pt x="242" y="1956"/>
                    </a:lnTo>
                    <a:lnTo>
                      <a:pt x="236" y="1960"/>
                    </a:lnTo>
                    <a:lnTo>
                      <a:pt x="232" y="1964"/>
                    </a:lnTo>
                    <a:lnTo>
                      <a:pt x="222" y="1971"/>
                    </a:lnTo>
                    <a:lnTo>
                      <a:pt x="210" y="1978"/>
                    </a:lnTo>
                    <a:lnTo>
                      <a:pt x="204" y="1982"/>
                    </a:lnTo>
                    <a:lnTo>
                      <a:pt x="199" y="1986"/>
                    </a:lnTo>
                    <a:lnTo>
                      <a:pt x="194" y="1990"/>
                    </a:lnTo>
                    <a:lnTo>
                      <a:pt x="190" y="1995"/>
                    </a:lnTo>
                    <a:lnTo>
                      <a:pt x="186" y="2002"/>
                    </a:lnTo>
                    <a:lnTo>
                      <a:pt x="183" y="2010"/>
                    </a:lnTo>
                    <a:lnTo>
                      <a:pt x="182" y="2019"/>
                    </a:lnTo>
                    <a:lnTo>
                      <a:pt x="182" y="2030"/>
                    </a:lnTo>
                    <a:lnTo>
                      <a:pt x="182" y="2040"/>
                    </a:lnTo>
                    <a:lnTo>
                      <a:pt x="183" y="2050"/>
                    </a:lnTo>
                    <a:lnTo>
                      <a:pt x="186" y="2059"/>
                    </a:lnTo>
                    <a:lnTo>
                      <a:pt x="188" y="2067"/>
                    </a:lnTo>
                    <a:lnTo>
                      <a:pt x="195" y="2081"/>
                    </a:lnTo>
                    <a:lnTo>
                      <a:pt x="203" y="2095"/>
                    </a:lnTo>
                    <a:lnTo>
                      <a:pt x="212" y="2107"/>
                    </a:lnTo>
                    <a:lnTo>
                      <a:pt x="222" y="2119"/>
                    </a:lnTo>
                    <a:lnTo>
                      <a:pt x="230" y="2131"/>
                    </a:lnTo>
                    <a:lnTo>
                      <a:pt x="235" y="2143"/>
                    </a:lnTo>
                    <a:lnTo>
                      <a:pt x="239" y="2155"/>
                    </a:lnTo>
                    <a:lnTo>
                      <a:pt x="240" y="2165"/>
                    </a:lnTo>
                    <a:lnTo>
                      <a:pt x="240" y="2175"/>
                    </a:lnTo>
                    <a:lnTo>
                      <a:pt x="240" y="2185"/>
                    </a:lnTo>
                    <a:lnTo>
                      <a:pt x="236" y="2205"/>
                    </a:lnTo>
                    <a:lnTo>
                      <a:pt x="235" y="2228"/>
                    </a:lnTo>
                    <a:lnTo>
                      <a:pt x="240" y="2252"/>
                    </a:lnTo>
                    <a:lnTo>
                      <a:pt x="246" y="2280"/>
                    </a:lnTo>
                    <a:lnTo>
                      <a:pt x="254" y="2309"/>
                    </a:lnTo>
                    <a:lnTo>
                      <a:pt x="263" y="2337"/>
                    </a:lnTo>
                    <a:lnTo>
                      <a:pt x="268" y="2351"/>
                    </a:lnTo>
                    <a:lnTo>
                      <a:pt x="274" y="2363"/>
                    </a:lnTo>
                    <a:lnTo>
                      <a:pt x="280" y="2373"/>
                    </a:lnTo>
                    <a:lnTo>
                      <a:pt x="288" y="2384"/>
                    </a:lnTo>
                    <a:lnTo>
                      <a:pt x="296" y="2391"/>
                    </a:lnTo>
                    <a:lnTo>
                      <a:pt x="304" y="2397"/>
                    </a:lnTo>
                    <a:lnTo>
                      <a:pt x="315" y="2401"/>
                    </a:lnTo>
                    <a:lnTo>
                      <a:pt x="326" y="2403"/>
                    </a:lnTo>
                    <a:lnTo>
                      <a:pt x="334" y="2401"/>
                    </a:lnTo>
                    <a:lnTo>
                      <a:pt x="342" y="2400"/>
                    </a:lnTo>
                    <a:lnTo>
                      <a:pt x="350" y="2397"/>
                    </a:lnTo>
                    <a:lnTo>
                      <a:pt x="356" y="2393"/>
                    </a:lnTo>
                    <a:lnTo>
                      <a:pt x="364" y="2388"/>
                    </a:lnTo>
                    <a:lnTo>
                      <a:pt x="371" y="2383"/>
                    </a:lnTo>
                    <a:lnTo>
                      <a:pt x="379" y="2376"/>
                    </a:lnTo>
                    <a:lnTo>
                      <a:pt x="386" y="2369"/>
                    </a:lnTo>
                    <a:lnTo>
                      <a:pt x="398" y="2353"/>
                    </a:lnTo>
                    <a:lnTo>
                      <a:pt x="408" y="2336"/>
                    </a:lnTo>
                    <a:lnTo>
                      <a:pt x="416" y="2319"/>
                    </a:lnTo>
                    <a:lnTo>
                      <a:pt x="421" y="2300"/>
                    </a:lnTo>
                    <a:lnTo>
                      <a:pt x="435" y="2303"/>
                    </a:lnTo>
                    <a:lnTo>
                      <a:pt x="441" y="2305"/>
                    </a:lnTo>
                    <a:lnTo>
                      <a:pt x="445" y="2305"/>
                    </a:lnTo>
                    <a:lnTo>
                      <a:pt x="452" y="2305"/>
                    </a:lnTo>
                    <a:lnTo>
                      <a:pt x="456" y="2303"/>
                    </a:lnTo>
                    <a:lnTo>
                      <a:pt x="460" y="2300"/>
                    </a:lnTo>
                    <a:lnTo>
                      <a:pt x="463" y="2297"/>
                    </a:lnTo>
                    <a:lnTo>
                      <a:pt x="465" y="2293"/>
                    </a:lnTo>
                    <a:lnTo>
                      <a:pt x="469" y="2284"/>
                    </a:lnTo>
                    <a:lnTo>
                      <a:pt x="469" y="2276"/>
                    </a:lnTo>
                    <a:lnTo>
                      <a:pt x="469" y="2269"/>
                    </a:lnTo>
                    <a:lnTo>
                      <a:pt x="467" y="2263"/>
                    </a:lnTo>
                    <a:lnTo>
                      <a:pt x="464" y="2257"/>
                    </a:lnTo>
                    <a:lnTo>
                      <a:pt x="461" y="2252"/>
                    </a:lnTo>
                    <a:lnTo>
                      <a:pt x="457" y="2245"/>
                    </a:lnTo>
                    <a:lnTo>
                      <a:pt x="455" y="2240"/>
                    </a:lnTo>
                    <a:lnTo>
                      <a:pt x="452" y="2235"/>
                    </a:lnTo>
                    <a:lnTo>
                      <a:pt x="452" y="2228"/>
                    </a:lnTo>
                    <a:lnTo>
                      <a:pt x="488" y="2228"/>
                    </a:lnTo>
                    <a:lnTo>
                      <a:pt x="496" y="2232"/>
                    </a:lnTo>
                    <a:lnTo>
                      <a:pt x="503" y="2236"/>
                    </a:lnTo>
                    <a:lnTo>
                      <a:pt x="508" y="2241"/>
                    </a:lnTo>
                    <a:lnTo>
                      <a:pt x="515" y="2248"/>
                    </a:lnTo>
                    <a:lnTo>
                      <a:pt x="524" y="2260"/>
                    </a:lnTo>
                    <a:lnTo>
                      <a:pt x="533" y="2273"/>
                    </a:lnTo>
                    <a:lnTo>
                      <a:pt x="544" y="2285"/>
                    </a:lnTo>
                    <a:lnTo>
                      <a:pt x="555" y="2296"/>
                    </a:lnTo>
                    <a:lnTo>
                      <a:pt x="561" y="2300"/>
                    </a:lnTo>
                    <a:lnTo>
                      <a:pt x="568" y="2303"/>
                    </a:lnTo>
                    <a:lnTo>
                      <a:pt x="576" y="2305"/>
                    </a:lnTo>
                    <a:lnTo>
                      <a:pt x="584" y="2305"/>
                    </a:lnTo>
                    <a:lnTo>
                      <a:pt x="601" y="2304"/>
                    </a:lnTo>
                    <a:lnTo>
                      <a:pt x="615" y="2301"/>
                    </a:lnTo>
                    <a:lnTo>
                      <a:pt x="627" y="2296"/>
                    </a:lnTo>
                    <a:lnTo>
                      <a:pt x="637" y="2291"/>
                    </a:lnTo>
                    <a:lnTo>
                      <a:pt x="648" y="2285"/>
                    </a:lnTo>
                    <a:lnTo>
                      <a:pt x="660" y="2280"/>
                    </a:lnTo>
                    <a:lnTo>
                      <a:pt x="672" y="2277"/>
                    </a:lnTo>
                    <a:lnTo>
                      <a:pt x="687" y="2276"/>
                    </a:lnTo>
                    <a:lnTo>
                      <a:pt x="696" y="2276"/>
                    </a:lnTo>
                    <a:lnTo>
                      <a:pt x="705" y="2277"/>
                    </a:lnTo>
                    <a:lnTo>
                      <a:pt x="715" y="2280"/>
                    </a:lnTo>
                    <a:lnTo>
                      <a:pt x="721" y="2284"/>
                    </a:lnTo>
                    <a:lnTo>
                      <a:pt x="729" y="2288"/>
                    </a:lnTo>
                    <a:lnTo>
                      <a:pt x="736" y="2293"/>
                    </a:lnTo>
                    <a:lnTo>
                      <a:pt x="741" y="2300"/>
                    </a:lnTo>
                    <a:lnTo>
                      <a:pt x="747" y="2307"/>
                    </a:lnTo>
                    <a:lnTo>
                      <a:pt x="751" y="2313"/>
                    </a:lnTo>
                    <a:lnTo>
                      <a:pt x="755" y="2321"/>
                    </a:lnTo>
                    <a:lnTo>
                      <a:pt x="757" y="2331"/>
                    </a:lnTo>
                    <a:lnTo>
                      <a:pt x="760" y="2339"/>
                    </a:lnTo>
                    <a:lnTo>
                      <a:pt x="764" y="2359"/>
                    </a:lnTo>
                    <a:lnTo>
                      <a:pt x="765" y="2379"/>
                    </a:lnTo>
                    <a:lnTo>
                      <a:pt x="764" y="2393"/>
                    </a:lnTo>
                    <a:lnTo>
                      <a:pt x="764" y="2407"/>
                    </a:lnTo>
                    <a:lnTo>
                      <a:pt x="761" y="2420"/>
                    </a:lnTo>
                    <a:lnTo>
                      <a:pt x="760" y="2432"/>
                    </a:lnTo>
                    <a:lnTo>
                      <a:pt x="753" y="2452"/>
                    </a:lnTo>
                    <a:lnTo>
                      <a:pt x="747" y="2472"/>
                    </a:lnTo>
                    <a:lnTo>
                      <a:pt x="740" y="2489"/>
                    </a:lnTo>
                    <a:lnTo>
                      <a:pt x="735" y="2507"/>
                    </a:lnTo>
                    <a:lnTo>
                      <a:pt x="732" y="2516"/>
                    </a:lnTo>
                    <a:lnTo>
                      <a:pt x="731" y="2525"/>
                    </a:lnTo>
                    <a:lnTo>
                      <a:pt x="729" y="2536"/>
                    </a:lnTo>
                    <a:lnTo>
                      <a:pt x="729" y="2547"/>
                    </a:lnTo>
                    <a:lnTo>
                      <a:pt x="729" y="2557"/>
                    </a:lnTo>
                    <a:lnTo>
                      <a:pt x="731" y="2567"/>
                    </a:lnTo>
                    <a:lnTo>
                      <a:pt x="732" y="2576"/>
                    </a:lnTo>
                    <a:lnTo>
                      <a:pt x="733" y="2584"/>
                    </a:lnTo>
                    <a:lnTo>
                      <a:pt x="736" y="2592"/>
                    </a:lnTo>
                    <a:lnTo>
                      <a:pt x="740" y="2600"/>
                    </a:lnTo>
                    <a:lnTo>
                      <a:pt x="743" y="2607"/>
                    </a:lnTo>
                    <a:lnTo>
                      <a:pt x="748" y="2613"/>
                    </a:lnTo>
                    <a:lnTo>
                      <a:pt x="757" y="2624"/>
                    </a:lnTo>
                    <a:lnTo>
                      <a:pt x="768" y="2633"/>
                    </a:lnTo>
                    <a:lnTo>
                      <a:pt x="781" y="2641"/>
                    </a:lnTo>
                    <a:lnTo>
                      <a:pt x="796" y="2647"/>
                    </a:lnTo>
                    <a:lnTo>
                      <a:pt x="812" y="2652"/>
                    </a:lnTo>
                    <a:lnTo>
                      <a:pt x="828" y="2655"/>
                    </a:lnTo>
                    <a:lnTo>
                      <a:pt x="845" y="2657"/>
                    </a:lnTo>
                    <a:lnTo>
                      <a:pt x="864" y="2660"/>
                    </a:lnTo>
                    <a:lnTo>
                      <a:pt x="901" y="2661"/>
                    </a:lnTo>
                    <a:lnTo>
                      <a:pt x="940" y="2661"/>
                    </a:lnTo>
                    <a:lnTo>
                      <a:pt x="949" y="2661"/>
                    </a:lnTo>
                    <a:lnTo>
                      <a:pt x="959" y="2660"/>
                    </a:lnTo>
                    <a:lnTo>
                      <a:pt x="967" y="2659"/>
                    </a:lnTo>
                    <a:lnTo>
                      <a:pt x="973" y="2656"/>
                    </a:lnTo>
                    <a:lnTo>
                      <a:pt x="985" y="2651"/>
                    </a:lnTo>
                    <a:lnTo>
                      <a:pt x="996" y="2644"/>
                    </a:lnTo>
                    <a:lnTo>
                      <a:pt x="1013" y="2628"/>
                    </a:lnTo>
                    <a:lnTo>
                      <a:pt x="1031" y="2613"/>
                    </a:lnTo>
                    <a:lnTo>
                      <a:pt x="1044" y="2605"/>
                    </a:lnTo>
                    <a:lnTo>
                      <a:pt x="1056" y="2601"/>
                    </a:lnTo>
                    <a:lnTo>
                      <a:pt x="1069" y="2599"/>
                    </a:lnTo>
                    <a:lnTo>
                      <a:pt x="1083" y="2596"/>
                    </a:lnTo>
                    <a:lnTo>
                      <a:pt x="1097" y="2596"/>
                    </a:lnTo>
                    <a:lnTo>
                      <a:pt x="1112" y="2595"/>
                    </a:lnTo>
                    <a:lnTo>
                      <a:pt x="1127" y="2592"/>
                    </a:lnTo>
                    <a:lnTo>
                      <a:pt x="1144" y="2589"/>
                    </a:lnTo>
                    <a:lnTo>
                      <a:pt x="1156" y="2587"/>
                    </a:lnTo>
                    <a:lnTo>
                      <a:pt x="1167" y="2584"/>
                    </a:lnTo>
                    <a:lnTo>
                      <a:pt x="1177" y="2580"/>
                    </a:lnTo>
                    <a:lnTo>
                      <a:pt x="1188" y="2575"/>
                    </a:lnTo>
                    <a:lnTo>
                      <a:pt x="1198" y="2568"/>
                    </a:lnTo>
                    <a:lnTo>
                      <a:pt x="1209" y="2561"/>
                    </a:lnTo>
                    <a:lnTo>
                      <a:pt x="1218" y="2553"/>
                    </a:lnTo>
                    <a:lnTo>
                      <a:pt x="1228" y="2544"/>
                    </a:lnTo>
                    <a:lnTo>
                      <a:pt x="1246" y="2527"/>
                    </a:lnTo>
                    <a:lnTo>
                      <a:pt x="1262" y="2507"/>
                    </a:lnTo>
                    <a:lnTo>
                      <a:pt x="1277" y="2487"/>
                    </a:lnTo>
                    <a:lnTo>
                      <a:pt x="1289" y="2468"/>
                    </a:lnTo>
                    <a:lnTo>
                      <a:pt x="1310" y="2480"/>
                    </a:lnTo>
                    <a:lnTo>
                      <a:pt x="1333" y="2491"/>
                    </a:lnTo>
                    <a:lnTo>
                      <a:pt x="1357" y="2500"/>
                    </a:lnTo>
                    <a:lnTo>
                      <a:pt x="1381" y="2509"/>
                    </a:lnTo>
                    <a:lnTo>
                      <a:pt x="1429" y="2528"/>
                    </a:lnTo>
                    <a:lnTo>
                      <a:pt x="1469" y="2547"/>
                    </a:lnTo>
                    <a:lnTo>
                      <a:pt x="1496" y="2547"/>
                    </a:lnTo>
                    <a:lnTo>
                      <a:pt x="1552" y="2547"/>
                    </a:lnTo>
                    <a:lnTo>
                      <a:pt x="1609" y="2547"/>
                    </a:lnTo>
                    <a:lnTo>
                      <a:pt x="1638" y="2547"/>
                    </a:lnTo>
                    <a:lnTo>
                      <a:pt x="1644" y="2548"/>
                    </a:lnTo>
                    <a:lnTo>
                      <a:pt x="1648" y="2551"/>
                    </a:lnTo>
                    <a:lnTo>
                      <a:pt x="1652" y="2555"/>
                    </a:lnTo>
                    <a:lnTo>
                      <a:pt x="1656" y="2560"/>
                    </a:lnTo>
                    <a:lnTo>
                      <a:pt x="1662" y="2573"/>
                    </a:lnTo>
                    <a:lnTo>
                      <a:pt x="1666" y="2589"/>
                    </a:lnTo>
                    <a:lnTo>
                      <a:pt x="1672" y="2608"/>
                    </a:lnTo>
                    <a:lnTo>
                      <a:pt x="1676" y="2625"/>
                    </a:lnTo>
                    <a:lnTo>
                      <a:pt x="1681" y="2641"/>
                    </a:lnTo>
                    <a:lnTo>
                      <a:pt x="1686" y="2655"/>
                    </a:lnTo>
                    <a:lnTo>
                      <a:pt x="1692" y="2647"/>
                    </a:lnTo>
                    <a:lnTo>
                      <a:pt x="1698" y="2640"/>
                    </a:lnTo>
                    <a:lnTo>
                      <a:pt x="1706" y="2633"/>
                    </a:lnTo>
                    <a:lnTo>
                      <a:pt x="1716" y="2628"/>
                    </a:lnTo>
                    <a:lnTo>
                      <a:pt x="1724" y="2624"/>
                    </a:lnTo>
                    <a:lnTo>
                      <a:pt x="1734" y="2621"/>
                    </a:lnTo>
                    <a:lnTo>
                      <a:pt x="1744" y="2620"/>
                    </a:lnTo>
                    <a:lnTo>
                      <a:pt x="1753" y="2619"/>
                    </a:lnTo>
                    <a:lnTo>
                      <a:pt x="1756" y="2620"/>
                    </a:lnTo>
                    <a:lnTo>
                      <a:pt x="1758" y="2620"/>
                    </a:lnTo>
                    <a:lnTo>
                      <a:pt x="1761" y="2621"/>
                    </a:lnTo>
                    <a:lnTo>
                      <a:pt x="1764" y="2624"/>
                    </a:lnTo>
                    <a:lnTo>
                      <a:pt x="1766" y="2629"/>
                    </a:lnTo>
                    <a:lnTo>
                      <a:pt x="1770" y="2636"/>
                    </a:lnTo>
                    <a:lnTo>
                      <a:pt x="1776" y="2652"/>
                    </a:lnTo>
                    <a:lnTo>
                      <a:pt x="1782" y="2666"/>
                    </a:lnTo>
                    <a:lnTo>
                      <a:pt x="1802" y="2678"/>
                    </a:lnTo>
                    <a:lnTo>
                      <a:pt x="1846" y="2704"/>
                    </a:lnTo>
                    <a:lnTo>
                      <a:pt x="1872" y="2717"/>
                    </a:lnTo>
                    <a:lnTo>
                      <a:pt x="1894" y="2728"/>
                    </a:lnTo>
                    <a:lnTo>
                      <a:pt x="1905" y="2733"/>
                    </a:lnTo>
                    <a:lnTo>
                      <a:pt x="1914" y="2736"/>
                    </a:lnTo>
                    <a:lnTo>
                      <a:pt x="1922" y="2738"/>
                    </a:lnTo>
                    <a:lnTo>
                      <a:pt x="1928" y="2740"/>
                    </a:lnTo>
                    <a:lnTo>
                      <a:pt x="1942" y="2738"/>
                    </a:lnTo>
                    <a:lnTo>
                      <a:pt x="1953" y="2736"/>
                    </a:lnTo>
                    <a:lnTo>
                      <a:pt x="1963" y="2730"/>
                    </a:lnTo>
                    <a:lnTo>
                      <a:pt x="1970" y="2725"/>
                    </a:lnTo>
                    <a:lnTo>
                      <a:pt x="1975" y="2718"/>
                    </a:lnTo>
                    <a:lnTo>
                      <a:pt x="1979" y="2712"/>
                    </a:lnTo>
                    <a:lnTo>
                      <a:pt x="1981" y="2704"/>
                    </a:lnTo>
                    <a:lnTo>
                      <a:pt x="1981" y="2697"/>
                    </a:lnTo>
                    <a:lnTo>
                      <a:pt x="1981" y="2693"/>
                    </a:lnTo>
                    <a:lnTo>
                      <a:pt x="1981" y="2682"/>
                    </a:lnTo>
                    <a:lnTo>
                      <a:pt x="1981" y="2669"/>
                    </a:lnTo>
                    <a:lnTo>
                      <a:pt x="1981" y="2655"/>
                    </a:lnTo>
                    <a:lnTo>
                      <a:pt x="1982" y="2647"/>
                    </a:lnTo>
                    <a:lnTo>
                      <a:pt x="1985" y="2639"/>
                    </a:lnTo>
                    <a:lnTo>
                      <a:pt x="1989" y="2632"/>
                    </a:lnTo>
                    <a:lnTo>
                      <a:pt x="1993" y="2625"/>
                    </a:lnTo>
                    <a:lnTo>
                      <a:pt x="1998" y="2620"/>
                    </a:lnTo>
                    <a:lnTo>
                      <a:pt x="2002" y="2613"/>
                    </a:lnTo>
                    <a:lnTo>
                      <a:pt x="2005" y="2608"/>
                    </a:lnTo>
                    <a:lnTo>
                      <a:pt x="2006" y="2601"/>
                    </a:lnTo>
                    <a:lnTo>
                      <a:pt x="2006" y="2591"/>
                    </a:lnTo>
                    <a:lnTo>
                      <a:pt x="2006" y="2571"/>
                    </a:lnTo>
                    <a:lnTo>
                      <a:pt x="2002" y="2564"/>
                    </a:lnTo>
                    <a:lnTo>
                      <a:pt x="1998" y="2557"/>
                    </a:lnTo>
                    <a:lnTo>
                      <a:pt x="1994" y="2552"/>
                    </a:lnTo>
                    <a:lnTo>
                      <a:pt x="1989" y="2545"/>
                    </a:lnTo>
                    <a:lnTo>
                      <a:pt x="1975" y="2535"/>
                    </a:lnTo>
                    <a:lnTo>
                      <a:pt x="1962" y="2524"/>
                    </a:lnTo>
                    <a:lnTo>
                      <a:pt x="1949" y="2515"/>
                    </a:lnTo>
                    <a:lnTo>
                      <a:pt x="1938" y="2505"/>
                    </a:lnTo>
                    <a:lnTo>
                      <a:pt x="1933" y="2500"/>
                    </a:lnTo>
                    <a:lnTo>
                      <a:pt x="1930" y="2496"/>
                    </a:lnTo>
                    <a:lnTo>
                      <a:pt x="1928" y="2491"/>
                    </a:lnTo>
                    <a:lnTo>
                      <a:pt x="1928" y="2487"/>
                    </a:lnTo>
                    <a:lnTo>
                      <a:pt x="1928" y="2477"/>
                    </a:lnTo>
                    <a:lnTo>
                      <a:pt x="1930" y="2468"/>
                    </a:lnTo>
                    <a:lnTo>
                      <a:pt x="1933" y="2460"/>
                    </a:lnTo>
                    <a:lnTo>
                      <a:pt x="1938" y="2453"/>
                    </a:lnTo>
                    <a:lnTo>
                      <a:pt x="1949" y="2441"/>
                    </a:lnTo>
                    <a:lnTo>
                      <a:pt x="1961" y="2431"/>
                    </a:lnTo>
                    <a:lnTo>
                      <a:pt x="1973" y="2419"/>
                    </a:lnTo>
                    <a:lnTo>
                      <a:pt x="1983" y="2408"/>
                    </a:lnTo>
                    <a:lnTo>
                      <a:pt x="1987" y="2401"/>
                    </a:lnTo>
                    <a:lnTo>
                      <a:pt x="1990" y="2395"/>
                    </a:lnTo>
                    <a:lnTo>
                      <a:pt x="1993" y="2387"/>
                    </a:lnTo>
                    <a:lnTo>
                      <a:pt x="1993" y="2379"/>
                    </a:lnTo>
                    <a:lnTo>
                      <a:pt x="1993" y="2368"/>
                    </a:lnTo>
                    <a:lnTo>
                      <a:pt x="1990" y="2357"/>
                    </a:lnTo>
                    <a:lnTo>
                      <a:pt x="1987" y="2349"/>
                    </a:lnTo>
                    <a:lnTo>
                      <a:pt x="1983" y="2340"/>
                    </a:lnTo>
                    <a:lnTo>
                      <a:pt x="1975" y="2325"/>
                    </a:lnTo>
                    <a:lnTo>
                      <a:pt x="1969" y="2312"/>
                    </a:lnTo>
                    <a:lnTo>
                      <a:pt x="1861" y="2312"/>
                    </a:lnTo>
                    <a:lnTo>
                      <a:pt x="1854" y="2303"/>
                    </a:lnTo>
                    <a:lnTo>
                      <a:pt x="1850" y="2291"/>
                    </a:lnTo>
                    <a:lnTo>
                      <a:pt x="1845" y="2276"/>
                    </a:lnTo>
                    <a:lnTo>
                      <a:pt x="1842" y="2260"/>
                    </a:lnTo>
                    <a:lnTo>
                      <a:pt x="1840" y="2241"/>
                    </a:lnTo>
                    <a:lnTo>
                      <a:pt x="1838" y="2223"/>
                    </a:lnTo>
                    <a:lnTo>
                      <a:pt x="1837" y="2204"/>
                    </a:lnTo>
                    <a:lnTo>
                      <a:pt x="1837" y="2185"/>
                    </a:lnTo>
                    <a:lnTo>
                      <a:pt x="1838" y="2165"/>
                    </a:lnTo>
                    <a:lnTo>
                      <a:pt x="1841" y="2149"/>
                    </a:lnTo>
                    <a:lnTo>
                      <a:pt x="1845" y="2137"/>
                    </a:lnTo>
                    <a:lnTo>
                      <a:pt x="1850" y="2127"/>
                    </a:lnTo>
                    <a:lnTo>
                      <a:pt x="1854" y="2116"/>
                    </a:lnTo>
                    <a:lnTo>
                      <a:pt x="1860" y="2105"/>
                    </a:lnTo>
                    <a:lnTo>
                      <a:pt x="1864" y="2093"/>
                    </a:lnTo>
                    <a:lnTo>
                      <a:pt x="1868" y="2078"/>
                    </a:lnTo>
                    <a:lnTo>
                      <a:pt x="1862" y="2076"/>
                    </a:lnTo>
                    <a:lnTo>
                      <a:pt x="1860" y="2076"/>
                    </a:lnTo>
                    <a:lnTo>
                      <a:pt x="1856" y="2075"/>
                    </a:lnTo>
                    <a:lnTo>
                      <a:pt x="1853" y="2072"/>
                    </a:lnTo>
                    <a:lnTo>
                      <a:pt x="1848" y="2064"/>
                    </a:lnTo>
                    <a:lnTo>
                      <a:pt x="1844" y="2054"/>
                    </a:lnTo>
                    <a:lnTo>
                      <a:pt x="1856" y="2046"/>
                    </a:lnTo>
                    <a:lnTo>
                      <a:pt x="1865" y="2039"/>
                    </a:lnTo>
                    <a:lnTo>
                      <a:pt x="1872" y="2031"/>
                    </a:lnTo>
                    <a:lnTo>
                      <a:pt x="1880" y="2022"/>
                    </a:lnTo>
                    <a:lnTo>
                      <a:pt x="1886" y="2014"/>
                    </a:lnTo>
                    <a:lnTo>
                      <a:pt x="1894" y="2004"/>
                    </a:lnTo>
                    <a:lnTo>
                      <a:pt x="1904" y="1996"/>
                    </a:lnTo>
                    <a:lnTo>
                      <a:pt x="1916" y="1987"/>
                    </a:lnTo>
                    <a:lnTo>
                      <a:pt x="1921" y="1979"/>
                    </a:lnTo>
                    <a:lnTo>
                      <a:pt x="1929" y="1970"/>
                    </a:lnTo>
                    <a:lnTo>
                      <a:pt x="1933" y="1966"/>
                    </a:lnTo>
                    <a:lnTo>
                      <a:pt x="1937" y="1960"/>
                    </a:lnTo>
                    <a:lnTo>
                      <a:pt x="1938" y="1952"/>
                    </a:lnTo>
                    <a:lnTo>
                      <a:pt x="1939" y="1944"/>
                    </a:lnTo>
                    <a:lnTo>
                      <a:pt x="1939" y="1938"/>
                    </a:lnTo>
                    <a:lnTo>
                      <a:pt x="1941" y="1930"/>
                    </a:lnTo>
                    <a:lnTo>
                      <a:pt x="1943" y="1923"/>
                    </a:lnTo>
                    <a:lnTo>
                      <a:pt x="1946" y="1916"/>
                    </a:lnTo>
                    <a:lnTo>
                      <a:pt x="1953" y="1904"/>
                    </a:lnTo>
                    <a:lnTo>
                      <a:pt x="1961" y="1892"/>
                    </a:lnTo>
                    <a:lnTo>
                      <a:pt x="1967" y="1880"/>
                    </a:lnTo>
                    <a:lnTo>
                      <a:pt x="1975" y="1867"/>
                    </a:lnTo>
                    <a:lnTo>
                      <a:pt x="1978" y="1860"/>
                    </a:lnTo>
                    <a:lnTo>
                      <a:pt x="1979" y="1854"/>
                    </a:lnTo>
                    <a:lnTo>
                      <a:pt x="1981" y="1844"/>
                    </a:lnTo>
                    <a:lnTo>
                      <a:pt x="1981" y="1836"/>
                    </a:lnTo>
                    <a:lnTo>
                      <a:pt x="1981" y="1830"/>
                    </a:lnTo>
                    <a:lnTo>
                      <a:pt x="1978" y="1824"/>
                    </a:lnTo>
                    <a:lnTo>
                      <a:pt x="1974" y="1819"/>
                    </a:lnTo>
                    <a:lnTo>
                      <a:pt x="1969" y="1814"/>
                    </a:lnTo>
                    <a:lnTo>
                      <a:pt x="1965" y="1808"/>
                    </a:lnTo>
                    <a:lnTo>
                      <a:pt x="1961" y="1800"/>
                    </a:lnTo>
                    <a:lnTo>
                      <a:pt x="1958" y="1792"/>
                    </a:lnTo>
                    <a:lnTo>
                      <a:pt x="1957" y="1782"/>
                    </a:lnTo>
                    <a:lnTo>
                      <a:pt x="1958" y="1775"/>
                    </a:lnTo>
                    <a:lnTo>
                      <a:pt x="1961" y="1768"/>
                    </a:lnTo>
                    <a:lnTo>
                      <a:pt x="1965" y="1762"/>
                    </a:lnTo>
                    <a:lnTo>
                      <a:pt x="1969" y="1754"/>
                    </a:lnTo>
                    <a:lnTo>
                      <a:pt x="1974" y="1747"/>
                    </a:lnTo>
                    <a:lnTo>
                      <a:pt x="1978" y="1739"/>
                    </a:lnTo>
                    <a:lnTo>
                      <a:pt x="1981" y="1731"/>
                    </a:lnTo>
                    <a:lnTo>
                      <a:pt x="1981" y="1722"/>
                    </a:lnTo>
                    <a:lnTo>
                      <a:pt x="1981" y="1711"/>
                    </a:lnTo>
                    <a:lnTo>
                      <a:pt x="1978" y="1702"/>
                    </a:lnTo>
                    <a:lnTo>
                      <a:pt x="1974" y="1694"/>
                    </a:lnTo>
                    <a:lnTo>
                      <a:pt x="1969" y="1686"/>
                    </a:lnTo>
                    <a:lnTo>
                      <a:pt x="1957" y="1672"/>
                    </a:lnTo>
                    <a:lnTo>
                      <a:pt x="1942" y="1660"/>
                    </a:lnTo>
                    <a:lnTo>
                      <a:pt x="1928" y="1648"/>
                    </a:lnTo>
                    <a:lnTo>
                      <a:pt x="1916" y="1635"/>
                    </a:lnTo>
                    <a:lnTo>
                      <a:pt x="1910" y="1627"/>
                    </a:lnTo>
                    <a:lnTo>
                      <a:pt x="1906" y="1618"/>
                    </a:lnTo>
                    <a:lnTo>
                      <a:pt x="1904" y="1607"/>
                    </a:lnTo>
                    <a:lnTo>
                      <a:pt x="1904" y="1595"/>
                    </a:lnTo>
                    <a:lnTo>
                      <a:pt x="1904" y="1588"/>
                    </a:lnTo>
                    <a:lnTo>
                      <a:pt x="1905" y="1580"/>
                    </a:lnTo>
                    <a:lnTo>
                      <a:pt x="1906" y="1575"/>
                    </a:lnTo>
                    <a:lnTo>
                      <a:pt x="1909" y="1568"/>
                    </a:lnTo>
                    <a:lnTo>
                      <a:pt x="1914" y="1559"/>
                    </a:lnTo>
                    <a:lnTo>
                      <a:pt x="1921" y="1550"/>
                    </a:lnTo>
                    <a:lnTo>
                      <a:pt x="1928" y="1542"/>
                    </a:lnTo>
                    <a:lnTo>
                      <a:pt x="1934" y="1534"/>
                    </a:lnTo>
                    <a:lnTo>
                      <a:pt x="1938" y="1526"/>
                    </a:lnTo>
                    <a:lnTo>
                      <a:pt x="1939" y="1516"/>
                    </a:lnTo>
                    <a:lnTo>
                      <a:pt x="1939" y="1511"/>
                    </a:lnTo>
                    <a:lnTo>
                      <a:pt x="1938" y="1507"/>
                    </a:lnTo>
                    <a:lnTo>
                      <a:pt x="1936" y="1502"/>
                    </a:lnTo>
                    <a:lnTo>
                      <a:pt x="1934" y="1498"/>
                    </a:lnTo>
                    <a:lnTo>
                      <a:pt x="1928" y="1490"/>
                    </a:lnTo>
                    <a:lnTo>
                      <a:pt x="1921" y="1481"/>
                    </a:lnTo>
                    <a:lnTo>
                      <a:pt x="1914" y="1471"/>
                    </a:lnTo>
                    <a:lnTo>
                      <a:pt x="1909" y="1459"/>
                    </a:lnTo>
                    <a:lnTo>
                      <a:pt x="1906" y="1453"/>
                    </a:lnTo>
                    <a:lnTo>
                      <a:pt x="1905" y="1445"/>
                    </a:lnTo>
                    <a:lnTo>
                      <a:pt x="1904" y="1437"/>
                    </a:lnTo>
                    <a:lnTo>
                      <a:pt x="1904" y="1427"/>
                    </a:lnTo>
                    <a:lnTo>
                      <a:pt x="1904" y="1419"/>
                    </a:lnTo>
                    <a:lnTo>
                      <a:pt x="1905" y="1411"/>
                    </a:lnTo>
                    <a:lnTo>
                      <a:pt x="1906" y="1405"/>
                    </a:lnTo>
                    <a:lnTo>
                      <a:pt x="1909" y="1398"/>
                    </a:lnTo>
                    <a:lnTo>
                      <a:pt x="1914" y="1387"/>
                    </a:lnTo>
                    <a:lnTo>
                      <a:pt x="1922" y="1379"/>
                    </a:lnTo>
                    <a:lnTo>
                      <a:pt x="1932" y="1373"/>
                    </a:lnTo>
                    <a:lnTo>
                      <a:pt x="1942" y="1366"/>
                    </a:lnTo>
                    <a:lnTo>
                      <a:pt x="1954" y="1362"/>
                    </a:lnTo>
                    <a:lnTo>
                      <a:pt x="1966" y="1358"/>
                    </a:lnTo>
                    <a:lnTo>
                      <a:pt x="1991" y="1350"/>
                    </a:lnTo>
                    <a:lnTo>
                      <a:pt x="2015" y="1341"/>
                    </a:lnTo>
                    <a:lnTo>
                      <a:pt x="2025" y="1334"/>
                    </a:lnTo>
                    <a:lnTo>
                      <a:pt x="2034" y="1327"/>
                    </a:lnTo>
                    <a:lnTo>
                      <a:pt x="2038" y="1322"/>
                    </a:lnTo>
                    <a:lnTo>
                      <a:pt x="2042" y="1318"/>
                    </a:lnTo>
                    <a:lnTo>
                      <a:pt x="2045" y="1313"/>
                    </a:lnTo>
                    <a:lnTo>
                      <a:pt x="2047" y="1306"/>
                    </a:lnTo>
                    <a:lnTo>
                      <a:pt x="2047" y="1282"/>
                    </a:lnTo>
                    <a:lnTo>
                      <a:pt x="2039" y="1282"/>
                    </a:lnTo>
                    <a:lnTo>
                      <a:pt x="2035" y="1282"/>
                    </a:lnTo>
                    <a:lnTo>
                      <a:pt x="2014" y="1285"/>
                    </a:lnTo>
                    <a:lnTo>
                      <a:pt x="1993" y="1287"/>
                    </a:lnTo>
                    <a:lnTo>
                      <a:pt x="1983" y="1287"/>
                    </a:lnTo>
                    <a:lnTo>
                      <a:pt x="1973" y="1287"/>
                    </a:lnTo>
                    <a:lnTo>
                      <a:pt x="1962" y="1286"/>
                    </a:lnTo>
                    <a:lnTo>
                      <a:pt x="1951" y="1282"/>
                    </a:lnTo>
                    <a:lnTo>
                      <a:pt x="1928" y="1274"/>
                    </a:lnTo>
                    <a:lnTo>
                      <a:pt x="1910" y="1266"/>
                    </a:lnTo>
                    <a:lnTo>
                      <a:pt x="1904" y="1263"/>
                    </a:lnTo>
                    <a:lnTo>
                      <a:pt x="1896" y="1261"/>
                    </a:lnTo>
                    <a:lnTo>
                      <a:pt x="1888" y="1259"/>
                    </a:lnTo>
                    <a:lnTo>
                      <a:pt x="1880" y="1258"/>
                    </a:lnTo>
                    <a:lnTo>
                      <a:pt x="1852" y="1259"/>
                    </a:lnTo>
                    <a:lnTo>
                      <a:pt x="1825" y="1263"/>
                    </a:lnTo>
                    <a:lnTo>
                      <a:pt x="1812" y="1263"/>
                    </a:lnTo>
                    <a:lnTo>
                      <a:pt x="1798" y="1263"/>
                    </a:lnTo>
                    <a:lnTo>
                      <a:pt x="1784" y="1262"/>
                    </a:lnTo>
                    <a:lnTo>
                      <a:pt x="1770" y="1258"/>
                    </a:lnTo>
                    <a:lnTo>
                      <a:pt x="1770" y="1203"/>
                    </a:lnTo>
                    <a:lnTo>
                      <a:pt x="1770" y="1175"/>
                    </a:lnTo>
                    <a:lnTo>
                      <a:pt x="1770" y="1155"/>
                    </a:lnTo>
                    <a:lnTo>
                      <a:pt x="1770" y="1119"/>
                    </a:lnTo>
                    <a:lnTo>
                      <a:pt x="1772" y="1110"/>
                    </a:lnTo>
                    <a:lnTo>
                      <a:pt x="1773" y="1101"/>
                    </a:lnTo>
                    <a:lnTo>
                      <a:pt x="1776" y="1093"/>
                    </a:lnTo>
                    <a:lnTo>
                      <a:pt x="1780" y="1085"/>
                    </a:lnTo>
                    <a:lnTo>
                      <a:pt x="1788" y="1070"/>
                    </a:lnTo>
                    <a:lnTo>
                      <a:pt x="1798" y="1057"/>
                    </a:lnTo>
                    <a:lnTo>
                      <a:pt x="1808" y="1045"/>
                    </a:lnTo>
                    <a:lnTo>
                      <a:pt x="1817" y="1033"/>
                    </a:lnTo>
                    <a:lnTo>
                      <a:pt x="1820" y="1027"/>
                    </a:lnTo>
                    <a:lnTo>
                      <a:pt x="1822" y="1022"/>
                    </a:lnTo>
                    <a:lnTo>
                      <a:pt x="1825" y="1017"/>
                    </a:lnTo>
                    <a:lnTo>
                      <a:pt x="1825" y="1011"/>
                    </a:lnTo>
                    <a:lnTo>
                      <a:pt x="1824" y="997"/>
                    </a:lnTo>
                    <a:lnTo>
                      <a:pt x="1821" y="983"/>
                    </a:lnTo>
                    <a:lnTo>
                      <a:pt x="1816" y="970"/>
                    </a:lnTo>
                    <a:lnTo>
                      <a:pt x="1809" y="958"/>
                    </a:lnTo>
                    <a:lnTo>
                      <a:pt x="1801" y="946"/>
                    </a:lnTo>
                    <a:lnTo>
                      <a:pt x="1792" y="934"/>
                    </a:lnTo>
                    <a:lnTo>
                      <a:pt x="1782" y="923"/>
                    </a:lnTo>
                    <a:lnTo>
                      <a:pt x="1772" y="911"/>
                    </a:lnTo>
                    <a:lnTo>
                      <a:pt x="1752" y="889"/>
                    </a:lnTo>
                    <a:lnTo>
                      <a:pt x="1733" y="866"/>
                    </a:lnTo>
                    <a:lnTo>
                      <a:pt x="1725" y="853"/>
                    </a:lnTo>
                    <a:lnTo>
                      <a:pt x="1718" y="841"/>
                    </a:lnTo>
                    <a:lnTo>
                      <a:pt x="1714" y="828"/>
                    </a:lnTo>
                    <a:lnTo>
                      <a:pt x="1710" y="813"/>
                    </a:lnTo>
                    <a:lnTo>
                      <a:pt x="1709" y="805"/>
                    </a:lnTo>
                    <a:lnTo>
                      <a:pt x="1708" y="797"/>
                    </a:lnTo>
                    <a:lnTo>
                      <a:pt x="1708" y="790"/>
                    </a:lnTo>
                    <a:lnTo>
                      <a:pt x="1708" y="784"/>
                    </a:lnTo>
                    <a:lnTo>
                      <a:pt x="1710" y="769"/>
                    </a:lnTo>
                    <a:lnTo>
                      <a:pt x="1713" y="757"/>
                    </a:lnTo>
                    <a:lnTo>
                      <a:pt x="1717" y="744"/>
                    </a:lnTo>
                    <a:lnTo>
                      <a:pt x="1718" y="730"/>
                    </a:lnTo>
                    <a:lnTo>
                      <a:pt x="1720" y="724"/>
                    </a:lnTo>
                    <a:lnTo>
                      <a:pt x="1720" y="718"/>
                    </a:lnTo>
                    <a:lnTo>
                      <a:pt x="1718" y="712"/>
                    </a:lnTo>
                    <a:lnTo>
                      <a:pt x="1717" y="705"/>
                    </a:lnTo>
                    <a:lnTo>
                      <a:pt x="1714" y="700"/>
                    </a:lnTo>
                    <a:lnTo>
                      <a:pt x="1712" y="694"/>
                    </a:lnTo>
                    <a:lnTo>
                      <a:pt x="1709" y="690"/>
                    </a:lnTo>
                    <a:lnTo>
                      <a:pt x="1704" y="686"/>
                    </a:lnTo>
                    <a:lnTo>
                      <a:pt x="1693" y="680"/>
                    </a:lnTo>
                    <a:lnTo>
                      <a:pt x="1680" y="674"/>
                    </a:lnTo>
                    <a:lnTo>
                      <a:pt x="1649" y="668"/>
                    </a:lnTo>
                    <a:lnTo>
                      <a:pt x="1620" y="662"/>
                    </a:lnTo>
                    <a:lnTo>
                      <a:pt x="1624" y="652"/>
                    </a:lnTo>
                    <a:lnTo>
                      <a:pt x="1628" y="642"/>
                    </a:lnTo>
                    <a:lnTo>
                      <a:pt x="1633" y="634"/>
                    </a:lnTo>
                    <a:lnTo>
                      <a:pt x="1640" y="628"/>
                    </a:lnTo>
                    <a:lnTo>
                      <a:pt x="1654" y="616"/>
                    </a:lnTo>
                    <a:lnTo>
                      <a:pt x="1670" y="605"/>
                    </a:lnTo>
                    <a:lnTo>
                      <a:pt x="1685" y="594"/>
                    </a:lnTo>
                    <a:lnTo>
                      <a:pt x="1698" y="582"/>
                    </a:lnTo>
                    <a:lnTo>
                      <a:pt x="1704" y="576"/>
                    </a:lnTo>
                    <a:lnTo>
                      <a:pt x="1708" y="568"/>
                    </a:lnTo>
                    <a:lnTo>
                      <a:pt x="1709" y="558"/>
                    </a:lnTo>
                    <a:lnTo>
                      <a:pt x="1710" y="548"/>
                    </a:lnTo>
                    <a:lnTo>
                      <a:pt x="1709" y="509"/>
                    </a:lnTo>
                    <a:lnTo>
                      <a:pt x="1706" y="472"/>
                    </a:lnTo>
                    <a:lnTo>
                      <a:pt x="1702" y="434"/>
                    </a:lnTo>
                    <a:lnTo>
                      <a:pt x="1697" y="398"/>
                    </a:lnTo>
                    <a:lnTo>
                      <a:pt x="1689" y="361"/>
                    </a:lnTo>
                    <a:lnTo>
                      <a:pt x="1681" y="325"/>
                    </a:lnTo>
                    <a:lnTo>
                      <a:pt x="1670" y="291"/>
                    </a:lnTo>
                    <a:lnTo>
                      <a:pt x="1660" y="256"/>
                    </a:lnTo>
                    <a:lnTo>
                      <a:pt x="1646" y="221"/>
                    </a:lnTo>
                    <a:lnTo>
                      <a:pt x="1633" y="188"/>
                    </a:lnTo>
                    <a:lnTo>
                      <a:pt x="1620" y="155"/>
                    </a:lnTo>
                    <a:lnTo>
                      <a:pt x="1604" y="123"/>
                    </a:lnTo>
                    <a:lnTo>
                      <a:pt x="1588" y="91"/>
                    </a:lnTo>
                    <a:lnTo>
                      <a:pt x="1570" y="60"/>
                    </a:lnTo>
                    <a:lnTo>
                      <a:pt x="1553" y="29"/>
                    </a:lnTo>
                    <a:lnTo>
                      <a:pt x="1536" y="0"/>
                    </a:lnTo>
                    <a:lnTo>
                      <a:pt x="1529" y="4"/>
                    </a:lnTo>
                    <a:lnTo>
                      <a:pt x="1524" y="8"/>
                    </a:lnTo>
                    <a:lnTo>
                      <a:pt x="1520" y="13"/>
                    </a:lnTo>
                    <a:lnTo>
                      <a:pt x="1516" y="19"/>
                    </a:lnTo>
                    <a:lnTo>
                      <a:pt x="1510" y="31"/>
                    </a:lnTo>
                    <a:lnTo>
                      <a:pt x="1505" y="43"/>
                    </a:lnTo>
                    <a:lnTo>
                      <a:pt x="1500" y="55"/>
                    </a:lnTo>
                    <a:lnTo>
                      <a:pt x="1493" y="64"/>
                    </a:lnTo>
                    <a:lnTo>
                      <a:pt x="1488" y="67"/>
                    </a:lnTo>
                    <a:lnTo>
                      <a:pt x="1484" y="69"/>
                    </a:lnTo>
                    <a:lnTo>
                      <a:pt x="1477" y="72"/>
                    </a:lnTo>
                    <a:lnTo>
                      <a:pt x="1469" y="72"/>
                    </a:lnTo>
                    <a:lnTo>
                      <a:pt x="1462" y="71"/>
                    </a:lnTo>
                    <a:lnTo>
                      <a:pt x="1456" y="68"/>
                    </a:lnTo>
                    <a:lnTo>
                      <a:pt x="1449" y="64"/>
                    </a:lnTo>
                    <a:lnTo>
                      <a:pt x="1442" y="60"/>
                    </a:lnTo>
                    <a:lnTo>
                      <a:pt x="1434" y="56"/>
                    </a:lnTo>
                    <a:lnTo>
                      <a:pt x="1426" y="52"/>
                    </a:lnTo>
                    <a:lnTo>
                      <a:pt x="1418" y="49"/>
                    </a:lnTo>
                    <a:lnTo>
                      <a:pt x="1409" y="48"/>
                    </a:lnTo>
                    <a:lnTo>
                      <a:pt x="1402" y="49"/>
                    </a:lnTo>
                    <a:lnTo>
                      <a:pt x="1397" y="53"/>
                    </a:lnTo>
                    <a:lnTo>
                      <a:pt x="1392" y="60"/>
                    </a:lnTo>
                    <a:lnTo>
                      <a:pt x="1386" y="67"/>
                    </a:lnTo>
                    <a:lnTo>
                      <a:pt x="1381" y="75"/>
                    </a:lnTo>
                    <a:lnTo>
                      <a:pt x="1376" y="81"/>
                    </a:lnTo>
                    <a:lnTo>
                      <a:pt x="1372" y="87"/>
                    </a:lnTo>
                    <a:lnTo>
                      <a:pt x="1368" y="91"/>
                    </a:lnTo>
                    <a:lnTo>
                      <a:pt x="1361" y="95"/>
                    </a:lnTo>
                    <a:lnTo>
                      <a:pt x="1354" y="97"/>
                    </a:lnTo>
                    <a:lnTo>
                      <a:pt x="1348" y="99"/>
                    </a:lnTo>
                    <a:lnTo>
                      <a:pt x="1342" y="100"/>
                    </a:lnTo>
                    <a:lnTo>
                      <a:pt x="1330" y="101"/>
                    </a:lnTo>
                    <a:lnTo>
                      <a:pt x="1320" y="99"/>
                    </a:lnTo>
                    <a:lnTo>
                      <a:pt x="1298" y="93"/>
                    </a:lnTo>
                    <a:lnTo>
                      <a:pt x="1277" y="91"/>
                    </a:lnTo>
                    <a:lnTo>
                      <a:pt x="1250" y="89"/>
                    </a:lnTo>
                    <a:lnTo>
                      <a:pt x="1229" y="85"/>
                    </a:lnTo>
                    <a:lnTo>
                      <a:pt x="1210" y="81"/>
                    </a:lnTo>
                    <a:lnTo>
                      <a:pt x="1194" y="75"/>
                    </a:lnTo>
                    <a:lnTo>
                      <a:pt x="1178" y="69"/>
                    </a:lnTo>
                    <a:lnTo>
                      <a:pt x="1161" y="65"/>
                    </a:lnTo>
                    <a:lnTo>
                      <a:pt x="1143" y="61"/>
                    </a:lnTo>
                    <a:lnTo>
                      <a:pt x="1120" y="60"/>
                    </a:lnTo>
                    <a:lnTo>
                      <a:pt x="1108" y="61"/>
                    </a:lnTo>
                    <a:lnTo>
                      <a:pt x="1099" y="64"/>
                    </a:lnTo>
                    <a:lnTo>
                      <a:pt x="1089" y="68"/>
                    </a:lnTo>
                    <a:lnTo>
                      <a:pt x="1083" y="72"/>
                    </a:lnTo>
                    <a:lnTo>
                      <a:pt x="1075" y="76"/>
                    </a:lnTo>
                    <a:lnTo>
                      <a:pt x="1067" y="80"/>
                    </a:lnTo>
                    <a:lnTo>
                      <a:pt x="1059" y="83"/>
                    </a:lnTo>
                    <a:lnTo>
                      <a:pt x="1048" y="84"/>
                    </a:lnTo>
                    <a:lnTo>
                      <a:pt x="1043" y="84"/>
                    </a:lnTo>
                    <a:lnTo>
                      <a:pt x="1039" y="81"/>
                    </a:lnTo>
                    <a:lnTo>
                      <a:pt x="1033" y="77"/>
                    </a:lnTo>
                    <a:lnTo>
                      <a:pt x="1031" y="72"/>
                    </a:lnTo>
                    <a:lnTo>
                      <a:pt x="1023" y="60"/>
                    </a:lnTo>
                    <a:lnTo>
                      <a:pt x="1016" y="45"/>
                    </a:lnTo>
                    <a:lnTo>
                      <a:pt x="1009" y="31"/>
                    </a:lnTo>
                    <a:lnTo>
                      <a:pt x="1001" y="19"/>
                    </a:lnTo>
                    <a:lnTo>
                      <a:pt x="996" y="13"/>
                    </a:lnTo>
                    <a:lnTo>
                      <a:pt x="989" y="9"/>
                    </a:lnTo>
                    <a:lnTo>
                      <a:pt x="984" y="7"/>
                    </a:lnTo>
                    <a:lnTo>
                      <a:pt x="976" y="5"/>
                    </a:lnTo>
                    <a:lnTo>
                      <a:pt x="965" y="7"/>
                    </a:lnTo>
                    <a:lnTo>
                      <a:pt x="956" y="9"/>
                    </a:lnTo>
                    <a:lnTo>
                      <a:pt x="948" y="12"/>
                    </a:lnTo>
                    <a:lnTo>
                      <a:pt x="941" y="16"/>
                    </a:lnTo>
                    <a:lnTo>
                      <a:pt x="936" y="21"/>
                    </a:lnTo>
                    <a:lnTo>
                      <a:pt x="931" y="27"/>
                    </a:lnTo>
                    <a:lnTo>
                      <a:pt x="927" y="33"/>
                    </a:lnTo>
                    <a:lnTo>
                      <a:pt x="923" y="39"/>
                    </a:lnTo>
                    <a:lnTo>
                      <a:pt x="916" y="51"/>
                    </a:lnTo>
                    <a:lnTo>
                      <a:pt x="909" y="61"/>
                    </a:lnTo>
                    <a:lnTo>
                      <a:pt x="905" y="67"/>
                    </a:lnTo>
                    <a:lnTo>
                      <a:pt x="901" y="69"/>
                    </a:lnTo>
                    <a:lnTo>
                      <a:pt x="897" y="72"/>
                    </a:lnTo>
                    <a:lnTo>
                      <a:pt x="892" y="72"/>
                    </a:lnTo>
                    <a:lnTo>
                      <a:pt x="885" y="72"/>
                    </a:lnTo>
                    <a:lnTo>
                      <a:pt x="880" y="71"/>
                    </a:lnTo>
                    <a:lnTo>
                      <a:pt x="875" y="68"/>
                    </a:lnTo>
                    <a:lnTo>
                      <a:pt x="871" y="67"/>
                    </a:lnTo>
                    <a:lnTo>
                      <a:pt x="865" y="64"/>
                    </a:lnTo>
                    <a:lnTo>
                      <a:pt x="861" y="63"/>
                    </a:lnTo>
                    <a:lnTo>
                      <a:pt x="856" y="60"/>
                    </a:lnTo>
                    <a:lnTo>
                      <a:pt x="849" y="60"/>
                    </a:lnTo>
                    <a:lnTo>
                      <a:pt x="829" y="61"/>
                    </a:lnTo>
                    <a:lnTo>
                      <a:pt x="811" y="65"/>
                    </a:lnTo>
                    <a:lnTo>
                      <a:pt x="792" y="72"/>
                    </a:lnTo>
                    <a:lnTo>
                      <a:pt x="775" y="80"/>
                    </a:lnTo>
                    <a:lnTo>
                      <a:pt x="757" y="89"/>
                    </a:lnTo>
                    <a:lnTo>
                      <a:pt x="741" y="100"/>
                    </a:lnTo>
                    <a:lnTo>
                      <a:pt x="725" y="112"/>
                    </a:lnTo>
                    <a:lnTo>
                      <a:pt x="709" y="125"/>
                    </a:lnTo>
                    <a:lnTo>
                      <a:pt x="680" y="151"/>
                    </a:lnTo>
                    <a:lnTo>
                      <a:pt x="651" y="177"/>
                    </a:lnTo>
                    <a:lnTo>
                      <a:pt x="637" y="189"/>
                    </a:lnTo>
                    <a:lnTo>
                      <a:pt x="624" y="200"/>
                    </a:lnTo>
                    <a:lnTo>
                      <a:pt x="609" y="209"/>
                    </a:lnTo>
                    <a:lnTo>
                      <a:pt x="596" y="217"/>
                    </a:lnTo>
                    <a:lnTo>
                      <a:pt x="589" y="225"/>
                    </a:lnTo>
                    <a:lnTo>
                      <a:pt x="579" y="243"/>
                    </a:lnTo>
                    <a:lnTo>
                      <a:pt x="567" y="265"/>
                    </a:lnTo>
                    <a:lnTo>
                      <a:pt x="552" y="293"/>
                    </a:lnTo>
                    <a:lnTo>
                      <a:pt x="527" y="345"/>
                    </a:lnTo>
                    <a:lnTo>
                      <a:pt x="512" y="373"/>
                    </a:lnTo>
                    <a:lnTo>
                      <a:pt x="505" y="398"/>
                    </a:lnTo>
                    <a:lnTo>
                      <a:pt x="501" y="424"/>
                    </a:lnTo>
                    <a:lnTo>
                      <a:pt x="497" y="434"/>
                    </a:lnTo>
                    <a:lnTo>
                      <a:pt x="492" y="444"/>
                    </a:lnTo>
                    <a:lnTo>
                      <a:pt x="489" y="446"/>
                    </a:lnTo>
                    <a:lnTo>
                      <a:pt x="485" y="449"/>
                    </a:lnTo>
                    <a:lnTo>
                      <a:pt x="481" y="450"/>
                    </a:lnTo>
                    <a:lnTo>
                      <a:pt x="476" y="452"/>
                    </a:lnTo>
                    <a:lnTo>
                      <a:pt x="456" y="452"/>
                    </a:lnTo>
                    <a:lnTo>
                      <a:pt x="440" y="452"/>
                    </a:lnTo>
                    <a:lnTo>
                      <a:pt x="435" y="452"/>
                    </a:lnTo>
                    <a:lnTo>
                      <a:pt x="429" y="453"/>
                    </a:lnTo>
                    <a:lnTo>
                      <a:pt x="424" y="454"/>
                    </a:lnTo>
                    <a:lnTo>
                      <a:pt x="419" y="457"/>
                    </a:lnTo>
                    <a:lnTo>
                      <a:pt x="408" y="464"/>
                    </a:lnTo>
                    <a:lnTo>
                      <a:pt x="399" y="474"/>
                    </a:lnTo>
                    <a:lnTo>
                      <a:pt x="390" y="485"/>
                    </a:lnTo>
                    <a:lnTo>
                      <a:pt x="380" y="498"/>
                    </a:lnTo>
                    <a:lnTo>
                      <a:pt x="372" y="514"/>
                    </a:lnTo>
                    <a:lnTo>
                      <a:pt x="363" y="530"/>
                    </a:lnTo>
                    <a:lnTo>
                      <a:pt x="343" y="566"/>
                    </a:lnTo>
                    <a:lnTo>
                      <a:pt x="323" y="606"/>
                    </a:lnTo>
                    <a:lnTo>
                      <a:pt x="311" y="626"/>
                    </a:lnTo>
                    <a:lnTo>
                      <a:pt x="299" y="646"/>
                    </a:lnTo>
                    <a:lnTo>
                      <a:pt x="286" y="666"/>
                    </a:lnTo>
                    <a:lnTo>
                      <a:pt x="271" y="686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139"/>
              <p:cNvSpPr>
                <a:spLocks/>
              </p:cNvSpPr>
              <p:nvPr/>
            </p:nvSpPr>
            <p:spPr bwMode="auto">
              <a:xfrm>
                <a:off x="2603" y="1635"/>
                <a:ext cx="838" cy="868"/>
              </a:xfrm>
              <a:custGeom>
                <a:avLst/>
                <a:gdLst>
                  <a:gd name="T0" fmla="*/ 134 w 2746"/>
                  <a:gd name="T1" fmla="*/ 866 h 2846"/>
                  <a:gd name="T2" fmla="*/ 168 w 2746"/>
                  <a:gd name="T3" fmla="*/ 818 h 2846"/>
                  <a:gd name="T4" fmla="*/ 201 w 2746"/>
                  <a:gd name="T5" fmla="*/ 831 h 2846"/>
                  <a:gd name="T6" fmla="*/ 236 w 2746"/>
                  <a:gd name="T7" fmla="*/ 866 h 2846"/>
                  <a:gd name="T8" fmla="*/ 332 w 2746"/>
                  <a:gd name="T9" fmla="*/ 857 h 2846"/>
                  <a:gd name="T10" fmla="*/ 382 w 2746"/>
                  <a:gd name="T11" fmla="*/ 786 h 2846"/>
                  <a:gd name="T12" fmla="*/ 426 w 2746"/>
                  <a:gd name="T13" fmla="*/ 722 h 2846"/>
                  <a:gd name="T14" fmla="*/ 503 w 2746"/>
                  <a:gd name="T15" fmla="*/ 666 h 2846"/>
                  <a:gd name="T16" fmla="*/ 531 w 2746"/>
                  <a:gd name="T17" fmla="*/ 660 h 2846"/>
                  <a:gd name="T18" fmla="*/ 562 w 2746"/>
                  <a:gd name="T19" fmla="*/ 666 h 2846"/>
                  <a:gd name="T20" fmla="*/ 604 w 2746"/>
                  <a:gd name="T21" fmla="*/ 668 h 2846"/>
                  <a:gd name="T22" fmla="*/ 668 w 2746"/>
                  <a:gd name="T23" fmla="*/ 674 h 2846"/>
                  <a:gd name="T24" fmla="*/ 698 w 2746"/>
                  <a:gd name="T25" fmla="*/ 670 h 2846"/>
                  <a:gd name="T26" fmla="*/ 727 w 2746"/>
                  <a:gd name="T27" fmla="*/ 642 h 2846"/>
                  <a:gd name="T28" fmla="*/ 780 w 2746"/>
                  <a:gd name="T29" fmla="*/ 608 h 2846"/>
                  <a:gd name="T30" fmla="*/ 781 w 2746"/>
                  <a:gd name="T31" fmla="*/ 576 h 2846"/>
                  <a:gd name="T32" fmla="*/ 837 w 2746"/>
                  <a:gd name="T33" fmla="*/ 474 h 2846"/>
                  <a:gd name="T34" fmla="*/ 810 w 2746"/>
                  <a:gd name="T35" fmla="*/ 429 h 2846"/>
                  <a:gd name="T36" fmla="*/ 765 w 2746"/>
                  <a:gd name="T37" fmla="*/ 374 h 2846"/>
                  <a:gd name="T38" fmla="*/ 742 w 2746"/>
                  <a:gd name="T39" fmla="*/ 329 h 2846"/>
                  <a:gd name="T40" fmla="*/ 742 w 2746"/>
                  <a:gd name="T41" fmla="*/ 279 h 2846"/>
                  <a:gd name="T42" fmla="*/ 708 w 2746"/>
                  <a:gd name="T43" fmla="*/ 288 h 2846"/>
                  <a:gd name="T44" fmla="*/ 722 w 2746"/>
                  <a:gd name="T45" fmla="*/ 323 h 2846"/>
                  <a:gd name="T46" fmla="*/ 645 w 2746"/>
                  <a:gd name="T47" fmla="*/ 379 h 2846"/>
                  <a:gd name="T48" fmla="*/ 737 w 2746"/>
                  <a:gd name="T49" fmla="*/ 216 h 2846"/>
                  <a:gd name="T50" fmla="*/ 742 w 2746"/>
                  <a:gd name="T51" fmla="*/ 112 h 2846"/>
                  <a:gd name="T52" fmla="*/ 669 w 2746"/>
                  <a:gd name="T53" fmla="*/ 55 h 2846"/>
                  <a:gd name="T54" fmla="*/ 614 w 2746"/>
                  <a:gd name="T55" fmla="*/ 87 h 2846"/>
                  <a:gd name="T56" fmla="*/ 601 w 2746"/>
                  <a:gd name="T57" fmla="*/ 71 h 2846"/>
                  <a:gd name="T58" fmla="*/ 572 w 2746"/>
                  <a:gd name="T59" fmla="*/ 43 h 2846"/>
                  <a:gd name="T60" fmla="*/ 568 w 2746"/>
                  <a:gd name="T61" fmla="*/ 27 h 2846"/>
                  <a:gd name="T62" fmla="*/ 540 w 2746"/>
                  <a:gd name="T63" fmla="*/ 1 h 2846"/>
                  <a:gd name="T64" fmla="*/ 512 w 2746"/>
                  <a:gd name="T65" fmla="*/ 20 h 2846"/>
                  <a:gd name="T66" fmla="*/ 491 w 2746"/>
                  <a:gd name="T67" fmla="*/ 95 h 2846"/>
                  <a:gd name="T68" fmla="*/ 467 w 2746"/>
                  <a:gd name="T69" fmla="*/ 117 h 2846"/>
                  <a:gd name="T70" fmla="*/ 454 w 2746"/>
                  <a:gd name="T71" fmla="*/ 131 h 2846"/>
                  <a:gd name="T72" fmla="*/ 414 w 2746"/>
                  <a:gd name="T73" fmla="*/ 170 h 2846"/>
                  <a:gd name="T74" fmla="*/ 415 w 2746"/>
                  <a:gd name="T75" fmla="*/ 143 h 2846"/>
                  <a:gd name="T76" fmla="*/ 378 w 2746"/>
                  <a:gd name="T77" fmla="*/ 155 h 2846"/>
                  <a:gd name="T78" fmla="*/ 348 w 2746"/>
                  <a:gd name="T79" fmla="*/ 179 h 2846"/>
                  <a:gd name="T80" fmla="*/ 291 w 2746"/>
                  <a:gd name="T81" fmla="*/ 204 h 2846"/>
                  <a:gd name="T82" fmla="*/ 212 w 2746"/>
                  <a:gd name="T83" fmla="*/ 286 h 2846"/>
                  <a:gd name="T84" fmla="*/ 230 w 2746"/>
                  <a:gd name="T85" fmla="*/ 357 h 2846"/>
                  <a:gd name="T86" fmla="*/ 138 w 2746"/>
                  <a:gd name="T87" fmla="*/ 352 h 2846"/>
                  <a:gd name="T88" fmla="*/ 64 w 2746"/>
                  <a:gd name="T89" fmla="*/ 368 h 2846"/>
                  <a:gd name="T90" fmla="*/ 71 w 2746"/>
                  <a:gd name="T91" fmla="*/ 442 h 2846"/>
                  <a:gd name="T92" fmla="*/ 94 w 2746"/>
                  <a:gd name="T93" fmla="*/ 467 h 2846"/>
                  <a:gd name="T94" fmla="*/ 112 w 2746"/>
                  <a:gd name="T95" fmla="*/ 496 h 2846"/>
                  <a:gd name="T96" fmla="*/ 112 w 2746"/>
                  <a:gd name="T97" fmla="*/ 554 h 2846"/>
                  <a:gd name="T98" fmla="*/ 107 w 2746"/>
                  <a:gd name="T99" fmla="*/ 641 h 2846"/>
                  <a:gd name="T100" fmla="*/ 110 w 2746"/>
                  <a:gd name="T101" fmla="*/ 575 h 2846"/>
                  <a:gd name="T102" fmla="*/ 83 w 2746"/>
                  <a:gd name="T103" fmla="*/ 611 h 2846"/>
                  <a:gd name="T104" fmla="*/ 115 w 2746"/>
                  <a:gd name="T105" fmla="*/ 512 h 2846"/>
                  <a:gd name="T106" fmla="*/ 79 w 2746"/>
                  <a:gd name="T107" fmla="*/ 505 h 2846"/>
                  <a:gd name="T108" fmla="*/ 27 w 2746"/>
                  <a:gd name="T109" fmla="*/ 445 h 2846"/>
                  <a:gd name="T110" fmla="*/ 24 w 2746"/>
                  <a:gd name="T111" fmla="*/ 473 h 2846"/>
                  <a:gd name="T112" fmla="*/ 49 w 2746"/>
                  <a:gd name="T113" fmla="*/ 511 h 2846"/>
                  <a:gd name="T114" fmla="*/ 34 w 2746"/>
                  <a:gd name="T115" fmla="*/ 547 h 2846"/>
                  <a:gd name="T116" fmla="*/ 46 w 2746"/>
                  <a:gd name="T117" fmla="*/ 606 h 2846"/>
                  <a:gd name="T118" fmla="*/ 1 w 2746"/>
                  <a:gd name="T119" fmla="*/ 647 h 2846"/>
                  <a:gd name="T120" fmla="*/ 35 w 2746"/>
                  <a:gd name="T121" fmla="*/ 703 h 2846"/>
                  <a:gd name="T122" fmla="*/ 77 w 2746"/>
                  <a:gd name="T123" fmla="*/ 717 h 2846"/>
                  <a:gd name="T124" fmla="*/ 86 w 2746"/>
                  <a:gd name="T125" fmla="*/ 761 h 284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746"/>
                  <a:gd name="T190" fmla="*/ 0 h 2846"/>
                  <a:gd name="T191" fmla="*/ 2746 w 2746"/>
                  <a:gd name="T192" fmla="*/ 2846 h 284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746" h="2846">
                    <a:moveTo>
                      <a:pt x="276" y="2557"/>
                    </a:moveTo>
                    <a:lnTo>
                      <a:pt x="287" y="2589"/>
                    </a:lnTo>
                    <a:lnTo>
                      <a:pt x="301" y="2629"/>
                    </a:lnTo>
                    <a:lnTo>
                      <a:pt x="320" y="2676"/>
                    </a:lnTo>
                    <a:lnTo>
                      <a:pt x="343" y="2724"/>
                    </a:lnTo>
                    <a:lnTo>
                      <a:pt x="353" y="2746"/>
                    </a:lnTo>
                    <a:lnTo>
                      <a:pt x="365" y="2768"/>
                    </a:lnTo>
                    <a:lnTo>
                      <a:pt x="379" y="2788"/>
                    </a:lnTo>
                    <a:lnTo>
                      <a:pt x="391" y="2805"/>
                    </a:lnTo>
                    <a:lnTo>
                      <a:pt x="403" y="2820"/>
                    </a:lnTo>
                    <a:lnTo>
                      <a:pt x="416" y="2830"/>
                    </a:lnTo>
                    <a:lnTo>
                      <a:pt x="421" y="2836"/>
                    </a:lnTo>
                    <a:lnTo>
                      <a:pt x="428" y="2838"/>
                    </a:lnTo>
                    <a:lnTo>
                      <a:pt x="433" y="2840"/>
                    </a:lnTo>
                    <a:lnTo>
                      <a:pt x="439" y="2841"/>
                    </a:lnTo>
                    <a:lnTo>
                      <a:pt x="445" y="2840"/>
                    </a:lnTo>
                    <a:lnTo>
                      <a:pt x="451" y="2838"/>
                    </a:lnTo>
                    <a:lnTo>
                      <a:pt x="456" y="2836"/>
                    </a:lnTo>
                    <a:lnTo>
                      <a:pt x="460" y="2833"/>
                    </a:lnTo>
                    <a:lnTo>
                      <a:pt x="469" y="2825"/>
                    </a:lnTo>
                    <a:lnTo>
                      <a:pt x="476" y="2814"/>
                    </a:lnTo>
                    <a:lnTo>
                      <a:pt x="489" y="2788"/>
                    </a:lnTo>
                    <a:lnTo>
                      <a:pt x="501" y="2756"/>
                    </a:lnTo>
                    <a:lnTo>
                      <a:pt x="508" y="2741"/>
                    </a:lnTo>
                    <a:lnTo>
                      <a:pt x="514" y="2725"/>
                    </a:lnTo>
                    <a:lnTo>
                      <a:pt x="522" y="2710"/>
                    </a:lnTo>
                    <a:lnTo>
                      <a:pt x="532" y="2698"/>
                    </a:lnTo>
                    <a:lnTo>
                      <a:pt x="537" y="2693"/>
                    </a:lnTo>
                    <a:lnTo>
                      <a:pt x="544" y="2688"/>
                    </a:lnTo>
                    <a:lnTo>
                      <a:pt x="549" y="2682"/>
                    </a:lnTo>
                    <a:lnTo>
                      <a:pt x="556" y="2680"/>
                    </a:lnTo>
                    <a:lnTo>
                      <a:pt x="564" y="2676"/>
                    </a:lnTo>
                    <a:lnTo>
                      <a:pt x="572" y="2673"/>
                    </a:lnTo>
                    <a:lnTo>
                      <a:pt x="580" y="2672"/>
                    </a:lnTo>
                    <a:lnTo>
                      <a:pt x="589" y="2672"/>
                    </a:lnTo>
                    <a:lnTo>
                      <a:pt x="600" y="2672"/>
                    </a:lnTo>
                    <a:lnTo>
                      <a:pt x="609" y="2673"/>
                    </a:lnTo>
                    <a:lnTo>
                      <a:pt x="617" y="2676"/>
                    </a:lnTo>
                    <a:lnTo>
                      <a:pt x="624" y="2680"/>
                    </a:lnTo>
                    <a:lnTo>
                      <a:pt x="630" y="2682"/>
                    </a:lnTo>
                    <a:lnTo>
                      <a:pt x="637" y="2688"/>
                    </a:lnTo>
                    <a:lnTo>
                      <a:pt x="641" y="2693"/>
                    </a:lnTo>
                    <a:lnTo>
                      <a:pt x="646" y="2698"/>
                    </a:lnTo>
                    <a:lnTo>
                      <a:pt x="653" y="2710"/>
                    </a:lnTo>
                    <a:lnTo>
                      <a:pt x="658" y="2725"/>
                    </a:lnTo>
                    <a:lnTo>
                      <a:pt x="664" y="2741"/>
                    </a:lnTo>
                    <a:lnTo>
                      <a:pt x="666" y="2756"/>
                    </a:lnTo>
                    <a:lnTo>
                      <a:pt x="670" y="2772"/>
                    </a:lnTo>
                    <a:lnTo>
                      <a:pt x="674" y="2788"/>
                    </a:lnTo>
                    <a:lnTo>
                      <a:pt x="680" y="2801"/>
                    </a:lnTo>
                    <a:lnTo>
                      <a:pt x="686" y="2814"/>
                    </a:lnTo>
                    <a:lnTo>
                      <a:pt x="690" y="2820"/>
                    </a:lnTo>
                    <a:lnTo>
                      <a:pt x="696" y="2825"/>
                    </a:lnTo>
                    <a:lnTo>
                      <a:pt x="701" y="2829"/>
                    </a:lnTo>
                    <a:lnTo>
                      <a:pt x="708" y="2833"/>
                    </a:lnTo>
                    <a:lnTo>
                      <a:pt x="714" y="2836"/>
                    </a:lnTo>
                    <a:lnTo>
                      <a:pt x="722" y="2838"/>
                    </a:lnTo>
                    <a:lnTo>
                      <a:pt x="730" y="2840"/>
                    </a:lnTo>
                    <a:lnTo>
                      <a:pt x="740" y="2841"/>
                    </a:lnTo>
                    <a:lnTo>
                      <a:pt x="774" y="2838"/>
                    </a:lnTo>
                    <a:lnTo>
                      <a:pt x="810" y="2834"/>
                    </a:lnTo>
                    <a:lnTo>
                      <a:pt x="848" y="2829"/>
                    </a:lnTo>
                    <a:lnTo>
                      <a:pt x="888" y="2825"/>
                    </a:lnTo>
                    <a:lnTo>
                      <a:pt x="908" y="2824"/>
                    </a:lnTo>
                    <a:lnTo>
                      <a:pt x="929" y="2824"/>
                    </a:lnTo>
                    <a:lnTo>
                      <a:pt x="952" y="2824"/>
                    </a:lnTo>
                    <a:lnTo>
                      <a:pt x="974" y="2825"/>
                    </a:lnTo>
                    <a:lnTo>
                      <a:pt x="997" y="2828"/>
                    </a:lnTo>
                    <a:lnTo>
                      <a:pt x="1021" y="2833"/>
                    </a:lnTo>
                    <a:lnTo>
                      <a:pt x="1046" y="2838"/>
                    </a:lnTo>
                    <a:lnTo>
                      <a:pt x="1072" y="2846"/>
                    </a:lnTo>
                    <a:lnTo>
                      <a:pt x="1076" y="2836"/>
                    </a:lnTo>
                    <a:lnTo>
                      <a:pt x="1078" y="2829"/>
                    </a:lnTo>
                    <a:lnTo>
                      <a:pt x="1082" y="2821"/>
                    </a:lnTo>
                    <a:lnTo>
                      <a:pt x="1089" y="2810"/>
                    </a:lnTo>
                    <a:lnTo>
                      <a:pt x="1104" y="2790"/>
                    </a:lnTo>
                    <a:lnTo>
                      <a:pt x="1117" y="2770"/>
                    </a:lnTo>
                    <a:lnTo>
                      <a:pt x="1129" y="2750"/>
                    </a:lnTo>
                    <a:lnTo>
                      <a:pt x="1141" y="2730"/>
                    </a:lnTo>
                    <a:lnTo>
                      <a:pt x="1161" y="2690"/>
                    </a:lnTo>
                    <a:lnTo>
                      <a:pt x="1181" y="2654"/>
                    </a:lnTo>
                    <a:lnTo>
                      <a:pt x="1190" y="2638"/>
                    </a:lnTo>
                    <a:lnTo>
                      <a:pt x="1198" y="2622"/>
                    </a:lnTo>
                    <a:lnTo>
                      <a:pt x="1208" y="2609"/>
                    </a:lnTo>
                    <a:lnTo>
                      <a:pt x="1217" y="2598"/>
                    </a:lnTo>
                    <a:lnTo>
                      <a:pt x="1226" y="2588"/>
                    </a:lnTo>
                    <a:lnTo>
                      <a:pt x="1237" y="2581"/>
                    </a:lnTo>
                    <a:lnTo>
                      <a:pt x="1242" y="2578"/>
                    </a:lnTo>
                    <a:lnTo>
                      <a:pt x="1247" y="2577"/>
                    </a:lnTo>
                    <a:lnTo>
                      <a:pt x="1253" y="2576"/>
                    </a:lnTo>
                    <a:lnTo>
                      <a:pt x="1258" y="2576"/>
                    </a:lnTo>
                    <a:lnTo>
                      <a:pt x="1274" y="2576"/>
                    </a:lnTo>
                    <a:lnTo>
                      <a:pt x="1294" y="2576"/>
                    </a:lnTo>
                    <a:lnTo>
                      <a:pt x="1299" y="2574"/>
                    </a:lnTo>
                    <a:lnTo>
                      <a:pt x="1303" y="2573"/>
                    </a:lnTo>
                    <a:lnTo>
                      <a:pt x="1307" y="2570"/>
                    </a:lnTo>
                    <a:lnTo>
                      <a:pt x="1310" y="2568"/>
                    </a:lnTo>
                    <a:lnTo>
                      <a:pt x="1315" y="2558"/>
                    </a:lnTo>
                    <a:lnTo>
                      <a:pt x="1319" y="2548"/>
                    </a:lnTo>
                    <a:lnTo>
                      <a:pt x="1323" y="2522"/>
                    </a:lnTo>
                    <a:lnTo>
                      <a:pt x="1330" y="2497"/>
                    </a:lnTo>
                    <a:lnTo>
                      <a:pt x="1345" y="2469"/>
                    </a:lnTo>
                    <a:lnTo>
                      <a:pt x="1370" y="2417"/>
                    </a:lnTo>
                    <a:lnTo>
                      <a:pt x="1385" y="2389"/>
                    </a:lnTo>
                    <a:lnTo>
                      <a:pt x="1397" y="2367"/>
                    </a:lnTo>
                    <a:lnTo>
                      <a:pt x="1407" y="2349"/>
                    </a:lnTo>
                    <a:lnTo>
                      <a:pt x="1414" y="2341"/>
                    </a:lnTo>
                    <a:lnTo>
                      <a:pt x="1427" y="2333"/>
                    </a:lnTo>
                    <a:lnTo>
                      <a:pt x="1442" y="2324"/>
                    </a:lnTo>
                    <a:lnTo>
                      <a:pt x="1455" y="2313"/>
                    </a:lnTo>
                    <a:lnTo>
                      <a:pt x="1469" y="2301"/>
                    </a:lnTo>
                    <a:lnTo>
                      <a:pt x="1498" y="2275"/>
                    </a:lnTo>
                    <a:lnTo>
                      <a:pt x="1527" y="2249"/>
                    </a:lnTo>
                    <a:lnTo>
                      <a:pt x="1543" y="2236"/>
                    </a:lnTo>
                    <a:lnTo>
                      <a:pt x="1559" y="2224"/>
                    </a:lnTo>
                    <a:lnTo>
                      <a:pt x="1575" y="2213"/>
                    </a:lnTo>
                    <a:lnTo>
                      <a:pt x="1593" y="2204"/>
                    </a:lnTo>
                    <a:lnTo>
                      <a:pt x="1610" y="2196"/>
                    </a:lnTo>
                    <a:lnTo>
                      <a:pt x="1629" y="2189"/>
                    </a:lnTo>
                    <a:lnTo>
                      <a:pt x="1647" y="2185"/>
                    </a:lnTo>
                    <a:lnTo>
                      <a:pt x="1667" y="2184"/>
                    </a:lnTo>
                    <a:lnTo>
                      <a:pt x="1674" y="2184"/>
                    </a:lnTo>
                    <a:lnTo>
                      <a:pt x="1679" y="2187"/>
                    </a:lnTo>
                    <a:lnTo>
                      <a:pt x="1683" y="2188"/>
                    </a:lnTo>
                    <a:lnTo>
                      <a:pt x="1689" y="2191"/>
                    </a:lnTo>
                    <a:lnTo>
                      <a:pt x="1693" y="2192"/>
                    </a:lnTo>
                    <a:lnTo>
                      <a:pt x="1698" y="2195"/>
                    </a:lnTo>
                    <a:lnTo>
                      <a:pt x="1703" y="2196"/>
                    </a:lnTo>
                    <a:lnTo>
                      <a:pt x="1710" y="2196"/>
                    </a:lnTo>
                    <a:lnTo>
                      <a:pt x="1715" y="2196"/>
                    </a:lnTo>
                    <a:lnTo>
                      <a:pt x="1719" y="2193"/>
                    </a:lnTo>
                    <a:lnTo>
                      <a:pt x="1723" y="2191"/>
                    </a:lnTo>
                    <a:lnTo>
                      <a:pt x="1727" y="2185"/>
                    </a:lnTo>
                    <a:lnTo>
                      <a:pt x="1734" y="2175"/>
                    </a:lnTo>
                    <a:lnTo>
                      <a:pt x="1741" y="2163"/>
                    </a:lnTo>
                    <a:lnTo>
                      <a:pt x="1745" y="2157"/>
                    </a:lnTo>
                    <a:lnTo>
                      <a:pt x="1749" y="2151"/>
                    </a:lnTo>
                    <a:lnTo>
                      <a:pt x="1754" y="2145"/>
                    </a:lnTo>
                    <a:lnTo>
                      <a:pt x="1759" y="2140"/>
                    </a:lnTo>
                    <a:lnTo>
                      <a:pt x="1766" y="2136"/>
                    </a:lnTo>
                    <a:lnTo>
                      <a:pt x="1774" y="2133"/>
                    </a:lnTo>
                    <a:lnTo>
                      <a:pt x="1783" y="2131"/>
                    </a:lnTo>
                    <a:lnTo>
                      <a:pt x="1794" y="2129"/>
                    </a:lnTo>
                    <a:lnTo>
                      <a:pt x="1802" y="2131"/>
                    </a:lnTo>
                    <a:lnTo>
                      <a:pt x="1807" y="2133"/>
                    </a:lnTo>
                    <a:lnTo>
                      <a:pt x="1814" y="2137"/>
                    </a:lnTo>
                    <a:lnTo>
                      <a:pt x="1819" y="2143"/>
                    </a:lnTo>
                    <a:lnTo>
                      <a:pt x="1827" y="2155"/>
                    </a:lnTo>
                    <a:lnTo>
                      <a:pt x="1834" y="2169"/>
                    </a:lnTo>
                    <a:lnTo>
                      <a:pt x="1841" y="2184"/>
                    </a:lnTo>
                    <a:lnTo>
                      <a:pt x="1849" y="2196"/>
                    </a:lnTo>
                    <a:lnTo>
                      <a:pt x="1851" y="2201"/>
                    </a:lnTo>
                    <a:lnTo>
                      <a:pt x="1857" y="2205"/>
                    </a:lnTo>
                    <a:lnTo>
                      <a:pt x="1861" y="2208"/>
                    </a:lnTo>
                    <a:lnTo>
                      <a:pt x="1866" y="2208"/>
                    </a:lnTo>
                    <a:lnTo>
                      <a:pt x="1877" y="2207"/>
                    </a:lnTo>
                    <a:lnTo>
                      <a:pt x="1885" y="2204"/>
                    </a:lnTo>
                    <a:lnTo>
                      <a:pt x="1893" y="2200"/>
                    </a:lnTo>
                    <a:lnTo>
                      <a:pt x="1901" y="2196"/>
                    </a:lnTo>
                    <a:lnTo>
                      <a:pt x="1907" y="2192"/>
                    </a:lnTo>
                    <a:lnTo>
                      <a:pt x="1917" y="2188"/>
                    </a:lnTo>
                    <a:lnTo>
                      <a:pt x="1926" y="2185"/>
                    </a:lnTo>
                    <a:lnTo>
                      <a:pt x="1938" y="2184"/>
                    </a:lnTo>
                    <a:lnTo>
                      <a:pt x="1961" y="2185"/>
                    </a:lnTo>
                    <a:lnTo>
                      <a:pt x="1979" y="2189"/>
                    </a:lnTo>
                    <a:lnTo>
                      <a:pt x="1996" y="2193"/>
                    </a:lnTo>
                    <a:lnTo>
                      <a:pt x="2012" y="2199"/>
                    </a:lnTo>
                    <a:lnTo>
                      <a:pt x="2028" y="2205"/>
                    </a:lnTo>
                    <a:lnTo>
                      <a:pt x="2047" y="2209"/>
                    </a:lnTo>
                    <a:lnTo>
                      <a:pt x="2068" y="2213"/>
                    </a:lnTo>
                    <a:lnTo>
                      <a:pt x="2095" y="2215"/>
                    </a:lnTo>
                    <a:lnTo>
                      <a:pt x="2116" y="2217"/>
                    </a:lnTo>
                    <a:lnTo>
                      <a:pt x="2138" y="2223"/>
                    </a:lnTo>
                    <a:lnTo>
                      <a:pt x="2148" y="2225"/>
                    </a:lnTo>
                    <a:lnTo>
                      <a:pt x="2160" y="2224"/>
                    </a:lnTo>
                    <a:lnTo>
                      <a:pt x="2166" y="2223"/>
                    </a:lnTo>
                    <a:lnTo>
                      <a:pt x="2172" y="2221"/>
                    </a:lnTo>
                    <a:lnTo>
                      <a:pt x="2179" y="2219"/>
                    </a:lnTo>
                    <a:lnTo>
                      <a:pt x="2186" y="2215"/>
                    </a:lnTo>
                    <a:lnTo>
                      <a:pt x="2190" y="2211"/>
                    </a:lnTo>
                    <a:lnTo>
                      <a:pt x="2194" y="2205"/>
                    </a:lnTo>
                    <a:lnTo>
                      <a:pt x="2199" y="2199"/>
                    </a:lnTo>
                    <a:lnTo>
                      <a:pt x="2204" y="2191"/>
                    </a:lnTo>
                    <a:lnTo>
                      <a:pt x="2210" y="2184"/>
                    </a:lnTo>
                    <a:lnTo>
                      <a:pt x="2215" y="2177"/>
                    </a:lnTo>
                    <a:lnTo>
                      <a:pt x="2220" y="2173"/>
                    </a:lnTo>
                    <a:lnTo>
                      <a:pt x="2227" y="2172"/>
                    </a:lnTo>
                    <a:lnTo>
                      <a:pt x="2236" y="2173"/>
                    </a:lnTo>
                    <a:lnTo>
                      <a:pt x="2244" y="2176"/>
                    </a:lnTo>
                    <a:lnTo>
                      <a:pt x="2252" y="2180"/>
                    </a:lnTo>
                    <a:lnTo>
                      <a:pt x="2260" y="2184"/>
                    </a:lnTo>
                    <a:lnTo>
                      <a:pt x="2267" y="2188"/>
                    </a:lnTo>
                    <a:lnTo>
                      <a:pt x="2274" y="2192"/>
                    </a:lnTo>
                    <a:lnTo>
                      <a:pt x="2280" y="2195"/>
                    </a:lnTo>
                    <a:lnTo>
                      <a:pt x="2287" y="2196"/>
                    </a:lnTo>
                    <a:lnTo>
                      <a:pt x="2295" y="2196"/>
                    </a:lnTo>
                    <a:lnTo>
                      <a:pt x="2302" y="2193"/>
                    </a:lnTo>
                    <a:lnTo>
                      <a:pt x="2306" y="2191"/>
                    </a:lnTo>
                    <a:lnTo>
                      <a:pt x="2311" y="2188"/>
                    </a:lnTo>
                    <a:lnTo>
                      <a:pt x="2318" y="2179"/>
                    </a:lnTo>
                    <a:lnTo>
                      <a:pt x="2323" y="2167"/>
                    </a:lnTo>
                    <a:lnTo>
                      <a:pt x="2328" y="2155"/>
                    </a:lnTo>
                    <a:lnTo>
                      <a:pt x="2334" y="2143"/>
                    </a:lnTo>
                    <a:lnTo>
                      <a:pt x="2338" y="2137"/>
                    </a:lnTo>
                    <a:lnTo>
                      <a:pt x="2342" y="2132"/>
                    </a:lnTo>
                    <a:lnTo>
                      <a:pt x="2347" y="2128"/>
                    </a:lnTo>
                    <a:lnTo>
                      <a:pt x="2354" y="2124"/>
                    </a:lnTo>
                    <a:lnTo>
                      <a:pt x="2364" y="2119"/>
                    </a:lnTo>
                    <a:lnTo>
                      <a:pt x="2374" y="2112"/>
                    </a:lnTo>
                    <a:lnTo>
                      <a:pt x="2383" y="2104"/>
                    </a:lnTo>
                    <a:lnTo>
                      <a:pt x="2394" y="2096"/>
                    </a:lnTo>
                    <a:lnTo>
                      <a:pt x="2412" y="2076"/>
                    </a:lnTo>
                    <a:lnTo>
                      <a:pt x="2430" y="2056"/>
                    </a:lnTo>
                    <a:lnTo>
                      <a:pt x="2447" y="2036"/>
                    </a:lnTo>
                    <a:lnTo>
                      <a:pt x="2463" y="2019"/>
                    </a:lnTo>
                    <a:lnTo>
                      <a:pt x="2471" y="2012"/>
                    </a:lnTo>
                    <a:lnTo>
                      <a:pt x="2478" y="2005"/>
                    </a:lnTo>
                    <a:lnTo>
                      <a:pt x="2486" y="2000"/>
                    </a:lnTo>
                    <a:lnTo>
                      <a:pt x="2492" y="1997"/>
                    </a:lnTo>
                    <a:lnTo>
                      <a:pt x="2500" y="1995"/>
                    </a:lnTo>
                    <a:lnTo>
                      <a:pt x="2508" y="1993"/>
                    </a:lnTo>
                    <a:lnTo>
                      <a:pt x="2516" y="1992"/>
                    </a:lnTo>
                    <a:lnTo>
                      <a:pt x="2526" y="1992"/>
                    </a:lnTo>
                    <a:lnTo>
                      <a:pt x="2542" y="1992"/>
                    </a:lnTo>
                    <a:lnTo>
                      <a:pt x="2556" y="1992"/>
                    </a:lnTo>
                    <a:lnTo>
                      <a:pt x="2563" y="1992"/>
                    </a:lnTo>
                    <a:lnTo>
                      <a:pt x="2570" y="1991"/>
                    </a:lnTo>
                    <a:lnTo>
                      <a:pt x="2575" y="1988"/>
                    </a:lnTo>
                    <a:lnTo>
                      <a:pt x="2579" y="1985"/>
                    </a:lnTo>
                    <a:lnTo>
                      <a:pt x="2583" y="1980"/>
                    </a:lnTo>
                    <a:lnTo>
                      <a:pt x="2587" y="1973"/>
                    </a:lnTo>
                    <a:lnTo>
                      <a:pt x="2588" y="1965"/>
                    </a:lnTo>
                    <a:lnTo>
                      <a:pt x="2588" y="1955"/>
                    </a:lnTo>
                    <a:lnTo>
                      <a:pt x="2587" y="1944"/>
                    </a:lnTo>
                    <a:lnTo>
                      <a:pt x="2584" y="1935"/>
                    </a:lnTo>
                    <a:lnTo>
                      <a:pt x="2579" y="1925"/>
                    </a:lnTo>
                    <a:lnTo>
                      <a:pt x="2574" y="1916"/>
                    </a:lnTo>
                    <a:lnTo>
                      <a:pt x="2568" y="1907"/>
                    </a:lnTo>
                    <a:lnTo>
                      <a:pt x="2563" y="1897"/>
                    </a:lnTo>
                    <a:lnTo>
                      <a:pt x="2560" y="1888"/>
                    </a:lnTo>
                    <a:lnTo>
                      <a:pt x="2559" y="1877"/>
                    </a:lnTo>
                    <a:lnTo>
                      <a:pt x="2643" y="1660"/>
                    </a:lnTo>
                    <a:lnTo>
                      <a:pt x="2654" y="1652"/>
                    </a:lnTo>
                    <a:lnTo>
                      <a:pt x="2670" y="1643"/>
                    </a:lnTo>
                    <a:lnTo>
                      <a:pt x="2686" y="1635"/>
                    </a:lnTo>
                    <a:lnTo>
                      <a:pt x="2703" y="1626"/>
                    </a:lnTo>
                    <a:lnTo>
                      <a:pt x="2711" y="1620"/>
                    </a:lnTo>
                    <a:lnTo>
                      <a:pt x="2719" y="1615"/>
                    </a:lnTo>
                    <a:lnTo>
                      <a:pt x="2727" y="1608"/>
                    </a:lnTo>
                    <a:lnTo>
                      <a:pt x="2732" y="1602"/>
                    </a:lnTo>
                    <a:lnTo>
                      <a:pt x="2738" y="1594"/>
                    </a:lnTo>
                    <a:lnTo>
                      <a:pt x="2742" y="1584"/>
                    </a:lnTo>
                    <a:lnTo>
                      <a:pt x="2744" y="1575"/>
                    </a:lnTo>
                    <a:lnTo>
                      <a:pt x="2746" y="1564"/>
                    </a:lnTo>
                    <a:lnTo>
                      <a:pt x="2744" y="1555"/>
                    </a:lnTo>
                    <a:lnTo>
                      <a:pt x="2743" y="1548"/>
                    </a:lnTo>
                    <a:lnTo>
                      <a:pt x="2740" y="1540"/>
                    </a:lnTo>
                    <a:lnTo>
                      <a:pt x="2736" y="1535"/>
                    </a:lnTo>
                    <a:lnTo>
                      <a:pt x="2727" y="1524"/>
                    </a:lnTo>
                    <a:lnTo>
                      <a:pt x="2716" y="1516"/>
                    </a:lnTo>
                    <a:lnTo>
                      <a:pt x="2704" y="1508"/>
                    </a:lnTo>
                    <a:lnTo>
                      <a:pt x="2692" y="1502"/>
                    </a:lnTo>
                    <a:lnTo>
                      <a:pt x="2682" y="1494"/>
                    </a:lnTo>
                    <a:lnTo>
                      <a:pt x="2674" y="1486"/>
                    </a:lnTo>
                    <a:lnTo>
                      <a:pt x="2668" y="1476"/>
                    </a:lnTo>
                    <a:lnTo>
                      <a:pt x="2664" y="1467"/>
                    </a:lnTo>
                    <a:lnTo>
                      <a:pt x="2662" y="1458"/>
                    </a:lnTo>
                    <a:lnTo>
                      <a:pt x="2659" y="1448"/>
                    </a:lnTo>
                    <a:lnTo>
                      <a:pt x="2656" y="1428"/>
                    </a:lnTo>
                    <a:lnTo>
                      <a:pt x="2654" y="1408"/>
                    </a:lnTo>
                    <a:lnTo>
                      <a:pt x="2652" y="1388"/>
                    </a:lnTo>
                    <a:lnTo>
                      <a:pt x="2648" y="1370"/>
                    </a:lnTo>
                    <a:lnTo>
                      <a:pt x="2646" y="1360"/>
                    </a:lnTo>
                    <a:lnTo>
                      <a:pt x="2642" y="1351"/>
                    </a:lnTo>
                    <a:lnTo>
                      <a:pt x="2638" y="1343"/>
                    </a:lnTo>
                    <a:lnTo>
                      <a:pt x="2631" y="1335"/>
                    </a:lnTo>
                    <a:lnTo>
                      <a:pt x="2622" y="1324"/>
                    </a:lnTo>
                    <a:lnTo>
                      <a:pt x="2612" y="1315"/>
                    </a:lnTo>
                    <a:lnTo>
                      <a:pt x="2603" y="1306"/>
                    </a:lnTo>
                    <a:lnTo>
                      <a:pt x="2594" y="1298"/>
                    </a:lnTo>
                    <a:lnTo>
                      <a:pt x="2574" y="1282"/>
                    </a:lnTo>
                    <a:lnTo>
                      <a:pt x="2554" y="1267"/>
                    </a:lnTo>
                    <a:lnTo>
                      <a:pt x="2535" y="1253"/>
                    </a:lnTo>
                    <a:lnTo>
                      <a:pt x="2518" y="1235"/>
                    </a:lnTo>
                    <a:lnTo>
                      <a:pt x="2508" y="1226"/>
                    </a:lnTo>
                    <a:lnTo>
                      <a:pt x="2500" y="1215"/>
                    </a:lnTo>
                    <a:lnTo>
                      <a:pt x="2494" y="1203"/>
                    </a:lnTo>
                    <a:lnTo>
                      <a:pt x="2487" y="1191"/>
                    </a:lnTo>
                    <a:lnTo>
                      <a:pt x="2480" y="1179"/>
                    </a:lnTo>
                    <a:lnTo>
                      <a:pt x="2475" y="1169"/>
                    </a:lnTo>
                    <a:lnTo>
                      <a:pt x="2472" y="1159"/>
                    </a:lnTo>
                    <a:lnTo>
                      <a:pt x="2470" y="1150"/>
                    </a:lnTo>
                    <a:lnTo>
                      <a:pt x="2464" y="1133"/>
                    </a:lnTo>
                    <a:lnTo>
                      <a:pt x="2460" y="1117"/>
                    </a:lnTo>
                    <a:lnTo>
                      <a:pt x="2458" y="1110"/>
                    </a:lnTo>
                    <a:lnTo>
                      <a:pt x="2455" y="1103"/>
                    </a:lnTo>
                    <a:lnTo>
                      <a:pt x="2451" y="1097"/>
                    </a:lnTo>
                    <a:lnTo>
                      <a:pt x="2446" y="1091"/>
                    </a:lnTo>
                    <a:lnTo>
                      <a:pt x="2439" y="1085"/>
                    </a:lnTo>
                    <a:lnTo>
                      <a:pt x="2431" y="1079"/>
                    </a:lnTo>
                    <a:lnTo>
                      <a:pt x="2420" y="1075"/>
                    </a:lnTo>
                    <a:lnTo>
                      <a:pt x="2408" y="1070"/>
                    </a:lnTo>
                    <a:lnTo>
                      <a:pt x="2418" y="1043"/>
                    </a:lnTo>
                    <a:lnTo>
                      <a:pt x="2427" y="1022"/>
                    </a:lnTo>
                    <a:lnTo>
                      <a:pt x="2432" y="1013"/>
                    </a:lnTo>
                    <a:lnTo>
                      <a:pt x="2435" y="1003"/>
                    </a:lnTo>
                    <a:lnTo>
                      <a:pt x="2438" y="995"/>
                    </a:lnTo>
                    <a:lnTo>
                      <a:pt x="2438" y="986"/>
                    </a:lnTo>
                    <a:lnTo>
                      <a:pt x="2440" y="974"/>
                    </a:lnTo>
                    <a:lnTo>
                      <a:pt x="2444" y="961"/>
                    </a:lnTo>
                    <a:lnTo>
                      <a:pt x="2447" y="953"/>
                    </a:lnTo>
                    <a:lnTo>
                      <a:pt x="2448" y="943"/>
                    </a:lnTo>
                    <a:lnTo>
                      <a:pt x="2450" y="930"/>
                    </a:lnTo>
                    <a:lnTo>
                      <a:pt x="2450" y="914"/>
                    </a:lnTo>
                    <a:lnTo>
                      <a:pt x="2432" y="914"/>
                    </a:lnTo>
                    <a:lnTo>
                      <a:pt x="2423" y="909"/>
                    </a:lnTo>
                    <a:lnTo>
                      <a:pt x="2414" y="903"/>
                    </a:lnTo>
                    <a:lnTo>
                      <a:pt x="2403" y="898"/>
                    </a:lnTo>
                    <a:lnTo>
                      <a:pt x="2390" y="890"/>
                    </a:lnTo>
                    <a:lnTo>
                      <a:pt x="2374" y="895"/>
                    </a:lnTo>
                    <a:lnTo>
                      <a:pt x="2360" y="899"/>
                    </a:lnTo>
                    <a:lnTo>
                      <a:pt x="2350" y="905"/>
                    </a:lnTo>
                    <a:lnTo>
                      <a:pt x="2340" y="910"/>
                    </a:lnTo>
                    <a:lnTo>
                      <a:pt x="2332" y="915"/>
                    </a:lnTo>
                    <a:lnTo>
                      <a:pt x="2327" y="919"/>
                    </a:lnTo>
                    <a:lnTo>
                      <a:pt x="2323" y="925"/>
                    </a:lnTo>
                    <a:lnTo>
                      <a:pt x="2320" y="930"/>
                    </a:lnTo>
                    <a:lnTo>
                      <a:pt x="2319" y="935"/>
                    </a:lnTo>
                    <a:lnTo>
                      <a:pt x="2319" y="939"/>
                    </a:lnTo>
                    <a:lnTo>
                      <a:pt x="2320" y="945"/>
                    </a:lnTo>
                    <a:lnTo>
                      <a:pt x="2323" y="950"/>
                    </a:lnTo>
                    <a:lnTo>
                      <a:pt x="2330" y="959"/>
                    </a:lnTo>
                    <a:lnTo>
                      <a:pt x="2339" y="969"/>
                    </a:lnTo>
                    <a:lnTo>
                      <a:pt x="2360" y="987"/>
                    </a:lnTo>
                    <a:lnTo>
                      <a:pt x="2380" y="1003"/>
                    </a:lnTo>
                    <a:lnTo>
                      <a:pt x="2383" y="1009"/>
                    </a:lnTo>
                    <a:lnTo>
                      <a:pt x="2386" y="1013"/>
                    </a:lnTo>
                    <a:lnTo>
                      <a:pt x="2387" y="1015"/>
                    </a:lnTo>
                    <a:lnTo>
                      <a:pt x="2388" y="1019"/>
                    </a:lnTo>
                    <a:lnTo>
                      <a:pt x="2388" y="1023"/>
                    </a:lnTo>
                    <a:lnTo>
                      <a:pt x="2386" y="1027"/>
                    </a:lnTo>
                    <a:lnTo>
                      <a:pt x="2383" y="1031"/>
                    </a:lnTo>
                    <a:lnTo>
                      <a:pt x="2378" y="1034"/>
                    </a:lnTo>
                    <a:lnTo>
                      <a:pt x="2372" y="1046"/>
                    </a:lnTo>
                    <a:lnTo>
                      <a:pt x="2366" y="1058"/>
                    </a:lnTo>
                    <a:lnTo>
                      <a:pt x="2359" y="1069"/>
                    </a:lnTo>
                    <a:lnTo>
                      <a:pt x="2351" y="1079"/>
                    </a:lnTo>
                    <a:lnTo>
                      <a:pt x="2336" y="1098"/>
                    </a:lnTo>
                    <a:lnTo>
                      <a:pt x="2319" y="1115"/>
                    </a:lnTo>
                    <a:lnTo>
                      <a:pt x="2300" y="1130"/>
                    </a:lnTo>
                    <a:lnTo>
                      <a:pt x="2282" y="1143"/>
                    </a:lnTo>
                    <a:lnTo>
                      <a:pt x="2263" y="1157"/>
                    </a:lnTo>
                    <a:lnTo>
                      <a:pt x="2243" y="1169"/>
                    </a:lnTo>
                    <a:lnTo>
                      <a:pt x="2204" y="1190"/>
                    </a:lnTo>
                    <a:lnTo>
                      <a:pt x="2168" y="1210"/>
                    </a:lnTo>
                    <a:lnTo>
                      <a:pt x="2152" y="1221"/>
                    </a:lnTo>
                    <a:lnTo>
                      <a:pt x="2138" y="1233"/>
                    </a:lnTo>
                    <a:lnTo>
                      <a:pt x="2124" y="1245"/>
                    </a:lnTo>
                    <a:lnTo>
                      <a:pt x="2112" y="1257"/>
                    </a:lnTo>
                    <a:lnTo>
                      <a:pt x="2114" y="1243"/>
                    </a:lnTo>
                    <a:lnTo>
                      <a:pt x="2116" y="1227"/>
                    </a:lnTo>
                    <a:lnTo>
                      <a:pt x="2120" y="1211"/>
                    </a:lnTo>
                    <a:lnTo>
                      <a:pt x="2127" y="1194"/>
                    </a:lnTo>
                    <a:lnTo>
                      <a:pt x="2135" y="1177"/>
                    </a:lnTo>
                    <a:lnTo>
                      <a:pt x="2144" y="1157"/>
                    </a:lnTo>
                    <a:lnTo>
                      <a:pt x="2155" y="1137"/>
                    </a:lnTo>
                    <a:lnTo>
                      <a:pt x="2167" y="1117"/>
                    </a:lnTo>
                    <a:lnTo>
                      <a:pt x="2224" y="1026"/>
                    </a:lnTo>
                    <a:lnTo>
                      <a:pt x="2291" y="926"/>
                    </a:lnTo>
                    <a:lnTo>
                      <a:pt x="2326" y="873"/>
                    </a:lnTo>
                    <a:lnTo>
                      <a:pt x="2359" y="819"/>
                    </a:lnTo>
                    <a:lnTo>
                      <a:pt x="2374" y="791"/>
                    </a:lnTo>
                    <a:lnTo>
                      <a:pt x="2390" y="763"/>
                    </a:lnTo>
                    <a:lnTo>
                      <a:pt x="2403" y="737"/>
                    </a:lnTo>
                    <a:lnTo>
                      <a:pt x="2416" y="709"/>
                    </a:lnTo>
                    <a:lnTo>
                      <a:pt x="2430" y="681"/>
                    </a:lnTo>
                    <a:lnTo>
                      <a:pt x="2440" y="653"/>
                    </a:lnTo>
                    <a:lnTo>
                      <a:pt x="2450" y="625"/>
                    </a:lnTo>
                    <a:lnTo>
                      <a:pt x="2459" y="597"/>
                    </a:lnTo>
                    <a:lnTo>
                      <a:pt x="2466" y="569"/>
                    </a:lnTo>
                    <a:lnTo>
                      <a:pt x="2470" y="541"/>
                    </a:lnTo>
                    <a:lnTo>
                      <a:pt x="2474" y="513"/>
                    </a:lnTo>
                    <a:lnTo>
                      <a:pt x="2474" y="486"/>
                    </a:lnTo>
                    <a:lnTo>
                      <a:pt x="2474" y="476"/>
                    </a:lnTo>
                    <a:lnTo>
                      <a:pt x="2472" y="465"/>
                    </a:lnTo>
                    <a:lnTo>
                      <a:pt x="2470" y="454"/>
                    </a:lnTo>
                    <a:lnTo>
                      <a:pt x="2466" y="442"/>
                    </a:lnTo>
                    <a:lnTo>
                      <a:pt x="2456" y="418"/>
                    </a:lnTo>
                    <a:lnTo>
                      <a:pt x="2444" y="393"/>
                    </a:lnTo>
                    <a:lnTo>
                      <a:pt x="2430" y="368"/>
                    </a:lnTo>
                    <a:lnTo>
                      <a:pt x="2412" y="341"/>
                    </a:lnTo>
                    <a:lnTo>
                      <a:pt x="2392" y="316"/>
                    </a:lnTo>
                    <a:lnTo>
                      <a:pt x="2371" y="292"/>
                    </a:lnTo>
                    <a:lnTo>
                      <a:pt x="2348" y="269"/>
                    </a:lnTo>
                    <a:lnTo>
                      <a:pt x="2326" y="248"/>
                    </a:lnTo>
                    <a:lnTo>
                      <a:pt x="2302" y="229"/>
                    </a:lnTo>
                    <a:lnTo>
                      <a:pt x="2279" y="212"/>
                    </a:lnTo>
                    <a:lnTo>
                      <a:pt x="2267" y="205"/>
                    </a:lnTo>
                    <a:lnTo>
                      <a:pt x="2255" y="198"/>
                    </a:lnTo>
                    <a:lnTo>
                      <a:pt x="2244" y="193"/>
                    </a:lnTo>
                    <a:lnTo>
                      <a:pt x="2232" y="188"/>
                    </a:lnTo>
                    <a:lnTo>
                      <a:pt x="2222" y="184"/>
                    </a:lnTo>
                    <a:lnTo>
                      <a:pt x="2211" y="181"/>
                    </a:lnTo>
                    <a:lnTo>
                      <a:pt x="2200" y="180"/>
                    </a:lnTo>
                    <a:lnTo>
                      <a:pt x="2191" y="180"/>
                    </a:lnTo>
                    <a:lnTo>
                      <a:pt x="2159" y="180"/>
                    </a:lnTo>
                    <a:lnTo>
                      <a:pt x="2119" y="182"/>
                    </a:lnTo>
                    <a:lnTo>
                      <a:pt x="2099" y="185"/>
                    </a:lnTo>
                    <a:lnTo>
                      <a:pt x="2079" y="189"/>
                    </a:lnTo>
                    <a:lnTo>
                      <a:pt x="2070" y="192"/>
                    </a:lnTo>
                    <a:lnTo>
                      <a:pt x="2062" y="196"/>
                    </a:lnTo>
                    <a:lnTo>
                      <a:pt x="2054" y="198"/>
                    </a:lnTo>
                    <a:lnTo>
                      <a:pt x="2047" y="204"/>
                    </a:lnTo>
                    <a:lnTo>
                      <a:pt x="2044" y="222"/>
                    </a:lnTo>
                    <a:lnTo>
                      <a:pt x="2040" y="238"/>
                    </a:lnTo>
                    <a:lnTo>
                      <a:pt x="2036" y="252"/>
                    </a:lnTo>
                    <a:lnTo>
                      <a:pt x="2031" y="264"/>
                    </a:lnTo>
                    <a:lnTo>
                      <a:pt x="2024" y="272"/>
                    </a:lnTo>
                    <a:lnTo>
                      <a:pt x="2019" y="280"/>
                    </a:lnTo>
                    <a:lnTo>
                      <a:pt x="2011" y="285"/>
                    </a:lnTo>
                    <a:lnTo>
                      <a:pt x="2004" y="289"/>
                    </a:lnTo>
                    <a:lnTo>
                      <a:pt x="1996" y="292"/>
                    </a:lnTo>
                    <a:lnTo>
                      <a:pt x="1990" y="293"/>
                    </a:lnTo>
                    <a:lnTo>
                      <a:pt x="1982" y="294"/>
                    </a:lnTo>
                    <a:lnTo>
                      <a:pt x="1974" y="294"/>
                    </a:lnTo>
                    <a:lnTo>
                      <a:pt x="1959" y="294"/>
                    </a:lnTo>
                    <a:lnTo>
                      <a:pt x="1945" y="293"/>
                    </a:lnTo>
                    <a:lnTo>
                      <a:pt x="1942" y="293"/>
                    </a:lnTo>
                    <a:lnTo>
                      <a:pt x="1941" y="292"/>
                    </a:lnTo>
                    <a:lnTo>
                      <a:pt x="1941" y="289"/>
                    </a:lnTo>
                    <a:lnTo>
                      <a:pt x="1941" y="285"/>
                    </a:lnTo>
                    <a:lnTo>
                      <a:pt x="1946" y="276"/>
                    </a:lnTo>
                    <a:lnTo>
                      <a:pt x="1953" y="264"/>
                    </a:lnTo>
                    <a:lnTo>
                      <a:pt x="1961" y="249"/>
                    </a:lnTo>
                    <a:lnTo>
                      <a:pt x="1969" y="233"/>
                    </a:lnTo>
                    <a:lnTo>
                      <a:pt x="1975" y="217"/>
                    </a:lnTo>
                    <a:lnTo>
                      <a:pt x="1979" y="201"/>
                    </a:lnTo>
                    <a:lnTo>
                      <a:pt x="1981" y="193"/>
                    </a:lnTo>
                    <a:lnTo>
                      <a:pt x="1981" y="185"/>
                    </a:lnTo>
                    <a:lnTo>
                      <a:pt x="1979" y="178"/>
                    </a:lnTo>
                    <a:lnTo>
                      <a:pt x="1978" y="170"/>
                    </a:lnTo>
                    <a:lnTo>
                      <a:pt x="1974" y="165"/>
                    </a:lnTo>
                    <a:lnTo>
                      <a:pt x="1969" y="158"/>
                    </a:lnTo>
                    <a:lnTo>
                      <a:pt x="1961" y="153"/>
                    </a:lnTo>
                    <a:lnTo>
                      <a:pt x="1953" y="149"/>
                    </a:lnTo>
                    <a:lnTo>
                      <a:pt x="1941" y="145"/>
                    </a:lnTo>
                    <a:lnTo>
                      <a:pt x="1927" y="142"/>
                    </a:lnTo>
                    <a:lnTo>
                      <a:pt x="1913" y="141"/>
                    </a:lnTo>
                    <a:lnTo>
                      <a:pt x="1894" y="140"/>
                    </a:lnTo>
                    <a:lnTo>
                      <a:pt x="1873" y="140"/>
                    </a:lnTo>
                    <a:lnTo>
                      <a:pt x="1850" y="141"/>
                    </a:lnTo>
                    <a:lnTo>
                      <a:pt x="1823" y="145"/>
                    </a:lnTo>
                    <a:lnTo>
                      <a:pt x="1794" y="149"/>
                    </a:lnTo>
                    <a:lnTo>
                      <a:pt x="1791" y="146"/>
                    </a:lnTo>
                    <a:lnTo>
                      <a:pt x="1790" y="145"/>
                    </a:lnTo>
                    <a:lnTo>
                      <a:pt x="1789" y="142"/>
                    </a:lnTo>
                    <a:lnTo>
                      <a:pt x="1789" y="140"/>
                    </a:lnTo>
                    <a:lnTo>
                      <a:pt x="1793" y="136"/>
                    </a:lnTo>
                    <a:lnTo>
                      <a:pt x="1799" y="132"/>
                    </a:lnTo>
                    <a:lnTo>
                      <a:pt x="1817" y="122"/>
                    </a:lnTo>
                    <a:lnTo>
                      <a:pt x="1838" y="111"/>
                    </a:lnTo>
                    <a:lnTo>
                      <a:pt x="1847" y="104"/>
                    </a:lnTo>
                    <a:lnTo>
                      <a:pt x="1855" y="96"/>
                    </a:lnTo>
                    <a:lnTo>
                      <a:pt x="1859" y="92"/>
                    </a:lnTo>
                    <a:lnTo>
                      <a:pt x="1862" y="87"/>
                    </a:lnTo>
                    <a:lnTo>
                      <a:pt x="1863" y="83"/>
                    </a:lnTo>
                    <a:lnTo>
                      <a:pt x="1865" y="77"/>
                    </a:lnTo>
                    <a:lnTo>
                      <a:pt x="1866" y="72"/>
                    </a:lnTo>
                    <a:lnTo>
                      <a:pt x="1865" y="65"/>
                    </a:lnTo>
                    <a:lnTo>
                      <a:pt x="1863" y="60"/>
                    </a:lnTo>
                    <a:lnTo>
                      <a:pt x="1861" y="53"/>
                    </a:lnTo>
                    <a:lnTo>
                      <a:pt x="1857" y="47"/>
                    </a:lnTo>
                    <a:lnTo>
                      <a:pt x="1851" y="39"/>
                    </a:lnTo>
                    <a:lnTo>
                      <a:pt x="1845" y="31"/>
                    </a:lnTo>
                    <a:lnTo>
                      <a:pt x="1837" y="23"/>
                    </a:lnTo>
                    <a:lnTo>
                      <a:pt x="1822" y="16"/>
                    </a:lnTo>
                    <a:lnTo>
                      <a:pt x="1809" y="12"/>
                    </a:lnTo>
                    <a:lnTo>
                      <a:pt x="1795" y="8"/>
                    </a:lnTo>
                    <a:lnTo>
                      <a:pt x="1783" y="4"/>
                    </a:lnTo>
                    <a:lnTo>
                      <a:pt x="1771" y="3"/>
                    </a:lnTo>
                    <a:lnTo>
                      <a:pt x="1761" y="1"/>
                    </a:lnTo>
                    <a:lnTo>
                      <a:pt x="1751" y="0"/>
                    </a:lnTo>
                    <a:lnTo>
                      <a:pt x="1743" y="1"/>
                    </a:lnTo>
                    <a:lnTo>
                      <a:pt x="1734" y="3"/>
                    </a:lnTo>
                    <a:lnTo>
                      <a:pt x="1727" y="4"/>
                    </a:lnTo>
                    <a:lnTo>
                      <a:pt x="1721" y="7"/>
                    </a:lnTo>
                    <a:lnTo>
                      <a:pt x="1715" y="11"/>
                    </a:lnTo>
                    <a:lnTo>
                      <a:pt x="1711" y="13"/>
                    </a:lnTo>
                    <a:lnTo>
                      <a:pt x="1707" y="19"/>
                    </a:lnTo>
                    <a:lnTo>
                      <a:pt x="1705" y="24"/>
                    </a:lnTo>
                    <a:lnTo>
                      <a:pt x="1703" y="29"/>
                    </a:lnTo>
                    <a:lnTo>
                      <a:pt x="1697" y="36"/>
                    </a:lnTo>
                    <a:lnTo>
                      <a:pt x="1690" y="45"/>
                    </a:lnTo>
                    <a:lnTo>
                      <a:pt x="1683" y="55"/>
                    </a:lnTo>
                    <a:lnTo>
                      <a:pt x="1677" y="65"/>
                    </a:lnTo>
                    <a:lnTo>
                      <a:pt x="1665" y="89"/>
                    </a:lnTo>
                    <a:lnTo>
                      <a:pt x="1651" y="115"/>
                    </a:lnTo>
                    <a:lnTo>
                      <a:pt x="1638" y="141"/>
                    </a:lnTo>
                    <a:lnTo>
                      <a:pt x="1625" y="166"/>
                    </a:lnTo>
                    <a:lnTo>
                      <a:pt x="1610" y="189"/>
                    </a:lnTo>
                    <a:lnTo>
                      <a:pt x="1595" y="209"/>
                    </a:lnTo>
                    <a:lnTo>
                      <a:pt x="1591" y="214"/>
                    </a:lnTo>
                    <a:lnTo>
                      <a:pt x="1589" y="220"/>
                    </a:lnTo>
                    <a:lnTo>
                      <a:pt x="1587" y="225"/>
                    </a:lnTo>
                    <a:lnTo>
                      <a:pt x="1586" y="230"/>
                    </a:lnTo>
                    <a:lnTo>
                      <a:pt x="1586" y="241"/>
                    </a:lnTo>
                    <a:lnTo>
                      <a:pt x="1589" y="253"/>
                    </a:lnTo>
                    <a:lnTo>
                      <a:pt x="1597" y="276"/>
                    </a:lnTo>
                    <a:lnTo>
                      <a:pt x="1606" y="300"/>
                    </a:lnTo>
                    <a:lnTo>
                      <a:pt x="1609" y="312"/>
                    </a:lnTo>
                    <a:lnTo>
                      <a:pt x="1611" y="324"/>
                    </a:lnTo>
                    <a:lnTo>
                      <a:pt x="1611" y="329"/>
                    </a:lnTo>
                    <a:lnTo>
                      <a:pt x="1610" y="334"/>
                    </a:lnTo>
                    <a:lnTo>
                      <a:pt x="1609" y="341"/>
                    </a:lnTo>
                    <a:lnTo>
                      <a:pt x="1607" y="346"/>
                    </a:lnTo>
                    <a:lnTo>
                      <a:pt x="1605" y="352"/>
                    </a:lnTo>
                    <a:lnTo>
                      <a:pt x="1601" y="358"/>
                    </a:lnTo>
                    <a:lnTo>
                      <a:pt x="1595" y="364"/>
                    </a:lnTo>
                    <a:lnTo>
                      <a:pt x="1590" y="369"/>
                    </a:lnTo>
                    <a:lnTo>
                      <a:pt x="1582" y="374"/>
                    </a:lnTo>
                    <a:lnTo>
                      <a:pt x="1574" y="380"/>
                    </a:lnTo>
                    <a:lnTo>
                      <a:pt x="1565" y="385"/>
                    </a:lnTo>
                    <a:lnTo>
                      <a:pt x="1553" y="390"/>
                    </a:lnTo>
                    <a:lnTo>
                      <a:pt x="1546" y="388"/>
                    </a:lnTo>
                    <a:lnTo>
                      <a:pt x="1529" y="384"/>
                    </a:lnTo>
                    <a:lnTo>
                      <a:pt x="1518" y="382"/>
                    </a:lnTo>
                    <a:lnTo>
                      <a:pt x="1506" y="381"/>
                    </a:lnTo>
                    <a:lnTo>
                      <a:pt x="1495" y="381"/>
                    </a:lnTo>
                    <a:lnTo>
                      <a:pt x="1486" y="381"/>
                    </a:lnTo>
                    <a:lnTo>
                      <a:pt x="1482" y="382"/>
                    </a:lnTo>
                    <a:lnTo>
                      <a:pt x="1478" y="385"/>
                    </a:lnTo>
                    <a:lnTo>
                      <a:pt x="1475" y="386"/>
                    </a:lnTo>
                    <a:lnTo>
                      <a:pt x="1473" y="389"/>
                    </a:lnTo>
                    <a:lnTo>
                      <a:pt x="1471" y="393"/>
                    </a:lnTo>
                    <a:lnTo>
                      <a:pt x="1471" y="397"/>
                    </a:lnTo>
                    <a:lnTo>
                      <a:pt x="1473" y="402"/>
                    </a:lnTo>
                    <a:lnTo>
                      <a:pt x="1474" y="408"/>
                    </a:lnTo>
                    <a:lnTo>
                      <a:pt x="1477" y="414"/>
                    </a:lnTo>
                    <a:lnTo>
                      <a:pt x="1482" y="421"/>
                    </a:lnTo>
                    <a:lnTo>
                      <a:pt x="1487" y="430"/>
                    </a:lnTo>
                    <a:lnTo>
                      <a:pt x="1495" y="438"/>
                    </a:lnTo>
                    <a:lnTo>
                      <a:pt x="1514" y="461"/>
                    </a:lnTo>
                    <a:lnTo>
                      <a:pt x="1541" y="486"/>
                    </a:lnTo>
                    <a:lnTo>
                      <a:pt x="1519" y="477"/>
                    </a:lnTo>
                    <a:lnTo>
                      <a:pt x="1502" y="470"/>
                    </a:lnTo>
                    <a:lnTo>
                      <a:pt x="1487" y="468"/>
                    </a:lnTo>
                    <a:lnTo>
                      <a:pt x="1478" y="466"/>
                    </a:lnTo>
                    <a:lnTo>
                      <a:pt x="1463" y="466"/>
                    </a:lnTo>
                    <a:lnTo>
                      <a:pt x="1450" y="468"/>
                    </a:lnTo>
                    <a:lnTo>
                      <a:pt x="1437" y="484"/>
                    </a:lnTo>
                    <a:lnTo>
                      <a:pt x="1407" y="516"/>
                    </a:lnTo>
                    <a:lnTo>
                      <a:pt x="1391" y="533"/>
                    </a:lnTo>
                    <a:lnTo>
                      <a:pt x="1374" y="548"/>
                    </a:lnTo>
                    <a:lnTo>
                      <a:pt x="1365" y="553"/>
                    </a:lnTo>
                    <a:lnTo>
                      <a:pt x="1357" y="557"/>
                    </a:lnTo>
                    <a:lnTo>
                      <a:pt x="1349" y="558"/>
                    </a:lnTo>
                    <a:lnTo>
                      <a:pt x="1342" y="558"/>
                    </a:lnTo>
                    <a:lnTo>
                      <a:pt x="1339" y="558"/>
                    </a:lnTo>
                    <a:lnTo>
                      <a:pt x="1337" y="557"/>
                    </a:lnTo>
                    <a:lnTo>
                      <a:pt x="1335" y="554"/>
                    </a:lnTo>
                    <a:lnTo>
                      <a:pt x="1334" y="553"/>
                    </a:lnTo>
                    <a:lnTo>
                      <a:pt x="1334" y="546"/>
                    </a:lnTo>
                    <a:lnTo>
                      <a:pt x="1335" y="540"/>
                    </a:lnTo>
                    <a:lnTo>
                      <a:pt x="1342" y="524"/>
                    </a:lnTo>
                    <a:lnTo>
                      <a:pt x="1350" y="505"/>
                    </a:lnTo>
                    <a:lnTo>
                      <a:pt x="1354" y="496"/>
                    </a:lnTo>
                    <a:lnTo>
                      <a:pt x="1358" y="488"/>
                    </a:lnTo>
                    <a:lnTo>
                      <a:pt x="1359" y="478"/>
                    </a:lnTo>
                    <a:lnTo>
                      <a:pt x="1359" y="472"/>
                    </a:lnTo>
                    <a:lnTo>
                      <a:pt x="1359" y="468"/>
                    </a:lnTo>
                    <a:lnTo>
                      <a:pt x="1358" y="465"/>
                    </a:lnTo>
                    <a:lnTo>
                      <a:pt x="1357" y="462"/>
                    </a:lnTo>
                    <a:lnTo>
                      <a:pt x="1354" y="461"/>
                    </a:lnTo>
                    <a:lnTo>
                      <a:pt x="1351" y="458"/>
                    </a:lnTo>
                    <a:lnTo>
                      <a:pt x="1347" y="457"/>
                    </a:lnTo>
                    <a:lnTo>
                      <a:pt x="1342" y="457"/>
                    </a:lnTo>
                    <a:lnTo>
                      <a:pt x="1337" y="456"/>
                    </a:lnTo>
                    <a:lnTo>
                      <a:pt x="1322" y="468"/>
                    </a:lnTo>
                    <a:lnTo>
                      <a:pt x="1309" y="477"/>
                    </a:lnTo>
                    <a:lnTo>
                      <a:pt x="1295" y="486"/>
                    </a:lnTo>
                    <a:lnTo>
                      <a:pt x="1282" y="493"/>
                    </a:lnTo>
                    <a:lnTo>
                      <a:pt x="1270" y="498"/>
                    </a:lnTo>
                    <a:lnTo>
                      <a:pt x="1259" y="504"/>
                    </a:lnTo>
                    <a:lnTo>
                      <a:pt x="1249" y="506"/>
                    </a:lnTo>
                    <a:lnTo>
                      <a:pt x="1238" y="509"/>
                    </a:lnTo>
                    <a:lnTo>
                      <a:pt x="1198" y="517"/>
                    </a:lnTo>
                    <a:lnTo>
                      <a:pt x="1162" y="522"/>
                    </a:lnTo>
                    <a:lnTo>
                      <a:pt x="1142" y="524"/>
                    </a:lnTo>
                    <a:lnTo>
                      <a:pt x="1128" y="525"/>
                    </a:lnTo>
                    <a:lnTo>
                      <a:pt x="1118" y="528"/>
                    </a:lnTo>
                    <a:lnTo>
                      <a:pt x="1112" y="532"/>
                    </a:lnTo>
                    <a:lnTo>
                      <a:pt x="1110" y="533"/>
                    </a:lnTo>
                    <a:lnTo>
                      <a:pt x="1110" y="536"/>
                    </a:lnTo>
                    <a:lnTo>
                      <a:pt x="1110" y="538"/>
                    </a:lnTo>
                    <a:lnTo>
                      <a:pt x="1110" y="541"/>
                    </a:lnTo>
                    <a:lnTo>
                      <a:pt x="1113" y="548"/>
                    </a:lnTo>
                    <a:lnTo>
                      <a:pt x="1117" y="553"/>
                    </a:lnTo>
                    <a:lnTo>
                      <a:pt x="1128" y="566"/>
                    </a:lnTo>
                    <a:lnTo>
                      <a:pt x="1137" y="581"/>
                    </a:lnTo>
                    <a:lnTo>
                      <a:pt x="1140" y="588"/>
                    </a:lnTo>
                    <a:lnTo>
                      <a:pt x="1140" y="594"/>
                    </a:lnTo>
                    <a:lnTo>
                      <a:pt x="1140" y="598"/>
                    </a:lnTo>
                    <a:lnTo>
                      <a:pt x="1137" y="601"/>
                    </a:lnTo>
                    <a:lnTo>
                      <a:pt x="1136" y="604"/>
                    </a:lnTo>
                    <a:lnTo>
                      <a:pt x="1132" y="606"/>
                    </a:lnTo>
                    <a:lnTo>
                      <a:pt x="1125" y="612"/>
                    </a:lnTo>
                    <a:lnTo>
                      <a:pt x="1117" y="616"/>
                    </a:lnTo>
                    <a:lnTo>
                      <a:pt x="1106" y="618"/>
                    </a:lnTo>
                    <a:lnTo>
                      <a:pt x="1096" y="622"/>
                    </a:lnTo>
                    <a:lnTo>
                      <a:pt x="1069" y="629"/>
                    </a:lnTo>
                    <a:lnTo>
                      <a:pt x="1041" y="637"/>
                    </a:lnTo>
                    <a:lnTo>
                      <a:pt x="1010" y="645"/>
                    </a:lnTo>
                    <a:lnTo>
                      <a:pt x="980" y="656"/>
                    </a:lnTo>
                    <a:lnTo>
                      <a:pt x="965" y="662"/>
                    </a:lnTo>
                    <a:lnTo>
                      <a:pt x="952" y="669"/>
                    </a:lnTo>
                    <a:lnTo>
                      <a:pt x="938" y="677"/>
                    </a:lnTo>
                    <a:lnTo>
                      <a:pt x="926" y="685"/>
                    </a:lnTo>
                    <a:lnTo>
                      <a:pt x="906" y="698"/>
                    </a:lnTo>
                    <a:lnTo>
                      <a:pt x="888" y="713"/>
                    </a:lnTo>
                    <a:lnTo>
                      <a:pt x="870" y="726"/>
                    </a:lnTo>
                    <a:lnTo>
                      <a:pt x="854" y="741"/>
                    </a:lnTo>
                    <a:lnTo>
                      <a:pt x="822" y="769"/>
                    </a:lnTo>
                    <a:lnTo>
                      <a:pt x="796" y="797"/>
                    </a:lnTo>
                    <a:lnTo>
                      <a:pt x="769" y="826"/>
                    </a:lnTo>
                    <a:lnTo>
                      <a:pt x="746" y="855"/>
                    </a:lnTo>
                    <a:lnTo>
                      <a:pt x="725" y="885"/>
                    </a:lnTo>
                    <a:lnTo>
                      <a:pt x="704" y="914"/>
                    </a:lnTo>
                    <a:lnTo>
                      <a:pt x="700" y="921"/>
                    </a:lnTo>
                    <a:lnTo>
                      <a:pt x="696" y="930"/>
                    </a:lnTo>
                    <a:lnTo>
                      <a:pt x="694" y="939"/>
                    </a:lnTo>
                    <a:lnTo>
                      <a:pt x="693" y="950"/>
                    </a:lnTo>
                    <a:lnTo>
                      <a:pt x="694" y="962"/>
                    </a:lnTo>
                    <a:lnTo>
                      <a:pt x="696" y="974"/>
                    </a:lnTo>
                    <a:lnTo>
                      <a:pt x="698" y="986"/>
                    </a:lnTo>
                    <a:lnTo>
                      <a:pt x="701" y="999"/>
                    </a:lnTo>
                    <a:lnTo>
                      <a:pt x="709" y="1026"/>
                    </a:lnTo>
                    <a:lnTo>
                      <a:pt x="720" y="1054"/>
                    </a:lnTo>
                    <a:lnTo>
                      <a:pt x="729" y="1081"/>
                    </a:lnTo>
                    <a:lnTo>
                      <a:pt x="740" y="1106"/>
                    </a:lnTo>
                    <a:lnTo>
                      <a:pt x="748" y="1129"/>
                    </a:lnTo>
                    <a:lnTo>
                      <a:pt x="753" y="1147"/>
                    </a:lnTo>
                    <a:lnTo>
                      <a:pt x="756" y="1155"/>
                    </a:lnTo>
                    <a:lnTo>
                      <a:pt x="756" y="1162"/>
                    </a:lnTo>
                    <a:lnTo>
                      <a:pt x="756" y="1167"/>
                    </a:lnTo>
                    <a:lnTo>
                      <a:pt x="754" y="1170"/>
                    </a:lnTo>
                    <a:lnTo>
                      <a:pt x="750" y="1173"/>
                    </a:lnTo>
                    <a:lnTo>
                      <a:pt x="746" y="1173"/>
                    </a:lnTo>
                    <a:lnTo>
                      <a:pt x="740" y="1171"/>
                    </a:lnTo>
                    <a:lnTo>
                      <a:pt x="732" y="1167"/>
                    </a:lnTo>
                    <a:lnTo>
                      <a:pt x="722" y="1162"/>
                    </a:lnTo>
                    <a:lnTo>
                      <a:pt x="710" y="1154"/>
                    </a:lnTo>
                    <a:lnTo>
                      <a:pt x="696" y="1143"/>
                    </a:lnTo>
                    <a:lnTo>
                      <a:pt x="680" y="1130"/>
                    </a:lnTo>
                    <a:lnTo>
                      <a:pt x="649" y="1137"/>
                    </a:lnTo>
                    <a:lnTo>
                      <a:pt x="621" y="1142"/>
                    </a:lnTo>
                    <a:lnTo>
                      <a:pt x="594" y="1146"/>
                    </a:lnTo>
                    <a:lnTo>
                      <a:pt x="570" y="1149"/>
                    </a:lnTo>
                    <a:lnTo>
                      <a:pt x="526" y="1153"/>
                    </a:lnTo>
                    <a:lnTo>
                      <a:pt x="486" y="1153"/>
                    </a:lnTo>
                    <a:lnTo>
                      <a:pt x="451" y="1153"/>
                    </a:lnTo>
                    <a:lnTo>
                      <a:pt x="415" y="1151"/>
                    </a:lnTo>
                    <a:lnTo>
                      <a:pt x="380" y="1150"/>
                    </a:lnTo>
                    <a:lnTo>
                      <a:pt x="343" y="1149"/>
                    </a:lnTo>
                    <a:lnTo>
                      <a:pt x="317" y="1150"/>
                    </a:lnTo>
                    <a:lnTo>
                      <a:pt x="295" y="1151"/>
                    </a:lnTo>
                    <a:lnTo>
                      <a:pt x="273" y="1155"/>
                    </a:lnTo>
                    <a:lnTo>
                      <a:pt x="256" y="1161"/>
                    </a:lnTo>
                    <a:lnTo>
                      <a:pt x="241" y="1166"/>
                    </a:lnTo>
                    <a:lnTo>
                      <a:pt x="229" y="1175"/>
                    </a:lnTo>
                    <a:lnTo>
                      <a:pt x="224" y="1179"/>
                    </a:lnTo>
                    <a:lnTo>
                      <a:pt x="220" y="1185"/>
                    </a:lnTo>
                    <a:lnTo>
                      <a:pt x="216" y="1190"/>
                    </a:lnTo>
                    <a:lnTo>
                      <a:pt x="213" y="1195"/>
                    </a:lnTo>
                    <a:lnTo>
                      <a:pt x="211" y="1202"/>
                    </a:lnTo>
                    <a:lnTo>
                      <a:pt x="209" y="1207"/>
                    </a:lnTo>
                    <a:lnTo>
                      <a:pt x="208" y="1215"/>
                    </a:lnTo>
                    <a:lnTo>
                      <a:pt x="207" y="1222"/>
                    </a:lnTo>
                    <a:lnTo>
                      <a:pt x="208" y="1238"/>
                    </a:lnTo>
                    <a:lnTo>
                      <a:pt x="211" y="1255"/>
                    </a:lnTo>
                    <a:lnTo>
                      <a:pt x="216" y="1274"/>
                    </a:lnTo>
                    <a:lnTo>
                      <a:pt x="224" y="1295"/>
                    </a:lnTo>
                    <a:lnTo>
                      <a:pt x="233" y="1318"/>
                    </a:lnTo>
                    <a:lnTo>
                      <a:pt x="247" y="1342"/>
                    </a:lnTo>
                    <a:lnTo>
                      <a:pt x="249" y="1350"/>
                    </a:lnTo>
                    <a:lnTo>
                      <a:pt x="251" y="1359"/>
                    </a:lnTo>
                    <a:lnTo>
                      <a:pt x="249" y="1371"/>
                    </a:lnTo>
                    <a:lnTo>
                      <a:pt x="247" y="1382"/>
                    </a:lnTo>
                    <a:lnTo>
                      <a:pt x="240" y="1408"/>
                    </a:lnTo>
                    <a:lnTo>
                      <a:pt x="235" y="1435"/>
                    </a:lnTo>
                    <a:lnTo>
                      <a:pt x="233" y="1450"/>
                    </a:lnTo>
                    <a:lnTo>
                      <a:pt x="233" y="1463"/>
                    </a:lnTo>
                    <a:lnTo>
                      <a:pt x="235" y="1476"/>
                    </a:lnTo>
                    <a:lnTo>
                      <a:pt x="240" y="1490"/>
                    </a:lnTo>
                    <a:lnTo>
                      <a:pt x="243" y="1495"/>
                    </a:lnTo>
                    <a:lnTo>
                      <a:pt x="248" y="1502"/>
                    </a:lnTo>
                    <a:lnTo>
                      <a:pt x="253" y="1508"/>
                    </a:lnTo>
                    <a:lnTo>
                      <a:pt x="259" y="1514"/>
                    </a:lnTo>
                    <a:lnTo>
                      <a:pt x="267" y="1519"/>
                    </a:lnTo>
                    <a:lnTo>
                      <a:pt x="275" y="1524"/>
                    </a:lnTo>
                    <a:lnTo>
                      <a:pt x="284" y="1530"/>
                    </a:lnTo>
                    <a:lnTo>
                      <a:pt x="295" y="1534"/>
                    </a:lnTo>
                    <a:lnTo>
                      <a:pt x="299" y="1531"/>
                    </a:lnTo>
                    <a:lnTo>
                      <a:pt x="301" y="1530"/>
                    </a:lnTo>
                    <a:lnTo>
                      <a:pt x="305" y="1530"/>
                    </a:lnTo>
                    <a:lnTo>
                      <a:pt x="308" y="1531"/>
                    </a:lnTo>
                    <a:lnTo>
                      <a:pt x="313" y="1534"/>
                    </a:lnTo>
                    <a:lnTo>
                      <a:pt x="317" y="1540"/>
                    </a:lnTo>
                    <a:lnTo>
                      <a:pt x="325" y="1559"/>
                    </a:lnTo>
                    <a:lnTo>
                      <a:pt x="332" y="1582"/>
                    </a:lnTo>
                    <a:lnTo>
                      <a:pt x="335" y="1592"/>
                    </a:lnTo>
                    <a:lnTo>
                      <a:pt x="339" y="1603"/>
                    </a:lnTo>
                    <a:lnTo>
                      <a:pt x="341" y="1614"/>
                    </a:lnTo>
                    <a:lnTo>
                      <a:pt x="347" y="1622"/>
                    </a:lnTo>
                    <a:lnTo>
                      <a:pt x="349" y="1624"/>
                    </a:lnTo>
                    <a:lnTo>
                      <a:pt x="352" y="1627"/>
                    </a:lnTo>
                    <a:lnTo>
                      <a:pt x="355" y="1628"/>
                    </a:lnTo>
                    <a:lnTo>
                      <a:pt x="357" y="1630"/>
                    </a:lnTo>
                    <a:lnTo>
                      <a:pt x="361" y="1630"/>
                    </a:lnTo>
                    <a:lnTo>
                      <a:pt x="364" y="1628"/>
                    </a:lnTo>
                    <a:lnTo>
                      <a:pt x="368" y="1627"/>
                    </a:lnTo>
                    <a:lnTo>
                      <a:pt x="373" y="1624"/>
                    </a:lnTo>
                    <a:lnTo>
                      <a:pt x="392" y="1650"/>
                    </a:lnTo>
                    <a:lnTo>
                      <a:pt x="407" y="1672"/>
                    </a:lnTo>
                    <a:lnTo>
                      <a:pt x="412" y="1683"/>
                    </a:lnTo>
                    <a:lnTo>
                      <a:pt x="417" y="1694"/>
                    </a:lnTo>
                    <a:lnTo>
                      <a:pt x="420" y="1703"/>
                    </a:lnTo>
                    <a:lnTo>
                      <a:pt x="421" y="1714"/>
                    </a:lnTo>
                    <a:lnTo>
                      <a:pt x="421" y="1724"/>
                    </a:lnTo>
                    <a:lnTo>
                      <a:pt x="420" y="1735"/>
                    </a:lnTo>
                    <a:lnTo>
                      <a:pt x="416" y="1747"/>
                    </a:lnTo>
                    <a:lnTo>
                      <a:pt x="411" y="1759"/>
                    </a:lnTo>
                    <a:lnTo>
                      <a:pt x="404" y="1772"/>
                    </a:lnTo>
                    <a:lnTo>
                      <a:pt x="393" y="1786"/>
                    </a:lnTo>
                    <a:lnTo>
                      <a:pt x="381" y="1800"/>
                    </a:lnTo>
                    <a:lnTo>
                      <a:pt x="367" y="1816"/>
                    </a:lnTo>
                    <a:lnTo>
                      <a:pt x="377" y="1842"/>
                    </a:lnTo>
                    <a:lnTo>
                      <a:pt x="397" y="1897"/>
                    </a:lnTo>
                    <a:lnTo>
                      <a:pt x="408" y="1929"/>
                    </a:lnTo>
                    <a:lnTo>
                      <a:pt x="415" y="1961"/>
                    </a:lnTo>
                    <a:lnTo>
                      <a:pt x="417" y="1976"/>
                    </a:lnTo>
                    <a:lnTo>
                      <a:pt x="419" y="1989"/>
                    </a:lnTo>
                    <a:lnTo>
                      <a:pt x="417" y="2000"/>
                    </a:lnTo>
                    <a:lnTo>
                      <a:pt x="415" y="2009"/>
                    </a:lnTo>
                    <a:lnTo>
                      <a:pt x="401" y="2033"/>
                    </a:lnTo>
                    <a:lnTo>
                      <a:pt x="389" y="2053"/>
                    </a:lnTo>
                    <a:lnTo>
                      <a:pt x="379" y="2069"/>
                    </a:lnTo>
                    <a:lnTo>
                      <a:pt x="369" y="2081"/>
                    </a:lnTo>
                    <a:lnTo>
                      <a:pt x="361" y="2091"/>
                    </a:lnTo>
                    <a:lnTo>
                      <a:pt x="355" y="2097"/>
                    </a:lnTo>
                    <a:lnTo>
                      <a:pt x="349" y="2101"/>
                    </a:lnTo>
                    <a:lnTo>
                      <a:pt x="344" y="2103"/>
                    </a:lnTo>
                    <a:lnTo>
                      <a:pt x="340" y="2101"/>
                    </a:lnTo>
                    <a:lnTo>
                      <a:pt x="336" y="2099"/>
                    </a:lnTo>
                    <a:lnTo>
                      <a:pt x="333" y="2095"/>
                    </a:lnTo>
                    <a:lnTo>
                      <a:pt x="331" y="2089"/>
                    </a:lnTo>
                    <a:lnTo>
                      <a:pt x="325" y="2077"/>
                    </a:lnTo>
                    <a:lnTo>
                      <a:pt x="319" y="2064"/>
                    </a:lnTo>
                    <a:lnTo>
                      <a:pt x="335" y="2025"/>
                    </a:lnTo>
                    <a:lnTo>
                      <a:pt x="347" y="1992"/>
                    </a:lnTo>
                    <a:lnTo>
                      <a:pt x="355" y="1961"/>
                    </a:lnTo>
                    <a:lnTo>
                      <a:pt x="360" y="1936"/>
                    </a:lnTo>
                    <a:lnTo>
                      <a:pt x="363" y="1915"/>
                    </a:lnTo>
                    <a:lnTo>
                      <a:pt x="361" y="1897"/>
                    </a:lnTo>
                    <a:lnTo>
                      <a:pt x="360" y="1891"/>
                    </a:lnTo>
                    <a:lnTo>
                      <a:pt x="359" y="1885"/>
                    </a:lnTo>
                    <a:lnTo>
                      <a:pt x="356" y="1881"/>
                    </a:lnTo>
                    <a:lnTo>
                      <a:pt x="353" y="1877"/>
                    </a:lnTo>
                    <a:lnTo>
                      <a:pt x="349" y="1876"/>
                    </a:lnTo>
                    <a:lnTo>
                      <a:pt x="347" y="1876"/>
                    </a:lnTo>
                    <a:lnTo>
                      <a:pt x="343" y="1876"/>
                    </a:lnTo>
                    <a:lnTo>
                      <a:pt x="337" y="1879"/>
                    </a:lnTo>
                    <a:lnTo>
                      <a:pt x="333" y="1883"/>
                    </a:lnTo>
                    <a:lnTo>
                      <a:pt x="328" y="1888"/>
                    </a:lnTo>
                    <a:lnTo>
                      <a:pt x="323" y="1893"/>
                    </a:lnTo>
                    <a:lnTo>
                      <a:pt x="317" y="1901"/>
                    </a:lnTo>
                    <a:lnTo>
                      <a:pt x="305" y="1923"/>
                    </a:lnTo>
                    <a:lnTo>
                      <a:pt x="293" y="1949"/>
                    </a:lnTo>
                    <a:lnTo>
                      <a:pt x="283" y="1981"/>
                    </a:lnTo>
                    <a:lnTo>
                      <a:pt x="271" y="2021"/>
                    </a:lnTo>
                    <a:lnTo>
                      <a:pt x="272" y="2003"/>
                    </a:lnTo>
                    <a:lnTo>
                      <a:pt x="276" y="1973"/>
                    </a:lnTo>
                    <a:lnTo>
                      <a:pt x="283" y="1939"/>
                    </a:lnTo>
                    <a:lnTo>
                      <a:pt x="292" y="1901"/>
                    </a:lnTo>
                    <a:lnTo>
                      <a:pt x="301" y="1863"/>
                    </a:lnTo>
                    <a:lnTo>
                      <a:pt x="311" y="1828"/>
                    </a:lnTo>
                    <a:lnTo>
                      <a:pt x="316" y="1814"/>
                    </a:lnTo>
                    <a:lnTo>
                      <a:pt x="321" y="1800"/>
                    </a:lnTo>
                    <a:lnTo>
                      <a:pt x="327" y="1790"/>
                    </a:lnTo>
                    <a:lnTo>
                      <a:pt x="331" y="1780"/>
                    </a:lnTo>
                    <a:lnTo>
                      <a:pt x="351" y="1744"/>
                    </a:lnTo>
                    <a:lnTo>
                      <a:pt x="365" y="1716"/>
                    </a:lnTo>
                    <a:lnTo>
                      <a:pt x="369" y="1704"/>
                    </a:lnTo>
                    <a:lnTo>
                      <a:pt x="373" y="1695"/>
                    </a:lnTo>
                    <a:lnTo>
                      <a:pt x="375" y="1687"/>
                    </a:lnTo>
                    <a:lnTo>
                      <a:pt x="376" y="1679"/>
                    </a:lnTo>
                    <a:lnTo>
                      <a:pt x="376" y="1674"/>
                    </a:lnTo>
                    <a:lnTo>
                      <a:pt x="375" y="1670"/>
                    </a:lnTo>
                    <a:lnTo>
                      <a:pt x="372" y="1666"/>
                    </a:lnTo>
                    <a:lnTo>
                      <a:pt x="369" y="1663"/>
                    </a:lnTo>
                    <a:lnTo>
                      <a:pt x="365" y="1662"/>
                    </a:lnTo>
                    <a:lnTo>
                      <a:pt x="360" y="1662"/>
                    </a:lnTo>
                    <a:lnTo>
                      <a:pt x="356" y="1660"/>
                    </a:lnTo>
                    <a:lnTo>
                      <a:pt x="349" y="1662"/>
                    </a:lnTo>
                    <a:lnTo>
                      <a:pt x="323" y="1664"/>
                    </a:lnTo>
                    <a:lnTo>
                      <a:pt x="292" y="1667"/>
                    </a:lnTo>
                    <a:lnTo>
                      <a:pt x="285" y="1666"/>
                    </a:lnTo>
                    <a:lnTo>
                      <a:pt x="279" y="1664"/>
                    </a:lnTo>
                    <a:lnTo>
                      <a:pt x="272" y="1663"/>
                    </a:lnTo>
                    <a:lnTo>
                      <a:pt x="265" y="1659"/>
                    </a:lnTo>
                    <a:lnTo>
                      <a:pt x="260" y="1655"/>
                    </a:lnTo>
                    <a:lnTo>
                      <a:pt x="255" y="1651"/>
                    </a:lnTo>
                    <a:lnTo>
                      <a:pt x="251" y="1644"/>
                    </a:lnTo>
                    <a:lnTo>
                      <a:pt x="247" y="1636"/>
                    </a:lnTo>
                    <a:lnTo>
                      <a:pt x="239" y="1619"/>
                    </a:lnTo>
                    <a:lnTo>
                      <a:pt x="231" y="1604"/>
                    </a:lnTo>
                    <a:lnTo>
                      <a:pt x="223" y="1591"/>
                    </a:lnTo>
                    <a:lnTo>
                      <a:pt x="215" y="1579"/>
                    </a:lnTo>
                    <a:lnTo>
                      <a:pt x="199" y="1559"/>
                    </a:lnTo>
                    <a:lnTo>
                      <a:pt x="181" y="1542"/>
                    </a:lnTo>
                    <a:lnTo>
                      <a:pt x="163" y="1524"/>
                    </a:lnTo>
                    <a:lnTo>
                      <a:pt x="141" y="1506"/>
                    </a:lnTo>
                    <a:lnTo>
                      <a:pt x="117" y="1483"/>
                    </a:lnTo>
                    <a:lnTo>
                      <a:pt x="89" y="1455"/>
                    </a:lnTo>
                    <a:lnTo>
                      <a:pt x="89" y="1458"/>
                    </a:lnTo>
                    <a:lnTo>
                      <a:pt x="88" y="1460"/>
                    </a:lnTo>
                    <a:lnTo>
                      <a:pt x="85" y="1462"/>
                    </a:lnTo>
                    <a:lnTo>
                      <a:pt x="81" y="1464"/>
                    </a:lnTo>
                    <a:lnTo>
                      <a:pt x="72" y="1467"/>
                    </a:lnTo>
                    <a:lnTo>
                      <a:pt x="60" y="1467"/>
                    </a:lnTo>
                    <a:lnTo>
                      <a:pt x="56" y="1474"/>
                    </a:lnTo>
                    <a:lnTo>
                      <a:pt x="53" y="1479"/>
                    </a:lnTo>
                    <a:lnTo>
                      <a:pt x="52" y="1484"/>
                    </a:lnTo>
                    <a:lnTo>
                      <a:pt x="52" y="1488"/>
                    </a:lnTo>
                    <a:lnTo>
                      <a:pt x="53" y="1498"/>
                    </a:lnTo>
                    <a:lnTo>
                      <a:pt x="53" y="1510"/>
                    </a:lnTo>
                    <a:lnTo>
                      <a:pt x="55" y="1522"/>
                    </a:lnTo>
                    <a:lnTo>
                      <a:pt x="59" y="1531"/>
                    </a:lnTo>
                    <a:lnTo>
                      <a:pt x="64" y="1538"/>
                    </a:lnTo>
                    <a:lnTo>
                      <a:pt x="71" y="1544"/>
                    </a:lnTo>
                    <a:lnTo>
                      <a:pt x="79" y="1550"/>
                    </a:lnTo>
                    <a:lnTo>
                      <a:pt x="88" y="1554"/>
                    </a:lnTo>
                    <a:lnTo>
                      <a:pt x="99" y="1558"/>
                    </a:lnTo>
                    <a:lnTo>
                      <a:pt x="108" y="1562"/>
                    </a:lnTo>
                    <a:lnTo>
                      <a:pt x="119" y="1566"/>
                    </a:lnTo>
                    <a:lnTo>
                      <a:pt x="129" y="1570"/>
                    </a:lnTo>
                    <a:lnTo>
                      <a:pt x="139" y="1575"/>
                    </a:lnTo>
                    <a:lnTo>
                      <a:pt x="148" y="1580"/>
                    </a:lnTo>
                    <a:lnTo>
                      <a:pt x="155" y="1587"/>
                    </a:lnTo>
                    <a:lnTo>
                      <a:pt x="161" y="1595"/>
                    </a:lnTo>
                    <a:lnTo>
                      <a:pt x="165" y="1606"/>
                    </a:lnTo>
                    <a:lnTo>
                      <a:pt x="168" y="1618"/>
                    </a:lnTo>
                    <a:lnTo>
                      <a:pt x="169" y="1636"/>
                    </a:lnTo>
                    <a:lnTo>
                      <a:pt x="168" y="1652"/>
                    </a:lnTo>
                    <a:lnTo>
                      <a:pt x="165" y="1664"/>
                    </a:lnTo>
                    <a:lnTo>
                      <a:pt x="160" y="1674"/>
                    </a:lnTo>
                    <a:lnTo>
                      <a:pt x="153" y="1682"/>
                    </a:lnTo>
                    <a:lnTo>
                      <a:pt x="147" y="1688"/>
                    </a:lnTo>
                    <a:lnTo>
                      <a:pt x="139" y="1692"/>
                    </a:lnTo>
                    <a:lnTo>
                      <a:pt x="131" y="1696"/>
                    </a:lnTo>
                    <a:lnTo>
                      <a:pt x="113" y="1703"/>
                    </a:lnTo>
                    <a:lnTo>
                      <a:pt x="99" y="1710"/>
                    </a:lnTo>
                    <a:lnTo>
                      <a:pt x="92" y="1715"/>
                    </a:lnTo>
                    <a:lnTo>
                      <a:pt x="88" y="1720"/>
                    </a:lnTo>
                    <a:lnTo>
                      <a:pt x="85" y="1728"/>
                    </a:lnTo>
                    <a:lnTo>
                      <a:pt x="84" y="1739"/>
                    </a:lnTo>
                    <a:lnTo>
                      <a:pt x="85" y="1748"/>
                    </a:lnTo>
                    <a:lnTo>
                      <a:pt x="88" y="1758"/>
                    </a:lnTo>
                    <a:lnTo>
                      <a:pt x="92" y="1767"/>
                    </a:lnTo>
                    <a:lnTo>
                      <a:pt x="97" y="1776"/>
                    </a:lnTo>
                    <a:lnTo>
                      <a:pt x="111" y="1794"/>
                    </a:lnTo>
                    <a:lnTo>
                      <a:pt x="125" y="1814"/>
                    </a:lnTo>
                    <a:lnTo>
                      <a:pt x="133" y="1823"/>
                    </a:lnTo>
                    <a:lnTo>
                      <a:pt x="141" y="1834"/>
                    </a:lnTo>
                    <a:lnTo>
                      <a:pt x="148" y="1846"/>
                    </a:lnTo>
                    <a:lnTo>
                      <a:pt x="155" y="1858"/>
                    </a:lnTo>
                    <a:lnTo>
                      <a:pt x="160" y="1871"/>
                    </a:lnTo>
                    <a:lnTo>
                      <a:pt x="164" y="1885"/>
                    </a:lnTo>
                    <a:lnTo>
                      <a:pt x="167" y="1901"/>
                    </a:lnTo>
                    <a:lnTo>
                      <a:pt x="168" y="1919"/>
                    </a:lnTo>
                    <a:lnTo>
                      <a:pt x="168" y="1933"/>
                    </a:lnTo>
                    <a:lnTo>
                      <a:pt x="167" y="1945"/>
                    </a:lnTo>
                    <a:lnTo>
                      <a:pt x="164" y="1957"/>
                    </a:lnTo>
                    <a:lnTo>
                      <a:pt x="161" y="1968"/>
                    </a:lnTo>
                    <a:lnTo>
                      <a:pt x="157" y="1977"/>
                    </a:lnTo>
                    <a:lnTo>
                      <a:pt x="152" y="1987"/>
                    </a:lnTo>
                    <a:lnTo>
                      <a:pt x="148" y="1995"/>
                    </a:lnTo>
                    <a:lnTo>
                      <a:pt x="141" y="2001"/>
                    </a:lnTo>
                    <a:lnTo>
                      <a:pt x="129" y="2015"/>
                    </a:lnTo>
                    <a:lnTo>
                      <a:pt x="115" y="2024"/>
                    </a:lnTo>
                    <a:lnTo>
                      <a:pt x="100" y="2033"/>
                    </a:lnTo>
                    <a:lnTo>
                      <a:pt x="84" y="2041"/>
                    </a:lnTo>
                    <a:lnTo>
                      <a:pt x="68" y="2051"/>
                    </a:lnTo>
                    <a:lnTo>
                      <a:pt x="53" y="2059"/>
                    </a:lnTo>
                    <a:lnTo>
                      <a:pt x="39" y="2069"/>
                    </a:lnTo>
                    <a:lnTo>
                      <a:pt x="25" y="2081"/>
                    </a:lnTo>
                    <a:lnTo>
                      <a:pt x="20" y="2088"/>
                    </a:lnTo>
                    <a:lnTo>
                      <a:pt x="15" y="2095"/>
                    </a:lnTo>
                    <a:lnTo>
                      <a:pt x="11" y="2104"/>
                    </a:lnTo>
                    <a:lnTo>
                      <a:pt x="7" y="2113"/>
                    </a:lnTo>
                    <a:lnTo>
                      <a:pt x="4" y="2123"/>
                    </a:lnTo>
                    <a:lnTo>
                      <a:pt x="1" y="2135"/>
                    </a:lnTo>
                    <a:lnTo>
                      <a:pt x="0" y="2147"/>
                    </a:lnTo>
                    <a:lnTo>
                      <a:pt x="0" y="2160"/>
                    </a:lnTo>
                    <a:lnTo>
                      <a:pt x="0" y="2172"/>
                    </a:lnTo>
                    <a:lnTo>
                      <a:pt x="4" y="2184"/>
                    </a:lnTo>
                    <a:lnTo>
                      <a:pt x="9" y="2197"/>
                    </a:lnTo>
                    <a:lnTo>
                      <a:pt x="17" y="2211"/>
                    </a:lnTo>
                    <a:lnTo>
                      <a:pt x="27" y="2224"/>
                    </a:lnTo>
                    <a:lnTo>
                      <a:pt x="37" y="2237"/>
                    </a:lnTo>
                    <a:lnTo>
                      <a:pt x="48" y="2251"/>
                    </a:lnTo>
                    <a:lnTo>
                      <a:pt x="61" y="2264"/>
                    </a:lnTo>
                    <a:lnTo>
                      <a:pt x="75" y="2276"/>
                    </a:lnTo>
                    <a:lnTo>
                      <a:pt x="88" y="2287"/>
                    </a:lnTo>
                    <a:lnTo>
                      <a:pt x="103" y="2297"/>
                    </a:lnTo>
                    <a:lnTo>
                      <a:pt x="116" y="2305"/>
                    </a:lnTo>
                    <a:lnTo>
                      <a:pt x="131" y="2313"/>
                    </a:lnTo>
                    <a:lnTo>
                      <a:pt x="144" y="2319"/>
                    </a:lnTo>
                    <a:lnTo>
                      <a:pt x="156" y="2321"/>
                    </a:lnTo>
                    <a:lnTo>
                      <a:pt x="168" y="2323"/>
                    </a:lnTo>
                    <a:lnTo>
                      <a:pt x="180" y="2323"/>
                    </a:lnTo>
                    <a:lnTo>
                      <a:pt x="188" y="2321"/>
                    </a:lnTo>
                    <a:lnTo>
                      <a:pt x="195" y="2319"/>
                    </a:lnTo>
                    <a:lnTo>
                      <a:pt x="199" y="2317"/>
                    </a:lnTo>
                    <a:lnTo>
                      <a:pt x="203" y="2316"/>
                    </a:lnTo>
                    <a:lnTo>
                      <a:pt x="207" y="2315"/>
                    </a:lnTo>
                    <a:lnTo>
                      <a:pt x="211" y="2315"/>
                    </a:lnTo>
                    <a:lnTo>
                      <a:pt x="216" y="2316"/>
                    </a:lnTo>
                    <a:lnTo>
                      <a:pt x="227" y="2329"/>
                    </a:lnTo>
                    <a:lnTo>
                      <a:pt x="239" y="2340"/>
                    </a:lnTo>
                    <a:lnTo>
                      <a:pt x="252" y="2352"/>
                    </a:lnTo>
                    <a:lnTo>
                      <a:pt x="264" y="2364"/>
                    </a:lnTo>
                    <a:lnTo>
                      <a:pt x="271" y="2369"/>
                    </a:lnTo>
                    <a:lnTo>
                      <a:pt x="276" y="2377"/>
                    </a:lnTo>
                    <a:lnTo>
                      <a:pt x="281" y="2384"/>
                    </a:lnTo>
                    <a:lnTo>
                      <a:pt x="285" y="2393"/>
                    </a:lnTo>
                    <a:lnTo>
                      <a:pt x="289" y="2403"/>
                    </a:lnTo>
                    <a:lnTo>
                      <a:pt x="292" y="2413"/>
                    </a:lnTo>
                    <a:lnTo>
                      <a:pt x="293" y="2424"/>
                    </a:lnTo>
                    <a:lnTo>
                      <a:pt x="295" y="2437"/>
                    </a:lnTo>
                    <a:lnTo>
                      <a:pt x="295" y="2449"/>
                    </a:lnTo>
                    <a:lnTo>
                      <a:pt x="295" y="2461"/>
                    </a:lnTo>
                    <a:lnTo>
                      <a:pt x="293" y="2470"/>
                    </a:lnTo>
                    <a:lnTo>
                      <a:pt x="291" y="2480"/>
                    </a:lnTo>
                    <a:lnTo>
                      <a:pt x="287" y="2488"/>
                    </a:lnTo>
                    <a:lnTo>
                      <a:pt x="281" y="2496"/>
                    </a:lnTo>
                    <a:lnTo>
                      <a:pt x="275" y="2502"/>
                    </a:lnTo>
                    <a:lnTo>
                      <a:pt x="264" y="2509"/>
                    </a:lnTo>
                    <a:lnTo>
                      <a:pt x="271" y="2540"/>
                    </a:lnTo>
                    <a:lnTo>
                      <a:pt x="276" y="2557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140"/>
              <p:cNvSpPr>
                <a:spLocks/>
              </p:cNvSpPr>
              <p:nvPr/>
            </p:nvSpPr>
            <p:spPr bwMode="auto">
              <a:xfrm>
                <a:off x="3726" y="2961"/>
                <a:ext cx="521" cy="800"/>
              </a:xfrm>
              <a:custGeom>
                <a:avLst/>
                <a:gdLst>
                  <a:gd name="T0" fmla="*/ 304 w 1705"/>
                  <a:gd name="T1" fmla="*/ 67 h 2620"/>
                  <a:gd name="T2" fmla="*/ 335 w 1705"/>
                  <a:gd name="T3" fmla="*/ 85 h 2620"/>
                  <a:gd name="T4" fmla="*/ 346 w 1705"/>
                  <a:gd name="T5" fmla="*/ 111 h 2620"/>
                  <a:gd name="T6" fmla="*/ 372 w 1705"/>
                  <a:gd name="T7" fmla="*/ 121 h 2620"/>
                  <a:gd name="T8" fmla="*/ 367 w 1705"/>
                  <a:gd name="T9" fmla="*/ 138 h 2620"/>
                  <a:gd name="T10" fmla="*/ 383 w 1705"/>
                  <a:gd name="T11" fmla="*/ 148 h 2620"/>
                  <a:gd name="T12" fmla="*/ 411 w 1705"/>
                  <a:gd name="T13" fmla="*/ 130 h 2620"/>
                  <a:gd name="T14" fmla="*/ 431 w 1705"/>
                  <a:gd name="T15" fmla="*/ 153 h 2620"/>
                  <a:gd name="T16" fmla="*/ 444 w 1705"/>
                  <a:gd name="T17" fmla="*/ 146 h 2620"/>
                  <a:gd name="T18" fmla="*/ 463 w 1705"/>
                  <a:gd name="T19" fmla="*/ 167 h 2620"/>
                  <a:gd name="T20" fmla="*/ 468 w 1705"/>
                  <a:gd name="T21" fmla="*/ 196 h 2620"/>
                  <a:gd name="T22" fmla="*/ 492 w 1705"/>
                  <a:gd name="T23" fmla="*/ 219 h 2620"/>
                  <a:gd name="T24" fmla="*/ 479 w 1705"/>
                  <a:gd name="T25" fmla="*/ 228 h 2620"/>
                  <a:gd name="T26" fmla="*/ 491 w 1705"/>
                  <a:gd name="T27" fmla="*/ 249 h 2620"/>
                  <a:gd name="T28" fmla="*/ 518 w 1705"/>
                  <a:gd name="T29" fmla="*/ 279 h 2620"/>
                  <a:gd name="T30" fmla="*/ 478 w 1705"/>
                  <a:gd name="T31" fmla="*/ 327 h 2620"/>
                  <a:gd name="T32" fmla="*/ 465 w 1705"/>
                  <a:gd name="T33" fmla="*/ 380 h 2620"/>
                  <a:gd name="T34" fmla="*/ 503 w 1705"/>
                  <a:gd name="T35" fmla="*/ 378 h 2620"/>
                  <a:gd name="T36" fmla="*/ 513 w 1705"/>
                  <a:gd name="T37" fmla="*/ 403 h 2620"/>
                  <a:gd name="T38" fmla="*/ 499 w 1705"/>
                  <a:gd name="T39" fmla="*/ 502 h 2620"/>
                  <a:gd name="T40" fmla="*/ 516 w 1705"/>
                  <a:gd name="T41" fmla="*/ 560 h 2620"/>
                  <a:gd name="T42" fmla="*/ 510 w 1705"/>
                  <a:gd name="T43" fmla="*/ 582 h 2620"/>
                  <a:gd name="T44" fmla="*/ 471 w 1705"/>
                  <a:gd name="T45" fmla="*/ 635 h 2620"/>
                  <a:gd name="T46" fmla="*/ 431 w 1705"/>
                  <a:gd name="T47" fmla="*/ 638 h 2620"/>
                  <a:gd name="T48" fmla="*/ 380 w 1705"/>
                  <a:gd name="T49" fmla="*/ 629 h 2620"/>
                  <a:gd name="T50" fmla="*/ 345 w 1705"/>
                  <a:gd name="T51" fmla="*/ 648 h 2620"/>
                  <a:gd name="T52" fmla="*/ 288 w 1705"/>
                  <a:gd name="T53" fmla="*/ 640 h 2620"/>
                  <a:gd name="T54" fmla="*/ 264 w 1705"/>
                  <a:gd name="T55" fmla="*/ 676 h 2620"/>
                  <a:gd name="T56" fmla="*/ 193 w 1705"/>
                  <a:gd name="T57" fmla="*/ 755 h 2620"/>
                  <a:gd name="T58" fmla="*/ 105 w 1705"/>
                  <a:gd name="T59" fmla="*/ 796 h 2620"/>
                  <a:gd name="T60" fmla="*/ 39 w 1705"/>
                  <a:gd name="T61" fmla="*/ 796 h 2620"/>
                  <a:gd name="T62" fmla="*/ 1 w 1705"/>
                  <a:gd name="T63" fmla="*/ 765 h 2620"/>
                  <a:gd name="T64" fmla="*/ 28 w 1705"/>
                  <a:gd name="T65" fmla="*/ 724 h 2620"/>
                  <a:gd name="T66" fmla="*/ 6 w 1705"/>
                  <a:gd name="T67" fmla="*/ 705 h 2620"/>
                  <a:gd name="T68" fmla="*/ 15 w 1705"/>
                  <a:gd name="T69" fmla="*/ 667 h 2620"/>
                  <a:gd name="T70" fmla="*/ 13 w 1705"/>
                  <a:gd name="T71" fmla="*/ 645 h 2620"/>
                  <a:gd name="T72" fmla="*/ 50 w 1705"/>
                  <a:gd name="T73" fmla="*/ 638 h 2620"/>
                  <a:gd name="T74" fmla="*/ 84 w 1705"/>
                  <a:gd name="T75" fmla="*/ 618 h 2620"/>
                  <a:gd name="T76" fmla="*/ 110 w 1705"/>
                  <a:gd name="T77" fmla="*/ 605 h 2620"/>
                  <a:gd name="T78" fmla="*/ 137 w 1705"/>
                  <a:gd name="T79" fmla="*/ 566 h 2620"/>
                  <a:gd name="T80" fmla="*/ 160 w 1705"/>
                  <a:gd name="T81" fmla="*/ 535 h 2620"/>
                  <a:gd name="T82" fmla="*/ 204 w 1705"/>
                  <a:gd name="T83" fmla="*/ 500 h 2620"/>
                  <a:gd name="T84" fmla="*/ 222 w 1705"/>
                  <a:gd name="T85" fmla="*/ 471 h 2620"/>
                  <a:gd name="T86" fmla="*/ 200 w 1705"/>
                  <a:gd name="T87" fmla="*/ 438 h 2620"/>
                  <a:gd name="T88" fmla="*/ 195 w 1705"/>
                  <a:gd name="T89" fmla="*/ 409 h 2620"/>
                  <a:gd name="T90" fmla="*/ 225 w 1705"/>
                  <a:gd name="T91" fmla="*/ 366 h 2620"/>
                  <a:gd name="T92" fmla="*/ 264 w 1705"/>
                  <a:gd name="T93" fmla="*/ 315 h 2620"/>
                  <a:gd name="T94" fmla="*/ 281 w 1705"/>
                  <a:gd name="T95" fmla="*/ 286 h 2620"/>
                  <a:gd name="T96" fmla="*/ 257 w 1705"/>
                  <a:gd name="T97" fmla="*/ 261 h 2620"/>
                  <a:gd name="T98" fmla="*/ 221 w 1705"/>
                  <a:gd name="T99" fmla="*/ 249 h 2620"/>
                  <a:gd name="T100" fmla="*/ 184 w 1705"/>
                  <a:gd name="T101" fmla="*/ 180 h 2620"/>
                  <a:gd name="T102" fmla="*/ 180 w 1705"/>
                  <a:gd name="T103" fmla="*/ 150 h 2620"/>
                  <a:gd name="T104" fmla="*/ 203 w 1705"/>
                  <a:gd name="T105" fmla="*/ 156 h 2620"/>
                  <a:gd name="T106" fmla="*/ 232 w 1705"/>
                  <a:gd name="T107" fmla="*/ 138 h 2620"/>
                  <a:gd name="T108" fmla="*/ 240 w 1705"/>
                  <a:gd name="T109" fmla="*/ 106 h 2620"/>
                  <a:gd name="T110" fmla="*/ 218 w 1705"/>
                  <a:gd name="T111" fmla="*/ 89 h 2620"/>
                  <a:gd name="T112" fmla="*/ 208 w 1705"/>
                  <a:gd name="T113" fmla="*/ 36 h 2620"/>
                  <a:gd name="T114" fmla="*/ 226 w 1705"/>
                  <a:gd name="T115" fmla="*/ 18 h 2620"/>
                  <a:gd name="T116" fmla="*/ 262 w 1705"/>
                  <a:gd name="T117" fmla="*/ 0 h 262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705"/>
                  <a:gd name="T178" fmla="*/ 0 h 2620"/>
                  <a:gd name="T179" fmla="*/ 1705 w 1705"/>
                  <a:gd name="T180" fmla="*/ 2620 h 262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705" h="2620">
                    <a:moveTo>
                      <a:pt x="856" y="0"/>
                    </a:moveTo>
                    <a:lnTo>
                      <a:pt x="872" y="18"/>
                    </a:lnTo>
                    <a:lnTo>
                      <a:pt x="885" y="35"/>
                    </a:lnTo>
                    <a:lnTo>
                      <a:pt x="899" y="55"/>
                    </a:lnTo>
                    <a:lnTo>
                      <a:pt x="911" y="76"/>
                    </a:lnTo>
                    <a:lnTo>
                      <a:pt x="932" y="119"/>
                    </a:lnTo>
                    <a:lnTo>
                      <a:pt x="955" y="160"/>
                    </a:lnTo>
                    <a:lnTo>
                      <a:pt x="967" y="182"/>
                    </a:lnTo>
                    <a:lnTo>
                      <a:pt x="980" y="200"/>
                    </a:lnTo>
                    <a:lnTo>
                      <a:pt x="995" y="218"/>
                    </a:lnTo>
                    <a:lnTo>
                      <a:pt x="1011" y="234"/>
                    </a:lnTo>
                    <a:lnTo>
                      <a:pt x="1020" y="240"/>
                    </a:lnTo>
                    <a:lnTo>
                      <a:pt x="1029" y="247"/>
                    </a:lnTo>
                    <a:lnTo>
                      <a:pt x="1040" y="252"/>
                    </a:lnTo>
                    <a:lnTo>
                      <a:pt x="1051" y="258"/>
                    </a:lnTo>
                    <a:lnTo>
                      <a:pt x="1063" y="263"/>
                    </a:lnTo>
                    <a:lnTo>
                      <a:pt x="1075" y="267"/>
                    </a:lnTo>
                    <a:lnTo>
                      <a:pt x="1088" y="270"/>
                    </a:lnTo>
                    <a:lnTo>
                      <a:pt x="1103" y="271"/>
                    </a:lnTo>
                    <a:lnTo>
                      <a:pt x="1097" y="280"/>
                    </a:lnTo>
                    <a:lnTo>
                      <a:pt x="1091" y="303"/>
                    </a:lnTo>
                    <a:lnTo>
                      <a:pt x="1089" y="310"/>
                    </a:lnTo>
                    <a:lnTo>
                      <a:pt x="1089" y="316"/>
                    </a:lnTo>
                    <a:lnTo>
                      <a:pt x="1091" y="323"/>
                    </a:lnTo>
                    <a:lnTo>
                      <a:pt x="1092" y="330"/>
                    </a:lnTo>
                    <a:lnTo>
                      <a:pt x="1096" y="336"/>
                    </a:lnTo>
                    <a:lnTo>
                      <a:pt x="1100" y="343"/>
                    </a:lnTo>
                    <a:lnTo>
                      <a:pt x="1107" y="350"/>
                    </a:lnTo>
                    <a:lnTo>
                      <a:pt x="1115" y="356"/>
                    </a:lnTo>
                    <a:lnTo>
                      <a:pt x="1132" y="363"/>
                    </a:lnTo>
                    <a:lnTo>
                      <a:pt x="1143" y="367"/>
                    </a:lnTo>
                    <a:lnTo>
                      <a:pt x="1149" y="368"/>
                    </a:lnTo>
                    <a:lnTo>
                      <a:pt x="1155" y="368"/>
                    </a:lnTo>
                    <a:lnTo>
                      <a:pt x="1159" y="368"/>
                    </a:lnTo>
                    <a:lnTo>
                      <a:pt x="1163" y="370"/>
                    </a:lnTo>
                    <a:lnTo>
                      <a:pt x="1169" y="374"/>
                    </a:lnTo>
                    <a:lnTo>
                      <a:pt x="1181" y="380"/>
                    </a:lnTo>
                    <a:lnTo>
                      <a:pt x="1193" y="387"/>
                    </a:lnTo>
                    <a:lnTo>
                      <a:pt x="1205" y="392"/>
                    </a:lnTo>
                    <a:lnTo>
                      <a:pt x="1216" y="395"/>
                    </a:lnTo>
                    <a:lnTo>
                      <a:pt x="1223" y="398"/>
                    </a:lnTo>
                    <a:lnTo>
                      <a:pt x="1225" y="399"/>
                    </a:lnTo>
                    <a:lnTo>
                      <a:pt x="1227" y="400"/>
                    </a:lnTo>
                    <a:lnTo>
                      <a:pt x="1227" y="403"/>
                    </a:lnTo>
                    <a:lnTo>
                      <a:pt x="1227" y="406"/>
                    </a:lnTo>
                    <a:lnTo>
                      <a:pt x="1221" y="415"/>
                    </a:lnTo>
                    <a:lnTo>
                      <a:pt x="1211" y="428"/>
                    </a:lnTo>
                    <a:lnTo>
                      <a:pt x="1205" y="438"/>
                    </a:lnTo>
                    <a:lnTo>
                      <a:pt x="1201" y="445"/>
                    </a:lnTo>
                    <a:lnTo>
                      <a:pt x="1200" y="453"/>
                    </a:lnTo>
                    <a:lnTo>
                      <a:pt x="1200" y="461"/>
                    </a:lnTo>
                    <a:lnTo>
                      <a:pt x="1201" y="468"/>
                    </a:lnTo>
                    <a:lnTo>
                      <a:pt x="1204" y="475"/>
                    </a:lnTo>
                    <a:lnTo>
                      <a:pt x="1208" y="480"/>
                    </a:lnTo>
                    <a:lnTo>
                      <a:pt x="1213" y="484"/>
                    </a:lnTo>
                    <a:lnTo>
                      <a:pt x="1220" y="488"/>
                    </a:lnTo>
                    <a:lnTo>
                      <a:pt x="1227" y="489"/>
                    </a:lnTo>
                    <a:lnTo>
                      <a:pt x="1235" y="489"/>
                    </a:lnTo>
                    <a:lnTo>
                      <a:pt x="1244" y="488"/>
                    </a:lnTo>
                    <a:lnTo>
                      <a:pt x="1253" y="485"/>
                    </a:lnTo>
                    <a:lnTo>
                      <a:pt x="1263" y="480"/>
                    </a:lnTo>
                    <a:lnTo>
                      <a:pt x="1273" y="473"/>
                    </a:lnTo>
                    <a:lnTo>
                      <a:pt x="1283" y="464"/>
                    </a:lnTo>
                    <a:lnTo>
                      <a:pt x="1300" y="447"/>
                    </a:lnTo>
                    <a:lnTo>
                      <a:pt x="1315" y="435"/>
                    </a:lnTo>
                    <a:lnTo>
                      <a:pt x="1321" y="431"/>
                    </a:lnTo>
                    <a:lnTo>
                      <a:pt x="1328" y="427"/>
                    </a:lnTo>
                    <a:lnTo>
                      <a:pt x="1335" y="426"/>
                    </a:lnTo>
                    <a:lnTo>
                      <a:pt x="1340" y="426"/>
                    </a:lnTo>
                    <a:lnTo>
                      <a:pt x="1345" y="426"/>
                    </a:lnTo>
                    <a:lnTo>
                      <a:pt x="1349" y="427"/>
                    </a:lnTo>
                    <a:lnTo>
                      <a:pt x="1355" y="430"/>
                    </a:lnTo>
                    <a:lnTo>
                      <a:pt x="1359" y="434"/>
                    </a:lnTo>
                    <a:lnTo>
                      <a:pt x="1366" y="444"/>
                    </a:lnTo>
                    <a:lnTo>
                      <a:pt x="1373" y="457"/>
                    </a:lnTo>
                    <a:lnTo>
                      <a:pt x="1382" y="472"/>
                    </a:lnTo>
                    <a:lnTo>
                      <a:pt x="1390" y="485"/>
                    </a:lnTo>
                    <a:lnTo>
                      <a:pt x="1398" y="493"/>
                    </a:lnTo>
                    <a:lnTo>
                      <a:pt x="1406" y="500"/>
                    </a:lnTo>
                    <a:lnTo>
                      <a:pt x="1410" y="501"/>
                    </a:lnTo>
                    <a:lnTo>
                      <a:pt x="1414" y="503"/>
                    </a:lnTo>
                    <a:lnTo>
                      <a:pt x="1418" y="503"/>
                    </a:lnTo>
                    <a:lnTo>
                      <a:pt x="1422" y="503"/>
                    </a:lnTo>
                    <a:lnTo>
                      <a:pt x="1426" y="500"/>
                    </a:lnTo>
                    <a:lnTo>
                      <a:pt x="1430" y="497"/>
                    </a:lnTo>
                    <a:lnTo>
                      <a:pt x="1436" y="493"/>
                    </a:lnTo>
                    <a:lnTo>
                      <a:pt x="1440" y="488"/>
                    </a:lnTo>
                    <a:lnTo>
                      <a:pt x="1444" y="484"/>
                    </a:lnTo>
                    <a:lnTo>
                      <a:pt x="1448" y="481"/>
                    </a:lnTo>
                    <a:lnTo>
                      <a:pt x="1453" y="479"/>
                    </a:lnTo>
                    <a:lnTo>
                      <a:pt x="1457" y="477"/>
                    </a:lnTo>
                    <a:lnTo>
                      <a:pt x="1461" y="476"/>
                    </a:lnTo>
                    <a:lnTo>
                      <a:pt x="1465" y="476"/>
                    </a:lnTo>
                    <a:lnTo>
                      <a:pt x="1469" y="477"/>
                    </a:lnTo>
                    <a:lnTo>
                      <a:pt x="1473" y="480"/>
                    </a:lnTo>
                    <a:lnTo>
                      <a:pt x="1481" y="487"/>
                    </a:lnTo>
                    <a:lnTo>
                      <a:pt x="1489" y="497"/>
                    </a:lnTo>
                    <a:lnTo>
                      <a:pt x="1497" y="512"/>
                    </a:lnTo>
                    <a:lnTo>
                      <a:pt x="1506" y="531"/>
                    </a:lnTo>
                    <a:lnTo>
                      <a:pt x="1516" y="548"/>
                    </a:lnTo>
                    <a:lnTo>
                      <a:pt x="1525" y="563"/>
                    </a:lnTo>
                    <a:lnTo>
                      <a:pt x="1532" y="577"/>
                    </a:lnTo>
                    <a:lnTo>
                      <a:pt x="1537" y="591"/>
                    </a:lnTo>
                    <a:lnTo>
                      <a:pt x="1540" y="603"/>
                    </a:lnTo>
                    <a:lnTo>
                      <a:pt x="1541" y="613"/>
                    </a:lnTo>
                    <a:lnTo>
                      <a:pt x="1540" y="624"/>
                    </a:lnTo>
                    <a:lnTo>
                      <a:pt x="1536" y="633"/>
                    </a:lnTo>
                    <a:lnTo>
                      <a:pt x="1534" y="636"/>
                    </a:lnTo>
                    <a:lnTo>
                      <a:pt x="1533" y="639"/>
                    </a:lnTo>
                    <a:lnTo>
                      <a:pt x="1533" y="641"/>
                    </a:lnTo>
                    <a:lnTo>
                      <a:pt x="1533" y="644"/>
                    </a:lnTo>
                    <a:lnTo>
                      <a:pt x="1536" y="649"/>
                    </a:lnTo>
                    <a:lnTo>
                      <a:pt x="1541" y="655"/>
                    </a:lnTo>
                    <a:lnTo>
                      <a:pt x="1557" y="665"/>
                    </a:lnTo>
                    <a:lnTo>
                      <a:pt x="1578" y="681"/>
                    </a:lnTo>
                    <a:lnTo>
                      <a:pt x="1589" y="689"/>
                    </a:lnTo>
                    <a:lnTo>
                      <a:pt x="1598" y="697"/>
                    </a:lnTo>
                    <a:lnTo>
                      <a:pt x="1605" y="705"/>
                    </a:lnTo>
                    <a:lnTo>
                      <a:pt x="1609" y="712"/>
                    </a:lnTo>
                    <a:lnTo>
                      <a:pt x="1610" y="716"/>
                    </a:lnTo>
                    <a:lnTo>
                      <a:pt x="1610" y="719"/>
                    </a:lnTo>
                    <a:lnTo>
                      <a:pt x="1609" y="723"/>
                    </a:lnTo>
                    <a:lnTo>
                      <a:pt x="1608" y="725"/>
                    </a:lnTo>
                    <a:lnTo>
                      <a:pt x="1605" y="728"/>
                    </a:lnTo>
                    <a:lnTo>
                      <a:pt x="1601" y="731"/>
                    </a:lnTo>
                    <a:lnTo>
                      <a:pt x="1596" y="733"/>
                    </a:lnTo>
                    <a:lnTo>
                      <a:pt x="1590" y="735"/>
                    </a:lnTo>
                    <a:lnTo>
                      <a:pt x="1578" y="740"/>
                    </a:lnTo>
                    <a:lnTo>
                      <a:pt x="1570" y="745"/>
                    </a:lnTo>
                    <a:lnTo>
                      <a:pt x="1566" y="748"/>
                    </a:lnTo>
                    <a:lnTo>
                      <a:pt x="1565" y="752"/>
                    </a:lnTo>
                    <a:lnTo>
                      <a:pt x="1564" y="755"/>
                    </a:lnTo>
                    <a:lnTo>
                      <a:pt x="1564" y="759"/>
                    </a:lnTo>
                    <a:lnTo>
                      <a:pt x="1564" y="763"/>
                    </a:lnTo>
                    <a:lnTo>
                      <a:pt x="1565" y="767"/>
                    </a:lnTo>
                    <a:lnTo>
                      <a:pt x="1566" y="771"/>
                    </a:lnTo>
                    <a:lnTo>
                      <a:pt x="1570" y="775"/>
                    </a:lnTo>
                    <a:lnTo>
                      <a:pt x="1578" y="784"/>
                    </a:lnTo>
                    <a:lnTo>
                      <a:pt x="1590" y="795"/>
                    </a:lnTo>
                    <a:lnTo>
                      <a:pt x="1608" y="816"/>
                    </a:lnTo>
                    <a:lnTo>
                      <a:pt x="1620" y="833"/>
                    </a:lnTo>
                    <a:lnTo>
                      <a:pt x="1626" y="840"/>
                    </a:lnTo>
                    <a:lnTo>
                      <a:pt x="1633" y="848"/>
                    </a:lnTo>
                    <a:lnTo>
                      <a:pt x="1641" y="855"/>
                    </a:lnTo>
                    <a:lnTo>
                      <a:pt x="1650" y="861"/>
                    </a:lnTo>
                    <a:lnTo>
                      <a:pt x="1661" y="869"/>
                    </a:lnTo>
                    <a:lnTo>
                      <a:pt x="1670" y="879"/>
                    </a:lnTo>
                    <a:lnTo>
                      <a:pt x="1678" y="888"/>
                    </a:lnTo>
                    <a:lnTo>
                      <a:pt x="1686" y="899"/>
                    </a:lnTo>
                    <a:lnTo>
                      <a:pt x="1696" y="915"/>
                    </a:lnTo>
                    <a:lnTo>
                      <a:pt x="1698" y="921"/>
                    </a:lnTo>
                    <a:lnTo>
                      <a:pt x="1682" y="935"/>
                    </a:lnTo>
                    <a:lnTo>
                      <a:pt x="1665" y="948"/>
                    </a:lnTo>
                    <a:lnTo>
                      <a:pt x="1649" y="964"/>
                    </a:lnTo>
                    <a:lnTo>
                      <a:pt x="1633" y="979"/>
                    </a:lnTo>
                    <a:lnTo>
                      <a:pt x="1617" y="996"/>
                    </a:lnTo>
                    <a:lnTo>
                      <a:pt x="1602" y="1013"/>
                    </a:lnTo>
                    <a:lnTo>
                      <a:pt x="1589" y="1032"/>
                    </a:lnTo>
                    <a:lnTo>
                      <a:pt x="1576" y="1050"/>
                    </a:lnTo>
                    <a:lnTo>
                      <a:pt x="1564" y="1070"/>
                    </a:lnTo>
                    <a:lnTo>
                      <a:pt x="1553" y="1090"/>
                    </a:lnTo>
                    <a:lnTo>
                      <a:pt x="1542" y="1112"/>
                    </a:lnTo>
                    <a:lnTo>
                      <a:pt x="1533" y="1134"/>
                    </a:lnTo>
                    <a:lnTo>
                      <a:pt x="1526" y="1157"/>
                    </a:lnTo>
                    <a:lnTo>
                      <a:pt x="1520" y="1180"/>
                    </a:lnTo>
                    <a:lnTo>
                      <a:pt x="1514" y="1204"/>
                    </a:lnTo>
                    <a:lnTo>
                      <a:pt x="1512" y="1229"/>
                    </a:lnTo>
                    <a:lnTo>
                      <a:pt x="1514" y="1236"/>
                    </a:lnTo>
                    <a:lnTo>
                      <a:pt x="1517" y="1241"/>
                    </a:lnTo>
                    <a:lnTo>
                      <a:pt x="1521" y="1245"/>
                    </a:lnTo>
                    <a:lnTo>
                      <a:pt x="1526" y="1249"/>
                    </a:lnTo>
                    <a:lnTo>
                      <a:pt x="1532" y="1250"/>
                    </a:lnTo>
                    <a:lnTo>
                      <a:pt x="1538" y="1252"/>
                    </a:lnTo>
                    <a:lnTo>
                      <a:pt x="1546" y="1252"/>
                    </a:lnTo>
                    <a:lnTo>
                      <a:pt x="1553" y="1250"/>
                    </a:lnTo>
                    <a:lnTo>
                      <a:pt x="1586" y="1244"/>
                    </a:lnTo>
                    <a:lnTo>
                      <a:pt x="1622" y="1237"/>
                    </a:lnTo>
                    <a:lnTo>
                      <a:pt x="1630" y="1237"/>
                    </a:lnTo>
                    <a:lnTo>
                      <a:pt x="1638" y="1236"/>
                    </a:lnTo>
                    <a:lnTo>
                      <a:pt x="1645" y="1237"/>
                    </a:lnTo>
                    <a:lnTo>
                      <a:pt x="1653" y="1238"/>
                    </a:lnTo>
                    <a:lnTo>
                      <a:pt x="1660" y="1242"/>
                    </a:lnTo>
                    <a:lnTo>
                      <a:pt x="1665" y="1246"/>
                    </a:lnTo>
                    <a:lnTo>
                      <a:pt x="1670" y="1252"/>
                    </a:lnTo>
                    <a:lnTo>
                      <a:pt x="1674" y="1258"/>
                    </a:lnTo>
                    <a:lnTo>
                      <a:pt x="1678" y="1268"/>
                    </a:lnTo>
                    <a:lnTo>
                      <a:pt x="1680" y="1277"/>
                    </a:lnTo>
                    <a:lnTo>
                      <a:pt x="1681" y="1290"/>
                    </a:lnTo>
                    <a:lnTo>
                      <a:pt x="1681" y="1304"/>
                    </a:lnTo>
                    <a:lnTo>
                      <a:pt x="1680" y="1321"/>
                    </a:lnTo>
                    <a:lnTo>
                      <a:pt x="1678" y="1340"/>
                    </a:lnTo>
                    <a:lnTo>
                      <a:pt x="1674" y="1361"/>
                    </a:lnTo>
                    <a:lnTo>
                      <a:pt x="1669" y="1385"/>
                    </a:lnTo>
                    <a:lnTo>
                      <a:pt x="1657" y="1434"/>
                    </a:lnTo>
                    <a:lnTo>
                      <a:pt x="1648" y="1474"/>
                    </a:lnTo>
                    <a:lnTo>
                      <a:pt x="1641" y="1509"/>
                    </a:lnTo>
                    <a:lnTo>
                      <a:pt x="1637" y="1541"/>
                    </a:lnTo>
                    <a:lnTo>
                      <a:pt x="1634" y="1573"/>
                    </a:lnTo>
                    <a:lnTo>
                      <a:pt x="1633" y="1606"/>
                    </a:lnTo>
                    <a:lnTo>
                      <a:pt x="1633" y="1645"/>
                    </a:lnTo>
                    <a:lnTo>
                      <a:pt x="1632" y="1693"/>
                    </a:lnTo>
                    <a:lnTo>
                      <a:pt x="1633" y="1714"/>
                    </a:lnTo>
                    <a:lnTo>
                      <a:pt x="1637" y="1734"/>
                    </a:lnTo>
                    <a:lnTo>
                      <a:pt x="1642" y="1753"/>
                    </a:lnTo>
                    <a:lnTo>
                      <a:pt x="1649" y="1769"/>
                    </a:lnTo>
                    <a:lnTo>
                      <a:pt x="1656" y="1785"/>
                    </a:lnTo>
                    <a:lnTo>
                      <a:pt x="1664" y="1798"/>
                    </a:lnTo>
                    <a:lnTo>
                      <a:pt x="1673" y="1811"/>
                    </a:lnTo>
                    <a:lnTo>
                      <a:pt x="1681" y="1822"/>
                    </a:lnTo>
                    <a:lnTo>
                      <a:pt x="1688" y="1833"/>
                    </a:lnTo>
                    <a:lnTo>
                      <a:pt x="1694" y="1842"/>
                    </a:lnTo>
                    <a:lnTo>
                      <a:pt x="1700" y="1851"/>
                    </a:lnTo>
                    <a:lnTo>
                      <a:pt x="1704" y="1859"/>
                    </a:lnTo>
                    <a:lnTo>
                      <a:pt x="1705" y="1866"/>
                    </a:lnTo>
                    <a:lnTo>
                      <a:pt x="1704" y="1873"/>
                    </a:lnTo>
                    <a:lnTo>
                      <a:pt x="1700" y="1879"/>
                    </a:lnTo>
                    <a:lnTo>
                      <a:pt x="1693" y="1885"/>
                    </a:lnTo>
                    <a:lnTo>
                      <a:pt x="1684" y="1891"/>
                    </a:lnTo>
                    <a:lnTo>
                      <a:pt x="1676" y="1899"/>
                    </a:lnTo>
                    <a:lnTo>
                      <a:pt x="1668" y="1906"/>
                    </a:lnTo>
                    <a:lnTo>
                      <a:pt x="1661" y="1914"/>
                    </a:lnTo>
                    <a:lnTo>
                      <a:pt x="1648" y="1931"/>
                    </a:lnTo>
                    <a:lnTo>
                      <a:pt x="1636" y="1950"/>
                    </a:lnTo>
                    <a:lnTo>
                      <a:pt x="1613" y="1989"/>
                    </a:lnTo>
                    <a:lnTo>
                      <a:pt x="1590" y="2026"/>
                    </a:lnTo>
                    <a:lnTo>
                      <a:pt x="1578" y="2045"/>
                    </a:lnTo>
                    <a:lnTo>
                      <a:pt x="1565" y="2059"/>
                    </a:lnTo>
                    <a:lnTo>
                      <a:pt x="1558" y="2067"/>
                    </a:lnTo>
                    <a:lnTo>
                      <a:pt x="1550" y="2074"/>
                    </a:lnTo>
                    <a:lnTo>
                      <a:pt x="1542" y="2079"/>
                    </a:lnTo>
                    <a:lnTo>
                      <a:pt x="1534" y="2085"/>
                    </a:lnTo>
                    <a:lnTo>
                      <a:pt x="1525" y="2090"/>
                    </a:lnTo>
                    <a:lnTo>
                      <a:pt x="1516" y="2093"/>
                    </a:lnTo>
                    <a:lnTo>
                      <a:pt x="1505" y="2097"/>
                    </a:lnTo>
                    <a:lnTo>
                      <a:pt x="1493" y="2098"/>
                    </a:lnTo>
                    <a:lnTo>
                      <a:pt x="1481" y="2099"/>
                    </a:lnTo>
                    <a:lnTo>
                      <a:pt x="1468" y="2099"/>
                    </a:lnTo>
                    <a:lnTo>
                      <a:pt x="1454" y="2098"/>
                    </a:lnTo>
                    <a:lnTo>
                      <a:pt x="1440" y="2095"/>
                    </a:lnTo>
                    <a:lnTo>
                      <a:pt x="1410" y="2090"/>
                    </a:lnTo>
                    <a:lnTo>
                      <a:pt x="1386" y="2085"/>
                    </a:lnTo>
                    <a:lnTo>
                      <a:pt x="1365" y="2077"/>
                    </a:lnTo>
                    <a:lnTo>
                      <a:pt x="1345" y="2070"/>
                    </a:lnTo>
                    <a:lnTo>
                      <a:pt x="1327" y="2063"/>
                    </a:lnTo>
                    <a:lnTo>
                      <a:pt x="1308" y="2058"/>
                    </a:lnTo>
                    <a:lnTo>
                      <a:pt x="1288" y="2055"/>
                    </a:lnTo>
                    <a:lnTo>
                      <a:pt x="1265" y="2054"/>
                    </a:lnTo>
                    <a:lnTo>
                      <a:pt x="1259" y="2054"/>
                    </a:lnTo>
                    <a:lnTo>
                      <a:pt x="1251" y="2057"/>
                    </a:lnTo>
                    <a:lnTo>
                      <a:pt x="1244" y="2059"/>
                    </a:lnTo>
                    <a:lnTo>
                      <a:pt x="1237" y="2063"/>
                    </a:lnTo>
                    <a:lnTo>
                      <a:pt x="1223" y="2073"/>
                    </a:lnTo>
                    <a:lnTo>
                      <a:pt x="1207" y="2085"/>
                    </a:lnTo>
                    <a:lnTo>
                      <a:pt x="1192" y="2097"/>
                    </a:lnTo>
                    <a:lnTo>
                      <a:pt x="1176" y="2107"/>
                    </a:lnTo>
                    <a:lnTo>
                      <a:pt x="1168" y="2111"/>
                    </a:lnTo>
                    <a:lnTo>
                      <a:pt x="1160" y="2115"/>
                    </a:lnTo>
                    <a:lnTo>
                      <a:pt x="1152" y="2118"/>
                    </a:lnTo>
                    <a:lnTo>
                      <a:pt x="1145" y="2119"/>
                    </a:lnTo>
                    <a:lnTo>
                      <a:pt x="1129" y="2122"/>
                    </a:lnTo>
                    <a:lnTo>
                      <a:pt x="1113" y="2122"/>
                    </a:lnTo>
                    <a:lnTo>
                      <a:pt x="1096" y="2121"/>
                    </a:lnTo>
                    <a:lnTo>
                      <a:pt x="1079" y="2118"/>
                    </a:lnTo>
                    <a:lnTo>
                      <a:pt x="1044" y="2110"/>
                    </a:lnTo>
                    <a:lnTo>
                      <a:pt x="1009" y="2102"/>
                    </a:lnTo>
                    <a:lnTo>
                      <a:pt x="992" y="2098"/>
                    </a:lnTo>
                    <a:lnTo>
                      <a:pt x="976" y="2095"/>
                    </a:lnTo>
                    <a:lnTo>
                      <a:pt x="961" y="2094"/>
                    </a:lnTo>
                    <a:lnTo>
                      <a:pt x="948" y="2094"/>
                    </a:lnTo>
                    <a:lnTo>
                      <a:pt x="941" y="2095"/>
                    </a:lnTo>
                    <a:lnTo>
                      <a:pt x="936" y="2097"/>
                    </a:lnTo>
                    <a:lnTo>
                      <a:pt x="931" y="2099"/>
                    </a:lnTo>
                    <a:lnTo>
                      <a:pt x="925" y="2102"/>
                    </a:lnTo>
                    <a:lnTo>
                      <a:pt x="920" y="2105"/>
                    </a:lnTo>
                    <a:lnTo>
                      <a:pt x="916" y="2109"/>
                    </a:lnTo>
                    <a:lnTo>
                      <a:pt x="913" y="2114"/>
                    </a:lnTo>
                    <a:lnTo>
                      <a:pt x="909" y="2119"/>
                    </a:lnTo>
                    <a:lnTo>
                      <a:pt x="899" y="2147"/>
                    </a:lnTo>
                    <a:lnTo>
                      <a:pt x="883" y="2179"/>
                    </a:lnTo>
                    <a:lnTo>
                      <a:pt x="863" y="2214"/>
                    </a:lnTo>
                    <a:lnTo>
                      <a:pt x="839" y="2252"/>
                    </a:lnTo>
                    <a:lnTo>
                      <a:pt x="809" y="2292"/>
                    </a:lnTo>
                    <a:lnTo>
                      <a:pt x="777" y="2332"/>
                    </a:lnTo>
                    <a:lnTo>
                      <a:pt x="759" y="2354"/>
                    </a:lnTo>
                    <a:lnTo>
                      <a:pt x="740" y="2374"/>
                    </a:lnTo>
                    <a:lnTo>
                      <a:pt x="720" y="2395"/>
                    </a:lnTo>
                    <a:lnTo>
                      <a:pt x="700" y="2415"/>
                    </a:lnTo>
                    <a:lnTo>
                      <a:pt x="677" y="2435"/>
                    </a:lnTo>
                    <a:lnTo>
                      <a:pt x="655" y="2454"/>
                    </a:lnTo>
                    <a:lnTo>
                      <a:pt x="632" y="2472"/>
                    </a:lnTo>
                    <a:lnTo>
                      <a:pt x="607" y="2491"/>
                    </a:lnTo>
                    <a:lnTo>
                      <a:pt x="582" y="2508"/>
                    </a:lnTo>
                    <a:lnTo>
                      <a:pt x="555" y="2526"/>
                    </a:lnTo>
                    <a:lnTo>
                      <a:pt x="527" y="2540"/>
                    </a:lnTo>
                    <a:lnTo>
                      <a:pt x="499" y="2555"/>
                    </a:lnTo>
                    <a:lnTo>
                      <a:pt x="470" y="2568"/>
                    </a:lnTo>
                    <a:lnTo>
                      <a:pt x="440" y="2580"/>
                    </a:lnTo>
                    <a:lnTo>
                      <a:pt x="408" y="2591"/>
                    </a:lnTo>
                    <a:lnTo>
                      <a:pt x="378" y="2600"/>
                    </a:lnTo>
                    <a:lnTo>
                      <a:pt x="344" y="2608"/>
                    </a:lnTo>
                    <a:lnTo>
                      <a:pt x="311" y="2614"/>
                    </a:lnTo>
                    <a:lnTo>
                      <a:pt x="276" y="2618"/>
                    </a:lnTo>
                    <a:lnTo>
                      <a:pt x="242" y="2619"/>
                    </a:lnTo>
                    <a:lnTo>
                      <a:pt x="222" y="2620"/>
                    </a:lnTo>
                    <a:lnTo>
                      <a:pt x="204" y="2619"/>
                    </a:lnTo>
                    <a:lnTo>
                      <a:pt x="187" y="2618"/>
                    </a:lnTo>
                    <a:lnTo>
                      <a:pt x="171" y="2616"/>
                    </a:lnTo>
                    <a:lnTo>
                      <a:pt x="155" y="2614"/>
                    </a:lnTo>
                    <a:lnTo>
                      <a:pt x="140" y="2611"/>
                    </a:lnTo>
                    <a:lnTo>
                      <a:pt x="127" y="2607"/>
                    </a:lnTo>
                    <a:lnTo>
                      <a:pt x="115" y="2603"/>
                    </a:lnTo>
                    <a:lnTo>
                      <a:pt x="92" y="2595"/>
                    </a:lnTo>
                    <a:lnTo>
                      <a:pt x="72" y="2584"/>
                    </a:lnTo>
                    <a:lnTo>
                      <a:pt x="56" y="2574"/>
                    </a:lnTo>
                    <a:lnTo>
                      <a:pt x="42" y="2562"/>
                    </a:lnTo>
                    <a:lnTo>
                      <a:pt x="31" y="2550"/>
                    </a:lnTo>
                    <a:lnTo>
                      <a:pt x="22" y="2539"/>
                    </a:lnTo>
                    <a:lnTo>
                      <a:pt x="14" y="2528"/>
                    </a:lnTo>
                    <a:lnTo>
                      <a:pt x="8" y="2519"/>
                    </a:lnTo>
                    <a:lnTo>
                      <a:pt x="2" y="2504"/>
                    </a:lnTo>
                    <a:lnTo>
                      <a:pt x="0" y="2499"/>
                    </a:lnTo>
                    <a:lnTo>
                      <a:pt x="3" y="2487"/>
                    </a:lnTo>
                    <a:lnTo>
                      <a:pt x="8" y="2476"/>
                    </a:lnTo>
                    <a:lnTo>
                      <a:pt x="14" y="2466"/>
                    </a:lnTo>
                    <a:lnTo>
                      <a:pt x="20" y="2455"/>
                    </a:lnTo>
                    <a:lnTo>
                      <a:pt x="36" y="2436"/>
                    </a:lnTo>
                    <a:lnTo>
                      <a:pt x="54" y="2418"/>
                    </a:lnTo>
                    <a:lnTo>
                      <a:pt x="71" y="2399"/>
                    </a:lnTo>
                    <a:lnTo>
                      <a:pt x="86" y="2380"/>
                    </a:lnTo>
                    <a:lnTo>
                      <a:pt x="92" y="2371"/>
                    </a:lnTo>
                    <a:lnTo>
                      <a:pt x="98" y="2360"/>
                    </a:lnTo>
                    <a:lnTo>
                      <a:pt x="100" y="2348"/>
                    </a:lnTo>
                    <a:lnTo>
                      <a:pt x="103" y="2336"/>
                    </a:lnTo>
                    <a:lnTo>
                      <a:pt x="82" y="2332"/>
                    </a:lnTo>
                    <a:lnTo>
                      <a:pt x="51" y="2326"/>
                    </a:lnTo>
                    <a:lnTo>
                      <a:pt x="43" y="2323"/>
                    </a:lnTo>
                    <a:lnTo>
                      <a:pt x="36" y="2320"/>
                    </a:lnTo>
                    <a:lnTo>
                      <a:pt x="30" y="2316"/>
                    </a:lnTo>
                    <a:lnTo>
                      <a:pt x="24" y="2312"/>
                    </a:lnTo>
                    <a:lnTo>
                      <a:pt x="19" y="2308"/>
                    </a:lnTo>
                    <a:lnTo>
                      <a:pt x="15" y="2302"/>
                    </a:lnTo>
                    <a:lnTo>
                      <a:pt x="14" y="2296"/>
                    </a:lnTo>
                    <a:lnTo>
                      <a:pt x="12" y="2288"/>
                    </a:lnTo>
                    <a:lnTo>
                      <a:pt x="14" y="2274"/>
                    </a:lnTo>
                    <a:lnTo>
                      <a:pt x="18" y="2260"/>
                    </a:lnTo>
                    <a:lnTo>
                      <a:pt x="23" y="2247"/>
                    </a:lnTo>
                    <a:lnTo>
                      <a:pt x="30" y="2235"/>
                    </a:lnTo>
                    <a:lnTo>
                      <a:pt x="46" y="2214"/>
                    </a:lnTo>
                    <a:lnTo>
                      <a:pt x="60" y="2192"/>
                    </a:lnTo>
                    <a:lnTo>
                      <a:pt x="50" y="2183"/>
                    </a:lnTo>
                    <a:lnTo>
                      <a:pt x="38" y="2171"/>
                    </a:lnTo>
                    <a:lnTo>
                      <a:pt x="32" y="2165"/>
                    </a:lnTo>
                    <a:lnTo>
                      <a:pt x="28" y="2158"/>
                    </a:lnTo>
                    <a:lnTo>
                      <a:pt x="26" y="2149"/>
                    </a:lnTo>
                    <a:lnTo>
                      <a:pt x="24" y="2138"/>
                    </a:lnTo>
                    <a:lnTo>
                      <a:pt x="26" y="2131"/>
                    </a:lnTo>
                    <a:lnTo>
                      <a:pt x="27" y="2126"/>
                    </a:lnTo>
                    <a:lnTo>
                      <a:pt x="31" y="2121"/>
                    </a:lnTo>
                    <a:lnTo>
                      <a:pt x="35" y="2117"/>
                    </a:lnTo>
                    <a:lnTo>
                      <a:pt x="42" y="2113"/>
                    </a:lnTo>
                    <a:lnTo>
                      <a:pt x="48" y="2109"/>
                    </a:lnTo>
                    <a:lnTo>
                      <a:pt x="55" y="2106"/>
                    </a:lnTo>
                    <a:lnTo>
                      <a:pt x="64" y="2103"/>
                    </a:lnTo>
                    <a:lnTo>
                      <a:pt x="82" y="2099"/>
                    </a:lnTo>
                    <a:lnTo>
                      <a:pt x="100" y="2098"/>
                    </a:lnTo>
                    <a:lnTo>
                      <a:pt x="120" y="2097"/>
                    </a:lnTo>
                    <a:lnTo>
                      <a:pt x="139" y="2095"/>
                    </a:lnTo>
                    <a:lnTo>
                      <a:pt x="148" y="2095"/>
                    </a:lnTo>
                    <a:lnTo>
                      <a:pt x="156" y="2093"/>
                    </a:lnTo>
                    <a:lnTo>
                      <a:pt x="164" y="2089"/>
                    </a:lnTo>
                    <a:lnTo>
                      <a:pt x="171" y="2085"/>
                    </a:lnTo>
                    <a:lnTo>
                      <a:pt x="182" y="2073"/>
                    </a:lnTo>
                    <a:lnTo>
                      <a:pt x="191" y="2059"/>
                    </a:lnTo>
                    <a:lnTo>
                      <a:pt x="200" y="2046"/>
                    </a:lnTo>
                    <a:lnTo>
                      <a:pt x="212" y="2035"/>
                    </a:lnTo>
                    <a:lnTo>
                      <a:pt x="220" y="2030"/>
                    </a:lnTo>
                    <a:lnTo>
                      <a:pt x="228" y="2027"/>
                    </a:lnTo>
                    <a:lnTo>
                      <a:pt x="236" y="2025"/>
                    </a:lnTo>
                    <a:lnTo>
                      <a:pt x="247" y="2023"/>
                    </a:lnTo>
                    <a:lnTo>
                      <a:pt x="275" y="2025"/>
                    </a:lnTo>
                    <a:lnTo>
                      <a:pt x="303" y="2023"/>
                    </a:lnTo>
                    <a:lnTo>
                      <a:pt x="316" y="2022"/>
                    </a:lnTo>
                    <a:lnTo>
                      <a:pt x="328" y="2018"/>
                    </a:lnTo>
                    <a:lnTo>
                      <a:pt x="335" y="2017"/>
                    </a:lnTo>
                    <a:lnTo>
                      <a:pt x="340" y="2013"/>
                    </a:lnTo>
                    <a:lnTo>
                      <a:pt x="346" y="2010"/>
                    </a:lnTo>
                    <a:lnTo>
                      <a:pt x="350" y="2006"/>
                    </a:lnTo>
                    <a:lnTo>
                      <a:pt x="355" y="1998"/>
                    </a:lnTo>
                    <a:lnTo>
                      <a:pt x="358" y="1991"/>
                    </a:lnTo>
                    <a:lnTo>
                      <a:pt x="359" y="1983"/>
                    </a:lnTo>
                    <a:lnTo>
                      <a:pt x="359" y="1974"/>
                    </a:lnTo>
                    <a:lnTo>
                      <a:pt x="359" y="1966"/>
                    </a:lnTo>
                    <a:lnTo>
                      <a:pt x="360" y="1957"/>
                    </a:lnTo>
                    <a:lnTo>
                      <a:pt x="363" y="1949"/>
                    </a:lnTo>
                    <a:lnTo>
                      <a:pt x="368" y="1939"/>
                    </a:lnTo>
                    <a:lnTo>
                      <a:pt x="390" y="1918"/>
                    </a:lnTo>
                    <a:lnTo>
                      <a:pt x="408" y="1901"/>
                    </a:lnTo>
                    <a:lnTo>
                      <a:pt x="426" y="1882"/>
                    </a:lnTo>
                    <a:lnTo>
                      <a:pt x="442" y="1865"/>
                    </a:lnTo>
                    <a:lnTo>
                      <a:pt x="448" y="1855"/>
                    </a:lnTo>
                    <a:lnTo>
                      <a:pt x="455" y="1845"/>
                    </a:lnTo>
                    <a:lnTo>
                      <a:pt x="462" y="1834"/>
                    </a:lnTo>
                    <a:lnTo>
                      <a:pt x="468" y="1822"/>
                    </a:lnTo>
                    <a:lnTo>
                      <a:pt x="474" y="1809"/>
                    </a:lnTo>
                    <a:lnTo>
                      <a:pt x="479" y="1793"/>
                    </a:lnTo>
                    <a:lnTo>
                      <a:pt x="484" y="1777"/>
                    </a:lnTo>
                    <a:lnTo>
                      <a:pt x="488" y="1758"/>
                    </a:lnTo>
                    <a:lnTo>
                      <a:pt x="500" y="1758"/>
                    </a:lnTo>
                    <a:lnTo>
                      <a:pt x="512" y="1755"/>
                    </a:lnTo>
                    <a:lnTo>
                      <a:pt x="524" y="1753"/>
                    </a:lnTo>
                    <a:lnTo>
                      <a:pt x="536" y="1747"/>
                    </a:lnTo>
                    <a:lnTo>
                      <a:pt x="548" y="1742"/>
                    </a:lnTo>
                    <a:lnTo>
                      <a:pt x="559" y="1735"/>
                    </a:lnTo>
                    <a:lnTo>
                      <a:pt x="571" y="1729"/>
                    </a:lnTo>
                    <a:lnTo>
                      <a:pt x="582" y="1721"/>
                    </a:lnTo>
                    <a:lnTo>
                      <a:pt x="601" y="1703"/>
                    </a:lnTo>
                    <a:lnTo>
                      <a:pt x="620" y="1685"/>
                    </a:lnTo>
                    <a:lnTo>
                      <a:pt x="636" y="1667"/>
                    </a:lnTo>
                    <a:lnTo>
                      <a:pt x="651" y="1650"/>
                    </a:lnTo>
                    <a:lnTo>
                      <a:pt x="667" y="1637"/>
                    </a:lnTo>
                    <a:lnTo>
                      <a:pt x="681" y="1626"/>
                    </a:lnTo>
                    <a:lnTo>
                      <a:pt x="695" y="1614"/>
                    </a:lnTo>
                    <a:lnTo>
                      <a:pt x="705" y="1601"/>
                    </a:lnTo>
                    <a:lnTo>
                      <a:pt x="711" y="1594"/>
                    </a:lnTo>
                    <a:lnTo>
                      <a:pt x="716" y="1588"/>
                    </a:lnTo>
                    <a:lnTo>
                      <a:pt x="720" y="1580"/>
                    </a:lnTo>
                    <a:lnTo>
                      <a:pt x="723" y="1572"/>
                    </a:lnTo>
                    <a:lnTo>
                      <a:pt x="725" y="1562"/>
                    </a:lnTo>
                    <a:lnTo>
                      <a:pt x="728" y="1553"/>
                    </a:lnTo>
                    <a:lnTo>
                      <a:pt x="728" y="1542"/>
                    </a:lnTo>
                    <a:lnTo>
                      <a:pt x="729" y="1530"/>
                    </a:lnTo>
                    <a:lnTo>
                      <a:pt x="728" y="1516"/>
                    </a:lnTo>
                    <a:lnTo>
                      <a:pt x="724" y="1502"/>
                    </a:lnTo>
                    <a:lnTo>
                      <a:pt x="719" y="1490"/>
                    </a:lnTo>
                    <a:lnTo>
                      <a:pt x="712" y="1480"/>
                    </a:lnTo>
                    <a:lnTo>
                      <a:pt x="704" y="1470"/>
                    </a:lnTo>
                    <a:lnTo>
                      <a:pt x="695" y="1462"/>
                    </a:lnTo>
                    <a:lnTo>
                      <a:pt x="685" y="1454"/>
                    </a:lnTo>
                    <a:lnTo>
                      <a:pt x="675" y="1448"/>
                    </a:lnTo>
                    <a:lnTo>
                      <a:pt x="655" y="1433"/>
                    </a:lnTo>
                    <a:lnTo>
                      <a:pt x="637" y="1417"/>
                    </a:lnTo>
                    <a:lnTo>
                      <a:pt x="631" y="1408"/>
                    </a:lnTo>
                    <a:lnTo>
                      <a:pt x="625" y="1397"/>
                    </a:lnTo>
                    <a:lnTo>
                      <a:pt x="621" y="1386"/>
                    </a:lnTo>
                    <a:lnTo>
                      <a:pt x="620" y="1373"/>
                    </a:lnTo>
                    <a:lnTo>
                      <a:pt x="621" y="1366"/>
                    </a:lnTo>
                    <a:lnTo>
                      <a:pt x="623" y="1360"/>
                    </a:lnTo>
                    <a:lnTo>
                      <a:pt x="625" y="1353"/>
                    </a:lnTo>
                    <a:lnTo>
                      <a:pt x="629" y="1349"/>
                    </a:lnTo>
                    <a:lnTo>
                      <a:pt x="639" y="1340"/>
                    </a:lnTo>
                    <a:lnTo>
                      <a:pt x="649" y="1333"/>
                    </a:lnTo>
                    <a:lnTo>
                      <a:pt x="663" y="1326"/>
                    </a:lnTo>
                    <a:lnTo>
                      <a:pt x="673" y="1320"/>
                    </a:lnTo>
                    <a:lnTo>
                      <a:pt x="680" y="1316"/>
                    </a:lnTo>
                    <a:lnTo>
                      <a:pt x="684" y="1312"/>
                    </a:lnTo>
                    <a:lnTo>
                      <a:pt x="689" y="1306"/>
                    </a:lnTo>
                    <a:lnTo>
                      <a:pt x="693" y="1301"/>
                    </a:lnTo>
                    <a:lnTo>
                      <a:pt x="707" y="1269"/>
                    </a:lnTo>
                    <a:lnTo>
                      <a:pt x="720" y="1234"/>
                    </a:lnTo>
                    <a:lnTo>
                      <a:pt x="736" y="1198"/>
                    </a:lnTo>
                    <a:lnTo>
                      <a:pt x="752" y="1161"/>
                    </a:lnTo>
                    <a:lnTo>
                      <a:pt x="760" y="1144"/>
                    </a:lnTo>
                    <a:lnTo>
                      <a:pt x="769" y="1126"/>
                    </a:lnTo>
                    <a:lnTo>
                      <a:pt x="779" y="1109"/>
                    </a:lnTo>
                    <a:lnTo>
                      <a:pt x="789" y="1094"/>
                    </a:lnTo>
                    <a:lnTo>
                      <a:pt x="800" y="1080"/>
                    </a:lnTo>
                    <a:lnTo>
                      <a:pt x="812" y="1068"/>
                    </a:lnTo>
                    <a:lnTo>
                      <a:pt x="824" y="1057"/>
                    </a:lnTo>
                    <a:lnTo>
                      <a:pt x="837" y="1048"/>
                    </a:lnTo>
                    <a:lnTo>
                      <a:pt x="865" y="1032"/>
                    </a:lnTo>
                    <a:lnTo>
                      <a:pt x="893" y="1015"/>
                    </a:lnTo>
                    <a:lnTo>
                      <a:pt x="899" y="1009"/>
                    </a:lnTo>
                    <a:lnTo>
                      <a:pt x="904" y="1004"/>
                    </a:lnTo>
                    <a:lnTo>
                      <a:pt x="909" y="997"/>
                    </a:lnTo>
                    <a:lnTo>
                      <a:pt x="913" y="989"/>
                    </a:lnTo>
                    <a:lnTo>
                      <a:pt x="917" y="980"/>
                    </a:lnTo>
                    <a:lnTo>
                      <a:pt x="920" y="971"/>
                    </a:lnTo>
                    <a:lnTo>
                      <a:pt x="921" y="959"/>
                    </a:lnTo>
                    <a:lnTo>
                      <a:pt x="921" y="945"/>
                    </a:lnTo>
                    <a:lnTo>
                      <a:pt x="921" y="937"/>
                    </a:lnTo>
                    <a:lnTo>
                      <a:pt x="920" y="929"/>
                    </a:lnTo>
                    <a:lnTo>
                      <a:pt x="919" y="923"/>
                    </a:lnTo>
                    <a:lnTo>
                      <a:pt x="916" y="916"/>
                    </a:lnTo>
                    <a:lnTo>
                      <a:pt x="912" y="909"/>
                    </a:lnTo>
                    <a:lnTo>
                      <a:pt x="908" y="904"/>
                    </a:lnTo>
                    <a:lnTo>
                      <a:pt x="904" y="900"/>
                    </a:lnTo>
                    <a:lnTo>
                      <a:pt x="899" y="895"/>
                    </a:lnTo>
                    <a:lnTo>
                      <a:pt x="876" y="879"/>
                    </a:lnTo>
                    <a:lnTo>
                      <a:pt x="849" y="861"/>
                    </a:lnTo>
                    <a:lnTo>
                      <a:pt x="841" y="856"/>
                    </a:lnTo>
                    <a:lnTo>
                      <a:pt x="835" y="851"/>
                    </a:lnTo>
                    <a:lnTo>
                      <a:pt x="828" y="847"/>
                    </a:lnTo>
                    <a:lnTo>
                      <a:pt x="820" y="844"/>
                    </a:lnTo>
                    <a:lnTo>
                      <a:pt x="807" y="841"/>
                    </a:lnTo>
                    <a:lnTo>
                      <a:pt x="793" y="840"/>
                    </a:lnTo>
                    <a:lnTo>
                      <a:pt x="780" y="840"/>
                    </a:lnTo>
                    <a:lnTo>
                      <a:pt x="765" y="839"/>
                    </a:lnTo>
                    <a:lnTo>
                      <a:pt x="748" y="836"/>
                    </a:lnTo>
                    <a:lnTo>
                      <a:pt x="729" y="832"/>
                    </a:lnTo>
                    <a:lnTo>
                      <a:pt x="723" y="817"/>
                    </a:lnTo>
                    <a:lnTo>
                      <a:pt x="707" y="784"/>
                    </a:lnTo>
                    <a:lnTo>
                      <a:pt x="691" y="748"/>
                    </a:lnTo>
                    <a:lnTo>
                      <a:pt x="681" y="723"/>
                    </a:lnTo>
                    <a:lnTo>
                      <a:pt x="673" y="705"/>
                    </a:lnTo>
                    <a:lnTo>
                      <a:pt x="667" y="689"/>
                    </a:lnTo>
                    <a:lnTo>
                      <a:pt x="657" y="675"/>
                    </a:lnTo>
                    <a:lnTo>
                      <a:pt x="649" y="660"/>
                    </a:lnTo>
                    <a:lnTo>
                      <a:pt x="629" y="629"/>
                    </a:lnTo>
                    <a:lnTo>
                      <a:pt x="608" y="596"/>
                    </a:lnTo>
                    <a:lnTo>
                      <a:pt x="601" y="588"/>
                    </a:lnTo>
                    <a:lnTo>
                      <a:pt x="591" y="579"/>
                    </a:lnTo>
                    <a:lnTo>
                      <a:pt x="587" y="573"/>
                    </a:lnTo>
                    <a:lnTo>
                      <a:pt x="583" y="567"/>
                    </a:lnTo>
                    <a:lnTo>
                      <a:pt x="580" y="559"/>
                    </a:lnTo>
                    <a:lnTo>
                      <a:pt x="579" y="548"/>
                    </a:lnTo>
                    <a:lnTo>
                      <a:pt x="578" y="529"/>
                    </a:lnTo>
                    <a:lnTo>
                      <a:pt x="579" y="509"/>
                    </a:lnTo>
                    <a:lnTo>
                      <a:pt x="582" y="501"/>
                    </a:lnTo>
                    <a:lnTo>
                      <a:pt x="587" y="495"/>
                    </a:lnTo>
                    <a:lnTo>
                      <a:pt x="590" y="492"/>
                    </a:lnTo>
                    <a:lnTo>
                      <a:pt x="594" y="489"/>
                    </a:lnTo>
                    <a:lnTo>
                      <a:pt x="598" y="488"/>
                    </a:lnTo>
                    <a:lnTo>
                      <a:pt x="603" y="488"/>
                    </a:lnTo>
                    <a:lnTo>
                      <a:pt x="613" y="489"/>
                    </a:lnTo>
                    <a:lnTo>
                      <a:pt x="621" y="492"/>
                    </a:lnTo>
                    <a:lnTo>
                      <a:pt x="629" y="496"/>
                    </a:lnTo>
                    <a:lnTo>
                      <a:pt x="636" y="500"/>
                    </a:lnTo>
                    <a:lnTo>
                      <a:pt x="644" y="504"/>
                    </a:lnTo>
                    <a:lnTo>
                      <a:pt x="652" y="508"/>
                    </a:lnTo>
                    <a:lnTo>
                      <a:pt x="663" y="511"/>
                    </a:lnTo>
                    <a:lnTo>
                      <a:pt x="675" y="512"/>
                    </a:lnTo>
                    <a:lnTo>
                      <a:pt x="687" y="511"/>
                    </a:lnTo>
                    <a:lnTo>
                      <a:pt x="697" y="508"/>
                    </a:lnTo>
                    <a:lnTo>
                      <a:pt x="708" y="504"/>
                    </a:lnTo>
                    <a:lnTo>
                      <a:pt x="716" y="499"/>
                    </a:lnTo>
                    <a:lnTo>
                      <a:pt x="725" y="492"/>
                    </a:lnTo>
                    <a:lnTo>
                      <a:pt x="733" y="485"/>
                    </a:lnTo>
                    <a:lnTo>
                      <a:pt x="740" y="477"/>
                    </a:lnTo>
                    <a:lnTo>
                      <a:pt x="747" y="468"/>
                    </a:lnTo>
                    <a:lnTo>
                      <a:pt x="760" y="452"/>
                    </a:lnTo>
                    <a:lnTo>
                      <a:pt x="773" y="436"/>
                    </a:lnTo>
                    <a:lnTo>
                      <a:pt x="780" y="430"/>
                    </a:lnTo>
                    <a:lnTo>
                      <a:pt x="787" y="424"/>
                    </a:lnTo>
                    <a:lnTo>
                      <a:pt x="793" y="419"/>
                    </a:lnTo>
                    <a:lnTo>
                      <a:pt x="801" y="416"/>
                    </a:lnTo>
                    <a:lnTo>
                      <a:pt x="796" y="400"/>
                    </a:lnTo>
                    <a:lnTo>
                      <a:pt x="791" y="384"/>
                    </a:lnTo>
                    <a:lnTo>
                      <a:pt x="785" y="368"/>
                    </a:lnTo>
                    <a:lnTo>
                      <a:pt x="783" y="356"/>
                    </a:lnTo>
                    <a:lnTo>
                      <a:pt x="784" y="348"/>
                    </a:lnTo>
                    <a:lnTo>
                      <a:pt x="785" y="342"/>
                    </a:lnTo>
                    <a:lnTo>
                      <a:pt x="788" y="336"/>
                    </a:lnTo>
                    <a:lnTo>
                      <a:pt x="791" y="332"/>
                    </a:lnTo>
                    <a:lnTo>
                      <a:pt x="796" y="324"/>
                    </a:lnTo>
                    <a:lnTo>
                      <a:pt x="801" y="314"/>
                    </a:lnTo>
                    <a:lnTo>
                      <a:pt x="780" y="310"/>
                    </a:lnTo>
                    <a:lnTo>
                      <a:pt x="760" y="306"/>
                    </a:lnTo>
                    <a:lnTo>
                      <a:pt x="740" y="300"/>
                    </a:lnTo>
                    <a:lnTo>
                      <a:pt x="721" y="294"/>
                    </a:lnTo>
                    <a:lnTo>
                      <a:pt x="712" y="291"/>
                    </a:lnTo>
                    <a:lnTo>
                      <a:pt x="704" y="287"/>
                    </a:lnTo>
                    <a:lnTo>
                      <a:pt x="697" y="282"/>
                    </a:lnTo>
                    <a:lnTo>
                      <a:pt x="692" y="276"/>
                    </a:lnTo>
                    <a:lnTo>
                      <a:pt x="687" y="271"/>
                    </a:lnTo>
                    <a:lnTo>
                      <a:pt x="684" y="263"/>
                    </a:lnTo>
                    <a:lnTo>
                      <a:pt x="681" y="256"/>
                    </a:lnTo>
                    <a:lnTo>
                      <a:pt x="681" y="247"/>
                    </a:lnTo>
                    <a:lnTo>
                      <a:pt x="681" y="207"/>
                    </a:lnTo>
                    <a:lnTo>
                      <a:pt x="681" y="162"/>
                    </a:lnTo>
                    <a:lnTo>
                      <a:pt x="681" y="119"/>
                    </a:lnTo>
                    <a:lnTo>
                      <a:pt x="681" y="84"/>
                    </a:lnTo>
                    <a:lnTo>
                      <a:pt x="681" y="80"/>
                    </a:lnTo>
                    <a:lnTo>
                      <a:pt x="683" y="76"/>
                    </a:lnTo>
                    <a:lnTo>
                      <a:pt x="684" y="74"/>
                    </a:lnTo>
                    <a:lnTo>
                      <a:pt x="687" y="71"/>
                    </a:lnTo>
                    <a:lnTo>
                      <a:pt x="692" y="67"/>
                    </a:lnTo>
                    <a:lnTo>
                      <a:pt x="700" y="64"/>
                    </a:lnTo>
                    <a:lnTo>
                      <a:pt x="713" y="62"/>
                    </a:lnTo>
                    <a:lnTo>
                      <a:pt x="723" y="60"/>
                    </a:lnTo>
                    <a:lnTo>
                      <a:pt x="739" y="60"/>
                    </a:lnTo>
                    <a:lnTo>
                      <a:pt x="757" y="60"/>
                    </a:lnTo>
                    <a:lnTo>
                      <a:pt x="776" y="60"/>
                    </a:lnTo>
                    <a:lnTo>
                      <a:pt x="795" y="60"/>
                    </a:lnTo>
                    <a:lnTo>
                      <a:pt x="809" y="59"/>
                    </a:lnTo>
                    <a:lnTo>
                      <a:pt x="823" y="56"/>
                    </a:lnTo>
                    <a:lnTo>
                      <a:pt x="832" y="52"/>
                    </a:lnTo>
                    <a:lnTo>
                      <a:pt x="841" y="46"/>
                    </a:lnTo>
                    <a:lnTo>
                      <a:pt x="860" y="30"/>
                    </a:lnTo>
                    <a:lnTo>
                      <a:pt x="880" y="12"/>
                    </a:lnTo>
                    <a:lnTo>
                      <a:pt x="85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141"/>
              <p:cNvSpPr>
                <a:spLocks/>
              </p:cNvSpPr>
              <p:nvPr/>
            </p:nvSpPr>
            <p:spPr bwMode="auto">
              <a:xfrm>
                <a:off x="3518" y="3280"/>
                <a:ext cx="210" cy="370"/>
              </a:xfrm>
              <a:custGeom>
                <a:avLst/>
                <a:gdLst>
                  <a:gd name="T0" fmla="*/ 199 w 686"/>
                  <a:gd name="T1" fmla="*/ 37 h 1216"/>
                  <a:gd name="T2" fmla="*/ 188 w 686"/>
                  <a:gd name="T3" fmla="*/ 7 h 1216"/>
                  <a:gd name="T4" fmla="*/ 182 w 686"/>
                  <a:gd name="T5" fmla="*/ 0 h 1216"/>
                  <a:gd name="T6" fmla="*/ 174 w 686"/>
                  <a:gd name="T7" fmla="*/ 2 h 1216"/>
                  <a:gd name="T8" fmla="*/ 167 w 686"/>
                  <a:gd name="T9" fmla="*/ 8 h 1216"/>
                  <a:gd name="T10" fmla="*/ 162 w 686"/>
                  <a:gd name="T11" fmla="*/ 24 h 1216"/>
                  <a:gd name="T12" fmla="*/ 166 w 686"/>
                  <a:gd name="T13" fmla="*/ 37 h 1216"/>
                  <a:gd name="T14" fmla="*/ 171 w 686"/>
                  <a:gd name="T15" fmla="*/ 50 h 1216"/>
                  <a:gd name="T16" fmla="*/ 166 w 686"/>
                  <a:gd name="T17" fmla="*/ 72 h 1216"/>
                  <a:gd name="T18" fmla="*/ 158 w 686"/>
                  <a:gd name="T19" fmla="*/ 96 h 1216"/>
                  <a:gd name="T20" fmla="*/ 148 w 686"/>
                  <a:gd name="T21" fmla="*/ 157 h 1216"/>
                  <a:gd name="T22" fmla="*/ 131 w 686"/>
                  <a:gd name="T23" fmla="*/ 181 h 1216"/>
                  <a:gd name="T24" fmla="*/ 130 w 686"/>
                  <a:gd name="T25" fmla="*/ 192 h 1216"/>
                  <a:gd name="T26" fmla="*/ 128 w 686"/>
                  <a:gd name="T27" fmla="*/ 204 h 1216"/>
                  <a:gd name="T28" fmla="*/ 121 w 686"/>
                  <a:gd name="T29" fmla="*/ 211 h 1216"/>
                  <a:gd name="T30" fmla="*/ 109 w 686"/>
                  <a:gd name="T31" fmla="*/ 232 h 1216"/>
                  <a:gd name="T32" fmla="*/ 95 w 686"/>
                  <a:gd name="T33" fmla="*/ 262 h 1216"/>
                  <a:gd name="T34" fmla="*/ 76 w 686"/>
                  <a:gd name="T35" fmla="*/ 290 h 1216"/>
                  <a:gd name="T36" fmla="*/ 60 w 686"/>
                  <a:gd name="T37" fmla="*/ 315 h 1216"/>
                  <a:gd name="T38" fmla="*/ 41 w 686"/>
                  <a:gd name="T39" fmla="*/ 331 h 1216"/>
                  <a:gd name="T40" fmla="*/ 4 w 686"/>
                  <a:gd name="T41" fmla="*/ 355 h 1216"/>
                  <a:gd name="T42" fmla="*/ 0 w 686"/>
                  <a:gd name="T43" fmla="*/ 363 h 1216"/>
                  <a:gd name="T44" fmla="*/ 5 w 686"/>
                  <a:gd name="T45" fmla="*/ 368 h 1216"/>
                  <a:gd name="T46" fmla="*/ 20 w 686"/>
                  <a:gd name="T47" fmla="*/ 370 h 1216"/>
                  <a:gd name="T48" fmla="*/ 43 w 686"/>
                  <a:gd name="T49" fmla="*/ 368 h 1216"/>
                  <a:gd name="T50" fmla="*/ 70 w 686"/>
                  <a:gd name="T51" fmla="*/ 358 h 1216"/>
                  <a:gd name="T52" fmla="*/ 94 w 686"/>
                  <a:gd name="T53" fmla="*/ 342 h 1216"/>
                  <a:gd name="T54" fmla="*/ 103 w 686"/>
                  <a:gd name="T55" fmla="*/ 329 h 1216"/>
                  <a:gd name="T56" fmla="*/ 107 w 686"/>
                  <a:gd name="T57" fmla="*/ 316 h 1216"/>
                  <a:gd name="T58" fmla="*/ 107 w 686"/>
                  <a:gd name="T59" fmla="*/ 297 h 1216"/>
                  <a:gd name="T60" fmla="*/ 109 w 686"/>
                  <a:gd name="T61" fmla="*/ 285 h 1216"/>
                  <a:gd name="T62" fmla="*/ 118 w 686"/>
                  <a:gd name="T63" fmla="*/ 281 h 1216"/>
                  <a:gd name="T64" fmla="*/ 129 w 686"/>
                  <a:gd name="T65" fmla="*/ 270 h 1216"/>
                  <a:gd name="T66" fmla="*/ 140 w 686"/>
                  <a:gd name="T67" fmla="*/ 253 h 1216"/>
                  <a:gd name="T68" fmla="*/ 160 w 686"/>
                  <a:gd name="T69" fmla="*/ 242 h 1216"/>
                  <a:gd name="T70" fmla="*/ 171 w 686"/>
                  <a:gd name="T71" fmla="*/ 234 h 1216"/>
                  <a:gd name="T72" fmla="*/ 174 w 686"/>
                  <a:gd name="T73" fmla="*/ 221 h 1216"/>
                  <a:gd name="T74" fmla="*/ 176 w 686"/>
                  <a:gd name="T75" fmla="*/ 212 h 1216"/>
                  <a:gd name="T76" fmla="*/ 196 w 686"/>
                  <a:gd name="T77" fmla="*/ 189 h 1216"/>
                  <a:gd name="T78" fmla="*/ 202 w 686"/>
                  <a:gd name="T79" fmla="*/ 176 h 1216"/>
                  <a:gd name="T80" fmla="*/ 201 w 686"/>
                  <a:gd name="T81" fmla="*/ 169 h 1216"/>
                  <a:gd name="T82" fmla="*/ 197 w 686"/>
                  <a:gd name="T83" fmla="*/ 166 h 1216"/>
                  <a:gd name="T84" fmla="*/ 184 w 686"/>
                  <a:gd name="T85" fmla="*/ 164 h 1216"/>
                  <a:gd name="T86" fmla="*/ 186 w 686"/>
                  <a:gd name="T87" fmla="*/ 152 h 1216"/>
                  <a:gd name="T88" fmla="*/ 190 w 686"/>
                  <a:gd name="T89" fmla="*/ 152 h 1216"/>
                  <a:gd name="T90" fmla="*/ 194 w 686"/>
                  <a:gd name="T91" fmla="*/ 150 h 1216"/>
                  <a:gd name="T92" fmla="*/ 202 w 686"/>
                  <a:gd name="T93" fmla="*/ 146 h 1216"/>
                  <a:gd name="T94" fmla="*/ 209 w 686"/>
                  <a:gd name="T95" fmla="*/ 130 h 1216"/>
                  <a:gd name="T96" fmla="*/ 209 w 686"/>
                  <a:gd name="T97" fmla="*/ 116 h 1216"/>
                  <a:gd name="T98" fmla="*/ 201 w 686"/>
                  <a:gd name="T99" fmla="*/ 91 h 1216"/>
                  <a:gd name="T100" fmla="*/ 196 w 686"/>
                  <a:gd name="T101" fmla="*/ 81 h 121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86"/>
                  <a:gd name="T154" fmla="*/ 0 h 1216"/>
                  <a:gd name="T155" fmla="*/ 686 w 686"/>
                  <a:gd name="T156" fmla="*/ 1216 h 121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86" h="1216">
                    <a:moveTo>
                      <a:pt x="637" y="266"/>
                    </a:moveTo>
                    <a:lnTo>
                      <a:pt x="655" y="151"/>
                    </a:lnTo>
                    <a:lnTo>
                      <a:pt x="654" y="140"/>
                    </a:lnTo>
                    <a:lnTo>
                      <a:pt x="649" y="122"/>
                    </a:lnTo>
                    <a:lnTo>
                      <a:pt x="642" y="98"/>
                    </a:lnTo>
                    <a:lnTo>
                      <a:pt x="634" y="71"/>
                    </a:lnTo>
                    <a:lnTo>
                      <a:pt x="625" y="44"/>
                    </a:lnTo>
                    <a:lnTo>
                      <a:pt x="615" y="22"/>
                    </a:lnTo>
                    <a:lnTo>
                      <a:pt x="610" y="12"/>
                    </a:lnTo>
                    <a:lnTo>
                      <a:pt x="605" y="6"/>
                    </a:lnTo>
                    <a:lnTo>
                      <a:pt x="599" y="2"/>
                    </a:lnTo>
                    <a:lnTo>
                      <a:pt x="595" y="0"/>
                    </a:lnTo>
                    <a:lnTo>
                      <a:pt x="587" y="0"/>
                    </a:lnTo>
                    <a:lnTo>
                      <a:pt x="581" y="2"/>
                    </a:lnTo>
                    <a:lnTo>
                      <a:pt x="573" y="4"/>
                    </a:lnTo>
                    <a:lnTo>
                      <a:pt x="567" y="7"/>
                    </a:lnTo>
                    <a:lnTo>
                      <a:pt x="561" y="11"/>
                    </a:lnTo>
                    <a:lnTo>
                      <a:pt x="555" y="15"/>
                    </a:lnTo>
                    <a:lnTo>
                      <a:pt x="550" y="20"/>
                    </a:lnTo>
                    <a:lnTo>
                      <a:pt x="546" y="26"/>
                    </a:lnTo>
                    <a:lnTo>
                      <a:pt x="539" y="38"/>
                    </a:lnTo>
                    <a:lnTo>
                      <a:pt x="533" y="51"/>
                    </a:lnTo>
                    <a:lnTo>
                      <a:pt x="530" y="64"/>
                    </a:lnTo>
                    <a:lnTo>
                      <a:pt x="529" y="78"/>
                    </a:lnTo>
                    <a:lnTo>
                      <a:pt x="530" y="91"/>
                    </a:lnTo>
                    <a:lnTo>
                      <a:pt x="534" y="102"/>
                    </a:lnTo>
                    <a:lnTo>
                      <a:pt x="538" y="111"/>
                    </a:lnTo>
                    <a:lnTo>
                      <a:pt x="543" y="120"/>
                    </a:lnTo>
                    <a:lnTo>
                      <a:pt x="550" y="130"/>
                    </a:lnTo>
                    <a:lnTo>
                      <a:pt x="554" y="139"/>
                    </a:lnTo>
                    <a:lnTo>
                      <a:pt x="558" y="150"/>
                    </a:lnTo>
                    <a:lnTo>
                      <a:pt x="559" y="163"/>
                    </a:lnTo>
                    <a:lnTo>
                      <a:pt x="558" y="174"/>
                    </a:lnTo>
                    <a:lnTo>
                      <a:pt x="554" y="191"/>
                    </a:lnTo>
                    <a:lnTo>
                      <a:pt x="549" y="214"/>
                    </a:lnTo>
                    <a:lnTo>
                      <a:pt x="542" y="238"/>
                    </a:lnTo>
                    <a:lnTo>
                      <a:pt x="535" y="263"/>
                    </a:lnTo>
                    <a:lnTo>
                      <a:pt x="529" y="284"/>
                    </a:lnTo>
                    <a:lnTo>
                      <a:pt x="522" y="303"/>
                    </a:lnTo>
                    <a:lnTo>
                      <a:pt x="517" y="314"/>
                    </a:lnTo>
                    <a:lnTo>
                      <a:pt x="517" y="464"/>
                    </a:lnTo>
                    <a:lnTo>
                      <a:pt x="506" y="483"/>
                    </a:lnTo>
                    <a:lnTo>
                      <a:pt x="496" y="499"/>
                    </a:lnTo>
                    <a:lnTo>
                      <a:pt x="485" y="515"/>
                    </a:lnTo>
                    <a:lnTo>
                      <a:pt x="474" y="528"/>
                    </a:lnTo>
                    <a:lnTo>
                      <a:pt x="454" y="555"/>
                    </a:lnTo>
                    <a:lnTo>
                      <a:pt x="433" y="584"/>
                    </a:lnTo>
                    <a:lnTo>
                      <a:pt x="428" y="595"/>
                    </a:lnTo>
                    <a:lnTo>
                      <a:pt x="425" y="605"/>
                    </a:lnTo>
                    <a:lnTo>
                      <a:pt x="424" y="615"/>
                    </a:lnTo>
                    <a:lnTo>
                      <a:pt x="425" y="623"/>
                    </a:lnTo>
                    <a:lnTo>
                      <a:pt x="425" y="632"/>
                    </a:lnTo>
                    <a:lnTo>
                      <a:pt x="425" y="641"/>
                    </a:lnTo>
                    <a:lnTo>
                      <a:pt x="424" y="652"/>
                    </a:lnTo>
                    <a:lnTo>
                      <a:pt x="421" y="663"/>
                    </a:lnTo>
                    <a:lnTo>
                      <a:pt x="418" y="671"/>
                    </a:lnTo>
                    <a:lnTo>
                      <a:pt x="413" y="677"/>
                    </a:lnTo>
                    <a:lnTo>
                      <a:pt x="408" y="683"/>
                    </a:lnTo>
                    <a:lnTo>
                      <a:pt x="402" y="687"/>
                    </a:lnTo>
                    <a:lnTo>
                      <a:pt x="396" y="692"/>
                    </a:lnTo>
                    <a:lnTo>
                      <a:pt x="389" y="699"/>
                    </a:lnTo>
                    <a:lnTo>
                      <a:pt x="384" y="707"/>
                    </a:lnTo>
                    <a:lnTo>
                      <a:pt x="378" y="716"/>
                    </a:lnTo>
                    <a:lnTo>
                      <a:pt x="356" y="763"/>
                    </a:lnTo>
                    <a:lnTo>
                      <a:pt x="338" y="803"/>
                    </a:lnTo>
                    <a:lnTo>
                      <a:pt x="330" y="821"/>
                    </a:lnTo>
                    <a:lnTo>
                      <a:pt x="320" y="840"/>
                    </a:lnTo>
                    <a:lnTo>
                      <a:pt x="309" y="860"/>
                    </a:lnTo>
                    <a:lnTo>
                      <a:pt x="294" y="879"/>
                    </a:lnTo>
                    <a:lnTo>
                      <a:pt x="277" y="904"/>
                    </a:lnTo>
                    <a:lnTo>
                      <a:pt x="262" y="929"/>
                    </a:lnTo>
                    <a:lnTo>
                      <a:pt x="249" y="953"/>
                    </a:lnTo>
                    <a:lnTo>
                      <a:pt x="236" y="977"/>
                    </a:lnTo>
                    <a:lnTo>
                      <a:pt x="221" y="1000"/>
                    </a:lnTo>
                    <a:lnTo>
                      <a:pt x="206" y="1023"/>
                    </a:lnTo>
                    <a:lnTo>
                      <a:pt x="197" y="1035"/>
                    </a:lnTo>
                    <a:lnTo>
                      <a:pt x="189" y="1045"/>
                    </a:lnTo>
                    <a:lnTo>
                      <a:pt x="178" y="1056"/>
                    </a:lnTo>
                    <a:lnTo>
                      <a:pt x="168" y="1065"/>
                    </a:lnTo>
                    <a:lnTo>
                      <a:pt x="134" y="1087"/>
                    </a:lnTo>
                    <a:lnTo>
                      <a:pt x="77" y="1121"/>
                    </a:lnTo>
                    <a:lnTo>
                      <a:pt x="48" y="1141"/>
                    </a:lnTo>
                    <a:lnTo>
                      <a:pt x="22" y="1158"/>
                    </a:lnTo>
                    <a:lnTo>
                      <a:pt x="13" y="1168"/>
                    </a:lnTo>
                    <a:lnTo>
                      <a:pt x="5" y="1174"/>
                    </a:lnTo>
                    <a:lnTo>
                      <a:pt x="1" y="1181"/>
                    </a:lnTo>
                    <a:lnTo>
                      <a:pt x="0" y="1186"/>
                    </a:lnTo>
                    <a:lnTo>
                      <a:pt x="0" y="1192"/>
                    </a:lnTo>
                    <a:lnTo>
                      <a:pt x="1" y="1196"/>
                    </a:lnTo>
                    <a:lnTo>
                      <a:pt x="4" y="1200"/>
                    </a:lnTo>
                    <a:lnTo>
                      <a:pt x="8" y="1204"/>
                    </a:lnTo>
                    <a:lnTo>
                      <a:pt x="16" y="1209"/>
                    </a:lnTo>
                    <a:lnTo>
                      <a:pt x="26" y="1213"/>
                    </a:lnTo>
                    <a:lnTo>
                      <a:pt x="40" y="1214"/>
                    </a:lnTo>
                    <a:lnTo>
                      <a:pt x="53" y="1216"/>
                    </a:lnTo>
                    <a:lnTo>
                      <a:pt x="65" y="1216"/>
                    </a:lnTo>
                    <a:lnTo>
                      <a:pt x="77" y="1216"/>
                    </a:lnTo>
                    <a:lnTo>
                      <a:pt x="97" y="1216"/>
                    </a:lnTo>
                    <a:lnTo>
                      <a:pt x="118" y="1213"/>
                    </a:lnTo>
                    <a:lnTo>
                      <a:pt x="141" y="1209"/>
                    </a:lnTo>
                    <a:lnTo>
                      <a:pt x="162" y="1204"/>
                    </a:lnTo>
                    <a:lnTo>
                      <a:pt x="185" y="1196"/>
                    </a:lnTo>
                    <a:lnTo>
                      <a:pt x="208" y="1188"/>
                    </a:lnTo>
                    <a:lnTo>
                      <a:pt x="230" y="1177"/>
                    </a:lnTo>
                    <a:lnTo>
                      <a:pt x="252" y="1166"/>
                    </a:lnTo>
                    <a:lnTo>
                      <a:pt x="272" y="1153"/>
                    </a:lnTo>
                    <a:lnTo>
                      <a:pt x="290" y="1139"/>
                    </a:lnTo>
                    <a:lnTo>
                      <a:pt x="306" y="1124"/>
                    </a:lnTo>
                    <a:lnTo>
                      <a:pt x="321" y="1107"/>
                    </a:lnTo>
                    <a:lnTo>
                      <a:pt x="326" y="1099"/>
                    </a:lnTo>
                    <a:lnTo>
                      <a:pt x="332" y="1089"/>
                    </a:lnTo>
                    <a:lnTo>
                      <a:pt x="337" y="1080"/>
                    </a:lnTo>
                    <a:lnTo>
                      <a:pt x="341" y="1071"/>
                    </a:lnTo>
                    <a:lnTo>
                      <a:pt x="344" y="1061"/>
                    </a:lnTo>
                    <a:lnTo>
                      <a:pt x="346" y="1051"/>
                    </a:lnTo>
                    <a:lnTo>
                      <a:pt x="348" y="1040"/>
                    </a:lnTo>
                    <a:lnTo>
                      <a:pt x="349" y="1029"/>
                    </a:lnTo>
                    <a:lnTo>
                      <a:pt x="349" y="1007"/>
                    </a:lnTo>
                    <a:lnTo>
                      <a:pt x="349" y="989"/>
                    </a:lnTo>
                    <a:lnTo>
                      <a:pt x="349" y="976"/>
                    </a:lnTo>
                    <a:lnTo>
                      <a:pt x="349" y="964"/>
                    </a:lnTo>
                    <a:lnTo>
                      <a:pt x="349" y="951"/>
                    </a:lnTo>
                    <a:lnTo>
                      <a:pt x="352" y="941"/>
                    </a:lnTo>
                    <a:lnTo>
                      <a:pt x="356" y="936"/>
                    </a:lnTo>
                    <a:lnTo>
                      <a:pt x="361" y="932"/>
                    </a:lnTo>
                    <a:lnTo>
                      <a:pt x="368" y="931"/>
                    </a:lnTo>
                    <a:lnTo>
                      <a:pt x="377" y="927"/>
                    </a:lnTo>
                    <a:lnTo>
                      <a:pt x="386" y="923"/>
                    </a:lnTo>
                    <a:lnTo>
                      <a:pt x="397" y="915"/>
                    </a:lnTo>
                    <a:lnTo>
                      <a:pt x="405" y="908"/>
                    </a:lnTo>
                    <a:lnTo>
                      <a:pt x="413" y="899"/>
                    </a:lnTo>
                    <a:lnTo>
                      <a:pt x="420" y="888"/>
                    </a:lnTo>
                    <a:lnTo>
                      <a:pt x="425" y="877"/>
                    </a:lnTo>
                    <a:lnTo>
                      <a:pt x="436" y="857"/>
                    </a:lnTo>
                    <a:lnTo>
                      <a:pt x="445" y="843"/>
                    </a:lnTo>
                    <a:lnTo>
                      <a:pt x="457" y="832"/>
                    </a:lnTo>
                    <a:lnTo>
                      <a:pt x="469" y="824"/>
                    </a:lnTo>
                    <a:lnTo>
                      <a:pt x="482" y="816"/>
                    </a:lnTo>
                    <a:lnTo>
                      <a:pt x="496" y="808"/>
                    </a:lnTo>
                    <a:lnTo>
                      <a:pt x="522" y="796"/>
                    </a:lnTo>
                    <a:lnTo>
                      <a:pt x="547" y="783"/>
                    </a:lnTo>
                    <a:lnTo>
                      <a:pt x="553" y="779"/>
                    </a:lnTo>
                    <a:lnTo>
                      <a:pt x="557" y="773"/>
                    </a:lnTo>
                    <a:lnTo>
                      <a:pt x="559" y="768"/>
                    </a:lnTo>
                    <a:lnTo>
                      <a:pt x="562" y="761"/>
                    </a:lnTo>
                    <a:lnTo>
                      <a:pt x="565" y="749"/>
                    </a:lnTo>
                    <a:lnTo>
                      <a:pt x="566" y="737"/>
                    </a:lnTo>
                    <a:lnTo>
                      <a:pt x="567" y="725"/>
                    </a:lnTo>
                    <a:lnTo>
                      <a:pt x="569" y="713"/>
                    </a:lnTo>
                    <a:lnTo>
                      <a:pt x="570" y="708"/>
                    </a:lnTo>
                    <a:lnTo>
                      <a:pt x="571" y="703"/>
                    </a:lnTo>
                    <a:lnTo>
                      <a:pt x="574" y="697"/>
                    </a:lnTo>
                    <a:lnTo>
                      <a:pt x="577" y="692"/>
                    </a:lnTo>
                    <a:lnTo>
                      <a:pt x="601" y="668"/>
                    </a:lnTo>
                    <a:lnTo>
                      <a:pt x="629" y="637"/>
                    </a:lnTo>
                    <a:lnTo>
                      <a:pt x="641" y="620"/>
                    </a:lnTo>
                    <a:lnTo>
                      <a:pt x="651" y="603"/>
                    </a:lnTo>
                    <a:lnTo>
                      <a:pt x="655" y="595"/>
                    </a:lnTo>
                    <a:lnTo>
                      <a:pt x="659" y="587"/>
                    </a:lnTo>
                    <a:lnTo>
                      <a:pt x="661" y="579"/>
                    </a:lnTo>
                    <a:lnTo>
                      <a:pt x="662" y="572"/>
                    </a:lnTo>
                    <a:lnTo>
                      <a:pt x="661" y="566"/>
                    </a:lnTo>
                    <a:lnTo>
                      <a:pt x="659" y="559"/>
                    </a:lnTo>
                    <a:lnTo>
                      <a:pt x="658" y="555"/>
                    </a:lnTo>
                    <a:lnTo>
                      <a:pt x="654" y="552"/>
                    </a:lnTo>
                    <a:lnTo>
                      <a:pt x="651" y="550"/>
                    </a:lnTo>
                    <a:lnTo>
                      <a:pt x="647" y="548"/>
                    </a:lnTo>
                    <a:lnTo>
                      <a:pt x="643" y="547"/>
                    </a:lnTo>
                    <a:lnTo>
                      <a:pt x="638" y="547"/>
                    </a:lnTo>
                    <a:lnTo>
                      <a:pt x="618" y="551"/>
                    </a:lnTo>
                    <a:lnTo>
                      <a:pt x="601" y="554"/>
                    </a:lnTo>
                    <a:lnTo>
                      <a:pt x="601" y="538"/>
                    </a:lnTo>
                    <a:lnTo>
                      <a:pt x="601" y="522"/>
                    </a:lnTo>
                    <a:lnTo>
                      <a:pt x="601" y="507"/>
                    </a:lnTo>
                    <a:lnTo>
                      <a:pt x="601" y="494"/>
                    </a:lnTo>
                    <a:lnTo>
                      <a:pt x="609" y="498"/>
                    </a:lnTo>
                    <a:lnTo>
                      <a:pt x="614" y="499"/>
                    </a:lnTo>
                    <a:lnTo>
                      <a:pt x="617" y="499"/>
                    </a:lnTo>
                    <a:lnTo>
                      <a:pt x="618" y="499"/>
                    </a:lnTo>
                    <a:lnTo>
                      <a:pt x="621" y="498"/>
                    </a:lnTo>
                    <a:lnTo>
                      <a:pt x="622" y="495"/>
                    </a:lnTo>
                    <a:lnTo>
                      <a:pt x="626" y="495"/>
                    </a:lnTo>
                    <a:lnTo>
                      <a:pt x="631" y="494"/>
                    </a:lnTo>
                    <a:lnTo>
                      <a:pt x="635" y="494"/>
                    </a:lnTo>
                    <a:lnTo>
                      <a:pt x="641" y="492"/>
                    </a:lnTo>
                    <a:lnTo>
                      <a:pt x="645" y="490"/>
                    </a:lnTo>
                    <a:lnTo>
                      <a:pt x="650" y="487"/>
                    </a:lnTo>
                    <a:lnTo>
                      <a:pt x="659" y="479"/>
                    </a:lnTo>
                    <a:lnTo>
                      <a:pt x="667" y="467"/>
                    </a:lnTo>
                    <a:lnTo>
                      <a:pt x="674" y="454"/>
                    </a:lnTo>
                    <a:lnTo>
                      <a:pt x="681" y="435"/>
                    </a:lnTo>
                    <a:lnTo>
                      <a:pt x="682" y="426"/>
                    </a:lnTo>
                    <a:lnTo>
                      <a:pt x="685" y="415"/>
                    </a:lnTo>
                    <a:lnTo>
                      <a:pt x="685" y="403"/>
                    </a:lnTo>
                    <a:lnTo>
                      <a:pt x="686" y="391"/>
                    </a:lnTo>
                    <a:lnTo>
                      <a:pt x="683" y="380"/>
                    </a:lnTo>
                    <a:lnTo>
                      <a:pt x="679" y="364"/>
                    </a:lnTo>
                    <a:lnTo>
                      <a:pt x="674" y="343"/>
                    </a:lnTo>
                    <a:lnTo>
                      <a:pt x="666" y="322"/>
                    </a:lnTo>
                    <a:lnTo>
                      <a:pt x="658" y="300"/>
                    </a:lnTo>
                    <a:lnTo>
                      <a:pt x="650" y="282"/>
                    </a:lnTo>
                    <a:lnTo>
                      <a:pt x="646" y="275"/>
                    </a:lnTo>
                    <a:lnTo>
                      <a:pt x="643" y="270"/>
                    </a:lnTo>
                    <a:lnTo>
                      <a:pt x="639" y="266"/>
                    </a:lnTo>
                    <a:lnTo>
                      <a:pt x="637" y="266"/>
                    </a:lnTo>
                    <a:close/>
                  </a:path>
                </a:pathLst>
              </a:custGeom>
              <a:grpFill/>
              <a:ln w="31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514205"/>
                <a:endParaRPr lang="ru-RU" sz="11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0" name="Группа 189"/>
            <p:cNvGrpSpPr/>
            <p:nvPr/>
          </p:nvGrpSpPr>
          <p:grpSpPr>
            <a:xfrm>
              <a:off x="484418" y="5320164"/>
              <a:ext cx="511176" cy="823912"/>
              <a:chOff x="484418" y="5320164"/>
              <a:chExt cx="511176" cy="823912"/>
            </a:xfrm>
            <a:grpFill/>
          </p:grpSpPr>
          <p:sp>
            <p:nvSpPr>
              <p:cNvPr id="191" name="Freeform 14"/>
              <p:cNvSpPr>
                <a:spLocks/>
              </p:cNvSpPr>
              <p:nvPr/>
            </p:nvSpPr>
            <p:spPr bwMode="auto">
              <a:xfrm>
                <a:off x="570143" y="5605914"/>
                <a:ext cx="192088" cy="125413"/>
              </a:xfrm>
              <a:custGeom>
                <a:avLst/>
                <a:gdLst>
                  <a:gd name="T0" fmla="*/ 118 w 397"/>
                  <a:gd name="T1" fmla="*/ 46 h 259"/>
                  <a:gd name="T2" fmla="*/ 116 w 397"/>
                  <a:gd name="T3" fmla="*/ 38 h 259"/>
                  <a:gd name="T4" fmla="*/ 108 w 397"/>
                  <a:gd name="T5" fmla="*/ 33 h 259"/>
                  <a:gd name="T6" fmla="*/ 103 w 397"/>
                  <a:gd name="T7" fmla="*/ 28 h 259"/>
                  <a:gd name="T8" fmla="*/ 99 w 397"/>
                  <a:gd name="T9" fmla="*/ 27 h 259"/>
                  <a:gd name="T10" fmla="*/ 95 w 397"/>
                  <a:gd name="T11" fmla="*/ 28 h 259"/>
                  <a:gd name="T12" fmla="*/ 92 w 397"/>
                  <a:gd name="T13" fmla="*/ 28 h 259"/>
                  <a:gd name="T14" fmla="*/ 89 w 397"/>
                  <a:gd name="T15" fmla="*/ 28 h 259"/>
                  <a:gd name="T16" fmla="*/ 84 w 397"/>
                  <a:gd name="T17" fmla="*/ 25 h 259"/>
                  <a:gd name="T18" fmla="*/ 78 w 397"/>
                  <a:gd name="T19" fmla="*/ 20 h 259"/>
                  <a:gd name="T20" fmla="*/ 69 w 397"/>
                  <a:gd name="T21" fmla="*/ 12 h 259"/>
                  <a:gd name="T22" fmla="*/ 58 w 397"/>
                  <a:gd name="T23" fmla="*/ 4 h 259"/>
                  <a:gd name="T24" fmla="*/ 51 w 397"/>
                  <a:gd name="T25" fmla="*/ 1 h 259"/>
                  <a:gd name="T26" fmla="*/ 46 w 397"/>
                  <a:gd name="T27" fmla="*/ 0 h 259"/>
                  <a:gd name="T28" fmla="*/ 38 w 397"/>
                  <a:gd name="T29" fmla="*/ 1 h 259"/>
                  <a:gd name="T30" fmla="*/ 23 w 397"/>
                  <a:gd name="T31" fmla="*/ 4 h 259"/>
                  <a:gd name="T32" fmla="*/ 13 w 397"/>
                  <a:gd name="T33" fmla="*/ 8 h 259"/>
                  <a:gd name="T34" fmla="*/ 7 w 397"/>
                  <a:gd name="T35" fmla="*/ 12 h 259"/>
                  <a:gd name="T36" fmla="*/ 3 w 397"/>
                  <a:gd name="T37" fmla="*/ 15 h 259"/>
                  <a:gd name="T38" fmla="*/ 0 w 397"/>
                  <a:gd name="T39" fmla="*/ 19 h 259"/>
                  <a:gd name="T40" fmla="*/ 0 w 397"/>
                  <a:gd name="T41" fmla="*/ 22 h 259"/>
                  <a:gd name="T42" fmla="*/ 3 w 397"/>
                  <a:gd name="T43" fmla="*/ 25 h 259"/>
                  <a:gd name="T44" fmla="*/ 8 w 397"/>
                  <a:gd name="T45" fmla="*/ 28 h 259"/>
                  <a:gd name="T46" fmla="*/ 11 w 397"/>
                  <a:gd name="T47" fmla="*/ 34 h 259"/>
                  <a:gd name="T48" fmla="*/ 17 w 397"/>
                  <a:gd name="T49" fmla="*/ 47 h 259"/>
                  <a:gd name="T50" fmla="*/ 23 w 397"/>
                  <a:gd name="T51" fmla="*/ 64 h 259"/>
                  <a:gd name="T52" fmla="*/ 28 w 397"/>
                  <a:gd name="T53" fmla="*/ 74 h 259"/>
                  <a:gd name="T54" fmla="*/ 31 w 397"/>
                  <a:gd name="T55" fmla="*/ 78 h 259"/>
                  <a:gd name="T56" fmla="*/ 33 w 397"/>
                  <a:gd name="T57" fmla="*/ 78 h 259"/>
                  <a:gd name="T58" fmla="*/ 35 w 397"/>
                  <a:gd name="T59" fmla="*/ 76 h 259"/>
                  <a:gd name="T60" fmla="*/ 41 w 397"/>
                  <a:gd name="T61" fmla="*/ 74 h 259"/>
                  <a:gd name="T62" fmla="*/ 52 w 397"/>
                  <a:gd name="T63" fmla="*/ 71 h 259"/>
                  <a:gd name="T64" fmla="*/ 62 w 397"/>
                  <a:gd name="T65" fmla="*/ 70 h 259"/>
                  <a:gd name="T66" fmla="*/ 71 w 397"/>
                  <a:gd name="T67" fmla="*/ 73 h 259"/>
                  <a:gd name="T68" fmla="*/ 77 w 397"/>
                  <a:gd name="T69" fmla="*/ 75 h 259"/>
                  <a:gd name="T70" fmla="*/ 79 w 397"/>
                  <a:gd name="T71" fmla="*/ 74 h 259"/>
                  <a:gd name="T72" fmla="*/ 83 w 397"/>
                  <a:gd name="T73" fmla="*/ 71 h 259"/>
                  <a:gd name="T74" fmla="*/ 87 w 397"/>
                  <a:gd name="T75" fmla="*/ 72 h 259"/>
                  <a:gd name="T76" fmla="*/ 89 w 397"/>
                  <a:gd name="T77" fmla="*/ 75 h 259"/>
                  <a:gd name="T78" fmla="*/ 93 w 397"/>
                  <a:gd name="T79" fmla="*/ 75 h 259"/>
                  <a:gd name="T80" fmla="*/ 98 w 397"/>
                  <a:gd name="T81" fmla="*/ 75 h 259"/>
                  <a:gd name="T82" fmla="*/ 101 w 397"/>
                  <a:gd name="T83" fmla="*/ 74 h 259"/>
                  <a:gd name="T84" fmla="*/ 105 w 397"/>
                  <a:gd name="T85" fmla="*/ 69 h 259"/>
                  <a:gd name="T86" fmla="*/ 109 w 397"/>
                  <a:gd name="T87" fmla="*/ 62 h 259"/>
                  <a:gd name="T88" fmla="*/ 111 w 397"/>
                  <a:gd name="T89" fmla="*/ 57 h 259"/>
                  <a:gd name="T90" fmla="*/ 114 w 397"/>
                  <a:gd name="T91" fmla="*/ 56 h 259"/>
                  <a:gd name="T92" fmla="*/ 114 w 397"/>
                  <a:gd name="T93" fmla="*/ 52 h 25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7"/>
                  <a:gd name="T142" fmla="*/ 0 h 259"/>
                  <a:gd name="T143" fmla="*/ 397 w 397"/>
                  <a:gd name="T144" fmla="*/ 259 h 25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7" h="259">
                    <a:moveTo>
                      <a:pt x="373" y="169"/>
                    </a:moveTo>
                    <a:lnTo>
                      <a:pt x="388" y="151"/>
                    </a:lnTo>
                    <a:lnTo>
                      <a:pt x="397" y="138"/>
                    </a:lnTo>
                    <a:lnTo>
                      <a:pt x="379" y="126"/>
                    </a:lnTo>
                    <a:lnTo>
                      <a:pt x="361" y="114"/>
                    </a:lnTo>
                    <a:lnTo>
                      <a:pt x="353" y="107"/>
                    </a:lnTo>
                    <a:lnTo>
                      <a:pt x="345" y="101"/>
                    </a:lnTo>
                    <a:lnTo>
                      <a:pt x="337" y="93"/>
                    </a:lnTo>
                    <a:lnTo>
                      <a:pt x="331" y="85"/>
                    </a:lnTo>
                    <a:lnTo>
                      <a:pt x="325" y="87"/>
                    </a:lnTo>
                    <a:lnTo>
                      <a:pt x="319" y="90"/>
                    </a:lnTo>
                    <a:lnTo>
                      <a:pt x="313" y="91"/>
                    </a:lnTo>
                    <a:lnTo>
                      <a:pt x="308" y="93"/>
                    </a:lnTo>
                    <a:lnTo>
                      <a:pt x="303" y="93"/>
                    </a:lnTo>
                    <a:lnTo>
                      <a:pt x="297" y="93"/>
                    </a:lnTo>
                    <a:lnTo>
                      <a:pt x="292" y="91"/>
                    </a:lnTo>
                    <a:lnTo>
                      <a:pt x="287" y="89"/>
                    </a:lnTo>
                    <a:lnTo>
                      <a:pt x="276" y="83"/>
                    </a:lnTo>
                    <a:lnTo>
                      <a:pt x="267" y="77"/>
                    </a:lnTo>
                    <a:lnTo>
                      <a:pt x="256" y="67"/>
                    </a:lnTo>
                    <a:lnTo>
                      <a:pt x="247" y="58"/>
                    </a:lnTo>
                    <a:lnTo>
                      <a:pt x="225" y="38"/>
                    </a:lnTo>
                    <a:lnTo>
                      <a:pt x="203" y="19"/>
                    </a:lnTo>
                    <a:lnTo>
                      <a:pt x="189" y="12"/>
                    </a:lnTo>
                    <a:lnTo>
                      <a:pt x="176" y="5"/>
                    </a:lnTo>
                    <a:lnTo>
                      <a:pt x="168" y="4"/>
                    </a:lnTo>
                    <a:lnTo>
                      <a:pt x="160" y="1"/>
                    </a:lnTo>
                    <a:lnTo>
                      <a:pt x="152" y="1"/>
                    </a:lnTo>
                    <a:lnTo>
                      <a:pt x="144" y="0"/>
                    </a:lnTo>
                    <a:lnTo>
                      <a:pt x="124" y="2"/>
                    </a:lnTo>
                    <a:lnTo>
                      <a:pt x="101" y="6"/>
                    </a:lnTo>
                    <a:lnTo>
                      <a:pt x="77" y="13"/>
                    </a:lnTo>
                    <a:lnTo>
                      <a:pt x="53" y="22"/>
                    </a:lnTo>
                    <a:lnTo>
                      <a:pt x="43" y="27"/>
                    </a:lnTo>
                    <a:lnTo>
                      <a:pt x="32" y="31"/>
                    </a:lnTo>
                    <a:lnTo>
                      <a:pt x="24" y="38"/>
                    </a:lnTo>
                    <a:lnTo>
                      <a:pt x="16" y="43"/>
                    </a:lnTo>
                    <a:lnTo>
                      <a:pt x="9" y="49"/>
                    </a:lnTo>
                    <a:lnTo>
                      <a:pt x="4" y="54"/>
                    </a:lnTo>
                    <a:lnTo>
                      <a:pt x="1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4" y="75"/>
                    </a:lnTo>
                    <a:lnTo>
                      <a:pt x="9" y="81"/>
                    </a:lnTo>
                    <a:lnTo>
                      <a:pt x="15" y="86"/>
                    </a:lnTo>
                    <a:lnTo>
                      <a:pt x="25" y="93"/>
                    </a:lnTo>
                    <a:lnTo>
                      <a:pt x="29" y="97"/>
                    </a:lnTo>
                    <a:lnTo>
                      <a:pt x="37" y="110"/>
                    </a:lnTo>
                    <a:lnTo>
                      <a:pt x="45" y="130"/>
                    </a:lnTo>
                    <a:lnTo>
                      <a:pt x="55" y="155"/>
                    </a:lnTo>
                    <a:lnTo>
                      <a:pt x="64" y="182"/>
                    </a:lnTo>
                    <a:lnTo>
                      <a:pt x="75" y="209"/>
                    </a:lnTo>
                    <a:lnTo>
                      <a:pt x="85" y="231"/>
                    </a:lnTo>
                    <a:lnTo>
                      <a:pt x="91" y="242"/>
                    </a:lnTo>
                    <a:lnTo>
                      <a:pt x="97" y="250"/>
                    </a:lnTo>
                    <a:lnTo>
                      <a:pt x="103" y="255"/>
                    </a:lnTo>
                    <a:lnTo>
                      <a:pt x="108" y="259"/>
                    </a:lnTo>
                    <a:lnTo>
                      <a:pt x="109" y="255"/>
                    </a:lnTo>
                    <a:lnTo>
                      <a:pt x="112" y="253"/>
                    </a:lnTo>
                    <a:lnTo>
                      <a:pt x="116" y="250"/>
                    </a:lnTo>
                    <a:lnTo>
                      <a:pt x="121" y="246"/>
                    </a:lnTo>
                    <a:lnTo>
                      <a:pt x="135" y="242"/>
                    </a:lnTo>
                    <a:lnTo>
                      <a:pt x="151" y="237"/>
                    </a:lnTo>
                    <a:lnTo>
                      <a:pt x="169" y="234"/>
                    </a:lnTo>
                    <a:lnTo>
                      <a:pt x="187" y="231"/>
                    </a:lnTo>
                    <a:lnTo>
                      <a:pt x="203" y="230"/>
                    </a:lnTo>
                    <a:lnTo>
                      <a:pt x="216" y="229"/>
                    </a:lnTo>
                    <a:lnTo>
                      <a:pt x="232" y="238"/>
                    </a:lnTo>
                    <a:lnTo>
                      <a:pt x="247" y="247"/>
                    </a:lnTo>
                    <a:lnTo>
                      <a:pt x="251" y="246"/>
                    </a:lnTo>
                    <a:lnTo>
                      <a:pt x="256" y="245"/>
                    </a:lnTo>
                    <a:lnTo>
                      <a:pt x="260" y="243"/>
                    </a:lnTo>
                    <a:lnTo>
                      <a:pt x="264" y="241"/>
                    </a:lnTo>
                    <a:lnTo>
                      <a:pt x="271" y="234"/>
                    </a:lnTo>
                    <a:lnTo>
                      <a:pt x="277" y="229"/>
                    </a:lnTo>
                    <a:lnTo>
                      <a:pt x="284" y="237"/>
                    </a:lnTo>
                    <a:lnTo>
                      <a:pt x="291" y="242"/>
                    </a:lnTo>
                    <a:lnTo>
                      <a:pt x="293" y="245"/>
                    </a:lnTo>
                    <a:lnTo>
                      <a:pt x="299" y="246"/>
                    </a:lnTo>
                    <a:lnTo>
                      <a:pt x="305" y="246"/>
                    </a:lnTo>
                    <a:lnTo>
                      <a:pt x="313" y="247"/>
                    </a:lnTo>
                    <a:lnTo>
                      <a:pt x="320" y="246"/>
                    </a:lnTo>
                    <a:lnTo>
                      <a:pt x="327" y="245"/>
                    </a:lnTo>
                    <a:lnTo>
                      <a:pt x="332" y="241"/>
                    </a:lnTo>
                    <a:lnTo>
                      <a:pt x="337" y="237"/>
                    </a:lnTo>
                    <a:lnTo>
                      <a:pt x="344" y="226"/>
                    </a:lnTo>
                    <a:lnTo>
                      <a:pt x="351" y="214"/>
                    </a:lnTo>
                    <a:lnTo>
                      <a:pt x="356" y="202"/>
                    </a:lnTo>
                    <a:lnTo>
                      <a:pt x="361" y="191"/>
                    </a:lnTo>
                    <a:lnTo>
                      <a:pt x="365" y="187"/>
                    </a:lnTo>
                    <a:lnTo>
                      <a:pt x="369" y="183"/>
                    </a:lnTo>
                    <a:lnTo>
                      <a:pt x="373" y="182"/>
                    </a:lnTo>
                    <a:lnTo>
                      <a:pt x="379" y="181"/>
                    </a:lnTo>
                    <a:lnTo>
                      <a:pt x="373" y="169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algn="ctr" defTabSz="5142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en-US" sz="900" b="1">
                  <a:solidFill>
                    <a:prstClr val="black"/>
                  </a:solidFill>
                  <a:ea typeface="-윤고딕130" pitchFamily="18" charset="-127"/>
                </a:endParaRPr>
              </a:p>
            </p:txBody>
          </p:sp>
          <p:sp>
            <p:nvSpPr>
              <p:cNvPr id="192" name="Freeform 5"/>
              <p:cNvSpPr>
                <a:spLocks/>
              </p:cNvSpPr>
              <p:nvPr/>
            </p:nvSpPr>
            <p:spPr bwMode="auto">
              <a:xfrm>
                <a:off x="622531" y="5320164"/>
                <a:ext cx="309563" cy="417513"/>
              </a:xfrm>
              <a:custGeom>
                <a:avLst/>
                <a:gdLst>
                  <a:gd name="T0" fmla="*/ 82 w 644"/>
                  <a:gd name="T1" fmla="*/ 219 h 860"/>
                  <a:gd name="T2" fmla="*/ 69 w 644"/>
                  <a:gd name="T3" fmla="*/ 209 h 860"/>
                  <a:gd name="T4" fmla="*/ 57 w 644"/>
                  <a:gd name="T5" fmla="*/ 208 h 860"/>
                  <a:gd name="T6" fmla="*/ 46 w 644"/>
                  <a:gd name="T7" fmla="*/ 201 h 860"/>
                  <a:gd name="T8" fmla="*/ 27 w 644"/>
                  <a:gd name="T9" fmla="*/ 185 h 860"/>
                  <a:gd name="T10" fmla="*/ 15 w 644"/>
                  <a:gd name="T11" fmla="*/ 176 h 860"/>
                  <a:gd name="T12" fmla="*/ 11 w 644"/>
                  <a:gd name="T13" fmla="*/ 161 h 860"/>
                  <a:gd name="T14" fmla="*/ 9 w 644"/>
                  <a:gd name="T15" fmla="*/ 149 h 860"/>
                  <a:gd name="T16" fmla="*/ 14 w 644"/>
                  <a:gd name="T17" fmla="*/ 143 h 860"/>
                  <a:gd name="T18" fmla="*/ 22 w 644"/>
                  <a:gd name="T19" fmla="*/ 139 h 860"/>
                  <a:gd name="T20" fmla="*/ 23 w 644"/>
                  <a:gd name="T21" fmla="*/ 131 h 860"/>
                  <a:gd name="T22" fmla="*/ 16 w 644"/>
                  <a:gd name="T23" fmla="*/ 120 h 860"/>
                  <a:gd name="T24" fmla="*/ 2 w 644"/>
                  <a:gd name="T25" fmla="*/ 107 h 860"/>
                  <a:gd name="T26" fmla="*/ 0 w 644"/>
                  <a:gd name="T27" fmla="*/ 95 h 860"/>
                  <a:gd name="T28" fmla="*/ 7 w 644"/>
                  <a:gd name="T29" fmla="*/ 82 h 860"/>
                  <a:gd name="T30" fmla="*/ 20 w 644"/>
                  <a:gd name="T31" fmla="*/ 66 h 860"/>
                  <a:gd name="T32" fmla="*/ 20 w 644"/>
                  <a:gd name="T33" fmla="*/ 41 h 860"/>
                  <a:gd name="T34" fmla="*/ 17 w 644"/>
                  <a:gd name="T35" fmla="*/ 37 h 860"/>
                  <a:gd name="T36" fmla="*/ 12 w 644"/>
                  <a:gd name="T37" fmla="*/ 34 h 860"/>
                  <a:gd name="T38" fmla="*/ 11 w 644"/>
                  <a:gd name="T39" fmla="*/ 29 h 860"/>
                  <a:gd name="T40" fmla="*/ 20 w 644"/>
                  <a:gd name="T41" fmla="*/ 10 h 860"/>
                  <a:gd name="T42" fmla="*/ 28 w 644"/>
                  <a:gd name="T43" fmla="*/ 2 h 860"/>
                  <a:gd name="T44" fmla="*/ 34 w 644"/>
                  <a:gd name="T45" fmla="*/ 8 h 860"/>
                  <a:gd name="T46" fmla="*/ 42 w 644"/>
                  <a:gd name="T47" fmla="*/ 10 h 860"/>
                  <a:gd name="T48" fmla="*/ 47 w 644"/>
                  <a:gd name="T49" fmla="*/ 7 h 860"/>
                  <a:gd name="T50" fmla="*/ 52 w 644"/>
                  <a:gd name="T51" fmla="*/ 1 h 860"/>
                  <a:gd name="T52" fmla="*/ 59 w 644"/>
                  <a:gd name="T53" fmla="*/ 0 h 860"/>
                  <a:gd name="T54" fmla="*/ 69 w 644"/>
                  <a:gd name="T55" fmla="*/ 6 h 860"/>
                  <a:gd name="T56" fmla="*/ 75 w 644"/>
                  <a:gd name="T57" fmla="*/ 19 h 860"/>
                  <a:gd name="T58" fmla="*/ 85 w 644"/>
                  <a:gd name="T59" fmla="*/ 27 h 860"/>
                  <a:gd name="T60" fmla="*/ 93 w 644"/>
                  <a:gd name="T61" fmla="*/ 26 h 860"/>
                  <a:gd name="T62" fmla="*/ 103 w 644"/>
                  <a:gd name="T63" fmla="*/ 25 h 860"/>
                  <a:gd name="T64" fmla="*/ 106 w 644"/>
                  <a:gd name="T65" fmla="*/ 34 h 860"/>
                  <a:gd name="T66" fmla="*/ 118 w 644"/>
                  <a:gd name="T67" fmla="*/ 38 h 860"/>
                  <a:gd name="T68" fmla="*/ 131 w 644"/>
                  <a:gd name="T69" fmla="*/ 44 h 860"/>
                  <a:gd name="T70" fmla="*/ 135 w 644"/>
                  <a:gd name="T71" fmla="*/ 56 h 860"/>
                  <a:gd name="T72" fmla="*/ 146 w 644"/>
                  <a:gd name="T73" fmla="*/ 68 h 860"/>
                  <a:gd name="T74" fmla="*/ 157 w 644"/>
                  <a:gd name="T75" fmla="*/ 78 h 860"/>
                  <a:gd name="T76" fmla="*/ 162 w 644"/>
                  <a:gd name="T77" fmla="*/ 88 h 860"/>
                  <a:gd name="T78" fmla="*/ 160 w 644"/>
                  <a:gd name="T79" fmla="*/ 101 h 860"/>
                  <a:gd name="T80" fmla="*/ 157 w 644"/>
                  <a:gd name="T81" fmla="*/ 109 h 860"/>
                  <a:gd name="T82" fmla="*/ 158 w 644"/>
                  <a:gd name="T83" fmla="*/ 121 h 860"/>
                  <a:gd name="T84" fmla="*/ 166 w 644"/>
                  <a:gd name="T85" fmla="*/ 140 h 860"/>
                  <a:gd name="T86" fmla="*/ 183 w 644"/>
                  <a:gd name="T87" fmla="*/ 164 h 860"/>
                  <a:gd name="T88" fmla="*/ 194 w 644"/>
                  <a:gd name="T89" fmla="*/ 185 h 860"/>
                  <a:gd name="T90" fmla="*/ 195 w 644"/>
                  <a:gd name="T91" fmla="*/ 197 h 860"/>
                  <a:gd name="T92" fmla="*/ 193 w 644"/>
                  <a:gd name="T93" fmla="*/ 208 h 860"/>
                  <a:gd name="T94" fmla="*/ 179 w 644"/>
                  <a:gd name="T95" fmla="*/ 213 h 860"/>
                  <a:gd name="T96" fmla="*/ 152 w 644"/>
                  <a:gd name="T97" fmla="*/ 215 h 860"/>
                  <a:gd name="T98" fmla="*/ 146 w 644"/>
                  <a:gd name="T99" fmla="*/ 234 h 860"/>
                  <a:gd name="T100" fmla="*/ 142 w 644"/>
                  <a:gd name="T101" fmla="*/ 239 h 860"/>
                  <a:gd name="T102" fmla="*/ 140 w 644"/>
                  <a:gd name="T103" fmla="*/ 252 h 860"/>
                  <a:gd name="T104" fmla="*/ 142 w 644"/>
                  <a:gd name="T105" fmla="*/ 263 h 860"/>
                  <a:gd name="T106" fmla="*/ 128 w 644"/>
                  <a:gd name="T107" fmla="*/ 259 h 860"/>
                  <a:gd name="T108" fmla="*/ 123 w 644"/>
                  <a:gd name="T109" fmla="*/ 254 h 860"/>
                  <a:gd name="T110" fmla="*/ 115 w 644"/>
                  <a:gd name="T111" fmla="*/ 252 h 860"/>
                  <a:gd name="T112" fmla="*/ 101 w 644"/>
                  <a:gd name="T113" fmla="*/ 250 h 860"/>
                  <a:gd name="T114" fmla="*/ 92 w 644"/>
                  <a:gd name="T115" fmla="*/ 238 h 860"/>
                  <a:gd name="T116" fmla="*/ 80 w 644"/>
                  <a:gd name="T117" fmla="*/ 232 h 86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44"/>
                  <a:gd name="T178" fmla="*/ 0 h 860"/>
                  <a:gd name="T179" fmla="*/ 644 w 644"/>
                  <a:gd name="T180" fmla="*/ 860 h 86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44" h="860">
                    <a:moveTo>
                      <a:pt x="265" y="758"/>
                    </a:moveTo>
                    <a:lnTo>
                      <a:pt x="280" y="740"/>
                    </a:lnTo>
                    <a:lnTo>
                      <a:pt x="289" y="727"/>
                    </a:lnTo>
                    <a:lnTo>
                      <a:pt x="271" y="715"/>
                    </a:lnTo>
                    <a:lnTo>
                      <a:pt x="253" y="703"/>
                    </a:lnTo>
                    <a:lnTo>
                      <a:pt x="245" y="696"/>
                    </a:lnTo>
                    <a:lnTo>
                      <a:pt x="237" y="690"/>
                    </a:lnTo>
                    <a:lnTo>
                      <a:pt x="229" y="682"/>
                    </a:lnTo>
                    <a:lnTo>
                      <a:pt x="223" y="674"/>
                    </a:lnTo>
                    <a:lnTo>
                      <a:pt x="211" y="679"/>
                    </a:lnTo>
                    <a:lnTo>
                      <a:pt x="200" y="680"/>
                    </a:lnTo>
                    <a:lnTo>
                      <a:pt x="189" y="680"/>
                    </a:lnTo>
                    <a:lnTo>
                      <a:pt x="180" y="676"/>
                    </a:lnTo>
                    <a:lnTo>
                      <a:pt x="171" y="672"/>
                    </a:lnTo>
                    <a:lnTo>
                      <a:pt x="161" y="666"/>
                    </a:lnTo>
                    <a:lnTo>
                      <a:pt x="152" y="658"/>
                    </a:lnTo>
                    <a:lnTo>
                      <a:pt x="143" y="650"/>
                    </a:lnTo>
                    <a:lnTo>
                      <a:pt x="123" y="631"/>
                    </a:lnTo>
                    <a:lnTo>
                      <a:pt x="101" y="612"/>
                    </a:lnTo>
                    <a:lnTo>
                      <a:pt x="89" y="604"/>
                    </a:lnTo>
                    <a:lnTo>
                      <a:pt x="77" y="598"/>
                    </a:lnTo>
                    <a:lnTo>
                      <a:pt x="64" y="593"/>
                    </a:lnTo>
                    <a:lnTo>
                      <a:pt x="48" y="589"/>
                    </a:lnTo>
                    <a:lnTo>
                      <a:pt x="49" y="574"/>
                    </a:lnTo>
                    <a:lnTo>
                      <a:pt x="48" y="561"/>
                    </a:lnTo>
                    <a:lnTo>
                      <a:pt x="45" y="549"/>
                    </a:lnTo>
                    <a:lnTo>
                      <a:pt x="41" y="537"/>
                    </a:lnTo>
                    <a:lnTo>
                      <a:pt x="37" y="526"/>
                    </a:lnTo>
                    <a:lnTo>
                      <a:pt x="33" y="515"/>
                    </a:lnTo>
                    <a:lnTo>
                      <a:pt x="31" y="503"/>
                    </a:lnTo>
                    <a:lnTo>
                      <a:pt x="31" y="493"/>
                    </a:lnTo>
                    <a:lnTo>
                      <a:pt x="31" y="486"/>
                    </a:lnTo>
                    <a:lnTo>
                      <a:pt x="32" y="482"/>
                    </a:lnTo>
                    <a:lnTo>
                      <a:pt x="35" y="478"/>
                    </a:lnTo>
                    <a:lnTo>
                      <a:pt x="37" y="474"/>
                    </a:lnTo>
                    <a:lnTo>
                      <a:pt x="45" y="469"/>
                    </a:lnTo>
                    <a:lnTo>
                      <a:pt x="55" y="466"/>
                    </a:lnTo>
                    <a:lnTo>
                      <a:pt x="63" y="462"/>
                    </a:lnTo>
                    <a:lnTo>
                      <a:pt x="71" y="457"/>
                    </a:lnTo>
                    <a:lnTo>
                      <a:pt x="73" y="454"/>
                    </a:lnTo>
                    <a:lnTo>
                      <a:pt x="76" y="450"/>
                    </a:lnTo>
                    <a:lnTo>
                      <a:pt x="77" y="445"/>
                    </a:lnTo>
                    <a:lnTo>
                      <a:pt x="79" y="438"/>
                    </a:lnTo>
                    <a:lnTo>
                      <a:pt x="77" y="429"/>
                    </a:lnTo>
                    <a:lnTo>
                      <a:pt x="75" y="421"/>
                    </a:lnTo>
                    <a:lnTo>
                      <a:pt x="71" y="413"/>
                    </a:lnTo>
                    <a:lnTo>
                      <a:pt x="67" y="406"/>
                    </a:lnTo>
                    <a:lnTo>
                      <a:pt x="53" y="393"/>
                    </a:lnTo>
                    <a:lnTo>
                      <a:pt x="39" y="382"/>
                    </a:lnTo>
                    <a:lnTo>
                      <a:pt x="25" y="370"/>
                    </a:lnTo>
                    <a:lnTo>
                      <a:pt x="12" y="357"/>
                    </a:lnTo>
                    <a:lnTo>
                      <a:pt x="7" y="350"/>
                    </a:lnTo>
                    <a:lnTo>
                      <a:pt x="4" y="342"/>
                    </a:lnTo>
                    <a:lnTo>
                      <a:pt x="1" y="334"/>
                    </a:lnTo>
                    <a:lnTo>
                      <a:pt x="0" y="325"/>
                    </a:lnTo>
                    <a:lnTo>
                      <a:pt x="1" y="310"/>
                    </a:lnTo>
                    <a:lnTo>
                      <a:pt x="4" y="297"/>
                    </a:lnTo>
                    <a:lnTo>
                      <a:pt x="8" y="286"/>
                    </a:lnTo>
                    <a:lnTo>
                      <a:pt x="15" y="277"/>
                    </a:lnTo>
                    <a:lnTo>
                      <a:pt x="24" y="269"/>
                    </a:lnTo>
                    <a:lnTo>
                      <a:pt x="36" y="262"/>
                    </a:lnTo>
                    <a:lnTo>
                      <a:pt x="49" y="257"/>
                    </a:lnTo>
                    <a:lnTo>
                      <a:pt x="67" y="251"/>
                    </a:lnTo>
                    <a:lnTo>
                      <a:pt x="67" y="217"/>
                    </a:lnTo>
                    <a:lnTo>
                      <a:pt x="67" y="187"/>
                    </a:lnTo>
                    <a:lnTo>
                      <a:pt x="67" y="163"/>
                    </a:lnTo>
                    <a:lnTo>
                      <a:pt x="67" y="138"/>
                    </a:lnTo>
                    <a:lnTo>
                      <a:pt x="65" y="133"/>
                    </a:lnTo>
                    <a:lnTo>
                      <a:pt x="65" y="130"/>
                    </a:lnTo>
                    <a:lnTo>
                      <a:pt x="64" y="127"/>
                    </a:lnTo>
                    <a:lnTo>
                      <a:pt x="61" y="125"/>
                    </a:lnTo>
                    <a:lnTo>
                      <a:pt x="57" y="122"/>
                    </a:lnTo>
                    <a:lnTo>
                      <a:pt x="51" y="119"/>
                    </a:lnTo>
                    <a:lnTo>
                      <a:pt x="45" y="117"/>
                    </a:lnTo>
                    <a:lnTo>
                      <a:pt x="41" y="114"/>
                    </a:lnTo>
                    <a:lnTo>
                      <a:pt x="39" y="111"/>
                    </a:lnTo>
                    <a:lnTo>
                      <a:pt x="37" y="109"/>
                    </a:lnTo>
                    <a:lnTo>
                      <a:pt x="36" y="106"/>
                    </a:lnTo>
                    <a:lnTo>
                      <a:pt x="36" y="101"/>
                    </a:lnTo>
                    <a:lnTo>
                      <a:pt x="37" y="94"/>
                    </a:lnTo>
                    <a:lnTo>
                      <a:pt x="43" y="81"/>
                    </a:lnTo>
                    <a:lnTo>
                      <a:pt x="49" y="66"/>
                    </a:lnTo>
                    <a:lnTo>
                      <a:pt x="59" y="49"/>
                    </a:lnTo>
                    <a:lnTo>
                      <a:pt x="67" y="33"/>
                    </a:lnTo>
                    <a:lnTo>
                      <a:pt x="75" y="18"/>
                    </a:lnTo>
                    <a:lnTo>
                      <a:pt x="80" y="9"/>
                    </a:lnTo>
                    <a:lnTo>
                      <a:pt x="84" y="5"/>
                    </a:lnTo>
                    <a:lnTo>
                      <a:pt x="91" y="6"/>
                    </a:lnTo>
                    <a:lnTo>
                      <a:pt x="96" y="10"/>
                    </a:lnTo>
                    <a:lnTo>
                      <a:pt x="101" y="14"/>
                    </a:lnTo>
                    <a:lnTo>
                      <a:pt x="107" y="19"/>
                    </a:lnTo>
                    <a:lnTo>
                      <a:pt x="112" y="26"/>
                    </a:lnTo>
                    <a:lnTo>
                      <a:pt x="117" y="30"/>
                    </a:lnTo>
                    <a:lnTo>
                      <a:pt x="124" y="34"/>
                    </a:lnTo>
                    <a:lnTo>
                      <a:pt x="132" y="35"/>
                    </a:lnTo>
                    <a:lnTo>
                      <a:pt x="139" y="34"/>
                    </a:lnTo>
                    <a:lnTo>
                      <a:pt x="144" y="34"/>
                    </a:lnTo>
                    <a:lnTo>
                      <a:pt x="148" y="31"/>
                    </a:lnTo>
                    <a:lnTo>
                      <a:pt x="151" y="30"/>
                    </a:lnTo>
                    <a:lnTo>
                      <a:pt x="156" y="23"/>
                    </a:lnTo>
                    <a:lnTo>
                      <a:pt x="160" y="17"/>
                    </a:lnTo>
                    <a:lnTo>
                      <a:pt x="163" y="10"/>
                    </a:lnTo>
                    <a:lnTo>
                      <a:pt x="168" y="5"/>
                    </a:lnTo>
                    <a:lnTo>
                      <a:pt x="172" y="2"/>
                    </a:lnTo>
                    <a:lnTo>
                      <a:pt x="176" y="1"/>
                    </a:lnTo>
                    <a:lnTo>
                      <a:pt x="180" y="0"/>
                    </a:lnTo>
                    <a:lnTo>
                      <a:pt x="187" y="0"/>
                    </a:lnTo>
                    <a:lnTo>
                      <a:pt x="195" y="0"/>
                    </a:lnTo>
                    <a:lnTo>
                      <a:pt x="203" y="1"/>
                    </a:lnTo>
                    <a:lnTo>
                      <a:pt x="209" y="4"/>
                    </a:lnTo>
                    <a:lnTo>
                      <a:pt x="216" y="8"/>
                    </a:lnTo>
                    <a:lnTo>
                      <a:pt x="228" y="19"/>
                    </a:lnTo>
                    <a:lnTo>
                      <a:pt x="241" y="35"/>
                    </a:lnTo>
                    <a:lnTo>
                      <a:pt x="243" y="45"/>
                    </a:lnTo>
                    <a:lnTo>
                      <a:pt x="245" y="54"/>
                    </a:lnTo>
                    <a:lnTo>
                      <a:pt x="249" y="63"/>
                    </a:lnTo>
                    <a:lnTo>
                      <a:pt x="256" y="71"/>
                    </a:lnTo>
                    <a:lnTo>
                      <a:pt x="263" y="78"/>
                    </a:lnTo>
                    <a:lnTo>
                      <a:pt x="272" y="85"/>
                    </a:lnTo>
                    <a:lnTo>
                      <a:pt x="280" y="87"/>
                    </a:lnTo>
                    <a:lnTo>
                      <a:pt x="289" y="89"/>
                    </a:lnTo>
                    <a:lnTo>
                      <a:pt x="297" y="89"/>
                    </a:lnTo>
                    <a:lnTo>
                      <a:pt x="304" y="87"/>
                    </a:lnTo>
                    <a:lnTo>
                      <a:pt x="308" y="85"/>
                    </a:lnTo>
                    <a:lnTo>
                      <a:pt x="313" y="82"/>
                    </a:lnTo>
                    <a:lnTo>
                      <a:pt x="323" y="77"/>
                    </a:lnTo>
                    <a:lnTo>
                      <a:pt x="337" y="71"/>
                    </a:lnTo>
                    <a:lnTo>
                      <a:pt x="339" y="82"/>
                    </a:lnTo>
                    <a:lnTo>
                      <a:pt x="341" y="93"/>
                    </a:lnTo>
                    <a:lnTo>
                      <a:pt x="343" y="99"/>
                    </a:lnTo>
                    <a:lnTo>
                      <a:pt x="347" y="106"/>
                    </a:lnTo>
                    <a:lnTo>
                      <a:pt x="349" y="111"/>
                    </a:lnTo>
                    <a:lnTo>
                      <a:pt x="353" y="114"/>
                    </a:lnTo>
                    <a:lnTo>
                      <a:pt x="359" y="117"/>
                    </a:lnTo>
                    <a:lnTo>
                      <a:pt x="364" y="119"/>
                    </a:lnTo>
                    <a:lnTo>
                      <a:pt x="389" y="123"/>
                    </a:lnTo>
                    <a:lnTo>
                      <a:pt x="421" y="131"/>
                    </a:lnTo>
                    <a:lnTo>
                      <a:pt x="428" y="135"/>
                    </a:lnTo>
                    <a:lnTo>
                      <a:pt x="431" y="141"/>
                    </a:lnTo>
                    <a:lnTo>
                      <a:pt x="433" y="145"/>
                    </a:lnTo>
                    <a:lnTo>
                      <a:pt x="435" y="150"/>
                    </a:lnTo>
                    <a:lnTo>
                      <a:pt x="437" y="161"/>
                    </a:lnTo>
                    <a:lnTo>
                      <a:pt x="440" y="174"/>
                    </a:lnTo>
                    <a:lnTo>
                      <a:pt x="445" y="183"/>
                    </a:lnTo>
                    <a:lnTo>
                      <a:pt x="451" y="193"/>
                    </a:lnTo>
                    <a:lnTo>
                      <a:pt x="457" y="201"/>
                    </a:lnTo>
                    <a:lnTo>
                      <a:pt x="465" y="207"/>
                    </a:lnTo>
                    <a:lnTo>
                      <a:pt x="481" y="222"/>
                    </a:lnTo>
                    <a:lnTo>
                      <a:pt x="497" y="234"/>
                    </a:lnTo>
                    <a:lnTo>
                      <a:pt x="505" y="241"/>
                    </a:lnTo>
                    <a:lnTo>
                      <a:pt x="512" y="247"/>
                    </a:lnTo>
                    <a:lnTo>
                      <a:pt x="518" y="255"/>
                    </a:lnTo>
                    <a:lnTo>
                      <a:pt x="524" y="262"/>
                    </a:lnTo>
                    <a:lnTo>
                      <a:pt x="529" y="270"/>
                    </a:lnTo>
                    <a:lnTo>
                      <a:pt x="533" y="279"/>
                    </a:lnTo>
                    <a:lnTo>
                      <a:pt x="536" y="289"/>
                    </a:lnTo>
                    <a:lnTo>
                      <a:pt x="536" y="301"/>
                    </a:lnTo>
                    <a:lnTo>
                      <a:pt x="536" y="313"/>
                    </a:lnTo>
                    <a:lnTo>
                      <a:pt x="533" y="322"/>
                    </a:lnTo>
                    <a:lnTo>
                      <a:pt x="530" y="330"/>
                    </a:lnTo>
                    <a:lnTo>
                      <a:pt x="526" y="338"/>
                    </a:lnTo>
                    <a:lnTo>
                      <a:pt x="524" y="345"/>
                    </a:lnTo>
                    <a:lnTo>
                      <a:pt x="521" y="351"/>
                    </a:lnTo>
                    <a:lnTo>
                      <a:pt x="518" y="358"/>
                    </a:lnTo>
                    <a:lnTo>
                      <a:pt x="518" y="366"/>
                    </a:lnTo>
                    <a:lnTo>
                      <a:pt x="518" y="377"/>
                    </a:lnTo>
                    <a:lnTo>
                      <a:pt x="520" y="387"/>
                    </a:lnTo>
                    <a:lnTo>
                      <a:pt x="521" y="397"/>
                    </a:lnTo>
                    <a:lnTo>
                      <a:pt x="524" y="406"/>
                    </a:lnTo>
                    <a:lnTo>
                      <a:pt x="529" y="425"/>
                    </a:lnTo>
                    <a:lnTo>
                      <a:pt x="537" y="442"/>
                    </a:lnTo>
                    <a:lnTo>
                      <a:pt x="548" y="459"/>
                    </a:lnTo>
                    <a:lnTo>
                      <a:pt x="558" y="475"/>
                    </a:lnTo>
                    <a:lnTo>
                      <a:pt x="569" y="490"/>
                    </a:lnTo>
                    <a:lnTo>
                      <a:pt x="581" y="506"/>
                    </a:lnTo>
                    <a:lnTo>
                      <a:pt x="604" y="535"/>
                    </a:lnTo>
                    <a:lnTo>
                      <a:pt x="625" y="566"/>
                    </a:lnTo>
                    <a:lnTo>
                      <a:pt x="633" y="581"/>
                    </a:lnTo>
                    <a:lnTo>
                      <a:pt x="638" y="597"/>
                    </a:lnTo>
                    <a:lnTo>
                      <a:pt x="641" y="604"/>
                    </a:lnTo>
                    <a:lnTo>
                      <a:pt x="642" y="614"/>
                    </a:lnTo>
                    <a:lnTo>
                      <a:pt x="644" y="622"/>
                    </a:lnTo>
                    <a:lnTo>
                      <a:pt x="644" y="631"/>
                    </a:lnTo>
                    <a:lnTo>
                      <a:pt x="644" y="643"/>
                    </a:lnTo>
                    <a:lnTo>
                      <a:pt x="644" y="652"/>
                    </a:lnTo>
                    <a:lnTo>
                      <a:pt x="644" y="662"/>
                    </a:lnTo>
                    <a:lnTo>
                      <a:pt x="644" y="674"/>
                    </a:lnTo>
                    <a:lnTo>
                      <a:pt x="636" y="679"/>
                    </a:lnTo>
                    <a:lnTo>
                      <a:pt x="628" y="683"/>
                    </a:lnTo>
                    <a:lnTo>
                      <a:pt x="620" y="687"/>
                    </a:lnTo>
                    <a:lnTo>
                      <a:pt x="610" y="691"/>
                    </a:lnTo>
                    <a:lnTo>
                      <a:pt x="592" y="696"/>
                    </a:lnTo>
                    <a:lnTo>
                      <a:pt x="572" y="699"/>
                    </a:lnTo>
                    <a:lnTo>
                      <a:pt x="549" y="702"/>
                    </a:lnTo>
                    <a:lnTo>
                      <a:pt x="526" y="703"/>
                    </a:lnTo>
                    <a:lnTo>
                      <a:pt x="502" y="703"/>
                    </a:lnTo>
                    <a:lnTo>
                      <a:pt x="476" y="703"/>
                    </a:lnTo>
                    <a:lnTo>
                      <a:pt x="506" y="758"/>
                    </a:lnTo>
                    <a:lnTo>
                      <a:pt x="493" y="762"/>
                    </a:lnTo>
                    <a:lnTo>
                      <a:pt x="481" y="766"/>
                    </a:lnTo>
                    <a:lnTo>
                      <a:pt x="476" y="768"/>
                    </a:lnTo>
                    <a:lnTo>
                      <a:pt x="473" y="771"/>
                    </a:lnTo>
                    <a:lnTo>
                      <a:pt x="470" y="776"/>
                    </a:lnTo>
                    <a:lnTo>
                      <a:pt x="469" y="782"/>
                    </a:lnTo>
                    <a:lnTo>
                      <a:pt x="469" y="798"/>
                    </a:lnTo>
                    <a:lnTo>
                      <a:pt x="468" y="808"/>
                    </a:lnTo>
                    <a:lnTo>
                      <a:pt x="465" y="816"/>
                    </a:lnTo>
                    <a:lnTo>
                      <a:pt x="463" y="823"/>
                    </a:lnTo>
                    <a:lnTo>
                      <a:pt x="461" y="830"/>
                    </a:lnTo>
                    <a:lnTo>
                      <a:pt x="463" y="836"/>
                    </a:lnTo>
                    <a:lnTo>
                      <a:pt x="465" y="847"/>
                    </a:lnTo>
                    <a:lnTo>
                      <a:pt x="469" y="860"/>
                    </a:lnTo>
                    <a:lnTo>
                      <a:pt x="457" y="848"/>
                    </a:lnTo>
                    <a:lnTo>
                      <a:pt x="445" y="848"/>
                    </a:lnTo>
                    <a:lnTo>
                      <a:pt x="428" y="848"/>
                    </a:lnTo>
                    <a:lnTo>
                      <a:pt x="424" y="847"/>
                    </a:lnTo>
                    <a:lnTo>
                      <a:pt x="420" y="844"/>
                    </a:lnTo>
                    <a:lnTo>
                      <a:pt x="416" y="840"/>
                    </a:lnTo>
                    <a:lnTo>
                      <a:pt x="411" y="836"/>
                    </a:lnTo>
                    <a:lnTo>
                      <a:pt x="407" y="831"/>
                    </a:lnTo>
                    <a:lnTo>
                      <a:pt x="400" y="827"/>
                    </a:lnTo>
                    <a:lnTo>
                      <a:pt x="393" y="824"/>
                    </a:lnTo>
                    <a:lnTo>
                      <a:pt x="385" y="824"/>
                    </a:lnTo>
                    <a:lnTo>
                      <a:pt x="379" y="824"/>
                    </a:lnTo>
                    <a:lnTo>
                      <a:pt x="368" y="824"/>
                    </a:lnTo>
                    <a:lnTo>
                      <a:pt x="355" y="827"/>
                    </a:lnTo>
                    <a:lnTo>
                      <a:pt x="337" y="830"/>
                    </a:lnTo>
                    <a:lnTo>
                      <a:pt x="332" y="816"/>
                    </a:lnTo>
                    <a:lnTo>
                      <a:pt x="327" y="806"/>
                    </a:lnTo>
                    <a:lnTo>
                      <a:pt x="320" y="795"/>
                    </a:lnTo>
                    <a:lnTo>
                      <a:pt x="313" y="786"/>
                    </a:lnTo>
                    <a:lnTo>
                      <a:pt x="305" y="779"/>
                    </a:lnTo>
                    <a:lnTo>
                      <a:pt x="295" y="774"/>
                    </a:lnTo>
                    <a:lnTo>
                      <a:pt x="284" y="771"/>
                    </a:lnTo>
                    <a:lnTo>
                      <a:pt x="271" y="770"/>
                    </a:lnTo>
                    <a:lnTo>
                      <a:pt x="265" y="758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algn="ctr" defTabSz="5142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en-US" sz="900" b="1">
                  <a:solidFill>
                    <a:prstClr val="black"/>
                  </a:solidFill>
                  <a:ea typeface="-윤고딕130" pitchFamily="18" charset="-127"/>
                </a:endParaRPr>
              </a:p>
            </p:txBody>
          </p:sp>
          <p:sp>
            <p:nvSpPr>
              <p:cNvPr id="193" name="Freeform 11"/>
              <p:cNvSpPr>
                <a:spLocks/>
              </p:cNvSpPr>
              <p:nvPr/>
            </p:nvSpPr>
            <p:spPr bwMode="auto">
              <a:xfrm>
                <a:off x="733656" y="5645601"/>
                <a:ext cx="261938" cy="498475"/>
              </a:xfrm>
              <a:custGeom>
                <a:avLst/>
                <a:gdLst>
                  <a:gd name="T0" fmla="*/ 154 w 541"/>
                  <a:gd name="T1" fmla="*/ 58 h 1029"/>
                  <a:gd name="T2" fmla="*/ 149 w 541"/>
                  <a:gd name="T3" fmla="*/ 66 h 1029"/>
                  <a:gd name="T4" fmla="*/ 144 w 541"/>
                  <a:gd name="T5" fmla="*/ 78 h 1029"/>
                  <a:gd name="T6" fmla="*/ 144 w 541"/>
                  <a:gd name="T7" fmla="*/ 90 h 1029"/>
                  <a:gd name="T8" fmla="*/ 150 w 541"/>
                  <a:gd name="T9" fmla="*/ 105 h 1029"/>
                  <a:gd name="T10" fmla="*/ 157 w 541"/>
                  <a:gd name="T11" fmla="*/ 118 h 1029"/>
                  <a:gd name="T12" fmla="*/ 157 w 541"/>
                  <a:gd name="T13" fmla="*/ 126 h 1029"/>
                  <a:gd name="T14" fmla="*/ 150 w 541"/>
                  <a:gd name="T15" fmla="*/ 139 h 1029"/>
                  <a:gd name="T16" fmla="*/ 132 w 541"/>
                  <a:gd name="T17" fmla="*/ 158 h 1029"/>
                  <a:gd name="T18" fmla="*/ 124 w 541"/>
                  <a:gd name="T19" fmla="*/ 168 h 1029"/>
                  <a:gd name="T20" fmla="*/ 116 w 541"/>
                  <a:gd name="T21" fmla="*/ 179 h 1029"/>
                  <a:gd name="T22" fmla="*/ 112 w 541"/>
                  <a:gd name="T23" fmla="*/ 192 h 1029"/>
                  <a:gd name="T24" fmla="*/ 114 w 541"/>
                  <a:gd name="T25" fmla="*/ 219 h 1029"/>
                  <a:gd name="T26" fmla="*/ 117 w 541"/>
                  <a:gd name="T27" fmla="*/ 247 h 1029"/>
                  <a:gd name="T28" fmla="*/ 120 w 541"/>
                  <a:gd name="T29" fmla="*/ 285 h 1029"/>
                  <a:gd name="T30" fmla="*/ 117 w 541"/>
                  <a:gd name="T31" fmla="*/ 303 h 1029"/>
                  <a:gd name="T32" fmla="*/ 106 w 541"/>
                  <a:gd name="T33" fmla="*/ 305 h 1029"/>
                  <a:gd name="T34" fmla="*/ 84 w 541"/>
                  <a:gd name="T35" fmla="*/ 305 h 1029"/>
                  <a:gd name="T36" fmla="*/ 69 w 541"/>
                  <a:gd name="T37" fmla="*/ 308 h 1029"/>
                  <a:gd name="T38" fmla="*/ 59 w 541"/>
                  <a:gd name="T39" fmla="*/ 313 h 1029"/>
                  <a:gd name="T40" fmla="*/ 50 w 541"/>
                  <a:gd name="T41" fmla="*/ 313 h 1029"/>
                  <a:gd name="T42" fmla="*/ 40 w 541"/>
                  <a:gd name="T43" fmla="*/ 303 h 1029"/>
                  <a:gd name="T44" fmla="*/ 35 w 541"/>
                  <a:gd name="T45" fmla="*/ 253 h 1029"/>
                  <a:gd name="T46" fmla="*/ 26 w 541"/>
                  <a:gd name="T47" fmla="*/ 235 h 1029"/>
                  <a:gd name="T48" fmla="*/ 19 w 541"/>
                  <a:gd name="T49" fmla="*/ 209 h 1029"/>
                  <a:gd name="T50" fmla="*/ 9 w 541"/>
                  <a:gd name="T51" fmla="*/ 201 h 1029"/>
                  <a:gd name="T52" fmla="*/ 3 w 541"/>
                  <a:gd name="T53" fmla="*/ 195 h 1029"/>
                  <a:gd name="T54" fmla="*/ 0 w 541"/>
                  <a:gd name="T55" fmla="*/ 183 h 1029"/>
                  <a:gd name="T56" fmla="*/ 4 w 541"/>
                  <a:gd name="T57" fmla="*/ 169 h 1029"/>
                  <a:gd name="T58" fmla="*/ 14 w 541"/>
                  <a:gd name="T59" fmla="*/ 158 h 1029"/>
                  <a:gd name="T60" fmla="*/ 29 w 541"/>
                  <a:gd name="T61" fmla="*/ 153 h 1029"/>
                  <a:gd name="T62" fmla="*/ 46 w 541"/>
                  <a:gd name="T63" fmla="*/ 150 h 1029"/>
                  <a:gd name="T64" fmla="*/ 54 w 541"/>
                  <a:gd name="T65" fmla="*/ 153 h 1029"/>
                  <a:gd name="T66" fmla="*/ 62 w 541"/>
                  <a:gd name="T67" fmla="*/ 156 h 1029"/>
                  <a:gd name="T68" fmla="*/ 72 w 541"/>
                  <a:gd name="T69" fmla="*/ 153 h 1029"/>
                  <a:gd name="T70" fmla="*/ 77 w 541"/>
                  <a:gd name="T71" fmla="*/ 146 h 1029"/>
                  <a:gd name="T72" fmla="*/ 91 w 541"/>
                  <a:gd name="T73" fmla="*/ 114 h 1029"/>
                  <a:gd name="T74" fmla="*/ 111 w 541"/>
                  <a:gd name="T75" fmla="*/ 96 h 1029"/>
                  <a:gd name="T76" fmla="*/ 116 w 541"/>
                  <a:gd name="T77" fmla="*/ 90 h 1029"/>
                  <a:gd name="T78" fmla="*/ 99 w 541"/>
                  <a:gd name="T79" fmla="*/ 86 h 1029"/>
                  <a:gd name="T80" fmla="*/ 89 w 541"/>
                  <a:gd name="T81" fmla="*/ 80 h 1029"/>
                  <a:gd name="T82" fmla="*/ 81 w 541"/>
                  <a:gd name="T83" fmla="*/ 71 h 1029"/>
                  <a:gd name="T84" fmla="*/ 71 w 541"/>
                  <a:gd name="T85" fmla="*/ 49 h 1029"/>
                  <a:gd name="T86" fmla="*/ 73 w 541"/>
                  <a:gd name="T87" fmla="*/ 41 h 1029"/>
                  <a:gd name="T88" fmla="*/ 74 w 541"/>
                  <a:gd name="T89" fmla="*/ 30 h 1029"/>
                  <a:gd name="T90" fmla="*/ 84 w 541"/>
                  <a:gd name="T91" fmla="*/ 26 h 1029"/>
                  <a:gd name="T92" fmla="*/ 98 w 541"/>
                  <a:gd name="T93" fmla="*/ 9 h 1029"/>
                  <a:gd name="T94" fmla="*/ 119 w 541"/>
                  <a:gd name="T95" fmla="*/ 4 h 1029"/>
                  <a:gd name="T96" fmla="*/ 127 w 541"/>
                  <a:gd name="T97" fmla="*/ 2 h 1029"/>
                  <a:gd name="T98" fmla="*/ 134 w 541"/>
                  <a:gd name="T99" fmla="*/ 12 h 1029"/>
                  <a:gd name="T100" fmla="*/ 153 w 541"/>
                  <a:gd name="T101" fmla="*/ 25 h 1029"/>
                  <a:gd name="T102" fmla="*/ 162 w 541"/>
                  <a:gd name="T103" fmla="*/ 38 h 1029"/>
                  <a:gd name="T104" fmla="*/ 164 w 541"/>
                  <a:gd name="T105" fmla="*/ 49 h 102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41"/>
                  <a:gd name="T160" fmla="*/ 0 h 1029"/>
                  <a:gd name="T161" fmla="*/ 541 w 541"/>
                  <a:gd name="T162" fmla="*/ 1029 h 102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41" h="1029">
                    <a:moveTo>
                      <a:pt x="541" y="180"/>
                    </a:moveTo>
                    <a:lnTo>
                      <a:pt x="525" y="184"/>
                    </a:lnTo>
                    <a:lnTo>
                      <a:pt x="511" y="188"/>
                    </a:lnTo>
                    <a:lnTo>
                      <a:pt x="505" y="190"/>
                    </a:lnTo>
                    <a:lnTo>
                      <a:pt x="500" y="193"/>
                    </a:lnTo>
                    <a:lnTo>
                      <a:pt x="496" y="198"/>
                    </a:lnTo>
                    <a:lnTo>
                      <a:pt x="493" y="204"/>
                    </a:lnTo>
                    <a:lnTo>
                      <a:pt x="487" y="216"/>
                    </a:lnTo>
                    <a:lnTo>
                      <a:pt x="481" y="226"/>
                    </a:lnTo>
                    <a:lnTo>
                      <a:pt x="477" y="236"/>
                    </a:lnTo>
                    <a:lnTo>
                      <a:pt x="475" y="246"/>
                    </a:lnTo>
                    <a:lnTo>
                      <a:pt x="472" y="257"/>
                    </a:lnTo>
                    <a:lnTo>
                      <a:pt x="471" y="266"/>
                    </a:lnTo>
                    <a:lnTo>
                      <a:pt x="469" y="276"/>
                    </a:lnTo>
                    <a:lnTo>
                      <a:pt x="471" y="285"/>
                    </a:lnTo>
                    <a:lnTo>
                      <a:pt x="472" y="294"/>
                    </a:lnTo>
                    <a:lnTo>
                      <a:pt x="473" y="305"/>
                    </a:lnTo>
                    <a:lnTo>
                      <a:pt x="477" y="314"/>
                    </a:lnTo>
                    <a:lnTo>
                      <a:pt x="481" y="325"/>
                    </a:lnTo>
                    <a:lnTo>
                      <a:pt x="492" y="345"/>
                    </a:lnTo>
                    <a:lnTo>
                      <a:pt x="505" y="366"/>
                    </a:lnTo>
                    <a:lnTo>
                      <a:pt x="509" y="373"/>
                    </a:lnTo>
                    <a:lnTo>
                      <a:pt x="513" y="380"/>
                    </a:lnTo>
                    <a:lnTo>
                      <a:pt x="515" y="386"/>
                    </a:lnTo>
                    <a:lnTo>
                      <a:pt x="516" y="393"/>
                    </a:lnTo>
                    <a:lnTo>
                      <a:pt x="516" y="400"/>
                    </a:lnTo>
                    <a:lnTo>
                      <a:pt x="516" y="406"/>
                    </a:lnTo>
                    <a:lnTo>
                      <a:pt x="515" y="413"/>
                    </a:lnTo>
                    <a:lnTo>
                      <a:pt x="513" y="420"/>
                    </a:lnTo>
                    <a:lnTo>
                      <a:pt x="508" y="432"/>
                    </a:lnTo>
                    <a:lnTo>
                      <a:pt x="501" y="444"/>
                    </a:lnTo>
                    <a:lnTo>
                      <a:pt x="493" y="456"/>
                    </a:lnTo>
                    <a:lnTo>
                      <a:pt x="483" y="468"/>
                    </a:lnTo>
                    <a:lnTo>
                      <a:pt x="461" y="489"/>
                    </a:lnTo>
                    <a:lnTo>
                      <a:pt x="441" y="509"/>
                    </a:lnTo>
                    <a:lnTo>
                      <a:pt x="432" y="518"/>
                    </a:lnTo>
                    <a:lnTo>
                      <a:pt x="424" y="526"/>
                    </a:lnTo>
                    <a:lnTo>
                      <a:pt x="419" y="534"/>
                    </a:lnTo>
                    <a:lnTo>
                      <a:pt x="415" y="541"/>
                    </a:lnTo>
                    <a:lnTo>
                      <a:pt x="407" y="550"/>
                    </a:lnTo>
                    <a:lnTo>
                      <a:pt x="399" y="559"/>
                    </a:lnTo>
                    <a:lnTo>
                      <a:pt x="391" y="569"/>
                    </a:lnTo>
                    <a:lnTo>
                      <a:pt x="385" y="577"/>
                    </a:lnTo>
                    <a:lnTo>
                      <a:pt x="380" y="586"/>
                    </a:lnTo>
                    <a:lnTo>
                      <a:pt x="376" y="595"/>
                    </a:lnTo>
                    <a:lnTo>
                      <a:pt x="372" y="603"/>
                    </a:lnTo>
                    <a:lnTo>
                      <a:pt x="369" y="613"/>
                    </a:lnTo>
                    <a:lnTo>
                      <a:pt x="367" y="630"/>
                    </a:lnTo>
                    <a:lnTo>
                      <a:pt x="365" y="647"/>
                    </a:lnTo>
                    <a:lnTo>
                      <a:pt x="365" y="666"/>
                    </a:lnTo>
                    <a:lnTo>
                      <a:pt x="368" y="683"/>
                    </a:lnTo>
                    <a:lnTo>
                      <a:pt x="375" y="719"/>
                    </a:lnTo>
                    <a:lnTo>
                      <a:pt x="380" y="755"/>
                    </a:lnTo>
                    <a:lnTo>
                      <a:pt x="383" y="774"/>
                    </a:lnTo>
                    <a:lnTo>
                      <a:pt x="384" y="793"/>
                    </a:lnTo>
                    <a:lnTo>
                      <a:pt x="383" y="811"/>
                    </a:lnTo>
                    <a:lnTo>
                      <a:pt x="379" y="830"/>
                    </a:lnTo>
                    <a:lnTo>
                      <a:pt x="387" y="874"/>
                    </a:lnTo>
                    <a:lnTo>
                      <a:pt x="392" y="913"/>
                    </a:lnTo>
                    <a:lnTo>
                      <a:pt x="393" y="933"/>
                    </a:lnTo>
                    <a:lnTo>
                      <a:pt x="393" y="950"/>
                    </a:lnTo>
                    <a:lnTo>
                      <a:pt x="393" y="969"/>
                    </a:lnTo>
                    <a:lnTo>
                      <a:pt x="391" y="987"/>
                    </a:lnTo>
                    <a:lnTo>
                      <a:pt x="384" y="993"/>
                    </a:lnTo>
                    <a:lnTo>
                      <a:pt x="377" y="997"/>
                    </a:lnTo>
                    <a:lnTo>
                      <a:pt x="371" y="998"/>
                    </a:lnTo>
                    <a:lnTo>
                      <a:pt x="363" y="999"/>
                    </a:lnTo>
                    <a:lnTo>
                      <a:pt x="348" y="999"/>
                    </a:lnTo>
                    <a:lnTo>
                      <a:pt x="331" y="999"/>
                    </a:lnTo>
                    <a:lnTo>
                      <a:pt x="311" y="999"/>
                    </a:lnTo>
                    <a:lnTo>
                      <a:pt x="295" y="999"/>
                    </a:lnTo>
                    <a:lnTo>
                      <a:pt x="276" y="999"/>
                    </a:lnTo>
                    <a:lnTo>
                      <a:pt x="252" y="999"/>
                    </a:lnTo>
                    <a:lnTo>
                      <a:pt x="243" y="1001"/>
                    </a:lnTo>
                    <a:lnTo>
                      <a:pt x="234" y="1003"/>
                    </a:lnTo>
                    <a:lnTo>
                      <a:pt x="227" y="1009"/>
                    </a:lnTo>
                    <a:lnTo>
                      <a:pt x="219" y="1014"/>
                    </a:lnTo>
                    <a:lnTo>
                      <a:pt x="211" y="1019"/>
                    </a:lnTo>
                    <a:lnTo>
                      <a:pt x="203" y="1025"/>
                    </a:lnTo>
                    <a:lnTo>
                      <a:pt x="192" y="1027"/>
                    </a:lnTo>
                    <a:lnTo>
                      <a:pt x="180" y="1029"/>
                    </a:lnTo>
                    <a:lnTo>
                      <a:pt x="175" y="1029"/>
                    </a:lnTo>
                    <a:lnTo>
                      <a:pt x="170" y="1027"/>
                    </a:lnTo>
                    <a:lnTo>
                      <a:pt x="164" y="1025"/>
                    </a:lnTo>
                    <a:lnTo>
                      <a:pt x="159" y="1022"/>
                    </a:lnTo>
                    <a:lnTo>
                      <a:pt x="148" y="1014"/>
                    </a:lnTo>
                    <a:lnTo>
                      <a:pt x="139" y="1005"/>
                    </a:lnTo>
                    <a:lnTo>
                      <a:pt x="130" y="994"/>
                    </a:lnTo>
                    <a:lnTo>
                      <a:pt x="123" y="983"/>
                    </a:lnTo>
                    <a:lnTo>
                      <a:pt x="118" y="973"/>
                    </a:lnTo>
                    <a:lnTo>
                      <a:pt x="115" y="963"/>
                    </a:lnTo>
                    <a:lnTo>
                      <a:pt x="115" y="830"/>
                    </a:lnTo>
                    <a:lnTo>
                      <a:pt x="104" y="817"/>
                    </a:lnTo>
                    <a:lnTo>
                      <a:pt x="96" y="801"/>
                    </a:lnTo>
                    <a:lnTo>
                      <a:pt x="91" y="785"/>
                    </a:lnTo>
                    <a:lnTo>
                      <a:pt x="86" y="769"/>
                    </a:lnTo>
                    <a:lnTo>
                      <a:pt x="78" y="734"/>
                    </a:lnTo>
                    <a:lnTo>
                      <a:pt x="66" y="698"/>
                    </a:lnTo>
                    <a:lnTo>
                      <a:pt x="64" y="690"/>
                    </a:lnTo>
                    <a:lnTo>
                      <a:pt x="62" y="685"/>
                    </a:lnTo>
                    <a:lnTo>
                      <a:pt x="58" y="679"/>
                    </a:lnTo>
                    <a:lnTo>
                      <a:pt x="54" y="674"/>
                    </a:lnTo>
                    <a:lnTo>
                      <a:pt x="43" y="666"/>
                    </a:lnTo>
                    <a:lnTo>
                      <a:pt x="31" y="658"/>
                    </a:lnTo>
                    <a:lnTo>
                      <a:pt x="24" y="654"/>
                    </a:lnTo>
                    <a:lnTo>
                      <a:pt x="19" y="650"/>
                    </a:lnTo>
                    <a:lnTo>
                      <a:pt x="14" y="645"/>
                    </a:lnTo>
                    <a:lnTo>
                      <a:pt x="10" y="638"/>
                    </a:lnTo>
                    <a:lnTo>
                      <a:pt x="6" y="631"/>
                    </a:lnTo>
                    <a:lnTo>
                      <a:pt x="3" y="623"/>
                    </a:lnTo>
                    <a:lnTo>
                      <a:pt x="0" y="613"/>
                    </a:lnTo>
                    <a:lnTo>
                      <a:pt x="0" y="601"/>
                    </a:lnTo>
                    <a:lnTo>
                      <a:pt x="0" y="589"/>
                    </a:lnTo>
                    <a:lnTo>
                      <a:pt x="3" y="575"/>
                    </a:lnTo>
                    <a:lnTo>
                      <a:pt x="7" y="565"/>
                    </a:lnTo>
                    <a:lnTo>
                      <a:pt x="12" y="554"/>
                    </a:lnTo>
                    <a:lnTo>
                      <a:pt x="19" y="545"/>
                    </a:lnTo>
                    <a:lnTo>
                      <a:pt x="27" y="535"/>
                    </a:lnTo>
                    <a:lnTo>
                      <a:pt x="36" y="527"/>
                    </a:lnTo>
                    <a:lnTo>
                      <a:pt x="46" y="519"/>
                    </a:lnTo>
                    <a:lnTo>
                      <a:pt x="56" y="514"/>
                    </a:lnTo>
                    <a:lnTo>
                      <a:pt x="68" y="509"/>
                    </a:lnTo>
                    <a:lnTo>
                      <a:pt x="80" y="504"/>
                    </a:lnTo>
                    <a:lnTo>
                      <a:pt x="94" y="500"/>
                    </a:lnTo>
                    <a:lnTo>
                      <a:pt x="107" y="497"/>
                    </a:lnTo>
                    <a:lnTo>
                      <a:pt x="122" y="494"/>
                    </a:lnTo>
                    <a:lnTo>
                      <a:pt x="136" y="493"/>
                    </a:lnTo>
                    <a:lnTo>
                      <a:pt x="151" y="493"/>
                    </a:lnTo>
                    <a:lnTo>
                      <a:pt x="158" y="494"/>
                    </a:lnTo>
                    <a:lnTo>
                      <a:pt x="164" y="496"/>
                    </a:lnTo>
                    <a:lnTo>
                      <a:pt x="171" y="498"/>
                    </a:lnTo>
                    <a:lnTo>
                      <a:pt x="178" y="502"/>
                    </a:lnTo>
                    <a:lnTo>
                      <a:pt x="184" y="505"/>
                    </a:lnTo>
                    <a:lnTo>
                      <a:pt x="191" y="509"/>
                    </a:lnTo>
                    <a:lnTo>
                      <a:pt x="198" y="510"/>
                    </a:lnTo>
                    <a:lnTo>
                      <a:pt x="204" y="511"/>
                    </a:lnTo>
                    <a:lnTo>
                      <a:pt x="214" y="510"/>
                    </a:lnTo>
                    <a:lnTo>
                      <a:pt x="223" y="509"/>
                    </a:lnTo>
                    <a:lnTo>
                      <a:pt x="230" y="506"/>
                    </a:lnTo>
                    <a:lnTo>
                      <a:pt x="235" y="502"/>
                    </a:lnTo>
                    <a:lnTo>
                      <a:pt x="240" y="497"/>
                    </a:lnTo>
                    <a:lnTo>
                      <a:pt x="244" y="492"/>
                    </a:lnTo>
                    <a:lnTo>
                      <a:pt x="248" y="485"/>
                    </a:lnTo>
                    <a:lnTo>
                      <a:pt x="251" y="477"/>
                    </a:lnTo>
                    <a:lnTo>
                      <a:pt x="260" y="442"/>
                    </a:lnTo>
                    <a:lnTo>
                      <a:pt x="271" y="402"/>
                    </a:lnTo>
                    <a:lnTo>
                      <a:pt x="279" y="394"/>
                    </a:lnTo>
                    <a:lnTo>
                      <a:pt x="299" y="374"/>
                    </a:lnTo>
                    <a:lnTo>
                      <a:pt x="319" y="354"/>
                    </a:lnTo>
                    <a:lnTo>
                      <a:pt x="331" y="342"/>
                    </a:lnTo>
                    <a:lnTo>
                      <a:pt x="344" y="333"/>
                    </a:lnTo>
                    <a:lnTo>
                      <a:pt x="365" y="316"/>
                    </a:lnTo>
                    <a:lnTo>
                      <a:pt x="375" y="308"/>
                    </a:lnTo>
                    <a:lnTo>
                      <a:pt x="380" y="301"/>
                    </a:lnTo>
                    <a:lnTo>
                      <a:pt x="381" y="298"/>
                    </a:lnTo>
                    <a:lnTo>
                      <a:pt x="380" y="296"/>
                    </a:lnTo>
                    <a:lnTo>
                      <a:pt x="377" y="294"/>
                    </a:lnTo>
                    <a:lnTo>
                      <a:pt x="373" y="294"/>
                    </a:lnTo>
                    <a:lnTo>
                      <a:pt x="347" y="289"/>
                    </a:lnTo>
                    <a:lnTo>
                      <a:pt x="324" y="282"/>
                    </a:lnTo>
                    <a:lnTo>
                      <a:pt x="315" y="278"/>
                    </a:lnTo>
                    <a:lnTo>
                      <a:pt x="307" y="274"/>
                    </a:lnTo>
                    <a:lnTo>
                      <a:pt x="299" y="269"/>
                    </a:lnTo>
                    <a:lnTo>
                      <a:pt x="291" y="262"/>
                    </a:lnTo>
                    <a:lnTo>
                      <a:pt x="284" y="256"/>
                    </a:lnTo>
                    <a:lnTo>
                      <a:pt x="277" y="249"/>
                    </a:lnTo>
                    <a:lnTo>
                      <a:pt x="272" y="241"/>
                    </a:lnTo>
                    <a:lnTo>
                      <a:pt x="265" y="232"/>
                    </a:lnTo>
                    <a:lnTo>
                      <a:pt x="253" y="210"/>
                    </a:lnTo>
                    <a:lnTo>
                      <a:pt x="240" y="186"/>
                    </a:lnTo>
                    <a:lnTo>
                      <a:pt x="236" y="173"/>
                    </a:lnTo>
                    <a:lnTo>
                      <a:pt x="234" y="162"/>
                    </a:lnTo>
                    <a:lnTo>
                      <a:pt x="232" y="156"/>
                    </a:lnTo>
                    <a:lnTo>
                      <a:pt x="234" y="149"/>
                    </a:lnTo>
                    <a:lnTo>
                      <a:pt x="236" y="142"/>
                    </a:lnTo>
                    <a:lnTo>
                      <a:pt x="239" y="134"/>
                    </a:lnTo>
                    <a:lnTo>
                      <a:pt x="240" y="124"/>
                    </a:lnTo>
                    <a:lnTo>
                      <a:pt x="240" y="108"/>
                    </a:lnTo>
                    <a:lnTo>
                      <a:pt x="241" y="102"/>
                    </a:lnTo>
                    <a:lnTo>
                      <a:pt x="244" y="97"/>
                    </a:lnTo>
                    <a:lnTo>
                      <a:pt x="247" y="94"/>
                    </a:lnTo>
                    <a:lnTo>
                      <a:pt x="252" y="92"/>
                    </a:lnTo>
                    <a:lnTo>
                      <a:pt x="264" y="88"/>
                    </a:lnTo>
                    <a:lnTo>
                      <a:pt x="277" y="84"/>
                    </a:lnTo>
                    <a:lnTo>
                      <a:pt x="247" y="29"/>
                    </a:lnTo>
                    <a:lnTo>
                      <a:pt x="273" y="29"/>
                    </a:lnTo>
                    <a:lnTo>
                      <a:pt x="297" y="29"/>
                    </a:lnTo>
                    <a:lnTo>
                      <a:pt x="320" y="28"/>
                    </a:lnTo>
                    <a:lnTo>
                      <a:pt x="343" y="25"/>
                    </a:lnTo>
                    <a:lnTo>
                      <a:pt x="363" y="22"/>
                    </a:lnTo>
                    <a:lnTo>
                      <a:pt x="381" y="17"/>
                    </a:lnTo>
                    <a:lnTo>
                      <a:pt x="391" y="13"/>
                    </a:lnTo>
                    <a:lnTo>
                      <a:pt x="399" y="9"/>
                    </a:lnTo>
                    <a:lnTo>
                      <a:pt x="407" y="5"/>
                    </a:lnTo>
                    <a:lnTo>
                      <a:pt x="415" y="0"/>
                    </a:lnTo>
                    <a:lnTo>
                      <a:pt x="416" y="6"/>
                    </a:lnTo>
                    <a:lnTo>
                      <a:pt x="419" y="14"/>
                    </a:lnTo>
                    <a:lnTo>
                      <a:pt x="421" y="21"/>
                    </a:lnTo>
                    <a:lnTo>
                      <a:pt x="427" y="26"/>
                    </a:lnTo>
                    <a:lnTo>
                      <a:pt x="439" y="38"/>
                    </a:lnTo>
                    <a:lnTo>
                      <a:pt x="453" y="50"/>
                    </a:lnTo>
                    <a:lnTo>
                      <a:pt x="469" y="61"/>
                    </a:lnTo>
                    <a:lnTo>
                      <a:pt x="487" y="72"/>
                    </a:lnTo>
                    <a:lnTo>
                      <a:pt x="503" y="82"/>
                    </a:lnTo>
                    <a:lnTo>
                      <a:pt x="517" y="96"/>
                    </a:lnTo>
                    <a:lnTo>
                      <a:pt x="524" y="104"/>
                    </a:lnTo>
                    <a:lnTo>
                      <a:pt x="528" y="113"/>
                    </a:lnTo>
                    <a:lnTo>
                      <a:pt x="531" y="124"/>
                    </a:lnTo>
                    <a:lnTo>
                      <a:pt x="532" y="134"/>
                    </a:lnTo>
                    <a:lnTo>
                      <a:pt x="533" y="145"/>
                    </a:lnTo>
                    <a:lnTo>
                      <a:pt x="536" y="154"/>
                    </a:lnTo>
                    <a:lnTo>
                      <a:pt x="539" y="162"/>
                    </a:lnTo>
                    <a:lnTo>
                      <a:pt x="541" y="168"/>
                    </a:lnTo>
                    <a:lnTo>
                      <a:pt x="541" y="180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algn="ctr" defTabSz="5142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en-US" sz="900" b="1">
                  <a:solidFill>
                    <a:prstClr val="black"/>
                  </a:solidFill>
                  <a:ea typeface="-윤고딕130" pitchFamily="18" charset="-127"/>
                </a:endParaRPr>
              </a:p>
            </p:txBody>
          </p:sp>
          <p:sp>
            <p:nvSpPr>
              <p:cNvPr id="194" name="Freeform 12"/>
              <p:cNvSpPr>
                <a:spLocks/>
              </p:cNvSpPr>
              <p:nvPr/>
            </p:nvSpPr>
            <p:spPr bwMode="auto">
              <a:xfrm>
                <a:off x="701906" y="5720214"/>
                <a:ext cx="215900" cy="176213"/>
              </a:xfrm>
              <a:custGeom>
                <a:avLst/>
                <a:gdLst>
                  <a:gd name="T0" fmla="*/ 85 w 443"/>
                  <a:gd name="T1" fmla="*/ 7 h 367"/>
                  <a:gd name="T2" fmla="*/ 79 w 443"/>
                  <a:gd name="T3" fmla="*/ 7 h 367"/>
                  <a:gd name="T4" fmla="*/ 76 w 443"/>
                  <a:gd name="T5" fmla="*/ 5 h 367"/>
                  <a:gd name="T6" fmla="*/ 74 w 443"/>
                  <a:gd name="T7" fmla="*/ 2 h 367"/>
                  <a:gd name="T8" fmla="*/ 69 w 443"/>
                  <a:gd name="T9" fmla="*/ 0 h 367"/>
                  <a:gd name="T10" fmla="*/ 63 w 443"/>
                  <a:gd name="T11" fmla="*/ 0 h 367"/>
                  <a:gd name="T12" fmla="*/ 49 w 443"/>
                  <a:gd name="T13" fmla="*/ 2 h 367"/>
                  <a:gd name="T14" fmla="*/ 36 w 443"/>
                  <a:gd name="T15" fmla="*/ 5 h 367"/>
                  <a:gd name="T16" fmla="*/ 29 w 443"/>
                  <a:gd name="T17" fmla="*/ 8 h 367"/>
                  <a:gd name="T18" fmla="*/ 23 w 443"/>
                  <a:gd name="T19" fmla="*/ 12 h 367"/>
                  <a:gd name="T20" fmla="*/ 20 w 443"/>
                  <a:gd name="T21" fmla="*/ 15 h 367"/>
                  <a:gd name="T22" fmla="*/ 19 w 443"/>
                  <a:gd name="T23" fmla="*/ 17 h 367"/>
                  <a:gd name="T24" fmla="*/ 20 w 443"/>
                  <a:gd name="T25" fmla="*/ 22 h 367"/>
                  <a:gd name="T26" fmla="*/ 22 w 443"/>
                  <a:gd name="T27" fmla="*/ 31 h 367"/>
                  <a:gd name="T28" fmla="*/ 23 w 443"/>
                  <a:gd name="T29" fmla="*/ 41 h 367"/>
                  <a:gd name="T30" fmla="*/ 21 w 443"/>
                  <a:gd name="T31" fmla="*/ 47 h 367"/>
                  <a:gd name="T32" fmla="*/ 20 w 443"/>
                  <a:gd name="T33" fmla="*/ 52 h 367"/>
                  <a:gd name="T34" fmla="*/ 16 w 443"/>
                  <a:gd name="T35" fmla="*/ 54 h 367"/>
                  <a:gd name="T36" fmla="*/ 11 w 443"/>
                  <a:gd name="T37" fmla="*/ 54 h 367"/>
                  <a:gd name="T38" fmla="*/ 8 w 443"/>
                  <a:gd name="T39" fmla="*/ 53 h 367"/>
                  <a:gd name="T40" fmla="*/ 4 w 443"/>
                  <a:gd name="T41" fmla="*/ 50 h 367"/>
                  <a:gd name="T42" fmla="*/ 1 w 443"/>
                  <a:gd name="T43" fmla="*/ 51 h 367"/>
                  <a:gd name="T44" fmla="*/ 0 w 443"/>
                  <a:gd name="T45" fmla="*/ 54 h 367"/>
                  <a:gd name="T46" fmla="*/ 1 w 443"/>
                  <a:gd name="T47" fmla="*/ 60 h 367"/>
                  <a:gd name="T48" fmla="*/ 2 w 443"/>
                  <a:gd name="T49" fmla="*/ 64 h 367"/>
                  <a:gd name="T50" fmla="*/ 6 w 443"/>
                  <a:gd name="T51" fmla="*/ 67 h 367"/>
                  <a:gd name="T52" fmla="*/ 14 w 443"/>
                  <a:gd name="T53" fmla="*/ 71 h 367"/>
                  <a:gd name="T54" fmla="*/ 21 w 443"/>
                  <a:gd name="T55" fmla="*/ 74 h 367"/>
                  <a:gd name="T56" fmla="*/ 25 w 443"/>
                  <a:gd name="T57" fmla="*/ 78 h 367"/>
                  <a:gd name="T58" fmla="*/ 28 w 443"/>
                  <a:gd name="T59" fmla="*/ 83 h 367"/>
                  <a:gd name="T60" fmla="*/ 31 w 443"/>
                  <a:gd name="T61" fmla="*/ 91 h 367"/>
                  <a:gd name="T62" fmla="*/ 32 w 443"/>
                  <a:gd name="T63" fmla="*/ 99 h 367"/>
                  <a:gd name="T64" fmla="*/ 35 w 443"/>
                  <a:gd name="T65" fmla="*/ 107 h 367"/>
                  <a:gd name="T66" fmla="*/ 39 w 443"/>
                  <a:gd name="T67" fmla="*/ 111 h 367"/>
                  <a:gd name="T68" fmla="*/ 45 w 443"/>
                  <a:gd name="T69" fmla="*/ 108 h 367"/>
                  <a:gd name="T70" fmla="*/ 51 w 443"/>
                  <a:gd name="T71" fmla="*/ 105 h 367"/>
                  <a:gd name="T72" fmla="*/ 58 w 443"/>
                  <a:gd name="T73" fmla="*/ 104 h 367"/>
                  <a:gd name="T74" fmla="*/ 65 w 443"/>
                  <a:gd name="T75" fmla="*/ 104 h 367"/>
                  <a:gd name="T76" fmla="*/ 69 w 443"/>
                  <a:gd name="T77" fmla="*/ 105 h 367"/>
                  <a:gd name="T78" fmla="*/ 74 w 443"/>
                  <a:gd name="T79" fmla="*/ 106 h 367"/>
                  <a:gd name="T80" fmla="*/ 78 w 443"/>
                  <a:gd name="T81" fmla="*/ 109 h 367"/>
                  <a:gd name="T82" fmla="*/ 82 w 443"/>
                  <a:gd name="T83" fmla="*/ 109 h 367"/>
                  <a:gd name="T84" fmla="*/ 87 w 443"/>
                  <a:gd name="T85" fmla="*/ 109 h 367"/>
                  <a:gd name="T86" fmla="*/ 91 w 443"/>
                  <a:gd name="T87" fmla="*/ 106 h 367"/>
                  <a:gd name="T88" fmla="*/ 94 w 443"/>
                  <a:gd name="T89" fmla="*/ 103 h 367"/>
                  <a:gd name="T90" fmla="*/ 96 w 443"/>
                  <a:gd name="T91" fmla="*/ 99 h 367"/>
                  <a:gd name="T92" fmla="*/ 102 w 443"/>
                  <a:gd name="T93" fmla="*/ 76 h 367"/>
                  <a:gd name="T94" fmla="*/ 111 w 443"/>
                  <a:gd name="T95" fmla="*/ 68 h 367"/>
                  <a:gd name="T96" fmla="*/ 121 w 443"/>
                  <a:gd name="T97" fmla="*/ 58 h 367"/>
                  <a:gd name="T98" fmla="*/ 131 w 443"/>
                  <a:gd name="T99" fmla="*/ 50 h 367"/>
                  <a:gd name="T100" fmla="*/ 136 w 443"/>
                  <a:gd name="T101" fmla="*/ 46 h 367"/>
                  <a:gd name="T102" fmla="*/ 136 w 443"/>
                  <a:gd name="T103" fmla="*/ 44 h 367"/>
                  <a:gd name="T104" fmla="*/ 134 w 443"/>
                  <a:gd name="T105" fmla="*/ 44 h 367"/>
                  <a:gd name="T106" fmla="*/ 119 w 443"/>
                  <a:gd name="T107" fmla="*/ 40 h 367"/>
                  <a:gd name="T108" fmla="*/ 113 w 443"/>
                  <a:gd name="T109" fmla="*/ 38 h 367"/>
                  <a:gd name="T110" fmla="*/ 108 w 443"/>
                  <a:gd name="T111" fmla="*/ 34 h 367"/>
                  <a:gd name="T112" fmla="*/ 104 w 443"/>
                  <a:gd name="T113" fmla="*/ 30 h 367"/>
                  <a:gd name="T114" fmla="*/ 100 w 443"/>
                  <a:gd name="T115" fmla="*/ 25 h 367"/>
                  <a:gd name="T116" fmla="*/ 93 w 443"/>
                  <a:gd name="T117" fmla="*/ 11 h 36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43"/>
                  <a:gd name="T178" fmla="*/ 0 h 367"/>
                  <a:gd name="T179" fmla="*/ 443 w 443"/>
                  <a:gd name="T180" fmla="*/ 367 h 36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43" h="367">
                    <a:moveTo>
                      <a:pt x="290" y="24"/>
                    </a:moveTo>
                    <a:lnTo>
                      <a:pt x="278" y="24"/>
                    </a:lnTo>
                    <a:lnTo>
                      <a:pt x="261" y="24"/>
                    </a:lnTo>
                    <a:lnTo>
                      <a:pt x="257" y="23"/>
                    </a:lnTo>
                    <a:lnTo>
                      <a:pt x="253" y="20"/>
                    </a:lnTo>
                    <a:lnTo>
                      <a:pt x="249" y="16"/>
                    </a:lnTo>
                    <a:lnTo>
                      <a:pt x="244" y="12"/>
                    </a:lnTo>
                    <a:lnTo>
                      <a:pt x="240" y="7"/>
                    </a:lnTo>
                    <a:lnTo>
                      <a:pt x="233" y="3"/>
                    </a:lnTo>
                    <a:lnTo>
                      <a:pt x="226" y="0"/>
                    </a:lnTo>
                    <a:lnTo>
                      <a:pt x="218" y="0"/>
                    </a:lnTo>
                    <a:lnTo>
                      <a:pt x="205" y="0"/>
                    </a:lnTo>
                    <a:lnTo>
                      <a:pt x="184" y="3"/>
                    </a:lnTo>
                    <a:lnTo>
                      <a:pt x="158" y="8"/>
                    </a:lnTo>
                    <a:lnTo>
                      <a:pt x="132" y="14"/>
                    </a:lnTo>
                    <a:lnTo>
                      <a:pt x="118" y="18"/>
                    </a:lnTo>
                    <a:lnTo>
                      <a:pt x="105" y="23"/>
                    </a:lnTo>
                    <a:lnTo>
                      <a:pt x="93" y="27"/>
                    </a:lnTo>
                    <a:lnTo>
                      <a:pt x="84" y="32"/>
                    </a:lnTo>
                    <a:lnTo>
                      <a:pt x="74" y="39"/>
                    </a:lnTo>
                    <a:lnTo>
                      <a:pt x="68" y="46"/>
                    </a:lnTo>
                    <a:lnTo>
                      <a:pt x="65" y="48"/>
                    </a:lnTo>
                    <a:lnTo>
                      <a:pt x="64" y="52"/>
                    </a:lnTo>
                    <a:lnTo>
                      <a:pt x="62" y="56"/>
                    </a:lnTo>
                    <a:lnTo>
                      <a:pt x="62" y="60"/>
                    </a:lnTo>
                    <a:lnTo>
                      <a:pt x="64" y="74"/>
                    </a:lnTo>
                    <a:lnTo>
                      <a:pt x="68" y="88"/>
                    </a:lnTo>
                    <a:lnTo>
                      <a:pt x="72" y="103"/>
                    </a:lnTo>
                    <a:lnTo>
                      <a:pt x="74" y="120"/>
                    </a:lnTo>
                    <a:lnTo>
                      <a:pt x="74" y="134"/>
                    </a:lnTo>
                    <a:lnTo>
                      <a:pt x="73" y="144"/>
                    </a:lnTo>
                    <a:lnTo>
                      <a:pt x="70" y="155"/>
                    </a:lnTo>
                    <a:lnTo>
                      <a:pt x="68" y="164"/>
                    </a:lnTo>
                    <a:lnTo>
                      <a:pt x="64" y="171"/>
                    </a:lnTo>
                    <a:lnTo>
                      <a:pt x="58" y="176"/>
                    </a:lnTo>
                    <a:lnTo>
                      <a:pt x="52" y="179"/>
                    </a:lnTo>
                    <a:lnTo>
                      <a:pt x="44" y="180"/>
                    </a:lnTo>
                    <a:lnTo>
                      <a:pt x="37" y="180"/>
                    </a:lnTo>
                    <a:lnTo>
                      <a:pt x="32" y="179"/>
                    </a:lnTo>
                    <a:lnTo>
                      <a:pt x="26" y="176"/>
                    </a:lnTo>
                    <a:lnTo>
                      <a:pt x="21" y="174"/>
                    </a:lnTo>
                    <a:lnTo>
                      <a:pt x="13" y="166"/>
                    </a:lnTo>
                    <a:lnTo>
                      <a:pt x="8" y="156"/>
                    </a:lnTo>
                    <a:lnTo>
                      <a:pt x="2" y="168"/>
                    </a:lnTo>
                    <a:lnTo>
                      <a:pt x="0" y="175"/>
                    </a:lnTo>
                    <a:lnTo>
                      <a:pt x="1" y="180"/>
                    </a:lnTo>
                    <a:lnTo>
                      <a:pt x="2" y="192"/>
                    </a:lnTo>
                    <a:lnTo>
                      <a:pt x="2" y="199"/>
                    </a:lnTo>
                    <a:lnTo>
                      <a:pt x="4" y="204"/>
                    </a:lnTo>
                    <a:lnTo>
                      <a:pt x="6" y="210"/>
                    </a:lnTo>
                    <a:lnTo>
                      <a:pt x="10" y="214"/>
                    </a:lnTo>
                    <a:lnTo>
                      <a:pt x="21" y="220"/>
                    </a:lnTo>
                    <a:lnTo>
                      <a:pt x="33" y="227"/>
                    </a:lnTo>
                    <a:lnTo>
                      <a:pt x="46" y="234"/>
                    </a:lnTo>
                    <a:lnTo>
                      <a:pt x="60" y="240"/>
                    </a:lnTo>
                    <a:lnTo>
                      <a:pt x="68" y="246"/>
                    </a:lnTo>
                    <a:lnTo>
                      <a:pt x="74" y="251"/>
                    </a:lnTo>
                    <a:lnTo>
                      <a:pt x="80" y="258"/>
                    </a:lnTo>
                    <a:lnTo>
                      <a:pt x="86" y="264"/>
                    </a:lnTo>
                    <a:lnTo>
                      <a:pt x="92" y="275"/>
                    </a:lnTo>
                    <a:lnTo>
                      <a:pt x="96" y="287"/>
                    </a:lnTo>
                    <a:lnTo>
                      <a:pt x="100" y="300"/>
                    </a:lnTo>
                    <a:lnTo>
                      <a:pt x="102" y="314"/>
                    </a:lnTo>
                    <a:lnTo>
                      <a:pt x="105" y="328"/>
                    </a:lnTo>
                    <a:lnTo>
                      <a:pt x="109" y="342"/>
                    </a:lnTo>
                    <a:lnTo>
                      <a:pt x="114" y="355"/>
                    </a:lnTo>
                    <a:lnTo>
                      <a:pt x="122" y="367"/>
                    </a:lnTo>
                    <a:lnTo>
                      <a:pt x="128" y="367"/>
                    </a:lnTo>
                    <a:lnTo>
                      <a:pt x="137" y="361"/>
                    </a:lnTo>
                    <a:lnTo>
                      <a:pt x="146" y="356"/>
                    </a:lnTo>
                    <a:lnTo>
                      <a:pt x="156" y="352"/>
                    </a:lnTo>
                    <a:lnTo>
                      <a:pt x="166" y="348"/>
                    </a:lnTo>
                    <a:lnTo>
                      <a:pt x="176" y="346"/>
                    </a:lnTo>
                    <a:lnTo>
                      <a:pt x="188" y="344"/>
                    </a:lnTo>
                    <a:lnTo>
                      <a:pt x="200" y="343"/>
                    </a:lnTo>
                    <a:lnTo>
                      <a:pt x="213" y="343"/>
                    </a:lnTo>
                    <a:lnTo>
                      <a:pt x="220" y="344"/>
                    </a:lnTo>
                    <a:lnTo>
                      <a:pt x="226" y="346"/>
                    </a:lnTo>
                    <a:lnTo>
                      <a:pt x="233" y="348"/>
                    </a:lnTo>
                    <a:lnTo>
                      <a:pt x="240" y="352"/>
                    </a:lnTo>
                    <a:lnTo>
                      <a:pt x="246" y="355"/>
                    </a:lnTo>
                    <a:lnTo>
                      <a:pt x="253" y="359"/>
                    </a:lnTo>
                    <a:lnTo>
                      <a:pt x="260" y="360"/>
                    </a:lnTo>
                    <a:lnTo>
                      <a:pt x="266" y="361"/>
                    </a:lnTo>
                    <a:lnTo>
                      <a:pt x="276" y="360"/>
                    </a:lnTo>
                    <a:lnTo>
                      <a:pt x="285" y="359"/>
                    </a:lnTo>
                    <a:lnTo>
                      <a:pt x="292" y="356"/>
                    </a:lnTo>
                    <a:lnTo>
                      <a:pt x="297" y="352"/>
                    </a:lnTo>
                    <a:lnTo>
                      <a:pt x="302" y="347"/>
                    </a:lnTo>
                    <a:lnTo>
                      <a:pt x="306" y="342"/>
                    </a:lnTo>
                    <a:lnTo>
                      <a:pt x="310" y="335"/>
                    </a:lnTo>
                    <a:lnTo>
                      <a:pt x="313" y="327"/>
                    </a:lnTo>
                    <a:lnTo>
                      <a:pt x="322" y="292"/>
                    </a:lnTo>
                    <a:lnTo>
                      <a:pt x="333" y="252"/>
                    </a:lnTo>
                    <a:lnTo>
                      <a:pt x="341" y="244"/>
                    </a:lnTo>
                    <a:lnTo>
                      <a:pt x="361" y="224"/>
                    </a:lnTo>
                    <a:lnTo>
                      <a:pt x="381" y="204"/>
                    </a:lnTo>
                    <a:lnTo>
                      <a:pt x="393" y="192"/>
                    </a:lnTo>
                    <a:lnTo>
                      <a:pt x="406" y="183"/>
                    </a:lnTo>
                    <a:lnTo>
                      <a:pt x="427" y="166"/>
                    </a:lnTo>
                    <a:lnTo>
                      <a:pt x="437" y="158"/>
                    </a:lnTo>
                    <a:lnTo>
                      <a:pt x="442" y="151"/>
                    </a:lnTo>
                    <a:lnTo>
                      <a:pt x="443" y="148"/>
                    </a:lnTo>
                    <a:lnTo>
                      <a:pt x="442" y="146"/>
                    </a:lnTo>
                    <a:lnTo>
                      <a:pt x="439" y="144"/>
                    </a:lnTo>
                    <a:lnTo>
                      <a:pt x="435" y="144"/>
                    </a:lnTo>
                    <a:lnTo>
                      <a:pt x="409" y="139"/>
                    </a:lnTo>
                    <a:lnTo>
                      <a:pt x="386" y="132"/>
                    </a:lnTo>
                    <a:lnTo>
                      <a:pt x="377" y="128"/>
                    </a:lnTo>
                    <a:lnTo>
                      <a:pt x="369" y="124"/>
                    </a:lnTo>
                    <a:lnTo>
                      <a:pt x="361" y="119"/>
                    </a:lnTo>
                    <a:lnTo>
                      <a:pt x="353" y="112"/>
                    </a:lnTo>
                    <a:lnTo>
                      <a:pt x="346" y="106"/>
                    </a:lnTo>
                    <a:lnTo>
                      <a:pt x="339" y="99"/>
                    </a:lnTo>
                    <a:lnTo>
                      <a:pt x="334" y="91"/>
                    </a:lnTo>
                    <a:lnTo>
                      <a:pt x="327" y="82"/>
                    </a:lnTo>
                    <a:lnTo>
                      <a:pt x="315" y="60"/>
                    </a:lnTo>
                    <a:lnTo>
                      <a:pt x="302" y="36"/>
                    </a:lnTo>
                    <a:lnTo>
                      <a:pt x="290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algn="ctr" defTabSz="5142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en-US" sz="900" b="1">
                  <a:solidFill>
                    <a:prstClr val="black"/>
                  </a:solidFill>
                  <a:ea typeface="-윤고딕130" pitchFamily="18" charset="-127"/>
                </a:endParaRPr>
              </a:p>
            </p:txBody>
          </p:sp>
          <p:sp>
            <p:nvSpPr>
              <p:cNvPr id="195" name="Freeform 13"/>
              <p:cNvSpPr>
                <a:spLocks/>
              </p:cNvSpPr>
              <p:nvPr/>
            </p:nvSpPr>
            <p:spPr bwMode="auto">
              <a:xfrm>
                <a:off x="484418" y="5477326"/>
                <a:ext cx="174625" cy="160338"/>
              </a:xfrm>
              <a:custGeom>
                <a:avLst/>
                <a:gdLst>
                  <a:gd name="T0" fmla="*/ 84 w 362"/>
                  <a:gd name="T1" fmla="*/ 8 h 330"/>
                  <a:gd name="T2" fmla="*/ 80 w 362"/>
                  <a:gd name="T3" fmla="*/ 14 h 330"/>
                  <a:gd name="T4" fmla="*/ 74 w 362"/>
                  <a:gd name="T5" fmla="*/ 18 h 330"/>
                  <a:gd name="T6" fmla="*/ 67 w 362"/>
                  <a:gd name="T7" fmla="*/ 20 h 330"/>
                  <a:gd name="T8" fmla="*/ 59 w 362"/>
                  <a:gd name="T9" fmla="*/ 20 h 330"/>
                  <a:gd name="T10" fmla="*/ 55 w 362"/>
                  <a:gd name="T11" fmla="*/ 18 h 330"/>
                  <a:gd name="T12" fmla="*/ 51 w 362"/>
                  <a:gd name="T13" fmla="*/ 14 h 330"/>
                  <a:gd name="T14" fmla="*/ 48 w 362"/>
                  <a:gd name="T15" fmla="*/ 8 h 330"/>
                  <a:gd name="T16" fmla="*/ 46 w 362"/>
                  <a:gd name="T17" fmla="*/ 4 h 330"/>
                  <a:gd name="T18" fmla="*/ 43 w 362"/>
                  <a:gd name="T19" fmla="*/ 2 h 330"/>
                  <a:gd name="T20" fmla="*/ 38 w 362"/>
                  <a:gd name="T21" fmla="*/ 0 h 330"/>
                  <a:gd name="T22" fmla="*/ 32 w 362"/>
                  <a:gd name="T23" fmla="*/ 0 h 330"/>
                  <a:gd name="T24" fmla="*/ 27 w 362"/>
                  <a:gd name="T25" fmla="*/ 1 h 330"/>
                  <a:gd name="T26" fmla="*/ 18 w 362"/>
                  <a:gd name="T27" fmla="*/ 4 h 330"/>
                  <a:gd name="T28" fmla="*/ 10 w 362"/>
                  <a:gd name="T29" fmla="*/ 9 h 330"/>
                  <a:gd name="T30" fmla="*/ 5 w 362"/>
                  <a:gd name="T31" fmla="*/ 13 h 330"/>
                  <a:gd name="T32" fmla="*/ 2 w 362"/>
                  <a:gd name="T33" fmla="*/ 18 h 330"/>
                  <a:gd name="T34" fmla="*/ 0 w 362"/>
                  <a:gd name="T35" fmla="*/ 23 h 330"/>
                  <a:gd name="T36" fmla="*/ 1 w 362"/>
                  <a:gd name="T37" fmla="*/ 31 h 330"/>
                  <a:gd name="T38" fmla="*/ 3 w 362"/>
                  <a:gd name="T39" fmla="*/ 42 h 330"/>
                  <a:gd name="T40" fmla="*/ 9 w 362"/>
                  <a:gd name="T41" fmla="*/ 53 h 330"/>
                  <a:gd name="T42" fmla="*/ 16 w 362"/>
                  <a:gd name="T43" fmla="*/ 64 h 330"/>
                  <a:gd name="T44" fmla="*/ 25 w 362"/>
                  <a:gd name="T45" fmla="*/ 75 h 330"/>
                  <a:gd name="T46" fmla="*/ 34 w 362"/>
                  <a:gd name="T47" fmla="*/ 85 h 330"/>
                  <a:gd name="T48" fmla="*/ 43 w 362"/>
                  <a:gd name="T49" fmla="*/ 93 h 330"/>
                  <a:gd name="T50" fmla="*/ 51 w 362"/>
                  <a:gd name="T51" fmla="*/ 99 h 330"/>
                  <a:gd name="T52" fmla="*/ 55 w 362"/>
                  <a:gd name="T53" fmla="*/ 99 h 330"/>
                  <a:gd name="T54" fmla="*/ 58 w 362"/>
                  <a:gd name="T55" fmla="*/ 96 h 330"/>
                  <a:gd name="T56" fmla="*/ 62 w 362"/>
                  <a:gd name="T57" fmla="*/ 92 h 330"/>
                  <a:gd name="T58" fmla="*/ 67 w 362"/>
                  <a:gd name="T59" fmla="*/ 89 h 330"/>
                  <a:gd name="T60" fmla="*/ 77 w 362"/>
                  <a:gd name="T61" fmla="*/ 85 h 330"/>
                  <a:gd name="T62" fmla="*/ 91 w 362"/>
                  <a:gd name="T63" fmla="*/ 81 h 330"/>
                  <a:gd name="T64" fmla="*/ 98 w 362"/>
                  <a:gd name="T65" fmla="*/ 81 h 330"/>
                  <a:gd name="T66" fmla="*/ 101 w 362"/>
                  <a:gd name="T67" fmla="*/ 76 h 330"/>
                  <a:gd name="T68" fmla="*/ 100 w 362"/>
                  <a:gd name="T69" fmla="*/ 69 h 330"/>
                  <a:gd name="T70" fmla="*/ 97 w 362"/>
                  <a:gd name="T71" fmla="*/ 62 h 330"/>
                  <a:gd name="T72" fmla="*/ 95 w 362"/>
                  <a:gd name="T73" fmla="*/ 54 h 330"/>
                  <a:gd name="T74" fmla="*/ 95 w 362"/>
                  <a:gd name="T75" fmla="*/ 49 h 330"/>
                  <a:gd name="T76" fmla="*/ 97 w 362"/>
                  <a:gd name="T77" fmla="*/ 47 h 330"/>
                  <a:gd name="T78" fmla="*/ 100 w 362"/>
                  <a:gd name="T79" fmla="*/ 44 h 330"/>
                  <a:gd name="T80" fmla="*/ 105 w 362"/>
                  <a:gd name="T81" fmla="*/ 42 h 330"/>
                  <a:gd name="T82" fmla="*/ 108 w 362"/>
                  <a:gd name="T83" fmla="*/ 39 h 330"/>
                  <a:gd name="T84" fmla="*/ 109 w 362"/>
                  <a:gd name="T85" fmla="*/ 37 h 330"/>
                  <a:gd name="T86" fmla="*/ 109 w 362"/>
                  <a:gd name="T87" fmla="*/ 32 h 330"/>
                  <a:gd name="T88" fmla="*/ 108 w 362"/>
                  <a:gd name="T89" fmla="*/ 27 h 330"/>
                  <a:gd name="T90" fmla="*/ 102 w 362"/>
                  <a:gd name="T91" fmla="*/ 21 h 330"/>
                  <a:gd name="T92" fmla="*/ 94 w 362"/>
                  <a:gd name="T93" fmla="*/ 14 h 330"/>
                  <a:gd name="T94" fmla="*/ 88 w 362"/>
                  <a:gd name="T95" fmla="*/ 8 h 330"/>
                  <a:gd name="T96" fmla="*/ 86 w 362"/>
                  <a:gd name="T97" fmla="*/ 3 h 330"/>
                  <a:gd name="T98" fmla="*/ 86 w 362"/>
                  <a:gd name="T99" fmla="*/ 4 h 33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2"/>
                  <a:gd name="T151" fmla="*/ 0 h 330"/>
                  <a:gd name="T152" fmla="*/ 362 w 362"/>
                  <a:gd name="T153" fmla="*/ 330 h 33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2" h="330">
                    <a:moveTo>
                      <a:pt x="283" y="12"/>
                    </a:moveTo>
                    <a:lnTo>
                      <a:pt x="276" y="25"/>
                    </a:lnTo>
                    <a:lnTo>
                      <a:pt x="270" y="37"/>
                    </a:lnTo>
                    <a:lnTo>
                      <a:pt x="262" y="46"/>
                    </a:lnTo>
                    <a:lnTo>
                      <a:pt x="252" y="54"/>
                    </a:lnTo>
                    <a:lnTo>
                      <a:pt x="243" y="60"/>
                    </a:lnTo>
                    <a:lnTo>
                      <a:pt x="232" y="62"/>
                    </a:lnTo>
                    <a:lnTo>
                      <a:pt x="219" y="65"/>
                    </a:lnTo>
                    <a:lnTo>
                      <a:pt x="204" y="65"/>
                    </a:lnTo>
                    <a:lnTo>
                      <a:pt x="195" y="65"/>
                    </a:lnTo>
                    <a:lnTo>
                      <a:pt x="186" y="62"/>
                    </a:lnTo>
                    <a:lnTo>
                      <a:pt x="180" y="60"/>
                    </a:lnTo>
                    <a:lnTo>
                      <a:pt x="175" y="56"/>
                    </a:lnTo>
                    <a:lnTo>
                      <a:pt x="167" y="45"/>
                    </a:lnTo>
                    <a:lnTo>
                      <a:pt x="162" y="32"/>
                    </a:lnTo>
                    <a:lnTo>
                      <a:pt x="159" y="26"/>
                    </a:lnTo>
                    <a:lnTo>
                      <a:pt x="156" y="20"/>
                    </a:lnTo>
                    <a:lnTo>
                      <a:pt x="152" y="14"/>
                    </a:lnTo>
                    <a:lnTo>
                      <a:pt x="148" y="9"/>
                    </a:lnTo>
                    <a:lnTo>
                      <a:pt x="142" y="5"/>
                    </a:lnTo>
                    <a:lnTo>
                      <a:pt x="135" y="2"/>
                    </a:lnTo>
                    <a:lnTo>
                      <a:pt x="126" y="0"/>
                    </a:lnTo>
                    <a:lnTo>
                      <a:pt x="115" y="0"/>
                    </a:lnTo>
                    <a:lnTo>
                      <a:pt x="106" y="0"/>
                    </a:lnTo>
                    <a:lnTo>
                      <a:pt x="98" y="1"/>
                    </a:lnTo>
                    <a:lnTo>
                      <a:pt x="88" y="2"/>
                    </a:lnTo>
                    <a:lnTo>
                      <a:pt x="79" y="5"/>
                    </a:lnTo>
                    <a:lnTo>
                      <a:pt x="59" y="13"/>
                    </a:lnTo>
                    <a:lnTo>
                      <a:pt x="42" y="24"/>
                    </a:lnTo>
                    <a:lnTo>
                      <a:pt x="32" y="29"/>
                    </a:lnTo>
                    <a:lnTo>
                      <a:pt x="24" y="36"/>
                    </a:lnTo>
                    <a:lnTo>
                      <a:pt x="18" y="42"/>
                    </a:lnTo>
                    <a:lnTo>
                      <a:pt x="12" y="50"/>
                    </a:lnTo>
                    <a:lnTo>
                      <a:pt x="7" y="58"/>
                    </a:lnTo>
                    <a:lnTo>
                      <a:pt x="3" y="66"/>
                    </a:lnTo>
                    <a:lnTo>
                      <a:pt x="0" y="74"/>
                    </a:lnTo>
                    <a:lnTo>
                      <a:pt x="0" y="84"/>
                    </a:lnTo>
                    <a:lnTo>
                      <a:pt x="2" y="100"/>
                    </a:lnTo>
                    <a:lnTo>
                      <a:pt x="6" y="117"/>
                    </a:lnTo>
                    <a:lnTo>
                      <a:pt x="11" y="136"/>
                    </a:lnTo>
                    <a:lnTo>
                      <a:pt x="19" y="153"/>
                    </a:lnTo>
                    <a:lnTo>
                      <a:pt x="30" y="172"/>
                    </a:lnTo>
                    <a:lnTo>
                      <a:pt x="42" y="190"/>
                    </a:lnTo>
                    <a:lnTo>
                      <a:pt x="54" y="209"/>
                    </a:lnTo>
                    <a:lnTo>
                      <a:pt x="67" y="228"/>
                    </a:lnTo>
                    <a:lnTo>
                      <a:pt x="82" y="245"/>
                    </a:lnTo>
                    <a:lnTo>
                      <a:pt x="96" y="261"/>
                    </a:lnTo>
                    <a:lnTo>
                      <a:pt x="112" y="277"/>
                    </a:lnTo>
                    <a:lnTo>
                      <a:pt x="127" y="291"/>
                    </a:lnTo>
                    <a:lnTo>
                      <a:pt x="142" y="303"/>
                    </a:lnTo>
                    <a:lnTo>
                      <a:pt x="155" y="314"/>
                    </a:lnTo>
                    <a:lnTo>
                      <a:pt x="168" y="323"/>
                    </a:lnTo>
                    <a:lnTo>
                      <a:pt x="180" y="330"/>
                    </a:lnTo>
                    <a:lnTo>
                      <a:pt x="182" y="325"/>
                    </a:lnTo>
                    <a:lnTo>
                      <a:pt x="184" y="318"/>
                    </a:lnTo>
                    <a:lnTo>
                      <a:pt x="190" y="313"/>
                    </a:lnTo>
                    <a:lnTo>
                      <a:pt x="195" y="307"/>
                    </a:lnTo>
                    <a:lnTo>
                      <a:pt x="203" y="302"/>
                    </a:lnTo>
                    <a:lnTo>
                      <a:pt x="212" y="295"/>
                    </a:lnTo>
                    <a:lnTo>
                      <a:pt x="222" y="291"/>
                    </a:lnTo>
                    <a:lnTo>
                      <a:pt x="232" y="286"/>
                    </a:lnTo>
                    <a:lnTo>
                      <a:pt x="254" y="277"/>
                    </a:lnTo>
                    <a:lnTo>
                      <a:pt x="278" y="270"/>
                    </a:lnTo>
                    <a:lnTo>
                      <a:pt x="299" y="266"/>
                    </a:lnTo>
                    <a:lnTo>
                      <a:pt x="319" y="264"/>
                    </a:lnTo>
                    <a:lnTo>
                      <a:pt x="323" y="264"/>
                    </a:lnTo>
                    <a:lnTo>
                      <a:pt x="331" y="264"/>
                    </a:lnTo>
                    <a:lnTo>
                      <a:pt x="332" y="249"/>
                    </a:lnTo>
                    <a:lnTo>
                      <a:pt x="331" y="236"/>
                    </a:lnTo>
                    <a:lnTo>
                      <a:pt x="328" y="224"/>
                    </a:lnTo>
                    <a:lnTo>
                      <a:pt x="324" y="212"/>
                    </a:lnTo>
                    <a:lnTo>
                      <a:pt x="320" y="201"/>
                    </a:lnTo>
                    <a:lnTo>
                      <a:pt x="316" y="190"/>
                    </a:lnTo>
                    <a:lnTo>
                      <a:pt x="314" y="178"/>
                    </a:lnTo>
                    <a:lnTo>
                      <a:pt x="314" y="168"/>
                    </a:lnTo>
                    <a:lnTo>
                      <a:pt x="314" y="161"/>
                    </a:lnTo>
                    <a:lnTo>
                      <a:pt x="315" y="157"/>
                    </a:lnTo>
                    <a:lnTo>
                      <a:pt x="318" y="153"/>
                    </a:lnTo>
                    <a:lnTo>
                      <a:pt x="320" y="149"/>
                    </a:lnTo>
                    <a:lnTo>
                      <a:pt x="328" y="144"/>
                    </a:lnTo>
                    <a:lnTo>
                      <a:pt x="338" y="141"/>
                    </a:lnTo>
                    <a:lnTo>
                      <a:pt x="346" y="137"/>
                    </a:lnTo>
                    <a:lnTo>
                      <a:pt x="354" y="132"/>
                    </a:lnTo>
                    <a:lnTo>
                      <a:pt x="356" y="129"/>
                    </a:lnTo>
                    <a:lnTo>
                      <a:pt x="359" y="125"/>
                    </a:lnTo>
                    <a:lnTo>
                      <a:pt x="360" y="120"/>
                    </a:lnTo>
                    <a:lnTo>
                      <a:pt x="362" y="113"/>
                    </a:lnTo>
                    <a:lnTo>
                      <a:pt x="360" y="104"/>
                    </a:lnTo>
                    <a:lnTo>
                      <a:pt x="358" y="96"/>
                    </a:lnTo>
                    <a:lnTo>
                      <a:pt x="354" y="88"/>
                    </a:lnTo>
                    <a:lnTo>
                      <a:pt x="350" y="81"/>
                    </a:lnTo>
                    <a:lnTo>
                      <a:pt x="336" y="68"/>
                    </a:lnTo>
                    <a:lnTo>
                      <a:pt x="322" y="57"/>
                    </a:lnTo>
                    <a:lnTo>
                      <a:pt x="308" y="45"/>
                    </a:lnTo>
                    <a:lnTo>
                      <a:pt x="295" y="32"/>
                    </a:lnTo>
                    <a:lnTo>
                      <a:pt x="290" y="25"/>
                    </a:lnTo>
                    <a:lnTo>
                      <a:pt x="287" y="17"/>
                    </a:lnTo>
                    <a:lnTo>
                      <a:pt x="284" y="9"/>
                    </a:lnTo>
                    <a:lnTo>
                      <a:pt x="283" y="0"/>
                    </a:lnTo>
                    <a:lnTo>
                      <a:pt x="283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algn="ctr" defTabSz="5142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en-US" sz="900" b="1">
                  <a:solidFill>
                    <a:prstClr val="black"/>
                  </a:solidFill>
                  <a:ea typeface="-윤고딕130" pitchFamily="18" charset="-127"/>
                </a:endParaRPr>
              </a:p>
            </p:txBody>
          </p:sp>
          <p:sp>
            <p:nvSpPr>
              <p:cNvPr id="196" name="Freeform 15"/>
              <p:cNvSpPr>
                <a:spLocks/>
              </p:cNvSpPr>
              <p:nvPr/>
            </p:nvSpPr>
            <p:spPr bwMode="auto">
              <a:xfrm>
                <a:off x="622531" y="5693226"/>
                <a:ext cx="163513" cy="114300"/>
              </a:xfrm>
              <a:custGeom>
                <a:avLst/>
                <a:gdLst>
                  <a:gd name="T0" fmla="*/ 57 w 337"/>
                  <a:gd name="T1" fmla="*/ 68 h 234"/>
                  <a:gd name="T2" fmla="*/ 60 w 337"/>
                  <a:gd name="T3" fmla="*/ 71 h 234"/>
                  <a:gd name="T4" fmla="*/ 63 w 337"/>
                  <a:gd name="T5" fmla="*/ 72 h 234"/>
                  <a:gd name="T6" fmla="*/ 67 w 337"/>
                  <a:gd name="T7" fmla="*/ 72 h 234"/>
                  <a:gd name="T8" fmla="*/ 71 w 337"/>
                  <a:gd name="T9" fmla="*/ 69 h 234"/>
                  <a:gd name="T10" fmla="*/ 72 w 337"/>
                  <a:gd name="T11" fmla="*/ 64 h 234"/>
                  <a:gd name="T12" fmla="*/ 74 w 337"/>
                  <a:gd name="T13" fmla="*/ 58 h 234"/>
                  <a:gd name="T14" fmla="*/ 73 w 337"/>
                  <a:gd name="T15" fmla="*/ 48 h 234"/>
                  <a:gd name="T16" fmla="*/ 71 w 337"/>
                  <a:gd name="T17" fmla="*/ 39 h 234"/>
                  <a:gd name="T18" fmla="*/ 70 w 337"/>
                  <a:gd name="T19" fmla="*/ 34 h 234"/>
                  <a:gd name="T20" fmla="*/ 72 w 337"/>
                  <a:gd name="T21" fmla="*/ 30 h 234"/>
                  <a:gd name="T22" fmla="*/ 77 w 337"/>
                  <a:gd name="T23" fmla="*/ 26 h 234"/>
                  <a:gd name="T24" fmla="*/ 86 w 337"/>
                  <a:gd name="T25" fmla="*/ 22 h 234"/>
                  <a:gd name="T26" fmla="*/ 97 w 337"/>
                  <a:gd name="T27" fmla="*/ 19 h 234"/>
                  <a:gd name="T28" fmla="*/ 101 w 337"/>
                  <a:gd name="T29" fmla="*/ 14 h 234"/>
                  <a:gd name="T30" fmla="*/ 98 w 337"/>
                  <a:gd name="T31" fmla="*/ 8 h 234"/>
                  <a:gd name="T32" fmla="*/ 93 w 337"/>
                  <a:gd name="T33" fmla="*/ 3 h 234"/>
                  <a:gd name="T34" fmla="*/ 87 w 337"/>
                  <a:gd name="T35" fmla="*/ 0 h 234"/>
                  <a:gd name="T36" fmla="*/ 81 w 337"/>
                  <a:gd name="T37" fmla="*/ 0 h 234"/>
                  <a:gd name="T38" fmla="*/ 79 w 337"/>
                  <a:gd name="T39" fmla="*/ 2 h 234"/>
                  <a:gd name="T40" fmla="*/ 76 w 337"/>
                  <a:gd name="T41" fmla="*/ 6 h 234"/>
                  <a:gd name="T42" fmla="*/ 72 w 337"/>
                  <a:gd name="T43" fmla="*/ 14 h 234"/>
                  <a:gd name="T44" fmla="*/ 68 w 337"/>
                  <a:gd name="T45" fmla="*/ 18 h 234"/>
                  <a:gd name="T46" fmla="*/ 65 w 337"/>
                  <a:gd name="T47" fmla="*/ 20 h 234"/>
                  <a:gd name="T48" fmla="*/ 60 w 337"/>
                  <a:gd name="T49" fmla="*/ 20 h 234"/>
                  <a:gd name="T50" fmla="*/ 57 w 337"/>
                  <a:gd name="T51" fmla="*/ 20 h 234"/>
                  <a:gd name="T52" fmla="*/ 54 w 337"/>
                  <a:gd name="T53" fmla="*/ 17 h 234"/>
                  <a:gd name="T54" fmla="*/ 50 w 337"/>
                  <a:gd name="T55" fmla="*/ 16 h 234"/>
                  <a:gd name="T56" fmla="*/ 46 w 337"/>
                  <a:gd name="T57" fmla="*/ 19 h 234"/>
                  <a:gd name="T58" fmla="*/ 44 w 337"/>
                  <a:gd name="T59" fmla="*/ 20 h 234"/>
                  <a:gd name="T60" fmla="*/ 38 w 337"/>
                  <a:gd name="T61" fmla="*/ 18 h 234"/>
                  <a:gd name="T62" fmla="*/ 29 w 337"/>
                  <a:gd name="T63" fmla="*/ 15 h 234"/>
                  <a:gd name="T64" fmla="*/ 19 w 337"/>
                  <a:gd name="T65" fmla="*/ 16 h 234"/>
                  <a:gd name="T66" fmla="*/ 8 w 337"/>
                  <a:gd name="T67" fmla="*/ 19 h 234"/>
                  <a:gd name="T68" fmla="*/ 2 w 337"/>
                  <a:gd name="T69" fmla="*/ 21 h 234"/>
                  <a:gd name="T70" fmla="*/ 0 w 337"/>
                  <a:gd name="T71" fmla="*/ 23 h 234"/>
                  <a:gd name="T72" fmla="*/ 0 w 337"/>
                  <a:gd name="T73" fmla="*/ 26 h 234"/>
                  <a:gd name="T74" fmla="*/ 1 w 337"/>
                  <a:gd name="T75" fmla="*/ 29 h 234"/>
                  <a:gd name="T76" fmla="*/ 4 w 337"/>
                  <a:gd name="T77" fmla="*/ 33 h 234"/>
                  <a:gd name="T78" fmla="*/ 8 w 337"/>
                  <a:gd name="T79" fmla="*/ 37 h 234"/>
                  <a:gd name="T80" fmla="*/ 11 w 337"/>
                  <a:gd name="T81" fmla="*/ 42 h 234"/>
                  <a:gd name="T82" fmla="*/ 8 w 337"/>
                  <a:gd name="T83" fmla="*/ 49 h 234"/>
                  <a:gd name="T84" fmla="*/ 6 w 337"/>
                  <a:gd name="T85" fmla="*/ 56 h 234"/>
                  <a:gd name="T86" fmla="*/ 9 w 337"/>
                  <a:gd name="T87" fmla="*/ 61 h 234"/>
                  <a:gd name="T88" fmla="*/ 13 w 337"/>
                  <a:gd name="T89" fmla="*/ 63 h 234"/>
                  <a:gd name="T90" fmla="*/ 20 w 337"/>
                  <a:gd name="T91" fmla="*/ 66 h 234"/>
                  <a:gd name="T92" fmla="*/ 31 w 337"/>
                  <a:gd name="T93" fmla="*/ 68 h 234"/>
                  <a:gd name="T94" fmla="*/ 46 w 337"/>
                  <a:gd name="T95" fmla="*/ 68 h 234"/>
                  <a:gd name="T96" fmla="*/ 55 w 337"/>
                  <a:gd name="T97" fmla="*/ 67 h 23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37"/>
                  <a:gd name="T148" fmla="*/ 0 h 234"/>
                  <a:gd name="T149" fmla="*/ 337 w 337"/>
                  <a:gd name="T150" fmla="*/ 234 h 23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37" h="234">
                    <a:moveTo>
                      <a:pt x="181" y="217"/>
                    </a:moveTo>
                    <a:lnTo>
                      <a:pt x="187" y="222"/>
                    </a:lnTo>
                    <a:lnTo>
                      <a:pt x="193" y="228"/>
                    </a:lnTo>
                    <a:lnTo>
                      <a:pt x="197" y="230"/>
                    </a:lnTo>
                    <a:lnTo>
                      <a:pt x="201" y="233"/>
                    </a:lnTo>
                    <a:lnTo>
                      <a:pt x="207" y="234"/>
                    </a:lnTo>
                    <a:lnTo>
                      <a:pt x="211" y="234"/>
                    </a:lnTo>
                    <a:lnTo>
                      <a:pt x="219" y="233"/>
                    </a:lnTo>
                    <a:lnTo>
                      <a:pt x="225" y="230"/>
                    </a:lnTo>
                    <a:lnTo>
                      <a:pt x="231" y="225"/>
                    </a:lnTo>
                    <a:lnTo>
                      <a:pt x="235" y="218"/>
                    </a:lnTo>
                    <a:lnTo>
                      <a:pt x="237" y="209"/>
                    </a:lnTo>
                    <a:lnTo>
                      <a:pt x="240" y="198"/>
                    </a:lnTo>
                    <a:lnTo>
                      <a:pt x="241" y="188"/>
                    </a:lnTo>
                    <a:lnTo>
                      <a:pt x="241" y="174"/>
                    </a:lnTo>
                    <a:lnTo>
                      <a:pt x="239" y="157"/>
                    </a:lnTo>
                    <a:lnTo>
                      <a:pt x="235" y="142"/>
                    </a:lnTo>
                    <a:lnTo>
                      <a:pt x="231" y="128"/>
                    </a:lnTo>
                    <a:lnTo>
                      <a:pt x="229" y="114"/>
                    </a:lnTo>
                    <a:lnTo>
                      <a:pt x="229" y="109"/>
                    </a:lnTo>
                    <a:lnTo>
                      <a:pt x="232" y="104"/>
                    </a:lnTo>
                    <a:lnTo>
                      <a:pt x="235" y="98"/>
                    </a:lnTo>
                    <a:lnTo>
                      <a:pt x="239" y="94"/>
                    </a:lnTo>
                    <a:lnTo>
                      <a:pt x="251" y="85"/>
                    </a:lnTo>
                    <a:lnTo>
                      <a:pt x="265" y="78"/>
                    </a:lnTo>
                    <a:lnTo>
                      <a:pt x="281" y="72"/>
                    </a:lnTo>
                    <a:lnTo>
                      <a:pt x="300" y="66"/>
                    </a:lnTo>
                    <a:lnTo>
                      <a:pt x="319" y="62"/>
                    </a:lnTo>
                    <a:lnTo>
                      <a:pt x="337" y="60"/>
                    </a:lnTo>
                    <a:lnTo>
                      <a:pt x="332" y="46"/>
                    </a:lnTo>
                    <a:lnTo>
                      <a:pt x="327" y="36"/>
                    </a:lnTo>
                    <a:lnTo>
                      <a:pt x="320" y="25"/>
                    </a:lnTo>
                    <a:lnTo>
                      <a:pt x="313" y="16"/>
                    </a:lnTo>
                    <a:lnTo>
                      <a:pt x="305" y="9"/>
                    </a:lnTo>
                    <a:lnTo>
                      <a:pt x="295" y="4"/>
                    </a:lnTo>
                    <a:lnTo>
                      <a:pt x="284" y="1"/>
                    </a:lnTo>
                    <a:lnTo>
                      <a:pt x="271" y="0"/>
                    </a:lnTo>
                    <a:lnTo>
                      <a:pt x="265" y="1"/>
                    </a:lnTo>
                    <a:lnTo>
                      <a:pt x="261" y="2"/>
                    </a:lnTo>
                    <a:lnTo>
                      <a:pt x="257" y="6"/>
                    </a:lnTo>
                    <a:lnTo>
                      <a:pt x="253" y="10"/>
                    </a:lnTo>
                    <a:lnTo>
                      <a:pt x="248" y="21"/>
                    </a:lnTo>
                    <a:lnTo>
                      <a:pt x="243" y="33"/>
                    </a:lnTo>
                    <a:lnTo>
                      <a:pt x="236" y="45"/>
                    </a:lnTo>
                    <a:lnTo>
                      <a:pt x="229" y="56"/>
                    </a:lnTo>
                    <a:lnTo>
                      <a:pt x="224" y="60"/>
                    </a:lnTo>
                    <a:lnTo>
                      <a:pt x="219" y="64"/>
                    </a:lnTo>
                    <a:lnTo>
                      <a:pt x="212" y="65"/>
                    </a:lnTo>
                    <a:lnTo>
                      <a:pt x="205" y="66"/>
                    </a:lnTo>
                    <a:lnTo>
                      <a:pt x="197" y="65"/>
                    </a:lnTo>
                    <a:lnTo>
                      <a:pt x="191" y="65"/>
                    </a:lnTo>
                    <a:lnTo>
                      <a:pt x="185" y="64"/>
                    </a:lnTo>
                    <a:lnTo>
                      <a:pt x="183" y="61"/>
                    </a:lnTo>
                    <a:lnTo>
                      <a:pt x="176" y="56"/>
                    </a:lnTo>
                    <a:lnTo>
                      <a:pt x="169" y="48"/>
                    </a:lnTo>
                    <a:lnTo>
                      <a:pt x="163" y="53"/>
                    </a:lnTo>
                    <a:lnTo>
                      <a:pt x="156" y="60"/>
                    </a:lnTo>
                    <a:lnTo>
                      <a:pt x="152" y="62"/>
                    </a:lnTo>
                    <a:lnTo>
                      <a:pt x="148" y="64"/>
                    </a:lnTo>
                    <a:lnTo>
                      <a:pt x="143" y="65"/>
                    </a:lnTo>
                    <a:lnTo>
                      <a:pt x="139" y="66"/>
                    </a:lnTo>
                    <a:lnTo>
                      <a:pt x="124" y="57"/>
                    </a:lnTo>
                    <a:lnTo>
                      <a:pt x="108" y="48"/>
                    </a:lnTo>
                    <a:lnTo>
                      <a:pt x="95" y="49"/>
                    </a:lnTo>
                    <a:lnTo>
                      <a:pt x="79" y="50"/>
                    </a:lnTo>
                    <a:lnTo>
                      <a:pt x="61" y="53"/>
                    </a:lnTo>
                    <a:lnTo>
                      <a:pt x="43" y="56"/>
                    </a:lnTo>
                    <a:lnTo>
                      <a:pt x="27" y="61"/>
                    </a:lnTo>
                    <a:lnTo>
                      <a:pt x="13" y="65"/>
                    </a:lnTo>
                    <a:lnTo>
                      <a:pt x="8" y="69"/>
                    </a:lnTo>
                    <a:lnTo>
                      <a:pt x="4" y="72"/>
                    </a:lnTo>
                    <a:lnTo>
                      <a:pt x="1" y="74"/>
                    </a:lnTo>
                    <a:lnTo>
                      <a:pt x="0" y="78"/>
                    </a:lnTo>
                    <a:lnTo>
                      <a:pt x="0" y="84"/>
                    </a:lnTo>
                    <a:lnTo>
                      <a:pt x="1" y="89"/>
                    </a:lnTo>
                    <a:lnTo>
                      <a:pt x="4" y="93"/>
                    </a:lnTo>
                    <a:lnTo>
                      <a:pt x="5" y="97"/>
                    </a:lnTo>
                    <a:lnTo>
                      <a:pt x="12" y="106"/>
                    </a:lnTo>
                    <a:lnTo>
                      <a:pt x="19" y="113"/>
                    </a:lnTo>
                    <a:lnTo>
                      <a:pt x="25" y="121"/>
                    </a:lnTo>
                    <a:lnTo>
                      <a:pt x="31" y="128"/>
                    </a:lnTo>
                    <a:lnTo>
                      <a:pt x="35" y="136"/>
                    </a:lnTo>
                    <a:lnTo>
                      <a:pt x="36" y="144"/>
                    </a:lnTo>
                    <a:lnTo>
                      <a:pt x="27" y="160"/>
                    </a:lnTo>
                    <a:lnTo>
                      <a:pt x="19" y="174"/>
                    </a:lnTo>
                    <a:lnTo>
                      <a:pt x="19" y="182"/>
                    </a:lnTo>
                    <a:lnTo>
                      <a:pt x="23" y="190"/>
                    </a:lnTo>
                    <a:lnTo>
                      <a:pt x="28" y="197"/>
                    </a:lnTo>
                    <a:lnTo>
                      <a:pt x="36" y="202"/>
                    </a:lnTo>
                    <a:lnTo>
                      <a:pt x="44" y="206"/>
                    </a:lnTo>
                    <a:lnTo>
                      <a:pt x="55" y="210"/>
                    </a:lnTo>
                    <a:lnTo>
                      <a:pt x="65" y="214"/>
                    </a:lnTo>
                    <a:lnTo>
                      <a:pt x="77" y="217"/>
                    </a:lnTo>
                    <a:lnTo>
                      <a:pt x="103" y="220"/>
                    </a:lnTo>
                    <a:lnTo>
                      <a:pt x="128" y="222"/>
                    </a:lnTo>
                    <a:lnTo>
                      <a:pt x="151" y="222"/>
                    </a:lnTo>
                    <a:lnTo>
                      <a:pt x="169" y="222"/>
                    </a:lnTo>
                    <a:lnTo>
                      <a:pt x="181" y="217"/>
                    </a:lnTo>
                    <a:close/>
                  </a:path>
                </a:pathLst>
              </a:custGeom>
              <a:grpFill/>
              <a:ln w="9525">
                <a:solidFill>
                  <a:schemeClr val="bg2"/>
                </a:solidFill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algn="ctr" defTabSz="5142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en-US" sz="900" b="1">
                  <a:solidFill>
                    <a:prstClr val="black"/>
                  </a:solidFill>
                  <a:ea typeface="-윤고딕130" pitchFamily="18" charset="-127"/>
                </a:endParaRPr>
              </a:p>
            </p:txBody>
          </p:sp>
        </p:grpSp>
      </p:grpSp>
      <p:sp>
        <p:nvSpPr>
          <p:cNvPr id="5" name="Прямоугольник 4"/>
          <p:cNvSpPr/>
          <p:nvPr/>
        </p:nvSpPr>
        <p:spPr>
          <a:xfrm>
            <a:off x="179512" y="1941897"/>
            <a:ext cx="4124081" cy="2081199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object 18"/>
          <p:cNvSpPr txBox="1">
            <a:spLocks noGrp="1"/>
          </p:cNvSpPr>
          <p:nvPr>
            <p:ph type="sldNum" sz="quarter" idx="12"/>
          </p:nvPr>
        </p:nvSpPr>
        <p:spPr>
          <a:xfrm>
            <a:off x="-1206640" y="1676823"/>
            <a:ext cx="165259" cy="157255"/>
          </a:xfrm>
          <a:prstGeom prst="rect">
            <a:avLst/>
          </a:prstGeom>
        </p:spPr>
        <p:txBody>
          <a:bodyPr vert="horz" wrap="square" lIns="0" tIns="18574" rIns="0" bIns="0" rtlCol="0" anchor="ctr">
            <a:spAutoFit/>
          </a:bodyPr>
          <a:lstStyle/>
          <a:p>
            <a:pPr marL="19049">
              <a:spcBef>
                <a:spcPts val="146"/>
              </a:spcBef>
            </a:pPr>
            <a:r>
              <a:rPr spc="-4" dirty="0">
                <a:solidFill>
                  <a:prstClr val="black">
                    <a:tint val="75000"/>
                  </a:prstClr>
                </a:solidFill>
              </a:rPr>
              <a:t>7</a:t>
            </a:r>
          </a:p>
        </p:txBody>
      </p:sp>
      <p:graphicFrame>
        <p:nvGraphicFramePr>
          <p:cNvPr id="328" name="Схема 327"/>
          <p:cNvGraphicFramePr/>
          <p:nvPr>
            <p:extLst>
              <p:ext uri="{D42A27DB-BD31-4B8C-83A1-F6EECF244321}">
                <p14:modId xmlns:p14="http://schemas.microsoft.com/office/powerpoint/2010/main" val="2613228112"/>
              </p:ext>
            </p:extLst>
          </p:nvPr>
        </p:nvGraphicFramePr>
        <p:xfrm>
          <a:off x="3558062" y="905355"/>
          <a:ext cx="5851989" cy="407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9" name="TextBox 328"/>
          <p:cNvSpPr txBox="1"/>
          <p:nvPr/>
        </p:nvSpPr>
        <p:spPr>
          <a:xfrm>
            <a:off x="249555" y="1940485"/>
            <a:ext cx="391917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j-lt"/>
              </a:rPr>
              <a:t>К настоящему времени сформирована комплексная система подготовки и повышения квалификации кадров в сфере ПОД/ФТ</a:t>
            </a:r>
            <a:endParaRPr lang="ru-RU" sz="2000" dirty="0"/>
          </a:p>
        </p:txBody>
      </p:sp>
      <p:pic>
        <p:nvPicPr>
          <p:cNvPr id="149" name="Picture 1" descr="D:\Лого ЕАГ и МУМЦФМ ЭСКИЗЫ\Логотип МУМЦ - без надписей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824" y="15270"/>
            <a:ext cx="1762855" cy="76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" name="Заголовок 9"/>
          <p:cNvSpPr>
            <a:spLocks noGrp="1"/>
          </p:cNvSpPr>
          <p:nvPr>
            <p:ph type="title"/>
          </p:nvPr>
        </p:nvSpPr>
        <p:spPr>
          <a:xfrm>
            <a:off x="179512" y="74639"/>
            <a:ext cx="7124711" cy="733424"/>
          </a:xfrm>
        </p:spPr>
        <p:txBody>
          <a:bodyPr>
            <a:noAutofit/>
          </a:bodyPr>
          <a:lstStyle/>
          <a:p>
            <a:r>
              <a:rPr lang="ru-RU" sz="2400" dirty="0"/>
              <a:t>Системный подход в подготовке кадров </a:t>
            </a:r>
            <a:br>
              <a:rPr lang="ru-RU" sz="2400" dirty="0"/>
            </a:br>
            <a:r>
              <a:rPr lang="ru-RU" sz="2400" dirty="0"/>
              <a:t>в сфере ПОД/ФТ</a:t>
            </a:r>
          </a:p>
        </p:txBody>
      </p:sp>
    </p:spTree>
    <p:extLst>
      <p:ext uri="{BB962C8B-B14F-4D97-AF65-F5344CB8AC3E}">
        <p14:creationId xmlns:p14="http://schemas.microsoft.com/office/powerpoint/2010/main" val="333476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18"/>
          <p:cNvSpPr txBox="1">
            <a:spLocks noGrp="1"/>
          </p:cNvSpPr>
          <p:nvPr>
            <p:ph type="sldNum" sz="quarter" idx="12"/>
          </p:nvPr>
        </p:nvSpPr>
        <p:spPr>
          <a:xfrm>
            <a:off x="-1206640" y="1676823"/>
            <a:ext cx="165259" cy="157255"/>
          </a:xfrm>
          <a:prstGeom prst="rect">
            <a:avLst/>
          </a:prstGeom>
        </p:spPr>
        <p:txBody>
          <a:bodyPr vert="horz" wrap="square" lIns="0" tIns="18574" rIns="0" bIns="0" rtlCol="0" anchor="ctr">
            <a:spAutoFit/>
          </a:bodyPr>
          <a:lstStyle/>
          <a:p>
            <a:pPr marL="19049">
              <a:spcBef>
                <a:spcPts val="146"/>
              </a:spcBef>
            </a:pPr>
            <a:r>
              <a:rPr spc="-4" dirty="0">
                <a:solidFill>
                  <a:prstClr val="black">
                    <a:tint val="75000"/>
                  </a:prstClr>
                </a:solidFill>
              </a:rPr>
              <a:t>7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4240" y="26670"/>
            <a:ext cx="6329292" cy="977189"/>
          </a:xfrm>
          <a:prstGeom prst="rect">
            <a:avLst/>
          </a:prstGeom>
        </p:spPr>
        <p:txBody>
          <a:bodyPr wrap="square" lIns="68564" tIns="34289" rIns="68564" bIns="34289">
            <a:spAutoFit/>
          </a:bodyPr>
          <a:lstStyle/>
          <a:p>
            <a:pPr defTabSz="514205"/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Стандартизация профессиональных навыков и оценка квалификации</a:t>
            </a:r>
            <a:r>
              <a:rPr lang="ru-RU" sz="2400" dirty="0">
                <a:solidFill>
                  <a:prstClr val="black"/>
                </a:solidFill>
                <a:latin typeface="Calibri Light" panose="020F0302020204030204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Calibri Light" panose="020F0302020204030204"/>
              </a:rPr>
            </a:b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866" y="1198280"/>
            <a:ext cx="2700300" cy="3820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6161" y="1003859"/>
            <a:ext cx="5946021" cy="1161855"/>
          </a:xfrm>
          <a:prstGeom prst="rect">
            <a:avLst/>
          </a:prstGeom>
          <a:noFill/>
        </p:spPr>
        <p:txBody>
          <a:bodyPr wrap="square" lIns="68564" tIns="34289" rIns="68564" bIns="34289" rtlCol="0">
            <a:spAutoFit/>
          </a:bodyPr>
          <a:lstStyle/>
          <a:p>
            <a:pPr defTabSz="514205"/>
            <a:r>
              <a:rPr lang="ru-RU" sz="2000" dirty="0">
                <a:solidFill>
                  <a:prstClr val="black"/>
                </a:solidFill>
                <a:latin typeface="Calibri Light" panose="020F0302020204030204"/>
              </a:rPr>
              <a:t>Совместно с вузами МСИ и </a:t>
            </a:r>
            <a:r>
              <a:rPr lang="ru-RU" sz="2000" dirty="0" err="1">
                <a:solidFill>
                  <a:prstClr val="black"/>
                </a:solidFill>
                <a:latin typeface="Calibri Light" panose="020F0302020204030204"/>
              </a:rPr>
              <a:t>профсообществом</a:t>
            </a:r>
            <a:r>
              <a:rPr lang="ru-RU" sz="20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</a:p>
          <a:p>
            <a:pPr defTabSz="514205"/>
            <a:r>
              <a:rPr lang="ru-RU" sz="2000" dirty="0">
                <a:solidFill>
                  <a:prstClr val="black"/>
                </a:solidFill>
                <a:latin typeface="Calibri Light" panose="020F0302020204030204"/>
              </a:rPr>
              <a:t>разработан профессиональный стандарт «Специалист по финансовому мониторингу</a:t>
            </a:r>
            <a:r>
              <a:rPr lang="ru-RU" sz="2000" dirty="0" smtClean="0">
                <a:solidFill>
                  <a:prstClr val="black"/>
                </a:solidFill>
                <a:latin typeface="Calibri Light" panose="020F0302020204030204"/>
              </a:rPr>
              <a:t>» (утвержден в 2015 г.)</a:t>
            </a:r>
          </a:p>
          <a:p>
            <a:pPr defTabSz="514205"/>
            <a:endParaRPr lang="ru-RU" sz="11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4240" y="1995686"/>
            <a:ext cx="5929642" cy="2885403"/>
          </a:xfrm>
          <a:prstGeom prst="rect">
            <a:avLst/>
          </a:prstGeom>
        </p:spPr>
        <p:txBody>
          <a:bodyPr wrap="square" lIns="68564" tIns="34289" rIns="68564" bIns="34289">
            <a:spAutoFit/>
          </a:bodyPr>
          <a:lstStyle/>
          <a:p>
            <a:pPr defTabSz="514205"/>
            <a:r>
              <a:rPr lang="ru-RU" sz="2400" b="1" dirty="0" err="1">
                <a:solidFill>
                  <a:srgbClr val="2683C6"/>
                </a:solidFill>
                <a:latin typeface="Calibri Light" panose="020F0302020204030204" pitchFamily="34" charset="0"/>
              </a:rPr>
              <a:t>Профстандарт</a:t>
            </a:r>
            <a:r>
              <a:rPr lang="ru-RU" sz="2400" b="1" dirty="0">
                <a:solidFill>
                  <a:srgbClr val="2683C6"/>
                </a:solidFill>
                <a:latin typeface="Calibri Light" panose="020F0302020204030204" pitchFamily="34" charset="0"/>
              </a:rPr>
              <a:t> – </a:t>
            </a:r>
            <a:r>
              <a:rPr lang="ru-RU" sz="2400" b="1" dirty="0" smtClean="0">
                <a:solidFill>
                  <a:srgbClr val="2683C6"/>
                </a:solidFill>
                <a:latin typeface="Calibri Light" panose="020F0302020204030204" pitchFamily="34" charset="0"/>
              </a:rPr>
              <a:t>основа</a:t>
            </a:r>
            <a:endParaRPr lang="ru-RU" sz="1700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marL="467784" indent="-195208" defTabSz="514205"/>
            <a:endParaRPr lang="ru-RU" sz="1700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marL="467784" indent="-195208" defTabSz="514205"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Calibri Light" panose="020F0302020204030204" pitchFamily="34" charset="0"/>
              </a:rPr>
              <a:t>для </a:t>
            </a:r>
            <a:r>
              <a:rPr lang="ru-RU" sz="17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программ </a:t>
            </a:r>
            <a:r>
              <a:rPr lang="ru-RU" sz="1700" dirty="0">
                <a:solidFill>
                  <a:prstClr val="black"/>
                </a:solidFill>
                <a:latin typeface="Calibri Light" panose="020F0302020204030204" pitchFamily="34" charset="0"/>
              </a:rPr>
              <a:t>высшего </a:t>
            </a:r>
            <a:r>
              <a:rPr lang="ru-RU" sz="17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образования</a:t>
            </a:r>
          </a:p>
          <a:p>
            <a:pPr marL="467784" indent="-195208" defTabSz="514205">
              <a:buFont typeface="Arial" panose="020B0604020202020204" pitchFamily="34" charset="0"/>
              <a:buChar char="•"/>
            </a:pPr>
            <a:endParaRPr lang="ru-RU" sz="1700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marL="467784" indent="-195208" defTabSz="514205"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Calibri Light" panose="020F0302020204030204" pitchFamily="34" charset="0"/>
              </a:rPr>
              <a:t>для программ обучения и повышения квалификации</a:t>
            </a:r>
          </a:p>
          <a:p>
            <a:pPr marL="272576" defTabSz="514205"/>
            <a:endParaRPr lang="ru-RU" sz="1700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marL="467784" indent="-195208" defTabSz="514205"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Calibri Light" panose="020F0302020204030204" pitchFamily="34" charset="0"/>
              </a:rPr>
              <a:t>для </a:t>
            </a:r>
            <a:r>
              <a:rPr lang="ru-RU" sz="17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оценки и </a:t>
            </a:r>
            <a:r>
              <a:rPr lang="ru-RU" sz="1700" dirty="0">
                <a:solidFill>
                  <a:prstClr val="black"/>
                </a:solidFill>
                <a:latin typeface="Calibri Light" panose="020F0302020204030204" pitchFamily="34" charset="0"/>
              </a:rPr>
              <a:t>ротации сотрудников </a:t>
            </a:r>
          </a:p>
          <a:p>
            <a:pPr marL="467784" indent="-195208" defTabSz="514205"/>
            <a:endParaRPr lang="ru-RU" sz="1700" dirty="0" smtClean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indent="-195208" defTabSz="514205"/>
            <a:r>
              <a:rPr lang="ru-RU" sz="2000" b="1" dirty="0">
                <a:solidFill>
                  <a:srgbClr val="2683C6"/>
                </a:solidFill>
                <a:latin typeface="Calibri Light" panose="020F0302020204030204" pitchFamily="34" charset="0"/>
              </a:rPr>
              <a:t>В 2018 г. утверждена единая квалификация специалистов в сфере ПОД/ФТ на пространстве ЕАГ</a:t>
            </a:r>
          </a:p>
        </p:txBody>
      </p:sp>
      <p:pic>
        <p:nvPicPr>
          <p:cNvPr id="8" name="Picture 1" descr="D:\Лого ЕАГ и МУМЦФМ ЭСКИЗЫ\Логотип МУМЦ - без надписе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824" y="15270"/>
            <a:ext cx="1762855" cy="76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91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13901" y="-6569"/>
            <a:ext cx="7069634" cy="928910"/>
          </a:xfrm>
        </p:spPr>
        <p:txBody>
          <a:bodyPr vert="horz" lIns="68565" tIns="34289" rIns="68565" bIns="34289" rtlCol="0" anchor="ctr">
            <a:normAutofit/>
          </a:bodyPr>
          <a:lstStyle/>
          <a:p>
            <a:r>
              <a:rPr lang="ru-RU" sz="2400" dirty="0"/>
              <a:t>Международный сетевой институт в сфере ПОД/ФТ </a:t>
            </a:r>
          </a:p>
        </p:txBody>
      </p:sp>
      <p:pic>
        <p:nvPicPr>
          <p:cNvPr id="1030" name="Picture 6" descr="D:\ТЕКУЩИЕ ПРОЕКТЫ\Эскизы\Карта обучения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39" y="1152153"/>
            <a:ext cx="6475451" cy="36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223628" y="1059582"/>
            <a:ext cx="6777372" cy="3996444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r>
              <a:rPr lang="ru-RU" sz="1100" dirty="0">
                <a:solidFill>
                  <a:prstClr val="white"/>
                </a:solidFill>
              </a:rPr>
              <a:t>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2953" y="1460396"/>
            <a:ext cx="3996444" cy="3217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80" y="1623478"/>
            <a:ext cx="604973" cy="346249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b="1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44171" y="1623470"/>
            <a:ext cx="606544" cy="346247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>
            <a:defPPr>
              <a:defRPr lang="ru-RU"/>
            </a:defPPr>
            <a:lvl1pPr>
              <a:defRPr sz="1800"/>
            </a:lvl1pPr>
          </a:lstStyle>
          <a:p>
            <a:pPr defTabSz="514205"/>
            <a:r>
              <a:rPr lang="ru-RU" b="1" dirty="0">
                <a:solidFill>
                  <a:srgbClr val="1CADE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35290" y="2371971"/>
            <a:ext cx="255119" cy="346249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b="1" dirty="0">
                <a:solidFill>
                  <a:srgbClr val="1CADE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6798" y="2441537"/>
            <a:ext cx="358512" cy="346249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b="1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76981" y="3328935"/>
            <a:ext cx="371737" cy="346249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b="1" dirty="0">
                <a:solidFill>
                  <a:srgbClr val="1CADE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95834" y="3315728"/>
            <a:ext cx="255119" cy="346249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b="1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2" t="2671" r="7683" b="1898"/>
          <a:stretch/>
        </p:blipFill>
        <p:spPr bwMode="auto">
          <a:xfrm>
            <a:off x="4639048" y="1312950"/>
            <a:ext cx="4350649" cy="3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292551" y="1973303"/>
            <a:ext cx="2024834" cy="346249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dirty="0">
                <a:solidFill>
                  <a:prstClr val="black"/>
                </a:solidFill>
                <a:latin typeface="Calibri Light" panose="020F0302020204030204"/>
              </a:rPr>
              <a:t>Страны - участники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6180" y="2895797"/>
            <a:ext cx="1857576" cy="346249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dirty="0">
                <a:solidFill>
                  <a:prstClr val="black"/>
                </a:solidFill>
                <a:latin typeface="Calibri Light" panose="020F0302020204030204"/>
              </a:rPr>
              <a:t>Количество вузов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264960" y="4277339"/>
            <a:ext cx="606544" cy="346247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b="1" dirty="0" smtClean="0">
                <a:solidFill>
                  <a:srgbClr val="1CADE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4410</a:t>
            </a:r>
            <a:endParaRPr lang="ru-RU" b="1" dirty="0">
              <a:solidFill>
                <a:srgbClr val="1CADE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37585" y="4252811"/>
            <a:ext cx="371737" cy="346249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b="1" dirty="0">
                <a:solidFill>
                  <a:prstClr val="white">
                    <a:lumMod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56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93537" y="3758552"/>
            <a:ext cx="3245087" cy="623246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/>
          <a:p>
            <a:pPr defTabSz="514205"/>
            <a:r>
              <a:rPr lang="ru-RU" dirty="0">
                <a:solidFill>
                  <a:prstClr val="black"/>
                </a:solidFill>
                <a:latin typeface="Calibri Light" panose="020F0302020204030204"/>
              </a:rPr>
              <a:t>Принято на обучение </a:t>
            </a:r>
            <a:r>
              <a:rPr lang="ru-RU" dirty="0" smtClean="0">
                <a:solidFill>
                  <a:prstClr val="black"/>
                </a:solidFill>
                <a:latin typeface="Calibri Light" panose="020F0302020204030204"/>
              </a:rPr>
              <a:t>студентов</a:t>
            </a:r>
          </a:p>
          <a:p>
            <a:pPr defTabSz="514205"/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 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</a:rPr>
              <a:t>              </a:t>
            </a:r>
            <a:r>
              <a:rPr lang="ru-RU" b="1" dirty="0" smtClean="0">
                <a:solidFill>
                  <a:srgbClr val="1CADE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– 2018 гг.</a:t>
            </a:r>
            <a:endParaRPr lang="ru-RU" sz="12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78736" y="922341"/>
            <a:ext cx="3253703" cy="361635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68564" tIns="34289" rIns="68564" bIns="34289" rtlCol="0">
            <a:spAutoFit/>
          </a:bodyPr>
          <a:lstStyle/>
          <a:p>
            <a:pPr defTabSz="514205"/>
            <a:r>
              <a:rPr lang="ru-RU" sz="1900" b="1" dirty="0">
                <a:solidFill>
                  <a:schemeClr val="accent2">
                    <a:lumMod val="75000"/>
                  </a:schemeClr>
                </a:solidFill>
              </a:rPr>
              <a:t>География набора студентов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07519" y="944197"/>
            <a:ext cx="2257798" cy="361637"/>
          </a:xfrm>
          <a:prstGeom prst="rect">
            <a:avLst/>
          </a:prstGeom>
          <a:noFill/>
        </p:spPr>
        <p:txBody>
          <a:bodyPr wrap="none" lIns="68564" tIns="34289" rIns="68564" bIns="34289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defTabSz="514205"/>
            <a:r>
              <a:rPr lang="ru-RU" sz="1900" dirty="0">
                <a:solidFill>
                  <a:srgbClr val="2683C6">
                    <a:lumMod val="75000"/>
                  </a:srgbClr>
                </a:solidFill>
                <a:effectLst/>
              </a:rPr>
              <a:t>Динамика развития</a:t>
            </a:r>
          </a:p>
        </p:txBody>
      </p:sp>
      <p:sp>
        <p:nvSpPr>
          <p:cNvPr id="33" name="Пятиугольник 32"/>
          <p:cNvSpPr/>
          <p:nvPr/>
        </p:nvSpPr>
        <p:spPr>
          <a:xfrm>
            <a:off x="1408584" y="3381422"/>
            <a:ext cx="497200" cy="308413"/>
          </a:xfrm>
          <a:prstGeom prst="homePlate">
            <a:avLst>
              <a:gd name="adj" fmla="val 4681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34" name="Нашивка 51"/>
          <p:cNvSpPr/>
          <p:nvPr/>
        </p:nvSpPr>
        <p:spPr>
          <a:xfrm>
            <a:off x="1807806" y="3375580"/>
            <a:ext cx="528287" cy="29959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35" name="Нашивка 52"/>
          <p:cNvSpPr/>
          <p:nvPr/>
        </p:nvSpPr>
        <p:spPr>
          <a:xfrm>
            <a:off x="2223687" y="3375580"/>
            <a:ext cx="528287" cy="29959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44" name="Нашивка 52"/>
          <p:cNvSpPr/>
          <p:nvPr/>
        </p:nvSpPr>
        <p:spPr>
          <a:xfrm>
            <a:off x="2639565" y="3368518"/>
            <a:ext cx="528287" cy="29959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46" name="Пятиугольник 45"/>
          <p:cNvSpPr/>
          <p:nvPr/>
        </p:nvSpPr>
        <p:spPr>
          <a:xfrm>
            <a:off x="1408584" y="4315322"/>
            <a:ext cx="497200" cy="308413"/>
          </a:xfrm>
          <a:prstGeom prst="homePlate">
            <a:avLst>
              <a:gd name="adj" fmla="val 4681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54" name="Нашивка 51"/>
          <p:cNvSpPr/>
          <p:nvPr/>
        </p:nvSpPr>
        <p:spPr>
          <a:xfrm>
            <a:off x="1807806" y="4309480"/>
            <a:ext cx="528287" cy="29959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55" name="Нашивка 52"/>
          <p:cNvSpPr/>
          <p:nvPr/>
        </p:nvSpPr>
        <p:spPr>
          <a:xfrm>
            <a:off x="2223687" y="4309480"/>
            <a:ext cx="528287" cy="29959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56" name="Нашивка 52"/>
          <p:cNvSpPr/>
          <p:nvPr/>
        </p:nvSpPr>
        <p:spPr>
          <a:xfrm>
            <a:off x="2639565" y="4302418"/>
            <a:ext cx="528287" cy="29959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57" name="Пятиугольник 56"/>
          <p:cNvSpPr/>
          <p:nvPr/>
        </p:nvSpPr>
        <p:spPr>
          <a:xfrm>
            <a:off x="1348533" y="2458634"/>
            <a:ext cx="497200" cy="308413"/>
          </a:xfrm>
          <a:prstGeom prst="homePlate">
            <a:avLst>
              <a:gd name="adj" fmla="val 4681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58" name="Нашивка 51"/>
          <p:cNvSpPr/>
          <p:nvPr/>
        </p:nvSpPr>
        <p:spPr>
          <a:xfrm>
            <a:off x="1747755" y="2452792"/>
            <a:ext cx="528287" cy="29959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59" name="Нашивка 52"/>
          <p:cNvSpPr/>
          <p:nvPr/>
        </p:nvSpPr>
        <p:spPr>
          <a:xfrm>
            <a:off x="2163636" y="2452792"/>
            <a:ext cx="528287" cy="29959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60" name="Нашивка 52"/>
          <p:cNvSpPr/>
          <p:nvPr/>
        </p:nvSpPr>
        <p:spPr>
          <a:xfrm>
            <a:off x="2579517" y="2445730"/>
            <a:ext cx="528287" cy="299594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endParaRPr lang="ru-RU" sz="1100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858704" y="2295738"/>
            <a:ext cx="1911335" cy="1578381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2015 - </a:t>
            </a:r>
            <a:r>
              <a:rPr lang="ru-RU" sz="1600" b="1" dirty="0" smtClean="0">
                <a:solidFill>
                  <a:schemeClr val="bg1"/>
                </a:solidFill>
              </a:rPr>
              <a:t>8</a:t>
            </a:r>
            <a:r>
              <a:rPr lang="ru-RU" sz="1200" b="1" dirty="0" smtClean="0">
                <a:solidFill>
                  <a:schemeClr val="bg1"/>
                </a:solidFill>
              </a:rPr>
              <a:t> СТРАН</a:t>
            </a:r>
          </a:p>
          <a:p>
            <a:pPr algn="ctr"/>
            <a:endParaRPr lang="ru-RU" sz="5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2016 - </a:t>
            </a:r>
            <a:r>
              <a:rPr lang="ru-RU" sz="1600" b="1" dirty="0">
                <a:solidFill>
                  <a:schemeClr val="bg1"/>
                </a:solidFill>
              </a:rPr>
              <a:t>13</a:t>
            </a:r>
            <a:r>
              <a:rPr lang="ru-RU" sz="1200" b="1" dirty="0" smtClean="0">
                <a:solidFill>
                  <a:schemeClr val="bg1"/>
                </a:solidFill>
              </a:rPr>
              <a:t> стран</a:t>
            </a:r>
          </a:p>
          <a:p>
            <a:pPr algn="ctr"/>
            <a:endParaRPr lang="ru-RU" sz="500" b="1" dirty="0" smtClean="0">
              <a:solidFill>
                <a:schemeClr val="bg1"/>
              </a:solidFill>
            </a:endParaRPr>
          </a:p>
          <a:p>
            <a:r>
              <a:rPr lang="ru-RU" sz="1200" dirty="0" smtClean="0">
                <a:solidFill>
                  <a:schemeClr val="bg1"/>
                </a:solidFill>
              </a:rPr>
              <a:t>2017 – </a:t>
            </a:r>
            <a:r>
              <a:rPr lang="ru-RU" sz="1600" b="1" dirty="0">
                <a:solidFill>
                  <a:schemeClr val="bg1"/>
                </a:solidFill>
              </a:rPr>
              <a:t>21</a:t>
            </a:r>
            <a:r>
              <a:rPr lang="ru-RU" sz="1200" b="1" dirty="0" smtClean="0">
                <a:solidFill>
                  <a:schemeClr val="bg1"/>
                </a:solidFill>
              </a:rPr>
              <a:t> страна</a:t>
            </a:r>
          </a:p>
          <a:p>
            <a:pPr algn="ctr"/>
            <a:endParaRPr lang="ru-RU" sz="5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2018 - </a:t>
            </a:r>
            <a:r>
              <a:rPr lang="ru-RU" sz="1600" b="1" dirty="0">
                <a:solidFill>
                  <a:schemeClr val="bg1"/>
                </a:solidFill>
              </a:rPr>
              <a:t>26</a:t>
            </a:r>
            <a:r>
              <a:rPr lang="ru-RU" sz="1200" b="1" dirty="0" smtClean="0">
                <a:solidFill>
                  <a:schemeClr val="bg1"/>
                </a:solidFill>
              </a:rPr>
              <a:t> стран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37" name="Picture 1" descr="D:\Лого ЕАГ и МУМЦФМ ЭСКИЗЫ\Логотип МУМЦ - без надписей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824" y="15270"/>
            <a:ext cx="1762855" cy="76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32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18"/>
          <p:cNvSpPr txBox="1">
            <a:spLocks noGrp="1"/>
          </p:cNvSpPr>
          <p:nvPr>
            <p:ph type="sldNum" sz="quarter" idx="12"/>
          </p:nvPr>
        </p:nvSpPr>
        <p:spPr>
          <a:xfrm>
            <a:off x="-1206640" y="1676823"/>
            <a:ext cx="165259" cy="157255"/>
          </a:xfrm>
          <a:prstGeom prst="rect">
            <a:avLst/>
          </a:prstGeom>
        </p:spPr>
        <p:txBody>
          <a:bodyPr vert="horz" wrap="square" lIns="0" tIns="18574" rIns="0" bIns="0" rtlCol="0" anchor="ctr">
            <a:spAutoFit/>
          </a:bodyPr>
          <a:lstStyle/>
          <a:p>
            <a:pPr marL="19049">
              <a:spcBef>
                <a:spcPts val="146"/>
              </a:spcBef>
            </a:pPr>
            <a:r>
              <a:rPr spc="-4" dirty="0">
                <a:solidFill>
                  <a:prstClr val="black">
                    <a:tint val="75000"/>
                  </a:prstClr>
                </a:solidFill>
              </a:rPr>
              <a:t>7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6161" y="176724"/>
            <a:ext cx="6329292" cy="438580"/>
          </a:xfrm>
          <a:prstGeom prst="rect">
            <a:avLst/>
          </a:prstGeom>
        </p:spPr>
        <p:txBody>
          <a:bodyPr wrap="square" lIns="68564" tIns="34289" rIns="68564" bIns="34289">
            <a:spAutoFit/>
          </a:bodyPr>
          <a:lstStyle/>
          <a:p>
            <a:pPr defTabSz="514205"/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Актуализация профессионального стандарта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482" y="1059582"/>
            <a:ext cx="8658240" cy="3116236"/>
          </a:xfrm>
          <a:prstGeom prst="rect">
            <a:avLst/>
          </a:prstGeom>
        </p:spPr>
        <p:txBody>
          <a:bodyPr wrap="square" lIns="68564" tIns="34289" rIns="68564" bIns="34289">
            <a:spAutoFit/>
          </a:bodyPr>
          <a:lstStyle/>
          <a:p>
            <a:pPr marL="147692" indent="-342900" algn="just" defTabSz="514205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Calibri Light" panose="020F0302020204030204"/>
              </a:rPr>
              <a:t>обеспечение исчерпывающего количества трудовых функций</a:t>
            </a:r>
          </a:p>
          <a:p>
            <a:pPr marL="147692" indent="-342900" algn="just" defTabSz="514205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Calibri Light" panose="020F0302020204030204"/>
              </a:rPr>
              <a:t>дифференцирование трудовых </a:t>
            </a:r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функций </a:t>
            </a:r>
            <a:r>
              <a:rPr lang="ru-RU" sz="2400" dirty="0">
                <a:solidFill>
                  <a:prstClr val="black"/>
                </a:solidFill>
                <a:latin typeface="Calibri Light" panose="020F0302020204030204"/>
              </a:rPr>
              <a:t>специалистов разных субъектов надзора</a:t>
            </a:r>
          </a:p>
          <a:p>
            <a:pPr marL="147692" indent="-342900" algn="just" defTabSz="514205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Calibri Light" panose="020F0302020204030204"/>
              </a:rPr>
              <a:t>пересмотр распределения трудовых функций по уровням профессионального стандарта </a:t>
            </a:r>
          </a:p>
          <a:p>
            <a:pPr marL="147692" indent="-342900" algn="just" defTabSz="514205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Calibri Light" panose="020F0302020204030204"/>
              </a:rPr>
              <a:t>дополнение описаний трудовых действий и функций в связи с изменениями в нормативно-правовой базе</a:t>
            </a:r>
          </a:p>
        </p:txBody>
      </p:sp>
      <p:pic>
        <p:nvPicPr>
          <p:cNvPr id="8" name="Picture 1" descr="D:\Лого ЕАГ и МУМЦФМ ЭСКИЗЫ\Логотип МУМЦ - без надписе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824" y="15270"/>
            <a:ext cx="1762855" cy="76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55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973" y="51470"/>
            <a:ext cx="8437233" cy="733424"/>
          </a:xfrm>
        </p:spPr>
        <p:txBody>
          <a:bodyPr/>
          <a:lstStyle/>
          <a:p>
            <a:r>
              <a:rPr lang="ru-RU" altLang="ru-RU" sz="2400" dirty="0">
                <a:solidFill>
                  <a:prstClr val="black"/>
                </a:solidFill>
                <a:ea typeface="+mn-ea"/>
                <a:cs typeface="+mn-cs"/>
              </a:rPr>
              <a:t>Актуализация профессионального стандарта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33128" y="1065373"/>
            <a:ext cx="3600752" cy="273921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92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83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75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66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57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48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40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32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latin typeface="+mj-lt"/>
              </a:rPr>
              <a:t>2015</a:t>
            </a:r>
          </a:p>
          <a:p>
            <a:pPr>
              <a:spcAft>
                <a:spcPts val="600"/>
              </a:spcAft>
            </a:pPr>
            <a:r>
              <a:rPr lang="ru-RU" sz="1800" b="1" dirty="0" smtClean="0">
                <a:latin typeface="+mj-lt"/>
              </a:rPr>
              <a:t>Реализация </a:t>
            </a:r>
            <a:r>
              <a:rPr lang="ru-RU" sz="1800" b="1" dirty="0">
                <a:latin typeface="+mj-lt"/>
              </a:rPr>
              <a:t>внутреннего контроля в целях ПОД/ФТ в </a:t>
            </a:r>
            <a:r>
              <a:rPr lang="ru-RU" sz="1800" b="1" dirty="0" smtClean="0">
                <a:latin typeface="+mj-lt"/>
              </a:rPr>
              <a:t>организации</a:t>
            </a:r>
          </a:p>
          <a:p>
            <a:pPr>
              <a:spcAft>
                <a:spcPts val="600"/>
              </a:spcAft>
            </a:pPr>
            <a:r>
              <a:rPr lang="ru-RU" sz="1800" b="1" dirty="0" smtClean="0">
                <a:latin typeface="+mj-lt"/>
              </a:rPr>
              <a:t>Проведение </a:t>
            </a:r>
            <a:r>
              <a:rPr lang="ru-RU" sz="1800" b="1" dirty="0">
                <a:latin typeface="+mj-lt"/>
              </a:rPr>
              <a:t>финансовых расследований в целях ПОД/ФТ в </a:t>
            </a:r>
            <a:r>
              <a:rPr lang="ru-RU" sz="1800" b="1" dirty="0" smtClean="0">
                <a:latin typeface="+mj-lt"/>
              </a:rPr>
              <a:t>организации</a:t>
            </a:r>
          </a:p>
          <a:p>
            <a:pPr>
              <a:spcAft>
                <a:spcPts val="600"/>
              </a:spcAft>
            </a:pPr>
            <a:r>
              <a:rPr lang="ru-RU" sz="1800" b="1" dirty="0" smtClean="0">
                <a:latin typeface="+mj-lt"/>
              </a:rPr>
              <a:t>Организация </a:t>
            </a:r>
            <a:r>
              <a:rPr lang="ru-RU" sz="1800" b="1" dirty="0">
                <a:latin typeface="+mj-lt"/>
              </a:rPr>
              <a:t>финансового мониторинга в целях ПОД/ФТ в </a:t>
            </a:r>
            <a:r>
              <a:rPr lang="ru-RU" sz="1800" b="1" dirty="0" smtClean="0">
                <a:latin typeface="+mj-lt"/>
              </a:rPr>
              <a:t>организации </a:t>
            </a:r>
            <a:endParaRPr lang="ru-RU" sz="1800" b="1" dirty="0">
              <a:latin typeface="+mj-lt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4839052" y="1065735"/>
            <a:ext cx="4032448" cy="352404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92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83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75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66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57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48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40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32" algn="l" defTabSz="68578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sz="1800" b="1" dirty="0" smtClean="0">
                <a:latin typeface="+mj-lt"/>
              </a:rPr>
              <a:t>2019</a:t>
            </a:r>
          </a:p>
          <a:p>
            <a:pPr>
              <a:spcAft>
                <a:spcPts val="600"/>
              </a:spcAft>
            </a:pPr>
            <a:r>
              <a:rPr lang="ru-RU" sz="1800" b="1" dirty="0" smtClean="0">
                <a:latin typeface="+mj-lt"/>
              </a:rPr>
              <a:t>Выполнение требований </a:t>
            </a:r>
            <a:r>
              <a:rPr lang="ru-RU" sz="1800" b="1" dirty="0">
                <a:latin typeface="+mj-lt"/>
              </a:rPr>
              <a:t>правил внутреннего контроля в целях </a:t>
            </a:r>
            <a:r>
              <a:rPr lang="ru-RU" sz="1800" b="1" dirty="0" smtClean="0">
                <a:latin typeface="+mj-lt"/>
              </a:rPr>
              <a:t>ПОД/ФТ/ФРОМУ</a:t>
            </a:r>
          </a:p>
          <a:p>
            <a:pPr>
              <a:spcAft>
                <a:spcPts val="600"/>
              </a:spcAft>
            </a:pPr>
            <a:r>
              <a:rPr lang="ru-RU" sz="1800" b="1" dirty="0" smtClean="0">
                <a:latin typeface="+mj-lt"/>
              </a:rPr>
              <a:t>Осуществление </a:t>
            </a:r>
            <a:r>
              <a:rPr lang="ru-RU" sz="1800" b="1" dirty="0">
                <a:latin typeface="+mj-lt"/>
              </a:rPr>
              <a:t>внутреннего контроля в целях ПОД/ФТ/ФРОМУ </a:t>
            </a:r>
            <a:endParaRPr lang="ru-RU" sz="1800" b="1" dirty="0" smtClean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800" b="1" dirty="0" smtClean="0">
                <a:latin typeface="+mj-lt"/>
              </a:rPr>
              <a:t>Организация </a:t>
            </a:r>
            <a:r>
              <a:rPr lang="ru-RU" sz="1800" b="1" dirty="0">
                <a:latin typeface="+mj-lt"/>
              </a:rPr>
              <a:t>внутреннего контроля в целях ПОД/ФТ/ФРОМУ </a:t>
            </a:r>
            <a:endParaRPr lang="ru-RU" sz="1800" b="1" dirty="0" smtClean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800" b="1" dirty="0" smtClean="0">
                <a:latin typeface="+mj-lt"/>
              </a:rPr>
              <a:t>Проведение </a:t>
            </a:r>
            <a:r>
              <a:rPr lang="ru-RU" sz="1800" b="1" dirty="0">
                <a:latin typeface="+mj-lt"/>
              </a:rPr>
              <a:t>финансовых расследований в целях </a:t>
            </a:r>
            <a:r>
              <a:rPr lang="ru-RU" sz="1800" b="1" dirty="0" smtClean="0">
                <a:latin typeface="+mj-lt"/>
              </a:rPr>
              <a:t>ПОД/ФТ/ФРОМУ</a:t>
            </a:r>
          </a:p>
          <a:p>
            <a:pPr>
              <a:spcAft>
                <a:spcPts val="600"/>
              </a:spcAft>
            </a:pPr>
            <a:r>
              <a:rPr lang="ru-RU" sz="1800" b="1" dirty="0" smtClean="0">
                <a:latin typeface="+mj-lt"/>
              </a:rPr>
              <a:t>Управление системой ПОД/ФТ/ФРОМУ</a:t>
            </a:r>
            <a:endParaRPr lang="ru-RU" sz="1800" dirty="0" smtClean="0">
              <a:latin typeface="+mj-lt"/>
            </a:endParaRPr>
          </a:p>
        </p:txBody>
      </p:sp>
      <p:pic>
        <p:nvPicPr>
          <p:cNvPr id="7" name="Picture 1" descr="D:\Лого ЕАГ и МУМЦФМ ЭСКИЗЫ\Логотип МУМЦ - без надписе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824" y="15270"/>
            <a:ext cx="1762855" cy="76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02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18"/>
          <p:cNvSpPr txBox="1">
            <a:spLocks noGrp="1"/>
          </p:cNvSpPr>
          <p:nvPr>
            <p:ph type="sldNum" sz="quarter" idx="12"/>
          </p:nvPr>
        </p:nvSpPr>
        <p:spPr>
          <a:xfrm>
            <a:off x="-1206640" y="1676823"/>
            <a:ext cx="165259" cy="157255"/>
          </a:xfrm>
          <a:prstGeom prst="rect">
            <a:avLst/>
          </a:prstGeom>
        </p:spPr>
        <p:txBody>
          <a:bodyPr vert="horz" wrap="square" lIns="0" tIns="18574" rIns="0" bIns="0" rtlCol="0" anchor="ctr">
            <a:spAutoFit/>
          </a:bodyPr>
          <a:lstStyle/>
          <a:p>
            <a:pPr marL="19049">
              <a:spcBef>
                <a:spcPts val="146"/>
              </a:spcBef>
            </a:pPr>
            <a:r>
              <a:rPr spc="-4" dirty="0">
                <a:solidFill>
                  <a:prstClr val="black">
                    <a:tint val="75000"/>
                  </a:prstClr>
                </a:solidFill>
              </a:rPr>
              <a:t>7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6161" y="176724"/>
            <a:ext cx="6329292" cy="438580"/>
          </a:xfrm>
          <a:prstGeom prst="rect">
            <a:avLst/>
          </a:prstGeom>
        </p:spPr>
        <p:txBody>
          <a:bodyPr wrap="square" lIns="68564" tIns="34289" rIns="68564" bIns="34289">
            <a:spAutoFit/>
          </a:bodyPr>
          <a:lstStyle/>
          <a:p>
            <a:pPr defTabSz="514205"/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Актуализация профессионального стандарта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482" y="1059582"/>
            <a:ext cx="8658240" cy="2008240"/>
          </a:xfrm>
          <a:prstGeom prst="rect">
            <a:avLst/>
          </a:prstGeom>
        </p:spPr>
        <p:txBody>
          <a:bodyPr wrap="square" lIns="68564" tIns="34289" rIns="68564" bIns="34289">
            <a:spAutoFit/>
          </a:bodyPr>
          <a:lstStyle/>
          <a:p>
            <a:pPr algn="just" defTabSz="514205">
              <a:spcBef>
                <a:spcPts val="600"/>
              </a:spcBef>
              <a:spcAft>
                <a:spcPts val="600"/>
              </a:spcAft>
            </a:pPr>
            <a:r>
              <a:rPr lang="ru-RU" sz="2400" u="sng" dirty="0" smtClean="0">
                <a:solidFill>
                  <a:prstClr val="black"/>
                </a:solidFill>
                <a:latin typeface="Calibri Light" panose="020F0302020204030204"/>
              </a:rPr>
              <a:t>Дифференцирование </a:t>
            </a:r>
            <a:r>
              <a:rPr lang="ru-RU" sz="2400" u="sng" dirty="0">
                <a:solidFill>
                  <a:prstClr val="black"/>
                </a:solidFill>
                <a:latin typeface="Calibri Light" panose="020F0302020204030204"/>
              </a:rPr>
              <a:t>трудовых </a:t>
            </a:r>
            <a:r>
              <a:rPr lang="ru-RU" sz="2400" u="sng" dirty="0" smtClean="0">
                <a:solidFill>
                  <a:prstClr val="black"/>
                </a:solidFill>
                <a:latin typeface="Calibri Light" panose="020F0302020204030204"/>
              </a:rPr>
              <a:t>функций:</a:t>
            </a:r>
          </a:p>
          <a:p>
            <a:pPr marL="147692" indent="-342900" algn="just" defTabSz="514205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Calibri Light" panose="020F0302020204030204"/>
              </a:rPr>
              <a:t>к</a:t>
            </a:r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редитные организации</a:t>
            </a:r>
          </a:p>
          <a:p>
            <a:pPr marL="147692" indent="-342900" algn="just" defTabSz="514205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 err="1">
                <a:solidFill>
                  <a:prstClr val="black"/>
                </a:solidFill>
                <a:latin typeface="Calibri Light" panose="020F0302020204030204"/>
              </a:rPr>
              <a:t>н</a:t>
            </a:r>
            <a:r>
              <a:rPr lang="ru-RU" sz="2400" dirty="0" err="1" smtClean="0">
                <a:solidFill>
                  <a:prstClr val="black"/>
                </a:solidFill>
                <a:latin typeface="Calibri Light" panose="020F0302020204030204"/>
              </a:rPr>
              <a:t>екредитные</a:t>
            </a:r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 финансовые организации</a:t>
            </a:r>
          </a:p>
          <a:p>
            <a:pPr marL="147692" indent="-342900" algn="just" defTabSz="514205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Calibri Light" panose="020F0302020204030204"/>
              </a:rPr>
              <a:t>н</a:t>
            </a:r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ефинансовые организации</a:t>
            </a:r>
            <a:endParaRPr lang="ru-RU" sz="24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8" name="Picture 1" descr="D:\Лого ЕАГ и МУМЦФМ ЭСКИЗЫ\Логотип МУМЦ - без надписе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824" y="15270"/>
            <a:ext cx="1762855" cy="76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25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18"/>
          <p:cNvSpPr txBox="1">
            <a:spLocks noGrp="1"/>
          </p:cNvSpPr>
          <p:nvPr>
            <p:ph type="sldNum" sz="quarter" idx="12"/>
          </p:nvPr>
        </p:nvSpPr>
        <p:spPr>
          <a:xfrm>
            <a:off x="-1206640" y="1676823"/>
            <a:ext cx="165259" cy="157255"/>
          </a:xfrm>
          <a:prstGeom prst="rect">
            <a:avLst/>
          </a:prstGeom>
        </p:spPr>
        <p:txBody>
          <a:bodyPr vert="horz" wrap="square" lIns="0" tIns="18574" rIns="0" bIns="0" rtlCol="0" anchor="ctr">
            <a:spAutoFit/>
          </a:bodyPr>
          <a:lstStyle/>
          <a:p>
            <a:pPr marL="19049">
              <a:spcBef>
                <a:spcPts val="146"/>
              </a:spcBef>
            </a:pPr>
            <a:r>
              <a:rPr spc="-4" dirty="0">
                <a:solidFill>
                  <a:prstClr val="black">
                    <a:tint val="75000"/>
                  </a:prstClr>
                </a:solidFill>
              </a:rPr>
              <a:t>7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6161" y="176724"/>
            <a:ext cx="6329292" cy="438580"/>
          </a:xfrm>
          <a:prstGeom prst="rect">
            <a:avLst/>
          </a:prstGeom>
        </p:spPr>
        <p:txBody>
          <a:bodyPr wrap="square" lIns="68564" tIns="34289" rIns="68564" bIns="34289">
            <a:spAutoFit/>
          </a:bodyPr>
          <a:lstStyle/>
          <a:p>
            <a:pPr defTabSz="514205"/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Новые направления подготовки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482" y="1059582"/>
            <a:ext cx="4683558" cy="2223684"/>
          </a:xfrm>
          <a:prstGeom prst="rect">
            <a:avLst/>
          </a:prstGeom>
        </p:spPr>
        <p:txBody>
          <a:bodyPr wrap="square" lIns="68564" tIns="34289" rIns="68564" bIns="34289">
            <a:spAutoFit/>
          </a:bodyPr>
          <a:lstStyle/>
          <a:p>
            <a:pPr algn="just" defTabSz="514205">
              <a:spcBef>
                <a:spcPts val="600"/>
              </a:spcBef>
              <a:spcAft>
                <a:spcPts val="600"/>
              </a:spcAft>
            </a:pPr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Магистерская программа </a:t>
            </a:r>
          </a:p>
          <a:p>
            <a:pPr algn="just" defTabSz="514205">
              <a:spcBef>
                <a:spcPts val="600"/>
              </a:spcBef>
              <a:spcAft>
                <a:spcPts val="600"/>
              </a:spcAft>
            </a:pPr>
            <a:r>
              <a:rPr lang="ru-RU" sz="2400" u="sng" dirty="0" smtClean="0">
                <a:solidFill>
                  <a:prstClr val="black"/>
                </a:solidFill>
                <a:latin typeface="Calibri Light" panose="020F0302020204030204"/>
              </a:rPr>
              <a:t>«Правовое регулирование финансового мониторинга»</a:t>
            </a:r>
          </a:p>
          <a:p>
            <a:pPr algn="just" defTabSz="514205">
              <a:spcBef>
                <a:spcPts val="600"/>
              </a:spcBef>
              <a:spcAft>
                <a:spcPts val="600"/>
              </a:spcAft>
            </a:pPr>
            <a:r>
              <a:rPr lang="ru-RU" sz="2400" dirty="0">
                <a:solidFill>
                  <a:prstClr val="black"/>
                </a:solidFill>
                <a:latin typeface="Calibri Light" panose="020F0302020204030204"/>
              </a:rPr>
              <a:t>н</a:t>
            </a:r>
            <a:r>
              <a:rPr lang="ru-RU" sz="2400" dirty="0" smtClean="0">
                <a:solidFill>
                  <a:prstClr val="black"/>
                </a:solidFill>
                <a:latin typeface="Calibri Light" panose="020F0302020204030204"/>
              </a:rPr>
              <a:t>а базе Юридического института РУДН</a:t>
            </a:r>
            <a:endParaRPr lang="ru-RU" sz="24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8" name="Picture 1" descr="D:\Лого ЕАГ и МУМЦФМ ЭСКИЗЫ\Логотип МУМЦ - без надписе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824" y="15270"/>
            <a:ext cx="1762855" cy="76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748" y="1131590"/>
            <a:ext cx="4140000" cy="29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42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312584" y="1172016"/>
            <a:ext cx="4331424" cy="86409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r>
              <a:rPr lang="ru-RU" dirty="0" smtClean="0">
                <a:solidFill>
                  <a:prstClr val="black"/>
                </a:solidFill>
              </a:rPr>
              <a:t>Совет по профессиональным квалификациям финансового рынка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35795"/>
            <a:ext cx="5670630" cy="470306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Создание архитектуры независимой оценки квалификации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71600" y="2283718"/>
            <a:ext cx="4824536" cy="96779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r>
              <a:rPr lang="ru-RU" dirty="0">
                <a:solidFill>
                  <a:prstClr val="black"/>
                </a:solidFill>
              </a:rPr>
              <a:t>Комиссия по профессиональным квалификациям в сфере ПОД/ФТ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555776" y="3567200"/>
            <a:ext cx="4608512" cy="10331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68564" tIns="34289" rIns="68564" bIns="34289" rtlCol="0" anchor="ctr"/>
          <a:lstStyle/>
          <a:p>
            <a:pPr algn="ctr" defTabSz="514205"/>
            <a:r>
              <a:rPr lang="ru-RU" dirty="0" smtClean="0">
                <a:solidFill>
                  <a:prstClr val="black"/>
                </a:solidFill>
              </a:rPr>
              <a:t>Центр оценки квалификации в сфере ПОД/ФТ/ФРОМУ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2" name="Picture 1" descr="D:\Лого ЕАГ и МУМЦФМ ЭСКИЗЫ\Логотип МУМЦ - без надписе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824" y="15270"/>
            <a:ext cx="1762855" cy="76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61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HE07FrVGUaKkLSoAEcU8w"/>
</p:tagLst>
</file>

<file path=ppt/theme/theme1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</TotalTime>
  <Words>320</Words>
  <Application>Microsoft Office PowerPoint</Application>
  <PresentationFormat>Экран (16:9)</PresentationFormat>
  <Paragraphs>86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-윤고딕130</vt:lpstr>
      <vt:lpstr>1_Тема Office</vt:lpstr>
      <vt:lpstr>2_Тема Office</vt:lpstr>
      <vt:lpstr>3_Тема Office</vt:lpstr>
      <vt:lpstr>Презентация PowerPoint</vt:lpstr>
      <vt:lpstr>Системный подход в подготовке кадров  в сфере ПОД/ФТ</vt:lpstr>
      <vt:lpstr>Презентация PowerPoint</vt:lpstr>
      <vt:lpstr>Международный сетевой институт в сфере ПОД/ФТ </vt:lpstr>
      <vt:lpstr>Презентация PowerPoint</vt:lpstr>
      <vt:lpstr>Актуализация профессионального стандарта</vt:lpstr>
      <vt:lpstr>Презентация PowerPoint</vt:lpstr>
      <vt:lpstr>Презентация PowerPoint</vt:lpstr>
      <vt:lpstr>Создание архитектуры независимой оценки квалификации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Кукушкин Павел Владимирович</dc:creator>
  <cp:lastModifiedBy>Логинов Игорь Эдуардович</cp:lastModifiedBy>
  <cp:revision>83</cp:revision>
  <cp:lastPrinted>2019-03-05T13:10:30Z</cp:lastPrinted>
  <dcterms:created xsi:type="dcterms:W3CDTF">2019-03-04T09:08:49Z</dcterms:created>
  <dcterms:modified xsi:type="dcterms:W3CDTF">2019-09-18T11:28:41Z</dcterms:modified>
</cp:coreProperties>
</file>